
<file path=[Content_Types].xml><?xml version="1.0" encoding="utf-8"?>
<Types xmlns="http://schemas.openxmlformats.org/package/2006/content-types">
  <Default Extension="jpeg" ContentType="image/jpeg"/>
  <Default Extension="rels" ContentType="application/vnd.openxmlformats-package.relationships+xml"/>
  <Default Extension="xml" ContentType="application/xml"/>
  <Default Extension="gif" ContentType="image/gif"/>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theme/theme4.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autoCompressPictures="0">
  <p:sldMasterIdLst>
    <p:sldMasterId id="2147483684" r:id="rId1"/>
    <p:sldMasterId id="2147483696" r:id="rId2"/>
  </p:sldMasterIdLst>
  <p:notesMasterIdLst>
    <p:notesMasterId r:id="rId30"/>
  </p:notesMasterIdLst>
  <p:handoutMasterIdLst>
    <p:handoutMasterId r:id="rId31"/>
  </p:handoutMasterIdLst>
  <p:sldIdLst>
    <p:sldId id="259" r:id="rId3"/>
    <p:sldId id="273" r:id="rId4"/>
    <p:sldId id="267" r:id="rId5"/>
    <p:sldId id="293" r:id="rId6"/>
    <p:sldId id="294" r:id="rId7"/>
    <p:sldId id="295" r:id="rId8"/>
    <p:sldId id="296" r:id="rId9"/>
    <p:sldId id="297" r:id="rId10"/>
    <p:sldId id="272" r:id="rId11"/>
    <p:sldId id="269" r:id="rId12"/>
    <p:sldId id="283" r:id="rId13"/>
    <p:sldId id="298" r:id="rId14"/>
    <p:sldId id="268" r:id="rId15"/>
    <p:sldId id="284" r:id="rId16"/>
    <p:sldId id="274" r:id="rId17"/>
    <p:sldId id="282" r:id="rId18"/>
    <p:sldId id="275" r:id="rId19"/>
    <p:sldId id="266" r:id="rId20"/>
    <p:sldId id="285" r:id="rId21"/>
    <p:sldId id="286" r:id="rId22"/>
    <p:sldId id="287" r:id="rId23"/>
    <p:sldId id="288" r:id="rId24"/>
    <p:sldId id="289" r:id="rId25"/>
    <p:sldId id="291" r:id="rId26"/>
    <p:sldId id="290" r:id="rId27"/>
    <p:sldId id="292" r:id="rId28"/>
    <p:sldId id="281" r:id="rId29"/>
  </p:sldIdLst>
  <p:sldSz cx="9144000" cy="5143500" type="screen16x9"/>
  <p:notesSz cx="6950075" cy="9236075"/>
  <p:defaultTextStyle>
    <a:defPPr>
      <a:defRPr lang="en-US"/>
    </a:defPPr>
    <a:lvl1pPr marL="0" algn="l" defTabSz="713232" rtl="0" eaLnBrk="1" latinLnBrk="0" hangingPunct="1">
      <a:defRPr sz="1404" kern="1200">
        <a:solidFill>
          <a:schemeClr val="tx1"/>
        </a:solidFill>
        <a:latin typeface="+mn-lt"/>
        <a:ea typeface="+mn-ea"/>
        <a:cs typeface="+mn-cs"/>
      </a:defRPr>
    </a:lvl1pPr>
    <a:lvl2pPr marL="356616" algn="l" defTabSz="713232" rtl="0" eaLnBrk="1" latinLnBrk="0" hangingPunct="1">
      <a:defRPr sz="1404" kern="1200">
        <a:solidFill>
          <a:schemeClr val="tx1"/>
        </a:solidFill>
        <a:latin typeface="+mn-lt"/>
        <a:ea typeface="+mn-ea"/>
        <a:cs typeface="+mn-cs"/>
      </a:defRPr>
    </a:lvl2pPr>
    <a:lvl3pPr marL="713232" algn="l" defTabSz="713232" rtl="0" eaLnBrk="1" latinLnBrk="0" hangingPunct="1">
      <a:defRPr sz="1404" kern="1200">
        <a:solidFill>
          <a:schemeClr val="tx1"/>
        </a:solidFill>
        <a:latin typeface="+mn-lt"/>
        <a:ea typeface="+mn-ea"/>
        <a:cs typeface="+mn-cs"/>
      </a:defRPr>
    </a:lvl3pPr>
    <a:lvl4pPr marL="1069848" algn="l" defTabSz="713232" rtl="0" eaLnBrk="1" latinLnBrk="0" hangingPunct="1">
      <a:defRPr sz="1404" kern="1200">
        <a:solidFill>
          <a:schemeClr val="tx1"/>
        </a:solidFill>
        <a:latin typeface="+mn-lt"/>
        <a:ea typeface="+mn-ea"/>
        <a:cs typeface="+mn-cs"/>
      </a:defRPr>
    </a:lvl4pPr>
    <a:lvl5pPr marL="1426464" algn="l" defTabSz="713232" rtl="0" eaLnBrk="1" latinLnBrk="0" hangingPunct="1">
      <a:defRPr sz="1404" kern="1200">
        <a:solidFill>
          <a:schemeClr val="tx1"/>
        </a:solidFill>
        <a:latin typeface="+mn-lt"/>
        <a:ea typeface="+mn-ea"/>
        <a:cs typeface="+mn-cs"/>
      </a:defRPr>
    </a:lvl5pPr>
    <a:lvl6pPr marL="1783080" algn="l" defTabSz="713232" rtl="0" eaLnBrk="1" latinLnBrk="0" hangingPunct="1">
      <a:defRPr sz="1404" kern="1200">
        <a:solidFill>
          <a:schemeClr val="tx1"/>
        </a:solidFill>
        <a:latin typeface="+mn-lt"/>
        <a:ea typeface="+mn-ea"/>
        <a:cs typeface="+mn-cs"/>
      </a:defRPr>
    </a:lvl6pPr>
    <a:lvl7pPr marL="2139696" algn="l" defTabSz="713232" rtl="0" eaLnBrk="1" latinLnBrk="0" hangingPunct="1">
      <a:defRPr sz="1404" kern="1200">
        <a:solidFill>
          <a:schemeClr val="tx1"/>
        </a:solidFill>
        <a:latin typeface="+mn-lt"/>
        <a:ea typeface="+mn-ea"/>
        <a:cs typeface="+mn-cs"/>
      </a:defRPr>
    </a:lvl7pPr>
    <a:lvl8pPr marL="2496312" algn="l" defTabSz="713232" rtl="0" eaLnBrk="1" latinLnBrk="0" hangingPunct="1">
      <a:defRPr sz="1404" kern="1200">
        <a:solidFill>
          <a:schemeClr val="tx1"/>
        </a:solidFill>
        <a:latin typeface="+mn-lt"/>
        <a:ea typeface="+mn-ea"/>
        <a:cs typeface="+mn-cs"/>
      </a:defRPr>
    </a:lvl8pPr>
    <a:lvl9pPr marL="2852928" algn="l" defTabSz="713232" rtl="0" eaLnBrk="1" latinLnBrk="0" hangingPunct="1">
      <a:defRPr sz="1404"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1620">
          <p15:clr>
            <a:srgbClr val="A4A3A4"/>
          </p15:clr>
        </p15:guide>
        <p15:guide id="2" pos="2880">
          <p15:clr>
            <a:srgbClr val="A4A3A4"/>
          </p15:clr>
        </p15:guide>
      </p15:sldGuideLst>
    </p:ext>
    <p:ext uri="{2D200454-40CA-4A62-9FC3-DE9A4176ACB9}">
      <p15:notes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horzBarState="maximized">
    <p:restoredLeft sz="9276" autoAdjust="0"/>
    <p:restoredTop sz="94704" autoAdjust="0"/>
  </p:normalViewPr>
  <p:slideViewPr>
    <p:cSldViewPr snapToGrid="0" snapToObjects="1">
      <p:cViewPr varScale="1">
        <p:scale>
          <a:sx n="129" d="100"/>
          <a:sy n="129" d="100"/>
        </p:scale>
        <p:origin x="90" y="390"/>
      </p:cViewPr>
      <p:guideLst>
        <p:guide orient="horz" pos="1620"/>
        <p:guide pos="2880"/>
      </p:guideLst>
    </p:cSldViewPr>
  </p:slideViewPr>
  <p:outlineViewPr>
    <p:cViewPr>
      <p:scale>
        <a:sx n="33" d="100"/>
        <a:sy n="33" d="100"/>
      </p:scale>
      <p:origin x="0" y="0"/>
    </p:cViewPr>
  </p:outlineViewPr>
  <p:notesTextViewPr>
    <p:cViewPr>
      <p:scale>
        <a:sx n="1" d="1"/>
        <a:sy n="1" d="1"/>
      </p:scale>
      <p:origin x="0" y="0"/>
    </p:cViewPr>
  </p:notesTextViewPr>
  <p:sorterViewPr>
    <p:cViewPr>
      <p:scale>
        <a:sx n="100" d="100"/>
        <a:sy n="100" d="100"/>
      </p:scale>
      <p:origin x="0" y="0"/>
    </p:cViewPr>
  </p:sorterViewPr>
  <p:notesViewPr>
    <p:cSldViewPr snapToGrid="0" snapToObjects="1">
      <p:cViewPr varScale="1">
        <p:scale>
          <a:sx n="99" d="100"/>
          <a:sy n="99" d="100"/>
        </p:scale>
        <p:origin x="3570" y="84"/>
      </p:cViewPr>
      <p:guideLst/>
    </p:cSldViewPr>
  </p:notesViewPr>
  <p:gridSpacing cx="76200" cy="76200"/>
</p:viewPr>
</file>

<file path=ppt/_rels/presentation.xml.rels><?xml version="1.0" encoding="UTF-8" standalone="yes"?>
<Relationships xmlns="http://schemas.openxmlformats.org/package/2006/relationships"><Relationship Id="rId8" Type="http://schemas.openxmlformats.org/officeDocument/2006/relationships/slide" Target="slides/slide6.xml"/><Relationship Id="rId13" Type="http://schemas.openxmlformats.org/officeDocument/2006/relationships/slide" Target="slides/slide11.xml"/><Relationship Id="rId18" Type="http://schemas.openxmlformats.org/officeDocument/2006/relationships/slide" Target="slides/slide16.xml"/><Relationship Id="rId26" Type="http://schemas.openxmlformats.org/officeDocument/2006/relationships/slide" Target="slides/slide24.xml"/><Relationship Id="rId3" Type="http://schemas.openxmlformats.org/officeDocument/2006/relationships/slide" Target="slides/slide1.xml"/><Relationship Id="rId21" Type="http://schemas.openxmlformats.org/officeDocument/2006/relationships/slide" Target="slides/slide19.xml"/><Relationship Id="rId34" Type="http://schemas.openxmlformats.org/officeDocument/2006/relationships/theme" Target="theme/theme1.xml"/><Relationship Id="rId7" Type="http://schemas.openxmlformats.org/officeDocument/2006/relationships/slide" Target="slides/slide5.xml"/><Relationship Id="rId12" Type="http://schemas.openxmlformats.org/officeDocument/2006/relationships/slide" Target="slides/slide10.xml"/><Relationship Id="rId17" Type="http://schemas.openxmlformats.org/officeDocument/2006/relationships/slide" Target="slides/slide15.xml"/><Relationship Id="rId25" Type="http://schemas.openxmlformats.org/officeDocument/2006/relationships/slide" Target="slides/slide23.xml"/><Relationship Id="rId33" Type="http://schemas.openxmlformats.org/officeDocument/2006/relationships/viewProps" Target="viewProps.xml"/><Relationship Id="rId2" Type="http://schemas.openxmlformats.org/officeDocument/2006/relationships/slideMaster" Target="slideMasters/slideMaster2.xml"/><Relationship Id="rId16" Type="http://schemas.openxmlformats.org/officeDocument/2006/relationships/slide" Target="slides/slide14.xml"/><Relationship Id="rId20" Type="http://schemas.openxmlformats.org/officeDocument/2006/relationships/slide" Target="slides/slide18.xml"/><Relationship Id="rId29" Type="http://schemas.openxmlformats.org/officeDocument/2006/relationships/slide" Target="slides/slide27.xml"/><Relationship Id="rId1" Type="http://schemas.openxmlformats.org/officeDocument/2006/relationships/slideMaster" Target="slideMasters/slideMaster1.xml"/><Relationship Id="rId6" Type="http://schemas.openxmlformats.org/officeDocument/2006/relationships/slide" Target="slides/slide4.xml"/><Relationship Id="rId11" Type="http://schemas.openxmlformats.org/officeDocument/2006/relationships/slide" Target="slides/slide9.xml"/><Relationship Id="rId24" Type="http://schemas.openxmlformats.org/officeDocument/2006/relationships/slide" Target="slides/slide22.xml"/><Relationship Id="rId32" Type="http://schemas.openxmlformats.org/officeDocument/2006/relationships/presProps" Target="presProps.xml"/><Relationship Id="rId5" Type="http://schemas.openxmlformats.org/officeDocument/2006/relationships/slide" Target="slides/slide3.xml"/><Relationship Id="rId15" Type="http://schemas.openxmlformats.org/officeDocument/2006/relationships/slide" Target="slides/slide13.xml"/><Relationship Id="rId23" Type="http://schemas.openxmlformats.org/officeDocument/2006/relationships/slide" Target="slides/slide21.xml"/><Relationship Id="rId28" Type="http://schemas.openxmlformats.org/officeDocument/2006/relationships/slide" Target="slides/slide26.xml"/><Relationship Id="rId10" Type="http://schemas.openxmlformats.org/officeDocument/2006/relationships/slide" Target="slides/slide8.xml"/><Relationship Id="rId19" Type="http://schemas.openxmlformats.org/officeDocument/2006/relationships/slide" Target="slides/slide17.xml"/><Relationship Id="rId31" Type="http://schemas.openxmlformats.org/officeDocument/2006/relationships/handoutMaster" Target="handoutMasters/handoutMaster1.xml"/><Relationship Id="rId4" Type="http://schemas.openxmlformats.org/officeDocument/2006/relationships/slide" Target="slides/slide2.xml"/><Relationship Id="rId9" Type="http://schemas.openxmlformats.org/officeDocument/2006/relationships/slide" Target="slides/slide7.xml"/><Relationship Id="rId14" Type="http://schemas.openxmlformats.org/officeDocument/2006/relationships/slide" Target="slides/slide12.xml"/><Relationship Id="rId22" Type="http://schemas.openxmlformats.org/officeDocument/2006/relationships/slide" Target="slides/slide20.xml"/><Relationship Id="rId27" Type="http://schemas.openxmlformats.org/officeDocument/2006/relationships/slide" Target="slides/slide25.xml"/><Relationship Id="rId30" Type="http://schemas.openxmlformats.org/officeDocument/2006/relationships/notesMaster" Target="notesMasters/notesMaster1.xml"/><Relationship Id="rId35" Type="http://schemas.openxmlformats.org/officeDocument/2006/relationships/tableStyles" Target="tableStyles.xml"/></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4.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Marcador de encabezado 1"/>
          <p:cNvSpPr>
            <a:spLocks noGrp="1"/>
          </p:cNvSpPr>
          <p:nvPr>
            <p:ph type="hdr" sz="quarter"/>
          </p:nvPr>
        </p:nvSpPr>
        <p:spPr>
          <a:xfrm>
            <a:off x="0" y="0"/>
            <a:ext cx="3011699" cy="463408"/>
          </a:xfrm>
          <a:prstGeom prst="rect">
            <a:avLst/>
          </a:prstGeom>
        </p:spPr>
        <p:txBody>
          <a:bodyPr vert="horz" lIns="92492" tIns="46246" rIns="92492" bIns="46246" rtlCol="0"/>
          <a:lstStyle>
            <a:lvl1pPr algn="l">
              <a:defRPr sz="1200"/>
            </a:lvl1pPr>
          </a:lstStyle>
          <a:p>
            <a:endParaRPr lang="es-PR"/>
          </a:p>
        </p:txBody>
      </p:sp>
      <p:sp>
        <p:nvSpPr>
          <p:cNvPr id="3" name="Marcador de fecha 2"/>
          <p:cNvSpPr>
            <a:spLocks noGrp="1"/>
          </p:cNvSpPr>
          <p:nvPr>
            <p:ph type="dt" sz="quarter" idx="1"/>
          </p:nvPr>
        </p:nvSpPr>
        <p:spPr>
          <a:xfrm>
            <a:off x="3936768" y="0"/>
            <a:ext cx="3011699" cy="463408"/>
          </a:xfrm>
          <a:prstGeom prst="rect">
            <a:avLst/>
          </a:prstGeom>
        </p:spPr>
        <p:txBody>
          <a:bodyPr vert="horz" lIns="92492" tIns="46246" rIns="92492" bIns="46246" rtlCol="0"/>
          <a:lstStyle>
            <a:lvl1pPr algn="r">
              <a:defRPr sz="1200"/>
            </a:lvl1pPr>
          </a:lstStyle>
          <a:p>
            <a:fld id="{0917428C-CED5-4293-B47D-0B1C988AC137}" type="datetimeFigureOut">
              <a:rPr lang="es-PR" smtClean="0"/>
              <a:t>12/06/2020</a:t>
            </a:fld>
            <a:endParaRPr lang="es-PR"/>
          </a:p>
        </p:txBody>
      </p:sp>
      <p:sp>
        <p:nvSpPr>
          <p:cNvPr id="4" name="Marcador de pie de página 3"/>
          <p:cNvSpPr>
            <a:spLocks noGrp="1"/>
          </p:cNvSpPr>
          <p:nvPr>
            <p:ph type="ftr" sz="quarter" idx="2"/>
          </p:nvPr>
        </p:nvSpPr>
        <p:spPr>
          <a:xfrm>
            <a:off x="0" y="8772669"/>
            <a:ext cx="3011699" cy="463407"/>
          </a:xfrm>
          <a:prstGeom prst="rect">
            <a:avLst/>
          </a:prstGeom>
        </p:spPr>
        <p:txBody>
          <a:bodyPr vert="horz" lIns="92492" tIns="46246" rIns="92492" bIns="46246" rtlCol="0" anchor="b"/>
          <a:lstStyle>
            <a:lvl1pPr algn="l">
              <a:defRPr sz="1200"/>
            </a:lvl1pPr>
          </a:lstStyle>
          <a:p>
            <a:endParaRPr lang="es-PR"/>
          </a:p>
        </p:txBody>
      </p:sp>
      <p:sp>
        <p:nvSpPr>
          <p:cNvPr id="5" name="Marcador de número de diapositiva 4"/>
          <p:cNvSpPr>
            <a:spLocks noGrp="1"/>
          </p:cNvSpPr>
          <p:nvPr>
            <p:ph type="sldNum" sz="quarter" idx="3"/>
          </p:nvPr>
        </p:nvSpPr>
        <p:spPr>
          <a:xfrm>
            <a:off x="3936768" y="8772669"/>
            <a:ext cx="3011699" cy="463407"/>
          </a:xfrm>
          <a:prstGeom prst="rect">
            <a:avLst/>
          </a:prstGeom>
        </p:spPr>
        <p:txBody>
          <a:bodyPr vert="horz" lIns="92492" tIns="46246" rIns="92492" bIns="46246" rtlCol="0" anchor="b"/>
          <a:lstStyle>
            <a:lvl1pPr algn="r">
              <a:defRPr sz="1200"/>
            </a:lvl1pPr>
          </a:lstStyle>
          <a:p>
            <a:fld id="{B7A3BFC7-5F77-4464-9B83-AB5560ED4946}" type="slidenum">
              <a:rPr lang="es-PR" smtClean="0"/>
              <a:t>‹Nº›</a:t>
            </a:fld>
            <a:endParaRPr lang="es-PR"/>
          </a:p>
        </p:txBody>
      </p:sp>
    </p:spTree>
    <p:extLst>
      <p:ext uri="{BB962C8B-B14F-4D97-AF65-F5344CB8AC3E}">
        <p14:creationId xmlns:p14="http://schemas.microsoft.com/office/powerpoint/2010/main" val="1458172566"/>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3011699" cy="463408"/>
          </a:xfrm>
          <a:prstGeom prst="rect">
            <a:avLst/>
          </a:prstGeom>
        </p:spPr>
        <p:txBody>
          <a:bodyPr vert="horz" lIns="92492" tIns="46246" rIns="92492" bIns="46246" rtlCol="0"/>
          <a:lstStyle>
            <a:lvl1pPr algn="l">
              <a:defRPr sz="1200"/>
            </a:lvl1pPr>
          </a:lstStyle>
          <a:p>
            <a:endParaRPr lang="en-US"/>
          </a:p>
        </p:txBody>
      </p:sp>
      <p:sp>
        <p:nvSpPr>
          <p:cNvPr id="3" name="Date Placeholder 2"/>
          <p:cNvSpPr>
            <a:spLocks noGrp="1"/>
          </p:cNvSpPr>
          <p:nvPr>
            <p:ph type="dt" idx="1"/>
          </p:nvPr>
        </p:nvSpPr>
        <p:spPr>
          <a:xfrm>
            <a:off x="3936768" y="0"/>
            <a:ext cx="3011699" cy="463408"/>
          </a:xfrm>
          <a:prstGeom prst="rect">
            <a:avLst/>
          </a:prstGeom>
        </p:spPr>
        <p:txBody>
          <a:bodyPr vert="horz" lIns="92492" tIns="46246" rIns="92492" bIns="46246" rtlCol="0"/>
          <a:lstStyle>
            <a:lvl1pPr algn="r">
              <a:defRPr sz="1200"/>
            </a:lvl1pPr>
          </a:lstStyle>
          <a:p>
            <a:fld id="{C4F976B3-51D6-4ED9-B3E0-1B59EB770675}" type="datetimeFigureOut">
              <a:rPr lang="en-US" smtClean="0"/>
              <a:t>12/6/2020</a:t>
            </a:fld>
            <a:endParaRPr lang="en-US"/>
          </a:p>
        </p:txBody>
      </p:sp>
      <p:sp>
        <p:nvSpPr>
          <p:cNvPr id="4" name="Slide Image Placeholder 3"/>
          <p:cNvSpPr>
            <a:spLocks noGrp="1" noRot="1" noChangeAspect="1"/>
          </p:cNvSpPr>
          <p:nvPr>
            <p:ph type="sldImg" idx="2"/>
          </p:nvPr>
        </p:nvSpPr>
        <p:spPr>
          <a:xfrm>
            <a:off x="703263" y="1154113"/>
            <a:ext cx="5543550" cy="3117850"/>
          </a:xfrm>
          <a:prstGeom prst="rect">
            <a:avLst/>
          </a:prstGeom>
          <a:noFill/>
          <a:ln w="12700">
            <a:solidFill>
              <a:prstClr val="black"/>
            </a:solidFill>
          </a:ln>
        </p:spPr>
        <p:txBody>
          <a:bodyPr vert="horz" lIns="92492" tIns="46246" rIns="92492" bIns="46246" rtlCol="0" anchor="ctr"/>
          <a:lstStyle/>
          <a:p>
            <a:endParaRPr lang="en-US"/>
          </a:p>
        </p:txBody>
      </p:sp>
      <p:sp>
        <p:nvSpPr>
          <p:cNvPr id="5" name="Notes Placeholder 4"/>
          <p:cNvSpPr>
            <a:spLocks noGrp="1"/>
          </p:cNvSpPr>
          <p:nvPr>
            <p:ph type="body" sz="quarter" idx="3"/>
          </p:nvPr>
        </p:nvSpPr>
        <p:spPr>
          <a:xfrm>
            <a:off x="695008" y="4444861"/>
            <a:ext cx="5560060" cy="3636705"/>
          </a:xfrm>
          <a:prstGeom prst="rect">
            <a:avLst/>
          </a:prstGeom>
        </p:spPr>
        <p:txBody>
          <a:bodyPr vert="horz" lIns="92492" tIns="46246" rIns="92492" bIns="46246" rtlCol="0"/>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772669"/>
            <a:ext cx="3011699" cy="463407"/>
          </a:xfrm>
          <a:prstGeom prst="rect">
            <a:avLst/>
          </a:prstGeom>
        </p:spPr>
        <p:txBody>
          <a:bodyPr vert="horz" lIns="92492" tIns="46246" rIns="92492" bIns="46246" rtlCol="0" anchor="b"/>
          <a:lstStyle>
            <a:lvl1pPr algn="l">
              <a:defRPr sz="1200"/>
            </a:lvl1pPr>
          </a:lstStyle>
          <a:p>
            <a:endParaRPr lang="en-US"/>
          </a:p>
        </p:txBody>
      </p:sp>
      <p:sp>
        <p:nvSpPr>
          <p:cNvPr id="7" name="Slide Number Placeholder 6"/>
          <p:cNvSpPr>
            <a:spLocks noGrp="1"/>
          </p:cNvSpPr>
          <p:nvPr>
            <p:ph type="sldNum" sz="quarter" idx="5"/>
          </p:nvPr>
        </p:nvSpPr>
        <p:spPr>
          <a:xfrm>
            <a:off x="3936768" y="8772669"/>
            <a:ext cx="3011699" cy="463407"/>
          </a:xfrm>
          <a:prstGeom prst="rect">
            <a:avLst/>
          </a:prstGeom>
        </p:spPr>
        <p:txBody>
          <a:bodyPr vert="horz" lIns="92492" tIns="46246" rIns="92492" bIns="46246" rtlCol="0" anchor="b"/>
          <a:lstStyle>
            <a:lvl1pPr algn="r">
              <a:defRPr sz="1200"/>
            </a:lvl1pPr>
          </a:lstStyle>
          <a:p>
            <a:fld id="{DBC0FEB4-9EF7-4D4D-AA88-2577E792ED97}" type="slidenum">
              <a:rPr lang="en-US" smtClean="0"/>
              <a:t>‹Nº›</a:t>
            </a:fld>
            <a:endParaRPr lang="en-US"/>
          </a:p>
        </p:txBody>
      </p:sp>
    </p:spTree>
    <p:extLst>
      <p:ext uri="{BB962C8B-B14F-4D97-AF65-F5344CB8AC3E}">
        <p14:creationId xmlns:p14="http://schemas.microsoft.com/office/powerpoint/2010/main" val="3061327848"/>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PR"/>
          </a:p>
        </p:txBody>
      </p:sp>
      <p:sp>
        <p:nvSpPr>
          <p:cNvPr id="4" name="Marcador de número de diapositiva 3"/>
          <p:cNvSpPr>
            <a:spLocks noGrp="1"/>
          </p:cNvSpPr>
          <p:nvPr>
            <p:ph type="sldNum" sz="quarter" idx="10"/>
          </p:nvPr>
        </p:nvSpPr>
        <p:spPr/>
        <p:txBody>
          <a:bodyPr/>
          <a:lstStyle/>
          <a:p>
            <a:fld id="{DBC0FEB4-9EF7-4D4D-AA88-2577E792ED97}" type="slidenum">
              <a:rPr lang="en-US" smtClean="0"/>
              <a:t>1</a:t>
            </a:fld>
            <a:endParaRPr lang="en-US"/>
          </a:p>
        </p:txBody>
      </p:sp>
    </p:spTree>
    <p:extLst>
      <p:ext uri="{BB962C8B-B14F-4D97-AF65-F5344CB8AC3E}">
        <p14:creationId xmlns:p14="http://schemas.microsoft.com/office/powerpoint/2010/main" val="2029366692"/>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PR"/>
          </a:p>
        </p:txBody>
      </p:sp>
      <p:sp>
        <p:nvSpPr>
          <p:cNvPr id="4" name="Marcador de número de diapositiva 3"/>
          <p:cNvSpPr>
            <a:spLocks noGrp="1"/>
          </p:cNvSpPr>
          <p:nvPr>
            <p:ph type="sldNum" sz="quarter" idx="10"/>
          </p:nvPr>
        </p:nvSpPr>
        <p:spPr/>
        <p:txBody>
          <a:bodyPr/>
          <a:lstStyle/>
          <a:p>
            <a:fld id="{DBC0FEB4-9EF7-4D4D-AA88-2577E792ED97}" type="slidenum">
              <a:rPr lang="en-US" smtClean="0"/>
              <a:t>10</a:t>
            </a:fld>
            <a:endParaRPr lang="en-US"/>
          </a:p>
        </p:txBody>
      </p:sp>
    </p:spTree>
    <p:extLst>
      <p:ext uri="{BB962C8B-B14F-4D97-AF65-F5344CB8AC3E}">
        <p14:creationId xmlns:p14="http://schemas.microsoft.com/office/powerpoint/2010/main" val="3314405957"/>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PR"/>
          </a:p>
        </p:txBody>
      </p:sp>
      <p:sp>
        <p:nvSpPr>
          <p:cNvPr id="4" name="Marcador de número de diapositiva 3"/>
          <p:cNvSpPr>
            <a:spLocks noGrp="1"/>
          </p:cNvSpPr>
          <p:nvPr>
            <p:ph type="sldNum" sz="quarter" idx="10"/>
          </p:nvPr>
        </p:nvSpPr>
        <p:spPr/>
        <p:txBody>
          <a:bodyPr/>
          <a:lstStyle/>
          <a:p>
            <a:fld id="{DBC0FEB4-9EF7-4D4D-AA88-2577E792ED97}" type="slidenum">
              <a:rPr lang="en-US" smtClean="0"/>
              <a:t>11</a:t>
            </a:fld>
            <a:endParaRPr lang="en-US"/>
          </a:p>
        </p:txBody>
      </p:sp>
    </p:spTree>
    <p:extLst>
      <p:ext uri="{BB962C8B-B14F-4D97-AF65-F5344CB8AC3E}">
        <p14:creationId xmlns:p14="http://schemas.microsoft.com/office/powerpoint/2010/main" val="1295071619"/>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PR"/>
          </a:p>
        </p:txBody>
      </p:sp>
      <p:sp>
        <p:nvSpPr>
          <p:cNvPr id="4" name="Marcador de número de diapositiva 3"/>
          <p:cNvSpPr>
            <a:spLocks noGrp="1"/>
          </p:cNvSpPr>
          <p:nvPr>
            <p:ph type="sldNum" sz="quarter" idx="10"/>
          </p:nvPr>
        </p:nvSpPr>
        <p:spPr/>
        <p:txBody>
          <a:bodyPr/>
          <a:lstStyle/>
          <a:p>
            <a:fld id="{DBC0FEB4-9EF7-4D4D-AA88-2577E792ED97}" type="slidenum">
              <a:rPr lang="en-US" smtClean="0"/>
              <a:t>12</a:t>
            </a:fld>
            <a:endParaRPr lang="en-US"/>
          </a:p>
        </p:txBody>
      </p:sp>
    </p:spTree>
    <p:extLst>
      <p:ext uri="{BB962C8B-B14F-4D97-AF65-F5344CB8AC3E}">
        <p14:creationId xmlns:p14="http://schemas.microsoft.com/office/powerpoint/2010/main" val="3148842238"/>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DBC0FEB4-9EF7-4D4D-AA88-2577E792ED97}" type="slidenum">
              <a:rPr lang="en-US" smtClean="0"/>
              <a:t>13</a:t>
            </a:fld>
            <a:endParaRPr lang="en-US"/>
          </a:p>
        </p:txBody>
      </p:sp>
    </p:spTree>
    <p:extLst>
      <p:ext uri="{BB962C8B-B14F-4D97-AF65-F5344CB8AC3E}">
        <p14:creationId xmlns:p14="http://schemas.microsoft.com/office/powerpoint/2010/main" val="1659499430"/>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PR"/>
          </a:p>
        </p:txBody>
      </p:sp>
      <p:sp>
        <p:nvSpPr>
          <p:cNvPr id="4" name="Marcador de número de diapositiva 3"/>
          <p:cNvSpPr>
            <a:spLocks noGrp="1"/>
          </p:cNvSpPr>
          <p:nvPr>
            <p:ph type="sldNum" sz="quarter" idx="10"/>
          </p:nvPr>
        </p:nvSpPr>
        <p:spPr/>
        <p:txBody>
          <a:bodyPr/>
          <a:lstStyle/>
          <a:p>
            <a:fld id="{DBC0FEB4-9EF7-4D4D-AA88-2577E792ED97}" type="slidenum">
              <a:rPr lang="en-US" smtClean="0"/>
              <a:t>14</a:t>
            </a:fld>
            <a:endParaRPr lang="en-US"/>
          </a:p>
        </p:txBody>
      </p:sp>
    </p:spTree>
    <p:extLst>
      <p:ext uri="{BB962C8B-B14F-4D97-AF65-F5344CB8AC3E}">
        <p14:creationId xmlns:p14="http://schemas.microsoft.com/office/powerpoint/2010/main" val="2130207138"/>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PR"/>
          </a:p>
        </p:txBody>
      </p:sp>
      <p:sp>
        <p:nvSpPr>
          <p:cNvPr id="4" name="Marcador de número de diapositiva 3"/>
          <p:cNvSpPr>
            <a:spLocks noGrp="1"/>
          </p:cNvSpPr>
          <p:nvPr>
            <p:ph type="sldNum" sz="quarter" idx="10"/>
          </p:nvPr>
        </p:nvSpPr>
        <p:spPr/>
        <p:txBody>
          <a:bodyPr/>
          <a:lstStyle/>
          <a:p>
            <a:fld id="{DBC0FEB4-9EF7-4D4D-AA88-2577E792ED97}" type="slidenum">
              <a:rPr lang="en-US" smtClean="0"/>
              <a:t>15</a:t>
            </a:fld>
            <a:endParaRPr lang="en-US"/>
          </a:p>
        </p:txBody>
      </p:sp>
    </p:spTree>
    <p:extLst>
      <p:ext uri="{BB962C8B-B14F-4D97-AF65-F5344CB8AC3E}">
        <p14:creationId xmlns:p14="http://schemas.microsoft.com/office/powerpoint/2010/main" val="1122223635"/>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PR"/>
          </a:p>
        </p:txBody>
      </p:sp>
      <p:sp>
        <p:nvSpPr>
          <p:cNvPr id="4" name="Marcador de número de diapositiva 3"/>
          <p:cNvSpPr>
            <a:spLocks noGrp="1"/>
          </p:cNvSpPr>
          <p:nvPr>
            <p:ph type="sldNum" sz="quarter" idx="10"/>
          </p:nvPr>
        </p:nvSpPr>
        <p:spPr/>
        <p:txBody>
          <a:bodyPr/>
          <a:lstStyle/>
          <a:p>
            <a:fld id="{DBC0FEB4-9EF7-4D4D-AA88-2577E792ED97}" type="slidenum">
              <a:rPr lang="en-US" smtClean="0"/>
              <a:t>16</a:t>
            </a:fld>
            <a:endParaRPr lang="en-US"/>
          </a:p>
        </p:txBody>
      </p:sp>
    </p:spTree>
    <p:extLst>
      <p:ext uri="{BB962C8B-B14F-4D97-AF65-F5344CB8AC3E}">
        <p14:creationId xmlns:p14="http://schemas.microsoft.com/office/powerpoint/2010/main" val="3373547425"/>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PR"/>
          </a:p>
        </p:txBody>
      </p:sp>
      <p:sp>
        <p:nvSpPr>
          <p:cNvPr id="4" name="Marcador de número de diapositiva 3"/>
          <p:cNvSpPr>
            <a:spLocks noGrp="1"/>
          </p:cNvSpPr>
          <p:nvPr>
            <p:ph type="sldNum" sz="quarter" idx="10"/>
          </p:nvPr>
        </p:nvSpPr>
        <p:spPr/>
        <p:txBody>
          <a:bodyPr/>
          <a:lstStyle/>
          <a:p>
            <a:fld id="{DBC0FEB4-9EF7-4D4D-AA88-2577E792ED97}" type="slidenum">
              <a:rPr lang="en-US" smtClean="0"/>
              <a:t>17</a:t>
            </a:fld>
            <a:endParaRPr lang="en-US"/>
          </a:p>
        </p:txBody>
      </p:sp>
    </p:spTree>
    <p:extLst>
      <p:ext uri="{BB962C8B-B14F-4D97-AF65-F5344CB8AC3E}">
        <p14:creationId xmlns:p14="http://schemas.microsoft.com/office/powerpoint/2010/main" val="637061447"/>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PR"/>
          </a:p>
        </p:txBody>
      </p:sp>
      <p:sp>
        <p:nvSpPr>
          <p:cNvPr id="4" name="Marcador de número de diapositiva 3"/>
          <p:cNvSpPr>
            <a:spLocks noGrp="1"/>
          </p:cNvSpPr>
          <p:nvPr>
            <p:ph type="sldNum" sz="quarter" idx="10"/>
          </p:nvPr>
        </p:nvSpPr>
        <p:spPr/>
        <p:txBody>
          <a:bodyPr/>
          <a:lstStyle/>
          <a:p>
            <a:fld id="{DBC0FEB4-9EF7-4D4D-AA88-2577E792ED97}" type="slidenum">
              <a:rPr lang="en-US" smtClean="0"/>
              <a:t>18</a:t>
            </a:fld>
            <a:endParaRPr lang="en-US"/>
          </a:p>
        </p:txBody>
      </p:sp>
    </p:spTree>
    <p:extLst>
      <p:ext uri="{BB962C8B-B14F-4D97-AF65-F5344CB8AC3E}">
        <p14:creationId xmlns:p14="http://schemas.microsoft.com/office/powerpoint/2010/main" val="1491507598"/>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PR"/>
          </a:p>
        </p:txBody>
      </p:sp>
      <p:sp>
        <p:nvSpPr>
          <p:cNvPr id="4" name="Marcador de número de diapositiva 3"/>
          <p:cNvSpPr>
            <a:spLocks noGrp="1"/>
          </p:cNvSpPr>
          <p:nvPr>
            <p:ph type="sldNum" sz="quarter" idx="10"/>
          </p:nvPr>
        </p:nvSpPr>
        <p:spPr/>
        <p:txBody>
          <a:bodyPr/>
          <a:lstStyle/>
          <a:p>
            <a:fld id="{DBC0FEB4-9EF7-4D4D-AA88-2577E792ED97}" type="slidenum">
              <a:rPr lang="en-US" smtClean="0"/>
              <a:t>19</a:t>
            </a:fld>
            <a:endParaRPr lang="en-US"/>
          </a:p>
        </p:txBody>
      </p:sp>
    </p:spTree>
    <p:extLst>
      <p:ext uri="{BB962C8B-B14F-4D97-AF65-F5344CB8AC3E}">
        <p14:creationId xmlns:p14="http://schemas.microsoft.com/office/powerpoint/2010/main" val="776809378"/>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PR"/>
          </a:p>
        </p:txBody>
      </p:sp>
      <p:sp>
        <p:nvSpPr>
          <p:cNvPr id="4" name="Marcador de número de diapositiva 3"/>
          <p:cNvSpPr>
            <a:spLocks noGrp="1"/>
          </p:cNvSpPr>
          <p:nvPr>
            <p:ph type="sldNum" sz="quarter" idx="10"/>
          </p:nvPr>
        </p:nvSpPr>
        <p:spPr/>
        <p:txBody>
          <a:bodyPr/>
          <a:lstStyle/>
          <a:p>
            <a:fld id="{DBC0FEB4-9EF7-4D4D-AA88-2577E792ED97}" type="slidenum">
              <a:rPr lang="en-US" smtClean="0"/>
              <a:t>2</a:t>
            </a:fld>
            <a:endParaRPr lang="en-US"/>
          </a:p>
        </p:txBody>
      </p:sp>
    </p:spTree>
    <p:extLst>
      <p:ext uri="{BB962C8B-B14F-4D97-AF65-F5344CB8AC3E}">
        <p14:creationId xmlns:p14="http://schemas.microsoft.com/office/powerpoint/2010/main" val="2806082626"/>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PR"/>
          </a:p>
        </p:txBody>
      </p:sp>
      <p:sp>
        <p:nvSpPr>
          <p:cNvPr id="4" name="Marcador de número de diapositiva 3"/>
          <p:cNvSpPr>
            <a:spLocks noGrp="1"/>
          </p:cNvSpPr>
          <p:nvPr>
            <p:ph type="sldNum" sz="quarter" idx="10"/>
          </p:nvPr>
        </p:nvSpPr>
        <p:spPr/>
        <p:txBody>
          <a:bodyPr/>
          <a:lstStyle/>
          <a:p>
            <a:fld id="{DBC0FEB4-9EF7-4D4D-AA88-2577E792ED97}" type="slidenum">
              <a:rPr lang="en-US" smtClean="0"/>
              <a:t>20</a:t>
            </a:fld>
            <a:endParaRPr lang="en-US"/>
          </a:p>
        </p:txBody>
      </p:sp>
    </p:spTree>
    <p:extLst>
      <p:ext uri="{BB962C8B-B14F-4D97-AF65-F5344CB8AC3E}">
        <p14:creationId xmlns:p14="http://schemas.microsoft.com/office/powerpoint/2010/main" val="2745172874"/>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PR"/>
          </a:p>
        </p:txBody>
      </p:sp>
      <p:sp>
        <p:nvSpPr>
          <p:cNvPr id="4" name="Marcador de número de diapositiva 3"/>
          <p:cNvSpPr>
            <a:spLocks noGrp="1"/>
          </p:cNvSpPr>
          <p:nvPr>
            <p:ph type="sldNum" sz="quarter" idx="10"/>
          </p:nvPr>
        </p:nvSpPr>
        <p:spPr/>
        <p:txBody>
          <a:bodyPr/>
          <a:lstStyle/>
          <a:p>
            <a:fld id="{DBC0FEB4-9EF7-4D4D-AA88-2577E792ED97}" type="slidenum">
              <a:rPr lang="en-US" smtClean="0"/>
              <a:t>21</a:t>
            </a:fld>
            <a:endParaRPr lang="en-US"/>
          </a:p>
        </p:txBody>
      </p:sp>
    </p:spTree>
    <p:extLst>
      <p:ext uri="{BB962C8B-B14F-4D97-AF65-F5344CB8AC3E}">
        <p14:creationId xmlns:p14="http://schemas.microsoft.com/office/powerpoint/2010/main" val="3078019384"/>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PR"/>
          </a:p>
        </p:txBody>
      </p:sp>
      <p:sp>
        <p:nvSpPr>
          <p:cNvPr id="4" name="Marcador de número de diapositiva 3"/>
          <p:cNvSpPr>
            <a:spLocks noGrp="1"/>
          </p:cNvSpPr>
          <p:nvPr>
            <p:ph type="sldNum" sz="quarter" idx="10"/>
          </p:nvPr>
        </p:nvSpPr>
        <p:spPr/>
        <p:txBody>
          <a:bodyPr/>
          <a:lstStyle/>
          <a:p>
            <a:fld id="{DBC0FEB4-9EF7-4D4D-AA88-2577E792ED97}" type="slidenum">
              <a:rPr lang="en-US" smtClean="0"/>
              <a:t>22</a:t>
            </a:fld>
            <a:endParaRPr lang="en-US"/>
          </a:p>
        </p:txBody>
      </p:sp>
    </p:spTree>
    <p:extLst>
      <p:ext uri="{BB962C8B-B14F-4D97-AF65-F5344CB8AC3E}">
        <p14:creationId xmlns:p14="http://schemas.microsoft.com/office/powerpoint/2010/main" val="2944467369"/>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PR"/>
          </a:p>
        </p:txBody>
      </p:sp>
      <p:sp>
        <p:nvSpPr>
          <p:cNvPr id="4" name="Marcador de número de diapositiva 3"/>
          <p:cNvSpPr>
            <a:spLocks noGrp="1"/>
          </p:cNvSpPr>
          <p:nvPr>
            <p:ph type="sldNum" sz="quarter" idx="10"/>
          </p:nvPr>
        </p:nvSpPr>
        <p:spPr/>
        <p:txBody>
          <a:bodyPr/>
          <a:lstStyle/>
          <a:p>
            <a:fld id="{DBC0FEB4-9EF7-4D4D-AA88-2577E792ED97}" type="slidenum">
              <a:rPr lang="en-US" smtClean="0"/>
              <a:t>23</a:t>
            </a:fld>
            <a:endParaRPr lang="en-US"/>
          </a:p>
        </p:txBody>
      </p:sp>
    </p:spTree>
    <p:extLst>
      <p:ext uri="{BB962C8B-B14F-4D97-AF65-F5344CB8AC3E}">
        <p14:creationId xmlns:p14="http://schemas.microsoft.com/office/powerpoint/2010/main" val="877354640"/>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PR"/>
          </a:p>
        </p:txBody>
      </p:sp>
      <p:sp>
        <p:nvSpPr>
          <p:cNvPr id="4" name="Marcador de número de diapositiva 3"/>
          <p:cNvSpPr>
            <a:spLocks noGrp="1"/>
          </p:cNvSpPr>
          <p:nvPr>
            <p:ph type="sldNum" sz="quarter" idx="10"/>
          </p:nvPr>
        </p:nvSpPr>
        <p:spPr/>
        <p:txBody>
          <a:bodyPr/>
          <a:lstStyle/>
          <a:p>
            <a:fld id="{DBC0FEB4-9EF7-4D4D-AA88-2577E792ED97}" type="slidenum">
              <a:rPr lang="en-US" smtClean="0"/>
              <a:t>24</a:t>
            </a:fld>
            <a:endParaRPr lang="en-US"/>
          </a:p>
        </p:txBody>
      </p:sp>
    </p:spTree>
    <p:extLst>
      <p:ext uri="{BB962C8B-B14F-4D97-AF65-F5344CB8AC3E}">
        <p14:creationId xmlns:p14="http://schemas.microsoft.com/office/powerpoint/2010/main" val="3884058096"/>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PR"/>
          </a:p>
        </p:txBody>
      </p:sp>
      <p:sp>
        <p:nvSpPr>
          <p:cNvPr id="4" name="Marcador de número de diapositiva 3"/>
          <p:cNvSpPr>
            <a:spLocks noGrp="1"/>
          </p:cNvSpPr>
          <p:nvPr>
            <p:ph type="sldNum" sz="quarter" idx="10"/>
          </p:nvPr>
        </p:nvSpPr>
        <p:spPr/>
        <p:txBody>
          <a:bodyPr/>
          <a:lstStyle/>
          <a:p>
            <a:fld id="{DBC0FEB4-9EF7-4D4D-AA88-2577E792ED97}" type="slidenum">
              <a:rPr lang="en-US" smtClean="0"/>
              <a:t>25</a:t>
            </a:fld>
            <a:endParaRPr lang="en-US"/>
          </a:p>
        </p:txBody>
      </p:sp>
    </p:spTree>
    <p:extLst>
      <p:ext uri="{BB962C8B-B14F-4D97-AF65-F5344CB8AC3E}">
        <p14:creationId xmlns:p14="http://schemas.microsoft.com/office/powerpoint/2010/main" val="2910537075"/>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PR"/>
          </a:p>
        </p:txBody>
      </p:sp>
      <p:sp>
        <p:nvSpPr>
          <p:cNvPr id="4" name="Marcador de número de diapositiva 3"/>
          <p:cNvSpPr>
            <a:spLocks noGrp="1"/>
          </p:cNvSpPr>
          <p:nvPr>
            <p:ph type="sldNum" sz="quarter" idx="10"/>
          </p:nvPr>
        </p:nvSpPr>
        <p:spPr/>
        <p:txBody>
          <a:bodyPr/>
          <a:lstStyle/>
          <a:p>
            <a:fld id="{DBC0FEB4-9EF7-4D4D-AA88-2577E792ED97}" type="slidenum">
              <a:rPr lang="en-US" smtClean="0"/>
              <a:t>26</a:t>
            </a:fld>
            <a:endParaRPr lang="en-US"/>
          </a:p>
        </p:txBody>
      </p:sp>
    </p:spTree>
    <p:extLst>
      <p:ext uri="{BB962C8B-B14F-4D97-AF65-F5344CB8AC3E}">
        <p14:creationId xmlns:p14="http://schemas.microsoft.com/office/powerpoint/2010/main" val="3247106506"/>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PR"/>
          </a:p>
        </p:txBody>
      </p:sp>
      <p:sp>
        <p:nvSpPr>
          <p:cNvPr id="4" name="Marcador de número de diapositiva 3"/>
          <p:cNvSpPr>
            <a:spLocks noGrp="1"/>
          </p:cNvSpPr>
          <p:nvPr>
            <p:ph type="sldNum" sz="quarter" idx="10"/>
          </p:nvPr>
        </p:nvSpPr>
        <p:spPr/>
        <p:txBody>
          <a:bodyPr/>
          <a:lstStyle/>
          <a:p>
            <a:fld id="{DBC0FEB4-9EF7-4D4D-AA88-2577E792ED97}" type="slidenum">
              <a:rPr lang="en-US" smtClean="0"/>
              <a:t>27</a:t>
            </a:fld>
            <a:endParaRPr lang="en-US"/>
          </a:p>
        </p:txBody>
      </p:sp>
    </p:spTree>
    <p:extLst>
      <p:ext uri="{BB962C8B-B14F-4D97-AF65-F5344CB8AC3E}">
        <p14:creationId xmlns:p14="http://schemas.microsoft.com/office/powerpoint/2010/main" val="3106920426"/>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PR"/>
          </a:p>
        </p:txBody>
      </p:sp>
      <p:sp>
        <p:nvSpPr>
          <p:cNvPr id="4" name="Marcador de número de diapositiva 3"/>
          <p:cNvSpPr>
            <a:spLocks noGrp="1"/>
          </p:cNvSpPr>
          <p:nvPr>
            <p:ph type="sldNum" sz="quarter" idx="10"/>
          </p:nvPr>
        </p:nvSpPr>
        <p:spPr/>
        <p:txBody>
          <a:bodyPr/>
          <a:lstStyle/>
          <a:p>
            <a:fld id="{DBC0FEB4-9EF7-4D4D-AA88-2577E792ED97}" type="slidenum">
              <a:rPr lang="en-US" smtClean="0"/>
              <a:t>3</a:t>
            </a:fld>
            <a:endParaRPr lang="en-US"/>
          </a:p>
        </p:txBody>
      </p:sp>
    </p:spTree>
    <p:extLst>
      <p:ext uri="{BB962C8B-B14F-4D97-AF65-F5344CB8AC3E}">
        <p14:creationId xmlns:p14="http://schemas.microsoft.com/office/powerpoint/2010/main" val="3996743505"/>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PR"/>
          </a:p>
        </p:txBody>
      </p:sp>
      <p:sp>
        <p:nvSpPr>
          <p:cNvPr id="4" name="Marcador de número de diapositiva 3"/>
          <p:cNvSpPr>
            <a:spLocks noGrp="1"/>
          </p:cNvSpPr>
          <p:nvPr>
            <p:ph type="sldNum" sz="quarter" idx="10"/>
          </p:nvPr>
        </p:nvSpPr>
        <p:spPr/>
        <p:txBody>
          <a:bodyPr/>
          <a:lstStyle/>
          <a:p>
            <a:fld id="{DBC0FEB4-9EF7-4D4D-AA88-2577E792ED97}" type="slidenum">
              <a:rPr lang="en-US" smtClean="0"/>
              <a:t>4</a:t>
            </a:fld>
            <a:endParaRPr lang="en-US"/>
          </a:p>
        </p:txBody>
      </p:sp>
    </p:spTree>
    <p:extLst>
      <p:ext uri="{BB962C8B-B14F-4D97-AF65-F5344CB8AC3E}">
        <p14:creationId xmlns:p14="http://schemas.microsoft.com/office/powerpoint/2010/main" val="125398898"/>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PR"/>
          </a:p>
        </p:txBody>
      </p:sp>
      <p:sp>
        <p:nvSpPr>
          <p:cNvPr id="4" name="Marcador de número de diapositiva 3"/>
          <p:cNvSpPr>
            <a:spLocks noGrp="1"/>
          </p:cNvSpPr>
          <p:nvPr>
            <p:ph type="sldNum" sz="quarter" idx="10"/>
          </p:nvPr>
        </p:nvSpPr>
        <p:spPr/>
        <p:txBody>
          <a:bodyPr/>
          <a:lstStyle/>
          <a:p>
            <a:fld id="{DBC0FEB4-9EF7-4D4D-AA88-2577E792ED97}" type="slidenum">
              <a:rPr lang="en-US" smtClean="0"/>
              <a:t>5</a:t>
            </a:fld>
            <a:endParaRPr lang="en-US"/>
          </a:p>
        </p:txBody>
      </p:sp>
    </p:spTree>
    <p:extLst>
      <p:ext uri="{BB962C8B-B14F-4D97-AF65-F5344CB8AC3E}">
        <p14:creationId xmlns:p14="http://schemas.microsoft.com/office/powerpoint/2010/main" val="100315948"/>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PR"/>
          </a:p>
        </p:txBody>
      </p:sp>
      <p:sp>
        <p:nvSpPr>
          <p:cNvPr id="4" name="Marcador de número de diapositiva 3"/>
          <p:cNvSpPr>
            <a:spLocks noGrp="1"/>
          </p:cNvSpPr>
          <p:nvPr>
            <p:ph type="sldNum" sz="quarter" idx="10"/>
          </p:nvPr>
        </p:nvSpPr>
        <p:spPr/>
        <p:txBody>
          <a:bodyPr/>
          <a:lstStyle/>
          <a:p>
            <a:fld id="{DBC0FEB4-9EF7-4D4D-AA88-2577E792ED97}" type="slidenum">
              <a:rPr lang="en-US" smtClean="0"/>
              <a:t>6</a:t>
            </a:fld>
            <a:endParaRPr lang="en-US"/>
          </a:p>
        </p:txBody>
      </p:sp>
    </p:spTree>
    <p:extLst>
      <p:ext uri="{BB962C8B-B14F-4D97-AF65-F5344CB8AC3E}">
        <p14:creationId xmlns:p14="http://schemas.microsoft.com/office/powerpoint/2010/main" val="4177163406"/>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PR"/>
          </a:p>
        </p:txBody>
      </p:sp>
      <p:sp>
        <p:nvSpPr>
          <p:cNvPr id="4" name="Marcador de número de diapositiva 3"/>
          <p:cNvSpPr>
            <a:spLocks noGrp="1"/>
          </p:cNvSpPr>
          <p:nvPr>
            <p:ph type="sldNum" sz="quarter" idx="10"/>
          </p:nvPr>
        </p:nvSpPr>
        <p:spPr/>
        <p:txBody>
          <a:bodyPr/>
          <a:lstStyle/>
          <a:p>
            <a:fld id="{DBC0FEB4-9EF7-4D4D-AA88-2577E792ED97}" type="slidenum">
              <a:rPr lang="en-US" smtClean="0"/>
              <a:t>7</a:t>
            </a:fld>
            <a:endParaRPr lang="en-US"/>
          </a:p>
        </p:txBody>
      </p:sp>
    </p:spTree>
    <p:extLst>
      <p:ext uri="{BB962C8B-B14F-4D97-AF65-F5344CB8AC3E}">
        <p14:creationId xmlns:p14="http://schemas.microsoft.com/office/powerpoint/2010/main" val="3476179982"/>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PR"/>
          </a:p>
        </p:txBody>
      </p:sp>
      <p:sp>
        <p:nvSpPr>
          <p:cNvPr id="4" name="Marcador de número de diapositiva 3"/>
          <p:cNvSpPr>
            <a:spLocks noGrp="1"/>
          </p:cNvSpPr>
          <p:nvPr>
            <p:ph type="sldNum" sz="quarter" idx="10"/>
          </p:nvPr>
        </p:nvSpPr>
        <p:spPr/>
        <p:txBody>
          <a:bodyPr/>
          <a:lstStyle/>
          <a:p>
            <a:fld id="{DBC0FEB4-9EF7-4D4D-AA88-2577E792ED97}" type="slidenum">
              <a:rPr lang="en-US" smtClean="0"/>
              <a:t>8</a:t>
            </a:fld>
            <a:endParaRPr lang="en-US"/>
          </a:p>
        </p:txBody>
      </p:sp>
    </p:spTree>
    <p:extLst>
      <p:ext uri="{BB962C8B-B14F-4D97-AF65-F5344CB8AC3E}">
        <p14:creationId xmlns:p14="http://schemas.microsoft.com/office/powerpoint/2010/main" val="314443696"/>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PR"/>
          </a:p>
        </p:txBody>
      </p:sp>
      <p:sp>
        <p:nvSpPr>
          <p:cNvPr id="4" name="Marcador de número de diapositiva 3"/>
          <p:cNvSpPr>
            <a:spLocks noGrp="1"/>
          </p:cNvSpPr>
          <p:nvPr>
            <p:ph type="sldNum" sz="quarter" idx="10"/>
          </p:nvPr>
        </p:nvSpPr>
        <p:spPr/>
        <p:txBody>
          <a:bodyPr/>
          <a:lstStyle/>
          <a:p>
            <a:fld id="{DBC0FEB4-9EF7-4D4D-AA88-2577E792ED97}" type="slidenum">
              <a:rPr lang="en-US" smtClean="0"/>
              <a:t>9</a:t>
            </a:fld>
            <a:endParaRPr lang="en-US"/>
          </a:p>
        </p:txBody>
      </p:sp>
    </p:spTree>
    <p:extLst>
      <p:ext uri="{BB962C8B-B14F-4D97-AF65-F5344CB8AC3E}">
        <p14:creationId xmlns:p14="http://schemas.microsoft.com/office/powerpoint/2010/main" val="2241200930"/>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143000" y="841772"/>
            <a:ext cx="6858000" cy="1790700"/>
          </a:xfrm>
        </p:spPr>
        <p:txBody>
          <a:bodyPr anchor="b"/>
          <a:lstStyle>
            <a:lvl1pPr algn="ctr">
              <a:defRPr sz="4500"/>
            </a:lvl1pPr>
          </a:lstStyle>
          <a:p>
            <a:r>
              <a:rPr lang="en-US"/>
              <a:t>Click to edit Master title style</a:t>
            </a:r>
            <a:endParaRPr lang="en-US" dirty="0"/>
          </a:p>
        </p:txBody>
      </p:sp>
      <p:sp>
        <p:nvSpPr>
          <p:cNvPr id="3" name="Subtitle 2"/>
          <p:cNvSpPr>
            <a:spLocks noGrp="1"/>
          </p:cNvSpPr>
          <p:nvPr>
            <p:ph type="subTitle" idx="1"/>
          </p:nvPr>
        </p:nvSpPr>
        <p:spPr>
          <a:xfrm>
            <a:off x="1143000" y="2701528"/>
            <a:ext cx="6858000" cy="1241822"/>
          </a:xfrm>
        </p:spPr>
        <p:txBody>
          <a:bodyPr/>
          <a:lstStyle>
            <a:lvl1pPr marL="0" indent="0" algn="ctr">
              <a:buNone/>
              <a:defRPr sz="1800"/>
            </a:lvl1pPr>
            <a:lvl2pPr marL="342900" indent="0" algn="ctr">
              <a:buNone/>
              <a:defRPr sz="1500"/>
            </a:lvl2pPr>
            <a:lvl3pPr marL="685800" indent="0" algn="ctr">
              <a:buNone/>
              <a:defRPr sz="1350"/>
            </a:lvl3pPr>
            <a:lvl4pPr marL="1028700" indent="0" algn="ctr">
              <a:buNone/>
              <a:defRPr sz="1200"/>
            </a:lvl4pPr>
            <a:lvl5pPr marL="1371600" indent="0" algn="ctr">
              <a:buNone/>
              <a:defRPr sz="1200"/>
            </a:lvl5pPr>
            <a:lvl6pPr marL="1714500" indent="0" algn="ctr">
              <a:buNone/>
              <a:defRPr sz="1200"/>
            </a:lvl6pPr>
            <a:lvl7pPr marL="2057400" indent="0" algn="ctr">
              <a:buNone/>
              <a:defRPr sz="1200"/>
            </a:lvl7pPr>
            <a:lvl8pPr marL="2400300" indent="0" algn="ctr">
              <a:buNone/>
              <a:defRPr sz="1200"/>
            </a:lvl8pPr>
            <a:lvl9pPr marL="2743200" indent="0" algn="ctr">
              <a:buNone/>
              <a:defRPr sz="1200"/>
            </a:lvl9pPr>
          </a:lstStyle>
          <a:p>
            <a:r>
              <a:rPr lang="en-US"/>
              <a:t>Click to edit Master subtitle style</a:t>
            </a:r>
            <a:endParaRPr lang="en-US" dirty="0"/>
          </a:p>
        </p:txBody>
      </p:sp>
      <p:sp>
        <p:nvSpPr>
          <p:cNvPr id="4" name="Date Placeholder 3"/>
          <p:cNvSpPr>
            <a:spLocks noGrp="1"/>
          </p:cNvSpPr>
          <p:nvPr>
            <p:ph type="dt" sz="half" idx="10"/>
          </p:nvPr>
        </p:nvSpPr>
        <p:spPr/>
        <p:txBody>
          <a:bodyPr/>
          <a:lstStyle/>
          <a:p>
            <a:fld id="{73263CA4-42CB-AA4A-9FAE-F706C47A8902}" type="datetimeFigureOut">
              <a:rPr lang="en-US" smtClean="0"/>
              <a:t>12/6/2020</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8B849D6-A2AF-EB40-A7CE-F623886AC525}" type="slidenum">
              <a:rPr lang="en-US" smtClean="0"/>
              <a:t>‹Nº›</a:t>
            </a:fld>
            <a:endParaRPr lang="en-US"/>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73263CA4-42CB-AA4A-9FAE-F706C47A8902}" type="datetimeFigureOut">
              <a:rPr lang="en-US" smtClean="0"/>
              <a:t>12/6/2020</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8B849D6-A2AF-EB40-A7CE-F623886AC525}" type="slidenum">
              <a:rPr lang="en-US" smtClean="0"/>
              <a:t>‹Nº›</a:t>
            </a:fld>
            <a:endParaRPr lang="en-US"/>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43675" y="273844"/>
            <a:ext cx="1971675" cy="4358879"/>
          </a:xfrm>
        </p:spPr>
        <p:txBody>
          <a:bodyPr vert="eaVert"/>
          <a:lstStyle/>
          <a:p>
            <a:r>
              <a:rPr lang="en-US"/>
              <a:t>Click to edit Master title style</a:t>
            </a:r>
            <a:endParaRPr lang="en-US" dirty="0"/>
          </a:p>
        </p:txBody>
      </p:sp>
      <p:sp>
        <p:nvSpPr>
          <p:cNvPr id="3" name="Vertical Text Placeholder 2"/>
          <p:cNvSpPr>
            <a:spLocks noGrp="1"/>
          </p:cNvSpPr>
          <p:nvPr>
            <p:ph type="body" orient="vert" idx="1"/>
          </p:nvPr>
        </p:nvSpPr>
        <p:spPr>
          <a:xfrm>
            <a:off x="628650" y="273844"/>
            <a:ext cx="5800725" cy="4358879"/>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73263CA4-42CB-AA4A-9FAE-F706C47A8902}" type="datetimeFigureOut">
              <a:rPr lang="en-US" smtClean="0"/>
              <a:t>12/6/2020</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8B849D6-A2AF-EB40-A7CE-F623886AC525}" type="slidenum">
              <a:rPr lang="en-US" smtClean="0"/>
              <a:t>‹Nº›</a:t>
            </a:fld>
            <a:endParaRPr lang="en-US"/>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143000" y="841772"/>
            <a:ext cx="6858000" cy="1790700"/>
          </a:xfrm>
        </p:spPr>
        <p:txBody>
          <a:bodyPr anchor="b"/>
          <a:lstStyle>
            <a:lvl1pPr algn="ctr">
              <a:defRPr sz="4500"/>
            </a:lvl1pPr>
          </a:lstStyle>
          <a:p>
            <a:r>
              <a:rPr lang="en-US"/>
              <a:t>Click to edit Master title style</a:t>
            </a:r>
            <a:endParaRPr lang="en-US" dirty="0"/>
          </a:p>
        </p:txBody>
      </p:sp>
      <p:sp>
        <p:nvSpPr>
          <p:cNvPr id="3" name="Subtitle 2"/>
          <p:cNvSpPr>
            <a:spLocks noGrp="1"/>
          </p:cNvSpPr>
          <p:nvPr>
            <p:ph type="subTitle" idx="1"/>
          </p:nvPr>
        </p:nvSpPr>
        <p:spPr>
          <a:xfrm>
            <a:off x="1143000" y="2701528"/>
            <a:ext cx="6858000" cy="1241822"/>
          </a:xfrm>
        </p:spPr>
        <p:txBody>
          <a:bodyPr/>
          <a:lstStyle>
            <a:lvl1pPr marL="0" indent="0" algn="ctr">
              <a:buNone/>
              <a:defRPr sz="1800"/>
            </a:lvl1pPr>
            <a:lvl2pPr marL="342900" indent="0" algn="ctr">
              <a:buNone/>
              <a:defRPr sz="1500"/>
            </a:lvl2pPr>
            <a:lvl3pPr marL="685800" indent="0" algn="ctr">
              <a:buNone/>
              <a:defRPr sz="1350"/>
            </a:lvl3pPr>
            <a:lvl4pPr marL="1028700" indent="0" algn="ctr">
              <a:buNone/>
              <a:defRPr sz="1200"/>
            </a:lvl4pPr>
            <a:lvl5pPr marL="1371600" indent="0" algn="ctr">
              <a:buNone/>
              <a:defRPr sz="1200"/>
            </a:lvl5pPr>
            <a:lvl6pPr marL="1714500" indent="0" algn="ctr">
              <a:buNone/>
              <a:defRPr sz="1200"/>
            </a:lvl6pPr>
            <a:lvl7pPr marL="2057400" indent="0" algn="ctr">
              <a:buNone/>
              <a:defRPr sz="1200"/>
            </a:lvl7pPr>
            <a:lvl8pPr marL="2400300" indent="0" algn="ctr">
              <a:buNone/>
              <a:defRPr sz="1200"/>
            </a:lvl8pPr>
            <a:lvl9pPr marL="2743200" indent="0" algn="ctr">
              <a:buNone/>
              <a:defRPr sz="1200"/>
            </a:lvl9pPr>
          </a:lstStyle>
          <a:p>
            <a:r>
              <a:rPr lang="en-US"/>
              <a:t>Click to edit Master subtitle style</a:t>
            </a:r>
            <a:endParaRPr lang="en-US" dirty="0"/>
          </a:p>
        </p:txBody>
      </p:sp>
      <p:sp>
        <p:nvSpPr>
          <p:cNvPr id="4" name="Date Placeholder 3"/>
          <p:cNvSpPr>
            <a:spLocks noGrp="1"/>
          </p:cNvSpPr>
          <p:nvPr>
            <p:ph type="dt" sz="half" idx="10"/>
          </p:nvPr>
        </p:nvSpPr>
        <p:spPr/>
        <p:txBody>
          <a:bodyPr/>
          <a:lstStyle/>
          <a:p>
            <a:fld id="{73263CA4-42CB-AA4A-9FAE-F706C47A8902}" type="datetimeFigureOut">
              <a:rPr lang="en-US" smtClean="0">
                <a:solidFill>
                  <a:srgbClr val="FFFFFF">
                    <a:tint val="75000"/>
                  </a:srgbClr>
                </a:solidFill>
              </a:rPr>
              <a:pPr/>
              <a:t>12/6/2020</a:t>
            </a:fld>
            <a:endParaRPr lang="en-US">
              <a:solidFill>
                <a:srgbClr val="FFFFFF">
                  <a:tint val="75000"/>
                </a:srgbClr>
              </a:solidFill>
            </a:endParaRPr>
          </a:p>
        </p:txBody>
      </p:sp>
      <p:sp>
        <p:nvSpPr>
          <p:cNvPr id="5" name="Footer Placeholder 4"/>
          <p:cNvSpPr>
            <a:spLocks noGrp="1"/>
          </p:cNvSpPr>
          <p:nvPr>
            <p:ph type="ftr" sz="quarter" idx="11"/>
          </p:nvPr>
        </p:nvSpPr>
        <p:spPr/>
        <p:txBody>
          <a:bodyPr/>
          <a:lstStyle/>
          <a:p>
            <a:endParaRPr lang="en-US">
              <a:solidFill>
                <a:srgbClr val="FFFFFF">
                  <a:tint val="75000"/>
                </a:srgbClr>
              </a:solidFill>
            </a:endParaRPr>
          </a:p>
        </p:txBody>
      </p:sp>
      <p:sp>
        <p:nvSpPr>
          <p:cNvPr id="6" name="Slide Number Placeholder 5"/>
          <p:cNvSpPr>
            <a:spLocks noGrp="1"/>
          </p:cNvSpPr>
          <p:nvPr>
            <p:ph type="sldNum" sz="quarter" idx="12"/>
          </p:nvPr>
        </p:nvSpPr>
        <p:spPr/>
        <p:txBody>
          <a:bodyPr/>
          <a:lstStyle/>
          <a:p>
            <a:fld id="{E8B849D6-A2AF-EB40-A7CE-F623886AC525}" type="slidenum">
              <a:rPr lang="en-US" smtClean="0">
                <a:solidFill>
                  <a:srgbClr val="FFFFFF">
                    <a:tint val="75000"/>
                  </a:srgbClr>
                </a:solidFill>
              </a:rPr>
              <a:pPr/>
              <a:t>‹Nº›</a:t>
            </a:fld>
            <a:endParaRPr lang="en-US">
              <a:solidFill>
                <a:srgbClr val="FFFFFF">
                  <a:tint val="75000"/>
                </a:srgbClr>
              </a:solidFill>
            </a:endParaRPr>
          </a:p>
        </p:txBody>
      </p:sp>
    </p:spTree>
    <p:extLst>
      <p:ext uri="{BB962C8B-B14F-4D97-AF65-F5344CB8AC3E}">
        <p14:creationId xmlns:p14="http://schemas.microsoft.com/office/powerpoint/2010/main" val="2725828944"/>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73263CA4-42CB-AA4A-9FAE-F706C47A8902}" type="datetimeFigureOut">
              <a:rPr lang="en-US" smtClean="0">
                <a:solidFill>
                  <a:srgbClr val="FFFFFF">
                    <a:tint val="75000"/>
                  </a:srgbClr>
                </a:solidFill>
              </a:rPr>
              <a:pPr/>
              <a:t>12/6/2020</a:t>
            </a:fld>
            <a:endParaRPr lang="en-US">
              <a:solidFill>
                <a:srgbClr val="FFFFFF">
                  <a:tint val="75000"/>
                </a:srgbClr>
              </a:solidFill>
            </a:endParaRPr>
          </a:p>
        </p:txBody>
      </p:sp>
      <p:sp>
        <p:nvSpPr>
          <p:cNvPr id="5" name="Footer Placeholder 4"/>
          <p:cNvSpPr>
            <a:spLocks noGrp="1"/>
          </p:cNvSpPr>
          <p:nvPr>
            <p:ph type="ftr" sz="quarter" idx="11"/>
          </p:nvPr>
        </p:nvSpPr>
        <p:spPr/>
        <p:txBody>
          <a:bodyPr/>
          <a:lstStyle/>
          <a:p>
            <a:endParaRPr lang="en-US">
              <a:solidFill>
                <a:srgbClr val="FFFFFF">
                  <a:tint val="75000"/>
                </a:srgbClr>
              </a:solidFill>
            </a:endParaRPr>
          </a:p>
        </p:txBody>
      </p:sp>
      <p:sp>
        <p:nvSpPr>
          <p:cNvPr id="6" name="Slide Number Placeholder 5"/>
          <p:cNvSpPr>
            <a:spLocks noGrp="1"/>
          </p:cNvSpPr>
          <p:nvPr>
            <p:ph type="sldNum" sz="quarter" idx="12"/>
          </p:nvPr>
        </p:nvSpPr>
        <p:spPr/>
        <p:txBody>
          <a:bodyPr/>
          <a:lstStyle/>
          <a:p>
            <a:fld id="{E8B849D6-A2AF-EB40-A7CE-F623886AC525}" type="slidenum">
              <a:rPr lang="en-US" smtClean="0">
                <a:solidFill>
                  <a:srgbClr val="FFFFFF">
                    <a:tint val="75000"/>
                  </a:srgbClr>
                </a:solidFill>
              </a:rPr>
              <a:pPr/>
              <a:t>‹Nº›</a:t>
            </a:fld>
            <a:endParaRPr lang="en-US">
              <a:solidFill>
                <a:srgbClr val="FFFFFF">
                  <a:tint val="75000"/>
                </a:srgbClr>
              </a:solidFill>
            </a:endParaRPr>
          </a:p>
        </p:txBody>
      </p:sp>
    </p:spTree>
    <p:extLst>
      <p:ext uri="{BB962C8B-B14F-4D97-AF65-F5344CB8AC3E}">
        <p14:creationId xmlns:p14="http://schemas.microsoft.com/office/powerpoint/2010/main" val="1380086312"/>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623888" y="1282304"/>
            <a:ext cx="7886700" cy="2139553"/>
          </a:xfrm>
        </p:spPr>
        <p:txBody>
          <a:bodyPr anchor="b"/>
          <a:lstStyle>
            <a:lvl1pPr>
              <a:defRPr sz="4500"/>
            </a:lvl1pPr>
          </a:lstStyle>
          <a:p>
            <a:r>
              <a:rPr lang="en-US"/>
              <a:t>Click to edit Master title style</a:t>
            </a:r>
            <a:endParaRPr lang="en-US" dirty="0"/>
          </a:p>
        </p:txBody>
      </p:sp>
      <p:sp>
        <p:nvSpPr>
          <p:cNvPr id="3" name="Text Placeholder 2"/>
          <p:cNvSpPr>
            <a:spLocks noGrp="1"/>
          </p:cNvSpPr>
          <p:nvPr>
            <p:ph type="body" idx="1"/>
          </p:nvPr>
        </p:nvSpPr>
        <p:spPr>
          <a:xfrm>
            <a:off x="623888" y="3442098"/>
            <a:ext cx="7886700" cy="1125140"/>
          </a:xfrm>
        </p:spPr>
        <p:txBody>
          <a:bodyPr/>
          <a:lstStyle>
            <a:lvl1pPr marL="0" indent="0">
              <a:buNone/>
              <a:defRPr sz="1800">
                <a:solidFill>
                  <a:schemeClr val="tx1">
                    <a:tint val="75000"/>
                  </a:schemeClr>
                </a:solidFill>
              </a:defRPr>
            </a:lvl1pPr>
            <a:lvl2pPr marL="342900" indent="0">
              <a:buNone/>
              <a:defRPr sz="1500">
                <a:solidFill>
                  <a:schemeClr val="tx1">
                    <a:tint val="75000"/>
                  </a:schemeClr>
                </a:solidFill>
              </a:defRPr>
            </a:lvl2pPr>
            <a:lvl3pPr marL="685800" indent="0">
              <a:buNone/>
              <a:defRPr sz="1350">
                <a:solidFill>
                  <a:schemeClr val="tx1">
                    <a:tint val="75000"/>
                  </a:schemeClr>
                </a:solidFill>
              </a:defRPr>
            </a:lvl3pPr>
            <a:lvl4pPr marL="1028700" indent="0">
              <a:buNone/>
              <a:defRPr sz="1200">
                <a:solidFill>
                  <a:schemeClr val="tx1">
                    <a:tint val="75000"/>
                  </a:schemeClr>
                </a:solidFill>
              </a:defRPr>
            </a:lvl4pPr>
            <a:lvl5pPr marL="1371600" indent="0">
              <a:buNone/>
              <a:defRPr sz="1200">
                <a:solidFill>
                  <a:schemeClr val="tx1">
                    <a:tint val="75000"/>
                  </a:schemeClr>
                </a:solidFill>
              </a:defRPr>
            </a:lvl5pPr>
            <a:lvl6pPr marL="1714500" indent="0">
              <a:buNone/>
              <a:defRPr sz="1200">
                <a:solidFill>
                  <a:schemeClr val="tx1">
                    <a:tint val="75000"/>
                  </a:schemeClr>
                </a:solidFill>
              </a:defRPr>
            </a:lvl6pPr>
            <a:lvl7pPr marL="2057400" indent="0">
              <a:buNone/>
              <a:defRPr sz="1200">
                <a:solidFill>
                  <a:schemeClr val="tx1">
                    <a:tint val="75000"/>
                  </a:schemeClr>
                </a:solidFill>
              </a:defRPr>
            </a:lvl7pPr>
            <a:lvl8pPr marL="2400300" indent="0">
              <a:buNone/>
              <a:defRPr sz="1200">
                <a:solidFill>
                  <a:schemeClr val="tx1">
                    <a:tint val="75000"/>
                  </a:schemeClr>
                </a:solidFill>
              </a:defRPr>
            </a:lvl8pPr>
            <a:lvl9pPr marL="2743200" indent="0">
              <a:buNone/>
              <a:defRPr sz="12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73263CA4-42CB-AA4A-9FAE-F706C47A8902}" type="datetimeFigureOut">
              <a:rPr lang="en-US" smtClean="0">
                <a:solidFill>
                  <a:srgbClr val="FFFFFF">
                    <a:tint val="75000"/>
                  </a:srgbClr>
                </a:solidFill>
              </a:rPr>
              <a:pPr/>
              <a:t>12/6/2020</a:t>
            </a:fld>
            <a:endParaRPr lang="en-US">
              <a:solidFill>
                <a:srgbClr val="FFFFFF">
                  <a:tint val="75000"/>
                </a:srgbClr>
              </a:solidFill>
            </a:endParaRPr>
          </a:p>
        </p:txBody>
      </p:sp>
      <p:sp>
        <p:nvSpPr>
          <p:cNvPr id="5" name="Footer Placeholder 4"/>
          <p:cNvSpPr>
            <a:spLocks noGrp="1"/>
          </p:cNvSpPr>
          <p:nvPr>
            <p:ph type="ftr" sz="quarter" idx="11"/>
          </p:nvPr>
        </p:nvSpPr>
        <p:spPr/>
        <p:txBody>
          <a:bodyPr/>
          <a:lstStyle/>
          <a:p>
            <a:endParaRPr lang="en-US">
              <a:solidFill>
                <a:srgbClr val="FFFFFF">
                  <a:tint val="75000"/>
                </a:srgbClr>
              </a:solidFill>
            </a:endParaRPr>
          </a:p>
        </p:txBody>
      </p:sp>
      <p:sp>
        <p:nvSpPr>
          <p:cNvPr id="6" name="Slide Number Placeholder 5"/>
          <p:cNvSpPr>
            <a:spLocks noGrp="1"/>
          </p:cNvSpPr>
          <p:nvPr>
            <p:ph type="sldNum" sz="quarter" idx="12"/>
          </p:nvPr>
        </p:nvSpPr>
        <p:spPr/>
        <p:txBody>
          <a:bodyPr/>
          <a:lstStyle/>
          <a:p>
            <a:fld id="{E8B849D6-A2AF-EB40-A7CE-F623886AC525}" type="slidenum">
              <a:rPr lang="en-US" smtClean="0">
                <a:solidFill>
                  <a:srgbClr val="FFFFFF">
                    <a:tint val="75000"/>
                  </a:srgbClr>
                </a:solidFill>
              </a:rPr>
              <a:pPr/>
              <a:t>‹Nº›</a:t>
            </a:fld>
            <a:endParaRPr lang="en-US">
              <a:solidFill>
                <a:srgbClr val="FFFFFF">
                  <a:tint val="75000"/>
                </a:srgbClr>
              </a:solidFill>
            </a:endParaRPr>
          </a:p>
        </p:txBody>
      </p:sp>
    </p:spTree>
    <p:extLst>
      <p:ext uri="{BB962C8B-B14F-4D97-AF65-F5344CB8AC3E}">
        <p14:creationId xmlns:p14="http://schemas.microsoft.com/office/powerpoint/2010/main" val="2533262076"/>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sz="half" idx="1"/>
          </p:nvPr>
        </p:nvSpPr>
        <p:spPr>
          <a:xfrm>
            <a:off x="628650" y="1369219"/>
            <a:ext cx="3886200" cy="3263504"/>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Content Placeholder 3"/>
          <p:cNvSpPr>
            <a:spLocks noGrp="1"/>
          </p:cNvSpPr>
          <p:nvPr>
            <p:ph sz="half" idx="2"/>
          </p:nvPr>
        </p:nvSpPr>
        <p:spPr>
          <a:xfrm>
            <a:off x="4629150" y="1369219"/>
            <a:ext cx="3886200" cy="3263504"/>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Date Placeholder 4"/>
          <p:cNvSpPr>
            <a:spLocks noGrp="1"/>
          </p:cNvSpPr>
          <p:nvPr>
            <p:ph type="dt" sz="half" idx="10"/>
          </p:nvPr>
        </p:nvSpPr>
        <p:spPr/>
        <p:txBody>
          <a:bodyPr/>
          <a:lstStyle/>
          <a:p>
            <a:fld id="{73263CA4-42CB-AA4A-9FAE-F706C47A8902}" type="datetimeFigureOut">
              <a:rPr lang="en-US" smtClean="0">
                <a:solidFill>
                  <a:srgbClr val="FFFFFF">
                    <a:tint val="75000"/>
                  </a:srgbClr>
                </a:solidFill>
              </a:rPr>
              <a:pPr/>
              <a:t>12/6/2020</a:t>
            </a:fld>
            <a:endParaRPr lang="en-US">
              <a:solidFill>
                <a:srgbClr val="FFFFFF">
                  <a:tint val="75000"/>
                </a:srgbClr>
              </a:solidFill>
            </a:endParaRPr>
          </a:p>
        </p:txBody>
      </p:sp>
      <p:sp>
        <p:nvSpPr>
          <p:cNvPr id="6" name="Footer Placeholder 5"/>
          <p:cNvSpPr>
            <a:spLocks noGrp="1"/>
          </p:cNvSpPr>
          <p:nvPr>
            <p:ph type="ftr" sz="quarter" idx="11"/>
          </p:nvPr>
        </p:nvSpPr>
        <p:spPr/>
        <p:txBody>
          <a:bodyPr/>
          <a:lstStyle/>
          <a:p>
            <a:endParaRPr lang="en-US">
              <a:solidFill>
                <a:srgbClr val="FFFFFF">
                  <a:tint val="75000"/>
                </a:srgbClr>
              </a:solidFill>
            </a:endParaRPr>
          </a:p>
        </p:txBody>
      </p:sp>
      <p:sp>
        <p:nvSpPr>
          <p:cNvPr id="7" name="Slide Number Placeholder 6"/>
          <p:cNvSpPr>
            <a:spLocks noGrp="1"/>
          </p:cNvSpPr>
          <p:nvPr>
            <p:ph type="sldNum" sz="quarter" idx="12"/>
          </p:nvPr>
        </p:nvSpPr>
        <p:spPr/>
        <p:txBody>
          <a:bodyPr/>
          <a:lstStyle/>
          <a:p>
            <a:fld id="{E8B849D6-A2AF-EB40-A7CE-F623886AC525}" type="slidenum">
              <a:rPr lang="en-US" smtClean="0">
                <a:solidFill>
                  <a:srgbClr val="FFFFFF">
                    <a:tint val="75000"/>
                  </a:srgbClr>
                </a:solidFill>
              </a:rPr>
              <a:pPr/>
              <a:t>‹Nº›</a:t>
            </a:fld>
            <a:endParaRPr lang="en-US">
              <a:solidFill>
                <a:srgbClr val="FFFFFF">
                  <a:tint val="75000"/>
                </a:srgbClr>
              </a:solidFill>
            </a:endParaRPr>
          </a:p>
        </p:txBody>
      </p:sp>
    </p:spTree>
    <p:extLst>
      <p:ext uri="{BB962C8B-B14F-4D97-AF65-F5344CB8AC3E}">
        <p14:creationId xmlns:p14="http://schemas.microsoft.com/office/powerpoint/2010/main" val="1993611964"/>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629841" y="273844"/>
            <a:ext cx="7886700" cy="994172"/>
          </a:xfrm>
        </p:spPr>
        <p:txBody>
          <a:bodyPr/>
          <a:lstStyle/>
          <a:p>
            <a:r>
              <a:rPr lang="en-US"/>
              <a:t>Click to edit Master title style</a:t>
            </a:r>
            <a:endParaRPr lang="en-US" dirty="0"/>
          </a:p>
        </p:txBody>
      </p:sp>
      <p:sp>
        <p:nvSpPr>
          <p:cNvPr id="3" name="Text Placeholder 2"/>
          <p:cNvSpPr>
            <a:spLocks noGrp="1"/>
          </p:cNvSpPr>
          <p:nvPr>
            <p:ph type="body" idx="1"/>
          </p:nvPr>
        </p:nvSpPr>
        <p:spPr>
          <a:xfrm>
            <a:off x="629842" y="1260872"/>
            <a:ext cx="3868340" cy="617934"/>
          </a:xfrm>
        </p:spPr>
        <p:txBody>
          <a:bodyPr anchor="b"/>
          <a:lstStyle>
            <a:lvl1pPr marL="0" indent="0">
              <a:buNone/>
              <a:defRPr sz="18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en-US"/>
              <a:t>Click to edit Master text styles</a:t>
            </a:r>
          </a:p>
        </p:txBody>
      </p:sp>
      <p:sp>
        <p:nvSpPr>
          <p:cNvPr id="4" name="Content Placeholder 3"/>
          <p:cNvSpPr>
            <a:spLocks noGrp="1"/>
          </p:cNvSpPr>
          <p:nvPr>
            <p:ph sz="half" idx="2"/>
          </p:nvPr>
        </p:nvSpPr>
        <p:spPr>
          <a:xfrm>
            <a:off x="629842" y="1878806"/>
            <a:ext cx="3868340" cy="2763441"/>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p:cNvSpPr>
            <a:spLocks noGrp="1"/>
          </p:cNvSpPr>
          <p:nvPr>
            <p:ph type="body" sz="quarter" idx="3"/>
          </p:nvPr>
        </p:nvSpPr>
        <p:spPr>
          <a:xfrm>
            <a:off x="4629150" y="1260872"/>
            <a:ext cx="3887391" cy="617934"/>
          </a:xfrm>
        </p:spPr>
        <p:txBody>
          <a:bodyPr anchor="b"/>
          <a:lstStyle>
            <a:lvl1pPr marL="0" indent="0">
              <a:buNone/>
              <a:defRPr sz="18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en-US"/>
              <a:t>Click to edit Master text styles</a:t>
            </a:r>
          </a:p>
        </p:txBody>
      </p:sp>
      <p:sp>
        <p:nvSpPr>
          <p:cNvPr id="6" name="Content Placeholder 5"/>
          <p:cNvSpPr>
            <a:spLocks noGrp="1"/>
          </p:cNvSpPr>
          <p:nvPr>
            <p:ph sz="quarter" idx="4"/>
          </p:nvPr>
        </p:nvSpPr>
        <p:spPr>
          <a:xfrm>
            <a:off x="4629150" y="1878806"/>
            <a:ext cx="3887391" cy="2763441"/>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Date Placeholder 6"/>
          <p:cNvSpPr>
            <a:spLocks noGrp="1"/>
          </p:cNvSpPr>
          <p:nvPr>
            <p:ph type="dt" sz="half" idx="10"/>
          </p:nvPr>
        </p:nvSpPr>
        <p:spPr/>
        <p:txBody>
          <a:bodyPr/>
          <a:lstStyle/>
          <a:p>
            <a:fld id="{73263CA4-42CB-AA4A-9FAE-F706C47A8902}" type="datetimeFigureOut">
              <a:rPr lang="en-US" smtClean="0">
                <a:solidFill>
                  <a:srgbClr val="FFFFFF">
                    <a:tint val="75000"/>
                  </a:srgbClr>
                </a:solidFill>
              </a:rPr>
              <a:pPr/>
              <a:t>12/6/2020</a:t>
            </a:fld>
            <a:endParaRPr lang="en-US">
              <a:solidFill>
                <a:srgbClr val="FFFFFF">
                  <a:tint val="75000"/>
                </a:srgbClr>
              </a:solidFill>
            </a:endParaRPr>
          </a:p>
        </p:txBody>
      </p:sp>
      <p:sp>
        <p:nvSpPr>
          <p:cNvPr id="8" name="Footer Placeholder 7"/>
          <p:cNvSpPr>
            <a:spLocks noGrp="1"/>
          </p:cNvSpPr>
          <p:nvPr>
            <p:ph type="ftr" sz="quarter" idx="11"/>
          </p:nvPr>
        </p:nvSpPr>
        <p:spPr/>
        <p:txBody>
          <a:bodyPr/>
          <a:lstStyle/>
          <a:p>
            <a:endParaRPr lang="en-US">
              <a:solidFill>
                <a:srgbClr val="FFFFFF">
                  <a:tint val="75000"/>
                </a:srgbClr>
              </a:solidFill>
            </a:endParaRPr>
          </a:p>
        </p:txBody>
      </p:sp>
      <p:sp>
        <p:nvSpPr>
          <p:cNvPr id="9" name="Slide Number Placeholder 8"/>
          <p:cNvSpPr>
            <a:spLocks noGrp="1"/>
          </p:cNvSpPr>
          <p:nvPr>
            <p:ph type="sldNum" sz="quarter" idx="12"/>
          </p:nvPr>
        </p:nvSpPr>
        <p:spPr/>
        <p:txBody>
          <a:bodyPr/>
          <a:lstStyle/>
          <a:p>
            <a:fld id="{E8B849D6-A2AF-EB40-A7CE-F623886AC525}" type="slidenum">
              <a:rPr lang="en-US" smtClean="0">
                <a:solidFill>
                  <a:srgbClr val="FFFFFF">
                    <a:tint val="75000"/>
                  </a:srgbClr>
                </a:solidFill>
              </a:rPr>
              <a:pPr/>
              <a:t>‹Nº›</a:t>
            </a:fld>
            <a:endParaRPr lang="en-US">
              <a:solidFill>
                <a:srgbClr val="FFFFFF">
                  <a:tint val="75000"/>
                </a:srgbClr>
              </a:solidFill>
            </a:endParaRPr>
          </a:p>
        </p:txBody>
      </p:sp>
    </p:spTree>
    <p:extLst>
      <p:ext uri="{BB962C8B-B14F-4D97-AF65-F5344CB8AC3E}">
        <p14:creationId xmlns:p14="http://schemas.microsoft.com/office/powerpoint/2010/main" val="10049133"/>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Date Placeholder 2"/>
          <p:cNvSpPr>
            <a:spLocks noGrp="1"/>
          </p:cNvSpPr>
          <p:nvPr>
            <p:ph type="dt" sz="half" idx="10"/>
          </p:nvPr>
        </p:nvSpPr>
        <p:spPr/>
        <p:txBody>
          <a:bodyPr/>
          <a:lstStyle/>
          <a:p>
            <a:fld id="{73263CA4-42CB-AA4A-9FAE-F706C47A8902}" type="datetimeFigureOut">
              <a:rPr lang="en-US" smtClean="0">
                <a:solidFill>
                  <a:srgbClr val="FFFFFF">
                    <a:tint val="75000"/>
                  </a:srgbClr>
                </a:solidFill>
              </a:rPr>
              <a:pPr/>
              <a:t>12/6/2020</a:t>
            </a:fld>
            <a:endParaRPr lang="en-US">
              <a:solidFill>
                <a:srgbClr val="FFFFFF">
                  <a:tint val="75000"/>
                </a:srgbClr>
              </a:solidFill>
            </a:endParaRPr>
          </a:p>
        </p:txBody>
      </p:sp>
      <p:sp>
        <p:nvSpPr>
          <p:cNvPr id="4" name="Footer Placeholder 3"/>
          <p:cNvSpPr>
            <a:spLocks noGrp="1"/>
          </p:cNvSpPr>
          <p:nvPr>
            <p:ph type="ftr" sz="quarter" idx="11"/>
          </p:nvPr>
        </p:nvSpPr>
        <p:spPr/>
        <p:txBody>
          <a:bodyPr/>
          <a:lstStyle/>
          <a:p>
            <a:endParaRPr lang="en-US">
              <a:solidFill>
                <a:srgbClr val="FFFFFF">
                  <a:tint val="75000"/>
                </a:srgbClr>
              </a:solidFill>
            </a:endParaRPr>
          </a:p>
        </p:txBody>
      </p:sp>
      <p:sp>
        <p:nvSpPr>
          <p:cNvPr id="5" name="Slide Number Placeholder 4"/>
          <p:cNvSpPr>
            <a:spLocks noGrp="1"/>
          </p:cNvSpPr>
          <p:nvPr>
            <p:ph type="sldNum" sz="quarter" idx="12"/>
          </p:nvPr>
        </p:nvSpPr>
        <p:spPr/>
        <p:txBody>
          <a:bodyPr/>
          <a:lstStyle/>
          <a:p>
            <a:fld id="{E8B849D6-A2AF-EB40-A7CE-F623886AC525}" type="slidenum">
              <a:rPr lang="en-US" smtClean="0">
                <a:solidFill>
                  <a:srgbClr val="FFFFFF">
                    <a:tint val="75000"/>
                  </a:srgbClr>
                </a:solidFill>
              </a:rPr>
              <a:pPr/>
              <a:t>‹Nº›</a:t>
            </a:fld>
            <a:endParaRPr lang="en-US">
              <a:solidFill>
                <a:srgbClr val="FFFFFF">
                  <a:tint val="75000"/>
                </a:srgbClr>
              </a:solidFill>
            </a:endParaRPr>
          </a:p>
        </p:txBody>
      </p:sp>
    </p:spTree>
    <p:extLst>
      <p:ext uri="{BB962C8B-B14F-4D97-AF65-F5344CB8AC3E}">
        <p14:creationId xmlns:p14="http://schemas.microsoft.com/office/powerpoint/2010/main" val="3889565197"/>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73263CA4-42CB-AA4A-9FAE-F706C47A8902}" type="datetimeFigureOut">
              <a:rPr lang="en-US" smtClean="0">
                <a:solidFill>
                  <a:srgbClr val="FFFFFF">
                    <a:tint val="75000"/>
                  </a:srgbClr>
                </a:solidFill>
              </a:rPr>
              <a:pPr/>
              <a:t>12/6/2020</a:t>
            </a:fld>
            <a:endParaRPr lang="en-US">
              <a:solidFill>
                <a:srgbClr val="FFFFFF">
                  <a:tint val="75000"/>
                </a:srgbClr>
              </a:solidFill>
            </a:endParaRPr>
          </a:p>
        </p:txBody>
      </p:sp>
      <p:sp>
        <p:nvSpPr>
          <p:cNvPr id="3" name="Footer Placeholder 2"/>
          <p:cNvSpPr>
            <a:spLocks noGrp="1"/>
          </p:cNvSpPr>
          <p:nvPr>
            <p:ph type="ftr" sz="quarter" idx="11"/>
          </p:nvPr>
        </p:nvSpPr>
        <p:spPr/>
        <p:txBody>
          <a:bodyPr/>
          <a:lstStyle/>
          <a:p>
            <a:endParaRPr lang="en-US">
              <a:solidFill>
                <a:srgbClr val="FFFFFF">
                  <a:tint val="75000"/>
                </a:srgbClr>
              </a:solidFill>
            </a:endParaRPr>
          </a:p>
        </p:txBody>
      </p:sp>
      <p:sp>
        <p:nvSpPr>
          <p:cNvPr id="4" name="Slide Number Placeholder 3"/>
          <p:cNvSpPr>
            <a:spLocks noGrp="1"/>
          </p:cNvSpPr>
          <p:nvPr>
            <p:ph type="sldNum" sz="quarter" idx="12"/>
          </p:nvPr>
        </p:nvSpPr>
        <p:spPr/>
        <p:txBody>
          <a:bodyPr/>
          <a:lstStyle/>
          <a:p>
            <a:fld id="{E8B849D6-A2AF-EB40-A7CE-F623886AC525}" type="slidenum">
              <a:rPr lang="en-US" smtClean="0">
                <a:solidFill>
                  <a:srgbClr val="FFFFFF">
                    <a:tint val="75000"/>
                  </a:srgbClr>
                </a:solidFill>
              </a:rPr>
              <a:pPr/>
              <a:t>‹Nº›</a:t>
            </a:fld>
            <a:endParaRPr lang="en-US">
              <a:solidFill>
                <a:srgbClr val="FFFFFF">
                  <a:tint val="75000"/>
                </a:srgbClr>
              </a:solidFill>
            </a:endParaRPr>
          </a:p>
        </p:txBody>
      </p:sp>
    </p:spTree>
    <p:extLst>
      <p:ext uri="{BB962C8B-B14F-4D97-AF65-F5344CB8AC3E}">
        <p14:creationId xmlns:p14="http://schemas.microsoft.com/office/powerpoint/2010/main" val="3132890190"/>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342900"/>
            <a:ext cx="2949178" cy="1200150"/>
          </a:xfrm>
        </p:spPr>
        <p:txBody>
          <a:bodyPr anchor="b"/>
          <a:lstStyle>
            <a:lvl1pPr>
              <a:defRPr sz="2400"/>
            </a:lvl1pPr>
          </a:lstStyle>
          <a:p>
            <a:r>
              <a:rPr lang="en-US"/>
              <a:t>Click to edit Master title style</a:t>
            </a:r>
            <a:endParaRPr lang="en-US" dirty="0"/>
          </a:p>
        </p:txBody>
      </p:sp>
      <p:sp>
        <p:nvSpPr>
          <p:cNvPr id="3" name="Content Placeholder 2"/>
          <p:cNvSpPr>
            <a:spLocks noGrp="1"/>
          </p:cNvSpPr>
          <p:nvPr>
            <p:ph idx="1"/>
          </p:nvPr>
        </p:nvSpPr>
        <p:spPr>
          <a:xfrm>
            <a:off x="3887391" y="740569"/>
            <a:ext cx="4629150" cy="3655219"/>
          </a:xfrm>
        </p:spPr>
        <p:txBody>
          <a:bodyPr/>
          <a:lstStyle>
            <a:lvl1pPr>
              <a:defRPr sz="2400"/>
            </a:lvl1pPr>
            <a:lvl2pPr>
              <a:defRPr sz="2100"/>
            </a:lvl2pPr>
            <a:lvl3pPr>
              <a:defRPr sz="1800"/>
            </a:lvl3pPr>
            <a:lvl4pPr>
              <a:defRPr sz="1500"/>
            </a:lvl4pPr>
            <a:lvl5pPr>
              <a:defRPr sz="1500"/>
            </a:lvl5pPr>
            <a:lvl6pPr>
              <a:defRPr sz="1500"/>
            </a:lvl6pPr>
            <a:lvl7pPr>
              <a:defRPr sz="1500"/>
            </a:lvl7pPr>
            <a:lvl8pPr>
              <a:defRPr sz="1500"/>
            </a:lvl8pPr>
            <a:lvl9pPr>
              <a:defRPr sz="15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Text Placeholder 3"/>
          <p:cNvSpPr>
            <a:spLocks noGrp="1"/>
          </p:cNvSpPr>
          <p:nvPr>
            <p:ph type="body" sz="half" idx="2"/>
          </p:nvPr>
        </p:nvSpPr>
        <p:spPr>
          <a:xfrm>
            <a:off x="629841" y="1543050"/>
            <a:ext cx="2949178" cy="2858691"/>
          </a:xfrm>
        </p:spPr>
        <p:txBody>
          <a:bodyPr/>
          <a:lstStyle>
            <a:lvl1pPr marL="0" indent="0">
              <a:buNone/>
              <a:defRPr sz="1200"/>
            </a:lvl1pPr>
            <a:lvl2pPr marL="342900" indent="0">
              <a:buNone/>
              <a:defRPr sz="1050"/>
            </a:lvl2pPr>
            <a:lvl3pPr marL="685800" indent="0">
              <a:buNone/>
              <a:defRPr sz="900"/>
            </a:lvl3pPr>
            <a:lvl4pPr marL="1028700" indent="0">
              <a:buNone/>
              <a:defRPr sz="750"/>
            </a:lvl4pPr>
            <a:lvl5pPr marL="1371600" indent="0">
              <a:buNone/>
              <a:defRPr sz="750"/>
            </a:lvl5pPr>
            <a:lvl6pPr marL="1714500" indent="0">
              <a:buNone/>
              <a:defRPr sz="750"/>
            </a:lvl6pPr>
            <a:lvl7pPr marL="2057400" indent="0">
              <a:buNone/>
              <a:defRPr sz="750"/>
            </a:lvl7pPr>
            <a:lvl8pPr marL="2400300" indent="0">
              <a:buNone/>
              <a:defRPr sz="750"/>
            </a:lvl8pPr>
            <a:lvl9pPr marL="2743200" indent="0">
              <a:buNone/>
              <a:defRPr sz="750"/>
            </a:lvl9pPr>
          </a:lstStyle>
          <a:p>
            <a:pPr lvl="0"/>
            <a:r>
              <a:rPr lang="en-US"/>
              <a:t>Click to edit Master text styles</a:t>
            </a:r>
          </a:p>
        </p:txBody>
      </p:sp>
      <p:sp>
        <p:nvSpPr>
          <p:cNvPr id="5" name="Date Placeholder 4"/>
          <p:cNvSpPr>
            <a:spLocks noGrp="1"/>
          </p:cNvSpPr>
          <p:nvPr>
            <p:ph type="dt" sz="half" idx="10"/>
          </p:nvPr>
        </p:nvSpPr>
        <p:spPr/>
        <p:txBody>
          <a:bodyPr/>
          <a:lstStyle/>
          <a:p>
            <a:fld id="{73263CA4-42CB-AA4A-9FAE-F706C47A8902}" type="datetimeFigureOut">
              <a:rPr lang="en-US" smtClean="0">
                <a:solidFill>
                  <a:srgbClr val="FFFFFF">
                    <a:tint val="75000"/>
                  </a:srgbClr>
                </a:solidFill>
              </a:rPr>
              <a:pPr/>
              <a:t>12/6/2020</a:t>
            </a:fld>
            <a:endParaRPr lang="en-US">
              <a:solidFill>
                <a:srgbClr val="FFFFFF">
                  <a:tint val="75000"/>
                </a:srgbClr>
              </a:solidFill>
            </a:endParaRPr>
          </a:p>
        </p:txBody>
      </p:sp>
      <p:sp>
        <p:nvSpPr>
          <p:cNvPr id="6" name="Footer Placeholder 5"/>
          <p:cNvSpPr>
            <a:spLocks noGrp="1"/>
          </p:cNvSpPr>
          <p:nvPr>
            <p:ph type="ftr" sz="quarter" idx="11"/>
          </p:nvPr>
        </p:nvSpPr>
        <p:spPr/>
        <p:txBody>
          <a:bodyPr/>
          <a:lstStyle/>
          <a:p>
            <a:endParaRPr lang="en-US">
              <a:solidFill>
                <a:srgbClr val="FFFFFF">
                  <a:tint val="75000"/>
                </a:srgbClr>
              </a:solidFill>
            </a:endParaRPr>
          </a:p>
        </p:txBody>
      </p:sp>
      <p:sp>
        <p:nvSpPr>
          <p:cNvPr id="7" name="Slide Number Placeholder 6"/>
          <p:cNvSpPr>
            <a:spLocks noGrp="1"/>
          </p:cNvSpPr>
          <p:nvPr>
            <p:ph type="sldNum" sz="quarter" idx="12"/>
          </p:nvPr>
        </p:nvSpPr>
        <p:spPr/>
        <p:txBody>
          <a:bodyPr/>
          <a:lstStyle/>
          <a:p>
            <a:fld id="{E8B849D6-A2AF-EB40-A7CE-F623886AC525}" type="slidenum">
              <a:rPr lang="en-US" smtClean="0">
                <a:solidFill>
                  <a:srgbClr val="FFFFFF">
                    <a:tint val="75000"/>
                  </a:srgbClr>
                </a:solidFill>
              </a:rPr>
              <a:pPr/>
              <a:t>‹Nº›</a:t>
            </a:fld>
            <a:endParaRPr lang="en-US">
              <a:solidFill>
                <a:srgbClr val="FFFFFF">
                  <a:tint val="75000"/>
                </a:srgbClr>
              </a:solidFill>
            </a:endParaRPr>
          </a:p>
        </p:txBody>
      </p:sp>
    </p:spTree>
    <p:extLst>
      <p:ext uri="{BB962C8B-B14F-4D97-AF65-F5344CB8AC3E}">
        <p14:creationId xmlns:p14="http://schemas.microsoft.com/office/powerpoint/2010/main" val="1587767427"/>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73263CA4-42CB-AA4A-9FAE-F706C47A8902}" type="datetimeFigureOut">
              <a:rPr lang="en-US" smtClean="0"/>
              <a:t>12/6/2020</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8B849D6-A2AF-EB40-A7CE-F623886AC525}" type="slidenum">
              <a:rPr lang="en-US" smtClean="0"/>
              <a:t>‹Nº›</a:t>
            </a:fld>
            <a:endParaRPr lang="en-US"/>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342900"/>
            <a:ext cx="2949178" cy="1200150"/>
          </a:xfrm>
        </p:spPr>
        <p:txBody>
          <a:bodyPr anchor="b"/>
          <a:lstStyle>
            <a:lvl1pPr>
              <a:defRPr sz="2400"/>
            </a:lvl1pPr>
          </a:lstStyle>
          <a:p>
            <a:r>
              <a:rPr lang="en-US"/>
              <a:t>Click to edit Master title style</a:t>
            </a:r>
            <a:endParaRPr lang="en-US" dirty="0"/>
          </a:p>
        </p:txBody>
      </p:sp>
      <p:sp>
        <p:nvSpPr>
          <p:cNvPr id="3" name="Picture Placeholder 2"/>
          <p:cNvSpPr>
            <a:spLocks noGrp="1" noChangeAspect="1"/>
          </p:cNvSpPr>
          <p:nvPr>
            <p:ph type="pic" idx="1"/>
          </p:nvPr>
        </p:nvSpPr>
        <p:spPr>
          <a:xfrm>
            <a:off x="3887391" y="740569"/>
            <a:ext cx="4629150" cy="3655219"/>
          </a:xfrm>
        </p:spPr>
        <p:txBody>
          <a:bodyPr anchor="t"/>
          <a:lstStyle>
            <a:lvl1pPr marL="0" indent="0">
              <a:buNone/>
              <a:defRPr sz="2400"/>
            </a:lvl1pPr>
            <a:lvl2pPr marL="342900" indent="0">
              <a:buNone/>
              <a:defRPr sz="2100"/>
            </a:lvl2pPr>
            <a:lvl3pPr marL="685800" indent="0">
              <a:buNone/>
              <a:defRPr sz="1800"/>
            </a:lvl3pPr>
            <a:lvl4pPr marL="1028700" indent="0">
              <a:buNone/>
              <a:defRPr sz="1500"/>
            </a:lvl4pPr>
            <a:lvl5pPr marL="1371600" indent="0">
              <a:buNone/>
              <a:defRPr sz="1500"/>
            </a:lvl5pPr>
            <a:lvl6pPr marL="1714500" indent="0">
              <a:buNone/>
              <a:defRPr sz="1500"/>
            </a:lvl6pPr>
            <a:lvl7pPr marL="2057400" indent="0">
              <a:buNone/>
              <a:defRPr sz="1500"/>
            </a:lvl7pPr>
            <a:lvl8pPr marL="2400300" indent="0">
              <a:buNone/>
              <a:defRPr sz="1500"/>
            </a:lvl8pPr>
            <a:lvl9pPr marL="2743200" indent="0">
              <a:buNone/>
              <a:defRPr sz="1500"/>
            </a:lvl9pPr>
          </a:lstStyle>
          <a:p>
            <a:r>
              <a:rPr lang="en-US"/>
              <a:t>Drag picture to placeholder or click icon to add</a:t>
            </a:r>
            <a:endParaRPr lang="en-US" dirty="0"/>
          </a:p>
        </p:txBody>
      </p:sp>
      <p:sp>
        <p:nvSpPr>
          <p:cNvPr id="4" name="Text Placeholder 3"/>
          <p:cNvSpPr>
            <a:spLocks noGrp="1"/>
          </p:cNvSpPr>
          <p:nvPr>
            <p:ph type="body" sz="half" idx="2"/>
          </p:nvPr>
        </p:nvSpPr>
        <p:spPr>
          <a:xfrm>
            <a:off x="629841" y="1543050"/>
            <a:ext cx="2949178" cy="2858691"/>
          </a:xfrm>
        </p:spPr>
        <p:txBody>
          <a:bodyPr/>
          <a:lstStyle>
            <a:lvl1pPr marL="0" indent="0">
              <a:buNone/>
              <a:defRPr sz="1200"/>
            </a:lvl1pPr>
            <a:lvl2pPr marL="342900" indent="0">
              <a:buNone/>
              <a:defRPr sz="1050"/>
            </a:lvl2pPr>
            <a:lvl3pPr marL="685800" indent="0">
              <a:buNone/>
              <a:defRPr sz="900"/>
            </a:lvl3pPr>
            <a:lvl4pPr marL="1028700" indent="0">
              <a:buNone/>
              <a:defRPr sz="750"/>
            </a:lvl4pPr>
            <a:lvl5pPr marL="1371600" indent="0">
              <a:buNone/>
              <a:defRPr sz="750"/>
            </a:lvl5pPr>
            <a:lvl6pPr marL="1714500" indent="0">
              <a:buNone/>
              <a:defRPr sz="750"/>
            </a:lvl6pPr>
            <a:lvl7pPr marL="2057400" indent="0">
              <a:buNone/>
              <a:defRPr sz="750"/>
            </a:lvl7pPr>
            <a:lvl8pPr marL="2400300" indent="0">
              <a:buNone/>
              <a:defRPr sz="750"/>
            </a:lvl8pPr>
            <a:lvl9pPr marL="2743200" indent="0">
              <a:buNone/>
              <a:defRPr sz="750"/>
            </a:lvl9pPr>
          </a:lstStyle>
          <a:p>
            <a:pPr lvl="0"/>
            <a:r>
              <a:rPr lang="en-US"/>
              <a:t>Click to edit Master text styles</a:t>
            </a:r>
          </a:p>
        </p:txBody>
      </p:sp>
      <p:sp>
        <p:nvSpPr>
          <p:cNvPr id="5" name="Date Placeholder 4"/>
          <p:cNvSpPr>
            <a:spLocks noGrp="1"/>
          </p:cNvSpPr>
          <p:nvPr>
            <p:ph type="dt" sz="half" idx="10"/>
          </p:nvPr>
        </p:nvSpPr>
        <p:spPr/>
        <p:txBody>
          <a:bodyPr/>
          <a:lstStyle/>
          <a:p>
            <a:fld id="{73263CA4-42CB-AA4A-9FAE-F706C47A8902}" type="datetimeFigureOut">
              <a:rPr lang="en-US" smtClean="0">
                <a:solidFill>
                  <a:srgbClr val="FFFFFF">
                    <a:tint val="75000"/>
                  </a:srgbClr>
                </a:solidFill>
              </a:rPr>
              <a:pPr/>
              <a:t>12/6/2020</a:t>
            </a:fld>
            <a:endParaRPr lang="en-US">
              <a:solidFill>
                <a:srgbClr val="FFFFFF">
                  <a:tint val="75000"/>
                </a:srgbClr>
              </a:solidFill>
            </a:endParaRPr>
          </a:p>
        </p:txBody>
      </p:sp>
      <p:sp>
        <p:nvSpPr>
          <p:cNvPr id="6" name="Footer Placeholder 5"/>
          <p:cNvSpPr>
            <a:spLocks noGrp="1"/>
          </p:cNvSpPr>
          <p:nvPr>
            <p:ph type="ftr" sz="quarter" idx="11"/>
          </p:nvPr>
        </p:nvSpPr>
        <p:spPr/>
        <p:txBody>
          <a:bodyPr/>
          <a:lstStyle/>
          <a:p>
            <a:endParaRPr lang="en-US">
              <a:solidFill>
                <a:srgbClr val="FFFFFF">
                  <a:tint val="75000"/>
                </a:srgbClr>
              </a:solidFill>
            </a:endParaRPr>
          </a:p>
        </p:txBody>
      </p:sp>
      <p:sp>
        <p:nvSpPr>
          <p:cNvPr id="7" name="Slide Number Placeholder 6"/>
          <p:cNvSpPr>
            <a:spLocks noGrp="1"/>
          </p:cNvSpPr>
          <p:nvPr>
            <p:ph type="sldNum" sz="quarter" idx="12"/>
          </p:nvPr>
        </p:nvSpPr>
        <p:spPr/>
        <p:txBody>
          <a:bodyPr/>
          <a:lstStyle/>
          <a:p>
            <a:fld id="{E8B849D6-A2AF-EB40-A7CE-F623886AC525}" type="slidenum">
              <a:rPr lang="en-US" smtClean="0">
                <a:solidFill>
                  <a:srgbClr val="FFFFFF">
                    <a:tint val="75000"/>
                  </a:srgbClr>
                </a:solidFill>
              </a:rPr>
              <a:pPr/>
              <a:t>‹Nº›</a:t>
            </a:fld>
            <a:endParaRPr lang="en-US">
              <a:solidFill>
                <a:srgbClr val="FFFFFF">
                  <a:tint val="75000"/>
                </a:srgbClr>
              </a:solidFill>
            </a:endParaRPr>
          </a:p>
        </p:txBody>
      </p:sp>
    </p:spTree>
    <p:extLst>
      <p:ext uri="{BB962C8B-B14F-4D97-AF65-F5344CB8AC3E}">
        <p14:creationId xmlns:p14="http://schemas.microsoft.com/office/powerpoint/2010/main" val="3095821508"/>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73263CA4-42CB-AA4A-9FAE-F706C47A8902}" type="datetimeFigureOut">
              <a:rPr lang="en-US" smtClean="0">
                <a:solidFill>
                  <a:srgbClr val="FFFFFF">
                    <a:tint val="75000"/>
                  </a:srgbClr>
                </a:solidFill>
              </a:rPr>
              <a:pPr/>
              <a:t>12/6/2020</a:t>
            </a:fld>
            <a:endParaRPr lang="en-US">
              <a:solidFill>
                <a:srgbClr val="FFFFFF">
                  <a:tint val="75000"/>
                </a:srgbClr>
              </a:solidFill>
            </a:endParaRPr>
          </a:p>
        </p:txBody>
      </p:sp>
      <p:sp>
        <p:nvSpPr>
          <p:cNvPr id="5" name="Footer Placeholder 4"/>
          <p:cNvSpPr>
            <a:spLocks noGrp="1"/>
          </p:cNvSpPr>
          <p:nvPr>
            <p:ph type="ftr" sz="quarter" idx="11"/>
          </p:nvPr>
        </p:nvSpPr>
        <p:spPr/>
        <p:txBody>
          <a:bodyPr/>
          <a:lstStyle/>
          <a:p>
            <a:endParaRPr lang="en-US">
              <a:solidFill>
                <a:srgbClr val="FFFFFF">
                  <a:tint val="75000"/>
                </a:srgbClr>
              </a:solidFill>
            </a:endParaRPr>
          </a:p>
        </p:txBody>
      </p:sp>
      <p:sp>
        <p:nvSpPr>
          <p:cNvPr id="6" name="Slide Number Placeholder 5"/>
          <p:cNvSpPr>
            <a:spLocks noGrp="1"/>
          </p:cNvSpPr>
          <p:nvPr>
            <p:ph type="sldNum" sz="quarter" idx="12"/>
          </p:nvPr>
        </p:nvSpPr>
        <p:spPr/>
        <p:txBody>
          <a:bodyPr/>
          <a:lstStyle/>
          <a:p>
            <a:fld id="{E8B849D6-A2AF-EB40-A7CE-F623886AC525}" type="slidenum">
              <a:rPr lang="en-US" smtClean="0">
                <a:solidFill>
                  <a:srgbClr val="FFFFFF">
                    <a:tint val="75000"/>
                  </a:srgbClr>
                </a:solidFill>
              </a:rPr>
              <a:pPr/>
              <a:t>‹Nº›</a:t>
            </a:fld>
            <a:endParaRPr lang="en-US">
              <a:solidFill>
                <a:srgbClr val="FFFFFF">
                  <a:tint val="75000"/>
                </a:srgbClr>
              </a:solidFill>
            </a:endParaRPr>
          </a:p>
        </p:txBody>
      </p:sp>
    </p:spTree>
    <p:extLst>
      <p:ext uri="{BB962C8B-B14F-4D97-AF65-F5344CB8AC3E}">
        <p14:creationId xmlns:p14="http://schemas.microsoft.com/office/powerpoint/2010/main" val="567078275"/>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43675" y="273844"/>
            <a:ext cx="1971675" cy="4358879"/>
          </a:xfrm>
        </p:spPr>
        <p:txBody>
          <a:bodyPr vert="eaVert"/>
          <a:lstStyle/>
          <a:p>
            <a:r>
              <a:rPr lang="en-US"/>
              <a:t>Click to edit Master title style</a:t>
            </a:r>
            <a:endParaRPr lang="en-US" dirty="0"/>
          </a:p>
        </p:txBody>
      </p:sp>
      <p:sp>
        <p:nvSpPr>
          <p:cNvPr id="3" name="Vertical Text Placeholder 2"/>
          <p:cNvSpPr>
            <a:spLocks noGrp="1"/>
          </p:cNvSpPr>
          <p:nvPr>
            <p:ph type="body" orient="vert" idx="1"/>
          </p:nvPr>
        </p:nvSpPr>
        <p:spPr>
          <a:xfrm>
            <a:off x="628650" y="273844"/>
            <a:ext cx="5800725" cy="4358879"/>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73263CA4-42CB-AA4A-9FAE-F706C47A8902}" type="datetimeFigureOut">
              <a:rPr lang="en-US" smtClean="0">
                <a:solidFill>
                  <a:srgbClr val="FFFFFF">
                    <a:tint val="75000"/>
                  </a:srgbClr>
                </a:solidFill>
              </a:rPr>
              <a:pPr/>
              <a:t>12/6/2020</a:t>
            </a:fld>
            <a:endParaRPr lang="en-US">
              <a:solidFill>
                <a:srgbClr val="FFFFFF">
                  <a:tint val="75000"/>
                </a:srgbClr>
              </a:solidFill>
            </a:endParaRPr>
          </a:p>
        </p:txBody>
      </p:sp>
      <p:sp>
        <p:nvSpPr>
          <p:cNvPr id="5" name="Footer Placeholder 4"/>
          <p:cNvSpPr>
            <a:spLocks noGrp="1"/>
          </p:cNvSpPr>
          <p:nvPr>
            <p:ph type="ftr" sz="quarter" idx="11"/>
          </p:nvPr>
        </p:nvSpPr>
        <p:spPr/>
        <p:txBody>
          <a:bodyPr/>
          <a:lstStyle/>
          <a:p>
            <a:endParaRPr lang="en-US">
              <a:solidFill>
                <a:srgbClr val="FFFFFF">
                  <a:tint val="75000"/>
                </a:srgbClr>
              </a:solidFill>
            </a:endParaRPr>
          </a:p>
        </p:txBody>
      </p:sp>
      <p:sp>
        <p:nvSpPr>
          <p:cNvPr id="6" name="Slide Number Placeholder 5"/>
          <p:cNvSpPr>
            <a:spLocks noGrp="1"/>
          </p:cNvSpPr>
          <p:nvPr>
            <p:ph type="sldNum" sz="quarter" idx="12"/>
          </p:nvPr>
        </p:nvSpPr>
        <p:spPr/>
        <p:txBody>
          <a:bodyPr/>
          <a:lstStyle/>
          <a:p>
            <a:fld id="{E8B849D6-A2AF-EB40-A7CE-F623886AC525}" type="slidenum">
              <a:rPr lang="en-US" smtClean="0">
                <a:solidFill>
                  <a:srgbClr val="FFFFFF">
                    <a:tint val="75000"/>
                  </a:srgbClr>
                </a:solidFill>
              </a:rPr>
              <a:pPr/>
              <a:t>‹Nº›</a:t>
            </a:fld>
            <a:endParaRPr lang="en-US">
              <a:solidFill>
                <a:srgbClr val="FFFFFF">
                  <a:tint val="75000"/>
                </a:srgbClr>
              </a:solidFill>
            </a:endParaRPr>
          </a:p>
        </p:txBody>
      </p:sp>
    </p:spTree>
    <p:extLst>
      <p:ext uri="{BB962C8B-B14F-4D97-AF65-F5344CB8AC3E}">
        <p14:creationId xmlns:p14="http://schemas.microsoft.com/office/powerpoint/2010/main" val="1592420854"/>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userDrawn="1">
  <p:cSld name="Two Picture">
    <p:spTree>
      <p:nvGrpSpPr>
        <p:cNvPr id="1" name=""/>
        <p:cNvGrpSpPr/>
        <p:nvPr/>
      </p:nvGrpSpPr>
      <p:grpSpPr>
        <a:xfrm>
          <a:off x="0" y="0"/>
          <a:ext cx="0" cy="0"/>
          <a:chOff x="0" y="0"/>
          <a:chExt cx="0" cy="0"/>
        </a:xfrm>
      </p:grpSpPr>
      <p:sp>
        <p:nvSpPr>
          <p:cNvPr id="3" name="Footer Placeholder 2"/>
          <p:cNvSpPr>
            <a:spLocks noGrp="1"/>
          </p:cNvSpPr>
          <p:nvPr>
            <p:ph type="ftr" sz="quarter" idx="10"/>
          </p:nvPr>
        </p:nvSpPr>
        <p:spPr/>
        <p:txBody>
          <a:bodyPr/>
          <a:lstStyle/>
          <a:p>
            <a:endParaRPr lang="en-US" dirty="0">
              <a:solidFill>
                <a:prstClr val="black">
                  <a:tint val="75000"/>
                </a:prstClr>
              </a:solidFill>
            </a:endParaRPr>
          </a:p>
        </p:txBody>
      </p:sp>
      <p:sp>
        <p:nvSpPr>
          <p:cNvPr id="4" name="Slide Number Placeholder 3"/>
          <p:cNvSpPr>
            <a:spLocks noGrp="1"/>
          </p:cNvSpPr>
          <p:nvPr>
            <p:ph type="sldNum" sz="quarter" idx="11"/>
          </p:nvPr>
        </p:nvSpPr>
        <p:spPr/>
        <p:txBody>
          <a:bodyPr/>
          <a:lstStyle/>
          <a:p>
            <a:fld id="{81582BD6-FC20-4557-852B-8433F8572D30}" type="slidenum">
              <a:rPr lang="en-US" smtClean="0">
                <a:solidFill>
                  <a:prstClr val="black">
                    <a:tint val="75000"/>
                  </a:prstClr>
                </a:solidFill>
              </a:rPr>
              <a:pPr/>
              <a:t>‹Nº›</a:t>
            </a:fld>
            <a:endParaRPr lang="en-US" dirty="0">
              <a:solidFill>
                <a:prstClr val="black">
                  <a:tint val="75000"/>
                </a:prstClr>
              </a:solidFill>
            </a:endParaRPr>
          </a:p>
        </p:txBody>
      </p:sp>
      <p:sp>
        <p:nvSpPr>
          <p:cNvPr id="5" name="Content Placeholder 2"/>
          <p:cNvSpPr>
            <a:spLocks noGrp="1"/>
          </p:cNvSpPr>
          <p:nvPr>
            <p:ph sz="half" idx="1"/>
          </p:nvPr>
        </p:nvSpPr>
        <p:spPr>
          <a:xfrm>
            <a:off x="914400" y="228601"/>
            <a:ext cx="3276600" cy="2343150"/>
          </a:xfrm>
        </p:spPr>
        <p:txBody>
          <a:bodyPr/>
          <a:lstStyle>
            <a:lvl1pPr>
              <a:defRPr sz="1945"/>
            </a:lvl1pPr>
            <a:lvl2pPr>
              <a:defRPr sz="1716"/>
            </a:lvl2pPr>
            <a:lvl3pPr>
              <a:defRPr sz="1373"/>
            </a:lvl3pPr>
            <a:lvl4pPr>
              <a:defRPr sz="1373"/>
            </a:lvl4pPr>
            <a:lvl5pPr>
              <a:defRPr sz="1373"/>
            </a:lvl5pPr>
            <a:lvl6pPr>
              <a:defRPr sz="1373"/>
            </a:lvl6pPr>
            <a:lvl7pPr>
              <a:defRPr sz="1373"/>
            </a:lvl7pPr>
            <a:lvl8pPr>
              <a:defRPr sz="1373"/>
            </a:lvl8pPr>
            <a:lvl9pPr>
              <a:defRPr sz="1373"/>
            </a:lvl9pPr>
          </a:lstStyle>
          <a:p>
            <a:pPr lvl="0"/>
            <a:r>
              <a:rPr lang="en-US" dirty="0"/>
              <a:t>Click to edit Master text styles</a:t>
            </a:r>
          </a:p>
        </p:txBody>
      </p:sp>
      <p:sp>
        <p:nvSpPr>
          <p:cNvPr id="6" name="Content Placeholder 3"/>
          <p:cNvSpPr>
            <a:spLocks noGrp="1"/>
          </p:cNvSpPr>
          <p:nvPr>
            <p:ph sz="half" idx="2"/>
          </p:nvPr>
        </p:nvSpPr>
        <p:spPr>
          <a:xfrm>
            <a:off x="4343400" y="228604"/>
            <a:ext cx="4495800" cy="2343986"/>
          </a:xfrm>
        </p:spPr>
        <p:txBody>
          <a:bodyPr anchor="ctr">
            <a:normAutofit/>
          </a:bodyPr>
          <a:lstStyle>
            <a:lvl1pPr>
              <a:defRPr sz="1373"/>
            </a:lvl1pPr>
            <a:lvl2pPr>
              <a:defRPr sz="1716"/>
            </a:lvl2pPr>
            <a:lvl3pPr>
              <a:defRPr sz="1373"/>
            </a:lvl3pPr>
            <a:lvl4pPr>
              <a:defRPr sz="1373"/>
            </a:lvl4pPr>
            <a:lvl5pPr>
              <a:defRPr sz="1373"/>
            </a:lvl5pPr>
            <a:lvl6pPr>
              <a:defRPr sz="1373"/>
            </a:lvl6pPr>
            <a:lvl7pPr>
              <a:defRPr sz="1373"/>
            </a:lvl7pPr>
            <a:lvl8pPr>
              <a:defRPr sz="1373"/>
            </a:lvl8pPr>
            <a:lvl9pPr>
              <a:defRPr sz="1373"/>
            </a:lvl9pPr>
          </a:lstStyle>
          <a:p>
            <a:pPr lvl="0"/>
            <a:r>
              <a:rPr lang="en-US" dirty="0"/>
              <a:t>Click to edit Master text styles</a:t>
            </a:r>
          </a:p>
        </p:txBody>
      </p:sp>
      <p:sp>
        <p:nvSpPr>
          <p:cNvPr id="9" name="Content Placeholder 2"/>
          <p:cNvSpPr>
            <a:spLocks noGrp="1"/>
          </p:cNvSpPr>
          <p:nvPr>
            <p:ph sz="half" idx="14"/>
          </p:nvPr>
        </p:nvSpPr>
        <p:spPr>
          <a:xfrm>
            <a:off x="914400" y="2571752"/>
            <a:ext cx="3276600" cy="2286000"/>
          </a:xfrm>
        </p:spPr>
        <p:txBody>
          <a:bodyPr/>
          <a:lstStyle>
            <a:lvl1pPr>
              <a:defRPr sz="1945"/>
            </a:lvl1pPr>
            <a:lvl2pPr>
              <a:defRPr sz="1716"/>
            </a:lvl2pPr>
            <a:lvl3pPr>
              <a:defRPr sz="1373"/>
            </a:lvl3pPr>
            <a:lvl4pPr>
              <a:defRPr sz="1373"/>
            </a:lvl4pPr>
            <a:lvl5pPr>
              <a:defRPr sz="1373"/>
            </a:lvl5pPr>
            <a:lvl6pPr>
              <a:defRPr sz="1373"/>
            </a:lvl6pPr>
            <a:lvl7pPr>
              <a:defRPr sz="1373"/>
            </a:lvl7pPr>
            <a:lvl8pPr>
              <a:defRPr sz="1373"/>
            </a:lvl8pPr>
            <a:lvl9pPr>
              <a:defRPr sz="1373"/>
            </a:lvl9pPr>
          </a:lstStyle>
          <a:p>
            <a:pPr lvl="0"/>
            <a:r>
              <a:rPr lang="en-US" dirty="0"/>
              <a:t>Click to edit Master text styles</a:t>
            </a:r>
          </a:p>
        </p:txBody>
      </p:sp>
      <p:sp>
        <p:nvSpPr>
          <p:cNvPr id="10" name="Content Placeholder 3"/>
          <p:cNvSpPr>
            <a:spLocks noGrp="1"/>
          </p:cNvSpPr>
          <p:nvPr>
            <p:ph sz="half" idx="15"/>
          </p:nvPr>
        </p:nvSpPr>
        <p:spPr>
          <a:xfrm>
            <a:off x="4191000" y="2571752"/>
            <a:ext cx="4648200" cy="2286000"/>
          </a:xfrm>
        </p:spPr>
        <p:txBody>
          <a:bodyPr anchor="ctr">
            <a:normAutofit/>
          </a:bodyPr>
          <a:lstStyle>
            <a:lvl1pPr>
              <a:defRPr sz="1373"/>
            </a:lvl1pPr>
            <a:lvl2pPr>
              <a:defRPr sz="1716"/>
            </a:lvl2pPr>
            <a:lvl3pPr>
              <a:defRPr sz="1373"/>
            </a:lvl3pPr>
            <a:lvl4pPr>
              <a:defRPr sz="1373"/>
            </a:lvl4pPr>
            <a:lvl5pPr>
              <a:defRPr sz="1373"/>
            </a:lvl5pPr>
            <a:lvl6pPr>
              <a:defRPr sz="1373"/>
            </a:lvl6pPr>
            <a:lvl7pPr>
              <a:defRPr sz="1373"/>
            </a:lvl7pPr>
            <a:lvl8pPr>
              <a:defRPr sz="1373"/>
            </a:lvl8pPr>
            <a:lvl9pPr>
              <a:defRPr sz="1373"/>
            </a:lvl9pPr>
          </a:lstStyle>
          <a:p>
            <a:pPr lvl="0"/>
            <a:r>
              <a:rPr lang="en-US" dirty="0"/>
              <a:t>Click to edit Master text styles</a:t>
            </a:r>
          </a:p>
        </p:txBody>
      </p:sp>
      <p:sp>
        <p:nvSpPr>
          <p:cNvPr id="2" name="Title 1"/>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2289377859"/>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623888" y="1282304"/>
            <a:ext cx="7886700" cy="2139553"/>
          </a:xfrm>
        </p:spPr>
        <p:txBody>
          <a:bodyPr anchor="b"/>
          <a:lstStyle>
            <a:lvl1pPr>
              <a:defRPr sz="4500"/>
            </a:lvl1pPr>
          </a:lstStyle>
          <a:p>
            <a:r>
              <a:rPr lang="en-US"/>
              <a:t>Click to edit Master title style</a:t>
            </a:r>
            <a:endParaRPr lang="en-US" dirty="0"/>
          </a:p>
        </p:txBody>
      </p:sp>
      <p:sp>
        <p:nvSpPr>
          <p:cNvPr id="3" name="Text Placeholder 2"/>
          <p:cNvSpPr>
            <a:spLocks noGrp="1"/>
          </p:cNvSpPr>
          <p:nvPr>
            <p:ph type="body" idx="1"/>
          </p:nvPr>
        </p:nvSpPr>
        <p:spPr>
          <a:xfrm>
            <a:off x="623888" y="3442098"/>
            <a:ext cx="7886700" cy="1125140"/>
          </a:xfrm>
        </p:spPr>
        <p:txBody>
          <a:bodyPr/>
          <a:lstStyle>
            <a:lvl1pPr marL="0" indent="0">
              <a:buNone/>
              <a:defRPr sz="1800">
                <a:solidFill>
                  <a:schemeClr val="tx1">
                    <a:tint val="75000"/>
                  </a:schemeClr>
                </a:solidFill>
              </a:defRPr>
            </a:lvl1pPr>
            <a:lvl2pPr marL="342900" indent="0">
              <a:buNone/>
              <a:defRPr sz="1500">
                <a:solidFill>
                  <a:schemeClr val="tx1">
                    <a:tint val="75000"/>
                  </a:schemeClr>
                </a:solidFill>
              </a:defRPr>
            </a:lvl2pPr>
            <a:lvl3pPr marL="685800" indent="0">
              <a:buNone/>
              <a:defRPr sz="1350">
                <a:solidFill>
                  <a:schemeClr val="tx1">
                    <a:tint val="75000"/>
                  </a:schemeClr>
                </a:solidFill>
              </a:defRPr>
            </a:lvl3pPr>
            <a:lvl4pPr marL="1028700" indent="0">
              <a:buNone/>
              <a:defRPr sz="1200">
                <a:solidFill>
                  <a:schemeClr val="tx1">
                    <a:tint val="75000"/>
                  </a:schemeClr>
                </a:solidFill>
              </a:defRPr>
            </a:lvl4pPr>
            <a:lvl5pPr marL="1371600" indent="0">
              <a:buNone/>
              <a:defRPr sz="1200">
                <a:solidFill>
                  <a:schemeClr val="tx1">
                    <a:tint val="75000"/>
                  </a:schemeClr>
                </a:solidFill>
              </a:defRPr>
            </a:lvl5pPr>
            <a:lvl6pPr marL="1714500" indent="0">
              <a:buNone/>
              <a:defRPr sz="1200">
                <a:solidFill>
                  <a:schemeClr val="tx1">
                    <a:tint val="75000"/>
                  </a:schemeClr>
                </a:solidFill>
              </a:defRPr>
            </a:lvl6pPr>
            <a:lvl7pPr marL="2057400" indent="0">
              <a:buNone/>
              <a:defRPr sz="1200">
                <a:solidFill>
                  <a:schemeClr val="tx1">
                    <a:tint val="75000"/>
                  </a:schemeClr>
                </a:solidFill>
              </a:defRPr>
            </a:lvl7pPr>
            <a:lvl8pPr marL="2400300" indent="0">
              <a:buNone/>
              <a:defRPr sz="1200">
                <a:solidFill>
                  <a:schemeClr val="tx1">
                    <a:tint val="75000"/>
                  </a:schemeClr>
                </a:solidFill>
              </a:defRPr>
            </a:lvl8pPr>
            <a:lvl9pPr marL="2743200" indent="0">
              <a:buNone/>
              <a:defRPr sz="12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73263CA4-42CB-AA4A-9FAE-F706C47A8902}" type="datetimeFigureOut">
              <a:rPr lang="en-US" smtClean="0"/>
              <a:t>12/6/2020</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8B849D6-A2AF-EB40-A7CE-F623886AC525}" type="slidenum">
              <a:rPr lang="en-US" smtClean="0"/>
              <a:t>‹Nº›</a:t>
            </a:fld>
            <a:endParaRPr lang="en-US"/>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sz="half" idx="1"/>
          </p:nvPr>
        </p:nvSpPr>
        <p:spPr>
          <a:xfrm>
            <a:off x="628650" y="1369219"/>
            <a:ext cx="3886200" cy="3263504"/>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Content Placeholder 3"/>
          <p:cNvSpPr>
            <a:spLocks noGrp="1"/>
          </p:cNvSpPr>
          <p:nvPr>
            <p:ph sz="half" idx="2"/>
          </p:nvPr>
        </p:nvSpPr>
        <p:spPr>
          <a:xfrm>
            <a:off x="4629150" y="1369219"/>
            <a:ext cx="3886200" cy="3263504"/>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Date Placeholder 4"/>
          <p:cNvSpPr>
            <a:spLocks noGrp="1"/>
          </p:cNvSpPr>
          <p:nvPr>
            <p:ph type="dt" sz="half" idx="10"/>
          </p:nvPr>
        </p:nvSpPr>
        <p:spPr/>
        <p:txBody>
          <a:bodyPr/>
          <a:lstStyle/>
          <a:p>
            <a:fld id="{73263CA4-42CB-AA4A-9FAE-F706C47A8902}" type="datetimeFigureOut">
              <a:rPr lang="en-US" smtClean="0"/>
              <a:t>12/6/2020</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E8B849D6-A2AF-EB40-A7CE-F623886AC525}" type="slidenum">
              <a:rPr lang="en-US" smtClean="0"/>
              <a:t>‹Nº›</a:t>
            </a:fld>
            <a:endParaRPr lang="en-US"/>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629841" y="273844"/>
            <a:ext cx="7886700" cy="994172"/>
          </a:xfrm>
        </p:spPr>
        <p:txBody>
          <a:bodyPr/>
          <a:lstStyle/>
          <a:p>
            <a:r>
              <a:rPr lang="en-US"/>
              <a:t>Click to edit Master title style</a:t>
            </a:r>
            <a:endParaRPr lang="en-US" dirty="0"/>
          </a:p>
        </p:txBody>
      </p:sp>
      <p:sp>
        <p:nvSpPr>
          <p:cNvPr id="3" name="Text Placeholder 2"/>
          <p:cNvSpPr>
            <a:spLocks noGrp="1"/>
          </p:cNvSpPr>
          <p:nvPr>
            <p:ph type="body" idx="1"/>
          </p:nvPr>
        </p:nvSpPr>
        <p:spPr>
          <a:xfrm>
            <a:off x="629842" y="1260872"/>
            <a:ext cx="3868340" cy="617934"/>
          </a:xfrm>
        </p:spPr>
        <p:txBody>
          <a:bodyPr anchor="b"/>
          <a:lstStyle>
            <a:lvl1pPr marL="0" indent="0">
              <a:buNone/>
              <a:defRPr sz="18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en-US"/>
              <a:t>Click to edit Master text styles</a:t>
            </a:r>
          </a:p>
        </p:txBody>
      </p:sp>
      <p:sp>
        <p:nvSpPr>
          <p:cNvPr id="4" name="Content Placeholder 3"/>
          <p:cNvSpPr>
            <a:spLocks noGrp="1"/>
          </p:cNvSpPr>
          <p:nvPr>
            <p:ph sz="half" idx="2"/>
          </p:nvPr>
        </p:nvSpPr>
        <p:spPr>
          <a:xfrm>
            <a:off x="629842" y="1878806"/>
            <a:ext cx="3868340" cy="2763441"/>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p:cNvSpPr>
            <a:spLocks noGrp="1"/>
          </p:cNvSpPr>
          <p:nvPr>
            <p:ph type="body" sz="quarter" idx="3"/>
          </p:nvPr>
        </p:nvSpPr>
        <p:spPr>
          <a:xfrm>
            <a:off x="4629150" y="1260872"/>
            <a:ext cx="3887391" cy="617934"/>
          </a:xfrm>
        </p:spPr>
        <p:txBody>
          <a:bodyPr anchor="b"/>
          <a:lstStyle>
            <a:lvl1pPr marL="0" indent="0">
              <a:buNone/>
              <a:defRPr sz="18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en-US"/>
              <a:t>Click to edit Master text styles</a:t>
            </a:r>
          </a:p>
        </p:txBody>
      </p:sp>
      <p:sp>
        <p:nvSpPr>
          <p:cNvPr id="6" name="Content Placeholder 5"/>
          <p:cNvSpPr>
            <a:spLocks noGrp="1"/>
          </p:cNvSpPr>
          <p:nvPr>
            <p:ph sz="quarter" idx="4"/>
          </p:nvPr>
        </p:nvSpPr>
        <p:spPr>
          <a:xfrm>
            <a:off x="4629150" y="1878806"/>
            <a:ext cx="3887391" cy="2763441"/>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Date Placeholder 6"/>
          <p:cNvSpPr>
            <a:spLocks noGrp="1"/>
          </p:cNvSpPr>
          <p:nvPr>
            <p:ph type="dt" sz="half" idx="10"/>
          </p:nvPr>
        </p:nvSpPr>
        <p:spPr/>
        <p:txBody>
          <a:bodyPr/>
          <a:lstStyle/>
          <a:p>
            <a:fld id="{73263CA4-42CB-AA4A-9FAE-F706C47A8902}" type="datetimeFigureOut">
              <a:rPr lang="en-US" smtClean="0"/>
              <a:t>12/6/2020</a:t>
            </a:fld>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E8B849D6-A2AF-EB40-A7CE-F623886AC525}" type="slidenum">
              <a:rPr lang="en-US" smtClean="0"/>
              <a:t>‹Nº›</a:t>
            </a:fld>
            <a:endParaRPr lang="en-US"/>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Date Placeholder 2"/>
          <p:cNvSpPr>
            <a:spLocks noGrp="1"/>
          </p:cNvSpPr>
          <p:nvPr>
            <p:ph type="dt" sz="half" idx="10"/>
          </p:nvPr>
        </p:nvSpPr>
        <p:spPr/>
        <p:txBody>
          <a:bodyPr/>
          <a:lstStyle/>
          <a:p>
            <a:fld id="{73263CA4-42CB-AA4A-9FAE-F706C47A8902}" type="datetimeFigureOut">
              <a:rPr lang="en-US" smtClean="0"/>
              <a:t>12/6/2020</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E8B849D6-A2AF-EB40-A7CE-F623886AC525}" type="slidenum">
              <a:rPr lang="en-US" smtClean="0"/>
              <a:t>‹Nº›</a:t>
            </a:fld>
            <a:endParaRPr lang="en-US"/>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73263CA4-42CB-AA4A-9FAE-F706C47A8902}" type="datetimeFigureOut">
              <a:rPr lang="en-US" smtClean="0"/>
              <a:t>12/6/2020</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E8B849D6-A2AF-EB40-A7CE-F623886AC525}" type="slidenum">
              <a:rPr lang="en-US" smtClean="0"/>
              <a:t>‹Nº›</a:t>
            </a:fld>
            <a:endParaRPr lang="en-US"/>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342900"/>
            <a:ext cx="2949178" cy="1200150"/>
          </a:xfrm>
        </p:spPr>
        <p:txBody>
          <a:bodyPr anchor="b"/>
          <a:lstStyle>
            <a:lvl1pPr>
              <a:defRPr sz="2400"/>
            </a:lvl1pPr>
          </a:lstStyle>
          <a:p>
            <a:r>
              <a:rPr lang="en-US"/>
              <a:t>Click to edit Master title style</a:t>
            </a:r>
            <a:endParaRPr lang="en-US" dirty="0"/>
          </a:p>
        </p:txBody>
      </p:sp>
      <p:sp>
        <p:nvSpPr>
          <p:cNvPr id="3" name="Content Placeholder 2"/>
          <p:cNvSpPr>
            <a:spLocks noGrp="1"/>
          </p:cNvSpPr>
          <p:nvPr>
            <p:ph idx="1"/>
          </p:nvPr>
        </p:nvSpPr>
        <p:spPr>
          <a:xfrm>
            <a:off x="3887391" y="740569"/>
            <a:ext cx="4629150" cy="3655219"/>
          </a:xfrm>
        </p:spPr>
        <p:txBody>
          <a:bodyPr/>
          <a:lstStyle>
            <a:lvl1pPr>
              <a:defRPr sz="2400"/>
            </a:lvl1pPr>
            <a:lvl2pPr>
              <a:defRPr sz="2100"/>
            </a:lvl2pPr>
            <a:lvl3pPr>
              <a:defRPr sz="1800"/>
            </a:lvl3pPr>
            <a:lvl4pPr>
              <a:defRPr sz="1500"/>
            </a:lvl4pPr>
            <a:lvl5pPr>
              <a:defRPr sz="1500"/>
            </a:lvl5pPr>
            <a:lvl6pPr>
              <a:defRPr sz="1500"/>
            </a:lvl6pPr>
            <a:lvl7pPr>
              <a:defRPr sz="1500"/>
            </a:lvl7pPr>
            <a:lvl8pPr>
              <a:defRPr sz="1500"/>
            </a:lvl8pPr>
            <a:lvl9pPr>
              <a:defRPr sz="15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Text Placeholder 3"/>
          <p:cNvSpPr>
            <a:spLocks noGrp="1"/>
          </p:cNvSpPr>
          <p:nvPr>
            <p:ph type="body" sz="half" idx="2"/>
          </p:nvPr>
        </p:nvSpPr>
        <p:spPr>
          <a:xfrm>
            <a:off x="629841" y="1543050"/>
            <a:ext cx="2949178" cy="2858691"/>
          </a:xfrm>
        </p:spPr>
        <p:txBody>
          <a:bodyPr/>
          <a:lstStyle>
            <a:lvl1pPr marL="0" indent="0">
              <a:buNone/>
              <a:defRPr sz="1200"/>
            </a:lvl1pPr>
            <a:lvl2pPr marL="342900" indent="0">
              <a:buNone/>
              <a:defRPr sz="1050"/>
            </a:lvl2pPr>
            <a:lvl3pPr marL="685800" indent="0">
              <a:buNone/>
              <a:defRPr sz="900"/>
            </a:lvl3pPr>
            <a:lvl4pPr marL="1028700" indent="0">
              <a:buNone/>
              <a:defRPr sz="750"/>
            </a:lvl4pPr>
            <a:lvl5pPr marL="1371600" indent="0">
              <a:buNone/>
              <a:defRPr sz="750"/>
            </a:lvl5pPr>
            <a:lvl6pPr marL="1714500" indent="0">
              <a:buNone/>
              <a:defRPr sz="750"/>
            </a:lvl6pPr>
            <a:lvl7pPr marL="2057400" indent="0">
              <a:buNone/>
              <a:defRPr sz="750"/>
            </a:lvl7pPr>
            <a:lvl8pPr marL="2400300" indent="0">
              <a:buNone/>
              <a:defRPr sz="750"/>
            </a:lvl8pPr>
            <a:lvl9pPr marL="2743200" indent="0">
              <a:buNone/>
              <a:defRPr sz="750"/>
            </a:lvl9pPr>
          </a:lstStyle>
          <a:p>
            <a:pPr lvl="0"/>
            <a:r>
              <a:rPr lang="en-US"/>
              <a:t>Click to edit Master text styles</a:t>
            </a:r>
          </a:p>
        </p:txBody>
      </p:sp>
      <p:sp>
        <p:nvSpPr>
          <p:cNvPr id="5" name="Date Placeholder 4"/>
          <p:cNvSpPr>
            <a:spLocks noGrp="1"/>
          </p:cNvSpPr>
          <p:nvPr>
            <p:ph type="dt" sz="half" idx="10"/>
          </p:nvPr>
        </p:nvSpPr>
        <p:spPr/>
        <p:txBody>
          <a:bodyPr/>
          <a:lstStyle/>
          <a:p>
            <a:fld id="{73263CA4-42CB-AA4A-9FAE-F706C47A8902}" type="datetimeFigureOut">
              <a:rPr lang="en-US" smtClean="0"/>
              <a:t>12/6/2020</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E8B849D6-A2AF-EB40-A7CE-F623886AC525}" type="slidenum">
              <a:rPr lang="en-US" smtClean="0"/>
              <a:t>‹Nº›</a:t>
            </a:fld>
            <a:endParaRPr lang="en-US"/>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342900"/>
            <a:ext cx="2949178" cy="1200150"/>
          </a:xfrm>
        </p:spPr>
        <p:txBody>
          <a:bodyPr anchor="b"/>
          <a:lstStyle>
            <a:lvl1pPr>
              <a:defRPr sz="2400"/>
            </a:lvl1pPr>
          </a:lstStyle>
          <a:p>
            <a:r>
              <a:rPr lang="en-US"/>
              <a:t>Click to edit Master title style</a:t>
            </a:r>
            <a:endParaRPr lang="en-US" dirty="0"/>
          </a:p>
        </p:txBody>
      </p:sp>
      <p:sp>
        <p:nvSpPr>
          <p:cNvPr id="3" name="Picture Placeholder 2"/>
          <p:cNvSpPr>
            <a:spLocks noGrp="1" noChangeAspect="1"/>
          </p:cNvSpPr>
          <p:nvPr>
            <p:ph type="pic" idx="1"/>
          </p:nvPr>
        </p:nvSpPr>
        <p:spPr>
          <a:xfrm>
            <a:off x="3887391" y="740569"/>
            <a:ext cx="4629150" cy="3655219"/>
          </a:xfrm>
        </p:spPr>
        <p:txBody>
          <a:bodyPr anchor="t"/>
          <a:lstStyle>
            <a:lvl1pPr marL="0" indent="0">
              <a:buNone/>
              <a:defRPr sz="2400"/>
            </a:lvl1pPr>
            <a:lvl2pPr marL="342900" indent="0">
              <a:buNone/>
              <a:defRPr sz="2100"/>
            </a:lvl2pPr>
            <a:lvl3pPr marL="685800" indent="0">
              <a:buNone/>
              <a:defRPr sz="1800"/>
            </a:lvl3pPr>
            <a:lvl4pPr marL="1028700" indent="0">
              <a:buNone/>
              <a:defRPr sz="1500"/>
            </a:lvl4pPr>
            <a:lvl5pPr marL="1371600" indent="0">
              <a:buNone/>
              <a:defRPr sz="1500"/>
            </a:lvl5pPr>
            <a:lvl6pPr marL="1714500" indent="0">
              <a:buNone/>
              <a:defRPr sz="1500"/>
            </a:lvl6pPr>
            <a:lvl7pPr marL="2057400" indent="0">
              <a:buNone/>
              <a:defRPr sz="1500"/>
            </a:lvl7pPr>
            <a:lvl8pPr marL="2400300" indent="0">
              <a:buNone/>
              <a:defRPr sz="1500"/>
            </a:lvl8pPr>
            <a:lvl9pPr marL="2743200" indent="0">
              <a:buNone/>
              <a:defRPr sz="1500"/>
            </a:lvl9pPr>
          </a:lstStyle>
          <a:p>
            <a:r>
              <a:rPr lang="en-US"/>
              <a:t>Drag picture to placeholder or click icon to add</a:t>
            </a:r>
            <a:endParaRPr lang="en-US" dirty="0"/>
          </a:p>
        </p:txBody>
      </p:sp>
      <p:sp>
        <p:nvSpPr>
          <p:cNvPr id="4" name="Text Placeholder 3"/>
          <p:cNvSpPr>
            <a:spLocks noGrp="1"/>
          </p:cNvSpPr>
          <p:nvPr>
            <p:ph type="body" sz="half" idx="2"/>
          </p:nvPr>
        </p:nvSpPr>
        <p:spPr>
          <a:xfrm>
            <a:off x="629841" y="1543050"/>
            <a:ext cx="2949178" cy="2858691"/>
          </a:xfrm>
        </p:spPr>
        <p:txBody>
          <a:bodyPr/>
          <a:lstStyle>
            <a:lvl1pPr marL="0" indent="0">
              <a:buNone/>
              <a:defRPr sz="1200"/>
            </a:lvl1pPr>
            <a:lvl2pPr marL="342900" indent="0">
              <a:buNone/>
              <a:defRPr sz="1050"/>
            </a:lvl2pPr>
            <a:lvl3pPr marL="685800" indent="0">
              <a:buNone/>
              <a:defRPr sz="900"/>
            </a:lvl3pPr>
            <a:lvl4pPr marL="1028700" indent="0">
              <a:buNone/>
              <a:defRPr sz="750"/>
            </a:lvl4pPr>
            <a:lvl5pPr marL="1371600" indent="0">
              <a:buNone/>
              <a:defRPr sz="750"/>
            </a:lvl5pPr>
            <a:lvl6pPr marL="1714500" indent="0">
              <a:buNone/>
              <a:defRPr sz="750"/>
            </a:lvl6pPr>
            <a:lvl7pPr marL="2057400" indent="0">
              <a:buNone/>
              <a:defRPr sz="750"/>
            </a:lvl7pPr>
            <a:lvl8pPr marL="2400300" indent="0">
              <a:buNone/>
              <a:defRPr sz="750"/>
            </a:lvl8pPr>
            <a:lvl9pPr marL="2743200" indent="0">
              <a:buNone/>
              <a:defRPr sz="750"/>
            </a:lvl9pPr>
          </a:lstStyle>
          <a:p>
            <a:pPr lvl="0"/>
            <a:r>
              <a:rPr lang="en-US"/>
              <a:t>Click to edit Master text styles</a:t>
            </a:r>
          </a:p>
        </p:txBody>
      </p:sp>
      <p:sp>
        <p:nvSpPr>
          <p:cNvPr id="5" name="Date Placeholder 4"/>
          <p:cNvSpPr>
            <a:spLocks noGrp="1"/>
          </p:cNvSpPr>
          <p:nvPr>
            <p:ph type="dt" sz="half" idx="10"/>
          </p:nvPr>
        </p:nvSpPr>
        <p:spPr/>
        <p:txBody>
          <a:bodyPr/>
          <a:lstStyle/>
          <a:p>
            <a:fld id="{73263CA4-42CB-AA4A-9FAE-F706C47A8902}" type="datetimeFigureOut">
              <a:rPr lang="en-US" smtClean="0"/>
              <a:t>12/6/2020</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E8B849D6-A2AF-EB40-A7CE-F623886AC525}" type="slidenum">
              <a:rPr lang="en-US" smtClean="0"/>
              <a:t>‹Nº›</a:t>
            </a:fld>
            <a:endParaRPr lang="en-US"/>
          </a:p>
        </p:txBody>
      </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19.xml"/><Relationship Id="rId13" Type="http://schemas.openxmlformats.org/officeDocument/2006/relationships/theme" Target="../theme/theme2.xml"/><Relationship Id="rId3" Type="http://schemas.openxmlformats.org/officeDocument/2006/relationships/slideLayout" Target="../slideLayouts/slideLayout14.xml"/><Relationship Id="rId7" Type="http://schemas.openxmlformats.org/officeDocument/2006/relationships/slideLayout" Target="../slideLayouts/slideLayout18.xml"/><Relationship Id="rId12" Type="http://schemas.openxmlformats.org/officeDocument/2006/relationships/slideLayout" Target="../slideLayouts/slideLayout23.xml"/><Relationship Id="rId2" Type="http://schemas.openxmlformats.org/officeDocument/2006/relationships/slideLayout" Target="../slideLayouts/slideLayout13.xml"/><Relationship Id="rId1" Type="http://schemas.openxmlformats.org/officeDocument/2006/relationships/slideLayout" Target="../slideLayouts/slideLayout12.xml"/><Relationship Id="rId6" Type="http://schemas.openxmlformats.org/officeDocument/2006/relationships/slideLayout" Target="../slideLayouts/slideLayout17.xml"/><Relationship Id="rId11" Type="http://schemas.openxmlformats.org/officeDocument/2006/relationships/slideLayout" Target="../slideLayouts/slideLayout22.xml"/><Relationship Id="rId5" Type="http://schemas.openxmlformats.org/officeDocument/2006/relationships/slideLayout" Target="../slideLayouts/slideLayout16.xml"/><Relationship Id="rId10" Type="http://schemas.openxmlformats.org/officeDocument/2006/relationships/slideLayout" Target="../slideLayouts/slideLayout21.xml"/><Relationship Id="rId4" Type="http://schemas.openxmlformats.org/officeDocument/2006/relationships/slideLayout" Target="../slideLayouts/slideLayout15.xml"/><Relationship Id="rId9" Type="http://schemas.openxmlformats.org/officeDocument/2006/relationships/slideLayout" Target="../slideLayouts/slideLayout20.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gradFill flip="none" rotWithShape="1">
          <a:gsLst>
            <a:gs pos="0">
              <a:schemeClr val="tx1">
                <a:lumMod val="65000"/>
              </a:schemeClr>
            </a:gs>
            <a:gs pos="43000">
              <a:schemeClr val="tx1">
                <a:lumMod val="50000"/>
              </a:schemeClr>
            </a:gs>
            <a:gs pos="62000">
              <a:schemeClr val="bg1">
                <a:lumMod val="85000"/>
                <a:lumOff val="15000"/>
              </a:schemeClr>
            </a:gs>
          </a:gsLst>
          <a:path path="circle">
            <a:fillToRect t="100000" r="100000"/>
          </a:path>
          <a:tileRect l="-100000" b="-100000"/>
        </a:gra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28650" y="273844"/>
            <a:ext cx="7886700" cy="994172"/>
          </a:xfrm>
          <a:prstGeom prst="rect">
            <a:avLst/>
          </a:prstGeom>
        </p:spPr>
        <p:txBody>
          <a:bodyPr vert="horz" lIns="91440" tIns="45720" rIns="91440" bIns="45720" rtlCol="0" anchor="ctr">
            <a:normAutofit/>
          </a:bodyPr>
          <a:lstStyle/>
          <a:p>
            <a:r>
              <a:rPr lang="en-US"/>
              <a:t>Click to edit Master title style</a:t>
            </a:r>
            <a:endParaRPr lang="en-US" dirty="0"/>
          </a:p>
        </p:txBody>
      </p:sp>
      <p:sp>
        <p:nvSpPr>
          <p:cNvPr id="3" name="Text Placeholder 2"/>
          <p:cNvSpPr>
            <a:spLocks noGrp="1"/>
          </p:cNvSpPr>
          <p:nvPr>
            <p:ph type="body" idx="1"/>
          </p:nvPr>
        </p:nvSpPr>
        <p:spPr>
          <a:xfrm>
            <a:off x="628650" y="1369219"/>
            <a:ext cx="7886700" cy="3263504"/>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2"/>
          </p:nvPr>
        </p:nvSpPr>
        <p:spPr>
          <a:xfrm>
            <a:off x="628650" y="4767263"/>
            <a:ext cx="2057400" cy="273844"/>
          </a:xfrm>
          <a:prstGeom prst="rect">
            <a:avLst/>
          </a:prstGeom>
        </p:spPr>
        <p:txBody>
          <a:bodyPr vert="horz" lIns="91440" tIns="45720" rIns="91440" bIns="45720" rtlCol="0" anchor="ctr"/>
          <a:lstStyle>
            <a:lvl1pPr algn="l">
              <a:defRPr sz="900">
                <a:solidFill>
                  <a:schemeClr val="tx1">
                    <a:tint val="75000"/>
                  </a:schemeClr>
                </a:solidFill>
              </a:defRPr>
            </a:lvl1pPr>
          </a:lstStyle>
          <a:p>
            <a:fld id="{73263CA4-42CB-AA4A-9FAE-F706C47A8902}" type="datetimeFigureOut">
              <a:rPr lang="en-US" smtClean="0"/>
              <a:t>12/6/2020</a:t>
            </a:fld>
            <a:endParaRPr lang="en-US"/>
          </a:p>
        </p:txBody>
      </p:sp>
      <p:sp>
        <p:nvSpPr>
          <p:cNvPr id="5" name="Footer Placeholder 4"/>
          <p:cNvSpPr>
            <a:spLocks noGrp="1"/>
          </p:cNvSpPr>
          <p:nvPr>
            <p:ph type="ftr" sz="quarter" idx="3"/>
          </p:nvPr>
        </p:nvSpPr>
        <p:spPr>
          <a:xfrm>
            <a:off x="3028950" y="4767263"/>
            <a:ext cx="3086100" cy="273844"/>
          </a:xfrm>
          <a:prstGeom prst="rect">
            <a:avLst/>
          </a:prstGeom>
        </p:spPr>
        <p:txBody>
          <a:bodyPr vert="horz" lIns="91440" tIns="45720" rIns="91440" bIns="45720" rtlCol="0" anchor="ctr"/>
          <a:lstStyle>
            <a:lvl1pPr algn="ctr">
              <a:defRPr sz="90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6457950" y="4767263"/>
            <a:ext cx="2057400" cy="273844"/>
          </a:xfrm>
          <a:prstGeom prst="rect">
            <a:avLst/>
          </a:prstGeom>
        </p:spPr>
        <p:txBody>
          <a:bodyPr vert="horz" lIns="91440" tIns="45720" rIns="91440" bIns="45720" rtlCol="0" anchor="ctr"/>
          <a:lstStyle>
            <a:lvl1pPr algn="r">
              <a:defRPr sz="900">
                <a:solidFill>
                  <a:schemeClr val="tx1">
                    <a:tint val="75000"/>
                  </a:schemeClr>
                </a:solidFill>
              </a:defRPr>
            </a:lvl1pPr>
          </a:lstStyle>
          <a:p>
            <a:fld id="{E8B849D6-A2AF-EB40-A7CE-F623886AC525}" type="slidenum">
              <a:rPr lang="en-US" smtClean="0"/>
              <a:t>‹Nº›</a:t>
            </a:fld>
            <a:endParaRPr lang="en-US"/>
          </a:p>
        </p:txBody>
      </p:sp>
    </p:spTree>
    <p:extLst>
      <p:ext uri="{BB962C8B-B14F-4D97-AF65-F5344CB8AC3E}">
        <p14:creationId xmlns:p14="http://schemas.microsoft.com/office/powerpoint/2010/main" val="1992682992"/>
      </p:ext>
    </p:extLst>
  </p:cSld>
  <p:clrMap bg1="dk1" tx1="lt1" bg2="dk2" tx2="lt2" accent1="accent1" accent2="accent2" accent3="accent3" accent4="accent4" accent5="accent5" accent6="accent6" hlink="hlink" folHlink="folHlink"/>
  <p:sldLayoutIdLst>
    <p:sldLayoutId id="2147483685" r:id="rId1"/>
    <p:sldLayoutId id="2147483686" r:id="rId2"/>
    <p:sldLayoutId id="2147483687" r:id="rId3"/>
    <p:sldLayoutId id="2147483688" r:id="rId4"/>
    <p:sldLayoutId id="2147483689" r:id="rId5"/>
    <p:sldLayoutId id="2147483690" r:id="rId6"/>
    <p:sldLayoutId id="2147483691" r:id="rId7"/>
    <p:sldLayoutId id="2147483692" r:id="rId8"/>
    <p:sldLayoutId id="2147483693" r:id="rId9"/>
    <p:sldLayoutId id="2147483694" r:id="rId10"/>
    <p:sldLayoutId id="2147483695" r:id="rId11"/>
  </p:sldLayoutIdLst>
  <p:txStyles>
    <p:titleStyle>
      <a:lvl1pPr algn="l" defTabSz="685800" rtl="0" eaLnBrk="1" latinLnBrk="0" hangingPunct="1">
        <a:lnSpc>
          <a:spcPct val="90000"/>
        </a:lnSpc>
        <a:spcBef>
          <a:spcPct val="0"/>
        </a:spcBef>
        <a:buNone/>
        <a:defRPr sz="3300" kern="1200">
          <a:solidFill>
            <a:schemeClr val="tx1"/>
          </a:solidFill>
          <a:latin typeface="+mj-lt"/>
          <a:ea typeface="+mj-ea"/>
          <a:cs typeface="+mj-cs"/>
        </a:defRPr>
      </a:lvl1pPr>
    </p:titleStyle>
    <p:body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mn-lt"/>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p:bodyStyle>
    <p:other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28650" y="273844"/>
            <a:ext cx="7886700" cy="994172"/>
          </a:xfrm>
          <a:prstGeom prst="rect">
            <a:avLst/>
          </a:prstGeom>
        </p:spPr>
        <p:txBody>
          <a:bodyPr vert="horz" lIns="91440" tIns="45720" rIns="91440" bIns="45720" rtlCol="0" anchor="ctr">
            <a:normAutofit/>
          </a:bodyPr>
          <a:lstStyle/>
          <a:p>
            <a:r>
              <a:rPr lang="en-US"/>
              <a:t>Click to edit Master title style</a:t>
            </a:r>
            <a:endParaRPr lang="en-US" dirty="0"/>
          </a:p>
        </p:txBody>
      </p:sp>
      <p:sp>
        <p:nvSpPr>
          <p:cNvPr id="3" name="Text Placeholder 2"/>
          <p:cNvSpPr>
            <a:spLocks noGrp="1"/>
          </p:cNvSpPr>
          <p:nvPr>
            <p:ph type="body" idx="1"/>
          </p:nvPr>
        </p:nvSpPr>
        <p:spPr>
          <a:xfrm>
            <a:off x="628650" y="1369219"/>
            <a:ext cx="7886700" cy="3263504"/>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2"/>
          </p:nvPr>
        </p:nvSpPr>
        <p:spPr>
          <a:xfrm>
            <a:off x="628650" y="4767263"/>
            <a:ext cx="2057400" cy="273844"/>
          </a:xfrm>
          <a:prstGeom prst="rect">
            <a:avLst/>
          </a:prstGeom>
        </p:spPr>
        <p:txBody>
          <a:bodyPr vert="horz" lIns="91440" tIns="45720" rIns="91440" bIns="45720" rtlCol="0" anchor="ctr"/>
          <a:lstStyle>
            <a:lvl1pPr algn="l">
              <a:defRPr sz="900">
                <a:solidFill>
                  <a:schemeClr val="tx1">
                    <a:tint val="75000"/>
                  </a:schemeClr>
                </a:solidFill>
              </a:defRPr>
            </a:lvl1pPr>
          </a:lstStyle>
          <a:p>
            <a:fld id="{73263CA4-42CB-AA4A-9FAE-F706C47A8902}" type="datetimeFigureOut">
              <a:rPr lang="en-US" smtClean="0">
                <a:solidFill>
                  <a:srgbClr val="FFFFFF">
                    <a:tint val="75000"/>
                  </a:srgbClr>
                </a:solidFill>
              </a:rPr>
              <a:pPr/>
              <a:t>12/6/2020</a:t>
            </a:fld>
            <a:endParaRPr lang="en-US">
              <a:solidFill>
                <a:srgbClr val="FFFFFF">
                  <a:tint val="75000"/>
                </a:srgbClr>
              </a:solidFill>
            </a:endParaRPr>
          </a:p>
        </p:txBody>
      </p:sp>
      <p:sp>
        <p:nvSpPr>
          <p:cNvPr id="5" name="Footer Placeholder 4"/>
          <p:cNvSpPr>
            <a:spLocks noGrp="1"/>
          </p:cNvSpPr>
          <p:nvPr>
            <p:ph type="ftr" sz="quarter" idx="3"/>
          </p:nvPr>
        </p:nvSpPr>
        <p:spPr>
          <a:xfrm>
            <a:off x="3028950" y="4767263"/>
            <a:ext cx="3086100" cy="273844"/>
          </a:xfrm>
          <a:prstGeom prst="rect">
            <a:avLst/>
          </a:prstGeom>
        </p:spPr>
        <p:txBody>
          <a:bodyPr vert="horz" lIns="91440" tIns="45720" rIns="91440" bIns="45720" rtlCol="0" anchor="ctr"/>
          <a:lstStyle>
            <a:lvl1pPr algn="ctr">
              <a:defRPr sz="900">
                <a:solidFill>
                  <a:schemeClr val="tx1">
                    <a:tint val="75000"/>
                  </a:schemeClr>
                </a:solidFill>
              </a:defRPr>
            </a:lvl1pPr>
          </a:lstStyle>
          <a:p>
            <a:endParaRPr lang="en-US">
              <a:solidFill>
                <a:srgbClr val="FFFFFF">
                  <a:tint val="75000"/>
                </a:srgbClr>
              </a:solidFill>
            </a:endParaRPr>
          </a:p>
        </p:txBody>
      </p:sp>
      <p:sp>
        <p:nvSpPr>
          <p:cNvPr id="6" name="Slide Number Placeholder 5"/>
          <p:cNvSpPr>
            <a:spLocks noGrp="1"/>
          </p:cNvSpPr>
          <p:nvPr>
            <p:ph type="sldNum" sz="quarter" idx="4"/>
          </p:nvPr>
        </p:nvSpPr>
        <p:spPr>
          <a:xfrm>
            <a:off x="6457950" y="4767263"/>
            <a:ext cx="2057400" cy="273844"/>
          </a:xfrm>
          <a:prstGeom prst="rect">
            <a:avLst/>
          </a:prstGeom>
        </p:spPr>
        <p:txBody>
          <a:bodyPr vert="horz" lIns="91440" tIns="45720" rIns="91440" bIns="45720" rtlCol="0" anchor="ctr"/>
          <a:lstStyle>
            <a:lvl1pPr algn="r">
              <a:defRPr sz="900">
                <a:solidFill>
                  <a:schemeClr val="tx1">
                    <a:tint val="75000"/>
                  </a:schemeClr>
                </a:solidFill>
              </a:defRPr>
            </a:lvl1pPr>
          </a:lstStyle>
          <a:p>
            <a:fld id="{E8B849D6-A2AF-EB40-A7CE-F623886AC525}" type="slidenum">
              <a:rPr lang="en-US" smtClean="0">
                <a:solidFill>
                  <a:srgbClr val="FFFFFF">
                    <a:tint val="75000"/>
                  </a:srgbClr>
                </a:solidFill>
              </a:rPr>
              <a:pPr/>
              <a:t>‹Nº›</a:t>
            </a:fld>
            <a:endParaRPr lang="en-US">
              <a:solidFill>
                <a:srgbClr val="FFFFFF">
                  <a:tint val="75000"/>
                </a:srgbClr>
              </a:solidFill>
            </a:endParaRPr>
          </a:p>
        </p:txBody>
      </p:sp>
    </p:spTree>
    <p:extLst>
      <p:ext uri="{BB962C8B-B14F-4D97-AF65-F5344CB8AC3E}">
        <p14:creationId xmlns:p14="http://schemas.microsoft.com/office/powerpoint/2010/main" val="1025384555"/>
      </p:ext>
    </p:extLst>
  </p:cSld>
  <p:clrMap bg1="dk1" tx1="lt1" bg2="dk2" tx2="lt2" accent1="accent1" accent2="accent2" accent3="accent3" accent4="accent4" accent5="accent5" accent6="accent6" hlink="hlink" folHlink="folHlink"/>
  <p:sldLayoutIdLst>
    <p:sldLayoutId id="2147483697" r:id="rId1"/>
    <p:sldLayoutId id="2147483698" r:id="rId2"/>
    <p:sldLayoutId id="2147483699" r:id="rId3"/>
    <p:sldLayoutId id="2147483700" r:id="rId4"/>
    <p:sldLayoutId id="2147483701" r:id="rId5"/>
    <p:sldLayoutId id="2147483702" r:id="rId6"/>
    <p:sldLayoutId id="2147483703" r:id="rId7"/>
    <p:sldLayoutId id="2147483704" r:id="rId8"/>
    <p:sldLayoutId id="2147483705" r:id="rId9"/>
    <p:sldLayoutId id="2147483706" r:id="rId10"/>
    <p:sldLayoutId id="2147483707" r:id="rId11"/>
    <p:sldLayoutId id="2147483708" r:id="rId12"/>
  </p:sldLayoutIdLst>
  <p:txStyles>
    <p:titleStyle>
      <a:lvl1pPr algn="l" defTabSz="685800" rtl="0" eaLnBrk="1" latinLnBrk="0" hangingPunct="1">
        <a:lnSpc>
          <a:spcPct val="90000"/>
        </a:lnSpc>
        <a:spcBef>
          <a:spcPct val="0"/>
        </a:spcBef>
        <a:buNone/>
        <a:defRPr sz="3300" kern="1200">
          <a:solidFill>
            <a:schemeClr val="tx1"/>
          </a:solidFill>
          <a:latin typeface="+mj-lt"/>
          <a:ea typeface="+mj-ea"/>
          <a:cs typeface="+mj-cs"/>
        </a:defRPr>
      </a:lvl1pPr>
    </p:titleStyle>
    <p:body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mn-lt"/>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p:bodyStyle>
    <p:other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1.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1.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2.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1.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1.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2.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2.xm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2.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1.xml"/></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2.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2.xml"/></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2.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2.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2.xml"/></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2.xm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2.xml"/></Relationships>
</file>

<file path=ppt/slides/_rels/slide25.xml.rels><?xml version="1.0" encoding="UTF-8" standalone="yes"?>
<Relationships xmlns="http://schemas.openxmlformats.org/package/2006/relationships"><Relationship Id="rId3" Type="http://schemas.openxmlformats.org/officeDocument/2006/relationships/image" Target="../media/image1.gif"/><Relationship Id="rId2" Type="http://schemas.openxmlformats.org/officeDocument/2006/relationships/notesSlide" Target="../notesSlides/notesSlide25.xml"/><Relationship Id="rId1" Type="http://schemas.openxmlformats.org/officeDocument/2006/relationships/slideLayout" Target="../slideLayouts/slideLayout2.xml"/></Relationships>
</file>

<file path=ppt/slides/_rels/slide26.xml.rels><?xml version="1.0" encoding="UTF-8" standalone="yes"?>
<Relationships xmlns="http://schemas.openxmlformats.org/package/2006/relationships"><Relationship Id="rId3" Type="http://schemas.openxmlformats.org/officeDocument/2006/relationships/image" Target="../media/image2.gif"/><Relationship Id="rId2" Type="http://schemas.openxmlformats.org/officeDocument/2006/relationships/notesSlide" Target="../notesSlides/notesSlide26.xml"/><Relationship Id="rId1" Type="http://schemas.openxmlformats.org/officeDocument/2006/relationships/slideLayout" Target="../slideLayouts/slideLayout5.xml"/><Relationship Id="rId4" Type="http://schemas.openxmlformats.org/officeDocument/2006/relationships/image" Target="../media/image3.gif"/></Relationships>
</file>

<file path=ppt/slides/_rels/slide27.xml.rels><?xml version="1.0" encoding="UTF-8" standalone="yes"?>
<Relationships xmlns="http://schemas.openxmlformats.org/package/2006/relationships"><Relationship Id="rId3" Type="http://schemas.openxmlformats.org/officeDocument/2006/relationships/image" Target="../media/image4.gif"/><Relationship Id="rId2" Type="http://schemas.openxmlformats.org/officeDocument/2006/relationships/notesSlide" Target="../notesSlides/notesSlide27.xml"/><Relationship Id="rId1" Type="http://schemas.openxmlformats.org/officeDocument/2006/relationships/slideLayout" Target="../slideLayouts/slideLayout16.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1.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5.xm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2.xm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2.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2.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2.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2.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52" name="Group 224"/>
          <p:cNvGrpSpPr>
            <a:grpSpLocks/>
          </p:cNvGrpSpPr>
          <p:nvPr/>
        </p:nvGrpSpPr>
        <p:grpSpPr bwMode="auto">
          <a:xfrm rot="1584244">
            <a:off x="1168995" y="2930391"/>
            <a:ext cx="1042187" cy="919163"/>
            <a:chOff x="2231" y="1596"/>
            <a:chExt cx="1324" cy="1167"/>
          </a:xfrm>
          <a:effectLst/>
        </p:grpSpPr>
        <p:sp>
          <p:nvSpPr>
            <p:cNvPr id="153" name="Freeform 152"/>
            <p:cNvSpPr>
              <a:spLocks noChangeArrowheads="1"/>
            </p:cNvSpPr>
            <p:nvPr/>
          </p:nvSpPr>
          <p:spPr bwMode="auto">
            <a:xfrm>
              <a:off x="2231" y="1880"/>
              <a:ext cx="662" cy="883"/>
            </a:xfrm>
            <a:custGeom>
              <a:avLst/>
              <a:gdLst>
                <a:gd name="T0" fmla="*/ 2920 w 2921"/>
                <a:gd name="T1" fmla="*/ 3901 h 3902"/>
                <a:gd name="T2" fmla="*/ 0 w 2921"/>
                <a:gd name="T3" fmla="*/ 2650 h 3902"/>
                <a:gd name="T4" fmla="*/ 0 w 2921"/>
                <a:gd name="T5" fmla="*/ 0 h 3902"/>
                <a:gd name="T6" fmla="*/ 2920 w 2921"/>
                <a:gd name="T7" fmla="*/ 1273 h 3902"/>
                <a:gd name="T8" fmla="*/ 2920 w 2921"/>
                <a:gd name="T9" fmla="*/ 3901 h 3902"/>
              </a:gdLst>
              <a:ahLst/>
              <a:cxnLst>
                <a:cxn ang="0">
                  <a:pos x="T0" y="T1"/>
                </a:cxn>
                <a:cxn ang="0">
                  <a:pos x="T2" y="T3"/>
                </a:cxn>
                <a:cxn ang="0">
                  <a:pos x="T4" y="T5"/>
                </a:cxn>
                <a:cxn ang="0">
                  <a:pos x="T6" y="T7"/>
                </a:cxn>
                <a:cxn ang="0">
                  <a:pos x="T8" y="T9"/>
                </a:cxn>
              </a:cxnLst>
              <a:rect l="0" t="0" r="r" b="b"/>
              <a:pathLst>
                <a:path w="2921" h="3902">
                  <a:moveTo>
                    <a:pt x="2920" y="3901"/>
                  </a:moveTo>
                  <a:lnTo>
                    <a:pt x="0" y="2650"/>
                  </a:lnTo>
                  <a:lnTo>
                    <a:pt x="0" y="0"/>
                  </a:lnTo>
                  <a:lnTo>
                    <a:pt x="2920" y="1273"/>
                  </a:lnTo>
                  <a:lnTo>
                    <a:pt x="2920" y="3901"/>
                  </a:lnTo>
                </a:path>
              </a:pathLst>
            </a:custGeom>
            <a:gradFill flip="none" rotWithShape="1">
              <a:gsLst>
                <a:gs pos="0">
                  <a:schemeClr val="accent6">
                    <a:lumMod val="40000"/>
                    <a:lumOff val="60000"/>
                  </a:schemeClr>
                </a:gs>
                <a:gs pos="46000">
                  <a:schemeClr val="accent6">
                    <a:lumMod val="95000"/>
                    <a:lumOff val="5000"/>
                  </a:schemeClr>
                </a:gs>
                <a:gs pos="100000">
                  <a:schemeClr val="accent6">
                    <a:lumMod val="60000"/>
                  </a:schemeClr>
                </a:gs>
              </a:gsLst>
              <a:path path="circle">
                <a:fillToRect l="50000" t="130000" r="50000" b="-3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54" name="Freeform 153"/>
            <p:cNvSpPr>
              <a:spLocks noChangeArrowheads="1"/>
            </p:cNvSpPr>
            <p:nvPr/>
          </p:nvSpPr>
          <p:spPr bwMode="auto">
            <a:xfrm>
              <a:off x="2893" y="1880"/>
              <a:ext cx="662" cy="883"/>
            </a:xfrm>
            <a:custGeom>
              <a:avLst/>
              <a:gdLst>
                <a:gd name="T0" fmla="*/ 0 w 2921"/>
                <a:gd name="T1" fmla="*/ 1273 h 3902"/>
                <a:gd name="T2" fmla="*/ 0 w 2921"/>
                <a:gd name="T3" fmla="*/ 1273 h 3902"/>
                <a:gd name="T4" fmla="*/ 0 w 2921"/>
                <a:gd name="T5" fmla="*/ 3901 h 3902"/>
                <a:gd name="T6" fmla="*/ 0 w 2921"/>
                <a:gd name="T7" fmla="*/ 3901 h 3902"/>
                <a:gd name="T8" fmla="*/ 2920 w 2921"/>
                <a:gd name="T9" fmla="*/ 2650 h 3902"/>
                <a:gd name="T10" fmla="*/ 2920 w 2921"/>
                <a:gd name="T11" fmla="*/ 0 h 3902"/>
                <a:gd name="T12" fmla="*/ 0 w 2921"/>
                <a:gd name="T13" fmla="*/ 1273 h 3902"/>
              </a:gdLst>
              <a:ahLst/>
              <a:cxnLst>
                <a:cxn ang="0">
                  <a:pos x="T0" y="T1"/>
                </a:cxn>
                <a:cxn ang="0">
                  <a:pos x="T2" y="T3"/>
                </a:cxn>
                <a:cxn ang="0">
                  <a:pos x="T4" y="T5"/>
                </a:cxn>
                <a:cxn ang="0">
                  <a:pos x="T6" y="T7"/>
                </a:cxn>
                <a:cxn ang="0">
                  <a:pos x="T8" y="T9"/>
                </a:cxn>
                <a:cxn ang="0">
                  <a:pos x="T10" y="T11"/>
                </a:cxn>
                <a:cxn ang="0">
                  <a:pos x="T12" y="T13"/>
                </a:cxn>
              </a:cxnLst>
              <a:rect l="0" t="0" r="r" b="b"/>
              <a:pathLst>
                <a:path w="2921" h="3902">
                  <a:moveTo>
                    <a:pt x="0" y="1273"/>
                  </a:moveTo>
                  <a:lnTo>
                    <a:pt x="0" y="1273"/>
                  </a:lnTo>
                  <a:lnTo>
                    <a:pt x="0" y="3901"/>
                  </a:lnTo>
                  <a:lnTo>
                    <a:pt x="0" y="3901"/>
                  </a:lnTo>
                  <a:lnTo>
                    <a:pt x="2920" y="2650"/>
                  </a:lnTo>
                  <a:lnTo>
                    <a:pt x="2920" y="0"/>
                  </a:lnTo>
                  <a:lnTo>
                    <a:pt x="0" y="1273"/>
                  </a:lnTo>
                </a:path>
              </a:pathLst>
            </a:custGeom>
            <a:gradFill flip="none" rotWithShape="1">
              <a:gsLst>
                <a:gs pos="0">
                  <a:schemeClr val="accent6">
                    <a:lumMod val="89000"/>
                  </a:schemeClr>
                </a:gs>
                <a:gs pos="23000">
                  <a:schemeClr val="accent6">
                    <a:lumMod val="89000"/>
                  </a:schemeClr>
                </a:gs>
                <a:gs pos="69000">
                  <a:schemeClr val="accent6">
                    <a:lumMod val="75000"/>
                  </a:schemeClr>
                </a:gs>
                <a:gs pos="97000">
                  <a:schemeClr val="accent6">
                    <a:lumMod val="70000"/>
                  </a:schemeClr>
                </a:gs>
              </a:gsLst>
              <a:path path="circle">
                <a:fillToRect l="50000" t="50000" r="50000" b="5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55" name="Freeform 154"/>
            <p:cNvSpPr>
              <a:spLocks noChangeArrowheads="1"/>
            </p:cNvSpPr>
            <p:nvPr/>
          </p:nvSpPr>
          <p:spPr bwMode="auto">
            <a:xfrm>
              <a:off x="2231" y="1596"/>
              <a:ext cx="1323" cy="572"/>
            </a:xfrm>
            <a:custGeom>
              <a:avLst/>
              <a:gdLst>
                <a:gd name="T0" fmla="*/ 2920 w 5841"/>
                <a:gd name="T1" fmla="*/ 0 h 2525"/>
                <a:gd name="T2" fmla="*/ 0 w 5841"/>
                <a:gd name="T3" fmla="*/ 1251 h 2525"/>
                <a:gd name="T4" fmla="*/ 0 w 5841"/>
                <a:gd name="T5" fmla="*/ 1251 h 2525"/>
                <a:gd name="T6" fmla="*/ 2920 w 5841"/>
                <a:gd name="T7" fmla="*/ 2524 h 2525"/>
                <a:gd name="T8" fmla="*/ 2920 w 5841"/>
                <a:gd name="T9" fmla="*/ 2524 h 2525"/>
                <a:gd name="T10" fmla="*/ 5840 w 5841"/>
                <a:gd name="T11" fmla="*/ 1251 h 2525"/>
                <a:gd name="T12" fmla="*/ 2920 w 5841"/>
                <a:gd name="T13" fmla="*/ 0 h 2525"/>
              </a:gdLst>
              <a:ahLst/>
              <a:cxnLst>
                <a:cxn ang="0">
                  <a:pos x="T0" y="T1"/>
                </a:cxn>
                <a:cxn ang="0">
                  <a:pos x="T2" y="T3"/>
                </a:cxn>
                <a:cxn ang="0">
                  <a:pos x="T4" y="T5"/>
                </a:cxn>
                <a:cxn ang="0">
                  <a:pos x="T6" y="T7"/>
                </a:cxn>
                <a:cxn ang="0">
                  <a:pos x="T8" y="T9"/>
                </a:cxn>
                <a:cxn ang="0">
                  <a:pos x="T10" y="T11"/>
                </a:cxn>
                <a:cxn ang="0">
                  <a:pos x="T12" y="T13"/>
                </a:cxn>
              </a:cxnLst>
              <a:rect l="0" t="0" r="r" b="b"/>
              <a:pathLst>
                <a:path w="5841" h="2525">
                  <a:moveTo>
                    <a:pt x="2920" y="0"/>
                  </a:moveTo>
                  <a:lnTo>
                    <a:pt x="0" y="1251"/>
                  </a:lnTo>
                  <a:lnTo>
                    <a:pt x="0" y="1251"/>
                  </a:lnTo>
                  <a:lnTo>
                    <a:pt x="2920" y="2524"/>
                  </a:lnTo>
                  <a:lnTo>
                    <a:pt x="2920" y="2524"/>
                  </a:lnTo>
                  <a:lnTo>
                    <a:pt x="5840" y="1251"/>
                  </a:lnTo>
                  <a:lnTo>
                    <a:pt x="2920" y="0"/>
                  </a:lnTo>
                </a:path>
              </a:pathLst>
            </a:custGeom>
            <a:gradFill flip="none" rotWithShape="1">
              <a:gsLst>
                <a:gs pos="0">
                  <a:schemeClr val="accent6">
                    <a:lumMod val="0"/>
                    <a:lumOff val="100000"/>
                  </a:schemeClr>
                </a:gs>
                <a:gs pos="35000">
                  <a:schemeClr val="accent6">
                    <a:lumMod val="0"/>
                    <a:lumOff val="100000"/>
                  </a:schemeClr>
                </a:gs>
                <a:gs pos="100000">
                  <a:schemeClr val="accent6">
                    <a:lumMod val="100000"/>
                  </a:schemeClr>
                </a:gs>
              </a:gsLst>
              <a:path path="circle">
                <a:fillToRect l="50000" t="-80000" r="50000" b="18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56" name="Freeform 155"/>
            <p:cNvSpPr>
              <a:spLocks noChangeArrowheads="1"/>
            </p:cNvSpPr>
            <p:nvPr/>
          </p:nvSpPr>
          <p:spPr bwMode="auto">
            <a:xfrm>
              <a:off x="2431" y="1729"/>
              <a:ext cx="230" cy="117"/>
            </a:xfrm>
            <a:custGeom>
              <a:avLst/>
              <a:gdLst>
                <a:gd name="T0" fmla="*/ 1022 w 1023"/>
                <a:gd name="T1" fmla="*/ 313 h 522"/>
                <a:gd name="T2" fmla="*/ 1022 w 1023"/>
                <a:gd name="T3" fmla="*/ 313 h 522"/>
                <a:gd name="T4" fmla="*/ 501 w 1023"/>
                <a:gd name="T5" fmla="*/ 21 h 522"/>
                <a:gd name="T6" fmla="*/ 0 w 1023"/>
                <a:gd name="T7" fmla="*/ 208 h 522"/>
                <a:gd name="T8" fmla="*/ 522 w 1023"/>
                <a:gd name="T9" fmla="*/ 500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2" y="167"/>
                    <a:pt x="772" y="41"/>
                    <a:pt x="501" y="21"/>
                  </a:cubicBezTo>
                  <a:cubicBezTo>
                    <a:pt x="209" y="0"/>
                    <a:pt x="0" y="83"/>
                    <a:pt x="0" y="208"/>
                  </a:cubicBezTo>
                  <a:cubicBezTo>
                    <a:pt x="21" y="354"/>
                    <a:pt x="251" y="480"/>
                    <a:pt x="522" y="500"/>
                  </a:cubicBezTo>
                  <a:cubicBezTo>
                    <a:pt x="813" y="521"/>
                    <a:pt x="1022" y="438"/>
                    <a:pt x="1022" y="313"/>
                  </a:cubicBezTo>
                </a:path>
              </a:pathLst>
            </a:custGeom>
            <a:solidFill>
              <a:schemeClr val="accent6">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5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57" name="Freeform 156"/>
            <p:cNvSpPr>
              <a:spLocks noChangeArrowheads="1"/>
            </p:cNvSpPr>
            <p:nvPr/>
          </p:nvSpPr>
          <p:spPr bwMode="auto">
            <a:xfrm>
              <a:off x="2431" y="1775"/>
              <a:ext cx="236" cy="137"/>
            </a:xfrm>
            <a:custGeom>
              <a:avLst/>
              <a:gdLst>
                <a:gd name="T0" fmla="*/ 0 w 1044"/>
                <a:gd name="T1" fmla="*/ 0 h 607"/>
                <a:gd name="T2" fmla="*/ 0 w 1044"/>
                <a:gd name="T3" fmla="*/ 0 h 607"/>
                <a:gd name="T4" fmla="*/ 522 w 1044"/>
                <a:gd name="T5" fmla="*/ 292 h 607"/>
                <a:gd name="T6" fmla="*/ 1022 w 1044"/>
                <a:gd name="T7" fmla="*/ 105 h 607"/>
                <a:gd name="T8" fmla="*/ 1022 w 1044"/>
                <a:gd name="T9" fmla="*/ 397 h 607"/>
                <a:gd name="T10" fmla="*/ 542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1" y="272"/>
                    <a:pt x="522" y="292"/>
                  </a:cubicBezTo>
                  <a:cubicBezTo>
                    <a:pt x="813" y="313"/>
                    <a:pt x="1022" y="230"/>
                    <a:pt x="1022" y="105"/>
                  </a:cubicBezTo>
                  <a:cubicBezTo>
                    <a:pt x="1022" y="397"/>
                    <a:pt x="1022" y="397"/>
                    <a:pt x="1022" y="397"/>
                  </a:cubicBezTo>
                  <a:cubicBezTo>
                    <a:pt x="1043" y="522"/>
                    <a:pt x="813" y="606"/>
                    <a:pt x="542" y="584"/>
                  </a:cubicBezTo>
                  <a:cubicBezTo>
                    <a:pt x="251" y="563"/>
                    <a:pt x="21" y="439"/>
                    <a:pt x="21" y="292"/>
                  </a:cubicBezTo>
                  <a:lnTo>
                    <a:pt x="0" y="0"/>
                  </a:lnTo>
                </a:path>
              </a:pathLst>
            </a:custGeom>
            <a:solidFill>
              <a:schemeClr val="accent6"/>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6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58" name="Freeform 157"/>
            <p:cNvSpPr>
              <a:spLocks noChangeArrowheads="1"/>
            </p:cNvSpPr>
            <p:nvPr/>
          </p:nvSpPr>
          <p:spPr bwMode="auto">
            <a:xfrm>
              <a:off x="2786" y="1904"/>
              <a:ext cx="230" cy="121"/>
            </a:xfrm>
            <a:custGeom>
              <a:avLst/>
              <a:gdLst>
                <a:gd name="T0" fmla="*/ 1023 w 1024"/>
                <a:gd name="T1" fmla="*/ 334 h 544"/>
                <a:gd name="T2" fmla="*/ 1023 w 1024"/>
                <a:gd name="T3" fmla="*/ 334 h 544"/>
                <a:gd name="T4" fmla="*/ 501 w 1024"/>
                <a:gd name="T5" fmla="*/ 43 h 544"/>
                <a:gd name="T6" fmla="*/ 0 w 1024"/>
                <a:gd name="T7" fmla="*/ 230 h 544"/>
                <a:gd name="T8" fmla="*/ 522 w 1024"/>
                <a:gd name="T9" fmla="*/ 522 h 544"/>
                <a:gd name="T10" fmla="*/ 1023 w 1024"/>
                <a:gd name="T11" fmla="*/ 334 h 544"/>
              </a:gdLst>
              <a:ahLst/>
              <a:cxnLst>
                <a:cxn ang="0">
                  <a:pos x="T0" y="T1"/>
                </a:cxn>
                <a:cxn ang="0">
                  <a:pos x="T2" y="T3"/>
                </a:cxn>
                <a:cxn ang="0">
                  <a:pos x="T4" y="T5"/>
                </a:cxn>
                <a:cxn ang="0">
                  <a:pos x="T6" y="T7"/>
                </a:cxn>
                <a:cxn ang="0">
                  <a:pos x="T8" y="T9"/>
                </a:cxn>
                <a:cxn ang="0">
                  <a:pos x="T10" y="T11"/>
                </a:cxn>
              </a:cxnLst>
              <a:rect l="0" t="0" r="r" b="b"/>
              <a:pathLst>
                <a:path w="1024" h="544">
                  <a:moveTo>
                    <a:pt x="1023" y="334"/>
                  </a:moveTo>
                  <a:lnTo>
                    <a:pt x="1023" y="334"/>
                  </a:lnTo>
                  <a:cubicBezTo>
                    <a:pt x="1002" y="188"/>
                    <a:pt x="773" y="63"/>
                    <a:pt x="501" y="43"/>
                  </a:cubicBezTo>
                  <a:cubicBezTo>
                    <a:pt x="209" y="0"/>
                    <a:pt x="0" y="105"/>
                    <a:pt x="0" y="230"/>
                  </a:cubicBezTo>
                  <a:cubicBezTo>
                    <a:pt x="22" y="355"/>
                    <a:pt x="251" y="501"/>
                    <a:pt x="522" y="522"/>
                  </a:cubicBezTo>
                  <a:cubicBezTo>
                    <a:pt x="814" y="543"/>
                    <a:pt x="1023" y="460"/>
                    <a:pt x="1023" y="334"/>
                  </a:cubicBezTo>
                </a:path>
              </a:pathLst>
            </a:custGeom>
            <a:solidFill>
              <a:schemeClr val="accent6">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5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59" name="Freeform 158"/>
            <p:cNvSpPr>
              <a:spLocks noChangeArrowheads="1"/>
            </p:cNvSpPr>
            <p:nvPr/>
          </p:nvSpPr>
          <p:spPr bwMode="auto">
            <a:xfrm>
              <a:off x="2786" y="1957"/>
              <a:ext cx="236" cy="135"/>
            </a:xfrm>
            <a:custGeom>
              <a:avLst/>
              <a:gdLst>
                <a:gd name="T0" fmla="*/ 0 w 1045"/>
                <a:gd name="T1" fmla="*/ 0 h 606"/>
                <a:gd name="T2" fmla="*/ 0 w 1045"/>
                <a:gd name="T3" fmla="*/ 0 h 606"/>
                <a:gd name="T4" fmla="*/ 522 w 1045"/>
                <a:gd name="T5" fmla="*/ 292 h 606"/>
                <a:gd name="T6" fmla="*/ 1023 w 1045"/>
                <a:gd name="T7" fmla="*/ 104 h 606"/>
                <a:gd name="T8" fmla="*/ 1023 w 1045"/>
                <a:gd name="T9" fmla="*/ 397 h 606"/>
                <a:gd name="T10" fmla="*/ 543 w 1045"/>
                <a:gd name="T11" fmla="*/ 584 h 606"/>
                <a:gd name="T12" fmla="*/ 22 w 1045"/>
                <a:gd name="T13" fmla="*/ 292 h 606"/>
                <a:gd name="T14" fmla="*/ 0 w 1045"/>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5" h="606">
                  <a:moveTo>
                    <a:pt x="0" y="0"/>
                  </a:moveTo>
                  <a:lnTo>
                    <a:pt x="0" y="0"/>
                  </a:lnTo>
                  <a:cubicBezTo>
                    <a:pt x="22" y="125"/>
                    <a:pt x="251" y="271"/>
                    <a:pt x="522" y="292"/>
                  </a:cubicBezTo>
                  <a:cubicBezTo>
                    <a:pt x="814" y="313"/>
                    <a:pt x="1023" y="230"/>
                    <a:pt x="1023" y="104"/>
                  </a:cubicBezTo>
                  <a:cubicBezTo>
                    <a:pt x="1023" y="397"/>
                    <a:pt x="1023" y="397"/>
                    <a:pt x="1023" y="397"/>
                  </a:cubicBezTo>
                  <a:cubicBezTo>
                    <a:pt x="1044" y="521"/>
                    <a:pt x="814" y="605"/>
                    <a:pt x="543" y="584"/>
                  </a:cubicBezTo>
                  <a:cubicBezTo>
                    <a:pt x="251" y="564"/>
                    <a:pt x="22" y="417"/>
                    <a:pt x="22" y="292"/>
                  </a:cubicBezTo>
                  <a:lnTo>
                    <a:pt x="0" y="0"/>
                  </a:lnTo>
                </a:path>
              </a:pathLst>
            </a:custGeom>
            <a:solidFill>
              <a:schemeClr val="accent6"/>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6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60" name="Freeform 159"/>
            <p:cNvSpPr>
              <a:spLocks noChangeArrowheads="1"/>
            </p:cNvSpPr>
            <p:nvPr/>
          </p:nvSpPr>
          <p:spPr bwMode="auto">
            <a:xfrm>
              <a:off x="2737" y="1606"/>
              <a:ext cx="230" cy="121"/>
            </a:xfrm>
            <a:custGeom>
              <a:avLst/>
              <a:gdLst>
                <a:gd name="T0" fmla="*/ 1022 w 1023"/>
                <a:gd name="T1" fmla="*/ 313 h 544"/>
                <a:gd name="T2" fmla="*/ 1022 w 1023"/>
                <a:gd name="T3" fmla="*/ 313 h 544"/>
                <a:gd name="T4" fmla="*/ 501 w 1023"/>
                <a:gd name="T5" fmla="*/ 22 h 544"/>
                <a:gd name="T6" fmla="*/ 0 w 1023"/>
                <a:gd name="T7" fmla="*/ 230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2"/>
                  </a:cubicBezTo>
                  <a:cubicBezTo>
                    <a:pt x="208" y="0"/>
                    <a:pt x="0" y="84"/>
                    <a:pt x="0" y="230"/>
                  </a:cubicBezTo>
                  <a:cubicBezTo>
                    <a:pt x="21" y="355"/>
                    <a:pt x="250" y="480"/>
                    <a:pt x="521" y="501"/>
                  </a:cubicBezTo>
                  <a:cubicBezTo>
                    <a:pt x="814" y="543"/>
                    <a:pt x="1022" y="459"/>
                    <a:pt x="1022" y="313"/>
                  </a:cubicBezTo>
                </a:path>
              </a:pathLst>
            </a:custGeom>
            <a:solidFill>
              <a:schemeClr val="accent6">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5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61" name="Freeform 160"/>
            <p:cNvSpPr>
              <a:spLocks noChangeArrowheads="1"/>
            </p:cNvSpPr>
            <p:nvPr/>
          </p:nvSpPr>
          <p:spPr bwMode="auto">
            <a:xfrm>
              <a:off x="2737" y="1658"/>
              <a:ext cx="236" cy="135"/>
            </a:xfrm>
            <a:custGeom>
              <a:avLst/>
              <a:gdLst>
                <a:gd name="T0" fmla="*/ 0 w 1044"/>
                <a:gd name="T1" fmla="*/ 0 h 606"/>
                <a:gd name="T2" fmla="*/ 0 w 1044"/>
                <a:gd name="T3" fmla="*/ 0 h 606"/>
                <a:gd name="T4" fmla="*/ 521 w 1044"/>
                <a:gd name="T5" fmla="*/ 271 h 606"/>
                <a:gd name="T6" fmla="*/ 1022 w 1044"/>
                <a:gd name="T7" fmla="*/ 83 h 606"/>
                <a:gd name="T8" fmla="*/ 1022 w 1044"/>
                <a:gd name="T9" fmla="*/ 376 h 606"/>
                <a:gd name="T10" fmla="*/ 542 w 1044"/>
                <a:gd name="T11" fmla="*/ 563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71"/>
                  </a:cubicBezTo>
                  <a:cubicBezTo>
                    <a:pt x="814" y="313"/>
                    <a:pt x="1022" y="229"/>
                    <a:pt x="1022" y="83"/>
                  </a:cubicBezTo>
                  <a:cubicBezTo>
                    <a:pt x="1022" y="376"/>
                    <a:pt x="1022" y="376"/>
                    <a:pt x="1022" y="376"/>
                  </a:cubicBezTo>
                  <a:cubicBezTo>
                    <a:pt x="1043" y="521"/>
                    <a:pt x="814" y="605"/>
                    <a:pt x="542" y="563"/>
                  </a:cubicBezTo>
                  <a:cubicBezTo>
                    <a:pt x="250" y="542"/>
                    <a:pt x="21" y="417"/>
                    <a:pt x="21" y="292"/>
                  </a:cubicBezTo>
                  <a:lnTo>
                    <a:pt x="0" y="0"/>
                  </a:lnTo>
                </a:path>
              </a:pathLst>
            </a:custGeom>
            <a:solidFill>
              <a:schemeClr val="accent6"/>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6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62" name="Freeform 161"/>
            <p:cNvSpPr>
              <a:spLocks noChangeArrowheads="1"/>
            </p:cNvSpPr>
            <p:nvPr/>
          </p:nvSpPr>
          <p:spPr bwMode="auto">
            <a:xfrm>
              <a:off x="3092" y="1785"/>
              <a:ext cx="230" cy="117"/>
            </a:xfrm>
            <a:custGeom>
              <a:avLst/>
              <a:gdLst>
                <a:gd name="T0" fmla="*/ 1022 w 1023"/>
                <a:gd name="T1" fmla="*/ 313 h 522"/>
                <a:gd name="T2" fmla="*/ 1022 w 1023"/>
                <a:gd name="T3" fmla="*/ 313 h 522"/>
                <a:gd name="T4" fmla="*/ 501 w 1023"/>
                <a:gd name="T5" fmla="*/ 21 h 522"/>
                <a:gd name="T6" fmla="*/ 0 w 1023"/>
                <a:gd name="T7" fmla="*/ 208 h 522"/>
                <a:gd name="T8" fmla="*/ 521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88"/>
                    <a:pt x="772" y="42"/>
                    <a:pt x="501" y="21"/>
                  </a:cubicBezTo>
                  <a:cubicBezTo>
                    <a:pt x="208" y="0"/>
                    <a:pt x="0" y="84"/>
                    <a:pt x="0" y="208"/>
                  </a:cubicBezTo>
                  <a:cubicBezTo>
                    <a:pt x="0" y="355"/>
                    <a:pt x="250" y="480"/>
                    <a:pt x="521" y="501"/>
                  </a:cubicBezTo>
                  <a:cubicBezTo>
                    <a:pt x="813" y="521"/>
                    <a:pt x="1022" y="438"/>
                    <a:pt x="1022" y="313"/>
                  </a:cubicBezTo>
                </a:path>
              </a:pathLst>
            </a:custGeom>
            <a:solidFill>
              <a:schemeClr val="accent6">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5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63" name="Freeform 162"/>
            <p:cNvSpPr>
              <a:spLocks noChangeArrowheads="1"/>
            </p:cNvSpPr>
            <p:nvPr/>
          </p:nvSpPr>
          <p:spPr bwMode="auto">
            <a:xfrm>
              <a:off x="3092" y="1834"/>
              <a:ext cx="236" cy="137"/>
            </a:xfrm>
            <a:custGeom>
              <a:avLst/>
              <a:gdLst>
                <a:gd name="T0" fmla="*/ 0 w 1044"/>
                <a:gd name="T1" fmla="*/ 0 h 607"/>
                <a:gd name="T2" fmla="*/ 0 w 1044"/>
                <a:gd name="T3" fmla="*/ 0 h 607"/>
                <a:gd name="T4" fmla="*/ 521 w 1044"/>
                <a:gd name="T5" fmla="*/ 293 h 607"/>
                <a:gd name="T6" fmla="*/ 1022 w 1044"/>
                <a:gd name="T7" fmla="*/ 105 h 607"/>
                <a:gd name="T8" fmla="*/ 1022 w 1044"/>
                <a:gd name="T9" fmla="*/ 397 h 607"/>
                <a:gd name="T10" fmla="*/ 542 w 1044"/>
                <a:gd name="T11" fmla="*/ 585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7"/>
                    <a:pt x="250" y="272"/>
                    <a:pt x="521" y="293"/>
                  </a:cubicBezTo>
                  <a:cubicBezTo>
                    <a:pt x="813" y="313"/>
                    <a:pt x="1022" y="230"/>
                    <a:pt x="1022" y="105"/>
                  </a:cubicBezTo>
                  <a:cubicBezTo>
                    <a:pt x="1022" y="397"/>
                    <a:pt x="1022" y="397"/>
                    <a:pt x="1022" y="397"/>
                  </a:cubicBezTo>
                  <a:cubicBezTo>
                    <a:pt x="1043" y="522"/>
                    <a:pt x="813" y="606"/>
                    <a:pt x="542" y="585"/>
                  </a:cubicBezTo>
                  <a:cubicBezTo>
                    <a:pt x="250" y="564"/>
                    <a:pt x="21" y="439"/>
                    <a:pt x="21" y="293"/>
                  </a:cubicBezTo>
                  <a:lnTo>
                    <a:pt x="0" y="0"/>
                  </a:lnTo>
                </a:path>
              </a:pathLst>
            </a:custGeom>
            <a:solidFill>
              <a:schemeClr val="accent6"/>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6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grpSp>
      <p:grpSp>
        <p:nvGrpSpPr>
          <p:cNvPr id="204" name="Group 204"/>
          <p:cNvGrpSpPr>
            <a:grpSpLocks/>
          </p:cNvGrpSpPr>
          <p:nvPr/>
        </p:nvGrpSpPr>
        <p:grpSpPr bwMode="auto">
          <a:xfrm rot="20211964" flipH="1">
            <a:off x="424347" y="1825450"/>
            <a:ext cx="1562100" cy="1138266"/>
            <a:chOff x="3658" y="852"/>
            <a:chExt cx="1986" cy="1447"/>
          </a:xfrm>
          <a:effectLst/>
        </p:grpSpPr>
        <p:sp>
          <p:nvSpPr>
            <p:cNvPr id="205" name="Freeform 204"/>
            <p:cNvSpPr>
              <a:spLocks noChangeArrowheads="1"/>
            </p:cNvSpPr>
            <p:nvPr/>
          </p:nvSpPr>
          <p:spPr bwMode="auto">
            <a:xfrm>
              <a:off x="3658" y="1419"/>
              <a:ext cx="662" cy="880"/>
            </a:xfrm>
            <a:custGeom>
              <a:avLst/>
              <a:gdLst>
                <a:gd name="T0" fmla="*/ 2921 w 2922"/>
                <a:gd name="T1" fmla="*/ 3879 h 3880"/>
                <a:gd name="T2" fmla="*/ 0 w 2922"/>
                <a:gd name="T3" fmla="*/ 2629 h 3880"/>
                <a:gd name="T4" fmla="*/ 0 w 2922"/>
                <a:gd name="T5" fmla="*/ 0 h 3880"/>
                <a:gd name="T6" fmla="*/ 2921 w 2922"/>
                <a:gd name="T7" fmla="*/ 1251 h 3880"/>
                <a:gd name="T8" fmla="*/ 2921 w 2922"/>
                <a:gd name="T9" fmla="*/ 3879 h 3880"/>
              </a:gdLst>
              <a:ahLst/>
              <a:cxnLst>
                <a:cxn ang="0">
                  <a:pos x="T0" y="T1"/>
                </a:cxn>
                <a:cxn ang="0">
                  <a:pos x="T2" y="T3"/>
                </a:cxn>
                <a:cxn ang="0">
                  <a:pos x="T4" y="T5"/>
                </a:cxn>
                <a:cxn ang="0">
                  <a:pos x="T6" y="T7"/>
                </a:cxn>
                <a:cxn ang="0">
                  <a:pos x="T8" y="T9"/>
                </a:cxn>
              </a:cxnLst>
              <a:rect l="0" t="0" r="r" b="b"/>
              <a:pathLst>
                <a:path w="2922" h="3880">
                  <a:moveTo>
                    <a:pt x="2921" y="3879"/>
                  </a:moveTo>
                  <a:lnTo>
                    <a:pt x="0" y="2629"/>
                  </a:lnTo>
                  <a:lnTo>
                    <a:pt x="0" y="0"/>
                  </a:lnTo>
                  <a:lnTo>
                    <a:pt x="2921" y="1251"/>
                  </a:lnTo>
                  <a:lnTo>
                    <a:pt x="2921" y="3879"/>
                  </a:lnTo>
                </a:path>
              </a:pathLst>
            </a:custGeom>
            <a:gradFill flip="none" rotWithShape="1">
              <a:gsLst>
                <a:gs pos="0">
                  <a:schemeClr val="accent4">
                    <a:lumMod val="40000"/>
                    <a:lumOff val="60000"/>
                  </a:schemeClr>
                </a:gs>
                <a:gs pos="46000">
                  <a:schemeClr val="accent4">
                    <a:lumMod val="95000"/>
                    <a:lumOff val="5000"/>
                  </a:schemeClr>
                </a:gs>
                <a:gs pos="100000">
                  <a:schemeClr val="accent4">
                    <a:lumMod val="60000"/>
                  </a:schemeClr>
                </a:gs>
              </a:gsLst>
              <a:path path="circle">
                <a:fillToRect l="50000" t="130000" r="50000" b="-3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06" name="Freeform 205"/>
            <p:cNvSpPr>
              <a:spLocks noChangeArrowheads="1"/>
            </p:cNvSpPr>
            <p:nvPr/>
          </p:nvSpPr>
          <p:spPr bwMode="auto">
            <a:xfrm>
              <a:off x="4320" y="1133"/>
              <a:ext cx="1324" cy="1166"/>
            </a:xfrm>
            <a:custGeom>
              <a:avLst/>
              <a:gdLst>
                <a:gd name="T0" fmla="*/ 2920 w 5842"/>
                <a:gd name="T1" fmla="*/ 1272 h 5152"/>
                <a:gd name="T2" fmla="*/ 0 w 5842"/>
                <a:gd name="T3" fmla="*/ 2523 h 5152"/>
                <a:gd name="T4" fmla="*/ 0 w 5842"/>
                <a:gd name="T5" fmla="*/ 5151 h 5152"/>
                <a:gd name="T6" fmla="*/ 2920 w 5842"/>
                <a:gd name="T7" fmla="*/ 3901 h 5152"/>
                <a:gd name="T8" fmla="*/ 5841 w 5842"/>
                <a:gd name="T9" fmla="*/ 2649 h 5152"/>
                <a:gd name="T10" fmla="*/ 5841 w 5842"/>
                <a:gd name="T11" fmla="*/ 0 h 5152"/>
                <a:gd name="T12" fmla="*/ 2920 w 5842"/>
                <a:gd name="T13" fmla="*/ 1272 h 5152"/>
              </a:gdLst>
              <a:ahLst/>
              <a:cxnLst>
                <a:cxn ang="0">
                  <a:pos x="T0" y="T1"/>
                </a:cxn>
                <a:cxn ang="0">
                  <a:pos x="T2" y="T3"/>
                </a:cxn>
                <a:cxn ang="0">
                  <a:pos x="T4" y="T5"/>
                </a:cxn>
                <a:cxn ang="0">
                  <a:pos x="T6" y="T7"/>
                </a:cxn>
                <a:cxn ang="0">
                  <a:pos x="T8" y="T9"/>
                </a:cxn>
                <a:cxn ang="0">
                  <a:pos x="T10" y="T11"/>
                </a:cxn>
                <a:cxn ang="0">
                  <a:pos x="T12" y="T13"/>
                </a:cxn>
              </a:cxnLst>
              <a:rect l="0" t="0" r="r" b="b"/>
              <a:pathLst>
                <a:path w="5842" h="5152">
                  <a:moveTo>
                    <a:pt x="2920" y="1272"/>
                  </a:moveTo>
                  <a:lnTo>
                    <a:pt x="0" y="2523"/>
                  </a:lnTo>
                  <a:lnTo>
                    <a:pt x="0" y="5151"/>
                  </a:lnTo>
                  <a:lnTo>
                    <a:pt x="2920" y="3901"/>
                  </a:lnTo>
                  <a:lnTo>
                    <a:pt x="5841" y="2649"/>
                  </a:lnTo>
                  <a:lnTo>
                    <a:pt x="5841" y="0"/>
                  </a:lnTo>
                  <a:lnTo>
                    <a:pt x="2920" y="1272"/>
                  </a:lnTo>
                </a:path>
              </a:pathLst>
            </a:custGeom>
            <a:gradFill flip="none" rotWithShape="1">
              <a:gsLst>
                <a:gs pos="0">
                  <a:schemeClr val="accent4">
                    <a:lumMod val="89000"/>
                  </a:schemeClr>
                </a:gs>
                <a:gs pos="23000">
                  <a:schemeClr val="accent4">
                    <a:lumMod val="89000"/>
                  </a:schemeClr>
                </a:gs>
                <a:gs pos="69000">
                  <a:schemeClr val="accent4">
                    <a:lumMod val="75000"/>
                  </a:schemeClr>
                </a:gs>
                <a:gs pos="97000">
                  <a:schemeClr val="accent4">
                    <a:lumMod val="70000"/>
                  </a:schemeClr>
                </a:gs>
              </a:gsLst>
              <a:path path="circle">
                <a:fillToRect l="50000" t="50000" r="50000" b="5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07" name="Freeform 206"/>
            <p:cNvSpPr>
              <a:spLocks noChangeArrowheads="1"/>
            </p:cNvSpPr>
            <p:nvPr/>
          </p:nvSpPr>
          <p:spPr bwMode="auto">
            <a:xfrm>
              <a:off x="3658" y="852"/>
              <a:ext cx="1986" cy="856"/>
            </a:xfrm>
            <a:custGeom>
              <a:avLst/>
              <a:gdLst>
                <a:gd name="T0" fmla="*/ 5841 w 8763"/>
                <a:gd name="T1" fmla="*/ 0 h 3776"/>
                <a:gd name="T2" fmla="*/ 2921 w 8763"/>
                <a:gd name="T3" fmla="*/ 1252 h 3776"/>
                <a:gd name="T4" fmla="*/ 0 w 8763"/>
                <a:gd name="T5" fmla="*/ 2524 h 3776"/>
                <a:gd name="T6" fmla="*/ 2921 w 8763"/>
                <a:gd name="T7" fmla="*/ 3775 h 3776"/>
                <a:gd name="T8" fmla="*/ 5841 w 8763"/>
                <a:gd name="T9" fmla="*/ 2524 h 3776"/>
                <a:gd name="T10" fmla="*/ 8762 w 8763"/>
                <a:gd name="T11" fmla="*/ 1252 h 3776"/>
                <a:gd name="T12" fmla="*/ 5841 w 8763"/>
                <a:gd name="T13" fmla="*/ 0 h 3776"/>
              </a:gdLst>
              <a:ahLst/>
              <a:cxnLst>
                <a:cxn ang="0">
                  <a:pos x="T0" y="T1"/>
                </a:cxn>
                <a:cxn ang="0">
                  <a:pos x="T2" y="T3"/>
                </a:cxn>
                <a:cxn ang="0">
                  <a:pos x="T4" y="T5"/>
                </a:cxn>
                <a:cxn ang="0">
                  <a:pos x="T6" y="T7"/>
                </a:cxn>
                <a:cxn ang="0">
                  <a:pos x="T8" y="T9"/>
                </a:cxn>
                <a:cxn ang="0">
                  <a:pos x="T10" y="T11"/>
                </a:cxn>
                <a:cxn ang="0">
                  <a:pos x="T12" y="T13"/>
                </a:cxn>
              </a:cxnLst>
              <a:rect l="0" t="0" r="r" b="b"/>
              <a:pathLst>
                <a:path w="8763" h="3776">
                  <a:moveTo>
                    <a:pt x="5841" y="0"/>
                  </a:moveTo>
                  <a:lnTo>
                    <a:pt x="2921" y="1252"/>
                  </a:lnTo>
                  <a:lnTo>
                    <a:pt x="0" y="2524"/>
                  </a:lnTo>
                  <a:lnTo>
                    <a:pt x="2921" y="3775"/>
                  </a:lnTo>
                  <a:lnTo>
                    <a:pt x="5841" y="2524"/>
                  </a:lnTo>
                  <a:lnTo>
                    <a:pt x="8762" y="1252"/>
                  </a:lnTo>
                  <a:lnTo>
                    <a:pt x="5841" y="0"/>
                  </a:lnTo>
                </a:path>
              </a:pathLst>
            </a:custGeom>
            <a:gradFill flip="none" rotWithShape="1">
              <a:gsLst>
                <a:gs pos="0">
                  <a:schemeClr val="accent4">
                    <a:lumMod val="0"/>
                    <a:lumOff val="100000"/>
                  </a:schemeClr>
                </a:gs>
                <a:gs pos="35000">
                  <a:schemeClr val="accent4">
                    <a:lumMod val="0"/>
                    <a:lumOff val="100000"/>
                  </a:schemeClr>
                </a:gs>
                <a:gs pos="100000">
                  <a:schemeClr val="accent4">
                    <a:lumMod val="100000"/>
                  </a:schemeClr>
                </a:gs>
              </a:gsLst>
              <a:path path="circle">
                <a:fillToRect l="50000" t="-80000" r="50000" b="18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08" name="Freeform 207"/>
            <p:cNvSpPr>
              <a:spLocks noChangeArrowheads="1"/>
            </p:cNvSpPr>
            <p:nvPr/>
          </p:nvSpPr>
          <p:spPr bwMode="auto">
            <a:xfrm>
              <a:off x="3872" y="1246"/>
              <a:ext cx="234" cy="121"/>
            </a:xfrm>
            <a:custGeom>
              <a:avLst/>
              <a:gdLst>
                <a:gd name="T0" fmla="*/ 1022 w 1044"/>
                <a:gd name="T1" fmla="*/ 333 h 543"/>
                <a:gd name="T2" fmla="*/ 1022 w 1044"/>
                <a:gd name="T3" fmla="*/ 333 h 543"/>
                <a:gd name="T4" fmla="*/ 500 w 1044"/>
                <a:gd name="T5" fmla="*/ 41 h 543"/>
                <a:gd name="T6" fmla="*/ 20 w 1044"/>
                <a:gd name="T7" fmla="*/ 229 h 543"/>
                <a:gd name="T8" fmla="*/ 542 w 1044"/>
                <a:gd name="T9" fmla="*/ 521 h 543"/>
                <a:gd name="T10" fmla="*/ 1022 w 1044"/>
                <a:gd name="T11" fmla="*/ 333 h 543"/>
              </a:gdLst>
              <a:ahLst/>
              <a:cxnLst>
                <a:cxn ang="0">
                  <a:pos x="T0" y="T1"/>
                </a:cxn>
                <a:cxn ang="0">
                  <a:pos x="T2" y="T3"/>
                </a:cxn>
                <a:cxn ang="0">
                  <a:pos x="T4" y="T5"/>
                </a:cxn>
                <a:cxn ang="0">
                  <a:pos x="T6" y="T7"/>
                </a:cxn>
                <a:cxn ang="0">
                  <a:pos x="T8" y="T9"/>
                </a:cxn>
                <a:cxn ang="0">
                  <a:pos x="T10" y="T11"/>
                </a:cxn>
              </a:cxnLst>
              <a:rect l="0" t="0" r="r" b="b"/>
              <a:pathLst>
                <a:path w="1044" h="543">
                  <a:moveTo>
                    <a:pt x="1022" y="333"/>
                  </a:moveTo>
                  <a:lnTo>
                    <a:pt x="1022" y="333"/>
                  </a:lnTo>
                  <a:cubicBezTo>
                    <a:pt x="1022" y="187"/>
                    <a:pt x="793" y="62"/>
                    <a:pt x="500" y="41"/>
                  </a:cubicBezTo>
                  <a:cubicBezTo>
                    <a:pt x="229" y="0"/>
                    <a:pt x="0" y="104"/>
                    <a:pt x="20" y="229"/>
                  </a:cubicBezTo>
                  <a:cubicBezTo>
                    <a:pt x="20" y="354"/>
                    <a:pt x="250" y="479"/>
                    <a:pt x="542" y="521"/>
                  </a:cubicBezTo>
                  <a:cubicBezTo>
                    <a:pt x="813" y="542"/>
                    <a:pt x="1043" y="458"/>
                    <a:pt x="1022" y="33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5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09" name="Freeform 208"/>
            <p:cNvSpPr>
              <a:spLocks noChangeArrowheads="1"/>
            </p:cNvSpPr>
            <p:nvPr/>
          </p:nvSpPr>
          <p:spPr bwMode="auto">
            <a:xfrm>
              <a:off x="3876" y="1298"/>
              <a:ext cx="230" cy="135"/>
            </a:xfrm>
            <a:custGeom>
              <a:avLst/>
              <a:gdLst>
                <a:gd name="T0" fmla="*/ 0 w 1024"/>
                <a:gd name="T1" fmla="*/ 0 h 606"/>
                <a:gd name="T2" fmla="*/ 0 w 1024"/>
                <a:gd name="T3" fmla="*/ 0 h 606"/>
                <a:gd name="T4" fmla="*/ 522 w 1024"/>
                <a:gd name="T5" fmla="*/ 292 h 606"/>
                <a:gd name="T6" fmla="*/ 1002 w 1024"/>
                <a:gd name="T7" fmla="*/ 104 h 606"/>
                <a:gd name="T8" fmla="*/ 1023 w 1024"/>
                <a:gd name="T9" fmla="*/ 396 h 606"/>
                <a:gd name="T10" fmla="*/ 522 w 1024"/>
                <a:gd name="T11" fmla="*/ 584 h 606"/>
                <a:gd name="T12" fmla="*/ 0 w 1024"/>
                <a:gd name="T13" fmla="*/ 292 h 606"/>
                <a:gd name="T14" fmla="*/ 0 w 102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4" h="606">
                  <a:moveTo>
                    <a:pt x="0" y="0"/>
                  </a:moveTo>
                  <a:lnTo>
                    <a:pt x="0" y="0"/>
                  </a:lnTo>
                  <a:cubicBezTo>
                    <a:pt x="0" y="125"/>
                    <a:pt x="230" y="250"/>
                    <a:pt x="522" y="292"/>
                  </a:cubicBezTo>
                  <a:cubicBezTo>
                    <a:pt x="793" y="313"/>
                    <a:pt x="1023" y="229"/>
                    <a:pt x="1002" y="104"/>
                  </a:cubicBezTo>
                  <a:cubicBezTo>
                    <a:pt x="1023" y="396"/>
                    <a:pt x="1023" y="396"/>
                    <a:pt x="1023" y="396"/>
                  </a:cubicBezTo>
                  <a:cubicBezTo>
                    <a:pt x="1023" y="521"/>
                    <a:pt x="814" y="605"/>
                    <a:pt x="522" y="584"/>
                  </a:cubicBezTo>
                  <a:cubicBezTo>
                    <a:pt x="251" y="563"/>
                    <a:pt x="22" y="417"/>
                    <a:pt x="0"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6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10" name="Freeform 209"/>
            <p:cNvSpPr>
              <a:spLocks noChangeArrowheads="1"/>
            </p:cNvSpPr>
            <p:nvPr/>
          </p:nvSpPr>
          <p:spPr bwMode="auto">
            <a:xfrm>
              <a:off x="4225" y="1423"/>
              <a:ext cx="236" cy="123"/>
            </a:xfrm>
            <a:custGeom>
              <a:avLst/>
              <a:gdLst>
                <a:gd name="T0" fmla="*/ 1022 w 1044"/>
                <a:gd name="T1" fmla="*/ 313 h 544"/>
                <a:gd name="T2" fmla="*/ 1022 w 1044"/>
                <a:gd name="T3" fmla="*/ 313 h 544"/>
                <a:gd name="T4" fmla="*/ 501 w 1044"/>
                <a:gd name="T5" fmla="*/ 21 h 544"/>
                <a:gd name="T6" fmla="*/ 21 w 1044"/>
                <a:gd name="T7" fmla="*/ 230 h 544"/>
                <a:gd name="T8" fmla="*/ 542 w 1044"/>
                <a:gd name="T9" fmla="*/ 522 h 544"/>
                <a:gd name="T10" fmla="*/ 1022 w 1044"/>
                <a:gd name="T11" fmla="*/ 313 h 544"/>
              </a:gdLst>
              <a:ahLst/>
              <a:cxnLst>
                <a:cxn ang="0">
                  <a:pos x="T0" y="T1"/>
                </a:cxn>
                <a:cxn ang="0">
                  <a:pos x="T2" y="T3"/>
                </a:cxn>
                <a:cxn ang="0">
                  <a:pos x="T4" y="T5"/>
                </a:cxn>
                <a:cxn ang="0">
                  <a:pos x="T6" y="T7"/>
                </a:cxn>
                <a:cxn ang="0">
                  <a:pos x="T8" y="T9"/>
                </a:cxn>
                <a:cxn ang="0">
                  <a:pos x="T10" y="T11"/>
                </a:cxn>
              </a:cxnLst>
              <a:rect l="0" t="0" r="r" b="b"/>
              <a:pathLst>
                <a:path w="1044" h="544">
                  <a:moveTo>
                    <a:pt x="1022" y="313"/>
                  </a:moveTo>
                  <a:lnTo>
                    <a:pt x="1022" y="313"/>
                  </a:lnTo>
                  <a:cubicBezTo>
                    <a:pt x="1022" y="188"/>
                    <a:pt x="793" y="63"/>
                    <a:pt x="501" y="21"/>
                  </a:cubicBezTo>
                  <a:cubicBezTo>
                    <a:pt x="230" y="0"/>
                    <a:pt x="0" y="83"/>
                    <a:pt x="21" y="230"/>
                  </a:cubicBezTo>
                  <a:cubicBezTo>
                    <a:pt x="21" y="355"/>
                    <a:pt x="251" y="480"/>
                    <a:pt x="542" y="522"/>
                  </a:cubicBezTo>
                  <a:cubicBezTo>
                    <a:pt x="814" y="543"/>
                    <a:pt x="1043" y="459"/>
                    <a:pt x="1022"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5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11" name="Freeform 210"/>
            <p:cNvSpPr>
              <a:spLocks noChangeArrowheads="1"/>
            </p:cNvSpPr>
            <p:nvPr/>
          </p:nvSpPr>
          <p:spPr bwMode="auto">
            <a:xfrm>
              <a:off x="4229" y="1478"/>
              <a:ext cx="232" cy="135"/>
            </a:xfrm>
            <a:custGeom>
              <a:avLst/>
              <a:gdLst>
                <a:gd name="T0" fmla="*/ 0 w 1023"/>
                <a:gd name="T1" fmla="*/ 0 h 605"/>
                <a:gd name="T2" fmla="*/ 0 w 1023"/>
                <a:gd name="T3" fmla="*/ 0 h 605"/>
                <a:gd name="T4" fmla="*/ 521 w 1023"/>
                <a:gd name="T5" fmla="*/ 292 h 605"/>
                <a:gd name="T6" fmla="*/ 1001 w 1023"/>
                <a:gd name="T7" fmla="*/ 83 h 605"/>
                <a:gd name="T8" fmla="*/ 1022 w 1023"/>
                <a:gd name="T9" fmla="*/ 375 h 605"/>
                <a:gd name="T10" fmla="*/ 521 w 1023"/>
                <a:gd name="T11" fmla="*/ 584 h 605"/>
                <a:gd name="T12" fmla="*/ 0 w 1023"/>
                <a:gd name="T13" fmla="*/ 292 h 605"/>
                <a:gd name="T14" fmla="*/ 0 w 1023"/>
                <a:gd name="T15" fmla="*/ 0 h 6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3" h="605">
                  <a:moveTo>
                    <a:pt x="0" y="0"/>
                  </a:moveTo>
                  <a:lnTo>
                    <a:pt x="0" y="0"/>
                  </a:lnTo>
                  <a:cubicBezTo>
                    <a:pt x="0" y="125"/>
                    <a:pt x="230" y="250"/>
                    <a:pt x="521" y="292"/>
                  </a:cubicBezTo>
                  <a:cubicBezTo>
                    <a:pt x="793" y="313"/>
                    <a:pt x="1022" y="229"/>
                    <a:pt x="1001" y="83"/>
                  </a:cubicBezTo>
                  <a:cubicBezTo>
                    <a:pt x="1022" y="375"/>
                    <a:pt x="1022" y="375"/>
                    <a:pt x="1022" y="375"/>
                  </a:cubicBezTo>
                  <a:cubicBezTo>
                    <a:pt x="1022" y="521"/>
                    <a:pt x="814" y="604"/>
                    <a:pt x="521" y="584"/>
                  </a:cubicBezTo>
                  <a:cubicBezTo>
                    <a:pt x="250" y="542"/>
                    <a:pt x="21" y="417"/>
                    <a:pt x="0"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6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12" name="Freeform 211"/>
            <p:cNvSpPr>
              <a:spLocks noChangeArrowheads="1"/>
            </p:cNvSpPr>
            <p:nvPr/>
          </p:nvSpPr>
          <p:spPr bwMode="auto">
            <a:xfrm>
              <a:off x="4183" y="1122"/>
              <a:ext cx="232" cy="121"/>
            </a:xfrm>
            <a:custGeom>
              <a:avLst/>
              <a:gdLst>
                <a:gd name="T0" fmla="*/ 1022 w 1023"/>
                <a:gd name="T1" fmla="*/ 313 h 544"/>
                <a:gd name="T2" fmla="*/ 1022 w 1023"/>
                <a:gd name="T3" fmla="*/ 313 h 544"/>
                <a:gd name="T4" fmla="*/ 501 w 1023"/>
                <a:gd name="T5" fmla="*/ 21 h 544"/>
                <a:gd name="T6" fmla="*/ 0 w 1023"/>
                <a:gd name="T7" fmla="*/ 229 h 544"/>
                <a:gd name="T8" fmla="*/ 521 w 1023"/>
                <a:gd name="T9" fmla="*/ 500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1"/>
                  </a:cubicBezTo>
                  <a:cubicBezTo>
                    <a:pt x="208" y="0"/>
                    <a:pt x="0" y="83"/>
                    <a:pt x="0" y="229"/>
                  </a:cubicBezTo>
                  <a:cubicBezTo>
                    <a:pt x="0" y="355"/>
                    <a:pt x="250" y="480"/>
                    <a:pt x="521" y="500"/>
                  </a:cubicBezTo>
                  <a:cubicBezTo>
                    <a:pt x="813" y="543"/>
                    <a:pt x="1022" y="459"/>
                    <a:pt x="1022"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5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13" name="Freeform 212"/>
            <p:cNvSpPr>
              <a:spLocks noChangeArrowheads="1"/>
            </p:cNvSpPr>
            <p:nvPr/>
          </p:nvSpPr>
          <p:spPr bwMode="auto">
            <a:xfrm>
              <a:off x="4183" y="1175"/>
              <a:ext cx="236" cy="135"/>
            </a:xfrm>
            <a:custGeom>
              <a:avLst/>
              <a:gdLst>
                <a:gd name="T0" fmla="*/ 0 w 1044"/>
                <a:gd name="T1" fmla="*/ 0 h 606"/>
                <a:gd name="T2" fmla="*/ 0 w 1044"/>
                <a:gd name="T3" fmla="*/ 0 h 606"/>
                <a:gd name="T4" fmla="*/ 521 w 1044"/>
                <a:gd name="T5" fmla="*/ 271 h 606"/>
                <a:gd name="T6" fmla="*/ 1022 w 1044"/>
                <a:gd name="T7" fmla="*/ 84 h 606"/>
                <a:gd name="T8" fmla="*/ 1022 w 1044"/>
                <a:gd name="T9" fmla="*/ 376 h 606"/>
                <a:gd name="T10" fmla="*/ 542 w 1044"/>
                <a:gd name="T11" fmla="*/ 564 h 606"/>
                <a:gd name="T12" fmla="*/ 21 w 1044"/>
                <a:gd name="T13" fmla="*/ 293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0" y="126"/>
                    <a:pt x="250" y="251"/>
                    <a:pt x="521" y="271"/>
                  </a:cubicBezTo>
                  <a:cubicBezTo>
                    <a:pt x="813" y="314"/>
                    <a:pt x="1022" y="230"/>
                    <a:pt x="1022" y="84"/>
                  </a:cubicBezTo>
                  <a:cubicBezTo>
                    <a:pt x="1022" y="376"/>
                    <a:pt x="1022" y="376"/>
                    <a:pt x="1022" y="376"/>
                  </a:cubicBezTo>
                  <a:cubicBezTo>
                    <a:pt x="1043" y="522"/>
                    <a:pt x="813" y="605"/>
                    <a:pt x="542" y="564"/>
                  </a:cubicBezTo>
                  <a:cubicBezTo>
                    <a:pt x="250" y="543"/>
                    <a:pt x="21" y="418"/>
                    <a:pt x="21" y="293"/>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6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14" name="Freeform 213"/>
            <p:cNvSpPr>
              <a:spLocks noChangeArrowheads="1"/>
            </p:cNvSpPr>
            <p:nvPr/>
          </p:nvSpPr>
          <p:spPr bwMode="auto">
            <a:xfrm>
              <a:off x="4534" y="1300"/>
              <a:ext cx="234" cy="117"/>
            </a:xfrm>
            <a:custGeom>
              <a:avLst/>
              <a:gdLst>
                <a:gd name="T0" fmla="*/ 1044 w 1045"/>
                <a:gd name="T1" fmla="*/ 313 h 522"/>
                <a:gd name="T2" fmla="*/ 1044 w 1045"/>
                <a:gd name="T3" fmla="*/ 313 h 522"/>
                <a:gd name="T4" fmla="*/ 501 w 1045"/>
                <a:gd name="T5" fmla="*/ 21 h 522"/>
                <a:gd name="T6" fmla="*/ 21 w 1045"/>
                <a:gd name="T7" fmla="*/ 208 h 522"/>
                <a:gd name="T8" fmla="*/ 543 w 1045"/>
                <a:gd name="T9" fmla="*/ 500 h 522"/>
                <a:gd name="T10" fmla="*/ 1044 w 1045"/>
                <a:gd name="T11" fmla="*/ 313 h 522"/>
              </a:gdLst>
              <a:ahLst/>
              <a:cxnLst>
                <a:cxn ang="0">
                  <a:pos x="T0" y="T1"/>
                </a:cxn>
                <a:cxn ang="0">
                  <a:pos x="T2" y="T3"/>
                </a:cxn>
                <a:cxn ang="0">
                  <a:pos x="T4" y="T5"/>
                </a:cxn>
                <a:cxn ang="0">
                  <a:pos x="T6" y="T7"/>
                </a:cxn>
                <a:cxn ang="0">
                  <a:pos x="T8" y="T9"/>
                </a:cxn>
                <a:cxn ang="0">
                  <a:pos x="T10" y="T11"/>
                </a:cxn>
              </a:cxnLst>
              <a:rect l="0" t="0" r="r" b="b"/>
              <a:pathLst>
                <a:path w="1045" h="522">
                  <a:moveTo>
                    <a:pt x="1044" y="313"/>
                  </a:moveTo>
                  <a:lnTo>
                    <a:pt x="1044" y="313"/>
                  </a:lnTo>
                  <a:cubicBezTo>
                    <a:pt x="1022" y="187"/>
                    <a:pt x="793" y="41"/>
                    <a:pt x="501" y="21"/>
                  </a:cubicBezTo>
                  <a:cubicBezTo>
                    <a:pt x="230" y="0"/>
                    <a:pt x="0" y="83"/>
                    <a:pt x="21" y="208"/>
                  </a:cubicBezTo>
                  <a:cubicBezTo>
                    <a:pt x="21" y="354"/>
                    <a:pt x="271" y="480"/>
                    <a:pt x="543" y="500"/>
                  </a:cubicBezTo>
                  <a:cubicBezTo>
                    <a:pt x="814" y="521"/>
                    <a:pt x="1044" y="438"/>
                    <a:pt x="1044"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5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15" name="Freeform 214"/>
            <p:cNvSpPr>
              <a:spLocks noChangeArrowheads="1"/>
            </p:cNvSpPr>
            <p:nvPr/>
          </p:nvSpPr>
          <p:spPr bwMode="auto">
            <a:xfrm>
              <a:off x="4538" y="1348"/>
              <a:ext cx="236" cy="137"/>
            </a:xfrm>
            <a:custGeom>
              <a:avLst/>
              <a:gdLst>
                <a:gd name="T0" fmla="*/ 0 w 1044"/>
                <a:gd name="T1" fmla="*/ 0 h 607"/>
                <a:gd name="T2" fmla="*/ 0 w 1044"/>
                <a:gd name="T3" fmla="*/ 0 h 607"/>
                <a:gd name="T4" fmla="*/ 522 w 1044"/>
                <a:gd name="T5" fmla="*/ 292 h 607"/>
                <a:gd name="T6" fmla="*/ 1023 w 1044"/>
                <a:gd name="T7" fmla="*/ 105 h 607"/>
                <a:gd name="T8" fmla="*/ 1023 w 1044"/>
                <a:gd name="T9" fmla="*/ 397 h 607"/>
                <a:gd name="T10" fmla="*/ 543 w 1044"/>
                <a:gd name="T11" fmla="*/ 584 h 607"/>
                <a:gd name="T12" fmla="*/ 0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6"/>
                    <a:pt x="250" y="272"/>
                    <a:pt x="522" y="292"/>
                  </a:cubicBezTo>
                  <a:cubicBezTo>
                    <a:pt x="793" y="313"/>
                    <a:pt x="1023" y="230"/>
                    <a:pt x="1023" y="105"/>
                  </a:cubicBezTo>
                  <a:cubicBezTo>
                    <a:pt x="1023" y="397"/>
                    <a:pt x="1023" y="397"/>
                    <a:pt x="1023" y="397"/>
                  </a:cubicBezTo>
                  <a:cubicBezTo>
                    <a:pt x="1043" y="522"/>
                    <a:pt x="814" y="606"/>
                    <a:pt x="543" y="584"/>
                  </a:cubicBezTo>
                  <a:cubicBezTo>
                    <a:pt x="250" y="564"/>
                    <a:pt x="21" y="439"/>
                    <a:pt x="0"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6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16" name="Freeform 215"/>
            <p:cNvSpPr>
              <a:spLocks noChangeArrowheads="1"/>
            </p:cNvSpPr>
            <p:nvPr/>
          </p:nvSpPr>
          <p:spPr bwMode="auto">
            <a:xfrm>
              <a:off x="4500" y="999"/>
              <a:ext cx="236" cy="117"/>
            </a:xfrm>
            <a:custGeom>
              <a:avLst/>
              <a:gdLst>
                <a:gd name="T0" fmla="*/ 1023 w 1044"/>
                <a:gd name="T1" fmla="*/ 313 h 522"/>
                <a:gd name="T2" fmla="*/ 1023 w 1044"/>
                <a:gd name="T3" fmla="*/ 313 h 522"/>
                <a:gd name="T4" fmla="*/ 501 w 1044"/>
                <a:gd name="T5" fmla="*/ 21 h 522"/>
                <a:gd name="T6" fmla="*/ 0 w 1044"/>
                <a:gd name="T7" fmla="*/ 208 h 522"/>
                <a:gd name="T8" fmla="*/ 543 w 1044"/>
                <a:gd name="T9" fmla="*/ 500 h 522"/>
                <a:gd name="T10" fmla="*/ 1023 w 1044"/>
                <a:gd name="T11" fmla="*/ 313 h 522"/>
              </a:gdLst>
              <a:ahLst/>
              <a:cxnLst>
                <a:cxn ang="0">
                  <a:pos x="T0" y="T1"/>
                </a:cxn>
                <a:cxn ang="0">
                  <a:pos x="T2" y="T3"/>
                </a:cxn>
                <a:cxn ang="0">
                  <a:pos x="T4" y="T5"/>
                </a:cxn>
                <a:cxn ang="0">
                  <a:pos x="T6" y="T7"/>
                </a:cxn>
                <a:cxn ang="0">
                  <a:pos x="T8" y="T9"/>
                </a:cxn>
                <a:cxn ang="0">
                  <a:pos x="T10" y="T11"/>
                </a:cxn>
              </a:cxnLst>
              <a:rect l="0" t="0" r="r" b="b"/>
              <a:pathLst>
                <a:path w="1044" h="522">
                  <a:moveTo>
                    <a:pt x="1023" y="313"/>
                  </a:moveTo>
                  <a:lnTo>
                    <a:pt x="1023" y="313"/>
                  </a:lnTo>
                  <a:cubicBezTo>
                    <a:pt x="1023" y="167"/>
                    <a:pt x="772" y="41"/>
                    <a:pt x="501" y="21"/>
                  </a:cubicBezTo>
                  <a:cubicBezTo>
                    <a:pt x="230" y="0"/>
                    <a:pt x="0" y="83"/>
                    <a:pt x="0" y="208"/>
                  </a:cubicBezTo>
                  <a:cubicBezTo>
                    <a:pt x="21" y="354"/>
                    <a:pt x="250" y="480"/>
                    <a:pt x="543" y="500"/>
                  </a:cubicBezTo>
                  <a:cubicBezTo>
                    <a:pt x="814" y="521"/>
                    <a:pt x="1043" y="438"/>
                    <a:pt x="1023"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5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17" name="Freeform 216"/>
            <p:cNvSpPr>
              <a:spLocks noChangeArrowheads="1"/>
            </p:cNvSpPr>
            <p:nvPr/>
          </p:nvSpPr>
          <p:spPr bwMode="auto">
            <a:xfrm>
              <a:off x="4500" y="1046"/>
              <a:ext cx="236" cy="137"/>
            </a:xfrm>
            <a:custGeom>
              <a:avLst/>
              <a:gdLst>
                <a:gd name="T0" fmla="*/ 0 w 1044"/>
                <a:gd name="T1" fmla="*/ 0 h 607"/>
                <a:gd name="T2" fmla="*/ 0 w 1044"/>
                <a:gd name="T3" fmla="*/ 0 h 607"/>
                <a:gd name="T4" fmla="*/ 543 w 1044"/>
                <a:gd name="T5" fmla="*/ 292 h 607"/>
                <a:gd name="T6" fmla="*/ 1023 w 1044"/>
                <a:gd name="T7" fmla="*/ 105 h 607"/>
                <a:gd name="T8" fmla="*/ 1043 w 1044"/>
                <a:gd name="T9" fmla="*/ 397 h 607"/>
                <a:gd name="T10" fmla="*/ 543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0" y="272"/>
                    <a:pt x="543" y="292"/>
                  </a:cubicBezTo>
                  <a:cubicBezTo>
                    <a:pt x="814" y="313"/>
                    <a:pt x="1043" y="230"/>
                    <a:pt x="1023" y="105"/>
                  </a:cubicBezTo>
                  <a:cubicBezTo>
                    <a:pt x="1043" y="397"/>
                    <a:pt x="1043" y="397"/>
                    <a:pt x="1043" y="397"/>
                  </a:cubicBezTo>
                  <a:cubicBezTo>
                    <a:pt x="1043" y="522"/>
                    <a:pt x="835" y="606"/>
                    <a:pt x="543" y="584"/>
                  </a:cubicBezTo>
                  <a:cubicBezTo>
                    <a:pt x="272" y="563"/>
                    <a:pt x="21" y="439"/>
                    <a:pt x="21"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6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18" name="Freeform 217"/>
            <p:cNvSpPr>
              <a:spLocks noChangeArrowheads="1"/>
            </p:cNvSpPr>
            <p:nvPr/>
          </p:nvSpPr>
          <p:spPr bwMode="auto">
            <a:xfrm>
              <a:off x="4855" y="1175"/>
              <a:ext cx="232" cy="121"/>
            </a:xfrm>
            <a:custGeom>
              <a:avLst/>
              <a:gdLst>
                <a:gd name="T0" fmla="*/ 1022 w 1023"/>
                <a:gd name="T1" fmla="*/ 314 h 544"/>
                <a:gd name="T2" fmla="*/ 1022 w 1023"/>
                <a:gd name="T3" fmla="*/ 314 h 544"/>
                <a:gd name="T4" fmla="*/ 501 w 1023"/>
                <a:gd name="T5" fmla="*/ 43 h 544"/>
                <a:gd name="T6" fmla="*/ 0 w 1023"/>
                <a:gd name="T7" fmla="*/ 230 h 544"/>
                <a:gd name="T8" fmla="*/ 521 w 1023"/>
                <a:gd name="T9" fmla="*/ 522 h 544"/>
                <a:gd name="T10" fmla="*/ 1022 w 1023"/>
                <a:gd name="T11" fmla="*/ 314 h 544"/>
              </a:gdLst>
              <a:ahLst/>
              <a:cxnLst>
                <a:cxn ang="0">
                  <a:pos x="T0" y="T1"/>
                </a:cxn>
                <a:cxn ang="0">
                  <a:pos x="T2" y="T3"/>
                </a:cxn>
                <a:cxn ang="0">
                  <a:pos x="T4" y="T5"/>
                </a:cxn>
                <a:cxn ang="0">
                  <a:pos x="T6" y="T7"/>
                </a:cxn>
                <a:cxn ang="0">
                  <a:pos x="T8" y="T9"/>
                </a:cxn>
                <a:cxn ang="0">
                  <a:pos x="T10" y="T11"/>
                </a:cxn>
              </a:cxnLst>
              <a:rect l="0" t="0" r="r" b="b"/>
              <a:pathLst>
                <a:path w="1023" h="544">
                  <a:moveTo>
                    <a:pt x="1022" y="314"/>
                  </a:moveTo>
                  <a:lnTo>
                    <a:pt x="1022" y="314"/>
                  </a:lnTo>
                  <a:cubicBezTo>
                    <a:pt x="1022" y="188"/>
                    <a:pt x="772" y="63"/>
                    <a:pt x="501" y="43"/>
                  </a:cubicBezTo>
                  <a:cubicBezTo>
                    <a:pt x="209" y="0"/>
                    <a:pt x="0" y="84"/>
                    <a:pt x="0" y="230"/>
                  </a:cubicBezTo>
                  <a:cubicBezTo>
                    <a:pt x="21" y="355"/>
                    <a:pt x="250" y="480"/>
                    <a:pt x="521" y="522"/>
                  </a:cubicBezTo>
                  <a:cubicBezTo>
                    <a:pt x="814" y="543"/>
                    <a:pt x="1022" y="460"/>
                    <a:pt x="1022" y="314"/>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5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19" name="Freeform 218"/>
            <p:cNvSpPr>
              <a:spLocks noChangeArrowheads="1"/>
            </p:cNvSpPr>
            <p:nvPr/>
          </p:nvSpPr>
          <p:spPr bwMode="auto">
            <a:xfrm>
              <a:off x="4855" y="1225"/>
              <a:ext cx="236" cy="137"/>
            </a:xfrm>
            <a:custGeom>
              <a:avLst/>
              <a:gdLst>
                <a:gd name="T0" fmla="*/ 0 w 1044"/>
                <a:gd name="T1" fmla="*/ 0 h 606"/>
                <a:gd name="T2" fmla="*/ 0 w 1044"/>
                <a:gd name="T3" fmla="*/ 0 h 606"/>
                <a:gd name="T4" fmla="*/ 521 w 1044"/>
                <a:gd name="T5" fmla="*/ 292 h 606"/>
                <a:gd name="T6" fmla="*/ 1022 w 1044"/>
                <a:gd name="T7" fmla="*/ 84 h 606"/>
                <a:gd name="T8" fmla="*/ 1043 w 1044"/>
                <a:gd name="T9" fmla="*/ 375 h 606"/>
                <a:gd name="T10" fmla="*/ 543 w 1044"/>
                <a:gd name="T11" fmla="*/ 584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92"/>
                  </a:cubicBezTo>
                  <a:cubicBezTo>
                    <a:pt x="814" y="313"/>
                    <a:pt x="1022" y="230"/>
                    <a:pt x="1022" y="84"/>
                  </a:cubicBezTo>
                  <a:cubicBezTo>
                    <a:pt x="1043" y="375"/>
                    <a:pt x="1043" y="375"/>
                    <a:pt x="1043" y="375"/>
                  </a:cubicBezTo>
                  <a:cubicBezTo>
                    <a:pt x="1043" y="521"/>
                    <a:pt x="814" y="605"/>
                    <a:pt x="543" y="584"/>
                  </a:cubicBezTo>
                  <a:cubicBezTo>
                    <a:pt x="271" y="542"/>
                    <a:pt x="21" y="417"/>
                    <a:pt x="21"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6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20" name="Freeform 219"/>
            <p:cNvSpPr>
              <a:spLocks noChangeArrowheads="1"/>
            </p:cNvSpPr>
            <p:nvPr/>
          </p:nvSpPr>
          <p:spPr bwMode="auto">
            <a:xfrm>
              <a:off x="4808" y="876"/>
              <a:ext cx="230" cy="121"/>
            </a:xfrm>
            <a:custGeom>
              <a:avLst/>
              <a:gdLst>
                <a:gd name="T0" fmla="*/ 1022 w 1023"/>
                <a:gd name="T1" fmla="*/ 313 h 544"/>
                <a:gd name="T2" fmla="*/ 1022 w 1023"/>
                <a:gd name="T3" fmla="*/ 313 h 544"/>
                <a:gd name="T4" fmla="*/ 500 w 1023"/>
                <a:gd name="T5" fmla="*/ 21 h 544"/>
                <a:gd name="T6" fmla="*/ 0 w 1023"/>
                <a:gd name="T7" fmla="*/ 209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22" y="188"/>
                    <a:pt x="771" y="63"/>
                    <a:pt x="500" y="21"/>
                  </a:cubicBezTo>
                  <a:cubicBezTo>
                    <a:pt x="208" y="0"/>
                    <a:pt x="0" y="84"/>
                    <a:pt x="0" y="209"/>
                  </a:cubicBezTo>
                  <a:cubicBezTo>
                    <a:pt x="20" y="355"/>
                    <a:pt x="250" y="480"/>
                    <a:pt x="521" y="501"/>
                  </a:cubicBezTo>
                  <a:cubicBezTo>
                    <a:pt x="813" y="543"/>
                    <a:pt x="1022" y="439"/>
                    <a:pt x="1022"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5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21" name="Freeform 220"/>
            <p:cNvSpPr>
              <a:spLocks noChangeArrowheads="1"/>
            </p:cNvSpPr>
            <p:nvPr/>
          </p:nvSpPr>
          <p:spPr bwMode="auto">
            <a:xfrm>
              <a:off x="4808" y="923"/>
              <a:ext cx="236" cy="141"/>
            </a:xfrm>
            <a:custGeom>
              <a:avLst/>
              <a:gdLst>
                <a:gd name="T0" fmla="*/ 0 w 1043"/>
                <a:gd name="T1" fmla="*/ 0 h 627"/>
                <a:gd name="T2" fmla="*/ 0 w 1043"/>
                <a:gd name="T3" fmla="*/ 0 h 627"/>
                <a:gd name="T4" fmla="*/ 521 w 1043"/>
                <a:gd name="T5" fmla="*/ 292 h 627"/>
                <a:gd name="T6" fmla="*/ 1022 w 1043"/>
                <a:gd name="T7" fmla="*/ 104 h 627"/>
                <a:gd name="T8" fmla="*/ 1042 w 1043"/>
                <a:gd name="T9" fmla="*/ 397 h 627"/>
                <a:gd name="T10" fmla="*/ 542 w 1043"/>
                <a:gd name="T11" fmla="*/ 584 h 627"/>
                <a:gd name="T12" fmla="*/ 20 w 1043"/>
                <a:gd name="T13" fmla="*/ 292 h 627"/>
                <a:gd name="T14" fmla="*/ 0 w 1043"/>
                <a:gd name="T15" fmla="*/ 0 h 6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3" h="627">
                  <a:moveTo>
                    <a:pt x="0" y="0"/>
                  </a:moveTo>
                  <a:lnTo>
                    <a:pt x="0" y="0"/>
                  </a:lnTo>
                  <a:cubicBezTo>
                    <a:pt x="20" y="146"/>
                    <a:pt x="250" y="271"/>
                    <a:pt x="521" y="292"/>
                  </a:cubicBezTo>
                  <a:cubicBezTo>
                    <a:pt x="813" y="334"/>
                    <a:pt x="1022" y="230"/>
                    <a:pt x="1022" y="104"/>
                  </a:cubicBezTo>
                  <a:cubicBezTo>
                    <a:pt x="1042" y="397"/>
                    <a:pt x="1042" y="397"/>
                    <a:pt x="1042" y="397"/>
                  </a:cubicBezTo>
                  <a:cubicBezTo>
                    <a:pt x="1042" y="521"/>
                    <a:pt x="813" y="626"/>
                    <a:pt x="542" y="584"/>
                  </a:cubicBezTo>
                  <a:cubicBezTo>
                    <a:pt x="271" y="563"/>
                    <a:pt x="20" y="438"/>
                    <a:pt x="20"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6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22" name="Freeform 221"/>
            <p:cNvSpPr>
              <a:spLocks noChangeArrowheads="1"/>
            </p:cNvSpPr>
            <p:nvPr/>
          </p:nvSpPr>
          <p:spPr bwMode="auto">
            <a:xfrm>
              <a:off x="5162" y="1056"/>
              <a:ext cx="232" cy="117"/>
            </a:xfrm>
            <a:custGeom>
              <a:avLst/>
              <a:gdLst>
                <a:gd name="T0" fmla="*/ 1022 w 1023"/>
                <a:gd name="T1" fmla="*/ 313 h 522"/>
                <a:gd name="T2" fmla="*/ 1022 w 1023"/>
                <a:gd name="T3" fmla="*/ 313 h 522"/>
                <a:gd name="T4" fmla="*/ 500 w 1023"/>
                <a:gd name="T5" fmla="*/ 21 h 522"/>
                <a:gd name="T6" fmla="*/ 0 w 1023"/>
                <a:gd name="T7" fmla="*/ 208 h 522"/>
                <a:gd name="T8" fmla="*/ 522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67"/>
                    <a:pt x="772" y="42"/>
                    <a:pt x="500" y="21"/>
                  </a:cubicBezTo>
                  <a:cubicBezTo>
                    <a:pt x="209" y="0"/>
                    <a:pt x="0" y="84"/>
                    <a:pt x="0" y="208"/>
                  </a:cubicBezTo>
                  <a:cubicBezTo>
                    <a:pt x="21" y="355"/>
                    <a:pt x="250" y="480"/>
                    <a:pt x="522" y="501"/>
                  </a:cubicBezTo>
                  <a:cubicBezTo>
                    <a:pt x="813" y="521"/>
                    <a:pt x="1022" y="438"/>
                    <a:pt x="1022"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5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23" name="Freeform 222"/>
            <p:cNvSpPr>
              <a:spLocks noChangeArrowheads="1"/>
            </p:cNvSpPr>
            <p:nvPr/>
          </p:nvSpPr>
          <p:spPr bwMode="auto">
            <a:xfrm>
              <a:off x="5162" y="1102"/>
              <a:ext cx="236" cy="137"/>
            </a:xfrm>
            <a:custGeom>
              <a:avLst/>
              <a:gdLst>
                <a:gd name="T0" fmla="*/ 0 w 1044"/>
                <a:gd name="T1" fmla="*/ 0 h 607"/>
                <a:gd name="T2" fmla="*/ 0 w 1044"/>
                <a:gd name="T3" fmla="*/ 0 h 607"/>
                <a:gd name="T4" fmla="*/ 522 w 1044"/>
                <a:gd name="T5" fmla="*/ 293 h 607"/>
                <a:gd name="T6" fmla="*/ 1022 w 1044"/>
                <a:gd name="T7" fmla="*/ 105 h 607"/>
                <a:gd name="T8" fmla="*/ 1022 w 1044"/>
                <a:gd name="T9" fmla="*/ 397 h 607"/>
                <a:gd name="T10" fmla="*/ 542 w 1044"/>
                <a:gd name="T11" fmla="*/ 584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7"/>
                    <a:pt x="250" y="272"/>
                    <a:pt x="522" y="293"/>
                  </a:cubicBezTo>
                  <a:cubicBezTo>
                    <a:pt x="813" y="313"/>
                    <a:pt x="1022" y="230"/>
                    <a:pt x="1022" y="105"/>
                  </a:cubicBezTo>
                  <a:cubicBezTo>
                    <a:pt x="1022" y="397"/>
                    <a:pt x="1022" y="397"/>
                    <a:pt x="1022" y="397"/>
                  </a:cubicBezTo>
                  <a:cubicBezTo>
                    <a:pt x="1043" y="522"/>
                    <a:pt x="813" y="606"/>
                    <a:pt x="542" y="584"/>
                  </a:cubicBezTo>
                  <a:cubicBezTo>
                    <a:pt x="250" y="564"/>
                    <a:pt x="21" y="439"/>
                    <a:pt x="21" y="293"/>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6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grpSp>
      <p:grpSp>
        <p:nvGrpSpPr>
          <p:cNvPr id="132" name="Group 204"/>
          <p:cNvGrpSpPr>
            <a:grpSpLocks/>
          </p:cNvGrpSpPr>
          <p:nvPr/>
        </p:nvGrpSpPr>
        <p:grpSpPr bwMode="auto">
          <a:xfrm rot="2483591">
            <a:off x="6088446" y="3413716"/>
            <a:ext cx="1562100" cy="1138266"/>
            <a:chOff x="3658" y="852"/>
            <a:chExt cx="1986" cy="1447"/>
          </a:xfrm>
          <a:effectLst/>
        </p:grpSpPr>
        <p:sp>
          <p:nvSpPr>
            <p:cNvPr id="133" name="Freeform 132"/>
            <p:cNvSpPr>
              <a:spLocks noChangeArrowheads="1"/>
            </p:cNvSpPr>
            <p:nvPr/>
          </p:nvSpPr>
          <p:spPr bwMode="auto">
            <a:xfrm>
              <a:off x="3658" y="1419"/>
              <a:ext cx="662" cy="880"/>
            </a:xfrm>
            <a:custGeom>
              <a:avLst/>
              <a:gdLst>
                <a:gd name="T0" fmla="*/ 2921 w 2922"/>
                <a:gd name="T1" fmla="*/ 3879 h 3880"/>
                <a:gd name="T2" fmla="*/ 0 w 2922"/>
                <a:gd name="T3" fmla="*/ 2629 h 3880"/>
                <a:gd name="T4" fmla="*/ 0 w 2922"/>
                <a:gd name="T5" fmla="*/ 0 h 3880"/>
                <a:gd name="T6" fmla="*/ 2921 w 2922"/>
                <a:gd name="T7" fmla="*/ 1251 h 3880"/>
                <a:gd name="T8" fmla="*/ 2921 w 2922"/>
                <a:gd name="T9" fmla="*/ 3879 h 3880"/>
              </a:gdLst>
              <a:ahLst/>
              <a:cxnLst>
                <a:cxn ang="0">
                  <a:pos x="T0" y="T1"/>
                </a:cxn>
                <a:cxn ang="0">
                  <a:pos x="T2" y="T3"/>
                </a:cxn>
                <a:cxn ang="0">
                  <a:pos x="T4" y="T5"/>
                </a:cxn>
                <a:cxn ang="0">
                  <a:pos x="T6" y="T7"/>
                </a:cxn>
                <a:cxn ang="0">
                  <a:pos x="T8" y="T9"/>
                </a:cxn>
              </a:cxnLst>
              <a:rect l="0" t="0" r="r" b="b"/>
              <a:pathLst>
                <a:path w="2922" h="3880">
                  <a:moveTo>
                    <a:pt x="2921" y="3879"/>
                  </a:moveTo>
                  <a:lnTo>
                    <a:pt x="0" y="2629"/>
                  </a:lnTo>
                  <a:lnTo>
                    <a:pt x="0" y="0"/>
                  </a:lnTo>
                  <a:lnTo>
                    <a:pt x="2921" y="1251"/>
                  </a:lnTo>
                  <a:lnTo>
                    <a:pt x="2921" y="3879"/>
                  </a:lnTo>
                </a:path>
              </a:pathLst>
            </a:custGeom>
            <a:gradFill flip="none" rotWithShape="1">
              <a:gsLst>
                <a:gs pos="0">
                  <a:schemeClr val="accent2">
                    <a:lumMod val="67000"/>
                  </a:schemeClr>
                </a:gs>
                <a:gs pos="48000">
                  <a:schemeClr val="accent2">
                    <a:lumMod val="97000"/>
                    <a:lumOff val="3000"/>
                  </a:schemeClr>
                </a:gs>
                <a:gs pos="100000">
                  <a:schemeClr val="accent2">
                    <a:lumMod val="60000"/>
                    <a:lumOff val="40000"/>
                  </a:schemeClr>
                </a:gs>
              </a:gsLst>
              <a:lin ang="16200000" scaled="1"/>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34" name="Freeform 133"/>
            <p:cNvSpPr>
              <a:spLocks noChangeArrowheads="1"/>
            </p:cNvSpPr>
            <p:nvPr/>
          </p:nvSpPr>
          <p:spPr bwMode="auto">
            <a:xfrm>
              <a:off x="4320" y="1133"/>
              <a:ext cx="1324" cy="1166"/>
            </a:xfrm>
            <a:custGeom>
              <a:avLst/>
              <a:gdLst>
                <a:gd name="T0" fmla="*/ 2920 w 5842"/>
                <a:gd name="T1" fmla="*/ 1272 h 5152"/>
                <a:gd name="T2" fmla="*/ 0 w 5842"/>
                <a:gd name="T3" fmla="*/ 2523 h 5152"/>
                <a:gd name="T4" fmla="*/ 0 w 5842"/>
                <a:gd name="T5" fmla="*/ 5151 h 5152"/>
                <a:gd name="T6" fmla="*/ 2920 w 5842"/>
                <a:gd name="T7" fmla="*/ 3901 h 5152"/>
                <a:gd name="T8" fmla="*/ 5841 w 5842"/>
                <a:gd name="T9" fmla="*/ 2649 h 5152"/>
                <a:gd name="T10" fmla="*/ 5841 w 5842"/>
                <a:gd name="T11" fmla="*/ 0 h 5152"/>
                <a:gd name="T12" fmla="*/ 2920 w 5842"/>
                <a:gd name="T13" fmla="*/ 1272 h 5152"/>
              </a:gdLst>
              <a:ahLst/>
              <a:cxnLst>
                <a:cxn ang="0">
                  <a:pos x="T0" y="T1"/>
                </a:cxn>
                <a:cxn ang="0">
                  <a:pos x="T2" y="T3"/>
                </a:cxn>
                <a:cxn ang="0">
                  <a:pos x="T4" y="T5"/>
                </a:cxn>
                <a:cxn ang="0">
                  <a:pos x="T6" y="T7"/>
                </a:cxn>
                <a:cxn ang="0">
                  <a:pos x="T8" y="T9"/>
                </a:cxn>
                <a:cxn ang="0">
                  <a:pos x="T10" y="T11"/>
                </a:cxn>
                <a:cxn ang="0">
                  <a:pos x="T12" y="T13"/>
                </a:cxn>
              </a:cxnLst>
              <a:rect l="0" t="0" r="r" b="b"/>
              <a:pathLst>
                <a:path w="5842" h="5152">
                  <a:moveTo>
                    <a:pt x="2920" y="1272"/>
                  </a:moveTo>
                  <a:lnTo>
                    <a:pt x="0" y="2523"/>
                  </a:lnTo>
                  <a:lnTo>
                    <a:pt x="0" y="5151"/>
                  </a:lnTo>
                  <a:lnTo>
                    <a:pt x="2920" y="3901"/>
                  </a:lnTo>
                  <a:lnTo>
                    <a:pt x="5841" y="2649"/>
                  </a:lnTo>
                  <a:lnTo>
                    <a:pt x="5841" y="0"/>
                  </a:lnTo>
                  <a:lnTo>
                    <a:pt x="2920" y="1272"/>
                  </a:lnTo>
                </a:path>
              </a:pathLst>
            </a:custGeom>
            <a:gradFill flip="none" rotWithShape="1">
              <a:gsLst>
                <a:gs pos="0">
                  <a:schemeClr val="accent2">
                    <a:lumMod val="89000"/>
                  </a:schemeClr>
                </a:gs>
                <a:gs pos="23000">
                  <a:schemeClr val="accent2">
                    <a:lumMod val="89000"/>
                  </a:schemeClr>
                </a:gs>
                <a:gs pos="69000">
                  <a:schemeClr val="accent2">
                    <a:lumMod val="75000"/>
                  </a:schemeClr>
                </a:gs>
                <a:gs pos="97000">
                  <a:schemeClr val="accent2">
                    <a:lumMod val="70000"/>
                  </a:schemeClr>
                </a:gs>
              </a:gsLst>
              <a:path path="circle">
                <a:fillToRect l="50000" t="50000" r="50000" b="5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35" name="Freeform 134"/>
            <p:cNvSpPr>
              <a:spLocks noChangeArrowheads="1"/>
            </p:cNvSpPr>
            <p:nvPr/>
          </p:nvSpPr>
          <p:spPr bwMode="auto">
            <a:xfrm>
              <a:off x="3658" y="852"/>
              <a:ext cx="1986" cy="856"/>
            </a:xfrm>
            <a:custGeom>
              <a:avLst/>
              <a:gdLst>
                <a:gd name="T0" fmla="*/ 5841 w 8763"/>
                <a:gd name="T1" fmla="*/ 0 h 3776"/>
                <a:gd name="T2" fmla="*/ 2921 w 8763"/>
                <a:gd name="T3" fmla="*/ 1252 h 3776"/>
                <a:gd name="T4" fmla="*/ 0 w 8763"/>
                <a:gd name="T5" fmla="*/ 2524 h 3776"/>
                <a:gd name="T6" fmla="*/ 2921 w 8763"/>
                <a:gd name="T7" fmla="*/ 3775 h 3776"/>
                <a:gd name="T8" fmla="*/ 5841 w 8763"/>
                <a:gd name="T9" fmla="*/ 2524 h 3776"/>
                <a:gd name="T10" fmla="*/ 8762 w 8763"/>
                <a:gd name="T11" fmla="*/ 1252 h 3776"/>
                <a:gd name="T12" fmla="*/ 5841 w 8763"/>
                <a:gd name="T13" fmla="*/ 0 h 3776"/>
              </a:gdLst>
              <a:ahLst/>
              <a:cxnLst>
                <a:cxn ang="0">
                  <a:pos x="T0" y="T1"/>
                </a:cxn>
                <a:cxn ang="0">
                  <a:pos x="T2" y="T3"/>
                </a:cxn>
                <a:cxn ang="0">
                  <a:pos x="T4" y="T5"/>
                </a:cxn>
                <a:cxn ang="0">
                  <a:pos x="T6" y="T7"/>
                </a:cxn>
                <a:cxn ang="0">
                  <a:pos x="T8" y="T9"/>
                </a:cxn>
                <a:cxn ang="0">
                  <a:pos x="T10" y="T11"/>
                </a:cxn>
                <a:cxn ang="0">
                  <a:pos x="T12" y="T13"/>
                </a:cxn>
              </a:cxnLst>
              <a:rect l="0" t="0" r="r" b="b"/>
              <a:pathLst>
                <a:path w="8763" h="3776">
                  <a:moveTo>
                    <a:pt x="5841" y="0"/>
                  </a:moveTo>
                  <a:lnTo>
                    <a:pt x="2921" y="1252"/>
                  </a:lnTo>
                  <a:lnTo>
                    <a:pt x="0" y="2524"/>
                  </a:lnTo>
                  <a:lnTo>
                    <a:pt x="2921" y="3775"/>
                  </a:lnTo>
                  <a:lnTo>
                    <a:pt x="5841" y="2524"/>
                  </a:lnTo>
                  <a:lnTo>
                    <a:pt x="8762" y="1252"/>
                  </a:lnTo>
                  <a:lnTo>
                    <a:pt x="5841" y="0"/>
                  </a:lnTo>
                </a:path>
              </a:pathLst>
            </a:custGeom>
            <a:gradFill flip="none" rotWithShape="1">
              <a:gsLst>
                <a:gs pos="0">
                  <a:schemeClr val="accent2">
                    <a:lumMod val="5000"/>
                    <a:lumOff val="95000"/>
                  </a:schemeClr>
                </a:gs>
                <a:gs pos="74000">
                  <a:schemeClr val="accent2">
                    <a:lumMod val="45000"/>
                    <a:lumOff val="55000"/>
                  </a:schemeClr>
                </a:gs>
                <a:gs pos="83000">
                  <a:schemeClr val="accent2">
                    <a:lumMod val="45000"/>
                    <a:lumOff val="55000"/>
                  </a:schemeClr>
                </a:gs>
                <a:gs pos="100000">
                  <a:schemeClr val="accent2">
                    <a:lumMod val="30000"/>
                    <a:lumOff val="70000"/>
                  </a:schemeClr>
                </a:gs>
              </a:gsLst>
              <a:lin ang="5400000" scaled="1"/>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36" name="Freeform 135"/>
            <p:cNvSpPr>
              <a:spLocks noChangeArrowheads="1"/>
            </p:cNvSpPr>
            <p:nvPr/>
          </p:nvSpPr>
          <p:spPr bwMode="auto">
            <a:xfrm>
              <a:off x="3872" y="1246"/>
              <a:ext cx="234" cy="121"/>
            </a:xfrm>
            <a:custGeom>
              <a:avLst/>
              <a:gdLst>
                <a:gd name="T0" fmla="*/ 1022 w 1044"/>
                <a:gd name="T1" fmla="*/ 333 h 543"/>
                <a:gd name="T2" fmla="*/ 1022 w 1044"/>
                <a:gd name="T3" fmla="*/ 333 h 543"/>
                <a:gd name="T4" fmla="*/ 500 w 1044"/>
                <a:gd name="T5" fmla="*/ 41 h 543"/>
                <a:gd name="T6" fmla="*/ 20 w 1044"/>
                <a:gd name="T7" fmla="*/ 229 h 543"/>
                <a:gd name="T8" fmla="*/ 542 w 1044"/>
                <a:gd name="T9" fmla="*/ 521 h 543"/>
                <a:gd name="T10" fmla="*/ 1022 w 1044"/>
                <a:gd name="T11" fmla="*/ 333 h 543"/>
              </a:gdLst>
              <a:ahLst/>
              <a:cxnLst>
                <a:cxn ang="0">
                  <a:pos x="T0" y="T1"/>
                </a:cxn>
                <a:cxn ang="0">
                  <a:pos x="T2" y="T3"/>
                </a:cxn>
                <a:cxn ang="0">
                  <a:pos x="T4" y="T5"/>
                </a:cxn>
                <a:cxn ang="0">
                  <a:pos x="T6" y="T7"/>
                </a:cxn>
                <a:cxn ang="0">
                  <a:pos x="T8" y="T9"/>
                </a:cxn>
                <a:cxn ang="0">
                  <a:pos x="T10" y="T11"/>
                </a:cxn>
              </a:cxnLst>
              <a:rect l="0" t="0" r="r" b="b"/>
              <a:pathLst>
                <a:path w="1044" h="543">
                  <a:moveTo>
                    <a:pt x="1022" y="333"/>
                  </a:moveTo>
                  <a:lnTo>
                    <a:pt x="1022" y="333"/>
                  </a:lnTo>
                  <a:cubicBezTo>
                    <a:pt x="1022" y="187"/>
                    <a:pt x="793" y="62"/>
                    <a:pt x="500" y="41"/>
                  </a:cubicBezTo>
                  <a:cubicBezTo>
                    <a:pt x="229" y="0"/>
                    <a:pt x="0" y="104"/>
                    <a:pt x="20" y="229"/>
                  </a:cubicBezTo>
                  <a:cubicBezTo>
                    <a:pt x="20" y="354"/>
                    <a:pt x="250" y="479"/>
                    <a:pt x="542" y="521"/>
                  </a:cubicBezTo>
                  <a:cubicBezTo>
                    <a:pt x="813" y="542"/>
                    <a:pt x="1043" y="458"/>
                    <a:pt x="1022" y="33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5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37" name="Freeform 136"/>
            <p:cNvSpPr>
              <a:spLocks noChangeArrowheads="1"/>
            </p:cNvSpPr>
            <p:nvPr/>
          </p:nvSpPr>
          <p:spPr bwMode="auto">
            <a:xfrm>
              <a:off x="3876" y="1298"/>
              <a:ext cx="230" cy="135"/>
            </a:xfrm>
            <a:custGeom>
              <a:avLst/>
              <a:gdLst>
                <a:gd name="T0" fmla="*/ 0 w 1024"/>
                <a:gd name="T1" fmla="*/ 0 h 606"/>
                <a:gd name="T2" fmla="*/ 0 w 1024"/>
                <a:gd name="T3" fmla="*/ 0 h 606"/>
                <a:gd name="T4" fmla="*/ 522 w 1024"/>
                <a:gd name="T5" fmla="*/ 292 h 606"/>
                <a:gd name="T6" fmla="*/ 1002 w 1024"/>
                <a:gd name="T7" fmla="*/ 104 h 606"/>
                <a:gd name="T8" fmla="*/ 1023 w 1024"/>
                <a:gd name="T9" fmla="*/ 396 h 606"/>
                <a:gd name="T10" fmla="*/ 522 w 1024"/>
                <a:gd name="T11" fmla="*/ 584 h 606"/>
                <a:gd name="T12" fmla="*/ 0 w 1024"/>
                <a:gd name="T13" fmla="*/ 292 h 606"/>
                <a:gd name="T14" fmla="*/ 0 w 102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4" h="606">
                  <a:moveTo>
                    <a:pt x="0" y="0"/>
                  </a:moveTo>
                  <a:lnTo>
                    <a:pt x="0" y="0"/>
                  </a:lnTo>
                  <a:cubicBezTo>
                    <a:pt x="0" y="125"/>
                    <a:pt x="230" y="250"/>
                    <a:pt x="522" y="292"/>
                  </a:cubicBezTo>
                  <a:cubicBezTo>
                    <a:pt x="793" y="313"/>
                    <a:pt x="1023" y="229"/>
                    <a:pt x="1002" y="104"/>
                  </a:cubicBezTo>
                  <a:cubicBezTo>
                    <a:pt x="1023" y="396"/>
                    <a:pt x="1023" y="396"/>
                    <a:pt x="1023" y="396"/>
                  </a:cubicBezTo>
                  <a:cubicBezTo>
                    <a:pt x="1023" y="521"/>
                    <a:pt x="814" y="605"/>
                    <a:pt x="522" y="584"/>
                  </a:cubicBezTo>
                  <a:cubicBezTo>
                    <a:pt x="251" y="563"/>
                    <a:pt x="22" y="417"/>
                    <a:pt x="0"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6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38" name="Freeform 137"/>
            <p:cNvSpPr>
              <a:spLocks noChangeArrowheads="1"/>
            </p:cNvSpPr>
            <p:nvPr/>
          </p:nvSpPr>
          <p:spPr bwMode="auto">
            <a:xfrm>
              <a:off x="4225" y="1423"/>
              <a:ext cx="236" cy="123"/>
            </a:xfrm>
            <a:custGeom>
              <a:avLst/>
              <a:gdLst>
                <a:gd name="T0" fmla="*/ 1022 w 1044"/>
                <a:gd name="T1" fmla="*/ 313 h 544"/>
                <a:gd name="T2" fmla="*/ 1022 w 1044"/>
                <a:gd name="T3" fmla="*/ 313 h 544"/>
                <a:gd name="T4" fmla="*/ 501 w 1044"/>
                <a:gd name="T5" fmla="*/ 21 h 544"/>
                <a:gd name="T6" fmla="*/ 21 w 1044"/>
                <a:gd name="T7" fmla="*/ 230 h 544"/>
                <a:gd name="T8" fmla="*/ 542 w 1044"/>
                <a:gd name="T9" fmla="*/ 522 h 544"/>
                <a:gd name="T10" fmla="*/ 1022 w 1044"/>
                <a:gd name="T11" fmla="*/ 313 h 544"/>
              </a:gdLst>
              <a:ahLst/>
              <a:cxnLst>
                <a:cxn ang="0">
                  <a:pos x="T0" y="T1"/>
                </a:cxn>
                <a:cxn ang="0">
                  <a:pos x="T2" y="T3"/>
                </a:cxn>
                <a:cxn ang="0">
                  <a:pos x="T4" y="T5"/>
                </a:cxn>
                <a:cxn ang="0">
                  <a:pos x="T6" y="T7"/>
                </a:cxn>
                <a:cxn ang="0">
                  <a:pos x="T8" y="T9"/>
                </a:cxn>
                <a:cxn ang="0">
                  <a:pos x="T10" y="T11"/>
                </a:cxn>
              </a:cxnLst>
              <a:rect l="0" t="0" r="r" b="b"/>
              <a:pathLst>
                <a:path w="1044" h="544">
                  <a:moveTo>
                    <a:pt x="1022" y="313"/>
                  </a:moveTo>
                  <a:lnTo>
                    <a:pt x="1022" y="313"/>
                  </a:lnTo>
                  <a:cubicBezTo>
                    <a:pt x="1022" y="188"/>
                    <a:pt x="793" y="63"/>
                    <a:pt x="501" y="21"/>
                  </a:cubicBezTo>
                  <a:cubicBezTo>
                    <a:pt x="230" y="0"/>
                    <a:pt x="0" y="83"/>
                    <a:pt x="21" y="230"/>
                  </a:cubicBezTo>
                  <a:cubicBezTo>
                    <a:pt x="21" y="355"/>
                    <a:pt x="251" y="480"/>
                    <a:pt x="542" y="522"/>
                  </a:cubicBezTo>
                  <a:cubicBezTo>
                    <a:pt x="814" y="543"/>
                    <a:pt x="1043" y="459"/>
                    <a:pt x="1022"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5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39" name="Freeform 138"/>
            <p:cNvSpPr>
              <a:spLocks noChangeArrowheads="1"/>
            </p:cNvSpPr>
            <p:nvPr/>
          </p:nvSpPr>
          <p:spPr bwMode="auto">
            <a:xfrm>
              <a:off x="4229" y="1478"/>
              <a:ext cx="232" cy="135"/>
            </a:xfrm>
            <a:custGeom>
              <a:avLst/>
              <a:gdLst>
                <a:gd name="T0" fmla="*/ 0 w 1023"/>
                <a:gd name="T1" fmla="*/ 0 h 605"/>
                <a:gd name="T2" fmla="*/ 0 w 1023"/>
                <a:gd name="T3" fmla="*/ 0 h 605"/>
                <a:gd name="T4" fmla="*/ 521 w 1023"/>
                <a:gd name="T5" fmla="*/ 292 h 605"/>
                <a:gd name="T6" fmla="*/ 1001 w 1023"/>
                <a:gd name="T7" fmla="*/ 83 h 605"/>
                <a:gd name="T8" fmla="*/ 1022 w 1023"/>
                <a:gd name="T9" fmla="*/ 375 h 605"/>
                <a:gd name="T10" fmla="*/ 521 w 1023"/>
                <a:gd name="T11" fmla="*/ 584 h 605"/>
                <a:gd name="T12" fmla="*/ 0 w 1023"/>
                <a:gd name="T13" fmla="*/ 292 h 605"/>
                <a:gd name="T14" fmla="*/ 0 w 1023"/>
                <a:gd name="T15" fmla="*/ 0 h 6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3" h="605">
                  <a:moveTo>
                    <a:pt x="0" y="0"/>
                  </a:moveTo>
                  <a:lnTo>
                    <a:pt x="0" y="0"/>
                  </a:lnTo>
                  <a:cubicBezTo>
                    <a:pt x="0" y="125"/>
                    <a:pt x="230" y="250"/>
                    <a:pt x="521" y="292"/>
                  </a:cubicBezTo>
                  <a:cubicBezTo>
                    <a:pt x="793" y="313"/>
                    <a:pt x="1022" y="229"/>
                    <a:pt x="1001" y="83"/>
                  </a:cubicBezTo>
                  <a:cubicBezTo>
                    <a:pt x="1022" y="375"/>
                    <a:pt x="1022" y="375"/>
                    <a:pt x="1022" y="375"/>
                  </a:cubicBezTo>
                  <a:cubicBezTo>
                    <a:pt x="1022" y="521"/>
                    <a:pt x="814" y="604"/>
                    <a:pt x="521" y="584"/>
                  </a:cubicBezTo>
                  <a:cubicBezTo>
                    <a:pt x="250" y="542"/>
                    <a:pt x="21" y="417"/>
                    <a:pt x="0"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6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40" name="Freeform 139"/>
            <p:cNvSpPr>
              <a:spLocks noChangeArrowheads="1"/>
            </p:cNvSpPr>
            <p:nvPr/>
          </p:nvSpPr>
          <p:spPr bwMode="auto">
            <a:xfrm>
              <a:off x="4183" y="1122"/>
              <a:ext cx="232" cy="121"/>
            </a:xfrm>
            <a:custGeom>
              <a:avLst/>
              <a:gdLst>
                <a:gd name="T0" fmla="*/ 1022 w 1023"/>
                <a:gd name="T1" fmla="*/ 313 h 544"/>
                <a:gd name="T2" fmla="*/ 1022 w 1023"/>
                <a:gd name="T3" fmla="*/ 313 h 544"/>
                <a:gd name="T4" fmla="*/ 501 w 1023"/>
                <a:gd name="T5" fmla="*/ 21 h 544"/>
                <a:gd name="T6" fmla="*/ 0 w 1023"/>
                <a:gd name="T7" fmla="*/ 229 h 544"/>
                <a:gd name="T8" fmla="*/ 521 w 1023"/>
                <a:gd name="T9" fmla="*/ 500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1"/>
                  </a:cubicBezTo>
                  <a:cubicBezTo>
                    <a:pt x="208" y="0"/>
                    <a:pt x="0" y="83"/>
                    <a:pt x="0" y="229"/>
                  </a:cubicBezTo>
                  <a:cubicBezTo>
                    <a:pt x="0" y="355"/>
                    <a:pt x="250" y="480"/>
                    <a:pt x="521" y="500"/>
                  </a:cubicBezTo>
                  <a:cubicBezTo>
                    <a:pt x="813" y="543"/>
                    <a:pt x="1022" y="459"/>
                    <a:pt x="1022"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5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41" name="Freeform 140"/>
            <p:cNvSpPr>
              <a:spLocks noChangeArrowheads="1"/>
            </p:cNvSpPr>
            <p:nvPr/>
          </p:nvSpPr>
          <p:spPr bwMode="auto">
            <a:xfrm>
              <a:off x="4183" y="1175"/>
              <a:ext cx="236" cy="135"/>
            </a:xfrm>
            <a:custGeom>
              <a:avLst/>
              <a:gdLst>
                <a:gd name="T0" fmla="*/ 0 w 1044"/>
                <a:gd name="T1" fmla="*/ 0 h 606"/>
                <a:gd name="T2" fmla="*/ 0 w 1044"/>
                <a:gd name="T3" fmla="*/ 0 h 606"/>
                <a:gd name="T4" fmla="*/ 521 w 1044"/>
                <a:gd name="T5" fmla="*/ 271 h 606"/>
                <a:gd name="T6" fmla="*/ 1022 w 1044"/>
                <a:gd name="T7" fmla="*/ 84 h 606"/>
                <a:gd name="T8" fmla="*/ 1022 w 1044"/>
                <a:gd name="T9" fmla="*/ 376 h 606"/>
                <a:gd name="T10" fmla="*/ 542 w 1044"/>
                <a:gd name="T11" fmla="*/ 564 h 606"/>
                <a:gd name="T12" fmla="*/ 21 w 1044"/>
                <a:gd name="T13" fmla="*/ 293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0" y="126"/>
                    <a:pt x="250" y="251"/>
                    <a:pt x="521" y="271"/>
                  </a:cubicBezTo>
                  <a:cubicBezTo>
                    <a:pt x="813" y="314"/>
                    <a:pt x="1022" y="230"/>
                    <a:pt x="1022" y="84"/>
                  </a:cubicBezTo>
                  <a:cubicBezTo>
                    <a:pt x="1022" y="376"/>
                    <a:pt x="1022" y="376"/>
                    <a:pt x="1022" y="376"/>
                  </a:cubicBezTo>
                  <a:cubicBezTo>
                    <a:pt x="1043" y="522"/>
                    <a:pt x="813" y="605"/>
                    <a:pt x="542" y="564"/>
                  </a:cubicBezTo>
                  <a:cubicBezTo>
                    <a:pt x="250" y="543"/>
                    <a:pt x="21" y="418"/>
                    <a:pt x="21" y="293"/>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6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42" name="Freeform 141"/>
            <p:cNvSpPr>
              <a:spLocks noChangeArrowheads="1"/>
            </p:cNvSpPr>
            <p:nvPr/>
          </p:nvSpPr>
          <p:spPr bwMode="auto">
            <a:xfrm>
              <a:off x="4534" y="1300"/>
              <a:ext cx="234" cy="117"/>
            </a:xfrm>
            <a:custGeom>
              <a:avLst/>
              <a:gdLst>
                <a:gd name="T0" fmla="*/ 1044 w 1045"/>
                <a:gd name="T1" fmla="*/ 313 h 522"/>
                <a:gd name="T2" fmla="*/ 1044 w 1045"/>
                <a:gd name="T3" fmla="*/ 313 h 522"/>
                <a:gd name="T4" fmla="*/ 501 w 1045"/>
                <a:gd name="T5" fmla="*/ 21 h 522"/>
                <a:gd name="T6" fmla="*/ 21 w 1045"/>
                <a:gd name="T7" fmla="*/ 208 h 522"/>
                <a:gd name="T8" fmla="*/ 543 w 1045"/>
                <a:gd name="T9" fmla="*/ 500 h 522"/>
                <a:gd name="T10" fmla="*/ 1044 w 1045"/>
                <a:gd name="T11" fmla="*/ 313 h 522"/>
              </a:gdLst>
              <a:ahLst/>
              <a:cxnLst>
                <a:cxn ang="0">
                  <a:pos x="T0" y="T1"/>
                </a:cxn>
                <a:cxn ang="0">
                  <a:pos x="T2" y="T3"/>
                </a:cxn>
                <a:cxn ang="0">
                  <a:pos x="T4" y="T5"/>
                </a:cxn>
                <a:cxn ang="0">
                  <a:pos x="T6" y="T7"/>
                </a:cxn>
                <a:cxn ang="0">
                  <a:pos x="T8" y="T9"/>
                </a:cxn>
                <a:cxn ang="0">
                  <a:pos x="T10" y="T11"/>
                </a:cxn>
              </a:cxnLst>
              <a:rect l="0" t="0" r="r" b="b"/>
              <a:pathLst>
                <a:path w="1045" h="522">
                  <a:moveTo>
                    <a:pt x="1044" y="313"/>
                  </a:moveTo>
                  <a:lnTo>
                    <a:pt x="1044" y="313"/>
                  </a:lnTo>
                  <a:cubicBezTo>
                    <a:pt x="1022" y="187"/>
                    <a:pt x="793" y="41"/>
                    <a:pt x="501" y="21"/>
                  </a:cubicBezTo>
                  <a:cubicBezTo>
                    <a:pt x="230" y="0"/>
                    <a:pt x="0" y="83"/>
                    <a:pt x="21" y="208"/>
                  </a:cubicBezTo>
                  <a:cubicBezTo>
                    <a:pt x="21" y="354"/>
                    <a:pt x="271" y="480"/>
                    <a:pt x="543" y="500"/>
                  </a:cubicBezTo>
                  <a:cubicBezTo>
                    <a:pt x="814" y="521"/>
                    <a:pt x="1044" y="438"/>
                    <a:pt x="1044"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5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43" name="Freeform 142"/>
            <p:cNvSpPr>
              <a:spLocks noChangeArrowheads="1"/>
            </p:cNvSpPr>
            <p:nvPr/>
          </p:nvSpPr>
          <p:spPr bwMode="auto">
            <a:xfrm>
              <a:off x="4538" y="1348"/>
              <a:ext cx="236" cy="137"/>
            </a:xfrm>
            <a:custGeom>
              <a:avLst/>
              <a:gdLst>
                <a:gd name="T0" fmla="*/ 0 w 1044"/>
                <a:gd name="T1" fmla="*/ 0 h 607"/>
                <a:gd name="T2" fmla="*/ 0 w 1044"/>
                <a:gd name="T3" fmla="*/ 0 h 607"/>
                <a:gd name="T4" fmla="*/ 522 w 1044"/>
                <a:gd name="T5" fmla="*/ 292 h 607"/>
                <a:gd name="T6" fmla="*/ 1023 w 1044"/>
                <a:gd name="T7" fmla="*/ 105 h 607"/>
                <a:gd name="T8" fmla="*/ 1023 w 1044"/>
                <a:gd name="T9" fmla="*/ 397 h 607"/>
                <a:gd name="T10" fmla="*/ 543 w 1044"/>
                <a:gd name="T11" fmla="*/ 584 h 607"/>
                <a:gd name="T12" fmla="*/ 0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6"/>
                    <a:pt x="250" y="272"/>
                    <a:pt x="522" y="292"/>
                  </a:cubicBezTo>
                  <a:cubicBezTo>
                    <a:pt x="793" y="313"/>
                    <a:pt x="1023" y="230"/>
                    <a:pt x="1023" y="105"/>
                  </a:cubicBezTo>
                  <a:cubicBezTo>
                    <a:pt x="1023" y="397"/>
                    <a:pt x="1023" y="397"/>
                    <a:pt x="1023" y="397"/>
                  </a:cubicBezTo>
                  <a:cubicBezTo>
                    <a:pt x="1043" y="522"/>
                    <a:pt x="814" y="606"/>
                    <a:pt x="543" y="584"/>
                  </a:cubicBezTo>
                  <a:cubicBezTo>
                    <a:pt x="250" y="564"/>
                    <a:pt x="21" y="439"/>
                    <a:pt x="0"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6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44" name="Freeform 143"/>
            <p:cNvSpPr>
              <a:spLocks noChangeArrowheads="1"/>
            </p:cNvSpPr>
            <p:nvPr/>
          </p:nvSpPr>
          <p:spPr bwMode="auto">
            <a:xfrm>
              <a:off x="4500" y="999"/>
              <a:ext cx="236" cy="117"/>
            </a:xfrm>
            <a:custGeom>
              <a:avLst/>
              <a:gdLst>
                <a:gd name="T0" fmla="*/ 1023 w 1044"/>
                <a:gd name="T1" fmla="*/ 313 h 522"/>
                <a:gd name="T2" fmla="*/ 1023 w 1044"/>
                <a:gd name="T3" fmla="*/ 313 h 522"/>
                <a:gd name="T4" fmla="*/ 501 w 1044"/>
                <a:gd name="T5" fmla="*/ 21 h 522"/>
                <a:gd name="T6" fmla="*/ 0 w 1044"/>
                <a:gd name="T7" fmla="*/ 208 h 522"/>
                <a:gd name="T8" fmla="*/ 543 w 1044"/>
                <a:gd name="T9" fmla="*/ 500 h 522"/>
                <a:gd name="T10" fmla="*/ 1023 w 1044"/>
                <a:gd name="T11" fmla="*/ 313 h 522"/>
              </a:gdLst>
              <a:ahLst/>
              <a:cxnLst>
                <a:cxn ang="0">
                  <a:pos x="T0" y="T1"/>
                </a:cxn>
                <a:cxn ang="0">
                  <a:pos x="T2" y="T3"/>
                </a:cxn>
                <a:cxn ang="0">
                  <a:pos x="T4" y="T5"/>
                </a:cxn>
                <a:cxn ang="0">
                  <a:pos x="T6" y="T7"/>
                </a:cxn>
                <a:cxn ang="0">
                  <a:pos x="T8" y="T9"/>
                </a:cxn>
                <a:cxn ang="0">
                  <a:pos x="T10" y="T11"/>
                </a:cxn>
              </a:cxnLst>
              <a:rect l="0" t="0" r="r" b="b"/>
              <a:pathLst>
                <a:path w="1044" h="522">
                  <a:moveTo>
                    <a:pt x="1023" y="313"/>
                  </a:moveTo>
                  <a:lnTo>
                    <a:pt x="1023" y="313"/>
                  </a:lnTo>
                  <a:cubicBezTo>
                    <a:pt x="1023" y="167"/>
                    <a:pt x="772" y="41"/>
                    <a:pt x="501" y="21"/>
                  </a:cubicBezTo>
                  <a:cubicBezTo>
                    <a:pt x="230" y="0"/>
                    <a:pt x="0" y="83"/>
                    <a:pt x="0" y="208"/>
                  </a:cubicBezTo>
                  <a:cubicBezTo>
                    <a:pt x="21" y="354"/>
                    <a:pt x="250" y="480"/>
                    <a:pt x="543" y="500"/>
                  </a:cubicBezTo>
                  <a:cubicBezTo>
                    <a:pt x="814" y="521"/>
                    <a:pt x="1043" y="438"/>
                    <a:pt x="1023"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5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45" name="Freeform 144"/>
            <p:cNvSpPr>
              <a:spLocks noChangeArrowheads="1"/>
            </p:cNvSpPr>
            <p:nvPr/>
          </p:nvSpPr>
          <p:spPr bwMode="auto">
            <a:xfrm>
              <a:off x="4500" y="1046"/>
              <a:ext cx="236" cy="137"/>
            </a:xfrm>
            <a:custGeom>
              <a:avLst/>
              <a:gdLst>
                <a:gd name="T0" fmla="*/ 0 w 1044"/>
                <a:gd name="T1" fmla="*/ 0 h 607"/>
                <a:gd name="T2" fmla="*/ 0 w 1044"/>
                <a:gd name="T3" fmla="*/ 0 h 607"/>
                <a:gd name="T4" fmla="*/ 543 w 1044"/>
                <a:gd name="T5" fmla="*/ 292 h 607"/>
                <a:gd name="T6" fmla="*/ 1023 w 1044"/>
                <a:gd name="T7" fmla="*/ 105 h 607"/>
                <a:gd name="T8" fmla="*/ 1043 w 1044"/>
                <a:gd name="T9" fmla="*/ 397 h 607"/>
                <a:gd name="T10" fmla="*/ 543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0" y="272"/>
                    <a:pt x="543" y="292"/>
                  </a:cubicBezTo>
                  <a:cubicBezTo>
                    <a:pt x="814" y="313"/>
                    <a:pt x="1043" y="230"/>
                    <a:pt x="1023" y="105"/>
                  </a:cubicBezTo>
                  <a:cubicBezTo>
                    <a:pt x="1043" y="397"/>
                    <a:pt x="1043" y="397"/>
                    <a:pt x="1043" y="397"/>
                  </a:cubicBezTo>
                  <a:cubicBezTo>
                    <a:pt x="1043" y="522"/>
                    <a:pt x="835" y="606"/>
                    <a:pt x="543" y="584"/>
                  </a:cubicBezTo>
                  <a:cubicBezTo>
                    <a:pt x="272" y="563"/>
                    <a:pt x="21" y="439"/>
                    <a:pt x="21"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6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46" name="Freeform 145"/>
            <p:cNvSpPr>
              <a:spLocks noChangeArrowheads="1"/>
            </p:cNvSpPr>
            <p:nvPr/>
          </p:nvSpPr>
          <p:spPr bwMode="auto">
            <a:xfrm>
              <a:off x="4855" y="1175"/>
              <a:ext cx="232" cy="121"/>
            </a:xfrm>
            <a:custGeom>
              <a:avLst/>
              <a:gdLst>
                <a:gd name="T0" fmla="*/ 1022 w 1023"/>
                <a:gd name="T1" fmla="*/ 314 h 544"/>
                <a:gd name="T2" fmla="*/ 1022 w 1023"/>
                <a:gd name="T3" fmla="*/ 314 h 544"/>
                <a:gd name="T4" fmla="*/ 501 w 1023"/>
                <a:gd name="T5" fmla="*/ 43 h 544"/>
                <a:gd name="T6" fmla="*/ 0 w 1023"/>
                <a:gd name="T7" fmla="*/ 230 h 544"/>
                <a:gd name="T8" fmla="*/ 521 w 1023"/>
                <a:gd name="T9" fmla="*/ 522 h 544"/>
                <a:gd name="T10" fmla="*/ 1022 w 1023"/>
                <a:gd name="T11" fmla="*/ 314 h 544"/>
              </a:gdLst>
              <a:ahLst/>
              <a:cxnLst>
                <a:cxn ang="0">
                  <a:pos x="T0" y="T1"/>
                </a:cxn>
                <a:cxn ang="0">
                  <a:pos x="T2" y="T3"/>
                </a:cxn>
                <a:cxn ang="0">
                  <a:pos x="T4" y="T5"/>
                </a:cxn>
                <a:cxn ang="0">
                  <a:pos x="T6" y="T7"/>
                </a:cxn>
                <a:cxn ang="0">
                  <a:pos x="T8" y="T9"/>
                </a:cxn>
                <a:cxn ang="0">
                  <a:pos x="T10" y="T11"/>
                </a:cxn>
              </a:cxnLst>
              <a:rect l="0" t="0" r="r" b="b"/>
              <a:pathLst>
                <a:path w="1023" h="544">
                  <a:moveTo>
                    <a:pt x="1022" y="314"/>
                  </a:moveTo>
                  <a:lnTo>
                    <a:pt x="1022" y="314"/>
                  </a:lnTo>
                  <a:cubicBezTo>
                    <a:pt x="1022" y="188"/>
                    <a:pt x="772" y="63"/>
                    <a:pt x="501" y="43"/>
                  </a:cubicBezTo>
                  <a:cubicBezTo>
                    <a:pt x="209" y="0"/>
                    <a:pt x="0" y="84"/>
                    <a:pt x="0" y="230"/>
                  </a:cubicBezTo>
                  <a:cubicBezTo>
                    <a:pt x="21" y="355"/>
                    <a:pt x="250" y="480"/>
                    <a:pt x="521" y="522"/>
                  </a:cubicBezTo>
                  <a:cubicBezTo>
                    <a:pt x="814" y="543"/>
                    <a:pt x="1022" y="460"/>
                    <a:pt x="1022" y="314"/>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5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47" name="Freeform 146"/>
            <p:cNvSpPr>
              <a:spLocks noChangeArrowheads="1"/>
            </p:cNvSpPr>
            <p:nvPr/>
          </p:nvSpPr>
          <p:spPr bwMode="auto">
            <a:xfrm>
              <a:off x="4855" y="1225"/>
              <a:ext cx="236" cy="137"/>
            </a:xfrm>
            <a:custGeom>
              <a:avLst/>
              <a:gdLst>
                <a:gd name="T0" fmla="*/ 0 w 1044"/>
                <a:gd name="T1" fmla="*/ 0 h 606"/>
                <a:gd name="T2" fmla="*/ 0 w 1044"/>
                <a:gd name="T3" fmla="*/ 0 h 606"/>
                <a:gd name="T4" fmla="*/ 521 w 1044"/>
                <a:gd name="T5" fmla="*/ 292 h 606"/>
                <a:gd name="T6" fmla="*/ 1022 w 1044"/>
                <a:gd name="T7" fmla="*/ 84 h 606"/>
                <a:gd name="T8" fmla="*/ 1043 w 1044"/>
                <a:gd name="T9" fmla="*/ 375 h 606"/>
                <a:gd name="T10" fmla="*/ 543 w 1044"/>
                <a:gd name="T11" fmla="*/ 584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92"/>
                  </a:cubicBezTo>
                  <a:cubicBezTo>
                    <a:pt x="814" y="313"/>
                    <a:pt x="1022" y="230"/>
                    <a:pt x="1022" y="84"/>
                  </a:cubicBezTo>
                  <a:cubicBezTo>
                    <a:pt x="1043" y="375"/>
                    <a:pt x="1043" y="375"/>
                    <a:pt x="1043" y="375"/>
                  </a:cubicBezTo>
                  <a:cubicBezTo>
                    <a:pt x="1043" y="521"/>
                    <a:pt x="814" y="605"/>
                    <a:pt x="543" y="584"/>
                  </a:cubicBezTo>
                  <a:cubicBezTo>
                    <a:pt x="271" y="542"/>
                    <a:pt x="21" y="417"/>
                    <a:pt x="21"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6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48" name="Freeform 147"/>
            <p:cNvSpPr>
              <a:spLocks noChangeArrowheads="1"/>
            </p:cNvSpPr>
            <p:nvPr/>
          </p:nvSpPr>
          <p:spPr bwMode="auto">
            <a:xfrm>
              <a:off x="4808" y="876"/>
              <a:ext cx="230" cy="121"/>
            </a:xfrm>
            <a:custGeom>
              <a:avLst/>
              <a:gdLst>
                <a:gd name="T0" fmla="*/ 1022 w 1023"/>
                <a:gd name="T1" fmla="*/ 313 h 544"/>
                <a:gd name="T2" fmla="*/ 1022 w 1023"/>
                <a:gd name="T3" fmla="*/ 313 h 544"/>
                <a:gd name="T4" fmla="*/ 500 w 1023"/>
                <a:gd name="T5" fmla="*/ 21 h 544"/>
                <a:gd name="T6" fmla="*/ 0 w 1023"/>
                <a:gd name="T7" fmla="*/ 209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22" y="188"/>
                    <a:pt x="771" y="63"/>
                    <a:pt x="500" y="21"/>
                  </a:cubicBezTo>
                  <a:cubicBezTo>
                    <a:pt x="208" y="0"/>
                    <a:pt x="0" y="84"/>
                    <a:pt x="0" y="209"/>
                  </a:cubicBezTo>
                  <a:cubicBezTo>
                    <a:pt x="20" y="355"/>
                    <a:pt x="250" y="480"/>
                    <a:pt x="521" y="501"/>
                  </a:cubicBezTo>
                  <a:cubicBezTo>
                    <a:pt x="813" y="543"/>
                    <a:pt x="1022" y="439"/>
                    <a:pt x="1022"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5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49" name="Freeform 148"/>
            <p:cNvSpPr>
              <a:spLocks noChangeArrowheads="1"/>
            </p:cNvSpPr>
            <p:nvPr/>
          </p:nvSpPr>
          <p:spPr bwMode="auto">
            <a:xfrm>
              <a:off x="4808" y="923"/>
              <a:ext cx="236" cy="141"/>
            </a:xfrm>
            <a:custGeom>
              <a:avLst/>
              <a:gdLst>
                <a:gd name="T0" fmla="*/ 0 w 1043"/>
                <a:gd name="T1" fmla="*/ 0 h 627"/>
                <a:gd name="T2" fmla="*/ 0 w 1043"/>
                <a:gd name="T3" fmla="*/ 0 h 627"/>
                <a:gd name="T4" fmla="*/ 521 w 1043"/>
                <a:gd name="T5" fmla="*/ 292 h 627"/>
                <a:gd name="T6" fmla="*/ 1022 w 1043"/>
                <a:gd name="T7" fmla="*/ 104 h 627"/>
                <a:gd name="T8" fmla="*/ 1042 w 1043"/>
                <a:gd name="T9" fmla="*/ 397 h 627"/>
                <a:gd name="T10" fmla="*/ 542 w 1043"/>
                <a:gd name="T11" fmla="*/ 584 h 627"/>
                <a:gd name="T12" fmla="*/ 20 w 1043"/>
                <a:gd name="T13" fmla="*/ 292 h 627"/>
                <a:gd name="T14" fmla="*/ 0 w 1043"/>
                <a:gd name="T15" fmla="*/ 0 h 6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3" h="627">
                  <a:moveTo>
                    <a:pt x="0" y="0"/>
                  </a:moveTo>
                  <a:lnTo>
                    <a:pt x="0" y="0"/>
                  </a:lnTo>
                  <a:cubicBezTo>
                    <a:pt x="20" y="146"/>
                    <a:pt x="250" y="271"/>
                    <a:pt x="521" y="292"/>
                  </a:cubicBezTo>
                  <a:cubicBezTo>
                    <a:pt x="813" y="334"/>
                    <a:pt x="1022" y="230"/>
                    <a:pt x="1022" y="104"/>
                  </a:cubicBezTo>
                  <a:cubicBezTo>
                    <a:pt x="1042" y="397"/>
                    <a:pt x="1042" y="397"/>
                    <a:pt x="1042" y="397"/>
                  </a:cubicBezTo>
                  <a:cubicBezTo>
                    <a:pt x="1042" y="521"/>
                    <a:pt x="813" y="626"/>
                    <a:pt x="542" y="584"/>
                  </a:cubicBezTo>
                  <a:cubicBezTo>
                    <a:pt x="271" y="563"/>
                    <a:pt x="20" y="438"/>
                    <a:pt x="20"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6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50" name="Freeform 149"/>
            <p:cNvSpPr>
              <a:spLocks noChangeArrowheads="1"/>
            </p:cNvSpPr>
            <p:nvPr/>
          </p:nvSpPr>
          <p:spPr bwMode="auto">
            <a:xfrm>
              <a:off x="5162" y="1056"/>
              <a:ext cx="232" cy="117"/>
            </a:xfrm>
            <a:custGeom>
              <a:avLst/>
              <a:gdLst>
                <a:gd name="T0" fmla="*/ 1022 w 1023"/>
                <a:gd name="T1" fmla="*/ 313 h 522"/>
                <a:gd name="T2" fmla="*/ 1022 w 1023"/>
                <a:gd name="T3" fmla="*/ 313 h 522"/>
                <a:gd name="T4" fmla="*/ 500 w 1023"/>
                <a:gd name="T5" fmla="*/ 21 h 522"/>
                <a:gd name="T6" fmla="*/ 0 w 1023"/>
                <a:gd name="T7" fmla="*/ 208 h 522"/>
                <a:gd name="T8" fmla="*/ 522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67"/>
                    <a:pt x="772" y="42"/>
                    <a:pt x="500" y="21"/>
                  </a:cubicBezTo>
                  <a:cubicBezTo>
                    <a:pt x="209" y="0"/>
                    <a:pt x="0" y="84"/>
                    <a:pt x="0" y="208"/>
                  </a:cubicBezTo>
                  <a:cubicBezTo>
                    <a:pt x="21" y="355"/>
                    <a:pt x="250" y="480"/>
                    <a:pt x="522" y="501"/>
                  </a:cubicBezTo>
                  <a:cubicBezTo>
                    <a:pt x="813" y="521"/>
                    <a:pt x="1022" y="438"/>
                    <a:pt x="1022"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5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51" name="Freeform 150"/>
            <p:cNvSpPr>
              <a:spLocks noChangeArrowheads="1"/>
            </p:cNvSpPr>
            <p:nvPr/>
          </p:nvSpPr>
          <p:spPr bwMode="auto">
            <a:xfrm>
              <a:off x="5162" y="1102"/>
              <a:ext cx="236" cy="137"/>
            </a:xfrm>
            <a:custGeom>
              <a:avLst/>
              <a:gdLst>
                <a:gd name="T0" fmla="*/ 0 w 1044"/>
                <a:gd name="T1" fmla="*/ 0 h 607"/>
                <a:gd name="T2" fmla="*/ 0 w 1044"/>
                <a:gd name="T3" fmla="*/ 0 h 607"/>
                <a:gd name="T4" fmla="*/ 522 w 1044"/>
                <a:gd name="T5" fmla="*/ 293 h 607"/>
                <a:gd name="T6" fmla="*/ 1022 w 1044"/>
                <a:gd name="T7" fmla="*/ 105 h 607"/>
                <a:gd name="T8" fmla="*/ 1022 w 1044"/>
                <a:gd name="T9" fmla="*/ 397 h 607"/>
                <a:gd name="T10" fmla="*/ 542 w 1044"/>
                <a:gd name="T11" fmla="*/ 584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7"/>
                    <a:pt x="250" y="272"/>
                    <a:pt x="522" y="293"/>
                  </a:cubicBezTo>
                  <a:cubicBezTo>
                    <a:pt x="813" y="313"/>
                    <a:pt x="1022" y="230"/>
                    <a:pt x="1022" y="105"/>
                  </a:cubicBezTo>
                  <a:cubicBezTo>
                    <a:pt x="1022" y="397"/>
                    <a:pt x="1022" y="397"/>
                    <a:pt x="1022" y="397"/>
                  </a:cubicBezTo>
                  <a:cubicBezTo>
                    <a:pt x="1043" y="522"/>
                    <a:pt x="813" y="606"/>
                    <a:pt x="542" y="584"/>
                  </a:cubicBezTo>
                  <a:cubicBezTo>
                    <a:pt x="250" y="564"/>
                    <a:pt x="21" y="439"/>
                    <a:pt x="21" y="293"/>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6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grpSp>
      <p:grpSp>
        <p:nvGrpSpPr>
          <p:cNvPr id="112" name="Group 204"/>
          <p:cNvGrpSpPr>
            <a:grpSpLocks/>
          </p:cNvGrpSpPr>
          <p:nvPr/>
        </p:nvGrpSpPr>
        <p:grpSpPr bwMode="auto">
          <a:xfrm rot="20539023">
            <a:off x="6953956" y="3716652"/>
            <a:ext cx="1562100" cy="1138266"/>
            <a:chOff x="3658" y="852"/>
            <a:chExt cx="1986" cy="1447"/>
          </a:xfrm>
          <a:effectLst/>
        </p:grpSpPr>
        <p:sp>
          <p:nvSpPr>
            <p:cNvPr id="113" name="Freeform 112"/>
            <p:cNvSpPr>
              <a:spLocks noChangeArrowheads="1"/>
            </p:cNvSpPr>
            <p:nvPr/>
          </p:nvSpPr>
          <p:spPr bwMode="auto">
            <a:xfrm>
              <a:off x="3658" y="1419"/>
              <a:ext cx="662" cy="880"/>
            </a:xfrm>
            <a:custGeom>
              <a:avLst/>
              <a:gdLst>
                <a:gd name="T0" fmla="*/ 2921 w 2922"/>
                <a:gd name="T1" fmla="*/ 3879 h 3880"/>
                <a:gd name="T2" fmla="*/ 0 w 2922"/>
                <a:gd name="T3" fmla="*/ 2629 h 3880"/>
                <a:gd name="T4" fmla="*/ 0 w 2922"/>
                <a:gd name="T5" fmla="*/ 0 h 3880"/>
                <a:gd name="T6" fmla="*/ 2921 w 2922"/>
                <a:gd name="T7" fmla="*/ 1251 h 3880"/>
                <a:gd name="T8" fmla="*/ 2921 w 2922"/>
                <a:gd name="T9" fmla="*/ 3879 h 3880"/>
              </a:gdLst>
              <a:ahLst/>
              <a:cxnLst>
                <a:cxn ang="0">
                  <a:pos x="T0" y="T1"/>
                </a:cxn>
                <a:cxn ang="0">
                  <a:pos x="T2" y="T3"/>
                </a:cxn>
                <a:cxn ang="0">
                  <a:pos x="T4" y="T5"/>
                </a:cxn>
                <a:cxn ang="0">
                  <a:pos x="T6" y="T7"/>
                </a:cxn>
                <a:cxn ang="0">
                  <a:pos x="T8" y="T9"/>
                </a:cxn>
              </a:cxnLst>
              <a:rect l="0" t="0" r="r" b="b"/>
              <a:pathLst>
                <a:path w="2922" h="3880">
                  <a:moveTo>
                    <a:pt x="2921" y="3879"/>
                  </a:moveTo>
                  <a:lnTo>
                    <a:pt x="0" y="2629"/>
                  </a:lnTo>
                  <a:lnTo>
                    <a:pt x="0" y="0"/>
                  </a:lnTo>
                  <a:lnTo>
                    <a:pt x="2921" y="1251"/>
                  </a:lnTo>
                  <a:lnTo>
                    <a:pt x="2921" y="3879"/>
                  </a:lnTo>
                </a:path>
              </a:pathLst>
            </a:custGeom>
            <a:gradFill flip="none" rotWithShape="1">
              <a:gsLst>
                <a:gs pos="0">
                  <a:schemeClr val="accent4">
                    <a:lumMod val="40000"/>
                    <a:lumOff val="60000"/>
                  </a:schemeClr>
                </a:gs>
                <a:gs pos="46000">
                  <a:schemeClr val="accent4">
                    <a:lumMod val="95000"/>
                    <a:lumOff val="5000"/>
                  </a:schemeClr>
                </a:gs>
                <a:gs pos="100000">
                  <a:schemeClr val="accent4">
                    <a:lumMod val="60000"/>
                  </a:schemeClr>
                </a:gs>
              </a:gsLst>
              <a:path path="circle">
                <a:fillToRect l="50000" t="130000" r="50000" b="-3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14" name="Freeform 113"/>
            <p:cNvSpPr>
              <a:spLocks noChangeArrowheads="1"/>
            </p:cNvSpPr>
            <p:nvPr/>
          </p:nvSpPr>
          <p:spPr bwMode="auto">
            <a:xfrm>
              <a:off x="4320" y="1133"/>
              <a:ext cx="1324" cy="1166"/>
            </a:xfrm>
            <a:custGeom>
              <a:avLst/>
              <a:gdLst>
                <a:gd name="T0" fmla="*/ 2920 w 5842"/>
                <a:gd name="T1" fmla="*/ 1272 h 5152"/>
                <a:gd name="T2" fmla="*/ 0 w 5842"/>
                <a:gd name="T3" fmla="*/ 2523 h 5152"/>
                <a:gd name="T4" fmla="*/ 0 w 5842"/>
                <a:gd name="T5" fmla="*/ 5151 h 5152"/>
                <a:gd name="T6" fmla="*/ 2920 w 5842"/>
                <a:gd name="T7" fmla="*/ 3901 h 5152"/>
                <a:gd name="T8" fmla="*/ 5841 w 5842"/>
                <a:gd name="T9" fmla="*/ 2649 h 5152"/>
                <a:gd name="T10" fmla="*/ 5841 w 5842"/>
                <a:gd name="T11" fmla="*/ 0 h 5152"/>
                <a:gd name="T12" fmla="*/ 2920 w 5842"/>
                <a:gd name="T13" fmla="*/ 1272 h 5152"/>
              </a:gdLst>
              <a:ahLst/>
              <a:cxnLst>
                <a:cxn ang="0">
                  <a:pos x="T0" y="T1"/>
                </a:cxn>
                <a:cxn ang="0">
                  <a:pos x="T2" y="T3"/>
                </a:cxn>
                <a:cxn ang="0">
                  <a:pos x="T4" y="T5"/>
                </a:cxn>
                <a:cxn ang="0">
                  <a:pos x="T6" y="T7"/>
                </a:cxn>
                <a:cxn ang="0">
                  <a:pos x="T8" y="T9"/>
                </a:cxn>
                <a:cxn ang="0">
                  <a:pos x="T10" y="T11"/>
                </a:cxn>
                <a:cxn ang="0">
                  <a:pos x="T12" y="T13"/>
                </a:cxn>
              </a:cxnLst>
              <a:rect l="0" t="0" r="r" b="b"/>
              <a:pathLst>
                <a:path w="5842" h="5152">
                  <a:moveTo>
                    <a:pt x="2920" y="1272"/>
                  </a:moveTo>
                  <a:lnTo>
                    <a:pt x="0" y="2523"/>
                  </a:lnTo>
                  <a:lnTo>
                    <a:pt x="0" y="5151"/>
                  </a:lnTo>
                  <a:lnTo>
                    <a:pt x="2920" y="3901"/>
                  </a:lnTo>
                  <a:lnTo>
                    <a:pt x="5841" y="2649"/>
                  </a:lnTo>
                  <a:lnTo>
                    <a:pt x="5841" y="0"/>
                  </a:lnTo>
                  <a:lnTo>
                    <a:pt x="2920" y="1272"/>
                  </a:lnTo>
                </a:path>
              </a:pathLst>
            </a:custGeom>
            <a:gradFill flip="none" rotWithShape="1">
              <a:gsLst>
                <a:gs pos="0">
                  <a:schemeClr val="accent4">
                    <a:lumMod val="89000"/>
                  </a:schemeClr>
                </a:gs>
                <a:gs pos="23000">
                  <a:schemeClr val="accent4">
                    <a:lumMod val="89000"/>
                  </a:schemeClr>
                </a:gs>
                <a:gs pos="69000">
                  <a:schemeClr val="accent4">
                    <a:lumMod val="75000"/>
                  </a:schemeClr>
                </a:gs>
                <a:gs pos="97000">
                  <a:schemeClr val="accent4">
                    <a:lumMod val="70000"/>
                  </a:schemeClr>
                </a:gs>
              </a:gsLst>
              <a:path path="circle">
                <a:fillToRect l="50000" t="50000" r="50000" b="5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15" name="Freeform 114"/>
            <p:cNvSpPr>
              <a:spLocks noChangeArrowheads="1"/>
            </p:cNvSpPr>
            <p:nvPr/>
          </p:nvSpPr>
          <p:spPr bwMode="auto">
            <a:xfrm>
              <a:off x="3658" y="852"/>
              <a:ext cx="1986" cy="856"/>
            </a:xfrm>
            <a:custGeom>
              <a:avLst/>
              <a:gdLst>
                <a:gd name="T0" fmla="*/ 5841 w 8763"/>
                <a:gd name="T1" fmla="*/ 0 h 3776"/>
                <a:gd name="T2" fmla="*/ 2921 w 8763"/>
                <a:gd name="T3" fmla="*/ 1252 h 3776"/>
                <a:gd name="T4" fmla="*/ 0 w 8763"/>
                <a:gd name="T5" fmla="*/ 2524 h 3776"/>
                <a:gd name="T6" fmla="*/ 2921 w 8763"/>
                <a:gd name="T7" fmla="*/ 3775 h 3776"/>
                <a:gd name="T8" fmla="*/ 5841 w 8763"/>
                <a:gd name="T9" fmla="*/ 2524 h 3776"/>
                <a:gd name="T10" fmla="*/ 8762 w 8763"/>
                <a:gd name="T11" fmla="*/ 1252 h 3776"/>
                <a:gd name="T12" fmla="*/ 5841 w 8763"/>
                <a:gd name="T13" fmla="*/ 0 h 3776"/>
              </a:gdLst>
              <a:ahLst/>
              <a:cxnLst>
                <a:cxn ang="0">
                  <a:pos x="T0" y="T1"/>
                </a:cxn>
                <a:cxn ang="0">
                  <a:pos x="T2" y="T3"/>
                </a:cxn>
                <a:cxn ang="0">
                  <a:pos x="T4" y="T5"/>
                </a:cxn>
                <a:cxn ang="0">
                  <a:pos x="T6" y="T7"/>
                </a:cxn>
                <a:cxn ang="0">
                  <a:pos x="T8" y="T9"/>
                </a:cxn>
                <a:cxn ang="0">
                  <a:pos x="T10" y="T11"/>
                </a:cxn>
                <a:cxn ang="0">
                  <a:pos x="T12" y="T13"/>
                </a:cxn>
              </a:cxnLst>
              <a:rect l="0" t="0" r="r" b="b"/>
              <a:pathLst>
                <a:path w="8763" h="3776">
                  <a:moveTo>
                    <a:pt x="5841" y="0"/>
                  </a:moveTo>
                  <a:lnTo>
                    <a:pt x="2921" y="1252"/>
                  </a:lnTo>
                  <a:lnTo>
                    <a:pt x="0" y="2524"/>
                  </a:lnTo>
                  <a:lnTo>
                    <a:pt x="2921" y="3775"/>
                  </a:lnTo>
                  <a:lnTo>
                    <a:pt x="5841" y="2524"/>
                  </a:lnTo>
                  <a:lnTo>
                    <a:pt x="8762" y="1252"/>
                  </a:lnTo>
                  <a:lnTo>
                    <a:pt x="5841" y="0"/>
                  </a:lnTo>
                </a:path>
              </a:pathLst>
            </a:custGeom>
            <a:gradFill flip="none" rotWithShape="1">
              <a:gsLst>
                <a:gs pos="0">
                  <a:schemeClr val="accent4">
                    <a:lumMod val="0"/>
                    <a:lumOff val="100000"/>
                  </a:schemeClr>
                </a:gs>
                <a:gs pos="35000">
                  <a:schemeClr val="accent4">
                    <a:lumMod val="0"/>
                    <a:lumOff val="100000"/>
                  </a:schemeClr>
                </a:gs>
                <a:gs pos="100000">
                  <a:schemeClr val="accent4">
                    <a:lumMod val="100000"/>
                  </a:schemeClr>
                </a:gs>
              </a:gsLst>
              <a:path path="circle">
                <a:fillToRect l="50000" t="-80000" r="50000" b="18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16" name="Freeform 115"/>
            <p:cNvSpPr>
              <a:spLocks noChangeArrowheads="1"/>
            </p:cNvSpPr>
            <p:nvPr/>
          </p:nvSpPr>
          <p:spPr bwMode="auto">
            <a:xfrm>
              <a:off x="3872" y="1246"/>
              <a:ext cx="234" cy="121"/>
            </a:xfrm>
            <a:custGeom>
              <a:avLst/>
              <a:gdLst>
                <a:gd name="T0" fmla="*/ 1022 w 1044"/>
                <a:gd name="T1" fmla="*/ 333 h 543"/>
                <a:gd name="T2" fmla="*/ 1022 w 1044"/>
                <a:gd name="T3" fmla="*/ 333 h 543"/>
                <a:gd name="T4" fmla="*/ 500 w 1044"/>
                <a:gd name="T5" fmla="*/ 41 h 543"/>
                <a:gd name="T6" fmla="*/ 20 w 1044"/>
                <a:gd name="T7" fmla="*/ 229 h 543"/>
                <a:gd name="T8" fmla="*/ 542 w 1044"/>
                <a:gd name="T9" fmla="*/ 521 h 543"/>
                <a:gd name="T10" fmla="*/ 1022 w 1044"/>
                <a:gd name="T11" fmla="*/ 333 h 543"/>
              </a:gdLst>
              <a:ahLst/>
              <a:cxnLst>
                <a:cxn ang="0">
                  <a:pos x="T0" y="T1"/>
                </a:cxn>
                <a:cxn ang="0">
                  <a:pos x="T2" y="T3"/>
                </a:cxn>
                <a:cxn ang="0">
                  <a:pos x="T4" y="T5"/>
                </a:cxn>
                <a:cxn ang="0">
                  <a:pos x="T6" y="T7"/>
                </a:cxn>
                <a:cxn ang="0">
                  <a:pos x="T8" y="T9"/>
                </a:cxn>
                <a:cxn ang="0">
                  <a:pos x="T10" y="T11"/>
                </a:cxn>
              </a:cxnLst>
              <a:rect l="0" t="0" r="r" b="b"/>
              <a:pathLst>
                <a:path w="1044" h="543">
                  <a:moveTo>
                    <a:pt x="1022" y="333"/>
                  </a:moveTo>
                  <a:lnTo>
                    <a:pt x="1022" y="333"/>
                  </a:lnTo>
                  <a:cubicBezTo>
                    <a:pt x="1022" y="187"/>
                    <a:pt x="793" y="62"/>
                    <a:pt x="500" y="41"/>
                  </a:cubicBezTo>
                  <a:cubicBezTo>
                    <a:pt x="229" y="0"/>
                    <a:pt x="0" y="104"/>
                    <a:pt x="20" y="229"/>
                  </a:cubicBezTo>
                  <a:cubicBezTo>
                    <a:pt x="20" y="354"/>
                    <a:pt x="250" y="479"/>
                    <a:pt x="542" y="521"/>
                  </a:cubicBezTo>
                  <a:cubicBezTo>
                    <a:pt x="813" y="542"/>
                    <a:pt x="1043" y="458"/>
                    <a:pt x="1022" y="33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5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17" name="Freeform 116"/>
            <p:cNvSpPr>
              <a:spLocks noChangeArrowheads="1"/>
            </p:cNvSpPr>
            <p:nvPr/>
          </p:nvSpPr>
          <p:spPr bwMode="auto">
            <a:xfrm>
              <a:off x="3876" y="1298"/>
              <a:ext cx="230" cy="135"/>
            </a:xfrm>
            <a:custGeom>
              <a:avLst/>
              <a:gdLst>
                <a:gd name="T0" fmla="*/ 0 w 1024"/>
                <a:gd name="T1" fmla="*/ 0 h 606"/>
                <a:gd name="T2" fmla="*/ 0 w 1024"/>
                <a:gd name="T3" fmla="*/ 0 h 606"/>
                <a:gd name="T4" fmla="*/ 522 w 1024"/>
                <a:gd name="T5" fmla="*/ 292 h 606"/>
                <a:gd name="T6" fmla="*/ 1002 w 1024"/>
                <a:gd name="T7" fmla="*/ 104 h 606"/>
                <a:gd name="T8" fmla="*/ 1023 w 1024"/>
                <a:gd name="T9" fmla="*/ 396 h 606"/>
                <a:gd name="T10" fmla="*/ 522 w 1024"/>
                <a:gd name="T11" fmla="*/ 584 h 606"/>
                <a:gd name="T12" fmla="*/ 0 w 1024"/>
                <a:gd name="T13" fmla="*/ 292 h 606"/>
                <a:gd name="T14" fmla="*/ 0 w 102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4" h="606">
                  <a:moveTo>
                    <a:pt x="0" y="0"/>
                  </a:moveTo>
                  <a:lnTo>
                    <a:pt x="0" y="0"/>
                  </a:lnTo>
                  <a:cubicBezTo>
                    <a:pt x="0" y="125"/>
                    <a:pt x="230" y="250"/>
                    <a:pt x="522" y="292"/>
                  </a:cubicBezTo>
                  <a:cubicBezTo>
                    <a:pt x="793" y="313"/>
                    <a:pt x="1023" y="229"/>
                    <a:pt x="1002" y="104"/>
                  </a:cubicBezTo>
                  <a:cubicBezTo>
                    <a:pt x="1023" y="396"/>
                    <a:pt x="1023" y="396"/>
                    <a:pt x="1023" y="396"/>
                  </a:cubicBezTo>
                  <a:cubicBezTo>
                    <a:pt x="1023" y="521"/>
                    <a:pt x="814" y="605"/>
                    <a:pt x="522" y="584"/>
                  </a:cubicBezTo>
                  <a:cubicBezTo>
                    <a:pt x="251" y="563"/>
                    <a:pt x="22" y="417"/>
                    <a:pt x="0"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6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18" name="Freeform 117"/>
            <p:cNvSpPr>
              <a:spLocks noChangeArrowheads="1"/>
            </p:cNvSpPr>
            <p:nvPr/>
          </p:nvSpPr>
          <p:spPr bwMode="auto">
            <a:xfrm>
              <a:off x="4225" y="1423"/>
              <a:ext cx="236" cy="123"/>
            </a:xfrm>
            <a:custGeom>
              <a:avLst/>
              <a:gdLst>
                <a:gd name="T0" fmla="*/ 1022 w 1044"/>
                <a:gd name="T1" fmla="*/ 313 h 544"/>
                <a:gd name="T2" fmla="*/ 1022 w 1044"/>
                <a:gd name="T3" fmla="*/ 313 h 544"/>
                <a:gd name="T4" fmla="*/ 501 w 1044"/>
                <a:gd name="T5" fmla="*/ 21 h 544"/>
                <a:gd name="T6" fmla="*/ 21 w 1044"/>
                <a:gd name="T7" fmla="*/ 230 h 544"/>
                <a:gd name="T8" fmla="*/ 542 w 1044"/>
                <a:gd name="T9" fmla="*/ 522 h 544"/>
                <a:gd name="T10" fmla="*/ 1022 w 1044"/>
                <a:gd name="T11" fmla="*/ 313 h 544"/>
              </a:gdLst>
              <a:ahLst/>
              <a:cxnLst>
                <a:cxn ang="0">
                  <a:pos x="T0" y="T1"/>
                </a:cxn>
                <a:cxn ang="0">
                  <a:pos x="T2" y="T3"/>
                </a:cxn>
                <a:cxn ang="0">
                  <a:pos x="T4" y="T5"/>
                </a:cxn>
                <a:cxn ang="0">
                  <a:pos x="T6" y="T7"/>
                </a:cxn>
                <a:cxn ang="0">
                  <a:pos x="T8" y="T9"/>
                </a:cxn>
                <a:cxn ang="0">
                  <a:pos x="T10" y="T11"/>
                </a:cxn>
              </a:cxnLst>
              <a:rect l="0" t="0" r="r" b="b"/>
              <a:pathLst>
                <a:path w="1044" h="544">
                  <a:moveTo>
                    <a:pt x="1022" y="313"/>
                  </a:moveTo>
                  <a:lnTo>
                    <a:pt x="1022" y="313"/>
                  </a:lnTo>
                  <a:cubicBezTo>
                    <a:pt x="1022" y="188"/>
                    <a:pt x="793" y="63"/>
                    <a:pt x="501" y="21"/>
                  </a:cubicBezTo>
                  <a:cubicBezTo>
                    <a:pt x="230" y="0"/>
                    <a:pt x="0" y="83"/>
                    <a:pt x="21" y="230"/>
                  </a:cubicBezTo>
                  <a:cubicBezTo>
                    <a:pt x="21" y="355"/>
                    <a:pt x="251" y="480"/>
                    <a:pt x="542" y="522"/>
                  </a:cubicBezTo>
                  <a:cubicBezTo>
                    <a:pt x="814" y="543"/>
                    <a:pt x="1043" y="459"/>
                    <a:pt x="1022"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5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19" name="Freeform 118"/>
            <p:cNvSpPr>
              <a:spLocks noChangeArrowheads="1"/>
            </p:cNvSpPr>
            <p:nvPr/>
          </p:nvSpPr>
          <p:spPr bwMode="auto">
            <a:xfrm>
              <a:off x="4229" y="1478"/>
              <a:ext cx="232" cy="135"/>
            </a:xfrm>
            <a:custGeom>
              <a:avLst/>
              <a:gdLst>
                <a:gd name="T0" fmla="*/ 0 w 1023"/>
                <a:gd name="T1" fmla="*/ 0 h 605"/>
                <a:gd name="T2" fmla="*/ 0 w 1023"/>
                <a:gd name="T3" fmla="*/ 0 h 605"/>
                <a:gd name="T4" fmla="*/ 521 w 1023"/>
                <a:gd name="T5" fmla="*/ 292 h 605"/>
                <a:gd name="T6" fmla="*/ 1001 w 1023"/>
                <a:gd name="T7" fmla="*/ 83 h 605"/>
                <a:gd name="T8" fmla="*/ 1022 w 1023"/>
                <a:gd name="T9" fmla="*/ 375 h 605"/>
                <a:gd name="T10" fmla="*/ 521 w 1023"/>
                <a:gd name="T11" fmla="*/ 584 h 605"/>
                <a:gd name="T12" fmla="*/ 0 w 1023"/>
                <a:gd name="T13" fmla="*/ 292 h 605"/>
                <a:gd name="T14" fmla="*/ 0 w 1023"/>
                <a:gd name="T15" fmla="*/ 0 h 6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3" h="605">
                  <a:moveTo>
                    <a:pt x="0" y="0"/>
                  </a:moveTo>
                  <a:lnTo>
                    <a:pt x="0" y="0"/>
                  </a:lnTo>
                  <a:cubicBezTo>
                    <a:pt x="0" y="125"/>
                    <a:pt x="230" y="250"/>
                    <a:pt x="521" y="292"/>
                  </a:cubicBezTo>
                  <a:cubicBezTo>
                    <a:pt x="793" y="313"/>
                    <a:pt x="1022" y="229"/>
                    <a:pt x="1001" y="83"/>
                  </a:cubicBezTo>
                  <a:cubicBezTo>
                    <a:pt x="1022" y="375"/>
                    <a:pt x="1022" y="375"/>
                    <a:pt x="1022" y="375"/>
                  </a:cubicBezTo>
                  <a:cubicBezTo>
                    <a:pt x="1022" y="521"/>
                    <a:pt x="814" y="604"/>
                    <a:pt x="521" y="584"/>
                  </a:cubicBezTo>
                  <a:cubicBezTo>
                    <a:pt x="250" y="542"/>
                    <a:pt x="21" y="417"/>
                    <a:pt x="0"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6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20" name="Freeform 119"/>
            <p:cNvSpPr>
              <a:spLocks noChangeArrowheads="1"/>
            </p:cNvSpPr>
            <p:nvPr/>
          </p:nvSpPr>
          <p:spPr bwMode="auto">
            <a:xfrm>
              <a:off x="4183" y="1122"/>
              <a:ext cx="232" cy="121"/>
            </a:xfrm>
            <a:custGeom>
              <a:avLst/>
              <a:gdLst>
                <a:gd name="T0" fmla="*/ 1022 w 1023"/>
                <a:gd name="T1" fmla="*/ 313 h 544"/>
                <a:gd name="T2" fmla="*/ 1022 w 1023"/>
                <a:gd name="T3" fmla="*/ 313 h 544"/>
                <a:gd name="T4" fmla="*/ 501 w 1023"/>
                <a:gd name="T5" fmla="*/ 21 h 544"/>
                <a:gd name="T6" fmla="*/ 0 w 1023"/>
                <a:gd name="T7" fmla="*/ 229 h 544"/>
                <a:gd name="T8" fmla="*/ 521 w 1023"/>
                <a:gd name="T9" fmla="*/ 500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1"/>
                  </a:cubicBezTo>
                  <a:cubicBezTo>
                    <a:pt x="208" y="0"/>
                    <a:pt x="0" y="83"/>
                    <a:pt x="0" y="229"/>
                  </a:cubicBezTo>
                  <a:cubicBezTo>
                    <a:pt x="0" y="355"/>
                    <a:pt x="250" y="480"/>
                    <a:pt x="521" y="500"/>
                  </a:cubicBezTo>
                  <a:cubicBezTo>
                    <a:pt x="813" y="543"/>
                    <a:pt x="1022" y="459"/>
                    <a:pt x="1022"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5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21" name="Freeform 120"/>
            <p:cNvSpPr>
              <a:spLocks noChangeArrowheads="1"/>
            </p:cNvSpPr>
            <p:nvPr/>
          </p:nvSpPr>
          <p:spPr bwMode="auto">
            <a:xfrm>
              <a:off x="4183" y="1175"/>
              <a:ext cx="236" cy="135"/>
            </a:xfrm>
            <a:custGeom>
              <a:avLst/>
              <a:gdLst>
                <a:gd name="T0" fmla="*/ 0 w 1044"/>
                <a:gd name="T1" fmla="*/ 0 h 606"/>
                <a:gd name="T2" fmla="*/ 0 w 1044"/>
                <a:gd name="T3" fmla="*/ 0 h 606"/>
                <a:gd name="T4" fmla="*/ 521 w 1044"/>
                <a:gd name="T5" fmla="*/ 271 h 606"/>
                <a:gd name="T6" fmla="*/ 1022 w 1044"/>
                <a:gd name="T7" fmla="*/ 84 h 606"/>
                <a:gd name="T8" fmla="*/ 1022 w 1044"/>
                <a:gd name="T9" fmla="*/ 376 h 606"/>
                <a:gd name="T10" fmla="*/ 542 w 1044"/>
                <a:gd name="T11" fmla="*/ 564 h 606"/>
                <a:gd name="T12" fmla="*/ 21 w 1044"/>
                <a:gd name="T13" fmla="*/ 293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0" y="126"/>
                    <a:pt x="250" y="251"/>
                    <a:pt x="521" y="271"/>
                  </a:cubicBezTo>
                  <a:cubicBezTo>
                    <a:pt x="813" y="314"/>
                    <a:pt x="1022" y="230"/>
                    <a:pt x="1022" y="84"/>
                  </a:cubicBezTo>
                  <a:cubicBezTo>
                    <a:pt x="1022" y="376"/>
                    <a:pt x="1022" y="376"/>
                    <a:pt x="1022" y="376"/>
                  </a:cubicBezTo>
                  <a:cubicBezTo>
                    <a:pt x="1043" y="522"/>
                    <a:pt x="813" y="605"/>
                    <a:pt x="542" y="564"/>
                  </a:cubicBezTo>
                  <a:cubicBezTo>
                    <a:pt x="250" y="543"/>
                    <a:pt x="21" y="418"/>
                    <a:pt x="21" y="293"/>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6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22" name="Freeform 121"/>
            <p:cNvSpPr>
              <a:spLocks noChangeArrowheads="1"/>
            </p:cNvSpPr>
            <p:nvPr/>
          </p:nvSpPr>
          <p:spPr bwMode="auto">
            <a:xfrm>
              <a:off x="4534" y="1300"/>
              <a:ext cx="234" cy="117"/>
            </a:xfrm>
            <a:custGeom>
              <a:avLst/>
              <a:gdLst>
                <a:gd name="T0" fmla="*/ 1044 w 1045"/>
                <a:gd name="T1" fmla="*/ 313 h 522"/>
                <a:gd name="T2" fmla="*/ 1044 w 1045"/>
                <a:gd name="T3" fmla="*/ 313 h 522"/>
                <a:gd name="T4" fmla="*/ 501 w 1045"/>
                <a:gd name="T5" fmla="*/ 21 h 522"/>
                <a:gd name="T6" fmla="*/ 21 w 1045"/>
                <a:gd name="T7" fmla="*/ 208 h 522"/>
                <a:gd name="T8" fmla="*/ 543 w 1045"/>
                <a:gd name="T9" fmla="*/ 500 h 522"/>
                <a:gd name="T10" fmla="*/ 1044 w 1045"/>
                <a:gd name="T11" fmla="*/ 313 h 522"/>
              </a:gdLst>
              <a:ahLst/>
              <a:cxnLst>
                <a:cxn ang="0">
                  <a:pos x="T0" y="T1"/>
                </a:cxn>
                <a:cxn ang="0">
                  <a:pos x="T2" y="T3"/>
                </a:cxn>
                <a:cxn ang="0">
                  <a:pos x="T4" y="T5"/>
                </a:cxn>
                <a:cxn ang="0">
                  <a:pos x="T6" y="T7"/>
                </a:cxn>
                <a:cxn ang="0">
                  <a:pos x="T8" y="T9"/>
                </a:cxn>
                <a:cxn ang="0">
                  <a:pos x="T10" y="T11"/>
                </a:cxn>
              </a:cxnLst>
              <a:rect l="0" t="0" r="r" b="b"/>
              <a:pathLst>
                <a:path w="1045" h="522">
                  <a:moveTo>
                    <a:pt x="1044" y="313"/>
                  </a:moveTo>
                  <a:lnTo>
                    <a:pt x="1044" y="313"/>
                  </a:lnTo>
                  <a:cubicBezTo>
                    <a:pt x="1022" y="187"/>
                    <a:pt x="793" y="41"/>
                    <a:pt x="501" y="21"/>
                  </a:cubicBezTo>
                  <a:cubicBezTo>
                    <a:pt x="230" y="0"/>
                    <a:pt x="0" y="83"/>
                    <a:pt x="21" y="208"/>
                  </a:cubicBezTo>
                  <a:cubicBezTo>
                    <a:pt x="21" y="354"/>
                    <a:pt x="271" y="480"/>
                    <a:pt x="543" y="500"/>
                  </a:cubicBezTo>
                  <a:cubicBezTo>
                    <a:pt x="814" y="521"/>
                    <a:pt x="1044" y="438"/>
                    <a:pt x="1044"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5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23" name="Freeform 122"/>
            <p:cNvSpPr>
              <a:spLocks noChangeArrowheads="1"/>
            </p:cNvSpPr>
            <p:nvPr/>
          </p:nvSpPr>
          <p:spPr bwMode="auto">
            <a:xfrm>
              <a:off x="4538" y="1348"/>
              <a:ext cx="236" cy="137"/>
            </a:xfrm>
            <a:custGeom>
              <a:avLst/>
              <a:gdLst>
                <a:gd name="T0" fmla="*/ 0 w 1044"/>
                <a:gd name="T1" fmla="*/ 0 h 607"/>
                <a:gd name="T2" fmla="*/ 0 w 1044"/>
                <a:gd name="T3" fmla="*/ 0 h 607"/>
                <a:gd name="T4" fmla="*/ 522 w 1044"/>
                <a:gd name="T5" fmla="*/ 292 h 607"/>
                <a:gd name="T6" fmla="*/ 1023 w 1044"/>
                <a:gd name="T7" fmla="*/ 105 h 607"/>
                <a:gd name="T8" fmla="*/ 1023 w 1044"/>
                <a:gd name="T9" fmla="*/ 397 h 607"/>
                <a:gd name="T10" fmla="*/ 543 w 1044"/>
                <a:gd name="T11" fmla="*/ 584 h 607"/>
                <a:gd name="T12" fmla="*/ 0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6"/>
                    <a:pt x="250" y="272"/>
                    <a:pt x="522" y="292"/>
                  </a:cubicBezTo>
                  <a:cubicBezTo>
                    <a:pt x="793" y="313"/>
                    <a:pt x="1023" y="230"/>
                    <a:pt x="1023" y="105"/>
                  </a:cubicBezTo>
                  <a:cubicBezTo>
                    <a:pt x="1023" y="397"/>
                    <a:pt x="1023" y="397"/>
                    <a:pt x="1023" y="397"/>
                  </a:cubicBezTo>
                  <a:cubicBezTo>
                    <a:pt x="1043" y="522"/>
                    <a:pt x="814" y="606"/>
                    <a:pt x="543" y="584"/>
                  </a:cubicBezTo>
                  <a:cubicBezTo>
                    <a:pt x="250" y="564"/>
                    <a:pt x="21" y="439"/>
                    <a:pt x="0"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6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24" name="Freeform 123"/>
            <p:cNvSpPr>
              <a:spLocks noChangeArrowheads="1"/>
            </p:cNvSpPr>
            <p:nvPr/>
          </p:nvSpPr>
          <p:spPr bwMode="auto">
            <a:xfrm>
              <a:off x="4500" y="999"/>
              <a:ext cx="236" cy="117"/>
            </a:xfrm>
            <a:custGeom>
              <a:avLst/>
              <a:gdLst>
                <a:gd name="T0" fmla="*/ 1023 w 1044"/>
                <a:gd name="T1" fmla="*/ 313 h 522"/>
                <a:gd name="T2" fmla="*/ 1023 w 1044"/>
                <a:gd name="T3" fmla="*/ 313 h 522"/>
                <a:gd name="T4" fmla="*/ 501 w 1044"/>
                <a:gd name="T5" fmla="*/ 21 h 522"/>
                <a:gd name="T6" fmla="*/ 0 w 1044"/>
                <a:gd name="T7" fmla="*/ 208 h 522"/>
                <a:gd name="T8" fmla="*/ 543 w 1044"/>
                <a:gd name="T9" fmla="*/ 500 h 522"/>
                <a:gd name="T10" fmla="*/ 1023 w 1044"/>
                <a:gd name="T11" fmla="*/ 313 h 522"/>
              </a:gdLst>
              <a:ahLst/>
              <a:cxnLst>
                <a:cxn ang="0">
                  <a:pos x="T0" y="T1"/>
                </a:cxn>
                <a:cxn ang="0">
                  <a:pos x="T2" y="T3"/>
                </a:cxn>
                <a:cxn ang="0">
                  <a:pos x="T4" y="T5"/>
                </a:cxn>
                <a:cxn ang="0">
                  <a:pos x="T6" y="T7"/>
                </a:cxn>
                <a:cxn ang="0">
                  <a:pos x="T8" y="T9"/>
                </a:cxn>
                <a:cxn ang="0">
                  <a:pos x="T10" y="T11"/>
                </a:cxn>
              </a:cxnLst>
              <a:rect l="0" t="0" r="r" b="b"/>
              <a:pathLst>
                <a:path w="1044" h="522">
                  <a:moveTo>
                    <a:pt x="1023" y="313"/>
                  </a:moveTo>
                  <a:lnTo>
                    <a:pt x="1023" y="313"/>
                  </a:lnTo>
                  <a:cubicBezTo>
                    <a:pt x="1023" y="167"/>
                    <a:pt x="772" y="41"/>
                    <a:pt x="501" y="21"/>
                  </a:cubicBezTo>
                  <a:cubicBezTo>
                    <a:pt x="230" y="0"/>
                    <a:pt x="0" y="83"/>
                    <a:pt x="0" y="208"/>
                  </a:cubicBezTo>
                  <a:cubicBezTo>
                    <a:pt x="21" y="354"/>
                    <a:pt x="250" y="480"/>
                    <a:pt x="543" y="500"/>
                  </a:cubicBezTo>
                  <a:cubicBezTo>
                    <a:pt x="814" y="521"/>
                    <a:pt x="1043" y="438"/>
                    <a:pt x="1023"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5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25" name="Freeform 124"/>
            <p:cNvSpPr>
              <a:spLocks noChangeArrowheads="1"/>
            </p:cNvSpPr>
            <p:nvPr/>
          </p:nvSpPr>
          <p:spPr bwMode="auto">
            <a:xfrm>
              <a:off x="4500" y="1046"/>
              <a:ext cx="236" cy="137"/>
            </a:xfrm>
            <a:custGeom>
              <a:avLst/>
              <a:gdLst>
                <a:gd name="T0" fmla="*/ 0 w 1044"/>
                <a:gd name="T1" fmla="*/ 0 h 607"/>
                <a:gd name="T2" fmla="*/ 0 w 1044"/>
                <a:gd name="T3" fmla="*/ 0 h 607"/>
                <a:gd name="T4" fmla="*/ 543 w 1044"/>
                <a:gd name="T5" fmla="*/ 292 h 607"/>
                <a:gd name="T6" fmla="*/ 1023 w 1044"/>
                <a:gd name="T7" fmla="*/ 105 h 607"/>
                <a:gd name="T8" fmla="*/ 1043 w 1044"/>
                <a:gd name="T9" fmla="*/ 397 h 607"/>
                <a:gd name="T10" fmla="*/ 543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0" y="272"/>
                    <a:pt x="543" y="292"/>
                  </a:cubicBezTo>
                  <a:cubicBezTo>
                    <a:pt x="814" y="313"/>
                    <a:pt x="1043" y="230"/>
                    <a:pt x="1023" y="105"/>
                  </a:cubicBezTo>
                  <a:cubicBezTo>
                    <a:pt x="1043" y="397"/>
                    <a:pt x="1043" y="397"/>
                    <a:pt x="1043" y="397"/>
                  </a:cubicBezTo>
                  <a:cubicBezTo>
                    <a:pt x="1043" y="522"/>
                    <a:pt x="835" y="606"/>
                    <a:pt x="543" y="584"/>
                  </a:cubicBezTo>
                  <a:cubicBezTo>
                    <a:pt x="272" y="563"/>
                    <a:pt x="21" y="439"/>
                    <a:pt x="21"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6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26" name="Freeform 125"/>
            <p:cNvSpPr>
              <a:spLocks noChangeArrowheads="1"/>
            </p:cNvSpPr>
            <p:nvPr/>
          </p:nvSpPr>
          <p:spPr bwMode="auto">
            <a:xfrm>
              <a:off x="4855" y="1175"/>
              <a:ext cx="232" cy="121"/>
            </a:xfrm>
            <a:custGeom>
              <a:avLst/>
              <a:gdLst>
                <a:gd name="T0" fmla="*/ 1022 w 1023"/>
                <a:gd name="T1" fmla="*/ 314 h 544"/>
                <a:gd name="T2" fmla="*/ 1022 w 1023"/>
                <a:gd name="T3" fmla="*/ 314 h 544"/>
                <a:gd name="T4" fmla="*/ 501 w 1023"/>
                <a:gd name="T5" fmla="*/ 43 h 544"/>
                <a:gd name="T6" fmla="*/ 0 w 1023"/>
                <a:gd name="T7" fmla="*/ 230 h 544"/>
                <a:gd name="T8" fmla="*/ 521 w 1023"/>
                <a:gd name="T9" fmla="*/ 522 h 544"/>
                <a:gd name="T10" fmla="*/ 1022 w 1023"/>
                <a:gd name="T11" fmla="*/ 314 h 544"/>
              </a:gdLst>
              <a:ahLst/>
              <a:cxnLst>
                <a:cxn ang="0">
                  <a:pos x="T0" y="T1"/>
                </a:cxn>
                <a:cxn ang="0">
                  <a:pos x="T2" y="T3"/>
                </a:cxn>
                <a:cxn ang="0">
                  <a:pos x="T4" y="T5"/>
                </a:cxn>
                <a:cxn ang="0">
                  <a:pos x="T6" y="T7"/>
                </a:cxn>
                <a:cxn ang="0">
                  <a:pos x="T8" y="T9"/>
                </a:cxn>
                <a:cxn ang="0">
                  <a:pos x="T10" y="T11"/>
                </a:cxn>
              </a:cxnLst>
              <a:rect l="0" t="0" r="r" b="b"/>
              <a:pathLst>
                <a:path w="1023" h="544">
                  <a:moveTo>
                    <a:pt x="1022" y="314"/>
                  </a:moveTo>
                  <a:lnTo>
                    <a:pt x="1022" y="314"/>
                  </a:lnTo>
                  <a:cubicBezTo>
                    <a:pt x="1022" y="188"/>
                    <a:pt x="772" y="63"/>
                    <a:pt x="501" y="43"/>
                  </a:cubicBezTo>
                  <a:cubicBezTo>
                    <a:pt x="209" y="0"/>
                    <a:pt x="0" y="84"/>
                    <a:pt x="0" y="230"/>
                  </a:cubicBezTo>
                  <a:cubicBezTo>
                    <a:pt x="21" y="355"/>
                    <a:pt x="250" y="480"/>
                    <a:pt x="521" y="522"/>
                  </a:cubicBezTo>
                  <a:cubicBezTo>
                    <a:pt x="814" y="543"/>
                    <a:pt x="1022" y="460"/>
                    <a:pt x="1022" y="314"/>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5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27" name="Freeform 126"/>
            <p:cNvSpPr>
              <a:spLocks noChangeArrowheads="1"/>
            </p:cNvSpPr>
            <p:nvPr/>
          </p:nvSpPr>
          <p:spPr bwMode="auto">
            <a:xfrm>
              <a:off x="4855" y="1225"/>
              <a:ext cx="236" cy="137"/>
            </a:xfrm>
            <a:custGeom>
              <a:avLst/>
              <a:gdLst>
                <a:gd name="T0" fmla="*/ 0 w 1044"/>
                <a:gd name="T1" fmla="*/ 0 h 606"/>
                <a:gd name="T2" fmla="*/ 0 w 1044"/>
                <a:gd name="T3" fmla="*/ 0 h 606"/>
                <a:gd name="T4" fmla="*/ 521 w 1044"/>
                <a:gd name="T5" fmla="*/ 292 h 606"/>
                <a:gd name="T6" fmla="*/ 1022 w 1044"/>
                <a:gd name="T7" fmla="*/ 84 h 606"/>
                <a:gd name="T8" fmla="*/ 1043 w 1044"/>
                <a:gd name="T9" fmla="*/ 375 h 606"/>
                <a:gd name="T10" fmla="*/ 543 w 1044"/>
                <a:gd name="T11" fmla="*/ 584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92"/>
                  </a:cubicBezTo>
                  <a:cubicBezTo>
                    <a:pt x="814" y="313"/>
                    <a:pt x="1022" y="230"/>
                    <a:pt x="1022" y="84"/>
                  </a:cubicBezTo>
                  <a:cubicBezTo>
                    <a:pt x="1043" y="375"/>
                    <a:pt x="1043" y="375"/>
                    <a:pt x="1043" y="375"/>
                  </a:cubicBezTo>
                  <a:cubicBezTo>
                    <a:pt x="1043" y="521"/>
                    <a:pt x="814" y="605"/>
                    <a:pt x="543" y="584"/>
                  </a:cubicBezTo>
                  <a:cubicBezTo>
                    <a:pt x="271" y="542"/>
                    <a:pt x="21" y="417"/>
                    <a:pt x="21"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6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28" name="Freeform 127"/>
            <p:cNvSpPr>
              <a:spLocks noChangeArrowheads="1"/>
            </p:cNvSpPr>
            <p:nvPr/>
          </p:nvSpPr>
          <p:spPr bwMode="auto">
            <a:xfrm>
              <a:off x="4808" y="876"/>
              <a:ext cx="230" cy="121"/>
            </a:xfrm>
            <a:custGeom>
              <a:avLst/>
              <a:gdLst>
                <a:gd name="T0" fmla="*/ 1022 w 1023"/>
                <a:gd name="T1" fmla="*/ 313 h 544"/>
                <a:gd name="T2" fmla="*/ 1022 w 1023"/>
                <a:gd name="T3" fmla="*/ 313 h 544"/>
                <a:gd name="T4" fmla="*/ 500 w 1023"/>
                <a:gd name="T5" fmla="*/ 21 h 544"/>
                <a:gd name="T6" fmla="*/ 0 w 1023"/>
                <a:gd name="T7" fmla="*/ 209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22" y="188"/>
                    <a:pt x="771" y="63"/>
                    <a:pt x="500" y="21"/>
                  </a:cubicBezTo>
                  <a:cubicBezTo>
                    <a:pt x="208" y="0"/>
                    <a:pt x="0" y="84"/>
                    <a:pt x="0" y="209"/>
                  </a:cubicBezTo>
                  <a:cubicBezTo>
                    <a:pt x="20" y="355"/>
                    <a:pt x="250" y="480"/>
                    <a:pt x="521" y="501"/>
                  </a:cubicBezTo>
                  <a:cubicBezTo>
                    <a:pt x="813" y="543"/>
                    <a:pt x="1022" y="439"/>
                    <a:pt x="1022"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5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29" name="Freeform 128"/>
            <p:cNvSpPr>
              <a:spLocks noChangeArrowheads="1"/>
            </p:cNvSpPr>
            <p:nvPr/>
          </p:nvSpPr>
          <p:spPr bwMode="auto">
            <a:xfrm>
              <a:off x="4808" y="923"/>
              <a:ext cx="236" cy="141"/>
            </a:xfrm>
            <a:custGeom>
              <a:avLst/>
              <a:gdLst>
                <a:gd name="T0" fmla="*/ 0 w 1043"/>
                <a:gd name="T1" fmla="*/ 0 h 627"/>
                <a:gd name="T2" fmla="*/ 0 w 1043"/>
                <a:gd name="T3" fmla="*/ 0 h 627"/>
                <a:gd name="T4" fmla="*/ 521 w 1043"/>
                <a:gd name="T5" fmla="*/ 292 h 627"/>
                <a:gd name="T6" fmla="*/ 1022 w 1043"/>
                <a:gd name="T7" fmla="*/ 104 h 627"/>
                <a:gd name="T8" fmla="*/ 1042 w 1043"/>
                <a:gd name="T9" fmla="*/ 397 h 627"/>
                <a:gd name="T10" fmla="*/ 542 w 1043"/>
                <a:gd name="T11" fmla="*/ 584 h 627"/>
                <a:gd name="T12" fmla="*/ 20 w 1043"/>
                <a:gd name="T13" fmla="*/ 292 h 627"/>
                <a:gd name="T14" fmla="*/ 0 w 1043"/>
                <a:gd name="T15" fmla="*/ 0 h 6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3" h="627">
                  <a:moveTo>
                    <a:pt x="0" y="0"/>
                  </a:moveTo>
                  <a:lnTo>
                    <a:pt x="0" y="0"/>
                  </a:lnTo>
                  <a:cubicBezTo>
                    <a:pt x="20" y="146"/>
                    <a:pt x="250" y="271"/>
                    <a:pt x="521" y="292"/>
                  </a:cubicBezTo>
                  <a:cubicBezTo>
                    <a:pt x="813" y="334"/>
                    <a:pt x="1022" y="230"/>
                    <a:pt x="1022" y="104"/>
                  </a:cubicBezTo>
                  <a:cubicBezTo>
                    <a:pt x="1042" y="397"/>
                    <a:pt x="1042" y="397"/>
                    <a:pt x="1042" y="397"/>
                  </a:cubicBezTo>
                  <a:cubicBezTo>
                    <a:pt x="1042" y="521"/>
                    <a:pt x="813" y="626"/>
                    <a:pt x="542" y="584"/>
                  </a:cubicBezTo>
                  <a:cubicBezTo>
                    <a:pt x="271" y="563"/>
                    <a:pt x="20" y="438"/>
                    <a:pt x="20"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6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30" name="Freeform 129"/>
            <p:cNvSpPr>
              <a:spLocks noChangeArrowheads="1"/>
            </p:cNvSpPr>
            <p:nvPr/>
          </p:nvSpPr>
          <p:spPr bwMode="auto">
            <a:xfrm>
              <a:off x="5162" y="1056"/>
              <a:ext cx="232" cy="117"/>
            </a:xfrm>
            <a:custGeom>
              <a:avLst/>
              <a:gdLst>
                <a:gd name="T0" fmla="*/ 1022 w 1023"/>
                <a:gd name="T1" fmla="*/ 313 h 522"/>
                <a:gd name="T2" fmla="*/ 1022 w 1023"/>
                <a:gd name="T3" fmla="*/ 313 h 522"/>
                <a:gd name="T4" fmla="*/ 500 w 1023"/>
                <a:gd name="T5" fmla="*/ 21 h 522"/>
                <a:gd name="T6" fmla="*/ 0 w 1023"/>
                <a:gd name="T7" fmla="*/ 208 h 522"/>
                <a:gd name="T8" fmla="*/ 522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67"/>
                    <a:pt x="772" y="42"/>
                    <a:pt x="500" y="21"/>
                  </a:cubicBezTo>
                  <a:cubicBezTo>
                    <a:pt x="209" y="0"/>
                    <a:pt x="0" y="84"/>
                    <a:pt x="0" y="208"/>
                  </a:cubicBezTo>
                  <a:cubicBezTo>
                    <a:pt x="21" y="355"/>
                    <a:pt x="250" y="480"/>
                    <a:pt x="522" y="501"/>
                  </a:cubicBezTo>
                  <a:cubicBezTo>
                    <a:pt x="813" y="521"/>
                    <a:pt x="1022" y="438"/>
                    <a:pt x="1022"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5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31" name="Freeform 130"/>
            <p:cNvSpPr>
              <a:spLocks noChangeArrowheads="1"/>
            </p:cNvSpPr>
            <p:nvPr/>
          </p:nvSpPr>
          <p:spPr bwMode="auto">
            <a:xfrm>
              <a:off x="5162" y="1102"/>
              <a:ext cx="236" cy="137"/>
            </a:xfrm>
            <a:custGeom>
              <a:avLst/>
              <a:gdLst>
                <a:gd name="T0" fmla="*/ 0 w 1044"/>
                <a:gd name="T1" fmla="*/ 0 h 607"/>
                <a:gd name="T2" fmla="*/ 0 w 1044"/>
                <a:gd name="T3" fmla="*/ 0 h 607"/>
                <a:gd name="T4" fmla="*/ 522 w 1044"/>
                <a:gd name="T5" fmla="*/ 293 h 607"/>
                <a:gd name="T6" fmla="*/ 1022 w 1044"/>
                <a:gd name="T7" fmla="*/ 105 h 607"/>
                <a:gd name="T8" fmla="*/ 1022 w 1044"/>
                <a:gd name="T9" fmla="*/ 397 h 607"/>
                <a:gd name="T10" fmla="*/ 542 w 1044"/>
                <a:gd name="T11" fmla="*/ 584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7"/>
                    <a:pt x="250" y="272"/>
                    <a:pt x="522" y="293"/>
                  </a:cubicBezTo>
                  <a:cubicBezTo>
                    <a:pt x="813" y="313"/>
                    <a:pt x="1022" y="230"/>
                    <a:pt x="1022" y="105"/>
                  </a:cubicBezTo>
                  <a:cubicBezTo>
                    <a:pt x="1022" y="397"/>
                    <a:pt x="1022" y="397"/>
                    <a:pt x="1022" y="397"/>
                  </a:cubicBezTo>
                  <a:cubicBezTo>
                    <a:pt x="1043" y="522"/>
                    <a:pt x="813" y="606"/>
                    <a:pt x="542" y="584"/>
                  </a:cubicBezTo>
                  <a:cubicBezTo>
                    <a:pt x="250" y="564"/>
                    <a:pt x="21" y="439"/>
                    <a:pt x="21" y="293"/>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6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grpSp>
      <p:grpSp>
        <p:nvGrpSpPr>
          <p:cNvPr id="57" name="Group 204"/>
          <p:cNvGrpSpPr>
            <a:grpSpLocks/>
          </p:cNvGrpSpPr>
          <p:nvPr/>
        </p:nvGrpSpPr>
        <p:grpSpPr bwMode="auto">
          <a:xfrm rot="710296">
            <a:off x="6963676" y="1620739"/>
            <a:ext cx="1562100" cy="1138266"/>
            <a:chOff x="3658" y="852"/>
            <a:chExt cx="1986" cy="1447"/>
          </a:xfrm>
          <a:effectLst/>
        </p:grpSpPr>
        <p:sp>
          <p:nvSpPr>
            <p:cNvPr id="58" name="Freeform 57"/>
            <p:cNvSpPr>
              <a:spLocks noChangeArrowheads="1"/>
            </p:cNvSpPr>
            <p:nvPr/>
          </p:nvSpPr>
          <p:spPr bwMode="auto">
            <a:xfrm>
              <a:off x="3658" y="1419"/>
              <a:ext cx="662" cy="880"/>
            </a:xfrm>
            <a:custGeom>
              <a:avLst/>
              <a:gdLst>
                <a:gd name="T0" fmla="*/ 2921 w 2922"/>
                <a:gd name="T1" fmla="*/ 3879 h 3880"/>
                <a:gd name="T2" fmla="*/ 0 w 2922"/>
                <a:gd name="T3" fmla="*/ 2629 h 3880"/>
                <a:gd name="T4" fmla="*/ 0 w 2922"/>
                <a:gd name="T5" fmla="*/ 0 h 3880"/>
                <a:gd name="T6" fmla="*/ 2921 w 2922"/>
                <a:gd name="T7" fmla="*/ 1251 h 3880"/>
                <a:gd name="T8" fmla="*/ 2921 w 2922"/>
                <a:gd name="T9" fmla="*/ 3879 h 3880"/>
              </a:gdLst>
              <a:ahLst/>
              <a:cxnLst>
                <a:cxn ang="0">
                  <a:pos x="T0" y="T1"/>
                </a:cxn>
                <a:cxn ang="0">
                  <a:pos x="T2" y="T3"/>
                </a:cxn>
                <a:cxn ang="0">
                  <a:pos x="T4" y="T5"/>
                </a:cxn>
                <a:cxn ang="0">
                  <a:pos x="T6" y="T7"/>
                </a:cxn>
                <a:cxn ang="0">
                  <a:pos x="T8" y="T9"/>
                </a:cxn>
              </a:cxnLst>
              <a:rect l="0" t="0" r="r" b="b"/>
              <a:pathLst>
                <a:path w="2922" h="3880">
                  <a:moveTo>
                    <a:pt x="2921" y="3879"/>
                  </a:moveTo>
                  <a:lnTo>
                    <a:pt x="0" y="2629"/>
                  </a:lnTo>
                  <a:lnTo>
                    <a:pt x="0" y="0"/>
                  </a:lnTo>
                  <a:lnTo>
                    <a:pt x="2921" y="1251"/>
                  </a:lnTo>
                  <a:lnTo>
                    <a:pt x="2921" y="3879"/>
                  </a:lnTo>
                </a:path>
              </a:pathLst>
            </a:custGeom>
            <a:gradFill flip="none" rotWithShape="1">
              <a:gsLst>
                <a:gs pos="0">
                  <a:schemeClr val="accent3">
                    <a:lumMod val="40000"/>
                    <a:lumOff val="60000"/>
                  </a:schemeClr>
                </a:gs>
                <a:gs pos="46000">
                  <a:schemeClr val="accent3">
                    <a:lumMod val="95000"/>
                    <a:lumOff val="5000"/>
                  </a:schemeClr>
                </a:gs>
                <a:gs pos="100000">
                  <a:schemeClr val="accent3">
                    <a:lumMod val="60000"/>
                  </a:schemeClr>
                </a:gs>
              </a:gsLst>
              <a:path path="circle">
                <a:fillToRect l="50000" t="130000" r="50000" b="-3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59" name="Freeform 58"/>
            <p:cNvSpPr>
              <a:spLocks noChangeArrowheads="1"/>
            </p:cNvSpPr>
            <p:nvPr/>
          </p:nvSpPr>
          <p:spPr bwMode="auto">
            <a:xfrm>
              <a:off x="4320" y="1133"/>
              <a:ext cx="1324" cy="1166"/>
            </a:xfrm>
            <a:custGeom>
              <a:avLst/>
              <a:gdLst>
                <a:gd name="T0" fmla="*/ 2920 w 5842"/>
                <a:gd name="T1" fmla="*/ 1272 h 5152"/>
                <a:gd name="T2" fmla="*/ 0 w 5842"/>
                <a:gd name="T3" fmla="*/ 2523 h 5152"/>
                <a:gd name="T4" fmla="*/ 0 w 5842"/>
                <a:gd name="T5" fmla="*/ 5151 h 5152"/>
                <a:gd name="T6" fmla="*/ 2920 w 5842"/>
                <a:gd name="T7" fmla="*/ 3901 h 5152"/>
                <a:gd name="T8" fmla="*/ 5841 w 5842"/>
                <a:gd name="T9" fmla="*/ 2649 h 5152"/>
                <a:gd name="T10" fmla="*/ 5841 w 5842"/>
                <a:gd name="T11" fmla="*/ 0 h 5152"/>
                <a:gd name="T12" fmla="*/ 2920 w 5842"/>
                <a:gd name="T13" fmla="*/ 1272 h 5152"/>
              </a:gdLst>
              <a:ahLst/>
              <a:cxnLst>
                <a:cxn ang="0">
                  <a:pos x="T0" y="T1"/>
                </a:cxn>
                <a:cxn ang="0">
                  <a:pos x="T2" y="T3"/>
                </a:cxn>
                <a:cxn ang="0">
                  <a:pos x="T4" y="T5"/>
                </a:cxn>
                <a:cxn ang="0">
                  <a:pos x="T6" y="T7"/>
                </a:cxn>
                <a:cxn ang="0">
                  <a:pos x="T8" y="T9"/>
                </a:cxn>
                <a:cxn ang="0">
                  <a:pos x="T10" y="T11"/>
                </a:cxn>
                <a:cxn ang="0">
                  <a:pos x="T12" y="T13"/>
                </a:cxn>
              </a:cxnLst>
              <a:rect l="0" t="0" r="r" b="b"/>
              <a:pathLst>
                <a:path w="5842" h="5152">
                  <a:moveTo>
                    <a:pt x="2920" y="1272"/>
                  </a:moveTo>
                  <a:lnTo>
                    <a:pt x="0" y="2523"/>
                  </a:lnTo>
                  <a:lnTo>
                    <a:pt x="0" y="5151"/>
                  </a:lnTo>
                  <a:lnTo>
                    <a:pt x="2920" y="3901"/>
                  </a:lnTo>
                  <a:lnTo>
                    <a:pt x="5841" y="2649"/>
                  </a:lnTo>
                  <a:lnTo>
                    <a:pt x="5841" y="0"/>
                  </a:lnTo>
                  <a:lnTo>
                    <a:pt x="2920" y="1272"/>
                  </a:lnTo>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0" name="Freeform 59"/>
            <p:cNvSpPr>
              <a:spLocks noChangeArrowheads="1"/>
            </p:cNvSpPr>
            <p:nvPr/>
          </p:nvSpPr>
          <p:spPr bwMode="auto">
            <a:xfrm>
              <a:off x="3658" y="852"/>
              <a:ext cx="1986" cy="856"/>
            </a:xfrm>
            <a:custGeom>
              <a:avLst/>
              <a:gdLst>
                <a:gd name="T0" fmla="*/ 5841 w 8763"/>
                <a:gd name="T1" fmla="*/ 0 h 3776"/>
                <a:gd name="T2" fmla="*/ 2921 w 8763"/>
                <a:gd name="T3" fmla="*/ 1252 h 3776"/>
                <a:gd name="T4" fmla="*/ 0 w 8763"/>
                <a:gd name="T5" fmla="*/ 2524 h 3776"/>
                <a:gd name="T6" fmla="*/ 2921 w 8763"/>
                <a:gd name="T7" fmla="*/ 3775 h 3776"/>
                <a:gd name="T8" fmla="*/ 5841 w 8763"/>
                <a:gd name="T9" fmla="*/ 2524 h 3776"/>
                <a:gd name="T10" fmla="*/ 8762 w 8763"/>
                <a:gd name="T11" fmla="*/ 1252 h 3776"/>
                <a:gd name="T12" fmla="*/ 5841 w 8763"/>
                <a:gd name="T13" fmla="*/ 0 h 3776"/>
              </a:gdLst>
              <a:ahLst/>
              <a:cxnLst>
                <a:cxn ang="0">
                  <a:pos x="T0" y="T1"/>
                </a:cxn>
                <a:cxn ang="0">
                  <a:pos x="T2" y="T3"/>
                </a:cxn>
                <a:cxn ang="0">
                  <a:pos x="T4" y="T5"/>
                </a:cxn>
                <a:cxn ang="0">
                  <a:pos x="T6" y="T7"/>
                </a:cxn>
                <a:cxn ang="0">
                  <a:pos x="T8" y="T9"/>
                </a:cxn>
                <a:cxn ang="0">
                  <a:pos x="T10" y="T11"/>
                </a:cxn>
                <a:cxn ang="0">
                  <a:pos x="T12" y="T13"/>
                </a:cxn>
              </a:cxnLst>
              <a:rect l="0" t="0" r="r" b="b"/>
              <a:pathLst>
                <a:path w="8763" h="3776">
                  <a:moveTo>
                    <a:pt x="5841" y="0"/>
                  </a:moveTo>
                  <a:lnTo>
                    <a:pt x="2921" y="1252"/>
                  </a:lnTo>
                  <a:lnTo>
                    <a:pt x="0" y="2524"/>
                  </a:lnTo>
                  <a:lnTo>
                    <a:pt x="2921" y="3775"/>
                  </a:lnTo>
                  <a:lnTo>
                    <a:pt x="5841" y="2524"/>
                  </a:lnTo>
                  <a:lnTo>
                    <a:pt x="8762" y="1252"/>
                  </a:lnTo>
                  <a:lnTo>
                    <a:pt x="5841" y="0"/>
                  </a:lnTo>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1" name="Freeform 60"/>
            <p:cNvSpPr>
              <a:spLocks noChangeArrowheads="1"/>
            </p:cNvSpPr>
            <p:nvPr/>
          </p:nvSpPr>
          <p:spPr bwMode="auto">
            <a:xfrm>
              <a:off x="3872" y="1246"/>
              <a:ext cx="234" cy="121"/>
            </a:xfrm>
            <a:custGeom>
              <a:avLst/>
              <a:gdLst>
                <a:gd name="T0" fmla="*/ 1022 w 1044"/>
                <a:gd name="T1" fmla="*/ 333 h 543"/>
                <a:gd name="T2" fmla="*/ 1022 w 1044"/>
                <a:gd name="T3" fmla="*/ 333 h 543"/>
                <a:gd name="T4" fmla="*/ 500 w 1044"/>
                <a:gd name="T5" fmla="*/ 41 h 543"/>
                <a:gd name="T6" fmla="*/ 20 w 1044"/>
                <a:gd name="T7" fmla="*/ 229 h 543"/>
                <a:gd name="T8" fmla="*/ 542 w 1044"/>
                <a:gd name="T9" fmla="*/ 521 h 543"/>
                <a:gd name="T10" fmla="*/ 1022 w 1044"/>
                <a:gd name="T11" fmla="*/ 333 h 543"/>
              </a:gdLst>
              <a:ahLst/>
              <a:cxnLst>
                <a:cxn ang="0">
                  <a:pos x="T0" y="T1"/>
                </a:cxn>
                <a:cxn ang="0">
                  <a:pos x="T2" y="T3"/>
                </a:cxn>
                <a:cxn ang="0">
                  <a:pos x="T4" y="T5"/>
                </a:cxn>
                <a:cxn ang="0">
                  <a:pos x="T6" y="T7"/>
                </a:cxn>
                <a:cxn ang="0">
                  <a:pos x="T8" y="T9"/>
                </a:cxn>
                <a:cxn ang="0">
                  <a:pos x="T10" y="T11"/>
                </a:cxn>
              </a:cxnLst>
              <a:rect l="0" t="0" r="r" b="b"/>
              <a:pathLst>
                <a:path w="1044" h="543">
                  <a:moveTo>
                    <a:pt x="1022" y="333"/>
                  </a:moveTo>
                  <a:lnTo>
                    <a:pt x="1022" y="333"/>
                  </a:lnTo>
                  <a:cubicBezTo>
                    <a:pt x="1022" y="187"/>
                    <a:pt x="793" y="62"/>
                    <a:pt x="500" y="41"/>
                  </a:cubicBezTo>
                  <a:cubicBezTo>
                    <a:pt x="229" y="0"/>
                    <a:pt x="0" y="104"/>
                    <a:pt x="20" y="229"/>
                  </a:cubicBezTo>
                  <a:cubicBezTo>
                    <a:pt x="20" y="354"/>
                    <a:pt x="250" y="479"/>
                    <a:pt x="542" y="521"/>
                  </a:cubicBezTo>
                  <a:cubicBezTo>
                    <a:pt x="813" y="542"/>
                    <a:pt x="1043" y="458"/>
                    <a:pt x="1022" y="33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5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2" name="Freeform 61"/>
            <p:cNvSpPr>
              <a:spLocks noChangeArrowheads="1"/>
            </p:cNvSpPr>
            <p:nvPr/>
          </p:nvSpPr>
          <p:spPr bwMode="auto">
            <a:xfrm>
              <a:off x="3876" y="1298"/>
              <a:ext cx="230" cy="135"/>
            </a:xfrm>
            <a:custGeom>
              <a:avLst/>
              <a:gdLst>
                <a:gd name="T0" fmla="*/ 0 w 1024"/>
                <a:gd name="T1" fmla="*/ 0 h 606"/>
                <a:gd name="T2" fmla="*/ 0 w 1024"/>
                <a:gd name="T3" fmla="*/ 0 h 606"/>
                <a:gd name="T4" fmla="*/ 522 w 1024"/>
                <a:gd name="T5" fmla="*/ 292 h 606"/>
                <a:gd name="T6" fmla="*/ 1002 w 1024"/>
                <a:gd name="T7" fmla="*/ 104 h 606"/>
                <a:gd name="T8" fmla="*/ 1023 w 1024"/>
                <a:gd name="T9" fmla="*/ 396 h 606"/>
                <a:gd name="T10" fmla="*/ 522 w 1024"/>
                <a:gd name="T11" fmla="*/ 584 h 606"/>
                <a:gd name="T12" fmla="*/ 0 w 1024"/>
                <a:gd name="T13" fmla="*/ 292 h 606"/>
                <a:gd name="T14" fmla="*/ 0 w 102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4" h="606">
                  <a:moveTo>
                    <a:pt x="0" y="0"/>
                  </a:moveTo>
                  <a:lnTo>
                    <a:pt x="0" y="0"/>
                  </a:lnTo>
                  <a:cubicBezTo>
                    <a:pt x="0" y="125"/>
                    <a:pt x="230" y="250"/>
                    <a:pt x="522" y="292"/>
                  </a:cubicBezTo>
                  <a:cubicBezTo>
                    <a:pt x="793" y="313"/>
                    <a:pt x="1023" y="229"/>
                    <a:pt x="1002" y="104"/>
                  </a:cubicBezTo>
                  <a:cubicBezTo>
                    <a:pt x="1023" y="396"/>
                    <a:pt x="1023" y="396"/>
                    <a:pt x="1023" y="396"/>
                  </a:cubicBezTo>
                  <a:cubicBezTo>
                    <a:pt x="1023" y="521"/>
                    <a:pt x="814" y="605"/>
                    <a:pt x="522" y="584"/>
                  </a:cubicBezTo>
                  <a:cubicBezTo>
                    <a:pt x="251" y="563"/>
                    <a:pt x="22" y="417"/>
                    <a:pt x="0" y="292"/>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6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3" name="Freeform 62"/>
            <p:cNvSpPr>
              <a:spLocks noChangeArrowheads="1"/>
            </p:cNvSpPr>
            <p:nvPr/>
          </p:nvSpPr>
          <p:spPr bwMode="auto">
            <a:xfrm>
              <a:off x="4225" y="1423"/>
              <a:ext cx="236" cy="123"/>
            </a:xfrm>
            <a:custGeom>
              <a:avLst/>
              <a:gdLst>
                <a:gd name="T0" fmla="*/ 1022 w 1044"/>
                <a:gd name="T1" fmla="*/ 313 h 544"/>
                <a:gd name="T2" fmla="*/ 1022 w 1044"/>
                <a:gd name="T3" fmla="*/ 313 h 544"/>
                <a:gd name="T4" fmla="*/ 501 w 1044"/>
                <a:gd name="T5" fmla="*/ 21 h 544"/>
                <a:gd name="T6" fmla="*/ 21 w 1044"/>
                <a:gd name="T7" fmla="*/ 230 h 544"/>
                <a:gd name="T8" fmla="*/ 542 w 1044"/>
                <a:gd name="T9" fmla="*/ 522 h 544"/>
                <a:gd name="T10" fmla="*/ 1022 w 1044"/>
                <a:gd name="T11" fmla="*/ 313 h 544"/>
              </a:gdLst>
              <a:ahLst/>
              <a:cxnLst>
                <a:cxn ang="0">
                  <a:pos x="T0" y="T1"/>
                </a:cxn>
                <a:cxn ang="0">
                  <a:pos x="T2" y="T3"/>
                </a:cxn>
                <a:cxn ang="0">
                  <a:pos x="T4" y="T5"/>
                </a:cxn>
                <a:cxn ang="0">
                  <a:pos x="T6" y="T7"/>
                </a:cxn>
                <a:cxn ang="0">
                  <a:pos x="T8" y="T9"/>
                </a:cxn>
                <a:cxn ang="0">
                  <a:pos x="T10" y="T11"/>
                </a:cxn>
              </a:cxnLst>
              <a:rect l="0" t="0" r="r" b="b"/>
              <a:pathLst>
                <a:path w="1044" h="544">
                  <a:moveTo>
                    <a:pt x="1022" y="313"/>
                  </a:moveTo>
                  <a:lnTo>
                    <a:pt x="1022" y="313"/>
                  </a:lnTo>
                  <a:cubicBezTo>
                    <a:pt x="1022" y="188"/>
                    <a:pt x="793" y="63"/>
                    <a:pt x="501" y="21"/>
                  </a:cubicBezTo>
                  <a:cubicBezTo>
                    <a:pt x="230" y="0"/>
                    <a:pt x="0" y="83"/>
                    <a:pt x="21" y="230"/>
                  </a:cubicBezTo>
                  <a:cubicBezTo>
                    <a:pt x="21" y="355"/>
                    <a:pt x="251" y="480"/>
                    <a:pt x="542" y="522"/>
                  </a:cubicBezTo>
                  <a:cubicBezTo>
                    <a:pt x="814" y="543"/>
                    <a:pt x="1043" y="459"/>
                    <a:pt x="1022" y="31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5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4" name="Freeform 63"/>
            <p:cNvSpPr>
              <a:spLocks noChangeArrowheads="1"/>
            </p:cNvSpPr>
            <p:nvPr/>
          </p:nvSpPr>
          <p:spPr bwMode="auto">
            <a:xfrm>
              <a:off x="4229" y="1478"/>
              <a:ext cx="232" cy="135"/>
            </a:xfrm>
            <a:custGeom>
              <a:avLst/>
              <a:gdLst>
                <a:gd name="T0" fmla="*/ 0 w 1023"/>
                <a:gd name="T1" fmla="*/ 0 h 605"/>
                <a:gd name="T2" fmla="*/ 0 w 1023"/>
                <a:gd name="T3" fmla="*/ 0 h 605"/>
                <a:gd name="T4" fmla="*/ 521 w 1023"/>
                <a:gd name="T5" fmla="*/ 292 h 605"/>
                <a:gd name="T6" fmla="*/ 1001 w 1023"/>
                <a:gd name="T7" fmla="*/ 83 h 605"/>
                <a:gd name="T8" fmla="*/ 1022 w 1023"/>
                <a:gd name="T9" fmla="*/ 375 h 605"/>
                <a:gd name="T10" fmla="*/ 521 w 1023"/>
                <a:gd name="T11" fmla="*/ 584 h 605"/>
                <a:gd name="T12" fmla="*/ 0 w 1023"/>
                <a:gd name="T13" fmla="*/ 292 h 605"/>
                <a:gd name="T14" fmla="*/ 0 w 1023"/>
                <a:gd name="T15" fmla="*/ 0 h 6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3" h="605">
                  <a:moveTo>
                    <a:pt x="0" y="0"/>
                  </a:moveTo>
                  <a:lnTo>
                    <a:pt x="0" y="0"/>
                  </a:lnTo>
                  <a:cubicBezTo>
                    <a:pt x="0" y="125"/>
                    <a:pt x="230" y="250"/>
                    <a:pt x="521" y="292"/>
                  </a:cubicBezTo>
                  <a:cubicBezTo>
                    <a:pt x="793" y="313"/>
                    <a:pt x="1022" y="229"/>
                    <a:pt x="1001" y="83"/>
                  </a:cubicBezTo>
                  <a:cubicBezTo>
                    <a:pt x="1022" y="375"/>
                    <a:pt x="1022" y="375"/>
                    <a:pt x="1022" y="375"/>
                  </a:cubicBezTo>
                  <a:cubicBezTo>
                    <a:pt x="1022" y="521"/>
                    <a:pt x="814" y="604"/>
                    <a:pt x="521" y="584"/>
                  </a:cubicBezTo>
                  <a:cubicBezTo>
                    <a:pt x="250" y="542"/>
                    <a:pt x="21" y="417"/>
                    <a:pt x="0" y="292"/>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6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5" name="Freeform 64"/>
            <p:cNvSpPr>
              <a:spLocks noChangeArrowheads="1"/>
            </p:cNvSpPr>
            <p:nvPr/>
          </p:nvSpPr>
          <p:spPr bwMode="auto">
            <a:xfrm>
              <a:off x="4183" y="1122"/>
              <a:ext cx="232" cy="121"/>
            </a:xfrm>
            <a:custGeom>
              <a:avLst/>
              <a:gdLst>
                <a:gd name="T0" fmla="*/ 1022 w 1023"/>
                <a:gd name="T1" fmla="*/ 313 h 544"/>
                <a:gd name="T2" fmla="*/ 1022 w 1023"/>
                <a:gd name="T3" fmla="*/ 313 h 544"/>
                <a:gd name="T4" fmla="*/ 501 w 1023"/>
                <a:gd name="T5" fmla="*/ 21 h 544"/>
                <a:gd name="T6" fmla="*/ 0 w 1023"/>
                <a:gd name="T7" fmla="*/ 229 h 544"/>
                <a:gd name="T8" fmla="*/ 521 w 1023"/>
                <a:gd name="T9" fmla="*/ 500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1"/>
                  </a:cubicBezTo>
                  <a:cubicBezTo>
                    <a:pt x="208" y="0"/>
                    <a:pt x="0" y="83"/>
                    <a:pt x="0" y="229"/>
                  </a:cubicBezTo>
                  <a:cubicBezTo>
                    <a:pt x="0" y="355"/>
                    <a:pt x="250" y="480"/>
                    <a:pt x="521" y="500"/>
                  </a:cubicBezTo>
                  <a:cubicBezTo>
                    <a:pt x="813" y="543"/>
                    <a:pt x="1022" y="459"/>
                    <a:pt x="1022" y="31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5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6" name="Freeform 65"/>
            <p:cNvSpPr>
              <a:spLocks noChangeArrowheads="1"/>
            </p:cNvSpPr>
            <p:nvPr/>
          </p:nvSpPr>
          <p:spPr bwMode="auto">
            <a:xfrm>
              <a:off x="4183" y="1175"/>
              <a:ext cx="236" cy="135"/>
            </a:xfrm>
            <a:custGeom>
              <a:avLst/>
              <a:gdLst>
                <a:gd name="T0" fmla="*/ 0 w 1044"/>
                <a:gd name="T1" fmla="*/ 0 h 606"/>
                <a:gd name="T2" fmla="*/ 0 w 1044"/>
                <a:gd name="T3" fmla="*/ 0 h 606"/>
                <a:gd name="T4" fmla="*/ 521 w 1044"/>
                <a:gd name="T5" fmla="*/ 271 h 606"/>
                <a:gd name="T6" fmla="*/ 1022 w 1044"/>
                <a:gd name="T7" fmla="*/ 84 h 606"/>
                <a:gd name="T8" fmla="*/ 1022 w 1044"/>
                <a:gd name="T9" fmla="*/ 376 h 606"/>
                <a:gd name="T10" fmla="*/ 542 w 1044"/>
                <a:gd name="T11" fmla="*/ 564 h 606"/>
                <a:gd name="T12" fmla="*/ 21 w 1044"/>
                <a:gd name="T13" fmla="*/ 293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0" y="126"/>
                    <a:pt x="250" y="251"/>
                    <a:pt x="521" y="271"/>
                  </a:cubicBezTo>
                  <a:cubicBezTo>
                    <a:pt x="813" y="314"/>
                    <a:pt x="1022" y="230"/>
                    <a:pt x="1022" y="84"/>
                  </a:cubicBezTo>
                  <a:cubicBezTo>
                    <a:pt x="1022" y="376"/>
                    <a:pt x="1022" y="376"/>
                    <a:pt x="1022" y="376"/>
                  </a:cubicBezTo>
                  <a:cubicBezTo>
                    <a:pt x="1043" y="522"/>
                    <a:pt x="813" y="605"/>
                    <a:pt x="542" y="564"/>
                  </a:cubicBezTo>
                  <a:cubicBezTo>
                    <a:pt x="250" y="543"/>
                    <a:pt x="21" y="418"/>
                    <a:pt x="21" y="293"/>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6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7" name="Freeform 66"/>
            <p:cNvSpPr>
              <a:spLocks noChangeArrowheads="1"/>
            </p:cNvSpPr>
            <p:nvPr/>
          </p:nvSpPr>
          <p:spPr bwMode="auto">
            <a:xfrm>
              <a:off x="4534" y="1300"/>
              <a:ext cx="234" cy="117"/>
            </a:xfrm>
            <a:custGeom>
              <a:avLst/>
              <a:gdLst>
                <a:gd name="T0" fmla="*/ 1044 w 1045"/>
                <a:gd name="T1" fmla="*/ 313 h 522"/>
                <a:gd name="T2" fmla="*/ 1044 w 1045"/>
                <a:gd name="T3" fmla="*/ 313 h 522"/>
                <a:gd name="T4" fmla="*/ 501 w 1045"/>
                <a:gd name="T5" fmla="*/ 21 h 522"/>
                <a:gd name="T6" fmla="*/ 21 w 1045"/>
                <a:gd name="T7" fmla="*/ 208 h 522"/>
                <a:gd name="T8" fmla="*/ 543 w 1045"/>
                <a:gd name="T9" fmla="*/ 500 h 522"/>
                <a:gd name="T10" fmla="*/ 1044 w 1045"/>
                <a:gd name="T11" fmla="*/ 313 h 522"/>
              </a:gdLst>
              <a:ahLst/>
              <a:cxnLst>
                <a:cxn ang="0">
                  <a:pos x="T0" y="T1"/>
                </a:cxn>
                <a:cxn ang="0">
                  <a:pos x="T2" y="T3"/>
                </a:cxn>
                <a:cxn ang="0">
                  <a:pos x="T4" y="T5"/>
                </a:cxn>
                <a:cxn ang="0">
                  <a:pos x="T6" y="T7"/>
                </a:cxn>
                <a:cxn ang="0">
                  <a:pos x="T8" y="T9"/>
                </a:cxn>
                <a:cxn ang="0">
                  <a:pos x="T10" y="T11"/>
                </a:cxn>
              </a:cxnLst>
              <a:rect l="0" t="0" r="r" b="b"/>
              <a:pathLst>
                <a:path w="1045" h="522">
                  <a:moveTo>
                    <a:pt x="1044" y="313"/>
                  </a:moveTo>
                  <a:lnTo>
                    <a:pt x="1044" y="313"/>
                  </a:lnTo>
                  <a:cubicBezTo>
                    <a:pt x="1022" y="187"/>
                    <a:pt x="793" y="41"/>
                    <a:pt x="501" y="21"/>
                  </a:cubicBezTo>
                  <a:cubicBezTo>
                    <a:pt x="230" y="0"/>
                    <a:pt x="0" y="83"/>
                    <a:pt x="21" y="208"/>
                  </a:cubicBezTo>
                  <a:cubicBezTo>
                    <a:pt x="21" y="354"/>
                    <a:pt x="271" y="480"/>
                    <a:pt x="543" y="500"/>
                  </a:cubicBezTo>
                  <a:cubicBezTo>
                    <a:pt x="814" y="521"/>
                    <a:pt x="1044" y="438"/>
                    <a:pt x="1044" y="31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5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8" name="Freeform 67"/>
            <p:cNvSpPr>
              <a:spLocks noChangeArrowheads="1"/>
            </p:cNvSpPr>
            <p:nvPr/>
          </p:nvSpPr>
          <p:spPr bwMode="auto">
            <a:xfrm>
              <a:off x="4538" y="1348"/>
              <a:ext cx="236" cy="137"/>
            </a:xfrm>
            <a:custGeom>
              <a:avLst/>
              <a:gdLst>
                <a:gd name="T0" fmla="*/ 0 w 1044"/>
                <a:gd name="T1" fmla="*/ 0 h 607"/>
                <a:gd name="T2" fmla="*/ 0 w 1044"/>
                <a:gd name="T3" fmla="*/ 0 h 607"/>
                <a:gd name="T4" fmla="*/ 522 w 1044"/>
                <a:gd name="T5" fmla="*/ 292 h 607"/>
                <a:gd name="T6" fmla="*/ 1023 w 1044"/>
                <a:gd name="T7" fmla="*/ 105 h 607"/>
                <a:gd name="T8" fmla="*/ 1023 w 1044"/>
                <a:gd name="T9" fmla="*/ 397 h 607"/>
                <a:gd name="T10" fmla="*/ 543 w 1044"/>
                <a:gd name="T11" fmla="*/ 584 h 607"/>
                <a:gd name="T12" fmla="*/ 0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6"/>
                    <a:pt x="250" y="272"/>
                    <a:pt x="522" y="292"/>
                  </a:cubicBezTo>
                  <a:cubicBezTo>
                    <a:pt x="793" y="313"/>
                    <a:pt x="1023" y="230"/>
                    <a:pt x="1023" y="105"/>
                  </a:cubicBezTo>
                  <a:cubicBezTo>
                    <a:pt x="1023" y="397"/>
                    <a:pt x="1023" y="397"/>
                    <a:pt x="1023" y="397"/>
                  </a:cubicBezTo>
                  <a:cubicBezTo>
                    <a:pt x="1043" y="522"/>
                    <a:pt x="814" y="606"/>
                    <a:pt x="543" y="584"/>
                  </a:cubicBezTo>
                  <a:cubicBezTo>
                    <a:pt x="250" y="564"/>
                    <a:pt x="21" y="439"/>
                    <a:pt x="0" y="292"/>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6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9" name="Freeform 68"/>
            <p:cNvSpPr>
              <a:spLocks noChangeArrowheads="1"/>
            </p:cNvSpPr>
            <p:nvPr/>
          </p:nvSpPr>
          <p:spPr bwMode="auto">
            <a:xfrm>
              <a:off x="4500" y="999"/>
              <a:ext cx="236" cy="117"/>
            </a:xfrm>
            <a:custGeom>
              <a:avLst/>
              <a:gdLst>
                <a:gd name="T0" fmla="*/ 1023 w 1044"/>
                <a:gd name="T1" fmla="*/ 313 h 522"/>
                <a:gd name="T2" fmla="*/ 1023 w 1044"/>
                <a:gd name="T3" fmla="*/ 313 h 522"/>
                <a:gd name="T4" fmla="*/ 501 w 1044"/>
                <a:gd name="T5" fmla="*/ 21 h 522"/>
                <a:gd name="T6" fmla="*/ 0 w 1044"/>
                <a:gd name="T7" fmla="*/ 208 h 522"/>
                <a:gd name="T8" fmla="*/ 543 w 1044"/>
                <a:gd name="T9" fmla="*/ 500 h 522"/>
                <a:gd name="T10" fmla="*/ 1023 w 1044"/>
                <a:gd name="T11" fmla="*/ 313 h 522"/>
              </a:gdLst>
              <a:ahLst/>
              <a:cxnLst>
                <a:cxn ang="0">
                  <a:pos x="T0" y="T1"/>
                </a:cxn>
                <a:cxn ang="0">
                  <a:pos x="T2" y="T3"/>
                </a:cxn>
                <a:cxn ang="0">
                  <a:pos x="T4" y="T5"/>
                </a:cxn>
                <a:cxn ang="0">
                  <a:pos x="T6" y="T7"/>
                </a:cxn>
                <a:cxn ang="0">
                  <a:pos x="T8" y="T9"/>
                </a:cxn>
                <a:cxn ang="0">
                  <a:pos x="T10" y="T11"/>
                </a:cxn>
              </a:cxnLst>
              <a:rect l="0" t="0" r="r" b="b"/>
              <a:pathLst>
                <a:path w="1044" h="522">
                  <a:moveTo>
                    <a:pt x="1023" y="313"/>
                  </a:moveTo>
                  <a:lnTo>
                    <a:pt x="1023" y="313"/>
                  </a:lnTo>
                  <a:cubicBezTo>
                    <a:pt x="1023" y="167"/>
                    <a:pt x="772" y="41"/>
                    <a:pt x="501" y="21"/>
                  </a:cubicBezTo>
                  <a:cubicBezTo>
                    <a:pt x="230" y="0"/>
                    <a:pt x="0" y="83"/>
                    <a:pt x="0" y="208"/>
                  </a:cubicBezTo>
                  <a:cubicBezTo>
                    <a:pt x="21" y="354"/>
                    <a:pt x="250" y="480"/>
                    <a:pt x="543" y="500"/>
                  </a:cubicBezTo>
                  <a:cubicBezTo>
                    <a:pt x="814" y="521"/>
                    <a:pt x="1043" y="438"/>
                    <a:pt x="1023" y="31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5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70" name="Freeform 69"/>
            <p:cNvSpPr>
              <a:spLocks noChangeArrowheads="1"/>
            </p:cNvSpPr>
            <p:nvPr/>
          </p:nvSpPr>
          <p:spPr bwMode="auto">
            <a:xfrm>
              <a:off x="4500" y="1046"/>
              <a:ext cx="236" cy="137"/>
            </a:xfrm>
            <a:custGeom>
              <a:avLst/>
              <a:gdLst>
                <a:gd name="T0" fmla="*/ 0 w 1044"/>
                <a:gd name="T1" fmla="*/ 0 h 607"/>
                <a:gd name="T2" fmla="*/ 0 w 1044"/>
                <a:gd name="T3" fmla="*/ 0 h 607"/>
                <a:gd name="T4" fmla="*/ 543 w 1044"/>
                <a:gd name="T5" fmla="*/ 292 h 607"/>
                <a:gd name="T6" fmla="*/ 1023 w 1044"/>
                <a:gd name="T7" fmla="*/ 105 h 607"/>
                <a:gd name="T8" fmla="*/ 1043 w 1044"/>
                <a:gd name="T9" fmla="*/ 397 h 607"/>
                <a:gd name="T10" fmla="*/ 543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0" y="272"/>
                    <a:pt x="543" y="292"/>
                  </a:cubicBezTo>
                  <a:cubicBezTo>
                    <a:pt x="814" y="313"/>
                    <a:pt x="1043" y="230"/>
                    <a:pt x="1023" y="105"/>
                  </a:cubicBezTo>
                  <a:cubicBezTo>
                    <a:pt x="1043" y="397"/>
                    <a:pt x="1043" y="397"/>
                    <a:pt x="1043" y="397"/>
                  </a:cubicBezTo>
                  <a:cubicBezTo>
                    <a:pt x="1043" y="522"/>
                    <a:pt x="835" y="606"/>
                    <a:pt x="543" y="584"/>
                  </a:cubicBezTo>
                  <a:cubicBezTo>
                    <a:pt x="272" y="563"/>
                    <a:pt x="21" y="439"/>
                    <a:pt x="21" y="292"/>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6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71" name="Freeform 70"/>
            <p:cNvSpPr>
              <a:spLocks noChangeArrowheads="1"/>
            </p:cNvSpPr>
            <p:nvPr/>
          </p:nvSpPr>
          <p:spPr bwMode="auto">
            <a:xfrm>
              <a:off x="4855" y="1175"/>
              <a:ext cx="232" cy="121"/>
            </a:xfrm>
            <a:custGeom>
              <a:avLst/>
              <a:gdLst>
                <a:gd name="T0" fmla="*/ 1022 w 1023"/>
                <a:gd name="T1" fmla="*/ 314 h 544"/>
                <a:gd name="T2" fmla="*/ 1022 w 1023"/>
                <a:gd name="T3" fmla="*/ 314 h 544"/>
                <a:gd name="T4" fmla="*/ 501 w 1023"/>
                <a:gd name="T5" fmla="*/ 43 h 544"/>
                <a:gd name="T6" fmla="*/ 0 w 1023"/>
                <a:gd name="T7" fmla="*/ 230 h 544"/>
                <a:gd name="T8" fmla="*/ 521 w 1023"/>
                <a:gd name="T9" fmla="*/ 522 h 544"/>
                <a:gd name="T10" fmla="*/ 1022 w 1023"/>
                <a:gd name="T11" fmla="*/ 314 h 544"/>
              </a:gdLst>
              <a:ahLst/>
              <a:cxnLst>
                <a:cxn ang="0">
                  <a:pos x="T0" y="T1"/>
                </a:cxn>
                <a:cxn ang="0">
                  <a:pos x="T2" y="T3"/>
                </a:cxn>
                <a:cxn ang="0">
                  <a:pos x="T4" y="T5"/>
                </a:cxn>
                <a:cxn ang="0">
                  <a:pos x="T6" y="T7"/>
                </a:cxn>
                <a:cxn ang="0">
                  <a:pos x="T8" y="T9"/>
                </a:cxn>
                <a:cxn ang="0">
                  <a:pos x="T10" y="T11"/>
                </a:cxn>
              </a:cxnLst>
              <a:rect l="0" t="0" r="r" b="b"/>
              <a:pathLst>
                <a:path w="1023" h="544">
                  <a:moveTo>
                    <a:pt x="1022" y="314"/>
                  </a:moveTo>
                  <a:lnTo>
                    <a:pt x="1022" y="314"/>
                  </a:lnTo>
                  <a:cubicBezTo>
                    <a:pt x="1022" y="188"/>
                    <a:pt x="772" y="63"/>
                    <a:pt x="501" y="43"/>
                  </a:cubicBezTo>
                  <a:cubicBezTo>
                    <a:pt x="209" y="0"/>
                    <a:pt x="0" y="84"/>
                    <a:pt x="0" y="230"/>
                  </a:cubicBezTo>
                  <a:cubicBezTo>
                    <a:pt x="21" y="355"/>
                    <a:pt x="250" y="480"/>
                    <a:pt x="521" y="522"/>
                  </a:cubicBezTo>
                  <a:cubicBezTo>
                    <a:pt x="814" y="543"/>
                    <a:pt x="1022" y="460"/>
                    <a:pt x="1022" y="314"/>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5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72" name="Freeform 71"/>
            <p:cNvSpPr>
              <a:spLocks noChangeArrowheads="1"/>
            </p:cNvSpPr>
            <p:nvPr/>
          </p:nvSpPr>
          <p:spPr bwMode="auto">
            <a:xfrm>
              <a:off x="4855" y="1225"/>
              <a:ext cx="236" cy="137"/>
            </a:xfrm>
            <a:custGeom>
              <a:avLst/>
              <a:gdLst>
                <a:gd name="T0" fmla="*/ 0 w 1044"/>
                <a:gd name="T1" fmla="*/ 0 h 606"/>
                <a:gd name="T2" fmla="*/ 0 w 1044"/>
                <a:gd name="T3" fmla="*/ 0 h 606"/>
                <a:gd name="T4" fmla="*/ 521 w 1044"/>
                <a:gd name="T5" fmla="*/ 292 h 606"/>
                <a:gd name="T6" fmla="*/ 1022 w 1044"/>
                <a:gd name="T7" fmla="*/ 84 h 606"/>
                <a:gd name="T8" fmla="*/ 1043 w 1044"/>
                <a:gd name="T9" fmla="*/ 375 h 606"/>
                <a:gd name="T10" fmla="*/ 543 w 1044"/>
                <a:gd name="T11" fmla="*/ 584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92"/>
                  </a:cubicBezTo>
                  <a:cubicBezTo>
                    <a:pt x="814" y="313"/>
                    <a:pt x="1022" y="230"/>
                    <a:pt x="1022" y="84"/>
                  </a:cubicBezTo>
                  <a:cubicBezTo>
                    <a:pt x="1043" y="375"/>
                    <a:pt x="1043" y="375"/>
                    <a:pt x="1043" y="375"/>
                  </a:cubicBezTo>
                  <a:cubicBezTo>
                    <a:pt x="1043" y="521"/>
                    <a:pt x="814" y="605"/>
                    <a:pt x="543" y="584"/>
                  </a:cubicBezTo>
                  <a:cubicBezTo>
                    <a:pt x="271" y="542"/>
                    <a:pt x="21" y="417"/>
                    <a:pt x="21" y="292"/>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6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73" name="Freeform 72"/>
            <p:cNvSpPr>
              <a:spLocks noChangeArrowheads="1"/>
            </p:cNvSpPr>
            <p:nvPr/>
          </p:nvSpPr>
          <p:spPr bwMode="auto">
            <a:xfrm>
              <a:off x="4808" y="876"/>
              <a:ext cx="230" cy="121"/>
            </a:xfrm>
            <a:custGeom>
              <a:avLst/>
              <a:gdLst>
                <a:gd name="T0" fmla="*/ 1022 w 1023"/>
                <a:gd name="T1" fmla="*/ 313 h 544"/>
                <a:gd name="T2" fmla="*/ 1022 w 1023"/>
                <a:gd name="T3" fmla="*/ 313 h 544"/>
                <a:gd name="T4" fmla="*/ 500 w 1023"/>
                <a:gd name="T5" fmla="*/ 21 h 544"/>
                <a:gd name="T6" fmla="*/ 0 w 1023"/>
                <a:gd name="T7" fmla="*/ 209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22" y="188"/>
                    <a:pt x="771" y="63"/>
                    <a:pt x="500" y="21"/>
                  </a:cubicBezTo>
                  <a:cubicBezTo>
                    <a:pt x="208" y="0"/>
                    <a:pt x="0" y="84"/>
                    <a:pt x="0" y="209"/>
                  </a:cubicBezTo>
                  <a:cubicBezTo>
                    <a:pt x="20" y="355"/>
                    <a:pt x="250" y="480"/>
                    <a:pt x="521" y="501"/>
                  </a:cubicBezTo>
                  <a:cubicBezTo>
                    <a:pt x="813" y="543"/>
                    <a:pt x="1022" y="439"/>
                    <a:pt x="1022" y="31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5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74" name="Freeform 73"/>
            <p:cNvSpPr>
              <a:spLocks noChangeArrowheads="1"/>
            </p:cNvSpPr>
            <p:nvPr/>
          </p:nvSpPr>
          <p:spPr bwMode="auto">
            <a:xfrm>
              <a:off x="4808" y="923"/>
              <a:ext cx="236" cy="141"/>
            </a:xfrm>
            <a:custGeom>
              <a:avLst/>
              <a:gdLst>
                <a:gd name="T0" fmla="*/ 0 w 1043"/>
                <a:gd name="T1" fmla="*/ 0 h 627"/>
                <a:gd name="T2" fmla="*/ 0 w 1043"/>
                <a:gd name="T3" fmla="*/ 0 h 627"/>
                <a:gd name="T4" fmla="*/ 521 w 1043"/>
                <a:gd name="T5" fmla="*/ 292 h 627"/>
                <a:gd name="T6" fmla="*/ 1022 w 1043"/>
                <a:gd name="T7" fmla="*/ 104 h 627"/>
                <a:gd name="T8" fmla="*/ 1042 w 1043"/>
                <a:gd name="T9" fmla="*/ 397 h 627"/>
                <a:gd name="T10" fmla="*/ 542 w 1043"/>
                <a:gd name="T11" fmla="*/ 584 h 627"/>
                <a:gd name="T12" fmla="*/ 20 w 1043"/>
                <a:gd name="T13" fmla="*/ 292 h 627"/>
                <a:gd name="T14" fmla="*/ 0 w 1043"/>
                <a:gd name="T15" fmla="*/ 0 h 6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3" h="627">
                  <a:moveTo>
                    <a:pt x="0" y="0"/>
                  </a:moveTo>
                  <a:lnTo>
                    <a:pt x="0" y="0"/>
                  </a:lnTo>
                  <a:cubicBezTo>
                    <a:pt x="20" y="146"/>
                    <a:pt x="250" y="271"/>
                    <a:pt x="521" y="292"/>
                  </a:cubicBezTo>
                  <a:cubicBezTo>
                    <a:pt x="813" y="334"/>
                    <a:pt x="1022" y="230"/>
                    <a:pt x="1022" y="104"/>
                  </a:cubicBezTo>
                  <a:cubicBezTo>
                    <a:pt x="1042" y="397"/>
                    <a:pt x="1042" y="397"/>
                    <a:pt x="1042" y="397"/>
                  </a:cubicBezTo>
                  <a:cubicBezTo>
                    <a:pt x="1042" y="521"/>
                    <a:pt x="813" y="626"/>
                    <a:pt x="542" y="584"/>
                  </a:cubicBezTo>
                  <a:cubicBezTo>
                    <a:pt x="271" y="563"/>
                    <a:pt x="20" y="438"/>
                    <a:pt x="20" y="292"/>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6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75" name="Freeform 74"/>
            <p:cNvSpPr>
              <a:spLocks noChangeArrowheads="1"/>
            </p:cNvSpPr>
            <p:nvPr/>
          </p:nvSpPr>
          <p:spPr bwMode="auto">
            <a:xfrm>
              <a:off x="5162" y="1056"/>
              <a:ext cx="232" cy="117"/>
            </a:xfrm>
            <a:custGeom>
              <a:avLst/>
              <a:gdLst>
                <a:gd name="T0" fmla="*/ 1022 w 1023"/>
                <a:gd name="T1" fmla="*/ 313 h 522"/>
                <a:gd name="T2" fmla="*/ 1022 w 1023"/>
                <a:gd name="T3" fmla="*/ 313 h 522"/>
                <a:gd name="T4" fmla="*/ 500 w 1023"/>
                <a:gd name="T5" fmla="*/ 21 h 522"/>
                <a:gd name="T6" fmla="*/ 0 w 1023"/>
                <a:gd name="T7" fmla="*/ 208 h 522"/>
                <a:gd name="T8" fmla="*/ 522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67"/>
                    <a:pt x="772" y="42"/>
                    <a:pt x="500" y="21"/>
                  </a:cubicBezTo>
                  <a:cubicBezTo>
                    <a:pt x="209" y="0"/>
                    <a:pt x="0" y="84"/>
                    <a:pt x="0" y="208"/>
                  </a:cubicBezTo>
                  <a:cubicBezTo>
                    <a:pt x="21" y="355"/>
                    <a:pt x="250" y="480"/>
                    <a:pt x="522" y="501"/>
                  </a:cubicBezTo>
                  <a:cubicBezTo>
                    <a:pt x="813" y="521"/>
                    <a:pt x="1022" y="438"/>
                    <a:pt x="1022" y="31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5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76" name="Freeform 75"/>
            <p:cNvSpPr>
              <a:spLocks noChangeArrowheads="1"/>
            </p:cNvSpPr>
            <p:nvPr/>
          </p:nvSpPr>
          <p:spPr bwMode="auto">
            <a:xfrm>
              <a:off x="5162" y="1102"/>
              <a:ext cx="236" cy="137"/>
            </a:xfrm>
            <a:custGeom>
              <a:avLst/>
              <a:gdLst>
                <a:gd name="T0" fmla="*/ 0 w 1044"/>
                <a:gd name="T1" fmla="*/ 0 h 607"/>
                <a:gd name="T2" fmla="*/ 0 w 1044"/>
                <a:gd name="T3" fmla="*/ 0 h 607"/>
                <a:gd name="T4" fmla="*/ 522 w 1044"/>
                <a:gd name="T5" fmla="*/ 293 h 607"/>
                <a:gd name="T6" fmla="*/ 1022 w 1044"/>
                <a:gd name="T7" fmla="*/ 105 h 607"/>
                <a:gd name="T8" fmla="*/ 1022 w 1044"/>
                <a:gd name="T9" fmla="*/ 397 h 607"/>
                <a:gd name="T10" fmla="*/ 542 w 1044"/>
                <a:gd name="T11" fmla="*/ 584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7"/>
                    <a:pt x="250" y="272"/>
                    <a:pt x="522" y="293"/>
                  </a:cubicBezTo>
                  <a:cubicBezTo>
                    <a:pt x="813" y="313"/>
                    <a:pt x="1022" y="230"/>
                    <a:pt x="1022" y="105"/>
                  </a:cubicBezTo>
                  <a:cubicBezTo>
                    <a:pt x="1022" y="397"/>
                    <a:pt x="1022" y="397"/>
                    <a:pt x="1022" y="397"/>
                  </a:cubicBezTo>
                  <a:cubicBezTo>
                    <a:pt x="1043" y="522"/>
                    <a:pt x="813" y="606"/>
                    <a:pt x="542" y="584"/>
                  </a:cubicBezTo>
                  <a:cubicBezTo>
                    <a:pt x="250" y="564"/>
                    <a:pt x="21" y="439"/>
                    <a:pt x="21" y="293"/>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6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grpSp>
      <p:grpSp>
        <p:nvGrpSpPr>
          <p:cNvPr id="77" name="Group 224"/>
          <p:cNvGrpSpPr>
            <a:grpSpLocks/>
          </p:cNvGrpSpPr>
          <p:nvPr/>
        </p:nvGrpSpPr>
        <p:grpSpPr bwMode="auto">
          <a:xfrm rot="20667446">
            <a:off x="7546298" y="2620941"/>
            <a:ext cx="1042187" cy="916012"/>
            <a:chOff x="2231" y="1596"/>
            <a:chExt cx="1324" cy="1163"/>
          </a:xfrm>
          <a:effectLst/>
        </p:grpSpPr>
        <p:sp>
          <p:nvSpPr>
            <p:cNvPr id="78" name="Freeform 77"/>
            <p:cNvSpPr>
              <a:spLocks noChangeArrowheads="1"/>
            </p:cNvSpPr>
            <p:nvPr/>
          </p:nvSpPr>
          <p:spPr bwMode="auto">
            <a:xfrm>
              <a:off x="2231" y="1876"/>
              <a:ext cx="662" cy="883"/>
            </a:xfrm>
            <a:custGeom>
              <a:avLst/>
              <a:gdLst>
                <a:gd name="T0" fmla="*/ 2920 w 2921"/>
                <a:gd name="T1" fmla="*/ 3901 h 3902"/>
                <a:gd name="T2" fmla="*/ 0 w 2921"/>
                <a:gd name="T3" fmla="*/ 2650 h 3902"/>
                <a:gd name="T4" fmla="*/ 0 w 2921"/>
                <a:gd name="T5" fmla="*/ 0 h 3902"/>
                <a:gd name="T6" fmla="*/ 2920 w 2921"/>
                <a:gd name="T7" fmla="*/ 1273 h 3902"/>
                <a:gd name="T8" fmla="*/ 2920 w 2921"/>
                <a:gd name="T9" fmla="*/ 3901 h 3902"/>
              </a:gdLst>
              <a:ahLst/>
              <a:cxnLst>
                <a:cxn ang="0">
                  <a:pos x="T0" y="T1"/>
                </a:cxn>
                <a:cxn ang="0">
                  <a:pos x="T2" y="T3"/>
                </a:cxn>
                <a:cxn ang="0">
                  <a:pos x="T4" y="T5"/>
                </a:cxn>
                <a:cxn ang="0">
                  <a:pos x="T6" y="T7"/>
                </a:cxn>
                <a:cxn ang="0">
                  <a:pos x="T8" y="T9"/>
                </a:cxn>
              </a:cxnLst>
              <a:rect l="0" t="0" r="r" b="b"/>
              <a:pathLst>
                <a:path w="2921" h="3902">
                  <a:moveTo>
                    <a:pt x="2920" y="3901"/>
                  </a:moveTo>
                  <a:lnTo>
                    <a:pt x="0" y="2650"/>
                  </a:lnTo>
                  <a:lnTo>
                    <a:pt x="0" y="0"/>
                  </a:lnTo>
                  <a:lnTo>
                    <a:pt x="2920" y="1273"/>
                  </a:lnTo>
                  <a:lnTo>
                    <a:pt x="2920" y="3901"/>
                  </a:lnTo>
                </a:path>
              </a:pathLst>
            </a:custGeom>
            <a:gradFill flip="none" rotWithShape="1">
              <a:gsLst>
                <a:gs pos="0">
                  <a:schemeClr val="accent1">
                    <a:lumMod val="40000"/>
                    <a:lumOff val="60000"/>
                  </a:schemeClr>
                </a:gs>
                <a:gs pos="46000">
                  <a:schemeClr val="accent1">
                    <a:lumMod val="95000"/>
                    <a:lumOff val="5000"/>
                  </a:schemeClr>
                </a:gs>
                <a:gs pos="100000">
                  <a:schemeClr val="accent1">
                    <a:lumMod val="60000"/>
                  </a:schemeClr>
                </a:gs>
              </a:gsLst>
              <a:path path="circle">
                <a:fillToRect l="50000" t="130000" r="50000" b="-3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79" name="Freeform 78"/>
            <p:cNvSpPr>
              <a:spLocks noChangeArrowheads="1"/>
            </p:cNvSpPr>
            <p:nvPr/>
          </p:nvSpPr>
          <p:spPr bwMode="auto">
            <a:xfrm>
              <a:off x="2893" y="1876"/>
              <a:ext cx="662" cy="883"/>
            </a:xfrm>
            <a:custGeom>
              <a:avLst/>
              <a:gdLst>
                <a:gd name="T0" fmla="*/ 0 w 2921"/>
                <a:gd name="T1" fmla="*/ 1273 h 3902"/>
                <a:gd name="T2" fmla="*/ 0 w 2921"/>
                <a:gd name="T3" fmla="*/ 1273 h 3902"/>
                <a:gd name="T4" fmla="*/ 0 w 2921"/>
                <a:gd name="T5" fmla="*/ 3901 h 3902"/>
                <a:gd name="T6" fmla="*/ 0 w 2921"/>
                <a:gd name="T7" fmla="*/ 3901 h 3902"/>
                <a:gd name="T8" fmla="*/ 2920 w 2921"/>
                <a:gd name="T9" fmla="*/ 2650 h 3902"/>
                <a:gd name="T10" fmla="*/ 2920 w 2921"/>
                <a:gd name="T11" fmla="*/ 0 h 3902"/>
                <a:gd name="T12" fmla="*/ 0 w 2921"/>
                <a:gd name="T13" fmla="*/ 1273 h 3902"/>
              </a:gdLst>
              <a:ahLst/>
              <a:cxnLst>
                <a:cxn ang="0">
                  <a:pos x="T0" y="T1"/>
                </a:cxn>
                <a:cxn ang="0">
                  <a:pos x="T2" y="T3"/>
                </a:cxn>
                <a:cxn ang="0">
                  <a:pos x="T4" y="T5"/>
                </a:cxn>
                <a:cxn ang="0">
                  <a:pos x="T6" y="T7"/>
                </a:cxn>
                <a:cxn ang="0">
                  <a:pos x="T8" y="T9"/>
                </a:cxn>
                <a:cxn ang="0">
                  <a:pos x="T10" y="T11"/>
                </a:cxn>
                <a:cxn ang="0">
                  <a:pos x="T12" y="T13"/>
                </a:cxn>
              </a:cxnLst>
              <a:rect l="0" t="0" r="r" b="b"/>
              <a:pathLst>
                <a:path w="2921" h="3902">
                  <a:moveTo>
                    <a:pt x="0" y="1273"/>
                  </a:moveTo>
                  <a:lnTo>
                    <a:pt x="0" y="1273"/>
                  </a:lnTo>
                  <a:lnTo>
                    <a:pt x="0" y="3901"/>
                  </a:lnTo>
                  <a:lnTo>
                    <a:pt x="0" y="3901"/>
                  </a:lnTo>
                  <a:lnTo>
                    <a:pt x="2920" y="2650"/>
                  </a:lnTo>
                  <a:lnTo>
                    <a:pt x="2920" y="0"/>
                  </a:lnTo>
                  <a:lnTo>
                    <a:pt x="0" y="1273"/>
                  </a:lnTo>
                </a:path>
              </a:pathLst>
            </a:custGeom>
            <a:gradFill flip="none" rotWithShape="1">
              <a:gsLst>
                <a:gs pos="0">
                  <a:schemeClr val="accent1">
                    <a:lumMod val="89000"/>
                  </a:schemeClr>
                </a:gs>
                <a:gs pos="36000">
                  <a:schemeClr val="accent1">
                    <a:lumMod val="75000"/>
                  </a:schemeClr>
                </a:gs>
                <a:gs pos="97000">
                  <a:schemeClr val="accent1">
                    <a:lumMod val="44000"/>
                  </a:schemeClr>
                </a:gs>
              </a:gsLst>
              <a:path path="circle">
                <a:fillToRect l="50000" t="50000" r="50000" b="5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80" name="Freeform 79"/>
            <p:cNvSpPr>
              <a:spLocks noChangeArrowheads="1"/>
            </p:cNvSpPr>
            <p:nvPr/>
          </p:nvSpPr>
          <p:spPr bwMode="auto">
            <a:xfrm>
              <a:off x="2231" y="1596"/>
              <a:ext cx="1323" cy="572"/>
            </a:xfrm>
            <a:custGeom>
              <a:avLst/>
              <a:gdLst>
                <a:gd name="T0" fmla="*/ 2920 w 5841"/>
                <a:gd name="T1" fmla="*/ 0 h 2525"/>
                <a:gd name="T2" fmla="*/ 0 w 5841"/>
                <a:gd name="T3" fmla="*/ 1251 h 2525"/>
                <a:gd name="T4" fmla="*/ 0 w 5841"/>
                <a:gd name="T5" fmla="*/ 1251 h 2525"/>
                <a:gd name="T6" fmla="*/ 2920 w 5841"/>
                <a:gd name="T7" fmla="*/ 2524 h 2525"/>
                <a:gd name="T8" fmla="*/ 2920 w 5841"/>
                <a:gd name="T9" fmla="*/ 2524 h 2525"/>
                <a:gd name="T10" fmla="*/ 5840 w 5841"/>
                <a:gd name="T11" fmla="*/ 1251 h 2525"/>
                <a:gd name="T12" fmla="*/ 2920 w 5841"/>
                <a:gd name="T13" fmla="*/ 0 h 2525"/>
              </a:gdLst>
              <a:ahLst/>
              <a:cxnLst>
                <a:cxn ang="0">
                  <a:pos x="T0" y="T1"/>
                </a:cxn>
                <a:cxn ang="0">
                  <a:pos x="T2" y="T3"/>
                </a:cxn>
                <a:cxn ang="0">
                  <a:pos x="T4" y="T5"/>
                </a:cxn>
                <a:cxn ang="0">
                  <a:pos x="T6" y="T7"/>
                </a:cxn>
                <a:cxn ang="0">
                  <a:pos x="T8" y="T9"/>
                </a:cxn>
                <a:cxn ang="0">
                  <a:pos x="T10" y="T11"/>
                </a:cxn>
                <a:cxn ang="0">
                  <a:pos x="T12" y="T13"/>
                </a:cxn>
              </a:cxnLst>
              <a:rect l="0" t="0" r="r" b="b"/>
              <a:pathLst>
                <a:path w="5841" h="2525">
                  <a:moveTo>
                    <a:pt x="2920" y="0"/>
                  </a:moveTo>
                  <a:lnTo>
                    <a:pt x="0" y="1251"/>
                  </a:lnTo>
                  <a:lnTo>
                    <a:pt x="0" y="1251"/>
                  </a:lnTo>
                  <a:lnTo>
                    <a:pt x="2920" y="2524"/>
                  </a:lnTo>
                  <a:lnTo>
                    <a:pt x="2920" y="2524"/>
                  </a:lnTo>
                  <a:lnTo>
                    <a:pt x="5840" y="1251"/>
                  </a:lnTo>
                  <a:lnTo>
                    <a:pt x="2920" y="0"/>
                  </a:lnTo>
                </a:path>
              </a:pathLst>
            </a:custGeom>
            <a:gradFill flip="none" rotWithShape="1">
              <a:gsLst>
                <a:gs pos="0">
                  <a:schemeClr val="accent1">
                    <a:lumMod val="0"/>
                    <a:lumOff val="100000"/>
                  </a:schemeClr>
                </a:gs>
                <a:gs pos="35000">
                  <a:schemeClr val="accent1">
                    <a:lumMod val="0"/>
                    <a:lumOff val="100000"/>
                  </a:schemeClr>
                </a:gs>
                <a:gs pos="100000">
                  <a:schemeClr val="accent1">
                    <a:lumMod val="100000"/>
                  </a:schemeClr>
                </a:gs>
              </a:gsLst>
              <a:path path="circle">
                <a:fillToRect l="50000" t="-80000" r="50000" b="18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81" name="Freeform 80"/>
            <p:cNvSpPr>
              <a:spLocks noChangeArrowheads="1"/>
            </p:cNvSpPr>
            <p:nvPr/>
          </p:nvSpPr>
          <p:spPr bwMode="auto">
            <a:xfrm>
              <a:off x="2431" y="1729"/>
              <a:ext cx="230" cy="117"/>
            </a:xfrm>
            <a:custGeom>
              <a:avLst/>
              <a:gdLst>
                <a:gd name="T0" fmla="*/ 1022 w 1023"/>
                <a:gd name="T1" fmla="*/ 313 h 522"/>
                <a:gd name="T2" fmla="*/ 1022 w 1023"/>
                <a:gd name="T3" fmla="*/ 313 h 522"/>
                <a:gd name="T4" fmla="*/ 501 w 1023"/>
                <a:gd name="T5" fmla="*/ 21 h 522"/>
                <a:gd name="T6" fmla="*/ 0 w 1023"/>
                <a:gd name="T7" fmla="*/ 208 h 522"/>
                <a:gd name="T8" fmla="*/ 522 w 1023"/>
                <a:gd name="T9" fmla="*/ 500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2" y="167"/>
                    <a:pt x="772" y="41"/>
                    <a:pt x="501" y="21"/>
                  </a:cubicBezTo>
                  <a:cubicBezTo>
                    <a:pt x="209" y="0"/>
                    <a:pt x="0" y="83"/>
                    <a:pt x="0" y="208"/>
                  </a:cubicBezTo>
                  <a:cubicBezTo>
                    <a:pt x="21" y="354"/>
                    <a:pt x="251" y="480"/>
                    <a:pt x="522" y="500"/>
                  </a:cubicBezTo>
                  <a:cubicBezTo>
                    <a:pt x="813" y="521"/>
                    <a:pt x="1022" y="438"/>
                    <a:pt x="1022" y="313"/>
                  </a:cubicBezTo>
                </a:path>
              </a:pathLst>
            </a:custGeom>
            <a:solidFill>
              <a:schemeClr val="accent1">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5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82" name="Freeform 81"/>
            <p:cNvSpPr>
              <a:spLocks noChangeArrowheads="1"/>
            </p:cNvSpPr>
            <p:nvPr/>
          </p:nvSpPr>
          <p:spPr bwMode="auto">
            <a:xfrm>
              <a:off x="2431" y="1775"/>
              <a:ext cx="236" cy="137"/>
            </a:xfrm>
            <a:custGeom>
              <a:avLst/>
              <a:gdLst>
                <a:gd name="T0" fmla="*/ 0 w 1044"/>
                <a:gd name="T1" fmla="*/ 0 h 607"/>
                <a:gd name="T2" fmla="*/ 0 w 1044"/>
                <a:gd name="T3" fmla="*/ 0 h 607"/>
                <a:gd name="T4" fmla="*/ 522 w 1044"/>
                <a:gd name="T5" fmla="*/ 292 h 607"/>
                <a:gd name="T6" fmla="*/ 1022 w 1044"/>
                <a:gd name="T7" fmla="*/ 105 h 607"/>
                <a:gd name="T8" fmla="*/ 1022 w 1044"/>
                <a:gd name="T9" fmla="*/ 397 h 607"/>
                <a:gd name="T10" fmla="*/ 542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1" y="272"/>
                    <a:pt x="522" y="292"/>
                  </a:cubicBezTo>
                  <a:cubicBezTo>
                    <a:pt x="813" y="313"/>
                    <a:pt x="1022" y="230"/>
                    <a:pt x="1022" y="105"/>
                  </a:cubicBezTo>
                  <a:cubicBezTo>
                    <a:pt x="1022" y="397"/>
                    <a:pt x="1022" y="397"/>
                    <a:pt x="1022" y="397"/>
                  </a:cubicBezTo>
                  <a:cubicBezTo>
                    <a:pt x="1043" y="522"/>
                    <a:pt x="813" y="606"/>
                    <a:pt x="542" y="584"/>
                  </a:cubicBezTo>
                  <a:cubicBezTo>
                    <a:pt x="251" y="563"/>
                    <a:pt x="21" y="439"/>
                    <a:pt x="21" y="292"/>
                  </a:cubicBezTo>
                  <a:lnTo>
                    <a:pt x="0" y="0"/>
                  </a:lnTo>
                </a:path>
              </a:pathLst>
            </a:custGeom>
            <a:solidFill>
              <a:schemeClr val="accent1">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6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83" name="Freeform 82"/>
            <p:cNvSpPr>
              <a:spLocks noChangeArrowheads="1"/>
            </p:cNvSpPr>
            <p:nvPr/>
          </p:nvSpPr>
          <p:spPr bwMode="auto">
            <a:xfrm>
              <a:off x="2786" y="1904"/>
              <a:ext cx="230" cy="121"/>
            </a:xfrm>
            <a:custGeom>
              <a:avLst/>
              <a:gdLst>
                <a:gd name="T0" fmla="*/ 1023 w 1024"/>
                <a:gd name="T1" fmla="*/ 334 h 544"/>
                <a:gd name="T2" fmla="*/ 1023 w 1024"/>
                <a:gd name="T3" fmla="*/ 334 h 544"/>
                <a:gd name="T4" fmla="*/ 501 w 1024"/>
                <a:gd name="T5" fmla="*/ 43 h 544"/>
                <a:gd name="T6" fmla="*/ 0 w 1024"/>
                <a:gd name="T7" fmla="*/ 230 h 544"/>
                <a:gd name="T8" fmla="*/ 522 w 1024"/>
                <a:gd name="T9" fmla="*/ 522 h 544"/>
                <a:gd name="T10" fmla="*/ 1023 w 1024"/>
                <a:gd name="T11" fmla="*/ 334 h 544"/>
              </a:gdLst>
              <a:ahLst/>
              <a:cxnLst>
                <a:cxn ang="0">
                  <a:pos x="T0" y="T1"/>
                </a:cxn>
                <a:cxn ang="0">
                  <a:pos x="T2" y="T3"/>
                </a:cxn>
                <a:cxn ang="0">
                  <a:pos x="T4" y="T5"/>
                </a:cxn>
                <a:cxn ang="0">
                  <a:pos x="T6" y="T7"/>
                </a:cxn>
                <a:cxn ang="0">
                  <a:pos x="T8" y="T9"/>
                </a:cxn>
                <a:cxn ang="0">
                  <a:pos x="T10" y="T11"/>
                </a:cxn>
              </a:cxnLst>
              <a:rect l="0" t="0" r="r" b="b"/>
              <a:pathLst>
                <a:path w="1024" h="544">
                  <a:moveTo>
                    <a:pt x="1023" y="334"/>
                  </a:moveTo>
                  <a:lnTo>
                    <a:pt x="1023" y="334"/>
                  </a:lnTo>
                  <a:cubicBezTo>
                    <a:pt x="1002" y="188"/>
                    <a:pt x="773" y="63"/>
                    <a:pt x="501" y="43"/>
                  </a:cubicBezTo>
                  <a:cubicBezTo>
                    <a:pt x="209" y="0"/>
                    <a:pt x="0" y="105"/>
                    <a:pt x="0" y="230"/>
                  </a:cubicBezTo>
                  <a:cubicBezTo>
                    <a:pt x="22" y="355"/>
                    <a:pt x="251" y="501"/>
                    <a:pt x="522" y="522"/>
                  </a:cubicBezTo>
                  <a:cubicBezTo>
                    <a:pt x="814" y="543"/>
                    <a:pt x="1023" y="460"/>
                    <a:pt x="1023" y="334"/>
                  </a:cubicBezTo>
                </a:path>
              </a:pathLst>
            </a:custGeom>
            <a:solidFill>
              <a:schemeClr val="accent1">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5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84" name="Freeform 83"/>
            <p:cNvSpPr>
              <a:spLocks noChangeArrowheads="1"/>
            </p:cNvSpPr>
            <p:nvPr/>
          </p:nvSpPr>
          <p:spPr bwMode="auto">
            <a:xfrm>
              <a:off x="2786" y="1957"/>
              <a:ext cx="236" cy="135"/>
            </a:xfrm>
            <a:custGeom>
              <a:avLst/>
              <a:gdLst>
                <a:gd name="T0" fmla="*/ 0 w 1045"/>
                <a:gd name="T1" fmla="*/ 0 h 606"/>
                <a:gd name="T2" fmla="*/ 0 w 1045"/>
                <a:gd name="T3" fmla="*/ 0 h 606"/>
                <a:gd name="T4" fmla="*/ 522 w 1045"/>
                <a:gd name="T5" fmla="*/ 292 h 606"/>
                <a:gd name="T6" fmla="*/ 1023 w 1045"/>
                <a:gd name="T7" fmla="*/ 104 h 606"/>
                <a:gd name="T8" fmla="*/ 1023 w 1045"/>
                <a:gd name="T9" fmla="*/ 397 h 606"/>
                <a:gd name="T10" fmla="*/ 543 w 1045"/>
                <a:gd name="T11" fmla="*/ 584 h 606"/>
                <a:gd name="T12" fmla="*/ 22 w 1045"/>
                <a:gd name="T13" fmla="*/ 292 h 606"/>
                <a:gd name="T14" fmla="*/ 0 w 1045"/>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5" h="606">
                  <a:moveTo>
                    <a:pt x="0" y="0"/>
                  </a:moveTo>
                  <a:lnTo>
                    <a:pt x="0" y="0"/>
                  </a:lnTo>
                  <a:cubicBezTo>
                    <a:pt x="22" y="125"/>
                    <a:pt x="251" y="271"/>
                    <a:pt x="522" y="292"/>
                  </a:cubicBezTo>
                  <a:cubicBezTo>
                    <a:pt x="814" y="313"/>
                    <a:pt x="1023" y="230"/>
                    <a:pt x="1023" y="104"/>
                  </a:cubicBezTo>
                  <a:cubicBezTo>
                    <a:pt x="1023" y="397"/>
                    <a:pt x="1023" y="397"/>
                    <a:pt x="1023" y="397"/>
                  </a:cubicBezTo>
                  <a:cubicBezTo>
                    <a:pt x="1044" y="521"/>
                    <a:pt x="814" y="605"/>
                    <a:pt x="543" y="584"/>
                  </a:cubicBezTo>
                  <a:cubicBezTo>
                    <a:pt x="251" y="564"/>
                    <a:pt x="22" y="417"/>
                    <a:pt x="22" y="292"/>
                  </a:cubicBezTo>
                  <a:lnTo>
                    <a:pt x="0" y="0"/>
                  </a:lnTo>
                </a:path>
              </a:pathLst>
            </a:custGeom>
            <a:solidFill>
              <a:schemeClr val="accent1">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6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85" name="Freeform 84"/>
            <p:cNvSpPr>
              <a:spLocks noChangeArrowheads="1"/>
            </p:cNvSpPr>
            <p:nvPr/>
          </p:nvSpPr>
          <p:spPr bwMode="auto">
            <a:xfrm>
              <a:off x="2737" y="1606"/>
              <a:ext cx="230" cy="121"/>
            </a:xfrm>
            <a:custGeom>
              <a:avLst/>
              <a:gdLst>
                <a:gd name="T0" fmla="*/ 1022 w 1023"/>
                <a:gd name="T1" fmla="*/ 313 h 544"/>
                <a:gd name="T2" fmla="*/ 1022 w 1023"/>
                <a:gd name="T3" fmla="*/ 313 h 544"/>
                <a:gd name="T4" fmla="*/ 501 w 1023"/>
                <a:gd name="T5" fmla="*/ 22 h 544"/>
                <a:gd name="T6" fmla="*/ 0 w 1023"/>
                <a:gd name="T7" fmla="*/ 230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2"/>
                  </a:cubicBezTo>
                  <a:cubicBezTo>
                    <a:pt x="208" y="0"/>
                    <a:pt x="0" y="84"/>
                    <a:pt x="0" y="230"/>
                  </a:cubicBezTo>
                  <a:cubicBezTo>
                    <a:pt x="21" y="355"/>
                    <a:pt x="250" y="480"/>
                    <a:pt x="521" y="501"/>
                  </a:cubicBezTo>
                  <a:cubicBezTo>
                    <a:pt x="814" y="543"/>
                    <a:pt x="1022" y="459"/>
                    <a:pt x="1022" y="313"/>
                  </a:cubicBezTo>
                </a:path>
              </a:pathLst>
            </a:custGeom>
            <a:solidFill>
              <a:schemeClr val="accent1">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5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86" name="Freeform 85"/>
            <p:cNvSpPr>
              <a:spLocks noChangeArrowheads="1"/>
            </p:cNvSpPr>
            <p:nvPr/>
          </p:nvSpPr>
          <p:spPr bwMode="auto">
            <a:xfrm>
              <a:off x="2737" y="1658"/>
              <a:ext cx="236" cy="135"/>
            </a:xfrm>
            <a:custGeom>
              <a:avLst/>
              <a:gdLst>
                <a:gd name="T0" fmla="*/ 0 w 1044"/>
                <a:gd name="T1" fmla="*/ 0 h 606"/>
                <a:gd name="T2" fmla="*/ 0 w 1044"/>
                <a:gd name="T3" fmla="*/ 0 h 606"/>
                <a:gd name="T4" fmla="*/ 521 w 1044"/>
                <a:gd name="T5" fmla="*/ 271 h 606"/>
                <a:gd name="T6" fmla="*/ 1022 w 1044"/>
                <a:gd name="T7" fmla="*/ 83 h 606"/>
                <a:gd name="T8" fmla="*/ 1022 w 1044"/>
                <a:gd name="T9" fmla="*/ 376 h 606"/>
                <a:gd name="T10" fmla="*/ 542 w 1044"/>
                <a:gd name="T11" fmla="*/ 563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71"/>
                  </a:cubicBezTo>
                  <a:cubicBezTo>
                    <a:pt x="814" y="313"/>
                    <a:pt x="1022" y="229"/>
                    <a:pt x="1022" y="83"/>
                  </a:cubicBezTo>
                  <a:cubicBezTo>
                    <a:pt x="1022" y="376"/>
                    <a:pt x="1022" y="376"/>
                    <a:pt x="1022" y="376"/>
                  </a:cubicBezTo>
                  <a:cubicBezTo>
                    <a:pt x="1043" y="521"/>
                    <a:pt x="814" y="605"/>
                    <a:pt x="542" y="563"/>
                  </a:cubicBezTo>
                  <a:cubicBezTo>
                    <a:pt x="250" y="542"/>
                    <a:pt x="21" y="417"/>
                    <a:pt x="21" y="292"/>
                  </a:cubicBezTo>
                  <a:lnTo>
                    <a:pt x="0" y="0"/>
                  </a:lnTo>
                </a:path>
              </a:pathLst>
            </a:custGeom>
            <a:solidFill>
              <a:schemeClr val="accent1">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6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87" name="Freeform 86"/>
            <p:cNvSpPr>
              <a:spLocks noChangeArrowheads="1"/>
            </p:cNvSpPr>
            <p:nvPr/>
          </p:nvSpPr>
          <p:spPr bwMode="auto">
            <a:xfrm>
              <a:off x="3092" y="1785"/>
              <a:ext cx="230" cy="117"/>
            </a:xfrm>
            <a:custGeom>
              <a:avLst/>
              <a:gdLst>
                <a:gd name="T0" fmla="*/ 1022 w 1023"/>
                <a:gd name="T1" fmla="*/ 313 h 522"/>
                <a:gd name="T2" fmla="*/ 1022 w 1023"/>
                <a:gd name="T3" fmla="*/ 313 h 522"/>
                <a:gd name="T4" fmla="*/ 501 w 1023"/>
                <a:gd name="T5" fmla="*/ 21 h 522"/>
                <a:gd name="T6" fmla="*/ 0 w 1023"/>
                <a:gd name="T7" fmla="*/ 208 h 522"/>
                <a:gd name="T8" fmla="*/ 521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88"/>
                    <a:pt x="772" y="42"/>
                    <a:pt x="501" y="21"/>
                  </a:cubicBezTo>
                  <a:cubicBezTo>
                    <a:pt x="208" y="0"/>
                    <a:pt x="0" y="84"/>
                    <a:pt x="0" y="208"/>
                  </a:cubicBezTo>
                  <a:cubicBezTo>
                    <a:pt x="0" y="355"/>
                    <a:pt x="250" y="480"/>
                    <a:pt x="521" y="501"/>
                  </a:cubicBezTo>
                  <a:cubicBezTo>
                    <a:pt x="813" y="521"/>
                    <a:pt x="1022" y="438"/>
                    <a:pt x="1022" y="313"/>
                  </a:cubicBezTo>
                </a:path>
              </a:pathLst>
            </a:custGeom>
            <a:solidFill>
              <a:schemeClr val="accent1">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5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88" name="Freeform 87"/>
            <p:cNvSpPr>
              <a:spLocks noChangeArrowheads="1"/>
            </p:cNvSpPr>
            <p:nvPr/>
          </p:nvSpPr>
          <p:spPr bwMode="auto">
            <a:xfrm>
              <a:off x="3092" y="1834"/>
              <a:ext cx="236" cy="137"/>
            </a:xfrm>
            <a:custGeom>
              <a:avLst/>
              <a:gdLst>
                <a:gd name="T0" fmla="*/ 0 w 1044"/>
                <a:gd name="T1" fmla="*/ 0 h 607"/>
                <a:gd name="T2" fmla="*/ 0 w 1044"/>
                <a:gd name="T3" fmla="*/ 0 h 607"/>
                <a:gd name="T4" fmla="*/ 521 w 1044"/>
                <a:gd name="T5" fmla="*/ 293 h 607"/>
                <a:gd name="T6" fmla="*/ 1022 w 1044"/>
                <a:gd name="T7" fmla="*/ 105 h 607"/>
                <a:gd name="T8" fmla="*/ 1022 w 1044"/>
                <a:gd name="T9" fmla="*/ 397 h 607"/>
                <a:gd name="T10" fmla="*/ 542 w 1044"/>
                <a:gd name="T11" fmla="*/ 585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7"/>
                    <a:pt x="250" y="272"/>
                    <a:pt x="521" y="293"/>
                  </a:cubicBezTo>
                  <a:cubicBezTo>
                    <a:pt x="813" y="313"/>
                    <a:pt x="1022" y="230"/>
                    <a:pt x="1022" y="105"/>
                  </a:cubicBezTo>
                  <a:cubicBezTo>
                    <a:pt x="1022" y="397"/>
                    <a:pt x="1022" y="397"/>
                    <a:pt x="1022" y="397"/>
                  </a:cubicBezTo>
                  <a:cubicBezTo>
                    <a:pt x="1043" y="522"/>
                    <a:pt x="813" y="606"/>
                    <a:pt x="542" y="585"/>
                  </a:cubicBezTo>
                  <a:cubicBezTo>
                    <a:pt x="250" y="564"/>
                    <a:pt x="21" y="439"/>
                    <a:pt x="21" y="293"/>
                  </a:cubicBezTo>
                  <a:lnTo>
                    <a:pt x="0" y="0"/>
                  </a:lnTo>
                </a:path>
              </a:pathLst>
            </a:custGeom>
            <a:solidFill>
              <a:schemeClr val="accent1">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6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grpSp>
      <p:grpSp>
        <p:nvGrpSpPr>
          <p:cNvPr id="89" name="Group 204"/>
          <p:cNvGrpSpPr>
            <a:grpSpLocks/>
          </p:cNvGrpSpPr>
          <p:nvPr/>
        </p:nvGrpSpPr>
        <p:grpSpPr bwMode="auto">
          <a:xfrm rot="710296">
            <a:off x="2493488" y="268721"/>
            <a:ext cx="1562100" cy="1138266"/>
            <a:chOff x="3658" y="852"/>
            <a:chExt cx="1986" cy="1447"/>
          </a:xfrm>
          <a:effectLst/>
        </p:grpSpPr>
        <p:sp>
          <p:nvSpPr>
            <p:cNvPr id="90" name="Freeform 89"/>
            <p:cNvSpPr>
              <a:spLocks noChangeArrowheads="1"/>
            </p:cNvSpPr>
            <p:nvPr/>
          </p:nvSpPr>
          <p:spPr bwMode="auto">
            <a:xfrm>
              <a:off x="3658" y="1419"/>
              <a:ext cx="662" cy="880"/>
            </a:xfrm>
            <a:custGeom>
              <a:avLst/>
              <a:gdLst>
                <a:gd name="T0" fmla="*/ 2921 w 2922"/>
                <a:gd name="T1" fmla="*/ 3879 h 3880"/>
                <a:gd name="T2" fmla="*/ 0 w 2922"/>
                <a:gd name="T3" fmla="*/ 2629 h 3880"/>
                <a:gd name="T4" fmla="*/ 0 w 2922"/>
                <a:gd name="T5" fmla="*/ 0 h 3880"/>
                <a:gd name="T6" fmla="*/ 2921 w 2922"/>
                <a:gd name="T7" fmla="*/ 1251 h 3880"/>
                <a:gd name="T8" fmla="*/ 2921 w 2922"/>
                <a:gd name="T9" fmla="*/ 3879 h 3880"/>
              </a:gdLst>
              <a:ahLst/>
              <a:cxnLst>
                <a:cxn ang="0">
                  <a:pos x="T0" y="T1"/>
                </a:cxn>
                <a:cxn ang="0">
                  <a:pos x="T2" y="T3"/>
                </a:cxn>
                <a:cxn ang="0">
                  <a:pos x="T4" y="T5"/>
                </a:cxn>
                <a:cxn ang="0">
                  <a:pos x="T6" y="T7"/>
                </a:cxn>
                <a:cxn ang="0">
                  <a:pos x="T8" y="T9"/>
                </a:cxn>
              </a:cxnLst>
              <a:rect l="0" t="0" r="r" b="b"/>
              <a:pathLst>
                <a:path w="2922" h="3880">
                  <a:moveTo>
                    <a:pt x="2921" y="3879"/>
                  </a:moveTo>
                  <a:lnTo>
                    <a:pt x="0" y="2629"/>
                  </a:lnTo>
                  <a:lnTo>
                    <a:pt x="0" y="0"/>
                  </a:lnTo>
                  <a:lnTo>
                    <a:pt x="2921" y="1251"/>
                  </a:lnTo>
                  <a:lnTo>
                    <a:pt x="2921" y="3879"/>
                  </a:lnTo>
                </a:path>
              </a:pathLst>
            </a:custGeom>
            <a:gradFill flip="none" rotWithShape="1">
              <a:gsLst>
                <a:gs pos="0">
                  <a:schemeClr val="accent5">
                    <a:lumMod val="40000"/>
                    <a:lumOff val="60000"/>
                  </a:schemeClr>
                </a:gs>
                <a:gs pos="46000">
                  <a:schemeClr val="accent5">
                    <a:lumMod val="95000"/>
                    <a:lumOff val="5000"/>
                  </a:schemeClr>
                </a:gs>
                <a:gs pos="100000">
                  <a:schemeClr val="accent5">
                    <a:lumMod val="60000"/>
                  </a:schemeClr>
                </a:gs>
              </a:gsLst>
              <a:path path="circle">
                <a:fillToRect l="50000" t="130000" r="50000" b="-3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94" name="Freeform 93"/>
            <p:cNvSpPr>
              <a:spLocks noChangeArrowheads="1"/>
            </p:cNvSpPr>
            <p:nvPr/>
          </p:nvSpPr>
          <p:spPr bwMode="auto">
            <a:xfrm>
              <a:off x="4320" y="1133"/>
              <a:ext cx="1324" cy="1166"/>
            </a:xfrm>
            <a:custGeom>
              <a:avLst/>
              <a:gdLst>
                <a:gd name="T0" fmla="*/ 2920 w 5842"/>
                <a:gd name="T1" fmla="*/ 1272 h 5152"/>
                <a:gd name="T2" fmla="*/ 0 w 5842"/>
                <a:gd name="T3" fmla="*/ 2523 h 5152"/>
                <a:gd name="T4" fmla="*/ 0 w 5842"/>
                <a:gd name="T5" fmla="*/ 5151 h 5152"/>
                <a:gd name="T6" fmla="*/ 2920 w 5842"/>
                <a:gd name="T7" fmla="*/ 3901 h 5152"/>
                <a:gd name="T8" fmla="*/ 5841 w 5842"/>
                <a:gd name="T9" fmla="*/ 2649 h 5152"/>
                <a:gd name="T10" fmla="*/ 5841 w 5842"/>
                <a:gd name="T11" fmla="*/ 0 h 5152"/>
                <a:gd name="T12" fmla="*/ 2920 w 5842"/>
                <a:gd name="T13" fmla="*/ 1272 h 5152"/>
              </a:gdLst>
              <a:ahLst/>
              <a:cxnLst>
                <a:cxn ang="0">
                  <a:pos x="T0" y="T1"/>
                </a:cxn>
                <a:cxn ang="0">
                  <a:pos x="T2" y="T3"/>
                </a:cxn>
                <a:cxn ang="0">
                  <a:pos x="T4" y="T5"/>
                </a:cxn>
                <a:cxn ang="0">
                  <a:pos x="T6" y="T7"/>
                </a:cxn>
                <a:cxn ang="0">
                  <a:pos x="T8" y="T9"/>
                </a:cxn>
                <a:cxn ang="0">
                  <a:pos x="T10" y="T11"/>
                </a:cxn>
                <a:cxn ang="0">
                  <a:pos x="T12" y="T13"/>
                </a:cxn>
              </a:cxnLst>
              <a:rect l="0" t="0" r="r" b="b"/>
              <a:pathLst>
                <a:path w="5842" h="5152">
                  <a:moveTo>
                    <a:pt x="2920" y="1272"/>
                  </a:moveTo>
                  <a:lnTo>
                    <a:pt x="0" y="2523"/>
                  </a:lnTo>
                  <a:lnTo>
                    <a:pt x="0" y="5151"/>
                  </a:lnTo>
                  <a:lnTo>
                    <a:pt x="2920" y="3901"/>
                  </a:lnTo>
                  <a:lnTo>
                    <a:pt x="5841" y="2649"/>
                  </a:lnTo>
                  <a:lnTo>
                    <a:pt x="5841" y="0"/>
                  </a:lnTo>
                  <a:lnTo>
                    <a:pt x="2920" y="1272"/>
                  </a:lnTo>
                </a:path>
              </a:pathLst>
            </a:custGeom>
            <a:gradFill flip="none" rotWithShape="1">
              <a:gsLst>
                <a:gs pos="0">
                  <a:schemeClr val="accent5">
                    <a:lumMod val="89000"/>
                  </a:schemeClr>
                </a:gs>
                <a:gs pos="23000">
                  <a:schemeClr val="accent5">
                    <a:lumMod val="89000"/>
                  </a:schemeClr>
                </a:gs>
                <a:gs pos="69000">
                  <a:schemeClr val="accent5">
                    <a:lumMod val="75000"/>
                  </a:schemeClr>
                </a:gs>
                <a:gs pos="97000">
                  <a:schemeClr val="accent5">
                    <a:lumMod val="70000"/>
                  </a:schemeClr>
                </a:gs>
              </a:gsLst>
              <a:path path="circle">
                <a:fillToRect l="50000" t="50000" r="50000" b="5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95" name="Freeform 94"/>
            <p:cNvSpPr>
              <a:spLocks noChangeArrowheads="1"/>
            </p:cNvSpPr>
            <p:nvPr/>
          </p:nvSpPr>
          <p:spPr bwMode="auto">
            <a:xfrm>
              <a:off x="3658" y="852"/>
              <a:ext cx="1986" cy="856"/>
            </a:xfrm>
            <a:custGeom>
              <a:avLst/>
              <a:gdLst>
                <a:gd name="T0" fmla="*/ 5841 w 8763"/>
                <a:gd name="T1" fmla="*/ 0 h 3776"/>
                <a:gd name="T2" fmla="*/ 2921 w 8763"/>
                <a:gd name="T3" fmla="*/ 1252 h 3776"/>
                <a:gd name="T4" fmla="*/ 0 w 8763"/>
                <a:gd name="T5" fmla="*/ 2524 h 3776"/>
                <a:gd name="T6" fmla="*/ 2921 w 8763"/>
                <a:gd name="T7" fmla="*/ 3775 h 3776"/>
                <a:gd name="T8" fmla="*/ 5841 w 8763"/>
                <a:gd name="T9" fmla="*/ 2524 h 3776"/>
                <a:gd name="T10" fmla="*/ 8762 w 8763"/>
                <a:gd name="T11" fmla="*/ 1252 h 3776"/>
                <a:gd name="T12" fmla="*/ 5841 w 8763"/>
                <a:gd name="T13" fmla="*/ 0 h 3776"/>
              </a:gdLst>
              <a:ahLst/>
              <a:cxnLst>
                <a:cxn ang="0">
                  <a:pos x="T0" y="T1"/>
                </a:cxn>
                <a:cxn ang="0">
                  <a:pos x="T2" y="T3"/>
                </a:cxn>
                <a:cxn ang="0">
                  <a:pos x="T4" y="T5"/>
                </a:cxn>
                <a:cxn ang="0">
                  <a:pos x="T6" y="T7"/>
                </a:cxn>
                <a:cxn ang="0">
                  <a:pos x="T8" y="T9"/>
                </a:cxn>
                <a:cxn ang="0">
                  <a:pos x="T10" y="T11"/>
                </a:cxn>
                <a:cxn ang="0">
                  <a:pos x="T12" y="T13"/>
                </a:cxn>
              </a:cxnLst>
              <a:rect l="0" t="0" r="r" b="b"/>
              <a:pathLst>
                <a:path w="8763" h="3776">
                  <a:moveTo>
                    <a:pt x="5841" y="0"/>
                  </a:moveTo>
                  <a:lnTo>
                    <a:pt x="2921" y="1252"/>
                  </a:lnTo>
                  <a:lnTo>
                    <a:pt x="0" y="2524"/>
                  </a:lnTo>
                  <a:lnTo>
                    <a:pt x="2921" y="3775"/>
                  </a:lnTo>
                  <a:lnTo>
                    <a:pt x="5841" y="2524"/>
                  </a:lnTo>
                  <a:lnTo>
                    <a:pt x="8762" y="1252"/>
                  </a:lnTo>
                  <a:lnTo>
                    <a:pt x="5841" y="0"/>
                  </a:lnTo>
                </a:path>
              </a:pathLst>
            </a:custGeom>
            <a:gradFill flip="none" rotWithShape="1">
              <a:gsLst>
                <a:gs pos="0">
                  <a:schemeClr val="accent5">
                    <a:lumMod val="0"/>
                    <a:lumOff val="100000"/>
                  </a:schemeClr>
                </a:gs>
                <a:gs pos="35000">
                  <a:schemeClr val="accent5">
                    <a:lumMod val="0"/>
                    <a:lumOff val="100000"/>
                  </a:schemeClr>
                </a:gs>
                <a:gs pos="100000">
                  <a:schemeClr val="accent5">
                    <a:lumMod val="100000"/>
                  </a:schemeClr>
                </a:gs>
              </a:gsLst>
              <a:path path="circle">
                <a:fillToRect l="50000" t="-80000" r="50000" b="18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96" name="Freeform 95"/>
            <p:cNvSpPr>
              <a:spLocks noChangeArrowheads="1"/>
            </p:cNvSpPr>
            <p:nvPr/>
          </p:nvSpPr>
          <p:spPr bwMode="auto">
            <a:xfrm>
              <a:off x="3872" y="1246"/>
              <a:ext cx="234" cy="121"/>
            </a:xfrm>
            <a:custGeom>
              <a:avLst/>
              <a:gdLst>
                <a:gd name="T0" fmla="*/ 1022 w 1044"/>
                <a:gd name="T1" fmla="*/ 333 h 543"/>
                <a:gd name="T2" fmla="*/ 1022 w 1044"/>
                <a:gd name="T3" fmla="*/ 333 h 543"/>
                <a:gd name="T4" fmla="*/ 500 w 1044"/>
                <a:gd name="T5" fmla="*/ 41 h 543"/>
                <a:gd name="T6" fmla="*/ 20 w 1044"/>
                <a:gd name="T7" fmla="*/ 229 h 543"/>
                <a:gd name="T8" fmla="*/ 542 w 1044"/>
                <a:gd name="T9" fmla="*/ 521 h 543"/>
                <a:gd name="T10" fmla="*/ 1022 w 1044"/>
                <a:gd name="T11" fmla="*/ 333 h 543"/>
              </a:gdLst>
              <a:ahLst/>
              <a:cxnLst>
                <a:cxn ang="0">
                  <a:pos x="T0" y="T1"/>
                </a:cxn>
                <a:cxn ang="0">
                  <a:pos x="T2" y="T3"/>
                </a:cxn>
                <a:cxn ang="0">
                  <a:pos x="T4" y="T5"/>
                </a:cxn>
                <a:cxn ang="0">
                  <a:pos x="T6" y="T7"/>
                </a:cxn>
                <a:cxn ang="0">
                  <a:pos x="T8" y="T9"/>
                </a:cxn>
                <a:cxn ang="0">
                  <a:pos x="T10" y="T11"/>
                </a:cxn>
              </a:cxnLst>
              <a:rect l="0" t="0" r="r" b="b"/>
              <a:pathLst>
                <a:path w="1044" h="543">
                  <a:moveTo>
                    <a:pt x="1022" y="333"/>
                  </a:moveTo>
                  <a:lnTo>
                    <a:pt x="1022" y="333"/>
                  </a:lnTo>
                  <a:cubicBezTo>
                    <a:pt x="1022" y="187"/>
                    <a:pt x="793" y="62"/>
                    <a:pt x="500" y="41"/>
                  </a:cubicBezTo>
                  <a:cubicBezTo>
                    <a:pt x="229" y="0"/>
                    <a:pt x="0" y="104"/>
                    <a:pt x="20" y="229"/>
                  </a:cubicBezTo>
                  <a:cubicBezTo>
                    <a:pt x="20" y="354"/>
                    <a:pt x="250" y="479"/>
                    <a:pt x="542" y="521"/>
                  </a:cubicBezTo>
                  <a:cubicBezTo>
                    <a:pt x="813" y="542"/>
                    <a:pt x="1043" y="458"/>
                    <a:pt x="1022" y="33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5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97" name="Freeform 96"/>
            <p:cNvSpPr>
              <a:spLocks noChangeArrowheads="1"/>
            </p:cNvSpPr>
            <p:nvPr/>
          </p:nvSpPr>
          <p:spPr bwMode="auto">
            <a:xfrm>
              <a:off x="3876" y="1298"/>
              <a:ext cx="230" cy="135"/>
            </a:xfrm>
            <a:custGeom>
              <a:avLst/>
              <a:gdLst>
                <a:gd name="T0" fmla="*/ 0 w 1024"/>
                <a:gd name="T1" fmla="*/ 0 h 606"/>
                <a:gd name="T2" fmla="*/ 0 w 1024"/>
                <a:gd name="T3" fmla="*/ 0 h 606"/>
                <a:gd name="T4" fmla="*/ 522 w 1024"/>
                <a:gd name="T5" fmla="*/ 292 h 606"/>
                <a:gd name="T6" fmla="*/ 1002 w 1024"/>
                <a:gd name="T7" fmla="*/ 104 h 606"/>
                <a:gd name="T8" fmla="*/ 1023 w 1024"/>
                <a:gd name="T9" fmla="*/ 396 h 606"/>
                <a:gd name="T10" fmla="*/ 522 w 1024"/>
                <a:gd name="T11" fmla="*/ 584 h 606"/>
                <a:gd name="T12" fmla="*/ 0 w 1024"/>
                <a:gd name="T13" fmla="*/ 292 h 606"/>
                <a:gd name="T14" fmla="*/ 0 w 102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4" h="606">
                  <a:moveTo>
                    <a:pt x="0" y="0"/>
                  </a:moveTo>
                  <a:lnTo>
                    <a:pt x="0" y="0"/>
                  </a:lnTo>
                  <a:cubicBezTo>
                    <a:pt x="0" y="125"/>
                    <a:pt x="230" y="250"/>
                    <a:pt x="522" y="292"/>
                  </a:cubicBezTo>
                  <a:cubicBezTo>
                    <a:pt x="793" y="313"/>
                    <a:pt x="1023" y="229"/>
                    <a:pt x="1002" y="104"/>
                  </a:cubicBezTo>
                  <a:cubicBezTo>
                    <a:pt x="1023" y="396"/>
                    <a:pt x="1023" y="396"/>
                    <a:pt x="1023" y="396"/>
                  </a:cubicBezTo>
                  <a:cubicBezTo>
                    <a:pt x="1023" y="521"/>
                    <a:pt x="814" y="605"/>
                    <a:pt x="522" y="584"/>
                  </a:cubicBezTo>
                  <a:cubicBezTo>
                    <a:pt x="251" y="563"/>
                    <a:pt x="22" y="417"/>
                    <a:pt x="0"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6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98" name="Freeform 97"/>
            <p:cNvSpPr>
              <a:spLocks noChangeArrowheads="1"/>
            </p:cNvSpPr>
            <p:nvPr/>
          </p:nvSpPr>
          <p:spPr bwMode="auto">
            <a:xfrm>
              <a:off x="4225" y="1423"/>
              <a:ext cx="236" cy="123"/>
            </a:xfrm>
            <a:custGeom>
              <a:avLst/>
              <a:gdLst>
                <a:gd name="T0" fmla="*/ 1022 w 1044"/>
                <a:gd name="T1" fmla="*/ 313 h 544"/>
                <a:gd name="T2" fmla="*/ 1022 w 1044"/>
                <a:gd name="T3" fmla="*/ 313 h 544"/>
                <a:gd name="T4" fmla="*/ 501 w 1044"/>
                <a:gd name="T5" fmla="*/ 21 h 544"/>
                <a:gd name="T6" fmla="*/ 21 w 1044"/>
                <a:gd name="T7" fmla="*/ 230 h 544"/>
                <a:gd name="T8" fmla="*/ 542 w 1044"/>
                <a:gd name="T9" fmla="*/ 522 h 544"/>
                <a:gd name="T10" fmla="*/ 1022 w 1044"/>
                <a:gd name="T11" fmla="*/ 313 h 544"/>
              </a:gdLst>
              <a:ahLst/>
              <a:cxnLst>
                <a:cxn ang="0">
                  <a:pos x="T0" y="T1"/>
                </a:cxn>
                <a:cxn ang="0">
                  <a:pos x="T2" y="T3"/>
                </a:cxn>
                <a:cxn ang="0">
                  <a:pos x="T4" y="T5"/>
                </a:cxn>
                <a:cxn ang="0">
                  <a:pos x="T6" y="T7"/>
                </a:cxn>
                <a:cxn ang="0">
                  <a:pos x="T8" y="T9"/>
                </a:cxn>
                <a:cxn ang="0">
                  <a:pos x="T10" y="T11"/>
                </a:cxn>
              </a:cxnLst>
              <a:rect l="0" t="0" r="r" b="b"/>
              <a:pathLst>
                <a:path w="1044" h="544">
                  <a:moveTo>
                    <a:pt x="1022" y="313"/>
                  </a:moveTo>
                  <a:lnTo>
                    <a:pt x="1022" y="313"/>
                  </a:lnTo>
                  <a:cubicBezTo>
                    <a:pt x="1022" y="188"/>
                    <a:pt x="793" y="63"/>
                    <a:pt x="501" y="21"/>
                  </a:cubicBezTo>
                  <a:cubicBezTo>
                    <a:pt x="230" y="0"/>
                    <a:pt x="0" y="83"/>
                    <a:pt x="21" y="230"/>
                  </a:cubicBezTo>
                  <a:cubicBezTo>
                    <a:pt x="21" y="355"/>
                    <a:pt x="251" y="480"/>
                    <a:pt x="542" y="522"/>
                  </a:cubicBezTo>
                  <a:cubicBezTo>
                    <a:pt x="814" y="543"/>
                    <a:pt x="1043" y="459"/>
                    <a:pt x="1022"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5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99" name="Freeform 98"/>
            <p:cNvSpPr>
              <a:spLocks noChangeArrowheads="1"/>
            </p:cNvSpPr>
            <p:nvPr/>
          </p:nvSpPr>
          <p:spPr bwMode="auto">
            <a:xfrm>
              <a:off x="4229" y="1478"/>
              <a:ext cx="232" cy="135"/>
            </a:xfrm>
            <a:custGeom>
              <a:avLst/>
              <a:gdLst>
                <a:gd name="T0" fmla="*/ 0 w 1023"/>
                <a:gd name="T1" fmla="*/ 0 h 605"/>
                <a:gd name="T2" fmla="*/ 0 w 1023"/>
                <a:gd name="T3" fmla="*/ 0 h 605"/>
                <a:gd name="T4" fmla="*/ 521 w 1023"/>
                <a:gd name="T5" fmla="*/ 292 h 605"/>
                <a:gd name="T6" fmla="*/ 1001 w 1023"/>
                <a:gd name="T7" fmla="*/ 83 h 605"/>
                <a:gd name="T8" fmla="*/ 1022 w 1023"/>
                <a:gd name="T9" fmla="*/ 375 h 605"/>
                <a:gd name="T10" fmla="*/ 521 w 1023"/>
                <a:gd name="T11" fmla="*/ 584 h 605"/>
                <a:gd name="T12" fmla="*/ 0 w 1023"/>
                <a:gd name="T13" fmla="*/ 292 h 605"/>
                <a:gd name="T14" fmla="*/ 0 w 1023"/>
                <a:gd name="T15" fmla="*/ 0 h 6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3" h="605">
                  <a:moveTo>
                    <a:pt x="0" y="0"/>
                  </a:moveTo>
                  <a:lnTo>
                    <a:pt x="0" y="0"/>
                  </a:lnTo>
                  <a:cubicBezTo>
                    <a:pt x="0" y="125"/>
                    <a:pt x="230" y="250"/>
                    <a:pt x="521" y="292"/>
                  </a:cubicBezTo>
                  <a:cubicBezTo>
                    <a:pt x="793" y="313"/>
                    <a:pt x="1022" y="229"/>
                    <a:pt x="1001" y="83"/>
                  </a:cubicBezTo>
                  <a:cubicBezTo>
                    <a:pt x="1022" y="375"/>
                    <a:pt x="1022" y="375"/>
                    <a:pt x="1022" y="375"/>
                  </a:cubicBezTo>
                  <a:cubicBezTo>
                    <a:pt x="1022" y="521"/>
                    <a:pt x="814" y="604"/>
                    <a:pt x="521" y="584"/>
                  </a:cubicBezTo>
                  <a:cubicBezTo>
                    <a:pt x="250" y="542"/>
                    <a:pt x="21" y="417"/>
                    <a:pt x="0"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6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00" name="Freeform 99"/>
            <p:cNvSpPr>
              <a:spLocks noChangeArrowheads="1"/>
            </p:cNvSpPr>
            <p:nvPr/>
          </p:nvSpPr>
          <p:spPr bwMode="auto">
            <a:xfrm>
              <a:off x="4183" y="1122"/>
              <a:ext cx="232" cy="121"/>
            </a:xfrm>
            <a:custGeom>
              <a:avLst/>
              <a:gdLst>
                <a:gd name="T0" fmla="*/ 1022 w 1023"/>
                <a:gd name="T1" fmla="*/ 313 h 544"/>
                <a:gd name="T2" fmla="*/ 1022 w 1023"/>
                <a:gd name="T3" fmla="*/ 313 h 544"/>
                <a:gd name="T4" fmla="*/ 501 w 1023"/>
                <a:gd name="T5" fmla="*/ 21 h 544"/>
                <a:gd name="T6" fmla="*/ 0 w 1023"/>
                <a:gd name="T7" fmla="*/ 229 h 544"/>
                <a:gd name="T8" fmla="*/ 521 w 1023"/>
                <a:gd name="T9" fmla="*/ 500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1"/>
                  </a:cubicBezTo>
                  <a:cubicBezTo>
                    <a:pt x="208" y="0"/>
                    <a:pt x="0" y="83"/>
                    <a:pt x="0" y="229"/>
                  </a:cubicBezTo>
                  <a:cubicBezTo>
                    <a:pt x="0" y="355"/>
                    <a:pt x="250" y="480"/>
                    <a:pt x="521" y="500"/>
                  </a:cubicBezTo>
                  <a:cubicBezTo>
                    <a:pt x="813" y="543"/>
                    <a:pt x="1022" y="459"/>
                    <a:pt x="1022"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5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01" name="Freeform 100"/>
            <p:cNvSpPr>
              <a:spLocks noChangeArrowheads="1"/>
            </p:cNvSpPr>
            <p:nvPr/>
          </p:nvSpPr>
          <p:spPr bwMode="auto">
            <a:xfrm>
              <a:off x="4183" y="1175"/>
              <a:ext cx="236" cy="135"/>
            </a:xfrm>
            <a:custGeom>
              <a:avLst/>
              <a:gdLst>
                <a:gd name="T0" fmla="*/ 0 w 1044"/>
                <a:gd name="T1" fmla="*/ 0 h 606"/>
                <a:gd name="T2" fmla="*/ 0 w 1044"/>
                <a:gd name="T3" fmla="*/ 0 h 606"/>
                <a:gd name="T4" fmla="*/ 521 w 1044"/>
                <a:gd name="T5" fmla="*/ 271 h 606"/>
                <a:gd name="T6" fmla="*/ 1022 w 1044"/>
                <a:gd name="T7" fmla="*/ 84 h 606"/>
                <a:gd name="T8" fmla="*/ 1022 w 1044"/>
                <a:gd name="T9" fmla="*/ 376 h 606"/>
                <a:gd name="T10" fmla="*/ 542 w 1044"/>
                <a:gd name="T11" fmla="*/ 564 h 606"/>
                <a:gd name="T12" fmla="*/ 21 w 1044"/>
                <a:gd name="T13" fmla="*/ 293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0" y="126"/>
                    <a:pt x="250" y="251"/>
                    <a:pt x="521" y="271"/>
                  </a:cubicBezTo>
                  <a:cubicBezTo>
                    <a:pt x="813" y="314"/>
                    <a:pt x="1022" y="230"/>
                    <a:pt x="1022" y="84"/>
                  </a:cubicBezTo>
                  <a:cubicBezTo>
                    <a:pt x="1022" y="376"/>
                    <a:pt x="1022" y="376"/>
                    <a:pt x="1022" y="376"/>
                  </a:cubicBezTo>
                  <a:cubicBezTo>
                    <a:pt x="1043" y="522"/>
                    <a:pt x="813" y="605"/>
                    <a:pt x="542" y="564"/>
                  </a:cubicBezTo>
                  <a:cubicBezTo>
                    <a:pt x="250" y="543"/>
                    <a:pt x="21" y="418"/>
                    <a:pt x="21" y="293"/>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6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02" name="Freeform 101"/>
            <p:cNvSpPr>
              <a:spLocks noChangeArrowheads="1"/>
            </p:cNvSpPr>
            <p:nvPr/>
          </p:nvSpPr>
          <p:spPr bwMode="auto">
            <a:xfrm>
              <a:off x="4534" y="1300"/>
              <a:ext cx="234" cy="117"/>
            </a:xfrm>
            <a:custGeom>
              <a:avLst/>
              <a:gdLst>
                <a:gd name="T0" fmla="*/ 1044 w 1045"/>
                <a:gd name="T1" fmla="*/ 313 h 522"/>
                <a:gd name="T2" fmla="*/ 1044 w 1045"/>
                <a:gd name="T3" fmla="*/ 313 h 522"/>
                <a:gd name="T4" fmla="*/ 501 w 1045"/>
                <a:gd name="T5" fmla="*/ 21 h 522"/>
                <a:gd name="T6" fmla="*/ 21 w 1045"/>
                <a:gd name="T7" fmla="*/ 208 h 522"/>
                <a:gd name="T8" fmla="*/ 543 w 1045"/>
                <a:gd name="T9" fmla="*/ 500 h 522"/>
                <a:gd name="T10" fmla="*/ 1044 w 1045"/>
                <a:gd name="T11" fmla="*/ 313 h 522"/>
              </a:gdLst>
              <a:ahLst/>
              <a:cxnLst>
                <a:cxn ang="0">
                  <a:pos x="T0" y="T1"/>
                </a:cxn>
                <a:cxn ang="0">
                  <a:pos x="T2" y="T3"/>
                </a:cxn>
                <a:cxn ang="0">
                  <a:pos x="T4" y="T5"/>
                </a:cxn>
                <a:cxn ang="0">
                  <a:pos x="T6" y="T7"/>
                </a:cxn>
                <a:cxn ang="0">
                  <a:pos x="T8" y="T9"/>
                </a:cxn>
                <a:cxn ang="0">
                  <a:pos x="T10" y="T11"/>
                </a:cxn>
              </a:cxnLst>
              <a:rect l="0" t="0" r="r" b="b"/>
              <a:pathLst>
                <a:path w="1045" h="522">
                  <a:moveTo>
                    <a:pt x="1044" y="313"/>
                  </a:moveTo>
                  <a:lnTo>
                    <a:pt x="1044" y="313"/>
                  </a:lnTo>
                  <a:cubicBezTo>
                    <a:pt x="1022" y="187"/>
                    <a:pt x="793" y="41"/>
                    <a:pt x="501" y="21"/>
                  </a:cubicBezTo>
                  <a:cubicBezTo>
                    <a:pt x="230" y="0"/>
                    <a:pt x="0" y="83"/>
                    <a:pt x="21" y="208"/>
                  </a:cubicBezTo>
                  <a:cubicBezTo>
                    <a:pt x="21" y="354"/>
                    <a:pt x="271" y="480"/>
                    <a:pt x="543" y="500"/>
                  </a:cubicBezTo>
                  <a:cubicBezTo>
                    <a:pt x="814" y="521"/>
                    <a:pt x="1044" y="438"/>
                    <a:pt x="1044"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5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03" name="Freeform 102"/>
            <p:cNvSpPr>
              <a:spLocks noChangeArrowheads="1"/>
            </p:cNvSpPr>
            <p:nvPr/>
          </p:nvSpPr>
          <p:spPr bwMode="auto">
            <a:xfrm>
              <a:off x="4538" y="1348"/>
              <a:ext cx="236" cy="137"/>
            </a:xfrm>
            <a:custGeom>
              <a:avLst/>
              <a:gdLst>
                <a:gd name="T0" fmla="*/ 0 w 1044"/>
                <a:gd name="T1" fmla="*/ 0 h 607"/>
                <a:gd name="T2" fmla="*/ 0 w 1044"/>
                <a:gd name="T3" fmla="*/ 0 h 607"/>
                <a:gd name="T4" fmla="*/ 522 w 1044"/>
                <a:gd name="T5" fmla="*/ 292 h 607"/>
                <a:gd name="T6" fmla="*/ 1023 w 1044"/>
                <a:gd name="T7" fmla="*/ 105 h 607"/>
                <a:gd name="T8" fmla="*/ 1023 w 1044"/>
                <a:gd name="T9" fmla="*/ 397 h 607"/>
                <a:gd name="T10" fmla="*/ 543 w 1044"/>
                <a:gd name="T11" fmla="*/ 584 h 607"/>
                <a:gd name="T12" fmla="*/ 0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6"/>
                    <a:pt x="250" y="272"/>
                    <a:pt x="522" y="292"/>
                  </a:cubicBezTo>
                  <a:cubicBezTo>
                    <a:pt x="793" y="313"/>
                    <a:pt x="1023" y="230"/>
                    <a:pt x="1023" y="105"/>
                  </a:cubicBezTo>
                  <a:cubicBezTo>
                    <a:pt x="1023" y="397"/>
                    <a:pt x="1023" y="397"/>
                    <a:pt x="1023" y="397"/>
                  </a:cubicBezTo>
                  <a:cubicBezTo>
                    <a:pt x="1043" y="522"/>
                    <a:pt x="814" y="606"/>
                    <a:pt x="543" y="584"/>
                  </a:cubicBezTo>
                  <a:cubicBezTo>
                    <a:pt x="250" y="564"/>
                    <a:pt x="21" y="439"/>
                    <a:pt x="0"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6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04" name="Freeform 103"/>
            <p:cNvSpPr>
              <a:spLocks noChangeArrowheads="1"/>
            </p:cNvSpPr>
            <p:nvPr/>
          </p:nvSpPr>
          <p:spPr bwMode="auto">
            <a:xfrm>
              <a:off x="4500" y="999"/>
              <a:ext cx="236" cy="117"/>
            </a:xfrm>
            <a:custGeom>
              <a:avLst/>
              <a:gdLst>
                <a:gd name="T0" fmla="*/ 1023 w 1044"/>
                <a:gd name="T1" fmla="*/ 313 h 522"/>
                <a:gd name="T2" fmla="*/ 1023 w 1044"/>
                <a:gd name="T3" fmla="*/ 313 h 522"/>
                <a:gd name="T4" fmla="*/ 501 w 1044"/>
                <a:gd name="T5" fmla="*/ 21 h 522"/>
                <a:gd name="T6" fmla="*/ 0 w 1044"/>
                <a:gd name="T7" fmla="*/ 208 h 522"/>
                <a:gd name="T8" fmla="*/ 543 w 1044"/>
                <a:gd name="T9" fmla="*/ 500 h 522"/>
                <a:gd name="T10" fmla="*/ 1023 w 1044"/>
                <a:gd name="T11" fmla="*/ 313 h 522"/>
              </a:gdLst>
              <a:ahLst/>
              <a:cxnLst>
                <a:cxn ang="0">
                  <a:pos x="T0" y="T1"/>
                </a:cxn>
                <a:cxn ang="0">
                  <a:pos x="T2" y="T3"/>
                </a:cxn>
                <a:cxn ang="0">
                  <a:pos x="T4" y="T5"/>
                </a:cxn>
                <a:cxn ang="0">
                  <a:pos x="T6" y="T7"/>
                </a:cxn>
                <a:cxn ang="0">
                  <a:pos x="T8" y="T9"/>
                </a:cxn>
                <a:cxn ang="0">
                  <a:pos x="T10" y="T11"/>
                </a:cxn>
              </a:cxnLst>
              <a:rect l="0" t="0" r="r" b="b"/>
              <a:pathLst>
                <a:path w="1044" h="522">
                  <a:moveTo>
                    <a:pt x="1023" y="313"/>
                  </a:moveTo>
                  <a:lnTo>
                    <a:pt x="1023" y="313"/>
                  </a:lnTo>
                  <a:cubicBezTo>
                    <a:pt x="1023" y="167"/>
                    <a:pt x="772" y="41"/>
                    <a:pt x="501" y="21"/>
                  </a:cubicBezTo>
                  <a:cubicBezTo>
                    <a:pt x="230" y="0"/>
                    <a:pt x="0" y="83"/>
                    <a:pt x="0" y="208"/>
                  </a:cubicBezTo>
                  <a:cubicBezTo>
                    <a:pt x="21" y="354"/>
                    <a:pt x="250" y="480"/>
                    <a:pt x="543" y="500"/>
                  </a:cubicBezTo>
                  <a:cubicBezTo>
                    <a:pt x="814" y="521"/>
                    <a:pt x="1043" y="438"/>
                    <a:pt x="1023"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5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05" name="Freeform 104"/>
            <p:cNvSpPr>
              <a:spLocks noChangeArrowheads="1"/>
            </p:cNvSpPr>
            <p:nvPr/>
          </p:nvSpPr>
          <p:spPr bwMode="auto">
            <a:xfrm>
              <a:off x="4500" y="1046"/>
              <a:ext cx="236" cy="137"/>
            </a:xfrm>
            <a:custGeom>
              <a:avLst/>
              <a:gdLst>
                <a:gd name="T0" fmla="*/ 0 w 1044"/>
                <a:gd name="T1" fmla="*/ 0 h 607"/>
                <a:gd name="T2" fmla="*/ 0 w 1044"/>
                <a:gd name="T3" fmla="*/ 0 h 607"/>
                <a:gd name="T4" fmla="*/ 543 w 1044"/>
                <a:gd name="T5" fmla="*/ 292 h 607"/>
                <a:gd name="T6" fmla="*/ 1023 w 1044"/>
                <a:gd name="T7" fmla="*/ 105 h 607"/>
                <a:gd name="T8" fmla="*/ 1043 w 1044"/>
                <a:gd name="T9" fmla="*/ 397 h 607"/>
                <a:gd name="T10" fmla="*/ 543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0" y="272"/>
                    <a:pt x="543" y="292"/>
                  </a:cubicBezTo>
                  <a:cubicBezTo>
                    <a:pt x="814" y="313"/>
                    <a:pt x="1043" y="230"/>
                    <a:pt x="1023" y="105"/>
                  </a:cubicBezTo>
                  <a:cubicBezTo>
                    <a:pt x="1043" y="397"/>
                    <a:pt x="1043" y="397"/>
                    <a:pt x="1043" y="397"/>
                  </a:cubicBezTo>
                  <a:cubicBezTo>
                    <a:pt x="1043" y="522"/>
                    <a:pt x="835" y="606"/>
                    <a:pt x="543" y="584"/>
                  </a:cubicBezTo>
                  <a:cubicBezTo>
                    <a:pt x="272" y="563"/>
                    <a:pt x="21" y="439"/>
                    <a:pt x="21"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6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06" name="Freeform 105"/>
            <p:cNvSpPr>
              <a:spLocks noChangeArrowheads="1"/>
            </p:cNvSpPr>
            <p:nvPr/>
          </p:nvSpPr>
          <p:spPr bwMode="auto">
            <a:xfrm>
              <a:off x="4855" y="1175"/>
              <a:ext cx="232" cy="121"/>
            </a:xfrm>
            <a:custGeom>
              <a:avLst/>
              <a:gdLst>
                <a:gd name="T0" fmla="*/ 1022 w 1023"/>
                <a:gd name="T1" fmla="*/ 314 h 544"/>
                <a:gd name="T2" fmla="*/ 1022 w 1023"/>
                <a:gd name="T3" fmla="*/ 314 h 544"/>
                <a:gd name="T4" fmla="*/ 501 w 1023"/>
                <a:gd name="T5" fmla="*/ 43 h 544"/>
                <a:gd name="T6" fmla="*/ 0 w 1023"/>
                <a:gd name="T7" fmla="*/ 230 h 544"/>
                <a:gd name="T8" fmla="*/ 521 w 1023"/>
                <a:gd name="T9" fmla="*/ 522 h 544"/>
                <a:gd name="T10" fmla="*/ 1022 w 1023"/>
                <a:gd name="T11" fmla="*/ 314 h 544"/>
              </a:gdLst>
              <a:ahLst/>
              <a:cxnLst>
                <a:cxn ang="0">
                  <a:pos x="T0" y="T1"/>
                </a:cxn>
                <a:cxn ang="0">
                  <a:pos x="T2" y="T3"/>
                </a:cxn>
                <a:cxn ang="0">
                  <a:pos x="T4" y="T5"/>
                </a:cxn>
                <a:cxn ang="0">
                  <a:pos x="T6" y="T7"/>
                </a:cxn>
                <a:cxn ang="0">
                  <a:pos x="T8" y="T9"/>
                </a:cxn>
                <a:cxn ang="0">
                  <a:pos x="T10" y="T11"/>
                </a:cxn>
              </a:cxnLst>
              <a:rect l="0" t="0" r="r" b="b"/>
              <a:pathLst>
                <a:path w="1023" h="544">
                  <a:moveTo>
                    <a:pt x="1022" y="314"/>
                  </a:moveTo>
                  <a:lnTo>
                    <a:pt x="1022" y="314"/>
                  </a:lnTo>
                  <a:cubicBezTo>
                    <a:pt x="1022" y="188"/>
                    <a:pt x="772" y="63"/>
                    <a:pt x="501" y="43"/>
                  </a:cubicBezTo>
                  <a:cubicBezTo>
                    <a:pt x="209" y="0"/>
                    <a:pt x="0" y="84"/>
                    <a:pt x="0" y="230"/>
                  </a:cubicBezTo>
                  <a:cubicBezTo>
                    <a:pt x="21" y="355"/>
                    <a:pt x="250" y="480"/>
                    <a:pt x="521" y="522"/>
                  </a:cubicBezTo>
                  <a:cubicBezTo>
                    <a:pt x="814" y="543"/>
                    <a:pt x="1022" y="460"/>
                    <a:pt x="1022" y="314"/>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5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07" name="Freeform 106"/>
            <p:cNvSpPr>
              <a:spLocks noChangeArrowheads="1"/>
            </p:cNvSpPr>
            <p:nvPr/>
          </p:nvSpPr>
          <p:spPr bwMode="auto">
            <a:xfrm>
              <a:off x="4855" y="1225"/>
              <a:ext cx="236" cy="137"/>
            </a:xfrm>
            <a:custGeom>
              <a:avLst/>
              <a:gdLst>
                <a:gd name="T0" fmla="*/ 0 w 1044"/>
                <a:gd name="T1" fmla="*/ 0 h 606"/>
                <a:gd name="T2" fmla="*/ 0 w 1044"/>
                <a:gd name="T3" fmla="*/ 0 h 606"/>
                <a:gd name="T4" fmla="*/ 521 w 1044"/>
                <a:gd name="T5" fmla="*/ 292 h 606"/>
                <a:gd name="T6" fmla="*/ 1022 w 1044"/>
                <a:gd name="T7" fmla="*/ 84 h 606"/>
                <a:gd name="T8" fmla="*/ 1043 w 1044"/>
                <a:gd name="T9" fmla="*/ 375 h 606"/>
                <a:gd name="T10" fmla="*/ 543 w 1044"/>
                <a:gd name="T11" fmla="*/ 584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92"/>
                  </a:cubicBezTo>
                  <a:cubicBezTo>
                    <a:pt x="814" y="313"/>
                    <a:pt x="1022" y="230"/>
                    <a:pt x="1022" y="84"/>
                  </a:cubicBezTo>
                  <a:cubicBezTo>
                    <a:pt x="1043" y="375"/>
                    <a:pt x="1043" y="375"/>
                    <a:pt x="1043" y="375"/>
                  </a:cubicBezTo>
                  <a:cubicBezTo>
                    <a:pt x="1043" y="521"/>
                    <a:pt x="814" y="605"/>
                    <a:pt x="543" y="584"/>
                  </a:cubicBezTo>
                  <a:cubicBezTo>
                    <a:pt x="271" y="542"/>
                    <a:pt x="21" y="417"/>
                    <a:pt x="21"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6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08" name="Freeform 107"/>
            <p:cNvSpPr>
              <a:spLocks noChangeArrowheads="1"/>
            </p:cNvSpPr>
            <p:nvPr/>
          </p:nvSpPr>
          <p:spPr bwMode="auto">
            <a:xfrm>
              <a:off x="4808" y="876"/>
              <a:ext cx="230" cy="121"/>
            </a:xfrm>
            <a:custGeom>
              <a:avLst/>
              <a:gdLst>
                <a:gd name="T0" fmla="*/ 1022 w 1023"/>
                <a:gd name="T1" fmla="*/ 313 h 544"/>
                <a:gd name="T2" fmla="*/ 1022 w 1023"/>
                <a:gd name="T3" fmla="*/ 313 h 544"/>
                <a:gd name="T4" fmla="*/ 500 w 1023"/>
                <a:gd name="T5" fmla="*/ 21 h 544"/>
                <a:gd name="T6" fmla="*/ 0 w 1023"/>
                <a:gd name="T7" fmla="*/ 209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22" y="188"/>
                    <a:pt x="771" y="63"/>
                    <a:pt x="500" y="21"/>
                  </a:cubicBezTo>
                  <a:cubicBezTo>
                    <a:pt x="208" y="0"/>
                    <a:pt x="0" y="84"/>
                    <a:pt x="0" y="209"/>
                  </a:cubicBezTo>
                  <a:cubicBezTo>
                    <a:pt x="20" y="355"/>
                    <a:pt x="250" y="480"/>
                    <a:pt x="521" y="501"/>
                  </a:cubicBezTo>
                  <a:cubicBezTo>
                    <a:pt x="813" y="543"/>
                    <a:pt x="1022" y="439"/>
                    <a:pt x="1022"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5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09" name="Freeform 108"/>
            <p:cNvSpPr>
              <a:spLocks noChangeArrowheads="1"/>
            </p:cNvSpPr>
            <p:nvPr/>
          </p:nvSpPr>
          <p:spPr bwMode="auto">
            <a:xfrm>
              <a:off x="4808" y="923"/>
              <a:ext cx="236" cy="141"/>
            </a:xfrm>
            <a:custGeom>
              <a:avLst/>
              <a:gdLst>
                <a:gd name="T0" fmla="*/ 0 w 1043"/>
                <a:gd name="T1" fmla="*/ 0 h 627"/>
                <a:gd name="T2" fmla="*/ 0 w 1043"/>
                <a:gd name="T3" fmla="*/ 0 h 627"/>
                <a:gd name="T4" fmla="*/ 521 w 1043"/>
                <a:gd name="T5" fmla="*/ 292 h 627"/>
                <a:gd name="T6" fmla="*/ 1022 w 1043"/>
                <a:gd name="T7" fmla="*/ 104 h 627"/>
                <a:gd name="T8" fmla="*/ 1042 w 1043"/>
                <a:gd name="T9" fmla="*/ 397 h 627"/>
                <a:gd name="T10" fmla="*/ 542 w 1043"/>
                <a:gd name="T11" fmla="*/ 584 h 627"/>
                <a:gd name="T12" fmla="*/ 20 w 1043"/>
                <a:gd name="T13" fmla="*/ 292 h 627"/>
                <a:gd name="T14" fmla="*/ 0 w 1043"/>
                <a:gd name="T15" fmla="*/ 0 h 6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3" h="627">
                  <a:moveTo>
                    <a:pt x="0" y="0"/>
                  </a:moveTo>
                  <a:lnTo>
                    <a:pt x="0" y="0"/>
                  </a:lnTo>
                  <a:cubicBezTo>
                    <a:pt x="20" y="146"/>
                    <a:pt x="250" y="271"/>
                    <a:pt x="521" y="292"/>
                  </a:cubicBezTo>
                  <a:cubicBezTo>
                    <a:pt x="813" y="334"/>
                    <a:pt x="1022" y="230"/>
                    <a:pt x="1022" y="104"/>
                  </a:cubicBezTo>
                  <a:cubicBezTo>
                    <a:pt x="1042" y="397"/>
                    <a:pt x="1042" y="397"/>
                    <a:pt x="1042" y="397"/>
                  </a:cubicBezTo>
                  <a:cubicBezTo>
                    <a:pt x="1042" y="521"/>
                    <a:pt x="813" y="626"/>
                    <a:pt x="542" y="584"/>
                  </a:cubicBezTo>
                  <a:cubicBezTo>
                    <a:pt x="271" y="563"/>
                    <a:pt x="20" y="438"/>
                    <a:pt x="20"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6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10" name="Freeform 109"/>
            <p:cNvSpPr>
              <a:spLocks noChangeArrowheads="1"/>
            </p:cNvSpPr>
            <p:nvPr/>
          </p:nvSpPr>
          <p:spPr bwMode="auto">
            <a:xfrm>
              <a:off x="5162" y="1056"/>
              <a:ext cx="232" cy="117"/>
            </a:xfrm>
            <a:custGeom>
              <a:avLst/>
              <a:gdLst>
                <a:gd name="T0" fmla="*/ 1022 w 1023"/>
                <a:gd name="T1" fmla="*/ 313 h 522"/>
                <a:gd name="T2" fmla="*/ 1022 w 1023"/>
                <a:gd name="T3" fmla="*/ 313 h 522"/>
                <a:gd name="T4" fmla="*/ 500 w 1023"/>
                <a:gd name="T5" fmla="*/ 21 h 522"/>
                <a:gd name="T6" fmla="*/ 0 w 1023"/>
                <a:gd name="T7" fmla="*/ 208 h 522"/>
                <a:gd name="T8" fmla="*/ 522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67"/>
                    <a:pt x="772" y="42"/>
                    <a:pt x="500" y="21"/>
                  </a:cubicBezTo>
                  <a:cubicBezTo>
                    <a:pt x="209" y="0"/>
                    <a:pt x="0" y="84"/>
                    <a:pt x="0" y="208"/>
                  </a:cubicBezTo>
                  <a:cubicBezTo>
                    <a:pt x="21" y="355"/>
                    <a:pt x="250" y="480"/>
                    <a:pt x="522" y="501"/>
                  </a:cubicBezTo>
                  <a:cubicBezTo>
                    <a:pt x="813" y="521"/>
                    <a:pt x="1022" y="438"/>
                    <a:pt x="1022"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5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11" name="Freeform 110"/>
            <p:cNvSpPr>
              <a:spLocks noChangeArrowheads="1"/>
            </p:cNvSpPr>
            <p:nvPr/>
          </p:nvSpPr>
          <p:spPr bwMode="auto">
            <a:xfrm>
              <a:off x="5162" y="1102"/>
              <a:ext cx="236" cy="137"/>
            </a:xfrm>
            <a:custGeom>
              <a:avLst/>
              <a:gdLst>
                <a:gd name="T0" fmla="*/ 0 w 1044"/>
                <a:gd name="T1" fmla="*/ 0 h 607"/>
                <a:gd name="T2" fmla="*/ 0 w 1044"/>
                <a:gd name="T3" fmla="*/ 0 h 607"/>
                <a:gd name="T4" fmla="*/ 522 w 1044"/>
                <a:gd name="T5" fmla="*/ 293 h 607"/>
                <a:gd name="T6" fmla="*/ 1022 w 1044"/>
                <a:gd name="T7" fmla="*/ 105 h 607"/>
                <a:gd name="T8" fmla="*/ 1022 w 1044"/>
                <a:gd name="T9" fmla="*/ 397 h 607"/>
                <a:gd name="T10" fmla="*/ 542 w 1044"/>
                <a:gd name="T11" fmla="*/ 584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7"/>
                    <a:pt x="250" y="272"/>
                    <a:pt x="522" y="293"/>
                  </a:cubicBezTo>
                  <a:cubicBezTo>
                    <a:pt x="813" y="313"/>
                    <a:pt x="1022" y="230"/>
                    <a:pt x="1022" y="105"/>
                  </a:cubicBezTo>
                  <a:cubicBezTo>
                    <a:pt x="1022" y="397"/>
                    <a:pt x="1022" y="397"/>
                    <a:pt x="1022" y="397"/>
                  </a:cubicBezTo>
                  <a:cubicBezTo>
                    <a:pt x="1043" y="522"/>
                    <a:pt x="813" y="606"/>
                    <a:pt x="542" y="584"/>
                  </a:cubicBezTo>
                  <a:cubicBezTo>
                    <a:pt x="250" y="564"/>
                    <a:pt x="21" y="439"/>
                    <a:pt x="21" y="293"/>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6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grpSp>
      <p:grpSp>
        <p:nvGrpSpPr>
          <p:cNvPr id="164" name="Group 204"/>
          <p:cNvGrpSpPr>
            <a:grpSpLocks/>
          </p:cNvGrpSpPr>
          <p:nvPr/>
        </p:nvGrpSpPr>
        <p:grpSpPr bwMode="auto">
          <a:xfrm rot="1505432">
            <a:off x="369254" y="853437"/>
            <a:ext cx="1562100" cy="1138266"/>
            <a:chOff x="3658" y="852"/>
            <a:chExt cx="1986" cy="1447"/>
          </a:xfrm>
          <a:effectLst/>
        </p:grpSpPr>
        <p:sp>
          <p:nvSpPr>
            <p:cNvPr id="165" name="Freeform 164"/>
            <p:cNvSpPr>
              <a:spLocks noChangeArrowheads="1"/>
            </p:cNvSpPr>
            <p:nvPr/>
          </p:nvSpPr>
          <p:spPr bwMode="auto">
            <a:xfrm>
              <a:off x="3658" y="1419"/>
              <a:ext cx="662" cy="880"/>
            </a:xfrm>
            <a:custGeom>
              <a:avLst/>
              <a:gdLst>
                <a:gd name="T0" fmla="*/ 2921 w 2922"/>
                <a:gd name="T1" fmla="*/ 3879 h 3880"/>
                <a:gd name="T2" fmla="*/ 0 w 2922"/>
                <a:gd name="T3" fmla="*/ 2629 h 3880"/>
                <a:gd name="T4" fmla="*/ 0 w 2922"/>
                <a:gd name="T5" fmla="*/ 0 h 3880"/>
                <a:gd name="T6" fmla="*/ 2921 w 2922"/>
                <a:gd name="T7" fmla="*/ 1251 h 3880"/>
                <a:gd name="T8" fmla="*/ 2921 w 2922"/>
                <a:gd name="T9" fmla="*/ 3879 h 3880"/>
              </a:gdLst>
              <a:ahLst/>
              <a:cxnLst>
                <a:cxn ang="0">
                  <a:pos x="T0" y="T1"/>
                </a:cxn>
                <a:cxn ang="0">
                  <a:pos x="T2" y="T3"/>
                </a:cxn>
                <a:cxn ang="0">
                  <a:pos x="T4" y="T5"/>
                </a:cxn>
                <a:cxn ang="0">
                  <a:pos x="T6" y="T7"/>
                </a:cxn>
                <a:cxn ang="0">
                  <a:pos x="T8" y="T9"/>
                </a:cxn>
              </a:cxnLst>
              <a:rect l="0" t="0" r="r" b="b"/>
              <a:pathLst>
                <a:path w="2922" h="3880">
                  <a:moveTo>
                    <a:pt x="2921" y="3879"/>
                  </a:moveTo>
                  <a:lnTo>
                    <a:pt x="0" y="2629"/>
                  </a:lnTo>
                  <a:lnTo>
                    <a:pt x="0" y="0"/>
                  </a:lnTo>
                  <a:lnTo>
                    <a:pt x="2921" y="1251"/>
                  </a:lnTo>
                  <a:lnTo>
                    <a:pt x="2921" y="3879"/>
                  </a:lnTo>
                </a:path>
              </a:pathLst>
            </a:custGeom>
            <a:gradFill flip="none" rotWithShape="1">
              <a:gsLst>
                <a:gs pos="0">
                  <a:schemeClr val="accent2">
                    <a:lumMod val="67000"/>
                  </a:schemeClr>
                </a:gs>
                <a:gs pos="48000">
                  <a:schemeClr val="accent2">
                    <a:lumMod val="97000"/>
                    <a:lumOff val="3000"/>
                  </a:schemeClr>
                </a:gs>
                <a:gs pos="100000">
                  <a:schemeClr val="accent2">
                    <a:lumMod val="60000"/>
                    <a:lumOff val="40000"/>
                  </a:schemeClr>
                </a:gs>
              </a:gsLst>
              <a:lin ang="16200000" scaled="1"/>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66" name="Freeform 165"/>
            <p:cNvSpPr>
              <a:spLocks noChangeArrowheads="1"/>
            </p:cNvSpPr>
            <p:nvPr/>
          </p:nvSpPr>
          <p:spPr bwMode="auto">
            <a:xfrm>
              <a:off x="4320" y="1133"/>
              <a:ext cx="1324" cy="1166"/>
            </a:xfrm>
            <a:custGeom>
              <a:avLst/>
              <a:gdLst>
                <a:gd name="T0" fmla="*/ 2920 w 5842"/>
                <a:gd name="T1" fmla="*/ 1272 h 5152"/>
                <a:gd name="T2" fmla="*/ 0 w 5842"/>
                <a:gd name="T3" fmla="*/ 2523 h 5152"/>
                <a:gd name="T4" fmla="*/ 0 w 5842"/>
                <a:gd name="T5" fmla="*/ 5151 h 5152"/>
                <a:gd name="T6" fmla="*/ 2920 w 5842"/>
                <a:gd name="T7" fmla="*/ 3901 h 5152"/>
                <a:gd name="T8" fmla="*/ 5841 w 5842"/>
                <a:gd name="T9" fmla="*/ 2649 h 5152"/>
                <a:gd name="T10" fmla="*/ 5841 w 5842"/>
                <a:gd name="T11" fmla="*/ 0 h 5152"/>
                <a:gd name="T12" fmla="*/ 2920 w 5842"/>
                <a:gd name="T13" fmla="*/ 1272 h 5152"/>
              </a:gdLst>
              <a:ahLst/>
              <a:cxnLst>
                <a:cxn ang="0">
                  <a:pos x="T0" y="T1"/>
                </a:cxn>
                <a:cxn ang="0">
                  <a:pos x="T2" y="T3"/>
                </a:cxn>
                <a:cxn ang="0">
                  <a:pos x="T4" y="T5"/>
                </a:cxn>
                <a:cxn ang="0">
                  <a:pos x="T6" y="T7"/>
                </a:cxn>
                <a:cxn ang="0">
                  <a:pos x="T8" y="T9"/>
                </a:cxn>
                <a:cxn ang="0">
                  <a:pos x="T10" y="T11"/>
                </a:cxn>
                <a:cxn ang="0">
                  <a:pos x="T12" y="T13"/>
                </a:cxn>
              </a:cxnLst>
              <a:rect l="0" t="0" r="r" b="b"/>
              <a:pathLst>
                <a:path w="5842" h="5152">
                  <a:moveTo>
                    <a:pt x="2920" y="1272"/>
                  </a:moveTo>
                  <a:lnTo>
                    <a:pt x="0" y="2523"/>
                  </a:lnTo>
                  <a:lnTo>
                    <a:pt x="0" y="5151"/>
                  </a:lnTo>
                  <a:lnTo>
                    <a:pt x="2920" y="3901"/>
                  </a:lnTo>
                  <a:lnTo>
                    <a:pt x="5841" y="2649"/>
                  </a:lnTo>
                  <a:lnTo>
                    <a:pt x="5841" y="0"/>
                  </a:lnTo>
                  <a:lnTo>
                    <a:pt x="2920" y="1272"/>
                  </a:lnTo>
                </a:path>
              </a:pathLst>
            </a:custGeom>
            <a:gradFill flip="none" rotWithShape="1">
              <a:gsLst>
                <a:gs pos="0">
                  <a:schemeClr val="accent2">
                    <a:lumMod val="89000"/>
                  </a:schemeClr>
                </a:gs>
                <a:gs pos="23000">
                  <a:schemeClr val="accent2">
                    <a:lumMod val="89000"/>
                  </a:schemeClr>
                </a:gs>
                <a:gs pos="69000">
                  <a:schemeClr val="accent2">
                    <a:lumMod val="75000"/>
                  </a:schemeClr>
                </a:gs>
                <a:gs pos="97000">
                  <a:schemeClr val="accent2">
                    <a:lumMod val="70000"/>
                  </a:schemeClr>
                </a:gs>
              </a:gsLst>
              <a:path path="circle">
                <a:fillToRect l="50000" t="50000" r="50000" b="5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67" name="Freeform 166"/>
            <p:cNvSpPr>
              <a:spLocks noChangeArrowheads="1"/>
            </p:cNvSpPr>
            <p:nvPr/>
          </p:nvSpPr>
          <p:spPr bwMode="auto">
            <a:xfrm>
              <a:off x="3658" y="852"/>
              <a:ext cx="1986" cy="856"/>
            </a:xfrm>
            <a:custGeom>
              <a:avLst/>
              <a:gdLst>
                <a:gd name="T0" fmla="*/ 5841 w 8763"/>
                <a:gd name="T1" fmla="*/ 0 h 3776"/>
                <a:gd name="T2" fmla="*/ 2921 w 8763"/>
                <a:gd name="T3" fmla="*/ 1252 h 3776"/>
                <a:gd name="T4" fmla="*/ 0 w 8763"/>
                <a:gd name="T5" fmla="*/ 2524 h 3776"/>
                <a:gd name="T6" fmla="*/ 2921 w 8763"/>
                <a:gd name="T7" fmla="*/ 3775 h 3776"/>
                <a:gd name="T8" fmla="*/ 5841 w 8763"/>
                <a:gd name="T9" fmla="*/ 2524 h 3776"/>
                <a:gd name="T10" fmla="*/ 8762 w 8763"/>
                <a:gd name="T11" fmla="*/ 1252 h 3776"/>
                <a:gd name="T12" fmla="*/ 5841 w 8763"/>
                <a:gd name="T13" fmla="*/ 0 h 3776"/>
              </a:gdLst>
              <a:ahLst/>
              <a:cxnLst>
                <a:cxn ang="0">
                  <a:pos x="T0" y="T1"/>
                </a:cxn>
                <a:cxn ang="0">
                  <a:pos x="T2" y="T3"/>
                </a:cxn>
                <a:cxn ang="0">
                  <a:pos x="T4" y="T5"/>
                </a:cxn>
                <a:cxn ang="0">
                  <a:pos x="T6" y="T7"/>
                </a:cxn>
                <a:cxn ang="0">
                  <a:pos x="T8" y="T9"/>
                </a:cxn>
                <a:cxn ang="0">
                  <a:pos x="T10" y="T11"/>
                </a:cxn>
                <a:cxn ang="0">
                  <a:pos x="T12" y="T13"/>
                </a:cxn>
              </a:cxnLst>
              <a:rect l="0" t="0" r="r" b="b"/>
              <a:pathLst>
                <a:path w="8763" h="3776">
                  <a:moveTo>
                    <a:pt x="5841" y="0"/>
                  </a:moveTo>
                  <a:lnTo>
                    <a:pt x="2921" y="1252"/>
                  </a:lnTo>
                  <a:lnTo>
                    <a:pt x="0" y="2524"/>
                  </a:lnTo>
                  <a:lnTo>
                    <a:pt x="2921" y="3775"/>
                  </a:lnTo>
                  <a:lnTo>
                    <a:pt x="5841" y="2524"/>
                  </a:lnTo>
                  <a:lnTo>
                    <a:pt x="8762" y="1252"/>
                  </a:lnTo>
                  <a:lnTo>
                    <a:pt x="5841" y="0"/>
                  </a:lnTo>
                </a:path>
              </a:pathLst>
            </a:custGeom>
            <a:gradFill flip="none" rotWithShape="1">
              <a:gsLst>
                <a:gs pos="0">
                  <a:schemeClr val="accent2">
                    <a:lumMod val="5000"/>
                    <a:lumOff val="95000"/>
                  </a:schemeClr>
                </a:gs>
                <a:gs pos="74000">
                  <a:schemeClr val="accent2">
                    <a:lumMod val="45000"/>
                    <a:lumOff val="55000"/>
                  </a:schemeClr>
                </a:gs>
                <a:gs pos="83000">
                  <a:schemeClr val="accent2">
                    <a:lumMod val="45000"/>
                    <a:lumOff val="55000"/>
                  </a:schemeClr>
                </a:gs>
                <a:gs pos="100000">
                  <a:schemeClr val="accent2">
                    <a:lumMod val="30000"/>
                    <a:lumOff val="70000"/>
                  </a:schemeClr>
                </a:gs>
              </a:gsLst>
              <a:lin ang="5400000" scaled="1"/>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68" name="Freeform 167"/>
            <p:cNvSpPr>
              <a:spLocks noChangeArrowheads="1"/>
            </p:cNvSpPr>
            <p:nvPr/>
          </p:nvSpPr>
          <p:spPr bwMode="auto">
            <a:xfrm>
              <a:off x="3872" y="1246"/>
              <a:ext cx="234" cy="121"/>
            </a:xfrm>
            <a:custGeom>
              <a:avLst/>
              <a:gdLst>
                <a:gd name="T0" fmla="*/ 1022 w 1044"/>
                <a:gd name="T1" fmla="*/ 333 h 543"/>
                <a:gd name="T2" fmla="*/ 1022 w 1044"/>
                <a:gd name="T3" fmla="*/ 333 h 543"/>
                <a:gd name="T4" fmla="*/ 500 w 1044"/>
                <a:gd name="T5" fmla="*/ 41 h 543"/>
                <a:gd name="T6" fmla="*/ 20 w 1044"/>
                <a:gd name="T7" fmla="*/ 229 h 543"/>
                <a:gd name="T8" fmla="*/ 542 w 1044"/>
                <a:gd name="T9" fmla="*/ 521 h 543"/>
                <a:gd name="T10" fmla="*/ 1022 w 1044"/>
                <a:gd name="T11" fmla="*/ 333 h 543"/>
              </a:gdLst>
              <a:ahLst/>
              <a:cxnLst>
                <a:cxn ang="0">
                  <a:pos x="T0" y="T1"/>
                </a:cxn>
                <a:cxn ang="0">
                  <a:pos x="T2" y="T3"/>
                </a:cxn>
                <a:cxn ang="0">
                  <a:pos x="T4" y="T5"/>
                </a:cxn>
                <a:cxn ang="0">
                  <a:pos x="T6" y="T7"/>
                </a:cxn>
                <a:cxn ang="0">
                  <a:pos x="T8" y="T9"/>
                </a:cxn>
                <a:cxn ang="0">
                  <a:pos x="T10" y="T11"/>
                </a:cxn>
              </a:cxnLst>
              <a:rect l="0" t="0" r="r" b="b"/>
              <a:pathLst>
                <a:path w="1044" h="543">
                  <a:moveTo>
                    <a:pt x="1022" y="333"/>
                  </a:moveTo>
                  <a:lnTo>
                    <a:pt x="1022" y="333"/>
                  </a:lnTo>
                  <a:cubicBezTo>
                    <a:pt x="1022" y="187"/>
                    <a:pt x="793" y="62"/>
                    <a:pt x="500" y="41"/>
                  </a:cubicBezTo>
                  <a:cubicBezTo>
                    <a:pt x="229" y="0"/>
                    <a:pt x="0" y="104"/>
                    <a:pt x="20" y="229"/>
                  </a:cubicBezTo>
                  <a:cubicBezTo>
                    <a:pt x="20" y="354"/>
                    <a:pt x="250" y="479"/>
                    <a:pt x="542" y="521"/>
                  </a:cubicBezTo>
                  <a:cubicBezTo>
                    <a:pt x="813" y="542"/>
                    <a:pt x="1043" y="458"/>
                    <a:pt x="1022" y="33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5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69" name="Freeform 168"/>
            <p:cNvSpPr>
              <a:spLocks noChangeArrowheads="1"/>
            </p:cNvSpPr>
            <p:nvPr/>
          </p:nvSpPr>
          <p:spPr bwMode="auto">
            <a:xfrm>
              <a:off x="3876" y="1298"/>
              <a:ext cx="230" cy="135"/>
            </a:xfrm>
            <a:custGeom>
              <a:avLst/>
              <a:gdLst>
                <a:gd name="T0" fmla="*/ 0 w 1024"/>
                <a:gd name="T1" fmla="*/ 0 h 606"/>
                <a:gd name="T2" fmla="*/ 0 w 1024"/>
                <a:gd name="T3" fmla="*/ 0 h 606"/>
                <a:gd name="T4" fmla="*/ 522 w 1024"/>
                <a:gd name="T5" fmla="*/ 292 h 606"/>
                <a:gd name="T6" fmla="*/ 1002 w 1024"/>
                <a:gd name="T7" fmla="*/ 104 h 606"/>
                <a:gd name="T8" fmla="*/ 1023 w 1024"/>
                <a:gd name="T9" fmla="*/ 396 h 606"/>
                <a:gd name="T10" fmla="*/ 522 w 1024"/>
                <a:gd name="T11" fmla="*/ 584 h 606"/>
                <a:gd name="T12" fmla="*/ 0 w 1024"/>
                <a:gd name="T13" fmla="*/ 292 h 606"/>
                <a:gd name="T14" fmla="*/ 0 w 102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4" h="606">
                  <a:moveTo>
                    <a:pt x="0" y="0"/>
                  </a:moveTo>
                  <a:lnTo>
                    <a:pt x="0" y="0"/>
                  </a:lnTo>
                  <a:cubicBezTo>
                    <a:pt x="0" y="125"/>
                    <a:pt x="230" y="250"/>
                    <a:pt x="522" y="292"/>
                  </a:cubicBezTo>
                  <a:cubicBezTo>
                    <a:pt x="793" y="313"/>
                    <a:pt x="1023" y="229"/>
                    <a:pt x="1002" y="104"/>
                  </a:cubicBezTo>
                  <a:cubicBezTo>
                    <a:pt x="1023" y="396"/>
                    <a:pt x="1023" y="396"/>
                    <a:pt x="1023" y="396"/>
                  </a:cubicBezTo>
                  <a:cubicBezTo>
                    <a:pt x="1023" y="521"/>
                    <a:pt x="814" y="605"/>
                    <a:pt x="522" y="584"/>
                  </a:cubicBezTo>
                  <a:cubicBezTo>
                    <a:pt x="251" y="563"/>
                    <a:pt x="22" y="417"/>
                    <a:pt x="0"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6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70" name="Freeform 169"/>
            <p:cNvSpPr>
              <a:spLocks noChangeArrowheads="1"/>
            </p:cNvSpPr>
            <p:nvPr/>
          </p:nvSpPr>
          <p:spPr bwMode="auto">
            <a:xfrm>
              <a:off x="4225" y="1423"/>
              <a:ext cx="236" cy="123"/>
            </a:xfrm>
            <a:custGeom>
              <a:avLst/>
              <a:gdLst>
                <a:gd name="T0" fmla="*/ 1022 w 1044"/>
                <a:gd name="T1" fmla="*/ 313 h 544"/>
                <a:gd name="T2" fmla="*/ 1022 w 1044"/>
                <a:gd name="T3" fmla="*/ 313 h 544"/>
                <a:gd name="T4" fmla="*/ 501 w 1044"/>
                <a:gd name="T5" fmla="*/ 21 h 544"/>
                <a:gd name="T6" fmla="*/ 21 w 1044"/>
                <a:gd name="T7" fmla="*/ 230 h 544"/>
                <a:gd name="T8" fmla="*/ 542 w 1044"/>
                <a:gd name="T9" fmla="*/ 522 h 544"/>
                <a:gd name="T10" fmla="*/ 1022 w 1044"/>
                <a:gd name="T11" fmla="*/ 313 h 544"/>
              </a:gdLst>
              <a:ahLst/>
              <a:cxnLst>
                <a:cxn ang="0">
                  <a:pos x="T0" y="T1"/>
                </a:cxn>
                <a:cxn ang="0">
                  <a:pos x="T2" y="T3"/>
                </a:cxn>
                <a:cxn ang="0">
                  <a:pos x="T4" y="T5"/>
                </a:cxn>
                <a:cxn ang="0">
                  <a:pos x="T6" y="T7"/>
                </a:cxn>
                <a:cxn ang="0">
                  <a:pos x="T8" y="T9"/>
                </a:cxn>
                <a:cxn ang="0">
                  <a:pos x="T10" y="T11"/>
                </a:cxn>
              </a:cxnLst>
              <a:rect l="0" t="0" r="r" b="b"/>
              <a:pathLst>
                <a:path w="1044" h="544">
                  <a:moveTo>
                    <a:pt x="1022" y="313"/>
                  </a:moveTo>
                  <a:lnTo>
                    <a:pt x="1022" y="313"/>
                  </a:lnTo>
                  <a:cubicBezTo>
                    <a:pt x="1022" y="188"/>
                    <a:pt x="793" y="63"/>
                    <a:pt x="501" y="21"/>
                  </a:cubicBezTo>
                  <a:cubicBezTo>
                    <a:pt x="230" y="0"/>
                    <a:pt x="0" y="83"/>
                    <a:pt x="21" y="230"/>
                  </a:cubicBezTo>
                  <a:cubicBezTo>
                    <a:pt x="21" y="355"/>
                    <a:pt x="251" y="480"/>
                    <a:pt x="542" y="522"/>
                  </a:cubicBezTo>
                  <a:cubicBezTo>
                    <a:pt x="814" y="543"/>
                    <a:pt x="1043" y="459"/>
                    <a:pt x="1022"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5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71" name="Freeform 170"/>
            <p:cNvSpPr>
              <a:spLocks noChangeArrowheads="1"/>
            </p:cNvSpPr>
            <p:nvPr/>
          </p:nvSpPr>
          <p:spPr bwMode="auto">
            <a:xfrm>
              <a:off x="4229" y="1478"/>
              <a:ext cx="232" cy="135"/>
            </a:xfrm>
            <a:custGeom>
              <a:avLst/>
              <a:gdLst>
                <a:gd name="T0" fmla="*/ 0 w 1023"/>
                <a:gd name="T1" fmla="*/ 0 h 605"/>
                <a:gd name="T2" fmla="*/ 0 w 1023"/>
                <a:gd name="T3" fmla="*/ 0 h 605"/>
                <a:gd name="T4" fmla="*/ 521 w 1023"/>
                <a:gd name="T5" fmla="*/ 292 h 605"/>
                <a:gd name="T6" fmla="*/ 1001 w 1023"/>
                <a:gd name="T7" fmla="*/ 83 h 605"/>
                <a:gd name="T8" fmla="*/ 1022 w 1023"/>
                <a:gd name="T9" fmla="*/ 375 h 605"/>
                <a:gd name="T10" fmla="*/ 521 w 1023"/>
                <a:gd name="T11" fmla="*/ 584 h 605"/>
                <a:gd name="T12" fmla="*/ 0 w 1023"/>
                <a:gd name="T13" fmla="*/ 292 h 605"/>
                <a:gd name="T14" fmla="*/ 0 w 1023"/>
                <a:gd name="T15" fmla="*/ 0 h 6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3" h="605">
                  <a:moveTo>
                    <a:pt x="0" y="0"/>
                  </a:moveTo>
                  <a:lnTo>
                    <a:pt x="0" y="0"/>
                  </a:lnTo>
                  <a:cubicBezTo>
                    <a:pt x="0" y="125"/>
                    <a:pt x="230" y="250"/>
                    <a:pt x="521" y="292"/>
                  </a:cubicBezTo>
                  <a:cubicBezTo>
                    <a:pt x="793" y="313"/>
                    <a:pt x="1022" y="229"/>
                    <a:pt x="1001" y="83"/>
                  </a:cubicBezTo>
                  <a:cubicBezTo>
                    <a:pt x="1022" y="375"/>
                    <a:pt x="1022" y="375"/>
                    <a:pt x="1022" y="375"/>
                  </a:cubicBezTo>
                  <a:cubicBezTo>
                    <a:pt x="1022" y="521"/>
                    <a:pt x="814" y="604"/>
                    <a:pt x="521" y="584"/>
                  </a:cubicBezTo>
                  <a:cubicBezTo>
                    <a:pt x="250" y="542"/>
                    <a:pt x="21" y="417"/>
                    <a:pt x="0"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6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72" name="Freeform 171"/>
            <p:cNvSpPr>
              <a:spLocks noChangeArrowheads="1"/>
            </p:cNvSpPr>
            <p:nvPr/>
          </p:nvSpPr>
          <p:spPr bwMode="auto">
            <a:xfrm>
              <a:off x="4183" y="1122"/>
              <a:ext cx="232" cy="121"/>
            </a:xfrm>
            <a:custGeom>
              <a:avLst/>
              <a:gdLst>
                <a:gd name="T0" fmla="*/ 1022 w 1023"/>
                <a:gd name="T1" fmla="*/ 313 h 544"/>
                <a:gd name="T2" fmla="*/ 1022 w 1023"/>
                <a:gd name="T3" fmla="*/ 313 h 544"/>
                <a:gd name="T4" fmla="*/ 501 w 1023"/>
                <a:gd name="T5" fmla="*/ 21 h 544"/>
                <a:gd name="T6" fmla="*/ 0 w 1023"/>
                <a:gd name="T7" fmla="*/ 229 h 544"/>
                <a:gd name="T8" fmla="*/ 521 w 1023"/>
                <a:gd name="T9" fmla="*/ 500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1"/>
                  </a:cubicBezTo>
                  <a:cubicBezTo>
                    <a:pt x="208" y="0"/>
                    <a:pt x="0" y="83"/>
                    <a:pt x="0" y="229"/>
                  </a:cubicBezTo>
                  <a:cubicBezTo>
                    <a:pt x="0" y="355"/>
                    <a:pt x="250" y="480"/>
                    <a:pt x="521" y="500"/>
                  </a:cubicBezTo>
                  <a:cubicBezTo>
                    <a:pt x="813" y="543"/>
                    <a:pt x="1022" y="459"/>
                    <a:pt x="1022"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5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73" name="Freeform 172"/>
            <p:cNvSpPr>
              <a:spLocks noChangeArrowheads="1"/>
            </p:cNvSpPr>
            <p:nvPr/>
          </p:nvSpPr>
          <p:spPr bwMode="auto">
            <a:xfrm>
              <a:off x="4183" y="1175"/>
              <a:ext cx="236" cy="135"/>
            </a:xfrm>
            <a:custGeom>
              <a:avLst/>
              <a:gdLst>
                <a:gd name="T0" fmla="*/ 0 w 1044"/>
                <a:gd name="T1" fmla="*/ 0 h 606"/>
                <a:gd name="T2" fmla="*/ 0 w 1044"/>
                <a:gd name="T3" fmla="*/ 0 h 606"/>
                <a:gd name="T4" fmla="*/ 521 w 1044"/>
                <a:gd name="T5" fmla="*/ 271 h 606"/>
                <a:gd name="T6" fmla="*/ 1022 w 1044"/>
                <a:gd name="T7" fmla="*/ 84 h 606"/>
                <a:gd name="T8" fmla="*/ 1022 w 1044"/>
                <a:gd name="T9" fmla="*/ 376 h 606"/>
                <a:gd name="T10" fmla="*/ 542 w 1044"/>
                <a:gd name="T11" fmla="*/ 564 h 606"/>
                <a:gd name="T12" fmla="*/ 21 w 1044"/>
                <a:gd name="T13" fmla="*/ 293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0" y="126"/>
                    <a:pt x="250" y="251"/>
                    <a:pt x="521" y="271"/>
                  </a:cubicBezTo>
                  <a:cubicBezTo>
                    <a:pt x="813" y="314"/>
                    <a:pt x="1022" y="230"/>
                    <a:pt x="1022" y="84"/>
                  </a:cubicBezTo>
                  <a:cubicBezTo>
                    <a:pt x="1022" y="376"/>
                    <a:pt x="1022" y="376"/>
                    <a:pt x="1022" y="376"/>
                  </a:cubicBezTo>
                  <a:cubicBezTo>
                    <a:pt x="1043" y="522"/>
                    <a:pt x="813" y="605"/>
                    <a:pt x="542" y="564"/>
                  </a:cubicBezTo>
                  <a:cubicBezTo>
                    <a:pt x="250" y="543"/>
                    <a:pt x="21" y="418"/>
                    <a:pt x="21" y="293"/>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6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74" name="Freeform 173"/>
            <p:cNvSpPr>
              <a:spLocks noChangeArrowheads="1"/>
            </p:cNvSpPr>
            <p:nvPr/>
          </p:nvSpPr>
          <p:spPr bwMode="auto">
            <a:xfrm>
              <a:off x="4534" y="1300"/>
              <a:ext cx="234" cy="117"/>
            </a:xfrm>
            <a:custGeom>
              <a:avLst/>
              <a:gdLst>
                <a:gd name="T0" fmla="*/ 1044 w 1045"/>
                <a:gd name="T1" fmla="*/ 313 h 522"/>
                <a:gd name="T2" fmla="*/ 1044 w 1045"/>
                <a:gd name="T3" fmla="*/ 313 h 522"/>
                <a:gd name="T4" fmla="*/ 501 w 1045"/>
                <a:gd name="T5" fmla="*/ 21 h 522"/>
                <a:gd name="T6" fmla="*/ 21 w 1045"/>
                <a:gd name="T7" fmla="*/ 208 h 522"/>
                <a:gd name="T8" fmla="*/ 543 w 1045"/>
                <a:gd name="T9" fmla="*/ 500 h 522"/>
                <a:gd name="T10" fmla="*/ 1044 w 1045"/>
                <a:gd name="T11" fmla="*/ 313 h 522"/>
              </a:gdLst>
              <a:ahLst/>
              <a:cxnLst>
                <a:cxn ang="0">
                  <a:pos x="T0" y="T1"/>
                </a:cxn>
                <a:cxn ang="0">
                  <a:pos x="T2" y="T3"/>
                </a:cxn>
                <a:cxn ang="0">
                  <a:pos x="T4" y="T5"/>
                </a:cxn>
                <a:cxn ang="0">
                  <a:pos x="T6" y="T7"/>
                </a:cxn>
                <a:cxn ang="0">
                  <a:pos x="T8" y="T9"/>
                </a:cxn>
                <a:cxn ang="0">
                  <a:pos x="T10" y="T11"/>
                </a:cxn>
              </a:cxnLst>
              <a:rect l="0" t="0" r="r" b="b"/>
              <a:pathLst>
                <a:path w="1045" h="522">
                  <a:moveTo>
                    <a:pt x="1044" y="313"/>
                  </a:moveTo>
                  <a:lnTo>
                    <a:pt x="1044" y="313"/>
                  </a:lnTo>
                  <a:cubicBezTo>
                    <a:pt x="1022" y="187"/>
                    <a:pt x="793" y="41"/>
                    <a:pt x="501" y="21"/>
                  </a:cubicBezTo>
                  <a:cubicBezTo>
                    <a:pt x="230" y="0"/>
                    <a:pt x="0" y="83"/>
                    <a:pt x="21" y="208"/>
                  </a:cubicBezTo>
                  <a:cubicBezTo>
                    <a:pt x="21" y="354"/>
                    <a:pt x="271" y="480"/>
                    <a:pt x="543" y="500"/>
                  </a:cubicBezTo>
                  <a:cubicBezTo>
                    <a:pt x="814" y="521"/>
                    <a:pt x="1044" y="438"/>
                    <a:pt x="1044"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5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75" name="Freeform 174"/>
            <p:cNvSpPr>
              <a:spLocks noChangeArrowheads="1"/>
            </p:cNvSpPr>
            <p:nvPr/>
          </p:nvSpPr>
          <p:spPr bwMode="auto">
            <a:xfrm>
              <a:off x="4538" y="1348"/>
              <a:ext cx="236" cy="137"/>
            </a:xfrm>
            <a:custGeom>
              <a:avLst/>
              <a:gdLst>
                <a:gd name="T0" fmla="*/ 0 w 1044"/>
                <a:gd name="T1" fmla="*/ 0 h 607"/>
                <a:gd name="T2" fmla="*/ 0 w 1044"/>
                <a:gd name="T3" fmla="*/ 0 h 607"/>
                <a:gd name="T4" fmla="*/ 522 w 1044"/>
                <a:gd name="T5" fmla="*/ 292 h 607"/>
                <a:gd name="T6" fmla="*/ 1023 w 1044"/>
                <a:gd name="T7" fmla="*/ 105 h 607"/>
                <a:gd name="T8" fmla="*/ 1023 w 1044"/>
                <a:gd name="T9" fmla="*/ 397 h 607"/>
                <a:gd name="T10" fmla="*/ 543 w 1044"/>
                <a:gd name="T11" fmla="*/ 584 h 607"/>
                <a:gd name="T12" fmla="*/ 0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6"/>
                    <a:pt x="250" y="272"/>
                    <a:pt x="522" y="292"/>
                  </a:cubicBezTo>
                  <a:cubicBezTo>
                    <a:pt x="793" y="313"/>
                    <a:pt x="1023" y="230"/>
                    <a:pt x="1023" y="105"/>
                  </a:cubicBezTo>
                  <a:cubicBezTo>
                    <a:pt x="1023" y="397"/>
                    <a:pt x="1023" y="397"/>
                    <a:pt x="1023" y="397"/>
                  </a:cubicBezTo>
                  <a:cubicBezTo>
                    <a:pt x="1043" y="522"/>
                    <a:pt x="814" y="606"/>
                    <a:pt x="543" y="584"/>
                  </a:cubicBezTo>
                  <a:cubicBezTo>
                    <a:pt x="250" y="564"/>
                    <a:pt x="21" y="439"/>
                    <a:pt x="0"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6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76" name="Freeform 175"/>
            <p:cNvSpPr>
              <a:spLocks noChangeArrowheads="1"/>
            </p:cNvSpPr>
            <p:nvPr/>
          </p:nvSpPr>
          <p:spPr bwMode="auto">
            <a:xfrm>
              <a:off x="4500" y="999"/>
              <a:ext cx="236" cy="117"/>
            </a:xfrm>
            <a:custGeom>
              <a:avLst/>
              <a:gdLst>
                <a:gd name="T0" fmla="*/ 1023 w 1044"/>
                <a:gd name="T1" fmla="*/ 313 h 522"/>
                <a:gd name="T2" fmla="*/ 1023 w 1044"/>
                <a:gd name="T3" fmla="*/ 313 h 522"/>
                <a:gd name="T4" fmla="*/ 501 w 1044"/>
                <a:gd name="T5" fmla="*/ 21 h 522"/>
                <a:gd name="T6" fmla="*/ 0 w 1044"/>
                <a:gd name="T7" fmla="*/ 208 h 522"/>
                <a:gd name="T8" fmla="*/ 543 w 1044"/>
                <a:gd name="T9" fmla="*/ 500 h 522"/>
                <a:gd name="T10" fmla="*/ 1023 w 1044"/>
                <a:gd name="T11" fmla="*/ 313 h 522"/>
              </a:gdLst>
              <a:ahLst/>
              <a:cxnLst>
                <a:cxn ang="0">
                  <a:pos x="T0" y="T1"/>
                </a:cxn>
                <a:cxn ang="0">
                  <a:pos x="T2" y="T3"/>
                </a:cxn>
                <a:cxn ang="0">
                  <a:pos x="T4" y="T5"/>
                </a:cxn>
                <a:cxn ang="0">
                  <a:pos x="T6" y="T7"/>
                </a:cxn>
                <a:cxn ang="0">
                  <a:pos x="T8" y="T9"/>
                </a:cxn>
                <a:cxn ang="0">
                  <a:pos x="T10" y="T11"/>
                </a:cxn>
              </a:cxnLst>
              <a:rect l="0" t="0" r="r" b="b"/>
              <a:pathLst>
                <a:path w="1044" h="522">
                  <a:moveTo>
                    <a:pt x="1023" y="313"/>
                  </a:moveTo>
                  <a:lnTo>
                    <a:pt x="1023" y="313"/>
                  </a:lnTo>
                  <a:cubicBezTo>
                    <a:pt x="1023" y="167"/>
                    <a:pt x="772" y="41"/>
                    <a:pt x="501" y="21"/>
                  </a:cubicBezTo>
                  <a:cubicBezTo>
                    <a:pt x="230" y="0"/>
                    <a:pt x="0" y="83"/>
                    <a:pt x="0" y="208"/>
                  </a:cubicBezTo>
                  <a:cubicBezTo>
                    <a:pt x="21" y="354"/>
                    <a:pt x="250" y="480"/>
                    <a:pt x="543" y="500"/>
                  </a:cubicBezTo>
                  <a:cubicBezTo>
                    <a:pt x="814" y="521"/>
                    <a:pt x="1043" y="438"/>
                    <a:pt x="1023"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5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77" name="Freeform 176"/>
            <p:cNvSpPr>
              <a:spLocks noChangeArrowheads="1"/>
            </p:cNvSpPr>
            <p:nvPr/>
          </p:nvSpPr>
          <p:spPr bwMode="auto">
            <a:xfrm>
              <a:off x="4500" y="1046"/>
              <a:ext cx="236" cy="137"/>
            </a:xfrm>
            <a:custGeom>
              <a:avLst/>
              <a:gdLst>
                <a:gd name="T0" fmla="*/ 0 w 1044"/>
                <a:gd name="T1" fmla="*/ 0 h 607"/>
                <a:gd name="T2" fmla="*/ 0 w 1044"/>
                <a:gd name="T3" fmla="*/ 0 h 607"/>
                <a:gd name="T4" fmla="*/ 543 w 1044"/>
                <a:gd name="T5" fmla="*/ 292 h 607"/>
                <a:gd name="T6" fmla="*/ 1023 w 1044"/>
                <a:gd name="T7" fmla="*/ 105 h 607"/>
                <a:gd name="T8" fmla="*/ 1043 w 1044"/>
                <a:gd name="T9" fmla="*/ 397 h 607"/>
                <a:gd name="T10" fmla="*/ 543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0" y="272"/>
                    <a:pt x="543" y="292"/>
                  </a:cubicBezTo>
                  <a:cubicBezTo>
                    <a:pt x="814" y="313"/>
                    <a:pt x="1043" y="230"/>
                    <a:pt x="1023" y="105"/>
                  </a:cubicBezTo>
                  <a:cubicBezTo>
                    <a:pt x="1043" y="397"/>
                    <a:pt x="1043" y="397"/>
                    <a:pt x="1043" y="397"/>
                  </a:cubicBezTo>
                  <a:cubicBezTo>
                    <a:pt x="1043" y="522"/>
                    <a:pt x="835" y="606"/>
                    <a:pt x="543" y="584"/>
                  </a:cubicBezTo>
                  <a:cubicBezTo>
                    <a:pt x="272" y="563"/>
                    <a:pt x="21" y="439"/>
                    <a:pt x="21"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6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78" name="Freeform 177"/>
            <p:cNvSpPr>
              <a:spLocks noChangeArrowheads="1"/>
            </p:cNvSpPr>
            <p:nvPr/>
          </p:nvSpPr>
          <p:spPr bwMode="auto">
            <a:xfrm>
              <a:off x="4855" y="1175"/>
              <a:ext cx="232" cy="121"/>
            </a:xfrm>
            <a:custGeom>
              <a:avLst/>
              <a:gdLst>
                <a:gd name="T0" fmla="*/ 1022 w 1023"/>
                <a:gd name="T1" fmla="*/ 314 h 544"/>
                <a:gd name="T2" fmla="*/ 1022 w 1023"/>
                <a:gd name="T3" fmla="*/ 314 h 544"/>
                <a:gd name="T4" fmla="*/ 501 w 1023"/>
                <a:gd name="T5" fmla="*/ 43 h 544"/>
                <a:gd name="T6" fmla="*/ 0 w 1023"/>
                <a:gd name="T7" fmla="*/ 230 h 544"/>
                <a:gd name="T8" fmla="*/ 521 w 1023"/>
                <a:gd name="T9" fmla="*/ 522 h 544"/>
                <a:gd name="T10" fmla="*/ 1022 w 1023"/>
                <a:gd name="T11" fmla="*/ 314 h 544"/>
              </a:gdLst>
              <a:ahLst/>
              <a:cxnLst>
                <a:cxn ang="0">
                  <a:pos x="T0" y="T1"/>
                </a:cxn>
                <a:cxn ang="0">
                  <a:pos x="T2" y="T3"/>
                </a:cxn>
                <a:cxn ang="0">
                  <a:pos x="T4" y="T5"/>
                </a:cxn>
                <a:cxn ang="0">
                  <a:pos x="T6" y="T7"/>
                </a:cxn>
                <a:cxn ang="0">
                  <a:pos x="T8" y="T9"/>
                </a:cxn>
                <a:cxn ang="0">
                  <a:pos x="T10" y="T11"/>
                </a:cxn>
              </a:cxnLst>
              <a:rect l="0" t="0" r="r" b="b"/>
              <a:pathLst>
                <a:path w="1023" h="544">
                  <a:moveTo>
                    <a:pt x="1022" y="314"/>
                  </a:moveTo>
                  <a:lnTo>
                    <a:pt x="1022" y="314"/>
                  </a:lnTo>
                  <a:cubicBezTo>
                    <a:pt x="1022" y="188"/>
                    <a:pt x="772" y="63"/>
                    <a:pt x="501" y="43"/>
                  </a:cubicBezTo>
                  <a:cubicBezTo>
                    <a:pt x="209" y="0"/>
                    <a:pt x="0" y="84"/>
                    <a:pt x="0" y="230"/>
                  </a:cubicBezTo>
                  <a:cubicBezTo>
                    <a:pt x="21" y="355"/>
                    <a:pt x="250" y="480"/>
                    <a:pt x="521" y="522"/>
                  </a:cubicBezTo>
                  <a:cubicBezTo>
                    <a:pt x="814" y="543"/>
                    <a:pt x="1022" y="460"/>
                    <a:pt x="1022" y="314"/>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5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79" name="Freeform 178"/>
            <p:cNvSpPr>
              <a:spLocks noChangeArrowheads="1"/>
            </p:cNvSpPr>
            <p:nvPr/>
          </p:nvSpPr>
          <p:spPr bwMode="auto">
            <a:xfrm>
              <a:off x="4855" y="1225"/>
              <a:ext cx="236" cy="137"/>
            </a:xfrm>
            <a:custGeom>
              <a:avLst/>
              <a:gdLst>
                <a:gd name="T0" fmla="*/ 0 w 1044"/>
                <a:gd name="T1" fmla="*/ 0 h 606"/>
                <a:gd name="T2" fmla="*/ 0 w 1044"/>
                <a:gd name="T3" fmla="*/ 0 h 606"/>
                <a:gd name="T4" fmla="*/ 521 w 1044"/>
                <a:gd name="T5" fmla="*/ 292 h 606"/>
                <a:gd name="T6" fmla="*/ 1022 w 1044"/>
                <a:gd name="T7" fmla="*/ 84 h 606"/>
                <a:gd name="T8" fmla="*/ 1043 w 1044"/>
                <a:gd name="T9" fmla="*/ 375 h 606"/>
                <a:gd name="T10" fmla="*/ 543 w 1044"/>
                <a:gd name="T11" fmla="*/ 584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92"/>
                  </a:cubicBezTo>
                  <a:cubicBezTo>
                    <a:pt x="814" y="313"/>
                    <a:pt x="1022" y="230"/>
                    <a:pt x="1022" y="84"/>
                  </a:cubicBezTo>
                  <a:cubicBezTo>
                    <a:pt x="1043" y="375"/>
                    <a:pt x="1043" y="375"/>
                    <a:pt x="1043" y="375"/>
                  </a:cubicBezTo>
                  <a:cubicBezTo>
                    <a:pt x="1043" y="521"/>
                    <a:pt x="814" y="605"/>
                    <a:pt x="543" y="584"/>
                  </a:cubicBezTo>
                  <a:cubicBezTo>
                    <a:pt x="271" y="542"/>
                    <a:pt x="21" y="417"/>
                    <a:pt x="21"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6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80" name="Freeform 179"/>
            <p:cNvSpPr>
              <a:spLocks noChangeArrowheads="1"/>
            </p:cNvSpPr>
            <p:nvPr/>
          </p:nvSpPr>
          <p:spPr bwMode="auto">
            <a:xfrm>
              <a:off x="4808" y="876"/>
              <a:ext cx="230" cy="121"/>
            </a:xfrm>
            <a:custGeom>
              <a:avLst/>
              <a:gdLst>
                <a:gd name="T0" fmla="*/ 1022 w 1023"/>
                <a:gd name="T1" fmla="*/ 313 h 544"/>
                <a:gd name="T2" fmla="*/ 1022 w 1023"/>
                <a:gd name="T3" fmla="*/ 313 h 544"/>
                <a:gd name="T4" fmla="*/ 500 w 1023"/>
                <a:gd name="T5" fmla="*/ 21 h 544"/>
                <a:gd name="T6" fmla="*/ 0 w 1023"/>
                <a:gd name="T7" fmla="*/ 209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22" y="188"/>
                    <a:pt x="771" y="63"/>
                    <a:pt x="500" y="21"/>
                  </a:cubicBezTo>
                  <a:cubicBezTo>
                    <a:pt x="208" y="0"/>
                    <a:pt x="0" y="84"/>
                    <a:pt x="0" y="209"/>
                  </a:cubicBezTo>
                  <a:cubicBezTo>
                    <a:pt x="20" y="355"/>
                    <a:pt x="250" y="480"/>
                    <a:pt x="521" y="501"/>
                  </a:cubicBezTo>
                  <a:cubicBezTo>
                    <a:pt x="813" y="543"/>
                    <a:pt x="1022" y="439"/>
                    <a:pt x="1022"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5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81" name="Freeform 180"/>
            <p:cNvSpPr>
              <a:spLocks noChangeArrowheads="1"/>
            </p:cNvSpPr>
            <p:nvPr/>
          </p:nvSpPr>
          <p:spPr bwMode="auto">
            <a:xfrm>
              <a:off x="4808" y="923"/>
              <a:ext cx="236" cy="141"/>
            </a:xfrm>
            <a:custGeom>
              <a:avLst/>
              <a:gdLst>
                <a:gd name="T0" fmla="*/ 0 w 1043"/>
                <a:gd name="T1" fmla="*/ 0 h 627"/>
                <a:gd name="T2" fmla="*/ 0 w 1043"/>
                <a:gd name="T3" fmla="*/ 0 h 627"/>
                <a:gd name="T4" fmla="*/ 521 w 1043"/>
                <a:gd name="T5" fmla="*/ 292 h 627"/>
                <a:gd name="T6" fmla="*/ 1022 w 1043"/>
                <a:gd name="T7" fmla="*/ 104 h 627"/>
                <a:gd name="T8" fmla="*/ 1042 w 1043"/>
                <a:gd name="T9" fmla="*/ 397 h 627"/>
                <a:gd name="T10" fmla="*/ 542 w 1043"/>
                <a:gd name="T11" fmla="*/ 584 h 627"/>
                <a:gd name="T12" fmla="*/ 20 w 1043"/>
                <a:gd name="T13" fmla="*/ 292 h 627"/>
                <a:gd name="T14" fmla="*/ 0 w 1043"/>
                <a:gd name="T15" fmla="*/ 0 h 6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3" h="627">
                  <a:moveTo>
                    <a:pt x="0" y="0"/>
                  </a:moveTo>
                  <a:lnTo>
                    <a:pt x="0" y="0"/>
                  </a:lnTo>
                  <a:cubicBezTo>
                    <a:pt x="20" y="146"/>
                    <a:pt x="250" y="271"/>
                    <a:pt x="521" y="292"/>
                  </a:cubicBezTo>
                  <a:cubicBezTo>
                    <a:pt x="813" y="334"/>
                    <a:pt x="1022" y="230"/>
                    <a:pt x="1022" y="104"/>
                  </a:cubicBezTo>
                  <a:cubicBezTo>
                    <a:pt x="1042" y="397"/>
                    <a:pt x="1042" y="397"/>
                    <a:pt x="1042" y="397"/>
                  </a:cubicBezTo>
                  <a:cubicBezTo>
                    <a:pt x="1042" y="521"/>
                    <a:pt x="813" y="626"/>
                    <a:pt x="542" y="584"/>
                  </a:cubicBezTo>
                  <a:cubicBezTo>
                    <a:pt x="271" y="563"/>
                    <a:pt x="20" y="438"/>
                    <a:pt x="20"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6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82" name="Freeform 181"/>
            <p:cNvSpPr>
              <a:spLocks noChangeArrowheads="1"/>
            </p:cNvSpPr>
            <p:nvPr/>
          </p:nvSpPr>
          <p:spPr bwMode="auto">
            <a:xfrm>
              <a:off x="5162" y="1056"/>
              <a:ext cx="232" cy="117"/>
            </a:xfrm>
            <a:custGeom>
              <a:avLst/>
              <a:gdLst>
                <a:gd name="T0" fmla="*/ 1022 w 1023"/>
                <a:gd name="T1" fmla="*/ 313 h 522"/>
                <a:gd name="T2" fmla="*/ 1022 w 1023"/>
                <a:gd name="T3" fmla="*/ 313 h 522"/>
                <a:gd name="T4" fmla="*/ 500 w 1023"/>
                <a:gd name="T5" fmla="*/ 21 h 522"/>
                <a:gd name="T6" fmla="*/ 0 w 1023"/>
                <a:gd name="T7" fmla="*/ 208 h 522"/>
                <a:gd name="T8" fmla="*/ 522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67"/>
                    <a:pt x="772" y="42"/>
                    <a:pt x="500" y="21"/>
                  </a:cubicBezTo>
                  <a:cubicBezTo>
                    <a:pt x="209" y="0"/>
                    <a:pt x="0" y="84"/>
                    <a:pt x="0" y="208"/>
                  </a:cubicBezTo>
                  <a:cubicBezTo>
                    <a:pt x="21" y="355"/>
                    <a:pt x="250" y="480"/>
                    <a:pt x="522" y="501"/>
                  </a:cubicBezTo>
                  <a:cubicBezTo>
                    <a:pt x="813" y="521"/>
                    <a:pt x="1022" y="438"/>
                    <a:pt x="1022"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5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83" name="Freeform 182"/>
            <p:cNvSpPr>
              <a:spLocks noChangeArrowheads="1"/>
            </p:cNvSpPr>
            <p:nvPr/>
          </p:nvSpPr>
          <p:spPr bwMode="auto">
            <a:xfrm>
              <a:off x="5162" y="1102"/>
              <a:ext cx="236" cy="137"/>
            </a:xfrm>
            <a:custGeom>
              <a:avLst/>
              <a:gdLst>
                <a:gd name="T0" fmla="*/ 0 w 1044"/>
                <a:gd name="T1" fmla="*/ 0 h 607"/>
                <a:gd name="T2" fmla="*/ 0 w 1044"/>
                <a:gd name="T3" fmla="*/ 0 h 607"/>
                <a:gd name="T4" fmla="*/ 522 w 1044"/>
                <a:gd name="T5" fmla="*/ 293 h 607"/>
                <a:gd name="T6" fmla="*/ 1022 w 1044"/>
                <a:gd name="T7" fmla="*/ 105 h 607"/>
                <a:gd name="T8" fmla="*/ 1022 w 1044"/>
                <a:gd name="T9" fmla="*/ 397 h 607"/>
                <a:gd name="T10" fmla="*/ 542 w 1044"/>
                <a:gd name="T11" fmla="*/ 584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7"/>
                    <a:pt x="250" y="272"/>
                    <a:pt x="522" y="293"/>
                  </a:cubicBezTo>
                  <a:cubicBezTo>
                    <a:pt x="813" y="313"/>
                    <a:pt x="1022" y="230"/>
                    <a:pt x="1022" y="105"/>
                  </a:cubicBezTo>
                  <a:cubicBezTo>
                    <a:pt x="1022" y="397"/>
                    <a:pt x="1022" y="397"/>
                    <a:pt x="1022" y="397"/>
                  </a:cubicBezTo>
                  <a:cubicBezTo>
                    <a:pt x="1043" y="522"/>
                    <a:pt x="813" y="606"/>
                    <a:pt x="542" y="584"/>
                  </a:cubicBezTo>
                  <a:cubicBezTo>
                    <a:pt x="250" y="564"/>
                    <a:pt x="21" y="439"/>
                    <a:pt x="21" y="293"/>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6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grpSp>
      <p:grpSp>
        <p:nvGrpSpPr>
          <p:cNvPr id="184" name="Group 204"/>
          <p:cNvGrpSpPr>
            <a:grpSpLocks/>
          </p:cNvGrpSpPr>
          <p:nvPr/>
        </p:nvGrpSpPr>
        <p:grpSpPr bwMode="auto">
          <a:xfrm rot="3372862">
            <a:off x="1233735" y="351815"/>
            <a:ext cx="1562100" cy="1138266"/>
            <a:chOff x="3658" y="852"/>
            <a:chExt cx="1986" cy="1447"/>
          </a:xfrm>
          <a:effectLst/>
        </p:grpSpPr>
        <p:sp>
          <p:nvSpPr>
            <p:cNvPr id="185" name="Freeform 184"/>
            <p:cNvSpPr>
              <a:spLocks noChangeArrowheads="1"/>
            </p:cNvSpPr>
            <p:nvPr/>
          </p:nvSpPr>
          <p:spPr bwMode="auto">
            <a:xfrm>
              <a:off x="3658" y="1419"/>
              <a:ext cx="662" cy="880"/>
            </a:xfrm>
            <a:custGeom>
              <a:avLst/>
              <a:gdLst>
                <a:gd name="T0" fmla="*/ 2921 w 2922"/>
                <a:gd name="T1" fmla="*/ 3879 h 3880"/>
                <a:gd name="T2" fmla="*/ 0 w 2922"/>
                <a:gd name="T3" fmla="*/ 2629 h 3880"/>
                <a:gd name="T4" fmla="*/ 0 w 2922"/>
                <a:gd name="T5" fmla="*/ 0 h 3880"/>
                <a:gd name="T6" fmla="*/ 2921 w 2922"/>
                <a:gd name="T7" fmla="*/ 1251 h 3880"/>
                <a:gd name="T8" fmla="*/ 2921 w 2922"/>
                <a:gd name="T9" fmla="*/ 3879 h 3880"/>
              </a:gdLst>
              <a:ahLst/>
              <a:cxnLst>
                <a:cxn ang="0">
                  <a:pos x="T0" y="T1"/>
                </a:cxn>
                <a:cxn ang="0">
                  <a:pos x="T2" y="T3"/>
                </a:cxn>
                <a:cxn ang="0">
                  <a:pos x="T4" y="T5"/>
                </a:cxn>
                <a:cxn ang="0">
                  <a:pos x="T6" y="T7"/>
                </a:cxn>
                <a:cxn ang="0">
                  <a:pos x="T8" y="T9"/>
                </a:cxn>
              </a:cxnLst>
              <a:rect l="0" t="0" r="r" b="b"/>
              <a:pathLst>
                <a:path w="2922" h="3880">
                  <a:moveTo>
                    <a:pt x="2921" y="3879"/>
                  </a:moveTo>
                  <a:lnTo>
                    <a:pt x="0" y="2629"/>
                  </a:lnTo>
                  <a:lnTo>
                    <a:pt x="0" y="0"/>
                  </a:lnTo>
                  <a:lnTo>
                    <a:pt x="2921" y="1251"/>
                  </a:lnTo>
                  <a:lnTo>
                    <a:pt x="2921" y="3879"/>
                  </a:lnTo>
                </a:path>
              </a:pathLst>
            </a:custGeom>
            <a:gradFill flip="none" rotWithShape="1">
              <a:gsLst>
                <a:gs pos="0">
                  <a:schemeClr val="accent3">
                    <a:lumMod val="40000"/>
                    <a:lumOff val="60000"/>
                  </a:schemeClr>
                </a:gs>
                <a:gs pos="46000">
                  <a:schemeClr val="accent3">
                    <a:lumMod val="95000"/>
                    <a:lumOff val="5000"/>
                  </a:schemeClr>
                </a:gs>
                <a:gs pos="100000">
                  <a:schemeClr val="accent3">
                    <a:lumMod val="60000"/>
                  </a:schemeClr>
                </a:gs>
              </a:gsLst>
              <a:path path="circle">
                <a:fillToRect l="50000" t="130000" r="50000" b="-3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86" name="Freeform 185"/>
            <p:cNvSpPr>
              <a:spLocks noChangeArrowheads="1"/>
            </p:cNvSpPr>
            <p:nvPr/>
          </p:nvSpPr>
          <p:spPr bwMode="auto">
            <a:xfrm>
              <a:off x="4320" y="1133"/>
              <a:ext cx="1324" cy="1166"/>
            </a:xfrm>
            <a:custGeom>
              <a:avLst/>
              <a:gdLst>
                <a:gd name="T0" fmla="*/ 2920 w 5842"/>
                <a:gd name="T1" fmla="*/ 1272 h 5152"/>
                <a:gd name="T2" fmla="*/ 0 w 5842"/>
                <a:gd name="T3" fmla="*/ 2523 h 5152"/>
                <a:gd name="T4" fmla="*/ 0 w 5842"/>
                <a:gd name="T5" fmla="*/ 5151 h 5152"/>
                <a:gd name="T6" fmla="*/ 2920 w 5842"/>
                <a:gd name="T7" fmla="*/ 3901 h 5152"/>
                <a:gd name="T8" fmla="*/ 5841 w 5842"/>
                <a:gd name="T9" fmla="*/ 2649 h 5152"/>
                <a:gd name="T10" fmla="*/ 5841 w 5842"/>
                <a:gd name="T11" fmla="*/ 0 h 5152"/>
                <a:gd name="T12" fmla="*/ 2920 w 5842"/>
                <a:gd name="T13" fmla="*/ 1272 h 5152"/>
              </a:gdLst>
              <a:ahLst/>
              <a:cxnLst>
                <a:cxn ang="0">
                  <a:pos x="T0" y="T1"/>
                </a:cxn>
                <a:cxn ang="0">
                  <a:pos x="T2" y="T3"/>
                </a:cxn>
                <a:cxn ang="0">
                  <a:pos x="T4" y="T5"/>
                </a:cxn>
                <a:cxn ang="0">
                  <a:pos x="T6" y="T7"/>
                </a:cxn>
                <a:cxn ang="0">
                  <a:pos x="T8" y="T9"/>
                </a:cxn>
                <a:cxn ang="0">
                  <a:pos x="T10" y="T11"/>
                </a:cxn>
                <a:cxn ang="0">
                  <a:pos x="T12" y="T13"/>
                </a:cxn>
              </a:cxnLst>
              <a:rect l="0" t="0" r="r" b="b"/>
              <a:pathLst>
                <a:path w="5842" h="5152">
                  <a:moveTo>
                    <a:pt x="2920" y="1272"/>
                  </a:moveTo>
                  <a:lnTo>
                    <a:pt x="0" y="2523"/>
                  </a:lnTo>
                  <a:lnTo>
                    <a:pt x="0" y="5151"/>
                  </a:lnTo>
                  <a:lnTo>
                    <a:pt x="2920" y="3901"/>
                  </a:lnTo>
                  <a:lnTo>
                    <a:pt x="5841" y="2649"/>
                  </a:lnTo>
                  <a:lnTo>
                    <a:pt x="5841" y="0"/>
                  </a:lnTo>
                  <a:lnTo>
                    <a:pt x="2920" y="1272"/>
                  </a:lnTo>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87" name="Freeform 186"/>
            <p:cNvSpPr>
              <a:spLocks noChangeArrowheads="1"/>
            </p:cNvSpPr>
            <p:nvPr/>
          </p:nvSpPr>
          <p:spPr bwMode="auto">
            <a:xfrm>
              <a:off x="3658" y="852"/>
              <a:ext cx="1986" cy="856"/>
            </a:xfrm>
            <a:custGeom>
              <a:avLst/>
              <a:gdLst>
                <a:gd name="T0" fmla="*/ 5841 w 8763"/>
                <a:gd name="T1" fmla="*/ 0 h 3776"/>
                <a:gd name="T2" fmla="*/ 2921 w 8763"/>
                <a:gd name="T3" fmla="*/ 1252 h 3776"/>
                <a:gd name="T4" fmla="*/ 0 w 8763"/>
                <a:gd name="T5" fmla="*/ 2524 h 3776"/>
                <a:gd name="T6" fmla="*/ 2921 w 8763"/>
                <a:gd name="T7" fmla="*/ 3775 h 3776"/>
                <a:gd name="T8" fmla="*/ 5841 w 8763"/>
                <a:gd name="T9" fmla="*/ 2524 h 3776"/>
                <a:gd name="T10" fmla="*/ 8762 w 8763"/>
                <a:gd name="T11" fmla="*/ 1252 h 3776"/>
                <a:gd name="T12" fmla="*/ 5841 w 8763"/>
                <a:gd name="T13" fmla="*/ 0 h 3776"/>
              </a:gdLst>
              <a:ahLst/>
              <a:cxnLst>
                <a:cxn ang="0">
                  <a:pos x="T0" y="T1"/>
                </a:cxn>
                <a:cxn ang="0">
                  <a:pos x="T2" y="T3"/>
                </a:cxn>
                <a:cxn ang="0">
                  <a:pos x="T4" y="T5"/>
                </a:cxn>
                <a:cxn ang="0">
                  <a:pos x="T6" y="T7"/>
                </a:cxn>
                <a:cxn ang="0">
                  <a:pos x="T8" y="T9"/>
                </a:cxn>
                <a:cxn ang="0">
                  <a:pos x="T10" y="T11"/>
                </a:cxn>
                <a:cxn ang="0">
                  <a:pos x="T12" y="T13"/>
                </a:cxn>
              </a:cxnLst>
              <a:rect l="0" t="0" r="r" b="b"/>
              <a:pathLst>
                <a:path w="8763" h="3776">
                  <a:moveTo>
                    <a:pt x="5841" y="0"/>
                  </a:moveTo>
                  <a:lnTo>
                    <a:pt x="2921" y="1252"/>
                  </a:lnTo>
                  <a:lnTo>
                    <a:pt x="0" y="2524"/>
                  </a:lnTo>
                  <a:lnTo>
                    <a:pt x="2921" y="3775"/>
                  </a:lnTo>
                  <a:lnTo>
                    <a:pt x="5841" y="2524"/>
                  </a:lnTo>
                  <a:lnTo>
                    <a:pt x="8762" y="1252"/>
                  </a:lnTo>
                  <a:lnTo>
                    <a:pt x="5841" y="0"/>
                  </a:lnTo>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88" name="Freeform 187"/>
            <p:cNvSpPr>
              <a:spLocks noChangeArrowheads="1"/>
            </p:cNvSpPr>
            <p:nvPr/>
          </p:nvSpPr>
          <p:spPr bwMode="auto">
            <a:xfrm>
              <a:off x="3872" y="1246"/>
              <a:ext cx="234" cy="121"/>
            </a:xfrm>
            <a:custGeom>
              <a:avLst/>
              <a:gdLst>
                <a:gd name="T0" fmla="*/ 1022 w 1044"/>
                <a:gd name="T1" fmla="*/ 333 h 543"/>
                <a:gd name="T2" fmla="*/ 1022 w 1044"/>
                <a:gd name="T3" fmla="*/ 333 h 543"/>
                <a:gd name="T4" fmla="*/ 500 w 1044"/>
                <a:gd name="T5" fmla="*/ 41 h 543"/>
                <a:gd name="T6" fmla="*/ 20 w 1044"/>
                <a:gd name="T7" fmla="*/ 229 h 543"/>
                <a:gd name="T8" fmla="*/ 542 w 1044"/>
                <a:gd name="T9" fmla="*/ 521 h 543"/>
                <a:gd name="T10" fmla="*/ 1022 w 1044"/>
                <a:gd name="T11" fmla="*/ 333 h 543"/>
              </a:gdLst>
              <a:ahLst/>
              <a:cxnLst>
                <a:cxn ang="0">
                  <a:pos x="T0" y="T1"/>
                </a:cxn>
                <a:cxn ang="0">
                  <a:pos x="T2" y="T3"/>
                </a:cxn>
                <a:cxn ang="0">
                  <a:pos x="T4" y="T5"/>
                </a:cxn>
                <a:cxn ang="0">
                  <a:pos x="T6" y="T7"/>
                </a:cxn>
                <a:cxn ang="0">
                  <a:pos x="T8" y="T9"/>
                </a:cxn>
                <a:cxn ang="0">
                  <a:pos x="T10" y="T11"/>
                </a:cxn>
              </a:cxnLst>
              <a:rect l="0" t="0" r="r" b="b"/>
              <a:pathLst>
                <a:path w="1044" h="543">
                  <a:moveTo>
                    <a:pt x="1022" y="333"/>
                  </a:moveTo>
                  <a:lnTo>
                    <a:pt x="1022" y="333"/>
                  </a:lnTo>
                  <a:cubicBezTo>
                    <a:pt x="1022" y="187"/>
                    <a:pt x="793" y="62"/>
                    <a:pt x="500" y="41"/>
                  </a:cubicBezTo>
                  <a:cubicBezTo>
                    <a:pt x="229" y="0"/>
                    <a:pt x="0" y="104"/>
                    <a:pt x="20" y="229"/>
                  </a:cubicBezTo>
                  <a:cubicBezTo>
                    <a:pt x="20" y="354"/>
                    <a:pt x="250" y="479"/>
                    <a:pt x="542" y="521"/>
                  </a:cubicBezTo>
                  <a:cubicBezTo>
                    <a:pt x="813" y="542"/>
                    <a:pt x="1043" y="458"/>
                    <a:pt x="1022" y="33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5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89" name="Freeform 188"/>
            <p:cNvSpPr>
              <a:spLocks noChangeArrowheads="1"/>
            </p:cNvSpPr>
            <p:nvPr/>
          </p:nvSpPr>
          <p:spPr bwMode="auto">
            <a:xfrm>
              <a:off x="3876" y="1298"/>
              <a:ext cx="230" cy="135"/>
            </a:xfrm>
            <a:custGeom>
              <a:avLst/>
              <a:gdLst>
                <a:gd name="T0" fmla="*/ 0 w 1024"/>
                <a:gd name="T1" fmla="*/ 0 h 606"/>
                <a:gd name="T2" fmla="*/ 0 w 1024"/>
                <a:gd name="T3" fmla="*/ 0 h 606"/>
                <a:gd name="T4" fmla="*/ 522 w 1024"/>
                <a:gd name="T5" fmla="*/ 292 h 606"/>
                <a:gd name="T6" fmla="*/ 1002 w 1024"/>
                <a:gd name="T7" fmla="*/ 104 h 606"/>
                <a:gd name="T8" fmla="*/ 1023 w 1024"/>
                <a:gd name="T9" fmla="*/ 396 h 606"/>
                <a:gd name="T10" fmla="*/ 522 w 1024"/>
                <a:gd name="T11" fmla="*/ 584 h 606"/>
                <a:gd name="T12" fmla="*/ 0 w 1024"/>
                <a:gd name="T13" fmla="*/ 292 h 606"/>
                <a:gd name="T14" fmla="*/ 0 w 102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4" h="606">
                  <a:moveTo>
                    <a:pt x="0" y="0"/>
                  </a:moveTo>
                  <a:lnTo>
                    <a:pt x="0" y="0"/>
                  </a:lnTo>
                  <a:cubicBezTo>
                    <a:pt x="0" y="125"/>
                    <a:pt x="230" y="250"/>
                    <a:pt x="522" y="292"/>
                  </a:cubicBezTo>
                  <a:cubicBezTo>
                    <a:pt x="793" y="313"/>
                    <a:pt x="1023" y="229"/>
                    <a:pt x="1002" y="104"/>
                  </a:cubicBezTo>
                  <a:cubicBezTo>
                    <a:pt x="1023" y="396"/>
                    <a:pt x="1023" y="396"/>
                    <a:pt x="1023" y="396"/>
                  </a:cubicBezTo>
                  <a:cubicBezTo>
                    <a:pt x="1023" y="521"/>
                    <a:pt x="814" y="605"/>
                    <a:pt x="522" y="584"/>
                  </a:cubicBezTo>
                  <a:cubicBezTo>
                    <a:pt x="251" y="563"/>
                    <a:pt x="22" y="417"/>
                    <a:pt x="0" y="292"/>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6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90" name="Freeform 189"/>
            <p:cNvSpPr>
              <a:spLocks noChangeArrowheads="1"/>
            </p:cNvSpPr>
            <p:nvPr/>
          </p:nvSpPr>
          <p:spPr bwMode="auto">
            <a:xfrm>
              <a:off x="4225" y="1423"/>
              <a:ext cx="236" cy="123"/>
            </a:xfrm>
            <a:custGeom>
              <a:avLst/>
              <a:gdLst>
                <a:gd name="T0" fmla="*/ 1022 w 1044"/>
                <a:gd name="T1" fmla="*/ 313 h 544"/>
                <a:gd name="T2" fmla="*/ 1022 w 1044"/>
                <a:gd name="T3" fmla="*/ 313 h 544"/>
                <a:gd name="T4" fmla="*/ 501 w 1044"/>
                <a:gd name="T5" fmla="*/ 21 h 544"/>
                <a:gd name="T6" fmla="*/ 21 w 1044"/>
                <a:gd name="T7" fmla="*/ 230 h 544"/>
                <a:gd name="T8" fmla="*/ 542 w 1044"/>
                <a:gd name="T9" fmla="*/ 522 h 544"/>
                <a:gd name="T10" fmla="*/ 1022 w 1044"/>
                <a:gd name="T11" fmla="*/ 313 h 544"/>
              </a:gdLst>
              <a:ahLst/>
              <a:cxnLst>
                <a:cxn ang="0">
                  <a:pos x="T0" y="T1"/>
                </a:cxn>
                <a:cxn ang="0">
                  <a:pos x="T2" y="T3"/>
                </a:cxn>
                <a:cxn ang="0">
                  <a:pos x="T4" y="T5"/>
                </a:cxn>
                <a:cxn ang="0">
                  <a:pos x="T6" y="T7"/>
                </a:cxn>
                <a:cxn ang="0">
                  <a:pos x="T8" y="T9"/>
                </a:cxn>
                <a:cxn ang="0">
                  <a:pos x="T10" y="T11"/>
                </a:cxn>
              </a:cxnLst>
              <a:rect l="0" t="0" r="r" b="b"/>
              <a:pathLst>
                <a:path w="1044" h="544">
                  <a:moveTo>
                    <a:pt x="1022" y="313"/>
                  </a:moveTo>
                  <a:lnTo>
                    <a:pt x="1022" y="313"/>
                  </a:lnTo>
                  <a:cubicBezTo>
                    <a:pt x="1022" y="188"/>
                    <a:pt x="793" y="63"/>
                    <a:pt x="501" y="21"/>
                  </a:cubicBezTo>
                  <a:cubicBezTo>
                    <a:pt x="230" y="0"/>
                    <a:pt x="0" y="83"/>
                    <a:pt x="21" y="230"/>
                  </a:cubicBezTo>
                  <a:cubicBezTo>
                    <a:pt x="21" y="355"/>
                    <a:pt x="251" y="480"/>
                    <a:pt x="542" y="522"/>
                  </a:cubicBezTo>
                  <a:cubicBezTo>
                    <a:pt x="814" y="543"/>
                    <a:pt x="1043" y="459"/>
                    <a:pt x="1022" y="31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5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91" name="Freeform 190"/>
            <p:cNvSpPr>
              <a:spLocks noChangeArrowheads="1"/>
            </p:cNvSpPr>
            <p:nvPr/>
          </p:nvSpPr>
          <p:spPr bwMode="auto">
            <a:xfrm>
              <a:off x="4229" y="1478"/>
              <a:ext cx="232" cy="135"/>
            </a:xfrm>
            <a:custGeom>
              <a:avLst/>
              <a:gdLst>
                <a:gd name="T0" fmla="*/ 0 w 1023"/>
                <a:gd name="T1" fmla="*/ 0 h 605"/>
                <a:gd name="T2" fmla="*/ 0 w 1023"/>
                <a:gd name="T3" fmla="*/ 0 h 605"/>
                <a:gd name="T4" fmla="*/ 521 w 1023"/>
                <a:gd name="T5" fmla="*/ 292 h 605"/>
                <a:gd name="T6" fmla="*/ 1001 w 1023"/>
                <a:gd name="T7" fmla="*/ 83 h 605"/>
                <a:gd name="T8" fmla="*/ 1022 w 1023"/>
                <a:gd name="T9" fmla="*/ 375 h 605"/>
                <a:gd name="T10" fmla="*/ 521 w 1023"/>
                <a:gd name="T11" fmla="*/ 584 h 605"/>
                <a:gd name="T12" fmla="*/ 0 w 1023"/>
                <a:gd name="T13" fmla="*/ 292 h 605"/>
                <a:gd name="T14" fmla="*/ 0 w 1023"/>
                <a:gd name="T15" fmla="*/ 0 h 6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3" h="605">
                  <a:moveTo>
                    <a:pt x="0" y="0"/>
                  </a:moveTo>
                  <a:lnTo>
                    <a:pt x="0" y="0"/>
                  </a:lnTo>
                  <a:cubicBezTo>
                    <a:pt x="0" y="125"/>
                    <a:pt x="230" y="250"/>
                    <a:pt x="521" y="292"/>
                  </a:cubicBezTo>
                  <a:cubicBezTo>
                    <a:pt x="793" y="313"/>
                    <a:pt x="1022" y="229"/>
                    <a:pt x="1001" y="83"/>
                  </a:cubicBezTo>
                  <a:cubicBezTo>
                    <a:pt x="1022" y="375"/>
                    <a:pt x="1022" y="375"/>
                    <a:pt x="1022" y="375"/>
                  </a:cubicBezTo>
                  <a:cubicBezTo>
                    <a:pt x="1022" y="521"/>
                    <a:pt x="814" y="604"/>
                    <a:pt x="521" y="584"/>
                  </a:cubicBezTo>
                  <a:cubicBezTo>
                    <a:pt x="250" y="542"/>
                    <a:pt x="21" y="417"/>
                    <a:pt x="0" y="292"/>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6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92" name="Freeform 191"/>
            <p:cNvSpPr>
              <a:spLocks noChangeArrowheads="1"/>
            </p:cNvSpPr>
            <p:nvPr/>
          </p:nvSpPr>
          <p:spPr bwMode="auto">
            <a:xfrm>
              <a:off x="4183" y="1122"/>
              <a:ext cx="232" cy="121"/>
            </a:xfrm>
            <a:custGeom>
              <a:avLst/>
              <a:gdLst>
                <a:gd name="T0" fmla="*/ 1022 w 1023"/>
                <a:gd name="T1" fmla="*/ 313 h 544"/>
                <a:gd name="T2" fmla="*/ 1022 w 1023"/>
                <a:gd name="T3" fmla="*/ 313 h 544"/>
                <a:gd name="T4" fmla="*/ 501 w 1023"/>
                <a:gd name="T5" fmla="*/ 21 h 544"/>
                <a:gd name="T6" fmla="*/ 0 w 1023"/>
                <a:gd name="T7" fmla="*/ 229 h 544"/>
                <a:gd name="T8" fmla="*/ 521 w 1023"/>
                <a:gd name="T9" fmla="*/ 500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1"/>
                  </a:cubicBezTo>
                  <a:cubicBezTo>
                    <a:pt x="208" y="0"/>
                    <a:pt x="0" y="83"/>
                    <a:pt x="0" y="229"/>
                  </a:cubicBezTo>
                  <a:cubicBezTo>
                    <a:pt x="0" y="355"/>
                    <a:pt x="250" y="480"/>
                    <a:pt x="521" y="500"/>
                  </a:cubicBezTo>
                  <a:cubicBezTo>
                    <a:pt x="813" y="543"/>
                    <a:pt x="1022" y="459"/>
                    <a:pt x="1022" y="31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5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93" name="Freeform 192"/>
            <p:cNvSpPr>
              <a:spLocks noChangeArrowheads="1"/>
            </p:cNvSpPr>
            <p:nvPr/>
          </p:nvSpPr>
          <p:spPr bwMode="auto">
            <a:xfrm>
              <a:off x="4183" y="1175"/>
              <a:ext cx="236" cy="135"/>
            </a:xfrm>
            <a:custGeom>
              <a:avLst/>
              <a:gdLst>
                <a:gd name="T0" fmla="*/ 0 w 1044"/>
                <a:gd name="T1" fmla="*/ 0 h 606"/>
                <a:gd name="T2" fmla="*/ 0 w 1044"/>
                <a:gd name="T3" fmla="*/ 0 h 606"/>
                <a:gd name="T4" fmla="*/ 521 w 1044"/>
                <a:gd name="T5" fmla="*/ 271 h 606"/>
                <a:gd name="T6" fmla="*/ 1022 w 1044"/>
                <a:gd name="T7" fmla="*/ 84 h 606"/>
                <a:gd name="T8" fmla="*/ 1022 w 1044"/>
                <a:gd name="T9" fmla="*/ 376 h 606"/>
                <a:gd name="T10" fmla="*/ 542 w 1044"/>
                <a:gd name="T11" fmla="*/ 564 h 606"/>
                <a:gd name="T12" fmla="*/ 21 w 1044"/>
                <a:gd name="T13" fmla="*/ 293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0" y="126"/>
                    <a:pt x="250" y="251"/>
                    <a:pt x="521" y="271"/>
                  </a:cubicBezTo>
                  <a:cubicBezTo>
                    <a:pt x="813" y="314"/>
                    <a:pt x="1022" y="230"/>
                    <a:pt x="1022" y="84"/>
                  </a:cubicBezTo>
                  <a:cubicBezTo>
                    <a:pt x="1022" y="376"/>
                    <a:pt x="1022" y="376"/>
                    <a:pt x="1022" y="376"/>
                  </a:cubicBezTo>
                  <a:cubicBezTo>
                    <a:pt x="1043" y="522"/>
                    <a:pt x="813" y="605"/>
                    <a:pt x="542" y="564"/>
                  </a:cubicBezTo>
                  <a:cubicBezTo>
                    <a:pt x="250" y="543"/>
                    <a:pt x="21" y="418"/>
                    <a:pt x="21" y="293"/>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6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94" name="Freeform 193"/>
            <p:cNvSpPr>
              <a:spLocks noChangeArrowheads="1"/>
            </p:cNvSpPr>
            <p:nvPr/>
          </p:nvSpPr>
          <p:spPr bwMode="auto">
            <a:xfrm>
              <a:off x="4534" y="1300"/>
              <a:ext cx="234" cy="117"/>
            </a:xfrm>
            <a:custGeom>
              <a:avLst/>
              <a:gdLst>
                <a:gd name="T0" fmla="*/ 1044 w 1045"/>
                <a:gd name="T1" fmla="*/ 313 h 522"/>
                <a:gd name="T2" fmla="*/ 1044 w 1045"/>
                <a:gd name="T3" fmla="*/ 313 h 522"/>
                <a:gd name="T4" fmla="*/ 501 w 1045"/>
                <a:gd name="T5" fmla="*/ 21 h 522"/>
                <a:gd name="T6" fmla="*/ 21 w 1045"/>
                <a:gd name="T7" fmla="*/ 208 h 522"/>
                <a:gd name="T8" fmla="*/ 543 w 1045"/>
                <a:gd name="T9" fmla="*/ 500 h 522"/>
                <a:gd name="T10" fmla="*/ 1044 w 1045"/>
                <a:gd name="T11" fmla="*/ 313 h 522"/>
              </a:gdLst>
              <a:ahLst/>
              <a:cxnLst>
                <a:cxn ang="0">
                  <a:pos x="T0" y="T1"/>
                </a:cxn>
                <a:cxn ang="0">
                  <a:pos x="T2" y="T3"/>
                </a:cxn>
                <a:cxn ang="0">
                  <a:pos x="T4" y="T5"/>
                </a:cxn>
                <a:cxn ang="0">
                  <a:pos x="T6" y="T7"/>
                </a:cxn>
                <a:cxn ang="0">
                  <a:pos x="T8" y="T9"/>
                </a:cxn>
                <a:cxn ang="0">
                  <a:pos x="T10" y="T11"/>
                </a:cxn>
              </a:cxnLst>
              <a:rect l="0" t="0" r="r" b="b"/>
              <a:pathLst>
                <a:path w="1045" h="522">
                  <a:moveTo>
                    <a:pt x="1044" y="313"/>
                  </a:moveTo>
                  <a:lnTo>
                    <a:pt x="1044" y="313"/>
                  </a:lnTo>
                  <a:cubicBezTo>
                    <a:pt x="1022" y="187"/>
                    <a:pt x="793" y="41"/>
                    <a:pt x="501" y="21"/>
                  </a:cubicBezTo>
                  <a:cubicBezTo>
                    <a:pt x="230" y="0"/>
                    <a:pt x="0" y="83"/>
                    <a:pt x="21" y="208"/>
                  </a:cubicBezTo>
                  <a:cubicBezTo>
                    <a:pt x="21" y="354"/>
                    <a:pt x="271" y="480"/>
                    <a:pt x="543" y="500"/>
                  </a:cubicBezTo>
                  <a:cubicBezTo>
                    <a:pt x="814" y="521"/>
                    <a:pt x="1044" y="438"/>
                    <a:pt x="1044" y="31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5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95" name="Freeform 194"/>
            <p:cNvSpPr>
              <a:spLocks noChangeArrowheads="1"/>
            </p:cNvSpPr>
            <p:nvPr/>
          </p:nvSpPr>
          <p:spPr bwMode="auto">
            <a:xfrm>
              <a:off x="4538" y="1348"/>
              <a:ext cx="236" cy="137"/>
            </a:xfrm>
            <a:custGeom>
              <a:avLst/>
              <a:gdLst>
                <a:gd name="T0" fmla="*/ 0 w 1044"/>
                <a:gd name="T1" fmla="*/ 0 h 607"/>
                <a:gd name="T2" fmla="*/ 0 w 1044"/>
                <a:gd name="T3" fmla="*/ 0 h 607"/>
                <a:gd name="T4" fmla="*/ 522 w 1044"/>
                <a:gd name="T5" fmla="*/ 292 h 607"/>
                <a:gd name="T6" fmla="*/ 1023 w 1044"/>
                <a:gd name="T7" fmla="*/ 105 h 607"/>
                <a:gd name="T8" fmla="*/ 1023 w 1044"/>
                <a:gd name="T9" fmla="*/ 397 h 607"/>
                <a:gd name="T10" fmla="*/ 543 w 1044"/>
                <a:gd name="T11" fmla="*/ 584 h 607"/>
                <a:gd name="T12" fmla="*/ 0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6"/>
                    <a:pt x="250" y="272"/>
                    <a:pt x="522" y="292"/>
                  </a:cubicBezTo>
                  <a:cubicBezTo>
                    <a:pt x="793" y="313"/>
                    <a:pt x="1023" y="230"/>
                    <a:pt x="1023" y="105"/>
                  </a:cubicBezTo>
                  <a:cubicBezTo>
                    <a:pt x="1023" y="397"/>
                    <a:pt x="1023" y="397"/>
                    <a:pt x="1023" y="397"/>
                  </a:cubicBezTo>
                  <a:cubicBezTo>
                    <a:pt x="1043" y="522"/>
                    <a:pt x="814" y="606"/>
                    <a:pt x="543" y="584"/>
                  </a:cubicBezTo>
                  <a:cubicBezTo>
                    <a:pt x="250" y="564"/>
                    <a:pt x="21" y="439"/>
                    <a:pt x="0" y="292"/>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6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96" name="Freeform 195"/>
            <p:cNvSpPr>
              <a:spLocks noChangeArrowheads="1"/>
            </p:cNvSpPr>
            <p:nvPr/>
          </p:nvSpPr>
          <p:spPr bwMode="auto">
            <a:xfrm>
              <a:off x="4500" y="999"/>
              <a:ext cx="236" cy="117"/>
            </a:xfrm>
            <a:custGeom>
              <a:avLst/>
              <a:gdLst>
                <a:gd name="T0" fmla="*/ 1023 w 1044"/>
                <a:gd name="T1" fmla="*/ 313 h 522"/>
                <a:gd name="T2" fmla="*/ 1023 w 1044"/>
                <a:gd name="T3" fmla="*/ 313 h 522"/>
                <a:gd name="T4" fmla="*/ 501 w 1044"/>
                <a:gd name="T5" fmla="*/ 21 h 522"/>
                <a:gd name="T6" fmla="*/ 0 w 1044"/>
                <a:gd name="T7" fmla="*/ 208 h 522"/>
                <a:gd name="T8" fmla="*/ 543 w 1044"/>
                <a:gd name="T9" fmla="*/ 500 h 522"/>
                <a:gd name="T10" fmla="*/ 1023 w 1044"/>
                <a:gd name="T11" fmla="*/ 313 h 522"/>
              </a:gdLst>
              <a:ahLst/>
              <a:cxnLst>
                <a:cxn ang="0">
                  <a:pos x="T0" y="T1"/>
                </a:cxn>
                <a:cxn ang="0">
                  <a:pos x="T2" y="T3"/>
                </a:cxn>
                <a:cxn ang="0">
                  <a:pos x="T4" y="T5"/>
                </a:cxn>
                <a:cxn ang="0">
                  <a:pos x="T6" y="T7"/>
                </a:cxn>
                <a:cxn ang="0">
                  <a:pos x="T8" y="T9"/>
                </a:cxn>
                <a:cxn ang="0">
                  <a:pos x="T10" y="T11"/>
                </a:cxn>
              </a:cxnLst>
              <a:rect l="0" t="0" r="r" b="b"/>
              <a:pathLst>
                <a:path w="1044" h="522">
                  <a:moveTo>
                    <a:pt x="1023" y="313"/>
                  </a:moveTo>
                  <a:lnTo>
                    <a:pt x="1023" y="313"/>
                  </a:lnTo>
                  <a:cubicBezTo>
                    <a:pt x="1023" y="167"/>
                    <a:pt x="772" y="41"/>
                    <a:pt x="501" y="21"/>
                  </a:cubicBezTo>
                  <a:cubicBezTo>
                    <a:pt x="230" y="0"/>
                    <a:pt x="0" y="83"/>
                    <a:pt x="0" y="208"/>
                  </a:cubicBezTo>
                  <a:cubicBezTo>
                    <a:pt x="21" y="354"/>
                    <a:pt x="250" y="480"/>
                    <a:pt x="543" y="500"/>
                  </a:cubicBezTo>
                  <a:cubicBezTo>
                    <a:pt x="814" y="521"/>
                    <a:pt x="1043" y="438"/>
                    <a:pt x="1023" y="31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5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97" name="Freeform 196"/>
            <p:cNvSpPr>
              <a:spLocks noChangeArrowheads="1"/>
            </p:cNvSpPr>
            <p:nvPr/>
          </p:nvSpPr>
          <p:spPr bwMode="auto">
            <a:xfrm>
              <a:off x="4500" y="1046"/>
              <a:ext cx="236" cy="137"/>
            </a:xfrm>
            <a:custGeom>
              <a:avLst/>
              <a:gdLst>
                <a:gd name="T0" fmla="*/ 0 w 1044"/>
                <a:gd name="T1" fmla="*/ 0 h 607"/>
                <a:gd name="T2" fmla="*/ 0 w 1044"/>
                <a:gd name="T3" fmla="*/ 0 h 607"/>
                <a:gd name="T4" fmla="*/ 543 w 1044"/>
                <a:gd name="T5" fmla="*/ 292 h 607"/>
                <a:gd name="T6" fmla="*/ 1023 w 1044"/>
                <a:gd name="T7" fmla="*/ 105 h 607"/>
                <a:gd name="T8" fmla="*/ 1043 w 1044"/>
                <a:gd name="T9" fmla="*/ 397 h 607"/>
                <a:gd name="T10" fmla="*/ 543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0" y="272"/>
                    <a:pt x="543" y="292"/>
                  </a:cubicBezTo>
                  <a:cubicBezTo>
                    <a:pt x="814" y="313"/>
                    <a:pt x="1043" y="230"/>
                    <a:pt x="1023" y="105"/>
                  </a:cubicBezTo>
                  <a:cubicBezTo>
                    <a:pt x="1043" y="397"/>
                    <a:pt x="1043" y="397"/>
                    <a:pt x="1043" y="397"/>
                  </a:cubicBezTo>
                  <a:cubicBezTo>
                    <a:pt x="1043" y="522"/>
                    <a:pt x="835" y="606"/>
                    <a:pt x="543" y="584"/>
                  </a:cubicBezTo>
                  <a:cubicBezTo>
                    <a:pt x="272" y="563"/>
                    <a:pt x="21" y="439"/>
                    <a:pt x="21" y="292"/>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6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98" name="Freeform 197"/>
            <p:cNvSpPr>
              <a:spLocks noChangeArrowheads="1"/>
            </p:cNvSpPr>
            <p:nvPr/>
          </p:nvSpPr>
          <p:spPr bwMode="auto">
            <a:xfrm>
              <a:off x="4855" y="1175"/>
              <a:ext cx="232" cy="121"/>
            </a:xfrm>
            <a:custGeom>
              <a:avLst/>
              <a:gdLst>
                <a:gd name="T0" fmla="*/ 1022 w 1023"/>
                <a:gd name="T1" fmla="*/ 314 h 544"/>
                <a:gd name="T2" fmla="*/ 1022 w 1023"/>
                <a:gd name="T3" fmla="*/ 314 h 544"/>
                <a:gd name="T4" fmla="*/ 501 w 1023"/>
                <a:gd name="T5" fmla="*/ 43 h 544"/>
                <a:gd name="T6" fmla="*/ 0 w 1023"/>
                <a:gd name="T7" fmla="*/ 230 h 544"/>
                <a:gd name="T8" fmla="*/ 521 w 1023"/>
                <a:gd name="T9" fmla="*/ 522 h 544"/>
                <a:gd name="T10" fmla="*/ 1022 w 1023"/>
                <a:gd name="T11" fmla="*/ 314 h 544"/>
              </a:gdLst>
              <a:ahLst/>
              <a:cxnLst>
                <a:cxn ang="0">
                  <a:pos x="T0" y="T1"/>
                </a:cxn>
                <a:cxn ang="0">
                  <a:pos x="T2" y="T3"/>
                </a:cxn>
                <a:cxn ang="0">
                  <a:pos x="T4" y="T5"/>
                </a:cxn>
                <a:cxn ang="0">
                  <a:pos x="T6" y="T7"/>
                </a:cxn>
                <a:cxn ang="0">
                  <a:pos x="T8" y="T9"/>
                </a:cxn>
                <a:cxn ang="0">
                  <a:pos x="T10" y="T11"/>
                </a:cxn>
              </a:cxnLst>
              <a:rect l="0" t="0" r="r" b="b"/>
              <a:pathLst>
                <a:path w="1023" h="544">
                  <a:moveTo>
                    <a:pt x="1022" y="314"/>
                  </a:moveTo>
                  <a:lnTo>
                    <a:pt x="1022" y="314"/>
                  </a:lnTo>
                  <a:cubicBezTo>
                    <a:pt x="1022" y="188"/>
                    <a:pt x="772" y="63"/>
                    <a:pt x="501" y="43"/>
                  </a:cubicBezTo>
                  <a:cubicBezTo>
                    <a:pt x="209" y="0"/>
                    <a:pt x="0" y="84"/>
                    <a:pt x="0" y="230"/>
                  </a:cubicBezTo>
                  <a:cubicBezTo>
                    <a:pt x="21" y="355"/>
                    <a:pt x="250" y="480"/>
                    <a:pt x="521" y="522"/>
                  </a:cubicBezTo>
                  <a:cubicBezTo>
                    <a:pt x="814" y="543"/>
                    <a:pt x="1022" y="460"/>
                    <a:pt x="1022" y="314"/>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5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99" name="Freeform 198"/>
            <p:cNvSpPr>
              <a:spLocks noChangeArrowheads="1"/>
            </p:cNvSpPr>
            <p:nvPr/>
          </p:nvSpPr>
          <p:spPr bwMode="auto">
            <a:xfrm>
              <a:off x="4855" y="1225"/>
              <a:ext cx="236" cy="137"/>
            </a:xfrm>
            <a:custGeom>
              <a:avLst/>
              <a:gdLst>
                <a:gd name="T0" fmla="*/ 0 w 1044"/>
                <a:gd name="T1" fmla="*/ 0 h 606"/>
                <a:gd name="T2" fmla="*/ 0 w 1044"/>
                <a:gd name="T3" fmla="*/ 0 h 606"/>
                <a:gd name="T4" fmla="*/ 521 w 1044"/>
                <a:gd name="T5" fmla="*/ 292 h 606"/>
                <a:gd name="T6" fmla="*/ 1022 w 1044"/>
                <a:gd name="T7" fmla="*/ 84 h 606"/>
                <a:gd name="T8" fmla="*/ 1043 w 1044"/>
                <a:gd name="T9" fmla="*/ 375 h 606"/>
                <a:gd name="T10" fmla="*/ 543 w 1044"/>
                <a:gd name="T11" fmla="*/ 584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92"/>
                  </a:cubicBezTo>
                  <a:cubicBezTo>
                    <a:pt x="814" y="313"/>
                    <a:pt x="1022" y="230"/>
                    <a:pt x="1022" y="84"/>
                  </a:cubicBezTo>
                  <a:cubicBezTo>
                    <a:pt x="1043" y="375"/>
                    <a:pt x="1043" y="375"/>
                    <a:pt x="1043" y="375"/>
                  </a:cubicBezTo>
                  <a:cubicBezTo>
                    <a:pt x="1043" y="521"/>
                    <a:pt x="814" y="605"/>
                    <a:pt x="543" y="584"/>
                  </a:cubicBezTo>
                  <a:cubicBezTo>
                    <a:pt x="271" y="542"/>
                    <a:pt x="21" y="417"/>
                    <a:pt x="21" y="292"/>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6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00" name="Freeform 199"/>
            <p:cNvSpPr>
              <a:spLocks noChangeArrowheads="1"/>
            </p:cNvSpPr>
            <p:nvPr/>
          </p:nvSpPr>
          <p:spPr bwMode="auto">
            <a:xfrm>
              <a:off x="4808" y="876"/>
              <a:ext cx="230" cy="121"/>
            </a:xfrm>
            <a:custGeom>
              <a:avLst/>
              <a:gdLst>
                <a:gd name="T0" fmla="*/ 1022 w 1023"/>
                <a:gd name="T1" fmla="*/ 313 h 544"/>
                <a:gd name="T2" fmla="*/ 1022 w 1023"/>
                <a:gd name="T3" fmla="*/ 313 h 544"/>
                <a:gd name="T4" fmla="*/ 500 w 1023"/>
                <a:gd name="T5" fmla="*/ 21 h 544"/>
                <a:gd name="T6" fmla="*/ 0 w 1023"/>
                <a:gd name="T7" fmla="*/ 209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22" y="188"/>
                    <a:pt x="771" y="63"/>
                    <a:pt x="500" y="21"/>
                  </a:cubicBezTo>
                  <a:cubicBezTo>
                    <a:pt x="208" y="0"/>
                    <a:pt x="0" y="84"/>
                    <a:pt x="0" y="209"/>
                  </a:cubicBezTo>
                  <a:cubicBezTo>
                    <a:pt x="20" y="355"/>
                    <a:pt x="250" y="480"/>
                    <a:pt x="521" y="501"/>
                  </a:cubicBezTo>
                  <a:cubicBezTo>
                    <a:pt x="813" y="543"/>
                    <a:pt x="1022" y="439"/>
                    <a:pt x="1022" y="31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5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01" name="Freeform 200"/>
            <p:cNvSpPr>
              <a:spLocks noChangeArrowheads="1"/>
            </p:cNvSpPr>
            <p:nvPr/>
          </p:nvSpPr>
          <p:spPr bwMode="auto">
            <a:xfrm>
              <a:off x="4808" y="923"/>
              <a:ext cx="236" cy="141"/>
            </a:xfrm>
            <a:custGeom>
              <a:avLst/>
              <a:gdLst>
                <a:gd name="T0" fmla="*/ 0 w 1043"/>
                <a:gd name="T1" fmla="*/ 0 h 627"/>
                <a:gd name="T2" fmla="*/ 0 w 1043"/>
                <a:gd name="T3" fmla="*/ 0 h 627"/>
                <a:gd name="T4" fmla="*/ 521 w 1043"/>
                <a:gd name="T5" fmla="*/ 292 h 627"/>
                <a:gd name="T6" fmla="*/ 1022 w 1043"/>
                <a:gd name="T7" fmla="*/ 104 h 627"/>
                <a:gd name="T8" fmla="*/ 1042 w 1043"/>
                <a:gd name="T9" fmla="*/ 397 h 627"/>
                <a:gd name="T10" fmla="*/ 542 w 1043"/>
                <a:gd name="T11" fmla="*/ 584 h 627"/>
                <a:gd name="T12" fmla="*/ 20 w 1043"/>
                <a:gd name="T13" fmla="*/ 292 h 627"/>
                <a:gd name="T14" fmla="*/ 0 w 1043"/>
                <a:gd name="T15" fmla="*/ 0 h 6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3" h="627">
                  <a:moveTo>
                    <a:pt x="0" y="0"/>
                  </a:moveTo>
                  <a:lnTo>
                    <a:pt x="0" y="0"/>
                  </a:lnTo>
                  <a:cubicBezTo>
                    <a:pt x="20" y="146"/>
                    <a:pt x="250" y="271"/>
                    <a:pt x="521" y="292"/>
                  </a:cubicBezTo>
                  <a:cubicBezTo>
                    <a:pt x="813" y="334"/>
                    <a:pt x="1022" y="230"/>
                    <a:pt x="1022" y="104"/>
                  </a:cubicBezTo>
                  <a:cubicBezTo>
                    <a:pt x="1042" y="397"/>
                    <a:pt x="1042" y="397"/>
                    <a:pt x="1042" y="397"/>
                  </a:cubicBezTo>
                  <a:cubicBezTo>
                    <a:pt x="1042" y="521"/>
                    <a:pt x="813" y="626"/>
                    <a:pt x="542" y="584"/>
                  </a:cubicBezTo>
                  <a:cubicBezTo>
                    <a:pt x="271" y="563"/>
                    <a:pt x="20" y="438"/>
                    <a:pt x="20" y="292"/>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6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02" name="Freeform 201"/>
            <p:cNvSpPr>
              <a:spLocks noChangeArrowheads="1"/>
            </p:cNvSpPr>
            <p:nvPr/>
          </p:nvSpPr>
          <p:spPr bwMode="auto">
            <a:xfrm>
              <a:off x="5162" y="1056"/>
              <a:ext cx="232" cy="117"/>
            </a:xfrm>
            <a:custGeom>
              <a:avLst/>
              <a:gdLst>
                <a:gd name="T0" fmla="*/ 1022 w 1023"/>
                <a:gd name="T1" fmla="*/ 313 h 522"/>
                <a:gd name="T2" fmla="*/ 1022 w 1023"/>
                <a:gd name="T3" fmla="*/ 313 h 522"/>
                <a:gd name="T4" fmla="*/ 500 w 1023"/>
                <a:gd name="T5" fmla="*/ 21 h 522"/>
                <a:gd name="T6" fmla="*/ 0 w 1023"/>
                <a:gd name="T7" fmla="*/ 208 h 522"/>
                <a:gd name="T8" fmla="*/ 522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67"/>
                    <a:pt x="772" y="42"/>
                    <a:pt x="500" y="21"/>
                  </a:cubicBezTo>
                  <a:cubicBezTo>
                    <a:pt x="209" y="0"/>
                    <a:pt x="0" y="84"/>
                    <a:pt x="0" y="208"/>
                  </a:cubicBezTo>
                  <a:cubicBezTo>
                    <a:pt x="21" y="355"/>
                    <a:pt x="250" y="480"/>
                    <a:pt x="522" y="501"/>
                  </a:cubicBezTo>
                  <a:cubicBezTo>
                    <a:pt x="813" y="521"/>
                    <a:pt x="1022" y="438"/>
                    <a:pt x="1022" y="31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5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03" name="Freeform 202"/>
            <p:cNvSpPr>
              <a:spLocks noChangeArrowheads="1"/>
            </p:cNvSpPr>
            <p:nvPr/>
          </p:nvSpPr>
          <p:spPr bwMode="auto">
            <a:xfrm>
              <a:off x="5162" y="1102"/>
              <a:ext cx="236" cy="137"/>
            </a:xfrm>
            <a:custGeom>
              <a:avLst/>
              <a:gdLst>
                <a:gd name="T0" fmla="*/ 0 w 1044"/>
                <a:gd name="T1" fmla="*/ 0 h 607"/>
                <a:gd name="T2" fmla="*/ 0 w 1044"/>
                <a:gd name="T3" fmla="*/ 0 h 607"/>
                <a:gd name="T4" fmla="*/ 522 w 1044"/>
                <a:gd name="T5" fmla="*/ 293 h 607"/>
                <a:gd name="T6" fmla="*/ 1022 w 1044"/>
                <a:gd name="T7" fmla="*/ 105 h 607"/>
                <a:gd name="T8" fmla="*/ 1022 w 1044"/>
                <a:gd name="T9" fmla="*/ 397 h 607"/>
                <a:gd name="T10" fmla="*/ 542 w 1044"/>
                <a:gd name="T11" fmla="*/ 584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7"/>
                    <a:pt x="250" y="272"/>
                    <a:pt x="522" y="293"/>
                  </a:cubicBezTo>
                  <a:cubicBezTo>
                    <a:pt x="813" y="313"/>
                    <a:pt x="1022" y="230"/>
                    <a:pt x="1022" y="105"/>
                  </a:cubicBezTo>
                  <a:cubicBezTo>
                    <a:pt x="1022" y="397"/>
                    <a:pt x="1022" y="397"/>
                    <a:pt x="1022" y="397"/>
                  </a:cubicBezTo>
                  <a:cubicBezTo>
                    <a:pt x="1043" y="522"/>
                    <a:pt x="813" y="606"/>
                    <a:pt x="542" y="584"/>
                  </a:cubicBezTo>
                  <a:cubicBezTo>
                    <a:pt x="250" y="564"/>
                    <a:pt x="21" y="439"/>
                    <a:pt x="21" y="293"/>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6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grpSp>
      <p:grpSp>
        <p:nvGrpSpPr>
          <p:cNvPr id="224" name="Group 204"/>
          <p:cNvGrpSpPr>
            <a:grpSpLocks/>
          </p:cNvGrpSpPr>
          <p:nvPr/>
        </p:nvGrpSpPr>
        <p:grpSpPr bwMode="auto">
          <a:xfrm rot="20083902">
            <a:off x="7055202" y="804511"/>
            <a:ext cx="1562100" cy="1138266"/>
            <a:chOff x="3658" y="852"/>
            <a:chExt cx="1986" cy="1447"/>
          </a:xfrm>
          <a:effectLst/>
        </p:grpSpPr>
        <p:sp>
          <p:nvSpPr>
            <p:cNvPr id="225" name="Freeform 224"/>
            <p:cNvSpPr>
              <a:spLocks noChangeArrowheads="1"/>
            </p:cNvSpPr>
            <p:nvPr/>
          </p:nvSpPr>
          <p:spPr bwMode="auto">
            <a:xfrm>
              <a:off x="3658" y="1419"/>
              <a:ext cx="662" cy="880"/>
            </a:xfrm>
            <a:custGeom>
              <a:avLst/>
              <a:gdLst>
                <a:gd name="T0" fmla="*/ 2921 w 2922"/>
                <a:gd name="T1" fmla="*/ 3879 h 3880"/>
                <a:gd name="T2" fmla="*/ 0 w 2922"/>
                <a:gd name="T3" fmla="*/ 2629 h 3880"/>
                <a:gd name="T4" fmla="*/ 0 w 2922"/>
                <a:gd name="T5" fmla="*/ 0 h 3880"/>
                <a:gd name="T6" fmla="*/ 2921 w 2922"/>
                <a:gd name="T7" fmla="*/ 1251 h 3880"/>
                <a:gd name="T8" fmla="*/ 2921 w 2922"/>
                <a:gd name="T9" fmla="*/ 3879 h 3880"/>
              </a:gdLst>
              <a:ahLst/>
              <a:cxnLst>
                <a:cxn ang="0">
                  <a:pos x="T0" y="T1"/>
                </a:cxn>
                <a:cxn ang="0">
                  <a:pos x="T2" y="T3"/>
                </a:cxn>
                <a:cxn ang="0">
                  <a:pos x="T4" y="T5"/>
                </a:cxn>
                <a:cxn ang="0">
                  <a:pos x="T6" y="T7"/>
                </a:cxn>
                <a:cxn ang="0">
                  <a:pos x="T8" y="T9"/>
                </a:cxn>
              </a:cxnLst>
              <a:rect l="0" t="0" r="r" b="b"/>
              <a:pathLst>
                <a:path w="2922" h="3880">
                  <a:moveTo>
                    <a:pt x="2921" y="3879"/>
                  </a:moveTo>
                  <a:lnTo>
                    <a:pt x="0" y="2629"/>
                  </a:lnTo>
                  <a:lnTo>
                    <a:pt x="0" y="0"/>
                  </a:lnTo>
                  <a:lnTo>
                    <a:pt x="2921" y="1251"/>
                  </a:lnTo>
                  <a:lnTo>
                    <a:pt x="2921" y="3879"/>
                  </a:lnTo>
                </a:path>
              </a:pathLst>
            </a:custGeom>
            <a:gradFill flip="none" rotWithShape="1">
              <a:gsLst>
                <a:gs pos="0">
                  <a:schemeClr val="accent5">
                    <a:lumMod val="40000"/>
                    <a:lumOff val="60000"/>
                  </a:schemeClr>
                </a:gs>
                <a:gs pos="46000">
                  <a:schemeClr val="accent5">
                    <a:lumMod val="95000"/>
                    <a:lumOff val="5000"/>
                  </a:schemeClr>
                </a:gs>
                <a:gs pos="100000">
                  <a:schemeClr val="accent5">
                    <a:lumMod val="60000"/>
                  </a:schemeClr>
                </a:gs>
              </a:gsLst>
              <a:path path="circle">
                <a:fillToRect l="50000" t="130000" r="50000" b="-3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26" name="Freeform 225"/>
            <p:cNvSpPr>
              <a:spLocks noChangeArrowheads="1"/>
            </p:cNvSpPr>
            <p:nvPr/>
          </p:nvSpPr>
          <p:spPr bwMode="auto">
            <a:xfrm>
              <a:off x="4320" y="1133"/>
              <a:ext cx="1324" cy="1166"/>
            </a:xfrm>
            <a:custGeom>
              <a:avLst/>
              <a:gdLst>
                <a:gd name="T0" fmla="*/ 2920 w 5842"/>
                <a:gd name="T1" fmla="*/ 1272 h 5152"/>
                <a:gd name="T2" fmla="*/ 0 w 5842"/>
                <a:gd name="T3" fmla="*/ 2523 h 5152"/>
                <a:gd name="T4" fmla="*/ 0 w 5842"/>
                <a:gd name="T5" fmla="*/ 5151 h 5152"/>
                <a:gd name="T6" fmla="*/ 2920 w 5842"/>
                <a:gd name="T7" fmla="*/ 3901 h 5152"/>
                <a:gd name="T8" fmla="*/ 5841 w 5842"/>
                <a:gd name="T9" fmla="*/ 2649 h 5152"/>
                <a:gd name="T10" fmla="*/ 5841 w 5842"/>
                <a:gd name="T11" fmla="*/ 0 h 5152"/>
                <a:gd name="T12" fmla="*/ 2920 w 5842"/>
                <a:gd name="T13" fmla="*/ 1272 h 5152"/>
              </a:gdLst>
              <a:ahLst/>
              <a:cxnLst>
                <a:cxn ang="0">
                  <a:pos x="T0" y="T1"/>
                </a:cxn>
                <a:cxn ang="0">
                  <a:pos x="T2" y="T3"/>
                </a:cxn>
                <a:cxn ang="0">
                  <a:pos x="T4" y="T5"/>
                </a:cxn>
                <a:cxn ang="0">
                  <a:pos x="T6" y="T7"/>
                </a:cxn>
                <a:cxn ang="0">
                  <a:pos x="T8" y="T9"/>
                </a:cxn>
                <a:cxn ang="0">
                  <a:pos x="T10" y="T11"/>
                </a:cxn>
                <a:cxn ang="0">
                  <a:pos x="T12" y="T13"/>
                </a:cxn>
              </a:cxnLst>
              <a:rect l="0" t="0" r="r" b="b"/>
              <a:pathLst>
                <a:path w="5842" h="5152">
                  <a:moveTo>
                    <a:pt x="2920" y="1272"/>
                  </a:moveTo>
                  <a:lnTo>
                    <a:pt x="0" y="2523"/>
                  </a:lnTo>
                  <a:lnTo>
                    <a:pt x="0" y="5151"/>
                  </a:lnTo>
                  <a:lnTo>
                    <a:pt x="2920" y="3901"/>
                  </a:lnTo>
                  <a:lnTo>
                    <a:pt x="5841" y="2649"/>
                  </a:lnTo>
                  <a:lnTo>
                    <a:pt x="5841" y="0"/>
                  </a:lnTo>
                  <a:lnTo>
                    <a:pt x="2920" y="1272"/>
                  </a:lnTo>
                </a:path>
              </a:pathLst>
            </a:custGeom>
            <a:gradFill flip="none" rotWithShape="1">
              <a:gsLst>
                <a:gs pos="0">
                  <a:schemeClr val="accent5">
                    <a:lumMod val="89000"/>
                  </a:schemeClr>
                </a:gs>
                <a:gs pos="23000">
                  <a:schemeClr val="accent5">
                    <a:lumMod val="89000"/>
                  </a:schemeClr>
                </a:gs>
                <a:gs pos="69000">
                  <a:schemeClr val="accent5">
                    <a:lumMod val="75000"/>
                  </a:schemeClr>
                </a:gs>
                <a:gs pos="97000">
                  <a:schemeClr val="accent5">
                    <a:lumMod val="70000"/>
                  </a:schemeClr>
                </a:gs>
              </a:gsLst>
              <a:path path="circle">
                <a:fillToRect l="50000" t="50000" r="50000" b="5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27" name="Freeform 226"/>
            <p:cNvSpPr>
              <a:spLocks noChangeArrowheads="1"/>
            </p:cNvSpPr>
            <p:nvPr/>
          </p:nvSpPr>
          <p:spPr bwMode="auto">
            <a:xfrm>
              <a:off x="3658" y="852"/>
              <a:ext cx="1986" cy="856"/>
            </a:xfrm>
            <a:custGeom>
              <a:avLst/>
              <a:gdLst>
                <a:gd name="T0" fmla="*/ 5841 w 8763"/>
                <a:gd name="T1" fmla="*/ 0 h 3776"/>
                <a:gd name="T2" fmla="*/ 2921 w 8763"/>
                <a:gd name="T3" fmla="*/ 1252 h 3776"/>
                <a:gd name="T4" fmla="*/ 0 w 8763"/>
                <a:gd name="T5" fmla="*/ 2524 h 3776"/>
                <a:gd name="T6" fmla="*/ 2921 w 8763"/>
                <a:gd name="T7" fmla="*/ 3775 h 3776"/>
                <a:gd name="T8" fmla="*/ 5841 w 8763"/>
                <a:gd name="T9" fmla="*/ 2524 h 3776"/>
                <a:gd name="T10" fmla="*/ 8762 w 8763"/>
                <a:gd name="T11" fmla="*/ 1252 h 3776"/>
                <a:gd name="T12" fmla="*/ 5841 w 8763"/>
                <a:gd name="T13" fmla="*/ 0 h 3776"/>
              </a:gdLst>
              <a:ahLst/>
              <a:cxnLst>
                <a:cxn ang="0">
                  <a:pos x="T0" y="T1"/>
                </a:cxn>
                <a:cxn ang="0">
                  <a:pos x="T2" y="T3"/>
                </a:cxn>
                <a:cxn ang="0">
                  <a:pos x="T4" y="T5"/>
                </a:cxn>
                <a:cxn ang="0">
                  <a:pos x="T6" y="T7"/>
                </a:cxn>
                <a:cxn ang="0">
                  <a:pos x="T8" y="T9"/>
                </a:cxn>
                <a:cxn ang="0">
                  <a:pos x="T10" y="T11"/>
                </a:cxn>
                <a:cxn ang="0">
                  <a:pos x="T12" y="T13"/>
                </a:cxn>
              </a:cxnLst>
              <a:rect l="0" t="0" r="r" b="b"/>
              <a:pathLst>
                <a:path w="8763" h="3776">
                  <a:moveTo>
                    <a:pt x="5841" y="0"/>
                  </a:moveTo>
                  <a:lnTo>
                    <a:pt x="2921" y="1252"/>
                  </a:lnTo>
                  <a:lnTo>
                    <a:pt x="0" y="2524"/>
                  </a:lnTo>
                  <a:lnTo>
                    <a:pt x="2921" y="3775"/>
                  </a:lnTo>
                  <a:lnTo>
                    <a:pt x="5841" y="2524"/>
                  </a:lnTo>
                  <a:lnTo>
                    <a:pt x="8762" y="1252"/>
                  </a:lnTo>
                  <a:lnTo>
                    <a:pt x="5841" y="0"/>
                  </a:lnTo>
                </a:path>
              </a:pathLst>
            </a:custGeom>
            <a:gradFill flip="none" rotWithShape="1">
              <a:gsLst>
                <a:gs pos="0">
                  <a:schemeClr val="accent5">
                    <a:lumMod val="0"/>
                    <a:lumOff val="100000"/>
                  </a:schemeClr>
                </a:gs>
                <a:gs pos="35000">
                  <a:schemeClr val="accent5">
                    <a:lumMod val="0"/>
                    <a:lumOff val="100000"/>
                  </a:schemeClr>
                </a:gs>
                <a:gs pos="100000">
                  <a:schemeClr val="accent5">
                    <a:lumMod val="100000"/>
                  </a:schemeClr>
                </a:gs>
              </a:gsLst>
              <a:path path="circle">
                <a:fillToRect l="50000" t="-80000" r="50000" b="18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28" name="Freeform 227"/>
            <p:cNvSpPr>
              <a:spLocks noChangeArrowheads="1"/>
            </p:cNvSpPr>
            <p:nvPr/>
          </p:nvSpPr>
          <p:spPr bwMode="auto">
            <a:xfrm>
              <a:off x="3872" y="1246"/>
              <a:ext cx="234" cy="121"/>
            </a:xfrm>
            <a:custGeom>
              <a:avLst/>
              <a:gdLst>
                <a:gd name="T0" fmla="*/ 1022 w 1044"/>
                <a:gd name="T1" fmla="*/ 333 h 543"/>
                <a:gd name="T2" fmla="*/ 1022 w 1044"/>
                <a:gd name="T3" fmla="*/ 333 h 543"/>
                <a:gd name="T4" fmla="*/ 500 w 1044"/>
                <a:gd name="T5" fmla="*/ 41 h 543"/>
                <a:gd name="T6" fmla="*/ 20 w 1044"/>
                <a:gd name="T7" fmla="*/ 229 h 543"/>
                <a:gd name="T8" fmla="*/ 542 w 1044"/>
                <a:gd name="T9" fmla="*/ 521 h 543"/>
                <a:gd name="T10" fmla="*/ 1022 w 1044"/>
                <a:gd name="T11" fmla="*/ 333 h 543"/>
              </a:gdLst>
              <a:ahLst/>
              <a:cxnLst>
                <a:cxn ang="0">
                  <a:pos x="T0" y="T1"/>
                </a:cxn>
                <a:cxn ang="0">
                  <a:pos x="T2" y="T3"/>
                </a:cxn>
                <a:cxn ang="0">
                  <a:pos x="T4" y="T5"/>
                </a:cxn>
                <a:cxn ang="0">
                  <a:pos x="T6" y="T7"/>
                </a:cxn>
                <a:cxn ang="0">
                  <a:pos x="T8" y="T9"/>
                </a:cxn>
                <a:cxn ang="0">
                  <a:pos x="T10" y="T11"/>
                </a:cxn>
              </a:cxnLst>
              <a:rect l="0" t="0" r="r" b="b"/>
              <a:pathLst>
                <a:path w="1044" h="543">
                  <a:moveTo>
                    <a:pt x="1022" y="333"/>
                  </a:moveTo>
                  <a:lnTo>
                    <a:pt x="1022" y="333"/>
                  </a:lnTo>
                  <a:cubicBezTo>
                    <a:pt x="1022" y="187"/>
                    <a:pt x="793" y="62"/>
                    <a:pt x="500" y="41"/>
                  </a:cubicBezTo>
                  <a:cubicBezTo>
                    <a:pt x="229" y="0"/>
                    <a:pt x="0" y="104"/>
                    <a:pt x="20" y="229"/>
                  </a:cubicBezTo>
                  <a:cubicBezTo>
                    <a:pt x="20" y="354"/>
                    <a:pt x="250" y="479"/>
                    <a:pt x="542" y="521"/>
                  </a:cubicBezTo>
                  <a:cubicBezTo>
                    <a:pt x="813" y="542"/>
                    <a:pt x="1043" y="458"/>
                    <a:pt x="1022" y="33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5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29" name="Freeform 228"/>
            <p:cNvSpPr>
              <a:spLocks noChangeArrowheads="1"/>
            </p:cNvSpPr>
            <p:nvPr/>
          </p:nvSpPr>
          <p:spPr bwMode="auto">
            <a:xfrm>
              <a:off x="3876" y="1298"/>
              <a:ext cx="230" cy="135"/>
            </a:xfrm>
            <a:custGeom>
              <a:avLst/>
              <a:gdLst>
                <a:gd name="T0" fmla="*/ 0 w 1024"/>
                <a:gd name="T1" fmla="*/ 0 h 606"/>
                <a:gd name="T2" fmla="*/ 0 w 1024"/>
                <a:gd name="T3" fmla="*/ 0 h 606"/>
                <a:gd name="T4" fmla="*/ 522 w 1024"/>
                <a:gd name="T5" fmla="*/ 292 h 606"/>
                <a:gd name="T6" fmla="*/ 1002 w 1024"/>
                <a:gd name="T7" fmla="*/ 104 h 606"/>
                <a:gd name="T8" fmla="*/ 1023 w 1024"/>
                <a:gd name="T9" fmla="*/ 396 h 606"/>
                <a:gd name="T10" fmla="*/ 522 w 1024"/>
                <a:gd name="T11" fmla="*/ 584 h 606"/>
                <a:gd name="T12" fmla="*/ 0 w 1024"/>
                <a:gd name="T13" fmla="*/ 292 h 606"/>
                <a:gd name="T14" fmla="*/ 0 w 102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4" h="606">
                  <a:moveTo>
                    <a:pt x="0" y="0"/>
                  </a:moveTo>
                  <a:lnTo>
                    <a:pt x="0" y="0"/>
                  </a:lnTo>
                  <a:cubicBezTo>
                    <a:pt x="0" y="125"/>
                    <a:pt x="230" y="250"/>
                    <a:pt x="522" y="292"/>
                  </a:cubicBezTo>
                  <a:cubicBezTo>
                    <a:pt x="793" y="313"/>
                    <a:pt x="1023" y="229"/>
                    <a:pt x="1002" y="104"/>
                  </a:cubicBezTo>
                  <a:cubicBezTo>
                    <a:pt x="1023" y="396"/>
                    <a:pt x="1023" y="396"/>
                    <a:pt x="1023" y="396"/>
                  </a:cubicBezTo>
                  <a:cubicBezTo>
                    <a:pt x="1023" y="521"/>
                    <a:pt x="814" y="605"/>
                    <a:pt x="522" y="584"/>
                  </a:cubicBezTo>
                  <a:cubicBezTo>
                    <a:pt x="251" y="563"/>
                    <a:pt x="22" y="417"/>
                    <a:pt x="0"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6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30" name="Freeform 229"/>
            <p:cNvSpPr>
              <a:spLocks noChangeArrowheads="1"/>
            </p:cNvSpPr>
            <p:nvPr/>
          </p:nvSpPr>
          <p:spPr bwMode="auto">
            <a:xfrm>
              <a:off x="4225" y="1423"/>
              <a:ext cx="236" cy="123"/>
            </a:xfrm>
            <a:custGeom>
              <a:avLst/>
              <a:gdLst>
                <a:gd name="T0" fmla="*/ 1022 w 1044"/>
                <a:gd name="T1" fmla="*/ 313 h 544"/>
                <a:gd name="T2" fmla="*/ 1022 w 1044"/>
                <a:gd name="T3" fmla="*/ 313 h 544"/>
                <a:gd name="T4" fmla="*/ 501 w 1044"/>
                <a:gd name="T5" fmla="*/ 21 h 544"/>
                <a:gd name="T6" fmla="*/ 21 w 1044"/>
                <a:gd name="T7" fmla="*/ 230 h 544"/>
                <a:gd name="T8" fmla="*/ 542 w 1044"/>
                <a:gd name="T9" fmla="*/ 522 h 544"/>
                <a:gd name="T10" fmla="*/ 1022 w 1044"/>
                <a:gd name="T11" fmla="*/ 313 h 544"/>
              </a:gdLst>
              <a:ahLst/>
              <a:cxnLst>
                <a:cxn ang="0">
                  <a:pos x="T0" y="T1"/>
                </a:cxn>
                <a:cxn ang="0">
                  <a:pos x="T2" y="T3"/>
                </a:cxn>
                <a:cxn ang="0">
                  <a:pos x="T4" y="T5"/>
                </a:cxn>
                <a:cxn ang="0">
                  <a:pos x="T6" y="T7"/>
                </a:cxn>
                <a:cxn ang="0">
                  <a:pos x="T8" y="T9"/>
                </a:cxn>
                <a:cxn ang="0">
                  <a:pos x="T10" y="T11"/>
                </a:cxn>
              </a:cxnLst>
              <a:rect l="0" t="0" r="r" b="b"/>
              <a:pathLst>
                <a:path w="1044" h="544">
                  <a:moveTo>
                    <a:pt x="1022" y="313"/>
                  </a:moveTo>
                  <a:lnTo>
                    <a:pt x="1022" y="313"/>
                  </a:lnTo>
                  <a:cubicBezTo>
                    <a:pt x="1022" y="188"/>
                    <a:pt x="793" y="63"/>
                    <a:pt x="501" y="21"/>
                  </a:cubicBezTo>
                  <a:cubicBezTo>
                    <a:pt x="230" y="0"/>
                    <a:pt x="0" y="83"/>
                    <a:pt x="21" y="230"/>
                  </a:cubicBezTo>
                  <a:cubicBezTo>
                    <a:pt x="21" y="355"/>
                    <a:pt x="251" y="480"/>
                    <a:pt x="542" y="522"/>
                  </a:cubicBezTo>
                  <a:cubicBezTo>
                    <a:pt x="814" y="543"/>
                    <a:pt x="1043" y="459"/>
                    <a:pt x="1022"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5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31" name="Freeform 230"/>
            <p:cNvSpPr>
              <a:spLocks noChangeArrowheads="1"/>
            </p:cNvSpPr>
            <p:nvPr/>
          </p:nvSpPr>
          <p:spPr bwMode="auto">
            <a:xfrm>
              <a:off x="4229" y="1478"/>
              <a:ext cx="232" cy="135"/>
            </a:xfrm>
            <a:custGeom>
              <a:avLst/>
              <a:gdLst>
                <a:gd name="T0" fmla="*/ 0 w 1023"/>
                <a:gd name="T1" fmla="*/ 0 h 605"/>
                <a:gd name="T2" fmla="*/ 0 w 1023"/>
                <a:gd name="T3" fmla="*/ 0 h 605"/>
                <a:gd name="T4" fmla="*/ 521 w 1023"/>
                <a:gd name="T5" fmla="*/ 292 h 605"/>
                <a:gd name="T6" fmla="*/ 1001 w 1023"/>
                <a:gd name="T7" fmla="*/ 83 h 605"/>
                <a:gd name="T8" fmla="*/ 1022 w 1023"/>
                <a:gd name="T9" fmla="*/ 375 h 605"/>
                <a:gd name="T10" fmla="*/ 521 w 1023"/>
                <a:gd name="T11" fmla="*/ 584 h 605"/>
                <a:gd name="T12" fmla="*/ 0 w 1023"/>
                <a:gd name="T13" fmla="*/ 292 h 605"/>
                <a:gd name="T14" fmla="*/ 0 w 1023"/>
                <a:gd name="T15" fmla="*/ 0 h 6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3" h="605">
                  <a:moveTo>
                    <a:pt x="0" y="0"/>
                  </a:moveTo>
                  <a:lnTo>
                    <a:pt x="0" y="0"/>
                  </a:lnTo>
                  <a:cubicBezTo>
                    <a:pt x="0" y="125"/>
                    <a:pt x="230" y="250"/>
                    <a:pt x="521" y="292"/>
                  </a:cubicBezTo>
                  <a:cubicBezTo>
                    <a:pt x="793" y="313"/>
                    <a:pt x="1022" y="229"/>
                    <a:pt x="1001" y="83"/>
                  </a:cubicBezTo>
                  <a:cubicBezTo>
                    <a:pt x="1022" y="375"/>
                    <a:pt x="1022" y="375"/>
                    <a:pt x="1022" y="375"/>
                  </a:cubicBezTo>
                  <a:cubicBezTo>
                    <a:pt x="1022" y="521"/>
                    <a:pt x="814" y="604"/>
                    <a:pt x="521" y="584"/>
                  </a:cubicBezTo>
                  <a:cubicBezTo>
                    <a:pt x="250" y="542"/>
                    <a:pt x="21" y="417"/>
                    <a:pt x="0"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6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32" name="Freeform 231"/>
            <p:cNvSpPr>
              <a:spLocks noChangeArrowheads="1"/>
            </p:cNvSpPr>
            <p:nvPr/>
          </p:nvSpPr>
          <p:spPr bwMode="auto">
            <a:xfrm>
              <a:off x="4183" y="1122"/>
              <a:ext cx="232" cy="121"/>
            </a:xfrm>
            <a:custGeom>
              <a:avLst/>
              <a:gdLst>
                <a:gd name="T0" fmla="*/ 1022 w 1023"/>
                <a:gd name="T1" fmla="*/ 313 h 544"/>
                <a:gd name="T2" fmla="*/ 1022 w 1023"/>
                <a:gd name="T3" fmla="*/ 313 h 544"/>
                <a:gd name="T4" fmla="*/ 501 w 1023"/>
                <a:gd name="T5" fmla="*/ 21 h 544"/>
                <a:gd name="T6" fmla="*/ 0 w 1023"/>
                <a:gd name="T7" fmla="*/ 229 h 544"/>
                <a:gd name="T8" fmla="*/ 521 w 1023"/>
                <a:gd name="T9" fmla="*/ 500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1"/>
                  </a:cubicBezTo>
                  <a:cubicBezTo>
                    <a:pt x="208" y="0"/>
                    <a:pt x="0" y="83"/>
                    <a:pt x="0" y="229"/>
                  </a:cubicBezTo>
                  <a:cubicBezTo>
                    <a:pt x="0" y="355"/>
                    <a:pt x="250" y="480"/>
                    <a:pt x="521" y="500"/>
                  </a:cubicBezTo>
                  <a:cubicBezTo>
                    <a:pt x="813" y="543"/>
                    <a:pt x="1022" y="459"/>
                    <a:pt x="1022"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5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33" name="Freeform 232"/>
            <p:cNvSpPr>
              <a:spLocks noChangeArrowheads="1"/>
            </p:cNvSpPr>
            <p:nvPr/>
          </p:nvSpPr>
          <p:spPr bwMode="auto">
            <a:xfrm>
              <a:off x="4183" y="1175"/>
              <a:ext cx="236" cy="135"/>
            </a:xfrm>
            <a:custGeom>
              <a:avLst/>
              <a:gdLst>
                <a:gd name="T0" fmla="*/ 0 w 1044"/>
                <a:gd name="T1" fmla="*/ 0 h 606"/>
                <a:gd name="T2" fmla="*/ 0 w 1044"/>
                <a:gd name="T3" fmla="*/ 0 h 606"/>
                <a:gd name="T4" fmla="*/ 521 w 1044"/>
                <a:gd name="T5" fmla="*/ 271 h 606"/>
                <a:gd name="T6" fmla="*/ 1022 w 1044"/>
                <a:gd name="T7" fmla="*/ 84 h 606"/>
                <a:gd name="T8" fmla="*/ 1022 w 1044"/>
                <a:gd name="T9" fmla="*/ 376 h 606"/>
                <a:gd name="T10" fmla="*/ 542 w 1044"/>
                <a:gd name="T11" fmla="*/ 564 h 606"/>
                <a:gd name="T12" fmla="*/ 21 w 1044"/>
                <a:gd name="T13" fmla="*/ 293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0" y="126"/>
                    <a:pt x="250" y="251"/>
                    <a:pt x="521" y="271"/>
                  </a:cubicBezTo>
                  <a:cubicBezTo>
                    <a:pt x="813" y="314"/>
                    <a:pt x="1022" y="230"/>
                    <a:pt x="1022" y="84"/>
                  </a:cubicBezTo>
                  <a:cubicBezTo>
                    <a:pt x="1022" y="376"/>
                    <a:pt x="1022" y="376"/>
                    <a:pt x="1022" y="376"/>
                  </a:cubicBezTo>
                  <a:cubicBezTo>
                    <a:pt x="1043" y="522"/>
                    <a:pt x="813" y="605"/>
                    <a:pt x="542" y="564"/>
                  </a:cubicBezTo>
                  <a:cubicBezTo>
                    <a:pt x="250" y="543"/>
                    <a:pt x="21" y="418"/>
                    <a:pt x="21" y="293"/>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6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34" name="Freeform 233"/>
            <p:cNvSpPr>
              <a:spLocks noChangeArrowheads="1"/>
            </p:cNvSpPr>
            <p:nvPr/>
          </p:nvSpPr>
          <p:spPr bwMode="auto">
            <a:xfrm>
              <a:off x="4534" y="1300"/>
              <a:ext cx="234" cy="117"/>
            </a:xfrm>
            <a:custGeom>
              <a:avLst/>
              <a:gdLst>
                <a:gd name="T0" fmla="*/ 1044 w 1045"/>
                <a:gd name="T1" fmla="*/ 313 h 522"/>
                <a:gd name="T2" fmla="*/ 1044 w 1045"/>
                <a:gd name="T3" fmla="*/ 313 h 522"/>
                <a:gd name="T4" fmla="*/ 501 w 1045"/>
                <a:gd name="T5" fmla="*/ 21 h 522"/>
                <a:gd name="T6" fmla="*/ 21 w 1045"/>
                <a:gd name="T7" fmla="*/ 208 h 522"/>
                <a:gd name="T8" fmla="*/ 543 w 1045"/>
                <a:gd name="T9" fmla="*/ 500 h 522"/>
                <a:gd name="T10" fmla="*/ 1044 w 1045"/>
                <a:gd name="T11" fmla="*/ 313 h 522"/>
              </a:gdLst>
              <a:ahLst/>
              <a:cxnLst>
                <a:cxn ang="0">
                  <a:pos x="T0" y="T1"/>
                </a:cxn>
                <a:cxn ang="0">
                  <a:pos x="T2" y="T3"/>
                </a:cxn>
                <a:cxn ang="0">
                  <a:pos x="T4" y="T5"/>
                </a:cxn>
                <a:cxn ang="0">
                  <a:pos x="T6" y="T7"/>
                </a:cxn>
                <a:cxn ang="0">
                  <a:pos x="T8" y="T9"/>
                </a:cxn>
                <a:cxn ang="0">
                  <a:pos x="T10" y="T11"/>
                </a:cxn>
              </a:cxnLst>
              <a:rect l="0" t="0" r="r" b="b"/>
              <a:pathLst>
                <a:path w="1045" h="522">
                  <a:moveTo>
                    <a:pt x="1044" y="313"/>
                  </a:moveTo>
                  <a:lnTo>
                    <a:pt x="1044" y="313"/>
                  </a:lnTo>
                  <a:cubicBezTo>
                    <a:pt x="1022" y="187"/>
                    <a:pt x="793" y="41"/>
                    <a:pt x="501" y="21"/>
                  </a:cubicBezTo>
                  <a:cubicBezTo>
                    <a:pt x="230" y="0"/>
                    <a:pt x="0" y="83"/>
                    <a:pt x="21" y="208"/>
                  </a:cubicBezTo>
                  <a:cubicBezTo>
                    <a:pt x="21" y="354"/>
                    <a:pt x="271" y="480"/>
                    <a:pt x="543" y="500"/>
                  </a:cubicBezTo>
                  <a:cubicBezTo>
                    <a:pt x="814" y="521"/>
                    <a:pt x="1044" y="438"/>
                    <a:pt x="1044"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5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35" name="Freeform 234"/>
            <p:cNvSpPr>
              <a:spLocks noChangeArrowheads="1"/>
            </p:cNvSpPr>
            <p:nvPr/>
          </p:nvSpPr>
          <p:spPr bwMode="auto">
            <a:xfrm>
              <a:off x="4538" y="1348"/>
              <a:ext cx="236" cy="137"/>
            </a:xfrm>
            <a:custGeom>
              <a:avLst/>
              <a:gdLst>
                <a:gd name="T0" fmla="*/ 0 w 1044"/>
                <a:gd name="T1" fmla="*/ 0 h 607"/>
                <a:gd name="T2" fmla="*/ 0 w 1044"/>
                <a:gd name="T3" fmla="*/ 0 h 607"/>
                <a:gd name="T4" fmla="*/ 522 w 1044"/>
                <a:gd name="T5" fmla="*/ 292 h 607"/>
                <a:gd name="T6" fmla="*/ 1023 w 1044"/>
                <a:gd name="T7" fmla="*/ 105 h 607"/>
                <a:gd name="T8" fmla="*/ 1023 w 1044"/>
                <a:gd name="T9" fmla="*/ 397 h 607"/>
                <a:gd name="T10" fmla="*/ 543 w 1044"/>
                <a:gd name="T11" fmla="*/ 584 h 607"/>
                <a:gd name="T12" fmla="*/ 0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6"/>
                    <a:pt x="250" y="272"/>
                    <a:pt x="522" y="292"/>
                  </a:cubicBezTo>
                  <a:cubicBezTo>
                    <a:pt x="793" y="313"/>
                    <a:pt x="1023" y="230"/>
                    <a:pt x="1023" y="105"/>
                  </a:cubicBezTo>
                  <a:cubicBezTo>
                    <a:pt x="1023" y="397"/>
                    <a:pt x="1023" y="397"/>
                    <a:pt x="1023" y="397"/>
                  </a:cubicBezTo>
                  <a:cubicBezTo>
                    <a:pt x="1043" y="522"/>
                    <a:pt x="814" y="606"/>
                    <a:pt x="543" y="584"/>
                  </a:cubicBezTo>
                  <a:cubicBezTo>
                    <a:pt x="250" y="564"/>
                    <a:pt x="21" y="439"/>
                    <a:pt x="0"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6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36" name="Freeform 235"/>
            <p:cNvSpPr>
              <a:spLocks noChangeArrowheads="1"/>
            </p:cNvSpPr>
            <p:nvPr/>
          </p:nvSpPr>
          <p:spPr bwMode="auto">
            <a:xfrm>
              <a:off x="4500" y="999"/>
              <a:ext cx="236" cy="117"/>
            </a:xfrm>
            <a:custGeom>
              <a:avLst/>
              <a:gdLst>
                <a:gd name="T0" fmla="*/ 1023 w 1044"/>
                <a:gd name="T1" fmla="*/ 313 h 522"/>
                <a:gd name="T2" fmla="*/ 1023 w 1044"/>
                <a:gd name="T3" fmla="*/ 313 h 522"/>
                <a:gd name="T4" fmla="*/ 501 w 1044"/>
                <a:gd name="T5" fmla="*/ 21 h 522"/>
                <a:gd name="T6" fmla="*/ 0 w 1044"/>
                <a:gd name="T7" fmla="*/ 208 h 522"/>
                <a:gd name="T8" fmla="*/ 543 w 1044"/>
                <a:gd name="T9" fmla="*/ 500 h 522"/>
                <a:gd name="T10" fmla="*/ 1023 w 1044"/>
                <a:gd name="T11" fmla="*/ 313 h 522"/>
              </a:gdLst>
              <a:ahLst/>
              <a:cxnLst>
                <a:cxn ang="0">
                  <a:pos x="T0" y="T1"/>
                </a:cxn>
                <a:cxn ang="0">
                  <a:pos x="T2" y="T3"/>
                </a:cxn>
                <a:cxn ang="0">
                  <a:pos x="T4" y="T5"/>
                </a:cxn>
                <a:cxn ang="0">
                  <a:pos x="T6" y="T7"/>
                </a:cxn>
                <a:cxn ang="0">
                  <a:pos x="T8" y="T9"/>
                </a:cxn>
                <a:cxn ang="0">
                  <a:pos x="T10" y="T11"/>
                </a:cxn>
              </a:cxnLst>
              <a:rect l="0" t="0" r="r" b="b"/>
              <a:pathLst>
                <a:path w="1044" h="522">
                  <a:moveTo>
                    <a:pt x="1023" y="313"/>
                  </a:moveTo>
                  <a:lnTo>
                    <a:pt x="1023" y="313"/>
                  </a:lnTo>
                  <a:cubicBezTo>
                    <a:pt x="1023" y="167"/>
                    <a:pt x="772" y="41"/>
                    <a:pt x="501" y="21"/>
                  </a:cubicBezTo>
                  <a:cubicBezTo>
                    <a:pt x="230" y="0"/>
                    <a:pt x="0" y="83"/>
                    <a:pt x="0" y="208"/>
                  </a:cubicBezTo>
                  <a:cubicBezTo>
                    <a:pt x="21" y="354"/>
                    <a:pt x="250" y="480"/>
                    <a:pt x="543" y="500"/>
                  </a:cubicBezTo>
                  <a:cubicBezTo>
                    <a:pt x="814" y="521"/>
                    <a:pt x="1043" y="438"/>
                    <a:pt x="1023"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5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37" name="Freeform 236"/>
            <p:cNvSpPr>
              <a:spLocks noChangeArrowheads="1"/>
            </p:cNvSpPr>
            <p:nvPr/>
          </p:nvSpPr>
          <p:spPr bwMode="auto">
            <a:xfrm>
              <a:off x="4500" y="1046"/>
              <a:ext cx="236" cy="137"/>
            </a:xfrm>
            <a:custGeom>
              <a:avLst/>
              <a:gdLst>
                <a:gd name="T0" fmla="*/ 0 w 1044"/>
                <a:gd name="T1" fmla="*/ 0 h 607"/>
                <a:gd name="T2" fmla="*/ 0 w 1044"/>
                <a:gd name="T3" fmla="*/ 0 h 607"/>
                <a:gd name="T4" fmla="*/ 543 w 1044"/>
                <a:gd name="T5" fmla="*/ 292 h 607"/>
                <a:gd name="T6" fmla="*/ 1023 w 1044"/>
                <a:gd name="T7" fmla="*/ 105 h 607"/>
                <a:gd name="T8" fmla="*/ 1043 w 1044"/>
                <a:gd name="T9" fmla="*/ 397 h 607"/>
                <a:gd name="T10" fmla="*/ 543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0" y="272"/>
                    <a:pt x="543" y="292"/>
                  </a:cubicBezTo>
                  <a:cubicBezTo>
                    <a:pt x="814" y="313"/>
                    <a:pt x="1043" y="230"/>
                    <a:pt x="1023" y="105"/>
                  </a:cubicBezTo>
                  <a:cubicBezTo>
                    <a:pt x="1043" y="397"/>
                    <a:pt x="1043" y="397"/>
                    <a:pt x="1043" y="397"/>
                  </a:cubicBezTo>
                  <a:cubicBezTo>
                    <a:pt x="1043" y="522"/>
                    <a:pt x="835" y="606"/>
                    <a:pt x="543" y="584"/>
                  </a:cubicBezTo>
                  <a:cubicBezTo>
                    <a:pt x="272" y="563"/>
                    <a:pt x="21" y="439"/>
                    <a:pt x="21"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6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38" name="Freeform 237"/>
            <p:cNvSpPr>
              <a:spLocks noChangeArrowheads="1"/>
            </p:cNvSpPr>
            <p:nvPr/>
          </p:nvSpPr>
          <p:spPr bwMode="auto">
            <a:xfrm>
              <a:off x="4855" y="1175"/>
              <a:ext cx="232" cy="121"/>
            </a:xfrm>
            <a:custGeom>
              <a:avLst/>
              <a:gdLst>
                <a:gd name="T0" fmla="*/ 1022 w 1023"/>
                <a:gd name="T1" fmla="*/ 314 h 544"/>
                <a:gd name="T2" fmla="*/ 1022 w 1023"/>
                <a:gd name="T3" fmla="*/ 314 h 544"/>
                <a:gd name="T4" fmla="*/ 501 w 1023"/>
                <a:gd name="T5" fmla="*/ 43 h 544"/>
                <a:gd name="T6" fmla="*/ 0 w 1023"/>
                <a:gd name="T7" fmla="*/ 230 h 544"/>
                <a:gd name="T8" fmla="*/ 521 w 1023"/>
                <a:gd name="T9" fmla="*/ 522 h 544"/>
                <a:gd name="T10" fmla="*/ 1022 w 1023"/>
                <a:gd name="T11" fmla="*/ 314 h 544"/>
              </a:gdLst>
              <a:ahLst/>
              <a:cxnLst>
                <a:cxn ang="0">
                  <a:pos x="T0" y="T1"/>
                </a:cxn>
                <a:cxn ang="0">
                  <a:pos x="T2" y="T3"/>
                </a:cxn>
                <a:cxn ang="0">
                  <a:pos x="T4" y="T5"/>
                </a:cxn>
                <a:cxn ang="0">
                  <a:pos x="T6" y="T7"/>
                </a:cxn>
                <a:cxn ang="0">
                  <a:pos x="T8" y="T9"/>
                </a:cxn>
                <a:cxn ang="0">
                  <a:pos x="T10" y="T11"/>
                </a:cxn>
              </a:cxnLst>
              <a:rect l="0" t="0" r="r" b="b"/>
              <a:pathLst>
                <a:path w="1023" h="544">
                  <a:moveTo>
                    <a:pt x="1022" y="314"/>
                  </a:moveTo>
                  <a:lnTo>
                    <a:pt x="1022" y="314"/>
                  </a:lnTo>
                  <a:cubicBezTo>
                    <a:pt x="1022" y="188"/>
                    <a:pt x="772" y="63"/>
                    <a:pt x="501" y="43"/>
                  </a:cubicBezTo>
                  <a:cubicBezTo>
                    <a:pt x="209" y="0"/>
                    <a:pt x="0" y="84"/>
                    <a:pt x="0" y="230"/>
                  </a:cubicBezTo>
                  <a:cubicBezTo>
                    <a:pt x="21" y="355"/>
                    <a:pt x="250" y="480"/>
                    <a:pt x="521" y="522"/>
                  </a:cubicBezTo>
                  <a:cubicBezTo>
                    <a:pt x="814" y="543"/>
                    <a:pt x="1022" y="460"/>
                    <a:pt x="1022" y="314"/>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5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39" name="Freeform 238"/>
            <p:cNvSpPr>
              <a:spLocks noChangeArrowheads="1"/>
            </p:cNvSpPr>
            <p:nvPr/>
          </p:nvSpPr>
          <p:spPr bwMode="auto">
            <a:xfrm>
              <a:off x="4855" y="1225"/>
              <a:ext cx="236" cy="137"/>
            </a:xfrm>
            <a:custGeom>
              <a:avLst/>
              <a:gdLst>
                <a:gd name="T0" fmla="*/ 0 w 1044"/>
                <a:gd name="T1" fmla="*/ 0 h 606"/>
                <a:gd name="T2" fmla="*/ 0 w 1044"/>
                <a:gd name="T3" fmla="*/ 0 h 606"/>
                <a:gd name="T4" fmla="*/ 521 w 1044"/>
                <a:gd name="T5" fmla="*/ 292 h 606"/>
                <a:gd name="T6" fmla="*/ 1022 w 1044"/>
                <a:gd name="T7" fmla="*/ 84 h 606"/>
                <a:gd name="T8" fmla="*/ 1043 w 1044"/>
                <a:gd name="T9" fmla="*/ 375 h 606"/>
                <a:gd name="T10" fmla="*/ 543 w 1044"/>
                <a:gd name="T11" fmla="*/ 584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92"/>
                  </a:cubicBezTo>
                  <a:cubicBezTo>
                    <a:pt x="814" y="313"/>
                    <a:pt x="1022" y="230"/>
                    <a:pt x="1022" y="84"/>
                  </a:cubicBezTo>
                  <a:cubicBezTo>
                    <a:pt x="1043" y="375"/>
                    <a:pt x="1043" y="375"/>
                    <a:pt x="1043" y="375"/>
                  </a:cubicBezTo>
                  <a:cubicBezTo>
                    <a:pt x="1043" y="521"/>
                    <a:pt x="814" y="605"/>
                    <a:pt x="543" y="584"/>
                  </a:cubicBezTo>
                  <a:cubicBezTo>
                    <a:pt x="271" y="542"/>
                    <a:pt x="21" y="417"/>
                    <a:pt x="21"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6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40" name="Freeform 239"/>
            <p:cNvSpPr>
              <a:spLocks noChangeArrowheads="1"/>
            </p:cNvSpPr>
            <p:nvPr/>
          </p:nvSpPr>
          <p:spPr bwMode="auto">
            <a:xfrm>
              <a:off x="4808" y="876"/>
              <a:ext cx="230" cy="121"/>
            </a:xfrm>
            <a:custGeom>
              <a:avLst/>
              <a:gdLst>
                <a:gd name="T0" fmla="*/ 1022 w 1023"/>
                <a:gd name="T1" fmla="*/ 313 h 544"/>
                <a:gd name="T2" fmla="*/ 1022 w 1023"/>
                <a:gd name="T3" fmla="*/ 313 h 544"/>
                <a:gd name="T4" fmla="*/ 500 w 1023"/>
                <a:gd name="T5" fmla="*/ 21 h 544"/>
                <a:gd name="T6" fmla="*/ 0 w 1023"/>
                <a:gd name="T7" fmla="*/ 209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22" y="188"/>
                    <a:pt x="771" y="63"/>
                    <a:pt x="500" y="21"/>
                  </a:cubicBezTo>
                  <a:cubicBezTo>
                    <a:pt x="208" y="0"/>
                    <a:pt x="0" y="84"/>
                    <a:pt x="0" y="209"/>
                  </a:cubicBezTo>
                  <a:cubicBezTo>
                    <a:pt x="20" y="355"/>
                    <a:pt x="250" y="480"/>
                    <a:pt x="521" y="501"/>
                  </a:cubicBezTo>
                  <a:cubicBezTo>
                    <a:pt x="813" y="543"/>
                    <a:pt x="1022" y="439"/>
                    <a:pt x="1022"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5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41" name="Freeform 240"/>
            <p:cNvSpPr>
              <a:spLocks noChangeArrowheads="1"/>
            </p:cNvSpPr>
            <p:nvPr/>
          </p:nvSpPr>
          <p:spPr bwMode="auto">
            <a:xfrm>
              <a:off x="4808" y="923"/>
              <a:ext cx="236" cy="141"/>
            </a:xfrm>
            <a:custGeom>
              <a:avLst/>
              <a:gdLst>
                <a:gd name="T0" fmla="*/ 0 w 1043"/>
                <a:gd name="T1" fmla="*/ 0 h 627"/>
                <a:gd name="T2" fmla="*/ 0 w 1043"/>
                <a:gd name="T3" fmla="*/ 0 h 627"/>
                <a:gd name="T4" fmla="*/ 521 w 1043"/>
                <a:gd name="T5" fmla="*/ 292 h 627"/>
                <a:gd name="T6" fmla="*/ 1022 w 1043"/>
                <a:gd name="T7" fmla="*/ 104 h 627"/>
                <a:gd name="T8" fmla="*/ 1042 w 1043"/>
                <a:gd name="T9" fmla="*/ 397 h 627"/>
                <a:gd name="T10" fmla="*/ 542 w 1043"/>
                <a:gd name="T11" fmla="*/ 584 h 627"/>
                <a:gd name="T12" fmla="*/ 20 w 1043"/>
                <a:gd name="T13" fmla="*/ 292 h 627"/>
                <a:gd name="T14" fmla="*/ 0 w 1043"/>
                <a:gd name="T15" fmla="*/ 0 h 6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3" h="627">
                  <a:moveTo>
                    <a:pt x="0" y="0"/>
                  </a:moveTo>
                  <a:lnTo>
                    <a:pt x="0" y="0"/>
                  </a:lnTo>
                  <a:cubicBezTo>
                    <a:pt x="20" y="146"/>
                    <a:pt x="250" y="271"/>
                    <a:pt x="521" y="292"/>
                  </a:cubicBezTo>
                  <a:cubicBezTo>
                    <a:pt x="813" y="334"/>
                    <a:pt x="1022" y="230"/>
                    <a:pt x="1022" y="104"/>
                  </a:cubicBezTo>
                  <a:cubicBezTo>
                    <a:pt x="1042" y="397"/>
                    <a:pt x="1042" y="397"/>
                    <a:pt x="1042" y="397"/>
                  </a:cubicBezTo>
                  <a:cubicBezTo>
                    <a:pt x="1042" y="521"/>
                    <a:pt x="813" y="626"/>
                    <a:pt x="542" y="584"/>
                  </a:cubicBezTo>
                  <a:cubicBezTo>
                    <a:pt x="271" y="563"/>
                    <a:pt x="20" y="438"/>
                    <a:pt x="20"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6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42" name="Freeform 241"/>
            <p:cNvSpPr>
              <a:spLocks noChangeArrowheads="1"/>
            </p:cNvSpPr>
            <p:nvPr/>
          </p:nvSpPr>
          <p:spPr bwMode="auto">
            <a:xfrm>
              <a:off x="5162" y="1056"/>
              <a:ext cx="232" cy="117"/>
            </a:xfrm>
            <a:custGeom>
              <a:avLst/>
              <a:gdLst>
                <a:gd name="T0" fmla="*/ 1022 w 1023"/>
                <a:gd name="T1" fmla="*/ 313 h 522"/>
                <a:gd name="T2" fmla="*/ 1022 w 1023"/>
                <a:gd name="T3" fmla="*/ 313 h 522"/>
                <a:gd name="T4" fmla="*/ 500 w 1023"/>
                <a:gd name="T5" fmla="*/ 21 h 522"/>
                <a:gd name="T6" fmla="*/ 0 w 1023"/>
                <a:gd name="T7" fmla="*/ 208 h 522"/>
                <a:gd name="T8" fmla="*/ 522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67"/>
                    <a:pt x="772" y="42"/>
                    <a:pt x="500" y="21"/>
                  </a:cubicBezTo>
                  <a:cubicBezTo>
                    <a:pt x="209" y="0"/>
                    <a:pt x="0" y="84"/>
                    <a:pt x="0" y="208"/>
                  </a:cubicBezTo>
                  <a:cubicBezTo>
                    <a:pt x="21" y="355"/>
                    <a:pt x="250" y="480"/>
                    <a:pt x="522" y="501"/>
                  </a:cubicBezTo>
                  <a:cubicBezTo>
                    <a:pt x="813" y="521"/>
                    <a:pt x="1022" y="438"/>
                    <a:pt x="1022"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5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43" name="Freeform 242"/>
            <p:cNvSpPr>
              <a:spLocks noChangeArrowheads="1"/>
            </p:cNvSpPr>
            <p:nvPr/>
          </p:nvSpPr>
          <p:spPr bwMode="auto">
            <a:xfrm>
              <a:off x="5162" y="1102"/>
              <a:ext cx="236" cy="137"/>
            </a:xfrm>
            <a:custGeom>
              <a:avLst/>
              <a:gdLst>
                <a:gd name="T0" fmla="*/ 0 w 1044"/>
                <a:gd name="T1" fmla="*/ 0 h 607"/>
                <a:gd name="T2" fmla="*/ 0 w 1044"/>
                <a:gd name="T3" fmla="*/ 0 h 607"/>
                <a:gd name="T4" fmla="*/ 522 w 1044"/>
                <a:gd name="T5" fmla="*/ 293 h 607"/>
                <a:gd name="T6" fmla="*/ 1022 w 1044"/>
                <a:gd name="T7" fmla="*/ 105 h 607"/>
                <a:gd name="T8" fmla="*/ 1022 w 1044"/>
                <a:gd name="T9" fmla="*/ 397 h 607"/>
                <a:gd name="T10" fmla="*/ 542 w 1044"/>
                <a:gd name="T11" fmla="*/ 584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7"/>
                    <a:pt x="250" y="272"/>
                    <a:pt x="522" y="293"/>
                  </a:cubicBezTo>
                  <a:cubicBezTo>
                    <a:pt x="813" y="313"/>
                    <a:pt x="1022" y="230"/>
                    <a:pt x="1022" y="105"/>
                  </a:cubicBezTo>
                  <a:cubicBezTo>
                    <a:pt x="1022" y="397"/>
                    <a:pt x="1022" y="397"/>
                    <a:pt x="1022" y="397"/>
                  </a:cubicBezTo>
                  <a:cubicBezTo>
                    <a:pt x="1043" y="522"/>
                    <a:pt x="813" y="606"/>
                    <a:pt x="542" y="584"/>
                  </a:cubicBezTo>
                  <a:cubicBezTo>
                    <a:pt x="250" y="564"/>
                    <a:pt x="21" y="439"/>
                    <a:pt x="21" y="293"/>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6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grpSp>
      <p:sp>
        <p:nvSpPr>
          <p:cNvPr id="8" name="TextBox 7"/>
          <p:cNvSpPr txBox="1"/>
          <p:nvPr/>
        </p:nvSpPr>
        <p:spPr>
          <a:xfrm>
            <a:off x="2329579" y="3485284"/>
            <a:ext cx="4155583" cy="400110"/>
          </a:xfrm>
          <a:prstGeom prst="rect">
            <a:avLst/>
          </a:prstGeom>
          <a:noFill/>
        </p:spPr>
        <p:txBody>
          <a:bodyPr wrap="square" lIns="0" tIns="0" rIns="0" bIns="0" rtlCol="0" anchor="ctr" anchorCtr="0">
            <a:normAutofit/>
          </a:bodyPr>
          <a:lstStyle/>
          <a:p>
            <a:pPr algn="ctr"/>
            <a:r>
              <a:rPr lang="en-US" sz="2000" b="1" dirty="0" err="1" smtClean="0"/>
              <a:t>Lcdo</a:t>
            </a:r>
            <a:r>
              <a:rPr lang="en-US" sz="2000" b="1" dirty="0" smtClean="0"/>
              <a:t>. Osvaldo Burgos Pérez</a:t>
            </a:r>
            <a:endParaRPr lang="en-US" sz="2000" b="1" dirty="0"/>
          </a:p>
        </p:txBody>
      </p:sp>
      <p:sp>
        <p:nvSpPr>
          <p:cNvPr id="6" name="TextBox 5"/>
          <p:cNvSpPr txBox="1"/>
          <p:nvPr/>
        </p:nvSpPr>
        <p:spPr>
          <a:xfrm>
            <a:off x="1865130" y="1729851"/>
            <a:ext cx="5328895" cy="1107996"/>
          </a:xfrm>
          <a:prstGeom prst="rect">
            <a:avLst/>
          </a:prstGeom>
          <a:noFill/>
        </p:spPr>
        <p:txBody>
          <a:bodyPr wrap="none" lIns="0" tIns="0" rIns="0" bIns="0" rtlCol="0" anchor="ctr" anchorCtr="0">
            <a:normAutofit/>
          </a:bodyPr>
          <a:lstStyle/>
          <a:p>
            <a:pPr algn="ctr"/>
            <a:r>
              <a:rPr lang="en-US" sz="2800" b="1" dirty="0" err="1" smtClean="0"/>
              <a:t>Litigación</a:t>
            </a:r>
            <a:r>
              <a:rPr lang="en-US" sz="2800" b="1" dirty="0" smtClean="0"/>
              <a:t> de </a:t>
            </a:r>
            <a:r>
              <a:rPr lang="en-US" sz="2800" b="1" dirty="0" err="1" smtClean="0"/>
              <a:t>Casos</a:t>
            </a:r>
            <a:endParaRPr lang="en-US" sz="2800" b="1" dirty="0" smtClean="0"/>
          </a:p>
          <a:p>
            <a:pPr algn="ctr"/>
            <a:r>
              <a:rPr lang="en-US" sz="2800" b="1" dirty="0" smtClean="0"/>
              <a:t>de </a:t>
            </a:r>
            <a:r>
              <a:rPr lang="en-US" sz="2800" b="1" dirty="0" err="1" smtClean="0"/>
              <a:t>Educación</a:t>
            </a:r>
            <a:r>
              <a:rPr lang="en-US" sz="2800" b="1" dirty="0" smtClean="0"/>
              <a:t> Especial</a:t>
            </a:r>
            <a:endParaRPr lang="en-US" sz="2800" dirty="0"/>
          </a:p>
        </p:txBody>
      </p:sp>
    </p:spTree>
    <p:extLst>
      <p:ext uri="{BB962C8B-B14F-4D97-AF65-F5344CB8AC3E}">
        <p14:creationId xmlns:p14="http://schemas.microsoft.com/office/powerpoint/2010/main" val="57161111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withEffect">
                                  <p:stCondLst>
                                    <p:cond delay="200"/>
                                  </p:stCondLst>
                                  <p:childTnLst>
                                    <p:set>
                                      <p:cBhvr>
                                        <p:cTn id="6" dur="1" fill="hold">
                                          <p:stCondLst>
                                            <p:cond delay="0"/>
                                          </p:stCondLst>
                                        </p:cTn>
                                        <p:tgtEl>
                                          <p:spTgt spid="89"/>
                                        </p:tgtEl>
                                        <p:attrNameLst>
                                          <p:attrName>style.visibility</p:attrName>
                                        </p:attrNameLst>
                                      </p:cBhvr>
                                      <p:to>
                                        <p:strVal val="visible"/>
                                      </p:to>
                                    </p:set>
                                    <p:anim calcmode="lin" valueType="num">
                                      <p:cBhvr additive="base">
                                        <p:cTn id="7" dur="500" fill="hold"/>
                                        <p:tgtEl>
                                          <p:spTgt spid="89"/>
                                        </p:tgtEl>
                                        <p:attrNameLst>
                                          <p:attrName>ppt_x</p:attrName>
                                        </p:attrNameLst>
                                      </p:cBhvr>
                                      <p:tavLst>
                                        <p:tav tm="0">
                                          <p:val>
                                            <p:strVal val="#ppt_x"/>
                                          </p:val>
                                        </p:tav>
                                        <p:tav tm="100000">
                                          <p:val>
                                            <p:strVal val="#ppt_x"/>
                                          </p:val>
                                        </p:tav>
                                      </p:tavLst>
                                    </p:anim>
                                    <p:anim calcmode="lin" valueType="num">
                                      <p:cBhvr additive="base">
                                        <p:cTn id="8" dur="500" fill="hold"/>
                                        <p:tgtEl>
                                          <p:spTgt spid="89"/>
                                        </p:tgtEl>
                                        <p:attrNameLst>
                                          <p:attrName>ppt_y</p:attrName>
                                        </p:attrNameLst>
                                      </p:cBhvr>
                                      <p:tavLst>
                                        <p:tav tm="0">
                                          <p:val>
                                            <p:strVal val="0-#ppt_h/2"/>
                                          </p:val>
                                        </p:tav>
                                        <p:tav tm="100000">
                                          <p:val>
                                            <p:strVal val="#ppt_y"/>
                                          </p:val>
                                        </p:tav>
                                      </p:tavLst>
                                    </p:anim>
                                  </p:childTnLst>
                                </p:cTn>
                              </p:par>
                              <p:par>
                                <p:cTn id="9" presetID="32" presetClass="emph" presetSubtype="0" fill="hold" nodeType="withEffect">
                                  <p:stCondLst>
                                    <p:cond delay="500"/>
                                  </p:stCondLst>
                                  <p:childTnLst>
                                    <p:animRot by="120000">
                                      <p:cBhvr>
                                        <p:cTn id="10" dur="70" fill="hold">
                                          <p:stCondLst>
                                            <p:cond delay="0"/>
                                          </p:stCondLst>
                                        </p:cTn>
                                        <p:tgtEl>
                                          <p:spTgt spid="89"/>
                                        </p:tgtEl>
                                        <p:attrNameLst>
                                          <p:attrName>r</p:attrName>
                                        </p:attrNameLst>
                                      </p:cBhvr>
                                    </p:animRot>
                                    <p:animRot by="-240000">
                                      <p:cBhvr>
                                        <p:cTn id="11" dur="140" fill="hold">
                                          <p:stCondLst>
                                            <p:cond delay="140"/>
                                          </p:stCondLst>
                                        </p:cTn>
                                        <p:tgtEl>
                                          <p:spTgt spid="89"/>
                                        </p:tgtEl>
                                        <p:attrNameLst>
                                          <p:attrName>r</p:attrName>
                                        </p:attrNameLst>
                                      </p:cBhvr>
                                    </p:animRot>
                                    <p:animRot by="240000">
                                      <p:cBhvr>
                                        <p:cTn id="12" dur="140" fill="hold">
                                          <p:stCondLst>
                                            <p:cond delay="280"/>
                                          </p:stCondLst>
                                        </p:cTn>
                                        <p:tgtEl>
                                          <p:spTgt spid="89"/>
                                        </p:tgtEl>
                                        <p:attrNameLst>
                                          <p:attrName>r</p:attrName>
                                        </p:attrNameLst>
                                      </p:cBhvr>
                                    </p:animRot>
                                    <p:animRot by="-240000">
                                      <p:cBhvr>
                                        <p:cTn id="13" dur="140" fill="hold">
                                          <p:stCondLst>
                                            <p:cond delay="420"/>
                                          </p:stCondLst>
                                        </p:cTn>
                                        <p:tgtEl>
                                          <p:spTgt spid="89"/>
                                        </p:tgtEl>
                                        <p:attrNameLst>
                                          <p:attrName>r</p:attrName>
                                        </p:attrNameLst>
                                      </p:cBhvr>
                                    </p:animRot>
                                    <p:animRot by="120000">
                                      <p:cBhvr>
                                        <p:cTn id="14" dur="140" fill="hold">
                                          <p:stCondLst>
                                            <p:cond delay="560"/>
                                          </p:stCondLst>
                                        </p:cTn>
                                        <p:tgtEl>
                                          <p:spTgt spid="89"/>
                                        </p:tgtEl>
                                        <p:attrNameLst>
                                          <p:attrName>r</p:attrName>
                                        </p:attrNameLst>
                                      </p:cBhvr>
                                    </p:animRot>
                                  </p:childTnLst>
                                </p:cTn>
                              </p:par>
                              <p:par>
                                <p:cTn id="15" presetID="2" presetClass="entr" presetSubtype="4" fill="hold" nodeType="withEffect">
                                  <p:stCondLst>
                                    <p:cond delay="200"/>
                                  </p:stCondLst>
                                  <p:childTnLst>
                                    <p:set>
                                      <p:cBhvr>
                                        <p:cTn id="16" dur="1" fill="hold">
                                          <p:stCondLst>
                                            <p:cond delay="0"/>
                                          </p:stCondLst>
                                        </p:cTn>
                                        <p:tgtEl>
                                          <p:spTgt spid="132"/>
                                        </p:tgtEl>
                                        <p:attrNameLst>
                                          <p:attrName>style.visibility</p:attrName>
                                        </p:attrNameLst>
                                      </p:cBhvr>
                                      <p:to>
                                        <p:strVal val="visible"/>
                                      </p:to>
                                    </p:set>
                                    <p:anim calcmode="lin" valueType="num">
                                      <p:cBhvr additive="base">
                                        <p:cTn id="17" dur="500" fill="hold"/>
                                        <p:tgtEl>
                                          <p:spTgt spid="132"/>
                                        </p:tgtEl>
                                        <p:attrNameLst>
                                          <p:attrName>ppt_x</p:attrName>
                                        </p:attrNameLst>
                                      </p:cBhvr>
                                      <p:tavLst>
                                        <p:tav tm="0">
                                          <p:val>
                                            <p:strVal val="#ppt_x"/>
                                          </p:val>
                                        </p:tav>
                                        <p:tav tm="100000">
                                          <p:val>
                                            <p:strVal val="#ppt_x"/>
                                          </p:val>
                                        </p:tav>
                                      </p:tavLst>
                                    </p:anim>
                                    <p:anim calcmode="lin" valueType="num">
                                      <p:cBhvr additive="base">
                                        <p:cTn id="18" dur="500" fill="hold"/>
                                        <p:tgtEl>
                                          <p:spTgt spid="132"/>
                                        </p:tgtEl>
                                        <p:attrNameLst>
                                          <p:attrName>ppt_y</p:attrName>
                                        </p:attrNameLst>
                                      </p:cBhvr>
                                      <p:tavLst>
                                        <p:tav tm="0">
                                          <p:val>
                                            <p:strVal val="1+#ppt_h/2"/>
                                          </p:val>
                                        </p:tav>
                                        <p:tav tm="100000">
                                          <p:val>
                                            <p:strVal val="#ppt_y"/>
                                          </p:val>
                                        </p:tav>
                                      </p:tavLst>
                                    </p:anim>
                                  </p:childTnLst>
                                </p:cTn>
                              </p:par>
                              <p:par>
                                <p:cTn id="19" presetID="32" presetClass="emph" presetSubtype="0" fill="hold" nodeType="withEffect">
                                  <p:stCondLst>
                                    <p:cond delay="500"/>
                                  </p:stCondLst>
                                  <p:childTnLst>
                                    <p:animRot by="120000">
                                      <p:cBhvr>
                                        <p:cTn id="20" dur="70" fill="hold">
                                          <p:stCondLst>
                                            <p:cond delay="0"/>
                                          </p:stCondLst>
                                        </p:cTn>
                                        <p:tgtEl>
                                          <p:spTgt spid="132"/>
                                        </p:tgtEl>
                                        <p:attrNameLst>
                                          <p:attrName>r</p:attrName>
                                        </p:attrNameLst>
                                      </p:cBhvr>
                                    </p:animRot>
                                    <p:animRot by="-240000">
                                      <p:cBhvr>
                                        <p:cTn id="21" dur="140" fill="hold">
                                          <p:stCondLst>
                                            <p:cond delay="140"/>
                                          </p:stCondLst>
                                        </p:cTn>
                                        <p:tgtEl>
                                          <p:spTgt spid="132"/>
                                        </p:tgtEl>
                                        <p:attrNameLst>
                                          <p:attrName>r</p:attrName>
                                        </p:attrNameLst>
                                      </p:cBhvr>
                                    </p:animRot>
                                    <p:animRot by="240000">
                                      <p:cBhvr>
                                        <p:cTn id="22" dur="140" fill="hold">
                                          <p:stCondLst>
                                            <p:cond delay="280"/>
                                          </p:stCondLst>
                                        </p:cTn>
                                        <p:tgtEl>
                                          <p:spTgt spid="132"/>
                                        </p:tgtEl>
                                        <p:attrNameLst>
                                          <p:attrName>r</p:attrName>
                                        </p:attrNameLst>
                                      </p:cBhvr>
                                    </p:animRot>
                                    <p:animRot by="-240000">
                                      <p:cBhvr>
                                        <p:cTn id="23" dur="140" fill="hold">
                                          <p:stCondLst>
                                            <p:cond delay="420"/>
                                          </p:stCondLst>
                                        </p:cTn>
                                        <p:tgtEl>
                                          <p:spTgt spid="132"/>
                                        </p:tgtEl>
                                        <p:attrNameLst>
                                          <p:attrName>r</p:attrName>
                                        </p:attrNameLst>
                                      </p:cBhvr>
                                    </p:animRot>
                                    <p:animRot by="120000">
                                      <p:cBhvr>
                                        <p:cTn id="24" dur="140" fill="hold">
                                          <p:stCondLst>
                                            <p:cond delay="560"/>
                                          </p:stCondLst>
                                        </p:cTn>
                                        <p:tgtEl>
                                          <p:spTgt spid="132"/>
                                        </p:tgtEl>
                                        <p:attrNameLst>
                                          <p:attrName>r</p:attrName>
                                        </p:attrNameLst>
                                      </p:cBhvr>
                                    </p:animRot>
                                  </p:childTnLst>
                                </p:cTn>
                              </p:par>
                            </p:childTnLst>
                          </p:cTn>
                        </p:par>
                        <p:par>
                          <p:cTn id="25" fill="hold">
                            <p:stCondLst>
                              <p:cond delay="1200"/>
                            </p:stCondLst>
                            <p:childTnLst>
                              <p:par>
                                <p:cTn id="26" presetID="2" presetClass="entr" presetSubtype="1" fill="hold" nodeType="afterEffect">
                                  <p:stCondLst>
                                    <p:cond delay="0"/>
                                  </p:stCondLst>
                                  <p:childTnLst>
                                    <p:set>
                                      <p:cBhvr>
                                        <p:cTn id="27" dur="1" fill="hold">
                                          <p:stCondLst>
                                            <p:cond delay="0"/>
                                          </p:stCondLst>
                                        </p:cTn>
                                        <p:tgtEl>
                                          <p:spTgt spid="184"/>
                                        </p:tgtEl>
                                        <p:attrNameLst>
                                          <p:attrName>style.visibility</p:attrName>
                                        </p:attrNameLst>
                                      </p:cBhvr>
                                      <p:to>
                                        <p:strVal val="visible"/>
                                      </p:to>
                                    </p:set>
                                    <p:anim calcmode="lin" valueType="num">
                                      <p:cBhvr additive="base">
                                        <p:cTn id="28" dur="500" fill="hold"/>
                                        <p:tgtEl>
                                          <p:spTgt spid="184"/>
                                        </p:tgtEl>
                                        <p:attrNameLst>
                                          <p:attrName>ppt_x</p:attrName>
                                        </p:attrNameLst>
                                      </p:cBhvr>
                                      <p:tavLst>
                                        <p:tav tm="0">
                                          <p:val>
                                            <p:strVal val="#ppt_x"/>
                                          </p:val>
                                        </p:tav>
                                        <p:tav tm="100000">
                                          <p:val>
                                            <p:strVal val="#ppt_x"/>
                                          </p:val>
                                        </p:tav>
                                      </p:tavLst>
                                    </p:anim>
                                    <p:anim calcmode="lin" valueType="num">
                                      <p:cBhvr additive="base">
                                        <p:cTn id="29" dur="500" fill="hold"/>
                                        <p:tgtEl>
                                          <p:spTgt spid="184"/>
                                        </p:tgtEl>
                                        <p:attrNameLst>
                                          <p:attrName>ppt_y</p:attrName>
                                        </p:attrNameLst>
                                      </p:cBhvr>
                                      <p:tavLst>
                                        <p:tav tm="0">
                                          <p:val>
                                            <p:strVal val="0-#ppt_h/2"/>
                                          </p:val>
                                        </p:tav>
                                        <p:tav tm="100000">
                                          <p:val>
                                            <p:strVal val="#ppt_y"/>
                                          </p:val>
                                        </p:tav>
                                      </p:tavLst>
                                    </p:anim>
                                  </p:childTnLst>
                                </p:cTn>
                              </p:par>
                              <p:par>
                                <p:cTn id="30" presetID="32" presetClass="emph" presetSubtype="0" fill="hold" nodeType="withEffect">
                                  <p:stCondLst>
                                    <p:cond delay="200"/>
                                  </p:stCondLst>
                                  <p:childTnLst>
                                    <p:animRot by="120000">
                                      <p:cBhvr>
                                        <p:cTn id="31" dur="70" fill="hold">
                                          <p:stCondLst>
                                            <p:cond delay="0"/>
                                          </p:stCondLst>
                                        </p:cTn>
                                        <p:tgtEl>
                                          <p:spTgt spid="184"/>
                                        </p:tgtEl>
                                        <p:attrNameLst>
                                          <p:attrName>r</p:attrName>
                                        </p:attrNameLst>
                                      </p:cBhvr>
                                    </p:animRot>
                                    <p:animRot by="-240000">
                                      <p:cBhvr>
                                        <p:cTn id="32" dur="140" fill="hold">
                                          <p:stCondLst>
                                            <p:cond delay="140"/>
                                          </p:stCondLst>
                                        </p:cTn>
                                        <p:tgtEl>
                                          <p:spTgt spid="184"/>
                                        </p:tgtEl>
                                        <p:attrNameLst>
                                          <p:attrName>r</p:attrName>
                                        </p:attrNameLst>
                                      </p:cBhvr>
                                    </p:animRot>
                                    <p:animRot by="240000">
                                      <p:cBhvr>
                                        <p:cTn id="33" dur="140" fill="hold">
                                          <p:stCondLst>
                                            <p:cond delay="280"/>
                                          </p:stCondLst>
                                        </p:cTn>
                                        <p:tgtEl>
                                          <p:spTgt spid="184"/>
                                        </p:tgtEl>
                                        <p:attrNameLst>
                                          <p:attrName>r</p:attrName>
                                        </p:attrNameLst>
                                      </p:cBhvr>
                                    </p:animRot>
                                    <p:animRot by="-240000">
                                      <p:cBhvr>
                                        <p:cTn id="34" dur="140" fill="hold">
                                          <p:stCondLst>
                                            <p:cond delay="420"/>
                                          </p:stCondLst>
                                        </p:cTn>
                                        <p:tgtEl>
                                          <p:spTgt spid="184"/>
                                        </p:tgtEl>
                                        <p:attrNameLst>
                                          <p:attrName>r</p:attrName>
                                        </p:attrNameLst>
                                      </p:cBhvr>
                                    </p:animRot>
                                    <p:animRot by="120000">
                                      <p:cBhvr>
                                        <p:cTn id="35" dur="140" fill="hold">
                                          <p:stCondLst>
                                            <p:cond delay="560"/>
                                          </p:stCondLst>
                                        </p:cTn>
                                        <p:tgtEl>
                                          <p:spTgt spid="184"/>
                                        </p:tgtEl>
                                        <p:attrNameLst>
                                          <p:attrName>r</p:attrName>
                                        </p:attrNameLst>
                                      </p:cBhvr>
                                    </p:animRot>
                                  </p:childTnLst>
                                </p:cTn>
                              </p:par>
                              <p:par>
                                <p:cTn id="36" presetID="2" presetClass="entr" presetSubtype="4" fill="hold" nodeType="withEffect">
                                  <p:stCondLst>
                                    <p:cond delay="0"/>
                                  </p:stCondLst>
                                  <p:childTnLst>
                                    <p:set>
                                      <p:cBhvr>
                                        <p:cTn id="37" dur="1" fill="hold">
                                          <p:stCondLst>
                                            <p:cond delay="0"/>
                                          </p:stCondLst>
                                        </p:cTn>
                                        <p:tgtEl>
                                          <p:spTgt spid="112"/>
                                        </p:tgtEl>
                                        <p:attrNameLst>
                                          <p:attrName>style.visibility</p:attrName>
                                        </p:attrNameLst>
                                      </p:cBhvr>
                                      <p:to>
                                        <p:strVal val="visible"/>
                                      </p:to>
                                    </p:set>
                                    <p:anim calcmode="lin" valueType="num">
                                      <p:cBhvr additive="base">
                                        <p:cTn id="38" dur="500" fill="hold"/>
                                        <p:tgtEl>
                                          <p:spTgt spid="112"/>
                                        </p:tgtEl>
                                        <p:attrNameLst>
                                          <p:attrName>ppt_x</p:attrName>
                                        </p:attrNameLst>
                                      </p:cBhvr>
                                      <p:tavLst>
                                        <p:tav tm="0">
                                          <p:val>
                                            <p:strVal val="#ppt_x"/>
                                          </p:val>
                                        </p:tav>
                                        <p:tav tm="100000">
                                          <p:val>
                                            <p:strVal val="#ppt_x"/>
                                          </p:val>
                                        </p:tav>
                                      </p:tavLst>
                                    </p:anim>
                                    <p:anim calcmode="lin" valueType="num">
                                      <p:cBhvr additive="base">
                                        <p:cTn id="39" dur="500" fill="hold"/>
                                        <p:tgtEl>
                                          <p:spTgt spid="112"/>
                                        </p:tgtEl>
                                        <p:attrNameLst>
                                          <p:attrName>ppt_y</p:attrName>
                                        </p:attrNameLst>
                                      </p:cBhvr>
                                      <p:tavLst>
                                        <p:tav tm="0">
                                          <p:val>
                                            <p:strVal val="1+#ppt_h/2"/>
                                          </p:val>
                                        </p:tav>
                                        <p:tav tm="100000">
                                          <p:val>
                                            <p:strVal val="#ppt_y"/>
                                          </p:val>
                                        </p:tav>
                                      </p:tavLst>
                                    </p:anim>
                                  </p:childTnLst>
                                </p:cTn>
                              </p:par>
                              <p:par>
                                <p:cTn id="40" presetID="32" presetClass="emph" presetSubtype="0" fill="hold" nodeType="withEffect">
                                  <p:stCondLst>
                                    <p:cond delay="200"/>
                                  </p:stCondLst>
                                  <p:childTnLst>
                                    <p:animRot by="120000">
                                      <p:cBhvr>
                                        <p:cTn id="41" dur="70" fill="hold">
                                          <p:stCondLst>
                                            <p:cond delay="0"/>
                                          </p:stCondLst>
                                        </p:cTn>
                                        <p:tgtEl>
                                          <p:spTgt spid="112"/>
                                        </p:tgtEl>
                                        <p:attrNameLst>
                                          <p:attrName>r</p:attrName>
                                        </p:attrNameLst>
                                      </p:cBhvr>
                                    </p:animRot>
                                    <p:animRot by="-240000">
                                      <p:cBhvr>
                                        <p:cTn id="42" dur="140" fill="hold">
                                          <p:stCondLst>
                                            <p:cond delay="140"/>
                                          </p:stCondLst>
                                        </p:cTn>
                                        <p:tgtEl>
                                          <p:spTgt spid="112"/>
                                        </p:tgtEl>
                                        <p:attrNameLst>
                                          <p:attrName>r</p:attrName>
                                        </p:attrNameLst>
                                      </p:cBhvr>
                                    </p:animRot>
                                    <p:animRot by="240000">
                                      <p:cBhvr>
                                        <p:cTn id="43" dur="140" fill="hold">
                                          <p:stCondLst>
                                            <p:cond delay="280"/>
                                          </p:stCondLst>
                                        </p:cTn>
                                        <p:tgtEl>
                                          <p:spTgt spid="112"/>
                                        </p:tgtEl>
                                        <p:attrNameLst>
                                          <p:attrName>r</p:attrName>
                                        </p:attrNameLst>
                                      </p:cBhvr>
                                    </p:animRot>
                                    <p:animRot by="-240000">
                                      <p:cBhvr>
                                        <p:cTn id="44" dur="140" fill="hold">
                                          <p:stCondLst>
                                            <p:cond delay="420"/>
                                          </p:stCondLst>
                                        </p:cTn>
                                        <p:tgtEl>
                                          <p:spTgt spid="112"/>
                                        </p:tgtEl>
                                        <p:attrNameLst>
                                          <p:attrName>r</p:attrName>
                                        </p:attrNameLst>
                                      </p:cBhvr>
                                    </p:animRot>
                                    <p:animRot by="120000">
                                      <p:cBhvr>
                                        <p:cTn id="45" dur="140" fill="hold">
                                          <p:stCondLst>
                                            <p:cond delay="560"/>
                                          </p:stCondLst>
                                        </p:cTn>
                                        <p:tgtEl>
                                          <p:spTgt spid="112"/>
                                        </p:tgtEl>
                                        <p:attrNameLst>
                                          <p:attrName>r</p:attrName>
                                        </p:attrNameLst>
                                      </p:cBhvr>
                                    </p:animRot>
                                  </p:childTnLst>
                                </p:cTn>
                              </p:par>
                            </p:childTnLst>
                          </p:cTn>
                        </p:par>
                        <p:par>
                          <p:cTn id="46" fill="hold">
                            <p:stCondLst>
                              <p:cond delay="2100"/>
                            </p:stCondLst>
                            <p:childTnLst>
                              <p:par>
                                <p:cTn id="47" presetID="2" presetClass="entr" presetSubtype="1" fill="hold" nodeType="afterEffect">
                                  <p:stCondLst>
                                    <p:cond delay="0"/>
                                  </p:stCondLst>
                                  <p:childTnLst>
                                    <p:set>
                                      <p:cBhvr>
                                        <p:cTn id="48" dur="1" fill="hold">
                                          <p:stCondLst>
                                            <p:cond delay="0"/>
                                          </p:stCondLst>
                                        </p:cTn>
                                        <p:tgtEl>
                                          <p:spTgt spid="164"/>
                                        </p:tgtEl>
                                        <p:attrNameLst>
                                          <p:attrName>style.visibility</p:attrName>
                                        </p:attrNameLst>
                                      </p:cBhvr>
                                      <p:to>
                                        <p:strVal val="visible"/>
                                      </p:to>
                                    </p:set>
                                    <p:anim calcmode="lin" valueType="num">
                                      <p:cBhvr additive="base">
                                        <p:cTn id="49" dur="500" fill="hold"/>
                                        <p:tgtEl>
                                          <p:spTgt spid="164"/>
                                        </p:tgtEl>
                                        <p:attrNameLst>
                                          <p:attrName>ppt_x</p:attrName>
                                        </p:attrNameLst>
                                      </p:cBhvr>
                                      <p:tavLst>
                                        <p:tav tm="0">
                                          <p:val>
                                            <p:strVal val="#ppt_x"/>
                                          </p:val>
                                        </p:tav>
                                        <p:tav tm="100000">
                                          <p:val>
                                            <p:strVal val="#ppt_x"/>
                                          </p:val>
                                        </p:tav>
                                      </p:tavLst>
                                    </p:anim>
                                    <p:anim calcmode="lin" valueType="num">
                                      <p:cBhvr additive="base">
                                        <p:cTn id="50" dur="500" fill="hold"/>
                                        <p:tgtEl>
                                          <p:spTgt spid="164"/>
                                        </p:tgtEl>
                                        <p:attrNameLst>
                                          <p:attrName>ppt_y</p:attrName>
                                        </p:attrNameLst>
                                      </p:cBhvr>
                                      <p:tavLst>
                                        <p:tav tm="0">
                                          <p:val>
                                            <p:strVal val="0-#ppt_h/2"/>
                                          </p:val>
                                        </p:tav>
                                        <p:tav tm="100000">
                                          <p:val>
                                            <p:strVal val="#ppt_y"/>
                                          </p:val>
                                        </p:tav>
                                      </p:tavLst>
                                    </p:anim>
                                  </p:childTnLst>
                                </p:cTn>
                              </p:par>
                              <p:par>
                                <p:cTn id="51" presetID="32" presetClass="emph" presetSubtype="0" fill="hold" nodeType="withEffect">
                                  <p:stCondLst>
                                    <p:cond delay="200"/>
                                  </p:stCondLst>
                                  <p:childTnLst>
                                    <p:animRot by="120000">
                                      <p:cBhvr>
                                        <p:cTn id="52" dur="70" fill="hold">
                                          <p:stCondLst>
                                            <p:cond delay="0"/>
                                          </p:stCondLst>
                                        </p:cTn>
                                        <p:tgtEl>
                                          <p:spTgt spid="164"/>
                                        </p:tgtEl>
                                        <p:attrNameLst>
                                          <p:attrName>r</p:attrName>
                                        </p:attrNameLst>
                                      </p:cBhvr>
                                    </p:animRot>
                                    <p:animRot by="-240000">
                                      <p:cBhvr>
                                        <p:cTn id="53" dur="140" fill="hold">
                                          <p:stCondLst>
                                            <p:cond delay="140"/>
                                          </p:stCondLst>
                                        </p:cTn>
                                        <p:tgtEl>
                                          <p:spTgt spid="164"/>
                                        </p:tgtEl>
                                        <p:attrNameLst>
                                          <p:attrName>r</p:attrName>
                                        </p:attrNameLst>
                                      </p:cBhvr>
                                    </p:animRot>
                                    <p:animRot by="240000">
                                      <p:cBhvr>
                                        <p:cTn id="54" dur="140" fill="hold">
                                          <p:stCondLst>
                                            <p:cond delay="280"/>
                                          </p:stCondLst>
                                        </p:cTn>
                                        <p:tgtEl>
                                          <p:spTgt spid="164"/>
                                        </p:tgtEl>
                                        <p:attrNameLst>
                                          <p:attrName>r</p:attrName>
                                        </p:attrNameLst>
                                      </p:cBhvr>
                                    </p:animRot>
                                    <p:animRot by="-240000">
                                      <p:cBhvr>
                                        <p:cTn id="55" dur="140" fill="hold">
                                          <p:stCondLst>
                                            <p:cond delay="420"/>
                                          </p:stCondLst>
                                        </p:cTn>
                                        <p:tgtEl>
                                          <p:spTgt spid="164"/>
                                        </p:tgtEl>
                                        <p:attrNameLst>
                                          <p:attrName>r</p:attrName>
                                        </p:attrNameLst>
                                      </p:cBhvr>
                                    </p:animRot>
                                    <p:animRot by="120000">
                                      <p:cBhvr>
                                        <p:cTn id="56" dur="140" fill="hold">
                                          <p:stCondLst>
                                            <p:cond delay="560"/>
                                          </p:stCondLst>
                                        </p:cTn>
                                        <p:tgtEl>
                                          <p:spTgt spid="164"/>
                                        </p:tgtEl>
                                        <p:attrNameLst>
                                          <p:attrName>r</p:attrName>
                                        </p:attrNameLst>
                                      </p:cBhvr>
                                    </p:animRot>
                                  </p:childTnLst>
                                </p:cTn>
                              </p:par>
                              <p:par>
                                <p:cTn id="57" presetID="2" presetClass="entr" presetSubtype="4" fill="hold" nodeType="withEffect">
                                  <p:stCondLst>
                                    <p:cond delay="0"/>
                                  </p:stCondLst>
                                  <p:childTnLst>
                                    <p:set>
                                      <p:cBhvr>
                                        <p:cTn id="58" dur="1" fill="hold">
                                          <p:stCondLst>
                                            <p:cond delay="0"/>
                                          </p:stCondLst>
                                        </p:cTn>
                                        <p:tgtEl>
                                          <p:spTgt spid="77"/>
                                        </p:tgtEl>
                                        <p:attrNameLst>
                                          <p:attrName>style.visibility</p:attrName>
                                        </p:attrNameLst>
                                      </p:cBhvr>
                                      <p:to>
                                        <p:strVal val="visible"/>
                                      </p:to>
                                    </p:set>
                                    <p:anim calcmode="lin" valueType="num">
                                      <p:cBhvr additive="base">
                                        <p:cTn id="59" dur="500" fill="hold"/>
                                        <p:tgtEl>
                                          <p:spTgt spid="77"/>
                                        </p:tgtEl>
                                        <p:attrNameLst>
                                          <p:attrName>ppt_x</p:attrName>
                                        </p:attrNameLst>
                                      </p:cBhvr>
                                      <p:tavLst>
                                        <p:tav tm="0">
                                          <p:val>
                                            <p:strVal val="#ppt_x"/>
                                          </p:val>
                                        </p:tav>
                                        <p:tav tm="100000">
                                          <p:val>
                                            <p:strVal val="#ppt_x"/>
                                          </p:val>
                                        </p:tav>
                                      </p:tavLst>
                                    </p:anim>
                                    <p:anim calcmode="lin" valueType="num">
                                      <p:cBhvr additive="base">
                                        <p:cTn id="60" dur="500" fill="hold"/>
                                        <p:tgtEl>
                                          <p:spTgt spid="77"/>
                                        </p:tgtEl>
                                        <p:attrNameLst>
                                          <p:attrName>ppt_y</p:attrName>
                                        </p:attrNameLst>
                                      </p:cBhvr>
                                      <p:tavLst>
                                        <p:tav tm="0">
                                          <p:val>
                                            <p:strVal val="1+#ppt_h/2"/>
                                          </p:val>
                                        </p:tav>
                                        <p:tav tm="100000">
                                          <p:val>
                                            <p:strVal val="#ppt_y"/>
                                          </p:val>
                                        </p:tav>
                                      </p:tavLst>
                                    </p:anim>
                                  </p:childTnLst>
                                </p:cTn>
                              </p:par>
                              <p:par>
                                <p:cTn id="61" presetID="32" presetClass="emph" presetSubtype="0" fill="hold" nodeType="withEffect">
                                  <p:stCondLst>
                                    <p:cond delay="200"/>
                                  </p:stCondLst>
                                  <p:childTnLst>
                                    <p:animRot by="120000">
                                      <p:cBhvr>
                                        <p:cTn id="62" dur="75" fill="hold">
                                          <p:stCondLst>
                                            <p:cond delay="0"/>
                                          </p:stCondLst>
                                        </p:cTn>
                                        <p:tgtEl>
                                          <p:spTgt spid="77"/>
                                        </p:tgtEl>
                                        <p:attrNameLst>
                                          <p:attrName>r</p:attrName>
                                        </p:attrNameLst>
                                      </p:cBhvr>
                                    </p:animRot>
                                    <p:animRot by="-240000">
                                      <p:cBhvr>
                                        <p:cTn id="63" dur="150" fill="hold">
                                          <p:stCondLst>
                                            <p:cond delay="150"/>
                                          </p:stCondLst>
                                        </p:cTn>
                                        <p:tgtEl>
                                          <p:spTgt spid="77"/>
                                        </p:tgtEl>
                                        <p:attrNameLst>
                                          <p:attrName>r</p:attrName>
                                        </p:attrNameLst>
                                      </p:cBhvr>
                                    </p:animRot>
                                    <p:animRot by="240000">
                                      <p:cBhvr>
                                        <p:cTn id="64" dur="150" fill="hold">
                                          <p:stCondLst>
                                            <p:cond delay="300"/>
                                          </p:stCondLst>
                                        </p:cTn>
                                        <p:tgtEl>
                                          <p:spTgt spid="77"/>
                                        </p:tgtEl>
                                        <p:attrNameLst>
                                          <p:attrName>r</p:attrName>
                                        </p:attrNameLst>
                                      </p:cBhvr>
                                    </p:animRot>
                                    <p:animRot by="-240000">
                                      <p:cBhvr>
                                        <p:cTn id="65" dur="150" fill="hold">
                                          <p:stCondLst>
                                            <p:cond delay="450"/>
                                          </p:stCondLst>
                                        </p:cTn>
                                        <p:tgtEl>
                                          <p:spTgt spid="77"/>
                                        </p:tgtEl>
                                        <p:attrNameLst>
                                          <p:attrName>r</p:attrName>
                                        </p:attrNameLst>
                                      </p:cBhvr>
                                    </p:animRot>
                                    <p:animRot by="120000">
                                      <p:cBhvr>
                                        <p:cTn id="66" dur="150" fill="hold">
                                          <p:stCondLst>
                                            <p:cond delay="600"/>
                                          </p:stCondLst>
                                        </p:cTn>
                                        <p:tgtEl>
                                          <p:spTgt spid="77"/>
                                        </p:tgtEl>
                                        <p:attrNameLst>
                                          <p:attrName>r</p:attrName>
                                        </p:attrNameLst>
                                      </p:cBhvr>
                                    </p:animRot>
                                  </p:childTnLst>
                                </p:cTn>
                              </p:par>
                            </p:childTnLst>
                          </p:cTn>
                        </p:par>
                        <p:par>
                          <p:cTn id="67" fill="hold">
                            <p:stCondLst>
                              <p:cond delay="3050"/>
                            </p:stCondLst>
                            <p:childTnLst>
                              <p:par>
                                <p:cTn id="68" presetID="2" presetClass="entr" presetSubtype="1" fill="hold" nodeType="afterEffect">
                                  <p:stCondLst>
                                    <p:cond delay="0"/>
                                  </p:stCondLst>
                                  <p:childTnLst>
                                    <p:set>
                                      <p:cBhvr>
                                        <p:cTn id="69" dur="1" fill="hold">
                                          <p:stCondLst>
                                            <p:cond delay="0"/>
                                          </p:stCondLst>
                                        </p:cTn>
                                        <p:tgtEl>
                                          <p:spTgt spid="204"/>
                                        </p:tgtEl>
                                        <p:attrNameLst>
                                          <p:attrName>style.visibility</p:attrName>
                                        </p:attrNameLst>
                                      </p:cBhvr>
                                      <p:to>
                                        <p:strVal val="visible"/>
                                      </p:to>
                                    </p:set>
                                    <p:anim calcmode="lin" valueType="num">
                                      <p:cBhvr additive="base">
                                        <p:cTn id="70" dur="500" fill="hold"/>
                                        <p:tgtEl>
                                          <p:spTgt spid="204"/>
                                        </p:tgtEl>
                                        <p:attrNameLst>
                                          <p:attrName>ppt_x</p:attrName>
                                        </p:attrNameLst>
                                      </p:cBhvr>
                                      <p:tavLst>
                                        <p:tav tm="0">
                                          <p:val>
                                            <p:strVal val="#ppt_x"/>
                                          </p:val>
                                        </p:tav>
                                        <p:tav tm="100000">
                                          <p:val>
                                            <p:strVal val="#ppt_x"/>
                                          </p:val>
                                        </p:tav>
                                      </p:tavLst>
                                    </p:anim>
                                    <p:anim calcmode="lin" valueType="num">
                                      <p:cBhvr additive="base">
                                        <p:cTn id="71" dur="500" fill="hold"/>
                                        <p:tgtEl>
                                          <p:spTgt spid="204"/>
                                        </p:tgtEl>
                                        <p:attrNameLst>
                                          <p:attrName>ppt_y</p:attrName>
                                        </p:attrNameLst>
                                      </p:cBhvr>
                                      <p:tavLst>
                                        <p:tav tm="0">
                                          <p:val>
                                            <p:strVal val="0-#ppt_h/2"/>
                                          </p:val>
                                        </p:tav>
                                        <p:tav tm="100000">
                                          <p:val>
                                            <p:strVal val="#ppt_y"/>
                                          </p:val>
                                        </p:tav>
                                      </p:tavLst>
                                    </p:anim>
                                  </p:childTnLst>
                                </p:cTn>
                              </p:par>
                              <p:par>
                                <p:cTn id="72" presetID="32" presetClass="emph" presetSubtype="0" fill="hold" nodeType="withEffect">
                                  <p:stCondLst>
                                    <p:cond delay="200"/>
                                  </p:stCondLst>
                                  <p:childTnLst>
                                    <p:animRot by="120000">
                                      <p:cBhvr>
                                        <p:cTn id="73" dur="100" fill="hold">
                                          <p:stCondLst>
                                            <p:cond delay="0"/>
                                          </p:stCondLst>
                                        </p:cTn>
                                        <p:tgtEl>
                                          <p:spTgt spid="204"/>
                                        </p:tgtEl>
                                        <p:attrNameLst>
                                          <p:attrName>r</p:attrName>
                                        </p:attrNameLst>
                                      </p:cBhvr>
                                    </p:animRot>
                                    <p:animRot by="-240000">
                                      <p:cBhvr>
                                        <p:cTn id="74" dur="200" fill="hold">
                                          <p:stCondLst>
                                            <p:cond delay="200"/>
                                          </p:stCondLst>
                                        </p:cTn>
                                        <p:tgtEl>
                                          <p:spTgt spid="204"/>
                                        </p:tgtEl>
                                        <p:attrNameLst>
                                          <p:attrName>r</p:attrName>
                                        </p:attrNameLst>
                                      </p:cBhvr>
                                    </p:animRot>
                                    <p:animRot by="240000">
                                      <p:cBhvr>
                                        <p:cTn id="75" dur="200" fill="hold">
                                          <p:stCondLst>
                                            <p:cond delay="400"/>
                                          </p:stCondLst>
                                        </p:cTn>
                                        <p:tgtEl>
                                          <p:spTgt spid="204"/>
                                        </p:tgtEl>
                                        <p:attrNameLst>
                                          <p:attrName>r</p:attrName>
                                        </p:attrNameLst>
                                      </p:cBhvr>
                                    </p:animRot>
                                    <p:animRot by="-240000">
                                      <p:cBhvr>
                                        <p:cTn id="76" dur="200" fill="hold">
                                          <p:stCondLst>
                                            <p:cond delay="600"/>
                                          </p:stCondLst>
                                        </p:cTn>
                                        <p:tgtEl>
                                          <p:spTgt spid="204"/>
                                        </p:tgtEl>
                                        <p:attrNameLst>
                                          <p:attrName>r</p:attrName>
                                        </p:attrNameLst>
                                      </p:cBhvr>
                                    </p:animRot>
                                    <p:animRot by="120000">
                                      <p:cBhvr>
                                        <p:cTn id="77" dur="200" fill="hold">
                                          <p:stCondLst>
                                            <p:cond delay="800"/>
                                          </p:stCondLst>
                                        </p:cTn>
                                        <p:tgtEl>
                                          <p:spTgt spid="204"/>
                                        </p:tgtEl>
                                        <p:attrNameLst>
                                          <p:attrName>r</p:attrName>
                                        </p:attrNameLst>
                                      </p:cBhvr>
                                    </p:animRot>
                                  </p:childTnLst>
                                </p:cTn>
                              </p:par>
                              <p:par>
                                <p:cTn id="78" presetID="2" presetClass="entr" presetSubtype="4" fill="hold" nodeType="withEffect">
                                  <p:stCondLst>
                                    <p:cond delay="0"/>
                                  </p:stCondLst>
                                  <p:childTnLst>
                                    <p:set>
                                      <p:cBhvr>
                                        <p:cTn id="79" dur="1" fill="hold">
                                          <p:stCondLst>
                                            <p:cond delay="0"/>
                                          </p:stCondLst>
                                        </p:cTn>
                                        <p:tgtEl>
                                          <p:spTgt spid="57"/>
                                        </p:tgtEl>
                                        <p:attrNameLst>
                                          <p:attrName>style.visibility</p:attrName>
                                        </p:attrNameLst>
                                      </p:cBhvr>
                                      <p:to>
                                        <p:strVal val="visible"/>
                                      </p:to>
                                    </p:set>
                                    <p:anim calcmode="lin" valueType="num">
                                      <p:cBhvr additive="base">
                                        <p:cTn id="80" dur="500" fill="hold"/>
                                        <p:tgtEl>
                                          <p:spTgt spid="57"/>
                                        </p:tgtEl>
                                        <p:attrNameLst>
                                          <p:attrName>ppt_x</p:attrName>
                                        </p:attrNameLst>
                                      </p:cBhvr>
                                      <p:tavLst>
                                        <p:tav tm="0">
                                          <p:val>
                                            <p:strVal val="#ppt_x"/>
                                          </p:val>
                                        </p:tav>
                                        <p:tav tm="100000">
                                          <p:val>
                                            <p:strVal val="#ppt_x"/>
                                          </p:val>
                                        </p:tav>
                                      </p:tavLst>
                                    </p:anim>
                                    <p:anim calcmode="lin" valueType="num">
                                      <p:cBhvr additive="base">
                                        <p:cTn id="81" dur="500" fill="hold"/>
                                        <p:tgtEl>
                                          <p:spTgt spid="57"/>
                                        </p:tgtEl>
                                        <p:attrNameLst>
                                          <p:attrName>ppt_y</p:attrName>
                                        </p:attrNameLst>
                                      </p:cBhvr>
                                      <p:tavLst>
                                        <p:tav tm="0">
                                          <p:val>
                                            <p:strVal val="1+#ppt_h/2"/>
                                          </p:val>
                                        </p:tav>
                                        <p:tav tm="100000">
                                          <p:val>
                                            <p:strVal val="#ppt_y"/>
                                          </p:val>
                                        </p:tav>
                                      </p:tavLst>
                                    </p:anim>
                                  </p:childTnLst>
                                </p:cTn>
                              </p:par>
                              <p:par>
                                <p:cTn id="82" presetID="32" presetClass="emph" presetSubtype="0" fill="hold" nodeType="withEffect">
                                  <p:stCondLst>
                                    <p:cond delay="200"/>
                                  </p:stCondLst>
                                  <p:childTnLst>
                                    <p:animRot by="120000">
                                      <p:cBhvr>
                                        <p:cTn id="83" dur="70" fill="hold">
                                          <p:stCondLst>
                                            <p:cond delay="0"/>
                                          </p:stCondLst>
                                        </p:cTn>
                                        <p:tgtEl>
                                          <p:spTgt spid="57"/>
                                        </p:tgtEl>
                                        <p:attrNameLst>
                                          <p:attrName>r</p:attrName>
                                        </p:attrNameLst>
                                      </p:cBhvr>
                                    </p:animRot>
                                    <p:animRot by="-240000">
                                      <p:cBhvr>
                                        <p:cTn id="84" dur="140" fill="hold">
                                          <p:stCondLst>
                                            <p:cond delay="140"/>
                                          </p:stCondLst>
                                        </p:cTn>
                                        <p:tgtEl>
                                          <p:spTgt spid="57"/>
                                        </p:tgtEl>
                                        <p:attrNameLst>
                                          <p:attrName>r</p:attrName>
                                        </p:attrNameLst>
                                      </p:cBhvr>
                                    </p:animRot>
                                    <p:animRot by="240000">
                                      <p:cBhvr>
                                        <p:cTn id="85" dur="140" fill="hold">
                                          <p:stCondLst>
                                            <p:cond delay="280"/>
                                          </p:stCondLst>
                                        </p:cTn>
                                        <p:tgtEl>
                                          <p:spTgt spid="57"/>
                                        </p:tgtEl>
                                        <p:attrNameLst>
                                          <p:attrName>r</p:attrName>
                                        </p:attrNameLst>
                                      </p:cBhvr>
                                    </p:animRot>
                                    <p:animRot by="-240000">
                                      <p:cBhvr>
                                        <p:cTn id="86" dur="140" fill="hold">
                                          <p:stCondLst>
                                            <p:cond delay="420"/>
                                          </p:stCondLst>
                                        </p:cTn>
                                        <p:tgtEl>
                                          <p:spTgt spid="57"/>
                                        </p:tgtEl>
                                        <p:attrNameLst>
                                          <p:attrName>r</p:attrName>
                                        </p:attrNameLst>
                                      </p:cBhvr>
                                    </p:animRot>
                                    <p:animRot by="120000">
                                      <p:cBhvr>
                                        <p:cTn id="87" dur="140" fill="hold">
                                          <p:stCondLst>
                                            <p:cond delay="560"/>
                                          </p:stCondLst>
                                        </p:cTn>
                                        <p:tgtEl>
                                          <p:spTgt spid="57"/>
                                        </p:tgtEl>
                                        <p:attrNameLst>
                                          <p:attrName>r</p:attrName>
                                        </p:attrNameLst>
                                      </p:cBhvr>
                                    </p:animRot>
                                  </p:childTnLst>
                                </p:cTn>
                              </p:par>
                            </p:childTnLst>
                          </p:cTn>
                        </p:par>
                        <p:par>
                          <p:cTn id="88" fill="hold">
                            <p:stCondLst>
                              <p:cond delay="4250"/>
                            </p:stCondLst>
                            <p:childTnLst>
                              <p:par>
                                <p:cTn id="89" presetID="2" presetClass="entr" presetSubtype="1" fill="hold" nodeType="afterEffect">
                                  <p:stCondLst>
                                    <p:cond delay="0"/>
                                  </p:stCondLst>
                                  <p:childTnLst>
                                    <p:set>
                                      <p:cBhvr>
                                        <p:cTn id="90" dur="1" fill="hold">
                                          <p:stCondLst>
                                            <p:cond delay="0"/>
                                          </p:stCondLst>
                                        </p:cTn>
                                        <p:tgtEl>
                                          <p:spTgt spid="152"/>
                                        </p:tgtEl>
                                        <p:attrNameLst>
                                          <p:attrName>style.visibility</p:attrName>
                                        </p:attrNameLst>
                                      </p:cBhvr>
                                      <p:to>
                                        <p:strVal val="visible"/>
                                      </p:to>
                                    </p:set>
                                    <p:anim calcmode="lin" valueType="num">
                                      <p:cBhvr additive="base">
                                        <p:cTn id="91" dur="500" fill="hold"/>
                                        <p:tgtEl>
                                          <p:spTgt spid="152"/>
                                        </p:tgtEl>
                                        <p:attrNameLst>
                                          <p:attrName>ppt_x</p:attrName>
                                        </p:attrNameLst>
                                      </p:cBhvr>
                                      <p:tavLst>
                                        <p:tav tm="0">
                                          <p:val>
                                            <p:strVal val="#ppt_x"/>
                                          </p:val>
                                        </p:tav>
                                        <p:tav tm="100000">
                                          <p:val>
                                            <p:strVal val="#ppt_x"/>
                                          </p:val>
                                        </p:tav>
                                      </p:tavLst>
                                    </p:anim>
                                    <p:anim calcmode="lin" valueType="num">
                                      <p:cBhvr additive="base">
                                        <p:cTn id="92" dur="500" fill="hold"/>
                                        <p:tgtEl>
                                          <p:spTgt spid="152"/>
                                        </p:tgtEl>
                                        <p:attrNameLst>
                                          <p:attrName>ppt_y</p:attrName>
                                        </p:attrNameLst>
                                      </p:cBhvr>
                                      <p:tavLst>
                                        <p:tav tm="0">
                                          <p:val>
                                            <p:strVal val="0-#ppt_h/2"/>
                                          </p:val>
                                        </p:tav>
                                        <p:tav tm="100000">
                                          <p:val>
                                            <p:strVal val="#ppt_y"/>
                                          </p:val>
                                        </p:tav>
                                      </p:tavLst>
                                    </p:anim>
                                  </p:childTnLst>
                                </p:cTn>
                              </p:par>
                              <p:par>
                                <p:cTn id="93" presetID="32" presetClass="emph" presetSubtype="0" fill="hold" nodeType="withEffect">
                                  <p:stCondLst>
                                    <p:cond delay="200"/>
                                  </p:stCondLst>
                                  <p:childTnLst>
                                    <p:animRot by="120000">
                                      <p:cBhvr>
                                        <p:cTn id="94" dur="100" fill="hold">
                                          <p:stCondLst>
                                            <p:cond delay="0"/>
                                          </p:stCondLst>
                                        </p:cTn>
                                        <p:tgtEl>
                                          <p:spTgt spid="152"/>
                                        </p:tgtEl>
                                        <p:attrNameLst>
                                          <p:attrName>r</p:attrName>
                                        </p:attrNameLst>
                                      </p:cBhvr>
                                    </p:animRot>
                                    <p:animRot by="-240000">
                                      <p:cBhvr>
                                        <p:cTn id="95" dur="200" fill="hold">
                                          <p:stCondLst>
                                            <p:cond delay="200"/>
                                          </p:stCondLst>
                                        </p:cTn>
                                        <p:tgtEl>
                                          <p:spTgt spid="152"/>
                                        </p:tgtEl>
                                        <p:attrNameLst>
                                          <p:attrName>r</p:attrName>
                                        </p:attrNameLst>
                                      </p:cBhvr>
                                    </p:animRot>
                                    <p:animRot by="240000">
                                      <p:cBhvr>
                                        <p:cTn id="96" dur="200" fill="hold">
                                          <p:stCondLst>
                                            <p:cond delay="400"/>
                                          </p:stCondLst>
                                        </p:cTn>
                                        <p:tgtEl>
                                          <p:spTgt spid="152"/>
                                        </p:tgtEl>
                                        <p:attrNameLst>
                                          <p:attrName>r</p:attrName>
                                        </p:attrNameLst>
                                      </p:cBhvr>
                                    </p:animRot>
                                    <p:animRot by="-240000">
                                      <p:cBhvr>
                                        <p:cTn id="97" dur="200" fill="hold">
                                          <p:stCondLst>
                                            <p:cond delay="600"/>
                                          </p:stCondLst>
                                        </p:cTn>
                                        <p:tgtEl>
                                          <p:spTgt spid="152"/>
                                        </p:tgtEl>
                                        <p:attrNameLst>
                                          <p:attrName>r</p:attrName>
                                        </p:attrNameLst>
                                      </p:cBhvr>
                                    </p:animRot>
                                    <p:animRot by="120000">
                                      <p:cBhvr>
                                        <p:cTn id="98" dur="200" fill="hold">
                                          <p:stCondLst>
                                            <p:cond delay="800"/>
                                          </p:stCondLst>
                                        </p:cTn>
                                        <p:tgtEl>
                                          <p:spTgt spid="152"/>
                                        </p:tgtEl>
                                        <p:attrNameLst>
                                          <p:attrName>r</p:attrName>
                                        </p:attrNameLst>
                                      </p:cBhvr>
                                    </p:animRot>
                                  </p:childTnLst>
                                </p:cTn>
                              </p:par>
                              <p:par>
                                <p:cTn id="99" presetID="2" presetClass="entr" presetSubtype="4" fill="hold" nodeType="withEffect">
                                  <p:stCondLst>
                                    <p:cond delay="0"/>
                                  </p:stCondLst>
                                  <p:childTnLst>
                                    <p:set>
                                      <p:cBhvr>
                                        <p:cTn id="100" dur="1" fill="hold">
                                          <p:stCondLst>
                                            <p:cond delay="0"/>
                                          </p:stCondLst>
                                        </p:cTn>
                                        <p:tgtEl>
                                          <p:spTgt spid="224"/>
                                        </p:tgtEl>
                                        <p:attrNameLst>
                                          <p:attrName>style.visibility</p:attrName>
                                        </p:attrNameLst>
                                      </p:cBhvr>
                                      <p:to>
                                        <p:strVal val="visible"/>
                                      </p:to>
                                    </p:set>
                                    <p:anim calcmode="lin" valueType="num">
                                      <p:cBhvr additive="base">
                                        <p:cTn id="101" dur="500" fill="hold"/>
                                        <p:tgtEl>
                                          <p:spTgt spid="224"/>
                                        </p:tgtEl>
                                        <p:attrNameLst>
                                          <p:attrName>ppt_x</p:attrName>
                                        </p:attrNameLst>
                                      </p:cBhvr>
                                      <p:tavLst>
                                        <p:tav tm="0">
                                          <p:val>
                                            <p:strVal val="#ppt_x"/>
                                          </p:val>
                                        </p:tav>
                                        <p:tav tm="100000">
                                          <p:val>
                                            <p:strVal val="#ppt_x"/>
                                          </p:val>
                                        </p:tav>
                                      </p:tavLst>
                                    </p:anim>
                                    <p:anim calcmode="lin" valueType="num">
                                      <p:cBhvr additive="base">
                                        <p:cTn id="102" dur="500" fill="hold"/>
                                        <p:tgtEl>
                                          <p:spTgt spid="224"/>
                                        </p:tgtEl>
                                        <p:attrNameLst>
                                          <p:attrName>ppt_y</p:attrName>
                                        </p:attrNameLst>
                                      </p:cBhvr>
                                      <p:tavLst>
                                        <p:tav tm="0">
                                          <p:val>
                                            <p:strVal val="1+#ppt_h/2"/>
                                          </p:val>
                                        </p:tav>
                                        <p:tav tm="100000">
                                          <p:val>
                                            <p:strVal val="#ppt_y"/>
                                          </p:val>
                                        </p:tav>
                                      </p:tavLst>
                                    </p:anim>
                                  </p:childTnLst>
                                </p:cTn>
                              </p:par>
                              <p:par>
                                <p:cTn id="103" presetID="32" presetClass="emph" presetSubtype="0" fill="hold" nodeType="withEffect">
                                  <p:stCondLst>
                                    <p:cond delay="200"/>
                                  </p:stCondLst>
                                  <p:childTnLst>
                                    <p:animRot by="120000">
                                      <p:cBhvr>
                                        <p:cTn id="104" dur="75" fill="hold">
                                          <p:stCondLst>
                                            <p:cond delay="0"/>
                                          </p:stCondLst>
                                        </p:cTn>
                                        <p:tgtEl>
                                          <p:spTgt spid="224"/>
                                        </p:tgtEl>
                                        <p:attrNameLst>
                                          <p:attrName>r</p:attrName>
                                        </p:attrNameLst>
                                      </p:cBhvr>
                                    </p:animRot>
                                    <p:animRot by="-240000">
                                      <p:cBhvr>
                                        <p:cTn id="105" dur="150" fill="hold">
                                          <p:stCondLst>
                                            <p:cond delay="150"/>
                                          </p:stCondLst>
                                        </p:cTn>
                                        <p:tgtEl>
                                          <p:spTgt spid="224"/>
                                        </p:tgtEl>
                                        <p:attrNameLst>
                                          <p:attrName>r</p:attrName>
                                        </p:attrNameLst>
                                      </p:cBhvr>
                                    </p:animRot>
                                    <p:animRot by="240000">
                                      <p:cBhvr>
                                        <p:cTn id="106" dur="150" fill="hold">
                                          <p:stCondLst>
                                            <p:cond delay="300"/>
                                          </p:stCondLst>
                                        </p:cTn>
                                        <p:tgtEl>
                                          <p:spTgt spid="224"/>
                                        </p:tgtEl>
                                        <p:attrNameLst>
                                          <p:attrName>r</p:attrName>
                                        </p:attrNameLst>
                                      </p:cBhvr>
                                    </p:animRot>
                                    <p:animRot by="-240000">
                                      <p:cBhvr>
                                        <p:cTn id="107" dur="150" fill="hold">
                                          <p:stCondLst>
                                            <p:cond delay="450"/>
                                          </p:stCondLst>
                                        </p:cTn>
                                        <p:tgtEl>
                                          <p:spTgt spid="224"/>
                                        </p:tgtEl>
                                        <p:attrNameLst>
                                          <p:attrName>r</p:attrName>
                                        </p:attrNameLst>
                                      </p:cBhvr>
                                    </p:animRot>
                                    <p:animRot by="120000">
                                      <p:cBhvr>
                                        <p:cTn id="108" dur="150" fill="hold">
                                          <p:stCondLst>
                                            <p:cond delay="600"/>
                                          </p:stCondLst>
                                        </p:cTn>
                                        <p:tgtEl>
                                          <p:spTgt spid="224"/>
                                        </p:tgtEl>
                                        <p:attrNameLst>
                                          <p:attrName>r</p:attrName>
                                        </p:attrNameLst>
                                      </p:cBhvr>
                                    </p:animRot>
                                  </p:childTnLst>
                                </p:cTn>
                              </p:par>
                            </p:childTnLst>
                          </p:cTn>
                        </p:par>
                        <p:par>
                          <p:cTn id="109" fill="hold">
                            <p:stCondLst>
                              <p:cond delay="5450"/>
                            </p:stCondLst>
                            <p:childTnLst>
                              <p:par>
                                <p:cTn id="110" presetID="53" presetClass="entr" presetSubtype="16" fill="hold" grpId="0" nodeType="afterEffect">
                                  <p:stCondLst>
                                    <p:cond delay="0"/>
                                  </p:stCondLst>
                                  <p:childTnLst>
                                    <p:set>
                                      <p:cBhvr>
                                        <p:cTn id="111" dur="1" fill="hold">
                                          <p:stCondLst>
                                            <p:cond delay="0"/>
                                          </p:stCondLst>
                                        </p:cTn>
                                        <p:tgtEl>
                                          <p:spTgt spid="6"/>
                                        </p:tgtEl>
                                        <p:attrNameLst>
                                          <p:attrName>style.visibility</p:attrName>
                                        </p:attrNameLst>
                                      </p:cBhvr>
                                      <p:to>
                                        <p:strVal val="visible"/>
                                      </p:to>
                                    </p:set>
                                    <p:anim calcmode="lin" valueType="num">
                                      <p:cBhvr>
                                        <p:cTn id="112" dur="1000" fill="hold"/>
                                        <p:tgtEl>
                                          <p:spTgt spid="6"/>
                                        </p:tgtEl>
                                        <p:attrNameLst>
                                          <p:attrName>ppt_w</p:attrName>
                                        </p:attrNameLst>
                                      </p:cBhvr>
                                      <p:tavLst>
                                        <p:tav tm="0">
                                          <p:val>
                                            <p:fltVal val="0"/>
                                          </p:val>
                                        </p:tav>
                                        <p:tav tm="100000">
                                          <p:val>
                                            <p:strVal val="#ppt_w"/>
                                          </p:val>
                                        </p:tav>
                                      </p:tavLst>
                                    </p:anim>
                                    <p:anim calcmode="lin" valueType="num">
                                      <p:cBhvr>
                                        <p:cTn id="113" dur="1000" fill="hold"/>
                                        <p:tgtEl>
                                          <p:spTgt spid="6"/>
                                        </p:tgtEl>
                                        <p:attrNameLst>
                                          <p:attrName>ppt_h</p:attrName>
                                        </p:attrNameLst>
                                      </p:cBhvr>
                                      <p:tavLst>
                                        <p:tav tm="0">
                                          <p:val>
                                            <p:fltVal val="0"/>
                                          </p:val>
                                        </p:tav>
                                        <p:tav tm="100000">
                                          <p:val>
                                            <p:strVal val="#ppt_h"/>
                                          </p:val>
                                        </p:tav>
                                      </p:tavLst>
                                    </p:anim>
                                    <p:animEffect transition="in" filter="fade">
                                      <p:cBhvr>
                                        <p:cTn id="114" dur="1000"/>
                                        <p:tgtEl>
                                          <p:spTgt spid="6"/>
                                        </p:tgtEl>
                                      </p:cBhvr>
                                    </p:animEffect>
                                  </p:childTnLst>
                                </p:cTn>
                              </p:par>
                            </p:childTnLst>
                          </p:cTn>
                        </p:par>
                        <p:par>
                          <p:cTn id="115" fill="hold">
                            <p:stCondLst>
                              <p:cond delay="6450"/>
                            </p:stCondLst>
                            <p:childTnLst>
                              <p:par>
                                <p:cTn id="116" presetID="10" presetClass="entr" presetSubtype="0" fill="hold" grpId="0" nodeType="afterEffect">
                                  <p:stCondLst>
                                    <p:cond delay="150"/>
                                  </p:stCondLst>
                                  <p:childTnLst>
                                    <p:set>
                                      <p:cBhvr>
                                        <p:cTn id="117" dur="1" fill="hold">
                                          <p:stCondLst>
                                            <p:cond delay="0"/>
                                          </p:stCondLst>
                                        </p:cTn>
                                        <p:tgtEl>
                                          <p:spTgt spid="8"/>
                                        </p:tgtEl>
                                        <p:attrNameLst>
                                          <p:attrName>style.visibility</p:attrName>
                                        </p:attrNameLst>
                                      </p:cBhvr>
                                      <p:to>
                                        <p:strVal val="visible"/>
                                      </p:to>
                                    </p:set>
                                    <p:animEffect transition="in" filter="fade">
                                      <p:cBhvr>
                                        <p:cTn id="118"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6" grpId="0"/>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42" name="Group 204"/>
          <p:cNvGrpSpPr>
            <a:grpSpLocks/>
          </p:cNvGrpSpPr>
          <p:nvPr/>
        </p:nvGrpSpPr>
        <p:grpSpPr bwMode="auto">
          <a:xfrm flipH="1">
            <a:off x="3529566" y="3827302"/>
            <a:ext cx="992980" cy="723563"/>
            <a:chOff x="3658" y="852"/>
            <a:chExt cx="1986" cy="1447"/>
          </a:xfrm>
        </p:grpSpPr>
        <p:sp>
          <p:nvSpPr>
            <p:cNvPr id="743" name="Freeform 742"/>
            <p:cNvSpPr>
              <a:spLocks noChangeArrowheads="1"/>
            </p:cNvSpPr>
            <p:nvPr/>
          </p:nvSpPr>
          <p:spPr bwMode="auto">
            <a:xfrm>
              <a:off x="3658" y="1419"/>
              <a:ext cx="662" cy="880"/>
            </a:xfrm>
            <a:custGeom>
              <a:avLst/>
              <a:gdLst>
                <a:gd name="T0" fmla="*/ 2921 w 2922"/>
                <a:gd name="T1" fmla="*/ 3879 h 3880"/>
                <a:gd name="T2" fmla="*/ 0 w 2922"/>
                <a:gd name="T3" fmla="*/ 2629 h 3880"/>
                <a:gd name="T4" fmla="*/ 0 w 2922"/>
                <a:gd name="T5" fmla="*/ 0 h 3880"/>
                <a:gd name="T6" fmla="*/ 2921 w 2922"/>
                <a:gd name="T7" fmla="*/ 1251 h 3880"/>
                <a:gd name="T8" fmla="*/ 2921 w 2922"/>
                <a:gd name="T9" fmla="*/ 3879 h 3880"/>
              </a:gdLst>
              <a:ahLst/>
              <a:cxnLst>
                <a:cxn ang="0">
                  <a:pos x="T0" y="T1"/>
                </a:cxn>
                <a:cxn ang="0">
                  <a:pos x="T2" y="T3"/>
                </a:cxn>
                <a:cxn ang="0">
                  <a:pos x="T4" y="T5"/>
                </a:cxn>
                <a:cxn ang="0">
                  <a:pos x="T6" y="T7"/>
                </a:cxn>
                <a:cxn ang="0">
                  <a:pos x="T8" y="T9"/>
                </a:cxn>
              </a:cxnLst>
              <a:rect l="0" t="0" r="r" b="b"/>
              <a:pathLst>
                <a:path w="2922" h="3880">
                  <a:moveTo>
                    <a:pt x="2921" y="3879"/>
                  </a:moveTo>
                  <a:lnTo>
                    <a:pt x="0" y="2629"/>
                  </a:lnTo>
                  <a:lnTo>
                    <a:pt x="0" y="0"/>
                  </a:lnTo>
                  <a:lnTo>
                    <a:pt x="2921" y="1251"/>
                  </a:lnTo>
                  <a:lnTo>
                    <a:pt x="2921" y="3879"/>
                  </a:lnTo>
                </a:path>
              </a:pathLst>
            </a:custGeom>
            <a:gradFill flip="none" rotWithShape="1">
              <a:gsLst>
                <a:gs pos="0">
                  <a:schemeClr val="accent5">
                    <a:lumMod val="40000"/>
                    <a:lumOff val="60000"/>
                  </a:schemeClr>
                </a:gs>
                <a:gs pos="46000">
                  <a:schemeClr val="accent5">
                    <a:lumMod val="95000"/>
                    <a:lumOff val="5000"/>
                  </a:schemeClr>
                </a:gs>
                <a:gs pos="100000">
                  <a:schemeClr val="accent5">
                    <a:lumMod val="60000"/>
                  </a:schemeClr>
                </a:gs>
              </a:gsLst>
              <a:path path="circle">
                <a:fillToRect l="50000" t="130000" r="50000" b="-3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744" name="Freeform 743"/>
            <p:cNvSpPr>
              <a:spLocks noChangeArrowheads="1"/>
            </p:cNvSpPr>
            <p:nvPr/>
          </p:nvSpPr>
          <p:spPr bwMode="auto">
            <a:xfrm>
              <a:off x="4320" y="1133"/>
              <a:ext cx="1324" cy="1166"/>
            </a:xfrm>
            <a:custGeom>
              <a:avLst/>
              <a:gdLst>
                <a:gd name="T0" fmla="*/ 2920 w 5842"/>
                <a:gd name="T1" fmla="*/ 1272 h 5152"/>
                <a:gd name="T2" fmla="*/ 0 w 5842"/>
                <a:gd name="T3" fmla="*/ 2523 h 5152"/>
                <a:gd name="T4" fmla="*/ 0 w 5842"/>
                <a:gd name="T5" fmla="*/ 5151 h 5152"/>
                <a:gd name="T6" fmla="*/ 2920 w 5842"/>
                <a:gd name="T7" fmla="*/ 3901 h 5152"/>
                <a:gd name="T8" fmla="*/ 5841 w 5842"/>
                <a:gd name="T9" fmla="*/ 2649 h 5152"/>
                <a:gd name="T10" fmla="*/ 5841 w 5842"/>
                <a:gd name="T11" fmla="*/ 0 h 5152"/>
                <a:gd name="T12" fmla="*/ 2920 w 5842"/>
                <a:gd name="T13" fmla="*/ 1272 h 5152"/>
              </a:gdLst>
              <a:ahLst/>
              <a:cxnLst>
                <a:cxn ang="0">
                  <a:pos x="T0" y="T1"/>
                </a:cxn>
                <a:cxn ang="0">
                  <a:pos x="T2" y="T3"/>
                </a:cxn>
                <a:cxn ang="0">
                  <a:pos x="T4" y="T5"/>
                </a:cxn>
                <a:cxn ang="0">
                  <a:pos x="T6" y="T7"/>
                </a:cxn>
                <a:cxn ang="0">
                  <a:pos x="T8" y="T9"/>
                </a:cxn>
                <a:cxn ang="0">
                  <a:pos x="T10" y="T11"/>
                </a:cxn>
                <a:cxn ang="0">
                  <a:pos x="T12" y="T13"/>
                </a:cxn>
              </a:cxnLst>
              <a:rect l="0" t="0" r="r" b="b"/>
              <a:pathLst>
                <a:path w="5842" h="5152">
                  <a:moveTo>
                    <a:pt x="2920" y="1272"/>
                  </a:moveTo>
                  <a:lnTo>
                    <a:pt x="0" y="2523"/>
                  </a:lnTo>
                  <a:lnTo>
                    <a:pt x="0" y="5151"/>
                  </a:lnTo>
                  <a:lnTo>
                    <a:pt x="2920" y="3901"/>
                  </a:lnTo>
                  <a:lnTo>
                    <a:pt x="5841" y="2649"/>
                  </a:lnTo>
                  <a:lnTo>
                    <a:pt x="5841" y="0"/>
                  </a:lnTo>
                  <a:lnTo>
                    <a:pt x="2920" y="1272"/>
                  </a:lnTo>
                </a:path>
              </a:pathLst>
            </a:custGeom>
            <a:gradFill flip="none" rotWithShape="1">
              <a:gsLst>
                <a:gs pos="0">
                  <a:schemeClr val="accent5">
                    <a:lumMod val="89000"/>
                  </a:schemeClr>
                </a:gs>
                <a:gs pos="23000">
                  <a:schemeClr val="accent5">
                    <a:lumMod val="89000"/>
                  </a:schemeClr>
                </a:gs>
                <a:gs pos="69000">
                  <a:schemeClr val="accent5">
                    <a:lumMod val="75000"/>
                  </a:schemeClr>
                </a:gs>
                <a:gs pos="97000">
                  <a:schemeClr val="accent5">
                    <a:lumMod val="70000"/>
                  </a:schemeClr>
                </a:gs>
              </a:gsLst>
              <a:path path="circle">
                <a:fillToRect l="50000" t="50000" r="50000" b="5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745" name="Freeform 744"/>
            <p:cNvSpPr>
              <a:spLocks noChangeArrowheads="1"/>
            </p:cNvSpPr>
            <p:nvPr/>
          </p:nvSpPr>
          <p:spPr bwMode="auto">
            <a:xfrm>
              <a:off x="3658" y="852"/>
              <a:ext cx="1986" cy="856"/>
            </a:xfrm>
            <a:custGeom>
              <a:avLst/>
              <a:gdLst>
                <a:gd name="T0" fmla="*/ 5841 w 8763"/>
                <a:gd name="T1" fmla="*/ 0 h 3776"/>
                <a:gd name="T2" fmla="*/ 2921 w 8763"/>
                <a:gd name="T3" fmla="*/ 1252 h 3776"/>
                <a:gd name="T4" fmla="*/ 0 w 8763"/>
                <a:gd name="T5" fmla="*/ 2524 h 3776"/>
                <a:gd name="T6" fmla="*/ 2921 w 8763"/>
                <a:gd name="T7" fmla="*/ 3775 h 3776"/>
                <a:gd name="T8" fmla="*/ 5841 w 8763"/>
                <a:gd name="T9" fmla="*/ 2524 h 3776"/>
                <a:gd name="T10" fmla="*/ 8762 w 8763"/>
                <a:gd name="T11" fmla="*/ 1252 h 3776"/>
                <a:gd name="T12" fmla="*/ 5841 w 8763"/>
                <a:gd name="T13" fmla="*/ 0 h 3776"/>
              </a:gdLst>
              <a:ahLst/>
              <a:cxnLst>
                <a:cxn ang="0">
                  <a:pos x="T0" y="T1"/>
                </a:cxn>
                <a:cxn ang="0">
                  <a:pos x="T2" y="T3"/>
                </a:cxn>
                <a:cxn ang="0">
                  <a:pos x="T4" y="T5"/>
                </a:cxn>
                <a:cxn ang="0">
                  <a:pos x="T6" y="T7"/>
                </a:cxn>
                <a:cxn ang="0">
                  <a:pos x="T8" y="T9"/>
                </a:cxn>
                <a:cxn ang="0">
                  <a:pos x="T10" y="T11"/>
                </a:cxn>
                <a:cxn ang="0">
                  <a:pos x="T12" y="T13"/>
                </a:cxn>
              </a:cxnLst>
              <a:rect l="0" t="0" r="r" b="b"/>
              <a:pathLst>
                <a:path w="8763" h="3776">
                  <a:moveTo>
                    <a:pt x="5841" y="0"/>
                  </a:moveTo>
                  <a:lnTo>
                    <a:pt x="2921" y="1252"/>
                  </a:lnTo>
                  <a:lnTo>
                    <a:pt x="0" y="2524"/>
                  </a:lnTo>
                  <a:lnTo>
                    <a:pt x="2921" y="3775"/>
                  </a:lnTo>
                  <a:lnTo>
                    <a:pt x="5841" y="2524"/>
                  </a:lnTo>
                  <a:lnTo>
                    <a:pt x="8762" y="1252"/>
                  </a:lnTo>
                  <a:lnTo>
                    <a:pt x="5841" y="0"/>
                  </a:lnTo>
                </a:path>
              </a:pathLst>
            </a:custGeom>
            <a:gradFill flip="none" rotWithShape="1">
              <a:gsLst>
                <a:gs pos="0">
                  <a:schemeClr val="accent5">
                    <a:lumMod val="0"/>
                    <a:lumOff val="100000"/>
                  </a:schemeClr>
                </a:gs>
                <a:gs pos="35000">
                  <a:schemeClr val="accent5">
                    <a:lumMod val="0"/>
                    <a:lumOff val="100000"/>
                  </a:schemeClr>
                </a:gs>
                <a:gs pos="100000">
                  <a:schemeClr val="accent5">
                    <a:lumMod val="100000"/>
                  </a:schemeClr>
                </a:gs>
              </a:gsLst>
              <a:path path="circle">
                <a:fillToRect l="50000" t="-80000" r="50000" b="18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746" name="Freeform 745"/>
            <p:cNvSpPr>
              <a:spLocks noChangeArrowheads="1"/>
            </p:cNvSpPr>
            <p:nvPr/>
          </p:nvSpPr>
          <p:spPr bwMode="auto">
            <a:xfrm>
              <a:off x="3872" y="1246"/>
              <a:ext cx="234" cy="121"/>
            </a:xfrm>
            <a:custGeom>
              <a:avLst/>
              <a:gdLst>
                <a:gd name="T0" fmla="*/ 1022 w 1044"/>
                <a:gd name="T1" fmla="*/ 333 h 543"/>
                <a:gd name="T2" fmla="*/ 1022 w 1044"/>
                <a:gd name="T3" fmla="*/ 333 h 543"/>
                <a:gd name="T4" fmla="*/ 500 w 1044"/>
                <a:gd name="T5" fmla="*/ 41 h 543"/>
                <a:gd name="T6" fmla="*/ 20 w 1044"/>
                <a:gd name="T7" fmla="*/ 229 h 543"/>
                <a:gd name="T8" fmla="*/ 542 w 1044"/>
                <a:gd name="T9" fmla="*/ 521 h 543"/>
                <a:gd name="T10" fmla="*/ 1022 w 1044"/>
                <a:gd name="T11" fmla="*/ 333 h 543"/>
              </a:gdLst>
              <a:ahLst/>
              <a:cxnLst>
                <a:cxn ang="0">
                  <a:pos x="T0" y="T1"/>
                </a:cxn>
                <a:cxn ang="0">
                  <a:pos x="T2" y="T3"/>
                </a:cxn>
                <a:cxn ang="0">
                  <a:pos x="T4" y="T5"/>
                </a:cxn>
                <a:cxn ang="0">
                  <a:pos x="T6" y="T7"/>
                </a:cxn>
                <a:cxn ang="0">
                  <a:pos x="T8" y="T9"/>
                </a:cxn>
                <a:cxn ang="0">
                  <a:pos x="T10" y="T11"/>
                </a:cxn>
              </a:cxnLst>
              <a:rect l="0" t="0" r="r" b="b"/>
              <a:pathLst>
                <a:path w="1044" h="543">
                  <a:moveTo>
                    <a:pt x="1022" y="333"/>
                  </a:moveTo>
                  <a:lnTo>
                    <a:pt x="1022" y="333"/>
                  </a:lnTo>
                  <a:cubicBezTo>
                    <a:pt x="1022" y="187"/>
                    <a:pt x="793" y="62"/>
                    <a:pt x="500" y="41"/>
                  </a:cubicBezTo>
                  <a:cubicBezTo>
                    <a:pt x="229" y="0"/>
                    <a:pt x="0" y="104"/>
                    <a:pt x="20" y="229"/>
                  </a:cubicBezTo>
                  <a:cubicBezTo>
                    <a:pt x="20" y="354"/>
                    <a:pt x="250" y="479"/>
                    <a:pt x="542" y="521"/>
                  </a:cubicBezTo>
                  <a:cubicBezTo>
                    <a:pt x="813" y="542"/>
                    <a:pt x="1043" y="458"/>
                    <a:pt x="1022" y="33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747" name="Freeform 746"/>
            <p:cNvSpPr>
              <a:spLocks noChangeArrowheads="1"/>
            </p:cNvSpPr>
            <p:nvPr/>
          </p:nvSpPr>
          <p:spPr bwMode="auto">
            <a:xfrm>
              <a:off x="3876" y="1298"/>
              <a:ext cx="230" cy="135"/>
            </a:xfrm>
            <a:custGeom>
              <a:avLst/>
              <a:gdLst>
                <a:gd name="T0" fmla="*/ 0 w 1024"/>
                <a:gd name="T1" fmla="*/ 0 h 606"/>
                <a:gd name="T2" fmla="*/ 0 w 1024"/>
                <a:gd name="T3" fmla="*/ 0 h 606"/>
                <a:gd name="T4" fmla="*/ 522 w 1024"/>
                <a:gd name="T5" fmla="*/ 292 h 606"/>
                <a:gd name="T6" fmla="*/ 1002 w 1024"/>
                <a:gd name="T7" fmla="*/ 104 h 606"/>
                <a:gd name="T8" fmla="*/ 1023 w 1024"/>
                <a:gd name="T9" fmla="*/ 396 h 606"/>
                <a:gd name="T10" fmla="*/ 522 w 1024"/>
                <a:gd name="T11" fmla="*/ 584 h 606"/>
                <a:gd name="T12" fmla="*/ 0 w 1024"/>
                <a:gd name="T13" fmla="*/ 292 h 606"/>
                <a:gd name="T14" fmla="*/ 0 w 102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4" h="606">
                  <a:moveTo>
                    <a:pt x="0" y="0"/>
                  </a:moveTo>
                  <a:lnTo>
                    <a:pt x="0" y="0"/>
                  </a:lnTo>
                  <a:cubicBezTo>
                    <a:pt x="0" y="125"/>
                    <a:pt x="230" y="250"/>
                    <a:pt x="522" y="292"/>
                  </a:cubicBezTo>
                  <a:cubicBezTo>
                    <a:pt x="793" y="313"/>
                    <a:pt x="1023" y="229"/>
                    <a:pt x="1002" y="104"/>
                  </a:cubicBezTo>
                  <a:cubicBezTo>
                    <a:pt x="1023" y="396"/>
                    <a:pt x="1023" y="396"/>
                    <a:pt x="1023" y="396"/>
                  </a:cubicBezTo>
                  <a:cubicBezTo>
                    <a:pt x="1023" y="521"/>
                    <a:pt x="814" y="605"/>
                    <a:pt x="522" y="584"/>
                  </a:cubicBezTo>
                  <a:cubicBezTo>
                    <a:pt x="251" y="563"/>
                    <a:pt x="22" y="417"/>
                    <a:pt x="0"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748" name="Freeform 747"/>
            <p:cNvSpPr>
              <a:spLocks noChangeArrowheads="1"/>
            </p:cNvSpPr>
            <p:nvPr/>
          </p:nvSpPr>
          <p:spPr bwMode="auto">
            <a:xfrm>
              <a:off x="4225" y="1423"/>
              <a:ext cx="236" cy="123"/>
            </a:xfrm>
            <a:custGeom>
              <a:avLst/>
              <a:gdLst>
                <a:gd name="T0" fmla="*/ 1022 w 1044"/>
                <a:gd name="T1" fmla="*/ 313 h 544"/>
                <a:gd name="T2" fmla="*/ 1022 w 1044"/>
                <a:gd name="T3" fmla="*/ 313 h 544"/>
                <a:gd name="T4" fmla="*/ 501 w 1044"/>
                <a:gd name="T5" fmla="*/ 21 h 544"/>
                <a:gd name="T6" fmla="*/ 21 w 1044"/>
                <a:gd name="T7" fmla="*/ 230 h 544"/>
                <a:gd name="T8" fmla="*/ 542 w 1044"/>
                <a:gd name="T9" fmla="*/ 522 h 544"/>
                <a:gd name="T10" fmla="*/ 1022 w 1044"/>
                <a:gd name="T11" fmla="*/ 313 h 544"/>
              </a:gdLst>
              <a:ahLst/>
              <a:cxnLst>
                <a:cxn ang="0">
                  <a:pos x="T0" y="T1"/>
                </a:cxn>
                <a:cxn ang="0">
                  <a:pos x="T2" y="T3"/>
                </a:cxn>
                <a:cxn ang="0">
                  <a:pos x="T4" y="T5"/>
                </a:cxn>
                <a:cxn ang="0">
                  <a:pos x="T6" y="T7"/>
                </a:cxn>
                <a:cxn ang="0">
                  <a:pos x="T8" y="T9"/>
                </a:cxn>
                <a:cxn ang="0">
                  <a:pos x="T10" y="T11"/>
                </a:cxn>
              </a:cxnLst>
              <a:rect l="0" t="0" r="r" b="b"/>
              <a:pathLst>
                <a:path w="1044" h="544">
                  <a:moveTo>
                    <a:pt x="1022" y="313"/>
                  </a:moveTo>
                  <a:lnTo>
                    <a:pt x="1022" y="313"/>
                  </a:lnTo>
                  <a:cubicBezTo>
                    <a:pt x="1022" y="188"/>
                    <a:pt x="793" y="63"/>
                    <a:pt x="501" y="21"/>
                  </a:cubicBezTo>
                  <a:cubicBezTo>
                    <a:pt x="230" y="0"/>
                    <a:pt x="0" y="83"/>
                    <a:pt x="21" y="230"/>
                  </a:cubicBezTo>
                  <a:cubicBezTo>
                    <a:pt x="21" y="355"/>
                    <a:pt x="251" y="480"/>
                    <a:pt x="542" y="522"/>
                  </a:cubicBezTo>
                  <a:cubicBezTo>
                    <a:pt x="814" y="543"/>
                    <a:pt x="1043" y="459"/>
                    <a:pt x="1022"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749" name="Freeform 748"/>
            <p:cNvSpPr>
              <a:spLocks noChangeArrowheads="1"/>
            </p:cNvSpPr>
            <p:nvPr/>
          </p:nvSpPr>
          <p:spPr bwMode="auto">
            <a:xfrm>
              <a:off x="4229" y="1478"/>
              <a:ext cx="232" cy="135"/>
            </a:xfrm>
            <a:custGeom>
              <a:avLst/>
              <a:gdLst>
                <a:gd name="T0" fmla="*/ 0 w 1023"/>
                <a:gd name="T1" fmla="*/ 0 h 605"/>
                <a:gd name="T2" fmla="*/ 0 w 1023"/>
                <a:gd name="T3" fmla="*/ 0 h 605"/>
                <a:gd name="T4" fmla="*/ 521 w 1023"/>
                <a:gd name="T5" fmla="*/ 292 h 605"/>
                <a:gd name="T6" fmla="*/ 1001 w 1023"/>
                <a:gd name="T7" fmla="*/ 83 h 605"/>
                <a:gd name="T8" fmla="*/ 1022 w 1023"/>
                <a:gd name="T9" fmla="*/ 375 h 605"/>
                <a:gd name="T10" fmla="*/ 521 w 1023"/>
                <a:gd name="T11" fmla="*/ 584 h 605"/>
                <a:gd name="T12" fmla="*/ 0 w 1023"/>
                <a:gd name="T13" fmla="*/ 292 h 605"/>
                <a:gd name="T14" fmla="*/ 0 w 1023"/>
                <a:gd name="T15" fmla="*/ 0 h 6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3" h="605">
                  <a:moveTo>
                    <a:pt x="0" y="0"/>
                  </a:moveTo>
                  <a:lnTo>
                    <a:pt x="0" y="0"/>
                  </a:lnTo>
                  <a:cubicBezTo>
                    <a:pt x="0" y="125"/>
                    <a:pt x="230" y="250"/>
                    <a:pt x="521" y="292"/>
                  </a:cubicBezTo>
                  <a:cubicBezTo>
                    <a:pt x="793" y="313"/>
                    <a:pt x="1022" y="229"/>
                    <a:pt x="1001" y="83"/>
                  </a:cubicBezTo>
                  <a:cubicBezTo>
                    <a:pt x="1022" y="375"/>
                    <a:pt x="1022" y="375"/>
                    <a:pt x="1022" y="375"/>
                  </a:cubicBezTo>
                  <a:cubicBezTo>
                    <a:pt x="1022" y="521"/>
                    <a:pt x="814" y="604"/>
                    <a:pt x="521" y="584"/>
                  </a:cubicBezTo>
                  <a:cubicBezTo>
                    <a:pt x="250" y="542"/>
                    <a:pt x="21" y="417"/>
                    <a:pt x="0"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750" name="Freeform 749"/>
            <p:cNvSpPr>
              <a:spLocks noChangeArrowheads="1"/>
            </p:cNvSpPr>
            <p:nvPr/>
          </p:nvSpPr>
          <p:spPr bwMode="auto">
            <a:xfrm>
              <a:off x="4183" y="1122"/>
              <a:ext cx="232" cy="121"/>
            </a:xfrm>
            <a:custGeom>
              <a:avLst/>
              <a:gdLst>
                <a:gd name="T0" fmla="*/ 1022 w 1023"/>
                <a:gd name="T1" fmla="*/ 313 h 544"/>
                <a:gd name="T2" fmla="*/ 1022 w 1023"/>
                <a:gd name="T3" fmla="*/ 313 h 544"/>
                <a:gd name="T4" fmla="*/ 501 w 1023"/>
                <a:gd name="T5" fmla="*/ 21 h 544"/>
                <a:gd name="T6" fmla="*/ 0 w 1023"/>
                <a:gd name="T7" fmla="*/ 229 h 544"/>
                <a:gd name="T8" fmla="*/ 521 w 1023"/>
                <a:gd name="T9" fmla="*/ 500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1"/>
                  </a:cubicBezTo>
                  <a:cubicBezTo>
                    <a:pt x="208" y="0"/>
                    <a:pt x="0" y="83"/>
                    <a:pt x="0" y="229"/>
                  </a:cubicBezTo>
                  <a:cubicBezTo>
                    <a:pt x="0" y="355"/>
                    <a:pt x="250" y="480"/>
                    <a:pt x="521" y="500"/>
                  </a:cubicBezTo>
                  <a:cubicBezTo>
                    <a:pt x="813" y="543"/>
                    <a:pt x="1022" y="459"/>
                    <a:pt x="1022"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751" name="Freeform 750"/>
            <p:cNvSpPr>
              <a:spLocks noChangeArrowheads="1"/>
            </p:cNvSpPr>
            <p:nvPr/>
          </p:nvSpPr>
          <p:spPr bwMode="auto">
            <a:xfrm>
              <a:off x="4183" y="1175"/>
              <a:ext cx="236" cy="135"/>
            </a:xfrm>
            <a:custGeom>
              <a:avLst/>
              <a:gdLst>
                <a:gd name="T0" fmla="*/ 0 w 1044"/>
                <a:gd name="T1" fmla="*/ 0 h 606"/>
                <a:gd name="T2" fmla="*/ 0 w 1044"/>
                <a:gd name="T3" fmla="*/ 0 h 606"/>
                <a:gd name="T4" fmla="*/ 521 w 1044"/>
                <a:gd name="T5" fmla="*/ 271 h 606"/>
                <a:gd name="T6" fmla="*/ 1022 w 1044"/>
                <a:gd name="T7" fmla="*/ 84 h 606"/>
                <a:gd name="T8" fmla="*/ 1022 w 1044"/>
                <a:gd name="T9" fmla="*/ 376 h 606"/>
                <a:gd name="T10" fmla="*/ 542 w 1044"/>
                <a:gd name="T11" fmla="*/ 564 h 606"/>
                <a:gd name="T12" fmla="*/ 21 w 1044"/>
                <a:gd name="T13" fmla="*/ 293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0" y="126"/>
                    <a:pt x="250" y="251"/>
                    <a:pt x="521" y="271"/>
                  </a:cubicBezTo>
                  <a:cubicBezTo>
                    <a:pt x="813" y="314"/>
                    <a:pt x="1022" y="230"/>
                    <a:pt x="1022" y="84"/>
                  </a:cubicBezTo>
                  <a:cubicBezTo>
                    <a:pt x="1022" y="376"/>
                    <a:pt x="1022" y="376"/>
                    <a:pt x="1022" y="376"/>
                  </a:cubicBezTo>
                  <a:cubicBezTo>
                    <a:pt x="1043" y="522"/>
                    <a:pt x="813" y="605"/>
                    <a:pt x="542" y="564"/>
                  </a:cubicBezTo>
                  <a:cubicBezTo>
                    <a:pt x="250" y="543"/>
                    <a:pt x="21" y="418"/>
                    <a:pt x="21" y="293"/>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752" name="Freeform 751"/>
            <p:cNvSpPr>
              <a:spLocks noChangeArrowheads="1"/>
            </p:cNvSpPr>
            <p:nvPr/>
          </p:nvSpPr>
          <p:spPr bwMode="auto">
            <a:xfrm>
              <a:off x="4534" y="1300"/>
              <a:ext cx="234" cy="117"/>
            </a:xfrm>
            <a:custGeom>
              <a:avLst/>
              <a:gdLst>
                <a:gd name="T0" fmla="*/ 1044 w 1045"/>
                <a:gd name="T1" fmla="*/ 313 h 522"/>
                <a:gd name="T2" fmla="*/ 1044 w 1045"/>
                <a:gd name="T3" fmla="*/ 313 h 522"/>
                <a:gd name="T4" fmla="*/ 501 w 1045"/>
                <a:gd name="T5" fmla="*/ 21 h 522"/>
                <a:gd name="T6" fmla="*/ 21 w 1045"/>
                <a:gd name="T7" fmla="*/ 208 h 522"/>
                <a:gd name="T8" fmla="*/ 543 w 1045"/>
                <a:gd name="T9" fmla="*/ 500 h 522"/>
                <a:gd name="T10" fmla="*/ 1044 w 1045"/>
                <a:gd name="T11" fmla="*/ 313 h 522"/>
              </a:gdLst>
              <a:ahLst/>
              <a:cxnLst>
                <a:cxn ang="0">
                  <a:pos x="T0" y="T1"/>
                </a:cxn>
                <a:cxn ang="0">
                  <a:pos x="T2" y="T3"/>
                </a:cxn>
                <a:cxn ang="0">
                  <a:pos x="T4" y="T5"/>
                </a:cxn>
                <a:cxn ang="0">
                  <a:pos x="T6" y="T7"/>
                </a:cxn>
                <a:cxn ang="0">
                  <a:pos x="T8" y="T9"/>
                </a:cxn>
                <a:cxn ang="0">
                  <a:pos x="T10" y="T11"/>
                </a:cxn>
              </a:cxnLst>
              <a:rect l="0" t="0" r="r" b="b"/>
              <a:pathLst>
                <a:path w="1045" h="522">
                  <a:moveTo>
                    <a:pt x="1044" y="313"/>
                  </a:moveTo>
                  <a:lnTo>
                    <a:pt x="1044" y="313"/>
                  </a:lnTo>
                  <a:cubicBezTo>
                    <a:pt x="1022" y="187"/>
                    <a:pt x="793" y="41"/>
                    <a:pt x="501" y="21"/>
                  </a:cubicBezTo>
                  <a:cubicBezTo>
                    <a:pt x="230" y="0"/>
                    <a:pt x="0" y="83"/>
                    <a:pt x="21" y="208"/>
                  </a:cubicBezTo>
                  <a:cubicBezTo>
                    <a:pt x="21" y="354"/>
                    <a:pt x="271" y="480"/>
                    <a:pt x="543" y="500"/>
                  </a:cubicBezTo>
                  <a:cubicBezTo>
                    <a:pt x="814" y="521"/>
                    <a:pt x="1044" y="438"/>
                    <a:pt x="1044"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753" name="Freeform 752"/>
            <p:cNvSpPr>
              <a:spLocks noChangeArrowheads="1"/>
            </p:cNvSpPr>
            <p:nvPr/>
          </p:nvSpPr>
          <p:spPr bwMode="auto">
            <a:xfrm>
              <a:off x="4538" y="1348"/>
              <a:ext cx="236" cy="137"/>
            </a:xfrm>
            <a:custGeom>
              <a:avLst/>
              <a:gdLst>
                <a:gd name="T0" fmla="*/ 0 w 1044"/>
                <a:gd name="T1" fmla="*/ 0 h 607"/>
                <a:gd name="T2" fmla="*/ 0 w 1044"/>
                <a:gd name="T3" fmla="*/ 0 h 607"/>
                <a:gd name="T4" fmla="*/ 522 w 1044"/>
                <a:gd name="T5" fmla="*/ 292 h 607"/>
                <a:gd name="T6" fmla="*/ 1023 w 1044"/>
                <a:gd name="T7" fmla="*/ 105 h 607"/>
                <a:gd name="T8" fmla="*/ 1023 w 1044"/>
                <a:gd name="T9" fmla="*/ 397 h 607"/>
                <a:gd name="T10" fmla="*/ 543 w 1044"/>
                <a:gd name="T11" fmla="*/ 584 h 607"/>
                <a:gd name="T12" fmla="*/ 0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6"/>
                    <a:pt x="250" y="272"/>
                    <a:pt x="522" y="292"/>
                  </a:cubicBezTo>
                  <a:cubicBezTo>
                    <a:pt x="793" y="313"/>
                    <a:pt x="1023" y="230"/>
                    <a:pt x="1023" y="105"/>
                  </a:cubicBezTo>
                  <a:cubicBezTo>
                    <a:pt x="1023" y="397"/>
                    <a:pt x="1023" y="397"/>
                    <a:pt x="1023" y="397"/>
                  </a:cubicBezTo>
                  <a:cubicBezTo>
                    <a:pt x="1043" y="522"/>
                    <a:pt x="814" y="606"/>
                    <a:pt x="543" y="584"/>
                  </a:cubicBezTo>
                  <a:cubicBezTo>
                    <a:pt x="250" y="564"/>
                    <a:pt x="21" y="439"/>
                    <a:pt x="0"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754" name="Freeform 753"/>
            <p:cNvSpPr>
              <a:spLocks noChangeArrowheads="1"/>
            </p:cNvSpPr>
            <p:nvPr/>
          </p:nvSpPr>
          <p:spPr bwMode="auto">
            <a:xfrm>
              <a:off x="4500" y="999"/>
              <a:ext cx="236" cy="117"/>
            </a:xfrm>
            <a:custGeom>
              <a:avLst/>
              <a:gdLst>
                <a:gd name="T0" fmla="*/ 1023 w 1044"/>
                <a:gd name="T1" fmla="*/ 313 h 522"/>
                <a:gd name="T2" fmla="*/ 1023 w 1044"/>
                <a:gd name="T3" fmla="*/ 313 h 522"/>
                <a:gd name="T4" fmla="*/ 501 w 1044"/>
                <a:gd name="T5" fmla="*/ 21 h 522"/>
                <a:gd name="T6" fmla="*/ 0 w 1044"/>
                <a:gd name="T7" fmla="*/ 208 h 522"/>
                <a:gd name="T8" fmla="*/ 543 w 1044"/>
                <a:gd name="T9" fmla="*/ 500 h 522"/>
                <a:gd name="T10" fmla="*/ 1023 w 1044"/>
                <a:gd name="T11" fmla="*/ 313 h 522"/>
              </a:gdLst>
              <a:ahLst/>
              <a:cxnLst>
                <a:cxn ang="0">
                  <a:pos x="T0" y="T1"/>
                </a:cxn>
                <a:cxn ang="0">
                  <a:pos x="T2" y="T3"/>
                </a:cxn>
                <a:cxn ang="0">
                  <a:pos x="T4" y="T5"/>
                </a:cxn>
                <a:cxn ang="0">
                  <a:pos x="T6" y="T7"/>
                </a:cxn>
                <a:cxn ang="0">
                  <a:pos x="T8" y="T9"/>
                </a:cxn>
                <a:cxn ang="0">
                  <a:pos x="T10" y="T11"/>
                </a:cxn>
              </a:cxnLst>
              <a:rect l="0" t="0" r="r" b="b"/>
              <a:pathLst>
                <a:path w="1044" h="522">
                  <a:moveTo>
                    <a:pt x="1023" y="313"/>
                  </a:moveTo>
                  <a:lnTo>
                    <a:pt x="1023" y="313"/>
                  </a:lnTo>
                  <a:cubicBezTo>
                    <a:pt x="1023" y="167"/>
                    <a:pt x="772" y="41"/>
                    <a:pt x="501" y="21"/>
                  </a:cubicBezTo>
                  <a:cubicBezTo>
                    <a:pt x="230" y="0"/>
                    <a:pt x="0" y="83"/>
                    <a:pt x="0" y="208"/>
                  </a:cubicBezTo>
                  <a:cubicBezTo>
                    <a:pt x="21" y="354"/>
                    <a:pt x="250" y="480"/>
                    <a:pt x="543" y="500"/>
                  </a:cubicBezTo>
                  <a:cubicBezTo>
                    <a:pt x="814" y="521"/>
                    <a:pt x="1043" y="438"/>
                    <a:pt x="1023"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755" name="Freeform 754"/>
            <p:cNvSpPr>
              <a:spLocks noChangeArrowheads="1"/>
            </p:cNvSpPr>
            <p:nvPr/>
          </p:nvSpPr>
          <p:spPr bwMode="auto">
            <a:xfrm>
              <a:off x="4500" y="1046"/>
              <a:ext cx="236" cy="137"/>
            </a:xfrm>
            <a:custGeom>
              <a:avLst/>
              <a:gdLst>
                <a:gd name="T0" fmla="*/ 0 w 1044"/>
                <a:gd name="T1" fmla="*/ 0 h 607"/>
                <a:gd name="T2" fmla="*/ 0 w 1044"/>
                <a:gd name="T3" fmla="*/ 0 h 607"/>
                <a:gd name="T4" fmla="*/ 543 w 1044"/>
                <a:gd name="T5" fmla="*/ 292 h 607"/>
                <a:gd name="T6" fmla="*/ 1023 w 1044"/>
                <a:gd name="T7" fmla="*/ 105 h 607"/>
                <a:gd name="T8" fmla="*/ 1043 w 1044"/>
                <a:gd name="T9" fmla="*/ 397 h 607"/>
                <a:gd name="T10" fmla="*/ 543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0" y="272"/>
                    <a:pt x="543" y="292"/>
                  </a:cubicBezTo>
                  <a:cubicBezTo>
                    <a:pt x="814" y="313"/>
                    <a:pt x="1043" y="230"/>
                    <a:pt x="1023" y="105"/>
                  </a:cubicBezTo>
                  <a:cubicBezTo>
                    <a:pt x="1043" y="397"/>
                    <a:pt x="1043" y="397"/>
                    <a:pt x="1043" y="397"/>
                  </a:cubicBezTo>
                  <a:cubicBezTo>
                    <a:pt x="1043" y="522"/>
                    <a:pt x="835" y="606"/>
                    <a:pt x="543" y="584"/>
                  </a:cubicBezTo>
                  <a:cubicBezTo>
                    <a:pt x="272" y="563"/>
                    <a:pt x="21" y="439"/>
                    <a:pt x="21"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756" name="Freeform 755"/>
            <p:cNvSpPr>
              <a:spLocks noChangeArrowheads="1"/>
            </p:cNvSpPr>
            <p:nvPr/>
          </p:nvSpPr>
          <p:spPr bwMode="auto">
            <a:xfrm>
              <a:off x="4855" y="1175"/>
              <a:ext cx="232" cy="121"/>
            </a:xfrm>
            <a:custGeom>
              <a:avLst/>
              <a:gdLst>
                <a:gd name="T0" fmla="*/ 1022 w 1023"/>
                <a:gd name="T1" fmla="*/ 314 h 544"/>
                <a:gd name="T2" fmla="*/ 1022 w 1023"/>
                <a:gd name="T3" fmla="*/ 314 h 544"/>
                <a:gd name="T4" fmla="*/ 501 w 1023"/>
                <a:gd name="T5" fmla="*/ 43 h 544"/>
                <a:gd name="T6" fmla="*/ 0 w 1023"/>
                <a:gd name="T7" fmla="*/ 230 h 544"/>
                <a:gd name="T8" fmla="*/ 521 w 1023"/>
                <a:gd name="T9" fmla="*/ 522 h 544"/>
                <a:gd name="T10" fmla="*/ 1022 w 1023"/>
                <a:gd name="T11" fmla="*/ 314 h 544"/>
              </a:gdLst>
              <a:ahLst/>
              <a:cxnLst>
                <a:cxn ang="0">
                  <a:pos x="T0" y="T1"/>
                </a:cxn>
                <a:cxn ang="0">
                  <a:pos x="T2" y="T3"/>
                </a:cxn>
                <a:cxn ang="0">
                  <a:pos x="T4" y="T5"/>
                </a:cxn>
                <a:cxn ang="0">
                  <a:pos x="T6" y="T7"/>
                </a:cxn>
                <a:cxn ang="0">
                  <a:pos x="T8" y="T9"/>
                </a:cxn>
                <a:cxn ang="0">
                  <a:pos x="T10" y="T11"/>
                </a:cxn>
              </a:cxnLst>
              <a:rect l="0" t="0" r="r" b="b"/>
              <a:pathLst>
                <a:path w="1023" h="544">
                  <a:moveTo>
                    <a:pt x="1022" y="314"/>
                  </a:moveTo>
                  <a:lnTo>
                    <a:pt x="1022" y="314"/>
                  </a:lnTo>
                  <a:cubicBezTo>
                    <a:pt x="1022" y="188"/>
                    <a:pt x="772" y="63"/>
                    <a:pt x="501" y="43"/>
                  </a:cubicBezTo>
                  <a:cubicBezTo>
                    <a:pt x="209" y="0"/>
                    <a:pt x="0" y="84"/>
                    <a:pt x="0" y="230"/>
                  </a:cubicBezTo>
                  <a:cubicBezTo>
                    <a:pt x="21" y="355"/>
                    <a:pt x="250" y="480"/>
                    <a:pt x="521" y="522"/>
                  </a:cubicBezTo>
                  <a:cubicBezTo>
                    <a:pt x="814" y="543"/>
                    <a:pt x="1022" y="460"/>
                    <a:pt x="1022" y="314"/>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757" name="Freeform 756"/>
            <p:cNvSpPr>
              <a:spLocks noChangeArrowheads="1"/>
            </p:cNvSpPr>
            <p:nvPr/>
          </p:nvSpPr>
          <p:spPr bwMode="auto">
            <a:xfrm>
              <a:off x="4855" y="1225"/>
              <a:ext cx="236" cy="137"/>
            </a:xfrm>
            <a:custGeom>
              <a:avLst/>
              <a:gdLst>
                <a:gd name="T0" fmla="*/ 0 w 1044"/>
                <a:gd name="T1" fmla="*/ 0 h 606"/>
                <a:gd name="T2" fmla="*/ 0 w 1044"/>
                <a:gd name="T3" fmla="*/ 0 h 606"/>
                <a:gd name="T4" fmla="*/ 521 w 1044"/>
                <a:gd name="T5" fmla="*/ 292 h 606"/>
                <a:gd name="T6" fmla="*/ 1022 w 1044"/>
                <a:gd name="T7" fmla="*/ 84 h 606"/>
                <a:gd name="T8" fmla="*/ 1043 w 1044"/>
                <a:gd name="T9" fmla="*/ 375 h 606"/>
                <a:gd name="T10" fmla="*/ 543 w 1044"/>
                <a:gd name="T11" fmla="*/ 584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92"/>
                  </a:cubicBezTo>
                  <a:cubicBezTo>
                    <a:pt x="814" y="313"/>
                    <a:pt x="1022" y="230"/>
                    <a:pt x="1022" y="84"/>
                  </a:cubicBezTo>
                  <a:cubicBezTo>
                    <a:pt x="1043" y="375"/>
                    <a:pt x="1043" y="375"/>
                    <a:pt x="1043" y="375"/>
                  </a:cubicBezTo>
                  <a:cubicBezTo>
                    <a:pt x="1043" y="521"/>
                    <a:pt x="814" y="605"/>
                    <a:pt x="543" y="584"/>
                  </a:cubicBezTo>
                  <a:cubicBezTo>
                    <a:pt x="271" y="542"/>
                    <a:pt x="21" y="417"/>
                    <a:pt x="21"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758" name="Freeform 757"/>
            <p:cNvSpPr>
              <a:spLocks noChangeArrowheads="1"/>
            </p:cNvSpPr>
            <p:nvPr/>
          </p:nvSpPr>
          <p:spPr bwMode="auto">
            <a:xfrm>
              <a:off x="4808" y="876"/>
              <a:ext cx="230" cy="121"/>
            </a:xfrm>
            <a:custGeom>
              <a:avLst/>
              <a:gdLst>
                <a:gd name="T0" fmla="*/ 1022 w 1023"/>
                <a:gd name="T1" fmla="*/ 313 h 544"/>
                <a:gd name="T2" fmla="*/ 1022 w 1023"/>
                <a:gd name="T3" fmla="*/ 313 h 544"/>
                <a:gd name="T4" fmla="*/ 500 w 1023"/>
                <a:gd name="T5" fmla="*/ 21 h 544"/>
                <a:gd name="T6" fmla="*/ 0 w 1023"/>
                <a:gd name="T7" fmla="*/ 209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22" y="188"/>
                    <a:pt x="771" y="63"/>
                    <a:pt x="500" y="21"/>
                  </a:cubicBezTo>
                  <a:cubicBezTo>
                    <a:pt x="208" y="0"/>
                    <a:pt x="0" y="84"/>
                    <a:pt x="0" y="209"/>
                  </a:cubicBezTo>
                  <a:cubicBezTo>
                    <a:pt x="20" y="355"/>
                    <a:pt x="250" y="480"/>
                    <a:pt x="521" y="501"/>
                  </a:cubicBezTo>
                  <a:cubicBezTo>
                    <a:pt x="813" y="543"/>
                    <a:pt x="1022" y="439"/>
                    <a:pt x="1022"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759" name="Freeform 758"/>
            <p:cNvSpPr>
              <a:spLocks noChangeArrowheads="1"/>
            </p:cNvSpPr>
            <p:nvPr/>
          </p:nvSpPr>
          <p:spPr bwMode="auto">
            <a:xfrm>
              <a:off x="4808" y="923"/>
              <a:ext cx="236" cy="141"/>
            </a:xfrm>
            <a:custGeom>
              <a:avLst/>
              <a:gdLst>
                <a:gd name="T0" fmla="*/ 0 w 1043"/>
                <a:gd name="T1" fmla="*/ 0 h 627"/>
                <a:gd name="T2" fmla="*/ 0 w 1043"/>
                <a:gd name="T3" fmla="*/ 0 h 627"/>
                <a:gd name="T4" fmla="*/ 521 w 1043"/>
                <a:gd name="T5" fmla="*/ 292 h 627"/>
                <a:gd name="T6" fmla="*/ 1022 w 1043"/>
                <a:gd name="T7" fmla="*/ 104 h 627"/>
                <a:gd name="T8" fmla="*/ 1042 w 1043"/>
                <a:gd name="T9" fmla="*/ 397 h 627"/>
                <a:gd name="T10" fmla="*/ 542 w 1043"/>
                <a:gd name="T11" fmla="*/ 584 h 627"/>
                <a:gd name="T12" fmla="*/ 20 w 1043"/>
                <a:gd name="T13" fmla="*/ 292 h 627"/>
                <a:gd name="T14" fmla="*/ 0 w 1043"/>
                <a:gd name="T15" fmla="*/ 0 h 6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3" h="627">
                  <a:moveTo>
                    <a:pt x="0" y="0"/>
                  </a:moveTo>
                  <a:lnTo>
                    <a:pt x="0" y="0"/>
                  </a:lnTo>
                  <a:cubicBezTo>
                    <a:pt x="20" y="146"/>
                    <a:pt x="250" y="271"/>
                    <a:pt x="521" y="292"/>
                  </a:cubicBezTo>
                  <a:cubicBezTo>
                    <a:pt x="813" y="334"/>
                    <a:pt x="1022" y="230"/>
                    <a:pt x="1022" y="104"/>
                  </a:cubicBezTo>
                  <a:cubicBezTo>
                    <a:pt x="1042" y="397"/>
                    <a:pt x="1042" y="397"/>
                    <a:pt x="1042" y="397"/>
                  </a:cubicBezTo>
                  <a:cubicBezTo>
                    <a:pt x="1042" y="521"/>
                    <a:pt x="813" y="626"/>
                    <a:pt x="542" y="584"/>
                  </a:cubicBezTo>
                  <a:cubicBezTo>
                    <a:pt x="271" y="563"/>
                    <a:pt x="20" y="438"/>
                    <a:pt x="20"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760" name="Freeform 759"/>
            <p:cNvSpPr>
              <a:spLocks noChangeArrowheads="1"/>
            </p:cNvSpPr>
            <p:nvPr/>
          </p:nvSpPr>
          <p:spPr bwMode="auto">
            <a:xfrm>
              <a:off x="5162" y="1056"/>
              <a:ext cx="232" cy="117"/>
            </a:xfrm>
            <a:custGeom>
              <a:avLst/>
              <a:gdLst>
                <a:gd name="T0" fmla="*/ 1022 w 1023"/>
                <a:gd name="T1" fmla="*/ 313 h 522"/>
                <a:gd name="T2" fmla="*/ 1022 w 1023"/>
                <a:gd name="T3" fmla="*/ 313 h 522"/>
                <a:gd name="T4" fmla="*/ 500 w 1023"/>
                <a:gd name="T5" fmla="*/ 21 h 522"/>
                <a:gd name="T6" fmla="*/ 0 w 1023"/>
                <a:gd name="T7" fmla="*/ 208 h 522"/>
                <a:gd name="T8" fmla="*/ 522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67"/>
                    <a:pt x="772" y="42"/>
                    <a:pt x="500" y="21"/>
                  </a:cubicBezTo>
                  <a:cubicBezTo>
                    <a:pt x="209" y="0"/>
                    <a:pt x="0" y="84"/>
                    <a:pt x="0" y="208"/>
                  </a:cubicBezTo>
                  <a:cubicBezTo>
                    <a:pt x="21" y="355"/>
                    <a:pt x="250" y="480"/>
                    <a:pt x="522" y="501"/>
                  </a:cubicBezTo>
                  <a:cubicBezTo>
                    <a:pt x="813" y="521"/>
                    <a:pt x="1022" y="438"/>
                    <a:pt x="1022"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761" name="Freeform 760"/>
            <p:cNvSpPr>
              <a:spLocks noChangeArrowheads="1"/>
            </p:cNvSpPr>
            <p:nvPr/>
          </p:nvSpPr>
          <p:spPr bwMode="auto">
            <a:xfrm>
              <a:off x="5162" y="1102"/>
              <a:ext cx="236" cy="137"/>
            </a:xfrm>
            <a:custGeom>
              <a:avLst/>
              <a:gdLst>
                <a:gd name="T0" fmla="*/ 0 w 1044"/>
                <a:gd name="T1" fmla="*/ 0 h 607"/>
                <a:gd name="T2" fmla="*/ 0 w 1044"/>
                <a:gd name="T3" fmla="*/ 0 h 607"/>
                <a:gd name="T4" fmla="*/ 522 w 1044"/>
                <a:gd name="T5" fmla="*/ 293 h 607"/>
                <a:gd name="T6" fmla="*/ 1022 w 1044"/>
                <a:gd name="T7" fmla="*/ 105 h 607"/>
                <a:gd name="T8" fmla="*/ 1022 w 1044"/>
                <a:gd name="T9" fmla="*/ 397 h 607"/>
                <a:gd name="T10" fmla="*/ 542 w 1044"/>
                <a:gd name="T11" fmla="*/ 584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7"/>
                    <a:pt x="250" y="272"/>
                    <a:pt x="522" y="293"/>
                  </a:cubicBezTo>
                  <a:cubicBezTo>
                    <a:pt x="813" y="313"/>
                    <a:pt x="1022" y="230"/>
                    <a:pt x="1022" y="105"/>
                  </a:cubicBezTo>
                  <a:cubicBezTo>
                    <a:pt x="1022" y="397"/>
                    <a:pt x="1022" y="397"/>
                    <a:pt x="1022" y="397"/>
                  </a:cubicBezTo>
                  <a:cubicBezTo>
                    <a:pt x="1043" y="522"/>
                    <a:pt x="813" y="606"/>
                    <a:pt x="542" y="584"/>
                  </a:cubicBezTo>
                  <a:cubicBezTo>
                    <a:pt x="250" y="564"/>
                    <a:pt x="21" y="439"/>
                    <a:pt x="21" y="293"/>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grpSp>
      <p:grpSp>
        <p:nvGrpSpPr>
          <p:cNvPr id="636" name="Group 204"/>
          <p:cNvGrpSpPr>
            <a:grpSpLocks/>
          </p:cNvGrpSpPr>
          <p:nvPr/>
        </p:nvGrpSpPr>
        <p:grpSpPr bwMode="auto">
          <a:xfrm flipH="1">
            <a:off x="3532796" y="3529553"/>
            <a:ext cx="992980" cy="723563"/>
            <a:chOff x="3658" y="852"/>
            <a:chExt cx="1986" cy="1447"/>
          </a:xfrm>
        </p:grpSpPr>
        <p:sp>
          <p:nvSpPr>
            <p:cNvPr id="701" name="Freeform 700"/>
            <p:cNvSpPr>
              <a:spLocks noChangeArrowheads="1"/>
            </p:cNvSpPr>
            <p:nvPr/>
          </p:nvSpPr>
          <p:spPr bwMode="auto">
            <a:xfrm>
              <a:off x="3658" y="1419"/>
              <a:ext cx="662" cy="880"/>
            </a:xfrm>
            <a:custGeom>
              <a:avLst/>
              <a:gdLst>
                <a:gd name="T0" fmla="*/ 2921 w 2922"/>
                <a:gd name="T1" fmla="*/ 3879 h 3880"/>
                <a:gd name="T2" fmla="*/ 0 w 2922"/>
                <a:gd name="T3" fmla="*/ 2629 h 3880"/>
                <a:gd name="T4" fmla="*/ 0 w 2922"/>
                <a:gd name="T5" fmla="*/ 0 h 3880"/>
                <a:gd name="T6" fmla="*/ 2921 w 2922"/>
                <a:gd name="T7" fmla="*/ 1251 h 3880"/>
                <a:gd name="T8" fmla="*/ 2921 w 2922"/>
                <a:gd name="T9" fmla="*/ 3879 h 3880"/>
              </a:gdLst>
              <a:ahLst/>
              <a:cxnLst>
                <a:cxn ang="0">
                  <a:pos x="T0" y="T1"/>
                </a:cxn>
                <a:cxn ang="0">
                  <a:pos x="T2" y="T3"/>
                </a:cxn>
                <a:cxn ang="0">
                  <a:pos x="T4" y="T5"/>
                </a:cxn>
                <a:cxn ang="0">
                  <a:pos x="T6" y="T7"/>
                </a:cxn>
                <a:cxn ang="0">
                  <a:pos x="T8" y="T9"/>
                </a:cxn>
              </a:cxnLst>
              <a:rect l="0" t="0" r="r" b="b"/>
              <a:pathLst>
                <a:path w="2922" h="3880">
                  <a:moveTo>
                    <a:pt x="2921" y="3879"/>
                  </a:moveTo>
                  <a:lnTo>
                    <a:pt x="0" y="2629"/>
                  </a:lnTo>
                  <a:lnTo>
                    <a:pt x="0" y="0"/>
                  </a:lnTo>
                  <a:lnTo>
                    <a:pt x="2921" y="1251"/>
                  </a:lnTo>
                  <a:lnTo>
                    <a:pt x="2921" y="3879"/>
                  </a:lnTo>
                </a:path>
              </a:pathLst>
            </a:custGeom>
            <a:gradFill flip="none" rotWithShape="1">
              <a:gsLst>
                <a:gs pos="0">
                  <a:schemeClr val="accent4">
                    <a:lumMod val="40000"/>
                    <a:lumOff val="60000"/>
                  </a:schemeClr>
                </a:gs>
                <a:gs pos="46000">
                  <a:schemeClr val="accent4">
                    <a:lumMod val="95000"/>
                    <a:lumOff val="5000"/>
                  </a:schemeClr>
                </a:gs>
                <a:gs pos="100000">
                  <a:schemeClr val="accent4">
                    <a:lumMod val="60000"/>
                  </a:schemeClr>
                </a:gs>
              </a:gsLst>
              <a:path path="circle">
                <a:fillToRect l="50000" t="130000" r="50000" b="-3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702" name="Freeform 701"/>
            <p:cNvSpPr>
              <a:spLocks noChangeArrowheads="1"/>
            </p:cNvSpPr>
            <p:nvPr/>
          </p:nvSpPr>
          <p:spPr bwMode="auto">
            <a:xfrm>
              <a:off x="4320" y="1133"/>
              <a:ext cx="1324" cy="1166"/>
            </a:xfrm>
            <a:custGeom>
              <a:avLst/>
              <a:gdLst>
                <a:gd name="T0" fmla="*/ 2920 w 5842"/>
                <a:gd name="T1" fmla="*/ 1272 h 5152"/>
                <a:gd name="T2" fmla="*/ 0 w 5842"/>
                <a:gd name="T3" fmla="*/ 2523 h 5152"/>
                <a:gd name="T4" fmla="*/ 0 w 5842"/>
                <a:gd name="T5" fmla="*/ 5151 h 5152"/>
                <a:gd name="T6" fmla="*/ 2920 w 5842"/>
                <a:gd name="T7" fmla="*/ 3901 h 5152"/>
                <a:gd name="T8" fmla="*/ 5841 w 5842"/>
                <a:gd name="T9" fmla="*/ 2649 h 5152"/>
                <a:gd name="T10" fmla="*/ 5841 w 5842"/>
                <a:gd name="T11" fmla="*/ 0 h 5152"/>
                <a:gd name="T12" fmla="*/ 2920 w 5842"/>
                <a:gd name="T13" fmla="*/ 1272 h 5152"/>
              </a:gdLst>
              <a:ahLst/>
              <a:cxnLst>
                <a:cxn ang="0">
                  <a:pos x="T0" y="T1"/>
                </a:cxn>
                <a:cxn ang="0">
                  <a:pos x="T2" y="T3"/>
                </a:cxn>
                <a:cxn ang="0">
                  <a:pos x="T4" y="T5"/>
                </a:cxn>
                <a:cxn ang="0">
                  <a:pos x="T6" y="T7"/>
                </a:cxn>
                <a:cxn ang="0">
                  <a:pos x="T8" y="T9"/>
                </a:cxn>
                <a:cxn ang="0">
                  <a:pos x="T10" y="T11"/>
                </a:cxn>
                <a:cxn ang="0">
                  <a:pos x="T12" y="T13"/>
                </a:cxn>
              </a:cxnLst>
              <a:rect l="0" t="0" r="r" b="b"/>
              <a:pathLst>
                <a:path w="5842" h="5152">
                  <a:moveTo>
                    <a:pt x="2920" y="1272"/>
                  </a:moveTo>
                  <a:lnTo>
                    <a:pt x="0" y="2523"/>
                  </a:lnTo>
                  <a:lnTo>
                    <a:pt x="0" y="5151"/>
                  </a:lnTo>
                  <a:lnTo>
                    <a:pt x="2920" y="3901"/>
                  </a:lnTo>
                  <a:lnTo>
                    <a:pt x="5841" y="2649"/>
                  </a:lnTo>
                  <a:lnTo>
                    <a:pt x="5841" y="0"/>
                  </a:lnTo>
                  <a:lnTo>
                    <a:pt x="2920" y="1272"/>
                  </a:lnTo>
                </a:path>
              </a:pathLst>
            </a:custGeom>
            <a:gradFill flip="none" rotWithShape="1">
              <a:gsLst>
                <a:gs pos="0">
                  <a:schemeClr val="accent4">
                    <a:lumMod val="89000"/>
                  </a:schemeClr>
                </a:gs>
                <a:gs pos="23000">
                  <a:schemeClr val="accent4">
                    <a:lumMod val="89000"/>
                  </a:schemeClr>
                </a:gs>
                <a:gs pos="69000">
                  <a:schemeClr val="accent4">
                    <a:lumMod val="75000"/>
                  </a:schemeClr>
                </a:gs>
                <a:gs pos="97000">
                  <a:schemeClr val="accent4">
                    <a:lumMod val="70000"/>
                  </a:schemeClr>
                </a:gs>
              </a:gsLst>
              <a:path path="circle">
                <a:fillToRect l="50000" t="50000" r="50000" b="5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703" name="Freeform 702"/>
            <p:cNvSpPr>
              <a:spLocks noChangeArrowheads="1"/>
            </p:cNvSpPr>
            <p:nvPr/>
          </p:nvSpPr>
          <p:spPr bwMode="auto">
            <a:xfrm>
              <a:off x="3658" y="852"/>
              <a:ext cx="1986" cy="856"/>
            </a:xfrm>
            <a:custGeom>
              <a:avLst/>
              <a:gdLst>
                <a:gd name="T0" fmla="*/ 5841 w 8763"/>
                <a:gd name="T1" fmla="*/ 0 h 3776"/>
                <a:gd name="T2" fmla="*/ 2921 w 8763"/>
                <a:gd name="T3" fmla="*/ 1252 h 3776"/>
                <a:gd name="T4" fmla="*/ 0 w 8763"/>
                <a:gd name="T5" fmla="*/ 2524 h 3776"/>
                <a:gd name="T6" fmla="*/ 2921 w 8763"/>
                <a:gd name="T7" fmla="*/ 3775 h 3776"/>
                <a:gd name="T8" fmla="*/ 5841 w 8763"/>
                <a:gd name="T9" fmla="*/ 2524 h 3776"/>
                <a:gd name="T10" fmla="*/ 8762 w 8763"/>
                <a:gd name="T11" fmla="*/ 1252 h 3776"/>
                <a:gd name="T12" fmla="*/ 5841 w 8763"/>
                <a:gd name="T13" fmla="*/ 0 h 3776"/>
              </a:gdLst>
              <a:ahLst/>
              <a:cxnLst>
                <a:cxn ang="0">
                  <a:pos x="T0" y="T1"/>
                </a:cxn>
                <a:cxn ang="0">
                  <a:pos x="T2" y="T3"/>
                </a:cxn>
                <a:cxn ang="0">
                  <a:pos x="T4" y="T5"/>
                </a:cxn>
                <a:cxn ang="0">
                  <a:pos x="T6" y="T7"/>
                </a:cxn>
                <a:cxn ang="0">
                  <a:pos x="T8" y="T9"/>
                </a:cxn>
                <a:cxn ang="0">
                  <a:pos x="T10" y="T11"/>
                </a:cxn>
                <a:cxn ang="0">
                  <a:pos x="T12" y="T13"/>
                </a:cxn>
              </a:cxnLst>
              <a:rect l="0" t="0" r="r" b="b"/>
              <a:pathLst>
                <a:path w="8763" h="3776">
                  <a:moveTo>
                    <a:pt x="5841" y="0"/>
                  </a:moveTo>
                  <a:lnTo>
                    <a:pt x="2921" y="1252"/>
                  </a:lnTo>
                  <a:lnTo>
                    <a:pt x="0" y="2524"/>
                  </a:lnTo>
                  <a:lnTo>
                    <a:pt x="2921" y="3775"/>
                  </a:lnTo>
                  <a:lnTo>
                    <a:pt x="5841" y="2524"/>
                  </a:lnTo>
                  <a:lnTo>
                    <a:pt x="8762" y="1252"/>
                  </a:lnTo>
                  <a:lnTo>
                    <a:pt x="5841" y="0"/>
                  </a:lnTo>
                </a:path>
              </a:pathLst>
            </a:custGeom>
            <a:gradFill flip="none" rotWithShape="1">
              <a:gsLst>
                <a:gs pos="0">
                  <a:schemeClr val="accent4">
                    <a:lumMod val="0"/>
                    <a:lumOff val="100000"/>
                  </a:schemeClr>
                </a:gs>
                <a:gs pos="35000">
                  <a:schemeClr val="accent4">
                    <a:lumMod val="0"/>
                    <a:lumOff val="100000"/>
                  </a:schemeClr>
                </a:gs>
                <a:gs pos="100000">
                  <a:schemeClr val="accent4">
                    <a:lumMod val="100000"/>
                  </a:schemeClr>
                </a:gs>
              </a:gsLst>
              <a:path path="circle">
                <a:fillToRect l="50000" t="-80000" r="50000" b="18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704" name="Freeform 703"/>
            <p:cNvSpPr>
              <a:spLocks noChangeArrowheads="1"/>
            </p:cNvSpPr>
            <p:nvPr/>
          </p:nvSpPr>
          <p:spPr bwMode="auto">
            <a:xfrm>
              <a:off x="3872" y="1246"/>
              <a:ext cx="234" cy="121"/>
            </a:xfrm>
            <a:custGeom>
              <a:avLst/>
              <a:gdLst>
                <a:gd name="T0" fmla="*/ 1022 w 1044"/>
                <a:gd name="T1" fmla="*/ 333 h 543"/>
                <a:gd name="T2" fmla="*/ 1022 w 1044"/>
                <a:gd name="T3" fmla="*/ 333 h 543"/>
                <a:gd name="T4" fmla="*/ 500 w 1044"/>
                <a:gd name="T5" fmla="*/ 41 h 543"/>
                <a:gd name="T6" fmla="*/ 20 w 1044"/>
                <a:gd name="T7" fmla="*/ 229 h 543"/>
                <a:gd name="T8" fmla="*/ 542 w 1044"/>
                <a:gd name="T9" fmla="*/ 521 h 543"/>
                <a:gd name="T10" fmla="*/ 1022 w 1044"/>
                <a:gd name="T11" fmla="*/ 333 h 543"/>
              </a:gdLst>
              <a:ahLst/>
              <a:cxnLst>
                <a:cxn ang="0">
                  <a:pos x="T0" y="T1"/>
                </a:cxn>
                <a:cxn ang="0">
                  <a:pos x="T2" y="T3"/>
                </a:cxn>
                <a:cxn ang="0">
                  <a:pos x="T4" y="T5"/>
                </a:cxn>
                <a:cxn ang="0">
                  <a:pos x="T6" y="T7"/>
                </a:cxn>
                <a:cxn ang="0">
                  <a:pos x="T8" y="T9"/>
                </a:cxn>
                <a:cxn ang="0">
                  <a:pos x="T10" y="T11"/>
                </a:cxn>
              </a:cxnLst>
              <a:rect l="0" t="0" r="r" b="b"/>
              <a:pathLst>
                <a:path w="1044" h="543">
                  <a:moveTo>
                    <a:pt x="1022" y="333"/>
                  </a:moveTo>
                  <a:lnTo>
                    <a:pt x="1022" y="333"/>
                  </a:lnTo>
                  <a:cubicBezTo>
                    <a:pt x="1022" y="187"/>
                    <a:pt x="793" y="62"/>
                    <a:pt x="500" y="41"/>
                  </a:cubicBezTo>
                  <a:cubicBezTo>
                    <a:pt x="229" y="0"/>
                    <a:pt x="0" y="104"/>
                    <a:pt x="20" y="229"/>
                  </a:cubicBezTo>
                  <a:cubicBezTo>
                    <a:pt x="20" y="354"/>
                    <a:pt x="250" y="479"/>
                    <a:pt x="542" y="521"/>
                  </a:cubicBezTo>
                  <a:cubicBezTo>
                    <a:pt x="813" y="542"/>
                    <a:pt x="1043" y="458"/>
                    <a:pt x="1022" y="33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705" name="Freeform 704"/>
            <p:cNvSpPr>
              <a:spLocks noChangeArrowheads="1"/>
            </p:cNvSpPr>
            <p:nvPr/>
          </p:nvSpPr>
          <p:spPr bwMode="auto">
            <a:xfrm>
              <a:off x="3876" y="1298"/>
              <a:ext cx="230" cy="135"/>
            </a:xfrm>
            <a:custGeom>
              <a:avLst/>
              <a:gdLst>
                <a:gd name="T0" fmla="*/ 0 w 1024"/>
                <a:gd name="T1" fmla="*/ 0 h 606"/>
                <a:gd name="T2" fmla="*/ 0 w 1024"/>
                <a:gd name="T3" fmla="*/ 0 h 606"/>
                <a:gd name="T4" fmla="*/ 522 w 1024"/>
                <a:gd name="T5" fmla="*/ 292 h 606"/>
                <a:gd name="T6" fmla="*/ 1002 w 1024"/>
                <a:gd name="T7" fmla="*/ 104 h 606"/>
                <a:gd name="T8" fmla="*/ 1023 w 1024"/>
                <a:gd name="T9" fmla="*/ 396 h 606"/>
                <a:gd name="T10" fmla="*/ 522 w 1024"/>
                <a:gd name="T11" fmla="*/ 584 h 606"/>
                <a:gd name="T12" fmla="*/ 0 w 1024"/>
                <a:gd name="T13" fmla="*/ 292 h 606"/>
                <a:gd name="T14" fmla="*/ 0 w 102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4" h="606">
                  <a:moveTo>
                    <a:pt x="0" y="0"/>
                  </a:moveTo>
                  <a:lnTo>
                    <a:pt x="0" y="0"/>
                  </a:lnTo>
                  <a:cubicBezTo>
                    <a:pt x="0" y="125"/>
                    <a:pt x="230" y="250"/>
                    <a:pt x="522" y="292"/>
                  </a:cubicBezTo>
                  <a:cubicBezTo>
                    <a:pt x="793" y="313"/>
                    <a:pt x="1023" y="229"/>
                    <a:pt x="1002" y="104"/>
                  </a:cubicBezTo>
                  <a:cubicBezTo>
                    <a:pt x="1023" y="396"/>
                    <a:pt x="1023" y="396"/>
                    <a:pt x="1023" y="396"/>
                  </a:cubicBezTo>
                  <a:cubicBezTo>
                    <a:pt x="1023" y="521"/>
                    <a:pt x="814" y="605"/>
                    <a:pt x="522" y="584"/>
                  </a:cubicBezTo>
                  <a:cubicBezTo>
                    <a:pt x="251" y="563"/>
                    <a:pt x="22" y="417"/>
                    <a:pt x="0"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706" name="Freeform 705"/>
            <p:cNvSpPr>
              <a:spLocks noChangeArrowheads="1"/>
            </p:cNvSpPr>
            <p:nvPr/>
          </p:nvSpPr>
          <p:spPr bwMode="auto">
            <a:xfrm>
              <a:off x="4225" y="1423"/>
              <a:ext cx="236" cy="123"/>
            </a:xfrm>
            <a:custGeom>
              <a:avLst/>
              <a:gdLst>
                <a:gd name="T0" fmla="*/ 1022 w 1044"/>
                <a:gd name="T1" fmla="*/ 313 h 544"/>
                <a:gd name="T2" fmla="*/ 1022 w 1044"/>
                <a:gd name="T3" fmla="*/ 313 h 544"/>
                <a:gd name="T4" fmla="*/ 501 w 1044"/>
                <a:gd name="T5" fmla="*/ 21 h 544"/>
                <a:gd name="T6" fmla="*/ 21 w 1044"/>
                <a:gd name="T7" fmla="*/ 230 h 544"/>
                <a:gd name="T8" fmla="*/ 542 w 1044"/>
                <a:gd name="T9" fmla="*/ 522 h 544"/>
                <a:gd name="T10" fmla="*/ 1022 w 1044"/>
                <a:gd name="T11" fmla="*/ 313 h 544"/>
              </a:gdLst>
              <a:ahLst/>
              <a:cxnLst>
                <a:cxn ang="0">
                  <a:pos x="T0" y="T1"/>
                </a:cxn>
                <a:cxn ang="0">
                  <a:pos x="T2" y="T3"/>
                </a:cxn>
                <a:cxn ang="0">
                  <a:pos x="T4" y="T5"/>
                </a:cxn>
                <a:cxn ang="0">
                  <a:pos x="T6" y="T7"/>
                </a:cxn>
                <a:cxn ang="0">
                  <a:pos x="T8" y="T9"/>
                </a:cxn>
                <a:cxn ang="0">
                  <a:pos x="T10" y="T11"/>
                </a:cxn>
              </a:cxnLst>
              <a:rect l="0" t="0" r="r" b="b"/>
              <a:pathLst>
                <a:path w="1044" h="544">
                  <a:moveTo>
                    <a:pt x="1022" y="313"/>
                  </a:moveTo>
                  <a:lnTo>
                    <a:pt x="1022" y="313"/>
                  </a:lnTo>
                  <a:cubicBezTo>
                    <a:pt x="1022" y="188"/>
                    <a:pt x="793" y="63"/>
                    <a:pt x="501" y="21"/>
                  </a:cubicBezTo>
                  <a:cubicBezTo>
                    <a:pt x="230" y="0"/>
                    <a:pt x="0" y="83"/>
                    <a:pt x="21" y="230"/>
                  </a:cubicBezTo>
                  <a:cubicBezTo>
                    <a:pt x="21" y="355"/>
                    <a:pt x="251" y="480"/>
                    <a:pt x="542" y="522"/>
                  </a:cubicBezTo>
                  <a:cubicBezTo>
                    <a:pt x="814" y="543"/>
                    <a:pt x="1043" y="459"/>
                    <a:pt x="1022"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707" name="Freeform 706"/>
            <p:cNvSpPr>
              <a:spLocks noChangeArrowheads="1"/>
            </p:cNvSpPr>
            <p:nvPr/>
          </p:nvSpPr>
          <p:spPr bwMode="auto">
            <a:xfrm>
              <a:off x="4229" y="1478"/>
              <a:ext cx="232" cy="135"/>
            </a:xfrm>
            <a:custGeom>
              <a:avLst/>
              <a:gdLst>
                <a:gd name="T0" fmla="*/ 0 w 1023"/>
                <a:gd name="T1" fmla="*/ 0 h 605"/>
                <a:gd name="T2" fmla="*/ 0 w 1023"/>
                <a:gd name="T3" fmla="*/ 0 h 605"/>
                <a:gd name="T4" fmla="*/ 521 w 1023"/>
                <a:gd name="T5" fmla="*/ 292 h 605"/>
                <a:gd name="T6" fmla="*/ 1001 w 1023"/>
                <a:gd name="T7" fmla="*/ 83 h 605"/>
                <a:gd name="T8" fmla="*/ 1022 w 1023"/>
                <a:gd name="T9" fmla="*/ 375 h 605"/>
                <a:gd name="T10" fmla="*/ 521 w 1023"/>
                <a:gd name="T11" fmla="*/ 584 h 605"/>
                <a:gd name="T12" fmla="*/ 0 w 1023"/>
                <a:gd name="T13" fmla="*/ 292 h 605"/>
                <a:gd name="T14" fmla="*/ 0 w 1023"/>
                <a:gd name="T15" fmla="*/ 0 h 6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3" h="605">
                  <a:moveTo>
                    <a:pt x="0" y="0"/>
                  </a:moveTo>
                  <a:lnTo>
                    <a:pt x="0" y="0"/>
                  </a:lnTo>
                  <a:cubicBezTo>
                    <a:pt x="0" y="125"/>
                    <a:pt x="230" y="250"/>
                    <a:pt x="521" y="292"/>
                  </a:cubicBezTo>
                  <a:cubicBezTo>
                    <a:pt x="793" y="313"/>
                    <a:pt x="1022" y="229"/>
                    <a:pt x="1001" y="83"/>
                  </a:cubicBezTo>
                  <a:cubicBezTo>
                    <a:pt x="1022" y="375"/>
                    <a:pt x="1022" y="375"/>
                    <a:pt x="1022" y="375"/>
                  </a:cubicBezTo>
                  <a:cubicBezTo>
                    <a:pt x="1022" y="521"/>
                    <a:pt x="814" y="604"/>
                    <a:pt x="521" y="584"/>
                  </a:cubicBezTo>
                  <a:cubicBezTo>
                    <a:pt x="250" y="542"/>
                    <a:pt x="21" y="417"/>
                    <a:pt x="0"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708" name="Freeform 707"/>
            <p:cNvSpPr>
              <a:spLocks noChangeArrowheads="1"/>
            </p:cNvSpPr>
            <p:nvPr/>
          </p:nvSpPr>
          <p:spPr bwMode="auto">
            <a:xfrm>
              <a:off x="4183" y="1122"/>
              <a:ext cx="232" cy="121"/>
            </a:xfrm>
            <a:custGeom>
              <a:avLst/>
              <a:gdLst>
                <a:gd name="T0" fmla="*/ 1022 w 1023"/>
                <a:gd name="T1" fmla="*/ 313 h 544"/>
                <a:gd name="T2" fmla="*/ 1022 w 1023"/>
                <a:gd name="T3" fmla="*/ 313 h 544"/>
                <a:gd name="T4" fmla="*/ 501 w 1023"/>
                <a:gd name="T5" fmla="*/ 21 h 544"/>
                <a:gd name="T6" fmla="*/ 0 w 1023"/>
                <a:gd name="T7" fmla="*/ 229 h 544"/>
                <a:gd name="T8" fmla="*/ 521 w 1023"/>
                <a:gd name="T9" fmla="*/ 500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1"/>
                  </a:cubicBezTo>
                  <a:cubicBezTo>
                    <a:pt x="208" y="0"/>
                    <a:pt x="0" y="83"/>
                    <a:pt x="0" y="229"/>
                  </a:cubicBezTo>
                  <a:cubicBezTo>
                    <a:pt x="0" y="355"/>
                    <a:pt x="250" y="480"/>
                    <a:pt x="521" y="500"/>
                  </a:cubicBezTo>
                  <a:cubicBezTo>
                    <a:pt x="813" y="543"/>
                    <a:pt x="1022" y="459"/>
                    <a:pt x="1022"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709" name="Freeform 708"/>
            <p:cNvSpPr>
              <a:spLocks noChangeArrowheads="1"/>
            </p:cNvSpPr>
            <p:nvPr/>
          </p:nvSpPr>
          <p:spPr bwMode="auto">
            <a:xfrm>
              <a:off x="4183" y="1175"/>
              <a:ext cx="236" cy="135"/>
            </a:xfrm>
            <a:custGeom>
              <a:avLst/>
              <a:gdLst>
                <a:gd name="T0" fmla="*/ 0 w 1044"/>
                <a:gd name="T1" fmla="*/ 0 h 606"/>
                <a:gd name="T2" fmla="*/ 0 w 1044"/>
                <a:gd name="T3" fmla="*/ 0 h 606"/>
                <a:gd name="T4" fmla="*/ 521 w 1044"/>
                <a:gd name="T5" fmla="*/ 271 h 606"/>
                <a:gd name="T6" fmla="*/ 1022 w 1044"/>
                <a:gd name="T7" fmla="*/ 84 h 606"/>
                <a:gd name="T8" fmla="*/ 1022 w 1044"/>
                <a:gd name="T9" fmla="*/ 376 h 606"/>
                <a:gd name="T10" fmla="*/ 542 w 1044"/>
                <a:gd name="T11" fmla="*/ 564 h 606"/>
                <a:gd name="T12" fmla="*/ 21 w 1044"/>
                <a:gd name="T13" fmla="*/ 293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0" y="126"/>
                    <a:pt x="250" y="251"/>
                    <a:pt x="521" y="271"/>
                  </a:cubicBezTo>
                  <a:cubicBezTo>
                    <a:pt x="813" y="314"/>
                    <a:pt x="1022" y="230"/>
                    <a:pt x="1022" y="84"/>
                  </a:cubicBezTo>
                  <a:cubicBezTo>
                    <a:pt x="1022" y="376"/>
                    <a:pt x="1022" y="376"/>
                    <a:pt x="1022" y="376"/>
                  </a:cubicBezTo>
                  <a:cubicBezTo>
                    <a:pt x="1043" y="522"/>
                    <a:pt x="813" y="605"/>
                    <a:pt x="542" y="564"/>
                  </a:cubicBezTo>
                  <a:cubicBezTo>
                    <a:pt x="250" y="543"/>
                    <a:pt x="21" y="418"/>
                    <a:pt x="21" y="293"/>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710" name="Freeform 709"/>
            <p:cNvSpPr>
              <a:spLocks noChangeArrowheads="1"/>
            </p:cNvSpPr>
            <p:nvPr/>
          </p:nvSpPr>
          <p:spPr bwMode="auto">
            <a:xfrm>
              <a:off x="4534" y="1300"/>
              <a:ext cx="234" cy="117"/>
            </a:xfrm>
            <a:custGeom>
              <a:avLst/>
              <a:gdLst>
                <a:gd name="T0" fmla="*/ 1044 w 1045"/>
                <a:gd name="T1" fmla="*/ 313 h 522"/>
                <a:gd name="T2" fmla="*/ 1044 w 1045"/>
                <a:gd name="T3" fmla="*/ 313 h 522"/>
                <a:gd name="T4" fmla="*/ 501 w 1045"/>
                <a:gd name="T5" fmla="*/ 21 h 522"/>
                <a:gd name="T6" fmla="*/ 21 w 1045"/>
                <a:gd name="T7" fmla="*/ 208 h 522"/>
                <a:gd name="T8" fmla="*/ 543 w 1045"/>
                <a:gd name="T9" fmla="*/ 500 h 522"/>
                <a:gd name="T10" fmla="*/ 1044 w 1045"/>
                <a:gd name="T11" fmla="*/ 313 h 522"/>
              </a:gdLst>
              <a:ahLst/>
              <a:cxnLst>
                <a:cxn ang="0">
                  <a:pos x="T0" y="T1"/>
                </a:cxn>
                <a:cxn ang="0">
                  <a:pos x="T2" y="T3"/>
                </a:cxn>
                <a:cxn ang="0">
                  <a:pos x="T4" y="T5"/>
                </a:cxn>
                <a:cxn ang="0">
                  <a:pos x="T6" y="T7"/>
                </a:cxn>
                <a:cxn ang="0">
                  <a:pos x="T8" y="T9"/>
                </a:cxn>
                <a:cxn ang="0">
                  <a:pos x="T10" y="T11"/>
                </a:cxn>
              </a:cxnLst>
              <a:rect l="0" t="0" r="r" b="b"/>
              <a:pathLst>
                <a:path w="1045" h="522">
                  <a:moveTo>
                    <a:pt x="1044" y="313"/>
                  </a:moveTo>
                  <a:lnTo>
                    <a:pt x="1044" y="313"/>
                  </a:lnTo>
                  <a:cubicBezTo>
                    <a:pt x="1022" y="187"/>
                    <a:pt x="793" y="41"/>
                    <a:pt x="501" y="21"/>
                  </a:cubicBezTo>
                  <a:cubicBezTo>
                    <a:pt x="230" y="0"/>
                    <a:pt x="0" y="83"/>
                    <a:pt x="21" y="208"/>
                  </a:cubicBezTo>
                  <a:cubicBezTo>
                    <a:pt x="21" y="354"/>
                    <a:pt x="271" y="480"/>
                    <a:pt x="543" y="500"/>
                  </a:cubicBezTo>
                  <a:cubicBezTo>
                    <a:pt x="814" y="521"/>
                    <a:pt x="1044" y="438"/>
                    <a:pt x="1044"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711" name="Freeform 710"/>
            <p:cNvSpPr>
              <a:spLocks noChangeArrowheads="1"/>
            </p:cNvSpPr>
            <p:nvPr/>
          </p:nvSpPr>
          <p:spPr bwMode="auto">
            <a:xfrm>
              <a:off x="4538" y="1348"/>
              <a:ext cx="236" cy="137"/>
            </a:xfrm>
            <a:custGeom>
              <a:avLst/>
              <a:gdLst>
                <a:gd name="T0" fmla="*/ 0 w 1044"/>
                <a:gd name="T1" fmla="*/ 0 h 607"/>
                <a:gd name="T2" fmla="*/ 0 w 1044"/>
                <a:gd name="T3" fmla="*/ 0 h 607"/>
                <a:gd name="T4" fmla="*/ 522 w 1044"/>
                <a:gd name="T5" fmla="*/ 292 h 607"/>
                <a:gd name="T6" fmla="*/ 1023 w 1044"/>
                <a:gd name="T7" fmla="*/ 105 h 607"/>
                <a:gd name="T8" fmla="*/ 1023 w 1044"/>
                <a:gd name="T9" fmla="*/ 397 h 607"/>
                <a:gd name="T10" fmla="*/ 543 w 1044"/>
                <a:gd name="T11" fmla="*/ 584 h 607"/>
                <a:gd name="T12" fmla="*/ 0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6"/>
                    <a:pt x="250" y="272"/>
                    <a:pt x="522" y="292"/>
                  </a:cubicBezTo>
                  <a:cubicBezTo>
                    <a:pt x="793" y="313"/>
                    <a:pt x="1023" y="230"/>
                    <a:pt x="1023" y="105"/>
                  </a:cubicBezTo>
                  <a:cubicBezTo>
                    <a:pt x="1023" y="397"/>
                    <a:pt x="1023" y="397"/>
                    <a:pt x="1023" y="397"/>
                  </a:cubicBezTo>
                  <a:cubicBezTo>
                    <a:pt x="1043" y="522"/>
                    <a:pt x="814" y="606"/>
                    <a:pt x="543" y="584"/>
                  </a:cubicBezTo>
                  <a:cubicBezTo>
                    <a:pt x="250" y="564"/>
                    <a:pt x="21" y="439"/>
                    <a:pt x="0"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712" name="Freeform 711"/>
            <p:cNvSpPr>
              <a:spLocks noChangeArrowheads="1"/>
            </p:cNvSpPr>
            <p:nvPr/>
          </p:nvSpPr>
          <p:spPr bwMode="auto">
            <a:xfrm>
              <a:off x="4500" y="999"/>
              <a:ext cx="236" cy="117"/>
            </a:xfrm>
            <a:custGeom>
              <a:avLst/>
              <a:gdLst>
                <a:gd name="T0" fmla="*/ 1023 w 1044"/>
                <a:gd name="T1" fmla="*/ 313 h 522"/>
                <a:gd name="T2" fmla="*/ 1023 w 1044"/>
                <a:gd name="T3" fmla="*/ 313 h 522"/>
                <a:gd name="T4" fmla="*/ 501 w 1044"/>
                <a:gd name="T5" fmla="*/ 21 h 522"/>
                <a:gd name="T6" fmla="*/ 0 w 1044"/>
                <a:gd name="T7" fmla="*/ 208 h 522"/>
                <a:gd name="T8" fmla="*/ 543 w 1044"/>
                <a:gd name="T9" fmla="*/ 500 h 522"/>
                <a:gd name="T10" fmla="*/ 1023 w 1044"/>
                <a:gd name="T11" fmla="*/ 313 h 522"/>
              </a:gdLst>
              <a:ahLst/>
              <a:cxnLst>
                <a:cxn ang="0">
                  <a:pos x="T0" y="T1"/>
                </a:cxn>
                <a:cxn ang="0">
                  <a:pos x="T2" y="T3"/>
                </a:cxn>
                <a:cxn ang="0">
                  <a:pos x="T4" y="T5"/>
                </a:cxn>
                <a:cxn ang="0">
                  <a:pos x="T6" y="T7"/>
                </a:cxn>
                <a:cxn ang="0">
                  <a:pos x="T8" y="T9"/>
                </a:cxn>
                <a:cxn ang="0">
                  <a:pos x="T10" y="T11"/>
                </a:cxn>
              </a:cxnLst>
              <a:rect l="0" t="0" r="r" b="b"/>
              <a:pathLst>
                <a:path w="1044" h="522">
                  <a:moveTo>
                    <a:pt x="1023" y="313"/>
                  </a:moveTo>
                  <a:lnTo>
                    <a:pt x="1023" y="313"/>
                  </a:lnTo>
                  <a:cubicBezTo>
                    <a:pt x="1023" y="167"/>
                    <a:pt x="772" y="41"/>
                    <a:pt x="501" y="21"/>
                  </a:cubicBezTo>
                  <a:cubicBezTo>
                    <a:pt x="230" y="0"/>
                    <a:pt x="0" y="83"/>
                    <a:pt x="0" y="208"/>
                  </a:cubicBezTo>
                  <a:cubicBezTo>
                    <a:pt x="21" y="354"/>
                    <a:pt x="250" y="480"/>
                    <a:pt x="543" y="500"/>
                  </a:cubicBezTo>
                  <a:cubicBezTo>
                    <a:pt x="814" y="521"/>
                    <a:pt x="1043" y="438"/>
                    <a:pt x="1023"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713" name="Freeform 712"/>
            <p:cNvSpPr>
              <a:spLocks noChangeArrowheads="1"/>
            </p:cNvSpPr>
            <p:nvPr/>
          </p:nvSpPr>
          <p:spPr bwMode="auto">
            <a:xfrm>
              <a:off x="4500" y="1046"/>
              <a:ext cx="236" cy="137"/>
            </a:xfrm>
            <a:custGeom>
              <a:avLst/>
              <a:gdLst>
                <a:gd name="T0" fmla="*/ 0 w 1044"/>
                <a:gd name="T1" fmla="*/ 0 h 607"/>
                <a:gd name="T2" fmla="*/ 0 w 1044"/>
                <a:gd name="T3" fmla="*/ 0 h 607"/>
                <a:gd name="T4" fmla="*/ 543 w 1044"/>
                <a:gd name="T5" fmla="*/ 292 h 607"/>
                <a:gd name="T6" fmla="*/ 1023 w 1044"/>
                <a:gd name="T7" fmla="*/ 105 h 607"/>
                <a:gd name="T8" fmla="*/ 1043 w 1044"/>
                <a:gd name="T9" fmla="*/ 397 h 607"/>
                <a:gd name="T10" fmla="*/ 543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0" y="272"/>
                    <a:pt x="543" y="292"/>
                  </a:cubicBezTo>
                  <a:cubicBezTo>
                    <a:pt x="814" y="313"/>
                    <a:pt x="1043" y="230"/>
                    <a:pt x="1023" y="105"/>
                  </a:cubicBezTo>
                  <a:cubicBezTo>
                    <a:pt x="1043" y="397"/>
                    <a:pt x="1043" y="397"/>
                    <a:pt x="1043" y="397"/>
                  </a:cubicBezTo>
                  <a:cubicBezTo>
                    <a:pt x="1043" y="522"/>
                    <a:pt x="835" y="606"/>
                    <a:pt x="543" y="584"/>
                  </a:cubicBezTo>
                  <a:cubicBezTo>
                    <a:pt x="272" y="563"/>
                    <a:pt x="21" y="439"/>
                    <a:pt x="21"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714" name="Freeform 713"/>
            <p:cNvSpPr>
              <a:spLocks noChangeArrowheads="1"/>
            </p:cNvSpPr>
            <p:nvPr/>
          </p:nvSpPr>
          <p:spPr bwMode="auto">
            <a:xfrm>
              <a:off x="4855" y="1175"/>
              <a:ext cx="232" cy="121"/>
            </a:xfrm>
            <a:custGeom>
              <a:avLst/>
              <a:gdLst>
                <a:gd name="T0" fmla="*/ 1022 w 1023"/>
                <a:gd name="T1" fmla="*/ 314 h 544"/>
                <a:gd name="T2" fmla="*/ 1022 w 1023"/>
                <a:gd name="T3" fmla="*/ 314 h 544"/>
                <a:gd name="T4" fmla="*/ 501 w 1023"/>
                <a:gd name="T5" fmla="*/ 43 h 544"/>
                <a:gd name="T6" fmla="*/ 0 w 1023"/>
                <a:gd name="T7" fmla="*/ 230 h 544"/>
                <a:gd name="T8" fmla="*/ 521 w 1023"/>
                <a:gd name="T9" fmla="*/ 522 h 544"/>
                <a:gd name="T10" fmla="*/ 1022 w 1023"/>
                <a:gd name="T11" fmla="*/ 314 h 544"/>
              </a:gdLst>
              <a:ahLst/>
              <a:cxnLst>
                <a:cxn ang="0">
                  <a:pos x="T0" y="T1"/>
                </a:cxn>
                <a:cxn ang="0">
                  <a:pos x="T2" y="T3"/>
                </a:cxn>
                <a:cxn ang="0">
                  <a:pos x="T4" y="T5"/>
                </a:cxn>
                <a:cxn ang="0">
                  <a:pos x="T6" y="T7"/>
                </a:cxn>
                <a:cxn ang="0">
                  <a:pos x="T8" y="T9"/>
                </a:cxn>
                <a:cxn ang="0">
                  <a:pos x="T10" y="T11"/>
                </a:cxn>
              </a:cxnLst>
              <a:rect l="0" t="0" r="r" b="b"/>
              <a:pathLst>
                <a:path w="1023" h="544">
                  <a:moveTo>
                    <a:pt x="1022" y="314"/>
                  </a:moveTo>
                  <a:lnTo>
                    <a:pt x="1022" y="314"/>
                  </a:lnTo>
                  <a:cubicBezTo>
                    <a:pt x="1022" y="188"/>
                    <a:pt x="772" y="63"/>
                    <a:pt x="501" y="43"/>
                  </a:cubicBezTo>
                  <a:cubicBezTo>
                    <a:pt x="209" y="0"/>
                    <a:pt x="0" y="84"/>
                    <a:pt x="0" y="230"/>
                  </a:cubicBezTo>
                  <a:cubicBezTo>
                    <a:pt x="21" y="355"/>
                    <a:pt x="250" y="480"/>
                    <a:pt x="521" y="522"/>
                  </a:cubicBezTo>
                  <a:cubicBezTo>
                    <a:pt x="814" y="543"/>
                    <a:pt x="1022" y="460"/>
                    <a:pt x="1022" y="314"/>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715" name="Freeform 714"/>
            <p:cNvSpPr>
              <a:spLocks noChangeArrowheads="1"/>
            </p:cNvSpPr>
            <p:nvPr/>
          </p:nvSpPr>
          <p:spPr bwMode="auto">
            <a:xfrm>
              <a:off x="4855" y="1225"/>
              <a:ext cx="236" cy="137"/>
            </a:xfrm>
            <a:custGeom>
              <a:avLst/>
              <a:gdLst>
                <a:gd name="T0" fmla="*/ 0 w 1044"/>
                <a:gd name="T1" fmla="*/ 0 h 606"/>
                <a:gd name="T2" fmla="*/ 0 w 1044"/>
                <a:gd name="T3" fmla="*/ 0 h 606"/>
                <a:gd name="T4" fmla="*/ 521 w 1044"/>
                <a:gd name="T5" fmla="*/ 292 h 606"/>
                <a:gd name="T6" fmla="*/ 1022 w 1044"/>
                <a:gd name="T7" fmla="*/ 84 h 606"/>
                <a:gd name="T8" fmla="*/ 1043 w 1044"/>
                <a:gd name="T9" fmla="*/ 375 h 606"/>
                <a:gd name="T10" fmla="*/ 543 w 1044"/>
                <a:gd name="T11" fmla="*/ 584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92"/>
                  </a:cubicBezTo>
                  <a:cubicBezTo>
                    <a:pt x="814" y="313"/>
                    <a:pt x="1022" y="230"/>
                    <a:pt x="1022" y="84"/>
                  </a:cubicBezTo>
                  <a:cubicBezTo>
                    <a:pt x="1043" y="375"/>
                    <a:pt x="1043" y="375"/>
                    <a:pt x="1043" y="375"/>
                  </a:cubicBezTo>
                  <a:cubicBezTo>
                    <a:pt x="1043" y="521"/>
                    <a:pt x="814" y="605"/>
                    <a:pt x="543" y="584"/>
                  </a:cubicBezTo>
                  <a:cubicBezTo>
                    <a:pt x="271" y="542"/>
                    <a:pt x="21" y="417"/>
                    <a:pt x="21"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716" name="Freeform 715"/>
            <p:cNvSpPr>
              <a:spLocks noChangeArrowheads="1"/>
            </p:cNvSpPr>
            <p:nvPr/>
          </p:nvSpPr>
          <p:spPr bwMode="auto">
            <a:xfrm>
              <a:off x="4808" y="876"/>
              <a:ext cx="230" cy="121"/>
            </a:xfrm>
            <a:custGeom>
              <a:avLst/>
              <a:gdLst>
                <a:gd name="T0" fmla="*/ 1022 w 1023"/>
                <a:gd name="T1" fmla="*/ 313 h 544"/>
                <a:gd name="T2" fmla="*/ 1022 w 1023"/>
                <a:gd name="T3" fmla="*/ 313 h 544"/>
                <a:gd name="T4" fmla="*/ 500 w 1023"/>
                <a:gd name="T5" fmla="*/ 21 h 544"/>
                <a:gd name="T6" fmla="*/ 0 w 1023"/>
                <a:gd name="T7" fmla="*/ 209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22" y="188"/>
                    <a:pt x="771" y="63"/>
                    <a:pt x="500" y="21"/>
                  </a:cubicBezTo>
                  <a:cubicBezTo>
                    <a:pt x="208" y="0"/>
                    <a:pt x="0" y="84"/>
                    <a:pt x="0" y="209"/>
                  </a:cubicBezTo>
                  <a:cubicBezTo>
                    <a:pt x="20" y="355"/>
                    <a:pt x="250" y="480"/>
                    <a:pt x="521" y="501"/>
                  </a:cubicBezTo>
                  <a:cubicBezTo>
                    <a:pt x="813" y="543"/>
                    <a:pt x="1022" y="439"/>
                    <a:pt x="1022"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717" name="Freeform 716"/>
            <p:cNvSpPr>
              <a:spLocks noChangeArrowheads="1"/>
            </p:cNvSpPr>
            <p:nvPr/>
          </p:nvSpPr>
          <p:spPr bwMode="auto">
            <a:xfrm>
              <a:off x="4808" y="923"/>
              <a:ext cx="236" cy="141"/>
            </a:xfrm>
            <a:custGeom>
              <a:avLst/>
              <a:gdLst>
                <a:gd name="T0" fmla="*/ 0 w 1043"/>
                <a:gd name="T1" fmla="*/ 0 h 627"/>
                <a:gd name="T2" fmla="*/ 0 w 1043"/>
                <a:gd name="T3" fmla="*/ 0 h 627"/>
                <a:gd name="T4" fmla="*/ 521 w 1043"/>
                <a:gd name="T5" fmla="*/ 292 h 627"/>
                <a:gd name="T6" fmla="*/ 1022 w 1043"/>
                <a:gd name="T7" fmla="*/ 104 h 627"/>
                <a:gd name="T8" fmla="*/ 1042 w 1043"/>
                <a:gd name="T9" fmla="*/ 397 h 627"/>
                <a:gd name="T10" fmla="*/ 542 w 1043"/>
                <a:gd name="T11" fmla="*/ 584 h 627"/>
                <a:gd name="T12" fmla="*/ 20 w 1043"/>
                <a:gd name="T13" fmla="*/ 292 h 627"/>
                <a:gd name="T14" fmla="*/ 0 w 1043"/>
                <a:gd name="T15" fmla="*/ 0 h 6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3" h="627">
                  <a:moveTo>
                    <a:pt x="0" y="0"/>
                  </a:moveTo>
                  <a:lnTo>
                    <a:pt x="0" y="0"/>
                  </a:lnTo>
                  <a:cubicBezTo>
                    <a:pt x="20" y="146"/>
                    <a:pt x="250" y="271"/>
                    <a:pt x="521" y="292"/>
                  </a:cubicBezTo>
                  <a:cubicBezTo>
                    <a:pt x="813" y="334"/>
                    <a:pt x="1022" y="230"/>
                    <a:pt x="1022" y="104"/>
                  </a:cubicBezTo>
                  <a:cubicBezTo>
                    <a:pt x="1042" y="397"/>
                    <a:pt x="1042" y="397"/>
                    <a:pt x="1042" y="397"/>
                  </a:cubicBezTo>
                  <a:cubicBezTo>
                    <a:pt x="1042" y="521"/>
                    <a:pt x="813" y="626"/>
                    <a:pt x="542" y="584"/>
                  </a:cubicBezTo>
                  <a:cubicBezTo>
                    <a:pt x="271" y="563"/>
                    <a:pt x="20" y="438"/>
                    <a:pt x="20"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718" name="Freeform 717"/>
            <p:cNvSpPr>
              <a:spLocks noChangeArrowheads="1"/>
            </p:cNvSpPr>
            <p:nvPr/>
          </p:nvSpPr>
          <p:spPr bwMode="auto">
            <a:xfrm>
              <a:off x="5162" y="1056"/>
              <a:ext cx="232" cy="117"/>
            </a:xfrm>
            <a:custGeom>
              <a:avLst/>
              <a:gdLst>
                <a:gd name="T0" fmla="*/ 1022 w 1023"/>
                <a:gd name="T1" fmla="*/ 313 h 522"/>
                <a:gd name="T2" fmla="*/ 1022 w 1023"/>
                <a:gd name="T3" fmla="*/ 313 h 522"/>
                <a:gd name="T4" fmla="*/ 500 w 1023"/>
                <a:gd name="T5" fmla="*/ 21 h 522"/>
                <a:gd name="T6" fmla="*/ 0 w 1023"/>
                <a:gd name="T7" fmla="*/ 208 h 522"/>
                <a:gd name="T8" fmla="*/ 522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67"/>
                    <a:pt x="772" y="42"/>
                    <a:pt x="500" y="21"/>
                  </a:cubicBezTo>
                  <a:cubicBezTo>
                    <a:pt x="209" y="0"/>
                    <a:pt x="0" y="84"/>
                    <a:pt x="0" y="208"/>
                  </a:cubicBezTo>
                  <a:cubicBezTo>
                    <a:pt x="21" y="355"/>
                    <a:pt x="250" y="480"/>
                    <a:pt x="522" y="501"/>
                  </a:cubicBezTo>
                  <a:cubicBezTo>
                    <a:pt x="813" y="521"/>
                    <a:pt x="1022" y="438"/>
                    <a:pt x="1022"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719" name="Freeform 718"/>
            <p:cNvSpPr>
              <a:spLocks noChangeArrowheads="1"/>
            </p:cNvSpPr>
            <p:nvPr/>
          </p:nvSpPr>
          <p:spPr bwMode="auto">
            <a:xfrm>
              <a:off x="5162" y="1102"/>
              <a:ext cx="236" cy="137"/>
            </a:xfrm>
            <a:custGeom>
              <a:avLst/>
              <a:gdLst>
                <a:gd name="T0" fmla="*/ 0 w 1044"/>
                <a:gd name="T1" fmla="*/ 0 h 607"/>
                <a:gd name="T2" fmla="*/ 0 w 1044"/>
                <a:gd name="T3" fmla="*/ 0 h 607"/>
                <a:gd name="T4" fmla="*/ 522 w 1044"/>
                <a:gd name="T5" fmla="*/ 293 h 607"/>
                <a:gd name="T6" fmla="*/ 1022 w 1044"/>
                <a:gd name="T7" fmla="*/ 105 h 607"/>
                <a:gd name="T8" fmla="*/ 1022 w 1044"/>
                <a:gd name="T9" fmla="*/ 397 h 607"/>
                <a:gd name="T10" fmla="*/ 542 w 1044"/>
                <a:gd name="T11" fmla="*/ 584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7"/>
                    <a:pt x="250" y="272"/>
                    <a:pt x="522" y="293"/>
                  </a:cubicBezTo>
                  <a:cubicBezTo>
                    <a:pt x="813" y="313"/>
                    <a:pt x="1022" y="230"/>
                    <a:pt x="1022" y="105"/>
                  </a:cubicBezTo>
                  <a:cubicBezTo>
                    <a:pt x="1022" y="397"/>
                    <a:pt x="1022" y="397"/>
                    <a:pt x="1022" y="397"/>
                  </a:cubicBezTo>
                  <a:cubicBezTo>
                    <a:pt x="1043" y="522"/>
                    <a:pt x="813" y="606"/>
                    <a:pt x="542" y="584"/>
                  </a:cubicBezTo>
                  <a:cubicBezTo>
                    <a:pt x="250" y="564"/>
                    <a:pt x="21" y="439"/>
                    <a:pt x="21" y="293"/>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grpSp>
      <p:grpSp>
        <p:nvGrpSpPr>
          <p:cNvPr id="638" name="Group 224"/>
          <p:cNvGrpSpPr>
            <a:grpSpLocks/>
          </p:cNvGrpSpPr>
          <p:nvPr/>
        </p:nvGrpSpPr>
        <p:grpSpPr bwMode="auto">
          <a:xfrm flipH="1">
            <a:off x="3862214" y="3375613"/>
            <a:ext cx="662487" cy="584285"/>
            <a:chOff x="2231" y="1596"/>
            <a:chExt cx="1324" cy="1167"/>
          </a:xfrm>
        </p:grpSpPr>
        <p:sp>
          <p:nvSpPr>
            <p:cNvPr id="679" name="Freeform 678"/>
            <p:cNvSpPr>
              <a:spLocks noChangeArrowheads="1"/>
            </p:cNvSpPr>
            <p:nvPr/>
          </p:nvSpPr>
          <p:spPr bwMode="auto">
            <a:xfrm>
              <a:off x="2231" y="1880"/>
              <a:ext cx="662" cy="883"/>
            </a:xfrm>
            <a:custGeom>
              <a:avLst/>
              <a:gdLst>
                <a:gd name="T0" fmla="*/ 2920 w 2921"/>
                <a:gd name="T1" fmla="*/ 3901 h 3902"/>
                <a:gd name="T2" fmla="*/ 0 w 2921"/>
                <a:gd name="T3" fmla="*/ 2650 h 3902"/>
                <a:gd name="T4" fmla="*/ 0 w 2921"/>
                <a:gd name="T5" fmla="*/ 0 h 3902"/>
                <a:gd name="T6" fmla="*/ 2920 w 2921"/>
                <a:gd name="T7" fmla="*/ 1273 h 3902"/>
                <a:gd name="T8" fmla="*/ 2920 w 2921"/>
                <a:gd name="T9" fmla="*/ 3901 h 3902"/>
              </a:gdLst>
              <a:ahLst/>
              <a:cxnLst>
                <a:cxn ang="0">
                  <a:pos x="T0" y="T1"/>
                </a:cxn>
                <a:cxn ang="0">
                  <a:pos x="T2" y="T3"/>
                </a:cxn>
                <a:cxn ang="0">
                  <a:pos x="T4" y="T5"/>
                </a:cxn>
                <a:cxn ang="0">
                  <a:pos x="T6" y="T7"/>
                </a:cxn>
                <a:cxn ang="0">
                  <a:pos x="T8" y="T9"/>
                </a:cxn>
              </a:cxnLst>
              <a:rect l="0" t="0" r="r" b="b"/>
              <a:pathLst>
                <a:path w="2921" h="3902">
                  <a:moveTo>
                    <a:pt x="2920" y="3901"/>
                  </a:moveTo>
                  <a:lnTo>
                    <a:pt x="0" y="2650"/>
                  </a:lnTo>
                  <a:lnTo>
                    <a:pt x="0" y="0"/>
                  </a:lnTo>
                  <a:lnTo>
                    <a:pt x="2920" y="1273"/>
                  </a:lnTo>
                  <a:lnTo>
                    <a:pt x="2920" y="3901"/>
                  </a:lnTo>
                </a:path>
              </a:pathLst>
            </a:custGeom>
            <a:gradFill flip="none" rotWithShape="1">
              <a:gsLst>
                <a:gs pos="0">
                  <a:schemeClr val="accent6">
                    <a:lumMod val="40000"/>
                    <a:lumOff val="60000"/>
                  </a:schemeClr>
                </a:gs>
                <a:gs pos="46000">
                  <a:schemeClr val="accent6">
                    <a:lumMod val="95000"/>
                    <a:lumOff val="5000"/>
                  </a:schemeClr>
                </a:gs>
                <a:gs pos="100000">
                  <a:schemeClr val="accent6">
                    <a:lumMod val="60000"/>
                  </a:schemeClr>
                </a:gs>
              </a:gsLst>
              <a:path path="circle">
                <a:fillToRect l="50000" t="130000" r="50000" b="-3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80" name="Freeform 679"/>
            <p:cNvSpPr>
              <a:spLocks noChangeArrowheads="1"/>
            </p:cNvSpPr>
            <p:nvPr/>
          </p:nvSpPr>
          <p:spPr bwMode="auto">
            <a:xfrm>
              <a:off x="2893" y="1880"/>
              <a:ext cx="662" cy="883"/>
            </a:xfrm>
            <a:custGeom>
              <a:avLst/>
              <a:gdLst>
                <a:gd name="T0" fmla="*/ 0 w 2921"/>
                <a:gd name="T1" fmla="*/ 1273 h 3902"/>
                <a:gd name="T2" fmla="*/ 0 w 2921"/>
                <a:gd name="T3" fmla="*/ 1273 h 3902"/>
                <a:gd name="T4" fmla="*/ 0 w 2921"/>
                <a:gd name="T5" fmla="*/ 3901 h 3902"/>
                <a:gd name="T6" fmla="*/ 0 w 2921"/>
                <a:gd name="T7" fmla="*/ 3901 h 3902"/>
                <a:gd name="T8" fmla="*/ 2920 w 2921"/>
                <a:gd name="T9" fmla="*/ 2650 h 3902"/>
                <a:gd name="T10" fmla="*/ 2920 w 2921"/>
                <a:gd name="T11" fmla="*/ 0 h 3902"/>
                <a:gd name="T12" fmla="*/ 0 w 2921"/>
                <a:gd name="T13" fmla="*/ 1273 h 3902"/>
              </a:gdLst>
              <a:ahLst/>
              <a:cxnLst>
                <a:cxn ang="0">
                  <a:pos x="T0" y="T1"/>
                </a:cxn>
                <a:cxn ang="0">
                  <a:pos x="T2" y="T3"/>
                </a:cxn>
                <a:cxn ang="0">
                  <a:pos x="T4" y="T5"/>
                </a:cxn>
                <a:cxn ang="0">
                  <a:pos x="T6" y="T7"/>
                </a:cxn>
                <a:cxn ang="0">
                  <a:pos x="T8" y="T9"/>
                </a:cxn>
                <a:cxn ang="0">
                  <a:pos x="T10" y="T11"/>
                </a:cxn>
                <a:cxn ang="0">
                  <a:pos x="T12" y="T13"/>
                </a:cxn>
              </a:cxnLst>
              <a:rect l="0" t="0" r="r" b="b"/>
              <a:pathLst>
                <a:path w="2921" h="3902">
                  <a:moveTo>
                    <a:pt x="0" y="1273"/>
                  </a:moveTo>
                  <a:lnTo>
                    <a:pt x="0" y="1273"/>
                  </a:lnTo>
                  <a:lnTo>
                    <a:pt x="0" y="3901"/>
                  </a:lnTo>
                  <a:lnTo>
                    <a:pt x="0" y="3901"/>
                  </a:lnTo>
                  <a:lnTo>
                    <a:pt x="2920" y="2650"/>
                  </a:lnTo>
                  <a:lnTo>
                    <a:pt x="2920" y="0"/>
                  </a:lnTo>
                  <a:lnTo>
                    <a:pt x="0" y="1273"/>
                  </a:lnTo>
                </a:path>
              </a:pathLst>
            </a:custGeom>
            <a:gradFill flip="none" rotWithShape="1">
              <a:gsLst>
                <a:gs pos="0">
                  <a:schemeClr val="accent6">
                    <a:lumMod val="89000"/>
                  </a:schemeClr>
                </a:gs>
                <a:gs pos="23000">
                  <a:schemeClr val="accent6">
                    <a:lumMod val="89000"/>
                  </a:schemeClr>
                </a:gs>
                <a:gs pos="69000">
                  <a:schemeClr val="accent6">
                    <a:lumMod val="75000"/>
                  </a:schemeClr>
                </a:gs>
                <a:gs pos="97000">
                  <a:schemeClr val="accent6">
                    <a:lumMod val="70000"/>
                  </a:schemeClr>
                </a:gs>
              </a:gsLst>
              <a:path path="circle">
                <a:fillToRect l="50000" t="50000" r="50000" b="5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81" name="Freeform 680"/>
            <p:cNvSpPr>
              <a:spLocks noChangeArrowheads="1"/>
            </p:cNvSpPr>
            <p:nvPr/>
          </p:nvSpPr>
          <p:spPr bwMode="auto">
            <a:xfrm>
              <a:off x="2231" y="1596"/>
              <a:ext cx="1323" cy="572"/>
            </a:xfrm>
            <a:custGeom>
              <a:avLst/>
              <a:gdLst>
                <a:gd name="T0" fmla="*/ 2920 w 5841"/>
                <a:gd name="T1" fmla="*/ 0 h 2525"/>
                <a:gd name="T2" fmla="*/ 0 w 5841"/>
                <a:gd name="T3" fmla="*/ 1251 h 2525"/>
                <a:gd name="T4" fmla="*/ 0 w 5841"/>
                <a:gd name="T5" fmla="*/ 1251 h 2525"/>
                <a:gd name="T6" fmla="*/ 2920 w 5841"/>
                <a:gd name="T7" fmla="*/ 2524 h 2525"/>
                <a:gd name="T8" fmla="*/ 2920 w 5841"/>
                <a:gd name="T9" fmla="*/ 2524 h 2525"/>
                <a:gd name="T10" fmla="*/ 5840 w 5841"/>
                <a:gd name="T11" fmla="*/ 1251 h 2525"/>
                <a:gd name="T12" fmla="*/ 2920 w 5841"/>
                <a:gd name="T13" fmla="*/ 0 h 2525"/>
              </a:gdLst>
              <a:ahLst/>
              <a:cxnLst>
                <a:cxn ang="0">
                  <a:pos x="T0" y="T1"/>
                </a:cxn>
                <a:cxn ang="0">
                  <a:pos x="T2" y="T3"/>
                </a:cxn>
                <a:cxn ang="0">
                  <a:pos x="T4" y="T5"/>
                </a:cxn>
                <a:cxn ang="0">
                  <a:pos x="T6" y="T7"/>
                </a:cxn>
                <a:cxn ang="0">
                  <a:pos x="T8" y="T9"/>
                </a:cxn>
                <a:cxn ang="0">
                  <a:pos x="T10" y="T11"/>
                </a:cxn>
                <a:cxn ang="0">
                  <a:pos x="T12" y="T13"/>
                </a:cxn>
              </a:cxnLst>
              <a:rect l="0" t="0" r="r" b="b"/>
              <a:pathLst>
                <a:path w="5841" h="2525">
                  <a:moveTo>
                    <a:pt x="2920" y="0"/>
                  </a:moveTo>
                  <a:lnTo>
                    <a:pt x="0" y="1251"/>
                  </a:lnTo>
                  <a:lnTo>
                    <a:pt x="0" y="1251"/>
                  </a:lnTo>
                  <a:lnTo>
                    <a:pt x="2920" y="2524"/>
                  </a:lnTo>
                  <a:lnTo>
                    <a:pt x="2920" y="2524"/>
                  </a:lnTo>
                  <a:lnTo>
                    <a:pt x="5840" y="1251"/>
                  </a:lnTo>
                  <a:lnTo>
                    <a:pt x="2920" y="0"/>
                  </a:lnTo>
                </a:path>
              </a:pathLst>
            </a:custGeom>
            <a:gradFill flip="none" rotWithShape="1">
              <a:gsLst>
                <a:gs pos="0">
                  <a:schemeClr val="accent6">
                    <a:lumMod val="0"/>
                    <a:lumOff val="100000"/>
                  </a:schemeClr>
                </a:gs>
                <a:gs pos="35000">
                  <a:schemeClr val="accent6">
                    <a:lumMod val="0"/>
                    <a:lumOff val="100000"/>
                  </a:schemeClr>
                </a:gs>
                <a:gs pos="100000">
                  <a:schemeClr val="accent6">
                    <a:lumMod val="100000"/>
                  </a:schemeClr>
                </a:gs>
              </a:gsLst>
              <a:path path="circle">
                <a:fillToRect l="50000" t="-80000" r="50000" b="18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82" name="Freeform 681"/>
            <p:cNvSpPr>
              <a:spLocks noChangeArrowheads="1"/>
            </p:cNvSpPr>
            <p:nvPr/>
          </p:nvSpPr>
          <p:spPr bwMode="auto">
            <a:xfrm>
              <a:off x="2431" y="1729"/>
              <a:ext cx="230" cy="117"/>
            </a:xfrm>
            <a:custGeom>
              <a:avLst/>
              <a:gdLst>
                <a:gd name="T0" fmla="*/ 1022 w 1023"/>
                <a:gd name="T1" fmla="*/ 313 h 522"/>
                <a:gd name="T2" fmla="*/ 1022 w 1023"/>
                <a:gd name="T3" fmla="*/ 313 h 522"/>
                <a:gd name="T4" fmla="*/ 501 w 1023"/>
                <a:gd name="T5" fmla="*/ 21 h 522"/>
                <a:gd name="T6" fmla="*/ 0 w 1023"/>
                <a:gd name="T7" fmla="*/ 208 h 522"/>
                <a:gd name="T8" fmla="*/ 522 w 1023"/>
                <a:gd name="T9" fmla="*/ 500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2" y="167"/>
                    <a:pt x="772" y="41"/>
                    <a:pt x="501" y="21"/>
                  </a:cubicBezTo>
                  <a:cubicBezTo>
                    <a:pt x="209" y="0"/>
                    <a:pt x="0" y="83"/>
                    <a:pt x="0" y="208"/>
                  </a:cubicBezTo>
                  <a:cubicBezTo>
                    <a:pt x="21" y="354"/>
                    <a:pt x="251" y="480"/>
                    <a:pt x="522" y="500"/>
                  </a:cubicBezTo>
                  <a:cubicBezTo>
                    <a:pt x="813" y="521"/>
                    <a:pt x="1022" y="438"/>
                    <a:pt x="1022" y="313"/>
                  </a:cubicBezTo>
                </a:path>
              </a:pathLst>
            </a:custGeom>
            <a:solidFill>
              <a:schemeClr val="accent6">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83" name="Freeform 682"/>
            <p:cNvSpPr>
              <a:spLocks noChangeArrowheads="1"/>
            </p:cNvSpPr>
            <p:nvPr/>
          </p:nvSpPr>
          <p:spPr bwMode="auto">
            <a:xfrm>
              <a:off x="2431" y="1775"/>
              <a:ext cx="236" cy="137"/>
            </a:xfrm>
            <a:custGeom>
              <a:avLst/>
              <a:gdLst>
                <a:gd name="T0" fmla="*/ 0 w 1044"/>
                <a:gd name="T1" fmla="*/ 0 h 607"/>
                <a:gd name="T2" fmla="*/ 0 w 1044"/>
                <a:gd name="T3" fmla="*/ 0 h 607"/>
                <a:gd name="T4" fmla="*/ 522 w 1044"/>
                <a:gd name="T5" fmla="*/ 292 h 607"/>
                <a:gd name="T6" fmla="*/ 1022 w 1044"/>
                <a:gd name="T7" fmla="*/ 105 h 607"/>
                <a:gd name="T8" fmla="*/ 1022 w 1044"/>
                <a:gd name="T9" fmla="*/ 397 h 607"/>
                <a:gd name="T10" fmla="*/ 542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1" y="272"/>
                    <a:pt x="522" y="292"/>
                  </a:cubicBezTo>
                  <a:cubicBezTo>
                    <a:pt x="813" y="313"/>
                    <a:pt x="1022" y="230"/>
                    <a:pt x="1022" y="105"/>
                  </a:cubicBezTo>
                  <a:cubicBezTo>
                    <a:pt x="1022" y="397"/>
                    <a:pt x="1022" y="397"/>
                    <a:pt x="1022" y="397"/>
                  </a:cubicBezTo>
                  <a:cubicBezTo>
                    <a:pt x="1043" y="522"/>
                    <a:pt x="813" y="606"/>
                    <a:pt x="542" y="584"/>
                  </a:cubicBezTo>
                  <a:cubicBezTo>
                    <a:pt x="251" y="563"/>
                    <a:pt x="21" y="439"/>
                    <a:pt x="21" y="292"/>
                  </a:cubicBezTo>
                  <a:lnTo>
                    <a:pt x="0" y="0"/>
                  </a:lnTo>
                </a:path>
              </a:pathLst>
            </a:custGeom>
            <a:solidFill>
              <a:schemeClr val="accent6"/>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84" name="Freeform 683"/>
            <p:cNvSpPr>
              <a:spLocks noChangeArrowheads="1"/>
            </p:cNvSpPr>
            <p:nvPr/>
          </p:nvSpPr>
          <p:spPr bwMode="auto">
            <a:xfrm>
              <a:off x="2786" y="1904"/>
              <a:ext cx="230" cy="121"/>
            </a:xfrm>
            <a:custGeom>
              <a:avLst/>
              <a:gdLst>
                <a:gd name="T0" fmla="*/ 1023 w 1024"/>
                <a:gd name="T1" fmla="*/ 334 h 544"/>
                <a:gd name="T2" fmla="*/ 1023 w 1024"/>
                <a:gd name="T3" fmla="*/ 334 h 544"/>
                <a:gd name="T4" fmla="*/ 501 w 1024"/>
                <a:gd name="T5" fmla="*/ 43 h 544"/>
                <a:gd name="T6" fmla="*/ 0 w 1024"/>
                <a:gd name="T7" fmla="*/ 230 h 544"/>
                <a:gd name="T8" fmla="*/ 522 w 1024"/>
                <a:gd name="T9" fmla="*/ 522 h 544"/>
                <a:gd name="T10" fmla="*/ 1023 w 1024"/>
                <a:gd name="T11" fmla="*/ 334 h 544"/>
              </a:gdLst>
              <a:ahLst/>
              <a:cxnLst>
                <a:cxn ang="0">
                  <a:pos x="T0" y="T1"/>
                </a:cxn>
                <a:cxn ang="0">
                  <a:pos x="T2" y="T3"/>
                </a:cxn>
                <a:cxn ang="0">
                  <a:pos x="T4" y="T5"/>
                </a:cxn>
                <a:cxn ang="0">
                  <a:pos x="T6" y="T7"/>
                </a:cxn>
                <a:cxn ang="0">
                  <a:pos x="T8" y="T9"/>
                </a:cxn>
                <a:cxn ang="0">
                  <a:pos x="T10" y="T11"/>
                </a:cxn>
              </a:cxnLst>
              <a:rect l="0" t="0" r="r" b="b"/>
              <a:pathLst>
                <a:path w="1024" h="544">
                  <a:moveTo>
                    <a:pt x="1023" y="334"/>
                  </a:moveTo>
                  <a:lnTo>
                    <a:pt x="1023" y="334"/>
                  </a:lnTo>
                  <a:cubicBezTo>
                    <a:pt x="1002" y="188"/>
                    <a:pt x="773" y="63"/>
                    <a:pt x="501" y="43"/>
                  </a:cubicBezTo>
                  <a:cubicBezTo>
                    <a:pt x="209" y="0"/>
                    <a:pt x="0" y="105"/>
                    <a:pt x="0" y="230"/>
                  </a:cubicBezTo>
                  <a:cubicBezTo>
                    <a:pt x="22" y="355"/>
                    <a:pt x="251" y="501"/>
                    <a:pt x="522" y="522"/>
                  </a:cubicBezTo>
                  <a:cubicBezTo>
                    <a:pt x="814" y="543"/>
                    <a:pt x="1023" y="460"/>
                    <a:pt x="1023" y="334"/>
                  </a:cubicBezTo>
                </a:path>
              </a:pathLst>
            </a:custGeom>
            <a:solidFill>
              <a:schemeClr val="accent6">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85" name="Freeform 684"/>
            <p:cNvSpPr>
              <a:spLocks noChangeArrowheads="1"/>
            </p:cNvSpPr>
            <p:nvPr/>
          </p:nvSpPr>
          <p:spPr bwMode="auto">
            <a:xfrm>
              <a:off x="2786" y="1957"/>
              <a:ext cx="236" cy="135"/>
            </a:xfrm>
            <a:custGeom>
              <a:avLst/>
              <a:gdLst>
                <a:gd name="T0" fmla="*/ 0 w 1045"/>
                <a:gd name="T1" fmla="*/ 0 h 606"/>
                <a:gd name="T2" fmla="*/ 0 w 1045"/>
                <a:gd name="T3" fmla="*/ 0 h 606"/>
                <a:gd name="T4" fmla="*/ 522 w 1045"/>
                <a:gd name="T5" fmla="*/ 292 h 606"/>
                <a:gd name="T6" fmla="*/ 1023 w 1045"/>
                <a:gd name="T7" fmla="*/ 104 h 606"/>
                <a:gd name="T8" fmla="*/ 1023 w 1045"/>
                <a:gd name="T9" fmla="*/ 397 h 606"/>
                <a:gd name="T10" fmla="*/ 543 w 1045"/>
                <a:gd name="T11" fmla="*/ 584 h 606"/>
                <a:gd name="T12" fmla="*/ 22 w 1045"/>
                <a:gd name="T13" fmla="*/ 292 h 606"/>
                <a:gd name="T14" fmla="*/ 0 w 1045"/>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5" h="606">
                  <a:moveTo>
                    <a:pt x="0" y="0"/>
                  </a:moveTo>
                  <a:lnTo>
                    <a:pt x="0" y="0"/>
                  </a:lnTo>
                  <a:cubicBezTo>
                    <a:pt x="22" y="125"/>
                    <a:pt x="251" y="271"/>
                    <a:pt x="522" y="292"/>
                  </a:cubicBezTo>
                  <a:cubicBezTo>
                    <a:pt x="814" y="313"/>
                    <a:pt x="1023" y="230"/>
                    <a:pt x="1023" y="104"/>
                  </a:cubicBezTo>
                  <a:cubicBezTo>
                    <a:pt x="1023" y="397"/>
                    <a:pt x="1023" y="397"/>
                    <a:pt x="1023" y="397"/>
                  </a:cubicBezTo>
                  <a:cubicBezTo>
                    <a:pt x="1044" y="521"/>
                    <a:pt x="814" y="605"/>
                    <a:pt x="543" y="584"/>
                  </a:cubicBezTo>
                  <a:cubicBezTo>
                    <a:pt x="251" y="564"/>
                    <a:pt x="22" y="417"/>
                    <a:pt x="22" y="292"/>
                  </a:cubicBezTo>
                  <a:lnTo>
                    <a:pt x="0" y="0"/>
                  </a:lnTo>
                </a:path>
              </a:pathLst>
            </a:custGeom>
            <a:solidFill>
              <a:schemeClr val="accent6"/>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86" name="Freeform 685"/>
            <p:cNvSpPr>
              <a:spLocks noChangeArrowheads="1"/>
            </p:cNvSpPr>
            <p:nvPr/>
          </p:nvSpPr>
          <p:spPr bwMode="auto">
            <a:xfrm>
              <a:off x="2737" y="1606"/>
              <a:ext cx="230" cy="121"/>
            </a:xfrm>
            <a:custGeom>
              <a:avLst/>
              <a:gdLst>
                <a:gd name="T0" fmla="*/ 1022 w 1023"/>
                <a:gd name="T1" fmla="*/ 313 h 544"/>
                <a:gd name="T2" fmla="*/ 1022 w 1023"/>
                <a:gd name="T3" fmla="*/ 313 h 544"/>
                <a:gd name="T4" fmla="*/ 501 w 1023"/>
                <a:gd name="T5" fmla="*/ 22 h 544"/>
                <a:gd name="T6" fmla="*/ 0 w 1023"/>
                <a:gd name="T7" fmla="*/ 230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2"/>
                  </a:cubicBezTo>
                  <a:cubicBezTo>
                    <a:pt x="208" y="0"/>
                    <a:pt x="0" y="84"/>
                    <a:pt x="0" y="230"/>
                  </a:cubicBezTo>
                  <a:cubicBezTo>
                    <a:pt x="21" y="355"/>
                    <a:pt x="250" y="480"/>
                    <a:pt x="521" y="501"/>
                  </a:cubicBezTo>
                  <a:cubicBezTo>
                    <a:pt x="814" y="543"/>
                    <a:pt x="1022" y="459"/>
                    <a:pt x="1022" y="313"/>
                  </a:cubicBezTo>
                </a:path>
              </a:pathLst>
            </a:custGeom>
            <a:solidFill>
              <a:schemeClr val="accent6">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87" name="Freeform 686"/>
            <p:cNvSpPr>
              <a:spLocks noChangeArrowheads="1"/>
            </p:cNvSpPr>
            <p:nvPr/>
          </p:nvSpPr>
          <p:spPr bwMode="auto">
            <a:xfrm>
              <a:off x="2737" y="1658"/>
              <a:ext cx="236" cy="135"/>
            </a:xfrm>
            <a:custGeom>
              <a:avLst/>
              <a:gdLst>
                <a:gd name="T0" fmla="*/ 0 w 1044"/>
                <a:gd name="T1" fmla="*/ 0 h 606"/>
                <a:gd name="T2" fmla="*/ 0 w 1044"/>
                <a:gd name="T3" fmla="*/ 0 h 606"/>
                <a:gd name="T4" fmla="*/ 521 w 1044"/>
                <a:gd name="T5" fmla="*/ 271 h 606"/>
                <a:gd name="T6" fmla="*/ 1022 w 1044"/>
                <a:gd name="T7" fmla="*/ 83 h 606"/>
                <a:gd name="T8" fmla="*/ 1022 w 1044"/>
                <a:gd name="T9" fmla="*/ 376 h 606"/>
                <a:gd name="T10" fmla="*/ 542 w 1044"/>
                <a:gd name="T11" fmla="*/ 563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71"/>
                  </a:cubicBezTo>
                  <a:cubicBezTo>
                    <a:pt x="814" y="313"/>
                    <a:pt x="1022" y="229"/>
                    <a:pt x="1022" y="83"/>
                  </a:cubicBezTo>
                  <a:cubicBezTo>
                    <a:pt x="1022" y="376"/>
                    <a:pt x="1022" y="376"/>
                    <a:pt x="1022" y="376"/>
                  </a:cubicBezTo>
                  <a:cubicBezTo>
                    <a:pt x="1043" y="521"/>
                    <a:pt x="814" y="605"/>
                    <a:pt x="542" y="563"/>
                  </a:cubicBezTo>
                  <a:cubicBezTo>
                    <a:pt x="250" y="542"/>
                    <a:pt x="21" y="417"/>
                    <a:pt x="21" y="292"/>
                  </a:cubicBezTo>
                  <a:lnTo>
                    <a:pt x="0" y="0"/>
                  </a:lnTo>
                </a:path>
              </a:pathLst>
            </a:custGeom>
            <a:solidFill>
              <a:schemeClr val="accent6"/>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88" name="Freeform 687"/>
            <p:cNvSpPr>
              <a:spLocks noChangeArrowheads="1"/>
            </p:cNvSpPr>
            <p:nvPr/>
          </p:nvSpPr>
          <p:spPr bwMode="auto">
            <a:xfrm>
              <a:off x="3092" y="1785"/>
              <a:ext cx="230" cy="117"/>
            </a:xfrm>
            <a:custGeom>
              <a:avLst/>
              <a:gdLst>
                <a:gd name="T0" fmla="*/ 1022 w 1023"/>
                <a:gd name="T1" fmla="*/ 313 h 522"/>
                <a:gd name="T2" fmla="*/ 1022 w 1023"/>
                <a:gd name="T3" fmla="*/ 313 h 522"/>
                <a:gd name="T4" fmla="*/ 501 w 1023"/>
                <a:gd name="T5" fmla="*/ 21 h 522"/>
                <a:gd name="T6" fmla="*/ 0 w 1023"/>
                <a:gd name="T7" fmla="*/ 208 h 522"/>
                <a:gd name="T8" fmla="*/ 521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88"/>
                    <a:pt x="772" y="42"/>
                    <a:pt x="501" y="21"/>
                  </a:cubicBezTo>
                  <a:cubicBezTo>
                    <a:pt x="208" y="0"/>
                    <a:pt x="0" y="84"/>
                    <a:pt x="0" y="208"/>
                  </a:cubicBezTo>
                  <a:cubicBezTo>
                    <a:pt x="0" y="355"/>
                    <a:pt x="250" y="480"/>
                    <a:pt x="521" y="501"/>
                  </a:cubicBezTo>
                  <a:cubicBezTo>
                    <a:pt x="813" y="521"/>
                    <a:pt x="1022" y="438"/>
                    <a:pt x="1022" y="313"/>
                  </a:cubicBezTo>
                </a:path>
              </a:pathLst>
            </a:custGeom>
            <a:solidFill>
              <a:schemeClr val="accent6">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89" name="Freeform 688"/>
            <p:cNvSpPr>
              <a:spLocks noChangeArrowheads="1"/>
            </p:cNvSpPr>
            <p:nvPr/>
          </p:nvSpPr>
          <p:spPr bwMode="auto">
            <a:xfrm>
              <a:off x="3092" y="1834"/>
              <a:ext cx="236" cy="137"/>
            </a:xfrm>
            <a:custGeom>
              <a:avLst/>
              <a:gdLst>
                <a:gd name="T0" fmla="*/ 0 w 1044"/>
                <a:gd name="T1" fmla="*/ 0 h 607"/>
                <a:gd name="T2" fmla="*/ 0 w 1044"/>
                <a:gd name="T3" fmla="*/ 0 h 607"/>
                <a:gd name="T4" fmla="*/ 521 w 1044"/>
                <a:gd name="T5" fmla="*/ 293 h 607"/>
                <a:gd name="T6" fmla="*/ 1022 w 1044"/>
                <a:gd name="T7" fmla="*/ 105 h 607"/>
                <a:gd name="T8" fmla="*/ 1022 w 1044"/>
                <a:gd name="T9" fmla="*/ 397 h 607"/>
                <a:gd name="T10" fmla="*/ 542 w 1044"/>
                <a:gd name="T11" fmla="*/ 585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7"/>
                    <a:pt x="250" y="272"/>
                    <a:pt x="521" y="293"/>
                  </a:cubicBezTo>
                  <a:cubicBezTo>
                    <a:pt x="813" y="313"/>
                    <a:pt x="1022" y="230"/>
                    <a:pt x="1022" y="105"/>
                  </a:cubicBezTo>
                  <a:cubicBezTo>
                    <a:pt x="1022" y="397"/>
                    <a:pt x="1022" y="397"/>
                    <a:pt x="1022" y="397"/>
                  </a:cubicBezTo>
                  <a:cubicBezTo>
                    <a:pt x="1043" y="522"/>
                    <a:pt x="813" y="606"/>
                    <a:pt x="542" y="585"/>
                  </a:cubicBezTo>
                  <a:cubicBezTo>
                    <a:pt x="250" y="564"/>
                    <a:pt x="21" y="439"/>
                    <a:pt x="21" y="293"/>
                  </a:cubicBezTo>
                  <a:lnTo>
                    <a:pt x="0" y="0"/>
                  </a:lnTo>
                </a:path>
              </a:pathLst>
            </a:custGeom>
            <a:solidFill>
              <a:schemeClr val="accent6"/>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grpSp>
      <p:grpSp>
        <p:nvGrpSpPr>
          <p:cNvPr id="639" name="Group 204"/>
          <p:cNvGrpSpPr>
            <a:grpSpLocks/>
          </p:cNvGrpSpPr>
          <p:nvPr/>
        </p:nvGrpSpPr>
        <p:grpSpPr bwMode="auto">
          <a:xfrm flipH="1">
            <a:off x="3527079" y="2940412"/>
            <a:ext cx="992980" cy="723563"/>
            <a:chOff x="3658" y="852"/>
            <a:chExt cx="1986" cy="1447"/>
          </a:xfrm>
        </p:grpSpPr>
        <p:sp>
          <p:nvSpPr>
            <p:cNvPr id="660" name="Freeform 659"/>
            <p:cNvSpPr>
              <a:spLocks noChangeArrowheads="1"/>
            </p:cNvSpPr>
            <p:nvPr/>
          </p:nvSpPr>
          <p:spPr bwMode="auto">
            <a:xfrm>
              <a:off x="3658" y="1419"/>
              <a:ext cx="662" cy="880"/>
            </a:xfrm>
            <a:custGeom>
              <a:avLst/>
              <a:gdLst>
                <a:gd name="T0" fmla="*/ 2921 w 2922"/>
                <a:gd name="T1" fmla="*/ 3879 h 3880"/>
                <a:gd name="T2" fmla="*/ 0 w 2922"/>
                <a:gd name="T3" fmla="*/ 2629 h 3880"/>
                <a:gd name="T4" fmla="*/ 0 w 2922"/>
                <a:gd name="T5" fmla="*/ 0 h 3880"/>
                <a:gd name="T6" fmla="*/ 2921 w 2922"/>
                <a:gd name="T7" fmla="*/ 1251 h 3880"/>
                <a:gd name="T8" fmla="*/ 2921 w 2922"/>
                <a:gd name="T9" fmla="*/ 3879 h 3880"/>
              </a:gdLst>
              <a:ahLst/>
              <a:cxnLst>
                <a:cxn ang="0">
                  <a:pos x="T0" y="T1"/>
                </a:cxn>
                <a:cxn ang="0">
                  <a:pos x="T2" y="T3"/>
                </a:cxn>
                <a:cxn ang="0">
                  <a:pos x="T4" y="T5"/>
                </a:cxn>
                <a:cxn ang="0">
                  <a:pos x="T6" y="T7"/>
                </a:cxn>
                <a:cxn ang="0">
                  <a:pos x="T8" y="T9"/>
                </a:cxn>
              </a:cxnLst>
              <a:rect l="0" t="0" r="r" b="b"/>
              <a:pathLst>
                <a:path w="2922" h="3880">
                  <a:moveTo>
                    <a:pt x="2921" y="3879"/>
                  </a:moveTo>
                  <a:lnTo>
                    <a:pt x="0" y="2629"/>
                  </a:lnTo>
                  <a:lnTo>
                    <a:pt x="0" y="0"/>
                  </a:lnTo>
                  <a:lnTo>
                    <a:pt x="2921" y="1251"/>
                  </a:lnTo>
                  <a:lnTo>
                    <a:pt x="2921" y="3879"/>
                  </a:lnTo>
                </a:path>
              </a:pathLst>
            </a:custGeom>
            <a:gradFill flip="none" rotWithShape="1">
              <a:gsLst>
                <a:gs pos="0">
                  <a:schemeClr val="accent5">
                    <a:lumMod val="40000"/>
                    <a:lumOff val="60000"/>
                  </a:schemeClr>
                </a:gs>
                <a:gs pos="46000">
                  <a:schemeClr val="accent5">
                    <a:lumMod val="95000"/>
                    <a:lumOff val="5000"/>
                  </a:schemeClr>
                </a:gs>
                <a:gs pos="100000">
                  <a:schemeClr val="accent5">
                    <a:lumMod val="60000"/>
                  </a:schemeClr>
                </a:gs>
              </a:gsLst>
              <a:path path="circle">
                <a:fillToRect l="50000" t="130000" r="50000" b="-3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61" name="Freeform 660"/>
            <p:cNvSpPr>
              <a:spLocks noChangeArrowheads="1"/>
            </p:cNvSpPr>
            <p:nvPr/>
          </p:nvSpPr>
          <p:spPr bwMode="auto">
            <a:xfrm>
              <a:off x="4320" y="1133"/>
              <a:ext cx="1324" cy="1166"/>
            </a:xfrm>
            <a:custGeom>
              <a:avLst/>
              <a:gdLst>
                <a:gd name="T0" fmla="*/ 2920 w 5842"/>
                <a:gd name="T1" fmla="*/ 1272 h 5152"/>
                <a:gd name="T2" fmla="*/ 0 w 5842"/>
                <a:gd name="T3" fmla="*/ 2523 h 5152"/>
                <a:gd name="T4" fmla="*/ 0 w 5842"/>
                <a:gd name="T5" fmla="*/ 5151 h 5152"/>
                <a:gd name="T6" fmla="*/ 2920 w 5842"/>
                <a:gd name="T7" fmla="*/ 3901 h 5152"/>
                <a:gd name="T8" fmla="*/ 5841 w 5842"/>
                <a:gd name="T9" fmla="*/ 2649 h 5152"/>
                <a:gd name="T10" fmla="*/ 5841 w 5842"/>
                <a:gd name="T11" fmla="*/ 0 h 5152"/>
                <a:gd name="T12" fmla="*/ 2920 w 5842"/>
                <a:gd name="T13" fmla="*/ 1272 h 5152"/>
              </a:gdLst>
              <a:ahLst/>
              <a:cxnLst>
                <a:cxn ang="0">
                  <a:pos x="T0" y="T1"/>
                </a:cxn>
                <a:cxn ang="0">
                  <a:pos x="T2" y="T3"/>
                </a:cxn>
                <a:cxn ang="0">
                  <a:pos x="T4" y="T5"/>
                </a:cxn>
                <a:cxn ang="0">
                  <a:pos x="T6" y="T7"/>
                </a:cxn>
                <a:cxn ang="0">
                  <a:pos x="T8" y="T9"/>
                </a:cxn>
                <a:cxn ang="0">
                  <a:pos x="T10" y="T11"/>
                </a:cxn>
                <a:cxn ang="0">
                  <a:pos x="T12" y="T13"/>
                </a:cxn>
              </a:cxnLst>
              <a:rect l="0" t="0" r="r" b="b"/>
              <a:pathLst>
                <a:path w="5842" h="5152">
                  <a:moveTo>
                    <a:pt x="2920" y="1272"/>
                  </a:moveTo>
                  <a:lnTo>
                    <a:pt x="0" y="2523"/>
                  </a:lnTo>
                  <a:lnTo>
                    <a:pt x="0" y="5151"/>
                  </a:lnTo>
                  <a:lnTo>
                    <a:pt x="2920" y="3901"/>
                  </a:lnTo>
                  <a:lnTo>
                    <a:pt x="5841" y="2649"/>
                  </a:lnTo>
                  <a:lnTo>
                    <a:pt x="5841" y="0"/>
                  </a:lnTo>
                  <a:lnTo>
                    <a:pt x="2920" y="1272"/>
                  </a:lnTo>
                </a:path>
              </a:pathLst>
            </a:custGeom>
            <a:gradFill flip="none" rotWithShape="1">
              <a:gsLst>
                <a:gs pos="0">
                  <a:schemeClr val="accent5">
                    <a:lumMod val="89000"/>
                  </a:schemeClr>
                </a:gs>
                <a:gs pos="23000">
                  <a:schemeClr val="accent5">
                    <a:lumMod val="89000"/>
                  </a:schemeClr>
                </a:gs>
                <a:gs pos="69000">
                  <a:schemeClr val="accent5">
                    <a:lumMod val="75000"/>
                  </a:schemeClr>
                </a:gs>
                <a:gs pos="97000">
                  <a:schemeClr val="accent5">
                    <a:lumMod val="70000"/>
                  </a:schemeClr>
                </a:gs>
              </a:gsLst>
              <a:path path="circle">
                <a:fillToRect l="50000" t="50000" r="50000" b="5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62" name="Freeform 661"/>
            <p:cNvSpPr>
              <a:spLocks noChangeArrowheads="1"/>
            </p:cNvSpPr>
            <p:nvPr/>
          </p:nvSpPr>
          <p:spPr bwMode="auto">
            <a:xfrm>
              <a:off x="3658" y="852"/>
              <a:ext cx="1986" cy="856"/>
            </a:xfrm>
            <a:custGeom>
              <a:avLst/>
              <a:gdLst>
                <a:gd name="T0" fmla="*/ 5841 w 8763"/>
                <a:gd name="T1" fmla="*/ 0 h 3776"/>
                <a:gd name="T2" fmla="*/ 2921 w 8763"/>
                <a:gd name="T3" fmla="*/ 1252 h 3776"/>
                <a:gd name="T4" fmla="*/ 0 w 8763"/>
                <a:gd name="T5" fmla="*/ 2524 h 3776"/>
                <a:gd name="T6" fmla="*/ 2921 w 8763"/>
                <a:gd name="T7" fmla="*/ 3775 h 3776"/>
                <a:gd name="T8" fmla="*/ 5841 w 8763"/>
                <a:gd name="T9" fmla="*/ 2524 h 3776"/>
                <a:gd name="T10" fmla="*/ 8762 w 8763"/>
                <a:gd name="T11" fmla="*/ 1252 h 3776"/>
                <a:gd name="T12" fmla="*/ 5841 w 8763"/>
                <a:gd name="T13" fmla="*/ 0 h 3776"/>
              </a:gdLst>
              <a:ahLst/>
              <a:cxnLst>
                <a:cxn ang="0">
                  <a:pos x="T0" y="T1"/>
                </a:cxn>
                <a:cxn ang="0">
                  <a:pos x="T2" y="T3"/>
                </a:cxn>
                <a:cxn ang="0">
                  <a:pos x="T4" y="T5"/>
                </a:cxn>
                <a:cxn ang="0">
                  <a:pos x="T6" y="T7"/>
                </a:cxn>
                <a:cxn ang="0">
                  <a:pos x="T8" y="T9"/>
                </a:cxn>
                <a:cxn ang="0">
                  <a:pos x="T10" y="T11"/>
                </a:cxn>
                <a:cxn ang="0">
                  <a:pos x="T12" y="T13"/>
                </a:cxn>
              </a:cxnLst>
              <a:rect l="0" t="0" r="r" b="b"/>
              <a:pathLst>
                <a:path w="8763" h="3776">
                  <a:moveTo>
                    <a:pt x="5841" y="0"/>
                  </a:moveTo>
                  <a:lnTo>
                    <a:pt x="2921" y="1252"/>
                  </a:lnTo>
                  <a:lnTo>
                    <a:pt x="0" y="2524"/>
                  </a:lnTo>
                  <a:lnTo>
                    <a:pt x="2921" y="3775"/>
                  </a:lnTo>
                  <a:lnTo>
                    <a:pt x="5841" y="2524"/>
                  </a:lnTo>
                  <a:lnTo>
                    <a:pt x="8762" y="1252"/>
                  </a:lnTo>
                  <a:lnTo>
                    <a:pt x="5841" y="0"/>
                  </a:lnTo>
                </a:path>
              </a:pathLst>
            </a:custGeom>
            <a:gradFill flip="none" rotWithShape="1">
              <a:gsLst>
                <a:gs pos="0">
                  <a:schemeClr val="accent5">
                    <a:lumMod val="0"/>
                    <a:lumOff val="100000"/>
                  </a:schemeClr>
                </a:gs>
                <a:gs pos="35000">
                  <a:schemeClr val="accent5">
                    <a:lumMod val="0"/>
                    <a:lumOff val="100000"/>
                  </a:schemeClr>
                </a:gs>
                <a:gs pos="100000">
                  <a:schemeClr val="accent5">
                    <a:lumMod val="100000"/>
                  </a:schemeClr>
                </a:gs>
              </a:gsLst>
              <a:path path="circle">
                <a:fillToRect l="50000" t="-80000" r="50000" b="18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63" name="Freeform 662"/>
            <p:cNvSpPr>
              <a:spLocks noChangeArrowheads="1"/>
            </p:cNvSpPr>
            <p:nvPr/>
          </p:nvSpPr>
          <p:spPr bwMode="auto">
            <a:xfrm>
              <a:off x="3872" y="1246"/>
              <a:ext cx="234" cy="121"/>
            </a:xfrm>
            <a:custGeom>
              <a:avLst/>
              <a:gdLst>
                <a:gd name="T0" fmla="*/ 1022 w 1044"/>
                <a:gd name="T1" fmla="*/ 333 h 543"/>
                <a:gd name="T2" fmla="*/ 1022 w 1044"/>
                <a:gd name="T3" fmla="*/ 333 h 543"/>
                <a:gd name="T4" fmla="*/ 500 w 1044"/>
                <a:gd name="T5" fmla="*/ 41 h 543"/>
                <a:gd name="T6" fmla="*/ 20 w 1044"/>
                <a:gd name="T7" fmla="*/ 229 h 543"/>
                <a:gd name="T8" fmla="*/ 542 w 1044"/>
                <a:gd name="T9" fmla="*/ 521 h 543"/>
                <a:gd name="T10" fmla="*/ 1022 w 1044"/>
                <a:gd name="T11" fmla="*/ 333 h 543"/>
              </a:gdLst>
              <a:ahLst/>
              <a:cxnLst>
                <a:cxn ang="0">
                  <a:pos x="T0" y="T1"/>
                </a:cxn>
                <a:cxn ang="0">
                  <a:pos x="T2" y="T3"/>
                </a:cxn>
                <a:cxn ang="0">
                  <a:pos x="T4" y="T5"/>
                </a:cxn>
                <a:cxn ang="0">
                  <a:pos x="T6" y="T7"/>
                </a:cxn>
                <a:cxn ang="0">
                  <a:pos x="T8" y="T9"/>
                </a:cxn>
                <a:cxn ang="0">
                  <a:pos x="T10" y="T11"/>
                </a:cxn>
              </a:cxnLst>
              <a:rect l="0" t="0" r="r" b="b"/>
              <a:pathLst>
                <a:path w="1044" h="543">
                  <a:moveTo>
                    <a:pt x="1022" y="333"/>
                  </a:moveTo>
                  <a:lnTo>
                    <a:pt x="1022" y="333"/>
                  </a:lnTo>
                  <a:cubicBezTo>
                    <a:pt x="1022" y="187"/>
                    <a:pt x="793" y="62"/>
                    <a:pt x="500" y="41"/>
                  </a:cubicBezTo>
                  <a:cubicBezTo>
                    <a:pt x="229" y="0"/>
                    <a:pt x="0" y="104"/>
                    <a:pt x="20" y="229"/>
                  </a:cubicBezTo>
                  <a:cubicBezTo>
                    <a:pt x="20" y="354"/>
                    <a:pt x="250" y="479"/>
                    <a:pt x="542" y="521"/>
                  </a:cubicBezTo>
                  <a:cubicBezTo>
                    <a:pt x="813" y="542"/>
                    <a:pt x="1043" y="458"/>
                    <a:pt x="1022" y="33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64" name="Freeform 663"/>
            <p:cNvSpPr>
              <a:spLocks noChangeArrowheads="1"/>
            </p:cNvSpPr>
            <p:nvPr/>
          </p:nvSpPr>
          <p:spPr bwMode="auto">
            <a:xfrm>
              <a:off x="3876" y="1298"/>
              <a:ext cx="230" cy="135"/>
            </a:xfrm>
            <a:custGeom>
              <a:avLst/>
              <a:gdLst>
                <a:gd name="T0" fmla="*/ 0 w 1024"/>
                <a:gd name="T1" fmla="*/ 0 h 606"/>
                <a:gd name="T2" fmla="*/ 0 w 1024"/>
                <a:gd name="T3" fmla="*/ 0 h 606"/>
                <a:gd name="T4" fmla="*/ 522 w 1024"/>
                <a:gd name="T5" fmla="*/ 292 h 606"/>
                <a:gd name="T6" fmla="*/ 1002 w 1024"/>
                <a:gd name="T7" fmla="*/ 104 h 606"/>
                <a:gd name="T8" fmla="*/ 1023 w 1024"/>
                <a:gd name="T9" fmla="*/ 396 h 606"/>
                <a:gd name="T10" fmla="*/ 522 w 1024"/>
                <a:gd name="T11" fmla="*/ 584 h 606"/>
                <a:gd name="T12" fmla="*/ 0 w 1024"/>
                <a:gd name="T13" fmla="*/ 292 h 606"/>
                <a:gd name="T14" fmla="*/ 0 w 102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4" h="606">
                  <a:moveTo>
                    <a:pt x="0" y="0"/>
                  </a:moveTo>
                  <a:lnTo>
                    <a:pt x="0" y="0"/>
                  </a:lnTo>
                  <a:cubicBezTo>
                    <a:pt x="0" y="125"/>
                    <a:pt x="230" y="250"/>
                    <a:pt x="522" y="292"/>
                  </a:cubicBezTo>
                  <a:cubicBezTo>
                    <a:pt x="793" y="313"/>
                    <a:pt x="1023" y="229"/>
                    <a:pt x="1002" y="104"/>
                  </a:cubicBezTo>
                  <a:cubicBezTo>
                    <a:pt x="1023" y="396"/>
                    <a:pt x="1023" y="396"/>
                    <a:pt x="1023" y="396"/>
                  </a:cubicBezTo>
                  <a:cubicBezTo>
                    <a:pt x="1023" y="521"/>
                    <a:pt x="814" y="605"/>
                    <a:pt x="522" y="584"/>
                  </a:cubicBezTo>
                  <a:cubicBezTo>
                    <a:pt x="251" y="563"/>
                    <a:pt x="22" y="417"/>
                    <a:pt x="0"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65" name="Freeform 664"/>
            <p:cNvSpPr>
              <a:spLocks noChangeArrowheads="1"/>
            </p:cNvSpPr>
            <p:nvPr/>
          </p:nvSpPr>
          <p:spPr bwMode="auto">
            <a:xfrm>
              <a:off x="4225" y="1423"/>
              <a:ext cx="236" cy="123"/>
            </a:xfrm>
            <a:custGeom>
              <a:avLst/>
              <a:gdLst>
                <a:gd name="T0" fmla="*/ 1022 w 1044"/>
                <a:gd name="T1" fmla="*/ 313 h 544"/>
                <a:gd name="T2" fmla="*/ 1022 w 1044"/>
                <a:gd name="T3" fmla="*/ 313 h 544"/>
                <a:gd name="T4" fmla="*/ 501 w 1044"/>
                <a:gd name="T5" fmla="*/ 21 h 544"/>
                <a:gd name="T6" fmla="*/ 21 w 1044"/>
                <a:gd name="T7" fmla="*/ 230 h 544"/>
                <a:gd name="T8" fmla="*/ 542 w 1044"/>
                <a:gd name="T9" fmla="*/ 522 h 544"/>
                <a:gd name="T10" fmla="*/ 1022 w 1044"/>
                <a:gd name="T11" fmla="*/ 313 h 544"/>
              </a:gdLst>
              <a:ahLst/>
              <a:cxnLst>
                <a:cxn ang="0">
                  <a:pos x="T0" y="T1"/>
                </a:cxn>
                <a:cxn ang="0">
                  <a:pos x="T2" y="T3"/>
                </a:cxn>
                <a:cxn ang="0">
                  <a:pos x="T4" y="T5"/>
                </a:cxn>
                <a:cxn ang="0">
                  <a:pos x="T6" y="T7"/>
                </a:cxn>
                <a:cxn ang="0">
                  <a:pos x="T8" y="T9"/>
                </a:cxn>
                <a:cxn ang="0">
                  <a:pos x="T10" y="T11"/>
                </a:cxn>
              </a:cxnLst>
              <a:rect l="0" t="0" r="r" b="b"/>
              <a:pathLst>
                <a:path w="1044" h="544">
                  <a:moveTo>
                    <a:pt x="1022" y="313"/>
                  </a:moveTo>
                  <a:lnTo>
                    <a:pt x="1022" y="313"/>
                  </a:lnTo>
                  <a:cubicBezTo>
                    <a:pt x="1022" y="188"/>
                    <a:pt x="793" y="63"/>
                    <a:pt x="501" y="21"/>
                  </a:cubicBezTo>
                  <a:cubicBezTo>
                    <a:pt x="230" y="0"/>
                    <a:pt x="0" y="83"/>
                    <a:pt x="21" y="230"/>
                  </a:cubicBezTo>
                  <a:cubicBezTo>
                    <a:pt x="21" y="355"/>
                    <a:pt x="251" y="480"/>
                    <a:pt x="542" y="522"/>
                  </a:cubicBezTo>
                  <a:cubicBezTo>
                    <a:pt x="814" y="543"/>
                    <a:pt x="1043" y="459"/>
                    <a:pt x="1022"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66" name="Freeform 665"/>
            <p:cNvSpPr>
              <a:spLocks noChangeArrowheads="1"/>
            </p:cNvSpPr>
            <p:nvPr/>
          </p:nvSpPr>
          <p:spPr bwMode="auto">
            <a:xfrm>
              <a:off x="4229" y="1478"/>
              <a:ext cx="232" cy="135"/>
            </a:xfrm>
            <a:custGeom>
              <a:avLst/>
              <a:gdLst>
                <a:gd name="T0" fmla="*/ 0 w 1023"/>
                <a:gd name="T1" fmla="*/ 0 h 605"/>
                <a:gd name="T2" fmla="*/ 0 w 1023"/>
                <a:gd name="T3" fmla="*/ 0 h 605"/>
                <a:gd name="T4" fmla="*/ 521 w 1023"/>
                <a:gd name="T5" fmla="*/ 292 h 605"/>
                <a:gd name="T6" fmla="*/ 1001 w 1023"/>
                <a:gd name="T7" fmla="*/ 83 h 605"/>
                <a:gd name="T8" fmla="*/ 1022 w 1023"/>
                <a:gd name="T9" fmla="*/ 375 h 605"/>
                <a:gd name="T10" fmla="*/ 521 w 1023"/>
                <a:gd name="T11" fmla="*/ 584 h 605"/>
                <a:gd name="T12" fmla="*/ 0 w 1023"/>
                <a:gd name="T13" fmla="*/ 292 h 605"/>
                <a:gd name="T14" fmla="*/ 0 w 1023"/>
                <a:gd name="T15" fmla="*/ 0 h 6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3" h="605">
                  <a:moveTo>
                    <a:pt x="0" y="0"/>
                  </a:moveTo>
                  <a:lnTo>
                    <a:pt x="0" y="0"/>
                  </a:lnTo>
                  <a:cubicBezTo>
                    <a:pt x="0" y="125"/>
                    <a:pt x="230" y="250"/>
                    <a:pt x="521" y="292"/>
                  </a:cubicBezTo>
                  <a:cubicBezTo>
                    <a:pt x="793" y="313"/>
                    <a:pt x="1022" y="229"/>
                    <a:pt x="1001" y="83"/>
                  </a:cubicBezTo>
                  <a:cubicBezTo>
                    <a:pt x="1022" y="375"/>
                    <a:pt x="1022" y="375"/>
                    <a:pt x="1022" y="375"/>
                  </a:cubicBezTo>
                  <a:cubicBezTo>
                    <a:pt x="1022" y="521"/>
                    <a:pt x="814" y="604"/>
                    <a:pt x="521" y="584"/>
                  </a:cubicBezTo>
                  <a:cubicBezTo>
                    <a:pt x="250" y="542"/>
                    <a:pt x="21" y="417"/>
                    <a:pt x="0"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67" name="Freeform 666"/>
            <p:cNvSpPr>
              <a:spLocks noChangeArrowheads="1"/>
            </p:cNvSpPr>
            <p:nvPr/>
          </p:nvSpPr>
          <p:spPr bwMode="auto">
            <a:xfrm>
              <a:off x="4183" y="1122"/>
              <a:ext cx="232" cy="121"/>
            </a:xfrm>
            <a:custGeom>
              <a:avLst/>
              <a:gdLst>
                <a:gd name="T0" fmla="*/ 1022 w 1023"/>
                <a:gd name="T1" fmla="*/ 313 h 544"/>
                <a:gd name="T2" fmla="*/ 1022 w 1023"/>
                <a:gd name="T3" fmla="*/ 313 h 544"/>
                <a:gd name="T4" fmla="*/ 501 w 1023"/>
                <a:gd name="T5" fmla="*/ 21 h 544"/>
                <a:gd name="T6" fmla="*/ 0 w 1023"/>
                <a:gd name="T7" fmla="*/ 229 h 544"/>
                <a:gd name="T8" fmla="*/ 521 w 1023"/>
                <a:gd name="T9" fmla="*/ 500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1"/>
                  </a:cubicBezTo>
                  <a:cubicBezTo>
                    <a:pt x="208" y="0"/>
                    <a:pt x="0" y="83"/>
                    <a:pt x="0" y="229"/>
                  </a:cubicBezTo>
                  <a:cubicBezTo>
                    <a:pt x="0" y="355"/>
                    <a:pt x="250" y="480"/>
                    <a:pt x="521" y="500"/>
                  </a:cubicBezTo>
                  <a:cubicBezTo>
                    <a:pt x="813" y="543"/>
                    <a:pt x="1022" y="459"/>
                    <a:pt x="1022"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68" name="Freeform 667"/>
            <p:cNvSpPr>
              <a:spLocks noChangeArrowheads="1"/>
            </p:cNvSpPr>
            <p:nvPr/>
          </p:nvSpPr>
          <p:spPr bwMode="auto">
            <a:xfrm>
              <a:off x="4183" y="1175"/>
              <a:ext cx="236" cy="135"/>
            </a:xfrm>
            <a:custGeom>
              <a:avLst/>
              <a:gdLst>
                <a:gd name="T0" fmla="*/ 0 w 1044"/>
                <a:gd name="T1" fmla="*/ 0 h 606"/>
                <a:gd name="T2" fmla="*/ 0 w 1044"/>
                <a:gd name="T3" fmla="*/ 0 h 606"/>
                <a:gd name="T4" fmla="*/ 521 w 1044"/>
                <a:gd name="T5" fmla="*/ 271 h 606"/>
                <a:gd name="T6" fmla="*/ 1022 w 1044"/>
                <a:gd name="T7" fmla="*/ 84 h 606"/>
                <a:gd name="T8" fmla="*/ 1022 w 1044"/>
                <a:gd name="T9" fmla="*/ 376 h 606"/>
                <a:gd name="T10" fmla="*/ 542 w 1044"/>
                <a:gd name="T11" fmla="*/ 564 h 606"/>
                <a:gd name="T12" fmla="*/ 21 w 1044"/>
                <a:gd name="T13" fmla="*/ 293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0" y="126"/>
                    <a:pt x="250" y="251"/>
                    <a:pt x="521" y="271"/>
                  </a:cubicBezTo>
                  <a:cubicBezTo>
                    <a:pt x="813" y="314"/>
                    <a:pt x="1022" y="230"/>
                    <a:pt x="1022" y="84"/>
                  </a:cubicBezTo>
                  <a:cubicBezTo>
                    <a:pt x="1022" y="376"/>
                    <a:pt x="1022" y="376"/>
                    <a:pt x="1022" y="376"/>
                  </a:cubicBezTo>
                  <a:cubicBezTo>
                    <a:pt x="1043" y="522"/>
                    <a:pt x="813" y="605"/>
                    <a:pt x="542" y="564"/>
                  </a:cubicBezTo>
                  <a:cubicBezTo>
                    <a:pt x="250" y="543"/>
                    <a:pt x="21" y="418"/>
                    <a:pt x="21" y="293"/>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69" name="Freeform 668"/>
            <p:cNvSpPr>
              <a:spLocks noChangeArrowheads="1"/>
            </p:cNvSpPr>
            <p:nvPr/>
          </p:nvSpPr>
          <p:spPr bwMode="auto">
            <a:xfrm>
              <a:off x="4534" y="1300"/>
              <a:ext cx="234" cy="117"/>
            </a:xfrm>
            <a:custGeom>
              <a:avLst/>
              <a:gdLst>
                <a:gd name="T0" fmla="*/ 1044 w 1045"/>
                <a:gd name="T1" fmla="*/ 313 h 522"/>
                <a:gd name="T2" fmla="*/ 1044 w 1045"/>
                <a:gd name="T3" fmla="*/ 313 h 522"/>
                <a:gd name="T4" fmla="*/ 501 w 1045"/>
                <a:gd name="T5" fmla="*/ 21 h 522"/>
                <a:gd name="T6" fmla="*/ 21 w 1045"/>
                <a:gd name="T7" fmla="*/ 208 h 522"/>
                <a:gd name="T8" fmla="*/ 543 w 1045"/>
                <a:gd name="T9" fmla="*/ 500 h 522"/>
                <a:gd name="T10" fmla="*/ 1044 w 1045"/>
                <a:gd name="T11" fmla="*/ 313 h 522"/>
              </a:gdLst>
              <a:ahLst/>
              <a:cxnLst>
                <a:cxn ang="0">
                  <a:pos x="T0" y="T1"/>
                </a:cxn>
                <a:cxn ang="0">
                  <a:pos x="T2" y="T3"/>
                </a:cxn>
                <a:cxn ang="0">
                  <a:pos x="T4" y="T5"/>
                </a:cxn>
                <a:cxn ang="0">
                  <a:pos x="T6" y="T7"/>
                </a:cxn>
                <a:cxn ang="0">
                  <a:pos x="T8" y="T9"/>
                </a:cxn>
                <a:cxn ang="0">
                  <a:pos x="T10" y="T11"/>
                </a:cxn>
              </a:cxnLst>
              <a:rect l="0" t="0" r="r" b="b"/>
              <a:pathLst>
                <a:path w="1045" h="522">
                  <a:moveTo>
                    <a:pt x="1044" y="313"/>
                  </a:moveTo>
                  <a:lnTo>
                    <a:pt x="1044" y="313"/>
                  </a:lnTo>
                  <a:cubicBezTo>
                    <a:pt x="1022" y="187"/>
                    <a:pt x="793" y="41"/>
                    <a:pt x="501" y="21"/>
                  </a:cubicBezTo>
                  <a:cubicBezTo>
                    <a:pt x="230" y="0"/>
                    <a:pt x="0" y="83"/>
                    <a:pt x="21" y="208"/>
                  </a:cubicBezTo>
                  <a:cubicBezTo>
                    <a:pt x="21" y="354"/>
                    <a:pt x="271" y="480"/>
                    <a:pt x="543" y="500"/>
                  </a:cubicBezTo>
                  <a:cubicBezTo>
                    <a:pt x="814" y="521"/>
                    <a:pt x="1044" y="438"/>
                    <a:pt x="1044"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70" name="Freeform 669"/>
            <p:cNvSpPr>
              <a:spLocks noChangeArrowheads="1"/>
            </p:cNvSpPr>
            <p:nvPr/>
          </p:nvSpPr>
          <p:spPr bwMode="auto">
            <a:xfrm>
              <a:off x="4538" y="1348"/>
              <a:ext cx="236" cy="137"/>
            </a:xfrm>
            <a:custGeom>
              <a:avLst/>
              <a:gdLst>
                <a:gd name="T0" fmla="*/ 0 w 1044"/>
                <a:gd name="T1" fmla="*/ 0 h 607"/>
                <a:gd name="T2" fmla="*/ 0 w 1044"/>
                <a:gd name="T3" fmla="*/ 0 h 607"/>
                <a:gd name="T4" fmla="*/ 522 w 1044"/>
                <a:gd name="T5" fmla="*/ 292 h 607"/>
                <a:gd name="T6" fmla="*/ 1023 w 1044"/>
                <a:gd name="T7" fmla="*/ 105 h 607"/>
                <a:gd name="T8" fmla="*/ 1023 w 1044"/>
                <a:gd name="T9" fmla="*/ 397 h 607"/>
                <a:gd name="T10" fmla="*/ 543 w 1044"/>
                <a:gd name="T11" fmla="*/ 584 h 607"/>
                <a:gd name="T12" fmla="*/ 0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6"/>
                    <a:pt x="250" y="272"/>
                    <a:pt x="522" y="292"/>
                  </a:cubicBezTo>
                  <a:cubicBezTo>
                    <a:pt x="793" y="313"/>
                    <a:pt x="1023" y="230"/>
                    <a:pt x="1023" y="105"/>
                  </a:cubicBezTo>
                  <a:cubicBezTo>
                    <a:pt x="1023" y="397"/>
                    <a:pt x="1023" y="397"/>
                    <a:pt x="1023" y="397"/>
                  </a:cubicBezTo>
                  <a:cubicBezTo>
                    <a:pt x="1043" y="522"/>
                    <a:pt x="814" y="606"/>
                    <a:pt x="543" y="584"/>
                  </a:cubicBezTo>
                  <a:cubicBezTo>
                    <a:pt x="250" y="564"/>
                    <a:pt x="21" y="439"/>
                    <a:pt x="0"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71" name="Freeform 670"/>
            <p:cNvSpPr>
              <a:spLocks noChangeArrowheads="1"/>
            </p:cNvSpPr>
            <p:nvPr/>
          </p:nvSpPr>
          <p:spPr bwMode="auto">
            <a:xfrm>
              <a:off x="4500" y="999"/>
              <a:ext cx="236" cy="117"/>
            </a:xfrm>
            <a:custGeom>
              <a:avLst/>
              <a:gdLst>
                <a:gd name="T0" fmla="*/ 1023 w 1044"/>
                <a:gd name="T1" fmla="*/ 313 h 522"/>
                <a:gd name="T2" fmla="*/ 1023 w 1044"/>
                <a:gd name="T3" fmla="*/ 313 h 522"/>
                <a:gd name="T4" fmla="*/ 501 w 1044"/>
                <a:gd name="T5" fmla="*/ 21 h 522"/>
                <a:gd name="T6" fmla="*/ 0 w 1044"/>
                <a:gd name="T7" fmla="*/ 208 h 522"/>
                <a:gd name="T8" fmla="*/ 543 w 1044"/>
                <a:gd name="T9" fmla="*/ 500 h 522"/>
                <a:gd name="T10" fmla="*/ 1023 w 1044"/>
                <a:gd name="T11" fmla="*/ 313 h 522"/>
              </a:gdLst>
              <a:ahLst/>
              <a:cxnLst>
                <a:cxn ang="0">
                  <a:pos x="T0" y="T1"/>
                </a:cxn>
                <a:cxn ang="0">
                  <a:pos x="T2" y="T3"/>
                </a:cxn>
                <a:cxn ang="0">
                  <a:pos x="T4" y="T5"/>
                </a:cxn>
                <a:cxn ang="0">
                  <a:pos x="T6" y="T7"/>
                </a:cxn>
                <a:cxn ang="0">
                  <a:pos x="T8" y="T9"/>
                </a:cxn>
                <a:cxn ang="0">
                  <a:pos x="T10" y="T11"/>
                </a:cxn>
              </a:cxnLst>
              <a:rect l="0" t="0" r="r" b="b"/>
              <a:pathLst>
                <a:path w="1044" h="522">
                  <a:moveTo>
                    <a:pt x="1023" y="313"/>
                  </a:moveTo>
                  <a:lnTo>
                    <a:pt x="1023" y="313"/>
                  </a:lnTo>
                  <a:cubicBezTo>
                    <a:pt x="1023" y="167"/>
                    <a:pt x="772" y="41"/>
                    <a:pt x="501" y="21"/>
                  </a:cubicBezTo>
                  <a:cubicBezTo>
                    <a:pt x="230" y="0"/>
                    <a:pt x="0" y="83"/>
                    <a:pt x="0" y="208"/>
                  </a:cubicBezTo>
                  <a:cubicBezTo>
                    <a:pt x="21" y="354"/>
                    <a:pt x="250" y="480"/>
                    <a:pt x="543" y="500"/>
                  </a:cubicBezTo>
                  <a:cubicBezTo>
                    <a:pt x="814" y="521"/>
                    <a:pt x="1043" y="438"/>
                    <a:pt x="1023"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72" name="Freeform 671"/>
            <p:cNvSpPr>
              <a:spLocks noChangeArrowheads="1"/>
            </p:cNvSpPr>
            <p:nvPr/>
          </p:nvSpPr>
          <p:spPr bwMode="auto">
            <a:xfrm>
              <a:off x="4500" y="1046"/>
              <a:ext cx="236" cy="137"/>
            </a:xfrm>
            <a:custGeom>
              <a:avLst/>
              <a:gdLst>
                <a:gd name="T0" fmla="*/ 0 w 1044"/>
                <a:gd name="T1" fmla="*/ 0 h 607"/>
                <a:gd name="T2" fmla="*/ 0 w 1044"/>
                <a:gd name="T3" fmla="*/ 0 h 607"/>
                <a:gd name="T4" fmla="*/ 543 w 1044"/>
                <a:gd name="T5" fmla="*/ 292 h 607"/>
                <a:gd name="T6" fmla="*/ 1023 w 1044"/>
                <a:gd name="T7" fmla="*/ 105 h 607"/>
                <a:gd name="T8" fmla="*/ 1043 w 1044"/>
                <a:gd name="T9" fmla="*/ 397 h 607"/>
                <a:gd name="T10" fmla="*/ 543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0" y="272"/>
                    <a:pt x="543" y="292"/>
                  </a:cubicBezTo>
                  <a:cubicBezTo>
                    <a:pt x="814" y="313"/>
                    <a:pt x="1043" y="230"/>
                    <a:pt x="1023" y="105"/>
                  </a:cubicBezTo>
                  <a:cubicBezTo>
                    <a:pt x="1043" y="397"/>
                    <a:pt x="1043" y="397"/>
                    <a:pt x="1043" y="397"/>
                  </a:cubicBezTo>
                  <a:cubicBezTo>
                    <a:pt x="1043" y="522"/>
                    <a:pt x="835" y="606"/>
                    <a:pt x="543" y="584"/>
                  </a:cubicBezTo>
                  <a:cubicBezTo>
                    <a:pt x="272" y="563"/>
                    <a:pt x="21" y="439"/>
                    <a:pt x="21"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73" name="Freeform 672"/>
            <p:cNvSpPr>
              <a:spLocks noChangeArrowheads="1"/>
            </p:cNvSpPr>
            <p:nvPr/>
          </p:nvSpPr>
          <p:spPr bwMode="auto">
            <a:xfrm>
              <a:off x="4855" y="1175"/>
              <a:ext cx="232" cy="121"/>
            </a:xfrm>
            <a:custGeom>
              <a:avLst/>
              <a:gdLst>
                <a:gd name="T0" fmla="*/ 1022 w 1023"/>
                <a:gd name="T1" fmla="*/ 314 h 544"/>
                <a:gd name="T2" fmla="*/ 1022 w 1023"/>
                <a:gd name="T3" fmla="*/ 314 h 544"/>
                <a:gd name="T4" fmla="*/ 501 w 1023"/>
                <a:gd name="T5" fmla="*/ 43 h 544"/>
                <a:gd name="T6" fmla="*/ 0 w 1023"/>
                <a:gd name="T7" fmla="*/ 230 h 544"/>
                <a:gd name="T8" fmla="*/ 521 w 1023"/>
                <a:gd name="T9" fmla="*/ 522 h 544"/>
                <a:gd name="T10" fmla="*/ 1022 w 1023"/>
                <a:gd name="T11" fmla="*/ 314 h 544"/>
              </a:gdLst>
              <a:ahLst/>
              <a:cxnLst>
                <a:cxn ang="0">
                  <a:pos x="T0" y="T1"/>
                </a:cxn>
                <a:cxn ang="0">
                  <a:pos x="T2" y="T3"/>
                </a:cxn>
                <a:cxn ang="0">
                  <a:pos x="T4" y="T5"/>
                </a:cxn>
                <a:cxn ang="0">
                  <a:pos x="T6" y="T7"/>
                </a:cxn>
                <a:cxn ang="0">
                  <a:pos x="T8" y="T9"/>
                </a:cxn>
                <a:cxn ang="0">
                  <a:pos x="T10" y="T11"/>
                </a:cxn>
              </a:cxnLst>
              <a:rect l="0" t="0" r="r" b="b"/>
              <a:pathLst>
                <a:path w="1023" h="544">
                  <a:moveTo>
                    <a:pt x="1022" y="314"/>
                  </a:moveTo>
                  <a:lnTo>
                    <a:pt x="1022" y="314"/>
                  </a:lnTo>
                  <a:cubicBezTo>
                    <a:pt x="1022" y="188"/>
                    <a:pt x="772" y="63"/>
                    <a:pt x="501" y="43"/>
                  </a:cubicBezTo>
                  <a:cubicBezTo>
                    <a:pt x="209" y="0"/>
                    <a:pt x="0" y="84"/>
                    <a:pt x="0" y="230"/>
                  </a:cubicBezTo>
                  <a:cubicBezTo>
                    <a:pt x="21" y="355"/>
                    <a:pt x="250" y="480"/>
                    <a:pt x="521" y="522"/>
                  </a:cubicBezTo>
                  <a:cubicBezTo>
                    <a:pt x="814" y="543"/>
                    <a:pt x="1022" y="460"/>
                    <a:pt x="1022" y="314"/>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74" name="Freeform 673"/>
            <p:cNvSpPr>
              <a:spLocks noChangeArrowheads="1"/>
            </p:cNvSpPr>
            <p:nvPr/>
          </p:nvSpPr>
          <p:spPr bwMode="auto">
            <a:xfrm>
              <a:off x="4855" y="1225"/>
              <a:ext cx="236" cy="137"/>
            </a:xfrm>
            <a:custGeom>
              <a:avLst/>
              <a:gdLst>
                <a:gd name="T0" fmla="*/ 0 w 1044"/>
                <a:gd name="T1" fmla="*/ 0 h 606"/>
                <a:gd name="T2" fmla="*/ 0 w 1044"/>
                <a:gd name="T3" fmla="*/ 0 h 606"/>
                <a:gd name="T4" fmla="*/ 521 w 1044"/>
                <a:gd name="T5" fmla="*/ 292 h 606"/>
                <a:gd name="T6" fmla="*/ 1022 w 1044"/>
                <a:gd name="T7" fmla="*/ 84 h 606"/>
                <a:gd name="T8" fmla="*/ 1043 w 1044"/>
                <a:gd name="T9" fmla="*/ 375 h 606"/>
                <a:gd name="T10" fmla="*/ 543 w 1044"/>
                <a:gd name="T11" fmla="*/ 584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92"/>
                  </a:cubicBezTo>
                  <a:cubicBezTo>
                    <a:pt x="814" y="313"/>
                    <a:pt x="1022" y="230"/>
                    <a:pt x="1022" y="84"/>
                  </a:cubicBezTo>
                  <a:cubicBezTo>
                    <a:pt x="1043" y="375"/>
                    <a:pt x="1043" y="375"/>
                    <a:pt x="1043" y="375"/>
                  </a:cubicBezTo>
                  <a:cubicBezTo>
                    <a:pt x="1043" y="521"/>
                    <a:pt x="814" y="605"/>
                    <a:pt x="543" y="584"/>
                  </a:cubicBezTo>
                  <a:cubicBezTo>
                    <a:pt x="271" y="542"/>
                    <a:pt x="21" y="417"/>
                    <a:pt x="21"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75" name="Freeform 674"/>
            <p:cNvSpPr>
              <a:spLocks noChangeArrowheads="1"/>
            </p:cNvSpPr>
            <p:nvPr/>
          </p:nvSpPr>
          <p:spPr bwMode="auto">
            <a:xfrm>
              <a:off x="4808" y="876"/>
              <a:ext cx="230" cy="121"/>
            </a:xfrm>
            <a:custGeom>
              <a:avLst/>
              <a:gdLst>
                <a:gd name="T0" fmla="*/ 1022 w 1023"/>
                <a:gd name="T1" fmla="*/ 313 h 544"/>
                <a:gd name="T2" fmla="*/ 1022 w 1023"/>
                <a:gd name="T3" fmla="*/ 313 h 544"/>
                <a:gd name="T4" fmla="*/ 500 w 1023"/>
                <a:gd name="T5" fmla="*/ 21 h 544"/>
                <a:gd name="T6" fmla="*/ 0 w 1023"/>
                <a:gd name="T7" fmla="*/ 209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22" y="188"/>
                    <a:pt x="771" y="63"/>
                    <a:pt x="500" y="21"/>
                  </a:cubicBezTo>
                  <a:cubicBezTo>
                    <a:pt x="208" y="0"/>
                    <a:pt x="0" y="84"/>
                    <a:pt x="0" y="209"/>
                  </a:cubicBezTo>
                  <a:cubicBezTo>
                    <a:pt x="20" y="355"/>
                    <a:pt x="250" y="480"/>
                    <a:pt x="521" y="501"/>
                  </a:cubicBezTo>
                  <a:cubicBezTo>
                    <a:pt x="813" y="543"/>
                    <a:pt x="1022" y="439"/>
                    <a:pt x="1022"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76" name="Freeform 675"/>
            <p:cNvSpPr>
              <a:spLocks noChangeArrowheads="1"/>
            </p:cNvSpPr>
            <p:nvPr/>
          </p:nvSpPr>
          <p:spPr bwMode="auto">
            <a:xfrm>
              <a:off x="4808" y="923"/>
              <a:ext cx="236" cy="141"/>
            </a:xfrm>
            <a:custGeom>
              <a:avLst/>
              <a:gdLst>
                <a:gd name="T0" fmla="*/ 0 w 1043"/>
                <a:gd name="T1" fmla="*/ 0 h 627"/>
                <a:gd name="T2" fmla="*/ 0 w 1043"/>
                <a:gd name="T3" fmla="*/ 0 h 627"/>
                <a:gd name="T4" fmla="*/ 521 w 1043"/>
                <a:gd name="T5" fmla="*/ 292 h 627"/>
                <a:gd name="T6" fmla="*/ 1022 w 1043"/>
                <a:gd name="T7" fmla="*/ 104 h 627"/>
                <a:gd name="T8" fmla="*/ 1042 w 1043"/>
                <a:gd name="T9" fmla="*/ 397 h 627"/>
                <a:gd name="T10" fmla="*/ 542 w 1043"/>
                <a:gd name="T11" fmla="*/ 584 h 627"/>
                <a:gd name="T12" fmla="*/ 20 w 1043"/>
                <a:gd name="T13" fmla="*/ 292 h 627"/>
                <a:gd name="T14" fmla="*/ 0 w 1043"/>
                <a:gd name="T15" fmla="*/ 0 h 6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3" h="627">
                  <a:moveTo>
                    <a:pt x="0" y="0"/>
                  </a:moveTo>
                  <a:lnTo>
                    <a:pt x="0" y="0"/>
                  </a:lnTo>
                  <a:cubicBezTo>
                    <a:pt x="20" y="146"/>
                    <a:pt x="250" y="271"/>
                    <a:pt x="521" y="292"/>
                  </a:cubicBezTo>
                  <a:cubicBezTo>
                    <a:pt x="813" y="334"/>
                    <a:pt x="1022" y="230"/>
                    <a:pt x="1022" y="104"/>
                  </a:cubicBezTo>
                  <a:cubicBezTo>
                    <a:pt x="1042" y="397"/>
                    <a:pt x="1042" y="397"/>
                    <a:pt x="1042" y="397"/>
                  </a:cubicBezTo>
                  <a:cubicBezTo>
                    <a:pt x="1042" y="521"/>
                    <a:pt x="813" y="626"/>
                    <a:pt x="542" y="584"/>
                  </a:cubicBezTo>
                  <a:cubicBezTo>
                    <a:pt x="271" y="563"/>
                    <a:pt x="20" y="438"/>
                    <a:pt x="20"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77" name="Freeform 676"/>
            <p:cNvSpPr>
              <a:spLocks noChangeArrowheads="1"/>
            </p:cNvSpPr>
            <p:nvPr/>
          </p:nvSpPr>
          <p:spPr bwMode="auto">
            <a:xfrm>
              <a:off x="5162" y="1056"/>
              <a:ext cx="232" cy="117"/>
            </a:xfrm>
            <a:custGeom>
              <a:avLst/>
              <a:gdLst>
                <a:gd name="T0" fmla="*/ 1022 w 1023"/>
                <a:gd name="T1" fmla="*/ 313 h 522"/>
                <a:gd name="T2" fmla="*/ 1022 w 1023"/>
                <a:gd name="T3" fmla="*/ 313 h 522"/>
                <a:gd name="T4" fmla="*/ 500 w 1023"/>
                <a:gd name="T5" fmla="*/ 21 h 522"/>
                <a:gd name="T6" fmla="*/ 0 w 1023"/>
                <a:gd name="T7" fmla="*/ 208 h 522"/>
                <a:gd name="T8" fmla="*/ 522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67"/>
                    <a:pt x="772" y="42"/>
                    <a:pt x="500" y="21"/>
                  </a:cubicBezTo>
                  <a:cubicBezTo>
                    <a:pt x="209" y="0"/>
                    <a:pt x="0" y="84"/>
                    <a:pt x="0" y="208"/>
                  </a:cubicBezTo>
                  <a:cubicBezTo>
                    <a:pt x="21" y="355"/>
                    <a:pt x="250" y="480"/>
                    <a:pt x="522" y="501"/>
                  </a:cubicBezTo>
                  <a:cubicBezTo>
                    <a:pt x="813" y="521"/>
                    <a:pt x="1022" y="438"/>
                    <a:pt x="1022"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78" name="Freeform 677"/>
            <p:cNvSpPr>
              <a:spLocks noChangeArrowheads="1"/>
            </p:cNvSpPr>
            <p:nvPr/>
          </p:nvSpPr>
          <p:spPr bwMode="auto">
            <a:xfrm>
              <a:off x="5162" y="1102"/>
              <a:ext cx="236" cy="137"/>
            </a:xfrm>
            <a:custGeom>
              <a:avLst/>
              <a:gdLst>
                <a:gd name="T0" fmla="*/ 0 w 1044"/>
                <a:gd name="T1" fmla="*/ 0 h 607"/>
                <a:gd name="T2" fmla="*/ 0 w 1044"/>
                <a:gd name="T3" fmla="*/ 0 h 607"/>
                <a:gd name="T4" fmla="*/ 522 w 1044"/>
                <a:gd name="T5" fmla="*/ 293 h 607"/>
                <a:gd name="T6" fmla="*/ 1022 w 1044"/>
                <a:gd name="T7" fmla="*/ 105 h 607"/>
                <a:gd name="T8" fmla="*/ 1022 w 1044"/>
                <a:gd name="T9" fmla="*/ 397 h 607"/>
                <a:gd name="T10" fmla="*/ 542 w 1044"/>
                <a:gd name="T11" fmla="*/ 584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7"/>
                    <a:pt x="250" y="272"/>
                    <a:pt x="522" y="293"/>
                  </a:cubicBezTo>
                  <a:cubicBezTo>
                    <a:pt x="813" y="313"/>
                    <a:pt x="1022" y="230"/>
                    <a:pt x="1022" y="105"/>
                  </a:cubicBezTo>
                  <a:cubicBezTo>
                    <a:pt x="1022" y="397"/>
                    <a:pt x="1022" y="397"/>
                    <a:pt x="1022" y="397"/>
                  </a:cubicBezTo>
                  <a:cubicBezTo>
                    <a:pt x="1043" y="522"/>
                    <a:pt x="813" y="606"/>
                    <a:pt x="542" y="584"/>
                  </a:cubicBezTo>
                  <a:cubicBezTo>
                    <a:pt x="250" y="564"/>
                    <a:pt x="21" y="439"/>
                    <a:pt x="21" y="293"/>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grpSp>
      <p:grpSp>
        <p:nvGrpSpPr>
          <p:cNvPr id="640" name="Group 204"/>
          <p:cNvGrpSpPr>
            <a:grpSpLocks/>
          </p:cNvGrpSpPr>
          <p:nvPr/>
        </p:nvGrpSpPr>
        <p:grpSpPr bwMode="auto">
          <a:xfrm flipH="1">
            <a:off x="3536032" y="2645751"/>
            <a:ext cx="992980" cy="723563"/>
            <a:chOff x="3658" y="852"/>
            <a:chExt cx="1986" cy="1447"/>
          </a:xfrm>
        </p:grpSpPr>
        <p:sp>
          <p:nvSpPr>
            <p:cNvPr id="641" name="Freeform 640"/>
            <p:cNvSpPr>
              <a:spLocks noChangeArrowheads="1"/>
            </p:cNvSpPr>
            <p:nvPr/>
          </p:nvSpPr>
          <p:spPr bwMode="auto">
            <a:xfrm>
              <a:off x="3658" y="1419"/>
              <a:ext cx="662" cy="880"/>
            </a:xfrm>
            <a:custGeom>
              <a:avLst/>
              <a:gdLst>
                <a:gd name="T0" fmla="*/ 2921 w 2922"/>
                <a:gd name="T1" fmla="*/ 3879 h 3880"/>
                <a:gd name="T2" fmla="*/ 0 w 2922"/>
                <a:gd name="T3" fmla="*/ 2629 h 3880"/>
                <a:gd name="T4" fmla="*/ 0 w 2922"/>
                <a:gd name="T5" fmla="*/ 0 h 3880"/>
                <a:gd name="T6" fmla="*/ 2921 w 2922"/>
                <a:gd name="T7" fmla="*/ 1251 h 3880"/>
                <a:gd name="T8" fmla="*/ 2921 w 2922"/>
                <a:gd name="T9" fmla="*/ 3879 h 3880"/>
              </a:gdLst>
              <a:ahLst/>
              <a:cxnLst>
                <a:cxn ang="0">
                  <a:pos x="T0" y="T1"/>
                </a:cxn>
                <a:cxn ang="0">
                  <a:pos x="T2" y="T3"/>
                </a:cxn>
                <a:cxn ang="0">
                  <a:pos x="T4" y="T5"/>
                </a:cxn>
                <a:cxn ang="0">
                  <a:pos x="T6" y="T7"/>
                </a:cxn>
                <a:cxn ang="0">
                  <a:pos x="T8" y="T9"/>
                </a:cxn>
              </a:cxnLst>
              <a:rect l="0" t="0" r="r" b="b"/>
              <a:pathLst>
                <a:path w="2922" h="3880">
                  <a:moveTo>
                    <a:pt x="2921" y="3879"/>
                  </a:moveTo>
                  <a:lnTo>
                    <a:pt x="0" y="2629"/>
                  </a:lnTo>
                  <a:lnTo>
                    <a:pt x="0" y="0"/>
                  </a:lnTo>
                  <a:lnTo>
                    <a:pt x="2921" y="1251"/>
                  </a:lnTo>
                  <a:lnTo>
                    <a:pt x="2921" y="3879"/>
                  </a:lnTo>
                </a:path>
              </a:pathLst>
            </a:custGeom>
            <a:gradFill flip="none" rotWithShape="1">
              <a:gsLst>
                <a:gs pos="0">
                  <a:schemeClr val="accent3">
                    <a:lumMod val="40000"/>
                    <a:lumOff val="60000"/>
                  </a:schemeClr>
                </a:gs>
                <a:gs pos="46000">
                  <a:schemeClr val="accent3">
                    <a:lumMod val="95000"/>
                    <a:lumOff val="5000"/>
                  </a:schemeClr>
                </a:gs>
                <a:gs pos="100000">
                  <a:schemeClr val="accent3">
                    <a:lumMod val="60000"/>
                  </a:schemeClr>
                </a:gs>
              </a:gsLst>
              <a:path path="circle">
                <a:fillToRect l="50000" t="130000" r="50000" b="-3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42" name="Freeform 641"/>
            <p:cNvSpPr>
              <a:spLocks noChangeArrowheads="1"/>
            </p:cNvSpPr>
            <p:nvPr/>
          </p:nvSpPr>
          <p:spPr bwMode="auto">
            <a:xfrm>
              <a:off x="4320" y="1133"/>
              <a:ext cx="1324" cy="1166"/>
            </a:xfrm>
            <a:custGeom>
              <a:avLst/>
              <a:gdLst>
                <a:gd name="T0" fmla="*/ 2920 w 5842"/>
                <a:gd name="T1" fmla="*/ 1272 h 5152"/>
                <a:gd name="T2" fmla="*/ 0 w 5842"/>
                <a:gd name="T3" fmla="*/ 2523 h 5152"/>
                <a:gd name="T4" fmla="*/ 0 w 5842"/>
                <a:gd name="T5" fmla="*/ 5151 h 5152"/>
                <a:gd name="T6" fmla="*/ 2920 w 5842"/>
                <a:gd name="T7" fmla="*/ 3901 h 5152"/>
                <a:gd name="T8" fmla="*/ 5841 w 5842"/>
                <a:gd name="T9" fmla="*/ 2649 h 5152"/>
                <a:gd name="T10" fmla="*/ 5841 w 5842"/>
                <a:gd name="T11" fmla="*/ 0 h 5152"/>
                <a:gd name="T12" fmla="*/ 2920 w 5842"/>
                <a:gd name="T13" fmla="*/ 1272 h 5152"/>
              </a:gdLst>
              <a:ahLst/>
              <a:cxnLst>
                <a:cxn ang="0">
                  <a:pos x="T0" y="T1"/>
                </a:cxn>
                <a:cxn ang="0">
                  <a:pos x="T2" y="T3"/>
                </a:cxn>
                <a:cxn ang="0">
                  <a:pos x="T4" y="T5"/>
                </a:cxn>
                <a:cxn ang="0">
                  <a:pos x="T6" y="T7"/>
                </a:cxn>
                <a:cxn ang="0">
                  <a:pos x="T8" y="T9"/>
                </a:cxn>
                <a:cxn ang="0">
                  <a:pos x="T10" y="T11"/>
                </a:cxn>
                <a:cxn ang="0">
                  <a:pos x="T12" y="T13"/>
                </a:cxn>
              </a:cxnLst>
              <a:rect l="0" t="0" r="r" b="b"/>
              <a:pathLst>
                <a:path w="5842" h="5152">
                  <a:moveTo>
                    <a:pt x="2920" y="1272"/>
                  </a:moveTo>
                  <a:lnTo>
                    <a:pt x="0" y="2523"/>
                  </a:lnTo>
                  <a:lnTo>
                    <a:pt x="0" y="5151"/>
                  </a:lnTo>
                  <a:lnTo>
                    <a:pt x="2920" y="3901"/>
                  </a:lnTo>
                  <a:lnTo>
                    <a:pt x="5841" y="2649"/>
                  </a:lnTo>
                  <a:lnTo>
                    <a:pt x="5841" y="0"/>
                  </a:lnTo>
                  <a:lnTo>
                    <a:pt x="2920" y="1272"/>
                  </a:lnTo>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43" name="Freeform 642"/>
            <p:cNvSpPr>
              <a:spLocks noChangeArrowheads="1"/>
            </p:cNvSpPr>
            <p:nvPr/>
          </p:nvSpPr>
          <p:spPr bwMode="auto">
            <a:xfrm>
              <a:off x="3658" y="852"/>
              <a:ext cx="1986" cy="856"/>
            </a:xfrm>
            <a:custGeom>
              <a:avLst/>
              <a:gdLst>
                <a:gd name="T0" fmla="*/ 5841 w 8763"/>
                <a:gd name="T1" fmla="*/ 0 h 3776"/>
                <a:gd name="T2" fmla="*/ 2921 w 8763"/>
                <a:gd name="T3" fmla="*/ 1252 h 3776"/>
                <a:gd name="T4" fmla="*/ 0 w 8763"/>
                <a:gd name="T5" fmla="*/ 2524 h 3776"/>
                <a:gd name="T6" fmla="*/ 2921 w 8763"/>
                <a:gd name="T7" fmla="*/ 3775 h 3776"/>
                <a:gd name="T8" fmla="*/ 5841 w 8763"/>
                <a:gd name="T9" fmla="*/ 2524 h 3776"/>
                <a:gd name="T10" fmla="*/ 8762 w 8763"/>
                <a:gd name="T11" fmla="*/ 1252 h 3776"/>
                <a:gd name="T12" fmla="*/ 5841 w 8763"/>
                <a:gd name="T13" fmla="*/ 0 h 3776"/>
              </a:gdLst>
              <a:ahLst/>
              <a:cxnLst>
                <a:cxn ang="0">
                  <a:pos x="T0" y="T1"/>
                </a:cxn>
                <a:cxn ang="0">
                  <a:pos x="T2" y="T3"/>
                </a:cxn>
                <a:cxn ang="0">
                  <a:pos x="T4" y="T5"/>
                </a:cxn>
                <a:cxn ang="0">
                  <a:pos x="T6" y="T7"/>
                </a:cxn>
                <a:cxn ang="0">
                  <a:pos x="T8" y="T9"/>
                </a:cxn>
                <a:cxn ang="0">
                  <a:pos x="T10" y="T11"/>
                </a:cxn>
                <a:cxn ang="0">
                  <a:pos x="T12" y="T13"/>
                </a:cxn>
              </a:cxnLst>
              <a:rect l="0" t="0" r="r" b="b"/>
              <a:pathLst>
                <a:path w="8763" h="3776">
                  <a:moveTo>
                    <a:pt x="5841" y="0"/>
                  </a:moveTo>
                  <a:lnTo>
                    <a:pt x="2921" y="1252"/>
                  </a:lnTo>
                  <a:lnTo>
                    <a:pt x="0" y="2524"/>
                  </a:lnTo>
                  <a:lnTo>
                    <a:pt x="2921" y="3775"/>
                  </a:lnTo>
                  <a:lnTo>
                    <a:pt x="5841" y="2524"/>
                  </a:lnTo>
                  <a:lnTo>
                    <a:pt x="8762" y="1252"/>
                  </a:lnTo>
                  <a:lnTo>
                    <a:pt x="5841" y="0"/>
                  </a:lnTo>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44" name="Freeform 643"/>
            <p:cNvSpPr>
              <a:spLocks noChangeArrowheads="1"/>
            </p:cNvSpPr>
            <p:nvPr/>
          </p:nvSpPr>
          <p:spPr bwMode="auto">
            <a:xfrm>
              <a:off x="3872" y="1246"/>
              <a:ext cx="234" cy="121"/>
            </a:xfrm>
            <a:custGeom>
              <a:avLst/>
              <a:gdLst>
                <a:gd name="T0" fmla="*/ 1022 w 1044"/>
                <a:gd name="T1" fmla="*/ 333 h 543"/>
                <a:gd name="T2" fmla="*/ 1022 w 1044"/>
                <a:gd name="T3" fmla="*/ 333 h 543"/>
                <a:gd name="T4" fmla="*/ 500 w 1044"/>
                <a:gd name="T5" fmla="*/ 41 h 543"/>
                <a:gd name="T6" fmla="*/ 20 w 1044"/>
                <a:gd name="T7" fmla="*/ 229 h 543"/>
                <a:gd name="T8" fmla="*/ 542 w 1044"/>
                <a:gd name="T9" fmla="*/ 521 h 543"/>
                <a:gd name="T10" fmla="*/ 1022 w 1044"/>
                <a:gd name="T11" fmla="*/ 333 h 543"/>
              </a:gdLst>
              <a:ahLst/>
              <a:cxnLst>
                <a:cxn ang="0">
                  <a:pos x="T0" y="T1"/>
                </a:cxn>
                <a:cxn ang="0">
                  <a:pos x="T2" y="T3"/>
                </a:cxn>
                <a:cxn ang="0">
                  <a:pos x="T4" y="T5"/>
                </a:cxn>
                <a:cxn ang="0">
                  <a:pos x="T6" y="T7"/>
                </a:cxn>
                <a:cxn ang="0">
                  <a:pos x="T8" y="T9"/>
                </a:cxn>
                <a:cxn ang="0">
                  <a:pos x="T10" y="T11"/>
                </a:cxn>
              </a:cxnLst>
              <a:rect l="0" t="0" r="r" b="b"/>
              <a:pathLst>
                <a:path w="1044" h="543">
                  <a:moveTo>
                    <a:pt x="1022" y="333"/>
                  </a:moveTo>
                  <a:lnTo>
                    <a:pt x="1022" y="333"/>
                  </a:lnTo>
                  <a:cubicBezTo>
                    <a:pt x="1022" y="187"/>
                    <a:pt x="793" y="62"/>
                    <a:pt x="500" y="41"/>
                  </a:cubicBezTo>
                  <a:cubicBezTo>
                    <a:pt x="229" y="0"/>
                    <a:pt x="0" y="104"/>
                    <a:pt x="20" y="229"/>
                  </a:cubicBezTo>
                  <a:cubicBezTo>
                    <a:pt x="20" y="354"/>
                    <a:pt x="250" y="479"/>
                    <a:pt x="542" y="521"/>
                  </a:cubicBezTo>
                  <a:cubicBezTo>
                    <a:pt x="813" y="542"/>
                    <a:pt x="1043" y="458"/>
                    <a:pt x="1022" y="33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45" name="Freeform 644"/>
            <p:cNvSpPr>
              <a:spLocks noChangeArrowheads="1"/>
            </p:cNvSpPr>
            <p:nvPr/>
          </p:nvSpPr>
          <p:spPr bwMode="auto">
            <a:xfrm>
              <a:off x="3876" y="1298"/>
              <a:ext cx="230" cy="135"/>
            </a:xfrm>
            <a:custGeom>
              <a:avLst/>
              <a:gdLst>
                <a:gd name="T0" fmla="*/ 0 w 1024"/>
                <a:gd name="T1" fmla="*/ 0 h 606"/>
                <a:gd name="T2" fmla="*/ 0 w 1024"/>
                <a:gd name="T3" fmla="*/ 0 h 606"/>
                <a:gd name="T4" fmla="*/ 522 w 1024"/>
                <a:gd name="T5" fmla="*/ 292 h 606"/>
                <a:gd name="T6" fmla="*/ 1002 w 1024"/>
                <a:gd name="T7" fmla="*/ 104 h 606"/>
                <a:gd name="T8" fmla="*/ 1023 w 1024"/>
                <a:gd name="T9" fmla="*/ 396 h 606"/>
                <a:gd name="T10" fmla="*/ 522 w 1024"/>
                <a:gd name="T11" fmla="*/ 584 h 606"/>
                <a:gd name="T12" fmla="*/ 0 w 1024"/>
                <a:gd name="T13" fmla="*/ 292 h 606"/>
                <a:gd name="T14" fmla="*/ 0 w 102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4" h="606">
                  <a:moveTo>
                    <a:pt x="0" y="0"/>
                  </a:moveTo>
                  <a:lnTo>
                    <a:pt x="0" y="0"/>
                  </a:lnTo>
                  <a:cubicBezTo>
                    <a:pt x="0" y="125"/>
                    <a:pt x="230" y="250"/>
                    <a:pt x="522" y="292"/>
                  </a:cubicBezTo>
                  <a:cubicBezTo>
                    <a:pt x="793" y="313"/>
                    <a:pt x="1023" y="229"/>
                    <a:pt x="1002" y="104"/>
                  </a:cubicBezTo>
                  <a:cubicBezTo>
                    <a:pt x="1023" y="396"/>
                    <a:pt x="1023" y="396"/>
                    <a:pt x="1023" y="396"/>
                  </a:cubicBezTo>
                  <a:cubicBezTo>
                    <a:pt x="1023" y="521"/>
                    <a:pt x="814" y="605"/>
                    <a:pt x="522" y="584"/>
                  </a:cubicBezTo>
                  <a:cubicBezTo>
                    <a:pt x="251" y="563"/>
                    <a:pt x="22" y="417"/>
                    <a:pt x="0" y="292"/>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46" name="Freeform 645"/>
            <p:cNvSpPr>
              <a:spLocks noChangeArrowheads="1"/>
            </p:cNvSpPr>
            <p:nvPr/>
          </p:nvSpPr>
          <p:spPr bwMode="auto">
            <a:xfrm>
              <a:off x="4225" y="1423"/>
              <a:ext cx="236" cy="123"/>
            </a:xfrm>
            <a:custGeom>
              <a:avLst/>
              <a:gdLst>
                <a:gd name="T0" fmla="*/ 1022 w 1044"/>
                <a:gd name="T1" fmla="*/ 313 h 544"/>
                <a:gd name="T2" fmla="*/ 1022 w 1044"/>
                <a:gd name="T3" fmla="*/ 313 h 544"/>
                <a:gd name="T4" fmla="*/ 501 w 1044"/>
                <a:gd name="T5" fmla="*/ 21 h 544"/>
                <a:gd name="T6" fmla="*/ 21 w 1044"/>
                <a:gd name="T7" fmla="*/ 230 h 544"/>
                <a:gd name="T8" fmla="*/ 542 w 1044"/>
                <a:gd name="T9" fmla="*/ 522 h 544"/>
                <a:gd name="T10" fmla="*/ 1022 w 1044"/>
                <a:gd name="T11" fmla="*/ 313 h 544"/>
              </a:gdLst>
              <a:ahLst/>
              <a:cxnLst>
                <a:cxn ang="0">
                  <a:pos x="T0" y="T1"/>
                </a:cxn>
                <a:cxn ang="0">
                  <a:pos x="T2" y="T3"/>
                </a:cxn>
                <a:cxn ang="0">
                  <a:pos x="T4" y="T5"/>
                </a:cxn>
                <a:cxn ang="0">
                  <a:pos x="T6" y="T7"/>
                </a:cxn>
                <a:cxn ang="0">
                  <a:pos x="T8" y="T9"/>
                </a:cxn>
                <a:cxn ang="0">
                  <a:pos x="T10" y="T11"/>
                </a:cxn>
              </a:cxnLst>
              <a:rect l="0" t="0" r="r" b="b"/>
              <a:pathLst>
                <a:path w="1044" h="544">
                  <a:moveTo>
                    <a:pt x="1022" y="313"/>
                  </a:moveTo>
                  <a:lnTo>
                    <a:pt x="1022" y="313"/>
                  </a:lnTo>
                  <a:cubicBezTo>
                    <a:pt x="1022" y="188"/>
                    <a:pt x="793" y="63"/>
                    <a:pt x="501" y="21"/>
                  </a:cubicBezTo>
                  <a:cubicBezTo>
                    <a:pt x="230" y="0"/>
                    <a:pt x="0" y="83"/>
                    <a:pt x="21" y="230"/>
                  </a:cubicBezTo>
                  <a:cubicBezTo>
                    <a:pt x="21" y="355"/>
                    <a:pt x="251" y="480"/>
                    <a:pt x="542" y="522"/>
                  </a:cubicBezTo>
                  <a:cubicBezTo>
                    <a:pt x="814" y="543"/>
                    <a:pt x="1043" y="459"/>
                    <a:pt x="1022" y="31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47" name="Freeform 646"/>
            <p:cNvSpPr>
              <a:spLocks noChangeArrowheads="1"/>
            </p:cNvSpPr>
            <p:nvPr/>
          </p:nvSpPr>
          <p:spPr bwMode="auto">
            <a:xfrm>
              <a:off x="4229" y="1478"/>
              <a:ext cx="232" cy="135"/>
            </a:xfrm>
            <a:custGeom>
              <a:avLst/>
              <a:gdLst>
                <a:gd name="T0" fmla="*/ 0 w 1023"/>
                <a:gd name="T1" fmla="*/ 0 h 605"/>
                <a:gd name="T2" fmla="*/ 0 w 1023"/>
                <a:gd name="T3" fmla="*/ 0 h 605"/>
                <a:gd name="T4" fmla="*/ 521 w 1023"/>
                <a:gd name="T5" fmla="*/ 292 h 605"/>
                <a:gd name="T6" fmla="*/ 1001 w 1023"/>
                <a:gd name="T7" fmla="*/ 83 h 605"/>
                <a:gd name="T8" fmla="*/ 1022 w 1023"/>
                <a:gd name="T9" fmla="*/ 375 h 605"/>
                <a:gd name="T10" fmla="*/ 521 w 1023"/>
                <a:gd name="T11" fmla="*/ 584 h 605"/>
                <a:gd name="T12" fmla="*/ 0 w 1023"/>
                <a:gd name="T13" fmla="*/ 292 h 605"/>
                <a:gd name="T14" fmla="*/ 0 w 1023"/>
                <a:gd name="T15" fmla="*/ 0 h 6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3" h="605">
                  <a:moveTo>
                    <a:pt x="0" y="0"/>
                  </a:moveTo>
                  <a:lnTo>
                    <a:pt x="0" y="0"/>
                  </a:lnTo>
                  <a:cubicBezTo>
                    <a:pt x="0" y="125"/>
                    <a:pt x="230" y="250"/>
                    <a:pt x="521" y="292"/>
                  </a:cubicBezTo>
                  <a:cubicBezTo>
                    <a:pt x="793" y="313"/>
                    <a:pt x="1022" y="229"/>
                    <a:pt x="1001" y="83"/>
                  </a:cubicBezTo>
                  <a:cubicBezTo>
                    <a:pt x="1022" y="375"/>
                    <a:pt x="1022" y="375"/>
                    <a:pt x="1022" y="375"/>
                  </a:cubicBezTo>
                  <a:cubicBezTo>
                    <a:pt x="1022" y="521"/>
                    <a:pt x="814" y="604"/>
                    <a:pt x="521" y="584"/>
                  </a:cubicBezTo>
                  <a:cubicBezTo>
                    <a:pt x="250" y="542"/>
                    <a:pt x="21" y="417"/>
                    <a:pt x="0" y="292"/>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48" name="Freeform 647"/>
            <p:cNvSpPr>
              <a:spLocks noChangeArrowheads="1"/>
            </p:cNvSpPr>
            <p:nvPr/>
          </p:nvSpPr>
          <p:spPr bwMode="auto">
            <a:xfrm>
              <a:off x="4183" y="1122"/>
              <a:ext cx="232" cy="121"/>
            </a:xfrm>
            <a:custGeom>
              <a:avLst/>
              <a:gdLst>
                <a:gd name="T0" fmla="*/ 1022 w 1023"/>
                <a:gd name="T1" fmla="*/ 313 h 544"/>
                <a:gd name="T2" fmla="*/ 1022 w 1023"/>
                <a:gd name="T3" fmla="*/ 313 h 544"/>
                <a:gd name="T4" fmla="*/ 501 w 1023"/>
                <a:gd name="T5" fmla="*/ 21 h 544"/>
                <a:gd name="T6" fmla="*/ 0 w 1023"/>
                <a:gd name="T7" fmla="*/ 229 h 544"/>
                <a:gd name="T8" fmla="*/ 521 w 1023"/>
                <a:gd name="T9" fmla="*/ 500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1"/>
                  </a:cubicBezTo>
                  <a:cubicBezTo>
                    <a:pt x="208" y="0"/>
                    <a:pt x="0" y="83"/>
                    <a:pt x="0" y="229"/>
                  </a:cubicBezTo>
                  <a:cubicBezTo>
                    <a:pt x="0" y="355"/>
                    <a:pt x="250" y="480"/>
                    <a:pt x="521" y="500"/>
                  </a:cubicBezTo>
                  <a:cubicBezTo>
                    <a:pt x="813" y="543"/>
                    <a:pt x="1022" y="459"/>
                    <a:pt x="1022" y="31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49" name="Freeform 648"/>
            <p:cNvSpPr>
              <a:spLocks noChangeArrowheads="1"/>
            </p:cNvSpPr>
            <p:nvPr/>
          </p:nvSpPr>
          <p:spPr bwMode="auto">
            <a:xfrm>
              <a:off x="4183" y="1175"/>
              <a:ext cx="236" cy="135"/>
            </a:xfrm>
            <a:custGeom>
              <a:avLst/>
              <a:gdLst>
                <a:gd name="T0" fmla="*/ 0 w 1044"/>
                <a:gd name="T1" fmla="*/ 0 h 606"/>
                <a:gd name="T2" fmla="*/ 0 w 1044"/>
                <a:gd name="T3" fmla="*/ 0 h 606"/>
                <a:gd name="T4" fmla="*/ 521 w 1044"/>
                <a:gd name="T5" fmla="*/ 271 h 606"/>
                <a:gd name="T6" fmla="*/ 1022 w 1044"/>
                <a:gd name="T7" fmla="*/ 84 h 606"/>
                <a:gd name="T8" fmla="*/ 1022 w 1044"/>
                <a:gd name="T9" fmla="*/ 376 h 606"/>
                <a:gd name="T10" fmla="*/ 542 w 1044"/>
                <a:gd name="T11" fmla="*/ 564 h 606"/>
                <a:gd name="T12" fmla="*/ 21 w 1044"/>
                <a:gd name="T13" fmla="*/ 293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0" y="126"/>
                    <a:pt x="250" y="251"/>
                    <a:pt x="521" y="271"/>
                  </a:cubicBezTo>
                  <a:cubicBezTo>
                    <a:pt x="813" y="314"/>
                    <a:pt x="1022" y="230"/>
                    <a:pt x="1022" y="84"/>
                  </a:cubicBezTo>
                  <a:cubicBezTo>
                    <a:pt x="1022" y="376"/>
                    <a:pt x="1022" y="376"/>
                    <a:pt x="1022" y="376"/>
                  </a:cubicBezTo>
                  <a:cubicBezTo>
                    <a:pt x="1043" y="522"/>
                    <a:pt x="813" y="605"/>
                    <a:pt x="542" y="564"/>
                  </a:cubicBezTo>
                  <a:cubicBezTo>
                    <a:pt x="250" y="543"/>
                    <a:pt x="21" y="418"/>
                    <a:pt x="21" y="293"/>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50" name="Freeform 649"/>
            <p:cNvSpPr>
              <a:spLocks noChangeArrowheads="1"/>
            </p:cNvSpPr>
            <p:nvPr/>
          </p:nvSpPr>
          <p:spPr bwMode="auto">
            <a:xfrm>
              <a:off x="4534" y="1300"/>
              <a:ext cx="234" cy="117"/>
            </a:xfrm>
            <a:custGeom>
              <a:avLst/>
              <a:gdLst>
                <a:gd name="T0" fmla="*/ 1044 w 1045"/>
                <a:gd name="T1" fmla="*/ 313 h 522"/>
                <a:gd name="T2" fmla="*/ 1044 w 1045"/>
                <a:gd name="T3" fmla="*/ 313 h 522"/>
                <a:gd name="T4" fmla="*/ 501 w 1045"/>
                <a:gd name="T5" fmla="*/ 21 h 522"/>
                <a:gd name="T6" fmla="*/ 21 w 1045"/>
                <a:gd name="T7" fmla="*/ 208 h 522"/>
                <a:gd name="T8" fmla="*/ 543 w 1045"/>
                <a:gd name="T9" fmla="*/ 500 h 522"/>
                <a:gd name="T10" fmla="*/ 1044 w 1045"/>
                <a:gd name="T11" fmla="*/ 313 h 522"/>
              </a:gdLst>
              <a:ahLst/>
              <a:cxnLst>
                <a:cxn ang="0">
                  <a:pos x="T0" y="T1"/>
                </a:cxn>
                <a:cxn ang="0">
                  <a:pos x="T2" y="T3"/>
                </a:cxn>
                <a:cxn ang="0">
                  <a:pos x="T4" y="T5"/>
                </a:cxn>
                <a:cxn ang="0">
                  <a:pos x="T6" y="T7"/>
                </a:cxn>
                <a:cxn ang="0">
                  <a:pos x="T8" y="T9"/>
                </a:cxn>
                <a:cxn ang="0">
                  <a:pos x="T10" y="T11"/>
                </a:cxn>
              </a:cxnLst>
              <a:rect l="0" t="0" r="r" b="b"/>
              <a:pathLst>
                <a:path w="1045" h="522">
                  <a:moveTo>
                    <a:pt x="1044" y="313"/>
                  </a:moveTo>
                  <a:lnTo>
                    <a:pt x="1044" y="313"/>
                  </a:lnTo>
                  <a:cubicBezTo>
                    <a:pt x="1022" y="187"/>
                    <a:pt x="793" y="41"/>
                    <a:pt x="501" y="21"/>
                  </a:cubicBezTo>
                  <a:cubicBezTo>
                    <a:pt x="230" y="0"/>
                    <a:pt x="0" y="83"/>
                    <a:pt x="21" y="208"/>
                  </a:cubicBezTo>
                  <a:cubicBezTo>
                    <a:pt x="21" y="354"/>
                    <a:pt x="271" y="480"/>
                    <a:pt x="543" y="500"/>
                  </a:cubicBezTo>
                  <a:cubicBezTo>
                    <a:pt x="814" y="521"/>
                    <a:pt x="1044" y="438"/>
                    <a:pt x="1044" y="31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51" name="Freeform 650"/>
            <p:cNvSpPr>
              <a:spLocks noChangeArrowheads="1"/>
            </p:cNvSpPr>
            <p:nvPr/>
          </p:nvSpPr>
          <p:spPr bwMode="auto">
            <a:xfrm>
              <a:off x="4538" y="1348"/>
              <a:ext cx="236" cy="137"/>
            </a:xfrm>
            <a:custGeom>
              <a:avLst/>
              <a:gdLst>
                <a:gd name="T0" fmla="*/ 0 w 1044"/>
                <a:gd name="T1" fmla="*/ 0 h 607"/>
                <a:gd name="T2" fmla="*/ 0 w 1044"/>
                <a:gd name="T3" fmla="*/ 0 h 607"/>
                <a:gd name="T4" fmla="*/ 522 w 1044"/>
                <a:gd name="T5" fmla="*/ 292 h 607"/>
                <a:gd name="T6" fmla="*/ 1023 w 1044"/>
                <a:gd name="T7" fmla="*/ 105 h 607"/>
                <a:gd name="T8" fmla="*/ 1023 w 1044"/>
                <a:gd name="T9" fmla="*/ 397 h 607"/>
                <a:gd name="T10" fmla="*/ 543 w 1044"/>
                <a:gd name="T11" fmla="*/ 584 h 607"/>
                <a:gd name="T12" fmla="*/ 0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6"/>
                    <a:pt x="250" y="272"/>
                    <a:pt x="522" y="292"/>
                  </a:cubicBezTo>
                  <a:cubicBezTo>
                    <a:pt x="793" y="313"/>
                    <a:pt x="1023" y="230"/>
                    <a:pt x="1023" y="105"/>
                  </a:cubicBezTo>
                  <a:cubicBezTo>
                    <a:pt x="1023" y="397"/>
                    <a:pt x="1023" y="397"/>
                    <a:pt x="1023" y="397"/>
                  </a:cubicBezTo>
                  <a:cubicBezTo>
                    <a:pt x="1043" y="522"/>
                    <a:pt x="814" y="606"/>
                    <a:pt x="543" y="584"/>
                  </a:cubicBezTo>
                  <a:cubicBezTo>
                    <a:pt x="250" y="564"/>
                    <a:pt x="21" y="439"/>
                    <a:pt x="0" y="292"/>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52" name="Freeform 651"/>
            <p:cNvSpPr>
              <a:spLocks noChangeArrowheads="1"/>
            </p:cNvSpPr>
            <p:nvPr/>
          </p:nvSpPr>
          <p:spPr bwMode="auto">
            <a:xfrm>
              <a:off x="4500" y="999"/>
              <a:ext cx="236" cy="117"/>
            </a:xfrm>
            <a:custGeom>
              <a:avLst/>
              <a:gdLst>
                <a:gd name="T0" fmla="*/ 1023 w 1044"/>
                <a:gd name="T1" fmla="*/ 313 h 522"/>
                <a:gd name="T2" fmla="*/ 1023 w 1044"/>
                <a:gd name="T3" fmla="*/ 313 h 522"/>
                <a:gd name="T4" fmla="*/ 501 w 1044"/>
                <a:gd name="T5" fmla="*/ 21 h 522"/>
                <a:gd name="T6" fmla="*/ 0 w 1044"/>
                <a:gd name="T7" fmla="*/ 208 h 522"/>
                <a:gd name="T8" fmla="*/ 543 w 1044"/>
                <a:gd name="T9" fmla="*/ 500 h 522"/>
                <a:gd name="T10" fmla="*/ 1023 w 1044"/>
                <a:gd name="T11" fmla="*/ 313 h 522"/>
              </a:gdLst>
              <a:ahLst/>
              <a:cxnLst>
                <a:cxn ang="0">
                  <a:pos x="T0" y="T1"/>
                </a:cxn>
                <a:cxn ang="0">
                  <a:pos x="T2" y="T3"/>
                </a:cxn>
                <a:cxn ang="0">
                  <a:pos x="T4" y="T5"/>
                </a:cxn>
                <a:cxn ang="0">
                  <a:pos x="T6" y="T7"/>
                </a:cxn>
                <a:cxn ang="0">
                  <a:pos x="T8" y="T9"/>
                </a:cxn>
                <a:cxn ang="0">
                  <a:pos x="T10" y="T11"/>
                </a:cxn>
              </a:cxnLst>
              <a:rect l="0" t="0" r="r" b="b"/>
              <a:pathLst>
                <a:path w="1044" h="522">
                  <a:moveTo>
                    <a:pt x="1023" y="313"/>
                  </a:moveTo>
                  <a:lnTo>
                    <a:pt x="1023" y="313"/>
                  </a:lnTo>
                  <a:cubicBezTo>
                    <a:pt x="1023" y="167"/>
                    <a:pt x="772" y="41"/>
                    <a:pt x="501" y="21"/>
                  </a:cubicBezTo>
                  <a:cubicBezTo>
                    <a:pt x="230" y="0"/>
                    <a:pt x="0" y="83"/>
                    <a:pt x="0" y="208"/>
                  </a:cubicBezTo>
                  <a:cubicBezTo>
                    <a:pt x="21" y="354"/>
                    <a:pt x="250" y="480"/>
                    <a:pt x="543" y="500"/>
                  </a:cubicBezTo>
                  <a:cubicBezTo>
                    <a:pt x="814" y="521"/>
                    <a:pt x="1043" y="438"/>
                    <a:pt x="1023" y="31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53" name="Freeform 652"/>
            <p:cNvSpPr>
              <a:spLocks noChangeArrowheads="1"/>
            </p:cNvSpPr>
            <p:nvPr/>
          </p:nvSpPr>
          <p:spPr bwMode="auto">
            <a:xfrm>
              <a:off x="4500" y="1046"/>
              <a:ext cx="236" cy="137"/>
            </a:xfrm>
            <a:custGeom>
              <a:avLst/>
              <a:gdLst>
                <a:gd name="T0" fmla="*/ 0 w 1044"/>
                <a:gd name="T1" fmla="*/ 0 h 607"/>
                <a:gd name="T2" fmla="*/ 0 w 1044"/>
                <a:gd name="T3" fmla="*/ 0 h 607"/>
                <a:gd name="T4" fmla="*/ 543 w 1044"/>
                <a:gd name="T5" fmla="*/ 292 h 607"/>
                <a:gd name="T6" fmla="*/ 1023 w 1044"/>
                <a:gd name="T7" fmla="*/ 105 h 607"/>
                <a:gd name="T8" fmla="*/ 1043 w 1044"/>
                <a:gd name="T9" fmla="*/ 397 h 607"/>
                <a:gd name="T10" fmla="*/ 543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0" y="272"/>
                    <a:pt x="543" y="292"/>
                  </a:cubicBezTo>
                  <a:cubicBezTo>
                    <a:pt x="814" y="313"/>
                    <a:pt x="1043" y="230"/>
                    <a:pt x="1023" y="105"/>
                  </a:cubicBezTo>
                  <a:cubicBezTo>
                    <a:pt x="1043" y="397"/>
                    <a:pt x="1043" y="397"/>
                    <a:pt x="1043" y="397"/>
                  </a:cubicBezTo>
                  <a:cubicBezTo>
                    <a:pt x="1043" y="522"/>
                    <a:pt x="835" y="606"/>
                    <a:pt x="543" y="584"/>
                  </a:cubicBezTo>
                  <a:cubicBezTo>
                    <a:pt x="272" y="563"/>
                    <a:pt x="21" y="439"/>
                    <a:pt x="21" y="292"/>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54" name="Freeform 653"/>
            <p:cNvSpPr>
              <a:spLocks noChangeArrowheads="1"/>
            </p:cNvSpPr>
            <p:nvPr/>
          </p:nvSpPr>
          <p:spPr bwMode="auto">
            <a:xfrm>
              <a:off x="4855" y="1175"/>
              <a:ext cx="232" cy="121"/>
            </a:xfrm>
            <a:custGeom>
              <a:avLst/>
              <a:gdLst>
                <a:gd name="T0" fmla="*/ 1022 w 1023"/>
                <a:gd name="T1" fmla="*/ 314 h 544"/>
                <a:gd name="T2" fmla="*/ 1022 w 1023"/>
                <a:gd name="T3" fmla="*/ 314 h 544"/>
                <a:gd name="T4" fmla="*/ 501 w 1023"/>
                <a:gd name="T5" fmla="*/ 43 h 544"/>
                <a:gd name="T6" fmla="*/ 0 w 1023"/>
                <a:gd name="T7" fmla="*/ 230 h 544"/>
                <a:gd name="T8" fmla="*/ 521 w 1023"/>
                <a:gd name="T9" fmla="*/ 522 h 544"/>
                <a:gd name="T10" fmla="*/ 1022 w 1023"/>
                <a:gd name="T11" fmla="*/ 314 h 544"/>
              </a:gdLst>
              <a:ahLst/>
              <a:cxnLst>
                <a:cxn ang="0">
                  <a:pos x="T0" y="T1"/>
                </a:cxn>
                <a:cxn ang="0">
                  <a:pos x="T2" y="T3"/>
                </a:cxn>
                <a:cxn ang="0">
                  <a:pos x="T4" y="T5"/>
                </a:cxn>
                <a:cxn ang="0">
                  <a:pos x="T6" y="T7"/>
                </a:cxn>
                <a:cxn ang="0">
                  <a:pos x="T8" y="T9"/>
                </a:cxn>
                <a:cxn ang="0">
                  <a:pos x="T10" y="T11"/>
                </a:cxn>
              </a:cxnLst>
              <a:rect l="0" t="0" r="r" b="b"/>
              <a:pathLst>
                <a:path w="1023" h="544">
                  <a:moveTo>
                    <a:pt x="1022" y="314"/>
                  </a:moveTo>
                  <a:lnTo>
                    <a:pt x="1022" y="314"/>
                  </a:lnTo>
                  <a:cubicBezTo>
                    <a:pt x="1022" y="188"/>
                    <a:pt x="772" y="63"/>
                    <a:pt x="501" y="43"/>
                  </a:cubicBezTo>
                  <a:cubicBezTo>
                    <a:pt x="209" y="0"/>
                    <a:pt x="0" y="84"/>
                    <a:pt x="0" y="230"/>
                  </a:cubicBezTo>
                  <a:cubicBezTo>
                    <a:pt x="21" y="355"/>
                    <a:pt x="250" y="480"/>
                    <a:pt x="521" y="522"/>
                  </a:cubicBezTo>
                  <a:cubicBezTo>
                    <a:pt x="814" y="543"/>
                    <a:pt x="1022" y="460"/>
                    <a:pt x="1022" y="314"/>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55" name="Freeform 654"/>
            <p:cNvSpPr>
              <a:spLocks noChangeArrowheads="1"/>
            </p:cNvSpPr>
            <p:nvPr/>
          </p:nvSpPr>
          <p:spPr bwMode="auto">
            <a:xfrm>
              <a:off x="4855" y="1225"/>
              <a:ext cx="236" cy="137"/>
            </a:xfrm>
            <a:custGeom>
              <a:avLst/>
              <a:gdLst>
                <a:gd name="T0" fmla="*/ 0 w 1044"/>
                <a:gd name="T1" fmla="*/ 0 h 606"/>
                <a:gd name="T2" fmla="*/ 0 w 1044"/>
                <a:gd name="T3" fmla="*/ 0 h 606"/>
                <a:gd name="T4" fmla="*/ 521 w 1044"/>
                <a:gd name="T5" fmla="*/ 292 h 606"/>
                <a:gd name="T6" fmla="*/ 1022 w 1044"/>
                <a:gd name="T7" fmla="*/ 84 h 606"/>
                <a:gd name="T8" fmla="*/ 1043 w 1044"/>
                <a:gd name="T9" fmla="*/ 375 h 606"/>
                <a:gd name="T10" fmla="*/ 543 w 1044"/>
                <a:gd name="T11" fmla="*/ 584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92"/>
                  </a:cubicBezTo>
                  <a:cubicBezTo>
                    <a:pt x="814" y="313"/>
                    <a:pt x="1022" y="230"/>
                    <a:pt x="1022" y="84"/>
                  </a:cubicBezTo>
                  <a:cubicBezTo>
                    <a:pt x="1043" y="375"/>
                    <a:pt x="1043" y="375"/>
                    <a:pt x="1043" y="375"/>
                  </a:cubicBezTo>
                  <a:cubicBezTo>
                    <a:pt x="1043" y="521"/>
                    <a:pt x="814" y="605"/>
                    <a:pt x="543" y="584"/>
                  </a:cubicBezTo>
                  <a:cubicBezTo>
                    <a:pt x="271" y="542"/>
                    <a:pt x="21" y="417"/>
                    <a:pt x="21" y="292"/>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56" name="Freeform 655"/>
            <p:cNvSpPr>
              <a:spLocks noChangeArrowheads="1"/>
            </p:cNvSpPr>
            <p:nvPr/>
          </p:nvSpPr>
          <p:spPr bwMode="auto">
            <a:xfrm>
              <a:off x="4808" y="876"/>
              <a:ext cx="230" cy="121"/>
            </a:xfrm>
            <a:custGeom>
              <a:avLst/>
              <a:gdLst>
                <a:gd name="T0" fmla="*/ 1022 w 1023"/>
                <a:gd name="T1" fmla="*/ 313 h 544"/>
                <a:gd name="T2" fmla="*/ 1022 w 1023"/>
                <a:gd name="T3" fmla="*/ 313 h 544"/>
                <a:gd name="T4" fmla="*/ 500 w 1023"/>
                <a:gd name="T5" fmla="*/ 21 h 544"/>
                <a:gd name="T6" fmla="*/ 0 w 1023"/>
                <a:gd name="T7" fmla="*/ 209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22" y="188"/>
                    <a:pt x="771" y="63"/>
                    <a:pt x="500" y="21"/>
                  </a:cubicBezTo>
                  <a:cubicBezTo>
                    <a:pt x="208" y="0"/>
                    <a:pt x="0" y="84"/>
                    <a:pt x="0" y="209"/>
                  </a:cubicBezTo>
                  <a:cubicBezTo>
                    <a:pt x="20" y="355"/>
                    <a:pt x="250" y="480"/>
                    <a:pt x="521" y="501"/>
                  </a:cubicBezTo>
                  <a:cubicBezTo>
                    <a:pt x="813" y="543"/>
                    <a:pt x="1022" y="439"/>
                    <a:pt x="1022" y="31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57" name="Freeform 656"/>
            <p:cNvSpPr>
              <a:spLocks noChangeArrowheads="1"/>
            </p:cNvSpPr>
            <p:nvPr/>
          </p:nvSpPr>
          <p:spPr bwMode="auto">
            <a:xfrm>
              <a:off x="4808" y="923"/>
              <a:ext cx="236" cy="141"/>
            </a:xfrm>
            <a:custGeom>
              <a:avLst/>
              <a:gdLst>
                <a:gd name="T0" fmla="*/ 0 w 1043"/>
                <a:gd name="T1" fmla="*/ 0 h 627"/>
                <a:gd name="T2" fmla="*/ 0 w 1043"/>
                <a:gd name="T3" fmla="*/ 0 h 627"/>
                <a:gd name="T4" fmla="*/ 521 w 1043"/>
                <a:gd name="T5" fmla="*/ 292 h 627"/>
                <a:gd name="T6" fmla="*/ 1022 w 1043"/>
                <a:gd name="T7" fmla="*/ 104 h 627"/>
                <a:gd name="T8" fmla="*/ 1042 w 1043"/>
                <a:gd name="T9" fmla="*/ 397 h 627"/>
                <a:gd name="T10" fmla="*/ 542 w 1043"/>
                <a:gd name="T11" fmla="*/ 584 h 627"/>
                <a:gd name="T12" fmla="*/ 20 w 1043"/>
                <a:gd name="T13" fmla="*/ 292 h 627"/>
                <a:gd name="T14" fmla="*/ 0 w 1043"/>
                <a:gd name="T15" fmla="*/ 0 h 6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3" h="627">
                  <a:moveTo>
                    <a:pt x="0" y="0"/>
                  </a:moveTo>
                  <a:lnTo>
                    <a:pt x="0" y="0"/>
                  </a:lnTo>
                  <a:cubicBezTo>
                    <a:pt x="20" y="146"/>
                    <a:pt x="250" y="271"/>
                    <a:pt x="521" y="292"/>
                  </a:cubicBezTo>
                  <a:cubicBezTo>
                    <a:pt x="813" y="334"/>
                    <a:pt x="1022" y="230"/>
                    <a:pt x="1022" y="104"/>
                  </a:cubicBezTo>
                  <a:cubicBezTo>
                    <a:pt x="1042" y="397"/>
                    <a:pt x="1042" y="397"/>
                    <a:pt x="1042" y="397"/>
                  </a:cubicBezTo>
                  <a:cubicBezTo>
                    <a:pt x="1042" y="521"/>
                    <a:pt x="813" y="626"/>
                    <a:pt x="542" y="584"/>
                  </a:cubicBezTo>
                  <a:cubicBezTo>
                    <a:pt x="271" y="563"/>
                    <a:pt x="20" y="438"/>
                    <a:pt x="20" y="292"/>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58" name="Freeform 657"/>
            <p:cNvSpPr>
              <a:spLocks noChangeArrowheads="1"/>
            </p:cNvSpPr>
            <p:nvPr/>
          </p:nvSpPr>
          <p:spPr bwMode="auto">
            <a:xfrm>
              <a:off x="5162" y="1056"/>
              <a:ext cx="232" cy="117"/>
            </a:xfrm>
            <a:custGeom>
              <a:avLst/>
              <a:gdLst>
                <a:gd name="T0" fmla="*/ 1022 w 1023"/>
                <a:gd name="T1" fmla="*/ 313 h 522"/>
                <a:gd name="T2" fmla="*/ 1022 w 1023"/>
                <a:gd name="T3" fmla="*/ 313 h 522"/>
                <a:gd name="T4" fmla="*/ 500 w 1023"/>
                <a:gd name="T5" fmla="*/ 21 h 522"/>
                <a:gd name="T6" fmla="*/ 0 w 1023"/>
                <a:gd name="T7" fmla="*/ 208 h 522"/>
                <a:gd name="T8" fmla="*/ 522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67"/>
                    <a:pt x="772" y="42"/>
                    <a:pt x="500" y="21"/>
                  </a:cubicBezTo>
                  <a:cubicBezTo>
                    <a:pt x="209" y="0"/>
                    <a:pt x="0" y="84"/>
                    <a:pt x="0" y="208"/>
                  </a:cubicBezTo>
                  <a:cubicBezTo>
                    <a:pt x="21" y="355"/>
                    <a:pt x="250" y="480"/>
                    <a:pt x="522" y="501"/>
                  </a:cubicBezTo>
                  <a:cubicBezTo>
                    <a:pt x="813" y="521"/>
                    <a:pt x="1022" y="438"/>
                    <a:pt x="1022" y="31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59" name="Freeform 658"/>
            <p:cNvSpPr>
              <a:spLocks noChangeArrowheads="1"/>
            </p:cNvSpPr>
            <p:nvPr/>
          </p:nvSpPr>
          <p:spPr bwMode="auto">
            <a:xfrm>
              <a:off x="5162" y="1102"/>
              <a:ext cx="236" cy="137"/>
            </a:xfrm>
            <a:custGeom>
              <a:avLst/>
              <a:gdLst>
                <a:gd name="T0" fmla="*/ 0 w 1044"/>
                <a:gd name="T1" fmla="*/ 0 h 607"/>
                <a:gd name="T2" fmla="*/ 0 w 1044"/>
                <a:gd name="T3" fmla="*/ 0 h 607"/>
                <a:gd name="T4" fmla="*/ 522 w 1044"/>
                <a:gd name="T5" fmla="*/ 293 h 607"/>
                <a:gd name="T6" fmla="*/ 1022 w 1044"/>
                <a:gd name="T7" fmla="*/ 105 h 607"/>
                <a:gd name="T8" fmla="*/ 1022 w 1044"/>
                <a:gd name="T9" fmla="*/ 397 h 607"/>
                <a:gd name="T10" fmla="*/ 542 w 1044"/>
                <a:gd name="T11" fmla="*/ 584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7"/>
                    <a:pt x="250" y="272"/>
                    <a:pt x="522" y="293"/>
                  </a:cubicBezTo>
                  <a:cubicBezTo>
                    <a:pt x="813" y="313"/>
                    <a:pt x="1022" y="230"/>
                    <a:pt x="1022" y="105"/>
                  </a:cubicBezTo>
                  <a:cubicBezTo>
                    <a:pt x="1022" y="397"/>
                    <a:pt x="1022" y="397"/>
                    <a:pt x="1022" y="397"/>
                  </a:cubicBezTo>
                  <a:cubicBezTo>
                    <a:pt x="1043" y="522"/>
                    <a:pt x="813" y="606"/>
                    <a:pt x="542" y="584"/>
                  </a:cubicBezTo>
                  <a:cubicBezTo>
                    <a:pt x="250" y="564"/>
                    <a:pt x="21" y="439"/>
                    <a:pt x="21" y="293"/>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grpSp>
      <p:grpSp>
        <p:nvGrpSpPr>
          <p:cNvPr id="531" name="Group 204"/>
          <p:cNvGrpSpPr>
            <a:grpSpLocks/>
          </p:cNvGrpSpPr>
          <p:nvPr/>
        </p:nvGrpSpPr>
        <p:grpSpPr bwMode="auto">
          <a:xfrm flipH="1">
            <a:off x="3535772" y="2353071"/>
            <a:ext cx="992980" cy="723563"/>
            <a:chOff x="3658" y="852"/>
            <a:chExt cx="1986" cy="1447"/>
          </a:xfrm>
        </p:grpSpPr>
        <p:sp>
          <p:nvSpPr>
            <p:cNvPr id="616" name="Freeform 615"/>
            <p:cNvSpPr>
              <a:spLocks noChangeArrowheads="1"/>
            </p:cNvSpPr>
            <p:nvPr/>
          </p:nvSpPr>
          <p:spPr bwMode="auto">
            <a:xfrm>
              <a:off x="3658" y="1419"/>
              <a:ext cx="662" cy="880"/>
            </a:xfrm>
            <a:custGeom>
              <a:avLst/>
              <a:gdLst>
                <a:gd name="T0" fmla="*/ 2921 w 2922"/>
                <a:gd name="T1" fmla="*/ 3879 h 3880"/>
                <a:gd name="T2" fmla="*/ 0 w 2922"/>
                <a:gd name="T3" fmla="*/ 2629 h 3880"/>
                <a:gd name="T4" fmla="*/ 0 w 2922"/>
                <a:gd name="T5" fmla="*/ 0 h 3880"/>
                <a:gd name="T6" fmla="*/ 2921 w 2922"/>
                <a:gd name="T7" fmla="*/ 1251 h 3880"/>
                <a:gd name="T8" fmla="*/ 2921 w 2922"/>
                <a:gd name="T9" fmla="*/ 3879 h 3880"/>
              </a:gdLst>
              <a:ahLst/>
              <a:cxnLst>
                <a:cxn ang="0">
                  <a:pos x="T0" y="T1"/>
                </a:cxn>
                <a:cxn ang="0">
                  <a:pos x="T2" y="T3"/>
                </a:cxn>
                <a:cxn ang="0">
                  <a:pos x="T4" y="T5"/>
                </a:cxn>
                <a:cxn ang="0">
                  <a:pos x="T6" y="T7"/>
                </a:cxn>
                <a:cxn ang="0">
                  <a:pos x="T8" y="T9"/>
                </a:cxn>
              </a:cxnLst>
              <a:rect l="0" t="0" r="r" b="b"/>
              <a:pathLst>
                <a:path w="2922" h="3880">
                  <a:moveTo>
                    <a:pt x="2921" y="3879"/>
                  </a:moveTo>
                  <a:lnTo>
                    <a:pt x="0" y="2629"/>
                  </a:lnTo>
                  <a:lnTo>
                    <a:pt x="0" y="0"/>
                  </a:lnTo>
                  <a:lnTo>
                    <a:pt x="2921" y="1251"/>
                  </a:lnTo>
                  <a:lnTo>
                    <a:pt x="2921" y="3879"/>
                  </a:lnTo>
                </a:path>
              </a:pathLst>
            </a:custGeom>
            <a:gradFill flip="none" rotWithShape="1">
              <a:gsLst>
                <a:gs pos="0">
                  <a:schemeClr val="accent2">
                    <a:lumMod val="67000"/>
                  </a:schemeClr>
                </a:gs>
                <a:gs pos="48000">
                  <a:schemeClr val="accent2">
                    <a:lumMod val="97000"/>
                    <a:lumOff val="3000"/>
                  </a:schemeClr>
                </a:gs>
                <a:gs pos="100000">
                  <a:schemeClr val="accent2">
                    <a:lumMod val="60000"/>
                    <a:lumOff val="40000"/>
                  </a:schemeClr>
                </a:gs>
              </a:gsLst>
              <a:lin ang="16200000" scaled="1"/>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17" name="Freeform 616"/>
            <p:cNvSpPr>
              <a:spLocks noChangeArrowheads="1"/>
            </p:cNvSpPr>
            <p:nvPr/>
          </p:nvSpPr>
          <p:spPr bwMode="auto">
            <a:xfrm>
              <a:off x="4320" y="1133"/>
              <a:ext cx="1324" cy="1166"/>
            </a:xfrm>
            <a:custGeom>
              <a:avLst/>
              <a:gdLst>
                <a:gd name="T0" fmla="*/ 2920 w 5842"/>
                <a:gd name="T1" fmla="*/ 1272 h 5152"/>
                <a:gd name="T2" fmla="*/ 0 w 5842"/>
                <a:gd name="T3" fmla="*/ 2523 h 5152"/>
                <a:gd name="T4" fmla="*/ 0 w 5842"/>
                <a:gd name="T5" fmla="*/ 5151 h 5152"/>
                <a:gd name="T6" fmla="*/ 2920 w 5842"/>
                <a:gd name="T7" fmla="*/ 3901 h 5152"/>
                <a:gd name="T8" fmla="*/ 5841 w 5842"/>
                <a:gd name="T9" fmla="*/ 2649 h 5152"/>
                <a:gd name="T10" fmla="*/ 5841 w 5842"/>
                <a:gd name="T11" fmla="*/ 0 h 5152"/>
                <a:gd name="T12" fmla="*/ 2920 w 5842"/>
                <a:gd name="T13" fmla="*/ 1272 h 5152"/>
              </a:gdLst>
              <a:ahLst/>
              <a:cxnLst>
                <a:cxn ang="0">
                  <a:pos x="T0" y="T1"/>
                </a:cxn>
                <a:cxn ang="0">
                  <a:pos x="T2" y="T3"/>
                </a:cxn>
                <a:cxn ang="0">
                  <a:pos x="T4" y="T5"/>
                </a:cxn>
                <a:cxn ang="0">
                  <a:pos x="T6" y="T7"/>
                </a:cxn>
                <a:cxn ang="0">
                  <a:pos x="T8" y="T9"/>
                </a:cxn>
                <a:cxn ang="0">
                  <a:pos x="T10" y="T11"/>
                </a:cxn>
                <a:cxn ang="0">
                  <a:pos x="T12" y="T13"/>
                </a:cxn>
              </a:cxnLst>
              <a:rect l="0" t="0" r="r" b="b"/>
              <a:pathLst>
                <a:path w="5842" h="5152">
                  <a:moveTo>
                    <a:pt x="2920" y="1272"/>
                  </a:moveTo>
                  <a:lnTo>
                    <a:pt x="0" y="2523"/>
                  </a:lnTo>
                  <a:lnTo>
                    <a:pt x="0" y="5151"/>
                  </a:lnTo>
                  <a:lnTo>
                    <a:pt x="2920" y="3901"/>
                  </a:lnTo>
                  <a:lnTo>
                    <a:pt x="5841" y="2649"/>
                  </a:lnTo>
                  <a:lnTo>
                    <a:pt x="5841" y="0"/>
                  </a:lnTo>
                  <a:lnTo>
                    <a:pt x="2920" y="1272"/>
                  </a:lnTo>
                </a:path>
              </a:pathLst>
            </a:custGeom>
            <a:gradFill flip="none" rotWithShape="1">
              <a:gsLst>
                <a:gs pos="0">
                  <a:schemeClr val="accent2">
                    <a:lumMod val="89000"/>
                  </a:schemeClr>
                </a:gs>
                <a:gs pos="23000">
                  <a:schemeClr val="accent2">
                    <a:lumMod val="89000"/>
                  </a:schemeClr>
                </a:gs>
                <a:gs pos="69000">
                  <a:schemeClr val="accent2">
                    <a:lumMod val="75000"/>
                  </a:schemeClr>
                </a:gs>
                <a:gs pos="97000">
                  <a:schemeClr val="accent2">
                    <a:lumMod val="70000"/>
                  </a:schemeClr>
                </a:gs>
              </a:gsLst>
              <a:path path="circle">
                <a:fillToRect l="50000" t="50000" r="50000" b="5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18" name="Freeform 617"/>
            <p:cNvSpPr>
              <a:spLocks noChangeArrowheads="1"/>
            </p:cNvSpPr>
            <p:nvPr/>
          </p:nvSpPr>
          <p:spPr bwMode="auto">
            <a:xfrm>
              <a:off x="3658" y="852"/>
              <a:ext cx="1986" cy="856"/>
            </a:xfrm>
            <a:custGeom>
              <a:avLst/>
              <a:gdLst>
                <a:gd name="T0" fmla="*/ 5841 w 8763"/>
                <a:gd name="T1" fmla="*/ 0 h 3776"/>
                <a:gd name="T2" fmla="*/ 2921 w 8763"/>
                <a:gd name="T3" fmla="*/ 1252 h 3776"/>
                <a:gd name="T4" fmla="*/ 0 w 8763"/>
                <a:gd name="T5" fmla="*/ 2524 h 3776"/>
                <a:gd name="T6" fmla="*/ 2921 w 8763"/>
                <a:gd name="T7" fmla="*/ 3775 h 3776"/>
                <a:gd name="T8" fmla="*/ 5841 w 8763"/>
                <a:gd name="T9" fmla="*/ 2524 h 3776"/>
                <a:gd name="T10" fmla="*/ 8762 w 8763"/>
                <a:gd name="T11" fmla="*/ 1252 h 3776"/>
                <a:gd name="T12" fmla="*/ 5841 w 8763"/>
                <a:gd name="T13" fmla="*/ 0 h 3776"/>
              </a:gdLst>
              <a:ahLst/>
              <a:cxnLst>
                <a:cxn ang="0">
                  <a:pos x="T0" y="T1"/>
                </a:cxn>
                <a:cxn ang="0">
                  <a:pos x="T2" y="T3"/>
                </a:cxn>
                <a:cxn ang="0">
                  <a:pos x="T4" y="T5"/>
                </a:cxn>
                <a:cxn ang="0">
                  <a:pos x="T6" y="T7"/>
                </a:cxn>
                <a:cxn ang="0">
                  <a:pos x="T8" y="T9"/>
                </a:cxn>
                <a:cxn ang="0">
                  <a:pos x="T10" y="T11"/>
                </a:cxn>
                <a:cxn ang="0">
                  <a:pos x="T12" y="T13"/>
                </a:cxn>
              </a:cxnLst>
              <a:rect l="0" t="0" r="r" b="b"/>
              <a:pathLst>
                <a:path w="8763" h="3776">
                  <a:moveTo>
                    <a:pt x="5841" y="0"/>
                  </a:moveTo>
                  <a:lnTo>
                    <a:pt x="2921" y="1252"/>
                  </a:lnTo>
                  <a:lnTo>
                    <a:pt x="0" y="2524"/>
                  </a:lnTo>
                  <a:lnTo>
                    <a:pt x="2921" y="3775"/>
                  </a:lnTo>
                  <a:lnTo>
                    <a:pt x="5841" y="2524"/>
                  </a:lnTo>
                  <a:lnTo>
                    <a:pt x="8762" y="1252"/>
                  </a:lnTo>
                  <a:lnTo>
                    <a:pt x="5841" y="0"/>
                  </a:lnTo>
                </a:path>
              </a:pathLst>
            </a:custGeom>
            <a:gradFill flip="none" rotWithShape="1">
              <a:gsLst>
                <a:gs pos="0">
                  <a:schemeClr val="accent2">
                    <a:lumMod val="5000"/>
                    <a:lumOff val="95000"/>
                  </a:schemeClr>
                </a:gs>
                <a:gs pos="74000">
                  <a:schemeClr val="accent2">
                    <a:lumMod val="45000"/>
                    <a:lumOff val="55000"/>
                  </a:schemeClr>
                </a:gs>
                <a:gs pos="83000">
                  <a:schemeClr val="accent2">
                    <a:lumMod val="45000"/>
                    <a:lumOff val="55000"/>
                  </a:schemeClr>
                </a:gs>
                <a:gs pos="100000">
                  <a:schemeClr val="accent2">
                    <a:lumMod val="30000"/>
                    <a:lumOff val="70000"/>
                  </a:schemeClr>
                </a:gs>
              </a:gsLst>
              <a:lin ang="5400000" scaled="1"/>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19" name="Freeform 618"/>
            <p:cNvSpPr>
              <a:spLocks noChangeArrowheads="1"/>
            </p:cNvSpPr>
            <p:nvPr/>
          </p:nvSpPr>
          <p:spPr bwMode="auto">
            <a:xfrm>
              <a:off x="3872" y="1246"/>
              <a:ext cx="234" cy="121"/>
            </a:xfrm>
            <a:custGeom>
              <a:avLst/>
              <a:gdLst>
                <a:gd name="T0" fmla="*/ 1022 w 1044"/>
                <a:gd name="T1" fmla="*/ 333 h 543"/>
                <a:gd name="T2" fmla="*/ 1022 w 1044"/>
                <a:gd name="T3" fmla="*/ 333 h 543"/>
                <a:gd name="T4" fmla="*/ 500 w 1044"/>
                <a:gd name="T5" fmla="*/ 41 h 543"/>
                <a:gd name="T6" fmla="*/ 20 w 1044"/>
                <a:gd name="T7" fmla="*/ 229 h 543"/>
                <a:gd name="T8" fmla="*/ 542 w 1044"/>
                <a:gd name="T9" fmla="*/ 521 h 543"/>
                <a:gd name="T10" fmla="*/ 1022 w 1044"/>
                <a:gd name="T11" fmla="*/ 333 h 543"/>
              </a:gdLst>
              <a:ahLst/>
              <a:cxnLst>
                <a:cxn ang="0">
                  <a:pos x="T0" y="T1"/>
                </a:cxn>
                <a:cxn ang="0">
                  <a:pos x="T2" y="T3"/>
                </a:cxn>
                <a:cxn ang="0">
                  <a:pos x="T4" y="T5"/>
                </a:cxn>
                <a:cxn ang="0">
                  <a:pos x="T6" y="T7"/>
                </a:cxn>
                <a:cxn ang="0">
                  <a:pos x="T8" y="T9"/>
                </a:cxn>
                <a:cxn ang="0">
                  <a:pos x="T10" y="T11"/>
                </a:cxn>
              </a:cxnLst>
              <a:rect l="0" t="0" r="r" b="b"/>
              <a:pathLst>
                <a:path w="1044" h="543">
                  <a:moveTo>
                    <a:pt x="1022" y="333"/>
                  </a:moveTo>
                  <a:lnTo>
                    <a:pt x="1022" y="333"/>
                  </a:lnTo>
                  <a:cubicBezTo>
                    <a:pt x="1022" y="187"/>
                    <a:pt x="793" y="62"/>
                    <a:pt x="500" y="41"/>
                  </a:cubicBezTo>
                  <a:cubicBezTo>
                    <a:pt x="229" y="0"/>
                    <a:pt x="0" y="104"/>
                    <a:pt x="20" y="229"/>
                  </a:cubicBezTo>
                  <a:cubicBezTo>
                    <a:pt x="20" y="354"/>
                    <a:pt x="250" y="479"/>
                    <a:pt x="542" y="521"/>
                  </a:cubicBezTo>
                  <a:cubicBezTo>
                    <a:pt x="813" y="542"/>
                    <a:pt x="1043" y="458"/>
                    <a:pt x="1022" y="33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20" name="Freeform 619"/>
            <p:cNvSpPr>
              <a:spLocks noChangeArrowheads="1"/>
            </p:cNvSpPr>
            <p:nvPr/>
          </p:nvSpPr>
          <p:spPr bwMode="auto">
            <a:xfrm>
              <a:off x="3876" y="1298"/>
              <a:ext cx="230" cy="135"/>
            </a:xfrm>
            <a:custGeom>
              <a:avLst/>
              <a:gdLst>
                <a:gd name="T0" fmla="*/ 0 w 1024"/>
                <a:gd name="T1" fmla="*/ 0 h 606"/>
                <a:gd name="T2" fmla="*/ 0 w 1024"/>
                <a:gd name="T3" fmla="*/ 0 h 606"/>
                <a:gd name="T4" fmla="*/ 522 w 1024"/>
                <a:gd name="T5" fmla="*/ 292 h 606"/>
                <a:gd name="T6" fmla="*/ 1002 w 1024"/>
                <a:gd name="T7" fmla="*/ 104 h 606"/>
                <a:gd name="T8" fmla="*/ 1023 w 1024"/>
                <a:gd name="T9" fmla="*/ 396 h 606"/>
                <a:gd name="T10" fmla="*/ 522 w 1024"/>
                <a:gd name="T11" fmla="*/ 584 h 606"/>
                <a:gd name="T12" fmla="*/ 0 w 1024"/>
                <a:gd name="T13" fmla="*/ 292 h 606"/>
                <a:gd name="T14" fmla="*/ 0 w 102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4" h="606">
                  <a:moveTo>
                    <a:pt x="0" y="0"/>
                  </a:moveTo>
                  <a:lnTo>
                    <a:pt x="0" y="0"/>
                  </a:lnTo>
                  <a:cubicBezTo>
                    <a:pt x="0" y="125"/>
                    <a:pt x="230" y="250"/>
                    <a:pt x="522" y="292"/>
                  </a:cubicBezTo>
                  <a:cubicBezTo>
                    <a:pt x="793" y="313"/>
                    <a:pt x="1023" y="229"/>
                    <a:pt x="1002" y="104"/>
                  </a:cubicBezTo>
                  <a:cubicBezTo>
                    <a:pt x="1023" y="396"/>
                    <a:pt x="1023" y="396"/>
                    <a:pt x="1023" y="396"/>
                  </a:cubicBezTo>
                  <a:cubicBezTo>
                    <a:pt x="1023" y="521"/>
                    <a:pt x="814" y="605"/>
                    <a:pt x="522" y="584"/>
                  </a:cubicBezTo>
                  <a:cubicBezTo>
                    <a:pt x="251" y="563"/>
                    <a:pt x="22" y="417"/>
                    <a:pt x="0"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21" name="Freeform 620"/>
            <p:cNvSpPr>
              <a:spLocks noChangeArrowheads="1"/>
            </p:cNvSpPr>
            <p:nvPr/>
          </p:nvSpPr>
          <p:spPr bwMode="auto">
            <a:xfrm>
              <a:off x="4225" y="1423"/>
              <a:ext cx="236" cy="123"/>
            </a:xfrm>
            <a:custGeom>
              <a:avLst/>
              <a:gdLst>
                <a:gd name="T0" fmla="*/ 1022 w 1044"/>
                <a:gd name="T1" fmla="*/ 313 h 544"/>
                <a:gd name="T2" fmla="*/ 1022 w 1044"/>
                <a:gd name="T3" fmla="*/ 313 h 544"/>
                <a:gd name="T4" fmla="*/ 501 w 1044"/>
                <a:gd name="T5" fmla="*/ 21 h 544"/>
                <a:gd name="T6" fmla="*/ 21 w 1044"/>
                <a:gd name="T7" fmla="*/ 230 h 544"/>
                <a:gd name="T8" fmla="*/ 542 w 1044"/>
                <a:gd name="T9" fmla="*/ 522 h 544"/>
                <a:gd name="T10" fmla="*/ 1022 w 1044"/>
                <a:gd name="T11" fmla="*/ 313 h 544"/>
              </a:gdLst>
              <a:ahLst/>
              <a:cxnLst>
                <a:cxn ang="0">
                  <a:pos x="T0" y="T1"/>
                </a:cxn>
                <a:cxn ang="0">
                  <a:pos x="T2" y="T3"/>
                </a:cxn>
                <a:cxn ang="0">
                  <a:pos x="T4" y="T5"/>
                </a:cxn>
                <a:cxn ang="0">
                  <a:pos x="T6" y="T7"/>
                </a:cxn>
                <a:cxn ang="0">
                  <a:pos x="T8" y="T9"/>
                </a:cxn>
                <a:cxn ang="0">
                  <a:pos x="T10" y="T11"/>
                </a:cxn>
              </a:cxnLst>
              <a:rect l="0" t="0" r="r" b="b"/>
              <a:pathLst>
                <a:path w="1044" h="544">
                  <a:moveTo>
                    <a:pt x="1022" y="313"/>
                  </a:moveTo>
                  <a:lnTo>
                    <a:pt x="1022" y="313"/>
                  </a:lnTo>
                  <a:cubicBezTo>
                    <a:pt x="1022" y="188"/>
                    <a:pt x="793" y="63"/>
                    <a:pt x="501" y="21"/>
                  </a:cubicBezTo>
                  <a:cubicBezTo>
                    <a:pt x="230" y="0"/>
                    <a:pt x="0" y="83"/>
                    <a:pt x="21" y="230"/>
                  </a:cubicBezTo>
                  <a:cubicBezTo>
                    <a:pt x="21" y="355"/>
                    <a:pt x="251" y="480"/>
                    <a:pt x="542" y="522"/>
                  </a:cubicBezTo>
                  <a:cubicBezTo>
                    <a:pt x="814" y="543"/>
                    <a:pt x="1043" y="459"/>
                    <a:pt x="1022"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22" name="Freeform 621"/>
            <p:cNvSpPr>
              <a:spLocks noChangeArrowheads="1"/>
            </p:cNvSpPr>
            <p:nvPr/>
          </p:nvSpPr>
          <p:spPr bwMode="auto">
            <a:xfrm>
              <a:off x="4229" y="1478"/>
              <a:ext cx="232" cy="135"/>
            </a:xfrm>
            <a:custGeom>
              <a:avLst/>
              <a:gdLst>
                <a:gd name="T0" fmla="*/ 0 w 1023"/>
                <a:gd name="T1" fmla="*/ 0 h 605"/>
                <a:gd name="T2" fmla="*/ 0 w 1023"/>
                <a:gd name="T3" fmla="*/ 0 h 605"/>
                <a:gd name="T4" fmla="*/ 521 w 1023"/>
                <a:gd name="T5" fmla="*/ 292 h 605"/>
                <a:gd name="T6" fmla="*/ 1001 w 1023"/>
                <a:gd name="T7" fmla="*/ 83 h 605"/>
                <a:gd name="T8" fmla="*/ 1022 w 1023"/>
                <a:gd name="T9" fmla="*/ 375 h 605"/>
                <a:gd name="T10" fmla="*/ 521 w 1023"/>
                <a:gd name="T11" fmla="*/ 584 h 605"/>
                <a:gd name="T12" fmla="*/ 0 w 1023"/>
                <a:gd name="T13" fmla="*/ 292 h 605"/>
                <a:gd name="T14" fmla="*/ 0 w 1023"/>
                <a:gd name="T15" fmla="*/ 0 h 6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3" h="605">
                  <a:moveTo>
                    <a:pt x="0" y="0"/>
                  </a:moveTo>
                  <a:lnTo>
                    <a:pt x="0" y="0"/>
                  </a:lnTo>
                  <a:cubicBezTo>
                    <a:pt x="0" y="125"/>
                    <a:pt x="230" y="250"/>
                    <a:pt x="521" y="292"/>
                  </a:cubicBezTo>
                  <a:cubicBezTo>
                    <a:pt x="793" y="313"/>
                    <a:pt x="1022" y="229"/>
                    <a:pt x="1001" y="83"/>
                  </a:cubicBezTo>
                  <a:cubicBezTo>
                    <a:pt x="1022" y="375"/>
                    <a:pt x="1022" y="375"/>
                    <a:pt x="1022" y="375"/>
                  </a:cubicBezTo>
                  <a:cubicBezTo>
                    <a:pt x="1022" y="521"/>
                    <a:pt x="814" y="604"/>
                    <a:pt x="521" y="584"/>
                  </a:cubicBezTo>
                  <a:cubicBezTo>
                    <a:pt x="250" y="542"/>
                    <a:pt x="21" y="417"/>
                    <a:pt x="0"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23" name="Freeform 622"/>
            <p:cNvSpPr>
              <a:spLocks noChangeArrowheads="1"/>
            </p:cNvSpPr>
            <p:nvPr/>
          </p:nvSpPr>
          <p:spPr bwMode="auto">
            <a:xfrm>
              <a:off x="4183" y="1122"/>
              <a:ext cx="232" cy="121"/>
            </a:xfrm>
            <a:custGeom>
              <a:avLst/>
              <a:gdLst>
                <a:gd name="T0" fmla="*/ 1022 w 1023"/>
                <a:gd name="T1" fmla="*/ 313 h 544"/>
                <a:gd name="T2" fmla="*/ 1022 w 1023"/>
                <a:gd name="T3" fmla="*/ 313 h 544"/>
                <a:gd name="T4" fmla="*/ 501 w 1023"/>
                <a:gd name="T5" fmla="*/ 21 h 544"/>
                <a:gd name="T6" fmla="*/ 0 w 1023"/>
                <a:gd name="T7" fmla="*/ 229 h 544"/>
                <a:gd name="T8" fmla="*/ 521 w 1023"/>
                <a:gd name="T9" fmla="*/ 500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1"/>
                  </a:cubicBezTo>
                  <a:cubicBezTo>
                    <a:pt x="208" y="0"/>
                    <a:pt x="0" y="83"/>
                    <a:pt x="0" y="229"/>
                  </a:cubicBezTo>
                  <a:cubicBezTo>
                    <a:pt x="0" y="355"/>
                    <a:pt x="250" y="480"/>
                    <a:pt x="521" y="500"/>
                  </a:cubicBezTo>
                  <a:cubicBezTo>
                    <a:pt x="813" y="543"/>
                    <a:pt x="1022" y="459"/>
                    <a:pt x="1022"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24" name="Freeform 623"/>
            <p:cNvSpPr>
              <a:spLocks noChangeArrowheads="1"/>
            </p:cNvSpPr>
            <p:nvPr/>
          </p:nvSpPr>
          <p:spPr bwMode="auto">
            <a:xfrm>
              <a:off x="4183" y="1175"/>
              <a:ext cx="236" cy="135"/>
            </a:xfrm>
            <a:custGeom>
              <a:avLst/>
              <a:gdLst>
                <a:gd name="T0" fmla="*/ 0 w 1044"/>
                <a:gd name="T1" fmla="*/ 0 h 606"/>
                <a:gd name="T2" fmla="*/ 0 w 1044"/>
                <a:gd name="T3" fmla="*/ 0 h 606"/>
                <a:gd name="T4" fmla="*/ 521 w 1044"/>
                <a:gd name="T5" fmla="*/ 271 h 606"/>
                <a:gd name="T6" fmla="*/ 1022 w 1044"/>
                <a:gd name="T7" fmla="*/ 84 h 606"/>
                <a:gd name="T8" fmla="*/ 1022 w 1044"/>
                <a:gd name="T9" fmla="*/ 376 h 606"/>
                <a:gd name="T10" fmla="*/ 542 w 1044"/>
                <a:gd name="T11" fmla="*/ 564 h 606"/>
                <a:gd name="T12" fmla="*/ 21 w 1044"/>
                <a:gd name="T13" fmla="*/ 293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0" y="126"/>
                    <a:pt x="250" y="251"/>
                    <a:pt x="521" y="271"/>
                  </a:cubicBezTo>
                  <a:cubicBezTo>
                    <a:pt x="813" y="314"/>
                    <a:pt x="1022" y="230"/>
                    <a:pt x="1022" y="84"/>
                  </a:cubicBezTo>
                  <a:cubicBezTo>
                    <a:pt x="1022" y="376"/>
                    <a:pt x="1022" y="376"/>
                    <a:pt x="1022" y="376"/>
                  </a:cubicBezTo>
                  <a:cubicBezTo>
                    <a:pt x="1043" y="522"/>
                    <a:pt x="813" y="605"/>
                    <a:pt x="542" y="564"/>
                  </a:cubicBezTo>
                  <a:cubicBezTo>
                    <a:pt x="250" y="543"/>
                    <a:pt x="21" y="418"/>
                    <a:pt x="21" y="293"/>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25" name="Freeform 624"/>
            <p:cNvSpPr>
              <a:spLocks noChangeArrowheads="1"/>
            </p:cNvSpPr>
            <p:nvPr/>
          </p:nvSpPr>
          <p:spPr bwMode="auto">
            <a:xfrm>
              <a:off x="4534" y="1300"/>
              <a:ext cx="234" cy="117"/>
            </a:xfrm>
            <a:custGeom>
              <a:avLst/>
              <a:gdLst>
                <a:gd name="T0" fmla="*/ 1044 w 1045"/>
                <a:gd name="T1" fmla="*/ 313 h 522"/>
                <a:gd name="T2" fmla="*/ 1044 w 1045"/>
                <a:gd name="T3" fmla="*/ 313 h 522"/>
                <a:gd name="T4" fmla="*/ 501 w 1045"/>
                <a:gd name="T5" fmla="*/ 21 h 522"/>
                <a:gd name="T6" fmla="*/ 21 w 1045"/>
                <a:gd name="T7" fmla="*/ 208 h 522"/>
                <a:gd name="T8" fmla="*/ 543 w 1045"/>
                <a:gd name="T9" fmla="*/ 500 h 522"/>
                <a:gd name="T10" fmla="*/ 1044 w 1045"/>
                <a:gd name="T11" fmla="*/ 313 h 522"/>
              </a:gdLst>
              <a:ahLst/>
              <a:cxnLst>
                <a:cxn ang="0">
                  <a:pos x="T0" y="T1"/>
                </a:cxn>
                <a:cxn ang="0">
                  <a:pos x="T2" y="T3"/>
                </a:cxn>
                <a:cxn ang="0">
                  <a:pos x="T4" y="T5"/>
                </a:cxn>
                <a:cxn ang="0">
                  <a:pos x="T6" y="T7"/>
                </a:cxn>
                <a:cxn ang="0">
                  <a:pos x="T8" y="T9"/>
                </a:cxn>
                <a:cxn ang="0">
                  <a:pos x="T10" y="T11"/>
                </a:cxn>
              </a:cxnLst>
              <a:rect l="0" t="0" r="r" b="b"/>
              <a:pathLst>
                <a:path w="1045" h="522">
                  <a:moveTo>
                    <a:pt x="1044" y="313"/>
                  </a:moveTo>
                  <a:lnTo>
                    <a:pt x="1044" y="313"/>
                  </a:lnTo>
                  <a:cubicBezTo>
                    <a:pt x="1022" y="187"/>
                    <a:pt x="793" y="41"/>
                    <a:pt x="501" y="21"/>
                  </a:cubicBezTo>
                  <a:cubicBezTo>
                    <a:pt x="230" y="0"/>
                    <a:pt x="0" y="83"/>
                    <a:pt x="21" y="208"/>
                  </a:cubicBezTo>
                  <a:cubicBezTo>
                    <a:pt x="21" y="354"/>
                    <a:pt x="271" y="480"/>
                    <a:pt x="543" y="500"/>
                  </a:cubicBezTo>
                  <a:cubicBezTo>
                    <a:pt x="814" y="521"/>
                    <a:pt x="1044" y="438"/>
                    <a:pt x="1044"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26" name="Freeform 625"/>
            <p:cNvSpPr>
              <a:spLocks noChangeArrowheads="1"/>
            </p:cNvSpPr>
            <p:nvPr/>
          </p:nvSpPr>
          <p:spPr bwMode="auto">
            <a:xfrm>
              <a:off x="4538" y="1348"/>
              <a:ext cx="236" cy="137"/>
            </a:xfrm>
            <a:custGeom>
              <a:avLst/>
              <a:gdLst>
                <a:gd name="T0" fmla="*/ 0 w 1044"/>
                <a:gd name="T1" fmla="*/ 0 h 607"/>
                <a:gd name="T2" fmla="*/ 0 w 1044"/>
                <a:gd name="T3" fmla="*/ 0 h 607"/>
                <a:gd name="T4" fmla="*/ 522 w 1044"/>
                <a:gd name="T5" fmla="*/ 292 h 607"/>
                <a:gd name="T6" fmla="*/ 1023 w 1044"/>
                <a:gd name="T7" fmla="*/ 105 h 607"/>
                <a:gd name="T8" fmla="*/ 1023 w 1044"/>
                <a:gd name="T9" fmla="*/ 397 h 607"/>
                <a:gd name="T10" fmla="*/ 543 w 1044"/>
                <a:gd name="T11" fmla="*/ 584 h 607"/>
                <a:gd name="T12" fmla="*/ 0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6"/>
                    <a:pt x="250" y="272"/>
                    <a:pt x="522" y="292"/>
                  </a:cubicBezTo>
                  <a:cubicBezTo>
                    <a:pt x="793" y="313"/>
                    <a:pt x="1023" y="230"/>
                    <a:pt x="1023" y="105"/>
                  </a:cubicBezTo>
                  <a:cubicBezTo>
                    <a:pt x="1023" y="397"/>
                    <a:pt x="1023" y="397"/>
                    <a:pt x="1023" y="397"/>
                  </a:cubicBezTo>
                  <a:cubicBezTo>
                    <a:pt x="1043" y="522"/>
                    <a:pt x="814" y="606"/>
                    <a:pt x="543" y="584"/>
                  </a:cubicBezTo>
                  <a:cubicBezTo>
                    <a:pt x="250" y="564"/>
                    <a:pt x="21" y="439"/>
                    <a:pt x="0"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27" name="Freeform 626"/>
            <p:cNvSpPr>
              <a:spLocks noChangeArrowheads="1"/>
            </p:cNvSpPr>
            <p:nvPr/>
          </p:nvSpPr>
          <p:spPr bwMode="auto">
            <a:xfrm>
              <a:off x="4500" y="999"/>
              <a:ext cx="236" cy="117"/>
            </a:xfrm>
            <a:custGeom>
              <a:avLst/>
              <a:gdLst>
                <a:gd name="T0" fmla="*/ 1023 w 1044"/>
                <a:gd name="T1" fmla="*/ 313 h 522"/>
                <a:gd name="T2" fmla="*/ 1023 w 1044"/>
                <a:gd name="T3" fmla="*/ 313 h 522"/>
                <a:gd name="T4" fmla="*/ 501 w 1044"/>
                <a:gd name="T5" fmla="*/ 21 h 522"/>
                <a:gd name="T6" fmla="*/ 0 w 1044"/>
                <a:gd name="T7" fmla="*/ 208 h 522"/>
                <a:gd name="T8" fmla="*/ 543 w 1044"/>
                <a:gd name="T9" fmla="*/ 500 h 522"/>
                <a:gd name="T10" fmla="*/ 1023 w 1044"/>
                <a:gd name="T11" fmla="*/ 313 h 522"/>
              </a:gdLst>
              <a:ahLst/>
              <a:cxnLst>
                <a:cxn ang="0">
                  <a:pos x="T0" y="T1"/>
                </a:cxn>
                <a:cxn ang="0">
                  <a:pos x="T2" y="T3"/>
                </a:cxn>
                <a:cxn ang="0">
                  <a:pos x="T4" y="T5"/>
                </a:cxn>
                <a:cxn ang="0">
                  <a:pos x="T6" y="T7"/>
                </a:cxn>
                <a:cxn ang="0">
                  <a:pos x="T8" y="T9"/>
                </a:cxn>
                <a:cxn ang="0">
                  <a:pos x="T10" y="T11"/>
                </a:cxn>
              </a:cxnLst>
              <a:rect l="0" t="0" r="r" b="b"/>
              <a:pathLst>
                <a:path w="1044" h="522">
                  <a:moveTo>
                    <a:pt x="1023" y="313"/>
                  </a:moveTo>
                  <a:lnTo>
                    <a:pt x="1023" y="313"/>
                  </a:lnTo>
                  <a:cubicBezTo>
                    <a:pt x="1023" y="167"/>
                    <a:pt x="772" y="41"/>
                    <a:pt x="501" y="21"/>
                  </a:cubicBezTo>
                  <a:cubicBezTo>
                    <a:pt x="230" y="0"/>
                    <a:pt x="0" y="83"/>
                    <a:pt x="0" y="208"/>
                  </a:cubicBezTo>
                  <a:cubicBezTo>
                    <a:pt x="21" y="354"/>
                    <a:pt x="250" y="480"/>
                    <a:pt x="543" y="500"/>
                  </a:cubicBezTo>
                  <a:cubicBezTo>
                    <a:pt x="814" y="521"/>
                    <a:pt x="1043" y="438"/>
                    <a:pt x="1023"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28" name="Freeform 627"/>
            <p:cNvSpPr>
              <a:spLocks noChangeArrowheads="1"/>
            </p:cNvSpPr>
            <p:nvPr/>
          </p:nvSpPr>
          <p:spPr bwMode="auto">
            <a:xfrm>
              <a:off x="4500" y="1046"/>
              <a:ext cx="236" cy="137"/>
            </a:xfrm>
            <a:custGeom>
              <a:avLst/>
              <a:gdLst>
                <a:gd name="T0" fmla="*/ 0 w 1044"/>
                <a:gd name="T1" fmla="*/ 0 h 607"/>
                <a:gd name="T2" fmla="*/ 0 w 1044"/>
                <a:gd name="T3" fmla="*/ 0 h 607"/>
                <a:gd name="T4" fmla="*/ 543 w 1044"/>
                <a:gd name="T5" fmla="*/ 292 h 607"/>
                <a:gd name="T6" fmla="*/ 1023 w 1044"/>
                <a:gd name="T7" fmla="*/ 105 h 607"/>
                <a:gd name="T8" fmla="*/ 1043 w 1044"/>
                <a:gd name="T9" fmla="*/ 397 h 607"/>
                <a:gd name="T10" fmla="*/ 543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0" y="272"/>
                    <a:pt x="543" y="292"/>
                  </a:cubicBezTo>
                  <a:cubicBezTo>
                    <a:pt x="814" y="313"/>
                    <a:pt x="1043" y="230"/>
                    <a:pt x="1023" y="105"/>
                  </a:cubicBezTo>
                  <a:cubicBezTo>
                    <a:pt x="1043" y="397"/>
                    <a:pt x="1043" y="397"/>
                    <a:pt x="1043" y="397"/>
                  </a:cubicBezTo>
                  <a:cubicBezTo>
                    <a:pt x="1043" y="522"/>
                    <a:pt x="835" y="606"/>
                    <a:pt x="543" y="584"/>
                  </a:cubicBezTo>
                  <a:cubicBezTo>
                    <a:pt x="272" y="563"/>
                    <a:pt x="21" y="439"/>
                    <a:pt x="21"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29" name="Freeform 628"/>
            <p:cNvSpPr>
              <a:spLocks noChangeArrowheads="1"/>
            </p:cNvSpPr>
            <p:nvPr/>
          </p:nvSpPr>
          <p:spPr bwMode="auto">
            <a:xfrm>
              <a:off x="4855" y="1175"/>
              <a:ext cx="232" cy="121"/>
            </a:xfrm>
            <a:custGeom>
              <a:avLst/>
              <a:gdLst>
                <a:gd name="T0" fmla="*/ 1022 w 1023"/>
                <a:gd name="T1" fmla="*/ 314 h 544"/>
                <a:gd name="T2" fmla="*/ 1022 w 1023"/>
                <a:gd name="T3" fmla="*/ 314 h 544"/>
                <a:gd name="T4" fmla="*/ 501 w 1023"/>
                <a:gd name="T5" fmla="*/ 43 h 544"/>
                <a:gd name="T6" fmla="*/ 0 w 1023"/>
                <a:gd name="T7" fmla="*/ 230 h 544"/>
                <a:gd name="T8" fmla="*/ 521 w 1023"/>
                <a:gd name="T9" fmla="*/ 522 h 544"/>
                <a:gd name="T10" fmla="*/ 1022 w 1023"/>
                <a:gd name="T11" fmla="*/ 314 h 544"/>
              </a:gdLst>
              <a:ahLst/>
              <a:cxnLst>
                <a:cxn ang="0">
                  <a:pos x="T0" y="T1"/>
                </a:cxn>
                <a:cxn ang="0">
                  <a:pos x="T2" y="T3"/>
                </a:cxn>
                <a:cxn ang="0">
                  <a:pos x="T4" y="T5"/>
                </a:cxn>
                <a:cxn ang="0">
                  <a:pos x="T6" y="T7"/>
                </a:cxn>
                <a:cxn ang="0">
                  <a:pos x="T8" y="T9"/>
                </a:cxn>
                <a:cxn ang="0">
                  <a:pos x="T10" y="T11"/>
                </a:cxn>
              </a:cxnLst>
              <a:rect l="0" t="0" r="r" b="b"/>
              <a:pathLst>
                <a:path w="1023" h="544">
                  <a:moveTo>
                    <a:pt x="1022" y="314"/>
                  </a:moveTo>
                  <a:lnTo>
                    <a:pt x="1022" y="314"/>
                  </a:lnTo>
                  <a:cubicBezTo>
                    <a:pt x="1022" y="188"/>
                    <a:pt x="772" y="63"/>
                    <a:pt x="501" y="43"/>
                  </a:cubicBezTo>
                  <a:cubicBezTo>
                    <a:pt x="209" y="0"/>
                    <a:pt x="0" y="84"/>
                    <a:pt x="0" y="230"/>
                  </a:cubicBezTo>
                  <a:cubicBezTo>
                    <a:pt x="21" y="355"/>
                    <a:pt x="250" y="480"/>
                    <a:pt x="521" y="522"/>
                  </a:cubicBezTo>
                  <a:cubicBezTo>
                    <a:pt x="814" y="543"/>
                    <a:pt x="1022" y="460"/>
                    <a:pt x="1022" y="314"/>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30" name="Freeform 629"/>
            <p:cNvSpPr>
              <a:spLocks noChangeArrowheads="1"/>
            </p:cNvSpPr>
            <p:nvPr/>
          </p:nvSpPr>
          <p:spPr bwMode="auto">
            <a:xfrm>
              <a:off x="4855" y="1225"/>
              <a:ext cx="236" cy="137"/>
            </a:xfrm>
            <a:custGeom>
              <a:avLst/>
              <a:gdLst>
                <a:gd name="T0" fmla="*/ 0 w 1044"/>
                <a:gd name="T1" fmla="*/ 0 h 606"/>
                <a:gd name="T2" fmla="*/ 0 w 1044"/>
                <a:gd name="T3" fmla="*/ 0 h 606"/>
                <a:gd name="T4" fmla="*/ 521 w 1044"/>
                <a:gd name="T5" fmla="*/ 292 h 606"/>
                <a:gd name="T6" fmla="*/ 1022 w 1044"/>
                <a:gd name="T7" fmla="*/ 84 h 606"/>
                <a:gd name="T8" fmla="*/ 1043 w 1044"/>
                <a:gd name="T9" fmla="*/ 375 h 606"/>
                <a:gd name="T10" fmla="*/ 543 w 1044"/>
                <a:gd name="T11" fmla="*/ 584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92"/>
                  </a:cubicBezTo>
                  <a:cubicBezTo>
                    <a:pt x="814" y="313"/>
                    <a:pt x="1022" y="230"/>
                    <a:pt x="1022" y="84"/>
                  </a:cubicBezTo>
                  <a:cubicBezTo>
                    <a:pt x="1043" y="375"/>
                    <a:pt x="1043" y="375"/>
                    <a:pt x="1043" y="375"/>
                  </a:cubicBezTo>
                  <a:cubicBezTo>
                    <a:pt x="1043" y="521"/>
                    <a:pt x="814" y="605"/>
                    <a:pt x="543" y="584"/>
                  </a:cubicBezTo>
                  <a:cubicBezTo>
                    <a:pt x="271" y="542"/>
                    <a:pt x="21" y="417"/>
                    <a:pt x="21"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31" name="Freeform 630"/>
            <p:cNvSpPr>
              <a:spLocks noChangeArrowheads="1"/>
            </p:cNvSpPr>
            <p:nvPr/>
          </p:nvSpPr>
          <p:spPr bwMode="auto">
            <a:xfrm>
              <a:off x="4808" y="876"/>
              <a:ext cx="230" cy="121"/>
            </a:xfrm>
            <a:custGeom>
              <a:avLst/>
              <a:gdLst>
                <a:gd name="T0" fmla="*/ 1022 w 1023"/>
                <a:gd name="T1" fmla="*/ 313 h 544"/>
                <a:gd name="T2" fmla="*/ 1022 w 1023"/>
                <a:gd name="T3" fmla="*/ 313 h 544"/>
                <a:gd name="T4" fmla="*/ 500 w 1023"/>
                <a:gd name="T5" fmla="*/ 21 h 544"/>
                <a:gd name="T6" fmla="*/ 0 w 1023"/>
                <a:gd name="T7" fmla="*/ 209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22" y="188"/>
                    <a:pt x="771" y="63"/>
                    <a:pt x="500" y="21"/>
                  </a:cubicBezTo>
                  <a:cubicBezTo>
                    <a:pt x="208" y="0"/>
                    <a:pt x="0" y="84"/>
                    <a:pt x="0" y="209"/>
                  </a:cubicBezTo>
                  <a:cubicBezTo>
                    <a:pt x="20" y="355"/>
                    <a:pt x="250" y="480"/>
                    <a:pt x="521" y="501"/>
                  </a:cubicBezTo>
                  <a:cubicBezTo>
                    <a:pt x="813" y="543"/>
                    <a:pt x="1022" y="439"/>
                    <a:pt x="1022"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32" name="Freeform 631"/>
            <p:cNvSpPr>
              <a:spLocks noChangeArrowheads="1"/>
            </p:cNvSpPr>
            <p:nvPr/>
          </p:nvSpPr>
          <p:spPr bwMode="auto">
            <a:xfrm>
              <a:off x="4808" y="923"/>
              <a:ext cx="236" cy="141"/>
            </a:xfrm>
            <a:custGeom>
              <a:avLst/>
              <a:gdLst>
                <a:gd name="T0" fmla="*/ 0 w 1043"/>
                <a:gd name="T1" fmla="*/ 0 h 627"/>
                <a:gd name="T2" fmla="*/ 0 w 1043"/>
                <a:gd name="T3" fmla="*/ 0 h 627"/>
                <a:gd name="T4" fmla="*/ 521 w 1043"/>
                <a:gd name="T5" fmla="*/ 292 h 627"/>
                <a:gd name="T6" fmla="*/ 1022 w 1043"/>
                <a:gd name="T7" fmla="*/ 104 h 627"/>
                <a:gd name="T8" fmla="*/ 1042 w 1043"/>
                <a:gd name="T9" fmla="*/ 397 h 627"/>
                <a:gd name="T10" fmla="*/ 542 w 1043"/>
                <a:gd name="T11" fmla="*/ 584 h 627"/>
                <a:gd name="T12" fmla="*/ 20 w 1043"/>
                <a:gd name="T13" fmla="*/ 292 h 627"/>
                <a:gd name="T14" fmla="*/ 0 w 1043"/>
                <a:gd name="T15" fmla="*/ 0 h 6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3" h="627">
                  <a:moveTo>
                    <a:pt x="0" y="0"/>
                  </a:moveTo>
                  <a:lnTo>
                    <a:pt x="0" y="0"/>
                  </a:lnTo>
                  <a:cubicBezTo>
                    <a:pt x="20" y="146"/>
                    <a:pt x="250" y="271"/>
                    <a:pt x="521" y="292"/>
                  </a:cubicBezTo>
                  <a:cubicBezTo>
                    <a:pt x="813" y="334"/>
                    <a:pt x="1022" y="230"/>
                    <a:pt x="1022" y="104"/>
                  </a:cubicBezTo>
                  <a:cubicBezTo>
                    <a:pt x="1042" y="397"/>
                    <a:pt x="1042" y="397"/>
                    <a:pt x="1042" y="397"/>
                  </a:cubicBezTo>
                  <a:cubicBezTo>
                    <a:pt x="1042" y="521"/>
                    <a:pt x="813" y="626"/>
                    <a:pt x="542" y="584"/>
                  </a:cubicBezTo>
                  <a:cubicBezTo>
                    <a:pt x="271" y="563"/>
                    <a:pt x="20" y="438"/>
                    <a:pt x="20"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33" name="Freeform 632"/>
            <p:cNvSpPr>
              <a:spLocks noChangeArrowheads="1"/>
            </p:cNvSpPr>
            <p:nvPr/>
          </p:nvSpPr>
          <p:spPr bwMode="auto">
            <a:xfrm>
              <a:off x="5162" y="1056"/>
              <a:ext cx="232" cy="117"/>
            </a:xfrm>
            <a:custGeom>
              <a:avLst/>
              <a:gdLst>
                <a:gd name="T0" fmla="*/ 1022 w 1023"/>
                <a:gd name="T1" fmla="*/ 313 h 522"/>
                <a:gd name="T2" fmla="*/ 1022 w 1023"/>
                <a:gd name="T3" fmla="*/ 313 h 522"/>
                <a:gd name="T4" fmla="*/ 500 w 1023"/>
                <a:gd name="T5" fmla="*/ 21 h 522"/>
                <a:gd name="T6" fmla="*/ 0 w 1023"/>
                <a:gd name="T7" fmla="*/ 208 h 522"/>
                <a:gd name="T8" fmla="*/ 522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67"/>
                    <a:pt x="772" y="42"/>
                    <a:pt x="500" y="21"/>
                  </a:cubicBezTo>
                  <a:cubicBezTo>
                    <a:pt x="209" y="0"/>
                    <a:pt x="0" y="84"/>
                    <a:pt x="0" y="208"/>
                  </a:cubicBezTo>
                  <a:cubicBezTo>
                    <a:pt x="21" y="355"/>
                    <a:pt x="250" y="480"/>
                    <a:pt x="522" y="501"/>
                  </a:cubicBezTo>
                  <a:cubicBezTo>
                    <a:pt x="813" y="521"/>
                    <a:pt x="1022" y="438"/>
                    <a:pt x="1022"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34" name="Freeform 633"/>
            <p:cNvSpPr>
              <a:spLocks noChangeArrowheads="1"/>
            </p:cNvSpPr>
            <p:nvPr/>
          </p:nvSpPr>
          <p:spPr bwMode="auto">
            <a:xfrm>
              <a:off x="5162" y="1102"/>
              <a:ext cx="236" cy="137"/>
            </a:xfrm>
            <a:custGeom>
              <a:avLst/>
              <a:gdLst>
                <a:gd name="T0" fmla="*/ 0 w 1044"/>
                <a:gd name="T1" fmla="*/ 0 h 607"/>
                <a:gd name="T2" fmla="*/ 0 w 1044"/>
                <a:gd name="T3" fmla="*/ 0 h 607"/>
                <a:gd name="T4" fmla="*/ 522 w 1044"/>
                <a:gd name="T5" fmla="*/ 293 h 607"/>
                <a:gd name="T6" fmla="*/ 1022 w 1044"/>
                <a:gd name="T7" fmla="*/ 105 h 607"/>
                <a:gd name="T8" fmla="*/ 1022 w 1044"/>
                <a:gd name="T9" fmla="*/ 397 h 607"/>
                <a:gd name="T10" fmla="*/ 542 w 1044"/>
                <a:gd name="T11" fmla="*/ 584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7"/>
                    <a:pt x="250" y="272"/>
                    <a:pt x="522" y="293"/>
                  </a:cubicBezTo>
                  <a:cubicBezTo>
                    <a:pt x="813" y="313"/>
                    <a:pt x="1022" y="230"/>
                    <a:pt x="1022" y="105"/>
                  </a:cubicBezTo>
                  <a:cubicBezTo>
                    <a:pt x="1022" y="397"/>
                    <a:pt x="1022" y="397"/>
                    <a:pt x="1022" y="397"/>
                  </a:cubicBezTo>
                  <a:cubicBezTo>
                    <a:pt x="1043" y="522"/>
                    <a:pt x="813" y="606"/>
                    <a:pt x="542" y="584"/>
                  </a:cubicBezTo>
                  <a:cubicBezTo>
                    <a:pt x="250" y="564"/>
                    <a:pt x="21" y="439"/>
                    <a:pt x="21" y="293"/>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grpSp>
      <p:grpSp>
        <p:nvGrpSpPr>
          <p:cNvPr id="532" name="Group 204"/>
          <p:cNvGrpSpPr>
            <a:grpSpLocks/>
          </p:cNvGrpSpPr>
          <p:nvPr/>
        </p:nvGrpSpPr>
        <p:grpSpPr bwMode="auto">
          <a:xfrm flipH="1">
            <a:off x="3537697" y="2061956"/>
            <a:ext cx="992980" cy="723563"/>
            <a:chOff x="3658" y="852"/>
            <a:chExt cx="1986" cy="1447"/>
          </a:xfrm>
        </p:grpSpPr>
        <p:sp>
          <p:nvSpPr>
            <p:cNvPr id="597" name="Freeform 596"/>
            <p:cNvSpPr>
              <a:spLocks noChangeArrowheads="1"/>
            </p:cNvSpPr>
            <p:nvPr/>
          </p:nvSpPr>
          <p:spPr bwMode="auto">
            <a:xfrm>
              <a:off x="3658" y="1419"/>
              <a:ext cx="662" cy="880"/>
            </a:xfrm>
            <a:custGeom>
              <a:avLst/>
              <a:gdLst>
                <a:gd name="T0" fmla="*/ 2921 w 2922"/>
                <a:gd name="T1" fmla="*/ 3879 h 3880"/>
                <a:gd name="T2" fmla="*/ 0 w 2922"/>
                <a:gd name="T3" fmla="*/ 2629 h 3880"/>
                <a:gd name="T4" fmla="*/ 0 w 2922"/>
                <a:gd name="T5" fmla="*/ 0 h 3880"/>
                <a:gd name="T6" fmla="*/ 2921 w 2922"/>
                <a:gd name="T7" fmla="*/ 1251 h 3880"/>
                <a:gd name="T8" fmla="*/ 2921 w 2922"/>
                <a:gd name="T9" fmla="*/ 3879 h 3880"/>
              </a:gdLst>
              <a:ahLst/>
              <a:cxnLst>
                <a:cxn ang="0">
                  <a:pos x="T0" y="T1"/>
                </a:cxn>
                <a:cxn ang="0">
                  <a:pos x="T2" y="T3"/>
                </a:cxn>
                <a:cxn ang="0">
                  <a:pos x="T4" y="T5"/>
                </a:cxn>
                <a:cxn ang="0">
                  <a:pos x="T6" y="T7"/>
                </a:cxn>
                <a:cxn ang="0">
                  <a:pos x="T8" y="T9"/>
                </a:cxn>
              </a:cxnLst>
              <a:rect l="0" t="0" r="r" b="b"/>
              <a:pathLst>
                <a:path w="2922" h="3880">
                  <a:moveTo>
                    <a:pt x="2921" y="3879"/>
                  </a:moveTo>
                  <a:lnTo>
                    <a:pt x="0" y="2629"/>
                  </a:lnTo>
                  <a:lnTo>
                    <a:pt x="0" y="0"/>
                  </a:lnTo>
                  <a:lnTo>
                    <a:pt x="2921" y="1251"/>
                  </a:lnTo>
                  <a:lnTo>
                    <a:pt x="2921" y="3879"/>
                  </a:lnTo>
                </a:path>
              </a:pathLst>
            </a:custGeom>
            <a:gradFill flip="none" rotWithShape="1">
              <a:gsLst>
                <a:gs pos="0">
                  <a:schemeClr val="accent4">
                    <a:lumMod val="40000"/>
                    <a:lumOff val="60000"/>
                  </a:schemeClr>
                </a:gs>
                <a:gs pos="46000">
                  <a:schemeClr val="accent4">
                    <a:lumMod val="95000"/>
                    <a:lumOff val="5000"/>
                  </a:schemeClr>
                </a:gs>
                <a:gs pos="100000">
                  <a:schemeClr val="accent4">
                    <a:lumMod val="60000"/>
                  </a:schemeClr>
                </a:gs>
              </a:gsLst>
              <a:path path="circle">
                <a:fillToRect l="50000" t="130000" r="50000" b="-3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598" name="Freeform 597"/>
            <p:cNvSpPr>
              <a:spLocks noChangeArrowheads="1"/>
            </p:cNvSpPr>
            <p:nvPr/>
          </p:nvSpPr>
          <p:spPr bwMode="auto">
            <a:xfrm>
              <a:off x="4320" y="1133"/>
              <a:ext cx="1324" cy="1166"/>
            </a:xfrm>
            <a:custGeom>
              <a:avLst/>
              <a:gdLst>
                <a:gd name="T0" fmla="*/ 2920 w 5842"/>
                <a:gd name="T1" fmla="*/ 1272 h 5152"/>
                <a:gd name="T2" fmla="*/ 0 w 5842"/>
                <a:gd name="T3" fmla="*/ 2523 h 5152"/>
                <a:gd name="T4" fmla="*/ 0 w 5842"/>
                <a:gd name="T5" fmla="*/ 5151 h 5152"/>
                <a:gd name="T6" fmla="*/ 2920 w 5842"/>
                <a:gd name="T7" fmla="*/ 3901 h 5152"/>
                <a:gd name="T8" fmla="*/ 5841 w 5842"/>
                <a:gd name="T9" fmla="*/ 2649 h 5152"/>
                <a:gd name="T10" fmla="*/ 5841 w 5842"/>
                <a:gd name="T11" fmla="*/ 0 h 5152"/>
                <a:gd name="T12" fmla="*/ 2920 w 5842"/>
                <a:gd name="T13" fmla="*/ 1272 h 5152"/>
              </a:gdLst>
              <a:ahLst/>
              <a:cxnLst>
                <a:cxn ang="0">
                  <a:pos x="T0" y="T1"/>
                </a:cxn>
                <a:cxn ang="0">
                  <a:pos x="T2" y="T3"/>
                </a:cxn>
                <a:cxn ang="0">
                  <a:pos x="T4" y="T5"/>
                </a:cxn>
                <a:cxn ang="0">
                  <a:pos x="T6" y="T7"/>
                </a:cxn>
                <a:cxn ang="0">
                  <a:pos x="T8" y="T9"/>
                </a:cxn>
                <a:cxn ang="0">
                  <a:pos x="T10" y="T11"/>
                </a:cxn>
                <a:cxn ang="0">
                  <a:pos x="T12" y="T13"/>
                </a:cxn>
              </a:cxnLst>
              <a:rect l="0" t="0" r="r" b="b"/>
              <a:pathLst>
                <a:path w="5842" h="5152">
                  <a:moveTo>
                    <a:pt x="2920" y="1272"/>
                  </a:moveTo>
                  <a:lnTo>
                    <a:pt x="0" y="2523"/>
                  </a:lnTo>
                  <a:lnTo>
                    <a:pt x="0" y="5151"/>
                  </a:lnTo>
                  <a:lnTo>
                    <a:pt x="2920" y="3901"/>
                  </a:lnTo>
                  <a:lnTo>
                    <a:pt x="5841" y="2649"/>
                  </a:lnTo>
                  <a:lnTo>
                    <a:pt x="5841" y="0"/>
                  </a:lnTo>
                  <a:lnTo>
                    <a:pt x="2920" y="1272"/>
                  </a:lnTo>
                </a:path>
              </a:pathLst>
            </a:custGeom>
            <a:gradFill flip="none" rotWithShape="1">
              <a:gsLst>
                <a:gs pos="0">
                  <a:schemeClr val="accent4">
                    <a:lumMod val="89000"/>
                  </a:schemeClr>
                </a:gs>
                <a:gs pos="23000">
                  <a:schemeClr val="accent4">
                    <a:lumMod val="89000"/>
                  </a:schemeClr>
                </a:gs>
                <a:gs pos="69000">
                  <a:schemeClr val="accent4">
                    <a:lumMod val="75000"/>
                  </a:schemeClr>
                </a:gs>
                <a:gs pos="97000">
                  <a:schemeClr val="accent4">
                    <a:lumMod val="70000"/>
                  </a:schemeClr>
                </a:gs>
              </a:gsLst>
              <a:path path="circle">
                <a:fillToRect l="50000" t="50000" r="50000" b="5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599" name="Freeform 598"/>
            <p:cNvSpPr>
              <a:spLocks noChangeArrowheads="1"/>
            </p:cNvSpPr>
            <p:nvPr/>
          </p:nvSpPr>
          <p:spPr bwMode="auto">
            <a:xfrm>
              <a:off x="3658" y="852"/>
              <a:ext cx="1986" cy="856"/>
            </a:xfrm>
            <a:custGeom>
              <a:avLst/>
              <a:gdLst>
                <a:gd name="T0" fmla="*/ 5841 w 8763"/>
                <a:gd name="T1" fmla="*/ 0 h 3776"/>
                <a:gd name="T2" fmla="*/ 2921 w 8763"/>
                <a:gd name="T3" fmla="*/ 1252 h 3776"/>
                <a:gd name="T4" fmla="*/ 0 w 8763"/>
                <a:gd name="T5" fmla="*/ 2524 h 3776"/>
                <a:gd name="T6" fmla="*/ 2921 w 8763"/>
                <a:gd name="T7" fmla="*/ 3775 h 3776"/>
                <a:gd name="T8" fmla="*/ 5841 w 8763"/>
                <a:gd name="T9" fmla="*/ 2524 h 3776"/>
                <a:gd name="T10" fmla="*/ 8762 w 8763"/>
                <a:gd name="T11" fmla="*/ 1252 h 3776"/>
                <a:gd name="T12" fmla="*/ 5841 w 8763"/>
                <a:gd name="T13" fmla="*/ 0 h 3776"/>
              </a:gdLst>
              <a:ahLst/>
              <a:cxnLst>
                <a:cxn ang="0">
                  <a:pos x="T0" y="T1"/>
                </a:cxn>
                <a:cxn ang="0">
                  <a:pos x="T2" y="T3"/>
                </a:cxn>
                <a:cxn ang="0">
                  <a:pos x="T4" y="T5"/>
                </a:cxn>
                <a:cxn ang="0">
                  <a:pos x="T6" y="T7"/>
                </a:cxn>
                <a:cxn ang="0">
                  <a:pos x="T8" y="T9"/>
                </a:cxn>
                <a:cxn ang="0">
                  <a:pos x="T10" y="T11"/>
                </a:cxn>
                <a:cxn ang="0">
                  <a:pos x="T12" y="T13"/>
                </a:cxn>
              </a:cxnLst>
              <a:rect l="0" t="0" r="r" b="b"/>
              <a:pathLst>
                <a:path w="8763" h="3776">
                  <a:moveTo>
                    <a:pt x="5841" y="0"/>
                  </a:moveTo>
                  <a:lnTo>
                    <a:pt x="2921" y="1252"/>
                  </a:lnTo>
                  <a:lnTo>
                    <a:pt x="0" y="2524"/>
                  </a:lnTo>
                  <a:lnTo>
                    <a:pt x="2921" y="3775"/>
                  </a:lnTo>
                  <a:lnTo>
                    <a:pt x="5841" y="2524"/>
                  </a:lnTo>
                  <a:lnTo>
                    <a:pt x="8762" y="1252"/>
                  </a:lnTo>
                  <a:lnTo>
                    <a:pt x="5841" y="0"/>
                  </a:lnTo>
                </a:path>
              </a:pathLst>
            </a:custGeom>
            <a:gradFill flip="none" rotWithShape="1">
              <a:gsLst>
                <a:gs pos="0">
                  <a:schemeClr val="accent4">
                    <a:lumMod val="0"/>
                    <a:lumOff val="100000"/>
                  </a:schemeClr>
                </a:gs>
                <a:gs pos="35000">
                  <a:schemeClr val="accent4">
                    <a:lumMod val="0"/>
                    <a:lumOff val="100000"/>
                  </a:schemeClr>
                </a:gs>
                <a:gs pos="100000">
                  <a:schemeClr val="accent4">
                    <a:lumMod val="100000"/>
                  </a:schemeClr>
                </a:gs>
              </a:gsLst>
              <a:path path="circle">
                <a:fillToRect l="50000" t="-80000" r="50000" b="18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00" name="Freeform 599"/>
            <p:cNvSpPr>
              <a:spLocks noChangeArrowheads="1"/>
            </p:cNvSpPr>
            <p:nvPr/>
          </p:nvSpPr>
          <p:spPr bwMode="auto">
            <a:xfrm>
              <a:off x="3872" y="1246"/>
              <a:ext cx="234" cy="121"/>
            </a:xfrm>
            <a:custGeom>
              <a:avLst/>
              <a:gdLst>
                <a:gd name="T0" fmla="*/ 1022 w 1044"/>
                <a:gd name="T1" fmla="*/ 333 h 543"/>
                <a:gd name="T2" fmla="*/ 1022 w 1044"/>
                <a:gd name="T3" fmla="*/ 333 h 543"/>
                <a:gd name="T4" fmla="*/ 500 w 1044"/>
                <a:gd name="T5" fmla="*/ 41 h 543"/>
                <a:gd name="T6" fmla="*/ 20 w 1044"/>
                <a:gd name="T7" fmla="*/ 229 h 543"/>
                <a:gd name="T8" fmla="*/ 542 w 1044"/>
                <a:gd name="T9" fmla="*/ 521 h 543"/>
                <a:gd name="T10" fmla="*/ 1022 w 1044"/>
                <a:gd name="T11" fmla="*/ 333 h 543"/>
              </a:gdLst>
              <a:ahLst/>
              <a:cxnLst>
                <a:cxn ang="0">
                  <a:pos x="T0" y="T1"/>
                </a:cxn>
                <a:cxn ang="0">
                  <a:pos x="T2" y="T3"/>
                </a:cxn>
                <a:cxn ang="0">
                  <a:pos x="T4" y="T5"/>
                </a:cxn>
                <a:cxn ang="0">
                  <a:pos x="T6" y="T7"/>
                </a:cxn>
                <a:cxn ang="0">
                  <a:pos x="T8" y="T9"/>
                </a:cxn>
                <a:cxn ang="0">
                  <a:pos x="T10" y="T11"/>
                </a:cxn>
              </a:cxnLst>
              <a:rect l="0" t="0" r="r" b="b"/>
              <a:pathLst>
                <a:path w="1044" h="543">
                  <a:moveTo>
                    <a:pt x="1022" y="333"/>
                  </a:moveTo>
                  <a:lnTo>
                    <a:pt x="1022" y="333"/>
                  </a:lnTo>
                  <a:cubicBezTo>
                    <a:pt x="1022" y="187"/>
                    <a:pt x="793" y="62"/>
                    <a:pt x="500" y="41"/>
                  </a:cubicBezTo>
                  <a:cubicBezTo>
                    <a:pt x="229" y="0"/>
                    <a:pt x="0" y="104"/>
                    <a:pt x="20" y="229"/>
                  </a:cubicBezTo>
                  <a:cubicBezTo>
                    <a:pt x="20" y="354"/>
                    <a:pt x="250" y="479"/>
                    <a:pt x="542" y="521"/>
                  </a:cubicBezTo>
                  <a:cubicBezTo>
                    <a:pt x="813" y="542"/>
                    <a:pt x="1043" y="458"/>
                    <a:pt x="1022" y="33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01" name="Freeform 600"/>
            <p:cNvSpPr>
              <a:spLocks noChangeArrowheads="1"/>
            </p:cNvSpPr>
            <p:nvPr/>
          </p:nvSpPr>
          <p:spPr bwMode="auto">
            <a:xfrm>
              <a:off x="3876" y="1298"/>
              <a:ext cx="230" cy="135"/>
            </a:xfrm>
            <a:custGeom>
              <a:avLst/>
              <a:gdLst>
                <a:gd name="T0" fmla="*/ 0 w 1024"/>
                <a:gd name="T1" fmla="*/ 0 h 606"/>
                <a:gd name="T2" fmla="*/ 0 w 1024"/>
                <a:gd name="T3" fmla="*/ 0 h 606"/>
                <a:gd name="T4" fmla="*/ 522 w 1024"/>
                <a:gd name="T5" fmla="*/ 292 h 606"/>
                <a:gd name="T6" fmla="*/ 1002 w 1024"/>
                <a:gd name="T7" fmla="*/ 104 h 606"/>
                <a:gd name="T8" fmla="*/ 1023 w 1024"/>
                <a:gd name="T9" fmla="*/ 396 h 606"/>
                <a:gd name="T10" fmla="*/ 522 w 1024"/>
                <a:gd name="T11" fmla="*/ 584 h 606"/>
                <a:gd name="T12" fmla="*/ 0 w 1024"/>
                <a:gd name="T13" fmla="*/ 292 h 606"/>
                <a:gd name="T14" fmla="*/ 0 w 102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4" h="606">
                  <a:moveTo>
                    <a:pt x="0" y="0"/>
                  </a:moveTo>
                  <a:lnTo>
                    <a:pt x="0" y="0"/>
                  </a:lnTo>
                  <a:cubicBezTo>
                    <a:pt x="0" y="125"/>
                    <a:pt x="230" y="250"/>
                    <a:pt x="522" y="292"/>
                  </a:cubicBezTo>
                  <a:cubicBezTo>
                    <a:pt x="793" y="313"/>
                    <a:pt x="1023" y="229"/>
                    <a:pt x="1002" y="104"/>
                  </a:cubicBezTo>
                  <a:cubicBezTo>
                    <a:pt x="1023" y="396"/>
                    <a:pt x="1023" y="396"/>
                    <a:pt x="1023" y="396"/>
                  </a:cubicBezTo>
                  <a:cubicBezTo>
                    <a:pt x="1023" y="521"/>
                    <a:pt x="814" y="605"/>
                    <a:pt x="522" y="584"/>
                  </a:cubicBezTo>
                  <a:cubicBezTo>
                    <a:pt x="251" y="563"/>
                    <a:pt x="22" y="417"/>
                    <a:pt x="0"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02" name="Freeform 601"/>
            <p:cNvSpPr>
              <a:spLocks noChangeArrowheads="1"/>
            </p:cNvSpPr>
            <p:nvPr/>
          </p:nvSpPr>
          <p:spPr bwMode="auto">
            <a:xfrm>
              <a:off x="4225" y="1423"/>
              <a:ext cx="236" cy="123"/>
            </a:xfrm>
            <a:custGeom>
              <a:avLst/>
              <a:gdLst>
                <a:gd name="T0" fmla="*/ 1022 w 1044"/>
                <a:gd name="T1" fmla="*/ 313 h 544"/>
                <a:gd name="T2" fmla="*/ 1022 w 1044"/>
                <a:gd name="T3" fmla="*/ 313 h 544"/>
                <a:gd name="T4" fmla="*/ 501 w 1044"/>
                <a:gd name="T5" fmla="*/ 21 h 544"/>
                <a:gd name="T6" fmla="*/ 21 w 1044"/>
                <a:gd name="T7" fmla="*/ 230 h 544"/>
                <a:gd name="T8" fmla="*/ 542 w 1044"/>
                <a:gd name="T9" fmla="*/ 522 h 544"/>
                <a:gd name="T10" fmla="*/ 1022 w 1044"/>
                <a:gd name="T11" fmla="*/ 313 h 544"/>
              </a:gdLst>
              <a:ahLst/>
              <a:cxnLst>
                <a:cxn ang="0">
                  <a:pos x="T0" y="T1"/>
                </a:cxn>
                <a:cxn ang="0">
                  <a:pos x="T2" y="T3"/>
                </a:cxn>
                <a:cxn ang="0">
                  <a:pos x="T4" y="T5"/>
                </a:cxn>
                <a:cxn ang="0">
                  <a:pos x="T6" y="T7"/>
                </a:cxn>
                <a:cxn ang="0">
                  <a:pos x="T8" y="T9"/>
                </a:cxn>
                <a:cxn ang="0">
                  <a:pos x="T10" y="T11"/>
                </a:cxn>
              </a:cxnLst>
              <a:rect l="0" t="0" r="r" b="b"/>
              <a:pathLst>
                <a:path w="1044" h="544">
                  <a:moveTo>
                    <a:pt x="1022" y="313"/>
                  </a:moveTo>
                  <a:lnTo>
                    <a:pt x="1022" y="313"/>
                  </a:lnTo>
                  <a:cubicBezTo>
                    <a:pt x="1022" y="188"/>
                    <a:pt x="793" y="63"/>
                    <a:pt x="501" y="21"/>
                  </a:cubicBezTo>
                  <a:cubicBezTo>
                    <a:pt x="230" y="0"/>
                    <a:pt x="0" y="83"/>
                    <a:pt x="21" y="230"/>
                  </a:cubicBezTo>
                  <a:cubicBezTo>
                    <a:pt x="21" y="355"/>
                    <a:pt x="251" y="480"/>
                    <a:pt x="542" y="522"/>
                  </a:cubicBezTo>
                  <a:cubicBezTo>
                    <a:pt x="814" y="543"/>
                    <a:pt x="1043" y="459"/>
                    <a:pt x="1022"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03" name="Freeform 602"/>
            <p:cNvSpPr>
              <a:spLocks noChangeArrowheads="1"/>
            </p:cNvSpPr>
            <p:nvPr/>
          </p:nvSpPr>
          <p:spPr bwMode="auto">
            <a:xfrm>
              <a:off x="4229" y="1478"/>
              <a:ext cx="232" cy="135"/>
            </a:xfrm>
            <a:custGeom>
              <a:avLst/>
              <a:gdLst>
                <a:gd name="T0" fmla="*/ 0 w 1023"/>
                <a:gd name="T1" fmla="*/ 0 h 605"/>
                <a:gd name="T2" fmla="*/ 0 w 1023"/>
                <a:gd name="T3" fmla="*/ 0 h 605"/>
                <a:gd name="T4" fmla="*/ 521 w 1023"/>
                <a:gd name="T5" fmla="*/ 292 h 605"/>
                <a:gd name="T6" fmla="*/ 1001 w 1023"/>
                <a:gd name="T7" fmla="*/ 83 h 605"/>
                <a:gd name="T8" fmla="*/ 1022 w 1023"/>
                <a:gd name="T9" fmla="*/ 375 h 605"/>
                <a:gd name="T10" fmla="*/ 521 w 1023"/>
                <a:gd name="T11" fmla="*/ 584 h 605"/>
                <a:gd name="T12" fmla="*/ 0 w 1023"/>
                <a:gd name="T13" fmla="*/ 292 h 605"/>
                <a:gd name="T14" fmla="*/ 0 w 1023"/>
                <a:gd name="T15" fmla="*/ 0 h 6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3" h="605">
                  <a:moveTo>
                    <a:pt x="0" y="0"/>
                  </a:moveTo>
                  <a:lnTo>
                    <a:pt x="0" y="0"/>
                  </a:lnTo>
                  <a:cubicBezTo>
                    <a:pt x="0" y="125"/>
                    <a:pt x="230" y="250"/>
                    <a:pt x="521" y="292"/>
                  </a:cubicBezTo>
                  <a:cubicBezTo>
                    <a:pt x="793" y="313"/>
                    <a:pt x="1022" y="229"/>
                    <a:pt x="1001" y="83"/>
                  </a:cubicBezTo>
                  <a:cubicBezTo>
                    <a:pt x="1022" y="375"/>
                    <a:pt x="1022" y="375"/>
                    <a:pt x="1022" y="375"/>
                  </a:cubicBezTo>
                  <a:cubicBezTo>
                    <a:pt x="1022" y="521"/>
                    <a:pt x="814" y="604"/>
                    <a:pt x="521" y="584"/>
                  </a:cubicBezTo>
                  <a:cubicBezTo>
                    <a:pt x="250" y="542"/>
                    <a:pt x="21" y="417"/>
                    <a:pt x="0"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04" name="Freeform 603"/>
            <p:cNvSpPr>
              <a:spLocks noChangeArrowheads="1"/>
            </p:cNvSpPr>
            <p:nvPr/>
          </p:nvSpPr>
          <p:spPr bwMode="auto">
            <a:xfrm>
              <a:off x="4183" y="1122"/>
              <a:ext cx="232" cy="121"/>
            </a:xfrm>
            <a:custGeom>
              <a:avLst/>
              <a:gdLst>
                <a:gd name="T0" fmla="*/ 1022 w 1023"/>
                <a:gd name="T1" fmla="*/ 313 h 544"/>
                <a:gd name="T2" fmla="*/ 1022 w 1023"/>
                <a:gd name="T3" fmla="*/ 313 h 544"/>
                <a:gd name="T4" fmla="*/ 501 w 1023"/>
                <a:gd name="T5" fmla="*/ 21 h 544"/>
                <a:gd name="T6" fmla="*/ 0 w 1023"/>
                <a:gd name="T7" fmla="*/ 229 h 544"/>
                <a:gd name="T8" fmla="*/ 521 w 1023"/>
                <a:gd name="T9" fmla="*/ 500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1"/>
                  </a:cubicBezTo>
                  <a:cubicBezTo>
                    <a:pt x="208" y="0"/>
                    <a:pt x="0" y="83"/>
                    <a:pt x="0" y="229"/>
                  </a:cubicBezTo>
                  <a:cubicBezTo>
                    <a:pt x="0" y="355"/>
                    <a:pt x="250" y="480"/>
                    <a:pt x="521" y="500"/>
                  </a:cubicBezTo>
                  <a:cubicBezTo>
                    <a:pt x="813" y="543"/>
                    <a:pt x="1022" y="459"/>
                    <a:pt x="1022"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05" name="Freeform 604"/>
            <p:cNvSpPr>
              <a:spLocks noChangeArrowheads="1"/>
            </p:cNvSpPr>
            <p:nvPr/>
          </p:nvSpPr>
          <p:spPr bwMode="auto">
            <a:xfrm>
              <a:off x="4183" y="1175"/>
              <a:ext cx="236" cy="135"/>
            </a:xfrm>
            <a:custGeom>
              <a:avLst/>
              <a:gdLst>
                <a:gd name="T0" fmla="*/ 0 w 1044"/>
                <a:gd name="T1" fmla="*/ 0 h 606"/>
                <a:gd name="T2" fmla="*/ 0 w 1044"/>
                <a:gd name="T3" fmla="*/ 0 h 606"/>
                <a:gd name="T4" fmla="*/ 521 w 1044"/>
                <a:gd name="T5" fmla="*/ 271 h 606"/>
                <a:gd name="T6" fmla="*/ 1022 w 1044"/>
                <a:gd name="T7" fmla="*/ 84 h 606"/>
                <a:gd name="T8" fmla="*/ 1022 w 1044"/>
                <a:gd name="T9" fmla="*/ 376 h 606"/>
                <a:gd name="T10" fmla="*/ 542 w 1044"/>
                <a:gd name="T11" fmla="*/ 564 h 606"/>
                <a:gd name="T12" fmla="*/ 21 w 1044"/>
                <a:gd name="T13" fmla="*/ 293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0" y="126"/>
                    <a:pt x="250" y="251"/>
                    <a:pt x="521" y="271"/>
                  </a:cubicBezTo>
                  <a:cubicBezTo>
                    <a:pt x="813" y="314"/>
                    <a:pt x="1022" y="230"/>
                    <a:pt x="1022" y="84"/>
                  </a:cubicBezTo>
                  <a:cubicBezTo>
                    <a:pt x="1022" y="376"/>
                    <a:pt x="1022" y="376"/>
                    <a:pt x="1022" y="376"/>
                  </a:cubicBezTo>
                  <a:cubicBezTo>
                    <a:pt x="1043" y="522"/>
                    <a:pt x="813" y="605"/>
                    <a:pt x="542" y="564"/>
                  </a:cubicBezTo>
                  <a:cubicBezTo>
                    <a:pt x="250" y="543"/>
                    <a:pt x="21" y="418"/>
                    <a:pt x="21" y="293"/>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06" name="Freeform 605"/>
            <p:cNvSpPr>
              <a:spLocks noChangeArrowheads="1"/>
            </p:cNvSpPr>
            <p:nvPr/>
          </p:nvSpPr>
          <p:spPr bwMode="auto">
            <a:xfrm>
              <a:off x="4534" y="1300"/>
              <a:ext cx="234" cy="117"/>
            </a:xfrm>
            <a:custGeom>
              <a:avLst/>
              <a:gdLst>
                <a:gd name="T0" fmla="*/ 1044 w 1045"/>
                <a:gd name="T1" fmla="*/ 313 h 522"/>
                <a:gd name="T2" fmla="*/ 1044 w 1045"/>
                <a:gd name="T3" fmla="*/ 313 h 522"/>
                <a:gd name="T4" fmla="*/ 501 w 1045"/>
                <a:gd name="T5" fmla="*/ 21 h 522"/>
                <a:gd name="T6" fmla="*/ 21 w 1045"/>
                <a:gd name="T7" fmla="*/ 208 h 522"/>
                <a:gd name="T8" fmla="*/ 543 w 1045"/>
                <a:gd name="T9" fmla="*/ 500 h 522"/>
                <a:gd name="T10" fmla="*/ 1044 w 1045"/>
                <a:gd name="T11" fmla="*/ 313 h 522"/>
              </a:gdLst>
              <a:ahLst/>
              <a:cxnLst>
                <a:cxn ang="0">
                  <a:pos x="T0" y="T1"/>
                </a:cxn>
                <a:cxn ang="0">
                  <a:pos x="T2" y="T3"/>
                </a:cxn>
                <a:cxn ang="0">
                  <a:pos x="T4" y="T5"/>
                </a:cxn>
                <a:cxn ang="0">
                  <a:pos x="T6" y="T7"/>
                </a:cxn>
                <a:cxn ang="0">
                  <a:pos x="T8" y="T9"/>
                </a:cxn>
                <a:cxn ang="0">
                  <a:pos x="T10" y="T11"/>
                </a:cxn>
              </a:cxnLst>
              <a:rect l="0" t="0" r="r" b="b"/>
              <a:pathLst>
                <a:path w="1045" h="522">
                  <a:moveTo>
                    <a:pt x="1044" y="313"/>
                  </a:moveTo>
                  <a:lnTo>
                    <a:pt x="1044" y="313"/>
                  </a:lnTo>
                  <a:cubicBezTo>
                    <a:pt x="1022" y="187"/>
                    <a:pt x="793" y="41"/>
                    <a:pt x="501" y="21"/>
                  </a:cubicBezTo>
                  <a:cubicBezTo>
                    <a:pt x="230" y="0"/>
                    <a:pt x="0" y="83"/>
                    <a:pt x="21" y="208"/>
                  </a:cubicBezTo>
                  <a:cubicBezTo>
                    <a:pt x="21" y="354"/>
                    <a:pt x="271" y="480"/>
                    <a:pt x="543" y="500"/>
                  </a:cubicBezTo>
                  <a:cubicBezTo>
                    <a:pt x="814" y="521"/>
                    <a:pt x="1044" y="438"/>
                    <a:pt x="1044"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07" name="Freeform 606"/>
            <p:cNvSpPr>
              <a:spLocks noChangeArrowheads="1"/>
            </p:cNvSpPr>
            <p:nvPr/>
          </p:nvSpPr>
          <p:spPr bwMode="auto">
            <a:xfrm>
              <a:off x="4538" y="1348"/>
              <a:ext cx="236" cy="137"/>
            </a:xfrm>
            <a:custGeom>
              <a:avLst/>
              <a:gdLst>
                <a:gd name="T0" fmla="*/ 0 w 1044"/>
                <a:gd name="T1" fmla="*/ 0 h 607"/>
                <a:gd name="T2" fmla="*/ 0 w 1044"/>
                <a:gd name="T3" fmla="*/ 0 h 607"/>
                <a:gd name="T4" fmla="*/ 522 w 1044"/>
                <a:gd name="T5" fmla="*/ 292 h 607"/>
                <a:gd name="T6" fmla="*/ 1023 w 1044"/>
                <a:gd name="T7" fmla="*/ 105 h 607"/>
                <a:gd name="T8" fmla="*/ 1023 w 1044"/>
                <a:gd name="T9" fmla="*/ 397 h 607"/>
                <a:gd name="T10" fmla="*/ 543 w 1044"/>
                <a:gd name="T11" fmla="*/ 584 h 607"/>
                <a:gd name="T12" fmla="*/ 0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6"/>
                    <a:pt x="250" y="272"/>
                    <a:pt x="522" y="292"/>
                  </a:cubicBezTo>
                  <a:cubicBezTo>
                    <a:pt x="793" y="313"/>
                    <a:pt x="1023" y="230"/>
                    <a:pt x="1023" y="105"/>
                  </a:cubicBezTo>
                  <a:cubicBezTo>
                    <a:pt x="1023" y="397"/>
                    <a:pt x="1023" y="397"/>
                    <a:pt x="1023" y="397"/>
                  </a:cubicBezTo>
                  <a:cubicBezTo>
                    <a:pt x="1043" y="522"/>
                    <a:pt x="814" y="606"/>
                    <a:pt x="543" y="584"/>
                  </a:cubicBezTo>
                  <a:cubicBezTo>
                    <a:pt x="250" y="564"/>
                    <a:pt x="21" y="439"/>
                    <a:pt x="0"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08" name="Freeform 607"/>
            <p:cNvSpPr>
              <a:spLocks noChangeArrowheads="1"/>
            </p:cNvSpPr>
            <p:nvPr/>
          </p:nvSpPr>
          <p:spPr bwMode="auto">
            <a:xfrm>
              <a:off x="4500" y="999"/>
              <a:ext cx="236" cy="117"/>
            </a:xfrm>
            <a:custGeom>
              <a:avLst/>
              <a:gdLst>
                <a:gd name="T0" fmla="*/ 1023 w 1044"/>
                <a:gd name="T1" fmla="*/ 313 h 522"/>
                <a:gd name="T2" fmla="*/ 1023 w 1044"/>
                <a:gd name="T3" fmla="*/ 313 h 522"/>
                <a:gd name="T4" fmla="*/ 501 w 1044"/>
                <a:gd name="T5" fmla="*/ 21 h 522"/>
                <a:gd name="T6" fmla="*/ 0 w 1044"/>
                <a:gd name="T7" fmla="*/ 208 h 522"/>
                <a:gd name="T8" fmla="*/ 543 w 1044"/>
                <a:gd name="T9" fmla="*/ 500 h 522"/>
                <a:gd name="T10" fmla="*/ 1023 w 1044"/>
                <a:gd name="T11" fmla="*/ 313 h 522"/>
              </a:gdLst>
              <a:ahLst/>
              <a:cxnLst>
                <a:cxn ang="0">
                  <a:pos x="T0" y="T1"/>
                </a:cxn>
                <a:cxn ang="0">
                  <a:pos x="T2" y="T3"/>
                </a:cxn>
                <a:cxn ang="0">
                  <a:pos x="T4" y="T5"/>
                </a:cxn>
                <a:cxn ang="0">
                  <a:pos x="T6" y="T7"/>
                </a:cxn>
                <a:cxn ang="0">
                  <a:pos x="T8" y="T9"/>
                </a:cxn>
                <a:cxn ang="0">
                  <a:pos x="T10" y="T11"/>
                </a:cxn>
              </a:cxnLst>
              <a:rect l="0" t="0" r="r" b="b"/>
              <a:pathLst>
                <a:path w="1044" h="522">
                  <a:moveTo>
                    <a:pt x="1023" y="313"/>
                  </a:moveTo>
                  <a:lnTo>
                    <a:pt x="1023" y="313"/>
                  </a:lnTo>
                  <a:cubicBezTo>
                    <a:pt x="1023" y="167"/>
                    <a:pt x="772" y="41"/>
                    <a:pt x="501" y="21"/>
                  </a:cubicBezTo>
                  <a:cubicBezTo>
                    <a:pt x="230" y="0"/>
                    <a:pt x="0" y="83"/>
                    <a:pt x="0" y="208"/>
                  </a:cubicBezTo>
                  <a:cubicBezTo>
                    <a:pt x="21" y="354"/>
                    <a:pt x="250" y="480"/>
                    <a:pt x="543" y="500"/>
                  </a:cubicBezTo>
                  <a:cubicBezTo>
                    <a:pt x="814" y="521"/>
                    <a:pt x="1043" y="438"/>
                    <a:pt x="1023"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09" name="Freeform 608"/>
            <p:cNvSpPr>
              <a:spLocks noChangeArrowheads="1"/>
            </p:cNvSpPr>
            <p:nvPr/>
          </p:nvSpPr>
          <p:spPr bwMode="auto">
            <a:xfrm>
              <a:off x="4500" y="1046"/>
              <a:ext cx="236" cy="137"/>
            </a:xfrm>
            <a:custGeom>
              <a:avLst/>
              <a:gdLst>
                <a:gd name="T0" fmla="*/ 0 w 1044"/>
                <a:gd name="T1" fmla="*/ 0 h 607"/>
                <a:gd name="T2" fmla="*/ 0 w 1044"/>
                <a:gd name="T3" fmla="*/ 0 h 607"/>
                <a:gd name="T4" fmla="*/ 543 w 1044"/>
                <a:gd name="T5" fmla="*/ 292 h 607"/>
                <a:gd name="T6" fmla="*/ 1023 w 1044"/>
                <a:gd name="T7" fmla="*/ 105 h 607"/>
                <a:gd name="T8" fmla="*/ 1043 w 1044"/>
                <a:gd name="T9" fmla="*/ 397 h 607"/>
                <a:gd name="T10" fmla="*/ 543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0" y="272"/>
                    <a:pt x="543" y="292"/>
                  </a:cubicBezTo>
                  <a:cubicBezTo>
                    <a:pt x="814" y="313"/>
                    <a:pt x="1043" y="230"/>
                    <a:pt x="1023" y="105"/>
                  </a:cubicBezTo>
                  <a:cubicBezTo>
                    <a:pt x="1043" y="397"/>
                    <a:pt x="1043" y="397"/>
                    <a:pt x="1043" y="397"/>
                  </a:cubicBezTo>
                  <a:cubicBezTo>
                    <a:pt x="1043" y="522"/>
                    <a:pt x="835" y="606"/>
                    <a:pt x="543" y="584"/>
                  </a:cubicBezTo>
                  <a:cubicBezTo>
                    <a:pt x="272" y="563"/>
                    <a:pt x="21" y="439"/>
                    <a:pt x="21"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10" name="Freeform 609"/>
            <p:cNvSpPr>
              <a:spLocks noChangeArrowheads="1"/>
            </p:cNvSpPr>
            <p:nvPr/>
          </p:nvSpPr>
          <p:spPr bwMode="auto">
            <a:xfrm>
              <a:off x="4855" y="1175"/>
              <a:ext cx="232" cy="121"/>
            </a:xfrm>
            <a:custGeom>
              <a:avLst/>
              <a:gdLst>
                <a:gd name="T0" fmla="*/ 1022 w 1023"/>
                <a:gd name="T1" fmla="*/ 314 h 544"/>
                <a:gd name="T2" fmla="*/ 1022 w 1023"/>
                <a:gd name="T3" fmla="*/ 314 h 544"/>
                <a:gd name="T4" fmla="*/ 501 w 1023"/>
                <a:gd name="T5" fmla="*/ 43 h 544"/>
                <a:gd name="T6" fmla="*/ 0 w 1023"/>
                <a:gd name="T7" fmla="*/ 230 h 544"/>
                <a:gd name="T8" fmla="*/ 521 w 1023"/>
                <a:gd name="T9" fmla="*/ 522 h 544"/>
                <a:gd name="T10" fmla="*/ 1022 w 1023"/>
                <a:gd name="T11" fmla="*/ 314 h 544"/>
              </a:gdLst>
              <a:ahLst/>
              <a:cxnLst>
                <a:cxn ang="0">
                  <a:pos x="T0" y="T1"/>
                </a:cxn>
                <a:cxn ang="0">
                  <a:pos x="T2" y="T3"/>
                </a:cxn>
                <a:cxn ang="0">
                  <a:pos x="T4" y="T5"/>
                </a:cxn>
                <a:cxn ang="0">
                  <a:pos x="T6" y="T7"/>
                </a:cxn>
                <a:cxn ang="0">
                  <a:pos x="T8" y="T9"/>
                </a:cxn>
                <a:cxn ang="0">
                  <a:pos x="T10" y="T11"/>
                </a:cxn>
              </a:cxnLst>
              <a:rect l="0" t="0" r="r" b="b"/>
              <a:pathLst>
                <a:path w="1023" h="544">
                  <a:moveTo>
                    <a:pt x="1022" y="314"/>
                  </a:moveTo>
                  <a:lnTo>
                    <a:pt x="1022" y="314"/>
                  </a:lnTo>
                  <a:cubicBezTo>
                    <a:pt x="1022" y="188"/>
                    <a:pt x="772" y="63"/>
                    <a:pt x="501" y="43"/>
                  </a:cubicBezTo>
                  <a:cubicBezTo>
                    <a:pt x="209" y="0"/>
                    <a:pt x="0" y="84"/>
                    <a:pt x="0" y="230"/>
                  </a:cubicBezTo>
                  <a:cubicBezTo>
                    <a:pt x="21" y="355"/>
                    <a:pt x="250" y="480"/>
                    <a:pt x="521" y="522"/>
                  </a:cubicBezTo>
                  <a:cubicBezTo>
                    <a:pt x="814" y="543"/>
                    <a:pt x="1022" y="460"/>
                    <a:pt x="1022" y="314"/>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11" name="Freeform 610"/>
            <p:cNvSpPr>
              <a:spLocks noChangeArrowheads="1"/>
            </p:cNvSpPr>
            <p:nvPr/>
          </p:nvSpPr>
          <p:spPr bwMode="auto">
            <a:xfrm>
              <a:off x="4855" y="1225"/>
              <a:ext cx="236" cy="137"/>
            </a:xfrm>
            <a:custGeom>
              <a:avLst/>
              <a:gdLst>
                <a:gd name="T0" fmla="*/ 0 w 1044"/>
                <a:gd name="T1" fmla="*/ 0 h 606"/>
                <a:gd name="T2" fmla="*/ 0 w 1044"/>
                <a:gd name="T3" fmla="*/ 0 h 606"/>
                <a:gd name="T4" fmla="*/ 521 w 1044"/>
                <a:gd name="T5" fmla="*/ 292 h 606"/>
                <a:gd name="T6" fmla="*/ 1022 w 1044"/>
                <a:gd name="T7" fmla="*/ 84 h 606"/>
                <a:gd name="T8" fmla="*/ 1043 w 1044"/>
                <a:gd name="T9" fmla="*/ 375 h 606"/>
                <a:gd name="T10" fmla="*/ 543 w 1044"/>
                <a:gd name="T11" fmla="*/ 584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92"/>
                  </a:cubicBezTo>
                  <a:cubicBezTo>
                    <a:pt x="814" y="313"/>
                    <a:pt x="1022" y="230"/>
                    <a:pt x="1022" y="84"/>
                  </a:cubicBezTo>
                  <a:cubicBezTo>
                    <a:pt x="1043" y="375"/>
                    <a:pt x="1043" y="375"/>
                    <a:pt x="1043" y="375"/>
                  </a:cubicBezTo>
                  <a:cubicBezTo>
                    <a:pt x="1043" y="521"/>
                    <a:pt x="814" y="605"/>
                    <a:pt x="543" y="584"/>
                  </a:cubicBezTo>
                  <a:cubicBezTo>
                    <a:pt x="271" y="542"/>
                    <a:pt x="21" y="417"/>
                    <a:pt x="21"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12" name="Freeform 611"/>
            <p:cNvSpPr>
              <a:spLocks noChangeArrowheads="1"/>
            </p:cNvSpPr>
            <p:nvPr/>
          </p:nvSpPr>
          <p:spPr bwMode="auto">
            <a:xfrm>
              <a:off x="4808" y="876"/>
              <a:ext cx="230" cy="121"/>
            </a:xfrm>
            <a:custGeom>
              <a:avLst/>
              <a:gdLst>
                <a:gd name="T0" fmla="*/ 1022 w 1023"/>
                <a:gd name="T1" fmla="*/ 313 h 544"/>
                <a:gd name="T2" fmla="*/ 1022 w 1023"/>
                <a:gd name="T3" fmla="*/ 313 h 544"/>
                <a:gd name="T4" fmla="*/ 500 w 1023"/>
                <a:gd name="T5" fmla="*/ 21 h 544"/>
                <a:gd name="T6" fmla="*/ 0 w 1023"/>
                <a:gd name="T7" fmla="*/ 209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22" y="188"/>
                    <a:pt x="771" y="63"/>
                    <a:pt x="500" y="21"/>
                  </a:cubicBezTo>
                  <a:cubicBezTo>
                    <a:pt x="208" y="0"/>
                    <a:pt x="0" y="84"/>
                    <a:pt x="0" y="209"/>
                  </a:cubicBezTo>
                  <a:cubicBezTo>
                    <a:pt x="20" y="355"/>
                    <a:pt x="250" y="480"/>
                    <a:pt x="521" y="501"/>
                  </a:cubicBezTo>
                  <a:cubicBezTo>
                    <a:pt x="813" y="543"/>
                    <a:pt x="1022" y="439"/>
                    <a:pt x="1022"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13" name="Freeform 612"/>
            <p:cNvSpPr>
              <a:spLocks noChangeArrowheads="1"/>
            </p:cNvSpPr>
            <p:nvPr/>
          </p:nvSpPr>
          <p:spPr bwMode="auto">
            <a:xfrm>
              <a:off x="4808" y="923"/>
              <a:ext cx="236" cy="141"/>
            </a:xfrm>
            <a:custGeom>
              <a:avLst/>
              <a:gdLst>
                <a:gd name="T0" fmla="*/ 0 w 1043"/>
                <a:gd name="T1" fmla="*/ 0 h 627"/>
                <a:gd name="T2" fmla="*/ 0 w 1043"/>
                <a:gd name="T3" fmla="*/ 0 h 627"/>
                <a:gd name="T4" fmla="*/ 521 w 1043"/>
                <a:gd name="T5" fmla="*/ 292 h 627"/>
                <a:gd name="T6" fmla="*/ 1022 w 1043"/>
                <a:gd name="T7" fmla="*/ 104 h 627"/>
                <a:gd name="T8" fmla="*/ 1042 w 1043"/>
                <a:gd name="T9" fmla="*/ 397 h 627"/>
                <a:gd name="T10" fmla="*/ 542 w 1043"/>
                <a:gd name="T11" fmla="*/ 584 h 627"/>
                <a:gd name="T12" fmla="*/ 20 w 1043"/>
                <a:gd name="T13" fmla="*/ 292 h 627"/>
                <a:gd name="T14" fmla="*/ 0 w 1043"/>
                <a:gd name="T15" fmla="*/ 0 h 6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3" h="627">
                  <a:moveTo>
                    <a:pt x="0" y="0"/>
                  </a:moveTo>
                  <a:lnTo>
                    <a:pt x="0" y="0"/>
                  </a:lnTo>
                  <a:cubicBezTo>
                    <a:pt x="20" y="146"/>
                    <a:pt x="250" y="271"/>
                    <a:pt x="521" y="292"/>
                  </a:cubicBezTo>
                  <a:cubicBezTo>
                    <a:pt x="813" y="334"/>
                    <a:pt x="1022" y="230"/>
                    <a:pt x="1022" y="104"/>
                  </a:cubicBezTo>
                  <a:cubicBezTo>
                    <a:pt x="1042" y="397"/>
                    <a:pt x="1042" y="397"/>
                    <a:pt x="1042" y="397"/>
                  </a:cubicBezTo>
                  <a:cubicBezTo>
                    <a:pt x="1042" y="521"/>
                    <a:pt x="813" y="626"/>
                    <a:pt x="542" y="584"/>
                  </a:cubicBezTo>
                  <a:cubicBezTo>
                    <a:pt x="271" y="563"/>
                    <a:pt x="20" y="438"/>
                    <a:pt x="20"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14" name="Freeform 613"/>
            <p:cNvSpPr>
              <a:spLocks noChangeArrowheads="1"/>
            </p:cNvSpPr>
            <p:nvPr/>
          </p:nvSpPr>
          <p:spPr bwMode="auto">
            <a:xfrm>
              <a:off x="5162" y="1056"/>
              <a:ext cx="232" cy="117"/>
            </a:xfrm>
            <a:custGeom>
              <a:avLst/>
              <a:gdLst>
                <a:gd name="T0" fmla="*/ 1022 w 1023"/>
                <a:gd name="T1" fmla="*/ 313 h 522"/>
                <a:gd name="T2" fmla="*/ 1022 w 1023"/>
                <a:gd name="T3" fmla="*/ 313 h 522"/>
                <a:gd name="T4" fmla="*/ 500 w 1023"/>
                <a:gd name="T5" fmla="*/ 21 h 522"/>
                <a:gd name="T6" fmla="*/ 0 w 1023"/>
                <a:gd name="T7" fmla="*/ 208 h 522"/>
                <a:gd name="T8" fmla="*/ 522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67"/>
                    <a:pt x="772" y="42"/>
                    <a:pt x="500" y="21"/>
                  </a:cubicBezTo>
                  <a:cubicBezTo>
                    <a:pt x="209" y="0"/>
                    <a:pt x="0" y="84"/>
                    <a:pt x="0" y="208"/>
                  </a:cubicBezTo>
                  <a:cubicBezTo>
                    <a:pt x="21" y="355"/>
                    <a:pt x="250" y="480"/>
                    <a:pt x="522" y="501"/>
                  </a:cubicBezTo>
                  <a:cubicBezTo>
                    <a:pt x="813" y="521"/>
                    <a:pt x="1022" y="438"/>
                    <a:pt x="1022"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15" name="Freeform 614"/>
            <p:cNvSpPr>
              <a:spLocks noChangeArrowheads="1"/>
            </p:cNvSpPr>
            <p:nvPr/>
          </p:nvSpPr>
          <p:spPr bwMode="auto">
            <a:xfrm>
              <a:off x="5162" y="1102"/>
              <a:ext cx="236" cy="137"/>
            </a:xfrm>
            <a:custGeom>
              <a:avLst/>
              <a:gdLst>
                <a:gd name="T0" fmla="*/ 0 w 1044"/>
                <a:gd name="T1" fmla="*/ 0 h 607"/>
                <a:gd name="T2" fmla="*/ 0 w 1044"/>
                <a:gd name="T3" fmla="*/ 0 h 607"/>
                <a:gd name="T4" fmla="*/ 522 w 1044"/>
                <a:gd name="T5" fmla="*/ 293 h 607"/>
                <a:gd name="T6" fmla="*/ 1022 w 1044"/>
                <a:gd name="T7" fmla="*/ 105 h 607"/>
                <a:gd name="T8" fmla="*/ 1022 w 1044"/>
                <a:gd name="T9" fmla="*/ 397 h 607"/>
                <a:gd name="T10" fmla="*/ 542 w 1044"/>
                <a:gd name="T11" fmla="*/ 584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7"/>
                    <a:pt x="250" y="272"/>
                    <a:pt x="522" y="293"/>
                  </a:cubicBezTo>
                  <a:cubicBezTo>
                    <a:pt x="813" y="313"/>
                    <a:pt x="1022" y="230"/>
                    <a:pt x="1022" y="105"/>
                  </a:cubicBezTo>
                  <a:cubicBezTo>
                    <a:pt x="1022" y="397"/>
                    <a:pt x="1022" y="397"/>
                    <a:pt x="1022" y="397"/>
                  </a:cubicBezTo>
                  <a:cubicBezTo>
                    <a:pt x="1043" y="522"/>
                    <a:pt x="813" y="606"/>
                    <a:pt x="542" y="584"/>
                  </a:cubicBezTo>
                  <a:cubicBezTo>
                    <a:pt x="250" y="564"/>
                    <a:pt x="21" y="439"/>
                    <a:pt x="21" y="293"/>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grpSp>
      <p:grpSp>
        <p:nvGrpSpPr>
          <p:cNvPr id="21" name="Group 20">
            <a:extLst>
              <a:ext uri="{FF2B5EF4-FFF2-40B4-BE49-F238E27FC236}">
                <a16:creationId xmlns:a16="http://schemas.microsoft.com/office/drawing/2014/main" xmlns="" id="{07FBBE5D-40E8-4804-A0D0-4E7716114173}"/>
              </a:ext>
            </a:extLst>
          </p:cNvPr>
          <p:cNvGrpSpPr/>
          <p:nvPr/>
        </p:nvGrpSpPr>
        <p:grpSpPr>
          <a:xfrm>
            <a:off x="3538519" y="1769211"/>
            <a:ext cx="662488" cy="582282"/>
            <a:chOff x="3538519" y="1769211"/>
            <a:chExt cx="662488" cy="582282"/>
          </a:xfrm>
        </p:grpSpPr>
        <p:grpSp>
          <p:nvGrpSpPr>
            <p:cNvPr id="18" name="Group 17">
              <a:extLst>
                <a:ext uri="{FF2B5EF4-FFF2-40B4-BE49-F238E27FC236}">
                  <a16:creationId xmlns:a16="http://schemas.microsoft.com/office/drawing/2014/main" xmlns="" id="{C00783D0-7A53-4D14-8E58-5E39381F723D}"/>
                </a:ext>
              </a:extLst>
            </p:cNvPr>
            <p:cNvGrpSpPr/>
            <p:nvPr/>
          </p:nvGrpSpPr>
          <p:grpSpPr>
            <a:xfrm>
              <a:off x="3538519" y="1769211"/>
              <a:ext cx="662488" cy="582282"/>
              <a:chOff x="3538519" y="1769211"/>
              <a:chExt cx="662488" cy="582282"/>
            </a:xfrm>
          </p:grpSpPr>
          <p:sp>
            <p:nvSpPr>
              <p:cNvPr id="586" name="Freeform 585"/>
              <p:cNvSpPr>
                <a:spLocks noChangeArrowheads="1"/>
              </p:cNvSpPr>
              <p:nvPr/>
            </p:nvSpPr>
            <p:spPr bwMode="auto">
              <a:xfrm flipH="1">
                <a:off x="3869763" y="1909399"/>
                <a:ext cx="331244" cy="442094"/>
              </a:xfrm>
              <a:custGeom>
                <a:avLst/>
                <a:gdLst>
                  <a:gd name="T0" fmla="*/ 2920 w 2921"/>
                  <a:gd name="T1" fmla="*/ 3901 h 3902"/>
                  <a:gd name="T2" fmla="*/ 0 w 2921"/>
                  <a:gd name="T3" fmla="*/ 2650 h 3902"/>
                  <a:gd name="T4" fmla="*/ 0 w 2921"/>
                  <a:gd name="T5" fmla="*/ 0 h 3902"/>
                  <a:gd name="T6" fmla="*/ 2920 w 2921"/>
                  <a:gd name="T7" fmla="*/ 1273 h 3902"/>
                  <a:gd name="T8" fmla="*/ 2920 w 2921"/>
                  <a:gd name="T9" fmla="*/ 3901 h 3902"/>
                </a:gdLst>
                <a:ahLst/>
                <a:cxnLst>
                  <a:cxn ang="0">
                    <a:pos x="T0" y="T1"/>
                  </a:cxn>
                  <a:cxn ang="0">
                    <a:pos x="T2" y="T3"/>
                  </a:cxn>
                  <a:cxn ang="0">
                    <a:pos x="T4" y="T5"/>
                  </a:cxn>
                  <a:cxn ang="0">
                    <a:pos x="T6" y="T7"/>
                  </a:cxn>
                  <a:cxn ang="0">
                    <a:pos x="T8" y="T9"/>
                  </a:cxn>
                </a:cxnLst>
                <a:rect l="0" t="0" r="r" b="b"/>
                <a:pathLst>
                  <a:path w="2921" h="3902">
                    <a:moveTo>
                      <a:pt x="2920" y="3901"/>
                    </a:moveTo>
                    <a:lnTo>
                      <a:pt x="0" y="2650"/>
                    </a:lnTo>
                    <a:lnTo>
                      <a:pt x="0" y="0"/>
                    </a:lnTo>
                    <a:lnTo>
                      <a:pt x="2920" y="1273"/>
                    </a:lnTo>
                    <a:lnTo>
                      <a:pt x="2920" y="3901"/>
                    </a:lnTo>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587" name="Freeform 586"/>
              <p:cNvSpPr>
                <a:spLocks noChangeArrowheads="1"/>
              </p:cNvSpPr>
              <p:nvPr/>
            </p:nvSpPr>
            <p:spPr bwMode="auto">
              <a:xfrm flipH="1">
                <a:off x="3538519" y="1909399"/>
                <a:ext cx="331244" cy="442094"/>
              </a:xfrm>
              <a:custGeom>
                <a:avLst/>
                <a:gdLst>
                  <a:gd name="T0" fmla="*/ 0 w 2921"/>
                  <a:gd name="T1" fmla="*/ 1273 h 3902"/>
                  <a:gd name="T2" fmla="*/ 0 w 2921"/>
                  <a:gd name="T3" fmla="*/ 1273 h 3902"/>
                  <a:gd name="T4" fmla="*/ 0 w 2921"/>
                  <a:gd name="T5" fmla="*/ 3901 h 3902"/>
                  <a:gd name="T6" fmla="*/ 0 w 2921"/>
                  <a:gd name="T7" fmla="*/ 3901 h 3902"/>
                  <a:gd name="T8" fmla="*/ 2920 w 2921"/>
                  <a:gd name="T9" fmla="*/ 2650 h 3902"/>
                  <a:gd name="T10" fmla="*/ 2920 w 2921"/>
                  <a:gd name="T11" fmla="*/ 0 h 3902"/>
                  <a:gd name="T12" fmla="*/ 0 w 2921"/>
                  <a:gd name="T13" fmla="*/ 1273 h 3902"/>
                </a:gdLst>
                <a:ahLst/>
                <a:cxnLst>
                  <a:cxn ang="0">
                    <a:pos x="T0" y="T1"/>
                  </a:cxn>
                  <a:cxn ang="0">
                    <a:pos x="T2" y="T3"/>
                  </a:cxn>
                  <a:cxn ang="0">
                    <a:pos x="T4" y="T5"/>
                  </a:cxn>
                  <a:cxn ang="0">
                    <a:pos x="T6" y="T7"/>
                  </a:cxn>
                  <a:cxn ang="0">
                    <a:pos x="T8" y="T9"/>
                  </a:cxn>
                  <a:cxn ang="0">
                    <a:pos x="T10" y="T11"/>
                  </a:cxn>
                  <a:cxn ang="0">
                    <a:pos x="T12" y="T13"/>
                  </a:cxn>
                </a:cxnLst>
                <a:rect l="0" t="0" r="r" b="b"/>
                <a:pathLst>
                  <a:path w="2921" h="3902">
                    <a:moveTo>
                      <a:pt x="0" y="1273"/>
                    </a:moveTo>
                    <a:lnTo>
                      <a:pt x="0" y="1273"/>
                    </a:lnTo>
                    <a:lnTo>
                      <a:pt x="0" y="3901"/>
                    </a:lnTo>
                    <a:lnTo>
                      <a:pt x="0" y="3901"/>
                    </a:lnTo>
                    <a:lnTo>
                      <a:pt x="2920" y="2650"/>
                    </a:lnTo>
                    <a:lnTo>
                      <a:pt x="2920" y="0"/>
                    </a:lnTo>
                    <a:lnTo>
                      <a:pt x="0" y="1273"/>
                    </a:lnTo>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588" name="Freeform 587"/>
              <p:cNvSpPr>
                <a:spLocks noChangeArrowheads="1"/>
              </p:cNvSpPr>
              <p:nvPr/>
            </p:nvSpPr>
            <p:spPr bwMode="auto">
              <a:xfrm flipH="1">
                <a:off x="3539019" y="1769211"/>
                <a:ext cx="661987" cy="286385"/>
              </a:xfrm>
              <a:custGeom>
                <a:avLst/>
                <a:gdLst>
                  <a:gd name="T0" fmla="*/ 2920 w 5841"/>
                  <a:gd name="T1" fmla="*/ 0 h 2525"/>
                  <a:gd name="T2" fmla="*/ 0 w 5841"/>
                  <a:gd name="T3" fmla="*/ 1251 h 2525"/>
                  <a:gd name="T4" fmla="*/ 0 w 5841"/>
                  <a:gd name="T5" fmla="*/ 1251 h 2525"/>
                  <a:gd name="T6" fmla="*/ 2920 w 5841"/>
                  <a:gd name="T7" fmla="*/ 2524 h 2525"/>
                  <a:gd name="T8" fmla="*/ 2920 w 5841"/>
                  <a:gd name="T9" fmla="*/ 2524 h 2525"/>
                  <a:gd name="T10" fmla="*/ 5840 w 5841"/>
                  <a:gd name="T11" fmla="*/ 1251 h 2525"/>
                  <a:gd name="T12" fmla="*/ 2920 w 5841"/>
                  <a:gd name="T13" fmla="*/ 0 h 2525"/>
                </a:gdLst>
                <a:ahLst/>
                <a:cxnLst>
                  <a:cxn ang="0">
                    <a:pos x="T0" y="T1"/>
                  </a:cxn>
                  <a:cxn ang="0">
                    <a:pos x="T2" y="T3"/>
                  </a:cxn>
                  <a:cxn ang="0">
                    <a:pos x="T4" y="T5"/>
                  </a:cxn>
                  <a:cxn ang="0">
                    <a:pos x="T6" y="T7"/>
                  </a:cxn>
                  <a:cxn ang="0">
                    <a:pos x="T8" y="T9"/>
                  </a:cxn>
                  <a:cxn ang="0">
                    <a:pos x="T10" y="T11"/>
                  </a:cxn>
                  <a:cxn ang="0">
                    <a:pos x="T12" y="T13"/>
                  </a:cxn>
                </a:cxnLst>
                <a:rect l="0" t="0" r="r" b="b"/>
                <a:pathLst>
                  <a:path w="5841" h="2525">
                    <a:moveTo>
                      <a:pt x="2920" y="0"/>
                    </a:moveTo>
                    <a:lnTo>
                      <a:pt x="0" y="1251"/>
                    </a:lnTo>
                    <a:lnTo>
                      <a:pt x="0" y="1251"/>
                    </a:lnTo>
                    <a:lnTo>
                      <a:pt x="2920" y="2524"/>
                    </a:lnTo>
                    <a:lnTo>
                      <a:pt x="2920" y="2524"/>
                    </a:lnTo>
                    <a:lnTo>
                      <a:pt x="5840" y="1251"/>
                    </a:lnTo>
                    <a:lnTo>
                      <a:pt x="2920" y="0"/>
                    </a:lnTo>
                  </a:path>
                </a:pathLst>
              </a:custGeom>
              <a:gradFill flip="none" rotWithShape="1">
                <a:gsLst>
                  <a:gs pos="0">
                    <a:schemeClr val="accent1">
                      <a:lumMod val="0"/>
                      <a:lumOff val="100000"/>
                    </a:schemeClr>
                  </a:gs>
                  <a:gs pos="35000">
                    <a:schemeClr val="accent1">
                      <a:lumMod val="0"/>
                      <a:lumOff val="100000"/>
                    </a:schemeClr>
                  </a:gs>
                  <a:gs pos="100000">
                    <a:schemeClr val="accent3"/>
                  </a:gs>
                </a:gsLst>
                <a:path path="circle">
                  <a:fillToRect l="50000" t="-80000" r="50000" b="180000"/>
                </a:path>
                <a:tileRect/>
              </a:gradFill>
              <a:ln>
                <a:noFill/>
              </a:ln>
              <a:effectLs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grpSp>
        <p:grpSp>
          <p:nvGrpSpPr>
            <p:cNvPr id="20" name="Group 19">
              <a:extLst>
                <a:ext uri="{FF2B5EF4-FFF2-40B4-BE49-F238E27FC236}">
                  <a16:creationId xmlns:a16="http://schemas.microsoft.com/office/drawing/2014/main" xmlns="" id="{4697BD35-ECE5-4E9C-9700-E958944E2FF8}"/>
                </a:ext>
              </a:extLst>
            </p:cNvPr>
            <p:cNvGrpSpPr/>
            <p:nvPr/>
          </p:nvGrpSpPr>
          <p:grpSpPr>
            <a:xfrm>
              <a:off x="3655105" y="1774218"/>
              <a:ext cx="445828" cy="209781"/>
              <a:chOff x="3655105" y="1774218"/>
              <a:chExt cx="445828" cy="209781"/>
            </a:xfrm>
          </p:grpSpPr>
          <p:sp>
            <p:nvSpPr>
              <p:cNvPr id="589" name="Freeform 588"/>
              <p:cNvSpPr>
                <a:spLocks noChangeArrowheads="1"/>
              </p:cNvSpPr>
              <p:nvPr/>
            </p:nvSpPr>
            <p:spPr bwMode="auto">
              <a:xfrm flipH="1">
                <a:off x="3985848" y="1835800"/>
                <a:ext cx="115085" cy="58579"/>
              </a:xfrm>
              <a:custGeom>
                <a:avLst/>
                <a:gdLst>
                  <a:gd name="T0" fmla="*/ 1022 w 1023"/>
                  <a:gd name="T1" fmla="*/ 313 h 522"/>
                  <a:gd name="T2" fmla="*/ 1022 w 1023"/>
                  <a:gd name="T3" fmla="*/ 313 h 522"/>
                  <a:gd name="T4" fmla="*/ 501 w 1023"/>
                  <a:gd name="T5" fmla="*/ 21 h 522"/>
                  <a:gd name="T6" fmla="*/ 0 w 1023"/>
                  <a:gd name="T7" fmla="*/ 208 h 522"/>
                  <a:gd name="T8" fmla="*/ 522 w 1023"/>
                  <a:gd name="T9" fmla="*/ 500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2" y="167"/>
                      <a:pt x="772" y="41"/>
                      <a:pt x="501" y="21"/>
                    </a:cubicBezTo>
                    <a:cubicBezTo>
                      <a:pt x="209" y="0"/>
                      <a:pt x="0" y="83"/>
                      <a:pt x="0" y="208"/>
                    </a:cubicBezTo>
                    <a:cubicBezTo>
                      <a:pt x="21" y="354"/>
                      <a:pt x="251" y="480"/>
                      <a:pt x="522" y="500"/>
                    </a:cubicBezTo>
                    <a:cubicBezTo>
                      <a:pt x="813" y="521"/>
                      <a:pt x="1022" y="438"/>
                      <a:pt x="1022" y="313"/>
                    </a:cubicBezTo>
                  </a:path>
                </a:pathLst>
              </a:custGeom>
              <a:solidFill>
                <a:schemeClr val="accent3">
                  <a:lumMod val="20000"/>
                  <a:lumOff val="80000"/>
                </a:schemeClr>
              </a:solidFill>
              <a:ln>
                <a:noFill/>
              </a:ln>
              <a:effectLs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591" name="Freeform 590"/>
              <p:cNvSpPr>
                <a:spLocks noChangeArrowheads="1"/>
              </p:cNvSpPr>
              <p:nvPr/>
            </p:nvSpPr>
            <p:spPr bwMode="auto">
              <a:xfrm flipH="1">
                <a:off x="3808217" y="1923418"/>
                <a:ext cx="115085" cy="60581"/>
              </a:xfrm>
              <a:custGeom>
                <a:avLst/>
                <a:gdLst>
                  <a:gd name="T0" fmla="*/ 1023 w 1024"/>
                  <a:gd name="T1" fmla="*/ 334 h 544"/>
                  <a:gd name="T2" fmla="*/ 1023 w 1024"/>
                  <a:gd name="T3" fmla="*/ 334 h 544"/>
                  <a:gd name="T4" fmla="*/ 501 w 1024"/>
                  <a:gd name="T5" fmla="*/ 43 h 544"/>
                  <a:gd name="T6" fmla="*/ 0 w 1024"/>
                  <a:gd name="T7" fmla="*/ 230 h 544"/>
                  <a:gd name="T8" fmla="*/ 522 w 1024"/>
                  <a:gd name="T9" fmla="*/ 522 h 544"/>
                  <a:gd name="T10" fmla="*/ 1023 w 1024"/>
                  <a:gd name="T11" fmla="*/ 334 h 544"/>
                </a:gdLst>
                <a:ahLst/>
                <a:cxnLst>
                  <a:cxn ang="0">
                    <a:pos x="T0" y="T1"/>
                  </a:cxn>
                  <a:cxn ang="0">
                    <a:pos x="T2" y="T3"/>
                  </a:cxn>
                  <a:cxn ang="0">
                    <a:pos x="T4" y="T5"/>
                  </a:cxn>
                  <a:cxn ang="0">
                    <a:pos x="T6" y="T7"/>
                  </a:cxn>
                  <a:cxn ang="0">
                    <a:pos x="T8" y="T9"/>
                  </a:cxn>
                  <a:cxn ang="0">
                    <a:pos x="T10" y="T11"/>
                  </a:cxn>
                </a:cxnLst>
                <a:rect l="0" t="0" r="r" b="b"/>
                <a:pathLst>
                  <a:path w="1024" h="544">
                    <a:moveTo>
                      <a:pt x="1023" y="334"/>
                    </a:moveTo>
                    <a:lnTo>
                      <a:pt x="1023" y="334"/>
                    </a:lnTo>
                    <a:cubicBezTo>
                      <a:pt x="1002" y="188"/>
                      <a:pt x="773" y="63"/>
                      <a:pt x="501" y="43"/>
                    </a:cubicBezTo>
                    <a:cubicBezTo>
                      <a:pt x="209" y="0"/>
                      <a:pt x="0" y="105"/>
                      <a:pt x="0" y="230"/>
                    </a:cubicBezTo>
                    <a:cubicBezTo>
                      <a:pt x="22" y="355"/>
                      <a:pt x="251" y="501"/>
                      <a:pt x="522" y="522"/>
                    </a:cubicBezTo>
                    <a:cubicBezTo>
                      <a:pt x="814" y="543"/>
                      <a:pt x="1023" y="460"/>
                      <a:pt x="1023" y="334"/>
                    </a:cubicBezTo>
                  </a:path>
                </a:pathLst>
              </a:custGeom>
              <a:solidFill>
                <a:schemeClr val="accent3">
                  <a:lumMod val="20000"/>
                  <a:lumOff val="80000"/>
                </a:schemeClr>
              </a:solidFill>
              <a:ln>
                <a:noFill/>
              </a:ln>
              <a:effectLs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593" name="Freeform 592"/>
              <p:cNvSpPr>
                <a:spLocks noChangeArrowheads="1"/>
              </p:cNvSpPr>
              <p:nvPr/>
            </p:nvSpPr>
            <p:spPr bwMode="auto">
              <a:xfrm flipH="1">
                <a:off x="3832735" y="1774218"/>
                <a:ext cx="115085" cy="60581"/>
              </a:xfrm>
              <a:custGeom>
                <a:avLst/>
                <a:gdLst>
                  <a:gd name="T0" fmla="*/ 1022 w 1023"/>
                  <a:gd name="T1" fmla="*/ 313 h 544"/>
                  <a:gd name="T2" fmla="*/ 1022 w 1023"/>
                  <a:gd name="T3" fmla="*/ 313 h 544"/>
                  <a:gd name="T4" fmla="*/ 501 w 1023"/>
                  <a:gd name="T5" fmla="*/ 22 h 544"/>
                  <a:gd name="T6" fmla="*/ 0 w 1023"/>
                  <a:gd name="T7" fmla="*/ 230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2"/>
                    </a:cubicBezTo>
                    <a:cubicBezTo>
                      <a:pt x="208" y="0"/>
                      <a:pt x="0" y="84"/>
                      <a:pt x="0" y="230"/>
                    </a:cubicBezTo>
                    <a:cubicBezTo>
                      <a:pt x="21" y="355"/>
                      <a:pt x="250" y="480"/>
                      <a:pt x="521" y="501"/>
                    </a:cubicBezTo>
                    <a:cubicBezTo>
                      <a:pt x="814" y="543"/>
                      <a:pt x="1022" y="459"/>
                      <a:pt x="1022" y="313"/>
                    </a:cubicBezTo>
                  </a:path>
                </a:pathLst>
              </a:custGeom>
              <a:solidFill>
                <a:schemeClr val="accent3">
                  <a:lumMod val="20000"/>
                  <a:lumOff val="80000"/>
                </a:schemeClr>
              </a:solidFill>
              <a:ln>
                <a:noFill/>
              </a:ln>
              <a:effectLs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595" name="Freeform 594"/>
              <p:cNvSpPr>
                <a:spLocks noChangeArrowheads="1"/>
              </p:cNvSpPr>
              <p:nvPr/>
            </p:nvSpPr>
            <p:spPr bwMode="auto">
              <a:xfrm flipH="1">
                <a:off x="3655105" y="1863838"/>
                <a:ext cx="115085" cy="58579"/>
              </a:xfrm>
              <a:custGeom>
                <a:avLst/>
                <a:gdLst>
                  <a:gd name="T0" fmla="*/ 1022 w 1023"/>
                  <a:gd name="T1" fmla="*/ 313 h 522"/>
                  <a:gd name="T2" fmla="*/ 1022 w 1023"/>
                  <a:gd name="T3" fmla="*/ 313 h 522"/>
                  <a:gd name="T4" fmla="*/ 501 w 1023"/>
                  <a:gd name="T5" fmla="*/ 21 h 522"/>
                  <a:gd name="T6" fmla="*/ 0 w 1023"/>
                  <a:gd name="T7" fmla="*/ 208 h 522"/>
                  <a:gd name="T8" fmla="*/ 521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88"/>
                      <a:pt x="772" y="42"/>
                      <a:pt x="501" y="21"/>
                    </a:cubicBezTo>
                    <a:cubicBezTo>
                      <a:pt x="208" y="0"/>
                      <a:pt x="0" y="84"/>
                      <a:pt x="0" y="208"/>
                    </a:cubicBezTo>
                    <a:cubicBezTo>
                      <a:pt x="0" y="355"/>
                      <a:pt x="250" y="480"/>
                      <a:pt x="521" y="501"/>
                    </a:cubicBezTo>
                    <a:cubicBezTo>
                      <a:pt x="813" y="521"/>
                      <a:pt x="1022" y="438"/>
                      <a:pt x="1022" y="313"/>
                    </a:cubicBezTo>
                  </a:path>
                </a:pathLst>
              </a:custGeom>
              <a:solidFill>
                <a:schemeClr val="accent3">
                  <a:lumMod val="20000"/>
                  <a:lumOff val="80000"/>
                </a:schemeClr>
              </a:solidFill>
              <a:ln>
                <a:noFill/>
              </a:ln>
              <a:effectLs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grpSp>
        <p:grpSp>
          <p:nvGrpSpPr>
            <p:cNvPr id="19" name="Group 18">
              <a:extLst>
                <a:ext uri="{FF2B5EF4-FFF2-40B4-BE49-F238E27FC236}">
                  <a16:creationId xmlns:a16="http://schemas.microsoft.com/office/drawing/2014/main" xmlns="" id="{3F03599E-614F-4537-9859-993042029AAA}"/>
                </a:ext>
              </a:extLst>
            </p:cNvPr>
            <p:cNvGrpSpPr/>
            <p:nvPr/>
          </p:nvGrpSpPr>
          <p:grpSpPr>
            <a:xfrm>
              <a:off x="3652102" y="1800253"/>
              <a:ext cx="448831" cy="217292"/>
              <a:chOff x="3652102" y="1800253"/>
              <a:chExt cx="448831" cy="217292"/>
            </a:xfrm>
          </p:grpSpPr>
          <p:sp>
            <p:nvSpPr>
              <p:cNvPr id="590" name="Freeform 589"/>
              <p:cNvSpPr>
                <a:spLocks noChangeArrowheads="1"/>
              </p:cNvSpPr>
              <p:nvPr/>
            </p:nvSpPr>
            <p:spPr bwMode="auto">
              <a:xfrm flipH="1">
                <a:off x="3982846" y="1858831"/>
                <a:ext cx="118087" cy="68592"/>
              </a:xfrm>
              <a:custGeom>
                <a:avLst/>
                <a:gdLst>
                  <a:gd name="T0" fmla="*/ 0 w 1044"/>
                  <a:gd name="T1" fmla="*/ 0 h 607"/>
                  <a:gd name="T2" fmla="*/ 0 w 1044"/>
                  <a:gd name="T3" fmla="*/ 0 h 607"/>
                  <a:gd name="T4" fmla="*/ 522 w 1044"/>
                  <a:gd name="T5" fmla="*/ 292 h 607"/>
                  <a:gd name="T6" fmla="*/ 1022 w 1044"/>
                  <a:gd name="T7" fmla="*/ 105 h 607"/>
                  <a:gd name="T8" fmla="*/ 1022 w 1044"/>
                  <a:gd name="T9" fmla="*/ 397 h 607"/>
                  <a:gd name="T10" fmla="*/ 542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1" y="272"/>
                      <a:pt x="522" y="292"/>
                    </a:cubicBezTo>
                    <a:cubicBezTo>
                      <a:pt x="813" y="313"/>
                      <a:pt x="1022" y="230"/>
                      <a:pt x="1022" y="105"/>
                    </a:cubicBezTo>
                    <a:cubicBezTo>
                      <a:pt x="1022" y="397"/>
                      <a:pt x="1022" y="397"/>
                      <a:pt x="1022" y="397"/>
                    </a:cubicBezTo>
                    <a:cubicBezTo>
                      <a:pt x="1043" y="522"/>
                      <a:pt x="813" y="606"/>
                      <a:pt x="542" y="584"/>
                    </a:cubicBezTo>
                    <a:cubicBezTo>
                      <a:pt x="251" y="563"/>
                      <a:pt x="21" y="439"/>
                      <a:pt x="21" y="292"/>
                    </a:cubicBezTo>
                    <a:lnTo>
                      <a:pt x="0" y="0"/>
                    </a:lnTo>
                  </a:path>
                </a:pathLst>
              </a:custGeom>
              <a:solidFill>
                <a:schemeClr val="accent3">
                  <a:lumMod val="50000"/>
                </a:schemeClr>
              </a:solidFill>
              <a:ln>
                <a:noFill/>
              </a:ln>
              <a:effectLs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592" name="Freeform 591"/>
              <p:cNvSpPr>
                <a:spLocks noChangeArrowheads="1"/>
              </p:cNvSpPr>
              <p:nvPr/>
            </p:nvSpPr>
            <p:spPr bwMode="auto">
              <a:xfrm flipH="1">
                <a:off x="3805215" y="1949954"/>
                <a:ext cx="118087" cy="67591"/>
              </a:xfrm>
              <a:custGeom>
                <a:avLst/>
                <a:gdLst>
                  <a:gd name="T0" fmla="*/ 0 w 1045"/>
                  <a:gd name="T1" fmla="*/ 0 h 606"/>
                  <a:gd name="T2" fmla="*/ 0 w 1045"/>
                  <a:gd name="T3" fmla="*/ 0 h 606"/>
                  <a:gd name="T4" fmla="*/ 522 w 1045"/>
                  <a:gd name="T5" fmla="*/ 292 h 606"/>
                  <a:gd name="T6" fmla="*/ 1023 w 1045"/>
                  <a:gd name="T7" fmla="*/ 104 h 606"/>
                  <a:gd name="T8" fmla="*/ 1023 w 1045"/>
                  <a:gd name="T9" fmla="*/ 397 h 606"/>
                  <a:gd name="T10" fmla="*/ 543 w 1045"/>
                  <a:gd name="T11" fmla="*/ 584 h 606"/>
                  <a:gd name="T12" fmla="*/ 22 w 1045"/>
                  <a:gd name="T13" fmla="*/ 292 h 606"/>
                  <a:gd name="T14" fmla="*/ 0 w 1045"/>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5" h="606">
                    <a:moveTo>
                      <a:pt x="0" y="0"/>
                    </a:moveTo>
                    <a:lnTo>
                      <a:pt x="0" y="0"/>
                    </a:lnTo>
                    <a:cubicBezTo>
                      <a:pt x="22" y="125"/>
                      <a:pt x="251" y="271"/>
                      <a:pt x="522" y="292"/>
                    </a:cubicBezTo>
                    <a:cubicBezTo>
                      <a:pt x="814" y="313"/>
                      <a:pt x="1023" y="230"/>
                      <a:pt x="1023" y="104"/>
                    </a:cubicBezTo>
                    <a:cubicBezTo>
                      <a:pt x="1023" y="397"/>
                      <a:pt x="1023" y="397"/>
                      <a:pt x="1023" y="397"/>
                    </a:cubicBezTo>
                    <a:cubicBezTo>
                      <a:pt x="1044" y="521"/>
                      <a:pt x="814" y="605"/>
                      <a:pt x="543" y="584"/>
                    </a:cubicBezTo>
                    <a:cubicBezTo>
                      <a:pt x="251" y="564"/>
                      <a:pt x="22" y="417"/>
                      <a:pt x="22" y="292"/>
                    </a:cubicBezTo>
                    <a:lnTo>
                      <a:pt x="0" y="0"/>
                    </a:lnTo>
                  </a:path>
                </a:pathLst>
              </a:custGeom>
              <a:solidFill>
                <a:schemeClr val="accent3">
                  <a:lumMod val="50000"/>
                </a:schemeClr>
              </a:solidFill>
              <a:ln>
                <a:noFill/>
              </a:ln>
              <a:effectLs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594" name="Freeform 593"/>
              <p:cNvSpPr>
                <a:spLocks noChangeArrowheads="1"/>
              </p:cNvSpPr>
              <p:nvPr/>
            </p:nvSpPr>
            <p:spPr bwMode="auto">
              <a:xfrm flipH="1">
                <a:off x="3829733" y="1800253"/>
                <a:ext cx="118087" cy="67591"/>
              </a:xfrm>
              <a:custGeom>
                <a:avLst/>
                <a:gdLst>
                  <a:gd name="T0" fmla="*/ 0 w 1044"/>
                  <a:gd name="T1" fmla="*/ 0 h 606"/>
                  <a:gd name="T2" fmla="*/ 0 w 1044"/>
                  <a:gd name="T3" fmla="*/ 0 h 606"/>
                  <a:gd name="T4" fmla="*/ 521 w 1044"/>
                  <a:gd name="T5" fmla="*/ 271 h 606"/>
                  <a:gd name="T6" fmla="*/ 1022 w 1044"/>
                  <a:gd name="T7" fmla="*/ 83 h 606"/>
                  <a:gd name="T8" fmla="*/ 1022 w 1044"/>
                  <a:gd name="T9" fmla="*/ 376 h 606"/>
                  <a:gd name="T10" fmla="*/ 542 w 1044"/>
                  <a:gd name="T11" fmla="*/ 563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71"/>
                    </a:cubicBezTo>
                    <a:cubicBezTo>
                      <a:pt x="814" y="313"/>
                      <a:pt x="1022" y="229"/>
                      <a:pt x="1022" y="83"/>
                    </a:cubicBezTo>
                    <a:cubicBezTo>
                      <a:pt x="1022" y="376"/>
                      <a:pt x="1022" y="376"/>
                      <a:pt x="1022" y="376"/>
                    </a:cubicBezTo>
                    <a:cubicBezTo>
                      <a:pt x="1043" y="521"/>
                      <a:pt x="814" y="605"/>
                      <a:pt x="542" y="563"/>
                    </a:cubicBezTo>
                    <a:cubicBezTo>
                      <a:pt x="250" y="542"/>
                      <a:pt x="21" y="417"/>
                      <a:pt x="21" y="292"/>
                    </a:cubicBezTo>
                    <a:lnTo>
                      <a:pt x="0" y="0"/>
                    </a:lnTo>
                  </a:path>
                </a:pathLst>
              </a:custGeom>
              <a:solidFill>
                <a:schemeClr val="accent3">
                  <a:lumMod val="50000"/>
                </a:schemeClr>
              </a:solidFill>
              <a:ln>
                <a:noFill/>
              </a:ln>
              <a:effectLs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596" name="Freeform 595"/>
              <p:cNvSpPr>
                <a:spLocks noChangeArrowheads="1"/>
              </p:cNvSpPr>
              <p:nvPr/>
            </p:nvSpPr>
            <p:spPr bwMode="auto">
              <a:xfrm flipH="1">
                <a:off x="3652102" y="1888371"/>
                <a:ext cx="118087" cy="68592"/>
              </a:xfrm>
              <a:custGeom>
                <a:avLst/>
                <a:gdLst>
                  <a:gd name="T0" fmla="*/ 0 w 1044"/>
                  <a:gd name="T1" fmla="*/ 0 h 607"/>
                  <a:gd name="T2" fmla="*/ 0 w 1044"/>
                  <a:gd name="T3" fmla="*/ 0 h 607"/>
                  <a:gd name="T4" fmla="*/ 521 w 1044"/>
                  <a:gd name="T5" fmla="*/ 293 h 607"/>
                  <a:gd name="T6" fmla="*/ 1022 w 1044"/>
                  <a:gd name="T7" fmla="*/ 105 h 607"/>
                  <a:gd name="T8" fmla="*/ 1022 w 1044"/>
                  <a:gd name="T9" fmla="*/ 397 h 607"/>
                  <a:gd name="T10" fmla="*/ 542 w 1044"/>
                  <a:gd name="T11" fmla="*/ 585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7"/>
                      <a:pt x="250" y="272"/>
                      <a:pt x="521" y="293"/>
                    </a:cubicBezTo>
                    <a:cubicBezTo>
                      <a:pt x="813" y="313"/>
                      <a:pt x="1022" y="230"/>
                      <a:pt x="1022" y="105"/>
                    </a:cubicBezTo>
                    <a:cubicBezTo>
                      <a:pt x="1022" y="397"/>
                      <a:pt x="1022" y="397"/>
                      <a:pt x="1022" y="397"/>
                    </a:cubicBezTo>
                    <a:cubicBezTo>
                      <a:pt x="1043" y="522"/>
                      <a:pt x="813" y="606"/>
                      <a:pt x="542" y="585"/>
                    </a:cubicBezTo>
                    <a:cubicBezTo>
                      <a:pt x="250" y="564"/>
                      <a:pt x="21" y="439"/>
                      <a:pt x="21" y="293"/>
                    </a:cubicBezTo>
                    <a:lnTo>
                      <a:pt x="0" y="0"/>
                    </a:lnTo>
                  </a:path>
                </a:pathLst>
              </a:custGeom>
              <a:solidFill>
                <a:schemeClr val="accent3">
                  <a:lumMod val="50000"/>
                </a:schemeClr>
              </a:solidFill>
              <a:ln>
                <a:noFill/>
              </a:ln>
              <a:effectLs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grpSp>
      </p:grpSp>
      <p:grpSp>
        <p:nvGrpSpPr>
          <p:cNvPr id="535" name="Group 204"/>
          <p:cNvGrpSpPr>
            <a:grpSpLocks/>
          </p:cNvGrpSpPr>
          <p:nvPr/>
        </p:nvGrpSpPr>
        <p:grpSpPr bwMode="auto">
          <a:xfrm flipH="1">
            <a:off x="3531722" y="1465923"/>
            <a:ext cx="992980" cy="723563"/>
            <a:chOff x="3658" y="852"/>
            <a:chExt cx="1986" cy="1447"/>
          </a:xfrm>
        </p:grpSpPr>
        <p:sp>
          <p:nvSpPr>
            <p:cNvPr id="556" name="Freeform 555"/>
            <p:cNvSpPr>
              <a:spLocks noChangeArrowheads="1"/>
            </p:cNvSpPr>
            <p:nvPr/>
          </p:nvSpPr>
          <p:spPr bwMode="auto">
            <a:xfrm>
              <a:off x="3658" y="1419"/>
              <a:ext cx="662" cy="880"/>
            </a:xfrm>
            <a:custGeom>
              <a:avLst/>
              <a:gdLst>
                <a:gd name="T0" fmla="*/ 2921 w 2922"/>
                <a:gd name="T1" fmla="*/ 3879 h 3880"/>
                <a:gd name="T2" fmla="*/ 0 w 2922"/>
                <a:gd name="T3" fmla="*/ 2629 h 3880"/>
                <a:gd name="T4" fmla="*/ 0 w 2922"/>
                <a:gd name="T5" fmla="*/ 0 h 3880"/>
                <a:gd name="T6" fmla="*/ 2921 w 2922"/>
                <a:gd name="T7" fmla="*/ 1251 h 3880"/>
                <a:gd name="T8" fmla="*/ 2921 w 2922"/>
                <a:gd name="T9" fmla="*/ 3879 h 3880"/>
              </a:gdLst>
              <a:ahLst/>
              <a:cxnLst>
                <a:cxn ang="0">
                  <a:pos x="T0" y="T1"/>
                </a:cxn>
                <a:cxn ang="0">
                  <a:pos x="T2" y="T3"/>
                </a:cxn>
                <a:cxn ang="0">
                  <a:pos x="T4" y="T5"/>
                </a:cxn>
                <a:cxn ang="0">
                  <a:pos x="T6" y="T7"/>
                </a:cxn>
                <a:cxn ang="0">
                  <a:pos x="T8" y="T9"/>
                </a:cxn>
              </a:cxnLst>
              <a:rect l="0" t="0" r="r" b="b"/>
              <a:pathLst>
                <a:path w="2922" h="3880">
                  <a:moveTo>
                    <a:pt x="2921" y="3879"/>
                  </a:moveTo>
                  <a:lnTo>
                    <a:pt x="0" y="2629"/>
                  </a:lnTo>
                  <a:lnTo>
                    <a:pt x="0" y="0"/>
                  </a:lnTo>
                  <a:lnTo>
                    <a:pt x="2921" y="1251"/>
                  </a:lnTo>
                  <a:lnTo>
                    <a:pt x="2921" y="3879"/>
                  </a:lnTo>
                </a:path>
              </a:pathLst>
            </a:custGeom>
            <a:gradFill flip="none" rotWithShape="1">
              <a:gsLst>
                <a:gs pos="0">
                  <a:schemeClr val="accent5">
                    <a:lumMod val="40000"/>
                    <a:lumOff val="60000"/>
                  </a:schemeClr>
                </a:gs>
                <a:gs pos="46000">
                  <a:schemeClr val="accent5">
                    <a:lumMod val="95000"/>
                    <a:lumOff val="5000"/>
                  </a:schemeClr>
                </a:gs>
                <a:gs pos="100000">
                  <a:schemeClr val="accent5">
                    <a:lumMod val="60000"/>
                  </a:schemeClr>
                </a:gs>
              </a:gsLst>
              <a:path path="circle">
                <a:fillToRect l="50000" t="130000" r="50000" b="-3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557" name="Freeform 556"/>
            <p:cNvSpPr>
              <a:spLocks noChangeArrowheads="1"/>
            </p:cNvSpPr>
            <p:nvPr/>
          </p:nvSpPr>
          <p:spPr bwMode="auto">
            <a:xfrm>
              <a:off x="4320" y="1133"/>
              <a:ext cx="1324" cy="1166"/>
            </a:xfrm>
            <a:custGeom>
              <a:avLst/>
              <a:gdLst>
                <a:gd name="T0" fmla="*/ 2920 w 5842"/>
                <a:gd name="T1" fmla="*/ 1272 h 5152"/>
                <a:gd name="T2" fmla="*/ 0 w 5842"/>
                <a:gd name="T3" fmla="*/ 2523 h 5152"/>
                <a:gd name="T4" fmla="*/ 0 w 5842"/>
                <a:gd name="T5" fmla="*/ 5151 h 5152"/>
                <a:gd name="T6" fmla="*/ 2920 w 5842"/>
                <a:gd name="T7" fmla="*/ 3901 h 5152"/>
                <a:gd name="T8" fmla="*/ 5841 w 5842"/>
                <a:gd name="T9" fmla="*/ 2649 h 5152"/>
                <a:gd name="T10" fmla="*/ 5841 w 5842"/>
                <a:gd name="T11" fmla="*/ 0 h 5152"/>
                <a:gd name="T12" fmla="*/ 2920 w 5842"/>
                <a:gd name="T13" fmla="*/ 1272 h 5152"/>
              </a:gdLst>
              <a:ahLst/>
              <a:cxnLst>
                <a:cxn ang="0">
                  <a:pos x="T0" y="T1"/>
                </a:cxn>
                <a:cxn ang="0">
                  <a:pos x="T2" y="T3"/>
                </a:cxn>
                <a:cxn ang="0">
                  <a:pos x="T4" y="T5"/>
                </a:cxn>
                <a:cxn ang="0">
                  <a:pos x="T6" y="T7"/>
                </a:cxn>
                <a:cxn ang="0">
                  <a:pos x="T8" y="T9"/>
                </a:cxn>
                <a:cxn ang="0">
                  <a:pos x="T10" y="T11"/>
                </a:cxn>
                <a:cxn ang="0">
                  <a:pos x="T12" y="T13"/>
                </a:cxn>
              </a:cxnLst>
              <a:rect l="0" t="0" r="r" b="b"/>
              <a:pathLst>
                <a:path w="5842" h="5152">
                  <a:moveTo>
                    <a:pt x="2920" y="1272"/>
                  </a:moveTo>
                  <a:lnTo>
                    <a:pt x="0" y="2523"/>
                  </a:lnTo>
                  <a:lnTo>
                    <a:pt x="0" y="5151"/>
                  </a:lnTo>
                  <a:lnTo>
                    <a:pt x="2920" y="3901"/>
                  </a:lnTo>
                  <a:lnTo>
                    <a:pt x="5841" y="2649"/>
                  </a:lnTo>
                  <a:lnTo>
                    <a:pt x="5841" y="0"/>
                  </a:lnTo>
                  <a:lnTo>
                    <a:pt x="2920" y="1272"/>
                  </a:lnTo>
                </a:path>
              </a:pathLst>
            </a:custGeom>
            <a:gradFill flip="none" rotWithShape="1">
              <a:gsLst>
                <a:gs pos="0">
                  <a:schemeClr val="accent5">
                    <a:lumMod val="89000"/>
                  </a:schemeClr>
                </a:gs>
                <a:gs pos="23000">
                  <a:schemeClr val="accent5">
                    <a:lumMod val="89000"/>
                  </a:schemeClr>
                </a:gs>
                <a:gs pos="69000">
                  <a:schemeClr val="accent5">
                    <a:lumMod val="75000"/>
                  </a:schemeClr>
                </a:gs>
                <a:gs pos="97000">
                  <a:schemeClr val="accent5">
                    <a:lumMod val="70000"/>
                  </a:schemeClr>
                </a:gs>
              </a:gsLst>
              <a:path path="circle">
                <a:fillToRect l="50000" t="50000" r="50000" b="5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558" name="Freeform 557"/>
            <p:cNvSpPr>
              <a:spLocks noChangeArrowheads="1"/>
            </p:cNvSpPr>
            <p:nvPr/>
          </p:nvSpPr>
          <p:spPr bwMode="auto">
            <a:xfrm>
              <a:off x="3658" y="852"/>
              <a:ext cx="1986" cy="856"/>
            </a:xfrm>
            <a:custGeom>
              <a:avLst/>
              <a:gdLst>
                <a:gd name="T0" fmla="*/ 5841 w 8763"/>
                <a:gd name="T1" fmla="*/ 0 h 3776"/>
                <a:gd name="T2" fmla="*/ 2921 w 8763"/>
                <a:gd name="T3" fmla="*/ 1252 h 3776"/>
                <a:gd name="T4" fmla="*/ 0 w 8763"/>
                <a:gd name="T5" fmla="*/ 2524 h 3776"/>
                <a:gd name="T6" fmla="*/ 2921 w 8763"/>
                <a:gd name="T7" fmla="*/ 3775 h 3776"/>
                <a:gd name="T8" fmla="*/ 5841 w 8763"/>
                <a:gd name="T9" fmla="*/ 2524 h 3776"/>
                <a:gd name="T10" fmla="*/ 8762 w 8763"/>
                <a:gd name="T11" fmla="*/ 1252 h 3776"/>
                <a:gd name="T12" fmla="*/ 5841 w 8763"/>
                <a:gd name="T13" fmla="*/ 0 h 3776"/>
              </a:gdLst>
              <a:ahLst/>
              <a:cxnLst>
                <a:cxn ang="0">
                  <a:pos x="T0" y="T1"/>
                </a:cxn>
                <a:cxn ang="0">
                  <a:pos x="T2" y="T3"/>
                </a:cxn>
                <a:cxn ang="0">
                  <a:pos x="T4" y="T5"/>
                </a:cxn>
                <a:cxn ang="0">
                  <a:pos x="T6" y="T7"/>
                </a:cxn>
                <a:cxn ang="0">
                  <a:pos x="T8" y="T9"/>
                </a:cxn>
                <a:cxn ang="0">
                  <a:pos x="T10" y="T11"/>
                </a:cxn>
                <a:cxn ang="0">
                  <a:pos x="T12" y="T13"/>
                </a:cxn>
              </a:cxnLst>
              <a:rect l="0" t="0" r="r" b="b"/>
              <a:pathLst>
                <a:path w="8763" h="3776">
                  <a:moveTo>
                    <a:pt x="5841" y="0"/>
                  </a:moveTo>
                  <a:lnTo>
                    <a:pt x="2921" y="1252"/>
                  </a:lnTo>
                  <a:lnTo>
                    <a:pt x="0" y="2524"/>
                  </a:lnTo>
                  <a:lnTo>
                    <a:pt x="2921" y="3775"/>
                  </a:lnTo>
                  <a:lnTo>
                    <a:pt x="5841" y="2524"/>
                  </a:lnTo>
                  <a:lnTo>
                    <a:pt x="8762" y="1252"/>
                  </a:lnTo>
                  <a:lnTo>
                    <a:pt x="5841" y="0"/>
                  </a:lnTo>
                </a:path>
              </a:pathLst>
            </a:custGeom>
            <a:gradFill flip="none" rotWithShape="1">
              <a:gsLst>
                <a:gs pos="0">
                  <a:schemeClr val="accent5">
                    <a:lumMod val="0"/>
                    <a:lumOff val="100000"/>
                  </a:schemeClr>
                </a:gs>
                <a:gs pos="35000">
                  <a:schemeClr val="accent5">
                    <a:lumMod val="0"/>
                    <a:lumOff val="100000"/>
                  </a:schemeClr>
                </a:gs>
                <a:gs pos="100000">
                  <a:schemeClr val="accent5">
                    <a:lumMod val="100000"/>
                  </a:schemeClr>
                </a:gs>
              </a:gsLst>
              <a:path path="circle">
                <a:fillToRect l="50000" t="-80000" r="50000" b="18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559" name="Freeform 558"/>
            <p:cNvSpPr>
              <a:spLocks noChangeArrowheads="1"/>
            </p:cNvSpPr>
            <p:nvPr/>
          </p:nvSpPr>
          <p:spPr bwMode="auto">
            <a:xfrm>
              <a:off x="3872" y="1246"/>
              <a:ext cx="234" cy="121"/>
            </a:xfrm>
            <a:custGeom>
              <a:avLst/>
              <a:gdLst>
                <a:gd name="T0" fmla="*/ 1022 w 1044"/>
                <a:gd name="T1" fmla="*/ 333 h 543"/>
                <a:gd name="T2" fmla="*/ 1022 w 1044"/>
                <a:gd name="T3" fmla="*/ 333 h 543"/>
                <a:gd name="T4" fmla="*/ 500 w 1044"/>
                <a:gd name="T5" fmla="*/ 41 h 543"/>
                <a:gd name="T6" fmla="*/ 20 w 1044"/>
                <a:gd name="T7" fmla="*/ 229 h 543"/>
                <a:gd name="T8" fmla="*/ 542 w 1044"/>
                <a:gd name="T9" fmla="*/ 521 h 543"/>
                <a:gd name="T10" fmla="*/ 1022 w 1044"/>
                <a:gd name="T11" fmla="*/ 333 h 543"/>
              </a:gdLst>
              <a:ahLst/>
              <a:cxnLst>
                <a:cxn ang="0">
                  <a:pos x="T0" y="T1"/>
                </a:cxn>
                <a:cxn ang="0">
                  <a:pos x="T2" y="T3"/>
                </a:cxn>
                <a:cxn ang="0">
                  <a:pos x="T4" y="T5"/>
                </a:cxn>
                <a:cxn ang="0">
                  <a:pos x="T6" y="T7"/>
                </a:cxn>
                <a:cxn ang="0">
                  <a:pos x="T8" y="T9"/>
                </a:cxn>
                <a:cxn ang="0">
                  <a:pos x="T10" y="T11"/>
                </a:cxn>
              </a:cxnLst>
              <a:rect l="0" t="0" r="r" b="b"/>
              <a:pathLst>
                <a:path w="1044" h="543">
                  <a:moveTo>
                    <a:pt x="1022" y="333"/>
                  </a:moveTo>
                  <a:lnTo>
                    <a:pt x="1022" y="333"/>
                  </a:lnTo>
                  <a:cubicBezTo>
                    <a:pt x="1022" y="187"/>
                    <a:pt x="793" y="62"/>
                    <a:pt x="500" y="41"/>
                  </a:cubicBezTo>
                  <a:cubicBezTo>
                    <a:pt x="229" y="0"/>
                    <a:pt x="0" y="104"/>
                    <a:pt x="20" y="229"/>
                  </a:cubicBezTo>
                  <a:cubicBezTo>
                    <a:pt x="20" y="354"/>
                    <a:pt x="250" y="479"/>
                    <a:pt x="542" y="521"/>
                  </a:cubicBezTo>
                  <a:cubicBezTo>
                    <a:pt x="813" y="542"/>
                    <a:pt x="1043" y="458"/>
                    <a:pt x="1022" y="33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560" name="Freeform 559"/>
            <p:cNvSpPr>
              <a:spLocks noChangeArrowheads="1"/>
            </p:cNvSpPr>
            <p:nvPr/>
          </p:nvSpPr>
          <p:spPr bwMode="auto">
            <a:xfrm>
              <a:off x="3876" y="1298"/>
              <a:ext cx="230" cy="135"/>
            </a:xfrm>
            <a:custGeom>
              <a:avLst/>
              <a:gdLst>
                <a:gd name="T0" fmla="*/ 0 w 1024"/>
                <a:gd name="T1" fmla="*/ 0 h 606"/>
                <a:gd name="T2" fmla="*/ 0 w 1024"/>
                <a:gd name="T3" fmla="*/ 0 h 606"/>
                <a:gd name="T4" fmla="*/ 522 w 1024"/>
                <a:gd name="T5" fmla="*/ 292 h 606"/>
                <a:gd name="T6" fmla="*/ 1002 w 1024"/>
                <a:gd name="T7" fmla="*/ 104 h 606"/>
                <a:gd name="T8" fmla="*/ 1023 w 1024"/>
                <a:gd name="T9" fmla="*/ 396 h 606"/>
                <a:gd name="T10" fmla="*/ 522 w 1024"/>
                <a:gd name="T11" fmla="*/ 584 h 606"/>
                <a:gd name="T12" fmla="*/ 0 w 1024"/>
                <a:gd name="T13" fmla="*/ 292 h 606"/>
                <a:gd name="T14" fmla="*/ 0 w 102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4" h="606">
                  <a:moveTo>
                    <a:pt x="0" y="0"/>
                  </a:moveTo>
                  <a:lnTo>
                    <a:pt x="0" y="0"/>
                  </a:lnTo>
                  <a:cubicBezTo>
                    <a:pt x="0" y="125"/>
                    <a:pt x="230" y="250"/>
                    <a:pt x="522" y="292"/>
                  </a:cubicBezTo>
                  <a:cubicBezTo>
                    <a:pt x="793" y="313"/>
                    <a:pt x="1023" y="229"/>
                    <a:pt x="1002" y="104"/>
                  </a:cubicBezTo>
                  <a:cubicBezTo>
                    <a:pt x="1023" y="396"/>
                    <a:pt x="1023" y="396"/>
                    <a:pt x="1023" y="396"/>
                  </a:cubicBezTo>
                  <a:cubicBezTo>
                    <a:pt x="1023" y="521"/>
                    <a:pt x="814" y="605"/>
                    <a:pt x="522" y="584"/>
                  </a:cubicBezTo>
                  <a:cubicBezTo>
                    <a:pt x="251" y="563"/>
                    <a:pt x="22" y="417"/>
                    <a:pt x="0"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561" name="Freeform 560"/>
            <p:cNvSpPr>
              <a:spLocks noChangeArrowheads="1"/>
            </p:cNvSpPr>
            <p:nvPr/>
          </p:nvSpPr>
          <p:spPr bwMode="auto">
            <a:xfrm>
              <a:off x="4225" y="1423"/>
              <a:ext cx="236" cy="123"/>
            </a:xfrm>
            <a:custGeom>
              <a:avLst/>
              <a:gdLst>
                <a:gd name="T0" fmla="*/ 1022 w 1044"/>
                <a:gd name="T1" fmla="*/ 313 h 544"/>
                <a:gd name="T2" fmla="*/ 1022 w 1044"/>
                <a:gd name="T3" fmla="*/ 313 h 544"/>
                <a:gd name="T4" fmla="*/ 501 w 1044"/>
                <a:gd name="T5" fmla="*/ 21 h 544"/>
                <a:gd name="T6" fmla="*/ 21 w 1044"/>
                <a:gd name="T7" fmla="*/ 230 h 544"/>
                <a:gd name="T8" fmla="*/ 542 w 1044"/>
                <a:gd name="T9" fmla="*/ 522 h 544"/>
                <a:gd name="T10" fmla="*/ 1022 w 1044"/>
                <a:gd name="T11" fmla="*/ 313 h 544"/>
              </a:gdLst>
              <a:ahLst/>
              <a:cxnLst>
                <a:cxn ang="0">
                  <a:pos x="T0" y="T1"/>
                </a:cxn>
                <a:cxn ang="0">
                  <a:pos x="T2" y="T3"/>
                </a:cxn>
                <a:cxn ang="0">
                  <a:pos x="T4" y="T5"/>
                </a:cxn>
                <a:cxn ang="0">
                  <a:pos x="T6" y="T7"/>
                </a:cxn>
                <a:cxn ang="0">
                  <a:pos x="T8" y="T9"/>
                </a:cxn>
                <a:cxn ang="0">
                  <a:pos x="T10" y="T11"/>
                </a:cxn>
              </a:cxnLst>
              <a:rect l="0" t="0" r="r" b="b"/>
              <a:pathLst>
                <a:path w="1044" h="544">
                  <a:moveTo>
                    <a:pt x="1022" y="313"/>
                  </a:moveTo>
                  <a:lnTo>
                    <a:pt x="1022" y="313"/>
                  </a:lnTo>
                  <a:cubicBezTo>
                    <a:pt x="1022" y="188"/>
                    <a:pt x="793" y="63"/>
                    <a:pt x="501" y="21"/>
                  </a:cubicBezTo>
                  <a:cubicBezTo>
                    <a:pt x="230" y="0"/>
                    <a:pt x="0" y="83"/>
                    <a:pt x="21" y="230"/>
                  </a:cubicBezTo>
                  <a:cubicBezTo>
                    <a:pt x="21" y="355"/>
                    <a:pt x="251" y="480"/>
                    <a:pt x="542" y="522"/>
                  </a:cubicBezTo>
                  <a:cubicBezTo>
                    <a:pt x="814" y="543"/>
                    <a:pt x="1043" y="459"/>
                    <a:pt x="1022"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562" name="Freeform 561"/>
            <p:cNvSpPr>
              <a:spLocks noChangeArrowheads="1"/>
            </p:cNvSpPr>
            <p:nvPr/>
          </p:nvSpPr>
          <p:spPr bwMode="auto">
            <a:xfrm>
              <a:off x="4229" y="1478"/>
              <a:ext cx="232" cy="135"/>
            </a:xfrm>
            <a:custGeom>
              <a:avLst/>
              <a:gdLst>
                <a:gd name="T0" fmla="*/ 0 w 1023"/>
                <a:gd name="T1" fmla="*/ 0 h 605"/>
                <a:gd name="T2" fmla="*/ 0 w 1023"/>
                <a:gd name="T3" fmla="*/ 0 h 605"/>
                <a:gd name="T4" fmla="*/ 521 w 1023"/>
                <a:gd name="T5" fmla="*/ 292 h 605"/>
                <a:gd name="T6" fmla="*/ 1001 w 1023"/>
                <a:gd name="T7" fmla="*/ 83 h 605"/>
                <a:gd name="T8" fmla="*/ 1022 w 1023"/>
                <a:gd name="T9" fmla="*/ 375 h 605"/>
                <a:gd name="T10" fmla="*/ 521 w 1023"/>
                <a:gd name="T11" fmla="*/ 584 h 605"/>
                <a:gd name="T12" fmla="*/ 0 w 1023"/>
                <a:gd name="T13" fmla="*/ 292 h 605"/>
                <a:gd name="T14" fmla="*/ 0 w 1023"/>
                <a:gd name="T15" fmla="*/ 0 h 6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3" h="605">
                  <a:moveTo>
                    <a:pt x="0" y="0"/>
                  </a:moveTo>
                  <a:lnTo>
                    <a:pt x="0" y="0"/>
                  </a:lnTo>
                  <a:cubicBezTo>
                    <a:pt x="0" y="125"/>
                    <a:pt x="230" y="250"/>
                    <a:pt x="521" y="292"/>
                  </a:cubicBezTo>
                  <a:cubicBezTo>
                    <a:pt x="793" y="313"/>
                    <a:pt x="1022" y="229"/>
                    <a:pt x="1001" y="83"/>
                  </a:cubicBezTo>
                  <a:cubicBezTo>
                    <a:pt x="1022" y="375"/>
                    <a:pt x="1022" y="375"/>
                    <a:pt x="1022" y="375"/>
                  </a:cubicBezTo>
                  <a:cubicBezTo>
                    <a:pt x="1022" y="521"/>
                    <a:pt x="814" y="604"/>
                    <a:pt x="521" y="584"/>
                  </a:cubicBezTo>
                  <a:cubicBezTo>
                    <a:pt x="250" y="542"/>
                    <a:pt x="21" y="417"/>
                    <a:pt x="0"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563" name="Freeform 562"/>
            <p:cNvSpPr>
              <a:spLocks noChangeArrowheads="1"/>
            </p:cNvSpPr>
            <p:nvPr/>
          </p:nvSpPr>
          <p:spPr bwMode="auto">
            <a:xfrm>
              <a:off x="4183" y="1122"/>
              <a:ext cx="232" cy="121"/>
            </a:xfrm>
            <a:custGeom>
              <a:avLst/>
              <a:gdLst>
                <a:gd name="T0" fmla="*/ 1022 w 1023"/>
                <a:gd name="T1" fmla="*/ 313 h 544"/>
                <a:gd name="T2" fmla="*/ 1022 w 1023"/>
                <a:gd name="T3" fmla="*/ 313 h 544"/>
                <a:gd name="T4" fmla="*/ 501 w 1023"/>
                <a:gd name="T5" fmla="*/ 21 h 544"/>
                <a:gd name="T6" fmla="*/ 0 w 1023"/>
                <a:gd name="T7" fmla="*/ 229 h 544"/>
                <a:gd name="T8" fmla="*/ 521 w 1023"/>
                <a:gd name="T9" fmla="*/ 500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1"/>
                  </a:cubicBezTo>
                  <a:cubicBezTo>
                    <a:pt x="208" y="0"/>
                    <a:pt x="0" y="83"/>
                    <a:pt x="0" y="229"/>
                  </a:cubicBezTo>
                  <a:cubicBezTo>
                    <a:pt x="0" y="355"/>
                    <a:pt x="250" y="480"/>
                    <a:pt x="521" y="500"/>
                  </a:cubicBezTo>
                  <a:cubicBezTo>
                    <a:pt x="813" y="543"/>
                    <a:pt x="1022" y="459"/>
                    <a:pt x="1022"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564" name="Freeform 563"/>
            <p:cNvSpPr>
              <a:spLocks noChangeArrowheads="1"/>
            </p:cNvSpPr>
            <p:nvPr/>
          </p:nvSpPr>
          <p:spPr bwMode="auto">
            <a:xfrm>
              <a:off x="4183" y="1175"/>
              <a:ext cx="236" cy="135"/>
            </a:xfrm>
            <a:custGeom>
              <a:avLst/>
              <a:gdLst>
                <a:gd name="T0" fmla="*/ 0 w 1044"/>
                <a:gd name="T1" fmla="*/ 0 h 606"/>
                <a:gd name="T2" fmla="*/ 0 w 1044"/>
                <a:gd name="T3" fmla="*/ 0 h 606"/>
                <a:gd name="T4" fmla="*/ 521 w 1044"/>
                <a:gd name="T5" fmla="*/ 271 h 606"/>
                <a:gd name="T6" fmla="*/ 1022 w 1044"/>
                <a:gd name="T7" fmla="*/ 84 h 606"/>
                <a:gd name="T8" fmla="*/ 1022 w 1044"/>
                <a:gd name="T9" fmla="*/ 376 h 606"/>
                <a:gd name="T10" fmla="*/ 542 w 1044"/>
                <a:gd name="T11" fmla="*/ 564 h 606"/>
                <a:gd name="T12" fmla="*/ 21 w 1044"/>
                <a:gd name="T13" fmla="*/ 293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0" y="126"/>
                    <a:pt x="250" y="251"/>
                    <a:pt x="521" y="271"/>
                  </a:cubicBezTo>
                  <a:cubicBezTo>
                    <a:pt x="813" y="314"/>
                    <a:pt x="1022" y="230"/>
                    <a:pt x="1022" y="84"/>
                  </a:cubicBezTo>
                  <a:cubicBezTo>
                    <a:pt x="1022" y="376"/>
                    <a:pt x="1022" y="376"/>
                    <a:pt x="1022" y="376"/>
                  </a:cubicBezTo>
                  <a:cubicBezTo>
                    <a:pt x="1043" y="522"/>
                    <a:pt x="813" y="605"/>
                    <a:pt x="542" y="564"/>
                  </a:cubicBezTo>
                  <a:cubicBezTo>
                    <a:pt x="250" y="543"/>
                    <a:pt x="21" y="418"/>
                    <a:pt x="21" y="293"/>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565" name="Freeform 564"/>
            <p:cNvSpPr>
              <a:spLocks noChangeArrowheads="1"/>
            </p:cNvSpPr>
            <p:nvPr/>
          </p:nvSpPr>
          <p:spPr bwMode="auto">
            <a:xfrm>
              <a:off x="4534" y="1300"/>
              <a:ext cx="234" cy="117"/>
            </a:xfrm>
            <a:custGeom>
              <a:avLst/>
              <a:gdLst>
                <a:gd name="T0" fmla="*/ 1044 w 1045"/>
                <a:gd name="T1" fmla="*/ 313 h 522"/>
                <a:gd name="T2" fmla="*/ 1044 w 1045"/>
                <a:gd name="T3" fmla="*/ 313 h 522"/>
                <a:gd name="T4" fmla="*/ 501 w 1045"/>
                <a:gd name="T5" fmla="*/ 21 h 522"/>
                <a:gd name="T6" fmla="*/ 21 w 1045"/>
                <a:gd name="T7" fmla="*/ 208 h 522"/>
                <a:gd name="T8" fmla="*/ 543 w 1045"/>
                <a:gd name="T9" fmla="*/ 500 h 522"/>
                <a:gd name="T10" fmla="*/ 1044 w 1045"/>
                <a:gd name="T11" fmla="*/ 313 h 522"/>
              </a:gdLst>
              <a:ahLst/>
              <a:cxnLst>
                <a:cxn ang="0">
                  <a:pos x="T0" y="T1"/>
                </a:cxn>
                <a:cxn ang="0">
                  <a:pos x="T2" y="T3"/>
                </a:cxn>
                <a:cxn ang="0">
                  <a:pos x="T4" y="T5"/>
                </a:cxn>
                <a:cxn ang="0">
                  <a:pos x="T6" y="T7"/>
                </a:cxn>
                <a:cxn ang="0">
                  <a:pos x="T8" y="T9"/>
                </a:cxn>
                <a:cxn ang="0">
                  <a:pos x="T10" y="T11"/>
                </a:cxn>
              </a:cxnLst>
              <a:rect l="0" t="0" r="r" b="b"/>
              <a:pathLst>
                <a:path w="1045" h="522">
                  <a:moveTo>
                    <a:pt x="1044" y="313"/>
                  </a:moveTo>
                  <a:lnTo>
                    <a:pt x="1044" y="313"/>
                  </a:lnTo>
                  <a:cubicBezTo>
                    <a:pt x="1022" y="187"/>
                    <a:pt x="793" y="41"/>
                    <a:pt x="501" y="21"/>
                  </a:cubicBezTo>
                  <a:cubicBezTo>
                    <a:pt x="230" y="0"/>
                    <a:pt x="0" y="83"/>
                    <a:pt x="21" y="208"/>
                  </a:cubicBezTo>
                  <a:cubicBezTo>
                    <a:pt x="21" y="354"/>
                    <a:pt x="271" y="480"/>
                    <a:pt x="543" y="500"/>
                  </a:cubicBezTo>
                  <a:cubicBezTo>
                    <a:pt x="814" y="521"/>
                    <a:pt x="1044" y="438"/>
                    <a:pt x="1044"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566" name="Freeform 565"/>
            <p:cNvSpPr>
              <a:spLocks noChangeArrowheads="1"/>
            </p:cNvSpPr>
            <p:nvPr/>
          </p:nvSpPr>
          <p:spPr bwMode="auto">
            <a:xfrm>
              <a:off x="4538" y="1348"/>
              <a:ext cx="236" cy="137"/>
            </a:xfrm>
            <a:custGeom>
              <a:avLst/>
              <a:gdLst>
                <a:gd name="T0" fmla="*/ 0 w 1044"/>
                <a:gd name="T1" fmla="*/ 0 h 607"/>
                <a:gd name="T2" fmla="*/ 0 w 1044"/>
                <a:gd name="T3" fmla="*/ 0 h 607"/>
                <a:gd name="T4" fmla="*/ 522 w 1044"/>
                <a:gd name="T5" fmla="*/ 292 h 607"/>
                <a:gd name="T6" fmla="*/ 1023 w 1044"/>
                <a:gd name="T7" fmla="*/ 105 h 607"/>
                <a:gd name="T8" fmla="*/ 1023 w 1044"/>
                <a:gd name="T9" fmla="*/ 397 h 607"/>
                <a:gd name="T10" fmla="*/ 543 w 1044"/>
                <a:gd name="T11" fmla="*/ 584 h 607"/>
                <a:gd name="T12" fmla="*/ 0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6"/>
                    <a:pt x="250" y="272"/>
                    <a:pt x="522" y="292"/>
                  </a:cubicBezTo>
                  <a:cubicBezTo>
                    <a:pt x="793" y="313"/>
                    <a:pt x="1023" y="230"/>
                    <a:pt x="1023" y="105"/>
                  </a:cubicBezTo>
                  <a:cubicBezTo>
                    <a:pt x="1023" y="397"/>
                    <a:pt x="1023" y="397"/>
                    <a:pt x="1023" y="397"/>
                  </a:cubicBezTo>
                  <a:cubicBezTo>
                    <a:pt x="1043" y="522"/>
                    <a:pt x="814" y="606"/>
                    <a:pt x="543" y="584"/>
                  </a:cubicBezTo>
                  <a:cubicBezTo>
                    <a:pt x="250" y="564"/>
                    <a:pt x="21" y="439"/>
                    <a:pt x="0"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567" name="Freeform 566"/>
            <p:cNvSpPr>
              <a:spLocks noChangeArrowheads="1"/>
            </p:cNvSpPr>
            <p:nvPr/>
          </p:nvSpPr>
          <p:spPr bwMode="auto">
            <a:xfrm>
              <a:off x="4500" y="999"/>
              <a:ext cx="236" cy="117"/>
            </a:xfrm>
            <a:custGeom>
              <a:avLst/>
              <a:gdLst>
                <a:gd name="T0" fmla="*/ 1023 w 1044"/>
                <a:gd name="T1" fmla="*/ 313 h 522"/>
                <a:gd name="T2" fmla="*/ 1023 w 1044"/>
                <a:gd name="T3" fmla="*/ 313 h 522"/>
                <a:gd name="T4" fmla="*/ 501 w 1044"/>
                <a:gd name="T5" fmla="*/ 21 h 522"/>
                <a:gd name="T6" fmla="*/ 0 w 1044"/>
                <a:gd name="T7" fmla="*/ 208 h 522"/>
                <a:gd name="T8" fmla="*/ 543 w 1044"/>
                <a:gd name="T9" fmla="*/ 500 h 522"/>
                <a:gd name="T10" fmla="*/ 1023 w 1044"/>
                <a:gd name="T11" fmla="*/ 313 h 522"/>
              </a:gdLst>
              <a:ahLst/>
              <a:cxnLst>
                <a:cxn ang="0">
                  <a:pos x="T0" y="T1"/>
                </a:cxn>
                <a:cxn ang="0">
                  <a:pos x="T2" y="T3"/>
                </a:cxn>
                <a:cxn ang="0">
                  <a:pos x="T4" y="T5"/>
                </a:cxn>
                <a:cxn ang="0">
                  <a:pos x="T6" y="T7"/>
                </a:cxn>
                <a:cxn ang="0">
                  <a:pos x="T8" y="T9"/>
                </a:cxn>
                <a:cxn ang="0">
                  <a:pos x="T10" y="T11"/>
                </a:cxn>
              </a:cxnLst>
              <a:rect l="0" t="0" r="r" b="b"/>
              <a:pathLst>
                <a:path w="1044" h="522">
                  <a:moveTo>
                    <a:pt x="1023" y="313"/>
                  </a:moveTo>
                  <a:lnTo>
                    <a:pt x="1023" y="313"/>
                  </a:lnTo>
                  <a:cubicBezTo>
                    <a:pt x="1023" y="167"/>
                    <a:pt x="772" y="41"/>
                    <a:pt x="501" y="21"/>
                  </a:cubicBezTo>
                  <a:cubicBezTo>
                    <a:pt x="230" y="0"/>
                    <a:pt x="0" y="83"/>
                    <a:pt x="0" y="208"/>
                  </a:cubicBezTo>
                  <a:cubicBezTo>
                    <a:pt x="21" y="354"/>
                    <a:pt x="250" y="480"/>
                    <a:pt x="543" y="500"/>
                  </a:cubicBezTo>
                  <a:cubicBezTo>
                    <a:pt x="814" y="521"/>
                    <a:pt x="1043" y="438"/>
                    <a:pt x="1023"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568" name="Freeform 567"/>
            <p:cNvSpPr>
              <a:spLocks noChangeArrowheads="1"/>
            </p:cNvSpPr>
            <p:nvPr/>
          </p:nvSpPr>
          <p:spPr bwMode="auto">
            <a:xfrm>
              <a:off x="4500" y="1046"/>
              <a:ext cx="236" cy="137"/>
            </a:xfrm>
            <a:custGeom>
              <a:avLst/>
              <a:gdLst>
                <a:gd name="T0" fmla="*/ 0 w 1044"/>
                <a:gd name="T1" fmla="*/ 0 h 607"/>
                <a:gd name="T2" fmla="*/ 0 w 1044"/>
                <a:gd name="T3" fmla="*/ 0 h 607"/>
                <a:gd name="T4" fmla="*/ 543 w 1044"/>
                <a:gd name="T5" fmla="*/ 292 h 607"/>
                <a:gd name="T6" fmla="*/ 1023 w 1044"/>
                <a:gd name="T7" fmla="*/ 105 h 607"/>
                <a:gd name="T8" fmla="*/ 1043 w 1044"/>
                <a:gd name="T9" fmla="*/ 397 h 607"/>
                <a:gd name="T10" fmla="*/ 543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0" y="272"/>
                    <a:pt x="543" y="292"/>
                  </a:cubicBezTo>
                  <a:cubicBezTo>
                    <a:pt x="814" y="313"/>
                    <a:pt x="1043" y="230"/>
                    <a:pt x="1023" y="105"/>
                  </a:cubicBezTo>
                  <a:cubicBezTo>
                    <a:pt x="1043" y="397"/>
                    <a:pt x="1043" y="397"/>
                    <a:pt x="1043" y="397"/>
                  </a:cubicBezTo>
                  <a:cubicBezTo>
                    <a:pt x="1043" y="522"/>
                    <a:pt x="835" y="606"/>
                    <a:pt x="543" y="584"/>
                  </a:cubicBezTo>
                  <a:cubicBezTo>
                    <a:pt x="272" y="563"/>
                    <a:pt x="21" y="439"/>
                    <a:pt x="21"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569" name="Freeform 568"/>
            <p:cNvSpPr>
              <a:spLocks noChangeArrowheads="1"/>
            </p:cNvSpPr>
            <p:nvPr/>
          </p:nvSpPr>
          <p:spPr bwMode="auto">
            <a:xfrm>
              <a:off x="4855" y="1175"/>
              <a:ext cx="232" cy="121"/>
            </a:xfrm>
            <a:custGeom>
              <a:avLst/>
              <a:gdLst>
                <a:gd name="T0" fmla="*/ 1022 w 1023"/>
                <a:gd name="T1" fmla="*/ 314 h 544"/>
                <a:gd name="T2" fmla="*/ 1022 w 1023"/>
                <a:gd name="T3" fmla="*/ 314 h 544"/>
                <a:gd name="T4" fmla="*/ 501 w 1023"/>
                <a:gd name="T5" fmla="*/ 43 h 544"/>
                <a:gd name="T6" fmla="*/ 0 w 1023"/>
                <a:gd name="T7" fmla="*/ 230 h 544"/>
                <a:gd name="T8" fmla="*/ 521 w 1023"/>
                <a:gd name="T9" fmla="*/ 522 h 544"/>
                <a:gd name="T10" fmla="*/ 1022 w 1023"/>
                <a:gd name="T11" fmla="*/ 314 h 544"/>
              </a:gdLst>
              <a:ahLst/>
              <a:cxnLst>
                <a:cxn ang="0">
                  <a:pos x="T0" y="T1"/>
                </a:cxn>
                <a:cxn ang="0">
                  <a:pos x="T2" y="T3"/>
                </a:cxn>
                <a:cxn ang="0">
                  <a:pos x="T4" y="T5"/>
                </a:cxn>
                <a:cxn ang="0">
                  <a:pos x="T6" y="T7"/>
                </a:cxn>
                <a:cxn ang="0">
                  <a:pos x="T8" y="T9"/>
                </a:cxn>
                <a:cxn ang="0">
                  <a:pos x="T10" y="T11"/>
                </a:cxn>
              </a:cxnLst>
              <a:rect l="0" t="0" r="r" b="b"/>
              <a:pathLst>
                <a:path w="1023" h="544">
                  <a:moveTo>
                    <a:pt x="1022" y="314"/>
                  </a:moveTo>
                  <a:lnTo>
                    <a:pt x="1022" y="314"/>
                  </a:lnTo>
                  <a:cubicBezTo>
                    <a:pt x="1022" y="188"/>
                    <a:pt x="772" y="63"/>
                    <a:pt x="501" y="43"/>
                  </a:cubicBezTo>
                  <a:cubicBezTo>
                    <a:pt x="209" y="0"/>
                    <a:pt x="0" y="84"/>
                    <a:pt x="0" y="230"/>
                  </a:cubicBezTo>
                  <a:cubicBezTo>
                    <a:pt x="21" y="355"/>
                    <a:pt x="250" y="480"/>
                    <a:pt x="521" y="522"/>
                  </a:cubicBezTo>
                  <a:cubicBezTo>
                    <a:pt x="814" y="543"/>
                    <a:pt x="1022" y="460"/>
                    <a:pt x="1022" y="314"/>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570" name="Freeform 569"/>
            <p:cNvSpPr>
              <a:spLocks noChangeArrowheads="1"/>
            </p:cNvSpPr>
            <p:nvPr/>
          </p:nvSpPr>
          <p:spPr bwMode="auto">
            <a:xfrm>
              <a:off x="4855" y="1225"/>
              <a:ext cx="236" cy="137"/>
            </a:xfrm>
            <a:custGeom>
              <a:avLst/>
              <a:gdLst>
                <a:gd name="T0" fmla="*/ 0 w 1044"/>
                <a:gd name="T1" fmla="*/ 0 h 606"/>
                <a:gd name="T2" fmla="*/ 0 w 1044"/>
                <a:gd name="T3" fmla="*/ 0 h 606"/>
                <a:gd name="T4" fmla="*/ 521 w 1044"/>
                <a:gd name="T5" fmla="*/ 292 h 606"/>
                <a:gd name="T6" fmla="*/ 1022 w 1044"/>
                <a:gd name="T7" fmla="*/ 84 h 606"/>
                <a:gd name="T8" fmla="*/ 1043 w 1044"/>
                <a:gd name="T9" fmla="*/ 375 h 606"/>
                <a:gd name="T10" fmla="*/ 543 w 1044"/>
                <a:gd name="T11" fmla="*/ 584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92"/>
                  </a:cubicBezTo>
                  <a:cubicBezTo>
                    <a:pt x="814" y="313"/>
                    <a:pt x="1022" y="230"/>
                    <a:pt x="1022" y="84"/>
                  </a:cubicBezTo>
                  <a:cubicBezTo>
                    <a:pt x="1043" y="375"/>
                    <a:pt x="1043" y="375"/>
                    <a:pt x="1043" y="375"/>
                  </a:cubicBezTo>
                  <a:cubicBezTo>
                    <a:pt x="1043" y="521"/>
                    <a:pt x="814" y="605"/>
                    <a:pt x="543" y="584"/>
                  </a:cubicBezTo>
                  <a:cubicBezTo>
                    <a:pt x="271" y="542"/>
                    <a:pt x="21" y="417"/>
                    <a:pt x="21"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571" name="Freeform 570"/>
            <p:cNvSpPr>
              <a:spLocks noChangeArrowheads="1"/>
            </p:cNvSpPr>
            <p:nvPr/>
          </p:nvSpPr>
          <p:spPr bwMode="auto">
            <a:xfrm>
              <a:off x="4808" y="876"/>
              <a:ext cx="230" cy="121"/>
            </a:xfrm>
            <a:custGeom>
              <a:avLst/>
              <a:gdLst>
                <a:gd name="T0" fmla="*/ 1022 w 1023"/>
                <a:gd name="T1" fmla="*/ 313 h 544"/>
                <a:gd name="T2" fmla="*/ 1022 w 1023"/>
                <a:gd name="T3" fmla="*/ 313 h 544"/>
                <a:gd name="T4" fmla="*/ 500 w 1023"/>
                <a:gd name="T5" fmla="*/ 21 h 544"/>
                <a:gd name="T6" fmla="*/ 0 w 1023"/>
                <a:gd name="T7" fmla="*/ 209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22" y="188"/>
                    <a:pt x="771" y="63"/>
                    <a:pt x="500" y="21"/>
                  </a:cubicBezTo>
                  <a:cubicBezTo>
                    <a:pt x="208" y="0"/>
                    <a:pt x="0" y="84"/>
                    <a:pt x="0" y="209"/>
                  </a:cubicBezTo>
                  <a:cubicBezTo>
                    <a:pt x="20" y="355"/>
                    <a:pt x="250" y="480"/>
                    <a:pt x="521" y="501"/>
                  </a:cubicBezTo>
                  <a:cubicBezTo>
                    <a:pt x="813" y="543"/>
                    <a:pt x="1022" y="439"/>
                    <a:pt x="1022"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572" name="Freeform 571"/>
            <p:cNvSpPr>
              <a:spLocks noChangeArrowheads="1"/>
            </p:cNvSpPr>
            <p:nvPr/>
          </p:nvSpPr>
          <p:spPr bwMode="auto">
            <a:xfrm>
              <a:off x="4808" y="923"/>
              <a:ext cx="236" cy="141"/>
            </a:xfrm>
            <a:custGeom>
              <a:avLst/>
              <a:gdLst>
                <a:gd name="T0" fmla="*/ 0 w 1043"/>
                <a:gd name="T1" fmla="*/ 0 h 627"/>
                <a:gd name="T2" fmla="*/ 0 w 1043"/>
                <a:gd name="T3" fmla="*/ 0 h 627"/>
                <a:gd name="T4" fmla="*/ 521 w 1043"/>
                <a:gd name="T5" fmla="*/ 292 h 627"/>
                <a:gd name="T6" fmla="*/ 1022 w 1043"/>
                <a:gd name="T7" fmla="*/ 104 h 627"/>
                <a:gd name="T8" fmla="*/ 1042 w 1043"/>
                <a:gd name="T9" fmla="*/ 397 h 627"/>
                <a:gd name="T10" fmla="*/ 542 w 1043"/>
                <a:gd name="T11" fmla="*/ 584 h 627"/>
                <a:gd name="T12" fmla="*/ 20 w 1043"/>
                <a:gd name="T13" fmla="*/ 292 h 627"/>
                <a:gd name="T14" fmla="*/ 0 w 1043"/>
                <a:gd name="T15" fmla="*/ 0 h 6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3" h="627">
                  <a:moveTo>
                    <a:pt x="0" y="0"/>
                  </a:moveTo>
                  <a:lnTo>
                    <a:pt x="0" y="0"/>
                  </a:lnTo>
                  <a:cubicBezTo>
                    <a:pt x="20" y="146"/>
                    <a:pt x="250" y="271"/>
                    <a:pt x="521" y="292"/>
                  </a:cubicBezTo>
                  <a:cubicBezTo>
                    <a:pt x="813" y="334"/>
                    <a:pt x="1022" y="230"/>
                    <a:pt x="1022" y="104"/>
                  </a:cubicBezTo>
                  <a:cubicBezTo>
                    <a:pt x="1042" y="397"/>
                    <a:pt x="1042" y="397"/>
                    <a:pt x="1042" y="397"/>
                  </a:cubicBezTo>
                  <a:cubicBezTo>
                    <a:pt x="1042" y="521"/>
                    <a:pt x="813" y="626"/>
                    <a:pt x="542" y="584"/>
                  </a:cubicBezTo>
                  <a:cubicBezTo>
                    <a:pt x="271" y="563"/>
                    <a:pt x="20" y="438"/>
                    <a:pt x="20"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573" name="Freeform 572"/>
            <p:cNvSpPr>
              <a:spLocks noChangeArrowheads="1"/>
            </p:cNvSpPr>
            <p:nvPr/>
          </p:nvSpPr>
          <p:spPr bwMode="auto">
            <a:xfrm>
              <a:off x="5162" y="1056"/>
              <a:ext cx="232" cy="117"/>
            </a:xfrm>
            <a:custGeom>
              <a:avLst/>
              <a:gdLst>
                <a:gd name="T0" fmla="*/ 1022 w 1023"/>
                <a:gd name="T1" fmla="*/ 313 h 522"/>
                <a:gd name="T2" fmla="*/ 1022 w 1023"/>
                <a:gd name="T3" fmla="*/ 313 h 522"/>
                <a:gd name="T4" fmla="*/ 500 w 1023"/>
                <a:gd name="T5" fmla="*/ 21 h 522"/>
                <a:gd name="T6" fmla="*/ 0 w 1023"/>
                <a:gd name="T7" fmla="*/ 208 h 522"/>
                <a:gd name="T8" fmla="*/ 522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67"/>
                    <a:pt x="772" y="42"/>
                    <a:pt x="500" y="21"/>
                  </a:cubicBezTo>
                  <a:cubicBezTo>
                    <a:pt x="209" y="0"/>
                    <a:pt x="0" y="84"/>
                    <a:pt x="0" y="208"/>
                  </a:cubicBezTo>
                  <a:cubicBezTo>
                    <a:pt x="21" y="355"/>
                    <a:pt x="250" y="480"/>
                    <a:pt x="522" y="501"/>
                  </a:cubicBezTo>
                  <a:cubicBezTo>
                    <a:pt x="813" y="521"/>
                    <a:pt x="1022" y="438"/>
                    <a:pt x="1022"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574" name="Freeform 573"/>
            <p:cNvSpPr>
              <a:spLocks noChangeArrowheads="1"/>
            </p:cNvSpPr>
            <p:nvPr/>
          </p:nvSpPr>
          <p:spPr bwMode="auto">
            <a:xfrm>
              <a:off x="5162" y="1102"/>
              <a:ext cx="236" cy="137"/>
            </a:xfrm>
            <a:custGeom>
              <a:avLst/>
              <a:gdLst>
                <a:gd name="T0" fmla="*/ 0 w 1044"/>
                <a:gd name="T1" fmla="*/ 0 h 607"/>
                <a:gd name="T2" fmla="*/ 0 w 1044"/>
                <a:gd name="T3" fmla="*/ 0 h 607"/>
                <a:gd name="T4" fmla="*/ 522 w 1044"/>
                <a:gd name="T5" fmla="*/ 293 h 607"/>
                <a:gd name="T6" fmla="*/ 1022 w 1044"/>
                <a:gd name="T7" fmla="*/ 105 h 607"/>
                <a:gd name="T8" fmla="*/ 1022 w 1044"/>
                <a:gd name="T9" fmla="*/ 397 h 607"/>
                <a:gd name="T10" fmla="*/ 542 w 1044"/>
                <a:gd name="T11" fmla="*/ 584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7"/>
                    <a:pt x="250" y="272"/>
                    <a:pt x="522" y="293"/>
                  </a:cubicBezTo>
                  <a:cubicBezTo>
                    <a:pt x="813" y="313"/>
                    <a:pt x="1022" y="230"/>
                    <a:pt x="1022" y="105"/>
                  </a:cubicBezTo>
                  <a:cubicBezTo>
                    <a:pt x="1022" y="397"/>
                    <a:pt x="1022" y="397"/>
                    <a:pt x="1022" y="397"/>
                  </a:cubicBezTo>
                  <a:cubicBezTo>
                    <a:pt x="1043" y="522"/>
                    <a:pt x="813" y="606"/>
                    <a:pt x="542" y="584"/>
                  </a:cubicBezTo>
                  <a:cubicBezTo>
                    <a:pt x="250" y="564"/>
                    <a:pt x="21" y="439"/>
                    <a:pt x="21" y="293"/>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grpSp>
      <p:grpSp>
        <p:nvGrpSpPr>
          <p:cNvPr id="536" name="Group 204"/>
          <p:cNvGrpSpPr>
            <a:grpSpLocks/>
          </p:cNvGrpSpPr>
          <p:nvPr/>
        </p:nvGrpSpPr>
        <p:grpSpPr bwMode="auto">
          <a:xfrm flipH="1">
            <a:off x="3540933" y="1178154"/>
            <a:ext cx="992980" cy="723563"/>
            <a:chOff x="3658" y="852"/>
            <a:chExt cx="1986" cy="1447"/>
          </a:xfrm>
        </p:grpSpPr>
        <p:sp>
          <p:nvSpPr>
            <p:cNvPr id="537" name="Freeform 536"/>
            <p:cNvSpPr>
              <a:spLocks noChangeArrowheads="1"/>
            </p:cNvSpPr>
            <p:nvPr/>
          </p:nvSpPr>
          <p:spPr bwMode="auto">
            <a:xfrm>
              <a:off x="3658" y="1419"/>
              <a:ext cx="662" cy="880"/>
            </a:xfrm>
            <a:custGeom>
              <a:avLst/>
              <a:gdLst>
                <a:gd name="T0" fmla="*/ 2921 w 2922"/>
                <a:gd name="T1" fmla="*/ 3879 h 3880"/>
                <a:gd name="T2" fmla="*/ 0 w 2922"/>
                <a:gd name="T3" fmla="*/ 2629 h 3880"/>
                <a:gd name="T4" fmla="*/ 0 w 2922"/>
                <a:gd name="T5" fmla="*/ 0 h 3880"/>
                <a:gd name="T6" fmla="*/ 2921 w 2922"/>
                <a:gd name="T7" fmla="*/ 1251 h 3880"/>
                <a:gd name="T8" fmla="*/ 2921 w 2922"/>
                <a:gd name="T9" fmla="*/ 3879 h 3880"/>
              </a:gdLst>
              <a:ahLst/>
              <a:cxnLst>
                <a:cxn ang="0">
                  <a:pos x="T0" y="T1"/>
                </a:cxn>
                <a:cxn ang="0">
                  <a:pos x="T2" y="T3"/>
                </a:cxn>
                <a:cxn ang="0">
                  <a:pos x="T4" y="T5"/>
                </a:cxn>
                <a:cxn ang="0">
                  <a:pos x="T6" y="T7"/>
                </a:cxn>
                <a:cxn ang="0">
                  <a:pos x="T8" y="T9"/>
                </a:cxn>
              </a:cxnLst>
              <a:rect l="0" t="0" r="r" b="b"/>
              <a:pathLst>
                <a:path w="2922" h="3880">
                  <a:moveTo>
                    <a:pt x="2921" y="3879"/>
                  </a:moveTo>
                  <a:lnTo>
                    <a:pt x="0" y="2629"/>
                  </a:lnTo>
                  <a:lnTo>
                    <a:pt x="0" y="0"/>
                  </a:lnTo>
                  <a:lnTo>
                    <a:pt x="2921" y="1251"/>
                  </a:lnTo>
                  <a:lnTo>
                    <a:pt x="2921" y="3879"/>
                  </a:lnTo>
                </a:path>
              </a:pathLst>
            </a:custGeom>
            <a:gradFill flip="none" rotWithShape="1">
              <a:gsLst>
                <a:gs pos="0">
                  <a:schemeClr val="accent3">
                    <a:lumMod val="40000"/>
                    <a:lumOff val="60000"/>
                  </a:schemeClr>
                </a:gs>
                <a:gs pos="46000">
                  <a:schemeClr val="accent3">
                    <a:lumMod val="95000"/>
                    <a:lumOff val="5000"/>
                  </a:schemeClr>
                </a:gs>
                <a:gs pos="100000">
                  <a:schemeClr val="accent3">
                    <a:lumMod val="60000"/>
                  </a:schemeClr>
                </a:gs>
              </a:gsLst>
              <a:path path="circle">
                <a:fillToRect l="50000" t="130000" r="50000" b="-3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538" name="Freeform 537"/>
            <p:cNvSpPr>
              <a:spLocks noChangeArrowheads="1"/>
            </p:cNvSpPr>
            <p:nvPr/>
          </p:nvSpPr>
          <p:spPr bwMode="auto">
            <a:xfrm>
              <a:off x="4320" y="1133"/>
              <a:ext cx="1324" cy="1166"/>
            </a:xfrm>
            <a:custGeom>
              <a:avLst/>
              <a:gdLst>
                <a:gd name="T0" fmla="*/ 2920 w 5842"/>
                <a:gd name="T1" fmla="*/ 1272 h 5152"/>
                <a:gd name="T2" fmla="*/ 0 w 5842"/>
                <a:gd name="T3" fmla="*/ 2523 h 5152"/>
                <a:gd name="T4" fmla="*/ 0 w 5842"/>
                <a:gd name="T5" fmla="*/ 5151 h 5152"/>
                <a:gd name="T6" fmla="*/ 2920 w 5842"/>
                <a:gd name="T7" fmla="*/ 3901 h 5152"/>
                <a:gd name="T8" fmla="*/ 5841 w 5842"/>
                <a:gd name="T9" fmla="*/ 2649 h 5152"/>
                <a:gd name="T10" fmla="*/ 5841 w 5842"/>
                <a:gd name="T11" fmla="*/ 0 h 5152"/>
                <a:gd name="T12" fmla="*/ 2920 w 5842"/>
                <a:gd name="T13" fmla="*/ 1272 h 5152"/>
              </a:gdLst>
              <a:ahLst/>
              <a:cxnLst>
                <a:cxn ang="0">
                  <a:pos x="T0" y="T1"/>
                </a:cxn>
                <a:cxn ang="0">
                  <a:pos x="T2" y="T3"/>
                </a:cxn>
                <a:cxn ang="0">
                  <a:pos x="T4" y="T5"/>
                </a:cxn>
                <a:cxn ang="0">
                  <a:pos x="T6" y="T7"/>
                </a:cxn>
                <a:cxn ang="0">
                  <a:pos x="T8" y="T9"/>
                </a:cxn>
                <a:cxn ang="0">
                  <a:pos x="T10" y="T11"/>
                </a:cxn>
                <a:cxn ang="0">
                  <a:pos x="T12" y="T13"/>
                </a:cxn>
              </a:cxnLst>
              <a:rect l="0" t="0" r="r" b="b"/>
              <a:pathLst>
                <a:path w="5842" h="5152">
                  <a:moveTo>
                    <a:pt x="2920" y="1272"/>
                  </a:moveTo>
                  <a:lnTo>
                    <a:pt x="0" y="2523"/>
                  </a:lnTo>
                  <a:lnTo>
                    <a:pt x="0" y="5151"/>
                  </a:lnTo>
                  <a:lnTo>
                    <a:pt x="2920" y="3901"/>
                  </a:lnTo>
                  <a:lnTo>
                    <a:pt x="5841" y="2649"/>
                  </a:lnTo>
                  <a:lnTo>
                    <a:pt x="5841" y="0"/>
                  </a:lnTo>
                  <a:lnTo>
                    <a:pt x="2920" y="1272"/>
                  </a:lnTo>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539" name="Freeform 538"/>
            <p:cNvSpPr>
              <a:spLocks noChangeArrowheads="1"/>
            </p:cNvSpPr>
            <p:nvPr/>
          </p:nvSpPr>
          <p:spPr bwMode="auto">
            <a:xfrm>
              <a:off x="3658" y="852"/>
              <a:ext cx="1986" cy="856"/>
            </a:xfrm>
            <a:custGeom>
              <a:avLst/>
              <a:gdLst>
                <a:gd name="T0" fmla="*/ 5841 w 8763"/>
                <a:gd name="T1" fmla="*/ 0 h 3776"/>
                <a:gd name="T2" fmla="*/ 2921 w 8763"/>
                <a:gd name="T3" fmla="*/ 1252 h 3776"/>
                <a:gd name="T4" fmla="*/ 0 w 8763"/>
                <a:gd name="T5" fmla="*/ 2524 h 3776"/>
                <a:gd name="T6" fmla="*/ 2921 w 8763"/>
                <a:gd name="T7" fmla="*/ 3775 h 3776"/>
                <a:gd name="T8" fmla="*/ 5841 w 8763"/>
                <a:gd name="T9" fmla="*/ 2524 h 3776"/>
                <a:gd name="T10" fmla="*/ 8762 w 8763"/>
                <a:gd name="T11" fmla="*/ 1252 h 3776"/>
                <a:gd name="T12" fmla="*/ 5841 w 8763"/>
                <a:gd name="T13" fmla="*/ 0 h 3776"/>
              </a:gdLst>
              <a:ahLst/>
              <a:cxnLst>
                <a:cxn ang="0">
                  <a:pos x="T0" y="T1"/>
                </a:cxn>
                <a:cxn ang="0">
                  <a:pos x="T2" y="T3"/>
                </a:cxn>
                <a:cxn ang="0">
                  <a:pos x="T4" y="T5"/>
                </a:cxn>
                <a:cxn ang="0">
                  <a:pos x="T6" y="T7"/>
                </a:cxn>
                <a:cxn ang="0">
                  <a:pos x="T8" y="T9"/>
                </a:cxn>
                <a:cxn ang="0">
                  <a:pos x="T10" y="T11"/>
                </a:cxn>
                <a:cxn ang="0">
                  <a:pos x="T12" y="T13"/>
                </a:cxn>
              </a:cxnLst>
              <a:rect l="0" t="0" r="r" b="b"/>
              <a:pathLst>
                <a:path w="8763" h="3776">
                  <a:moveTo>
                    <a:pt x="5841" y="0"/>
                  </a:moveTo>
                  <a:lnTo>
                    <a:pt x="2921" y="1252"/>
                  </a:lnTo>
                  <a:lnTo>
                    <a:pt x="0" y="2524"/>
                  </a:lnTo>
                  <a:lnTo>
                    <a:pt x="2921" y="3775"/>
                  </a:lnTo>
                  <a:lnTo>
                    <a:pt x="5841" y="2524"/>
                  </a:lnTo>
                  <a:lnTo>
                    <a:pt x="8762" y="1252"/>
                  </a:lnTo>
                  <a:lnTo>
                    <a:pt x="5841" y="0"/>
                  </a:lnTo>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540" name="Freeform 539"/>
            <p:cNvSpPr>
              <a:spLocks noChangeArrowheads="1"/>
            </p:cNvSpPr>
            <p:nvPr/>
          </p:nvSpPr>
          <p:spPr bwMode="auto">
            <a:xfrm>
              <a:off x="3872" y="1246"/>
              <a:ext cx="234" cy="121"/>
            </a:xfrm>
            <a:custGeom>
              <a:avLst/>
              <a:gdLst>
                <a:gd name="T0" fmla="*/ 1022 w 1044"/>
                <a:gd name="T1" fmla="*/ 333 h 543"/>
                <a:gd name="T2" fmla="*/ 1022 w 1044"/>
                <a:gd name="T3" fmla="*/ 333 h 543"/>
                <a:gd name="T4" fmla="*/ 500 w 1044"/>
                <a:gd name="T5" fmla="*/ 41 h 543"/>
                <a:gd name="T6" fmla="*/ 20 w 1044"/>
                <a:gd name="T7" fmla="*/ 229 h 543"/>
                <a:gd name="T8" fmla="*/ 542 w 1044"/>
                <a:gd name="T9" fmla="*/ 521 h 543"/>
                <a:gd name="T10" fmla="*/ 1022 w 1044"/>
                <a:gd name="T11" fmla="*/ 333 h 543"/>
              </a:gdLst>
              <a:ahLst/>
              <a:cxnLst>
                <a:cxn ang="0">
                  <a:pos x="T0" y="T1"/>
                </a:cxn>
                <a:cxn ang="0">
                  <a:pos x="T2" y="T3"/>
                </a:cxn>
                <a:cxn ang="0">
                  <a:pos x="T4" y="T5"/>
                </a:cxn>
                <a:cxn ang="0">
                  <a:pos x="T6" y="T7"/>
                </a:cxn>
                <a:cxn ang="0">
                  <a:pos x="T8" y="T9"/>
                </a:cxn>
                <a:cxn ang="0">
                  <a:pos x="T10" y="T11"/>
                </a:cxn>
              </a:cxnLst>
              <a:rect l="0" t="0" r="r" b="b"/>
              <a:pathLst>
                <a:path w="1044" h="543">
                  <a:moveTo>
                    <a:pt x="1022" y="333"/>
                  </a:moveTo>
                  <a:lnTo>
                    <a:pt x="1022" y="333"/>
                  </a:lnTo>
                  <a:cubicBezTo>
                    <a:pt x="1022" y="187"/>
                    <a:pt x="793" y="62"/>
                    <a:pt x="500" y="41"/>
                  </a:cubicBezTo>
                  <a:cubicBezTo>
                    <a:pt x="229" y="0"/>
                    <a:pt x="0" y="104"/>
                    <a:pt x="20" y="229"/>
                  </a:cubicBezTo>
                  <a:cubicBezTo>
                    <a:pt x="20" y="354"/>
                    <a:pt x="250" y="479"/>
                    <a:pt x="542" y="521"/>
                  </a:cubicBezTo>
                  <a:cubicBezTo>
                    <a:pt x="813" y="542"/>
                    <a:pt x="1043" y="458"/>
                    <a:pt x="1022" y="33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541" name="Freeform 540"/>
            <p:cNvSpPr>
              <a:spLocks noChangeArrowheads="1"/>
            </p:cNvSpPr>
            <p:nvPr/>
          </p:nvSpPr>
          <p:spPr bwMode="auto">
            <a:xfrm>
              <a:off x="3876" y="1298"/>
              <a:ext cx="230" cy="135"/>
            </a:xfrm>
            <a:custGeom>
              <a:avLst/>
              <a:gdLst>
                <a:gd name="T0" fmla="*/ 0 w 1024"/>
                <a:gd name="T1" fmla="*/ 0 h 606"/>
                <a:gd name="T2" fmla="*/ 0 w 1024"/>
                <a:gd name="T3" fmla="*/ 0 h 606"/>
                <a:gd name="T4" fmla="*/ 522 w 1024"/>
                <a:gd name="T5" fmla="*/ 292 h 606"/>
                <a:gd name="T6" fmla="*/ 1002 w 1024"/>
                <a:gd name="T7" fmla="*/ 104 h 606"/>
                <a:gd name="T8" fmla="*/ 1023 w 1024"/>
                <a:gd name="T9" fmla="*/ 396 h 606"/>
                <a:gd name="T10" fmla="*/ 522 w 1024"/>
                <a:gd name="T11" fmla="*/ 584 h 606"/>
                <a:gd name="T12" fmla="*/ 0 w 1024"/>
                <a:gd name="T13" fmla="*/ 292 h 606"/>
                <a:gd name="T14" fmla="*/ 0 w 102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4" h="606">
                  <a:moveTo>
                    <a:pt x="0" y="0"/>
                  </a:moveTo>
                  <a:lnTo>
                    <a:pt x="0" y="0"/>
                  </a:lnTo>
                  <a:cubicBezTo>
                    <a:pt x="0" y="125"/>
                    <a:pt x="230" y="250"/>
                    <a:pt x="522" y="292"/>
                  </a:cubicBezTo>
                  <a:cubicBezTo>
                    <a:pt x="793" y="313"/>
                    <a:pt x="1023" y="229"/>
                    <a:pt x="1002" y="104"/>
                  </a:cubicBezTo>
                  <a:cubicBezTo>
                    <a:pt x="1023" y="396"/>
                    <a:pt x="1023" y="396"/>
                    <a:pt x="1023" y="396"/>
                  </a:cubicBezTo>
                  <a:cubicBezTo>
                    <a:pt x="1023" y="521"/>
                    <a:pt x="814" y="605"/>
                    <a:pt x="522" y="584"/>
                  </a:cubicBezTo>
                  <a:cubicBezTo>
                    <a:pt x="251" y="563"/>
                    <a:pt x="22" y="417"/>
                    <a:pt x="0" y="292"/>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542" name="Freeform 541"/>
            <p:cNvSpPr>
              <a:spLocks noChangeArrowheads="1"/>
            </p:cNvSpPr>
            <p:nvPr/>
          </p:nvSpPr>
          <p:spPr bwMode="auto">
            <a:xfrm>
              <a:off x="4225" y="1423"/>
              <a:ext cx="236" cy="123"/>
            </a:xfrm>
            <a:custGeom>
              <a:avLst/>
              <a:gdLst>
                <a:gd name="T0" fmla="*/ 1022 w 1044"/>
                <a:gd name="T1" fmla="*/ 313 h 544"/>
                <a:gd name="T2" fmla="*/ 1022 w 1044"/>
                <a:gd name="T3" fmla="*/ 313 h 544"/>
                <a:gd name="T4" fmla="*/ 501 w 1044"/>
                <a:gd name="T5" fmla="*/ 21 h 544"/>
                <a:gd name="T6" fmla="*/ 21 w 1044"/>
                <a:gd name="T7" fmla="*/ 230 h 544"/>
                <a:gd name="T8" fmla="*/ 542 w 1044"/>
                <a:gd name="T9" fmla="*/ 522 h 544"/>
                <a:gd name="T10" fmla="*/ 1022 w 1044"/>
                <a:gd name="T11" fmla="*/ 313 h 544"/>
              </a:gdLst>
              <a:ahLst/>
              <a:cxnLst>
                <a:cxn ang="0">
                  <a:pos x="T0" y="T1"/>
                </a:cxn>
                <a:cxn ang="0">
                  <a:pos x="T2" y="T3"/>
                </a:cxn>
                <a:cxn ang="0">
                  <a:pos x="T4" y="T5"/>
                </a:cxn>
                <a:cxn ang="0">
                  <a:pos x="T6" y="T7"/>
                </a:cxn>
                <a:cxn ang="0">
                  <a:pos x="T8" y="T9"/>
                </a:cxn>
                <a:cxn ang="0">
                  <a:pos x="T10" y="T11"/>
                </a:cxn>
              </a:cxnLst>
              <a:rect l="0" t="0" r="r" b="b"/>
              <a:pathLst>
                <a:path w="1044" h="544">
                  <a:moveTo>
                    <a:pt x="1022" y="313"/>
                  </a:moveTo>
                  <a:lnTo>
                    <a:pt x="1022" y="313"/>
                  </a:lnTo>
                  <a:cubicBezTo>
                    <a:pt x="1022" y="188"/>
                    <a:pt x="793" y="63"/>
                    <a:pt x="501" y="21"/>
                  </a:cubicBezTo>
                  <a:cubicBezTo>
                    <a:pt x="230" y="0"/>
                    <a:pt x="0" y="83"/>
                    <a:pt x="21" y="230"/>
                  </a:cubicBezTo>
                  <a:cubicBezTo>
                    <a:pt x="21" y="355"/>
                    <a:pt x="251" y="480"/>
                    <a:pt x="542" y="522"/>
                  </a:cubicBezTo>
                  <a:cubicBezTo>
                    <a:pt x="814" y="543"/>
                    <a:pt x="1043" y="459"/>
                    <a:pt x="1022" y="31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543" name="Freeform 542"/>
            <p:cNvSpPr>
              <a:spLocks noChangeArrowheads="1"/>
            </p:cNvSpPr>
            <p:nvPr/>
          </p:nvSpPr>
          <p:spPr bwMode="auto">
            <a:xfrm>
              <a:off x="4229" y="1478"/>
              <a:ext cx="232" cy="135"/>
            </a:xfrm>
            <a:custGeom>
              <a:avLst/>
              <a:gdLst>
                <a:gd name="T0" fmla="*/ 0 w 1023"/>
                <a:gd name="T1" fmla="*/ 0 h 605"/>
                <a:gd name="T2" fmla="*/ 0 w 1023"/>
                <a:gd name="T3" fmla="*/ 0 h 605"/>
                <a:gd name="T4" fmla="*/ 521 w 1023"/>
                <a:gd name="T5" fmla="*/ 292 h 605"/>
                <a:gd name="T6" fmla="*/ 1001 w 1023"/>
                <a:gd name="T7" fmla="*/ 83 h 605"/>
                <a:gd name="T8" fmla="*/ 1022 w 1023"/>
                <a:gd name="T9" fmla="*/ 375 h 605"/>
                <a:gd name="T10" fmla="*/ 521 w 1023"/>
                <a:gd name="T11" fmla="*/ 584 h 605"/>
                <a:gd name="T12" fmla="*/ 0 w 1023"/>
                <a:gd name="T13" fmla="*/ 292 h 605"/>
                <a:gd name="T14" fmla="*/ 0 w 1023"/>
                <a:gd name="T15" fmla="*/ 0 h 6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3" h="605">
                  <a:moveTo>
                    <a:pt x="0" y="0"/>
                  </a:moveTo>
                  <a:lnTo>
                    <a:pt x="0" y="0"/>
                  </a:lnTo>
                  <a:cubicBezTo>
                    <a:pt x="0" y="125"/>
                    <a:pt x="230" y="250"/>
                    <a:pt x="521" y="292"/>
                  </a:cubicBezTo>
                  <a:cubicBezTo>
                    <a:pt x="793" y="313"/>
                    <a:pt x="1022" y="229"/>
                    <a:pt x="1001" y="83"/>
                  </a:cubicBezTo>
                  <a:cubicBezTo>
                    <a:pt x="1022" y="375"/>
                    <a:pt x="1022" y="375"/>
                    <a:pt x="1022" y="375"/>
                  </a:cubicBezTo>
                  <a:cubicBezTo>
                    <a:pt x="1022" y="521"/>
                    <a:pt x="814" y="604"/>
                    <a:pt x="521" y="584"/>
                  </a:cubicBezTo>
                  <a:cubicBezTo>
                    <a:pt x="250" y="542"/>
                    <a:pt x="21" y="417"/>
                    <a:pt x="0" y="292"/>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544" name="Freeform 543"/>
            <p:cNvSpPr>
              <a:spLocks noChangeArrowheads="1"/>
            </p:cNvSpPr>
            <p:nvPr/>
          </p:nvSpPr>
          <p:spPr bwMode="auto">
            <a:xfrm>
              <a:off x="4183" y="1122"/>
              <a:ext cx="232" cy="121"/>
            </a:xfrm>
            <a:custGeom>
              <a:avLst/>
              <a:gdLst>
                <a:gd name="T0" fmla="*/ 1022 w 1023"/>
                <a:gd name="T1" fmla="*/ 313 h 544"/>
                <a:gd name="T2" fmla="*/ 1022 w 1023"/>
                <a:gd name="T3" fmla="*/ 313 h 544"/>
                <a:gd name="T4" fmla="*/ 501 w 1023"/>
                <a:gd name="T5" fmla="*/ 21 h 544"/>
                <a:gd name="T6" fmla="*/ 0 w 1023"/>
                <a:gd name="T7" fmla="*/ 229 h 544"/>
                <a:gd name="T8" fmla="*/ 521 w 1023"/>
                <a:gd name="T9" fmla="*/ 500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1"/>
                  </a:cubicBezTo>
                  <a:cubicBezTo>
                    <a:pt x="208" y="0"/>
                    <a:pt x="0" y="83"/>
                    <a:pt x="0" y="229"/>
                  </a:cubicBezTo>
                  <a:cubicBezTo>
                    <a:pt x="0" y="355"/>
                    <a:pt x="250" y="480"/>
                    <a:pt x="521" y="500"/>
                  </a:cubicBezTo>
                  <a:cubicBezTo>
                    <a:pt x="813" y="543"/>
                    <a:pt x="1022" y="459"/>
                    <a:pt x="1022" y="31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545" name="Freeform 544"/>
            <p:cNvSpPr>
              <a:spLocks noChangeArrowheads="1"/>
            </p:cNvSpPr>
            <p:nvPr/>
          </p:nvSpPr>
          <p:spPr bwMode="auto">
            <a:xfrm>
              <a:off x="4183" y="1175"/>
              <a:ext cx="236" cy="135"/>
            </a:xfrm>
            <a:custGeom>
              <a:avLst/>
              <a:gdLst>
                <a:gd name="T0" fmla="*/ 0 w 1044"/>
                <a:gd name="T1" fmla="*/ 0 h 606"/>
                <a:gd name="T2" fmla="*/ 0 w 1044"/>
                <a:gd name="T3" fmla="*/ 0 h 606"/>
                <a:gd name="T4" fmla="*/ 521 w 1044"/>
                <a:gd name="T5" fmla="*/ 271 h 606"/>
                <a:gd name="T6" fmla="*/ 1022 w 1044"/>
                <a:gd name="T7" fmla="*/ 84 h 606"/>
                <a:gd name="T8" fmla="*/ 1022 w 1044"/>
                <a:gd name="T9" fmla="*/ 376 h 606"/>
                <a:gd name="T10" fmla="*/ 542 w 1044"/>
                <a:gd name="T11" fmla="*/ 564 h 606"/>
                <a:gd name="T12" fmla="*/ 21 w 1044"/>
                <a:gd name="T13" fmla="*/ 293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0" y="126"/>
                    <a:pt x="250" y="251"/>
                    <a:pt x="521" y="271"/>
                  </a:cubicBezTo>
                  <a:cubicBezTo>
                    <a:pt x="813" y="314"/>
                    <a:pt x="1022" y="230"/>
                    <a:pt x="1022" y="84"/>
                  </a:cubicBezTo>
                  <a:cubicBezTo>
                    <a:pt x="1022" y="376"/>
                    <a:pt x="1022" y="376"/>
                    <a:pt x="1022" y="376"/>
                  </a:cubicBezTo>
                  <a:cubicBezTo>
                    <a:pt x="1043" y="522"/>
                    <a:pt x="813" y="605"/>
                    <a:pt x="542" y="564"/>
                  </a:cubicBezTo>
                  <a:cubicBezTo>
                    <a:pt x="250" y="543"/>
                    <a:pt x="21" y="418"/>
                    <a:pt x="21" y="293"/>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546" name="Freeform 545"/>
            <p:cNvSpPr>
              <a:spLocks noChangeArrowheads="1"/>
            </p:cNvSpPr>
            <p:nvPr/>
          </p:nvSpPr>
          <p:spPr bwMode="auto">
            <a:xfrm>
              <a:off x="4534" y="1300"/>
              <a:ext cx="234" cy="117"/>
            </a:xfrm>
            <a:custGeom>
              <a:avLst/>
              <a:gdLst>
                <a:gd name="T0" fmla="*/ 1044 w 1045"/>
                <a:gd name="T1" fmla="*/ 313 h 522"/>
                <a:gd name="T2" fmla="*/ 1044 w 1045"/>
                <a:gd name="T3" fmla="*/ 313 h 522"/>
                <a:gd name="T4" fmla="*/ 501 w 1045"/>
                <a:gd name="T5" fmla="*/ 21 h 522"/>
                <a:gd name="T6" fmla="*/ 21 w 1045"/>
                <a:gd name="T7" fmla="*/ 208 h 522"/>
                <a:gd name="T8" fmla="*/ 543 w 1045"/>
                <a:gd name="T9" fmla="*/ 500 h 522"/>
                <a:gd name="T10" fmla="*/ 1044 w 1045"/>
                <a:gd name="T11" fmla="*/ 313 h 522"/>
              </a:gdLst>
              <a:ahLst/>
              <a:cxnLst>
                <a:cxn ang="0">
                  <a:pos x="T0" y="T1"/>
                </a:cxn>
                <a:cxn ang="0">
                  <a:pos x="T2" y="T3"/>
                </a:cxn>
                <a:cxn ang="0">
                  <a:pos x="T4" y="T5"/>
                </a:cxn>
                <a:cxn ang="0">
                  <a:pos x="T6" y="T7"/>
                </a:cxn>
                <a:cxn ang="0">
                  <a:pos x="T8" y="T9"/>
                </a:cxn>
                <a:cxn ang="0">
                  <a:pos x="T10" y="T11"/>
                </a:cxn>
              </a:cxnLst>
              <a:rect l="0" t="0" r="r" b="b"/>
              <a:pathLst>
                <a:path w="1045" h="522">
                  <a:moveTo>
                    <a:pt x="1044" y="313"/>
                  </a:moveTo>
                  <a:lnTo>
                    <a:pt x="1044" y="313"/>
                  </a:lnTo>
                  <a:cubicBezTo>
                    <a:pt x="1022" y="187"/>
                    <a:pt x="793" y="41"/>
                    <a:pt x="501" y="21"/>
                  </a:cubicBezTo>
                  <a:cubicBezTo>
                    <a:pt x="230" y="0"/>
                    <a:pt x="0" y="83"/>
                    <a:pt x="21" y="208"/>
                  </a:cubicBezTo>
                  <a:cubicBezTo>
                    <a:pt x="21" y="354"/>
                    <a:pt x="271" y="480"/>
                    <a:pt x="543" y="500"/>
                  </a:cubicBezTo>
                  <a:cubicBezTo>
                    <a:pt x="814" y="521"/>
                    <a:pt x="1044" y="438"/>
                    <a:pt x="1044" y="31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547" name="Freeform 546"/>
            <p:cNvSpPr>
              <a:spLocks noChangeArrowheads="1"/>
            </p:cNvSpPr>
            <p:nvPr/>
          </p:nvSpPr>
          <p:spPr bwMode="auto">
            <a:xfrm>
              <a:off x="4538" y="1348"/>
              <a:ext cx="236" cy="137"/>
            </a:xfrm>
            <a:custGeom>
              <a:avLst/>
              <a:gdLst>
                <a:gd name="T0" fmla="*/ 0 w 1044"/>
                <a:gd name="T1" fmla="*/ 0 h 607"/>
                <a:gd name="T2" fmla="*/ 0 w 1044"/>
                <a:gd name="T3" fmla="*/ 0 h 607"/>
                <a:gd name="T4" fmla="*/ 522 w 1044"/>
                <a:gd name="T5" fmla="*/ 292 h 607"/>
                <a:gd name="T6" fmla="*/ 1023 w 1044"/>
                <a:gd name="T7" fmla="*/ 105 h 607"/>
                <a:gd name="T8" fmla="*/ 1023 w 1044"/>
                <a:gd name="T9" fmla="*/ 397 h 607"/>
                <a:gd name="T10" fmla="*/ 543 w 1044"/>
                <a:gd name="T11" fmla="*/ 584 h 607"/>
                <a:gd name="T12" fmla="*/ 0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6"/>
                    <a:pt x="250" y="272"/>
                    <a:pt x="522" y="292"/>
                  </a:cubicBezTo>
                  <a:cubicBezTo>
                    <a:pt x="793" y="313"/>
                    <a:pt x="1023" y="230"/>
                    <a:pt x="1023" y="105"/>
                  </a:cubicBezTo>
                  <a:cubicBezTo>
                    <a:pt x="1023" y="397"/>
                    <a:pt x="1023" y="397"/>
                    <a:pt x="1023" y="397"/>
                  </a:cubicBezTo>
                  <a:cubicBezTo>
                    <a:pt x="1043" y="522"/>
                    <a:pt x="814" y="606"/>
                    <a:pt x="543" y="584"/>
                  </a:cubicBezTo>
                  <a:cubicBezTo>
                    <a:pt x="250" y="564"/>
                    <a:pt x="21" y="439"/>
                    <a:pt x="0" y="292"/>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548" name="Freeform 547"/>
            <p:cNvSpPr>
              <a:spLocks noChangeArrowheads="1"/>
            </p:cNvSpPr>
            <p:nvPr/>
          </p:nvSpPr>
          <p:spPr bwMode="auto">
            <a:xfrm>
              <a:off x="4500" y="999"/>
              <a:ext cx="236" cy="117"/>
            </a:xfrm>
            <a:custGeom>
              <a:avLst/>
              <a:gdLst>
                <a:gd name="T0" fmla="*/ 1023 w 1044"/>
                <a:gd name="T1" fmla="*/ 313 h 522"/>
                <a:gd name="T2" fmla="*/ 1023 w 1044"/>
                <a:gd name="T3" fmla="*/ 313 h 522"/>
                <a:gd name="T4" fmla="*/ 501 w 1044"/>
                <a:gd name="T5" fmla="*/ 21 h 522"/>
                <a:gd name="T6" fmla="*/ 0 w 1044"/>
                <a:gd name="T7" fmla="*/ 208 h 522"/>
                <a:gd name="T8" fmla="*/ 543 w 1044"/>
                <a:gd name="T9" fmla="*/ 500 h 522"/>
                <a:gd name="T10" fmla="*/ 1023 w 1044"/>
                <a:gd name="T11" fmla="*/ 313 h 522"/>
              </a:gdLst>
              <a:ahLst/>
              <a:cxnLst>
                <a:cxn ang="0">
                  <a:pos x="T0" y="T1"/>
                </a:cxn>
                <a:cxn ang="0">
                  <a:pos x="T2" y="T3"/>
                </a:cxn>
                <a:cxn ang="0">
                  <a:pos x="T4" y="T5"/>
                </a:cxn>
                <a:cxn ang="0">
                  <a:pos x="T6" y="T7"/>
                </a:cxn>
                <a:cxn ang="0">
                  <a:pos x="T8" y="T9"/>
                </a:cxn>
                <a:cxn ang="0">
                  <a:pos x="T10" y="T11"/>
                </a:cxn>
              </a:cxnLst>
              <a:rect l="0" t="0" r="r" b="b"/>
              <a:pathLst>
                <a:path w="1044" h="522">
                  <a:moveTo>
                    <a:pt x="1023" y="313"/>
                  </a:moveTo>
                  <a:lnTo>
                    <a:pt x="1023" y="313"/>
                  </a:lnTo>
                  <a:cubicBezTo>
                    <a:pt x="1023" y="167"/>
                    <a:pt x="772" y="41"/>
                    <a:pt x="501" y="21"/>
                  </a:cubicBezTo>
                  <a:cubicBezTo>
                    <a:pt x="230" y="0"/>
                    <a:pt x="0" y="83"/>
                    <a:pt x="0" y="208"/>
                  </a:cubicBezTo>
                  <a:cubicBezTo>
                    <a:pt x="21" y="354"/>
                    <a:pt x="250" y="480"/>
                    <a:pt x="543" y="500"/>
                  </a:cubicBezTo>
                  <a:cubicBezTo>
                    <a:pt x="814" y="521"/>
                    <a:pt x="1043" y="438"/>
                    <a:pt x="1023" y="31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549" name="Freeform 548"/>
            <p:cNvSpPr>
              <a:spLocks noChangeArrowheads="1"/>
            </p:cNvSpPr>
            <p:nvPr/>
          </p:nvSpPr>
          <p:spPr bwMode="auto">
            <a:xfrm>
              <a:off x="4500" y="1046"/>
              <a:ext cx="236" cy="137"/>
            </a:xfrm>
            <a:custGeom>
              <a:avLst/>
              <a:gdLst>
                <a:gd name="T0" fmla="*/ 0 w 1044"/>
                <a:gd name="T1" fmla="*/ 0 h 607"/>
                <a:gd name="T2" fmla="*/ 0 w 1044"/>
                <a:gd name="T3" fmla="*/ 0 h 607"/>
                <a:gd name="T4" fmla="*/ 543 w 1044"/>
                <a:gd name="T5" fmla="*/ 292 h 607"/>
                <a:gd name="T6" fmla="*/ 1023 w 1044"/>
                <a:gd name="T7" fmla="*/ 105 h 607"/>
                <a:gd name="T8" fmla="*/ 1043 w 1044"/>
                <a:gd name="T9" fmla="*/ 397 h 607"/>
                <a:gd name="T10" fmla="*/ 543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0" y="272"/>
                    <a:pt x="543" y="292"/>
                  </a:cubicBezTo>
                  <a:cubicBezTo>
                    <a:pt x="814" y="313"/>
                    <a:pt x="1043" y="230"/>
                    <a:pt x="1023" y="105"/>
                  </a:cubicBezTo>
                  <a:cubicBezTo>
                    <a:pt x="1043" y="397"/>
                    <a:pt x="1043" y="397"/>
                    <a:pt x="1043" y="397"/>
                  </a:cubicBezTo>
                  <a:cubicBezTo>
                    <a:pt x="1043" y="522"/>
                    <a:pt x="835" y="606"/>
                    <a:pt x="543" y="584"/>
                  </a:cubicBezTo>
                  <a:cubicBezTo>
                    <a:pt x="272" y="563"/>
                    <a:pt x="21" y="439"/>
                    <a:pt x="21" y="292"/>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550" name="Freeform 549"/>
            <p:cNvSpPr>
              <a:spLocks noChangeArrowheads="1"/>
            </p:cNvSpPr>
            <p:nvPr/>
          </p:nvSpPr>
          <p:spPr bwMode="auto">
            <a:xfrm>
              <a:off x="4855" y="1175"/>
              <a:ext cx="232" cy="121"/>
            </a:xfrm>
            <a:custGeom>
              <a:avLst/>
              <a:gdLst>
                <a:gd name="T0" fmla="*/ 1022 w 1023"/>
                <a:gd name="T1" fmla="*/ 314 h 544"/>
                <a:gd name="T2" fmla="*/ 1022 w 1023"/>
                <a:gd name="T3" fmla="*/ 314 h 544"/>
                <a:gd name="T4" fmla="*/ 501 w 1023"/>
                <a:gd name="T5" fmla="*/ 43 h 544"/>
                <a:gd name="T6" fmla="*/ 0 w 1023"/>
                <a:gd name="T7" fmla="*/ 230 h 544"/>
                <a:gd name="T8" fmla="*/ 521 w 1023"/>
                <a:gd name="T9" fmla="*/ 522 h 544"/>
                <a:gd name="T10" fmla="*/ 1022 w 1023"/>
                <a:gd name="T11" fmla="*/ 314 h 544"/>
              </a:gdLst>
              <a:ahLst/>
              <a:cxnLst>
                <a:cxn ang="0">
                  <a:pos x="T0" y="T1"/>
                </a:cxn>
                <a:cxn ang="0">
                  <a:pos x="T2" y="T3"/>
                </a:cxn>
                <a:cxn ang="0">
                  <a:pos x="T4" y="T5"/>
                </a:cxn>
                <a:cxn ang="0">
                  <a:pos x="T6" y="T7"/>
                </a:cxn>
                <a:cxn ang="0">
                  <a:pos x="T8" y="T9"/>
                </a:cxn>
                <a:cxn ang="0">
                  <a:pos x="T10" y="T11"/>
                </a:cxn>
              </a:cxnLst>
              <a:rect l="0" t="0" r="r" b="b"/>
              <a:pathLst>
                <a:path w="1023" h="544">
                  <a:moveTo>
                    <a:pt x="1022" y="314"/>
                  </a:moveTo>
                  <a:lnTo>
                    <a:pt x="1022" y="314"/>
                  </a:lnTo>
                  <a:cubicBezTo>
                    <a:pt x="1022" y="188"/>
                    <a:pt x="772" y="63"/>
                    <a:pt x="501" y="43"/>
                  </a:cubicBezTo>
                  <a:cubicBezTo>
                    <a:pt x="209" y="0"/>
                    <a:pt x="0" y="84"/>
                    <a:pt x="0" y="230"/>
                  </a:cubicBezTo>
                  <a:cubicBezTo>
                    <a:pt x="21" y="355"/>
                    <a:pt x="250" y="480"/>
                    <a:pt x="521" y="522"/>
                  </a:cubicBezTo>
                  <a:cubicBezTo>
                    <a:pt x="814" y="543"/>
                    <a:pt x="1022" y="460"/>
                    <a:pt x="1022" y="314"/>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551" name="Freeform 550"/>
            <p:cNvSpPr>
              <a:spLocks noChangeArrowheads="1"/>
            </p:cNvSpPr>
            <p:nvPr/>
          </p:nvSpPr>
          <p:spPr bwMode="auto">
            <a:xfrm>
              <a:off x="4855" y="1225"/>
              <a:ext cx="236" cy="137"/>
            </a:xfrm>
            <a:custGeom>
              <a:avLst/>
              <a:gdLst>
                <a:gd name="T0" fmla="*/ 0 w 1044"/>
                <a:gd name="T1" fmla="*/ 0 h 606"/>
                <a:gd name="T2" fmla="*/ 0 w 1044"/>
                <a:gd name="T3" fmla="*/ 0 h 606"/>
                <a:gd name="T4" fmla="*/ 521 w 1044"/>
                <a:gd name="T5" fmla="*/ 292 h 606"/>
                <a:gd name="T6" fmla="*/ 1022 w 1044"/>
                <a:gd name="T7" fmla="*/ 84 h 606"/>
                <a:gd name="T8" fmla="*/ 1043 w 1044"/>
                <a:gd name="T9" fmla="*/ 375 h 606"/>
                <a:gd name="T10" fmla="*/ 543 w 1044"/>
                <a:gd name="T11" fmla="*/ 584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92"/>
                  </a:cubicBezTo>
                  <a:cubicBezTo>
                    <a:pt x="814" y="313"/>
                    <a:pt x="1022" y="230"/>
                    <a:pt x="1022" y="84"/>
                  </a:cubicBezTo>
                  <a:cubicBezTo>
                    <a:pt x="1043" y="375"/>
                    <a:pt x="1043" y="375"/>
                    <a:pt x="1043" y="375"/>
                  </a:cubicBezTo>
                  <a:cubicBezTo>
                    <a:pt x="1043" y="521"/>
                    <a:pt x="814" y="605"/>
                    <a:pt x="543" y="584"/>
                  </a:cubicBezTo>
                  <a:cubicBezTo>
                    <a:pt x="271" y="542"/>
                    <a:pt x="21" y="417"/>
                    <a:pt x="21" y="292"/>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552" name="Freeform 551"/>
            <p:cNvSpPr>
              <a:spLocks noChangeArrowheads="1"/>
            </p:cNvSpPr>
            <p:nvPr/>
          </p:nvSpPr>
          <p:spPr bwMode="auto">
            <a:xfrm>
              <a:off x="4808" y="876"/>
              <a:ext cx="230" cy="121"/>
            </a:xfrm>
            <a:custGeom>
              <a:avLst/>
              <a:gdLst>
                <a:gd name="T0" fmla="*/ 1022 w 1023"/>
                <a:gd name="T1" fmla="*/ 313 h 544"/>
                <a:gd name="T2" fmla="*/ 1022 w 1023"/>
                <a:gd name="T3" fmla="*/ 313 h 544"/>
                <a:gd name="T4" fmla="*/ 500 w 1023"/>
                <a:gd name="T5" fmla="*/ 21 h 544"/>
                <a:gd name="T6" fmla="*/ 0 w 1023"/>
                <a:gd name="T7" fmla="*/ 209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22" y="188"/>
                    <a:pt x="771" y="63"/>
                    <a:pt x="500" y="21"/>
                  </a:cubicBezTo>
                  <a:cubicBezTo>
                    <a:pt x="208" y="0"/>
                    <a:pt x="0" y="84"/>
                    <a:pt x="0" y="209"/>
                  </a:cubicBezTo>
                  <a:cubicBezTo>
                    <a:pt x="20" y="355"/>
                    <a:pt x="250" y="480"/>
                    <a:pt x="521" y="501"/>
                  </a:cubicBezTo>
                  <a:cubicBezTo>
                    <a:pt x="813" y="543"/>
                    <a:pt x="1022" y="439"/>
                    <a:pt x="1022" y="31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553" name="Freeform 552"/>
            <p:cNvSpPr>
              <a:spLocks noChangeArrowheads="1"/>
            </p:cNvSpPr>
            <p:nvPr/>
          </p:nvSpPr>
          <p:spPr bwMode="auto">
            <a:xfrm>
              <a:off x="4808" y="923"/>
              <a:ext cx="236" cy="141"/>
            </a:xfrm>
            <a:custGeom>
              <a:avLst/>
              <a:gdLst>
                <a:gd name="T0" fmla="*/ 0 w 1043"/>
                <a:gd name="T1" fmla="*/ 0 h 627"/>
                <a:gd name="T2" fmla="*/ 0 w 1043"/>
                <a:gd name="T3" fmla="*/ 0 h 627"/>
                <a:gd name="T4" fmla="*/ 521 w 1043"/>
                <a:gd name="T5" fmla="*/ 292 h 627"/>
                <a:gd name="T6" fmla="*/ 1022 w 1043"/>
                <a:gd name="T7" fmla="*/ 104 h 627"/>
                <a:gd name="T8" fmla="*/ 1042 w 1043"/>
                <a:gd name="T9" fmla="*/ 397 h 627"/>
                <a:gd name="T10" fmla="*/ 542 w 1043"/>
                <a:gd name="T11" fmla="*/ 584 h 627"/>
                <a:gd name="T12" fmla="*/ 20 w 1043"/>
                <a:gd name="T13" fmla="*/ 292 h 627"/>
                <a:gd name="T14" fmla="*/ 0 w 1043"/>
                <a:gd name="T15" fmla="*/ 0 h 6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3" h="627">
                  <a:moveTo>
                    <a:pt x="0" y="0"/>
                  </a:moveTo>
                  <a:lnTo>
                    <a:pt x="0" y="0"/>
                  </a:lnTo>
                  <a:cubicBezTo>
                    <a:pt x="20" y="146"/>
                    <a:pt x="250" y="271"/>
                    <a:pt x="521" y="292"/>
                  </a:cubicBezTo>
                  <a:cubicBezTo>
                    <a:pt x="813" y="334"/>
                    <a:pt x="1022" y="230"/>
                    <a:pt x="1022" y="104"/>
                  </a:cubicBezTo>
                  <a:cubicBezTo>
                    <a:pt x="1042" y="397"/>
                    <a:pt x="1042" y="397"/>
                    <a:pt x="1042" y="397"/>
                  </a:cubicBezTo>
                  <a:cubicBezTo>
                    <a:pt x="1042" y="521"/>
                    <a:pt x="813" y="626"/>
                    <a:pt x="542" y="584"/>
                  </a:cubicBezTo>
                  <a:cubicBezTo>
                    <a:pt x="271" y="563"/>
                    <a:pt x="20" y="438"/>
                    <a:pt x="20" y="292"/>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554" name="Freeform 553"/>
            <p:cNvSpPr>
              <a:spLocks noChangeArrowheads="1"/>
            </p:cNvSpPr>
            <p:nvPr/>
          </p:nvSpPr>
          <p:spPr bwMode="auto">
            <a:xfrm>
              <a:off x="5162" y="1056"/>
              <a:ext cx="232" cy="117"/>
            </a:xfrm>
            <a:custGeom>
              <a:avLst/>
              <a:gdLst>
                <a:gd name="T0" fmla="*/ 1022 w 1023"/>
                <a:gd name="T1" fmla="*/ 313 h 522"/>
                <a:gd name="T2" fmla="*/ 1022 w 1023"/>
                <a:gd name="T3" fmla="*/ 313 h 522"/>
                <a:gd name="T4" fmla="*/ 500 w 1023"/>
                <a:gd name="T5" fmla="*/ 21 h 522"/>
                <a:gd name="T6" fmla="*/ 0 w 1023"/>
                <a:gd name="T7" fmla="*/ 208 h 522"/>
                <a:gd name="T8" fmla="*/ 522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67"/>
                    <a:pt x="772" y="42"/>
                    <a:pt x="500" y="21"/>
                  </a:cubicBezTo>
                  <a:cubicBezTo>
                    <a:pt x="209" y="0"/>
                    <a:pt x="0" y="84"/>
                    <a:pt x="0" y="208"/>
                  </a:cubicBezTo>
                  <a:cubicBezTo>
                    <a:pt x="21" y="355"/>
                    <a:pt x="250" y="480"/>
                    <a:pt x="522" y="501"/>
                  </a:cubicBezTo>
                  <a:cubicBezTo>
                    <a:pt x="813" y="521"/>
                    <a:pt x="1022" y="438"/>
                    <a:pt x="1022" y="31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555" name="Freeform 554"/>
            <p:cNvSpPr>
              <a:spLocks noChangeArrowheads="1"/>
            </p:cNvSpPr>
            <p:nvPr/>
          </p:nvSpPr>
          <p:spPr bwMode="auto">
            <a:xfrm>
              <a:off x="5162" y="1102"/>
              <a:ext cx="236" cy="137"/>
            </a:xfrm>
            <a:custGeom>
              <a:avLst/>
              <a:gdLst>
                <a:gd name="T0" fmla="*/ 0 w 1044"/>
                <a:gd name="T1" fmla="*/ 0 h 607"/>
                <a:gd name="T2" fmla="*/ 0 w 1044"/>
                <a:gd name="T3" fmla="*/ 0 h 607"/>
                <a:gd name="T4" fmla="*/ 522 w 1044"/>
                <a:gd name="T5" fmla="*/ 293 h 607"/>
                <a:gd name="T6" fmla="*/ 1022 w 1044"/>
                <a:gd name="T7" fmla="*/ 105 h 607"/>
                <a:gd name="T8" fmla="*/ 1022 w 1044"/>
                <a:gd name="T9" fmla="*/ 397 h 607"/>
                <a:gd name="T10" fmla="*/ 542 w 1044"/>
                <a:gd name="T11" fmla="*/ 584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7"/>
                    <a:pt x="250" y="272"/>
                    <a:pt x="522" y="293"/>
                  </a:cubicBezTo>
                  <a:cubicBezTo>
                    <a:pt x="813" y="313"/>
                    <a:pt x="1022" y="230"/>
                    <a:pt x="1022" y="105"/>
                  </a:cubicBezTo>
                  <a:cubicBezTo>
                    <a:pt x="1022" y="397"/>
                    <a:pt x="1022" y="397"/>
                    <a:pt x="1022" y="397"/>
                  </a:cubicBezTo>
                  <a:cubicBezTo>
                    <a:pt x="1043" y="522"/>
                    <a:pt x="813" y="606"/>
                    <a:pt x="542" y="584"/>
                  </a:cubicBezTo>
                  <a:cubicBezTo>
                    <a:pt x="250" y="564"/>
                    <a:pt x="21" y="439"/>
                    <a:pt x="21" y="293"/>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grpSp>
      <p:grpSp>
        <p:nvGrpSpPr>
          <p:cNvPr id="1386" name="Group 204"/>
          <p:cNvGrpSpPr>
            <a:grpSpLocks/>
          </p:cNvGrpSpPr>
          <p:nvPr/>
        </p:nvGrpSpPr>
        <p:grpSpPr bwMode="auto">
          <a:xfrm flipH="1">
            <a:off x="6516210" y="3961685"/>
            <a:ext cx="992980" cy="723563"/>
            <a:chOff x="3658" y="852"/>
            <a:chExt cx="1986" cy="1447"/>
          </a:xfrm>
        </p:grpSpPr>
        <p:sp>
          <p:nvSpPr>
            <p:cNvPr id="1470" name="Freeform 1469"/>
            <p:cNvSpPr>
              <a:spLocks noChangeArrowheads="1"/>
            </p:cNvSpPr>
            <p:nvPr/>
          </p:nvSpPr>
          <p:spPr bwMode="auto">
            <a:xfrm>
              <a:off x="3658" y="1419"/>
              <a:ext cx="662" cy="880"/>
            </a:xfrm>
            <a:custGeom>
              <a:avLst/>
              <a:gdLst>
                <a:gd name="T0" fmla="*/ 2921 w 2922"/>
                <a:gd name="T1" fmla="*/ 3879 h 3880"/>
                <a:gd name="T2" fmla="*/ 0 w 2922"/>
                <a:gd name="T3" fmla="*/ 2629 h 3880"/>
                <a:gd name="T4" fmla="*/ 0 w 2922"/>
                <a:gd name="T5" fmla="*/ 0 h 3880"/>
                <a:gd name="T6" fmla="*/ 2921 w 2922"/>
                <a:gd name="T7" fmla="*/ 1251 h 3880"/>
                <a:gd name="T8" fmla="*/ 2921 w 2922"/>
                <a:gd name="T9" fmla="*/ 3879 h 3880"/>
              </a:gdLst>
              <a:ahLst/>
              <a:cxnLst>
                <a:cxn ang="0">
                  <a:pos x="T0" y="T1"/>
                </a:cxn>
                <a:cxn ang="0">
                  <a:pos x="T2" y="T3"/>
                </a:cxn>
                <a:cxn ang="0">
                  <a:pos x="T4" y="T5"/>
                </a:cxn>
                <a:cxn ang="0">
                  <a:pos x="T6" y="T7"/>
                </a:cxn>
                <a:cxn ang="0">
                  <a:pos x="T8" y="T9"/>
                </a:cxn>
              </a:cxnLst>
              <a:rect l="0" t="0" r="r" b="b"/>
              <a:pathLst>
                <a:path w="2922" h="3880">
                  <a:moveTo>
                    <a:pt x="2921" y="3879"/>
                  </a:moveTo>
                  <a:lnTo>
                    <a:pt x="0" y="2629"/>
                  </a:lnTo>
                  <a:lnTo>
                    <a:pt x="0" y="0"/>
                  </a:lnTo>
                  <a:lnTo>
                    <a:pt x="2921" y="1251"/>
                  </a:lnTo>
                  <a:lnTo>
                    <a:pt x="2921" y="3879"/>
                  </a:lnTo>
                </a:path>
              </a:pathLst>
            </a:custGeom>
            <a:gradFill flip="none" rotWithShape="1">
              <a:gsLst>
                <a:gs pos="0">
                  <a:schemeClr val="accent2">
                    <a:lumMod val="67000"/>
                  </a:schemeClr>
                </a:gs>
                <a:gs pos="48000">
                  <a:schemeClr val="accent2">
                    <a:lumMod val="97000"/>
                    <a:lumOff val="3000"/>
                  </a:schemeClr>
                </a:gs>
                <a:gs pos="100000">
                  <a:schemeClr val="accent2">
                    <a:lumMod val="60000"/>
                    <a:lumOff val="40000"/>
                  </a:schemeClr>
                </a:gs>
              </a:gsLst>
              <a:lin ang="16200000" scaled="1"/>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471" name="Freeform 1470"/>
            <p:cNvSpPr>
              <a:spLocks noChangeArrowheads="1"/>
            </p:cNvSpPr>
            <p:nvPr/>
          </p:nvSpPr>
          <p:spPr bwMode="auto">
            <a:xfrm>
              <a:off x="4320" y="1133"/>
              <a:ext cx="1324" cy="1166"/>
            </a:xfrm>
            <a:custGeom>
              <a:avLst/>
              <a:gdLst>
                <a:gd name="T0" fmla="*/ 2920 w 5842"/>
                <a:gd name="T1" fmla="*/ 1272 h 5152"/>
                <a:gd name="T2" fmla="*/ 0 w 5842"/>
                <a:gd name="T3" fmla="*/ 2523 h 5152"/>
                <a:gd name="T4" fmla="*/ 0 w 5842"/>
                <a:gd name="T5" fmla="*/ 5151 h 5152"/>
                <a:gd name="T6" fmla="*/ 2920 w 5842"/>
                <a:gd name="T7" fmla="*/ 3901 h 5152"/>
                <a:gd name="T8" fmla="*/ 5841 w 5842"/>
                <a:gd name="T9" fmla="*/ 2649 h 5152"/>
                <a:gd name="T10" fmla="*/ 5841 w 5842"/>
                <a:gd name="T11" fmla="*/ 0 h 5152"/>
                <a:gd name="T12" fmla="*/ 2920 w 5842"/>
                <a:gd name="T13" fmla="*/ 1272 h 5152"/>
              </a:gdLst>
              <a:ahLst/>
              <a:cxnLst>
                <a:cxn ang="0">
                  <a:pos x="T0" y="T1"/>
                </a:cxn>
                <a:cxn ang="0">
                  <a:pos x="T2" y="T3"/>
                </a:cxn>
                <a:cxn ang="0">
                  <a:pos x="T4" y="T5"/>
                </a:cxn>
                <a:cxn ang="0">
                  <a:pos x="T6" y="T7"/>
                </a:cxn>
                <a:cxn ang="0">
                  <a:pos x="T8" y="T9"/>
                </a:cxn>
                <a:cxn ang="0">
                  <a:pos x="T10" y="T11"/>
                </a:cxn>
                <a:cxn ang="0">
                  <a:pos x="T12" y="T13"/>
                </a:cxn>
              </a:cxnLst>
              <a:rect l="0" t="0" r="r" b="b"/>
              <a:pathLst>
                <a:path w="5842" h="5152">
                  <a:moveTo>
                    <a:pt x="2920" y="1272"/>
                  </a:moveTo>
                  <a:lnTo>
                    <a:pt x="0" y="2523"/>
                  </a:lnTo>
                  <a:lnTo>
                    <a:pt x="0" y="5151"/>
                  </a:lnTo>
                  <a:lnTo>
                    <a:pt x="2920" y="3901"/>
                  </a:lnTo>
                  <a:lnTo>
                    <a:pt x="5841" y="2649"/>
                  </a:lnTo>
                  <a:lnTo>
                    <a:pt x="5841" y="0"/>
                  </a:lnTo>
                  <a:lnTo>
                    <a:pt x="2920" y="1272"/>
                  </a:lnTo>
                </a:path>
              </a:pathLst>
            </a:custGeom>
            <a:gradFill flip="none" rotWithShape="1">
              <a:gsLst>
                <a:gs pos="0">
                  <a:schemeClr val="accent2">
                    <a:lumMod val="89000"/>
                  </a:schemeClr>
                </a:gs>
                <a:gs pos="23000">
                  <a:schemeClr val="accent2">
                    <a:lumMod val="89000"/>
                  </a:schemeClr>
                </a:gs>
                <a:gs pos="69000">
                  <a:schemeClr val="accent2">
                    <a:lumMod val="75000"/>
                  </a:schemeClr>
                </a:gs>
                <a:gs pos="97000">
                  <a:schemeClr val="accent2">
                    <a:lumMod val="70000"/>
                  </a:schemeClr>
                </a:gs>
              </a:gsLst>
              <a:path path="circle">
                <a:fillToRect l="50000" t="50000" r="50000" b="5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472" name="Freeform 1471"/>
            <p:cNvSpPr>
              <a:spLocks noChangeArrowheads="1"/>
            </p:cNvSpPr>
            <p:nvPr/>
          </p:nvSpPr>
          <p:spPr bwMode="auto">
            <a:xfrm>
              <a:off x="3658" y="852"/>
              <a:ext cx="1986" cy="856"/>
            </a:xfrm>
            <a:custGeom>
              <a:avLst/>
              <a:gdLst>
                <a:gd name="T0" fmla="*/ 5841 w 8763"/>
                <a:gd name="T1" fmla="*/ 0 h 3776"/>
                <a:gd name="T2" fmla="*/ 2921 w 8763"/>
                <a:gd name="T3" fmla="*/ 1252 h 3776"/>
                <a:gd name="T4" fmla="*/ 0 w 8763"/>
                <a:gd name="T5" fmla="*/ 2524 h 3776"/>
                <a:gd name="T6" fmla="*/ 2921 w 8763"/>
                <a:gd name="T7" fmla="*/ 3775 h 3776"/>
                <a:gd name="T8" fmla="*/ 5841 w 8763"/>
                <a:gd name="T9" fmla="*/ 2524 h 3776"/>
                <a:gd name="T10" fmla="*/ 8762 w 8763"/>
                <a:gd name="T11" fmla="*/ 1252 h 3776"/>
                <a:gd name="T12" fmla="*/ 5841 w 8763"/>
                <a:gd name="T13" fmla="*/ 0 h 3776"/>
              </a:gdLst>
              <a:ahLst/>
              <a:cxnLst>
                <a:cxn ang="0">
                  <a:pos x="T0" y="T1"/>
                </a:cxn>
                <a:cxn ang="0">
                  <a:pos x="T2" y="T3"/>
                </a:cxn>
                <a:cxn ang="0">
                  <a:pos x="T4" y="T5"/>
                </a:cxn>
                <a:cxn ang="0">
                  <a:pos x="T6" y="T7"/>
                </a:cxn>
                <a:cxn ang="0">
                  <a:pos x="T8" y="T9"/>
                </a:cxn>
                <a:cxn ang="0">
                  <a:pos x="T10" y="T11"/>
                </a:cxn>
                <a:cxn ang="0">
                  <a:pos x="T12" y="T13"/>
                </a:cxn>
              </a:cxnLst>
              <a:rect l="0" t="0" r="r" b="b"/>
              <a:pathLst>
                <a:path w="8763" h="3776">
                  <a:moveTo>
                    <a:pt x="5841" y="0"/>
                  </a:moveTo>
                  <a:lnTo>
                    <a:pt x="2921" y="1252"/>
                  </a:lnTo>
                  <a:lnTo>
                    <a:pt x="0" y="2524"/>
                  </a:lnTo>
                  <a:lnTo>
                    <a:pt x="2921" y="3775"/>
                  </a:lnTo>
                  <a:lnTo>
                    <a:pt x="5841" y="2524"/>
                  </a:lnTo>
                  <a:lnTo>
                    <a:pt x="8762" y="1252"/>
                  </a:lnTo>
                  <a:lnTo>
                    <a:pt x="5841" y="0"/>
                  </a:lnTo>
                </a:path>
              </a:pathLst>
            </a:custGeom>
            <a:gradFill flip="none" rotWithShape="1">
              <a:gsLst>
                <a:gs pos="0">
                  <a:schemeClr val="accent2">
                    <a:lumMod val="5000"/>
                    <a:lumOff val="95000"/>
                  </a:schemeClr>
                </a:gs>
                <a:gs pos="74000">
                  <a:schemeClr val="accent2">
                    <a:lumMod val="45000"/>
                    <a:lumOff val="55000"/>
                  </a:schemeClr>
                </a:gs>
                <a:gs pos="83000">
                  <a:schemeClr val="accent2">
                    <a:lumMod val="45000"/>
                    <a:lumOff val="55000"/>
                  </a:schemeClr>
                </a:gs>
                <a:gs pos="100000">
                  <a:schemeClr val="accent2">
                    <a:lumMod val="30000"/>
                    <a:lumOff val="70000"/>
                  </a:schemeClr>
                </a:gs>
              </a:gsLst>
              <a:lin ang="5400000" scaled="1"/>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473" name="Freeform 1472"/>
            <p:cNvSpPr>
              <a:spLocks noChangeArrowheads="1"/>
            </p:cNvSpPr>
            <p:nvPr/>
          </p:nvSpPr>
          <p:spPr bwMode="auto">
            <a:xfrm>
              <a:off x="3872" y="1246"/>
              <a:ext cx="234" cy="121"/>
            </a:xfrm>
            <a:custGeom>
              <a:avLst/>
              <a:gdLst>
                <a:gd name="T0" fmla="*/ 1022 w 1044"/>
                <a:gd name="T1" fmla="*/ 333 h 543"/>
                <a:gd name="T2" fmla="*/ 1022 w 1044"/>
                <a:gd name="T3" fmla="*/ 333 h 543"/>
                <a:gd name="T4" fmla="*/ 500 w 1044"/>
                <a:gd name="T5" fmla="*/ 41 h 543"/>
                <a:gd name="T6" fmla="*/ 20 w 1044"/>
                <a:gd name="T7" fmla="*/ 229 h 543"/>
                <a:gd name="T8" fmla="*/ 542 w 1044"/>
                <a:gd name="T9" fmla="*/ 521 h 543"/>
                <a:gd name="T10" fmla="*/ 1022 w 1044"/>
                <a:gd name="T11" fmla="*/ 333 h 543"/>
              </a:gdLst>
              <a:ahLst/>
              <a:cxnLst>
                <a:cxn ang="0">
                  <a:pos x="T0" y="T1"/>
                </a:cxn>
                <a:cxn ang="0">
                  <a:pos x="T2" y="T3"/>
                </a:cxn>
                <a:cxn ang="0">
                  <a:pos x="T4" y="T5"/>
                </a:cxn>
                <a:cxn ang="0">
                  <a:pos x="T6" y="T7"/>
                </a:cxn>
                <a:cxn ang="0">
                  <a:pos x="T8" y="T9"/>
                </a:cxn>
                <a:cxn ang="0">
                  <a:pos x="T10" y="T11"/>
                </a:cxn>
              </a:cxnLst>
              <a:rect l="0" t="0" r="r" b="b"/>
              <a:pathLst>
                <a:path w="1044" h="543">
                  <a:moveTo>
                    <a:pt x="1022" y="333"/>
                  </a:moveTo>
                  <a:lnTo>
                    <a:pt x="1022" y="333"/>
                  </a:lnTo>
                  <a:cubicBezTo>
                    <a:pt x="1022" y="187"/>
                    <a:pt x="793" y="62"/>
                    <a:pt x="500" y="41"/>
                  </a:cubicBezTo>
                  <a:cubicBezTo>
                    <a:pt x="229" y="0"/>
                    <a:pt x="0" y="104"/>
                    <a:pt x="20" y="229"/>
                  </a:cubicBezTo>
                  <a:cubicBezTo>
                    <a:pt x="20" y="354"/>
                    <a:pt x="250" y="479"/>
                    <a:pt x="542" y="521"/>
                  </a:cubicBezTo>
                  <a:cubicBezTo>
                    <a:pt x="813" y="542"/>
                    <a:pt x="1043" y="458"/>
                    <a:pt x="1022" y="33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474" name="Freeform 1473"/>
            <p:cNvSpPr>
              <a:spLocks noChangeArrowheads="1"/>
            </p:cNvSpPr>
            <p:nvPr/>
          </p:nvSpPr>
          <p:spPr bwMode="auto">
            <a:xfrm>
              <a:off x="3876" y="1298"/>
              <a:ext cx="230" cy="135"/>
            </a:xfrm>
            <a:custGeom>
              <a:avLst/>
              <a:gdLst>
                <a:gd name="T0" fmla="*/ 0 w 1024"/>
                <a:gd name="T1" fmla="*/ 0 h 606"/>
                <a:gd name="T2" fmla="*/ 0 w 1024"/>
                <a:gd name="T3" fmla="*/ 0 h 606"/>
                <a:gd name="T4" fmla="*/ 522 w 1024"/>
                <a:gd name="T5" fmla="*/ 292 h 606"/>
                <a:gd name="T6" fmla="*/ 1002 w 1024"/>
                <a:gd name="T7" fmla="*/ 104 h 606"/>
                <a:gd name="T8" fmla="*/ 1023 w 1024"/>
                <a:gd name="T9" fmla="*/ 396 h 606"/>
                <a:gd name="T10" fmla="*/ 522 w 1024"/>
                <a:gd name="T11" fmla="*/ 584 h 606"/>
                <a:gd name="T12" fmla="*/ 0 w 1024"/>
                <a:gd name="T13" fmla="*/ 292 h 606"/>
                <a:gd name="T14" fmla="*/ 0 w 102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4" h="606">
                  <a:moveTo>
                    <a:pt x="0" y="0"/>
                  </a:moveTo>
                  <a:lnTo>
                    <a:pt x="0" y="0"/>
                  </a:lnTo>
                  <a:cubicBezTo>
                    <a:pt x="0" y="125"/>
                    <a:pt x="230" y="250"/>
                    <a:pt x="522" y="292"/>
                  </a:cubicBezTo>
                  <a:cubicBezTo>
                    <a:pt x="793" y="313"/>
                    <a:pt x="1023" y="229"/>
                    <a:pt x="1002" y="104"/>
                  </a:cubicBezTo>
                  <a:cubicBezTo>
                    <a:pt x="1023" y="396"/>
                    <a:pt x="1023" y="396"/>
                    <a:pt x="1023" y="396"/>
                  </a:cubicBezTo>
                  <a:cubicBezTo>
                    <a:pt x="1023" y="521"/>
                    <a:pt x="814" y="605"/>
                    <a:pt x="522" y="584"/>
                  </a:cubicBezTo>
                  <a:cubicBezTo>
                    <a:pt x="251" y="563"/>
                    <a:pt x="22" y="417"/>
                    <a:pt x="0"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475" name="Freeform 1474"/>
            <p:cNvSpPr>
              <a:spLocks noChangeArrowheads="1"/>
            </p:cNvSpPr>
            <p:nvPr/>
          </p:nvSpPr>
          <p:spPr bwMode="auto">
            <a:xfrm>
              <a:off x="4225" y="1423"/>
              <a:ext cx="236" cy="123"/>
            </a:xfrm>
            <a:custGeom>
              <a:avLst/>
              <a:gdLst>
                <a:gd name="T0" fmla="*/ 1022 w 1044"/>
                <a:gd name="T1" fmla="*/ 313 h 544"/>
                <a:gd name="T2" fmla="*/ 1022 w 1044"/>
                <a:gd name="T3" fmla="*/ 313 h 544"/>
                <a:gd name="T4" fmla="*/ 501 w 1044"/>
                <a:gd name="T5" fmla="*/ 21 h 544"/>
                <a:gd name="T6" fmla="*/ 21 w 1044"/>
                <a:gd name="T7" fmla="*/ 230 h 544"/>
                <a:gd name="T8" fmla="*/ 542 w 1044"/>
                <a:gd name="T9" fmla="*/ 522 h 544"/>
                <a:gd name="T10" fmla="*/ 1022 w 1044"/>
                <a:gd name="T11" fmla="*/ 313 h 544"/>
              </a:gdLst>
              <a:ahLst/>
              <a:cxnLst>
                <a:cxn ang="0">
                  <a:pos x="T0" y="T1"/>
                </a:cxn>
                <a:cxn ang="0">
                  <a:pos x="T2" y="T3"/>
                </a:cxn>
                <a:cxn ang="0">
                  <a:pos x="T4" y="T5"/>
                </a:cxn>
                <a:cxn ang="0">
                  <a:pos x="T6" y="T7"/>
                </a:cxn>
                <a:cxn ang="0">
                  <a:pos x="T8" y="T9"/>
                </a:cxn>
                <a:cxn ang="0">
                  <a:pos x="T10" y="T11"/>
                </a:cxn>
              </a:cxnLst>
              <a:rect l="0" t="0" r="r" b="b"/>
              <a:pathLst>
                <a:path w="1044" h="544">
                  <a:moveTo>
                    <a:pt x="1022" y="313"/>
                  </a:moveTo>
                  <a:lnTo>
                    <a:pt x="1022" y="313"/>
                  </a:lnTo>
                  <a:cubicBezTo>
                    <a:pt x="1022" y="188"/>
                    <a:pt x="793" y="63"/>
                    <a:pt x="501" y="21"/>
                  </a:cubicBezTo>
                  <a:cubicBezTo>
                    <a:pt x="230" y="0"/>
                    <a:pt x="0" y="83"/>
                    <a:pt x="21" y="230"/>
                  </a:cubicBezTo>
                  <a:cubicBezTo>
                    <a:pt x="21" y="355"/>
                    <a:pt x="251" y="480"/>
                    <a:pt x="542" y="522"/>
                  </a:cubicBezTo>
                  <a:cubicBezTo>
                    <a:pt x="814" y="543"/>
                    <a:pt x="1043" y="459"/>
                    <a:pt x="1022"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476" name="Freeform 1475"/>
            <p:cNvSpPr>
              <a:spLocks noChangeArrowheads="1"/>
            </p:cNvSpPr>
            <p:nvPr/>
          </p:nvSpPr>
          <p:spPr bwMode="auto">
            <a:xfrm>
              <a:off x="4229" y="1478"/>
              <a:ext cx="232" cy="135"/>
            </a:xfrm>
            <a:custGeom>
              <a:avLst/>
              <a:gdLst>
                <a:gd name="T0" fmla="*/ 0 w 1023"/>
                <a:gd name="T1" fmla="*/ 0 h 605"/>
                <a:gd name="T2" fmla="*/ 0 w 1023"/>
                <a:gd name="T3" fmla="*/ 0 h 605"/>
                <a:gd name="T4" fmla="*/ 521 w 1023"/>
                <a:gd name="T5" fmla="*/ 292 h 605"/>
                <a:gd name="T6" fmla="*/ 1001 w 1023"/>
                <a:gd name="T7" fmla="*/ 83 h 605"/>
                <a:gd name="T8" fmla="*/ 1022 w 1023"/>
                <a:gd name="T9" fmla="*/ 375 h 605"/>
                <a:gd name="T10" fmla="*/ 521 w 1023"/>
                <a:gd name="T11" fmla="*/ 584 h 605"/>
                <a:gd name="T12" fmla="*/ 0 w 1023"/>
                <a:gd name="T13" fmla="*/ 292 h 605"/>
                <a:gd name="T14" fmla="*/ 0 w 1023"/>
                <a:gd name="T15" fmla="*/ 0 h 6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3" h="605">
                  <a:moveTo>
                    <a:pt x="0" y="0"/>
                  </a:moveTo>
                  <a:lnTo>
                    <a:pt x="0" y="0"/>
                  </a:lnTo>
                  <a:cubicBezTo>
                    <a:pt x="0" y="125"/>
                    <a:pt x="230" y="250"/>
                    <a:pt x="521" y="292"/>
                  </a:cubicBezTo>
                  <a:cubicBezTo>
                    <a:pt x="793" y="313"/>
                    <a:pt x="1022" y="229"/>
                    <a:pt x="1001" y="83"/>
                  </a:cubicBezTo>
                  <a:cubicBezTo>
                    <a:pt x="1022" y="375"/>
                    <a:pt x="1022" y="375"/>
                    <a:pt x="1022" y="375"/>
                  </a:cubicBezTo>
                  <a:cubicBezTo>
                    <a:pt x="1022" y="521"/>
                    <a:pt x="814" y="604"/>
                    <a:pt x="521" y="584"/>
                  </a:cubicBezTo>
                  <a:cubicBezTo>
                    <a:pt x="250" y="542"/>
                    <a:pt x="21" y="417"/>
                    <a:pt x="0"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477" name="Freeform 1476"/>
            <p:cNvSpPr>
              <a:spLocks noChangeArrowheads="1"/>
            </p:cNvSpPr>
            <p:nvPr/>
          </p:nvSpPr>
          <p:spPr bwMode="auto">
            <a:xfrm>
              <a:off x="4183" y="1122"/>
              <a:ext cx="232" cy="121"/>
            </a:xfrm>
            <a:custGeom>
              <a:avLst/>
              <a:gdLst>
                <a:gd name="T0" fmla="*/ 1022 w 1023"/>
                <a:gd name="T1" fmla="*/ 313 h 544"/>
                <a:gd name="T2" fmla="*/ 1022 w 1023"/>
                <a:gd name="T3" fmla="*/ 313 h 544"/>
                <a:gd name="T4" fmla="*/ 501 w 1023"/>
                <a:gd name="T5" fmla="*/ 21 h 544"/>
                <a:gd name="T6" fmla="*/ 0 w 1023"/>
                <a:gd name="T7" fmla="*/ 229 h 544"/>
                <a:gd name="T8" fmla="*/ 521 w 1023"/>
                <a:gd name="T9" fmla="*/ 500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1"/>
                  </a:cubicBezTo>
                  <a:cubicBezTo>
                    <a:pt x="208" y="0"/>
                    <a:pt x="0" y="83"/>
                    <a:pt x="0" y="229"/>
                  </a:cubicBezTo>
                  <a:cubicBezTo>
                    <a:pt x="0" y="355"/>
                    <a:pt x="250" y="480"/>
                    <a:pt x="521" y="500"/>
                  </a:cubicBezTo>
                  <a:cubicBezTo>
                    <a:pt x="813" y="543"/>
                    <a:pt x="1022" y="459"/>
                    <a:pt x="1022"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478" name="Freeform 1477"/>
            <p:cNvSpPr>
              <a:spLocks noChangeArrowheads="1"/>
            </p:cNvSpPr>
            <p:nvPr/>
          </p:nvSpPr>
          <p:spPr bwMode="auto">
            <a:xfrm>
              <a:off x="4183" y="1175"/>
              <a:ext cx="236" cy="135"/>
            </a:xfrm>
            <a:custGeom>
              <a:avLst/>
              <a:gdLst>
                <a:gd name="T0" fmla="*/ 0 w 1044"/>
                <a:gd name="T1" fmla="*/ 0 h 606"/>
                <a:gd name="T2" fmla="*/ 0 w 1044"/>
                <a:gd name="T3" fmla="*/ 0 h 606"/>
                <a:gd name="T4" fmla="*/ 521 w 1044"/>
                <a:gd name="T5" fmla="*/ 271 h 606"/>
                <a:gd name="T6" fmla="*/ 1022 w 1044"/>
                <a:gd name="T7" fmla="*/ 84 h 606"/>
                <a:gd name="T8" fmla="*/ 1022 w 1044"/>
                <a:gd name="T9" fmla="*/ 376 h 606"/>
                <a:gd name="T10" fmla="*/ 542 w 1044"/>
                <a:gd name="T11" fmla="*/ 564 h 606"/>
                <a:gd name="T12" fmla="*/ 21 w 1044"/>
                <a:gd name="T13" fmla="*/ 293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0" y="126"/>
                    <a:pt x="250" y="251"/>
                    <a:pt x="521" y="271"/>
                  </a:cubicBezTo>
                  <a:cubicBezTo>
                    <a:pt x="813" y="314"/>
                    <a:pt x="1022" y="230"/>
                    <a:pt x="1022" y="84"/>
                  </a:cubicBezTo>
                  <a:cubicBezTo>
                    <a:pt x="1022" y="376"/>
                    <a:pt x="1022" y="376"/>
                    <a:pt x="1022" y="376"/>
                  </a:cubicBezTo>
                  <a:cubicBezTo>
                    <a:pt x="1043" y="522"/>
                    <a:pt x="813" y="605"/>
                    <a:pt x="542" y="564"/>
                  </a:cubicBezTo>
                  <a:cubicBezTo>
                    <a:pt x="250" y="543"/>
                    <a:pt x="21" y="418"/>
                    <a:pt x="21" y="293"/>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479" name="Freeform 1478"/>
            <p:cNvSpPr>
              <a:spLocks noChangeArrowheads="1"/>
            </p:cNvSpPr>
            <p:nvPr/>
          </p:nvSpPr>
          <p:spPr bwMode="auto">
            <a:xfrm>
              <a:off x="4534" y="1300"/>
              <a:ext cx="234" cy="117"/>
            </a:xfrm>
            <a:custGeom>
              <a:avLst/>
              <a:gdLst>
                <a:gd name="T0" fmla="*/ 1044 w 1045"/>
                <a:gd name="T1" fmla="*/ 313 h 522"/>
                <a:gd name="T2" fmla="*/ 1044 w 1045"/>
                <a:gd name="T3" fmla="*/ 313 h 522"/>
                <a:gd name="T4" fmla="*/ 501 w 1045"/>
                <a:gd name="T5" fmla="*/ 21 h 522"/>
                <a:gd name="T6" fmla="*/ 21 w 1045"/>
                <a:gd name="T7" fmla="*/ 208 h 522"/>
                <a:gd name="T8" fmla="*/ 543 w 1045"/>
                <a:gd name="T9" fmla="*/ 500 h 522"/>
                <a:gd name="T10" fmla="*/ 1044 w 1045"/>
                <a:gd name="T11" fmla="*/ 313 h 522"/>
              </a:gdLst>
              <a:ahLst/>
              <a:cxnLst>
                <a:cxn ang="0">
                  <a:pos x="T0" y="T1"/>
                </a:cxn>
                <a:cxn ang="0">
                  <a:pos x="T2" y="T3"/>
                </a:cxn>
                <a:cxn ang="0">
                  <a:pos x="T4" y="T5"/>
                </a:cxn>
                <a:cxn ang="0">
                  <a:pos x="T6" y="T7"/>
                </a:cxn>
                <a:cxn ang="0">
                  <a:pos x="T8" y="T9"/>
                </a:cxn>
                <a:cxn ang="0">
                  <a:pos x="T10" y="T11"/>
                </a:cxn>
              </a:cxnLst>
              <a:rect l="0" t="0" r="r" b="b"/>
              <a:pathLst>
                <a:path w="1045" h="522">
                  <a:moveTo>
                    <a:pt x="1044" y="313"/>
                  </a:moveTo>
                  <a:lnTo>
                    <a:pt x="1044" y="313"/>
                  </a:lnTo>
                  <a:cubicBezTo>
                    <a:pt x="1022" y="187"/>
                    <a:pt x="793" y="41"/>
                    <a:pt x="501" y="21"/>
                  </a:cubicBezTo>
                  <a:cubicBezTo>
                    <a:pt x="230" y="0"/>
                    <a:pt x="0" y="83"/>
                    <a:pt x="21" y="208"/>
                  </a:cubicBezTo>
                  <a:cubicBezTo>
                    <a:pt x="21" y="354"/>
                    <a:pt x="271" y="480"/>
                    <a:pt x="543" y="500"/>
                  </a:cubicBezTo>
                  <a:cubicBezTo>
                    <a:pt x="814" y="521"/>
                    <a:pt x="1044" y="438"/>
                    <a:pt x="1044"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480" name="Freeform 1479"/>
            <p:cNvSpPr>
              <a:spLocks noChangeArrowheads="1"/>
            </p:cNvSpPr>
            <p:nvPr/>
          </p:nvSpPr>
          <p:spPr bwMode="auto">
            <a:xfrm>
              <a:off x="4538" y="1348"/>
              <a:ext cx="236" cy="137"/>
            </a:xfrm>
            <a:custGeom>
              <a:avLst/>
              <a:gdLst>
                <a:gd name="T0" fmla="*/ 0 w 1044"/>
                <a:gd name="T1" fmla="*/ 0 h 607"/>
                <a:gd name="T2" fmla="*/ 0 w 1044"/>
                <a:gd name="T3" fmla="*/ 0 h 607"/>
                <a:gd name="T4" fmla="*/ 522 w 1044"/>
                <a:gd name="T5" fmla="*/ 292 h 607"/>
                <a:gd name="T6" fmla="*/ 1023 w 1044"/>
                <a:gd name="T7" fmla="*/ 105 h 607"/>
                <a:gd name="T8" fmla="*/ 1023 w 1044"/>
                <a:gd name="T9" fmla="*/ 397 h 607"/>
                <a:gd name="T10" fmla="*/ 543 w 1044"/>
                <a:gd name="T11" fmla="*/ 584 h 607"/>
                <a:gd name="T12" fmla="*/ 0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6"/>
                    <a:pt x="250" y="272"/>
                    <a:pt x="522" y="292"/>
                  </a:cubicBezTo>
                  <a:cubicBezTo>
                    <a:pt x="793" y="313"/>
                    <a:pt x="1023" y="230"/>
                    <a:pt x="1023" y="105"/>
                  </a:cubicBezTo>
                  <a:cubicBezTo>
                    <a:pt x="1023" y="397"/>
                    <a:pt x="1023" y="397"/>
                    <a:pt x="1023" y="397"/>
                  </a:cubicBezTo>
                  <a:cubicBezTo>
                    <a:pt x="1043" y="522"/>
                    <a:pt x="814" y="606"/>
                    <a:pt x="543" y="584"/>
                  </a:cubicBezTo>
                  <a:cubicBezTo>
                    <a:pt x="250" y="564"/>
                    <a:pt x="21" y="439"/>
                    <a:pt x="0"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481" name="Freeform 1480"/>
            <p:cNvSpPr>
              <a:spLocks noChangeArrowheads="1"/>
            </p:cNvSpPr>
            <p:nvPr/>
          </p:nvSpPr>
          <p:spPr bwMode="auto">
            <a:xfrm>
              <a:off x="4500" y="999"/>
              <a:ext cx="236" cy="117"/>
            </a:xfrm>
            <a:custGeom>
              <a:avLst/>
              <a:gdLst>
                <a:gd name="T0" fmla="*/ 1023 w 1044"/>
                <a:gd name="T1" fmla="*/ 313 h 522"/>
                <a:gd name="T2" fmla="*/ 1023 w 1044"/>
                <a:gd name="T3" fmla="*/ 313 h 522"/>
                <a:gd name="T4" fmla="*/ 501 w 1044"/>
                <a:gd name="T5" fmla="*/ 21 h 522"/>
                <a:gd name="T6" fmla="*/ 0 w 1044"/>
                <a:gd name="T7" fmla="*/ 208 h 522"/>
                <a:gd name="T8" fmla="*/ 543 w 1044"/>
                <a:gd name="T9" fmla="*/ 500 h 522"/>
                <a:gd name="T10" fmla="*/ 1023 w 1044"/>
                <a:gd name="T11" fmla="*/ 313 h 522"/>
              </a:gdLst>
              <a:ahLst/>
              <a:cxnLst>
                <a:cxn ang="0">
                  <a:pos x="T0" y="T1"/>
                </a:cxn>
                <a:cxn ang="0">
                  <a:pos x="T2" y="T3"/>
                </a:cxn>
                <a:cxn ang="0">
                  <a:pos x="T4" y="T5"/>
                </a:cxn>
                <a:cxn ang="0">
                  <a:pos x="T6" y="T7"/>
                </a:cxn>
                <a:cxn ang="0">
                  <a:pos x="T8" y="T9"/>
                </a:cxn>
                <a:cxn ang="0">
                  <a:pos x="T10" y="T11"/>
                </a:cxn>
              </a:cxnLst>
              <a:rect l="0" t="0" r="r" b="b"/>
              <a:pathLst>
                <a:path w="1044" h="522">
                  <a:moveTo>
                    <a:pt x="1023" y="313"/>
                  </a:moveTo>
                  <a:lnTo>
                    <a:pt x="1023" y="313"/>
                  </a:lnTo>
                  <a:cubicBezTo>
                    <a:pt x="1023" y="167"/>
                    <a:pt x="772" y="41"/>
                    <a:pt x="501" y="21"/>
                  </a:cubicBezTo>
                  <a:cubicBezTo>
                    <a:pt x="230" y="0"/>
                    <a:pt x="0" y="83"/>
                    <a:pt x="0" y="208"/>
                  </a:cubicBezTo>
                  <a:cubicBezTo>
                    <a:pt x="21" y="354"/>
                    <a:pt x="250" y="480"/>
                    <a:pt x="543" y="500"/>
                  </a:cubicBezTo>
                  <a:cubicBezTo>
                    <a:pt x="814" y="521"/>
                    <a:pt x="1043" y="438"/>
                    <a:pt x="1023"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482" name="Freeform 1481"/>
            <p:cNvSpPr>
              <a:spLocks noChangeArrowheads="1"/>
            </p:cNvSpPr>
            <p:nvPr/>
          </p:nvSpPr>
          <p:spPr bwMode="auto">
            <a:xfrm>
              <a:off x="4500" y="1046"/>
              <a:ext cx="236" cy="137"/>
            </a:xfrm>
            <a:custGeom>
              <a:avLst/>
              <a:gdLst>
                <a:gd name="T0" fmla="*/ 0 w 1044"/>
                <a:gd name="T1" fmla="*/ 0 h 607"/>
                <a:gd name="T2" fmla="*/ 0 w 1044"/>
                <a:gd name="T3" fmla="*/ 0 h 607"/>
                <a:gd name="T4" fmla="*/ 543 w 1044"/>
                <a:gd name="T5" fmla="*/ 292 h 607"/>
                <a:gd name="T6" fmla="*/ 1023 w 1044"/>
                <a:gd name="T7" fmla="*/ 105 h 607"/>
                <a:gd name="T8" fmla="*/ 1043 w 1044"/>
                <a:gd name="T9" fmla="*/ 397 h 607"/>
                <a:gd name="T10" fmla="*/ 543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0" y="272"/>
                    <a:pt x="543" y="292"/>
                  </a:cubicBezTo>
                  <a:cubicBezTo>
                    <a:pt x="814" y="313"/>
                    <a:pt x="1043" y="230"/>
                    <a:pt x="1023" y="105"/>
                  </a:cubicBezTo>
                  <a:cubicBezTo>
                    <a:pt x="1043" y="397"/>
                    <a:pt x="1043" y="397"/>
                    <a:pt x="1043" y="397"/>
                  </a:cubicBezTo>
                  <a:cubicBezTo>
                    <a:pt x="1043" y="522"/>
                    <a:pt x="835" y="606"/>
                    <a:pt x="543" y="584"/>
                  </a:cubicBezTo>
                  <a:cubicBezTo>
                    <a:pt x="272" y="563"/>
                    <a:pt x="21" y="439"/>
                    <a:pt x="21"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483" name="Freeform 1482"/>
            <p:cNvSpPr>
              <a:spLocks noChangeArrowheads="1"/>
            </p:cNvSpPr>
            <p:nvPr/>
          </p:nvSpPr>
          <p:spPr bwMode="auto">
            <a:xfrm>
              <a:off x="4855" y="1175"/>
              <a:ext cx="232" cy="121"/>
            </a:xfrm>
            <a:custGeom>
              <a:avLst/>
              <a:gdLst>
                <a:gd name="T0" fmla="*/ 1022 w 1023"/>
                <a:gd name="T1" fmla="*/ 314 h 544"/>
                <a:gd name="T2" fmla="*/ 1022 w 1023"/>
                <a:gd name="T3" fmla="*/ 314 h 544"/>
                <a:gd name="T4" fmla="*/ 501 w 1023"/>
                <a:gd name="T5" fmla="*/ 43 h 544"/>
                <a:gd name="T6" fmla="*/ 0 w 1023"/>
                <a:gd name="T7" fmla="*/ 230 h 544"/>
                <a:gd name="T8" fmla="*/ 521 w 1023"/>
                <a:gd name="T9" fmla="*/ 522 h 544"/>
                <a:gd name="T10" fmla="*/ 1022 w 1023"/>
                <a:gd name="T11" fmla="*/ 314 h 544"/>
              </a:gdLst>
              <a:ahLst/>
              <a:cxnLst>
                <a:cxn ang="0">
                  <a:pos x="T0" y="T1"/>
                </a:cxn>
                <a:cxn ang="0">
                  <a:pos x="T2" y="T3"/>
                </a:cxn>
                <a:cxn ang="0">
                  <a:pos x="T4" y="T5"/>
                </a:cxn>
                <a:cxn ang="0">
                  <a:pos x="T6" y="T7"/>
                </a:cxn>
                <a:cxn ang="0">
                  <a:pos x="T8" y="T9"/>
                </a:cxn>
                <a:cxn ang="0">
                  <a:pos x="T10" y="T11"/>
                </a:cxn>
              </a:cxnLst>
              <a:rect l="0" t="0" r="r" b="b"/>
              <a:pathLst>
                <a:path w="1023" h="544">
                  <a:moveTo>
                    <a:pt x="1022" y="314"/>
                  </a:moveTo>
                  <a:lnTo>
                    <a:pt x="1022" y="314"/>
                  </a:lnTo>
                  <a:cubicBezTo>
                    <a:pt x="1022" y="188"/>
                    <a:pt x="772" y="63"/>
                    <a:pt x="501" y="43"/>
                  </a:cubicBezTo>
                  <a:cubicBezTo>
                    <a:pt x="209" y="0"/>
                    <a:pt x="0" y="84"/>
                    <a:pt x="0" y="230"/>
                  </a:cubicBezTo>
                  <a:cubicBezTo>
                    <a:pt x="21" y="355"/>
                    <a:pt x="250" y="480"/>
                    <a:pt x="521" y="522"/>
                  </a:cubicBezTo>
                  <a:cubicBezTo>
                    <a:pt x="814" y="543"/>
                    <a:pt x="1022" y="460"/>
                    <a:pt x="1022" y="314"/>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484" name="Freeform 1483"/>
            <p:cNvSpPr>
              <a:spLocks noChangeArrowheads="1"/>
            </p:cNvSpPr>
            <p:nvPr/>
          </p:nvSpPr>
          <p:spPr bwMode="auto">
            <a:xfrm>
              <a:off x="4855" y="1225"/>
              <a:ext cx="236" cy="137"/>
            </a:xfrm>
            <a:custGeom>
              <a:avLst/>
              <a:gdLst>
                <a:gd name="T0" fmla="*/ 0 w 1044"/>
                <a:gd name="T1" fmla="*/ 0 h 606"/>
                <a:gd name="T2" fmla="*/ 0 w 1044"/>
                <a:gd name="T3" fmla="*/ 0 h 606"/>
                <a:gd name="T4" fmla="*/ 521 w 1044"/>
                <a:gd name="T5" fmla="*/ 292 h 606"/>
                <a:gd name="T6" fmla="*/ 1022 w 1044"/>
                <a:gd name="T7" fmla="*/ 84 h 606"/>
                <a:gd name="T8" fmla="*/ 1043 w 1044"/>
                <a:gd name="T9" fmla="*/ 375 h 606"/>
                <a:gd name="T10" fmla="*/ 543 w 1044"/>
                <a:gd name="T11" fmla="*/ 584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92"/>
                  </a:cubicBezTo>
                  <a:cubicBezTo>
                    <a:pt x="814" y="313"/>
                    <a:pt x="1022" y="230"/>
                    <a:pt x="1022" y="84"/>
                  </a:cubicBezTo>
                  <a:cubicBezTo>
                    <a:pt x="1043" y="375"/>
                    <a:pt x="1043" y="375"/>
                    <a:pt x="1043" y="375"/>
                  </a:cubicBezTo>
                  <a:cubicBezTo>
                    <a:pt x="1043" y="521"/>
                    <a:pt x="814" y="605"/>
                    <a:pt x="543" y="584"/>
                  </a:cubicBezTo>
                  <a:cubicBezTo>
                    <a:pt x="271" y="542"/>
                    <a:pt x="21" y="417"/>
                    <a:pt x="21"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485" name="Freeform 1484"/>
            <p:cNvSpPr>
              <a:spLocks noChangeArrowheads="1"/>
            </p:cNvSpPr>
            <p:nvPr/>
          </p:nvSpPr>
          <p:spPr bwMode="auto">
            <a:xfrm>
              <a:off x="4808" y="876"/>
              <a:ext cx="230" cy="121"/>
            </a:xfrm>
            <a:custGeom>
              <a:avLst/>
              <a:gdLst>
                <a:gd name="T0" fmla="*/ 1022 w 1023"/>
                <a:gd name="T1" fmla="*/ 313 h 544"/>
                <a:gd name="T2" fmla="*/ 1022 w 1023"/>
                <a:gd name="T3" fmla="*/ 313 h 544"/>
                <a:gd name="T4" fmla="*/ 500 w 1023"/>
                <a:gd name="T5" fmla="*/ 21 h 544"/>
                <a:gd name="T6" fmla="*/ 0 w 1023"/>
                <a:gd name="T7" fmla="*/ 209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22" y="188"/>
                    <a:pt x="771" y="63"/>
                    <a:pt x="500" y="21"/>
                  </a:cubicBezTo>
                  <a:cubicBezTo>
                    <a:pt x="208" y="0"/>
                    <a:pt x="0" y="84"/>
                    <a:pt x="0" y="209"/>
                  </a:cubicBezTo>
                  <a:cubicBezTo>
                    <a:pt x="20" y="355"/>
                    <a:pt x="250" y="480"/>
                    <a:pt x="521" y="501"/>
                  </a:cubicBezTo>
                  <a:cubicBezTo>
                    <a:pt x="813" y="543"/>
                    <a:pt x="1022" y="439"/>
                    <a:pt x="1022"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486" name="Freeform 1485"/>
            <p:cNvSpPr>
              <a:spLocks noChangeArrowheads="1"/>
            </p:cNvSpPr>
            <p:nvPr/>
          </p:nvSpPr>
          <p:spPr bwMode="auto">
            <a:xfrm>
              <a:off x="4808" y="923"/>
              <a:ext cx="236" cy="141"/>
            </a:xfrm>
            <a:custGeom>
              <a:avLst/>
              <a:gdLst>
                <a:gd name="T0" fmla="*/ 0 w 1043"/>
                <a:gd name="T1" fmla="*/ 0 h 627"/>
                <a:gd name="T2" fmla="*/ 0 w 1043"/>
                <a:gd name="T3" fmla="*/ 0 h 627"/>
                <a:gd name="T4" fmla="*/ 521 w 1043"/>
                <a:gd name="T5" fmla="*/ 292 h 627"/>
                <a:gd name="T6" fmla="*/ 1022 w 1043"/>
                <a:gd name="T7" fmla="*/ 104 h 627"/>
                <a:gd name="T8" fmla="*/ 1042 w 1043"/>
                <a:gd name="T9" fmla="*/ 397 h 627"/>
                <a:gd name="T10" fmla="*/ 542 w 1043"/>
                <a:gd name="T11" fmla="*/ 584 h 627"/>
                <a:gd name="T12" fmla="*/ 20 w 1043"/>
                <a:gd name="T13" fmla="*/ 292 h 627"/>
                <a:gd name="T14" fmla="*/ 0 w 1043"/>
                <a:gd name="T15" fmla="*/ 0 h 6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3" h="627">
                  <a:moveTo>
                    <a:pt x="0" y="0"/>
                  </a:moveTo>
                  <a:lnTo>
                    <a:pt x="0" y="0"/>
                  </a:lnTo>
                  <a:cubicBezTo>
                    <a:pt x="20" y="146"/>
                    <a:pt x="250" y="271"/>
                    <a:pt x="521" y="292"/>
                  </a:cubicBezTo>
                  <a:cubicBezTo>
                    <a:pt x="813" y="334"/>
                    <a:pt x="1022" y="230"/>
                    <a:pt x="1022" y="104"/>
                  </a:cubicBezTo>
                  <a:cubicBezTo>
                    <a:pt x="1042" y="397"/>
                    <a:pt x="1042" y="397"/>
                    <a:pt x="1042" y="397"/>
                  </a:cubicBezTo>
                  <a:cubicBezTo>
                    <a:pt x="1042" y="521"/>
                    <a:pt x="813" y="626"/>
                    <a:pt x="542" y="584"/>
                  </a:cubicBezTo>
                  <a:cubicBezTo>
                    <a:pt x="271" y="563"/>
                    <a:pt x="20" y="438"/>
                    <a:pt x="20"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487" name="Freeform 1486"/>
            <p:cNvSpPr>
              <a:spLocks noChangeArrowheads="1"/>
            </p:cNvSpPr>
            <p:nvPr/>
          </p:nvSpPr>
          <p:spPr bwMode="auto">
            <a:xfrm>
              <a:off x="5162" y="1056"/>
              <a:ext cx="232" cy="117"/>
            </a:xfrm>
            <a:custGeom>
              <a:avLst/>
              <a:gdLst>
                <a:gd name="T0" fmla="*/ 1022 w 1023"/>
                <a:gd name="T1" fmla="*/ 313 h 522"/>
                <a:gd name="T2" fmla="*/ 1022 w 1023"/>
                <a:gd name="T3" fmla="*/ 313 h 522"/>
                <a:gd name="T4" fmla="*/ 500 w 1023"/>
                <a:gd name="T5" fmla="*/ 21 h 522"/>
                <a:gd name="T6" fmla="*/ 0 w 1023"/>
                <a:gd name="T7" fmla="*/ 208 h 522"/>
                <a:gd name="T8" fmla="*/ 522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67"/>
                    <a:pt x="772" y="42"/>
                    <a:pt x="500" y="21"/>
                  </a:cubicBezTo>
                  <a:cubicBezTo>
                    <a:pt x="209" y="0"/>
                    <a:pt x="0" y="84"/>
                    <a:pt x="0" y="208"/>
                  </a:cubicBezTo>
                  <a:cubicBezTo>
                    <a:pt x="21" y="355"/>
                    <a:pt x="250" y="480"/>
                    <a:pt x="522" y="501"/>
                  </a:cubicBezTo>
                  <a:cubicBezTo>
                    <a:pt x="813" y="521"/>
                    <a:pt x="1022" y="438"/>
                    <a:pt x="1022"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488" name="Freeform 1487"/>
            <p:cNvSpPr>
              <a:spLocks noChangeArrowheads="1"/>
            </p:cNvSpPr>
            <p:nvPr/>
          </p:nvSpPr>
          <p:spPr bwMode="auto">
            <a:xfrm>
              <a:off x="5162" y="1102"/>
              <a:ext cx="236" cy="137"/>
            </a:xfrm>
            <a:custGeom>
              <a:avLst/>
              <a:gdLst>
                <a:gd name="T0" fmla="*/ 0 w 1044"/>
                <a:gd name="T1" fmla="*/ 0 h 607"/>
                <a:gd name="T2" fmla="*/ 0 w 1044"/>
                <a:gd name="T3" fmla="*/ 0 h 607"/>
                <a:gd name="T4" fmla="*/ 522 w 1044"/>
                <a:gd name="T5" fmla="*/ 293 h 607"/>
                <a:gd name="T6" fmla="*/ 1022 w 1044"/>
                <a:gd name="T7" fmla="*/ 105 h 607"/>
                <a:gd name="T8" fmla="*/ 1022 w 1044"/>
                <a:gd name="T9" fmla="*/ 397 h 607"/>
                <a:gd name="T10" fmla="*/ 542 w 1044"/>
                <a:gd name="T11" fmla="*/ 584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7"/>
                    <a:pt x="250" y="272"/>
                    <a:pt x="522" y="293"/>
                  </a:cubicBezTo>
                  <a:cubicBezTo>
                    <a:pt x="813" y="313"/>
                    <a:pt x="1022" y="230"/>
                    <a:pt x="1022" y="105"/>
                  </a:cubicBezTo>
                  <a:cubicBezTo>
                    <a:pt x="1022" y="397"/>
                    <a:pt x="1022" y="397"/>
                    <a:pt x="1022" y="397"/>
                  </a:cubicBezTo>
                  <a:cubicBezTo>
                    <a:pt x="1043" y="522"/>
                    <a:pt x="813" y="606"/>
                    <a:pt x="542" y="584"/>
                  </a:cubicBezTo>
                  <a:cubicBezTo>
                    <a:pt x="250" y="564"/>
                    <a:pt x="21" y="439"/>
                    <a:pt x="21" y="293"/>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grpSp>
      <p:grpSp>
        <p:nvGrpSpPr>
          <p:cNvPr id="1387" name="Group 204"/>
          <p:cNvGrpSpPr>
            <a:grpSpLocks/>
          </p:cNvGrpSpPr>
          <p:nvPr/>
        </p:nvGrpSpPr>
        <p:grpSpPr bwMode="auto">
          <a:xfrm rot="21012637" flipH="1">
            <a:off x="6354931" y="3669978"/>
            <a:ext cx="992980" cy="723563"/>
            <a:chOff x="3658" y="852"/>
            <a:chExt cx="1986" cy="1447"/>
          </a:xfrm>
        </p:grpSpPr>
        <p:sp>
          <p:nvSpPr>
            <p:cNvPr id="1451" name="Freeform 1450"/>
            <p:cNvSpPr>
              <a:spLocks noChangeArrowheads="1"/>
            </p:cNvSpPr>
            <p:nvPr/>
          </p:nvSpPr>
          <p:spPr bwMode="auto">
            <a:xfrm>
              <a:off x="3658" y="1419"/>
              <a:ext cx="662" cy="880"/>
            </a:xfrm>
            <a:custGeom>
              <a:avLst/>
              <a:gdLst>
                <a:gd name="T0" fmla="*/ 2921 w 2922"/>
                <a:gd name="T1" fmla="*/ 3879 h 3880"/>
                <a:gd name="T2" fmla="*/ 0 w 2922"/>
                <a:gd name="T3" fmla="*/ 2629 h 3880"/>
                <a:gd name="T4" fmla="*/ 0 w 2922"/>
                <a:gd name="T5" fmla="*/ 0 h 3880"/>
                <a:gd name="T6" fmla="*/ 2921 w 2922"/>
                <a:gd name="T7" fmla="*/ 1251 h 3880"/>
                <a:gd name="T8" fmla="*/ 2921 w 2922"/>
                <a:gd name="T9" fmla="*/ 3879 h 3880"/>
              </a:gdLst>
              <a:ahLst/>
              <a:cxnLst>
                <a:cxn ang="0">
                  <a:pos x="T0" y="T1"/>
                </a:cxn>
                <a:cxn ang="0">
                  <a:pos x="T2" y="T3"/>
                </a:cxn>
                <a:cxn ang="0">
                  <a:pos x="T4" y="T5"/>
                </a:cxn>
                <a:cxn ang="0">
                  <a:pos x="T6" y="T7"/>
                </a:cxn>
                <a:cxn ang="0">
                  <a:pos x="T8" y="T9"/>
                </a:cxn>
              </a:cxnLst>
              <a:rect l="0" t="0" r="r" b="b"/>
              <a:pathLst>
                <a:path w="2922" h="3880">
                  <a:moveTo>
                    <a:pt x="2921" y="3879"/>
                  </a:moveTo>
                  <a:lnTo>
                    <a:pt x="0" y="2629"/>
                  </a:lnTo>
                  <a:lnTo>
                    <a:pt x="0" y="0"/>
                  </a:lnTo>
                  <a:lnTo>
                    <a:pt x="2921" y="1251"/>
                  </a:lnTo>
                  <a:lnTo>
                    <a:pt x="2921" y="3879"/>
                  </a:lnTo>
                </a:path>
              </a:pathLst>
            </a:custGeom>
            <a:gradFill flip="none" rotWithShape="1">
              <a:gsLst>
                <a:gs pos="0">
                  <a:schemeClr val="accent4">
                    <a:lumMod val="40000"/>
                    <a:lumOff val="60000"/>
                  </a:schemeClr>
                </a:gs>
                <a:gs pos="46000">
                  <a:schemeClr val="accent4">
                    <a:lumMod val="95000"/>
                    <a:lumOff val="5000"/>
                  </a:schemeClr>
                </a:gs>
                <a:gs pos="100000">
                  <a:schemeClr val="accent4">
                    <a:lumMod val="60000"/>
                  </a:schemeClr>
                </a:gs>
              </a:gsLst>
              <a:path path="circle">
                <a:fillToRect l="50000" t="130000" r="50000" b="-3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452" name="Freeform 1451"/>
            <p:cNvSpPr>
              <a:spLocks noChangeArrowheads="1"/>
            </p:cNvSpPr>
            <p:nvPr/>
          </p:nvSpPr>
          <p:spPr bwMode="auto">
            <a:xfrm>
              <a:off x="4320" y="1133"/>
              <a:ext cx="1324" cy="1166"/>
            </a:xfrm>
            <a:custGeom>
              <a:avLst/>
              <a:gdLst>
                <a:gd name="T0" fmla="*/ 2920 w 5842"/>
                <a:gd name="T1" fmla="*/ 1272 h 5152"/>
                <a:gd name="T2" fmla="*/ 0 w 5842"/>
                <a:gd name="T3" fmla="*/ 2523 h 5152"/>
                <a:gd name="T4" fmla="*/ 0 w 5842"/>
                <a:gd name="T5" fmla="*/ 5151 h 5152"/>
                <a:gd name="T6" fmla="*/ 2920 w 5842"/>
                <a:gd name="T7" fmla="*/ 3901 h 5152"/>
                <a:gd name="T8" fmla="*/ 5841 w 5842"/>
                <a:gd name="T9" fmla="*/ 2649 h 5152"/>
                <a:gd name="T10" fmla="*/ 5841 w 5842"/>
                <a:gd name="T11" fmla="*/ 0 h 5152"/>
                <a:gd name="T12" fmla="*/ 2920 w 5842"/>
                <a:gd name="T13" fmla="*/ 1272 h 5152"/>
              </a:gdLst>
              <a:ahLst/>
              <a:cxnLst>
                <a:cxn ang="0">
                  <a:pos x="T0" y="T1"/>
                </a:cxn>
                <a:cxn ang="0">
                  <a:pos x="T2" y="T3"/>
                </a:cxn>
                <a:cxn ang="0">
                  <a:pos x="T4" y="T5"/>
                </a:cxn>
                <a:cxn ang="0">
                  <a:pos x="T6" y="T7"/>
                </a:cxn>
                <a:cxn ang="0">
                  <a:pos x="T8" y="T9"/>
                </a:cxn>
                <a:cxn ang="0">
                  <a:pos x="T10" y="T11"/>
                </a:cxn>
                <a:cxn ang="0">
                  <a:pos x="T12" y="T13"/>
                </a:cxn>
              </a:cxnLst>
              <a:rect l="0" t="0" r="r" b="b"/>
              <a:pathLst>
                <a:path w="5842" h="5152">
                  <a:moveTo>
                    <a:pt x="2920" y="1272"/>
                  </a:moveTo>
                  <a:lnTo>
                    <a:pt x="0" y="2523"/>
                  </a:lnTo>
                  <a:lnTo>
                    <a:pt x="0" y="5151"/>
                  </a:lnTo>
                  <a:lnTo>
                    <a:pt x="2920" y="3901"/>
                  </a:lnTo>
                  <a:lnTo>
                    <a:pt x="5841" y="2649"/>
                  </a:lnTo>
                  <a:lnTo>
                    <a:pt x="5841" y="0"/>
                  </a:lnTo>
                  <a:lnTo>
                    <a:pt x="2920" y="1272"/>
                  </a:lnTo>
                </a:path>
              </a:pathLst>
            </a:custGeom>
            <a:gradFill flip="none" rotWithShape="1">
              <a:gsLst>
                <a:gs pos="0">
                  <a:schemeClr val="accent4">
                    <a:lumMod val="89000"/>
                  </a:schemeClr>
                </a:gs>
                <a:gs pos="23000">
                  <a:schemeClr val="accent4">
                    <a:lumMod val="89000"/>
                  </a:schemeClr>
                </a:gs>
                <a:gs pos="69000">
                  <a:schemeClr val="accent4">
                    <a:lumMod val="75000"/>
                  </a:schemeClr>
                </a:gs>
                <a:gs pos="97000">
                  <a:schemeClr val="accent4">
                    <a:lumMod val="70000"/>
                  </a:schemeClr>
                </a:gs>
              </a:gsLst>
              <a:path path="circle">
                <a:fillToRect l="50000" t="50000" r="50000" b="5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453" name="Freeform 1452"/>
            <p:cNvSpPr>
              <a:spLocks noChangeArrowheads="1"/>
            </p:cNvSpPr>
            <p:nvPr/>
          </p:nvSpPr>
          <p:spPr bwMode="auto">
            <a:xfrm>
              <a:off x="3658" y="852"/>
              <a:ext cx="1986" cy="856"/>
            </a:xfrm>
            <a:custGeom>
              <a:avLst/>
              <a:gdLst>
                <a:gd name="T0" fmla="*/ 5841 w 8763"/>
                <a:gd name="T1" fmla="*/ 0 h 3776"/>
                <a:gd name="T2" fmla="*/ 2921 w 8763"/>
                <a:gd name="T3" fmla="*/ 1252 h 3776"/>
                <a:gd name="T4" fmla="*/ 0 w 8763"/>
                <a:gd name="T5" fmla="*/ 2524 h 3776"/>
                <a:gd name="T6" fmla="*/ 2921 w 8763"/>
                <a:gd name="T7" fmla="*/ 3775 h 3776"/>
                <a:gd name="T8" fmla="*/ 5841 w 8763"/>
                <a:gd name="T9" fmla="*/ 2524 h 3776"/>
                <a:gd name="T10" fmla="*/ 8762 w 8763"/>
                <a:gd name="T11" fmla="*/ 1252 h 3776"/>
                <a:gd name="T12" fmla="*/ 5841 w 8763"/>
                <a:gd name="T13" fmla="*/ 0 h 3776"/>
              </a:gdLst>
              <a:ahLst/>
              <a:cxnLst>
                <a:cxn ang="0">
                  <a:pos x="T0" y="T1"/>
                </a:cxn>
                <a:cxn ang="0">
                  <a:pos x="T2" y="T3"/>
                </a:cxn>
                <a:cxn ang="0">
                  <a:pos x="T4" y="T5"/>
                </a:cxn>
                <a:cxn ang="0">
                  <a:pos x="T6" y="T7"/>
                </a:cxn>
                <a:cxn ang="0">
                  <a:pos x="T8" y="T9"/>
                </a:cxn>
                <a:cxn ang="0">
                  <a:pos x="T10" y="T11"/>
                </a:cxn>
                <a:cxn ang="0">
                  <a:pos x="T12" y="T13"/>
                </a:cxn>
              </a:cxnLst>
              <a:rect l="0" t="0" r="r" b="b"/>
              <a:pathLst>
                <a:path w="8763" h="3776">
                  <a:moveTo>
                    <a:pt x="5841" y="0"/>
                  </a:moveTo>
                  <a:lnTo>
                    <a:pt x="2921" y="1252"/>
                  </a:lnTo>
                  <a:lnTo>
                    <a:pt x="0" y="2524"/>
                  </a:lnTo>
                  <a:lnTo>
                    <a:pt x="2921" y="3775"/>
                  </a:lnTo>
                  <a:lnTo>
                    <a:pt x="5841" y="2524"/>
                  </a:lnTo>
                  <a:lnTo>
                    <a:pt x="8762" y="1252"/>
                  </a:lnTo>
                  <a:lnTo>
                    <a:pt x="5841" y="0"/>
                  </a:lnTo>
                </a:path>
              </a:pathLst>
            </a:custGeom>
            <a:gradFill flip="none" rotWithShape="1">
              <a:gsLst>
                <a:gs pos="0">
                  <a:schemeClr val="accent4">
                    <a:lumMod val="0"/>
                    <a:lumOff val="100000"/>
                  </a:schemeClr>
                </a:gs>
                <a:gs pos="35000">
                  <a:schemeClr val="accent4">
                    <a:lumMod val="0"/>
                    <a:lumOff val="100000"/>
                  </a:schemeClr>
                </a:gs>
                <a:gs pos="100000">
                  <a:schemeClr val="accent4">
                    <a:lumMod val="100000"/>
                  </a:schemeClr>
                </a:gs>
              </a:gsLst>
              <a:path path="circle">
                <a:fillToRect l="50000" t="-80000" r="50000" b="18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454" name="Freeform 1453"/>
            <p:cNvSpPr>
              <a:spLocks noChangeArrowheads="1"/>
            </p:cNvSpPr>
            <p:nvPr/>
          </p:nvSpPr>
          <p:spPr bwMode="auto">
            <a:xfrm>
              <a:off x="3872" y="1246"/>
              <a:ext cx="234" cy="121"/>
            </a:xfrm>
            <a:custGeom>
              <a:avLst/>
              <a:gdLst>
                <a:gd name="T0" fmla="*/ 1022 w 1044"/>
                <a:gd name="T1" fmla="*/ 333 h 543"/>
                <a:gd name="T2" fmla="*/ 1022 w 1044"/>
                <a:gd name="T3" fmla="*/ 333 h 543"/>
                <a:gd name="T4" fmla="*/ 500 w 1044"/>
                <a:gd name="T5" fmla="*/ 41 h 543"/>
                <a:gd name="T6" fmla="*/ 20 w 1044"/>
                <a:gd name="T7" fmla="*/ 229 h 543"/>
                <a:gd name="T8" fmla="*/ 542 w 1044"/>
                <a:gd name="T9" fmla="*/ 521 h 543"/>
                <a:gd name="T10" fmla="*/ 1022 w 1044"/>
                <a:gd name="T11" fmla="*/ 333 h 543"/>
              </a:gdLst>
              <a:ahLst/>
              <a:cxnLst>
                <a:cxn ang="0">
                  <a:pos x="T0" y="T1"/>
                </a:cxn>
                <a:cxn ang="0">
                  <a:pos x="T2" y="T3"/>
                </a:cxn>
                <a:cxn ang="0">
                  <a:pos x="T4" y="T5"/>
                </a:cxn>
                <a:cxn ang="0">
                  <a:pos x="T6" y="T7"/>
                </a:cxn>
                <a:cxn ang="0">
                  <a:pos x="T8" y="T9"/>
                </a:cxn>
                <a:cxn ang="0">
                  <a:pos x="T10" y="T11"/>
                </a:cxn>
              </a:cxnLst>
              <a:rect l="0" t="0" r="r" b="b"/>
              <a:pathLst>
                <a:path w="1044" h="543">
                  <a:moveTo>
                    <a:pt x="1022" y="333"/>
                  </a:moveTo>
                  <a:lnTo>
                    <a:pt x="1022" y="333"/>
                  </a:lnTo>
                  <a:cubicBezTo>
                    <a:pt x="1022" y="187"/>
                    <a:pt x="793" y="62"/>
                    <a:pt x="500" y="41"/>
                  </a:cubicBezTo>
                  <a:cubicBezTo>
                    <a:pt x="229" y="0"/>
                    <a:pt x="0" y="104"/>
                    <a:pt x="20" y="229"/>
                  </a:cubicBezTo>
                  <a:cubicBezTo>
                    <a:pt x="20" y="354"/>
                    <a:pt x="250" y="479"/>
                    <a:pt x="542" y="521"/>
                  </a:cubicBezTo>
                  <a:cubicBezTo>
                    <a:pt x="813" y="542"/>
                    <a:pt x="1043" y="458"/>
                    <a:pt x="1022" y="33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455" name="Freeform 1454"/>
            <p:cNvSpPr>
              <a:spLocks noChangeArrowheads="1"/>
            </p:cNvSpPr>
            <p:nvPr/>
          </p:nvSpPr>
          <p:spPr bwMode="auto">
            <a:xfrm>
              <a:off x="3876" y="1298"/>
              <a:ext cx="230" cy="135"/>
            </a:xfrm>
            <a:custGeom>
              <a:avLst/>
              <a:gdLst>
                <a:gd name="T0" fmla="*/ 0 w 1024"/>
                <a:gd name="T1" fmla="*/ 0 h 606"/>
                <a:gd name="T2" fmla="*/ 0 w 1024"/>
                <a:gd name="T3" fmla="*/ 0 h 606"/>
                <a:gd name="T4" fmla="*/ 522 w 1024"/>
                <a:gd name="T5" fmla="*/ 292 h 606"/>
                <a:gd name="T6" fmla="*/ 1002 w 1024"/>
                <a:gd name="T7" fmla="*/ 104 h 606"/>
                <a:gd name="T8" fmla="*/ 1023 w 1024"/>
                <a:gd name="T9" fmla="*/ 396 h 606"/>
                <a:gd name="T10" fmla="*/ 522 w 1024"/>
                <a:gd name="T11" fmla="*/ 584 h 606"/>
                <a:gd name="T12" fmla="*/ 0 w 1024"/>
                <a:gd name="T13" fmla="*/ 292 h 606"/>
                <a:gd name="T14" fmla="*/ 0 w 102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4" h="606">
                  <a:moveTo>
                    <a:pt x="0" y="0"/>
                  </a:moveTo>
                  <a:lnTo>
                    <a:pt x="0" y="0"/>
                  </a:lnTo>
                  <a:cubicBezTo>
                    <a:pt x="0" y="125"/>
                    <a:pt x="230" y="250"/>
                    <a:pt x="522" y="292"/>
                  </a:cubicBezTo>
                  <a:cubicBezTo>
                    <a:pt x="793" y="313"/>
                    <a:pt x="1023" y="229"/>
                    <a:pt x="1002" y="104"/>
                  </a:cubicBezTo>
                  <a:cubicBezTo>
                    <a:pt x="1023" y="396"/>
                    <a:pt x="1023" y="396"/>
                    <a:pt x="1023" y="396"/>
                  </a:cubicBezTo>
                  <a:cubicBezTo>
                    <a:pt x="1023" y="521"/>
                    <a:pt x="814" y="605"/>
                    <a:pt x="522" y="584"/>
                  </a:cubicBezTo>
                  <a:cubicBezTo>
                    <a:pt x="251" y="563"/>
                    <a:pt x="22" y="417"/>
                    <a:pt x="0"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456" name="Freeform 1455"/>
            <p:cNvSpPr>
              <a:spLocks noChangeArrowheads="1"/>
            </p:cNvSpPr>
            <p:nvPr/>
          </p:nvSpPr>
          <p:spPr bwMode="auto">
            <a:xfrm>
              <a:off x="4225" y="1423"/>
              <a:ext cx="236" cy="123"/>
            </a:xfrm>
            <a:custGeom>
              <a:avLst/>
              <a:gdLst>
                <a:gd name="T0" fmla="*/ 1022 w 1044"/>
                <a:gd name="T1" fmla="*/ 313 h 544"/>
                <a:gd name="T2" fmla="*/ 1022 w 1044"/>
                <a:gd name="T3" fmla="*/ 313 h 544"/>
                <a:gd name="T4" fmla="*/ 501 w 1044"/>
                <a:gd name="T5" fmla="*/ 21 h 544"/>
                <a:gd name="T6" fmla="*/ 21 w 1044"/>
                <a:gd name="T7" fmla="*/ 230 h 544"/>
                <a:gd name="T8" fmla="*/ 542 w 1044"/>
                <a:gd name="T9" fmla="*/ 522 h 544"/>
                <a:gd name="T10" fmla="*/ 1022 w 1044"/>
                <a:gd name="T11" fmla="*/ 313 h 544"/>
              </a:gdLst>
              <a:ahLst/>
              <a:cxnLst>
                <a:cxn ang="0">
                  <a:pos x="T0" y="T1"/>
                </a:cxn>
                <a:cxn ang="0">
                  <a:pos x="T2" y="T3"/>
                </a:cxn>
                <a:cxn ang="0">
                  <a:pos x="T4" y="T5"/>
                </a:cxn>
                <a:cxn ang="0">
                  <a:pos x="T6" y="T7"/>
                </a:cxn>
                <a:cxn ang="0">
                  <a:pos x="T8" y="T9"/>
                </a:cxn>
                <a:cxn ang="0">
                  <a:pos x="T10" y="T11"/>
                </a:cxn>
              </a:cxnLst>
              <a:rect l="0" t="0" r="r" b="b"/>
              <a:pathLst>
                <a:path w="1044" h="544">
                  <a:moveTo>
                    <a:pt x="1022" y="313"/>
                  </a:moveTo>
                  <a:lnTo>
                    <a:pt x="1022" y="313"/>
                  </a:lnTo>
                  <a:cubicBezTo>
                    <a:pt x="1022" y="188"/>
                    <a:pt x="793" y="63"/>
                    <a:pt x="501" y="21"/>
                  </a:cubicBezTo>
                  <a:cubicBezTo>
                    <a:pt x="230" y="0"/>
                    <a:pt x="0" y="83"/>
                    <a:pt x="21" y="230"/>
                  </a:cubicBezTo>
                  <a:cubicBezTo>
                    <a:pt x="21" y="355"/>
                    <a:pt x="251" y="480"/>
                    <a:pt x="542" y="522"/>
                  </a:cubicBezTo>
                  <a:cubicBezTo>
                    <a:pt x="814" y="543"/>
                    <a:pt x="1043" y="459"/>
                    <a:pt x="1022"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457" name="Freeform 1456"/>
            <p:cNvSpPr>
              <a:spLocks noChangeArrowheads="1"/>
            </p:cNvSpPr>
            <p:nvPr/>
          </p:nvSpPr>
          <p:spPr bwMode="auto">
            <a:xfrm>
              <a:off x="4229" y="1478"/>
              <a:ext cx="232" cy="135"/>
            </a:xfrm>
            <a:custGeom>
              <a:avLst/>
              <a:gdLst>
                <a:gd name="T0" fmla="*/ 0 w 1023"/>
                <a:gd name="T1" fmla="*/ 0 h 605"/>
                <a:gd name="T2" fmla="*/ 0 w 1023"/>
                <a:gd name="T3" fmla="*/ 0 h 605"/>
                <a:gd name="T4" fmla="*/ 521 w 1023"/>
                <a:gd name="T5" fmla="*/ 292 h 605"/>
                <a:gd name="T6" fmla="*/ 1001 w 1023"/>
                <a:gd name="T7" fmla="*/ 83 h 605"/>
                <a:gd name="T8" fmla="*/ 1022 w 1023"/>
                <a:gd name="T9" fmla="*/ 375 h 605"/>
                <a:gd name="T10" fmla="*/ 521 w 1023"/>
                <a:gd name="T11" fmla="*/ 584 h 605"/>
                <a:gd name="T12" fmla="*/ 0 w 1023"/>
                <a:gd name="T13" fmla="*/ 292 h 605"/>
                <a:gd name="T14" fmla="*/ 0 w 1023"/>
                <a:gd name="T15" fmla="*/ 0 h 6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3" h="605">
                  <a:moveTo>
                    <a:pt x="0" y="0"/>
                  </a:moveTo>
                  <a:lnTo>
                    <a:pt x="0" y="0"/>
                  </a:lnTo>
                  <a:cubicBezTo>
                    <a:pt x="0" y="125"/>
                    <a:pt x="230" y="250"/>
                    <a:pt x="521" y="292"/>
                  </a:cubicBezTo>
                  <a:cubicBezTo>
                    <a:pt x="793" y="313"/>
                    <a:pt x="1022" y="229"/>
                    <a:pt x="1001" y="83"/>
                  </a:cubicBezTo>
                  <a:cubicBezTo>
                    <a:pt x="1022" y="375"/>
                    <a:pt x="1022" y="375"/>
                    <a:pt x="1022" y="375"/>
                  </a:cubicBezTo>
                  <a:cubicBezTo>
                    <a:pt x="1022" y="521"/>
                    <a:pt x="814" y="604"/>
                    <a:pt x="521" y="584"/>
                  </a:cubicBezTo>
                  <a:cubicBezTo>
                    <a:pt x="250" y="542"/>
                    <a:pt x="21" y="417"/>
                    <a:pt x="0"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458" name="Freeform 1457"/>
            <p:cNvSpPr>
              <a:spLocks noChangeArrowheads="1"/>
            </p:cNvSpPr>
            <p:nvPr/>
          </p:nvSpPr>
          <p:spPr bwMode="auto">
            <a:xfrm>
              <a:off x="4183" y="1122"/>
              <a:ext cx="232" cy="121"/>
            </a:xfrm>
            <a:custGeom>
              <a:avLst/>
              <a:gdLst>
                <a:gd name="T0" fmla="*/ 1022 w 1023"/>
                <a:gd name="T1" fmla="*/ 313 h 544"/>
                <a:gd name="T2" fmla="*/ 1022 w 1023"/>
                <a:gd name="T3" fmla="*/ 313 h 544"/>
                <a:gd name="T4" fmla="*/ 501 w 1023"/>
                <a:gd name="T5" fmla="*/ 21 h 544"/>
                <a:gd name="T6" fmla="*/ 0 w 1023"/>
                <a:gd name="T7" fmla="*/ 229 h 544"/>
                <a:gd name="T8" fmla="*/ 521 w 1023"/>
                <a:gd name="T9" fmla="*/ 500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1"/>
                  </a:cubicBezTo>
                  <a:cubicBezTo>
                    <a:pt x="208" y="0"/>
                    <a:pt x="0" y="83"/>
                    <a:pt x="0" y="229"/>
                  </a:cubicBezTo>
                  <a:cubicBezTo>
                    <a:pt x="0" y="355"/>
                    <a:pt x="250" y="480"/>
                    <a:pt x="521" y="500"/>
                  </a:cubicBezTo>
                  <a:cubicBezTo>
                    <a:pt x="813" y="543"/>
                    <a:pt x="1022" y="459"/>
                    <a:pt x="1022"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459" name="Freeform 1458"/>
            <p:cNvSpPr>
              <a:spLocks noChangeArrowheads="1"/>
            </p:cNvSpPr>
            <p:nvPr/>
          </p:nvSpPr>
          <p:spPr bwMode="auto">
            <a:xfrm>
              <a:off x="4183" y="1175"/>
              <a:ext cx="236" cy="135"/>
            </a:xfrm>
            <a:custGeom>
              <a:avLst/>
              <a:gdLst>
                <a:gd name="T0" fmla="*/ 0 w 1044"/>
                <a:gd name="T1" fmla="*/ 0 h 606"/>
                <a:gd name="T2" fmla="*/ 0 w 1044"/>
                <a:gd name="T3" fmla="*/ 0 h 606"/>
                <a:gd name="T4" fmla="*/ 521 w 1044"/>
                <a:gd name="T5" fmla="*/ 271 h 606"/>
                <a:gd name="T6" fmla="*/ 1022 w 1044"/>
                <a:gd name="T7" fmla="*/ 84 h 606"/>
                <a:gd name="T8" fmla="*/ 1022 w 1044"/>
                <a:gd name="T9" fmla="*/ 376 h 606"/>
                <a:gd name="T10" fmla="*/ 542 w 1044"/>
                <a:gd name="T11" fmla="*/ 564 h 606"/>
                <a:gd name="T12" fmla="*/ 21 w 1044"/>
                <a:gd name="T13" fmla="*/ 293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0" y="126"/>
                    <a:pt x="250" y="251"/>
                    <a:pt x="521" y="271"/>
                  </a:cubicBezTo>
                  <a:cubicBezTo>
                    <a:pt x="813" y="314"/>
                    <a:pt x="1022" y="230"/>
                    <a:pt x="1022" y="84"/>
                  </a:cubicBezTo>
                  <a:cubicBezTo>
                    <a:pt x="1022" y="376"/>
                    <a:pt x="1022" y="376"/>
                    <a:pt x="1022" y="376"/>
                  </a:cubicBezTo>
                  <a:cubicBezTo>
                    <a:pt x="1043" y="522"/>
                    <a:pt x="813" y="605"/>
                    <a:pt x="542" y="564"/>
                  </a:cubicBezTo>
                  <a:cubicBezTo>
                    <a:pt x="250" y="543"/>
                    <a:pt x="21" y="418"/>
                    <a:pt x="21" y="293"/>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460" name="Freeform 1459"/>
            <p:cNvSpPr>
              <a:spLocks noChangeArrowheads="1"/>
            </p:cNvSpPr>
            <p:nvPr/>
          </p:nvSpPr>
          <p:spPr bwMode="auto">
            <a:xfrm>
              <a:off x="4534" y="1300"/>
              <a:ext cx="234" cy="117"/>
            </a:xfrm>
            <a:custGeom>
              <a:avLst/>
              <a:gdLst>
                <a:gd name="T0" fmla="*/ 1044 w 1045"/>
                <a:gd name="T1" fmla="*/ 313 h 522"/>
                <a:gd name="T2" fmla="*/ 1044 w 1045"/>
                <a:gd name="T3" fmla="*/ 313 h 522"/>
                <a:gd name="T4" fmla="*/ 501 w 1045"/>
                <a:gd name="T5" fmla="*/ 21 h 522"/>
                <a:gd name="T6" fmla="*/ 21 w 1045"/>
                <a:gd name="T7" fmla="*/ 208 h 522"/>
                <a:gd name="T8" fmla="*/ 543 w 1045"/>
                <a:gd name="T9" fmla="*/ 500 h 522"/>
                <a:gd name="T10" fmla="*/ 1044 w 1045"/>
                <a:gd name="T11" fmla="*/ 313 h 522"/>
              </a:gdLst>
              <a:ahLst/>
              <a:cxnLst>
                <a:cxn ang="0">
                  <a:pos x="T0" y="T1"/>
                </a:cxn>
                <a:cxn ang="0">
                  <a:pos x="T2" y="T3"/>
                </a:cxn>
                <a:cxn ang="0">
                  <a:pos x="T4" y="T5"/>
                </a:cxn>
                <a:cxn ang="0">
                  <a:pos x="T6" y="T7"/>
                </a:cxn>
                <a:cxn ang="0">
                  <a:pos x="T8" y="T9"/>
                </a:cxn>
                <a:cxn ang="0">
                  <a:pos x="T10" y="T11"/>
                </a:cxn>
              </a:cxnLst>
              <a:rect l="0" t="0" r="r" b="b"/>
              <a:pathLst>
                <a:path w="1045" h="522">
                  <a:moveTo>
                    <a:pt x="1044" y="313"/>
                  </a:moveTo>
                  <a:lnTo>
                    <a:pt x="1044" y="313"/>
                  </a:lnTo>
                  <a:cubicBezTo>
                    <a:pt x="1022" y="187"/>
                    <a:pt x="793" y="41"/>
                    <a:pt x="501" y="21"/>
                  </a:cubicBezTo>
                  <a:cubicBezTo>
                    <a:pt x="230" y="0"/>
                    <a:pt x="0" y="83"/>
                    <a:pt x="21" y="208"/>
                  </a:cubicBezTo>
                  <a:cubicBezTo>
                    <a:pt x="21" y="354"/>
                    <a:pt x="271" y="480"/>
                    <a:pt x="543" y="500"/>
                  </a:cubicBezTo>
                  <a:cubicBezTo>
                    <a:pt x="814" y="521"/>
                    <a:pt x="1044" y="438"/>
                    <a:pt x="1044"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461" name="Freeform 1460"/>
            <p:cNvSpPr>
              <a:spLocks noChangeArrowheads="1"/>
            </p:cNvSpPr>
            <p:nvPr/>
          </p:nvSpPr>
          <p:spPr bwMode="auto">
            <a:xfrm>
              <a:off x="4538" y="1348"/>
              <a:ext cx="236" cy="137"/>
            </a:xfrm>
            <a:custGeom>
              <a:avLst/>
              <a:gdLst>
                <a:gd name="T0" fmla="*/ 0 w 1044"/>
                <a:gd name="T1" fmla="*/ 0 h 607"/>
                <a:gd name="T2" fmla="*/ 0 w 1044"/>
                <a:gd name="T3" fmla="*/ 0 h 607"/>
                <a:gd name="T4" fmla="*/ 522 w 1044"/>
                <a:gd name="T5" fmla="*/ 292 h 607"/>
                <a:gd name="T6" fmla="*/ 1023 w 1044"/>
                <a:gd name="T7" fmla="*/ 105 h 607"/>
                <a:gd name="T8" fmla="*/ 1023 w 1044"/>
                <a:gd name="T9" fmla="*/ 397 h 607"/>
                <a:gd name="T10" fmla="*/ 543 w 1044"/>
                <a:gd name="T11" fmla="*/ 584 h 607"/>
                <a:gd name="T12" fmla="*/ 0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6"/>
                    <a:pt x="250" y="272"/>
                    <a:pt x="522" y="292"/>
                  </a:cubicBezTo>
                  <a:cubicBezTo>
                    <a:pt x="793" y="313"/>
                    <a:pt x="1023" y="230"/>
                    <a:pt x="1023" y="105"/>
                  </a:cubicBezTo>
                  <a:cubicBezTo>
                    <a:pt x="1023" y="397"/>
                    <a:pt x="1023" y="397"/>
                    <a:pt x="1023" y="397"/>
                  </a:cubicBezTo>
                  <a:cubicBezTo>
                    <a:pt x="1043" y="522"/>
                    <a:pt x="814" y="606"/>
                    <a:pt x="543" y="584"/>
                  </a:cubicBezTo>
                  <a:cubicBezTo>
                    <a:pt x="250" y="564"/>
                    <a:pt x="21" y="439"/>
                    <a:pt x="0"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462" name="Freeform 1461"/>
            <p:cNvSpPr>
              <a:spLocks noChangeArrowheads="1"/>
            </p:cNvSpPr>
            <p:nvPr/>
          </p:nvSpPr>
          <p:spPr bwMode="auto">
            <a:xfrm>
              <a:off x="4500" y="999"/>
              <a:ext cx="236" cy="117"/>
            </a:xfrm>
            <a:custGeom>
              <a:avLst/>
              <a:gdLst>
                <a:gd name="T0" fmla="*/ 1023 w 1044"/>
                <a:gd name="T1" fmla="*/ 313 h 522"/>
                <a:gd name="T2" fmla="*/ 1023 w 1044"/>
                <a:gd name="T3" fmla="*/ 313 h 522"/>
                <a:gd name="T4" fmla="*/ 501 w 1044"/>
                <a:gd name="T5" fmla="*/ 21 h 522"/>
                <a:gd name="T6" fmla="*/ 0 w 1044"/>
                <a:gd name="T7" fmla="*/ 208 h 522"/>
                <a:gd name="T8" fmla="*/ 543 w 1044"/>
                <a:gd name="T9" fmla="*/ 500 h 522"/>
                <a:gd name="T10" fmla="*/ 1023 w 1044"/>
                <a:gd name="T11" fmla="*/ 313 h 522"/>
              </a:gdLst>
              <a:ahLst/>
              <a:cxnLst>
                <a:cxn ang="0">
                  <a:pos x="T0" y="T1"/>
                </a:cxn>
                <a:cxn ang="0">
                  <a:pos x="T2" y="T3"/>
                </a:cxn>
                <a:cxn ang="0">
                  <a:pos x="T4" y="T5"/>
                </a:cxn>
                <a:cxn ang="0">
                  <a:pos x="T6" y="T7"/>
                </a:cxn>
                <a:cxn ang="0">
                  <a:pos x="T8" y="T9"/>
                </a:cxn>
                <a:cxn ang="0">
                  <a:pos x="T10" y="T11"/>
                </a:cxn>
              </a:cxnLst>
              <a:rect l="0" t="0" r="r" b="b"/>
              <a:pathLst>
                <a:path w="1044" h="522">
                  <a:moveTo>
                    <a:pt x="1023" y="313"/>
                  </a:moveTo>
                  <a:lnTo>
                    <a:pt x="1023" y="313"/>
                  </a:lnTo>
                  <a:cubicBezTo>
                    <a:pt x="1023" y="167"/>
                    <a:pt x="772" y="41"/>
                    <a:pt x="501" y="21"/>
                  </a:cubicBezTo>
                  <a:cubicBezTo>
                    <a:pt x="230" y="0"/>
                    <a:pt x="0" y="83"/>
                    <a:pt x="0" y="208"/>
                  </a:cubicBezTo>
                  <a:cubicBezTo>
                    <a:pt x="21" y="354"/>
                    <a:pt x="250" y="480"/>
                    <a:pt x="543" y="500"/>
                  </a:cubicBezTo>
                  <a:cubicBezTo>
                    <a:pt x="814" y="521"/>
                    <a:pt x="1043" y="438"/>
                    <a:pt x="1023"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463" name="Freeform 1462"/>
            <p:cNvSpPr>
              <a:spLocks noChangeArrowheads="1"/>
            </p:cNvSpPr>
            <p:nvPr/>
          </p:nvSpPr>
          <p:spPr bwMode="auto">
            <a:xfrm>
              <a:off x="4500" y="1046"/>
              <a:ext cx="236" cy="137"/>
            </a:xfrm>
            <a:custGeom>
              <a:avLst/>
              <a:gdLst>
                <a:gd name="T0" fmla="*/ 0 w 1044"/>
                <a:gd name="T1" fmla="*/ 0 h 607"/>
                <a:gd name="T2" fmla="*/ 0 w 1044"/>
                <a:gd name="T3" fmla="*/ 0 h 607"/>
                <a:gd name="T4" fmla="*/ 543 w 1044"/>
                <a:gd name="T5" fmla="*/ 292 h 607"/>
                <a:gd name="T6" fmla="*/ 1023 w 1044"/>
                <a:gd name="T7" fmla="*/ 105 h 607"/>
                <a:gd name="T8" fmla="*/ 1043 w 1044"/>
                <a:gd name="T9" fmla="*/ 397 h 607"/>
                <a:gd name="T10" fmla="*/ 543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0" y="272"/>
                    <a:pt x="543" y="292"/>
                  </a:cubicBezTo>
                  <a:cubicBezTo>
                    <a:pt x="814" y="313"/>
                    <a:pt x="1043" y="230"/>
                    <a:pt x="1023" y="105"/>
                  </a:cubicBezTo>
                  <a:cubicBezTo>
                    <a:pt x="1043" y="397"/>
                    <a:pt x="1043" y="397"/>
                    <a:pt x="1043" y="397"/>
                  </a:cubicBezTo>
                  <a:cubicBezTo>
                    <a:pt x="1043" y="522"/>
                    <a:pt x="835" y="606"/>
                    <a:pt x="543" y="584"/>
                  </a:cubicBezTo>
                  <a:cubicBezTo>
                    <a:pt x="272" y="563"/>
                    <a:pt x="21" y="439"/>
                    <a:pt x="21"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464" name="Freeform 1463"/>
            <p:cNvSpPr>
              <a:spLocks noChangeArrowheads="1"/>
            </p:cNvSpPr>
            <p:nvPr/>
          </p:nvSpPr>
          <p:spPr bwMode="auto">
            <a:xfrm>
              <a:off x="4855" y="1175"/>
              <a:ext cx="232" cy="121"/>
            </a:xfrm>
            <a:custGeom>
              <a:avLst/>
              <a:gdLst>
                <a:gd name="T0" fmla="*/ 1022 w 1023"/>
                <a:gd name="T1" fmla="*/ 314 h 544"/>
                <a:gd name="T2" fmla="*/ 1022 w 1023"/>
                <a:gd name="T3" fmla="*/ 314 h 544"/>
                <a:gd name="T4" fmla="*/ 501 w 1023"/>
                <a:gd name="T5" fmla="*/ 43 h 544"/>
                <a:gd name="T6" fmla="*/ 0 w 1023"/>
                <a:gd name="T7" fmla="*/ 230 h 544"/>
                <a:gd name="T8" fmla="*/ 521 w 1023"/>
                <a:gd name="T9" fmla="*/ 522 h 544"/>
                <a:gd name="T10" fmla="*/ 1022 w 1023"/>
                <a:gd name="T11" fmla="*/ 314 h 544"/>
              </a:gdLst>
              <a:ahLst/>
              <a:cxnLst>
                <a:cxn ang="0">
                  <a:pos x="T0" y="T1"/>
                </a:cxn>
                <a:cxn ang="0">
                  <a:pos x="T2" y="T3"/>
                </a:cxn>
                <a:cxn ang="0">
                  <a:pos x="T4" y="T5"/>
                </a:cxn>
                <a:cxn ang="0">
                  <a:pos x="T6" y="T7"/>
                </a:cxn>
                <a:cxn ang="0">
                  <a:pos x="T8" y="T9"/>
                </a:cxn>
                <a:cxn ang="0">
                  <a:pos x="T10" y="T11"/>
                </a:cxn>
              </a:cxnLst>
              <a:rect l="0" t="0" r="r" b="b"/>
              <a:pathLst>
                <a:path w="1023" h="544">
                  <a:moveTo>
                    <a:pt x="1022" y="314"/>
                  </a:moveTo>
                  <a:lnTo>
                    <a:pt x="1022" y="314"/>
                  </a:lnTo>
                  <a:cubicBezTo>
                    <a:pt x="1022" y="188"/>
                    <a:pt x="772" y="63"/>
                    <a:pt x="501" y="43"/>
                  </a:cubicBezTo>
                  <a:cubicBezTo>
                    <a:pt x="209" y="0"/>
                    <a:pt x="0" y="84"/>
                    <a:pt x="0" y="230"/>
                  </a:cubicBezTo>
                  <a:cubicBezTo>
                    <a:pt x="21" y="355"/>
                    <a:pt x="250" y="480"/>
                    <a:pt x="521" y="522"/>
                  </a:cubicBezTo>
                  <a:cubicBezTo>
                    <a:pt x="814" y="543"/>
                    <a:pt x="1022" y="460"/>
                    <a:pt x="1022" y="314"/>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465" name="Freeform 1464"/>
            <p:cNvSpPr>
              <a:spLocks noChangeArrowheads="1"/>
            </p:cNvSpPr>
            <p:nvPr/>
          </p:nvSpPr>
          <p:spPr bwMode="auto">
            <a:xfrm>
              <a:off x="4855" y="1225"/>
              <a:ext cx="236" cy="137"/>
            </a:xfrm>
            <a:custGeom>
              <a:avLst/>
              <a:gdLst>
                <a:gd name="T0" fmla="*/ 0 w 1044"/>
                <a:gd name="T1" fmla="*/ 0 h 606"/>
                <a:gd name="T2" fmla="*/ 0 w 1044"/>
                <a:gd name="T3" fmla="*/ 0 h 606"/>
                <a:gd name="T4" fmla="*/ 521 w 1044"/>
                <a:gd name="T5" fmla="*/ 292 h 606"/>
                <a:gd name="T6" fmla="*/ 1022 w 1044"/>
                <a:gd name="T7" fmla="*/ 84 h 606"/>
                <a:gd name="T8" fmla="*/ 1043 w 1044"/>
                <a:gd name="T9" fmla="*/ 375 h 606"/>
                <a:gd name="T10" fmla="*/ 543 w 1044"/>
                <a:gd name="T11" fmla="*/ 584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92"/>
                  </a:cubicBezTo>
                  <a:cubicBezTo>
                    <a:pt x="814" y="313"/>
                    <a:pt x="1022" y="230"/>
                    <a:pt x="1022" y="84"/>
                  </a:cubicBezTo>
                  <a:cubicBezTo>
                    <a:pt x="1043" y="375"/>
                    <a:pt x="1043" y="375"/>
                    <a:pt x="1043" y="375"/>
                  </a:cubicBezTo>
                  <a:cubicBezTo>
                    <a:pt x="1043" y="521"/>
                    <a:pt x="814" y="605"/>
                    <a:pt x="543" y="584"/>
                  </a:cubicBezTo>
                  <a:cubicBezTo>
                    <a:pt x="271" y="542"/>
                    <a:pt x="21" y="417"/>
                    <a:pt x="21"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466" name="Freeform 1465"/>
            <p:cNvSpPr>
              <a:spLocks noChangeArrowheads="1"/>
            </p:cNvSpPr>
            <p:nvPr/>
          </p:nvSpPr>
          <p:spPr bwMode="auto">
            <a:xfrm>
              <a:off x="4808" y="876"/>
              <a:ext cx="230" cy="121"/>
            </a:xfrm>
            <a:custGeom>
              <a:avLst/>
              <a:gdLst>
                <a:gd name="T0" fmla="*/ 1022 w 1023"/>
                <a:gd name="T1" fmla="*/ 313 h 544"/>
                <a:gd name="T2" fmla="*/ 1022 w 1023"/>
                <a:gd name="T3" fmla="*/ 313 h 544"/>
                <a:gd name="T4" fmla="*/ 500 w 1023"/>
                <a:gd name="T5" fmla="*/ 21 h 544"/>
                <a:gd name="T6" fmla="*/ 0 w 1023"/>
                <a:gd name="T7" fmla="*/ 209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22" y="188"/>
                    <a:pt x="771" y="63"/>
                    <a:pt x="500" y="21"/>
                  </a:cubicBezTo>
                  <a:cubicBezTo>
                    <a:pt x="208" y="0"/>
                    <a:pt x="0" y="84"/>
                    <a:pt x="0" y="209"/>
                  </a:cubicBezTo>
                  <a:cubicBezTo>
                    <a:pt x="20" y="355"/>
                    <a:pt x="250" y="480"/>
                    <a:pt x="521" y="501"/>
                  </a:cubicBezTo>
                  <a:cubicBezTo>
                    <a:pt x="813" y="543"/>
                    <a:pt x="1022" y="439"/>
                    <a:pt x="1022"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467" name="Freeform 1466"/>
            <p:cNvSpPr>
              <a:spLocks noChangeArrowheads="1"/>
            </p:cNvSpPr>
            <p:nvPr/>
          </p:nvSpPr>
          <p:spPr bwMode="auto">
            <a:xfrm>
              <a:off x="4808" y="923"/>
              <a:ext cx="236" cy="141"/>
            </a:xfrm>
            <a:custGeom>
              <a:avLst/>
              <a:gdLst>
                <a:gd name="T0" fmla="*/ 0 w 1043"/>
                <a:gd name="T1" fmla="*/ 0 h 627"/>
                <a:gd name="T2" fmla="*/ 0 w 1043"/>
                <a:gd name="T3" fmla="*/ 0 h 627"/>
                <a:gd name="T4" fmla="*/ 521 w 1043"/>
                <a:gd name="T5" fmla="*/ 292 h 627"/>
                <a:gd name="T6" fmla="*/ 1022 w 1043"/>
                <a:gd name="T7" fmla="*/ 104 h 627"/>
                <a:gd name="T8" fmla="*/ 1042 w 1043"/>
                <a:gd name="T9" fmla="*/ 397 h 627"/>
                <a:gd name="T10" fmla="*/ 542 w 1043"/>
                <a:gd name="T11" fmla="*/ 584 h 627"/>
                <a:gd name="T12" fmla="*/ 20 w 1043"/>
                <a:gd name="T13" fmla="*/ 292 h 627"/>
                <a:gd name="T14" fmla="*/ 0 w 1043"/>
                <a:gd name="T15" fmla="*/ 0 h 6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3" h="627">
                  <a:moveTo>
                    <a:pt x="0" y="0"/>
                  </a:moveTo>
                  <a:lnTo>
                    <a:pt x="0" y="0"/>
                  </a:lnTo>
                  <a:cubicBezTo>
                    <a:pt x="20" y="146"/>
                    <a:pt x="250" y="271"/>
                    <a:pt x="521" y="292"/>
                  </a:cubicBezTo>
                  <a:cubicBezTo>
                    <a:pt x="813" y="334"/>
                    <a:pt x="1022" y="230"/>
                    <a:pt x="1022" y="104"/>
                  </a:cubicBezTo>
                  <a:cubicBezTo>
                    <a:pt x="1042" y="397"/>
                    <a:pt x="1042" y="397"/>
                    <a:pt x="1042" y="397"/>
                  </a:cubicBezTo>
                  <a:cubicBezTo>
                    <a:pt x="1042" y="521"/>
                    <a:pt x="813" y="626"/>
                    <a:pt x="542" y="584"/>
                  </a:cubicBezTo>
                  <a:cubicBezTo>
                    <a:pt x="271" y="563"/>
                    <a:pt x="20" y="438"/>
                    <a:pt x="20"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468" name="Freeform 1467"/>
            <p:cNvSpPr>
              <a:spLocks noChangeArrowheads="1"/>
            </p:cNvSpPr>
            <p:nvPr/>
          </p:nvSpPr>
          <p:spPr bwMode="auto">
            <a:xfrm>
              <a:off x="5162" y="1056"/>
              <a:ext cx="232" cy="117"/>
            </a:xfrm>
            <a:custGeom>
              <a:avLst/>
              <a:gdLst>
                <a:gd name="T0" fmla="*/ 1022 w 1023"/>
                <a:gd name="T1" fmla="*/ 313 h 522"/>
                <a:gd name="T2" fmla="*/ 1022 w 1023"/>
                <a:gd name="T3" fmla="*/ 313 h 522"/>
                <a:gd name="T4" fmla="*/ 500 w 1023"/>
                <a:gd name="T5" fmla="*/ 21 h 522"/>
                <a:gd name="T6" fmla="*/ 0 w 1023"/>
                <a:gd name="T7" fmla="*/ 208 h 522"/>
                <a:gd name="T8" fmla="*/ 522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67"/>
                    <a:pt x="772" y="42"/>
                    <a:pt x="500" y="21"/>
                  </a:cubicBezTo>
                  <a:cubicBezTo>
                    <a:pt x="209" y="0"/>
                    <a:pt x="0" y="84"/>
                    <a:pt x="0" y="208"/>
                  </a:cubicBezTo>
                  <a:cubicBezTo>
                    <a:pt x="21" y="355"/>
                    <a:pt x="250" y="480"/>
                    <a:pt x="522" y="501"/>
                  </a:cubicBezTo>
                  <a:cubicBezTo>
                    <a:pt x="813" y="521"/>
                    <a:pt x="1022" y="438"/>
                    <a:pt x="1022"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469" name="Freeform 1468"/>
            <p:cNvSpPr>
              <a:spLocks noChangeArrowheads="1"/>
            </p:cNvSpPr>
            <p:nvPr/>
          </p:nvSpPr>
          <p:spPr bwMode="auto">
            <a:xfrm>
              <a:off x="5162" y="1102"/>
              <a:ext cx="236" cy="137"/>
            </a:xfrm>
            <a:custGeom>
              <a:avLst/>
              <a:gdLst>
                <a:gd name="T0" fmla="*/ 0 w 1044"/>
                <a:gd name="T1" fmla="*/ 0 h 607"/>
                <a:gd name="T2" fmla="*/ 0 w 1044"/>
                <a:gd name="T3" fmla="*/ 0 h 607"/>
                <a:gd name="T4" fmla="*/ 522 w 1044"/>
                <a:gd name="T5" fmla="*/ 293 h 607"/>
                <a:gd name="T6" fmla="*/ 1022 w 1044"/>
                <a:gd name="T7" fmla="*/ 105 h 607"/>
                <a:gd name="T8" fmla="*/ 1022 w 1044"/>
                <a:gd name="T9" fmla="*/ 397 h 607"/>
                <a:gd name="T10" fmla="*/ 542 w 1044"/>
                <a:gd name="T11" fmla="*/ 584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7"/>
                    <a:pt x="250" y="272"/>
                    <a:pt x="522" y="293"/>
                  </a:cubicBezTo>
                  <a:cubicBezTo>
                    <a:pt x="813" y="313"/>
                    <a:pt x="1022" y="230"/>
                    <a:pt x="1022" y="105"/>
                  </a:cubicBezTo>
                  <a:cubicBezTo>
                    <a:pt x="1022" y="397"/>
                    <a:pt x="1022" y="397"/>
                    <a:pt x="1022" y="397"/>
                  </a:cubicBezTo>
                  <a:cubicBezTo>
                    <a:pt x="1043" y="522"/>
                    <a:pt x="813" y="606"/>
                    <a:pt x="542" y="584"/>
                  </a:cubicBezTo>
                  <a:cubicBezTo>
                    <a:pt x="250" y="564"/>
                    <a:pt x="21" y="439"/>
                    <a:pt x="21" y="293"/>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grpSp>
      <p:grpSp>
        <p:nvGrpSpPr>
          <p:cNvPr id="1389" name="Group 224"/>
          <p:cNvGrpSpPr>
            <a:grpSpLocks/>
          </p:cNvGrpSpPr>
          <p:nvPr/>
        </p:nvGrpSpPr>
        <p:grpSpPr bwMode="auto">
          <a:xfrm flipH="1">
            <a:off x="6702491" y="3408814"/>
            <a:ext cx="662487" cy="584285"/>
            <a:chOff x="2231" y="1596"/>
            <a:chExt cx="1324" cy="1167"/>
          </a:xfrm>
        </p:grpSpPr>
        <p:sp>
          <p:nvSpPr>
            <p:cNvPr id="1430" name="Freeform 1429"/>
            <p:cNvSpPr>
              <a:spLocks noChangeArrowheads="1"/>
            </p:cNvSpPr>
            <p:nvPr/>
          </p:nvSpPr>
          <p:spPr bwMode="auto">
            <a:xfrm>
              <a:off x="2231" y="1880"/>
              <a:ext cx="662" cy="883"/>
            </a:xfrm>
            <a:custGeom>
              <a:avLst/>
              <a:gdLst>
                <a:gd name="T0" fmla="*/ 2920 w 2921"/>
                <a:gd name="T1" fmla="*/ 3901 h 3902"/>
                <a:gd name="T2" fmla="*/ 0 w 2921"/>
                <a:gd name="T3" fmla="*/ 2650 h 3902"/>
                <a:gd name="T4" fmla="*/ 0 w 2921"/>
                <a:gd name="T5" fmla="*/ 0 h 3902"/>
                <a:gd name="T6" fmla="*/ 2920 w 2921"/>
                <a:gd name="T7" fmla="*/ 1273 h 3902"/>
                <a:gd name="T8" fmla="*/ 2920 w 2921"/>
                <a:gd name="T9" fmla="*/ 3901 h 3902"/>
              </a:gdLst>
              <a:ahLst/>
              <a:cxnLst>
                <a:cxn ang="0">
                  <a:pos x="T0" y="T1"/>
                </a:cxn>
                <a:cxn ang="0">
                  <a:pos x="T2" y="T3"/>
                </a:cxn>
                <a:cxn ang="0">
                  <a:pos x="T4" y="T5"/>
                </a:cxn>
                <a:cxn ang="0">
                  <a:pos x="T6" y="T7"/>
                </a:cxn>
                <a:cxn ang="0">
                  <a:pos x="T8" y="T9"/>
                </a:cxn>
              </a:cxnLst>
              <a:rect l="0" t="0" r="r" b="b"/>
              <a:pathLst>
                <a:path w="2921" h="3902">
                  <a:moveTo>
                    <a:pt x="2920" y="3901"/>
                  </a:moveTo>
                  <a:lnTo>
                    <a:pt x="0" y="2650"/>
                  </a:lnTo>
                  <a:lnTo>
                    <a:pt x="0" y="0"/>
                  </a:lnTo>
                  <a:lnTo>
                    <a:pt x="2920" y="1273"/>
                  </a:lnTo>
                  <a:lnTo>
                    <a:pt x="2920" y="3901"/>
                  </a:lnTo>
                </a:path>
              </a:pathLst>
            </a:custGeom>
            <a:gradFill flip="none" rotWithShape="1">
              <a:gsLst>
                <a:gs pos="0">
                  <a:schemeClr val="accent6">
                    <a:lumMod val="40000"/>
                    <a:lumOff val="60000"/>
                  </a:schemeClr>
                </a:gs>
                <a:gs pos="46000">
                  <a:schemeClr val="accent6">
                    <a:lumMod val="95000"/>
                    <a:lumOff val="5000"/>
                  </a:schemeClr>
                </a:gs>
                <a:gs pos="100000">
                  <a:schemeClr val="accent6">
                    <a:lumMod val="60000"/>
                  </a:schemeClr>
                </a:gs>
              </a:gsLst>
              <a:path path="circle">
                <a:fillToRect l="50000" t="130000" r="50000" b="-3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431" name="Freeform 1430"/>
            <p:cNvSpPr>
              <a:spLocks noChangeArrowheads="1"/>
            </p:cNvSpPr>
            <p:nvPr/>
          </p:nvSpPr>
          <p:spPr bwMode="auto">
            <a:xfrm>
              <a:off x="2893" y="1880"/>
              <a:ext cx="662" cy="883"/>
            </a:xfrm>
            <a:custGeom>
              <a:avLst/>
              <a:gdLst>
                <a:gd name="T0" fmla="*/ 0 w 2921"/>
                <a:gd name="T1" fmla="*/ 1273 h 3902"/>
                <a:gd name="T2" fmla="*/ 0 w 2921"/>
                <a:gd name="T3" fmla="*/ 1273 h 3902"/>
                <a:gd name="T4" fmla="*/ 0 w 2921"/>
                <a:gd name="T5" fmla="*/ 3901 h 3902"/>
                <a:gd name="T6" fmla="*/ 0 w 2921"/>
                <a:gd name="T7" fmla="*/ 3901 h 3902"/>
                <a:gd name="T8" fmla="*/ 2920 w 2921"/>
                <a:gd name="T9" fmla="*/ 2650 h 3902"/>
                <a:gd name="T10" fmla="*/ 2920 w 2921"/>
                <a:gd name="T11" fmla="*/ 0 h 3902"/>
                <a:gd name="T12" fmla="*/ 0 w 2921"/>
                <a:gd name="T13" fmla="*/ 1273 h 3902"/>
              </a:gdLst>
              <a:ahLst/>
              <a:cxnLst>
                <a:cxn ang="0">
                  <a:pos x="T0" y="T1"/>
                </a:cxn>
                <a:cxn ang="0">
                  <a:pos x="T2" y="T3"/>
                </a:cxn>
                <a:cxn ang="0">
                  <a:pos x="T4" y="T5"/>
                </a:cxn>
                <a:cxn ang="0">
                  <a:pos x="T6" y="T7"/>
                </a:cxn>
                <a:cxn ang="0">
                  <a:pos x="T8" y="T9"/>
                </a:cxn>
                <a:cxn ang="0">
                  <a:pos x="T10" y="T11"/>
                </a:cxn>
                <a:cxn ang="0">
                  <a:pos x="T12" y="T13"/>
                </a:cxn>
              </a:cxnLst>
              <a:rect l="0" t="0" r="r" b="b"/>
              <a:pathLst>
                <a:path w="2921" h="3902">
                  <a:moveTo>
                    <a:pt x="0" y="1273"/>
                  </a:moveTo>
                  <a:lnTo>
                    <a:pt x="0" y="1273"/>
                  </a:lnTo>
                  <a:lnTo>
                    <a:pt x="0" y="3901"/>
                  </a:lnTo>
                  <a:lnTo>
                    <a:pt x="0" y="3901"/>
                  </a:lnTo>
                  <a:lnTo>
                    <a:pt x="2920" y="2650"/>
                  </a:lnTo>
                  <a:lnTo>
                    <a:pt x="2920" y="0"/>
                  </a:lnTo>
                  <a:lnTo>
                    <a:pt x="0" y="1273"/>
                  </a:lnTo>
                </a:path>
              </a:pathLst>
            </a:custGeom>
            <a:gradFill flip="none" rotWithShape="1">
              <a:gsLst>
                <a:gs pos="0">
                  <a:schemeClr val="accent6">
                    <a:lumMod val="89000"/>
                  </a:schemeClr>
                </a:gs>
                <a:gs pos="23000">
                  <a:schemeClr val="accent6">
                    <a:lumMod val="89000"/>
                  </a:schemeClr>
                </a:gs>
                <a:gs pos="69000">
                  <a:schemeClr val="accent6">
                    <a:lumMod val="75000"/>
                  </a:schemeClr>
                </a:gs>
                <a:gs pos="97000">
                  <a:schemeClr val="accent6">
                    <a:lumMod val="70000"/>
                  </a:schemeClr>
                </a:gs>
              </a:gsLst>
              <a:path path="circle">
                <a:fillToRect l="50000" t="50000" r="50000" b="5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432" name="Freeform 1431"/>
            <p:cNvSpPr>
              <a:spLocks noChangeArrowheads="1"/>
            </p:cNvSpPr>
            <p:nvPr/>
          </p:nvSpPr>
          <p:spPr bwMode="auto">
            <a:xfrm>
              <a:off x="2231" y="1596"/>
              <a:ext cx="1323" cy="572"/>
            </a:xfrm>
            <a:custGeom>
              <a:avLst/>
              <a:gdLst>
                <a:gd name="T0" fmla="*/ 2920 w 5841"/>
                <a:gd name="T1" fmla="*/ 0 h 2525"/>
                <a:gd name="T2" fmla="*/ 0 w 5841"/>
                <a:gd name="T3" fmla="*/ 1251 h 2525"/>
                <a:gd name="T4" fmla="*/ 0 w 5841"/>
                <a:gd name="T5" fmla="*/ 1251 h 2525"/>
                <a:gd name="T6" fmla="*/ 2920 w 5841"/>
                <a:gd name="T7" fmla="*/ 2524 h 2525"/>
                <a:gd name="T8" fmla="*/ 2920 w 5841"/>
                <a:gd name="T9" fmla="*/ 2524 h 2525"/>
                <a:gd name="T10" fmla="*/ 5840 w 5841"/>
                <a:gd name="T11" fmla="*/ 1251 h 2525"/>
                <a:gd name="T12" fmla="*/ 2920 w 5841"/>
                <a:gd name="T13" fmla="*/ 0 h 2525"/>
              </a:gdLst>
              <a:ahLst/>
              <a:cxnLst>
                <a:cxn ang="0">
                  <a:pos x="T0" y="T1"/>
                </a:cxn>
                <a:cxn ang="0">
                  <a:pos x="T2" y="T3"/>
                </a:cxn>
                <a:cxn ang="0">
                  <a:pos x="T4" y="T5"/>
                </a:cxn>
                <a:cxn ang="0">
                  <a:pos x="T6" y="T7"/>
                </a:cxn>
                <a:cxn ang="0">
                  <a:pos x="T8" y="T9"/>
                </a:cxn>
                <a:cxn ang="0">
                  <a:pos x="T10" y="T11"/>
                </a:cxn>
                <a:cxn ang="0">
                  <a:pos x="T12" y="T13"/>
                </a:cxn>
              </a:cxnLst>
              <a:rect l="0" t="0" r="r" b="b"/>
              <a:pathLst>
                <a:path w="5841" h="2525">
                  <a:moveTo>
                    <a:pt x="2920" y="0"/>
                  </a:moveTo>
                  <a:lnTo>
                    <a:pt x="0" y="1251"/>
                  </a:lnTo>
                  <a:lnTo>
                    <a:pt x="0" y="1251"/>
                  </a:lnTo>
                  <a:lnTo>
                    <a:pt x="2920" y="2524"/>
                  </a:lnTo>
                  <a:lnTo>
                    <a:pt x="2920" y="2524"/>
                  </a:lnTo>
                  <a:lnTo>
                    <a:pt x="5840" y="1251"/>
                  </a:lnTo>
                  <a:lnTo>
                    <a:pt x="2920" y="0"/>
                  </a:lnTo>
                </a:path>
              </a:pathLst>
            </a:custGeom>
            <a:gradFill flip="none" rotWithShape="1">
              <a:gsLst>
                <a:gs pos="0">
                  <a:schemeClr val="accent6">
                    <a:lumMod val="0"/>
                    <a:lumOff val="100000"/>
                  </a:schemeClr>
                </a:gs>
                <a:gs pos="35000">
                  <a:schemeClr val="accent6">
                    <a:lumMod val="0"/>
                    <a:lumOff val="100000"/>
                  </a:schemeClr>
                </a:gs>
                <a:gs pos="100000">
                  <a:schemeClr val="accent6">
                    <a:lumMod val="100000"/>
                  </a:schemeClr>
                </a:gs>
              </a:gsLst>
              <a:path path="circle">
                <a:fillToRect l="50000" t="-80000" r="50000" b="18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433" name="Freeform 1432"/>
            <p:cNvSpPr>
              <a:spLocks noChangeArrowheads="1"/>
            </p:cNvSpPr>
            <p:nvPr/>
          </p:nvSpPr>
          <p:spPr bwMode="auto">
            <a:xfrm>
              <a:off x="2431" y="1729"/>
              <a:ext cx="230" cy="117"/>
            </a:xfrm>
            <a:custGeom>
              <a:avLst/>
              <a:gdLst>
                <a:gd name="T0" fmla="*/ 1022 w 1023"/>
                <a:gd name="T1" fmla="*/ 313 h 522"/>
                <a:gd name="T2" fmla="*/ 1022 w 1023"/>
                <a:gd name="T3" fmla="*/ 313 h 522"/>
                <a:gd name="T4" fmla="*/ 501 w 1023"/>
                <a:gd name="T5" fmla="*/ 21 h 522"/>
                <a:gd name="T6" fmla="*/ 0 w 1023"/>
                <a:gd name="T7" fmla="*/ 208 h 522"/>
                <a:gd name="T8" fmla="*/ 522 w 1023"/>
                <a:gd name="T9" fmla="*/ 500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2" y="167"/>
                    <a:pt x="772" y="41"/>
                    <a:pt x="501" y="21"/>
                  </a:cubicBezTo>
                  <a:cubicBezTo>
                    <a:pt x="209" y="0"/>
                    <a:pt x="0" y="83"/>
                    <a:pt x="0" y="208"/>
                  </a:cubicBezTo>
                  <a:cubicBezTo>
                    <a:pt x="21" y="354"/>
                    <a:pt x="251" y="480"/>
                    <a:pt x="522" y="500"/>
                  </a:cubicBezTo>
                  <a:cubicBezTo>
                    <a:pt x="813" y="521"/>
                    <a:pt x="1022" y="438"/>
                    <a:pt x="1022" y="313"/>
                  </a:cubicBezTo>
                </a:path>
              </a:pathLst>
            </a:custGeom>
            <a:solidFill>
              <a:schemeClr val="accent6">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434" name="Freeform 1433"/>
            <p:cNvSpPr>
              <a:spLocks noChangeArrowheads="1"/>
            </p:cNvSpPr>
            <p:nvPr/>
          </p:nvSpPr>
          <p:spPr bwMode="auto">
            <a:xfrm>
              <a:off x="2431" y="1775"/>
              <a:ext cx="236" cy="137"/>
            </a:xfrm>
            <a:custGeom>
              <a:avLst/>
              <a:gdLst>
                <a:gd name="T0" fmla="*/ 0 w 1044"/>
                <a:gd name="T1" fmla="*/ 0 h 607"/>
                <a:gd name="T2" fmla="*/ 0 w 1044"/>
                <a:gd name="T3" fmla="*/ 0 h 607"/>
                <a:gd name="T4" fmla="*/ 522 w 1044"/>
                <a:gd name="T5" fmla="*/ 292 h 607"/>
                <a:gd name="T6" fmla="*/ 1022 w 1044"/>
                <a:gd name="T7" fmla="*/ 105 h 607"/>
                <a:gd name="T8" fmla="*/ 1022 w 1044"/>
                <a:gd name="T9" fmla="*/ 397 h 607"/>
                <a:gd name="T10" fmla="*/ 542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1" y="272"/>
                    <a:pt x="522" y="292"/>
                  </a:cubicBezTo>
                  <a:cubicBezTo>
                    <a:pt x="813" y="313"/>
                    <a:pt x="1022" y="230"/>
                    <a:pt x="1022" y="105"/>
                  </a:cubicBezTo>
                  <a:cubicBezTo>
                    <a:pt x="1022" y="397"/>
                    <a:pt x="1022" y="397"/>
                    <a:pt x="1022" y="397"/>
                  </a:cubicBezTo>
                  <a:cubicBezTo>
                    <a:pt x="1043" y="522"/>
                    <a:pt x="813" y="606"/>
                    <a:pt x="542" y="584"/>
                  </a:cubicBezTo>
                  <a:cubicBezTo>
                    <a:pt x="251" y="563"/>
                    <a:pt x="21" y="439"/>
                    <a:pt x="21" y="292"/>
                  </a:cubicBezTo>
                  <a:lnTo>
                    <a:pt x="0" y="0"/>
                  </a:lnTo>
                </a:path>
              </a:pathLst>
            </a:custGeom>
            <a:solidFill>
              <a:schemeClr val="accent6"/>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435" name="Freeform 1434"/>
            <p:cNvSpPr>
              <a:spLocks noChangeArrowheads="1"/>
            </p:cNvSpPr>
            <p:nvPr/>
          </p:nvSpPr>
          <p:spPr bwMode="auto">
            <a:xfrm>
              <a:off x="2786" y="1904"/>
              <a:ext cx="230" cy="121"/>
            </a:xfrm>
            <a:custGeom>
              <a:avLst/>
              <a:gdLst>
                <a:gd name="T0" fmla="*/ 1023 w 1024"/>
                <a:gd name="T1" fmla="*/ 334 h 544"/>
                <a:gd name="T2" fmla="*/ 1023 w 1024"/>
                <a:gd name="T3" fmla="*/ 334 h 544"/>
                <a:gd name="T4" fmla="*/ 501 w 1024"/>
                <a:gd name="T5" fmla="*/ 43 h 544"/>
                <a:gd name="T6" fmla="*/ 0 w 1024"/>
                <a:gd name="T7" fmla="*/ 230 h 544"/>
                <a:gd name="T8" fmla="*/ 522 w 1024"/>
                <a:gd name="T9" fmla="*/ 522 h 544"/>
                <a:gd name="T10" fmla="*/ 1023 w 1024"/>
                <a:gd name="T11" fmla="*/ 334 h 544"/>
              </a:gdLst>
              <a:ahLst/>
              <a:cxnLst>
                <a:cxn ang="0">
                  <a:pos x="T0" y="T1"/>
                </a:cxn>
                <a:cxn ang="0">
                  <a:pos x="T2" y="T3"/>
                </a:cxn>
                <a:cxn ang="0">
                  <a:pos x="T4" y="T5"/>
                </a:cxn>
                <a:cxn ang="0">
                  <a:pos x="T6" y="T7"/>
                </a:cxn>
                <a:cxn ang="0">
                  <a:pos x="T8" y="T9"/>
                </a:cxn>
                <a:cxn ang="0">
                  <a:pos x="T10" y="T11"/>
                </a:cxn>
              </a:cxnLst>
              <a:rect l="0" t="0" r="r" b="b"/>
              <a:pathLst>
                <a:path w="1024" h="544">
                  <a:moveTo>
                    <a:pt x="1023" y="334"/>
                  </a:moveTo>
                  <a:lnTo>
                    <a:pt x="1023" y="334"/>
                  </a:lnTo>
                  <a:cubicBezTo>
                    <a:pt x="1002" y="188"/>
                    <a:pt x="773" y="63"/>
                    <a:pt x="501" y="43"/>
                  </a:cubicBezTo>
                  <a:cubicBezTo>
                    <a:pt x="209" y="0"/>
                    <a:pt x="0" y="105"/>
                    <a:pt x="0" y="230"/>
                  </a:cubicBezTo>
                  <a:cubicBezTo>
                    <a:pt x="22" y="355"/>
                    <a:pt x="251" y="501"/>
                    <a:pt x="522" y="522"/>
                  </a:cubicBezTo>
                  <a:cubicBezTo>
                    <a:pt x="814" y="543"/>
                    <a:pt x="1023" y="460"/>
                    <a:pt x="1023" y="334"/>
                  </a:cubicBezTo>
                </a:path>
              </a:pathLst>
            </a:custGeom>
            <a:solidFill>
              <a:schemeClr val="accent6">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436" name="Freeform 1435"/>
            <p:cNvSpPr>
              <a:spLocks noChangeArrowheads="1"/>
            </p:cNvSpPr>
            <p:nvPr/>
          </p:nvSpPr>
          <p:spPr bwMode="auto">
            <a:xfrm>
              <a:off x="2786" y="1957"/>
              <a:ext cx="236" cy="135"/>
            </a:xfrm>
            <a:custGeom>
              <a:avLst/>
              <a:gdLst>
                <a:gd name="T0" fmla="*/ 0 w 1045"/>
                <a:gd name="T1" fmla="*/ 0 h 606"/>
                <a:gd name="T2" fmla="*/ 0 w 1045"/>
                <a:gd name="T3" fmla="*/ 0 h 606"/>
                <a:gd name="T4" fmla="*/ 522 w 1045"/>
                <a:gd name="T5" fmla="*/ 292 h 606"/>
                <a:gd name="T6" fmla="*/ 1023 w 1045"/>
                <a:gd name="T7" fmla="*/ 104 h 606"/>
                <a:gd name="T8" fmla="*/ 1023 w 1045"/>
                <a:gd name="T9" fmla="*/ 397 h 606"/>
                <a:gd name="T10" fmla="*/ 543 w 1045"/>
                <a:gd name="T11" fmla="*/ 584 h 606"/>
                <a:gd name="T12" fmla="*/ 22 w 1045"/>
                <a:gd name="T13" fmla="*/ 292 h 606"/>
                <a:gd name="T14" fmla="*/ 0 w 1045"/>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5" h="606">
                  <a:moveTo>
                    <a:pt x="0" y="0"/>
                  </a:moveTo>
                  <a:lnTo>
                    <a:pt x="0" y="0"/>
                  </a:lnTo>
                  <a:cubicBezTo>
                    <a:pt x="22" y="125"/>
                    <a:pt x="251" y="271"/>
                    <a:pt x="522" y="292"/>
                  </a:cubicBezTo>
                  <a:cubicBezTo>
                    <a:pt x="814" y="313"/>
                    <a:pt x="1023" y="230"/>
                    <a:pt x="1023" y="104"/>
                  </a:cubicBezTo>
                  <a:cubicBezTo>
                    <a:pt x="1023" y="397"/>
                    <a:pt x="1023" y="397"/>
                    <a:pt x="1023" y="397"/>
                  </a:cubicBezTo>
                  <a:cubicBezTo>
                    <a:pt x="1044" y="521"/>
                    <a:pt x="814" y="605"/>
                    <a:pt x="543" y="584"/>
                  </a:cubicBezTo>
                  <a:cubicBezTo>
                    <a:pt x="251" y="564"/>
                    <a:pt x="22" y="417"/>
                    <a:pt x="22" y="292"/>
                  </a:cubicBezTo>
                  <a:lnTo>
                    <a:pt x="0" y="0"/>
                  </a:lnTo>
                </a:path>
              </a:pathLst>
            </a:custGeom>
            <a:solidFill>
              <a:schemeClr val="accent6"/>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437" name="Freeform 1436"/>
            <p:cNvSpPr>
              <a:spLocks noChangeArrowheads="1"/>
            </p:cNvSpPr>
            <p:nvPr/>
          </p:nvSpPr>
          <p:spPr bwMode="auto">
            <a:xfrm>
              <a:off x="2737" y="1606"/>
              <a:ext cx="230" cy="121"/>
            </a:xfrm>
            <a:custGeom>
              <a:avLst/>
              <a:gdLst>
                <a:gd name="T0" fmla="*/ 1022 w 1023"/>
                <a:gd name="T1" fmla="*/ 313 h 544"/>
                <a:gd name="T2" fmla="*/ 1022 w 1023"/>
                <a:gd name="T3" fmla="*/ 313 h 544"/>
                <a:gd name="T4" fmla="*/ 501 w 1023"/>
                <a:gd name="T5" fmla="*/ 22 h 544"/>
                <a:gd name="T6" fmla="*/ 0 w 1023"/>
                <a:gd name="T7" fmla="*/ 230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2"/>
                  </a:cubicBezTo>
                  <a:cubicBezTo>
                    <a:pt x="208" y="0"/>
                    <a:pt x="0" y="84"/>
                    <a:pt x="0" y="230"/>
                  </a:cubicBezTo>
                  <a:cubicBezTo>
                    <a:pt x="21" y="355"/>
                    <a:pt x="250" y="480"/>
                    <a:pt x="521" y="501"/>
                  </a:cubicBezTo>
                  <a:cubicBezTo>
                    <a:pt x="814" y="543"/>
                    <a:pt x="1022" y="459"/>
                    <a:pt x="1022" y="313"/>
                  </a:cubicBezTo>
                </a:path>
              </a:pathLst>
            </a:custGeom>
            <a:solidFill>
              <a:schemeClr val="accent6">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438" name="Freeform 1437"/>
            <p:cNvSpPr>
              <a:spLocks noChangeArrowheads="1"/>
            </p:cNvSpPr>
            <p:nvPr/>
          </p:nvSpPr>
          <p:spPr bwMode="auto">
            <a:xfrm>
              <a:off x="2737" y="1658"/>
              <a:ext cx="236" cy="135"/>
            </a:xfrm>
            <a:custGeom>
              <a:avLst/>
              <a:gdLst>
                <a:gd name="T0" fmla="*/ 0 w 1044"/>
                <a:gd name="T1" fmla="*/ 0 h 606"/>
                <a:gd name="T2" fmla="*/ 0 w 1044"/>
                <a:gd name="T3" fmla="*/ 0 h 606"/>
                <a:gd name="T4" fmla="*/ 521 w 1044"/>
                <a:gd name="T5" fmla="*/ 271 h 606"/>
                <a:gd name="T6" fmla="*/ 1022 w 1044"/>
                <a:gd name="T7" fmla="*/ 83 h 606"/>
                <a:gd name="T8" fmla="*/ 1022 w 1044"/>
                <a:gd name="T9" fmla="*/ 376 h 606"/>
                <a:gd name="T10" fmla="*/ 542 w 1044"/>
                <a:gd name="T11" fmla="*/ 563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71"/>
                  </a:cubicBezTo>
                  <a:cubicBezTo>
                    <a:pt x="814" y="313"/>
                    <a:pt x="1022" y="229"/>
                    <a:pt x="1022" y="83"/>
                  </a:cubicBezTo>
                  <a:cubicBezTo>
                    <a:pt x="1022" y="376"/>
                    <a:pt x="1022" y="376"/>
                    <a:pt x="1022" y="376"/>
                  </a:cubicBezTo>
                  <a:cubicBezTo>
                    <a:pt x="1043" y="521"/>
                    <a:pt x="814" y="605"/>
                    <a:pt x="542" y="563"/>
                  </a:cubicBezTo>
                  <a:cubicBezTo>
                    <a:pt x="250" y="542"/>
                    <a:pt x="21" y="417"/>
                    <a:pt x="21" y="292"/>
                  </a:cubicBezTo>
                  <a:lnTo>
                    <a:pt x="0" y="0"/>
                  </a:lnTo>
                </a:path>
              </a:pathLst>
            </a:custGeom>
            <a:solidFill>
              <a:schemeClr val="accent6"/>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439" name="Freeform 1438"/>
            <p:cNvSpPr>
              <a:spLocks noChangeArrowheads="1"/>
            </p:cNvSpPr>
            <p:nvPr/>
          </p:nvSpPr>
          <p:spPr bwMode="auto">
            <a:xfrm>
              <a:off x="3092" y="1785"/>
              <a:ext cx="230" cy="117"/>
            </a:xfrm>
            <a:custGeom>
              <a:avLst/>
              <a:gdLst>
                <a:gd name="T0" fmla="*/ 1022 w 1023"/>
                <a:gd name="T1" fmla="*/ 313 h 522"/>
                <a:gd name="T2" fmla="*/ 1022 w 1023"/>
                <a:gd name="T3" fmla="*/ 313 h 522"/>
                <a:gd name="T4" fmla="*/ 501 w 1023"/>
                <a:gd name="T5" fmla="*/ 21 h 522"/>
                <a:gd name="T6" fmla="*/ 0 w 1023"/>
                <a:gd name="T7" fmla="*/ 208 h 522"/>
                <a:gd name="T8" fmla="*/ 521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88"/>
                    <a:pt x="772" y="42"/>
                    <a:pt x="501" y="21"/>
                  </a:cubicBezTo>
                  <a:cubicBezTo>
                    <a:pt x="208" y="0"/>
                    <a:pt x="0" y="84"/>
                    <a:pt x="0" y="208"/>
                  </a:cubicBezTo>
                  <a:cubicBezTo>
                    <a:pt x="0" y="355"/>
                    <a:pt x="250" y="480"/>
                    <a:pt x="521" y="501"/>
                  </a:cubicBezTo>
                  <a:cubicBezTo>
                    <a:pt x="813" y="521"/>
                    <a:pt x="1022" y="438"/>
                    <a:pt x="1022" y="313"/>
                  </a:cubicBezTo>
                </a:path>
              </a:pathLst>
            </a:custGeom>
            <a:solidFill>
              <a:schemeClr val="accent6">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440" name="Freeform 1439"/>
            <p:cNvSpPr>
              <a:spLocks noChangeArrowheads="1"/>
            </p:cNvSpPr>
            <p:nvPr/>
          </p:nvSpPr>
          <p:spPr bwMode="auto">
            <a:xfrm>
              <a:off x="3092" y="1834"/>
              <a:ext cx="236" cy="137"/>
            </a:xfrm>
            <a:custGeom>
              <a:avLst/>
              <a:gdLst>
                <a:gd name="T0" fmla="*/ 0 w 1044"/>
                <a:gd name="T1" fmla="*/ 0 h 607"/>
                <a:gd name="T2" fmla="*/ 0 w 1044"/>
                <a:gd name="T3" fmla="*/ 0 h 607"/>
                <a:gd name="T4" fmla="*/ 521 w 1044"/>
                <a:gd name="T5" fmla="*/ 293 h 607"/>
                <a:gd name="T6" fmla="*/ 1022 w 1044"/>
                <a:gd name="T7" fmla="*/ 105 h 607"/>
                <a:gd name="T8" fmla="*/ 1022 w 1044"/>
                <a:gd name="T9" fmla="*/ 397 h 607"/>
                <a:gd name="T10" fmla="*/ 542 w 1044"/>
                <a:gd name="T11" fmla="*/ 585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7"/>
                    <a:pt x="250" y="272"/>
                    <a:pt x="521" y="293"/>
                  </a:cubicBezTo>
                  <a:cubicBezTo>
                    <a:pt x="813" y="313"/>
                    <a:pt x="1022" y="230"/>
                    <a:pt x="1022" y="105"/>
                  </a:cubicBezTo>
                  <a:cubicBezTo>
                    <a:pt x="1022" y="397"/>
                    <a:pt x="1022" y="397"/>
                    <a:pt x="1022" y="397"/>
                  </a:cubicBezTo>
                  <a:cubicBezTo>
                    <a:pt x="1043" y="522"/>
                    <a:pt x="813" y="606"/>
                    <a:pt x="542" y="585"/>
                  </a:cubicBezTo>
                  <a:cubicBezTo>
                    <a:pt x="250" y="564"/>
                    <a:pt x="21" y="439"/>
                    <a:pt x="21" y="293"/>
                  </a:cubicBezTo>
                  <a:lnTo>
                    <a:pt x="0" y="0"/>
                  </a:lnTo>
                </a:path>
              </a:pathLst>
            </a:custGeom>
            <a:solidFill>
              <a:schemeClr val="accent6"/>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grpSp>
      <p:grpSp>
        <p:nvGrpSpPr>
          <p:cNvPr id="1390" name="Group 204"/>
          <p:cNvGrpSpPr>
            <a:grpSpLocks/>
          </p:cNvGrpSpPr>
          <p:nvPr/>
        </p:nvGrpSpPr>
        <p:grpSpPr bwMode="auto">
          <a:xfrm rot="676387" flipH="1">
            <a:off x="6540841" y="3126081"/>
            <a:ext cx="992980" cy="723563"/>
            <a:chOff x="3658" y="852"/>
            <a:chExt cx="1986" cy="1447"/>
          </a:xfrm>
        </p:grpSpPr>
        <p:sp>
          <p:nvSpPr>
            <p:cNvPr id="1411" name="Freeform 1410"/>
            <p:cNvSpPr>
              <a:spLocks noChangeArrowheads="1"/>
            </p:cNvSpPr>
            <p:nvPr/>
          </p:nvSpPr>
          <p:spPr bwMode="auto">
            <a:xfrm>
              <a:off x="3658" y="1419"/>
              <a:ext cx="662" cy="880"/>
            </a:xfrm>
            <a:custGeom>
              <a:avLst/>
              <a:gdLst>
                <a:gd name="T0" fmla="*/ 2921 w 2922"/>
                <a:gd name="T1" fmla="*/ 3879 h 3880"/>
                <a:gd name="T2" fmla="*/ 0 w 2922"/>
                <a:gd name="T3" fmla="*/ 2629 h 3880"/>
                <a:gd name="T4" fmla="*/ 0 w 2922"/>
                <a:gd name="T5" fmla="*/ 0 h 3880"/>
                <a:gd name="T6" fmla="*/ 2921 w 2922"/>
                <a:gd name="T7" fmla="*/ 1251 h 3880"/>
                <a:gd name="T8" fmla="*/ 2921 w 2922"/>
                <a:gd name="T9" fmla="*/ 3879 h 3880"/>
              </a:gdLst>
              <a:ahLst/>
              <a:cxnLst>
                <a:cxn ang="0">
                  <a:pos x="T0" y="T1"/>
                </a:cxn>
                <a:cxn ang="0">
                  <a:pos x="T2" y="T3"/>
                </a:cxn>
                <a:cxn ang="0">
                  <a:pos x="T4" y="T5"/>
                </a:cxn>
                <a:cxn ang="0">
                  <a:pos x="T6" y="T7"/>
                </a:cxn>
                <a:cxn ang="0">
                  <a:pos x="T8" y="T9"/>
                </a:cxn>
              </a:cxnLst>
              <a:rect l="0" t="0" r="r" b="b"/>
              <a:pathLst>
                <a:path w="2922" h="3880">
                  <a:moveTo>
                    <a:pt x="2921" y="3879"/>
                  </a:moveTo>
                  <a:lnTo>
                    <a:pt x="0" y="2629"/>
                  </a:lnTo>
                  <a:lnTo>
                    <a:pt x="0" y="0"/>
                  </a:lnTo>
                  <a:lnTo>
                    <a:pt x="2921" y="1251"/>
                  </a:lnTo>
                  <a:lnTo>
                    <a:pt x="2921" y="3879"/>
                  </a:lnTo>
                </a:path>
              </a:pathLst>
            </a:custGeom>
            <a:gradFill flip="none" rotWithShape="1">
              <a:gsLst>
                <a:gs pos="0">
                  <a:schemeClr val="accent5">
                    <a:lumMod val="40000"/>
                    <a:lumOff val="60000"/>
                  </a:schemeClr>
                </a:gs>
                <a:gs pos="46000">
                  <a:schemeClr val="accent5">
                    <a:lumMod val="95000"/>
                    <a:lumOff val="5000"/>
                  </a:schemeClr>
                </a:gs>
                <a:gs pos="100000">
                  <a:schemeClr val="accent5">
                    <a:lumMod val="60000"/>
                  </a:schemeClr>
                </a:gs>
              </a:gsLst>
              <a:path path="circle">
                <a:fillToRect l="50000" t="130000" r="50000" b="-3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412" name="Freeform 1411"/>
            <p:cNvSpPr>
              <a:spLocks noChangeArrowheads="1"/>
            </p:cNvSpPr>
            <p:nvPr/>
          </p:nvSpPr>
          <p:spPr bwMode="auto">
            <a:xfrm>
              <a:off x="4320" y="1133"/>
              <a:ext cx="1324" cy="1166"/>
            </a:xfrm>
            <a:custGeom>
              <a:avLst/>
              <a:gdLst>
                <a:gd name="T0" fmla="*/ 2920 w 5842"/>
                <a:gd name="T1" fmla="*/ 1272 h 5152"/>
                <a:gd name="T2" fmla="*/ 0 w 5842"/>
                <a:gd name="T3" fmla="*/ 2523 h 5152"/>
                <a:gd name="T4" fmla="*/ 0 w 5842"/>
                <a:gd name="T5" fmla="*/ 5151 h 5152"/>
                <a:gd name="T6" fmla="*/ 2920 w 5842"/>
                <a:gd name="T7" fmla="*/ 3901 h 5152"/>
                <a:gd name="T8" fmla="*/ 5841 w 5842"/>
                <a:gd name="T9" fmla="*/ 2649 h 5152"/>
                <a:gd name="T10" fmla="*/ 5841 w 5842"/>
                <a:gd name="T11" fmla="*/ 0 h 5152"/>
                <a:gd name="T12" fmla="*/ 2920 w 5842"/>
                <a:gd name="T13" fmla="*/ 1272 h 5152"/>
              </a:gdLst>
              <a:ahLst/>
              <a:cxnLst>
                <a:cxn ang="0">
                  <a:pos x="T0" y="T1"/>
                </a:cxn>
                <a:cxn ang="0">
                  <a:pos x="T2" y="T3"/>
                </a:cxn>
                <a:cxn ang="0">
                  <a:pos x="T4" y="T5"/>
                </a:cxn>
                <a:cxn ang="0">
                  <a:pos x="T6" y="T7"/>
                </a:cxn>
                <a:cxn ang="0">
                  <a:pos x="T8" y="T9"/>
                </a:cxn>
                <a:cxn ang="0">
                  <a:pos x="T10" y="T11"/>
                </a:cxn>
                <a:cxn ang="0">
                  <a:pos x="T12" y="T13"/>
                </a:cxn>
              </a:cxnLst>
              <a:rect l="0" t="0" r="r" b="b"/>
              <a:pathLst>
                <a:path w="5842" h="5152">
                  <a:moveTo>
                    <a:pt x="2920" y="1272"/>
                  </a:moveTo>
                  <a:lnTo>
                    <a:pt x="0" y="2523"/>
                  </a:lnTo>
                  <a:lnTo>
                    <a:pt x="0" y="5151"/>
                  </a:lnTo>
                  <a:lnTo>
                    <a:pt x="2920" y="3901"/>
                  </a:lnTo>
                  <a:lnTo>
                    <a:pt x="5841" y="2649"/>
                  </a:lnTo>
                  <a:lnTo>
                    <a:pt x="5841" y="0"/>
                  </a:lnTo>
                  <a:lnTo>
                    <a:pt x="2920" y="1272"/>
                  </a:lnTo>
                </a:path>
              </a:pathLst>
            </a:custGeom>
            <a:gradFill flip="none" rotWithShape="1">
              <a:gsLst>
                <a:gs pos="0">
                  <a:schemeClr val="accent5">
                    <a:lumMod val="89000"/>
                  </a:schemeClr>
                </a:gs>
                <a:gs pos="23000">
                  <a:schemeClr val="accent5">
                    <a:lumMod val="89000"/>
                  </a:schemeClr>
                </a:gs>
                <a:gs pos="69000">
                  <a:schemeClr val="accent5">
                    <a:lumMod val="75000"/>
                  </a:schemeClr>
                </a:gs>
                <a:gs pos="97000">
                  <a:schemeClr val="accent5">
                    <a:lumMod val="70000"/>
                  </a:schemeClr>
                </a:gs>
              </a:gsLst>
              <a:path path="circle">
                <a:fillToRect l="50000" t="50000" r="50000" b="5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413" name="Freeform 1412"/>
            <p:cNvSpPr>
              <a:spLocks noChangeArrowheads="1"/>
            </p:cNvSpPr>
            <p:nvPr/>
          </p:nvSpPr>
          <p:spPr bwMode="auto">
            <a:xfrm>
              <a:off x="3658" y="852"/>
              <a:ext cx="1986" cy="856"/>
            </a:xfrm>
            <a:custGeom>
              <a:avLst/>
              <a:gdLst>
                <a:gd name="T0" fmla="*/ 5841 w 8763"/>
                <a:gd name="T1" fmla="*/ 0 h 3776"/>
                <a:gd name="T2" fmla="*/ 2921 w 8763"/>
                <a:gd name="T3" fmla="*/ 1252 h 3776"/>
                <a:gd name="T4" fmla="*/ 0 w 8763"/>
                <a:gd name="T5" fmla="*/ 2524 h 3776"/>
                <a:gd name="T6" fmla="*/ 2921 w 8763"/>
                <a:gd name="T7" fmla="*/ 3775 h 3776"/>
                <a:gd name="T8" fmla="*/ 5841 w 8763"/>
                <a:gd name="T9" fmla="*/ 2524 h 3776"/>
                <a:gd name="T10" fmla="*/ 8762 w 8763"/>
                <a:gd name="T11" fmla="*/ 1252 h 3776"/>
                <a:gd name="T12" fmla="*/ 5841 w 8763"/>
                <a:gd name="T13" fmla="*/ 0 h 3776"/>
              </a:gdLst>
              <a:ahLst/>
              <a:cxnLst>
                <a:cxn ang="0">
                  <a:pos x="T0" y="T1"/>
                </a:cxn>
                <a:cxn ang="0">
                  <a:pos x="T2" y="T3"/>
                </a:cxn>
                <a:cxn ang="0">
                  <a:pos x="T4" y="T5"/>
                </a:cxn>
                <a:cxn ang="0">
                  <a:pos x="T6" y="T7"/>
                </a:cxn>
                <a:cxn ang="0">
                  <a:pos x="T8" y="T9"/>
                </a:cxn>
                <a:cxn ang="0">
                  <a:pos x="T10" y="T11"/>
                </a:cxn>
                <a:cxn ang="0">
                  <a:pos x="T12" y="T13"/>
                </a:cxn>
              </a:cxnLst>
              <a:rect l="0" t="0" r="r" b="b"/>
              <a:pathLst>
                <a:path w="8763" h="3776">
                  <a:moveTo>
                    <a:pt x="5841" y="0"/>
                  </a:moveTo>
                  <a:lnTo>
                    <a:pt x="2921" y="1252"/>
                  </a:lnTo>
                  <a:lnTo>
                    <a:pt x="0" y="2524"/>
                  </a:lnTo>
                  <a:lnTo>
                    <a:pt x="2921" y="3775"/>
                  </a:lnTo>
                  <a:lnTo>
                    <a:pt x="5841" y="2524"/>
                  </a:lnTo>
                  <a:lnTo>
                    <a:pt x="8762" y="1252"/>
                  </a:lnTo>
                  <a:lnTo>
                    <a:pt x="5841" y="0"/>
                  </a:lnTo>
                </a:path>
              </a:pathLst>
            </a:custGeom>
            <a:gradFill flip="none" rotWithShape="1">
              <a:gsLst>
                <a:gs pos="0">
                  <a:schemeClr val="accent5">
                    <a:lumMod val="0"/>
                    <a:lumOff val="100000"/>
                  </a:schemeClr>
                </a:gs>
                <a:gs pos="35000">
                  <a:schemeClr val="accent5">
                    <a:lumMod val="0"/>
                    <a:lumOff val="100000"/>
                  </a:schemeClr>
                </a:gs>
                <a:gs pos="100000">
                  <a:schemeClr val="accent5">
                    <a:lumMod val="100000"/>
                  </a:schemeClr>
                </a:gs>
              </a:gsLst>
              <a:path path="circle">
                <a:fillToRect l="50000" t="-80000" r="50000" b="18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414" name="Freeform 1413"/>
            <p:cNvSpPr>
              <a:spLocks noChangeArrowheads="1"/>
            </p:cNvSpPr>
            <p:nvPr/>
          </p:nvSpPr>
          <p:spPr bwMode="auto">
            <a:xfrm>
              <a:off x="3872" y="1246"/>
              <a:ext cx="234" cy="121"/>
            </a:xfrm>
            <a:custGeom>
              <a:avLst/>
              <a:gdLst>
                <a:gd name="T0" fmla="*/ 1022 w 1044"/>
                <a:gd name="T1" fmla="*/ 333 h 543"/>
                <a:gd name="T2" fmla="*/ 1022 w 1044"/>
                <a:gd name="T3" fmla="*/ 333 h 543"/>
                <a:gd name="T4" fmla="*/ 500 w 1044"/>
                <a:gd name="T5" fmla="*/ 41 h 543"/>
                <a:gd name="T6" fmla="*/ 20 w 1044"/>
                <a:gd name="T7" fmla="*/ 229 h 543"/>
                <a:gd name="T8" fmla="*/ 542 w 1044"/>
                <a:gd name="T9" fmla="*/ 521 h 543"/>
                <a:gd name="T10" fmla="*/ 1022 w 1044"/>
                <a:gd name="T11" fmla="*/ 333 h 543"/>
              </a:gdLst>
              <a:ahLst/>
              <a:cxnLst>
                <a:cxn ang="0">
                  <a:pos x="T0" y="T1"/>
                </a:cxn>
                <a:cxn ang="0">
                  <a:pos x="T2" y="T3"/>
                </a:cxn>
                <a:cxn ang="0">
                  <a:pos x="T4" y="T5"/>
                </a:cxn>
                <a:cxn ang="0">
                  <a:pos x="T6" y="T7"/>
                </a:cxn>
                <a:cxn ang="0">
                  <a:pos x="T8" y="T9"/>
                </a:cxn>
                <a:cxn ang="0">
                  <a:pos x="T10" y="T11"/>
                </a:cxn>
              </a:cxnLst>
              <a:rect l="0" t="0" r="r" b="b"/>
              <a:pathLst>
                <a:path w="1044" h="543">
                  <a:moveTo>
                    <a:pt x="1022" y="333"/>
                  </a:moveTo>
                  <a:lnTo>
                    <a:pt x="1022" y="333"/>
                  </a:lnTo>
                  <a:cubicBezTo>
                    <a:pt x="1022" y="187"/>
                    <a:pt x="793" y="62"/>
                    <a:pt x="500" y="41"/>
                  </a:cubicBezTo>
                  <a:cubicBezTo>
                    <a:pt x="229" y="0"/>
                    <a:pt x="0" y="104"/>
                    <a:pt x="20" y="229"/>
                  </a:cubicBezTo>
                  <a:cubicBezTo>
                    <a:pt x="20" y="354"/>
                    <a:pt x="250" y="479"/>
                    <a:pt x="542" y="521"/>
                  </a:cubicBezTo>
                  <a:cubicBezTo>
                    <a:pt x="813" y="542"/>
                    <a:pt x="1043" y="458"/>
                    <a:pt x="1022" y="33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415" name="Freeform 1414"/>
            <p:cNvSpPr>
              <a:spLocks noChangeArrowheads="1"/>
            </p:cNvSpPr>
            <p:nvPr/>
          </p:nvSpPr>
          <p:spPr bwMode="auto">
            <a:xfrm>
              <a:off x="3876" y="1298"/>
              <a:ext cx="230" cy="135"/>
            </a:xfrm>
            <a:custGeom>
              <a:avLst/>
              <a:gdLst>
                <a:gd name="T0" fmla="*/ 0 w 1024"/>
                <a:gd name="T1" fmla="*/ 0 h 606"/>
                <a:gd name="T2" fmla="*/ 0 w 1024"/>
                <a:gd name="T3" fmla="*/ 0 h 606"/>
                <a:gd name="T4" fmla="*/ 522 w 1024"/>
                <a:gd name="T5" fmla="*/ 292 h 606"/>
                <a:gd name="T6" fmla="*/ 1002 w 1024"/>
                <a:gd name="T7" fmla="*/ 104 h 606"/>
                <a:gd name="T8" fmla="*/ 1023 w 1024"/>
                <a:gd name="T9" fmla="*/ 396 h 606"/>
                <a:gd name="T10" fmla="*/ 522 w 1024"/>
                <a:gd name="T11" fmla="*/ 584 h 606"/>
                <a:gd name="T12" fmla="*/ 0 w 1024"/>
                <a:gd name="T13" fmla="*/ 292 h 606"/>
                <a:gd name="T14" fmla="*/ 0 w 102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4" h="606">
                  <a:moveTo>
                    <a:pt x="0" y="0"/>
                  </a:moveTo>
                  <a:lnTo>
                    <a:pt x="0" y="0"/>
                  </a:lnTo>
                  <a:cubicBezTo>
                    <a:pt x="0" y="125"/>
                    <a:pt x="230" y="250"/>
                    <a:pt x="522" y="292"/>
                  </a:cubicBezTo>
                  <a:cubicBezTo>
                    <a:pt x="793" y="313"/>
                    <a:pt x="1023" y="229"/>
                    <a:pt x="1002" y="104"/>
                  </a:cubicBezTo>
                  <a:cubicBezTo>
                    <a:pt x="1023" y="396"/>
                    <a:pt x="1023" y="396"/>
                    <a:pt x="1023" y="396"/>
                  </a:cubicBezTo>
                  <a:cubicBezTo>
                    <a:pt x="1023" y="521"/>
                    <a:pt x="814" y="605"/>
                    <a:pt x="522" y="584"/>
                  </a:cubicBezTo>
                  <a:cubicBezTo>
                    <a:pt x="251" y="563"/>
                    <a:pt x="22" y="417"/>
                    <a:pt x="0"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416" name="Freeform 1415"/>
            <p:cNvSpPr>
              <a:spLocks noChangeArrowheads="1"/>
            </p:cNvSpPr>
            <p:nvPr/>
          </p:nvSpPr>
          <p:spPr bwMode="auto">
            <a:xfrm>
              <a:off x="4225" y="1423"/>
              <a:ext cx="236" cy="123"/>
            </a:xfrm>
            <a:custGeom>
              <a:avLst/>
              <a:gdLst>
                <a:gd name="T0" fmla="*/ 1022 w 1044"/>
                <a:gd name="T1" fmla="*/ 313 h 544"/>
                <a:gd name="T2" fmla="*/ 1022 w 1044"/>
                <a:gd name="T3" fmla="*/ 313 h 544"/>
                <a:gd name="T4" fmla="*/ 501 w 1044"/>
                <a:gd name="T5" fmla="*/ 21 h 544"/>
                <a:gd name="T6" fmla="*/ 21 w 1044"/>
                <a:gd name="T7" fmla="*/ 230 h 544"/>
                <a:gd name="T8" fmla="*/ 542 w 1044"/>
                <a:gd name="T9" fmla="*/ 522 h 544"/>
                <a:gd name="T10" fmla="*/ 1022 w 1044"/>
                <a:gd name="T11" fmla="*/ 313 h 544"/>
              </a:gdLst>
              <a:ahLst/>
              <a:cxnLst>
                <a:cxn ang="0">
                  <a:pos x="T0" y="T1"/>
                </a:cxn>
                <a:cxn ang="0">
                  <a:pos x="T2" y="T3"/>
                </a:cxn>
                <a:cxn ang="0">
                  <a:pos x="T4" y="T5"/>
                </a:cxn>
                <a:cxn ang="0">
                  <a:pos x="T6" y="T7"/>
                </a:cxn>
                <a:cxn ang="0">
                  <a:pos x="T8" y="T9"/>
                </a:cxn>
                <a:cxn ang="0">
                  <a:pos x="T10" y="T11"/>
                </a:cxn>
              </a:cxnLst>
              <a:rect l="0" t="0" r="r" b="b"/>
              <a:pathLst>
                <a:path w="1044" h="544">
                  <a:moveTo>
                    <a:pt x="1022" y="313"/>
                  </a:moveTo>
                  <a:lnTo>
                    <a:pt x="1022" y="313"/>
                  </a:lnTo>
                  <a:cubicBezTo>
                    <a:pt x="1022" y="188"/>
                    <a:pt x="793" y="63"/>
                    <a:pt x="501" y="21"/>
                  </a:cubicBezTo>
                  <a:cubicBezTo>
                    <a:pt x="230" y="0"/>
                    <a:pt x="0" y="83"/>
                    <a:pt x="21" y="230"/>
                  </a:cubicBezTo>
                  <a:cubicBezTo>
                    <a:pt x="21" y="355"/>
                    <a:pt x="251" y="480"/>
                    <a:pt x="542" y="522"/>
                  </a:cubicBezTo>
                  <a:cubicBezTo>
                    <a:pt x="814" y="543"/>
                    <a:pt x="1043" y="459"/>
                    <a:pt x="1022"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417" name="Freeform 1416"/>
            <p:cNvSpPr>
              <a:spLocks noChangeArrowheads="1"/>
            </p:cNvSpPr>
            <p:nvPr/>
          </p:nvSpPr>
          <p:spPr bwMode="auto">
            <a:xfrm>
              <a:off x="4229" y="1478"/>
              <a:ext cx="232" cy="135"/>
            </a:xfrm>
            <a:custGeom>
              <a:avLst/>
              <a:gdLst>
                <a:gd name="T0" fmla="*/ 0 w 1023"/>
                <a:gd name="T1" fmla="*/ 0 h 605"/>
                <a:gd name="T2" fmla="*/ 0 w 1023"/>
                <a:gd name="T3" fmla="*/ 0 h 605"/>
                <a:gd name="T4" fmla="*/ 521 w 1023"/>
                <a:gd name="T5" fmla="*/ 292 h 605"/>
                <a:gd name="T6" fmla="*/ 1001 w 1023"/>
                <a:gd name="T7" fmla="*/ 83 h 605"/>
                <a:gd name="T8" fmla="*/ 1022 w 1023"/>
                <a:gd name="T9" fmla="*/ 375 h 605"/>
                <a:gd name="T10" fmla="*/ 521 w 1023"/>
                <a:gd name="T11" fmla="*/ 584 h 605"/>
                <a:gd name="T12" fmla="*/ 0 w 1023"/>
                <a:gd name="T13" fmla="*/ 292 h 605"/>
                <a:gd name="T14" fmla="*/ 0 w 1023"/>
                <a:gd name="T15" fmla="*/ 0 h 6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3" h="605">
                  <a:moveTo>
                    <a:pt x="0" y="0"/>
                  </a:moveTo>
                  <a:lnTo>
                    <a:pt x="0" y="0"/>
                  </a:lnTo>
                  <a:cubicBezTo>
                    <a:pt x="0" y="125"/>
                    <a:pt x="230" y="250"/>
                    <a:pt x="521" y="292"/>
                  </a:cubicBezTo>
                  <a:cubicBezTo>
                    <a:pt x="793" y="313"/>
                    <a:pt x="1022" y="229"/>
                    <a:pt x="1001" y="83"/>
                  </a:cubicBezTo>
                  <a:cubicBezTo>
                    <a:pt x="1022" y="375"/>
                    <a:pt x="1022" y="375"/>
                    <a:pt x="1022" y="375"/>
                  </a:cubicBezTo>
                  <a:cubicBezTo>
                    <a:pt x="1022" y="521"/>
                    <a:pt x="814" y="604"/>
                    <a:pt x="521" y="584"/>
                  </a:cubicBezTo>
                  <a:cubicBezTo>
                    <a:pt x="250" y="542"/>
                    <a:pt x="21" y="417"/>
                    <a:pt x="0"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418" name="Freeform 1417"/>
            <p:cNvSpPr>
              <a:spLocks noChangeArrowheads="1"/>
            </p:cNvSpPr>
            <p:nvPr/>
          </p:nvSpPr>
          <p:spPr bwMode="auto">
            <a:xfrm>
              <a:off x="4183" y="1122"/>
              <a:ext cx="232" cy="121"/>
            </a:xfrm>
            <a:custGeom>
              <a:avLst/>
              <a:gdLst>
                <a:gd name="T0" fmla="*/ 1022 w 1023"/>
                <a:gd name="T1" fmla="*/ 313 h 544"/>
                <a:gd name="T2" fmla="*/ 1022 w 1023"/>
                <a:gd name="T3" fmla="*/ 313 h 544"/>
                <a:gd name="T4" fmla="*/ 501 w 1023"/>
                <a:gd name="T5" fmla="*/ 21 h 544"/>
                <a:gd name="T6" fmla="*/ 0 w 1023"/>
                <a:gd name="T7" fmla="*/ 229 h 544"/>
                <a:gd name="T8" fmla="*/ 521 w 1023"/>
                <a:gd name="T9" fmla="*/ 500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1"/>
                  </a:cubicBezTo>
                  <a:cubicBezTo>
                    <a:pt x="208" y="0"/>
                    <a:pt x="0" y="83"/>
                    <a:pt x="0" y="229"/>
                  </a:cubicBezTo>
                  <a:cubicBezTo>
                    <a:pt x="0" y="355"/>
                    <a:pt x="250" y="480"/>
                    <a:pt x="521" y="500"/>
                  </a:cubicBezTo>
                  <a:cubicBezTo>
                    <a:pt x="813" y="543"/>
                    <a:pt x="1022" y="459"/>
                    <a:pt x="1022"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419" name="Freeform 1418"/>
            <p:cNvSpPr>
              <a:spLocks noChangeArrowheads="1"/>
            </p:cNvSpPr>
            <p:nvPr/>
          </p:nvSpPr>
          <p:spPr bwMode="auto">
            <a:xfrm>
              <a:off x="4183" y="1175"/>
              <a:ext cx="236" cy="135"/>
            </a:xfrm>
            <a:custGeom>
              <a:avLst/>
              <a:gdLst>
                <a:gd name="T0" fmla="*/ 0 w 1044"/>
                <a:gd name="T1" fmla="*/ 0 h 606"/>
                <a:gd name="T2" fmla="*/ 0 w 1044"/>
                <a:gd name="T3" fmla="*/ 0 h 606"/>
                <a:gd name="T4" fmla="*/ 521 w 1044"/>
                <a:gd name="T5" fmla="*/ 271 h 606"/>
                <a:gd name="T6" fmla="*/ 1022 w 1044"/>
                <a:gd name="T7" fmla="*/ 84 h 606"/>
                <a:gd name="T8" fmla="*/ 1022 w 1044"/>
                <a:gd name="T9" fmla="*/ 376 h 606"/>
                <a:gd name="T10" fmla="*/ 542 w 1044"/>
                <a:gd name="T11" fmla="*/ 564 h 606"/>
                <a:gd name="T12" fmla="*/ 21 w 1044"/>
                <a:gd name="T13" fmla="*/ 293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0" y="126"/>
                    <a:pt x="250" y="251"/>
                    <a:pt x="521" y="271"/>
                  </a:cubicBezTo>
                  <a:cubicBezTo>
                    <a:pt x="813" y="314"/>
                    <a:pt x="1022" y="230"/>
                    <a:pt x="1022" y="84"/>
                  </a:cubicBezTo>
                  <a:cubicBezTo>
                    <a:pt x="1022" y="376"/>
                    <a:pt x="1022" y="376"/>
                    <a:pt x="1022" y="376"/>
                  </a:cubicBezTo>
                  <a:cubicBezTo>
                    <a:pt x="1043" y="522"/>
                    <a:pt x="813" y="605"/>
                    <a:pt x="542" y="564"/>
                  </a:cubicBezTo>
                  <a:cubicBezTo>
                    <a:pt x="250" y="543"/>
                    <a:pt x="21" y="418"/>
                    <a:pt x="21" y="293"/>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420" name="Freeform 1419"/>
            <p:cNvSpPr>
              <a:spLocks noChangeArrowheads="1"/>
            </p:cNvSpPr>
            <p:nvPr/>
          </p:nvSpPr>
          <p:spPr bwMode="auto">
            <a:xfrm>
              <a:off x="4534" y="1300"/>
              <a:ext cx="234" cy="117"/>
            </a:xfrm>
            <a:custGeom>
              <a:avLst/>
              <a:gdLst>
                <a:gd name="T0" fmla="*/ 1044 w 1045"/>
                <a:gd name="T1" fmla="*/ 313 h 522"/>
                <a:gd name="T2" fmla="*/ 1044 w 1045"/>
                <a:gd name="T3" fmla="*/ 313 h 522"/>
                <a:gd name="T4" fmla="*/ 501 w 1045"/>
                <a:gd name="T5" fmla="*/ 21 h 522"/>
                <a:gd name="T6" fmla="*/ 21 w 1045"/>
                <a:gd name="T7" fmla="*/ 208 h 522"/>
                <a:gd name="T8" fmla="*/ 543 w 1045"/>
                <a:gd name="T9" fmla="*/ 500 h 522"/>
                <a:gd name="T10" fmla="*/ 1044 w 1045"/>
                <a:gd name="T11" fmla="*/ 313 h 522"/>
              </a:gdLst>
              <a:ahLst/>
              <a:cxnLst>
                <a:cxn ang="0">
                  <a:pos x="T0" y="T1"/>
                </a:cxn>
                <a:cxn ang="0">
                  <a:pos x="T2" y="T3"/>
                </a:cxn>
                <a:cxn ang="0">
                  <a:pos x="T4" y="T5"/>
                </a:cxn>
                <a:cxn ang="0">
                  <a:pos x="T6" y="T7"/>
                </a:cxn>
                <a:cxn ang="0">
                  <a:pos x="T8" y="T9"/>
                </a:cxn>
                <a:cxn ang="0">
                  <a:pos x="T10" y="T11"/>
                </a:cxn>
              </a:cxnLst>
              <a:rect l="0" t="0" r="r" b="b"/>
              <a:pathLst>
                <a:path w="1045" h="522">
                  <a:moveTo>
                    <a:pt x="1044" y="313"/>
                  </a:moveTo>
                  <a:lnTo>
                    <a:pt x="1044" y="313"/>
                  </a:lnTo>
                  <a:cubicBezTo>
                    <a:pt x="1022" y="187"/>
                    <a:pt x="793" y="41"/>
                    <a:pt x="501" y="21"/>
                  </a:cubicBezTo>
                  <a:cubicBezTo>
                    <a:pt x="230" y="0"/>
                    <a:pt x="0" y="83"/>
                    <a:pt x="21" y="208"/>
                  </a:cubicBezTo>
                  <a:cubicBezTo>
                    <a:pt x="21" y="354"/>
                    <a:pt x="271" y="480"/>
                    <a:pt x="543" y="500"/>
                  </a:cubicBezTo>
                  <a:cubicBezTo>
                    <a:pt x="814" y="521"/>
                    <a:pt x="1044" y="438"/>
                    <a:pt x="1044"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421" name="Freeform 1420"/>
            <p:cNvSpPr>
              <a:spLocks noChangeArrowheads="1"/>
            </p:cNvSpPr>
            <p:nvPr/>
          </p:nvSpPr>
          <p:spPr bwMode="auto">
            <a:xfrm>
              <a:off x="4538" y="1348"/>
              <a:ext cx="236" cy="137"/>
            </a:xfrm>
            <a:custGeom>
              <a:avLst/>
              <a:gdLst>
                <a:gd name="T0" fmla="*/ 0 w 1044"/>
                <a:gd name="T1" fmla="*/ 0 h 607"/>
                <a:gd name="T2" fmla="*/ 0 w 1044"/>
                <a:gd name="T3" fmla="*/ 0 h 607"/>
                <a:gd name="T4" fmla="*/ 522 w 1044"/>
                <a:gd name="T5" fmla="*/ 292 h 607"/>
                <a:gd name="T6" fmla="*/ 1023 w 1044"/>
                <a:gd name="T7" fmla="*/ 105 h 607"/>
                <a:gd name="T8" fmla="*/ 1023 w 1044"/>
                <a:gd name="T9" fmla="*/ 397 h 607"/>
                <a:gd name="T10" fmla="*/ 543 w 1044"/>
                <a:gd name="T11" fmla="*/ 584 h 607"/>
                <a:gd name="T12" fmla="*/ 0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6"/>
                    <a:pt x="250" y="272"/>
                    <a:pt x="522" y="292"/>
                  </a:cubicBezTo>
                  <a:cubicBezTo>
                    <a:pt x="793" y="313"/>
                    <a:pt x="1023" y="230"/>
                    <a:pt x="1023" y="105"/>
                  </a:cubicBezTo>
                  <a:cubicBezTo>
                    <a:pt x="1023" y="397"/>
                    <a:pt x="1023" y="397"/>
                    <a:pt x="1023" y="397"/>
                  </a:cubicBezTo>
                  <a:cubicBezTo>
                    <a:pt x="1043" y="522"/>
                    <a:pt x="814" y="606"/>
                    <a:pt x="543" y="584"/>
                  </a:cubicBezTo>
                  <a:cubicBezTo>
                    <a:pt x="250" y="564"/>
                    <a:pt x="21" y="439"/>
                    <a:pt x="0"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422" name="Freeform 1421"/>
            <p:cNvSpPr>
              <a:spLocks noChangeArrowheads="1"/>
            </p:cNvSpPr>
            <p:nvPr/>
          </p:nvSpPr>
          <p:spPr bwMode="auto">
            <a:xfrm>
              <a:off x="4500" y="999"/>
              <a:ext cx="236" cy="117"/>
            </a:xfrm>
            <a:custGeom>
              <a:avLst/>
              <a:gdLst>
                <a:gd name="T0" fmla="*/ 1023 w 1044"/>
                <a:gd name="T1" fmla="*/ 313 h 522"/>
                <a:gd name="T2" fmla="*/ 1023 w 1044"/>
                <a:gd name="T3" fmla="*/ 313 h 522"/>
                <a:gd name="T4" fmla="*/ 501 w 1044"/>
                <a:gd name="T5" fmla="*/ 21 h 522"/>
                <a:gd name="T6" fmla="*/ 0 w 1044"/>
                <a:gd name="T7" fmla="*/ 208 h 522"/>
                <a:gd name="T8" fmla="*/ 543 w 1044"/>
                <a:gd name="T9" fmla="*/ 500 h 522"/>
                <a:gd name="T10" fmla="*/ 1023 w 1044"/>
                <a:gd name="T11" fmla="*/ 313 h 522"/>
              </a:gdLst>
              <a:ahLst/>
              <a:cxnLst>
                <a:cxn ang="0">
                  <a:pos x="T0" y="T1"/>
                </a:cxn>
                <a:cxn ang="0">
                  <a:pos x="T2" y="T3"/>
                </a:cxn>
                <a:cxn ang="0">
                  <a:pos x="T4" y="T5"/>
                </a:cxn>
                <a:cxn ang="0">
                  <a:pos x="T6" y="T7"/>
                </a:cxn>
                <a:cxn ang="0">
                  <a:pos x="T8" y="T9"/>
                </a:cxn>
                <a:cxn ang="0">
                  <a:pos x="T10" y="T11"/>
                </a:cxn>
              </a:cxnLst>
              <a:rect l="0" t="0" r="r" b="b"/>
              <a:pathLst>
                <a:path w="1044" h="522">
                  <a:moveTo>
                    <a:pt x="1023" y="313"/>
                  </a:moveTo>
                  <a:lnTo>
                    <a:pt x="1023" y="313"/>
                  </a:lnTo>
                  <a:cubicBezTo>
                    <a:pt x="1023" y="167"/>
                    <a:pt x="772" y="41"/>
                    <a:pt x="501" y="21"/>
                  </a:cubicBezTo>
                  <a:cubicBezTo>
                    <a:pt x="230" y="0"/>
                    <a:pt x="0" y="83"/>
                    <a:pt x="0" y="208"/>
                  </a:cubicBezTo>
                  <a:cubicBezTo>
                    <a:pt x="21" y="354"/>
                    <a:pt x="250" y="480"/>
                    <a:pt x="543" y="500"/>
                  </a:cubicBezTo>
                  <a:cubicBezTo>
                    <a:pt x="814" y="521"/>
                    <a:pt x="1043" y="438"/>
                    <a:pt x="1023"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423" name="Freeform 1422"/>
            <p:cNvSpPr>
              <a:spLocks noChangeArrowheads="1"/>
            </p:cNvSpPr>
            <p:nvPr/>
          </p:nvSpPr>
          <p:spPr bwMode="auto">
            <a:xfrm>
              <a:off x="4500" y="1046"/>
              <a:ext cx="236" cy="137"/>
            </a:xfrm>
            <a:custGeom>
              <a:avLst/>
              <a:gdLst>
                <a:gd name="T0" fmla="*/ 0 w 1044"/>
                <a:gd name="T1" fmla="*/ 0 h 607"/>
                <a:gd name="T2" fmla="*/ 0 w 1044"/>
                <a:gd name="T3" fmla="*/ 0 h 607"/>
                <a:gd name="T4" fmla="*/ 543 w 1044"/>
                <a:gd name="T5" fmla="*/ 292 h 607"/>
                <a:gd name="T6" fmla="*/ 1023 w 1044"/>
                <a:gd name="T7" fmla="*/ 105 h 607"/>
                <a:gd name="T8" fmla="*/ 1043 w 1044"/>
                <a:gd name="T9" fmla="*/ 397 h 607"/>
                <a:gd name="T10" fmla="*/ 543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0" y="272"/>
                    <a:pt x="543" y="292"/>
                  </a:cubicBezTo>
                  <a:cubicBezTo>
                    <a:pt x="814" y="313"/>
                    <a:pt x="1043" y="230"/>
                    <a:pt x="1023" y="105"/>
                  </a:cubicBezTo>
                  <a:cubicBezTo>
                    <a:pt x="1043" y="397"/>
                    <a:pt x="1043" y="397"/>
                    <a:pt x="1043" y="397"/>
                  </a:cubicBezTo>
                  <a:cubicBezTo>
                    <a:pt x="1043" y="522"/>
                    <a:pt x="835" y="606"/>
                    <a:pt x="543" y="584"/>
                  </a:cubicBezTo>
                  <a:cubicBezTo>
                    <a:pt x="272" y="563"/>
                    <a:pt x="21" y="439"/>
                    <a:pt x="21"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424" name="Freeform 1423"/>
            <p:cNvSpPr>
              <a:spLocks noChangeArrowheads="1"/>
            </p:cNvSpPr>
            <p:nvPr/>
          </p:nvSpPr>
          <p:spPr bwMode="auto">
            <a:xfrm>
              <a:off x="4855" y="1175"/>
              <a:ext cx="232" cy="121"/>
            </a:xfrm>
            <a:custGeom>
              <a:avLst/>
              <a:gdLst>
                <a:gd name="T0" fmla="*/ 1022 w 1023"/>
                <a:gd name="T1" fmla="*/ 314 h 544"/>
                <a:gd name="T2" fmla="*/ 1022 w 1023"/>
                <a:gd name="T3" fmla="*/ 314 h 544"/>
                <a:gd name="T4" fmla="*/ 501 w 1023"/>
                <a:gd name="T5" fmla="*/ 43 h 544"/>
                <a:gd name="T6" fmla="*/ 0 w 1023"/>
                <a:gd name="T7" fmla="*/ 230 h 544"/>
                <a:gd name="T8" fmla="*/ 521 w 1023"/>
                <a:gd name="T9" fmla="*/ 522 h 544"/>
                <a:gd name="T10" fmla="*/ 1022 w 1023"/>
                <a:gd name="T11" fmla="*/ 314 h 544"/>
              </a:gdLst>
              <a:ahLst/>
              <a:cxnLst>
                <a:cxn ang="0">
                  <a:pos x="T0" y="T1"/>
                </a:cxn>
                <a:cxn ang="0">
                  <a:pos x="T2" y="T3"/>
                </a:cxn>
                <a:cxn ang="0">
                  <a:pos x="T4" y="T5"/>
                </a:cxn>
                <a:cxn ang="0">
                  <a:pos x="T6" y="T7"/>
                </a:cxn>
                <a:cxn ang="0">
                  <a:pos x="T8" y="T9"/>
                </a:cxn>
                <a:cxn ang="0">
                  <a:pos x="T10" y="T11"/>
                </a:cxn>
              </a:cxnLst>
              <a:rect l="0" t="0" r="r" b="b"/>
              <a:pathLst>
                <a:path w="1023" h="544">
                  <a:moveTo>
                    <a:pt x="1022" y="314"/>
                  </a:moveTo>
                  <a:lnTo>
                    <a:pt x="1022" y="314"/>
                  </a:lnTo>
                  <a:cubicBezTo>
                    <a:pt x="1022" y="188"/>
                    <a:pt x="772" y="63"/>
                    <a:pt x="501" y="43"/>
                  </a:cubicBezTo>
                  <a:cubicBezTo>
                    <a:pt x="209" y="0"/>
                    <a:pt x="0" y="84"/>
                    <a:pt x="0" y="230"/>
                  </a:cubicBezTo>
                  <a:cubicBezTo>
                    <a:pt x="21" y="355"/>
                    <a:pt x="250" y="480"/>
                    <a:pt x="521" y="522"/>
                  </a:cubicBezTo>
                  <a:cubicBezTo>
                    <a:pt x="814" y="543"/>
                    <a:pt x="1022" y="460"/>
                    <a:pt x="1022" y="314"/>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425" name="Freeform 1424"/>
            <p:cNvSpPr>
              <a:spLocks noChangeArrowheads="1"/>
            </p:cNvSpPr>
            <p:nvPr/>
          </p:nvSpPr>
          <p:spPr bwMode="auto">
            <a:xfrm>
              <a:off x="4855" y="1225"/>
              <a:ext cx="236" cy="137"/>
            </a:xfrm>
            <a:custGeom>
              <a:avLst/>
              <a:gdLst>
                <a:gd name="T0" fmla="*/ 0 w 1044"/>
                <a:gd name="T1" fmla="*/ 0 h 606"/>
                <a:gd name="T2" fmla="*/ 0 w 1044"/>
                <a:gd name="T3" fmla="*/ 0 h 606"/>
                <a:gd name="T4" fmla="*/ 521 w 1044"/>
                <a:gd name="T5" fmla="*/ 292 h 606"/>
                <a:gd name="T6" fmla="*/ 1022 w 1044"/>
                <a:gd name="T7" fmla="*/ 84 h 606"/>
                <a:gd name="T8" fmla="*/ 1043 w 1044"/>
                <a:gd name="T9" fmla="*/ 375 h 606"/>
                <a:gd name="T10" fmla="*/ 543 w 1044"/>
                <a:gd name="T11" fmla="*/ 584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92"/>
                  </a:cubicBezTo>
                  <a:cubicBezTo>
                    <a:pt x="814" y="313"/>
                    <a:pt x="1022" y="230"/>
                    <a:pt x="1022" y="84"/>
                  </a:cubicBezTo>
                  <a:cubicBezTo>
                    <a:pt x="1043" y="375"/>
                    <a:pt x="1043" y="375"/>
                    <a:pt x="1043" y="375"/>
                  </a:cubicBezTo>
                  <a:cubicBezTo>
                    <a:pt x="1043" y="521"/>
                    <a:pt x="814" y="605"/>
                    <a:pt x="543" y="584"/>
                  </a:cubicBezTo>
                  <a:cubicBezTo>
                    <a:pt x="271" y="542"/>
                    <a:pt x="21" y="417"/>
                    <a:pt x="21"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426" name="Freeform 1425"/>
            <p:cNvSpPr>
              <a:spLocks noChangeArrowheads="1"/>
            </p:cNvSpPr>
            <p:nvPr/>
          </p:nvSpPr>
          <p:spPr bwMode="auto">
            <a:xfrm>
              <a:off x="4808" y="876"/>
              <a:ext cx="230" cy="121"/>
            </a:xfrm>
            <a:custGeom>
              <a:avLst/>
              <a:gdLst>
                <a:gd name="T0" fmla="*/ 1022 w 1023"/>
                <a:gd name="T1" fmla="*/ 313 h 544"/>
                <a:gd name="T2" fmla="*/ 1022 w 1023"/>
                <a:gd name="T3" fmla="*/ 313 h 544"/>
                <a:gd name="T4" fmla="*/ 500 w 1023"/>
                <a:gd name="T5" fmla="*/ 21 h 544"/>
                <a:gd name="T6" fmla="*/ 0 w 1023"/>
                <a:gd name="T7" fmla="*/ 209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22" y="188"/>
                    <a:pt x="771" y="63"/>
                    <a:pt x="500" y="21"/>
                  </a:cubicBezTo>
                  <a:cubicBezTo>
                    <a:pt x="208" y="0"/>
                    <a:pt x="0" y="84"/>
                    <a:pt x="0" y="209"/>
                  </a:cubicBezTo>
                  <a:cubicBezTo>
                    <a:pt x="20" y="355"/>
                    <a:pt x="250" y="480"/>
                    <a:pt x="521" y="501"/>
                  </a:cubicBezTo>
                  <a:cubicBezTo>
                    <a:pt x="813" y="543"/>
                    <a:pt x="1022" y="439"/>
                    <a:pt x="1022"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427" name="Freeform 1426"/>
            <p:cNvSpPr>
              <a:spLocks noChangeArrowheads="1"/>
            </p:cNvSpPr>
            <p:nvPr/>
          </p:nvSpPr>
          <p:spPr bwMode="auto">
            <a:xfrm>
              <a:off x="4808" y="923"/>
              <a:ext cx="236" cy="141"/>
            </a:xfrm>
            <a:custGeom>
              <a:avLst/>
              <a:gdLst>
                <a:gd name="T0" fmla="*/ 0 w 1043"/>
                <a:gd name="T1" fmla="*/ 0 h 627"/>
                <a:gd name="T2" fmla="*/ 0 w 1043"/>
                <a:gd name="T3" fmla="*/ 0 h 627"/>
                <a:gd name="T4" fmla="*/ 521 w 1043"/>
                <a:gd name="T5" fmla="*/ 292 h 627"/>
                <a:gd name="T6" fmla="*/ 1022 w 1043"/>
                <a:gd name="T7" fmla="*/ 104 h 627"/>
                <a:gd name="T8" fmla="*/ 1042 w 1043"/>
                <a:gd name="T9" fmla="*/ 397 h 627"/>
                <a:gd name="T10" fmla="*/ 542 w 1043"/>
                <a:gd name="T11" fmla="*/ 584 h 627"/>
                <a:gd name="T12" fmla="*/ 20 w 1043"/>
                <a:gd name="T13" fmla="*/ 292 h 627"/>
                <a:gd name="T14" fmla="*/ 0 w 1043"/>
                <a:gd name="T15" fmla="*/ 0 h 6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3" h="627">
                  <a:moveTo>
                    <a:pt x="0" y="0"/>
                  </a:moveTo>
                  <a:lnTo>
                    <a:pt x="0" y="0"/>
                  </a:lnTo>
                  <a:cubicBezTo>
                    <a:pt x="20" y="146"/>
                    <a:pt x="250" y="271"/>
                    <a:pt x="521" y="292"/>
                  </a:cubicBezTo>
                  <a:cubicBezTo>
                    <a:pt x="813" y="334"/>
                    <a:pt x="1022" y="230"/>
                    <a:pt x="1022" y="104"/>
                  </a:cubicBezTo>
                  <a:cubicBezTo>
                    <a:pt x="1042" y="397"/>
                    <a:pt x="1042" y="397"/>
                    <a:pt x="1042" y="397"/>
                  </a:cubicBezTo>
                  <a:cubicBezTo>
                    <a:pt x="1042" y="521"/>
                    <a:pt x="813" y="626"/>
                    <a:pt x="542" y="584"/>
                  </a:cubicBezTo>
                  <a:cubicBezTo>
                    <a:pt x="271" y="563"/>
                    <a:pt x="20" y="438"/>
                    <a:pt x="20"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428" name="Freeform 1427"/>
            <p:cNvSpPr>
              <a:spLocks noChangeArrowheads="1"/>
            </p:cNvSpPr>
            <p:nvPr/>
          </p:nvSpPr>
          <p:spPr bwMode="auto">
            <a:xfrm>
              <a:off x="5162" y="1056"/>
              <a:ext cx="232" cy="117"/>
            </a:xfrm>
            <a:custGeom>
              <a:avLst/>
              <a:gdLst>
                <a:gd name="T0" fmla="*/ 1022 w 1023"/>
                <a:gd name="T1" fmla="*/ 313 h 522"/>
                <a:gd name="T2" fmla="*/ 1022 w 1023"/>
                <a:gd name="T3" fmla="*/ 313 h 522"/>
                <a:gd name="T4" fmla="*/ 500 w 1023"/>
                <a:gd name="T5" fmla="*/ 21 h 522"/>
                <a:gd name="T6" fmla="*/ 0 w 1023"/>
                <a:gd name="T7" fmla="*/ 208 h 522"/>
                <a:gd name="T8" fmla="*/ 522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67"/>
                    <a:pt x="772" y="42"/>
                    <a:pt x="500" y="21"/>
                  </a:cubicBezTo>
                  <a:cubicBezTo>
                    <a:pt x="209" y="0"/>
                    <a:pt x="0" y="84"/>
                    <a:pt x="0" y="208"/>
                  </a:cubicBezTo>
                  <a:cubicBezTo>
                    <a:pt x="21" y="355"/>
                    <a:pt x="250" y="480"/>
                    <a:pt x="522" y="501"/>
                  </a:cubicBezTo>
                  <a:cubicBezTo>
                    <a:pt x="813" y="521"/>
                    <a:pt x="1022" y="438"/>
                    <a:pt x="1022"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429" name="Freeform 1428"/>
            <p:cNvSpPr>
              <a:spLocks noChangeArrowheads="1"/>
            </p:cNvSpPr>
            <p:nvPr/>
          </p:nvSpPr>
          <p:spPr bwMode="auto">
            <a:xfrm>
              <a:off x="5162" y="1102"/>
              <a:ext cx="236" cy="137"/>
            </a:xfrm>
            <a:custGeom>
              <a:avLst/>
              <a:gdLst>
                <a:gd name="T0" fmla="*/ 0 w 1044"/>
                <a:gd name="T1" fmla="*/ 0 h 607"/>
                <a:gd name="T2" fmla="*/ 0 w 1044"/>
                <a:gd name="T3" fmla="*/ 0 h 607"/>
                <a:gd name="T4" fmla="*/ 522 w 1044"/>
                <a:gd name="T5" fmla="*/ 293 h 607"/>
                <a:gd name="T6" fmla="*/ 1022 w 1044"/>
                <a:gd name="T7" fmla="*/ 105 h 607"/>
                <a:gd name="T8" fmla="*/ 1022 w 1044"/>
                <a:gd name="T9" fmla="*/ 397 h 607"/>
                <a:gd name="T10" fmla="*/ 542 w 1044"/>
                <a:gd name="T11" fmla="*/ 584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7"/>
                    <a:pt x="250" y="272"/>
                    <a:pt x="522" y="293"/>
                  </a:cubicBezTo>
                  <a:cubicBezTo>
                    <a:pt x="813" y="313"/>
                    <a:pt x="1022" y="230"/>
                    <a:pt x="1022" y="105"/>
                  </a:cubicBezTo>
                  <a:cubicBezTo>
                    <a:pt x="1022" y="397"/>
                    <a:pt x="1022" y="397"/>
                    <a:pt x="1022" y="397"/>
                  </a:cubicBezTo>
                  <a:cubicBezTo>
                    <a:pt x="1043" y="522"/>
                    <a:pt x="813" y="606"/>
                    <a:pt x="542" y="584"/>
                  </a:cubicBezTo>
                  <a:cubicBezTo>
                    <a:pt x="250" y="564"/>
                    <a:pt x="21" y="439"/>
                    <a:pt x="21" y="293"/>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grpSp>
      <p:grpSp>
        <p:nvGrpSpPr>
          <p:cNvPr id="1391" name="Group 204"/>
          <p:cNvGrpSpPr>
            <a:grpSpLocks/>
          </p:cNvGrpSpPr>
          <p:nvPr/>
        </p:nvGrpSpPr>
        <p:grpSpPr bwMode="auto">
          <a:xfrm flipH="1">
            <a:off x="6376309" y="2678952"/>
            <a:ext cx="992980" cy="723563"/>
            <a:chOff x="3658" y="852"/>
            <a:chExt cx="1986" cy="1447"/>
          </a:xfrm>
        </p:grpSpPr>
        <p:sp>
          <p:nvSpPr>
            <p:cNvPr id="1392" name="Freeform 1391"/>
            <p:cNvSpPr>
              <a:spLocks noChangeArrowheads="1"/>
            </p:cNvSpPr>
            <p:nvPr/>
          </p:nvSpPr>
          <p:spPr bwMode="auto">
            <a:xfrm>
              <a:off x="3658" y="1419"/>
              <a:ext cx="662" cy="880"/>
            </a:xfrm>
            <a:custGeom>
              <a:avLst/>
              <a:gdLst>
                <a:gd name="T0" fmla="*/ 2921 w 2922"/>
                <a:gd name="T1" fmla="*/ 3879 h 3880"/>
                <a:gd name="T2" fmla="*/ 0 w 2922"/>
                <a:gd name="T3" fmla="*/ 2629 h 3880"/>
                <a:gd name="T4" fmla="*/ 0 w 2922"/>
                <a:gd name="T5" fmla="*/ 0 h 3880"/>
                <a:gd name="T6" fmla="*/ 2921 w 2922"/>
                <a:gd name="T7" fmla="*/ 1251 h 3880"/>
                <a:gd name="T8" fmla="*/ 2921 w 2922"/>
                <a:gd name="T9" fmla="*/ 3879 h 3880"/>
              </a:gdLst>
              <a:ahLst/>
              <a:cxnLst>
                <a:cxn ang="0">
                  <a:pos x="T0" y="T1"/>
                </a:cxn>
                <a:cxn ang="0">
                  <a:pos x="T2" y="T3"/>
                </a:cxn>
                <a:cxn ang="0">
                  <a:pos x="T4" y="T5"/>
                </a:cxn>
                <a:cxn ang="0">
                  <a:pos x="T6" y="T7"/>
                </a:cxn>
                <a:cxn ang="0">
                  <a:pos x="T8" y="T9"/>
                </a:cxn>
              </a:cxnLst>
              <a:rect l="0" t="0" r="r" b="b"/>
              <a:pathLst>
                <a:path w="2922" h="3880">
                  <a:moveTo>
                    <a:pt x="2921" y="3879"/>
                  </a:moveTo>
                  <a:lnTo>
                    <a:pt x="0" y="2629"/>
                  </a:lnTo>
                  <a:lnTo>
                    <a:pt x="0" y="0"/>
                  </a:lnTo>
                  <a:lnTo>
                    <a:pt x="2921" y="1251"/>
                  </a:lnTo>
                  <a:lnTo>
                    <a:pt x="2921" y="3879"/>
                  </a:lnTo>
                </a:path>
              </a:pathLst>
            </a:custGeom>
            <a:gradFill flip="none" rotWithShape="1">
              <a:gsLst>
                <a:gs pos="0">
                  <a:schemeClr val="accent3">
                    <a:lumMod val="40000"/>
                    <a:lumOff val="60000"/>
                  </a:schemeClr>
                </a:gs>
                <a:gs pos="46000">
                  <a:schemeClr val="accent3">
                    <a:lumMod val="95000"/>
                    <a:lumOff val="5000"/>
                  </a:schemeClr>
                </a:gs>
                <a:gs pos="100000">
                  <a:schemeClr val="accent3">
                    <a:lumMod val="60000"/>
                  </a:schemeClr>
                </a:gs>
              </a:gsLst>
              <a:path path="circle">
                <a:fillToRect l="50000" t="130000" r="50000" b="-3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393" name="Freeform 1392"/>
            <p:cNvSpPr>
              <a:spLocks noChangeArrowheads="1"/>
            </p:cNvSpPr>
            <p:nvPr/>
          </p:nvSpPr>
          <p:spPr bwMode="auto">
            <a:xfrm>
              <a:off x="4320" y="1133"/>
              <a:ext cx="1324" cy="1166"/>
            </a:xfrm>
            <a:custGeom>
              <a:avLst/>
              <a:gdLst>
                <a:gd name="T0" fmla="*/ 2920 w 5842"/>
                <a:gd name="T1" fmla="*/ 1272 h 5152"/>
                <a:gd name="T2" fmla="*/ 0 w 5842"/>
                <a:gd name="T3" fmla="*/ 2523 h 5152"/>
                <a:gd name="T4" fmla="*/ 0 w 5842"/>
                <a:gd name="T5" fmla="*/ 5151 h 5152"/>
                <a:gd name="T6" fmla="*/ 2920 w 5842"/>
                <a:gd name="T7" fmla="*/ 3901 h 5152"/>
                <a:gd name="T8" fmla="*/ 5841 w 5842"/>
                <a:gd name="T9" fmla="*/ 2649 h 5152"/>
                <a:gd name="T10" fmla="*/ 5841 w 5842"/>
                <a:gd name="T11" fmla="*/ 0 h 5152"/>
                <a:gd name="T12" fmla="*/ 2920 w 5842"/>
                <a:gd name="T13" fmla="*/ 1272 h 5152"/>
              </a:gdLst>
              <a:ahLst/>
              <a:cxnLst>
                <a:cxn ang="0">
                  <a:pos x="T0" y="T1"/>
                </a:cxn>
                <a:cxn ang="0">
                  <a:pos x="T2" y="T3"/>
                </a:cxn>
                <a:cxn ang="0">
                  <a:pos x="T4" y="T5"/>
                </a:cxn>
                <a:cxn ang="0">
                  <a:pos x="T6" y="T7"/>
                </a:cxn>
                <a:cxn ang="0">
                  <a:pos x="T8" y="T9"/>
                </a:cxn>
                <a:cxn ang="0">
                  <a:pos x="T10" y="T11"/>
                </a:cxn>
                <a:cxn ang="0">
                  <a:pos x="T12" y="T13"/>
                </a:cxn>
              </a:cxnLst>
              <a:rect l="0" t="0" r="r" b="b"/>
              <a:pathLst>
                <a:path w="5842" h="5152">
                  <a:moveTo>
                    <a:pt x="2920" y="1272"/>
                  </a:moveTo>
                  <a:lnTo>
                    <a:pt x="0" y="2523"/>
                  </a:lnTo>
                  <a:lnTo>
                    <a:pt x="0" y="5151"/>
                  </a:lnTo>
                  <a:lnTo>
                    <a:pt x="2920" y="3901"/>
                  </a:lnTo>
                  <a:lnTo>
                    <a:pt x="5841" y="2649"/>
                  </a:lnTo>
                  <a:lnTo>
                    <a:pt x="5841" y="0"/>
                  </a:lnTo>
                  <a:lnTo>
                    <a:pt x="2920" y="1272"/>
                  </a:lnTo>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394" name="Freeform 1393"/>
            <p:cNvSpPr>
              <a:spLocks noChangeArrowheads="1"/>
            </p:cNvSpPr>
            <p:nvPr/>
          </p:nvSpPr>
          <p:spPr bwMode="auto">
            <a:xfrm>
              <a:off x="3658" y="852"/>
              <a:ext cx="1986" cy="856"/>
            </a:xfrm>
            <a:custGeom>
              <a:avLst/>
              <a:gdLst>
                <a:gd name="T0" fmla="*/ 5841 w 8763"/>
                <a:gd name="T1" fmla="*/ 0 h 3776"/>
                <a:gd name="T2" fmla="*/ 2921 w 8763"/>
                <a:gd name="T3" fmla="*/ 1252 h 3776"/>
                <a:gd name="T4" fmla="*/ 0 w 8763"/>
                <a:gd name="T5" fmla="*/ 2524 h 3776"/>
                <a:gd name="T6" fmla="*/ 2921 w 8763"/>
                <a:gd name="T7" fmla="*/ 3775 h 3776"/>
                <a:gd name="T8" fmla="*/ 5841 w 8763"/>
                <a:gd name="T9" fmla="*/ 2524 h 3776"/>
                <a:gd name="T10" fmla="*/ 8762 w 8763"/>
                <a:gd name="T11" fmla="*/ 1252 h 3776"/>
                <a:gd name="T12" fmla="*/ 5841 w 8763"/>
                <a:gd name="T13" fmla="*/ 0 h 3776"/>
              </a:gdLst>
              <a:ahLst/>
              <a:cxnLst>
                <a:cxn ang="0">
                  <a:pos x="T0" y="T1"/>
                </a:cxn>
                <a:cxn ang="0">
                  <a:pos x="T2" y="T3"/>
                </a:cxn>
                <a:cxn ang="0">
                  <a:pos x="T4" y="T5"/>
                </a:cxn>
                <a:cxn ang="0">
                  <a:pos x="T6" y="T7"/>
                </a:cxn>
                <a:cxn ang="0">
                  <a:pos x="T8" y="T9"/>
                </a:cxn>
                <a:cxn ang="0">
                  <a:pos x="T10" y="T11"/>
                </a:cxn>
                <a:cxn ang="0">
                  <a:pos x="T12" y="T13"/>
                </a:cxn>
              </a:cxnLst>
              <a:rect l="0" t="0" r="r" b="b"/>
              <a:pathLst>
                <a:path w="8763" h="3776">
                  <a:moveTo>
                    <a:pt x="5841" y="0"/>
                  </a:moveTo>
                  <a:lnTo>
                    <a:pt x="2921" y="1252"/>
                  </a:lnTo>
                  <a:lnTo>
                    <a:pt x="0" y="2524"/>
                  </a:lnTo>
                  <a:lnTo>
                    <a:pt x="2921" y="3775"/>
                  </a:lnTo>
                  <a:lnTo>
                    <a:pt x="5841" y="2524"/>
                  </a:lnTo>
                  <a:lnTo>
                    <a:pt x="8762" y="1252"/>
                  </a:lnTo>
                  <a:lnTo>
                    <a:pt x="5841" y="0"/>
                  </a:lnTo>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395" name="Freeform 1394"/>
            <p:cNvSpPr>
              <a:spLocks noChangeArrowheads="1"/>
            </p:cNvSpPr>
            <p:nvPr/>
          </p:nvSpPr>
          <p:spPr bwMode="auto">
            <a:xfrm>
              <a:off x="3872" y="1246"/>
              <a:ext cx="234" cy="121"/>
            </a:xfrm>
            <a:custGeom>
              <a:avLst/>
              <a:gdLst>
                <a:gd name="T0" fmla="*/ 1022 w 1044"/>
                <a:gd name="T1" fmla="*/ 333 h 543"/>
                <a:gd name="T2" fmla="*/ 1022 w 1044"/>
                <a:gd name="T3" fmla="*/ 333 h 543"/>
                <a:gd name="T4" fmla="*/ 500 w 1044"/>
                <a:gd name="T5" fmla="*/ 41 h 543"/>
                <a:gd name="T6" fmla="*/ 20 w 1044"/>
                <a:gd name="T7" fmla="*/ 229 h 543"/>
                <a:gd name="T8" fmla="*/ 542 w 1044"/>
                <a:gd name="T9" fmla="*/ 521 h 543"/>
                <a:gd name="T10" fmla="*/ 1022 w 1044"/>
                <a:gd name="T11" fmla="*/ 333 h 543"/>
              </a:gdLst>
              <a:ahLst/>
              <a:cxnLst>
                <a:cxn ang="0">
                  <a:pos x="T0" y="T1"/>
                </a:cxn>
                <a:cxn ang="0">
                  <a:pos x="T2" y="T3"/>
                </a:cxn>
                <a:cxn ang="0">
                  <a:pos x="T4" y="T5"/>
                </a:cxn>
                <a:cxn ang="0">
                  <a:pos x="T6" y="T7"/>
                </a:cxn>
                <a:cxn ang="0">
                  <a:pos x="T8" y="T9"/>
                </a:cxn>
                <a:cxn ang="0">
                  <a:pos x="T10" y="T11"/>
                </a:cxn>
              </a:cxnLst>
              <a:rect l="0" t="0" r="r" b="b"/>
              <a:pathLst>
                <a:path w="1044" h="543">
                  <a:moveTo>
                    <a:pt x="1022" y="333"/>
                  </a:moveTo>
                  <a:lnTo>
                    <a:pt x="1022" y="333"/>
                  </a:lnTo>
                  <a:cubicBezTo>
                    <a:pt x="1022" y="187"/>
                    <a:pt x="793" y="62"/>
                    <a:pt x="500" y="41"/>
                  </a:cubicBezTo>
                  <a:cubicBezTo>
                    <a:pt x="229" y="0"/>
                    <a:pt x="0" y="104"/>
                    <a:pt x="20" y="229"/>
                  </a:cubicBezTo>
                  <a:cubicBezTo>
                    <a:pt x="20" y="354"/>
                    <a:pt x="250" y="479"/>
                    <a:pt x="542" y="521"/>
                  </a:cubicBezTo>
                  <a:cubicBezTo>
                    <a:pt x="813" y="542"/>
                    <a:pt x="1043" y="458"/>
                    <a:pt x="1022" y="33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396" name="Freeform 1395"/>
            <p:cNvSpPr>
              <a:spLocks noChangeArrowheads="1"/>
            </p:cNvSpPr>
            <p:nvPr/>
          </p:nvSpPr>
          <p:spPr bwMode="auto">
            <a:xfrm>
              <a:off x="3876" y="1298"/>
              <a:ext cx="230" cy="135"/>
            </a:xfrm>
            <a:custGeom>
              <a:avLst/>
              <a:gdLst>
                <a:gd name="T0" fmla="*/ 0 w 1024"/>
                <a:gd name="T1" fmla="*/ 0 h 606"/>
                <a:gd name="T2" fmla="*/ 0 w 1024"/>
                <a:gd name="T3" fmla="*/ 0 h 606"/>
                <a:gd name="T4" fmla="*/ 522 w 1024"/>
                <a:gd name="T5" fmla="*/ 292 h 606"/>
                <a:gd name="T6" fmla="*/ 1002 w 1024"/>
                <a:gd name="T7" fmla="*/ 104 h 606"/>
                <a:gd name="T8" fmla="*/ 1023 w 1024"/>
                <a:gd name="T9" fmla="*/ 396 h 606"/>
                <a:gd name="T10" fmla="*/ 522 w 1024"/>
                <a:gd name="T11" fmla="*/ 584 h 606"/>
                <a:gd name="T12" fmla="*/ 0 w 1024"/>
                <a:gd name="T13" fmla="*/ 292 h 606"/>
                <a:gd name="T14" fmla="*/ 0 w 102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4" h="606">
                  <a:moveTo>
                    <a:pt x="0" y="0"/>
                  </a:moveTo>
                  <a:lnTo>
                    <a:pt x="0" y="0"/>
                  </a:lnTo>
                  <a:cubicBezTo>
                    <a:pt x="0" y="125"/>
                    <a:pt x="230" y="250"/>
                    <a:pt x="522" y="292"/>
                  </a:cubicBezTo>
                  <a:cubicBezTo>
                    <a:pt x="793" y="313"/>
                    <a:pt x="1023" y="229"/>
                    <a:pt x="1002" y="104"/>
                  </a:cubicBezTo>
                  <a:cubicBezTo>
                    <a:pt x="1023" y="396"/>
                    <a:pt x="1023" y="396"/>
                    <a:pt x="1023" y="396"/>
                  </a:cubicBezTo>
                  <a:cubicBezTo>
                    <a:pt x="1023" y="521"/>
                    <a:pt x="814" y="605"/>
                    <a:pt x="522" y="584"/>
                  </a:cubicBezTo>
                  <a:cubicBezTo>
                    <a:pt x="251" y="563"/>
                    <a:pt x="22" y="417"/>
                    <a:pt x="0" y="292"/>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397" name="Freeform 1396"/>
            <p:cNvSpPr>
              <a:spLocks noChangeArrowheads="1"/>
            </p:cNvSpPr>
            <p:nvPr/>
          </p:nvSpPr>
          <p:spPr bwMode="auto">
            <a:xfrm>
              <a:off x="4225" y="1423"/>
              <a:ext cx="236" cy="123"/>
            </a:xfrm>
            <a:custGeom>
              <a:avLst/>
              <a:gdLst>
                <a:gd name="T0" fmla="*/ 1022 w 1044"/>
                <a:gd name="T1" fmla="*/ 313 h 544"/>
                <a:gd name="T2" fmla="*/ 1022 w 1044"/>
                <a:gd name="T3" fmla="*/ 313 h 544"/>
                <a:gd name="T4" fmla="*/ 501 w 1044"/>
                <a:gd name="T5" fmla="*/ 21 h 544"/>
                <a:gd name="T6" fmla="*/ 21 w 1044"/>
                <a:gd name="T7" fmla="*/ 230 h 544"/>
                <a:gd name="T8" fmla="*/ 542 w 1044"/>
                <a:gd name="T9" fmla="*/ 522 h 544"/>
                <a:gd name="T10" fmla="*/ 1022 w 1044"/>
                <a:gd name="T11" fmla="*/ 313 h 544"/>
              </a:gdLst>
              <a:ahLst/>
              <a:cxnLst>
                <a:cxn ang="0">
                  <a:pos x="T0" y="T1"/>
                </a:cxn>
                <a:cxn ang="0">
                  <a:pos x="T2" y="T3"/>
                </a:cxn>
                <a:cxn ang="0">
                  <a:pos x="T4" y="T5"/>
                </a:cxn>
                <a:cxn ang="0">
                  <a:pos x="T6" y="T7"/>
                </a:cxn>
                <a:cxn ang="0">
                  <a:pos x="T8" y="T9"/>
                </a:cxn>
                <a:cxn ang="0">
                  <a:pos x="T10" y="T11"/>
                </a:cxn>
              </a:cxnLst>
              <a:rect l="0" t="0" r="r" b="b"/>
              <a:pathLst>
                <a:path w="1044" h="544">
                  <a:moveTo>
                    <a:pt x="1022" y="313"/>
                  </a:moveTo>
                  <a:lnTo>
                    <a:pt x="1022" y="313"/>
                  </a:lnTo>
                  <a:cubicBezTo>
                    <a:pt x="1022" y="188"/>
                    <a:pt x="793" y="63"/>
                    <a:pt x="501" y="21"/>
                  </a:cubicBezTo>
                  <a:cubicBezTo>
                    <a:pt x="230" y="0"/>
                    <a:pt x="0" y="83"/>
                    <a:pt x="21" y="230"/>
                  </a:cubicBezTo>
                  <a:cubicBezTo>
                    <a:pt x="21" y="355"/>
                    <a:pt x="251" y="480"/>
                    <a:pt x="542" y="522"/>
                  </a:cubicBezTo>
                  <a:cubicBezTo>
                    <a:pt x="814" y="543"/>
                    <a:pt x="1043" y="459"/>
                    <a:pt x="1022" y="31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398" name="Freeform 1397"/>
            <p:cNvSpPr>
              <a:spLocks noChangeArrowheads="1"/>
            </p:cNvSpPr>
            <p:nvPr/>
          </p:nvSpPr>
          <p:spPr bwMode="auto">
            <a:xfrm>
              <a:off x="4229" y="1478"/>
              <a:ext cx="232" cy="135"/>
            </a:xfrm>
            <a:custGeom>
              <a:avLst/>
              <a:gdLst>
                <a:gd name="T0" fmla="*/ 0 w 1023"/>
                <a:gd name="T1" fmla="*/ 0 h 605"/>
                <a:gd name="T2" fmla="*/ 0 w 1023"/>
                <a:gd name="T3" fmla="*/ 0 h 605"/>
                <a:gd name="T4" fmla="*/ 521 w 1023"/>
                <a:gd name="T5" fmla="*/ 292 h 605"/>
                <a:gd name="T6" fmla="*/ 1001 w 1023"/>
                <a:gd name="T7" fmla="*/ 83 h 605"/>
                <a:gd name="T8" fmla="*/ 1022 w 1023"/>
                <a:gd name="T9" fmla="*/ 375 h 605"/>
                <a:gd name="T10" fmla="*/ 521 w 1023"/>
                <a:gd name="T11" fmla="*/ 584 h 605"/>
                <a:gd name="T12" fmla="*/ 0 w 1023"/>
                <a:gd name="T13" fmla="*/ 292 h 605"/>
                <a:gd name="T14" fmla="*/ 0 w 1023"/>
                <a:gd name="T15" fmla="*/ 0 h 6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3" h="605">
                  <a:moveTo>
                    <a:pt x="0" y="0"/>
                  </a:moveTo>
                  <a:lnTo>
                    <a:pt x="0" y="0"/>
                  </a:lnTo>
                  <a:cubicBezTo>
                    <a:pt x="0" y="125"/>
                    <a:pt x="230" y="250"/>
                    <a:pt x="521" y="292"/>
                  </a:cubicBezTo>
                  <a:cubicBezTo>
                    <a:pt x="793" y="313"/>
                    <a:pt x="1022" y="229"/>
                    <a:pt x="1001" y="83"/>
                  </a:cubicBezTo>
                  <a:cubicBezTo>
                    <a:pt x="1022" y="375"/>
                    <a:pt x="1022" y="375"/>
                    <a:pt x="1022" y="375"/>
                  </a:cubicBezTo>
                  <a:cubicBezTo>
                    <a:pt x="1022" y="521"/>
                    <a:pt x="814" y="604"/>
                    <a:pt x="521" y="584"/>
                  </a:cubicBezTo>
                  <a:cubicBezTo>
                    <a:pt x="250" y="542"/>
                    <a:pt x="21" y="417"/>
                    <a:pt x="0" y="292"/>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399" name="Freeform 1398"/>
            <p:cNvSpPr>
              <a:spLocks noChangeArrowheads="1"/>
            </p:cNvSpPr>
            <p:nvPr/>
          </p:nvSpPr>
          <p:spPr bwMode="auto">
            <a:xfrm>
              <a:off x="4183" y="1122"/>
              <a:ext cx="232" cy="121"/>
            </a:xfrm>
            <a:custGeom>
              <a:avLst/>
              <a:gdLst>
                <a:gd name="T0" fmla="*/ 1022 w 1023"/>
                <a:gd name="T1" fmla="*/ 313 h 544"/>
                <a:gd name="T2" fmla="*/ 1022 w 1023"/>
                <a:gd name="T3" fmla="*/ 313 h 544"/>
                <a:gd name="T4" fmla="*/ 501 w 1023"/>
                <a:gd name="T5" fmla="*/ 21 h 544"/>
                <a:gd name="T6" fmla="*/ 0 w 1023"/>
                <a:gd name="T7" fmla="*/ 229 h 544"/>
                <a:gd name="T8" fmla="*/ 521 w 1023"/>
                <a:gd name="T9" fmla="*/ 500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1"/>
                  </a:cubicBezTo>
                  <a:cubicBezTo>
                    <a:pt x="208" y="0"/>
                    <a:pt x="0" y="83"/>
                    <a:pt x="0" y="229"/>
                  </a:cubicBezTo>
                  <a:cubicBezTo>
                    <a:pt x="0" y="355"/>
                    <a:pt x="250" y="480"/>
                    <a:pt x="521" y="500"/>
                  </a:cubicBezTo>
                  <a:cubicBezTo>
                    <a:pt x="813" y="543"/>
                    <a:pt x="1022" y="459"/>
                    <a:pt x="1022" y="31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400" name="Freeform 1399"/>
            <p:cNvSpPr>
              <a:spLocks noChangeArrowheads="1"/>
            </p:cNvSpPr>
            <p:nvPr/>
          </p:nvSpPr>
          <p:spPr bwMode="auto">
            <a:xfrm>
              <a:off x="4183" y="1175"/>
              <a:ext cx="236" cy="135"/>
            </a:xfrm>
            <a:custGeom>
              <a:avLst/>
              <a:gdLst>
                <a:gd name="T0" fmla="*/ 0 w 1044"/>
                <a:gd name="T1" fmla="*/ 0 h 606"/>
                <a:gd name="T2" fmla="*/ 0 w 1044"/>
                <a:gd name="T3" fmla="*/ 0 h 606"/>
                <a:gd name="T4" fmla="*/ 521 w 1044"/>
                <a:gd name="T5" fmla="*/ 271 h 606"/>
                <a:gd name="T6" fmla="*/ 1022 w 1044"/>
                <a:gd name="T7" fmla="*/ 84 h 606"/>
                <a:gd name="T8" fmla="*/ 1022 w 1044"/>
                <a:gd name="T9" fmla="*/ 376 h 606"/>
                <a:gd name="T10" fmla="*/ 542 w 1044"/>
                <a:gd name="T11" fmla="*/ 564 h 606"/>
                <a:gd name="T12" fmla="*/ 21 w 1044"/>
                <a:gd name="T13" fmla="*/ 293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0" y="126"/>
                    <a:pt x="250" y="251"/>
                    <a:pt x="521" y="271"/>
                  </a:cubicBezTo>
                  <a:cubicBezTo>
                    <a:pt x="813" y="314"/>
                    <a:pt x="1022" y="230"/>
                    <a:pt x="1022" y="84"/>
                  </a:cubicBezTo>
                  <a:cubicBezTo>
                    <a:pt x="1022" y="376"/>
                    <a:pt x="1022" y="376"/>
                    <a:pt x="1022" y="376"/>
                  </a:cubicBezTo>
                  <a:cubicBezTo>
                    <a:pt x="1043" y="522"/>
                    <a:pt x="813" y="605"/>
                    <a:pt x="542" y="564"/>
                  </a:cubicBezTo>
                  <a:cubicBezTo>
                    <a:pt x="250" y="543"/>
                    <a:pt x="21" y="418"/>
                    <a:pt x="21" y="293"/>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401" name="Freeform 1400"/>
            <p:cNvSpPr>
              <a:spLocks noChangeArrowheads="1"/>
            </p:cNvSpPr>
            <p:nvPr/>
          </p:nvSpPr>
          <p:spPr bwMode="auto">
            <a:xfrm>
              <a:off x="4534" y="1300"/>
              <a:ext cx="234" cy="117"/>
            </a:xfrm>
            <a:custGeom>
              <a:avLst/>
              <a:gdLst>
                <a:gd name="T0" fmla="*/ 1044 w 1045"/>
                <a:gd name="T1" fmla="*/ 313 h 522"/>
                <a:gd name="T2" fmla="*/ 1044 w 1045"/>
                <a:gd name="T3" fmla="*/ 313 h 522"/>
                <a:gd name="T4" fmla="*/ 501 w 1045"/>
                <a:gd name="T5" fmla="*/ 21 h 522"/>
                <a:gd name="T6" fmla="*/ 21 w 1045"/>
                <a:gd name="T7" fmla="*/ 208 h 522"/>
                <a:gd name="T8" fmla="*/ 543 w 1045"/>
                <a:gd name="T9" fmla="*/ 500 h 522"/>
                <a:gd name="T10" fmla="*/ 1044 w 1045"/>
                <a:gd name="T11" fmla="*/ 313 h 522"/>
              </a:gdLst>
              <a:ahLst/>
              <a:cxnLst>
                <a:cxn ang="0">
                  <a:pos x="T0" y="T1"/>
                </a:cxn>
                <a:cxn ang="0">
                  <a:pos x="T2" y="T3"/>
                </a:cxn>
                <a:cxn ang="0">
                  <a:pos x="T4" y="T5"/>
                </a:cxn>
                <a:cxn ang="0">
                  <a:pos x="T6" y="T7"/>
                </a:cxn>
                <a:cxn ang="0">
                  <a:pos x="T8" y="T9"/>
                </a:cxn>
                <a:cxn ang="0">
                  <a:pos x="T10" y="T11"/>
                </a:cxn>
              </a:cxnLst>
              <a:rect l="0" t="0" r="r" b="b"/>
              <a:pathLst>
                <a:path w="1045" h="522">
                  <a:moveTo>
                    <a:pt x="1044" y="313"/>
                  </a:moveTo>
                  <a:lnTo>
                    <a:pt x="1044" y="313"/>
                  </a:lnTo>
                  <a:cubicBezTo>
                    <a:pt x="1022" y="187"/>
                    <a:pt x="793" y="41"/>
                    <a:pt x="501" y="21"/>
                  </a:cubicBezTo>
                  <a:cubicBezTo>
                    <a:pt x="230" y="0"/>
                    <a:pt x="0" y="83"/>
                    <a:pt x="21" y="208"/>
                  </a:cubicBezTo>
                  <a:cubicBezTo>
                    <a:pt x="21" y="354"/>
                    <a:pt x="271" y="480"/>
                    <a:pt x="543" y="500"/>
                  </a:cubicBezTo>
                  <a:cubicBezTo>
                    <a:pt x="814" y="521"/>
                    <a:pt x="1044" y="438"/>
                    <a:pt x="1044" y="31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402" name="Freeform 1401"/>
            <p:cNvSpPr>
              <a:spLocks noChangeArrowheads="1"/>
            </p:cNvSpPr>
            <p:nvPr/>
          </p:nvSpPr>
          <p:spPr bwMode="auto">
            <a:xfrm>
              <a:off x="4538" y="1348"/>
              <a:ext cx="236" cy="137"/>
            </a:xfrm>
            <a:custGeom>
              <a:avLst/>
              <a:gdLst>
                <a:gd name="T0" fmla="*/ 0 w 1044"/>
                <a:gd name="T1" fmla="*/ 0 h 607"/>
                <a:gd name="T2" fmla="*/ 0 w 1044"/>
                <a:gd name="T3" fmla="*/ 0 h 607"/>
                <a:gd name="T4" fmla="*/ 522 w 1044"/>
                <a:gd name="T5" fmla="*/ 292 h 607"/>
                <a:gd name="T6" fmla="*/ 1023 w 1044"/>
                <a:gd name="T7" fmla="*/ 105 h 607"/>
                <a:gd name="T8" fmla="*/ 1023 w 1044"/>
                <a:gd name="T9" fmla="*/ 397 h 607"/>
                <a:gd name="T10" fmla="*/ 543 w 1044"/>
                <a:gd name="T11" fmla="*/ 584 h 607"/>
                <a:gd name="T12" fmla="*/ 0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6"/>
                    <a:pt x="250" y="272"/>
                    <a:pt x="522" y="292"/>
                  </a:cubicBezTo>
                  <a:cubicBezTo>
                    <a:pt x="793" y="313"/>
                    <a:pt x="1023" y="230"/>
                    <a:pt x="1023" y="105"/>
                  </a:cubicBezTo>
                  <a:cubicBezTo>
                    <a:pt x="1023" y="397"/>
                    <a:pt x="1023" y="397"/>
                    <a:pt x="1023" y="397"/>
                  </a:cubicBezTo>
                  <a:cubicBezTo>
                    <a:pt x="1043" y="522"/>
                    <a:pt x="814" y="606"/>
                    <a:pt x="543" y="584"/>
                  </a:cubicBezTo>
                  <a:cubicBezTo>
                    <a:pt x="250" y="564"/>
                    <a:pt x="21" y="439"/>
                    <a:pt x="0" y="292"/>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403" name="Freeform 1402"/>
            <p:cNvSpPr>
              <a:spLocks noChangeArrowheads="1"/>
            </p:cNvSpPr>
            <p:nvPr/>
          </p:nvSpPr>
          <p:spPr bwMode="auto">
            <a:xfrm>
              <a:off x="4500" y="999"/>
              <a:ext cx="236" cy="117"/>
            </a:xfrm>
            <a:custGeom>
              <a:avLst/>
              <a:gdLst>
                <a:gd name="T0" fmla="*/ 1023 w 1044"/>
                <a:gd name="T1" fmla="*/ 313 h 522"/>
                <a:gd name="T2" fmla="*/ 1023 w 1044"/>
                <a:gd name="T3" fmla="*/ 313 h 522"/>
                <a:gd name="T4" fmla="*/ 501 w 1044"/>
                <a:gd name="T5" fmla="*/ 21 h 522"/>
                <a:gd name="T6" fmla="*/ 0 w 1044"/>
                <a:gd name="T7" fmla="*/ 208 h 522"/>
                <a:gd name="T8" fmla="*/ 543 w 1044"/>
                <a:gd name="T9" fmla="*/ 500 h 522"/>
                <a:gd name="T10" fmla="*/ 1023 w 1044"/>
                <a:gd name="T11" fmla="*/ 313 h 522"/>
              </a:gdLst>
              <a:ahLst/>
              <a:cxnLst>
                <a:cxn ang="0">
                  <a:pos x="T0" y="T1"/>
                </a:cxn>
                <a:cxn ang="0">
                  <a:pos x="T2" y="T3"/>
                </a:cxn>
                <a:cxn ang="0">
                  <a:pos x="T4" y="T5"/>
                </a:cxn>
                <a:cxn ang="0">
                  <a:pos x="T6" y="T7"/>
                </a:cxn>
                <a:cxn ang="0">
                  <a:pos x="T8" y="T9"/>
                </a:cxn>
                <a:cxn ang="0">
                  <a:pos x="T10" y="T11"/>
                </a:cxn>
              </a:cxnLst>
              <a:rect l="0" t="0" r="r" b="b"/>
              <a:pathLst>
                <a:path w="1044" h="522">
                  <a:moveTo>
                    <a:pt x="1023" y="313"/>
                  </a:moveTo>
                  <a:lnTo>
                    <a:pt x="1023" y="313"/>
                  </a:lnTo>
                  <a:cubicBezTo>
                    <a:pt x="1023" y="167"/>
                    <a:pt x="772" y="41"/>
                    <a:pt x="501" y="21"/>
                  </a:cubicBezTo>
                  <a:cubicBezTo>
                    <a:pt x="230" y="0"/>
                    <a:pt x="0" y="83"/>
                    <a:pt x="0" y="208"/>
                  </a:cubicBezTo>
                  <a:cubicBezTo>
                    <a:pt x="21" y="354"/>
                    <a:pt x="250" y="480"/>
                    <a:pt x="543" y="500"/>
                  </a:cubicBezTo>
                  <a:cubicBezTo>
                    <a:pt x="814" y="521"/>
                    <a:pt x="1043" y="438"/>
                    <a:pt x="1023" y="31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404" name="Freeform 1403"/>
            <p:cNvSpPr>
              <a:spLocks noChangeArrowheads="1"/>
            </p:cNvSpPr>
            <p:nvPr/>
          </p:nvSpPr>
          <p:spPr bwMode="auto">
            <a:xfrm>
              <a:off x="4500" y="1046"/>
              <a:ext cx="236" cy="137"/>
            </a:xfrm>
            <a:custGeom>
              <a:avLst/>
              <a:gdLst>
                <a:gd name="T0" fmla="*/ 0 w 1044"/>
                <a:gd name="T1" fmla="*/ 0 h 607"/>
                <a:gd name="T2" fmla="*/ 0 w 1044"/>
                <a:gd name="T3" fmla="*/ 0 h 607"/>
                <a:gd name="T4" fmla="*/ 543 w 1044"/>
                <a:gd name="T5" fmla="*/ 292 h 607"/>
                <a:gd name="T6" fmla="*/ 1023 w 1044"/>
                <a:gd name="T7" fmla="*/ 105 h 607"/>
                <a:gd name="T8" fmla="*/ 1043 w 1044"/>
                <a:gd name="T9" fmla="*/ 397 h 607"/>
                <a:gd name="T10" fmla="*/ 543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0" y="272"/>
                    <a:pt x="543" y="292"/>
                  </a:cubicBezTo>
                  <a:cubicBezTo>
                    <a:pt x="814" y="313"/>
                    <a:pt x="1043" y="230"/>
                    <a:pt x="1023" y="105"/>
                  </a:cubicBezTo>
                  <a:cubicBezTo>
                    <a:pt x="1043" y="397"/>
                    <a:pt x="1043" y="397"/>
                    <a:pt x="1043" y="397"/>
                  </a:cubicBezTo>
                  <a:cubicBezTo>
                    <a:pt x="1043" y="522"/>
                    <a:pt x="835" y="606"/>
                    <a:pt x="543" y="584"/>
                  </a:cubicBezTo>
                  <a:cubicBezTo>
                    <a:pt x="272" y="563"/>
                    <a:pt x="21" y="439"/>
                    <a:pt x="21" y="292"/>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405" name="Freeform 1404"/>
            <p:cNvSpPr>
              <a:spLocks noChangeArrowheads="1"/>
            </p:cNvSpPr>
            <p:nvPr/>
          </p:nvSpPr>
          <p:spPr bwMode="auto">
            <a:xfrm>
              <a:off x="4855" y="1175"/>
              <a:ext cx="232" cy="121"/>
            </a:xfrm>
            <a:custGeom>
              <a:avLst/>
              <a:gdLst>
                <a:gd name="T0" fmla="*/ 1022 w 1023"/>
                <a:gd name="T1" fmla="*/ 314 h 544"/>
                <a:gd name="T2" fmla="*/ 1022 w 1023"/>
                <a:gd name="T3" fmla="*/ 314 h 544"/>
                <a:gd name="T4" fmla="*/ 501 w 1023"/>
                <a:gd name="T5" fmla="*/ 43 h 544"/>
                <a:gd name="T6" fmla="*/ 0 w 1023"/>
                <a:gd name="T7" fmla="*/ 230 h 544"/>
                <a:gd name="T8" fmla="*/ 521 w 1023"/>
                <a:gd name="T9" fmla="*/ 522 h 544"/>
                <a:gd name="T10" fmla="*/ 1022 w 1023"/>
                <a:gd name="T11" fmla="*/ 314 h 544"/>
              </a:gdLst>
              <a:ahLst/>
              <a:cxnLst>
                <a:cxn ang="0">
                  <a:pos x="T0" y="T1"/>
                </a:cxn>
                <a:cxn ang="0">
                  <a:pos x="T2" y="T3"/>
                </a:cxn>
                <a:cxn ang="0">
                  <a:pos x="T4" y="T5"/>
                </a:cxn>
                <a:cxn ang="0">
                  <a:pos x="T6" y="T7"/>
                </a:cxn>
                <a:cxn ang="0">
                  <a:pos x="T8" y="T9"/>
                </a:cxn>
                <a:cxn ang="0">
                  <a:pos x="T10" y="T11"/>
                </a:cxn>
              </a:cxnLst>
              <a:rect l="0" t="0" r="r" b="b"/>
              <a:pathLst>
                <a:path w="1023" h="544">
                  <a:moveTo>
                    <a:pt x="1022" y="314"/>
                  </a:moveTo>
                  <a:lnTo>
                    <a:pt x="1022" y="314"/>
                  </a:lnTo>
                  <a:cubicBezTo>
                    <a:pt x="1022" y="188"/>
                    <a:pt x="772" y="63"/>
                    <a:pt x="501" y="43"/>
                  </a:cubicBezTo>
                  <a:cubicBezTo>
                    <a:pt x="209" y="0"/>
                    <a:pt x="0" y="84"/>
                    <a:pt x="0" y="230"/>
                  </a:cubicBezTo>
                  <a:cubicBezTo>
                    <a:pt x="21" y="355"/>
                    <a:pt x="250" y="480"/>
                    <a:pt x="521" y="522"/>
                  </a:cubicBezTo>
                  <a:cubicBezTo>
                    <a:pt x="814" y="543"/>
                    <a:pt x="1022" y="460"/>
                    <a:pt x="1022" y="314"/>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406" name="Freeform 1405"/>
            <p:cNvSpPr>
              <a:spLocks noChangeArrowheads="1"/>
            </p:cNvSpPr>
            <p:nvPr/>
          </p:nvSpPr>
          <p:spPr bwMode="auto">
            <a:xfrm>
              <a:off x="4855" y="1225"/>
              <a:ext cx="236" cy="137"/>
            </a:xfrm>
            <a:custGeom>
              <a:avLst/>
              <a:gdLst>
                <a:gd name="T0" fmla="*/ 0 w 1044"/>
                <a:gd name="T1" fmla="*/ 0 h 606"/>
                <a:gd name="T2" fmla="*/ 0 w 1044"/>
                <a:gd name="T3" fmla="*/ 0 h 606"/>
                <a:gd name="T4" fmla="*/ 521 w 1044"/>
                <a:gd name="T5" fmla="*/ 292 h 606"/>
                <a:gd name="T6" fmla="*/ 1022 w 1044"/>
                <a:gd name="T7" fmla="*/ 84 h 606"/>
                <a:gd name="T8" fmla="*/ 1043 w 1044"/>
                <a:gd name="T9" fmla="*/ 375 h 606"/>
                <a:gd name="T10" fmla="*/ 543 w 1044"/>
                <a:gd name="T11" fmla="*/ 584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92"/>
                  </a:cubicBezTo>
                  <a:cubicBezTo>
                    <a:pt x="814" y="313"/>
                    <a:pt x="1022" y="230"/>
                    <a:pt x="1022" y="84"/>
                  </a:cubicBezTo>
                  <a:cubicBezTo>
                    <a:pt x="1043" y="375"/>
                    <a:pt x="1043" y="375"/>
                    <a:pt x="1043" y="375"/>
                  </a:cubicBezTo>
                  <a:cubicBezTo>
                    <a:pt x="1043" y="521"/>
                    <a:pt x="814" y="605"/>
                    <a:pt x="543" y="584"/>
                  </a:cubicBezTo>
                  <a:cubicBezTo>
                    <a:pt x="271" y="542"/>
                    <a:pt x="21" y="417"/>
                    <a:pt x="21" y="292"/>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407" name="Freeform 1406"/>
            <p:cNvSpPr>
              <a:spLocks noChangeArrowheads="1"/>
            </p:cNvSpPr>
            <p:nvPr/>
          </p:nvSpPr>
          <p:spPr bwMode="auto">
            <a:xfrm>
              <a:off x="4808" y="876"/>
              <a:ext cx="230" cy="121"/>
            </a:xfrm>
            <a:custGeom>
              <a:avLst/>
              <a:gdLst>
                <a:gd name="T0" fmla="*/ 1022 w 1023"/>
                <a:gd name="T1" fmla="*/ 313 h 544"/>
                <a:gd name="T2" fmla="*/ 1022 w 1023"/>
                <a:gd name="T3" fmla="*/ 313 h 544"/>
                <a:gd name="T4" fmla="*/ 500 w 1023"/>
                <a:gd name="T5" fmla="*/ 21 h 544"/>
                <a:gd name="T6" fmla="*/ 0 w 1023"/>
                <a:gd name="T7" fmla="*/ 209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22" y="188"/>
                    <a:pt x="771" y="63"/>
                    <a:pt x="500" y="21"/>
                  </a:cubicBezTo>
                  <a:cubicBezTo>
                    <a:pt x="208" y="0"/>
                    <a:pt x="0" y="84"/>
                    <a:pt x="0" y="209"/>
                  </a:cubicBezTo>
                  <a:cubicBezTo>
                    <a:pt x="20" y="355"/>
                    <a:pt x="250" y="480"/>
                    <a:pt x="521" y="501"/>
                  </a:cubicBezTo>
                  <a:cubicBezTo>
                    <a:pt x="813" y="543"/>
                    <a:pt x="1022" y="439"/>
                    <a:pt x="1022" y="31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408" name="Freeform 1407"/>
            <p:cNvSpPr>
              <a:spLocks noChangeArrowheads="1"/>
            </p:cNvSpPr>
            <p:nvPr/>
          </p:nvSpPr>
          <p:spPr bwMode="auto">
            <a:xfrm>
              <a:off x="4808" y="923"/>
              <a:ext cx="236" cy="141"/>
            </a:xfrm>
            <a:custGeom>
              <a:avLst/>
              <a:gdLst>
                <a:gd name="T0" fmla="*/ 0 w 1043"/>
                <a:gd name="T1" fmla="*/ 0 h 627"/>
                <a:gd name="T2" fmla="*/ 0 w 1043"/>
                <a:gd name="T3" fmla="*/ 0 h 627"/>
                <a:gd name="T4" fmla="*/ 521 w 1043"/>
                <a:gd name="T5" fmla="*/ 292 h 627"/>
                <a:gd name="T6" fmla="*/ 1022 w 1043"/>
                <a:gd name="T7" fmla="*/ 104 h 627"/>
                <a:gd name="T8" fmla="*/ 1042 w 1043"/>
                <a:gd name="T9" fmla="*/ 397 h 627"/>
                <a:gd name="T10" fmla="*/ 542 w 1043"/>
                <a:gd name="T11" fmla="*/ 584 h 627"/>
                <a:gd name="T12" fmla="*/ 20 w 1043"/>
                <a:gd name="T13" fmla="*/ 292 h 627"/>
                <a:gd name="T14" fmla="*/ 0 w 1043"/>
                <a:gd name="T15" fmla="*/ 0 h 6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3" h="627">
                  <a:moveTo>
                    <a:pt x="0" y="0"/>
                  </a:moveTo>
                  <a:lnTo>
                    <a:pt x="0" y="0"/>
                  </a:lnTo>
                  <a:cubicBezTo>
                    <a:pt x="20" y="146"/>
                    <a:pt x="250" y="271"/>
                    <a:pt x="521" y="292"/>
                  </a:cubicBezTo>
                  <a:cubicBezTo>
                    <a:pt x="813" y="334"/>
                    <a:pt x="1022" y="230"/>
                    <a:pt x="1022" y="104"/>
                  </a:cubicBezTo>
                  <a:cubicBezTo>
                    <a:pt x="1042" y="397"/>
                    <a:pt x="1042" y="397"/>
                    <a:pt x="1042" y="397"/>
                  </a:cubicBezTo>
                  <a:cubicBezTo>
                    <a:pt x="1042" y="521"/>
                    <a:pt x="813" y="626"/>
                    <a:pt x="542" y="584"/>
                  </a:cubicBezTo>
                  <a:cubicBezTo>
                    <a:pt x="271" y="563"/>
                    <a:pt x="20" y="438"/>
                    <a:pt x="20" y="292"/>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409" name="Freeform 1408"/>
            <p:cNvSpPr>
              <a:spLocks noChangeArrowheads="1"/>
            </p:cNvSpPr>
            <p:nvPr/>
          </p:nvSpPr>
          <p:spPr bwMode="auto">
            <a:xfrm>
              <a:off x="5162" y="1056"/>
              <a:ext cx="232" cy="117"/>
            </a:xfrm>
            <a:custGeom>
              <a:avLst/>
              <a:gdLst>
                <a:gd name="T0" fmla="*/ 1022 w 1023"/>
                <a:gd name="T1" fmla="*/ 313 h 522"/>
                <a:gd name="T2" fmla="*/ 1022 w 1023"/>
                <a:gd name="T3" fmla="*/ 313 h 522"/>
                <a:gd name="T4" fmla="*/ 500 w 1023"/>
                <a:gd name="T5" fmla="*/ 21 h 522"/>
                <a:gd name="T6" fmla="*/ 0 w 1023"/>
                <a:gd name="T7" fmla="*/ 208 h 522"/>
                <a:gd name="T8" fmla="*/ 522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67"/>
                    <a:pt x="772" y="42"/>
                    <a:pt x="500" y="21"/>
                  </a:cubicBezTo>
                  <a:cubicBezTo>
                    <a:pt x="209" y="0"/>
                    <a:pt x="0" y="84"/>
                    <a:pt x="0" y="208"/>
                  </a:cubicBezTo>
                  <a:cubicBezTo>
                    <a:pt x="21" y="355"/>
                    <a:pt x="250" y="480"/>
                    <a:pt x="522" y="501"/>
                  </a:cubicBezTo>
                  <a:cubicBezTo>
                    <a:pt x="813" y="521"/>
                    <a:pt x="1022" y="438"/>
                    <a:pt x="1022" y="31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410" name="Freeform 1409"/>
            <p:cNvSpPr>
              <a:spLocks noChangeArrowheads="1"/>
            </p:cNvSpPr>
            <p:nvPr/>
          </p:nvSpPr>
          <p:spPr bwMode="auto">
            <a:xfrm>
              <a:off x="5162" y="1102"/>
              <a:ext cx="236" cy="137"/>
            </a:xfrm>
            <a:custGeom>
              <a:avLst/>
              <a:gdLst>
                <a:gd name="T0" fmla="*/ 0 w 1044"/>
                <a:gd name="T1" fmla="*/ 0 h 607"/>
                <a:gd name="T2" fmla="*/ 0 w 1044"/>
                <a:gd name="T3" fmla="*/ 0 h 607"/>
                <a:gd name="T4" fmla="*/ 522 w 1044"/>
                <a:gd name="T5" fmla="*/ 293 h 607"/>
                <a:gd name="T6" fmla="*/ 1022 w 1044"/>
                <a:gd name="T7" fmla="*/ 105 h 607"/>
                <a:gd name="T8" fmla="*/ 1022 w 1044"/>
                <a:gd name="T9" fmla="*/ 397 h 607"/>
                <a:gd name="T10" fmla="*/ 542 w 1044"/>
                <a:gd name="T11" fmla="*/ 584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7"/>
                    <a:pt x="250" y="272"/>
                    <a:pt x="522" y="293"/>
                  </a:cubicBezTo>
                  <a:cubicBezTo>
                    <a:pt x="813" y="313"/>
                    <a:pt x="1022" y="230"/>
                    <a:pt x="1022" y="105"/>
                  </a:cubicBezTo>
                  <a:cubicBezTo>
                    <a:pt x="1022" y="397"/>
                    <a:pt x="1022" y="397"/>
                    <a:pt x="1022" y="397"/>
                  </a:cubicBezTo>
                  <a:cubicBezTo>
                    <a:pt x="1043" y="522"/>
                    <a:pt x="813" y="606"/>
                    <a:pt x="542" y="584"/>
                  </a:cubicBezTo>
                  <a:cubicBezTo>
                    <a:pt x="250" y="564"/>
                    <a:pt x="21" y="439"/>
                    <a:pt x="21" y="293"/>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grpSp>
      <p:grpSp>
        <p:nvGrpSpPr>
          <p:cNvPr id="1489" name="Group 204"/>
          <p:cNvGrpSpPr>
            <a:grpSpLocks/>
          </p:cNvGrpSpPr>
          <p:nvPr/>
        </p:nvGrpSpPr>
        <p:grpSpPr bwMode="auto">
          <a:xfrm flipH="1">
            <a:off x="6558103" y="2311751"/>
            <a:ext cx="992980" cy="723563"/>
            <a:chOff x="3658" y="852"/>
            <a:chExt cx="1986" cy="1447"/>
          </a:xfrm>
        </p:grpSpPr>
        <p:sp>
          <p:nvSpPr>
            <p:cNvPr id="1490" name="Freeform 1489"/>
            <p:cNvSpPr>
              <a:spLocks noChangeArrowheads="1"/>
            </p:cNvSpPr>
            <p:nvPr/>
          </p:nvSpPr>
          <p:spPr bwMode="auto">
            <a:xfrm>
              <a:off x="3658" y="1419"/>
              <a:ext cx="662" cy="880"/>
            </a:xfrm>
            <a:custGeom>
              <a:avLst/>
              <a:gdLst>
                <a:gd name="T0" fmla="*/ 2921 w 2922"/>
                <a:gd name="T1" fmla="*/ 3879 h 3880"/>
                <a:gd name="T2" fmla="*/ 0 w 2922"/>
                <a:gd name="T3" fmla="*/ 2629 h 3880"/>
                <a:gd name="T4" fmla="*/ 0 w 2922"/>
                <a:gd name="T5" fmla="*/ 0 h 3880"/>
                <a:gd name="T6" fmla="*/ 2921 w 2922"/>
                <a:gd name="T7" fmla="*/ 1251 h 3880"/>
                <a:gd name="T8" fmla="*/ 2921 w 2922"/>
                <a:gd name="T9" fmla="*/ 3879 h 3880"/>
              </a:gdLst>
              <a:ahLst/>
              <a:cxnLst>
                <a:cxn ang="0">
                  <a:pos x="T0" y="T1"/>
                </a:cxn>
                <a:cxn ang="0">
                  <a:pos x="T2" y="T3"/>
                </a:cxn>
                <a:cxn ang="0">
                  <a:pos x="T4" y="T5"/>
                </a:cxn>
                <a:cxn ang="0">
                  <a:pos x="T6" y="T7"/>
                </a:cxn>
                <a:cxn ang="0">
                  <a:pos x="T8" y="T9"/>
                </a:cxn>
              </a:cxnLst>
              <a:rect l="0" t="0" r="r" b="b"/>
              <a:pathLst>
                <a:path w="2922" h="3880">
                  <a:moveTo>
                    <a:pt x="2921" y="3879"/>
                  </a:moveTo>
                  <a:lnTo>
                    <a:pt x="0" y="2629"/>
                  </a:lnTo>
                  <a:lnTo>
                    <a:pt x="0" y="0"/>
                  </a:lnTo>
                  <a:lnTo>
                    <a:pt x="2921" y="1251"/>
                  </a:lnTo>
                  <a:lnTo>
                    <a:pt x="2921" y="3879"/>
                  </a:lnTo>
                </a:path>
              </a:pathLst>
            </a:custGeom>
            <a:gradFill flip="none" rotWithShape="1">
              <a:gsLst>
                <a:gs pos="0">
                  <a:schemeClr val="accent2">
                    <a:lumMod val="67000"/>
                  </a:schemeClr>
                </a:gs>
                <a:gs pos="48000">
                  <a:schemeClr val="accent2">
                    <a:lumMod val="97000"/>
                    <a:lumOff val="3000"/>
                  </a:schemeClr>
                </a:gs>
                <a:gs pos="100000">
                  <a:schemeClr val="accent2">
                    <a:lumMod val="60000"/>
                    <a:lumOff val="40000"/>
                  </a:schemeClr>
                </a:gs>
              </a:gsLst>
              <a:lin ang="16200000" scaled="1"/>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491" name="Freeform 1490"/>
            <p:cNvSpPr>
              <a:spLocks noChangeArrowheads="1"/>
            </p:cNvSpPr>
            <p:nvPr/>
          </p:nvSpPr>
          <p:spPr bwMode="auto">
            <a:xfrm>
              <a:off x="4320" y="1133"/>
              <a:ext cx="1324" cy="1166"/>
            </a:xfrm>
            <a:custGeom>
              <a:avLst/>
              <a:gdLst>
                <a:gd name="T0" fmla="*/ 2920 w 5842"/>
                <a:gd name="T1" fmla="*/ 1272 h 5152"/>
                <a:gd name="T2" fmla="*/ 0 w 5842"/>
                <a:gd name="T3" fmla="*/ 2523 h 5152"/>
                <a:gd name="T4" fmla="*/ 0 w 5842"/>
                <a:gd name="T5" fmla="*/ 5151 h 5152"/>
                <a:gd name="T6" fmla="*/ 2920 w 5842"/>
                <a:gd name="T7" fmla="*/ 3901 h 5152"/>
                <a:gd name="T8" fmla="*/ 5841 w 5842"/>
                <a:gd name="T9" fmla="*/ 2649 h 5152"/>
                <a:gd name="T10" fmla="*/ 5841 w 5842"/>
                <a:gd name="T11" fmla="*/ 0 h 5152"/>
                <a:gd name="T12" fmla="*/ 2920 w 5842"/>
                <a:gd name="T13" fmla="*/ 1272 h 5152"/>
              </a:gdLst>
              <a:ahLst/>
              <a:cxnLst>
                <a:cxn ang="0">
                  <a:pos x="T0" y="T1"/>
                </a:cxn>
                <a:cxn ang="0">
                  <a:pos x="T2" y="T3"/>
                </a:cxn>
                <a:cxn ang="0">
                  <a:pos x="T4" y="T5"/>
                </a:cxn>
                <a:cxn ang="0">
                  <a:pos x="T6" y="T7"/>
                </a:cxn>
                <a:cxn ang="0">
                  <a:pos x="T8" y="T9"/>
                </a:cxn>
                <a:cxn ang="0">
                  <a:pos x="T10" y="T11"/>
                </a:cxn>
                <a:cxn ang="0">
                  <a:pos x="T12" y="T13"/>
                </a:cxn>
              </a:cxnLst>
              <a:rect l="0" t="0" r="r" b="b"/>
              <a:pathLst>
                <a:path w="5842" h="5152">
                  <a:moveTo>
                    <a:pt x="2920" y="1272"/>
                  </a:moveTo>
                  <a:lnTo>
                    <a:pt x="0" y="2523"/>
                  </a:lnTo>
                  <a:lnTo>
                    <a:pt x="0" y="5151"/>
                  </a:lnTo>
                  <a:lnTo>
                    <a:pt x="2920" y="3901"/>
                  </a:lnTo>
                  <a:lnTo>
                    <a:pt x="5841" y="2649"/>
                  </a:lnTo>
                  <a:lnTo>
                    <a:pt x="5841" y="0"/>
                  </a:lnTo>
                  <a:lnTo>
                    <a:pt x="2920" y="1272"/>
                  </a:lnTo>
                </a:path>
              </a:pathLst>
            </a:custGeom>
            <a:gradFill flip="none" rotWithShape="1">
              <a:gsLst>
                <a:gs pos="0">
                  <a:schemeClr val="accent2">
                    <a:lumMod val="89000"/>
                  </a:schemeClr>
                </a:gs>
                <a:gs pos="23000">
                  <a:schemeClr val="accent2">
                    <a:lumMod val="89000"/>
                  </a:schemeClr>
                </a:gs>
                <a:gs pos="69000">
                  <a:schemeClr val="accent2">
                    <a:lumMod val="75000"/>
                  </a:schemeClr>
                </a:gs>
                <a:gs pos="97000">
                  <a:schemeClr val="accent2">
                    <a:lumMod val="70000"/>
                  </a:schemeClr>
                </a:gs>
              </a:gsLst>
              <a:path path="circle">
                <a:fillToRect l="50000" t="50000" r="50000" b="5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492" name="Freeform 1491"/>
            <p:cNvSpPr>
              <a:spLocks noChangeArrowheads="1"/>
            </p:cNvSpPr>
            <p:nvPr/>
          </p:nvSpPr>
          <p:spPr bwMode="auto">
            <a:xfrm>
              <a:off x="3658" y="852"/>
              <a:ext cx="1986" cy="856"/>
            </a:xfrm>
            <a:custGeom>
              <a:avLst/>
              <a:gdLst>
                <a:gd name="T0" fmla="*/ 5841 w 8763"/>
                <a:gd name="T1" fmla="*/ 0 h 3776"/>
                <a:gd name="T2" fmla="*/ 2921 w 8763"/>
                <a:gd name="T3" fmla="*/ 1252 h 3776"/>
                <a:gd name="T4" fmla="*/ 0 w 8763"/>
                <a:gd name="T5" fmla="*/ 2524 h 3776"/>
                <a:gd name="T6" fmla="*/ 2921 w 8763"/>
                <a:gd name="T7" fmla="*/ 3775 h 3776"/>
                <a:gd name="T8" fmla="*/ 5841 w 8763"/>
                <a:gd name="T9" fmla="*/ 2524 h 3776"/>
                <a:gd name="T10" fmla="*/ 8762 w 8763"/>
                <a:gd name="T11" fmla="*/ 1252 h 3776"/>
                <a:gd name="T12" fmla="*/ 5841 w 8763"/>
                <a:gd name="T13" fmla="*/ 0 h 3776"/>
              </a:gdLst>
              <a:ahLst/>
              <a:cxnLst>
                <a:cxn ang="0">
                  <a:pos x="T0" y="T1"/>
                </a:cxn>
                <a:cxn ang="0">
                  <a:pos x="T2" y="T3"/>
                </a:cxn>
                <a:cxn ang="0">
                  <a:pos x="T4" y="T5"/>
                </a:cxn>
                <a:cxn ang="0">
                  <a:pos x="T6" y="T7"/>
                </a:cxn>
                <a:cxn ang="0">
                  <a:pos x="T8" y="T9"/>
                </a:cxn>
                <a:cxn ang="0">
                  <a:pos x="T10" y="T11"/>
                </a:cxn>
                <a:cxn ang="0">
                  <a:pos x="T12" y="T13"/>
                </a:cxn>
              </a:cxnLst>
              <a:rect l="0" t="0" r="r" b="b"/>
              <a:pathLst>
                <a:path w="8763" h="3776">
                  <a:moveTo>
                    <a:pt x="5841" y="0"/>
                  </a:moveTo>
                  <a:lnTo>
                    <a:pt x="2921" y="1252"/>
                  </a:lnTo>
                  <a:lnTo>
                    <a:pt x="0" y="2524"/>
                  </a:lnTo>
                  <a:lnTo>
                    <a:pt x="2921" y="3775"/>
                  </a:lnTo>
                  <a:lnTo>
                    <a:pt x="5841" y="2524"/>
                  </a:lnTo>
                  <a:lnTo>
                    <a:pt x="8762" y="1252"/>
                  </a:lnTo>
                  <a:lnTo>
                    <a:pt x="5841" y="0"/>
                  </a:lnTo>
                </a:path>
              </a:pathLst>
            </a:custGeom>
            <a:gradFill flip="none" rotWithShape="1">
              <a:gsLst>
                <a:gs pos="0">
                  <a:schemeClr val="accent2">
                    <a:lumMod val="5000"/>
                    <a:lumOff val="95000"/>
                  </a:schemeClr>
                </a:gs>
                <a:gs pos="74000">
                  <a:schemeClr val="accent2">
                    <a:lumMod val="45000"/>
                    <a:lumOff val="55000"/>
                  </a:schemeClr>
                </a:gs>
                <a:gs pos="83000">
                  <a:schemeClr val="accent2">
                    <a:lumMod val="45000"/>
                    <a:lumOff val="55000"/>
                  </a:schemeClr>
                </a:gs>
                <a:gs pos="100000">
                  <a:schemeClr val="accent2">
                    <a:lumMod val="30000"/>
                    <a:lumOff val="70000"/>
                  </a:schemeClr>
                </a:gs>
              </a:gsLst>
              <a:lin ang="5400000" scaled="1"/>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493" name="Freeform 1492"/>
            <p:cNvSpPr>
              <a:spLocks noChangeArrowheads="1"/>
            </p:cNvSpPr>
            <p:nvPr/>
          </p:nvSpPr>
          <p:spPr bwMode="auto">
            <a:xfrm>
              <a:off x="3872" y="1246"/>
              <a:ext cx="234" cy="121"/>
            </a:xfrm>
            <a:custGeom>
              <a:avLst/>
              <a:gdLst>
                <a:gd name="T0" fmla="*/ 1022 w 1044"/>
                <a:gd name="T1" fmla="*/ 333 h 543"/>
                <a:gd name="T2" fmla="*/ 1022 w 1044"/>
                <a:gd name="T3" fmla="*/ 333 h 543"/>
                <a:gd name="T4" fmla="*/ 500 w 1044"/>
                <a:gd name="T5" fmla="*/ 41 h 543"/>
                <a:gd name="T6" fmla="*/ 20 w 1044"/>
                <a:gd name="T7" fmla="*/ 229 h 543"/>
                <a:gd name="T8" fmla="*/ 542 w 1044"/>
                <a:gd name="T9" fmla="*/ 521 h 543"/>
                <a:gd name="T10" fmla="*/ 1022 w 1044"/>
                <a:gd name="T11" fmla="*/ 333 h 543"/>
              </a:gdLst>
              <a:ahLst/>
              <a:cxnLst>
                <a:cxn ang="0">
                  <a:pos x="T0" y="T1"/>
                </a:cxn>
                <a:cxn ang="0">
                  <a:pos x="T2" y="T3"/>
                </a:cxn>
                <a:cxn ang="0">
                  <a:pos x="T4" y="T5"/>
                </a:cxn>
                <a:cxn ang="0">
                  <a:pos x="T6" y="T7"/>
                </a:cxn>
                <a:cxn ang="0">
                  <a:pos x="T8" y="T9"/>
                </a:cxn>
                <a:cxn ang="0">
                  <a:pos x="T10" y="T11"/>
                </a:cxn>
              </a:cxnLst>
              <a:rect l="0" t="0" r="r" b="b"/>
              <a:pathLst>
                <a:path w="1044" h="543">
                  <a:moveTo>
                    <a:pt x="1022" y="333"/>
                  </a:moveTo>
                  <a:lnTo>
                    <a:pt x="1022" y="333"/>
                  </a:lnTo>
                  <a:cubicBezTo>
                    <a:pt x="1022" y="187"/>
                    <a:pt x="793" y="62"/>
                    <a:pt x="500" y="41"/>
                  </a:cubicBezTo>
                  <a:cubicBezTo>
                    <a:pt x="229" y="0"/>
                    <a:pt x="0" y="104"/>
                    <a:pt x="20" y="229"/>
                  </a:cubicBezTo>
                  <a:cubicBezTo>
                    <a:pt x="20" y="354"/>
                    <a:pt x="250" y="479"/>
                    <a:pt x="542" y="521"/>
                  </a:cubicBezTo>
                  <a:cubicBezTo>
                    <a:pt x="813" y="542"/>
                    <a:pt x="1043" y="458"/>
                    <a:pt x="1022" y="33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494" name="Freeform 1493"/>
            <p:cNvSpPr>
              <a:spLocks noChangeArrowheads="1"/>
            </p:cNvSpPr>
            <p:nvPr/>
          </p:nvSpPr>
          <p:spPr bwMode="auto">
            <a:xfrm>
              <a:off x="3876" y="1298"/>
              <a:ext cx="230" cy="135"/>
            </a:xfrm>
            <a:custGeom>
              <a:avLst/>
              <a:gdLst>
                <a:gd name="T0" fmla="*/ 0 w 1024"/>
                <a:gd name="T1" fmla="*/ 0 h 606"/>
                <a:gd name="T2" fmla="*/ 0 w 1024"/>
                <a:gd name="T3" fmla="*/ 0 h 606"/>
                <a:gd name="T4" fmla="*/ 522 w 1024"/>
                <a:gd name="T5" fmla="*/ 292 h 606"/>
                <a:gd name="T6" fmla="*/ 1002 w 1024"/>
                <a:gd name="T7" fmla="*/ 104 h 606"/>
                <a:gd name="T8" fmla="*/ 1023 w 1024"/>
                <a:gd name="T9" fmla="*/ 396 h 606"/>
                <a:gd name="T10" fmla="*/ 522 w 1024"/>
                <a:gd name="T11" fmla="*/ 584 h 606"/>
                <a:gd name="T12" fmla="*/ 0 w 1024"/>
                <a:gd name="T13" fmla="*/ 292 h 606"/>
                <a:gd name="T14" fmla="*/ 0 w 102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4" h="606">
                  <a:moveTo>
                    <a:pt x="0" y="0"/>
                  </a:moveTo>
                  <a:lnTo>
                    <a:pt x="0" y="0"/>
                  </a:lnTo>
                  <a:cubicBezTo>
                    <a:pt x="0" y="125"/>
                    <a:pt x="230" y="250"/>
                    <a:pt x="522" y="292"/>
                  </a:cubicBezTo>
                  <a:cubicBezTo>
                    <a:pt x="793" y="313"/>
                    <a:pt x="1023" y="229"/>
                    <a:pt x="1002" y="104"/>
                  </a:cubicBezTo>
                  <a:cubicBezTo>
                    <a:pt x="1023" y="396"/>
                    <a:pt x="1023" y="396"/>
                    <a:pt x="1023" y="396"/>
                  </a:cubicBezTo>
                  <a:cubicBezTo>
                    <a:pt x="1023" y="521"/>
                    <a:pt x="814" y="605"/>
                    <a:pt x="522" y="584"/>
                  </a:cubicBezTo>
                  <a:cubicBezTo>
                    <a:pt x="251" y="563"/>
                    <a:pt x="22" y="417"/>
                    <a:pt x="0"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495" name="Freeform 1494"/>
            <p:cNvSpPr>
              <a:spLocks noChangeArrowheads="1"/>
            </p:cNvSpPr>
            <p:nvPr/>
          </p:nvSpPr>
          <p:spPr bwMode="auto">
            <a:xfrm>
              <a:off x="4225" y="1423"/>
              <a:ext cx="236" cy="123"/>
            </a:xfrm>
            <a:custGeom>
              <a:avLst/>
              <a:gdLst>
                <a:gd name="T0" fmla="*/ 1022 w 1044"/>
                <a:gd name="T1" fmla="*/ 313 h 544"/>
                <a:gd name="T2" fmla="*/ 1022 w 1044"/>
                <a:gd name="T3" fmla="*/ 313 h 544"/>
                <a:gd name="T4" fmla="*/ 501 w 1044"/>
                <a:gd name="T5" fmla="*/ 21 h 544"/>
                <a:gd name="T6" fmla="*/ 21 w 1044"/>
                <a:gd name="T7" fmla="*/ 230 h 544"/>
                <a:gd name="T8" fmla="*/ 542 w 1044"/>
                <a:gd name="T9" fmla="*/ 522 h 544"/>
                <a:gd name="T10" fmla="*/ 1022 w 1044"/>
                <a:gd name="T11" fmla="*/ 313 h 544"/>
              </a:gdLst>
              <a:ahLst/>
              <a:cxnLst>
                <a:cxn ang="0">
                  <a:pos x="T0" y="T1"/>
                </a:cxn>
                <a:cxn ang="0">
                  <a:pos x="T2" y="T3"/>
                </a:cxn>
                <a:cxn ang="0">
                  <a:pos x="T4" y="T5"/>
                </a:cxn>
                <a:cxn ang="0">
                  <a:pos x="T6" y="T7"/>
                </a:cxn>
                <a:cxn ang="0">
                  <a:pos x="T8" y="T9"/>
                </a:cxn>
                <a:cxn ang="0">
                  <a:pos x="T10" y="T11"/>
                </a:cxn>
              </a:cxnLst>
              <a:rect l="0" t="0" r="r" b="b"/>
              <a:pathLst>
                <a:path w="1044" h="544">
                  <a:moveTo>
                    <a:pt x="1022" y="313"/>
                  </a:moveTo>
                  <a:lnTo>
                    <a:pt x="1022" y="313"/>
                  </a:lnTo>
                  <a:cubicBezTo>
                    <a:pt x="1022" y="188"/>
                    <a:pt x="793" y="63"/>
                    <a:pt x="501" y="21"/>
                  </a:cubicBezTo>
                  <a:cubicBezTo>
                    <a:pt x="230" y="0"/>
                    <a:pt x="0" y="83"/>
                    <a:pt x="21" y="230"/>
                  </a:cubicBezTo>
                  <a:cubicBezTo>
                    <a:pt x="21" y="355"/>
                    <a:pt x="251" y="480"/>
                    <a:pt x="542" y="522"/>
                  </a:cubicBezTo>
                  <a:cubicBezTo>
                    <a:pt x="814" y="543"/>
                    <a:pt x="1043" y="459"/>
                    <a:pt x="1022"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496" name="Freeform 1495"/>
            <p:cNvSpPr>
              <a:spLocks noChangeArrowheads="1"/>
            </p:cNvSpPr>
            <p:nvPr/>
          </p:nvSpPr>
          <p:spPr bwMode="auto">
            <a:xfrm>
              <a:off x="4229" y="1478"/>
              <a:ext cx="232" cy="135"/>
            </a:xfrm>
            <a:custGeom>
              <a:avLst/>
              <a:gdLst>
                <a:gd name="T0" fmla="*/ 0 w 1023"/>
                <a:gd name="T1" fmla="*/ 0 h 605"/>
                <a:gd name="T2" fmla="*/ 0 w 1023"/>
                <a:gd name="T3" fmla="*/ 0 h 605"/>
                <a:gd name="T4" fmla="*/ 521 w 1023"/>
                <a:gd name="T5" fmla="*/ 292 h 605"/>
                <a:gd name="T6" fmla="*/ 1001 w 1023"/>
                <a:gd name="T7" fmla="*/ 83 h 605"/>
                <a:gd name="T8" fmla="*/ 1022 w 1023"/>
                <a:gd name="T9" fmla="*/ 375 h 605"/>
                <a:gd name="T10" fmla="*/ 521 w 1023"/>
                <a:gd name="T11" fmla="*/ 584 h 605"/>
                <a:gd name="T12" fmla="*/ 0 w 1023"/>
                <a:gd name="T13" fmla="*/ 292 h 605"/>
                <a:gd name="T14" fmla="*/ 0 w 1023"/>
                <a:gd name="T15" fmla="*/ 0 h 6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3" h="605">
                  <a:moveTo>
                    <a:pt x="0" y="0"/>
                  </a:moveTo>
                  <a:lnTo>
                    <a:pt x="0" y="0"/>
                  </a:lnTo>
                  <a:cubicBezTo>
                    <a:pt x="0" y="125"/>
                    <a:pt x="230" y="250"/>
                    <a:pt x="521" y="292"/>
                  </a:cubicBezTo>
                  <a:cubicBezTo>
                    <a:pt x="793" y="313"/>
                    <a:pt x="1022" y="229"/>
                    <a:pt x="1001" y="83"/>
                  </a:cubicBezTo>
                  <a:cubicBezTo>
                    <a:pt x="1022" y="375"/>
                    <a:pt x="1022" y="375"/>
                    <a:pt x="1022" y="375"/>
                  </a:cubicBezTo>
                  <a:cubicBezTo>
                    <a:pt x="1022" y="521"/>
                    <a:pt x="814" y="604"/>
                    <a:pt x="521" y="584"/>
                  </a:cubicBezTo>
                  <a:cubicBezTo>
                    <a:pt x="250" y="542"/>
                    <a:pt x="21" y="417"/>
                    <a:pt x="0"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497" name="Freeform 1496"/>
            <p:cNvSpPr>
              <a:spLocks noChangeArrowheads="1"/>
            </p:cNvSpPr>
            <p:nvPr/>
          </p:nvSpPr>
          <p:spPr bwMode="auto">
            <a:xfrm>
              <a:off x="4183" y="1122"/>
              <a:ext cx="232" cy="121"/>
            </a:xfrm>
            <a:custGeom>
              <a:avLst/>
              <a:gdLst>
                <a:gd name="T0" fmla="*/ 1022 w 1023"/>
                <a:gd name="T1" fmla="*/ 313 h 544"/>
                <a:gd name="T2" fmla="*/ 1022 w 1023"/>
                <a:gd name="T3" fmla="*/ 313 h 544"/>
                <a:gd name="T4" fmla="*/ 501 w 1023"/>
                <a:gd name="T5" fmla="*/ 21 h 544"/>
                <a:gd name="T6" fmla="*/ 0 w 1023"/>
                <a:gd name="T7" fmla="*/ 229 h 544"/>
                <a:gd name="T8" fmla="*/ 521 w 1023"/>
                <a:gd name="T9" fmla="*/ 500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1"/>
                  </a:cubicBezTo>
                  <a:cubicBezTo>
                    <a:pt x="208" y="0"/>
                    <a:pt x="0" y="83"/>
                    <a:pt x="0" y="229"/>
                  </a:cubicBezTo>
                  <a:cubicBezTo>
                    <a:pt x="0" y="355"/>
                    <a:pt x="250" y="480"/>
                    <a:pt x="521" y="500"/>
                  </a:cubicBezTo>
                  <a:cubicBezTo>
                    <a:pt x="813" y="543"/>
                    <a:pt x="1022" y="459"/>
                    <a:pt x="1022"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498" name="Freeform 1497"/>
            <p:cNvSpPr>
              <a:spLocks noChangeArrowheads="1"/>
            </p:cNvSpPr>
            <p:nvPr/>
          </p:nvSpPr>
          <p:spPr bwMode="auto">
            <a:xfrm>
              <a:off x="4183" y="1175"/>
              <a:ext cx="236" cy="135"/>
            </a:xfrm>
            <a:custGeom>
              <a:avLst/>
              <a:gdLst>
                <a:gd name="T0" fmla="*/ 0 w 1044"/>
                <a:gd name="T1" fmla="*/ 0 h 606"/>
                <a:gd name="T2" fmla="*/ 0 w 1044"/>
                <a:gd name="T3" fmla="*/ 0 h 606"/>
                <a:gd name="T4" fmla="*/ 521 w 1044"/>
                <a:gd name="T5" fmla="*/ 271 h 606"/>
                <a:gd name="T6" fmla="*/ 1022 w 1044"/>
                <a:gd name="T7" fmla="*/ 84 h 606"/>
                <a:gd name="T8" fmla="*/ 1022 w 1044"/>
                <a:gd name="T9" fmla="*/ 376 h 606"/>
                <a:gd name="T10" fmla="*/ 542 w 1044"/>
                <a:gd name="T11" fmla="*/ 564 h 606"/>
                <a:gd name="T12" fmla="*/ 21 w 1044"/>
                <a:gd name="T13" fmla="*/ 293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0" y="126"/>
                    <a:pt x="250" y="251"/>
                    <a:pt x="521" y="271"/>
                  </a:cubicBezTo>
                  <a:cubicBezTo>
                    <a:pt x="813" y="314"/>
                    <a:pt x="1022" y="230"/>
                    <a:pt x="1022" y="84"/>
                  </a:cubicBezTo>
                  <a:cubicBezTo>
                    <a:pt x="1022" y="376"/>
                    <a:pt x="1022" y="376"/>
                    <a:pt x="1022" y="376"/>
                  </a:cubicBezTo>
                  <a:cubicBezTo>
                    <a:pt x="1043" y="522"/>
                    <a:pt x="813" y="605"/>
                    <a:pt x="542" y="564"/>
                  </a:cubicBezTo>
                  <a:cubicBezTo>
                    <a:pt x="250" y="543"/>
                    <a:pt x="21" y="418"/>
                    <a:pt x="21" y="293"/>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499" name="Freeform 1498"/>
            <p:cNvSpPr>
              <a:spLocks noChangeArrowheads="1"/>
            </p:cNvSpPr>
            <p:nvPr/>
          </p:nvSpPr>
          <p:spPr bwMode="auto">
            <a:xfrm>
              <a:off x="4534" y="1300"/>
              <a:ext cx="234" cy="117"/>
            </a:xfrm>
            <a:custGeom>
              <a:avLst/>
              <a:gdLst>
                <a:gd name="T0" fmla="*/ 1044 w 1045"/>
                <a:gd name="T1" fmla="*/ 313 h 522"/>
                <a:gd name="T2" fmla="*/ 1044 w 1045"/>
                <a:gd name="T3" fmla="*/ 313 h 522"/>
                <a:gd name="T4" fmla="*/ 501 w 1045"/>
                <a:gd name="T5" fmla="*/ 21 h 522"/>
                <a:gd name="T6" fmla="*/ 21 w 1045"/>
                <a:gd name="T7" fmla="*/ 208 h 522"/>
                <a:gd name="T8" fmla="*/ 543 w 1045"/>
                <a:gd name="T9" fmla="*/ 500 h 522"/>
                <a:gd name="T10" fmla="*/ 1044 w 1045"/>
                <a:gd name="T11" fmla="*/ 313 h 522"/>
              </a:gdLst>
              <a:ahLst/>
              <a:cxnLst>
                <a:cxn ang="0">
                  <a:pos x="T0" y="T1"/>
                </a:cxn>
                <a:cxn ang="0">
                  <a:pos x="T2" y="T3"/>
                </a:cxn>
                <a:cxn ang="0">
                  <a:pos x="T4" y="T5"/>
                </a:cxn>
                <a:cxn ang="0">
                  <a:pos x="T6" y="T7"/>
                </a:cxn>
                <a:cxn ang="0">
                  <a:pos x="T8" y="T9"/>
                </a:cxn>
                <a:cxn ang="0">
                  <a:pos x="T10" y="T11"/>
                </a:cxn>
              </a:cxnLst>
              <a:rect l="0" t="0" r="r" b="b"/>
              <a:pathLst>
                <a:path w="1045" h="522">
                  <a:moveTo>
                    <a:pt x="1044" y="313"/>
                  </a:moveTo>
                  <a:lnTo>
                    <a:pt x="1044" y="313"/>
                  </a:lnTo>
                  <a:cubicBezTo>
                    <a:pt x="1022" y="187"/>
                    <a:pt x="793" y="41"/>
                    <a:pt x="501" y="21"/>
                  </a:cubicBezTo>
                  <a:cubicBezTo>
                    <a:pt x="230" y="0"/>
                    <a:pt x="0" y="83"/>
                    <a:pt x="21" y="208"/>
                  </a:cubicBezTo>
                  <a:cubicBezTo>
                    <a:pt x="21" y="354"/>
                    <a:pt x="271" y="480"/>
                    <a:pt x="543" y="500"/>
                  </a:cubicBezTo>
                  <a:cubicBezTo>
                    <a:pt x="814" y="521"/>
                    <a:pt x="1044" y="438"/>
                    <a:pt x="1044"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500" name="Freeform 1499"/>
            <p:cNvSpPr>
              <a:spLocks noChangeArrowheads="1"/>
            </p:cNvSpPr>
            <p:nvPr/>
          </p:nvSpPr>
          <p:spPr bwMode="auto">
            <a:xfrm>
              <a:off x="4538" y="1348"/>
              <a:ext cx="236" cy="137"/>
            </a:xfrm>
            <a:custGeom>
              <a:avLst/>
              <a:gdLst>
                <a:gd name="T0" fmla="*/ 0 w 1044"/>
                <a:gd name="T1" fmla="*/ 0 h 607"/>
                <a:gd name="T2" fmla="*/ 0 w 1044"/>
                <a:gd name="T3" fmla="*/ 0 h 607"/>
                <a:gd name="T4" fmla="*/ 522 w 1044"/>
                <a:gd name="T5" fmla="*/ 292 h 607"/>
                <a:gd name="T6" fmla="*/ 1023 w 1044"/>
                <a:gd name="T7" fmla="*/ 105 h 607"/>
                <a:gd name="T8" fmla="*/ 1023 w 1044"/>
                <a:gd name="T9" fmla="*/ 397 h 607"/>
                <a:gd name="T10" fmla="*/ 543 w 1044"/>
                <a:gd name="T11" fmla="*/ 584 h 607"/>
                <a:gd name="T12" fmla="*/ 0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6"/>
                    <a:pt x="250" y="272"/>
                    <a:pt x="522" y="292"/>
                  </a:cubicBezTo>
                  <a:cubicBezTo>
                    <a:pt x="793" y="313"/>
                    <a:pt x="1023" y="230"/>
                    <a:pt x="1023" y="105"/>
                  </a:cubicBezTo>
                  <a:cubicBezTo>
                    <a:pt x="1023" y="397"/>
                    <a:pt x="1023" y="397"/>
                    <a:pt x="1023" y="397"/>
                  </a:cubicBezTo>
                  <a:cubicBezTo>
                    <a:pt x="1043" y="522"/>
                    <a:pt x="814" y="606"/>
                    <a:pt x="543" y="584"/>
                  </a:cubicBezTo>
                  <a:cubicBezTo>
                    <a:pt x="250" y="564"/>
                    <a:pt x="21" y="439"/>
                    <a:pt x="0"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501" name="Freeform 1500"/>
            <p:cNvSpPr>
              <a:spLocks noChangeArrowheads="1"/>
            </p:cNvSpPr>
            <p:nvPr/>
          </p:nvSpPr>
          <p:spPr bwMode="auto">
            <a:xfrm>
              <a:off x="4500" y="999"/>
              <a:ext cx="236" cy="117"/>
            </a:xfrm>
            <a:custGeom>
              <a:avLst/>
              <a:gdLst>
                <a:gd name="T0" fmla="*/ 1023 w 1044"/>
                <a:gd name="T1" fmla="*/ 313 h 522"/>
                <a:gd name="T2" fmla="*/ 1023 w 1044"/>
                <a:gd name="T3" fmla="*/ 313 h 522"/>
                <a:gd name="T4" fmla="*/ 501 w 1044"/>
                <a:gd name="T5" fmla="*/ 21 h 522"/>
                <a:gd name="T6" fmla="*/ 0 w 1044"/>
                <a:gd name="T7" fmla="*/ 208 h 522"/>
                <a:gd name="T8" fmla="*/ 543 w 1044"/>
                <a:gd name="T9" fmla="*/ 500 h 522"/>
                <a:gd name="T10" fmla="*/ 1023 w 1044"/>
                <a:gd name="T11" fmla="*/ 313 h 522"/>
              </a:gdLst>
              <a:ahLst/>
              <a:cxnLst>
                <a:cxn ang="0">
                  <a:pos x="T0" y="T1"/>
                </a:cxn>
                <a:cxn ang="0">
                  <a:pos x="T2" y="T3"/>
                </a:cxn>
                <a:cxn ang="0">
                  <a:pos x="T4" y="T5"/>
                </a:cxn>
                <a:cxn ang="0">
                  <a:pos x="T6" y="T7"/>
                </a:cxn>
                <a:cxn ang="0">
                  <a:pos x="T8" y="T9"/>
                </a:cxn>
                <a:cxn ang="0">
                  <a:pos x="T10" y="T11"/>
                </a:cxn>
              </a:cxnLst>
              <a:rect l="0" t="0" r="r" b="b"/>
              <a:pathLst>
                <a:path w="1044" h="522">
                  <a:moveTo>
                    <a:pt x="1023" y="313"/>
                  </a:moveTo>
                  <a:lnTo>
                    <a:pt x="1023" y="313"/>
                  </a:lnTo>
                  <a:cubicBezTo>
                    <a:pt x="1023" y="167"/>
                    <a:pt x="772" y="41"/>
                    <a:pt x="501" y="21"/>
                  </a:cubicBezTo>
                  <a:cubicBezTo>
                    <a:pt x="230" y="0"/>
                    <a:pt x="0" y="83"/>
                    <a:pt x="0" y="208"/>
                  </a:cubicBezTo>
                  <a:cubicBezTo>
                    <a:pt x="21" y="354"/>
                    <a:pt x="250" y="480"/>
                    <a:pt x="543" y="500"/>
                  </a:cubicBezTo>
                  <a:cubicBezTo>
                    <a:pt x="814" y="521"/>
                    <a:pt x="1043" y="438"/>
                    <a:pt x="1023"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502" name="Freeform 1501"/>
            <p:cNvSpPr>
              <a:spLocks noChangeArrowheads="1"/>
            </p:cNvSpPr>
            <p:nvPr/>
          </p:nvSpPr>
          <p:spPr bwMode="auto">
            <a:xfrm>
              <a:off x="4500" y="1046"/>
              <a:ext cx="236" cy="137"/>
            </a:xfrm>
            <a:custGeom>
              <a:avLst/>
              <a:gdLst>
                <a:gd name="T0" fmla="*/ 0 w 1044"/>
                <a:gd name="T1" fmla="*/ 0 h 607"/>
                <a:gd name="T2" fmla="*/ 0 w 1044"/>
                <a:gd name="T3" fmla="*/ 0 h 607"/>
                <a:gd name="T4" fmla="*/ 543 w 1044"/>
                <a:gd name="T5" fmla="*/ 292 h 607"/>
                <a:gd name="T6" fmla="*/ 1023 w 1044"/>
                <a:gd name="T7" fmla="*/ 105 h 607"/>
                <a:gd name="T8" fmla="*/ 1043 w 1044"/>
                <a:gd name="T9" fmla="*/ 397 h 607"/>
                <a:gd name="T10" fmla="*/ 543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0" y="272"/>
                    <a:pt x="543" y="292"/>
                  </a:cubicBezTo>
                  <a:cubicBezTo>
                    <a:pt x="814" y="313"/>
                    <a:pt x="1043" y="230"/>
                    <a:pt x="1023" y="105"/>
                  </a:cubicBezTo>
                  <a:cubicBezTo>
                    <a:pt x="1043" y="397"/>
                    <a:pt x="1043" y="397"/>
                    <a:pt x="1043" y="397"/>
                  </a:cubicBezTo>
                  <a:cubicBezTo>
                    <a:pt x="1043" y="522"/>
                    <a:pt x="835" y="606"/>
                    <a:pt x="543" y="584"/>
                  </a:cubicBezTo>
                  <a:cubicBezTo>
                    <a:pt x="272" y="563"/>
                    <a:pt x="21" y="439"/>
                    <a:pt x="21"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503" name="Freeform 1502"/>
            <p:cNvSpPr>
              <a:spLocks noChangeArrowheads="1"/>
            </p:cNvSpPr>
            <p:nvPr/>
          </p:nvSpPr>
          <p:spPr bwMode="auto">
            <a:xfrm>
              <a:off x="4855" y="1175"/>
              <a:ext cx="232" cy="121"/>
            </a:xfrm>
            <a:custGeom>
              <a:avLst/>
              <a:gdLst>
                <a:gd name="T0" fmla="*/ 1022 w 1023"/>
                <a:gd name="T1" fmla="*/ 314 h 544"/>
                <a:gd name="T2" fmla="*/ 1022 w 1023"/>
                <a:gd name="T3" fmla="*/ 314 h 544"/>
                <a:gd name="T4" fmla="*/ 501 w 1023"/>
                <a:gd name="T5" fmla="*/ 43 h 544"/>
                <a:gd name="T6" fmla="*/ 0 w 1023"/>
                <a:gd name="T7" fmla="*/ 230 h 544"/>
                <a:gd name="T8" fmla="*/ 521 w 1023"/>
                <a:gd name="T9" fmla="*/ 522 h 544"/>
                <a:gd name="T10" fmla="*/ 1022 w 1023"/>
                <a:gd name="T11" fmla="*/ 314 h 544"/>
              </a:gdLst>
              <a:ahLst/>
              <a:cxnLst>
                <a:cxn ang="0">
                  <a:pos x="T0" y="T1"/>
                </a:cxn>
                <a:cxn ang="0">
                  <a:pos x="T2" y="T3"/>
                </a:cxn>
                <a:cxn ang="0">
                  <a:pos x="T4" y="T5"/>
                </a:cxn>
                <a:cxn ang="0">
                  <a:pos x="T6" y="T7"/>
                </a:cxn>
                <a:cxn ang="0">
                  <a:pos x="T8" y="T9"/>
                </a:cxn>
                <a:cxn ang="0">
                  <a:pos x="T10" y="T11"/>
                </a:cxn>
              </a:cxnLst>
              <a:rect l="0" t="0" r="r" b="b"/>
              <a:pathLst>
                <a:path w="1023" h="544">
                  <a:moveTo>
                    <a:pt x="1022" y="314"/>
                  </a:moveTo>
                  <a:lnTo>
                    <a:pt x="1022" y="314"/>
                  </a:lnTo>
                  <a:cubicBezTo>
                    <a:pt x="1022" y="188"/>
                    <a:pt x="772" y="63"/>
                    <a:pt x="501" y="43"/>
                  </a:cubicBezTo>
                  <a:cubicBezTo>
                    <a:pt x="209" y="0"/>
                    <a:pt x="0" y="84"/>
                    <a:pt x="0" y="230"/>
                  </a:cubicBezTo>
                  <a:cubicBezTo>
                    <a:pt x="21" y="355"/>
                    <a:pt x="250" y="480"/>
                    <a:pt x="521" y="522"/>
                  </a:cubicBezTo>
                  <a:cubicBezTo>
                    <a:pt x="814" y="543"/>
                    <a:pt x="1022" y="460"/>
                    <a:pt x="1022" y="314"/>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504" name="Freeform 1503"/>
            <p:cNvSpPr>
              <a:spLocks noChangeArrowheads="1"/>
            </p:cNvSpPr>
            <p:nvPr/>
          </p:nvSpPr>
          <p:spPr bwMode="auto">
            <a:xfrm>
              <a:off x="4855" y="1225"/>
              <a:ext cx="236" cy="137"/>
            </a:xfrm>
            <a:custGeom>
              <a:avLst/>
              <a:gdLst>
                <a:gd name="T0" fmla="*/ 0 w 1044"/>
                <a:gd name="T1" fmla="*/ 0 h 606"/>
                <a:gd name="T2" fmla="*/ 0 w 1044"/>
                <a:gd name="T3" fmla="*/ 0 h 606"/>
                <a:gd name="T4" fmla="*/ 521 w 1044"/>
                <a:gd name="T5" fmla="*/ 292 h 606"/>
                <a:gd name="T6" fmla="*/ 1022 w 1044"/>
                <a:gd name="T7" fmla="*/ 84 h 606"/>
                <a:gd name="T8" fmla="*/ 1043 w 1044"/>
                <a:gd name="T9" fmla="*/ 375 h 606"/>
                <a:gd name="T10" fmla="*/ 543 w 1044"/>
                <a:gd name="T11" fmla="*/ 584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92"/>
                  </a:cubicBezTo>
                  <a:cubicBezTo>
                    <a:pt x="814" y="313"/>
                    <a:pt x="1022" y="230"/>
                    <a:pt x="1022" y="84"/>
                  </a:cubicBezTo>
                  <a:cubicBezTo>
                    <a:pt x="1043" y="375"/>
                    <a:pt x="1043" y="375"/>
                    <a:pt x="1043" y="375"/>
                  </a:cubicBezTo>
                  <a:cubicBezTo>
                    <a:pt x="1043" y="521"/>
                    <a:pt x="814" y="605"/>
                    <a:pt x="543" y="584"/>
                  </a:cubicBezTo>
                  <a:cubicBezTo>
                    <a:pt x="271" y="542"/>
                    <a:pt x="21" y="417"/>
                    <a:pt x="21"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505" name="Freeform 1504"/>
            <p:cNvSpPr>
              <a:spLocks noChangeArrowheads="1"/>
            </p:cNvSpPr>
            <p:nvPr/>
          </p:nvSpPr>
          <p:spPr bwMode="auto">
            <a:xfrm>
              <a:off x="4808" y="876"/>
              <a:ext cx="230" cy="121"/>
            </a:xfrm>
            <a:custGeom>
              <a:avLst/>
              <a:gdLst>
                <a:gd name="T0" fmla="*/ 1022 w 1023"/>
                <a:gd name="T1" fmla="*/ 313 h 544"/>
                <a:gd name="T2" fmla="*/ 1022 w 1023"/>
                <a:gd name="T3" fmla="*/ 313 h 544"/>
                <a:gd name="T4" fmla="*/ 500 w 1023"/>
                <a:gd name="T5" fmla="*/ 21 h 544"/>
                <a:gd name="T6" fmla="*/ 0 w 1023"/>
                <a:gd name="T7" fmla="*/ 209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22" y="188"/>
                    <a:pt x="771" y="63"/>
                    <a:pt x="500" y="21"/>
                  </a:cubicBezTo>
                  <a:cubicBezTo>
                    <a:pt x="208" y="0"/>
                    <a:pt x="0" y="84"/>
                    <a:pt x="0" y="209"/>
                  </a:cubicBezTo>
                  <a:cubicBezTo>
                    <a:pt x="20" y="355"/>
                    <a:pt x="250" y="480"/>
                    <a:pt x="521" y="501"/>
                  </a:cubicBezTo>
                  <a:cubicBezTo>
                    <a:pt x="813" y="543"/>
                    <a:pt x="1022" y="439"/>
                    <a:pt x="1022"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506" name="Freeform 1505"/>
            <p:cNvSpPr>
              <a:spLocks noChangeArrowheads="1"/>
            </p:cNvSpPr>
            <p:nvPr/>
          </p:nvSpPr>
          <p:spPr bwMode="auto">
            <a:xfrm>
              <a:off x="4808" y="923"/>
              <a:ext cx="236" cy="141"/>
            </a:xfrm>
            <a:custGeom>
              <a:avLst/>
              <a:gdLst>
                <a:gd name="T0" fmla="*/ 0 w 1043"/>
                <a:gd name="T1" fmla="*/ 0 h 627"/>
                <a:gd name="T2" fmla="*/ 0 w 1043"/>
                <a:gd name="T3" fmla="*/ 0 h 627"/>
                <a:gd name="T4" fmla="*/ 521 w 1043"/>
                <a:gd name="T5" fmla="*/ 292 h 627"/>
                <a:gd name="T6" fmla="*/ 1022 w 1043"/>
                <a:gd name="T7" fmla="*/ 104 h 627"/>
                <a:gd name="T8" fmla="*/ 1042 w 1043"/>
                <a:gd name="T9" fmla="*/ 397 h 627"/>
                <a:gd name="T10" fmla="*/ 542 w 1043"/>
                <a:gd name="T11" fmla="*/ 584 h 627"/>
                <a:gd name="T12" fmla="*/ 20 w 1043"/>
                <a:gd name="T13" fmla="*/ 292 h 627"/>
                <a:gd name="T14" fmla="*/ 0 w 1043"/>
                <a:gd name="T15" fmla="*/ 0 h 6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3" h="627">
                  <a:moveTo>
                    <a:pt x="0" y="0"/>
                  </a:moveTo>
                  <a:lnTo>
                    <a:pt x="0" y="0"/>
                  </a:lnTo>
                  <a:cubicBezTo>
                    <a:pt x="20" y="146"/>
                    <a:pt x="250" y="271"/>
                    <a:pt x="521" y="292"/>
                  </a:cubicBezTo>
                  <a:cubicBezTo>
                    <a:pt x="813" y="334"/>
                    <a:pt x="1022" y="230"/>
                    <a:pt x="1022" y="104"/>
                  </a:cubicBezTo>
                  <a:cubicBezTo>
                    <a:pt x="1042" y="397"/>
                    <a:pt x="1042" y="397"/>
                    <a:pt x="1042" y="397"/>
                  </a:cubicBezTo>
                  <a:cubicBezTo>
                    <a:pt x="1042" y="521"/>
                    <a:pt x="813" y="626"/>
                    <a:pt x="542" y="584"/>
                  </a:cubicBezTo>
                  <a:cubicBezTo>
                    <a:pt x="271" y="563"/>
                    <a:pt x="20" y="438"/>
                    <a:pt x="20"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507" name="Freeform 1506"/>
            <p:cNvSpPr>
              <a:spLocks noChangeArrowheads="1"/>
            </p:cNvSpPr>
            <p:nvPr/>
          </p:nvSpPr>
          <p:spPr bwMode="auto">
            <a:xfrm>
              <a:off x="5162" y="1056"/>
              <a:ext cx="232" cy="117"/>
            </a:xfrm>
            <a:custGeom>
              <a:avLst/>
              <a:gdLst>
                <a:gd name="T0" fmla="*/ 1022 w 1023"/>
                <a:gd name="T1" fmla="*/ 313 h 522"/>
                <a:gd name="T2" fmla="*/ 1022 w 1023"/>
                <a:gd name="T3" fmla="*/ 313 h 522"/>
                <a:gd name="T4" fmla="*/ 500 w 1023"/>
                <a:gd name="T5" fmla="*/ 21 h 522"/>
                <a:gd name="T6" fmla="*/ 0 w 1023"/>
                <a:gd name="T7" fmla="*/ 208 h 522"/>
                <a:gd name="T8" fmla="*/ 522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67"/>
                    <a:pt x="772" y="42"/>
                    <a:pt x="500" y="21"/>
                  </a:cubicBezTo>
                  <a:cubicBezTo>
                    <a:pt x="209" y="0"/>
                    <a:pt x="0" y="84"/>
                    <a:pt x="0" y="208"/>
                  </a:cubicBezTo>
                  <a:cubicBezTo>
                    <a:pt x="21" y="355"/>
                    <a:pt x="250" y="480"/>
                    <a:pt x="522" y="501"/>
                  </a:cubicBezTo>
                  <a:cubicBezTo>
                    <a:pt x="813" y="521"/>
                    <a:pt x="1022" y="438"/>
                    <a:pt x="1022"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508" name="Freeform 1507"/>
            <p:cNvSpPr>
              <a:spLocks noChangeArrowheads="1"/>
            </p:cNvSpPr>
            <p:nvPr/>
          </p:nvSpPr>
          <p:spPr bwMode="auto">
            <a:xfrm>
              <a:off x="5162" y="1102"/>
              <a:ext cx="236" cy="137"/>
            </a:xfrm>
            <a:custGeom>
              <a:avLst/>
              <a:gdLst>
                <a:gd name="T0" fmla="*/ 0 w 1044"/>
                <a:gd name="T1" fmla="*/ 0 h 607"/>
                <a:gd name="T2" fmla="*/ 0 w 1044"/>
                <a:gd name="T3" fmla="*/ 0 h 607"/>
                <a:gd name="T4" fmla="*/ 522 w 1044"/>
                <a:gd name="T5" fmla="*/ 293 h 607"/>
                <a:gd name="T6" fmla="*/ 1022 w 1044"/>
                <a:gd name="T7" fmla="*/ 105 h 607"/>
                <a:gd name="T8" fmla="*/ 1022 w 1044"/>
                <a:gd name="T9" fmla="*/ 397 h 607"/>
                <a:gd name="T10" fmla="*/ 542 w 1044"/>
                <a:gd name="T11" fmla="*/ 584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7"/>
                    <a:pt x="250" y="272"/>
                    <a:pt x="522" y="293"/>
                  </a:cubicBezTo>
                  <a:cubicBezTo>
                    <a:pt x="813" y="313"/>
                    <a:pt x="1022" y="230"/>
                    <a:pt x="1022" y="105"/>
                  </a:cubicBezTo>
                  <a:cubicBezTo>
                    <a:pt x="1022" y="397"/>
                    <a:pt x="1022" y="397"/>
                    <a:pt x="1022" y="397"/>
                  </a:cubicBezTo>
                  <a:cubicBezTo>
                    <a:pt x="1043" y="522"/>
                    <a:pt x="813" y="606"/>
                    <a:pt x="542" y="584"/>
                  </a:cubicBezTo>
                  <a:cubicBezTo>
                    <a:pt x="250" y="564"/>
                    <a:pt x="21" y="439"/>
                    <a:pt x="21" y="293"/>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grpSp>
      <p:grpSp>
        <p:nvGrpSpPr>
          <p:cNvPr id="1509" name="Group 204"/>
          <p:cNvGrpSpPr>
            <a:grpSpLocks/>
          </p:cNvGrpSpPr>
          <p:nvPr/>
        </p:nvGrpSpPr>
        <p:grpSpPr bwMode="auto">
          <a:xfrm flipH="1">
            <a:off x="6723601" y="2160907"/>
            <a:ext cx="992980" cy="723563"/>
            <a:chOff x="3658" y="852"/>
            <a:chExt cx="1986" cy="1447"/>
          </a:xfrm>
        </p:grpSpPr>
        <p:sp>
          <p:nvSpPr>
            <p:cNvPr id="1510" name="Freeform 1509"/>
            <p:cNvSpPr>
              <a:spLocks noChangeArrowheads="1"/>
            </p:cNvSpPr>
            <p:nvPr/>
          </p:nvSpPr>
          <p:spPr bwMode="auto">
            <a:xfrm>
              <a:off x="3658" y="1419"/>
              <a:ext cx="662" cy="880"/>
            </a:xfrm>
            <a:custGeom>
              <a:avLst/>
              <a:gdLst>
                <a:gd name="T0" fmla="*/ 2921 w 2922"/>
                <a:gd name="T1" fmla="*/ 3879 h 3880"/>
                <a:gd name="T2" fmla="*/ 0 w 2922"/>
                <a:gd name="T3" fmla="*/ 2629 h 3880"/>
                <a:gd name="T4" fmla="*/ 0 w 2922"/>
                <a:gd name="T5" fmla="*/ 0 h 3880"/>
                <a:gd name="T6" fmla="*/ 2921 w 2922"/>
                <a:gd name="T7" fmla="*/ 1251 h 3880"/>
                <a:gd name="T8" fmla="*/ 2921 w 2922"/>
                <a:gd name="T9" fmla="*/ 3879 h 3880"/>
              </a:gdLst>
              <a:ahLst/>
              <a:cxnLst>
                <a:cxn ang="0">
                  <a:pos x="T0" y="T1"/>
                </a:cxn>
                <a:cxn ang="0">
                  <a:pos x="T2" y="T3"/>
                </a:cxn>
                <a:cxn ang="0">
                  <a:pos x="T4" y="T5"/>
                </a:cxn>
                <a:cxn ang="0">
                  <a:pos x="T6" y="T7"/>
                </a:cxn>
                <a:cxn ang="0">
                  <a:pos x="T8" y="T9"/>
                </a:cxn>
              </a:cxnLst>
              <a:rect l="0" t="0" r="r" b="b"/>
              <a:pathLst>
                <a:path w="2922" h="3880">
                  <a:moveTo>
                    <a:pt x="2921" y="3879"/>
                  </a:moveTo>
                  <a:lnTo>
                    <a:pt x="0" y="2629"/>
                  </a:lnTo>
                  <a:lnTo>
                    <a:pt x="0" y="0"/>
                  </a:lnTo>
                  <a:lnTo>
                    <a:pt x="2921" y="1251"/>
                  </a:lnTo>
                  <a:lnTo>
                    <a:pt x="2921" y="3879"/>
                  </a:lnTo>
                </a:path>
              </a:pathLst>
            </a:custGeom>
            <a:gradFill flip="none" rotWithShape="1">
              <a:gsLst>
                <a:gs pos="0">
                  <a:schemeClr val="accent4">
                    <a:lumMod val="40000"/>
                    <a:lumOff val="60000"/>
                  </a:schemeClr>
                </a:gs>
                <a:gs pos="46000">
                  <a:schemeClr val="accent4">
                    <a:lumMod val="95000"/>
                    <a:lumOff val="5000"/>
                  </a:schemeClr>
                </a:gs>
                <a:gs pos="100000">
                  <a:schemeClr val="accent4">
                    <a:lumMod val="60000"/>
                  </a:schemeClr>
                </a:gs>
              </a:gsLst>
              <a:path path="circle">
                <a:fillToRect l="50000" t="130000" r="50000" b="-3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511" name="Freeform 1510"/>
            <p:cNvSpPr>
              <a:spLocks noChangeArrowheads="1"/>
            </p:cNvSpPr>
            <p:nvPr/>
          </p:nvSpPr>
          <p:spPr bwMode="auto">
            <a:xfrm>
              <a:off x="4320" y="1133"/>
              <a:ext cx="1324" cy="1166"/>
            </a:xfrm>
            <a:custGeom>
              <a:avLst/>
              <a:gdLst>
                <a:gd name="T0" fmla="*/ 2920 w 5842"/>
                <a:gd name="T1" fmla="*/ 1272 h 5152"/>
                <a:gd name="T2" fmla="*/ 0 w 5842"/>
                <a:gd name="T3" fmla="*/ 2523 h 5152"/>
                <a:gd name="T4" fmla="*/ 0 w 5842"/>
                <a:gd name="T5" fmla="*/ 5151 h 5152"/>
                <a:gd name="T6" fmla="*/ 2920 w 5842"/>
                <a:gd name="T7" fmla="*/ 3901 h 5152"/>
                <a:gd name="T8" fmla="*/ 5841 w 5842"/>
                <a:gd name="T9" fmla="*/ 2649 h 5152"/>
                <a:gd name="T10" fmla="*/ 5841 w 5842"/>
                <a:gd name="T11" fmla="*/ 0 h 5152"/>
                <a:gd name="T12" fmla="*/ 2920 w 5842"/>
                <a:gd name="T13" fmla="*/ 1272 h 5152"/>
              </a:gdLst>
              <a:ahLst/>
              <a:cxnLst>
                <a:cxn ang="0">
                  <a:pos x="T0" y="T1"/>
                </a:cxn>
                <a:cxn ang="0">
                  <a:pos x="T2" y="T3"/>
                </a:cxn>
                <a:cxn ang="0">
                  <a:pos x="T4" y="T5"/>
                </a:cxn>
                <a:cxn ang="0">
                  <a:pos x="T6" y="T7"/>
                </a:cxn>
                <a:cxn ang="0">
                  <a:pos x="T8" y="T9"/>
                </a:cxn>
                <a:cxn ang="0">
                  <a:pos x="T10" y="T11"/>
                </a:cxn>
                <a:cxn ang="0">
                  <a:pos x="T12" y="T13"/>
                </a:cxn>
              </a:cxnLst>
              <a:rect l="0" t="0" r="r" b="b"/>
              <a:pathLst>
                <a:path w="5842" h="5152">
                  <a:moveTo>
                    <a:pt x="2920" y="1272"/>
                  </a:moveTo>
                  <a:lnTo>
                    <a:pt x="0" y="2523"/>
                  </a:lnTo>
                  <a:lnTo>
                    <a:pt x="0" y="5151"/>
                  </a:lnTo>
                  <a:lnTo>
                    <a:pt x="2920" y="3901"/>
                  </a:lnTo>
                  <a:lnTo>
                    <a:pt x="5841" y="2649"/>
                  </a:lnTo>
                  <a:lnTo>
                    <a:pt x="5841" y="0"/>
                  </a:lnTo>
                  <a:lnTo>
                    <a:pt x="2920" y="1272"/>
                  </a:lnTo>
                </a:path>
              </a:pathLst>
            </a:custGeom>
            <a:gradFill flip="none" rotWithShape="1">
              <a:gsLst>
                <a:gs pos="0">
                  <a:schemeClr val="accent4">
                    <a:lumMod val="89000"/>
                  </a:schemeClr>
                </a:gs>
                <a:gs pos="23000">
                  <a:schemeClr val="accent4">
                    <a:lumMod val="89000"/>
                  </a:schemeClr>
                </a:gs>
                <a:gs pos="69000">
                  <a:schemeClr val="accent4">
                    <a:lumMod val="75000"/>
                  </a:schemeClr>
                </a:gs>
                <a:gs pos="97000">
                  <a:schemeClr val="accent4">
                    <a:lumMod val="70000"/>
                  </a:schemeClr>
                </a:gs>
              </a:gsLst>
              <a:path path="circle">
                <a:fillToRect l="50000" t="50000" r="50000" b="5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512" name="Freeform 1511"/>
            <p:cNvSpPr>
              <a:spLocks noChangeArrowheads="1"/>
            </p:cNvSpPr>
            <p:nvPr/>
          </p:nvSpPr>
          <p:spPr bwMode="auto">
            <a:xfrm>
              <a:off x="3658" y="852"/>
              <a:ext cx="1986" cy="856"/>
            </a:xfrm>
            <a:custGeom>
              <a:avLst/>
              <a:gdLst>
                <a:gd name="T0" fmla="*/ 5841 w 8763"/>
                <a:gd name="T1" fmla="*/ 0 h 3776"/>
                <a:gd name="T2" fmla="*/ 2921 w 8763"/>
                <a:gd name="T3" fmla="*/ 1252 h 3776"/>
                <a:gd name="T4" fmla="*/ 0 w 8763"/>
                <a:gd name="T5" fmla="*/ 2524 h 3776"/>
                <a:gd name="T6" fmla="*/ 2921 w 8763"/>
                <a:gd name="T7" fmla="*/ 3775 h 3776"/>
                <a:gd name="T8" fmla="*/ 5841 w 8763"/>
                <a:gd name="T9" fmla="*/ 2524 h 3776"/>
                <a:gd name="T10" fmla="*/ 8762 w 8763"/>
                <a:gd name="T11" fmla="*/ 1252 h 3776"/>
                <a:gd name="T12" fmla="*/ 5841 w 8763"/>
                <a:gd name="T13" fmla="*/ 0 h 3776"/>
              </a:gdLst>
              <a:ahLst/>
              <a:cxnLst>
                <a:cxn ang="0">
                  <a:pos x="T0" y="T1"/>
                </a:cxn>
                <a:cxn ang="0">
                  <a:pos x="T2" y="T3"/>
                </a:cxn>
                <a:cxn ang="0">
                  <a:pos x="T4" y="T5"/>
                </a:cxn>
                <a:cxn ang="0">
                  <a:pos x="T6" y="T7"/>
                </a:cxn>
                <a:cxn ang="0">
                  <a:pos x="T8" y="T9"/>
                </a:cxn>
                <a:cxn ang="0">
                  <a:pos x="T10" y="T11"/>
                </a:cxn>
                <a:cxn ang="0">
                  <a:pos x="T12" y="T13"/>
                </a:cxn>
              </a:cxnLst>
              <a:rect l="0" t="0" r="r" b="b"/>
              <a:pathLst>
                <a:path w="8763" h="3776">
                  <a:moveTo>
                    <a:pt x="5841" y="0"/>
                  </a:moveTo>
                  <a:lnTo>
                    <a:pt x="2921" y="1252"/>
                  </a:lnTo>
                  <a:lnTo>
                    <a:pt x="0" y="2524"/>
                  </a:lnTo>
                  <a:lnTo>
                    <a:pt x="2921" y="3775"/>
                  </a:lnTo>
                  <a:lnTo>
                    <a:pt x="5841" y="2524"/>
                  </a:lnTo>
                  <a:lnTo>
                    <a:pt x="8762" y="1252"/>
                  </a:lnTo>
                  <a:lnTo>
                    <a:pt x="5841" y="0"/>
                  </a:lnTo>
                </a:path>
              </a:pathLst>
            </a:custGeom>
            <a:gradFill flip="none" rotWithShape="1">
              <a:gsLst>
                <a:gs pos="0">
                  <a:schemeClr val="accent4">
                    <a:lumMod val="0"/>
                    <a:lumOff val="100000"/>
                  </a:schemeClr>
                </a:gs>
                <a:gs pos="35000">
                  <a:schemeClr val="accent4">
                    <a:lumMod val="0"/>
                    <a:lumOff val="100000"/>
                  </a:schemeClr>
                </a:gs>
                <a:gs pos="100000">
                  <a:schemeClr val="accent4">
                    <a:lumMod val="100000"/>
                  </a:schemeClr>
                </a:gs>
              </a:gsLst>
              <a:path path="circle">
                <a:fillToRect l="50000" t="-80000" r="50000" b="18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513" name="Freeform 1512"/>
            <p:cNvSpPr>
              <a:spLocks noChangeArrowheads="1"/>
            </p:cNvSpPr>
            <p:nvPr/>
          </p:nvSpPr>
          <p:spPr bwMode="auto">
            <a:xfrm>
              <a:off x="3872" y="1246"/>
              <a:ext cx="234" cy="121"/>
            </a:xfrm>
            <a:custGeom>
              <a:avLst/>
              <a:gdLst>
                <a:gd name="T0" fmla="*/ 1022 w 1044"/>
                <a:gd name="T1" fmla="*/ 333 h 543"/>
                <a:gd name="T2" fmla="*/ 1022 w 1044"/>
                <a:gd name="T3" fmla="*/ 333 h 543"/>
                <a:gd name="T4" fmla="*/ 500 w 1044"/>
                <a:gd name="T5" fmla="*/ 41 h 543"/>
                <a:gd name="T6" fmla="*/ 20 w 1044"/>
                <a:gd name="T7" fmla="*/ 229 h 543"/>
                <a:gd name="T8" fmla="*/ 542 w 1044"/>
                <a:gd name="T9" fmla="*/ 521 h 543"/>
                <a:gd name="T10" fmla="*/ 1022 w 1044"/>
                <a:gd name="T11" fmla="*/ 333 h 543"/>
              </a:gdLst>
              <a:ahLst/>
              <a:cxnLst>
                <a:cxn ang="0">
                  <a:pos x="T0" y="T1"/>
                </a:cxn>
                <a:cxn ang="0">
                  <a:pos x="T2" y="T3"/>
                </a:cxn>
                <a:cxn ang="0">
                  <a:pos x="T4" y="T5"/>
                </a:cxn>
                <a:cxn ang="0">
                  <a:pos x="T6" y="T7"/>
                </a:cxn>
                <a:cxn ang="0">
                  <a:pos x="T8" y="T9"/>
                </a:cxn>
                <a:cxn ang="0">
                  <a:pos x="T10" y="T11"/>
                </a:cxn>
              </a:cxnLst>
              <a:rect l="0" t="0" r="r" b="b"/>
              <a:pathLst>
                <a:path w="1044" h="543">
                  <a:moveTo>
                    <a:pt x="1022" y="333"/>
                  </a:moveTo>
                  <a:lnTo>
                    <a:pt x="1022" y="333"/>
                  </a:lnTo>
                  <a:cubicBezTo>
                    <a:pt x="1022" y="187"/>
                    <a:pt x="793" y="62"/>
                    <a:pt x="500" y="41"/>
                  </a:cubicBezTo>
                  <a:cubicBezTo>
                    <a:pt x="229" y="0"/>
                    <a:pt x="0" y="104"/>
                    <a:pt x="20" y="229"/>
                  </a:cubicBezTo>
                  <a:cubicBezTo>
                    <a:pt x="20" y="354"/>
                    <a:pt x="250" y="479"/>
                    <a:pt x="542" y="521"/>
                  </a:cubicBezTo>
                  <a:cubicBezTo>
                    <a:pt x="813" y="542"/>
                    <a:pt x="1043" y="458"/>
                    <a:pt x="1022" y="33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514" name="Freeform 1513"/>
            <p:cNvSpPr>
              <a:spLocks noChangeArrowheads="1"/>
            </p:cNvSpPr>
            <p:nvPr/>
          </p:nvSpPr>
          <p:spPr bwMode="auto">
            <a:xfrm>
              <a:off x="3876" y="1298"/>
              <a:ext cx="230" cy="135"/>
            </a:xfrm>
            <a:custGeom>
              <a:avLst/>
              <a:gdLst>
                <a:gd name="T0" fmla="*/ 0 w 1024"/>
                <a:gd name="T1" fmla="*/ 0 h 606"/>
                <a:gd name="T2" fmla="*/ 0 w 1024"/>
                <a:gd name="T3" fmla="*/ 0 h 606"/>
                <a:gd name="T4" fmla="*/ 522 w 1024"/>
                <a:gd name="T5" fmla="*/ 292 h 606"/>
                <a:gd name="T6" fmla="*/ 1002 w 1024"/>
                <a:gd name="T7" fmla="*/ 104 h 606"/>
                <a:gd name="T8" fmla="*/ 1023 w 1024"/>
                <a:gd name="T9" fmla="*/ 396 h 606"/>
                <a:gd name="T10" fmla="*/ 522 w 1024"/>
                <a:gd name="T11" fmla="*/ 584 h 606"/>
                <a:gd name="T12" fmla="*/ 0 w 1024"/>
                <a:gd name="T13" fmla="*/ 292 h 606"/>
                <a:gd name="T14" fmla="*/ 0 w 102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4" h="606">
                  <a:moveTo>
                    <a:pt x="0" y="0"/>
                  </a:moveTo>
                  <a:lnTo>
                    <a:pt x="0" y="0"/>
                  </a:lnTo>
                  <a:cubicBezTo>
                    <a:pt x="0" y="125"/>
                    <a:pt x="230" y="250"/>
                    <a:pt x="522" y="292"/>
                  </a:cubicBezTo>
                  <a:cubicBezTo>
                    <a:pt x="793" y="313"/>
                    <a:pt x="1023" y="229"/>
                    <a:pt x="1002" y="104"/>
                  </a:cubicBezTo>
                  <a:cubicBezTo>
                    <a:pt x="1023" y="396"/>
                    <a:pt x="1023" y="396"/>
                    <a:pt x="1023" y="396"/>
                  </a:cubicBezTo>
                  <a:cubicBezTo>
                    <a:pt x="1023" y="521"/>
                    <a:pt x="814" y="605"/>
                    <a:pt x="522" y="584"/>
                  </a:cubicBezTo>
                  <a:cubicBezTo>
                    <a:pt x="251" y="563"/>
                    <a:pt x="22" y="417"/>
                    <a:pt x="0"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515" name="Freeform 1514"/>
            <p:cNvSpPr>
              <a:spLocks noChangeArrowheads="1"/>
            </p:cNvSpPr>
            <p:nvPr/>
          </p:nvSpPr>
          <p:spPr bwMode="auto">
            <a:xfrm>
              <a:off x="4225" y="1423"/>
              <a:ext cx="236" cy="123"/>
            </a:xfrm>
            <a:custGeom>
              <a:avLst/>
              <a:gdLst>
                <a:gd name="T0" fmla="*/ 1022 w 1044"/>
                <a:gd name="T1" fmla="*/ 313 h 544"/>
                <a:gd name="T2" fmla="*/ 1022 w 1044"/>
                <a:gd name="T3" fmla="*/ 313 h 544"/>
                <a:gd name="T4" fmla="*/ 501 w 1044"/>
                <a:gd name="T5" fmla="*/ 21 h 544"/>
                <a:gd name="T6" fmla="*/ 21 w 1044"/>
                <a:gd name="T7" fmla="*/ 230 h 544"/>
                <a:gd name="T8" fmla="*/ 542 w 1044"/>
                <a:gd name="T9" fmla="*/ 522 h 544"/>
                <a:gd name="T10" fmla="*/ 1022 w 1044"/>
                <a:gd name="T11" fmla="*/ 313 h 544"/>
              </a:gdLst>
              <a:ahLst/>
              <a:cxnLst>
                <a:cxn ang="0">
                  <a:pos x="T0" y="T1"/>
                </a:cxn>
                <a:cxn ang="0">
                  <a:pos x="T2" y="T3"/>
                </a:cxn>
                <a:cxn ang="0">
                  <a:pos x="T4" y="T5"/>
                </a:cxn>
                <a:cxn ang="0">
                  <a:pos x="T6" y="T7"/>
                </a:cxn>
                <a:cxn ang="0">
                  <a:pos x="T8" y="T9"/>
                </a:cxn>
                <a:cxn ang="0">
                  <a:pos x="T10" y="T11"/>
                </a:cxn>
              </a:cxnLst>
              <a:rect l="0" t="0" r="r" b="b"/>
              <a:pathLst>
                <a:path w="1044" h="544">
                  <a:moveTo>
                    <a:pt x="1022" y="313"/>
                  </a:moveTo>
                  <a:lnTo>
                    <a:pt x="1022" y="313"/>
                  </a:lnTo>
                  <a:cubicBezTo>
                    <a:pt x="1022" y="188"/>
                    <a:pt x="793" y="63"/>
                    <a:pt x="501" y="21"/>
                  </a:cubicBezTo>
                  <a:cubicBezTo>
                    <a:pt x="230" y="0"/>
                    <a:pt x="0" y="83"/>
                    <a:pt x="21" y="230"/>
                  </a:cubicBezTo>
                  <a:cubicBezTo>
                    <a:pt x="21" y="355"/>
                    <a:pt x="251" y="480"/>
                    <a:pt x="542" y="522"/>
                  </a:cubicBezTo>
                  <a:cubicBezTo>
                    <a:pt x="814" y="543"/>
                    <a:pt x="1043" y="459"/>
                    <a:pt x="1022"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516" name="Freeform 1515"/>
            <p:cNvSpPr>
              <a:spLocks noChangeArrowheads="1"/>
            </p:cNvSpPr>
            <p:nvPr/>
          </p:nvSpPr>
          <p:spPr bwMode="auto">
            <a:xfrm>
              <a:off x="4229" y="1478"/>
              <a:ext cx="232" cy="135"/>
            </a:xfrm>
            <a:custGeom>
              <a:avLst/>
              <a:gdLst>
                <a:gd name="T0" fmla="*/ 0 w 1023"/>
                <a:gd name="T1" fmla="*/ 0 h 605"/>
                <a:gd name="T2" fmla="*/ 0 w 1023"/>
                <a:gd name="T3" fmla="*/ 0 h 605"/>
                <a:gd name="T4" fmla="*/ 521 w 1023"/>
                <a:gd name="T5" fmla="*/ 292 h 605"/>
                <a:gd name="T6" fmla="*/ 1001 w 1023"/>
                <a:gd name="T7" fmla="*/ 83 h 605"/>
                <a:gd name="T8" fmla="*/ 1022 w 1023"/>
                <a:gd name="T9" fmla="*/ 375 h 605"/>
                <a:gd name="T10" fmla="*/ 521 w 1023"/>
                <a:gd name="T11" fmla="*/ 584 h 605"/>
                <a:gd name="T12" fmla="*/ 0 w 1023"/>
                <a:gd name="T13" fmla="*/ 292 h 605"/>
                <a:gd name="T14" fmla="*/ 0 w 1023"/>
                <a:gd name="T15" fmla="*/ 0 h 6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3" h="605">
                  <a:moveTo>
                    <a:pt x="0" y="0"/>
                  </a:moveTo>
                  <a:lnTo>
                    <a:pt x="0" y="0"/>
                  </a:lnTo>
                  <a:cubicBezTo>
                    <a:pt x="0" y="125"/>
                    <a:pt x="230" y="250"/>
                    <a:pt x="521" y="292"/>
                  </a:cubicBezTo>
                  <a:cubicBezTo>
                    <a:pt x="793" y="313"/>
                    <a:pt x="1022" y="229"/>
                    <a:pt x="1001" y="83"/>
                  </a:cubicBezTo>
                  <a:cubicBezTo>
                    <a:pt x="1022" y="375"/>
                    <a:pt x="1022" y="375"/>
                    <a:pt x="1022" y="375"/>
                  </a:cubicBezTo>
                  <a:cubicBezTo>
                    <a:pt x="1022" y="521"/>
                    <a:pt x="814" y="604"/>
                    <a:pt x="521" y="584"/>
                  </a:cubicBezTo>
                  <a:cubicBezTo>
                    <a:pt x="250" y="542"/>
                    <a:pt x="21" y="417"/>
                    <a:pt x="0"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517" name="Freeform 1516"/>
            <p:cNvSpPr>
              <a:spLocks noChangeArrowheads="1"/>
            </p:cNvSpPr>
            <p:nvPr/>
          </p:nvSpPr>
          <p:spPr bwMode="auto">
            <a:xfrm>
              <a:off x="4183" y="1122"/>
              <a:ext cx="232" cy="121"/>
            </a:xfrm>
            <a:custGeom>
              <a:avLst/>
              <a:gdLst>
                <a:gd name="T0" fmla="*/ 1022 w 1023"/>
                <a:gd name="T1" fmla="*/ 313 h 544"/>
                <a:gd name="T2" fmla="*/ 1022 w 1023"/>
                <a:gd name="T3" fmla="*/ 313 h 544"/>
                <a:gd name="T4" fmla="*/ 501 w 1023"/>
                <a:gd name="T5" fmla="*/ 21 h 544"/>
                <a:gd name="T6" fmla="*/ 0 w 1023"/>
                <a:gd name="T7" fmla="*/ 229 h 544"/>
                <a:gd name="T8" fmla="*/ 521 w 1023"/>
                <a:gd name="T9" fmla="*/ 500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1"/>
                  </a:cubicBezTo>
                  <a:cubicBezTo>
                    <a:pt x="208" y="0"/>
                    <a:pt x="0" y="83"/>
                    <a:pt x="0" y="229"/>
                  </a:cubicBezTo>
                  <a:cubicBezTo>
                    <a:pt x="0" y="355"/>
                    <a:pt x="250" y="480"/>
                    <a:pt x="521" y="500"/>
                  </a:cubicBezTo>
                  <a:cubicBezTo>
                    <a:pt x="813" y="543"/>
                    <a:pt x="1022" y="459"/>
                    <a:pt x="1022"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518" name="Freeform 1517"/>
            <p:cNvSpPr>
              <a:spLocks noChangeArrowheads="1"/>
            </p:cNvSpPr>
            <p:nvPr/>
          </p:nvSpPr>
          <p:spPr bwMode="auto">
            <a:xfrm>
              <a:off x="4183" y="1175"/>
              <a:ext cx="236" cy="135"/>
            </a:xfrm>
            <a:custGeom>
              <a:avLst/>
              <a:gdLst>
                <a:gd name="T0" fmla="*/ 0 w 1044"/>
                <a:gd name="T1" fmla="*/ 0 h 606"/>
                <a:gd name="T2" fmla="*/ 0 w 1044"/>
                <a:gd name="T3" fmla="*/ 0 h 606"/>
                <a:gd name="T4" fmla="*/ 521 w 1044"/>
                <a:gd name="T5" fmla="*/ 271 h 606"/>
                <a:gd name="T6" fmla="*/ 1022 w 1044"/>
                <a:gd name="T7" fmla="*/ 84 h 606"/>
                <a:gd name="T8" fmla="*/ 1022 w 1044"/>
                <a:gd name="T9" fmla="*/ 376 h 606"/>
                <a:gd name="T10" fmla="*/ 542 w 1044"/>
                <a:gd name="T11" fmla="*/ 564 h 606"/>
                <a:gd name="T12" fmla="*/ 21 w 1044"/>
                <a:gd name="T13" fmla="*/ 293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0" y="126"/>
                    <a:pt x="250" y="251"/>
                    <a:pt x="521" y="271"/>
                  </a:cubicBezTo>
                  <a:cubicBezTo>
                    <a:pt x="813" y="314"/>
                    <a:pt x="1022" y="230"/>
                    <a:pt x="1022" y="84"/>
                  </a:cubicBezTo>
                  <a:cubicBezTo>
                    <a:pt x="1022" y="376"/>
                    <a:pt x="1022" y="376"/>
                    <a:pt x="1022" y="376"/>
                  </a:cubicBezTo>
                  <a:cubicBezTo>
                    <a:pt x="1043" y="522"/>
                    <a:pt x="813" y="605"/>
                    <a:pt x="542" y="564"/>
                  </a:cubicBezTo>
                  <a:cubicBezTo>
                    <a:pt x="250" y="543"/>
                    <a:pt x="21" y="418"/>
                    <a:pt x="21" y="293"/>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519" name="Freeform 1518"/>
            <p:cNvSpPr>
              <a:spLocks noChangeArrowheads="1"/>
            </p:cNvSpPr>
            <p:nvPr/>
          </p:nvSpPr>
          <p:spPr bwMode="auto">
            <a:xfrm>
              <a:off x="4534" y="1300"/>
              <a:ext cx="234" cy="117"/>
            </a:xfrm>
            <a:custGeom>
              <a:avLst/>
              <a:gdLst>
                <a:gd name="T0" fmla="*/ 1044 w 1045"/>
                <a:gd name="T1" fmla="*/ 313 h 522"/>
                <a:gd name="T2" fmla="*/ 1044 w 1045"/>
                <a:gd name="T3" fmla="*/ 313 h 522"/>
                <a:gd name="T4" fmla="*/ 501 w 1045"/>
                <a:gd name="T5" fmla="*/ 21 h 522"/>
                <a:gd name="T6" fmla="*/ 21 w 1045"/>
                <a:gd name="T7" fmla="*/ 208 h 522"/>
                <a:gd name="T8" fmla="*/ 543 w 1045"/>
                <a:gd name="T9" fmla="*/ 500 h 522"/>
                <a:gd name="T10" fmla="*/ 1044 w 1045"/>
                <a:gd name="T11" fmla="*/ 313 h 522"/>
              </a:gdLst>
              <a:ahLst/>
              <a:cxnLst>
                <a:cxn ang="0">
                  <a:pos x="T0" y="T1"/>
                </a:cxn>
                <a:cxn ang="0">
                  <a:pos x="T2" y="T3"/>
                </a:cxn>
                <a:cxn ang="0">
                  <a:pos x="T4" y="T5"/>
                </a:cxn>
                <a:cxn ang="0">
                  <a:pos x="T6" y="T7"/>
                </a:cxn>
                <a:cxn ang="0">
                  <a:pos x="T8" y="T9"/>
                </a:cxn>
                <a:cxn ang="0">
                  <a:pos x="T10" y="T11"/>
                </a:cxn>
              </a:cxnLst>
              <a:rect l="0" t="0" r="r" b="b"/>
              <a:pathLst>
                <a:path w="1045" h="522">
                  <a:moveTo>
                    <a:pt x="1044" y="313"/>
                  </a:moveTo>
                  <a:lnTo>
                    <a:pt x="1044" y="313"/>
                  </a:lnTo>
                  <a:cubicBezTo>
                    <a:pt x="1022" y="187"/>
                    <a:pt x="793" y="41"/>
                    <a:pt x="501" y="21"/>
                  </a:cubicBezTo>
                  <a:cubicBezTo>
                    <a:pt x="230" y="0"/>
                    <a:pt x="0" y="83"/>
                    <a:pt x="21" y="208"/>
                  </a:cubicBezTo>
                  <a:cubicBezTo>
                    <a:pt x="21" y="354"/>
                    <a:pt x="271" y="480"/>
                    <a:pt x="543" y="500"/>
                  </a:cubicBezTo>
                  <a:cubicBezTo>
                    <a:pt x="814" y="521"/>
                    <a:pt x="1044" y="438"/>
                    <a:pt x="1044"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520" name="Freeform 1519"/>
            <p:cNvSpPr>
              <a:spLocks noChangeArrowheads="1"/>
            </p:cNvSpPr>
            <p:nvPr/>
          </p:nvSpPr>
          <p:spPr bwMode="auto">
            <a:xfrm>
              <a:off x="4538" y="1348"/>
              <a:ext cx="236" cy="137"/>
            </a:xfrm>
            <a:custGeom>
              <a:avLst/>
              <a:gdLst>
                <a:gd name="T0" fmla="*/ 0 w 1044"/>
                <a:gd name="T1" fmla="*/ 0 h 607"/>
                <a:gd name="T2" fmla="*/ 0 w 1044"/>
                <a:gd name="T3" fmla="*/ 0 h 607"/>
                <a:gd name="T4" fmla="*/ 522 w 1044"/>
                <a:gd name="T5" fmla="*/ 292 h 607"/>
                <a:gd name="T6" fmla="*/ 1023 w 1044"/>
                <a:gd name="T7" fmla="*/ 105 h 607"/>
                <a:gd name="T8" fmla="*/ 1023 w 1044"/>
                <a:gd name="T9" fmla="*/ 397 h 607"/>
                <a:gd name="T10" fmla="*/ 543 w 1044"/>
                <a:gd name="T11" fmla="*/ 584 h 607"/>
                <a:gd name="T12" fmla="*/ 0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6"/>
                    <a:pt x="250" y="272"/>
                    <a:pt x="522" y="292"/>
                  </a:cubicBezTo>
                  <a:cubicBezTo>
                    <a:pt x="793" y="313"/>
                    <a:pt x="1023" y="230"/>
                    <a:pt x="1023" y="105"/>
                  </a:cubicBezTo>
                  <a:cubicBezTo>
                    <a:pt x="1023" y="397"/>
                    <a:pt x="1023" y="397"/>
                    <a:pt x="1023" y="397"/>
                  </a:cubicBezTo>
                  <a:cubicBezTo>
                    <a:pt x="1043" y="522"/>
                    <a:pt x="814" y="606"/>
                    <a:pt x="543" y="584"/>
                  </a:cubicBezTo>
                  <a:cubicBezTo>
                    <a:pt x="250" y="564"/>
                    <a:pt x="21" y="439"/>
                    <a:pt x="0"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521" name="Freeform 1520"/>
            <p:cNvSpPr>
              <a:spLocks noChangeArrowheads="1"/>
            </p:cNvSpPr>
            <p:nvPr/>
          </p:nvSpPr>
          <p:spPr bwMode="auto">
            <a:xfrm>
              <a:off x="4500" y="999"/>
              <a:ext cx="236" cy="117"/>
            </a:xfrm>
            <a:custGeom>
              <a:avLst/>
              <a:gdLst>
                <a:gd name="T0" fmla="*/ 1023 w 1044"/>
                <a:gd name="T1" fmla="*/ 313 h 522"/>
                <a:gd name="T2" fmla="*/ 1023 w 1044"/>
                <a:gd name="T3" fmla="*/ 313 h 522"/>
                <a:gd name="T4" fmla="*/ 501 w 1044"/>
                <a:gd name="T5" fmla="*/ 21 h 522"/>
                <a:gd name="T6" fmla="*/ 0 w 1044"/>
                <a:gd name="T7" fmla="*/ 208 h 522"/>
                <a:gd name="T8" fmla="*/ 543 w 1044"/>
                <a:gd name="T9" fmla="*/ 500 h 522"/>
                <a:gd name="T10" fmla="*/ 1023 w 1044"/>
                <a:gd name="T11" fmla="*/ 313 h 522"/>
              </a:gdLst>
              <a:ahLst/>
              <a:cxnLst>
                <a:cxn ang="0">
                  <a:pos x="T0" y="T1"/>
                </a:cxn>
                <a:cxn ang="0">
                  <a:pos x="T2" y="T3"/>
                </a:cxn>
                <a:cxn ang="0">
                  <a:pos x="T4" y="T5"/>
                </a:cxn>
                <a:cxn ang="0">
                  <a:pos x="T6" y="T7"/>
                </a:cxn>
                <a:cxn ang="0">
                  <a:pos x="T8" y="T9"/>
                </a:cxn>
                <a:cxn ang="0">
                  <a:pos x="T10" y="T11"/>
                </a:cxn>
              </a:cxnLst>
              <a:rect l="0" t="0" r="r" b="b"/>
              <a:pathLst>
                <a:path w="1044" h="522">
                  <a:moveTo>
                    <a:pt x="1023" y="313"/>
                  </a:moveTo>
                  <a:lnTo>
                    <a:pt x="1023" y="313"/>
                  </a:lnTo>
                  <a:cubicBezTo>
                    <a:pt x="1023" y="167"/>
                    <a:pt x="772" y="41"/>
                    <a:pt x="501" y="21"/>
                  </a:cubicBezTo>
                  <a:cubicBezTo>
                    <a:pt x="230" y="0"/>
                    <a:pt x="0" y="83"/>
                    <a:pt x="0" y="208"/>
                  </a:cubicBezTo>
                  <a:cubicBezTo>
                    <a:pt x="21" y="354"/>
                    <a:pt x="250" y="480"/>
                    <a:pt x="543" y="500"/>
                  </a:cubicBezTo>
                  <a:cubicBezTo>
                    <a:pt x="814" y="521"/>
                    <a:pt x="1043" y="438"/>
                    <a:pt x="1023"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522" name="Freeform 1521"/>
            <p:cNvSpPr>
              <a:spLocks noChangeArrowheads="1"/>
            </p:cNvSpPr>
            <p:nvPr/>
          </p:nvSpPr>
          <p:spPr bwMode="auto">
            <a:xfrm>
              <a:off x="4500" y="1046"/>
              <a:ext cx="236" cy="137"/>
            </a:xfrm>
            <a:custGeom>
              <a:avLst/>
              <a:gdLst>
                <a:gd name="T0" fmla="*/ 0 w 1044"/>
                <a:gd name="T1" fmla="*/ 0 h 607"/>
                <a:gd name="T2" fmla="*/ 0 w 1044"/>
                <a:gd name="T3" fmla="*/ 0 h 607"/>
                <a:gd name="T4" fmla="*/ 543 w 1044"/>
                <a:gd name="T5" fmla="*/ 292 h 607"/>
                <a:gd name="T6" fmla="*/ 1023 w 1044"/>
                <a:gd name="T7" fmla="*/ 105 h 607"/>
                <a:gd name="T8" fmla="*/ 1043 w 1044"/>
                <a:gd name="T9" fmla="*/ 397 h 607"/>
                <a:gd name="T10" fmla="*/ 543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0" y="272"/>
                    <a:pt x="543" y="292"/>
                  </a:cubicBezTo>
                  <a:cubicBezTo>
                    <a:pt x="814" y="313"/>
                    <a:pt x="1043" y="230"/>
                    <a:pt x="1023" y="105"/>
                  </a:cubicBezTo>
                  <a:cubicBezTo>
                    <a:pt x="1043" y="397"/>
                    <a:pt x="1043" y="397"/>
                    <a:pt x="1043" y="397"/>
                  </a:cubicBezTo>
                  <a:cubicBezTo>
                    <a:pt x="1043" y="522"/>
                    <a:pt x="835" y="606"/>
                    <a:pt x="543" y="584"/>
                  </a:cubicBezTo>
                  <a:cubicBezTo>
                    <a:pt x="272" y="563"/>
                    <a:pt x="21" y="439"/>
                    <a:pt x="21"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523" name="Freeform 1522"/>
            <p:cNvSpPr>
              <a:spLocks noChangeArrowheads="1"/>
            </p:cNvSpPr>
            <p:nvPr/>
          </p:nvSpPr>
          <p:spPr bwMode="auto">
            <a:xfrm>
              <a:off x="4855" y="1175"/>
              <a:ext cx="232" cy="121"/>
            </a:xfrm>
            <a:custGeom>
              <a:avLst/>
              <a:gdLst>
                <a:gd name="T0" fmla="*/ 1022 w 1023"/>
                <a:gd name="T1" fmla="*/ 314 h 544"/>
                <a:gd name="T2" fmla="*/ 1022 w 1023"/>
                <a:gd name="T3" fmla="*/ 314 h 544"/>
                <a:gd name="T4" fmla="*/ 501 w 1023"/>
                <a:gd name="T5" fmla="*/ 43 h 544"/>
                <a:gd name="T6" fmla="*/ 0 w 1023"/>
                <a:gd name="T7" fmla="*/ 230 h 544"/>
                <a:gd name="T8" fmla="*/ 521 w 1023"/>
                <a:gd name="T9" fmla="*/ 522 h 544"/>
                <a:gd name="T10" fmla="*/ 1022 w 1023"/>
                <a:gd name="T11" fmla="*/ 314 h 544"/>
              </a:gdLst>
              <a:ahLst/>
              <a:cxnLst>
                <a:cxn ang="0">
                  <a:pos x="T0" y="T1"/>
                </a:cxn>
                <a:cxn ang="0">
                  <a:pos x="T2" y="T3"/>
                </a:cxn>
                <a:cxn ang="0">
                  <a:pos x="T4" y="T5"/>
                </a:cxn>
                <a:cxn ang="0">
                  <a:pos x="T6" y="T7"/>
                </a:cxn>
                <a:cxn ang="0">
                  <a:pos x="T8" y="T9"/>
                </a:cxn>
                <a:cxn ang="0">
                  <a:pos x="T10" y="T11"/>
                </a:cxn>
              </a:cxnLst>
              <a:rect l="0" t="0" r="r" b="b"/>
              <a:pathLst>
                <a:path w="1023" h="544">
                  <a:moveTo>
                    <a:pt x="1022" y="314"/>
                  </a:moveTo>
                  <a:lnTo>
                    <a:pt x="1022" y="314"/>
                  </a:lnTo>
                  <a:cubicBezTo>
                    <a:pt x="1022" y="188"/>
                    <a:pt x="772" y="63"/>
                    <a:pt x="501" y="43"/>
                  </a:cubicBezTo>
                  <a:cubicBezTo>
                    <a:pt x="209" y="0"/>
                    <a:pt x="0" y="84"/>
                    <a:pt x="0" y="230"/>
                  </a:cubicBezTo>
                  <a:cubicBezTo>
                    <a:pt x="21" y="355"/>
                    <a:pt x="250" y="480"/>
                    <a:pt x="521" y="522"/>
                  </a:cubicBezTo>
                  <a:cubicBezTo>
                    <a:pt x="814" y="543"/>
                    <a:pt x="1022" y="460"/>
                    <a:pt x="1022" y="314"/>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524" name="Freeform 1523"/>
            <p:cNvSpPr>
              <a:spLocks noChangeArrowheads="1"/>
            </p:cNvSpPr>
            <p:nvPr/>
          </p:nvSpPr>
          <p:spPr bwMode="auto">
            <a:xfrm>
              <a:off x="4855" y="1225"/>
              <a:ext cx="236" cy="137"/>
            </a:xfrm>
            <a:custGeom>
              <a:avLst/>
              <a:gdLst>
                <a:gd name="T0" fmla="*/ 0 w 1044"/>
                <a:gd name="T1" fmla="*/ 0 h 606"/>
                <a:gd name="T2" fmla="*/ 0 w 1044"/>
                <a:gd name="T3" fmla="*/ 0 h 606"/>
                <a:gd name="T4" fmla="*/ 521 w 1044"/>
                <a:gd name="T5" fmla="*/ 292 h 606"/>
                <a:gd name="T6" fmla="*/ 1022 w 1044"/>
                <a:gd name="T7" fmla="*/ 84 h 606"/>
                <a:gd name="T8" fmla="*/ 1043 w 1044"/>
                <a:gd name="T9" fmla="*/ 375 h 606"/>
                <a:gd name="T10" fmla="*/ 543 w 1044"/>
                <a:gd name="T11" fmla="*/ 584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92"/>
                  </a:cubicBezTo>
                  <a:cubicBezTo>
                    <a:pt x="814" y="313"/>
                    <a:pt x="1022" y="230"/>
                    <a:pt x="1022" y="84"/>
                  </a:cubicBezTo>
                  <a:cubicBezTo>
                    <a:pt x="1043" y="375"/>
                    <a:pt x="1043" y="375"/>
                    <a:pt x="1043" y="375"/>
                  </a:cubicBezTo>
                  <a:cubicBezTo>
                    <a:pt x="1043" y="521"/>
                    <a:pt x="814" y="605"/>
                    <a:pt x="543" y="584"/>
                  </a:cubicBezTo>
                  <a:cubicBezTo>
                    <a:pt x="271" y="542"/>
                    <a:pt x="21" y="417"/>
                    <a:pt x="21"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525" name="Freeform 1524"/>
            <p:cNvSpPr>
              <a:spLocks noChangeArrowheads="1"/>
            </p:cNvSpPr>
            <p:nvPr/>
          </p:nvSpPr>
          <p:spPr bwMode="auto">
            <a:xfrm>
              <a:off x="4808" y="876"/>
              <a:ext cx="230" cy="121"/>
            </a:xfrm>
            <a:custGeom>
              <a:avLst/>
              <a:gdLst>
                <a:gd name="T0" fmla="*/ 1022 w 1023"/>
                <a:gd name="T1" fmla="*/ 313 h 544"/>
                <a:gd name="T2" fmla="*/ 1022 w 1023"/>
                <a:gd name="T3" fmla="*/ 313 h 544"/>
                <a:gd name="T4" fmla="*/ 500 w 1023"/>
                <a:gd name="T5" fmla="*/ 21 h 544"/>
                <a:gd name="T6" fmla="*/ 0 w 1023"/>
                <a:gd name="T7" fmla="*/ 209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22" y="188"/>
                    <a:pt x="771" y="63"/>
                    <a:pt x="500" y="21"/>
                  </a:cubicBezTo>
                  <a:cubicBezTo>
                    <a:pt x="208" y="0"/>
                    <a:pt x="0" y="84"/>
                    <a:pt x="0" y="209"/>
                  </a:cubicBezTo>
                  <a:cubicBezTo>
                    <a:pt x="20" y="355"/>
                    <a:pt x="250" y="480"/>
                    <a:pt x="521" y="501"/>
                  </a:cubicBezTo>
                  <a:cubicBezTo>
                    <a:pt x="813" y="543"/>
                    <a:pt x="1022" y="439"/>
                    <a:pt x="1022"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526" name="Freeform 1525"/>
            <p:cNvSpPr>
              <a:spLocks noChangeArrowheads="1"/>
            </p:cNvSpPr>
            <p:nvPr/>
          </p:nvSpPr>
          <p:spPr bwMode="auto">
            <a:xfrm>
              <a:off x="4808" y="923"/>
              <a:ext cx="236" cy="141"/>
            </a:xfrm>
            <a:custGeom>
              <a:avLst/>
              <a:gdLst>
                <a:gd name="T0" fmla="*/ 0 w 1043"/>
                <a:gd name="T1" fmla="*/ 0 h 627"/>
                <a:gd name="T2" fmla="*/ 0 w 1043"/>
                <a:gd name="T3" fmla="*/ 0 h 627"/>
                <a:gd name="T4" fmla="*/ 521 w 1043"/>
                <a:gd name="T5" fmla="*/ 292 h 627"/>
                <a:gd name="T6" fmla="*/ 1022 w 1043"/>
                <a:gd name="T7" fmla="*/ 104 h 627"/>
                <a:gd name="T8" fmla="*/ 1042 w 1043"/>
                <a:gd name="T9" fmla="*/ 397 h 627"/>
                <a:gd name="T10" fmla="*/ 542 w 1043"/>
                <a:gd name="T11" fmla="*/ 584 h 627"/>
                <a:gd name="T12" fmla="*/ 20 w 1043"/>
                <a:gd name="T13" fmla="*/ 292 h 627"/>
                <a:gd name="T14" fmla="*/ 0 w 1043"/>
                <a:gd name="T15" fmla="*/ 0 h 6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3" h="627">
                  <a:moveTo>
                    <a:pt x="0" y="0"/>
                  </a:moveTo>
                  <a:lnTo>
                    <a:pt x="0" y="0"/>
                  </a:lnTo>
                  <a:cubicBezTo>
                    <a:pt x="20" y="146"/>
                    <a:pt x="250" y="271"/>
                    <a:pt x="521" y="292"/>
                  </a:cubicBezTo>
                  <a:cubicBezTo>
                    <a:pt x="813" y="334"/>
                    <a:pt x="1022" y="230"/>
                    <a:pt x="1022" y="104"/>
                  </a:cubicBezTo>
                  <a:cubicBezTo>
                    <a:pt x="1042" y="397"/>
                    <a:pt x="1042" y="397"/>
                    <a:pt x="1042" y="397"/>
                  </a:cubicBezTo>
                  <a:cubicBezTo>
                    <a:pt x="1042" y="521"/>
                    <a:pt x="813" y="626"/>
                    <a:pt x="542" y="584"/>
                  </a:cubicBezTo>
                  <a:cubicBezTo>
                    <a:pt x="271" y="563"/>
                    <a:pt x="20" y="438"/>
                    <a:pt x="20"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527" name="Freeform 1526"/>
            <p:cNvSpPr>
              <a:spLocks noChangeArrowheads="1"/>
            </p:cNvSpPr>
            <p:nvPr/>
          </p:nvSpPr>
          <p:spPr bwMode="auto">
            <a:xfrm>
              <a:off x="5162" y="1056"/>
              <a:ext cx="232" cy="117"/>
            </a:xfrm>
            <a:custGeom>
              <a:avLst/>
              <a:gdLst>
                <a:gd name="T0" fmla="*/ 1022 w 1023"/>
                <a:gd name="T1" fmla="*/ 313 h 522"/>
                <a:gd name="T2" fmla="*/ 1022 w 1023"/>
                <a:gd name="T3" fmla="*/ 313 h 522"/>
                <a:gd name="T4" fmla="*/ 500 w 1023"/>
                <a:gd name="T5" fmla="*/ 21 h 522"/>
                <a:gd name="T6" fmla="*/ 0 w 1023"/>
                <a:gd name="T7" fmla="*/ 208 h 522"/>
                <a:gd name="T8" fmla="*/ 522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67"/>
                    <a:pt x="772" y="42"/>
                    <a:pt x="500" y="21"/>
                  </a:cubicBezTo>
                  <a:cubicBezTo>
                    <a:pt x="209" y="0"/>
                    <a:pt x="0" y="84"/>
                    <a:pt x="0" y="208"/>
                  </a:cubicBezTo>
                  <a:cubicBezTo>
                    <a:pt x="21" y="355"/>
                    <a:pt x="250" y="480"/>
                    <a:pt x="522" y="501"/>
                  </a:cubicBezTo>
                  <a:cubicBezTo>
                    <a:pt x="813" y="521"/>
                    <a:pt x="1022" y="438"/>
                    <a:pt x="1022"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528" name="Freeform 1527"/>
            <p:cNvSpPr>
              <a:spLocks noChangeArrowheads="1"/>
            </p:cNvSpPr>
            <p:nvPr/>
          </p:nvSpPr>
          <p:spPr bwMode="auto">
            <a:xfrm>
              <a:off x="5162" y="1102"/>
              <a:ext cx="236" cy="137"/>
            </a:xfrm>
            <a:custGeom>
              <a:avLst/>
              <a:gdLst>
                <a:gd name="T0" fmla="*/ 0 w 1044"/>
                <a:gd name="T1" fmla="*/ 0 h 607"/>
                <a:gd name="T2" fmla="*/ 0 w 1044"/>
                <a:gd name="T3" fmla="*/ 0 h 607"/>
                <a:gd name="T4" fmla="*/ 522 w 1044"/>
                <a:gd name="T5" fmla="*/ 293 h 607"/>
                <a:gd name="T6" fmla="*/ 1022 w 1044"/>
                <a:gd name="T7" fmla="*/ 105 h 607"/>
                <a:gd name="T8" fmla="*/ 1022 w 1044"/>
                <a:gd name="T9" fmla="*/ 397 h 607"/>
                <a:gd name="T10" fmla="*/ 542 w 1044"/>
                <a:gd name="T11" fmla="*/ 584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7"/>
                    <a:pt x="250" y="272"/>
                    <a:pt x="522" y="293"/>
                  </a:cubicBezTo>
                  <a:cubicBezTo>
                    <a:pt x="813" y="313"/>
                    <a:pt x="1022" y="230"/>
                    <a:pt x="1022" y="105"/>
                  </a:cubicBezTo>
                  <a:cubicBezTo>
                    <a:pt x="1022" y="397"/>
                    <a:pt x="1022" y="397"/>
                    <a:pt x="1022" y="397"/>
                  </a:cubicBezTo>
                  <a:cubicBezTo>
                    <a:pt x="1043" y="522"/>
                    <a:pt x="813" y="606"/>
                    <a:pt x="542" y="584"/>
                  </a:cubicBezTo>
                  <a:cubicBezTo>
                    <a:pt x="250" y="564"/>
                    <a:pt x="21" y="439"/>
                    <a:pt x="21" y="293"/>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grpSp>
      <p:grpSp>
        <p:nvGrpSpPr>
          <p:cNvPr id="1529" name="Group 224"/>
          <p:cNvGrpSpPr>
            <a:grpSpLocks/>
          </p:cNvGrpSpPr>
          <p:nvPr/>
        </p:nvGrpSpPr>
        <p:grpSpPr bwMode="auto">
          <a:xfrm flipH="1">
            <a:off x="6532662" y="1790434"/>
            <a:ext cx="662487" cy="582282"/>
            <a:chOff x="2231" y="1596"/>
            <a:chExt cx="1324" cy="1163"/>
          </a:xfrm>
        </p:grpSpPr>
        <p:sp>
          <p:nvSpPr>
            <p:cNvPr id="1530" name="Freeform 1529"/>
            <p:cNvSpPr>
              <a:spLocks noChangeArrowheads="1"/>
            </p:cNvSpPr>
            <p:nvPr/>
          </p:nvSpPr>
          <p:spPr bwMode="auto">
            <a:xfrm>
              <a:off x="2231" y="1876"/>
              <a:ext cx="662" cy="883"/>
            </a:xfrm>
            <a:custGeom>
              <a:avLst/>
              <a:gdLst>
                <a:gd name="T0" fmla="*/ 2920 w 2921"/>
                <a:gd name="T1" fmla="*/ 3901 h 3902"/>
                <a:gd name="T2" fmla="*/ 0 w 2921"/>
                <a:gd name="T3" fmla="*/ 2650 h 3902"/>
                <a:gd name="T4" fmla="*/ 0 w 2921"/>
                <a:gd name="T5" fmla="*/ 0 h 3902"/>
                <a:gd name="T6" fmla="*/ 2920 w 2921"/>
                <a:gd name="T7" fmla="*/ 1273 h 3902"/>
                <a:gd name="T8" fmla="*/ 2920 w 2921"/>
                <a:gd name="T9" fmla="*/ 3901 h 3902"/>
              </a:gdLst>
              <a:ahLst/>
              <a:cxnLst>
                <a:cxn ang="0">
                  <a:pos x="T0" y="T1"/>
                </a:cxn>
                <a:cxn ang="0">
                  <a:pos x="T2" y="T3"/>
                </a:cxn>
                <a:cxn ang="0">
                  <a:pos x="T4" y="T5"/>
                </a:cxn>
                <a:cxn ang="0">
                  <a:pos x="T6" y="T7"/>
                </a:cxn>
                <a:cxn ang="0">
                  <a:pos x="T8" y="T9"/>
                </a:cxn>
              </a:cxnLst>
              <a:rect l="0" t="0" r="r" b="b"/>
              <a:pathLst>
                <a:path w="2921" h="3902">
                  <a:moveTo>
                    <a:pt x="2920" y="3901"/>
                  </a:moveTo>
                  <a:lnTo>
                    <a:pt x="0" y="2650"/>
                  </a:lnTo>
                  <a:lnTo>
                    <a:pt x="0" y="0"/>
                  </a:lnTo>
                  <a:lnTo>
                    <a:pt x="2920" y="1273"/>
                  </a:lnTo>
                  <a:lnTo>
                    <a:pt x="2920" y="3901"/>
                  </a:lnTo>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531" name="Freeform 1530"/>
            <p:cNvSpPr>
              <a:spLocks noChangeArrowheads="1"/>
            </p:cNvSpPr>
            <p:nvPr/>
          </p:nvSpPr>
          <p:spPr bwMode="auto">
            <a:xfrm>
              <a:off x="2893" y="1876"/>
              <a:ext cx="662" cy="883"/>
            </a:xfrm>
            <a:custGeom>
              <a:avLst/>
              <a:gdLst>
                <a:gd name="T0" fmla="*/ 0 w 2921"/>
                <a:gd name="T1" fmla="*/ 1273 h 3902"/>
                <a:gd name="T2" fmla="*/ 0 w 2921"/>
                <a:gd name="T3" fmla="*/ 1273 h 3902"/>
                <a:gd name="T4" fmla="*/ 0 w 2921"/>
                <a:gd name="T5" fmla="*/ 3901 h 3902"/>
                <a:gd name="T6" fmla="*/ 0 w 2921"/>
                <a:gd name="T7" fmla="*/ 3901 h 3902"/>
                <a:gd name="T8" fmla="*/ 2920 w 2921"/>
                <a:gd name="T9" fmla="*/ 2650 h 3902"/>
                <a:gd name="T10" fmla="*/ 2920 w 2921"/>
                <a:gd name="T11" fmla="*/ 0 h 3902"/>
                <a:gd name="T12" fmla="*/ 0 w 2921"/>
                <a:gd name="T13" fmla="*/ 1273 h 3902"/>
              </a:gdLst>
              <a:ahLst/>
              <a:cxnLst>
                <a:cxn ang="0">
                  <a:pos x="T0" y="T1"/>
                </a:cxn>
                <a:cxn ang="0">
                  <a:pos x="T2" y="T3"/>
                </a:cxn>
                <a:cxn ang="0">
                  <a:pos x="T4" y="T5"/>
                </a:cxn>
                <a:cxn ang="0">
                  <a:pos x="T6" y="T7"/>
                </a:cxn>
                <a:cxn ang="0">
                  <a:pos x="T8" y="T9"/>
                </a:cxn>
                <a:cxn ang="0">
                  <a:pos x="T10" y="T11"/>
                </a:cxn>
                <a:cxn ang="0">
                  <a:pos x="T12" y="T13"/>
                </a:cxn>
              </a:cxnLst>
              <a:rect l="0" t="0" r="r" b="b"/>
              <a:pathLst>
                <a:path w="2921" h="3902">
                  <a:moveTo>
                    <a:pt x="0" y="1273"/>
                  </a:moveTo>
                  <a:lnTo>
                    <a:pt x="0" y="1273"/>
                  </a:lnTo>
                  <a:lnTo>
                    <a:pt x="0" y="3901"/>
                  </a:lnTo>
                  <a:lnTo>
                    <a:pt x="0" y="3901"/>
                  </a:lnTo>
                  <a:lnTo>
                    <a:pt x="2920" y="2650"/>
                  </a:lnTo>
                  <a:lnTo>
                    <a:pt x="2920" y="0"/>
                  </a:lnTo>
                  <a:lnTo>
                    <a:pt x="0" y="1273"/>
                  </a:lnTo>
                </a:path>
              </a:pathLst>
            </a:custGeom>
            <a:gradFill flip="none" rotWithShape="1">
              <a:gsLst>
                <a:gs pos="0">
                  <a:schemeClr val="accent6">
                    <a:lumMod val="0"/>
                    <a:lumOff val="100000"/>
                  </a:schemeClr>
                </a:gs>
                <a:gs pos="35000">
                  <a:schemeClr val="accent6">
                    <a:lumMod val="0"/>
                    <a:lumOff val="100000"/>
                  </a:schemeClr>
                </a:gs>
                <a:gs pos="100000">
                  <a:schemeClr val="accent6">
                    <a:lumMod val="100000"/>
                  </a:schemeClr>
                </a:gs>
              </a:gsLst>
              <a:path path="circle">
                <a:fillToRect l="50000" t="-80000" r="50000" b="18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532" name="Freeform 1531"/>
            <p:cNvSpPr>
              <a:spLocks noChangeArrowheads="1"/>
            </p:cNvSpPr>
            <p:nvPr/>
          </p:nvSpPr>
          <p:spPr bwMode="auto">
            <a:xfrm>
              <a:off x="2231" y="1596"/>
              <a:ext cx="1323" cy="572"/>
            </a:xfrm>
            <a:custGeom>
              <a:avLst/>
              <a:gdLst>
                <a:gd name="T0" fmla="*/ 2920 w 5841"/>
                <a:gd name="T1" fmla="*/ 0 h 2525"/>
                <a:gd name="T2" fmla="*/ 0 w 5841"/>
                <a:gd name="T3" fmla="*/ 1251 h 2525"/>
                <a:gd name="T4" fmla="*/ 0 w 5841"/>
                <a:gd name="T5" fmla="*/ 1251 h 2525"/>
                <a:gd name="T6" fmla="*/ 2920 w 5841"/>
                <a:gd name="T7" fmla="*/ 2524 h 2525"/>
                <a:gd name="T8" fmla="*/ 2920 w 5841"/>
                <a:gd name="T9" fmla="*/ 2524 h 2525"/>
                <a:gd name="T10" fmla="*/ 5840 w 5841"/>
                <a:gd name="T11" fmla="*/ 1251 h 2525"/>
                <a:gd name="T12" fmla="*/ 2920 w 5841"/>
                <a:gd name="T13" fmla="*/ 0 h 2525"/>
              </a:gdLst>
              <a:ahLst/>
              <a:cxnLst>
                <a:cxn ang="0">
                  <a:pos x="T0" y="T1"/>
                </a:cxn>
                <a:cxn ang="0">
                  <a:pos x="T2" y="T3"/>
                </a:cxn>
                <a:cxn ang="0">
                  <a:pos x="T4" y="T5"/>
                </a:cxn>
                <a:cxn ang="0">
                  <a:pos x="T6" y="T7"/>
                </a:cxn>
                <a:cxn ang="0">
                  <a:pos x="T8" y="T9"/>
                </a:cxn>
                <a:cxn ang="0">
                  <a:pos x="T10" y="T11"/>
                </a:cxn>
                <a:cxn ang="0">
                  <a:pos x="T12" y="T13"/>
                </a:cxn>
              </a:cxnLst>
              <a:rect l="0" t="0" r="r" b="b"/>
              <a:pathLst>
                <a:path w="5841" h="2525">
                  <a:moveTo>
                    <a:pt x="2920" y="0"/>
                  </a:moveTo>
                  <a:lnTo>
                    <a:pt x="0" y="1251"/>
                  </a:lnTo>
                  <a:lnTo>
                    <a:pt x="0" y="1251"/>
                  </a:lnTo>
                  <a:lnTo>
                    <a:pt x="2920" y="2524"/>
                  </a:lnTo>
                  <a:lnTo>
                    <a:pt x="2920" y="2524"/>
                  </a:lnTo>
                  <a:lnTo>
                    <a:pt x="5840" y="1251"/>
                  </a:lnTo>
                  <a:lnTo>
                    <a:pt x="2920" y="0"/>
                  </a:lnTo>
                </a:path>
              </a:pathLst>
            </a:custGeom>
            <a:gradFill flip="none" rotWithShape="1">
              <a:gsLst>
                <a:gs pos="0">
                  <a:schemeClr val="accent6">
                    <a:lumMod val="0"/>
                    <a:lumOff val="100000"/>
                  </a:schemeClr>
                </a:gs>
                <a:gs pos="35000">
                  <a:schemeClr val="accent6">
                    <a:lumMod val="0"/>
                    <a:lumOff val="100000"/>
                  </a:schemeClr>
                </a:gs>
                <a:gs pos="100000">
                  <a:schemeClr val="accent6">
                    <a:lumMod val="100000"/>
                  </a:schemeClr>
                </a:gs>
              </a:gsLst>
              <a:path path="circle">
                <a:fillToRect l="50000" t="-80000" r="50000" b="18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533" name="Freeform 1532"/>
            <p:cNvSpPr>
              <a:spLocks noChangeArrowheads="1"/>
            </p:cNvSpPr>
            <p:nvPr/>
          </p:nvSpPr>
          <p:spPr bwMode="auto">
            <a:xfrm>
              <a:off x="2431" y="1729"/>
              <a:ext cx="230" cy="117"/>
            </a:xfrm>
            <a:custGeom>
              <a:avLst/>
              <a:gdLst>
                <a:gd name="T0" fmla="*/ 1022 w 1023"/>
                <a:gd name="T1" fmla="*/ 313 h 522"/>
                <a:gd name="T2" fmla="*/ 1022 w 1023"/>
                <a:gd name="T3" fmla="*/ 313 h 522"/>
                <a:gd name="T4" fmla="*/ 501 w 1023"/>
                <a:gd name="T5" fmla="*/ 21 h 522"/>
                <a:gd name="T6" fmla="*/ 0 w 1023"/>
                <a:gd name="T7" fmla="*/ 208 h 522"/>
                <a:gd name="T8" fmla="*/ 522 w 1023"/>
                <a:gd name="T9" fmla="*/ 500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2" y="167"/>
                    <a:pt x="772" y="41"/>
                    <a:pt x="501" y="21"/>
                  </a:cubicBezTo>
                  <a:cubicBezTo>
                    <a:pt x="209" y="0"/>
                    <a:pt x="0" y="83"/>
                    <a:pt x="0" y="208"/>
                  </a:cubicBezTo>
                  <a:cubicBezTo>
                    <a:pt x="21" y="354"/>
                    <a:pt x="251" y="480"/>
                    <a:pt x="522" y="500"/>
                  </a:cubicBezTo>
                  <a:cubicBezTo>
                    <a:pt x="813" y="521"/>
                    <a:pt x="1022" y="438"/>
                    <a:pt x="1022" y="313"/>
                  </a:cubicBezTo>
                </a:path>
              </a:pathLst>
            </a:custGeom>
            <a:solidFill>
              <a:schemeClr val="accent1">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534" name="Freeform 1533"/>
            <p:cNvSpPr>
              <a:spLocks noChangeArrowheads="1"/>
            </p:cNvSpPr>
            <p:nvPr/>
          </p:nvSpPr>
          <p:spPr bwMode="auto">
            <a:xfrm>
              <a:off x="2431" y="1775"/>
              <a:ext cx="236" cy="137"/>
            </a:xfrm>
            <a:custGeom>
              <a:avLst/>
              <a:gdLst>
                <a:gd name="T0" fmla="*/ 0 w 1044"/>
                <a:gd name="T1" fmla="*/ 0 h 607"/>
                <a:gd name="T2" fmla="*/ 0 w 1044"/>
                <a:gd name="T3" fmla="*/ 0 h 607"/>
                <a:gd name="T4" fmla="*/ 522 w 1044"/>
                <a:gd name="T5" fmla="*/ 292 h 607"/>
                <a:gd name="T6" fmla="*/ 1022 w 1044"/>
                <a:gd name="T7" fmla="*/ 105 h 607"/>
                <a:gd name="T8" fmla="*/ 1022 w 1044"/>
                <a:gd name="T9" fmla="*/ 397 h 607"/>
                <a:gd name="T10" fmla="*/ 542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1" y="272"/>
                    <a:pt x="522" y="292"/>
                  </a:cubicBezTo>
                  <a:cubicBezTo>
                    <a:pt x="813" y="313"/>
                    <a:pt x="1022" y="230"/>
                    <a:pt x="1022" y="105"/>
                  </a:cubicBezTo>
                  <a:cubicBezTo>
                    <a:pt x="1022" y="397"/>
                    <a:pt x="1022" y="397"/>
                    <a:pt x="1022" y="397"/>
                  </a:cubicBezTo>
                  <a:cubicBezTo>
                    <a:pt x="1043" y="522"/>
                    <a:pt x="813" y="606"/>
                    <a:pt x="542" y="584"/>
                  </a:cubicBezTo>
                  <a:cubicBezTo>
                    <a:pt x="251" y="563"/>
                    <a:pt x="21" y="439"/>
                    <a:pt x="21" y="292"/>
                  </a:cubicBezTo>
                  <a:lnTo>
                    <a:pt x="0" y="0"/>
                  </a:lnTo>
                </a:path>
              </a:pathLst>
            </a:custGeom>
            <a:solidFill>
              <a:schemeClr val="accent1">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535" name="Freeform 1534"/>
            <p:cNvSpPr>
              <a:spLocks noChangeArrowheads="1"/>
            </p:cNvSpPr>
            <p:nvPr/>
          </p:nvSpPr>
          <p:spPr bwMode="auto">
            <a:xfrm>
              <a:off x="2786" y="1904"/>
              <a:ext cx="230" cy="121"/>
            </a:xfrm>
            <a:custGeom>
              <a:avLst/>
              <a:gdLst>
                <a:gd name="T0" fmla="*/ 1023 w 1024"/>
                <a:gd name="T1" fmla="*/ 334 h 544"/>
                <a:gd name="T2" fmla="*/ 1023 w 1024"/>
                <a:gd name="T3" fmla="*/ 334 h 544"/>
                <a:gd name="T4" fmla="*/ 501 w 1024"/>
                <a:gd name="T5" fmla="*/ 43 h 544"/>
                <a:gd name="T6" fmla="*/ 0 w 1024"/>
                <a:gd name="T7" fmla="*/ 230 h 544"/>
                <a:gd name="T8" fmla="*/ 522 w 1024"/>
                <a:gd name="T9" fmla="*/ 522 h 544"/>
                <a:gd name="T10" fmla="*/ 1023 w 1024"/>
                <a:gd name="T11" fmla="*/ 334 h 544"/>
              </a:gdLst>
              <a:ahLst/>
              <a:cxnLst>
                <a:cxn ang="0">
                  <a:pos x="T0" y="T1"/>
                </a:cxn>
                <a:cxn ang="0">
                  <a:pos x="T2" y="T3"/>
                </a:cxn>
                <a:cxn ang="0">
                  <a:pos x="T4" y="T5"/>
                </a:cxn>
                <a:cxn ang="0">
                  <a:pos x="T6" y="T7"/>
                </a:cxn>
                <a:cxn ang="0">
                  <a:pos x="T8" y="T9"/>
                </a:cxn>
                <a:cxn ang="0">
                  <a:pos x="T10" y="T11"/>
                </a:cxn>
              </a:cxnLst>
              <a:rect l="0" t="0" r="r" b="b"/>
              <a:pathLst>
                <a:path w="1024" h="544">
                  <a:moveTo>
                    <a:pt x="1023" y="334"/>
                  </a:moveTo>
                  <a:lnTo>
                    <a:pt x="1023" y="334"/>
                  </a:lnTo>
                  <a:cubicBezTo>
                    <a:pt x="1002" y="188"/>
                    <a:pt x="773" y="63"/>
                    <a:pt x="501" y="43"/>
                  </a:cubicBezTo>
                  <a:cubicBezTo>
                    <a:pt x="209" y="0"/>
                    <a:pt x="0" y="105"/>
                    <a:pt x="0" y="230"/>
                  </a:cubicBezTo>
                  <a:cubicBezTo>
                    <a:pt x="22" y="355"/>
                    <a:pt x="251" y="501"/>
                    <a:pt x="522" y="522"/>
                  </a:cubicBezTo>
                  <a:cubicBezTo>
                    <a:pt x="814" y="543"/>
                    <a:pt x="1023" y="460"/>
                    <a:pt x="1023" y="334"/>
                  </a:cubicBezTo>
                </a:path>
              </a:pathLst>
            </a:custGeom>
            <a:solidFill>
              <a:schemeClr val="accent6">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536" name="Freeform 1535"/>
            <p:cNvSpPr>
              <a:spLocks noChangeArrowheads="1"/>
            </p:cNvSpPr>
            <p:nvPr/>
          </p:nvSpPr>
          <p:spPr bwMode="auto">
            <a:xfrm>
              <a:off x="2786" y="1957"/>
              <a:ext cx="236" cy="135"/>
            </a:xfrm>
            <a:custGeom>
              <a:avLst/>
              <a:gdLst>
                <a:gd name="T0" fmla="*/ 0 w 1045"/>
                <a:gd name="T1" fmla="*/ 0 h 606"/>
                <a:gd name="T2" fmla="*/ 0 w 1045"/>
                <a:gd name="T3" fmla="*/ 0 h 606"/>
                <a:gd name="T4" fmla="*/ 522 w 1045"/>
                <a:gd name="T5" fmla="*/ 292 h 606"/>
                <a:gd name="T6" fmla="*/ 1023 w 1045"/>
                <a:gd name="T7" fmla="*/ 104 h 606"/>
                <a:gd name="T8" fmla="*/ 1023 w 1045"/>
                <a:gd name="T9" fmla="*/ 397 h 606"/>
                <a:gd name="T10" fmla="*/ 543 w 1045"/>
                <a:gd name="T11" fmla="*/ 584 h 606"/>
                <a:gd name="T12" fmla="*/ 22 w 1045"/>
                <a:gd name="T13" fmla="*/ 292 h 606"/>
                <a:gd name="T14" fmla="*/ 0 w 1045"/>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5" h="606">
                  <a:moveTo>
                    <a:pt x="0" y="0"/>
                  </a:moveTo>
                  <a:lnTo>
                    <a:pt x="0" y="0"/>
                  </a:lnTo>
                  <a:cubicBezTo>
                    <a:pt x="22" y="125"/>
                    <a:pt x="251" y="271"/>
                    <a:pt x="522" y="292"/>
                  </a:cubicBezTo>
                  <a:cubicBezTo>
                    <a:pt x="814" y="313"/>
                    <a:pt x="1023" y="230"/>
                    <a:pt x="1023" y="104"/>
                  </a:cubicBezTo>
                  <a:cubicBezTo>
                    <a:pt x="1023" y="397"/>
                    <a:pt x="1023" y="397"/>
                    <a:pt x="1023" y="397"/>
                  </a:cubicBezTo>
                  <a:cubicBezTo>
                    <a:pt x="1044" y="521"/>
                    <a:pt x="814" y="605"/>
                    <a:pt x="543" y="584"/>
                  </a:cubicBezTo>
                  <a:cubicBezTo>
                    <a:pt x="251" y="564"/>
                    <a:pt x="22" y="417"/>
                    <a:pt x="22" y="292"/>
                  </a:cubicBezTo>
                  <a:lnTo>
                    <a:pt x="0" y="0"/>
                  </a:lnTo>
                </a:path>
              </a:pathLst>
            </a:custGeom>
            <a:solidFill>
              <a:schemeClr val="accent6"/>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537" name="Freeform 1536"/>
            <p:cNvSpPr>
              <a:spLocks noChangeArrowheads="1"/>
            </p:cNvSpPr>
            <p:nvPr/>
          </p:nvSpPr>
          <p:spPr bwMode="auto">
            <a:xfrm>
              <a:off x="2737" y="1606"/>
              <a:ext cx="230" cy="121"/>
            </a:xfrm>
            <a:custGeom>
              <a:avLst/>
              <a:gdLst>
                <a:gd name="T0" fmla="*/ 1022 w 1023"/>
                <a:gd name="T1" fmla="*/ 313 h 544"/>
                <a:gd name="T2" fmla="*/ 1022 w 1023"/>
                <a:gd name="T3" fmla="*/ 313 h 544"/>
                <a:gd name="T4" fmla="*/ 501 w 1023"/>
                <a:gd name="T5" fmla="*/ 22 h 544"/>
                <a:gd name="T6" fmla="*/ 0 w 1023"/>
                <a:gd name="T7" fmla="*/ 230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2"/>
                  </a:cubicBezTo>
                  <a:cubicBezTo>
                    <a:pt x="208" y="0"/>
                    <a:pt x="0" y="84"/>
                    <a:pt x="0" y="230"/>
                  </a:cubicBezTo>
                  <a:cubicBezTo>
                    <a:pt x="21" y="355"/>
                    <a:pt x="250" y="480"/>
                    <a:pt x="521" y="501"/>
                  </a:cubicBezTo>
                  <a:cubicBezTo>
                    <a:pt x="814" y="543"/>
                    <a:pt x="1022" y="459"/>
                    <a:pt x="1022" y="313"/>
                  </a:cubicBezTo>
                </a:path>
              </a:pathLst>
            </a:custGeom>
            <a:solidFill>
              <a:schemeClr val="accent1">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538" name="Freeform 1537"/>
            <p:cNvSpPr>
              <a:spLocks noChangeArrowheads="1"/>
            </p:cNvSpPr>
            <p:nvPr/>
          </p:nvSpPr>
          <p:spPr bwMode="auto">
            <a:xfrm>
              <a:off x="2737" y="1658"/>
              <a:ext cx="236" cy="135"/>
            </a:xfrm>
            <a:custGeom>
              <a:avLst/>
              <a:gdLst>
                <a:gd name="T0" fmla="*/ 0 w 1044"/>
                <a:gd name="T1" fmla="*/ 0 h 606"/>
                <a:gd name="T2" fmla="*/ 0 w 1044"/>
                <a:gd name="T3" fmla="*/ 0 h 606"/>
                <a:gd name="T4" fmla="*/ 521 w 1044"/>
                <a:gd name="T5" fmla="*/ 271 h 606"/>
                <a:gd name="T6" fmla="*/ 1022 w 1044"/>
                <a:gd name="T7" fmla="*/ 83 h 606"/>
                <a:gd name="T8" fmla="*/ 1022 w 1044"/>
                <a:gd name="T9" fmla="*/ 376 h 606"/>
                <a:gd name="T10" fmla="*/ 542 w 1044"/>
                <a:gd name="T11" fmla="*/ 563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71"/>
                  </a:cubicBezTo>
                  <a:cubicBezTo>
                    <a:pt x="814" y="313"/>
                    <a:pt x="1022" y="229"/>
                    <a:pt x="1022" y="83"/>
                  </a:cubicBezTo>
                  <a:cubicBezTo>
                    <a:pt x="1022" y="376"/>
                    <a:pt x="1022" y="376"/>
                    <a:pt x="1022" y="376"/>
                  </a:cubicBezTo>
                  <a:cubicBezTo>
                    <a:pt x="1043" y="521"/>
                    <a:pt x="814" y="605"/>
                    <a:pt x="542" y="563"/>
                  </a:cubicBezTo>
                  <a:cubicBezTo>
                    <a:pt x="250" y="542"/>
                    <a:pt x="21" y="417"/>
                    <a:pt x="21" y="292"/>
                  </a:cubicBezTo>
                  <a:lnTo>
                    <a:pt x="0" y="0"/>
                  </a:lnTo>
                </a:path>
              </a:pathLst>
            </a:custGeom>
            <a:solidFill>
              <a:schemeClr val="accent1">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539" name="Freeform 1538"/>
            <p:cNvSpPr>
              <a:spLocks noChangeArrowheads="1"/>
            </p:cNvSpPr>
            <p:nvPr/>
          </p:nvSpPr>
          <p:spPr bwMode="auto">
            <a:xfrm>
              <a:off x="3092" y="1785"/>
              <a:ext cx="230" cy="117"/>
            </a:xfrm>
            <a:custGeom>
              <a:avLst/>
              <a:gdLst>
                <a:gd name="T0" fmla="*/ 1022 w 1023"/>
                <a:gd name="T1" fmla="*/ 313 h 522"/>
                <a:gd name="T2" fmla="*/ 1022 w 1023"/>
                <a:gd name="T3" fmla="*/ 313 h 522"/>
                <a:gd name="T4" fmla="*/ 501 w 1023"/>
                <a:gd name="T5" fmla="*/ 21 h 522"/>
                <a:gd name="T6" fmla="*/ 0 w 1023"/>
                <a:gd name="T7" fmla="*/ 208 h 522"/>
                <a:gd name="T8" fmla="*/ 521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88"/>
                    <a:pt x="772" y="42"/>
                    <a:pt x="501" y="21"/>
                  </a:cubicBezTo>
                  <a:cubicBezTo>
                    <a:pt x="208" y="0"/>
                    <a:pt x="0" y="84"/>
                    <a:pt x="0" y="208"/>
                  </a:cubicBezTo>
                  <a:cubicBezTo>
                    <a:pt x="0" y="355"/>
                    <a:pt x="250" y="480"/>
                    <a:pt x="521" y="501"/>
                  </a:cubicBezTo>
                  <a:cubicBezTo>
                    <a:pt x="813" y="521"/>
                    <a:pt x="1022" y="438"/>
                    <a:pt x="1022" y="313"/>
                  </a:cubicBezTo>
                </a:path>
              </a:pathLst>
            </a:custGeom>
            <a:solidFill>
              <a:schemeClr val="accent6">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540" name="Freeform 1539"/>
            <p:cNvSpPr>
              <a:spLocks noChangeArrowheads="1"/>
            </p:cNvSpPr>
            <p:nvPr/>
          </p:nvSpPr>
          <p:spPr bwMode="auto">
            <a:xfrm>
              <a:off x="3092" y="1834"/>
              <a:ext cx="236" cy="137"/>
            </a:xfrm>
            <a:custGeom>
              <a:avLst/>
              <a:gdLst>
                <a:gd name="T0" fmla="*/ 0 w 1044"/>
                <a:gd name="T1" fmla="*/ 0 h 607"/>
                <a:gd name="T2" fmla="*/ 0 w 1044"/>
                <a:gd name="T3" fmla="*/ 0 h 607"/>
                <a:gd name="T4" fmla="*/ 521 w 1044"/>
                <a:gd name="T5" fmla="*/ 293 h 607"/>
                <a:gd name="T6" fmla="*/ 1022 w 1044"/>
                <a:gd name="T7" fmla="*/ 105 h 607"/>
                <a:gd name="T8" fmla="*/ 1022 w 1044"/>
                <a:gd name="T9" fmla="*/ 397 h 607"/>
                <a:gd name="T10" fmla="*/ 542 w 1044"/>
                <a:gd name="T11" fmla="*/ 585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7"/>
                    <a:pt x="250" y="272"/>
                    <a:pt x="521" y="293"/>
                  </a:cubicBezTo>
                  <a:cubicBezTo>
                    <a:pt x="813" y="313"/>
                    <a:pt x="1022" y="230"/>
                    <a:pt x="1022" y="105"/>
                  </a:cubicBezTo>
                  <a:cubicBezTo>
                    <a:pt x="1022" y="397"/>
                    <a:pt x="1022" y="397"/>
                    <a:pt x="1022" y="397"/>
                  </a:cubicBezTo>
                  <a:cubicBezTo>
                    <a:pt x="1043" y="522"/>
                    <a:pt x="813" y="606"/>
                    <a:pt x="542" y="585"/>
                  </a:cubicBezTo>
                  <a:cubicBezTo>
                    <a:pt x="250" y="564"/>
                    <a:pt x="21" y="439"/>
                    <a:pt x="21" y="293"/>
                  </a:cubicBezTo>
                  <a:lnTo>
                    <a:pt x="0" y="0"/>
                  </a:lnTo>
                </a:path>
              </a:pathLst>
            </a:custGeom>
            <a:solidFill>
              <a:schemeClr val="accent6"/>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grpSp>
      <p:grpSp>
        <p:nvGrpSpPr>
          <p:cNvPr id="1551" name="Group 204"/>
          <p:cNvGrpSpPr>
            <a:grpSpLocks/>
          </p:cNvGrpSpPr>
          <p:nvPr/>
        </p:nvGrpSpPr>
        <p:grpSpPr bwMode="auto">
          <a:xfrm rot="842992" flipH="1">
            <a:off x="6759744" y="1509882"/>
            <a:ext cx="992980" cy="723563"/>
            <a:chOff x="3658" y="852"/>
            <a:chExt cx="1986" cy="1447"/>
          </a:xfrm>
        </p:grpSpPr>
        <p:sp>
          <p:nvSpPr>
            <p:cNvPr id="1552" name="Freeform 1551"/>
            <p:cNvSpPr>
              <a:spLocks noChangeArrowheads="1"/>
            </p:cNvSpPr>
            <p:nvPr/>
          </p:nvSpPr>
          <p:spPr bwMode="auto">
            <a:xfrm>
              <a:off x="3658" y="1419"/>
              <a:ext cx="662" cy="880"/>
            </a:xfrm>
            <a:custGeom>
              <a:avLst/>
              <a:gdLst>
                <a:gd name="T0" fmla="*/ 2921 w 2922"/>
                <a:gd name="T1" fmla="*/ 3879 h 3880"/>
                <a:gd name="T2" fmla="*/ 0 w 2922"/>
                <a:gd name="T3" fmla="*/ 2629 h 3880"/>
                <a:gd name="T4" fmla="*/ 0 w 2922"/>
                <a:gd name="T5" fmla="*/ 0 h 3880"/>
                <a:gd name="T6" fmla="*/ 2921 w 2922"/>
                <a:gd name="T7" fmla="*/ 1251 h 3880"/>
                <a:gd name="T8" fmla="*/ 2921 w 2922"/>
                <a:gd name="T9" fmla="*/ 3879 h 3880"/>
              </a:gdLst>
              <a:ahLst/>
              <a:cxnLst>
                <a:cxn ang="0">
                  <a:pos x="T0" y="T1"/>
                </a:cxn>
                <a:cxn ang="0">
                  <a:pos x="T2" y="T3"/>
                </a:cxn>
                <a:cxn ang="0">
                  <a:pos x="T4" y="T5"/>
                </a:cxn>
                <a:cxn ang="0">
                  <a:pos x="T6" y="T7"/>
                </a:cxn>
                <a:cxn ang="0">
                  <a:pos x="T8" y="T9"/>
                </a:cxn>
              </a:cxnLst>
              <a:rect l="0" t="0" r="r" b="b"/>
              <a:pathLst>
                <a:path w="2922" h="3880">
                  <a:moveTo>
                    <a:pt x="2921" y="3879"/>
                  </a:moveTo>
                  <a:lnTo>
                    <a:pt x="0" y="2629"/>
                  </a:lnTo>
                  <a:lnTo>
                    <a:pt x="0" y="0"/>
                  </a:lnTo>
                  <a:lnTo>
                    <a:pt x="2921" y="1251"/>
                  </a:lnTo>
                  <a:lnTo>
                    <a:pt x="2921" y="3879"/>
                  </a:lnTo>
                </a:path>
              </a:pathLst>
            </a:custGeom>
            <a:gradFill flip="none" rotWithShape="1">
              <a:gsLst>
                <a:gs pos="0">
                  <a:schemeClr val="accent5">
                    <a:lumMod val="40000"/>
                    <a:lumOff val="60000"/>
                  </a:schemeClr>
                </a:gs>
                <a:gs pos="46000">
                  <a:schemeClr val="accent5">
                    <a:lumMod val="95000"/>
                    <a:lumOff val="5000"/>
                  </a:schemeClr>
                </a:gs>
                <a:gs pos="100000">
                  <a:schemeClr val="accent5">
                    <a:lumMod val="60000"/>
                  </a:schemeClr>
                </a:gs>
              </a:gsLst>
              <a:path path="circle">
                <a:fillToRect l="50000" t="130000" r="50000" b="-3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553" name="Freeform 1552"/>
            <p:cNvSpPr>
              <a:spLocks noChangeArrowheads="1"/>
            </p:cNvSpPr>
            <p:nvPr/>
          </p:nvSpPr>
          <p:spPr bwMode="auto">
            <a:xfrm>
              <a:off x="4320" y="1133"/>
              <a:ext cx="1324" cy="1166"/>
            </a:xfrm>
            <a:custGeom>
              <a:avLst/>
              <a:gdLst>
                <a:gd name="T0" fmla="*/ 2920 w 5842"/>
                <a:gd name="T1" fmla="*/ 1272 h 5152"/>
                <a:gd name="T2" fmla="*/ 0 w 5842"/>
                <a:gd name="T3" fmla="*/ 2523 h 5152"/>
                <a:gd name="T4" fmla="*/ 0 w 5842"/>
                <a:gd name="T5" fmla="*/ 5151 h 5152"/>
                <a:gd name="T6" fmla="*/ 2920 w 5842"/>
                <a:gd name="T7" fmla="*/ 3901 h 5152"/>
                <a:gd name="T8" fmla="*/ 5841 w 5842"/>
                <a:gd name="T9" fmla="*/ 2649 h 5152"/>
                <a:gd name="T10" fmla="*/ 5841 w 5842"/>
                <a:gd name="T11" fmla="*/ 0 h 5152"/>
                <a:gd name="T12" fmla="*/ 2920 w 5842"/>
                <a:gd name="T13" fmla="*/ 1272 h 5152"/>
              </a:gdLst>
              <a:ahLst/>
              <a:cxnLst>
                <a:cxn ang="0">
                  <a:pos x="T0" y="T1"/>
                </a:cxn>
                <a:cxn ang="0">
                  <a:pos x="T2" y="T3"/>
                </a:cxn>
                <a:cxn ang="0">
                  <a:pos x="T4" y="T5"/>
                </a:cxn>
                <a:cxn ang="0">
                  <a:pos x="T6" y="T7"/>
                </a:cxn>
                <a:cxn ang="0">
                  <a:pos x="T8" y="T9"/>
                </a:cxn>
                <a:cxn ang="0">
                  <a:pos x="T10" y="T11"/>
                </a:cxn>
                <a:cxn ang="0">
                  <a:pos x="T12" y="T13"/>
                </a:cxn>
              </a:cxnLst>
              <a:rect l="0" t="0" r="r" b="b"/>
              <a:pathLst>
                <a:path w="5842" h="5152">
                  <a:moveTo>
                    <a:pt x="2920" y="1272"/>
                  </a:moveTo>
                  <a:lnTo>
                    <a:pt x="0" y="2523"/>
                  </a:lnTo>
                  <a:lnTo>
                    <a:pt x="0" y="5151"/>
                  </a:lnTo>
                  <a:lnTo>
                    <a:pt x="2920" y="3901"/>
                  </a:lnTo>
                  <a:lnTo>
                    <a:pt x="5841" y="2649"/>
                  </a:lnTo>
                  <a:lnTo>
                    <a:pt x="5841" y="0"/>
                  </a:lnTo>
                  <a:lnTo>
                    <a:pt x="2920" y="1272"/>
                  </a:lnTo>
                </a:path>
              </a:pathLst>
            </a:custGeom>
            <a:gradFill flip="none" rotWithShape="1">
              <a:gsLst>
                <a:gs pos="0">
                  <a:schemeClr val="accent5">
                    <a:lumMod val="89000"/>
                  </a:schemeClr>
                </a:gs>
                <a:gs pos="23000">
                  <a:schemeClr val="accent5">
                    <a:lumMod val="89000"/>
                  </a:schemeClr>
                </a:gs>
                <a:gs pos="69000">
                  <a:schemeClr val="accent5">
                    <a:lumMod val="75000"/>
                  </a:schemeClr>
                </a:gs>
                <a:gs pos="97000">
                  <a:schemeClr val="accent5">
                    <a:lumMod val="70000"/>
                  </a:schemeClr>
                </a:gs>
              </a:gsLst>
              <a:path path="circle">
                <a:fillToRect l="50000" t="50000" r="50000" b="5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554" name="Freeform 1553"/>
            <p:cNvSpPr>
              <a:spLocks noChangeArrowheads="1"/>
            </p:cNvSpPr>
            <p:nvPr/>
          </p:nvSpPr>
          <p:spPr bwMode="auto">
            <a:xfrm>
              <a:off x="3658" y="852"/>
              <a:ext cx="1986" cy="856"/>
            </a:xfrm>
            <a:custGeom>
              <a:avLst/>
              <a:gdLst>
                <a:gd name="T0" fmla="*/ 5841 w 8763"/>
                <a:gd name="T1" fmla="*/ 0 h 3776"/>
                <a:gd name="T2" fmla="*/ 2921 w 8763"/>
                <a:gd name="T3" fmla="*/ 1252 h 3776"/>
                <a:gd name="T4" fmla="*/ 0 w 8763"/>
                <a:gd name="T5" fmla="*/ 2524 h 3776"/>
                <a:gd name="T6" fmla="*/ 2921 w 8763"/>
                <a:gd name="T7" fmla="*/ 3775 h 3776"/>
                <a:gd name="T8" fmla="*/ 5841 w 8763"/>
                <a:gd name="T9" fmla="*/ 2524 h 3776"/>
                <a:gd name="T10" fmla="*/ 8762 w 8763"/>
                <a:gd name="T11" fmla="*/ 1252 h 3776"/>
                <a:gd name="T12" fmla="*/ 5841 w 8763"/>
                <a:gd name="T13" fmla="*/ 0 h 3776"/>
              </a:gdLst>
              <a:ahLst/>
              <a:cxnLst>
                <a:cxn ang="0">
                  <a:pos x="T0" y="T1"/>
                </a:cxn>
                <a:cxn ang="0">
                  <a:pos x="T2" y="T3"/>
                </a:cxn>
                <a:cxn ang="0">
                  <a:pos x="T4" y="T5"/>
                </a:cxn>
                <a:cxn ang="0">
                  <a:pos x="T6" y="T7"/>
                </a:cxn>
                <a:cxn ang="0">
                  <a:pos x="T8" y="T9"/>
                </a:cxn>
                <a:cxn ang="0">
                  <a:pos x="T10" y="T11"/>
                </a:cxn>
                <a:cxn ang="0">
                  <a:pos x="T12" y="T13"/>
                </a:cxn>
              </a:cxnLst>
              <a:rect l="0" t="0" r="r" b="b"/>
              <a:pathLst>
                <a:path w="8763" h="3776">
                  <a:moveTo>
                    <a:pt x="5841" y="0"/>
                  </a:moveTo>
                  <a:lnTo>
                    <a:pt x="2921" y="1252"/>
                  </a:lnTo>
                  <a:lnTo>
                    <a:pt x="0" y="2524"/>
                  </a:lnTo>
                  <a:lnTo>
                    <a:pt x="2921" y="3775"/>
                  </a:lnTo>
                  <a:lnTo>
                    <a:pt x="5841" y="2524"/>
                  </a:lnTo>
                  <a:lnTo>
                    <a:pt x="8762" y="1252"/>
                  </a:lnTo>
                  <a:lnTo>
                    <a:pt x="5841" y="0"/>
                  </a:lnTo>
                </a:path>
              </a:pathLst>
            </a:custGeom>
            <a:gradFill flip="none" rotWithShape="1">
              <a:gsLst>
                <a:gs pos="0">
                  <a:schemeClr val="accent5">
                    <a:lumMod val="0"/>
                    <a:lumOff val="100000"/>
                  </a:schemeClr>
                </a:gs>
                <a:gs pos="35000">
                  <a:schemeClr val="accent5">
                    <a:lumMod val="0"/>
                    <a:lumOff val="100000"/>
                  </a:schemeClr>
                </a:gs>
                <a:gs pos="100000">
                  <a:schemeClr val="accent5">
                    <a:lumMod val="100000"/>
                  </a:schemeClr>
                </a:gs>
              </a:gsLst>
              <a:path path="circle">
                <a:fillToRect l="50000" t="-80000" r="50000" b="18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555" name="Freeform 1554"/>
            <p:cNvSpPr>
              <a:spLocks noChangeArrowheads="1"/>
            </p:cNvSpPr>
            <p:nvPr/>
          </p:nvSpPr>
          <p:spPr bwMode="auto">
            <a:xfrm>
              <a:off x="3872" y="1246"/>
              <a:ext cx="234" cy="121"/>
            </a:xfrm>
            <a:custGeom>
              <a:avLst/>
              <a:gdLst>
                <a:gd name="T0" fmla="*/ 1022 w 1044"/>
                <a:gd name="T1" fmla="*/ 333 h 543"/>
                <a:gd name="T2" fmla="*/ 1022 w 1044"/>
                <a:gd name="T3" fmla="*/ 333 h 543"/>
                <a:gd name="T4" fmla="*/ 500 w 1044"/>
                <a:gd name="T5" fmla="*/ 41 h 543"/>
                <a:gd name="T6" fmla="*/ 20 w 1044"/>
                <a:gd name="T7" fmla="*/ 229 h 543"/>
                <a:gd name="T8" fmla="*/ 542 w 1044"/>
                <a:gd name="T9" fmla="*/ 521 h 543"/>
                <a:gd name="T10" fmla="*/ 1022 w 1044"/>
                <a:gd name="T11" fmla="*/ 333 h 543"/>
              </a:gdLst>
              <a:ahLst/>
              <a:cxnLst>
                <a:cxn ang="0">
                  <a:pos x="T0" y="T1"/>
                </a:cxn>
                <a:cxn ang="0">
                  <a:pos x="T2" y="T3"/>
                </a:cxn>
                <a:cxn ang="0">
                  <a:pos x="T4" y="T5"/>
                </a:cxn>
                <a:cxn ang="0">
                  <a:pos x="T6" y="T7"/>
                </a:cxn>
                <a:cxn ang="0">
                  <a:pos x="T8" y="T9"/>
                </a:cxn>
                <a:cxn ang="0">
                  <a:pos x="T10" y="T11"/>
                </a:cxn>
              </a:cxnLst>
              <a:rect l="0" t="0" r="r" b="b"/>
              <a:pathLst>
                <a:path w="1044" h="543">
                  <a:moveTo>
                    <a:pt x="1022" y="333"/>
                  </a:moveTo>
                  <a:lnTo>
                    <a:pt x="1022" y="333"/>
                  </a:lnTo>
                  <a:cubicBezTo>
                    <a:pt x="1022" y="187"/>
                    <a:pt x="793" y="62"/>
                    <a:pt x="500" y="41"/>
                  </a:cubicBezTo>
                  <a:cubicBezTo>
                    <a:pt x="229" y="0"/>
                    <a:pt x="0" y="104"/>
                    <a:pt x="20" y="229"/>
                  </a:cubicBezTo>
                  <a:cubicBezTo>
                    <a:pt x="20" y="354"/>
                    <a:pt x="250" y="479"/>
                    <a:pt x="542" y="521"/>
                  </a:cubicBezTo>
                  <a:cubicBezTo>
                    <a:pt x="813" y="542"/>
                    <a:pt x="1043" y="458"/>
                    <a:pt x="1022" y="33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556" name="Freeform 1555"/>
            <p:cNvSpPr>
              <a:spLocks noChangeArrowheads="1"/>
            </p:cNvSpPr>
            <p:nvPr/>
          </p:nvSpPr>
          <p:spPr bwMode="auto">
            <a:xfrm>
              <a:off x="3876" y="1298"/>
              <a:ext cx="230" cy="135"/>
            </a:xfrm>
            <a:custGeom>
              <a:avLst/>
              <a:gdLst>
                <a:gd name="T0" fmla="*/ 0 w 1024"/>
                <a:gd name="T1" fmla="*/ 0 h 606"/>
                <a:gd name="T2" fmla="*/ 0 w 1024"/>
                <a:gd name="T3" fmla="*/ 0 h 606"/>
                <a:gd name="T4" fmla="*/ 522 w 1024"/>
                <a:gd name="T5" fmla="*/ 292 h 606"/>
                <a:gd name="T6" fmla="*/ 1002 w 1024"/>
                <a:gd name="T7" fmla="*/ 104 h 606"/>
                <a:gd name="T8" fmla="*/ 1023 w 1024"/>
                <a:gd name="T9" fmla="*/ 396 h 606"/>
                <a:gd name="T10" fmla="*/ 522 w 1024"/>
                <a:gd name="T11" fmla="*/ 584 h 606"/>
                <a:gd name="T12" fmla="*/ 0 w 1024"/>
                <a:gd name="T13" fmla="*/ 292 h 606"/>
                <a:gd name="T14" fmla="*/ 0 w 102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4" h="606">
                  <a:moveTo>
                    <a:pt x="0" y="0"/>
                  </a:moveTo>
                  <a:lnTo>
                    <a:pt x="0" y="0"/>
                  </a:lnTo>
                  <a:cubicBezTo>
                    <a:pt x="0" y="125"/>
                    <a:pt x="230" y="250"/>
                    <a:pt x="522" y="292"/>
                  </a:cubicBezTo>
                  <a:cubicBezTo>
                    <a:pt x="793" y="313"/>
                    <a:pt x="1023" y="229"/>
                    <a:pt x="1002" y="104"/>
                  </a:cubicBezTo>
                  <a:cubicBezTo>
                    <a:pt x="1023" y="396"/>
                    <a:pt x="1023" y="396"/>
                    <a:pt x="1023" y="396"/>
                  </a:cubicBezTo>
                  <a:cubicBezTo>
                    <a:pt x="1023" y="521"/>
                    <a:pt x="814" y="605"/>
                    <a:pt x="522" y="584"/>
                  </a:cubicBezTo>
                  <a:cubicBezTo>
                    <a:pt x="251" y="563"/>
                    <a:pt x="22" y="417"/>
                    <a:pt x="0"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557" name="Freeform 1556"/>
            <p:cNvSpPr>
              <a:spLocks noChangeArrowheads="1"/>
            </p:cNvSpPr>
            <p:nvPr/>
          </p:nvSpPr>
          <p:spPr bwMode="auto">
            <a:xfrm>
              <a:off x="4225" y="1423"/>
              <a:ext cx="236" cy="123"/>
            </a:xfrm>
            <a:custGeom>
              <a:avLst/>
              <a:gdLst>
                <a:gd name="T0" fmla="*/ 1022 w 1044"/>
                <a:gd name="T1" fmla="*/ 313 h 544"/>
                <a:gd name="T2" fmla="*/ 1022 w 1044"/>
                <a:gd name="T3" fmla="*/ 313 h 544"/>
                <a:gd name="T4" fmla="*/ 501 w 1044"/>
                <a:gd name="T5" fmla="*/ 21 h 544"/>
                <a:gd name="T6" fmla="*/ 21 w 1044"/>
                <a:gd name="T7" fmla="*/ 230 h 544"/>
                <a:gd name="T8" fmla="*/ 542 w 1044"/>
                <a:gd name="T9" fmla="*/ 522 h 544"/>
                <a:gd name="T10" fmla="*/ 1022 w 1044"/>
                <a:gd name="T11" fmla="*/ 313 h 544"/>
              </a:gdLst>
              <a:ahLst/>
              <a:cxnLst>
                <a:cxn ang="0">
                  <a:pos x="T0" y="T1"/>
                </a:cxn>
                <a:cxn ang="0">
                  <a:pos x="T2" y="T3"/>
                </a:cxn>
                <a:cxn ang="0">
                  <a:pos x="T4" y="T5"/>
                </a:cxn>
                <a:cxn ang="0">
                  <a:pos x="T6" y="T7"/>
                </a:cxn>
                <a:cxn ang="0">
                  <a:pos x="T8" y="T9"/>
                </a:cxn>
                <a:cxn ang="0">
                  <a:pos x="T10" y="T11"/>
                </a:cxn>
              </a:cxnLst>
              <a:rect l="0" t="0" r="r" b="b"/>
              <a:pathLst>
                <a:path w="1044" h="544">
                  <a:moveTo>
                    <a:pt x="1022" y="313"/>
                  </a:moveTo>
                  <a:lnTo>
                    <a:pt x="1022" y="313"/>
                  </a:lnTo>
                  <a:cubicBezTo>
                    <a:pt x="1022" y="188"/>
                    <a:pt x="793" y="63"/>
                    <a:pt x="501" y="21"/>
                  </a:cubicBezTo>
                  <a:cubicBezTo>
                    <a:pt x="230" y="0"/>
                    <a:pt x="0" y="83"/>
                    <a:pt x="21" y="230"/>
                  </a:cubicBezTo>
                  <a:cubicBezTo>
                    <a:pt x="21" y="355"/>
                    <a:pt x="251" y="480"/>
                    <a:pt x="542" y="522"/>
                  </a:cubicBezTo>
                  <a:cubicBezTo>
                    <a:pt x="814" y="543"/>
                    <a:pt x="1043" y="459"/>
                    <a:pt x="1022"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558" name="Freeform 1557"/>
            <p:cNvSpPr>
              <a:spLocks noChangeArrowheads="1"/>
            </p:cNvSpPr>
            <p:nvPr/>
          </p:nvSpPr>
          <p:spPr bwMode="auto">
            <a:xfrm>
              <a:off x="4229" y="1478"/>
              <a:ext cx="232" cy="135"/>
            </a:xfrm>
            <a:custGeom>
              <a:avLst/>
              <a:gdLst>
                <a:gd name="T0" fmla="*/ 0 w 1023"/>
                <a:gd name="T1" fmla="*/ 0 h 605"/>
                <a:gd name="T2" fmla="*/ 0 w 1023"/>
                <a:gd name="T3" fmla="*/ 0 h 605"/>
                <a:gd name="T4" fmla="*/ 521 w 1023"/>
                <a:gd name="T5" fmla="*/ 292 h 605"/>
                <a:gd name="T6" fmla="*/ 1001 w 1023"/>
                <a:gd name="T7" fmla="*/ 83 h 605"/>
                <a:gd name="T8" fmla="*/ 1022 w 1023"/>
                <a:gd name="T9" fmla="*/ 375 h 605"/>
                <a:gd name="T10" fmla="*/ 521 w 1023"/>
                <a:gd name="T11" fmla="*/ 584 h 605"/>
                <a:gd name="T12" fmla="*/ 0 w 1023"/>
                <a:gd name="T13" fmla="*/ 292 h 605"/>
                <a:gd name="T14" fmla="*/ 0 w 1023"/>
                <a:gd name="T15" fmla="*/ 0 h 6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3" h="605">
                  <a:moveTo>
                    <a:pt x="0" y="0"/>
                  </a:moveTo>
                  <a:lnTo>
                    <a:pt x="0" y="0"/>
                  </a:lnTo>
                  <a:cubicBezTo>
                    <a:pt x="0" y="125"/>
                    <a:pt x="230" y="250"/>
                    <a:pt x="521" y="292"/>
                  </a:cubicBezTo>
                  <a:cubicBezTo>
                    <a:pt x="793" y="313"/>
                    <a:pt x="1022" y="229"/>
                    <a:pt x="1001" y="83"/>
                  </a:cubicBezTo>
                  <a:cubicBezTo>
                    <a:pt x="1022" y="375"/>
                    <a:pt x="1022" y="375"/>
                    <a:pt x="1022" y="375"/>
                  </a:cubicBezTo>
                  <a:cubicBezTo>
                    <a:pt x="1022" y="521"/>
                    <a:pt x="814" y="604"/>
                    <a:pt x="521" y="584"/>
                  </a:cubicBezTo>
                  <a:cubicBezTo>
                    <a:pt x="250" y="542"/>
                    <a:pt x="21" y="417"/>
                    <a:pt x="0"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559" name="Freeform 1558"/>
            <p:cNvSpPr>
              <a:spLocks noChangeArrowheads="1"/>
            </p:cNvSpPr>
            <p:nvPr/>
          </p:nvSpPr>
          <p:spPr bwMode="auto">
            <a:xfrm>
              <a:off x="4183" y="1122"/>
              <a:ext cx="232" cy="121"/>
            </a:xfrm>
            <a:custGeom>
              <a:avLst/>
              <a:gdLst>
                <a:gd name="T0" fmla="*/ 1022 w 1023"/>
                <a:gd name="T1" fmla="*/ 313 h 544"/>
                <a:gd name="T2" fmla="*/ 1022 w 1023"/>
                <a:gd name="T3" fmla="*/ 313 h 544"/>
                <a:gd name="T4" fmla="*/ 501 w 1023"/>
                <a:gd name="T5" fmla="*/ 21 h 544"/>
                <a:gd name="T6" fmla="*/ 0 w 1023"/>
                <a:gd name="T7" fmla="*/ 229 h 544"/>
                <a:gd name="T8" fmla="*/ 521 w 1023"/>
                <a:gd name="T9" fmla="*/ 500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1"/>
                  </a:cubicBezTo>
                  <a:cubicBezTo>
                    <a:pt x="208" y="0"/>
                    <a:pt x="0" y="83"/>
                    <a:pt x="0" y="229"/>
                  </a:cubicBezTo>
                  <a:cubicBezTo>
                    <a:pt x="0" y="355"/>
                    <a:pt x="250" y="480"/>
                    <a:pt x="521" y="500"/>
                  </a:cubicBezTo>
                  <a:cubicBezTo>
                    <a:pt x="813" y="543"/>
                    <a:pt x="1022" y="459"/>
                    <a:pt x="1022"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560" name="Freeform 1559"/>
            <p:cNvSpPr>
              <a:spLocks noChangeArrowheads="1"/>
            </p:cNvSpPr>
            <p:nvPr/>
          </p:nvSpPr>
          <p:spPr bwMode="auto">
            <a:xfrm>
              <a:off x="4183" y="1175"/>
              <a:ext cx="236" cy="135"/>
            </a:xfrm>
            <a:custGeom>
              <a:avLst/>
              <a:gdLst>
                <a:gd name="T0" fmla="*/ 0 w 1044"/>
                <a:gd name="T1" fmla="*/ 0 h 606"/>
                <a:gd name="T2" fmla="*/ 0 w 1044"/>
                <a:gd name="T3" fmla="*/ 0 h 606"/>
                <a:gd name="T4" fmla="*/ 521 w 1044"/>
                <a:gd name="T5" fmla="*/ 271 h 606"/>
                <a:gd name="T6" fmla="*/ 1022 w 1044"/>
                <a:gd name="T7" fmla="*/ 84 h 606"/>
                <a:gd name="T8" fmla="*/ 1022 w 1044"/>
                <a:gd name="T9" fmla="*/ 376 h 606"/>
                <a:gd name="T10" fmla="*/ 542 w 1044"/>
                <a:gd name="T11" fmla="*/ 564 h 606"/>
                <a:gd name="T12" fmla="*/ 21 w 1044"/>
                <a:gd name="T13" fmla="*/ 293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0" y="126"/>
                    <a:pt x="250" y="251"/>
                    <a:pt x="521" y="271"/>
                  </a:cubicBezTo>
                  <a:cubicBezTo>
                    <a:pt x="813" y="314"/>
                    <a:pt x="1022" y="230"/>
                    <a:pt x="1022" y="84"/>
                  </a:cubicBezTo>
                  <a:cubicBezTo>
                    <a:pt x="1022" y="376"/>
                    <a:pt x="1022" y="376"/>
                    <a:pt x="1022" y="376"/>
                  </a:cubicBezTo>
                  <a:cubicBezTo>
                    <a:pt x="1043" y="522"/>
                    <a:pt x="813" y="605"/>
                    <a:pt x="542" y="564"/>
                  </a:cubicBezTo>
                  <a:cubicBezTo>
                    <a:pt x="250" y="543"/>
                    <a:pt x="21" y="418"/>
                    <a:pt x="21" y="293"/>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561" name="Freeform 1560"/>
            <p:cNvSpPr>
              <a:spLocks noChangeArrowheads="1"/>
            </p:cNvSpPr>
            <p:nvPr/>
          </p:nvSpPr>
          <p:spPr bwMode="auto">
            <a:xfrm>
              <a:off x="4534" y="1300"/>
              <a:ext cx="234" cy="117"/>
            </a:xfrm>
            <a:custGeom>
              <a:avLst/>
              <a:gdLst>
                <a:gd name="T0" fmla="*/ 1044 w 1045"/>
                <a:gd name="T1" fmla="*/ 313 h 522"/>
                <a:gd name="T2" fmla="*/ 1044 w 1045"/>
                <a:gd name="T3" fmla="*/ 313 h 522"/>
                <a:gd name="T4" fmla="*/ 501 w 1045"/>
                <a:gd name="T5" fmla="*/ 21 h 522"/>
                <a:gd name="T6" fmla="*/ 21 w 1045"/>
                <a:gd name="T7" fmla="*/ 208 h 522"/>
                <a:gd name="T8" fmla="*/ 543 w 1045"/>
                <a:gd name="T9" fmla="*/ 500 h 522"/>
                <a:gd name="T10" fmla="*/ 1044 w 1045"/>
                <a:gd name="T11" fmla="*/ 313 h 522"/>
              </a:gdLst>
              <a:ahLst/>
              <a:cxnLst>
                <a:cxn ang="0">
                  <a:pos x="T0" y="T1"/>
                </a:cxn>
                <a:cxn ang="0">
                  <a:pos x="T2" y="T3"/>
                </a:cxn>
                <a:cxn ang="0">
                  <a:pos x="T4" y="T5"/>
                </a:cxn>
                <a:cxn ang="0">
                  <a:pos x="T6" y="T7"/>
                </a:cxn>
                <a:cxn ang="0">
                  <a:pos x="T8" y="T9"/>
                </a:cxn>
                <a:cxn ang="0">
                  <a:pos x="T10" y="T11"/>
                </a:cxn>
              </a:cxnLst>
              <a:rect l="0" t="0" r="r" b="b"/>
              <a:pathLst>
                <a:path w="1045" h="522">
                  <a:moveTo>
                    <a:pt x="1044" y="313"/>
                  </a:moveTo>
                  <a:lnTo>
                    <a:pt x="1044" y="313"/>
                  </a:lnTo>
                  <a:cubicBezTo>
                    <a:pt x="1022" y="187"/>
                    <a:pt x="793" y="41"/>
                    <a:pt x="501" y="21"/>
                  </a:cubicBezTo>
                  <a:cubicBezTo>
                    <a:pt x="230" y="0"/>
                    <a:pt x="0" y="83"/>
                    <a:pt x="21" y="208"/>
                  </a:cubicBezTo>
                  <a:cubicBezTo>
                    <a:pt x="21" y="354"/>
                    <a:pt x="271" y="480"/>
                    <a:pt x="543" y="500"/>
                  </a:cubicBezTo>
                  <a:cubicBezTo>
                    <a:pt x="814" y="521"/>
                    <a:pt x="1044" y="438"/>
                    <a:pt x="1044"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562" name="Freeform 1561"/>
            <p:cNvSpPr>
              <a:spLocks noChangeArrowheads="1"/>
            </p:cNvSpPr>
            <p:nvPr/>
          </p:nvSpPr>
          <p:spPr bwMode="auto">
            <a:xfrm>
              <a:off x="4538" y="1348"/>
              <a:ext cx="236" cy="137"/>
            </a:xfrm>
            <a:custGeom>
              <a:avLst/>
              <a:gdLst>
                <a:gd name="T0" fmla="*/ 0 w 1044"/>
                <a:gd name="T1" fmla="*/ 0 h 607"/>
                <a:gd name="T2" fmla="*/ 0 w 1044"/>
                <a:gd name="T3" fmla="*/ 0 h 607"/>
                <a:gd name="T4" fmla="*/ 522 w 1044"/>
                <a:gd name="T5" fmla="*/ 292 h 607"/>
                <a:gd name="T6" fmla="*/ 1023 w 1044"/>
                <a:gd name="T7" fmla="*/ 105 h 607"/>
                <a:gd name="T8" fmla="*/ 1023 w 1044"/>
                <a:gd name="T9" fmla="*/ 397 h 607"/>
                <a:gd name="T10" fmla="*/ 543 w 1044"/>
                <a:gd name="T11" fmla="*/ 584 h 607"/>
                <a:gd name="T12" fmla="*/ 0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6"/>
                    <a:pt x="250" y="272"/>
                    <a:pt x="522" y="292"/>
                  </a:cubicBezTo>
                  <a:cubicBezTo>
                    <a:pt x="793" y="313"/>
                    <a:pt x="1023" y="230"/>
                    <a:pt x="1023" y="105"/>
                  </a:cubicBezTo>
                  <a:cubicBezTo>
                    <a:pt x="1023" y="397"/>
                    <a:pt x="1023" y="397"/>
                    <a:pt x="1023" y="397"/>
                  </a:cubicBezTo>
                  <a:cubicBezTo>
                    <a:pt x="1043" y="522"/>
                    <a:pt x="814" y="606"/>
                    <a:pt x="543" y="584"/>
                  </a:cubicBezTo>
                  <a:cubicBezTo>
                    <a:pt x="250" y="564"/>
                    <a:pt x="21" y="439"/>
                    <a:pt x="0"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563" name="Freeform 1562"/>
            <p:cNvSpPr>
              <a:spLocks noChangeArrowheads="1"/>
            </p:cNvSpPr>
            <p:nvPr/>
          </p:nvSpPr>
          <p:spPr bwMode="auto">
            <a:xfrm>
              <a:off x="4500" y="999"/>
              <a:ext cx="236" cy="117"/>
            </a:xfrm>
            <a:custGeom>
              <a:avLst/>
              <a:gdLst>
                <a:gd name="T0" fmla="*/ 1023 w 1044"/>
                <a:gd name="T1" fmla="*/ 313 h 522"/>
                <a:gd name="T2" fmla="*/ 1023 w 1044"/>
                <a:gd name="T3" fmla="*/ 313 h 522"/>
                <a:gd name="T4" fmla="*/ 501 w 1044"/>
                <a:gd name="T5" fmla="*/ 21 h 522"/>
                <a:gd name="T6" fmla="*/ 0 w 1044"/>
                <a:gd name="T7" fmla="*/ 208 h 522"/>
                <a:gd name="T8" fmla="*/ 543 w 1044"/>
                <a:gd name="T9" fmla="*/ 500 h 522"/>
                <a:gd name="T10" fmla="*/ 1023 w 1044"/>
                <a:gd name="T11" fmla="*/ 313 h 522"/>
              </a:gdLst>
              <a:ahLst/>
              <a:cxnLst>
                <a:cxn ang="0">
                  <a:pos x="T0" y="T1"/>
                </a:cxn>
                <a:cxn ang="0">
                  <a:pos x="T2" y="T3"/>
                </a:cxn>
                <a:cxn ang="0">
                  <a:pos x="T4" y="T5"/>
                </a:cxn>
                <a:cxn ang="0">
                  <a:pos x="T6" y="T7"/>
                </a:cxn>
                <a:cxn ang="0">
                  <a:pos x="T8" y="T9"/>
                </a:cxn>
                <a:cxn ang="0">
                  <a:pos x="T10" y="T11"/>
                </a:cxn>
              </a:cxnLst>
              <a:rect l="0" t="0" r="r" b="b"/>
              <a:pathLst>
                <a:path w="1044" h="522">
                  <a:moveTo>
                    <a:pt x="1023" y="313"/>
                  </a:moveTo>
                  <a:lnTo>
                    <a:pt x="1023" y="313"/>
                  </a:lnTo>
                  <a:cubicBezTo>
                    <a:pt x="1023" y="167"/>
                    <a:pt x="772" y="41"/>
                    <a:pt x="501" y="21"/>
                  </a:cubicBezTo>
                  <a:cubicBezTo>
                    <a:pt x="230" y="0"/>
                    <a:pt x="0" y="83"/>
                    <a:pt x="0" y="208"/>
                  </a:cubicBezTo>
                  <a:cubicBezTo>
                    <a:pt x="21" y="354"/>
                    <a:pt x="250" y="480"/>
                    <a:pt x="543" y="500"/>
                  </a:cubicBezTo>
                  <a:cubicBezTo>
                    <a:pt x="814" y="521"/>
                    <a:pt x="1043" y="438"/>
                    <a:pt x="1023"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564" name="Freeform 1563"/>
            <p:cNvSpPr>
              <a:spLocks noChangeArrowheads="1"/>
            </p:cNvSpPr>
            <p:nvPr/>
          </p:nvSpPr>
          <p:spPr bwMode="auto">
            <a:xfrm>
              <a:off x="4500" y="1046"/>
              <a:ext cx="236" cy="137"/>
            </a:xfrm>
            <a:custGeom>
              <a:avLst/>
              <a:gdLst>
                <a:gd name="T0" fmla="*/ 0 w 1044"/>
                <a:gd name="T1" fmla="*/ 0 h 607"/>
                <a:gd name="T2" fmla="*/ 0 w 1044"/>
                <a:gd name="T3" fmla="*/ 0 h 607"/>
                <a:gd name="T4" fmla="*/ 543 w 1044"/>
                <a:gd name="T5" fmla="*/ 292 h 607"/>
                <a:gd name="T6" fmla="*/ 1023 w 1044"/>
                <a:gd name="T7" fmla="*/ 105 h 607"/>
                <a:gd name="T8" fmla="*/ 1043 w 1044"/>
                <a:gd name="T9" fmla="*/ 397 h 607"/>
                <a:gd name="T10" fmla="*/ 543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0" y="272"/>
                    <a:pt x="543" y="292"/>
                  </a:cubicBezTo>
                  <a:cubicBezTo>
                    <a:pt x="814" y="313"/>
                    <a:pt x="1043" y="230"/>
                    <a:pt x="1023" y="105"/>
                  </a:cubicBezTo>
                  <a:cubicBezTo>
                    <a:pt x="1043" y="397"/>
                    <a:pt x="1043" y="397"/>
                    <a:pt x="1043" y="397"/>
                  </a:cubicBezTo>
                  <a:cubicBezTo>
                    <a:pt x="1043" y="522"/>
                    <a:pt x="835" y="606"/>
                    <a:pt x="543" y="584"/>
                  </a:cubicBezTo>
                  <a:cubicBezTo>
                    <a:pt x="272" y="563"/>
                    <a:pt x="21" y="439"/>
                    <a:pt x="21"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565" name="Freeform 1564"/>
            <p:cNvSpPr>
              <a:spLocks noChangeArrowheads="1"/>
            </p:cNvSpPr>
            <p:nvPr/>
          </p:nvSpPr>
          <p:spPr bwMode="auto">
            <a:xfrm>
              <a:off x="4855" y="1175"/>
              <a:ext cx="232" cy="121"/>
            </a:xfrm>
            <a:custGeom>
              <a:avLst/>
              <a:gdLst>
                <a:gd name="T0" fmla="*/ 1022 w 1023"/>
                <a:gd name="T1" fmla="*/ 314 h 544"/>
                <a:gd name="T2" fmla="*/ 1022 w 1023"/>
                <a:gd name="T3" fmla="*/ 314 h 544"/>
                <a:gd name="T4" fmla="*/ 501 w 1023"/>
                <a:gd name="T5" fmla="*/ 43 h 544"/>
                <a:gd name="T6" fmla="*/ 0 w 1023"/>
                <a:gd name="T7" fmla="*/ 230 h 544"/>
                <a:gd name="T8" fmla="*/ 521 w 1023"/>
                <a:gd name="T9" fmla="*/ 522 h 544"/>
                <a:gd name="T10" fmla="*/ 1022 w 1023"/>
                <a:gd name="T11" fmla="*/ 314 h 544"/>
              </a:gdLst>
              <a:ahLst/>
              <a:cxnLst>
                <a:cxn ang="0">
                  <a:pos x="T0" y="T1"/>
                </a:cxn>
                <a:cxn ang="0">
                  <a:pos x="T2" y="T3"/>
                </a:cxn>
                <a:cxn ang="0">
                  <a:pos x="T4" y="T5"/>
                </a:cxn>
                <a:cxn ang="0">
                  <a:pos x="T6" y="T7"/>
                </a:cxn>
                <a:cxn ang="0">
                  <a:pos x="T8" y="T9"/>
                </a:cxn>
                <a:cxn ang="0">
                  <a:pos x="T10" y="T11"/>
                </a:cxn>
              </a:cxnLst>
              <a:rect l="0" t="0" r="r" b="b"/>
              <a:pathLst>
                <a:path w="1023" h="544">
                  <a:moveTo>
                    <a:pt x="1022" y="314"/>
                  </a:moveTo>
                  <a:lnTo>
                    <a:pt x="1022" y="314"/>
                  </a:lnTo>
                  <a:cubicBezTo>
                    <a:pt x="1022" y="188"/>
                    <a:pt x="772" y="63"/>
                    <a:pt x="501" y="43"/>
                  </a:cubicBezTo>
                  <a:cubicBezTo>
                    <a:pt x="209" y="0"/>
                    <a:pt x="0" y="84"/>
                    <a:pt x="0" y="230"/>
                  </a:cubicBezTo>
                  <a:cubicBezTo>
                    <a:pt x="21" y="355"/>
                    <a:pt x="250" y="480"/>
                    <a:pt x="521" y="522"/>
                  </a:cubicBezTo>
                  <a:cubicBezTo>
                    <a:pt x="814" y="543"/>
                    <a:pt x="1022" y="460"/>
                    <a:pt x="1022" y="314"/>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566" name="Freeform 1565"/>
            <p:cNvSpPr>
              <a:spLocks noChangeArrowheads="1"/>
            </p:cNvSpPr>
            <p:nvPr/>
          </p:nvSpPr>
          <p:spPr bwMode="auto">
            <a:xfrm>
              <a:off x="4855" y="1225"/>
              <a:ext cx="236" cy="137"/>
            </a:xfrm>
            <a:custGeom>
              <a:avLst/>
              <a:gdLst>
                <a:gd name="T0" fmla="*/ 0 w 1044"/>
                <a:gd name="T1" fmla="*/ 0 h 606"/>
                <a:gd name="T2" fmla="*/ 0 w 1044"/>
                <a:gd name="T3" fmla="*/ 0 h 606"/>
                <a:gd name="T4" fmla="*/ 521 w 1044"/>
                <a:gd name="T5" fmla="*/ 292 h 606"/>
                <a:gd name="T6" fmla="*/ 1022 w 1044"/>
                <a:gd name="T7" fmla="*/ 84 h 606"/>
                <a:gd name="T8" fmla="*/ 1043 w 1044"/>
                <a:gd name="T9" fmla="*/ 375 h 606"/>
                <a:gd name="T10" fmla="*/ 543 w 1044"/>
                <a:gd name="T11" fmla="*/ 584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92"/>
                  </a:cubicBezTo>
                  <a:cubicBezTo>
                    <a:pt x="814" y="313"/>
                    <a:pt x="1022" y="230"/>
                    <a:pt x="1022" y="84"/>
                  </a:cubicBezTo>
                  <a:cubicBezTo>
                    <a:pt x="1043" y="375"/>
                    <a:pt x="1043" y="375"/>
                    <a:pt x="1043" y="375"/>
                  </a:cubicBezTo>
                  <a:cubicBezTo>
                    <a:pt x="1043" y="521"/>
                    <a:pt x="814" y="605"/>
                    <a:pt x="543" y="584"/>
                  </a:cubicBezTo>
                  <a:cubicBezTo>
                    <a:pt x="271" y="542"/>
                    <a:pt x="21" y="417"/>
                    <a:pt x="21"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567" name="Freeform 1566"/>
            <p:cNvSpPr>
              <a:spLocks noChangeArrowheads="1"/>
            </p:cNvSpPr>
            <p:nvPr/>
          </p:nvSpPr>
          <p:spPr bwMode="auto">
            <a:xfrm>
              <a:off x="4808" y="876"/>
              <a:ext cx="230" cy="121"/>
            </a:xfrm>
            <a:custGeom>
              <a:avLst/>
              <a:gdLst>
                <a:gd name="T0" fmla="*/ 1022 w 1023"/>
                <a:gd name="T1" fmla="*/ 313 h 544"/>
                <a:gd name="T2" fmla="*/ 1022 w 1023"/>
                <a:gd name="T3" fmla="*/ 313 h 544"/>
                <a:gd name="T4" fmla="*/ 500 w 1023"/>
                <a:gd name="T5" fmla="*/ 21 h 544"/>
                <a:gd name="T6" fmla="*/ 0 w 1023"/>
                <a:gd name="T7" fmla="*/ 209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22" y="188"/>
                    <a:pt x="771" y="63"/>
                    <a:pt x="500" y="21"/>
                  </a:cubicBezTo>
                  <a:cubicBezTo>
                    <a:pt x="208" y="0"/>
                    <a:pt x="0" y="84"/>
                    <a:pt x="0" y="209"/>
                  </a:cubicBezTo>
                  <a:cubicBezTo>
                    <a:pt x="20" y="355"/>
                    <a:pt x="250" y="480"/>
                    <a:pt x="521" y="501"/>
                  </a:cubicBezTo>
                  <a:cubicBezTo>
                    <a:pt x="813" y="543"/>
                    <a:pt x="1022" y="439"/>
                    <a:pt x="1022"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568" name="Freeform 1567"/>
            <p:cNvSpPr>
              <a:spLocks noChangeArrowheads="1"/>
            </p:cNvSpPr>
            <p:nvPr/>
          </p:nvSpPr>
          <p:spPr bwMode="auto">
            <a:xfrm>
              <a:off x="4808" y="923"/>
              <a:ext cx="236" cy="141"/>
            </a:xfrm>
            <a:custGeom>
              <a:avLst/>
              <a:gdLst>
                <a:gd name="T0" fmla="*/ 0 w 1043"/>
                <a:gd name="T1" fmla="*/ 0 h 627"/>
                <a:gd name="T2" fmla="*/ 0 w 1043"/>
                <a:gd name="T3" fmla="*/ 0 h 627"/>
                <a:gd name="T4" fmla="*/ 521 w 1043"/>
                <a:gd name="T5" fmla="*/ 292 h 627"/>
                <a:gd name="T6" fmla="*/ 1022 w 1043"/>
                <a:gd name="T7" fmla="*/ 104 h 627"/>
                <a:gd name="T8" fmla="*/ 1042 w 1043"/>
                <a:gd name="T9" fmla="*/ 397 h 627"/>
                <a:gd name="T10" fmla="*/ 542 w 1043"/>
                <a:gd name="T11" fmla="*/ 584 h 627"/>
                <a:gd name="T12" fmla="*/ 20 w 1043"/>
                <a:gd name="T13" fmla="*/ 292 h 627"/>
                <a:gd name="T14" fmla="*/ 0 w 1043"/>
                <a:gd name="T15" fmla="*/ 0 h 6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3" h="627">
                  <a:moveTo>
                    <a:pt x="0" y="0"/>
                  </a:moveTo>
                  <a:lnTo>
                    <a:pt x="0" y="0"/>
                  </a:lnTo>
                  <a:cubicBezTo>
                    <a:pt x="20" y="146"/>
                    <a:pt x="250" y="271"/>
                    <a:pt x="521" y="292"/>
                  </a:cubicBezTo>
                  <a:cubicBezTo>
                    <a:pt x="813" y="334"/>
                    <a:pt x="1022" y="230"/>
                    <a:pt x="1022" y="104"/>
                  </a:cubicBezTo>
                  <a:cubicBezTo>
                    <a:pt x="1042" y="397"/>
                    <a:pt x="1042" y="397"/>
                    <a:pt x="1042" y="397"/>
                  </a:cubicBezTo>
                  <a:cubicBezTo>
                    <a:pt x="1042" y="521"/>
                    <a:pt x="813" y="626"/>
                    <a:pt x="542" y="584"/>
                  </a:cubicBezTo>
                  <a:cubicBezTo>
                    <a:pt x="271" y="563"/>
                    <a:pt x="20" y="438"/>
                    <a:pt x="20"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569" name="Freeform 1568"/>
            <p:cNvSpPr>
              <a:spLocks noChangeArrowheads="1"/>
            </p:cNvSpPr>
            <p:nvPr/>
          </p:nvSpPr>
          <p:spPr bwMode="auto">
            <a:xfrm>
              <a:off x="5162" y="1056"/>
              <a:ext cx="232" cy="117"/>
            </a:xfrm>
            <a:custGeom>
              <a:avLst/>
              <a:gdLst>
                <a:gd name="T0" fmla="*/ 1022 w 1023"/>
                <a:gd name="T1" fmla="*/ 313 h 522"/>
                <a:gd name="T2" fmla="*/ 1022 w 1023"/>
                <a:gd name="T3" fmla="*/ 313 h 522"/>
                <a:gd name="T4" fmla="*/ 500 w 1023"/>
                <a:gd name="T5" fmla="*/ 21 h 522"/>
                <a:gd name="T6" fmla="*/ 0 w 1023"/>
                <a:gd name="T7" fmla="*/ 208 h 522"/>
                <a:gd name="T8" fmla="*/ 522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67"/>
                    <a:pt x="772" y="42"/>
                    <a:pt x="500" y="21"/>
                  </a:cubicBezTo>
                  <a:cubicBezTo>
                    <a:pt x="209" y="0"/>
                    <a:pt x="0" y="84"/>
                    <a:pt x="0" y="208"/>
                  </a:cubicBezTo>
                  <a:cubicBezTo>
                    <a:pt x="21" y="355"/>
                    <a:pt x="250" y="480"/>
                    <a:pt x="522" y="501"/>
                  </a:cubicBezTo>
                  <a:cubicBezTo>
                    <a:pt x="813" y="521"/>
                    <a:pt x="1022" y="438"/>
                    <a:pt x="1022"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570" name="Freeform 1569"/>
            <p:cNvSpPr>
              <a:spLocks noChangeArrowheads="1"/>
            </p:cNvSpPr>
            <p:nvPr/>
          </p:nvSpPr>
          <p:spPr bwMode="auto">
            <a:xfrm>
              <a:off x="5162" y="1102"/>
              <a:ext cx="236" cy="137"/>
            </a:xfrm>
            <a:custGeom>
              <a:avLst/>
              <a:gdLst>
                <a:gd name="T0" fmla="*/ 0 w 1044"/>
                <a:gd name="T1" fmla="*/ 0 h 607"/>
                <a:gd name="T2" fmla="*/ 0 w 1044"/>
                <a:gd name="T3" fmla="*/ 0 h 607"/>
                <a:gd name="T4" fmla="*/ 522 w 1044"/>
                <a:gd name="T5" fmla="*/ 293 h 607"/>
                <a:gd name="T6" fmla="*/ 1022 w 1044"/>
                <a:gd name="T7" fmla="*/ 105 h 607"/>
                <a:gd name="T8" fmla="*/ 1022 w 1044"/>
                <a:gd name="T9" fmla="*/ 397 h 607"/>
                <a:gd name="T10" fmla="*/ 542 w 1044"/>
                <a:gd name="T11" fmla="*/ 584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7"/>
                    <a:pt x="250" y="272"/>
                    <a:pt x="522" y="293"/>
                  </a:cubicBezTo>
                  <a:cubicBezTo>
                    <a:pt x="813" y="313"/>
                    <a:pt x="1022" y="230"/>
                    <a:pt x="1022" y="105"/>
                  </a:cubicBezTo>
                  <a:cubicBezTo>
                    <a:pt x="1022" y="397"/>
                    <a:pt x="1022" y="397"/>
                    <a:pt x="1022" y="397"/>
                  </a:cubicBezTo>
                  <a:cubicBezTo>
                    <a:pt x="1043" y="522"/>
                    <a:pt x="813" y="606"/>
                    <a:pt x="542" y="584"/>
                  </a:cubicBezTo>
                  <a:cubicBezTo>
                    <a:pt x="250" y="564"/>
                    <a:pt x="21" y="439"/>
                    <a:pt x="21" y="293"/>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grpSp>
      <p:grpSp>
        <p:nvGrpSpPr>
          <p:cNvPr id="1571" name="Group 204"/>
          <p:cNvGrpSpPr>
            <a:grpSpLocks/>
          </p:cNvGrpSpPr>
          <p:nvPr/>
        </p:nvGrpSpPr>
        <p:grpSpPr bwMode="auto">
          <a:xfrm rot="20189438" flipH="1">
            <a:off x="6396503" y="1136834"/>
            <a:ext cx="992980" cy="723563"/>
            <a:chOff x="3658" y="852"/>
            <a:chExt cx="1986" cy="1447"/>
          </a:xfrm>
        </p:grpSpPr>
        <p:sp>
          <p:nvSpPr>
            <p:cNvPr id="1572" name="Freeform 1571"/>
            <p:cNvSpPr>
              <a:spLocks noChangeArrowheads="1"/>
            </p:cNvSpPr>
            <p:nvPr/>
          </p:nvSpPr>
          <p:spPr bwMode="auto">
            <a:xfrm>
              <a:off x="3658" y="1419"/>
              <a:ext cx="662" cy="880"/>
            </a:xfrm>
            <a:custGeom>
              <a:avLst/>
              <a:gdLst>
                <a:gd name="T0" fmla="*/ 2921 w 2922"/>
                <a:gd name="T1" fmla="*/ 3879 h 3880"/>
                <a:gd name="T2" fmla="*/ 0 w 2922"/>
                <a:gd name="T3" fmla="*/ 2629 h 3880"/>
                <a:gd name="T4" fmla="*/ 0 w 2922"/>
                <a:gd name="T5" fmla="*/ 0 h 3880"/>
                <a:gd name="T6" fmla="*/ 2921 w 2922"/>
                <a:gd name="T7" fmla="*/ 1251 h 3880"/>
                <a:gd name="T8" fmla="*/ 2921 w 2922"/>
                <a:gd name="T9" fmla="*/ 3879 h 3880"/>
              </a:gdLst>
              <a:ahLst/>
              <a:cxnLst>
                <a:cxn ang="0">
                  <a:pos x="T0" y="T1"/>
                </a:cxn>
                <a:cxn ang="0">
                  <a:pos x="T2" y="T3"/>
                </a:cxn>
                <a:cxn ang="0">
                  <a:pos x="T4" y="T5"/>
                </a:cxn>
                <a:cxn ang="0">
                  <a:pos x="T6" y="T7"/>
                </a:cxn>
                <a:cxn ang="0">
                  <a:pos x="T8" y="T9"/>
                </a:cxn>
              </a:cxnLst>
              <a:rect l="0" t="0" r="r" b="b"/>
              <a:pathLst>
                <a:path w="2922" h="3880">
                  <a:moveTo>
                    <a:pt x="2921" y="3879"/>
                  </a:moveTo>
                  <a:lnTo>
                    <a:pt x="0" y="2629"/>
                  </a:lnTo>
                  <a:lnTo>
                    <a:pt x="0" y="0"/>
                  </a:lnTo>
                  <a:lnTo>
                    <a:pt x="2921" y="1251"/>
                  </a:lnTo>
                  <a:lnTo>
                    <a:pt x="2921" y="3879"/>
                  </a:lnTo>
                </a:path>
              </a:pathLst>
            </a:custGeom>
            <a:gradFill flip="none" rotWithShape="1">
              <a:gsLst>
                <a:gs pos="0">
                  <a:schemeClr val="accent3">
                    <a:lumMod val="40000"/>
                    <a:lumOff val="60000"/>
                  </a:schemeClr>
                </a:gs>
                <a:gs pos="46000">
                  <a:schemeClr val="accent3">
                    <a:lumMod val="95000"/>
                    <a:lumOff val="5000"/>
                  </a:schemeClr>
                </a:gs>
                <a:gs pos="100000">
                  <a:schemeClr val="accent3">
                    <a:lumMod val="60000"/>
                  </a:schemeClr>
                </a:gs>
              </a:gsLst>
              <a:path path="circle">
                <a:fillToRect l="50000" t="130000" r="50000" b="-3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573" name="Freeform 1572"/>
            <p:cNvSpPr>
              <a:spLocks noChangeArrowheads="1"/>
            </p:cNvSpPr>
            <p:nvPr/>
          </p:nvSpPr>
          <p:spPr bwMode="auto">
            <a:xfrm>
              <a:off x="4320" y="1133"/>
              <a:ext cx="1324" cy="1166"/>
            </a:xfrm>
            <a:custGeom>
              <a:avLst/>
              <a:gdLst>
                <a:gd name="T0" fmla="*/ 2920 w 5842"/>
                <a:gd name="T1" fmla="*/ 1272 h 5152"/>
                <a:gd name="T2" fmla="*/ 0 w 5842"/>
                <a:gd name="T3" fmla="*/ 2523 h 5152"/>
                <a:gd name="T4" fmla="*/ 0 w 5842"/>
                <a:gd name="T5" fmla="*/ 5151 h 5152"/>
                <a:gd name="T6" fmla="*/ 2920 w 5842"/>
                <a:gd name="T7" fmla="*/ 3901 h 5152"/>
                <a:gd name="T8" fmla="*/ 5841 w 5842"/>
                <a:gd name="T9" fmla="*/ 2649 h 5152"/>
                <a:gd name="T10" fmla="*/ 5841 w 5842"/>
                <a:gd name="T11" fmla="*/ 0 h 5152"/>
                <a:gd name="T12" fmla="*/ 2920 w 5842"/>
                <a:gd name="T13" fmla="*/ 1272 h 5152"/>
              </a:gdLst>
              <a:ahLst/>
              <a:cxnLst>
                <a:cxn ang="0">
                  <a:pos x="T0" y="T1"/>
                </a:cxn>
                <a:cxn ang="0">
                  <a:pos x="T2" y="T3"/>
                </a:cxn>
                <a:cxn ang="0">
                  <a:pos x="T4" y="T5"/>
                </a:cxn>
                <a:cxn ang="0">
                  <a:pos x="T6" y="T7"/>
                </a:cxn>
                <a:cxn ang="0">
                  <a:pos x="T8" y="T9"/>
                </a:cxn>
                <a:cxn ang="0">
                  <a:pos x="T10" y="T11"/>
                </a:cxn>
                <a:cxn ang="0">
                  <a:pos x="T12" y="T13"/>
                </a:cxn>
              </a:cxnLst>
              <a:rect l="0" t="0" r="r" b="b"/>
              <a:pathLst>
                <a:path w="5842" h="5152">
                  <a:moveTo>
                    <a:pt x="2920" y="1272"/>
                  </a:moveTo>
                  <a:lnTo>
                    <a:pt x="0" y="2523"/>
                  </a:lnTo>
                  <a:lnTo>
                    <a:pt x="0" y="5151"/>
                  </a:lnTo>
                  <a:lnTo>
                    <a:pt x="2920" y="3901"/>
                  </a:lnTo>
                  <a:lnTo>
                    <a:pt x="5841" y="2649"/>
                  </a:lnTo>
                  <a:lnTo>
                    <a:pt x="5841" y="0"/>
                  </a:lnTo>
                  <a:lnTo>
                    <a:pt x="2920" y="1272"/>
                  </a:lnTo>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574" name="Freeform 1573"/>
            <p:cNvSpPr>
              <a:spLocks noChangeArrowheads="1"/>
            </p:cNvSpPr>
            <p:nvPr/>
          </p:nvSpPr>
          <p:spPr bwMode="auto">
            <a:xfrm>
              <a:off x="3658" y="852"/>
              <a:ext cx="1986" cy="856"/>
            </a:xfrm>
            <a:custGeom>
              <a:avLst/>
              <a:gdLst>
                <a:gd name="T0" fmla="*/ 5841 w 8763"/>
                <a:gd name="T1" fmla="*/ 0 h 3776"/>
                <a:gd name="T2" fmla="*/ 2921 w 8763"/>
                <a:gd name="T3" fmla="*/ 1252 h 3776"/>
                <a:gd name="T4" fmla="*/ 0 w 8763"/>
                <a:gd name="T5" fmla="*/ 2524 h 3776"/>
                <a:gd name="T6" fmla="*/ 2921 w 8763"/>
                <a:gd name="T7" fmla="*/ 3775 h 3776"/>
                <a:gd name="T8" fmla="*/ 5841 w 8763"/>
                <a:gd name="T9" fmla="*/ 2524 h 3776"/>
                <a:gd name="T10" fmla="*/ 8762 w 8763"/>
                <a:gd name="T11" fmla="*/ 1252 h 3776"/>
                <a:gd name="T12" fmla="*/ 5841 w 8763"/>
                <a:gd name="T13" fmla="*/ 0 h 3776"/>
              </a:gdLst>
              <a:ahLst/>
              <a:cxnLst>
                <a:cxn ang="0">
                  <a:pos x="T0" y="T1"/>
                </a:cxn>
                <a:cxn ang="0">
                  <a:pos x="T2" y="T3"/>
                </a:cxn>
                <a:cxn ang="0">
                  <a:pos x="T4" y="T5"/>
                </a:cxn>
                <a:cxn ang="0">
                  <a:pos x="T6" y="T7"/>
                </a:cxn>
                <a:cxn ang="0">
                  <a:pos x="T8" y="T9"/>
                </a:cxn>
                <a:cxn ang="0">
                  <a:pos x="T10" y="T11"/>
                </a:cxn>
                <a:cxn ang="0">
                  <a:pos x="T12" y="T13"/>
                </a:cxn>
              </a:cxnLst>
              <a:rect l="0" t="0" r="r" b="b"/>
              <a:pathLst>
                <a:path w="8763" h="3776">
                  <a:moveTo>
                    <a:pt x="5841" y="0"/>
                  </a:moveTo>
                  <a:lnTo>
                    <a:pt x="2921" y="1252"/>
                  </a:lnTo>
                  <a:lnTo>
                    <a:pt x="0" y="2524"/>
                  </a:lnTo>
                  <a:lnTo>
                    <a:pt x="2921" y="3775"/>
                  </a:lnTo>
                  <a:lnTo>
                    <a:pt x="5841" y="2524"/>
                  </a:lnTo>
                  <a:lnTo>
                    <a:pt x="8762" y="1252"/>
                  </a:lnTo>
                  <a:lnTo>
                    <a:pt x="5841" y="0"/>
                  </a:lnTo>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575" name="Freeform 1574"/>
            <p:cNvSpPr>
              <a:spLocks noChangeArrowheads="1"/>
            </p:cNvSpPr>
            <p:nvPr/>
          </p:nvSpPr>
          <p:spPr bwMode="auto">
            <a:xfrm>
              <a:off x="3872" y="1246"/>
              <a:ext cx="234" cy="121"/>
            </a:xfrm>
            <a:custGeom>
              <a:avLst/>
              <a:gdLst>
                <a:gd name="T0" fmla="*/ 1022 w 1044"/>
                <a:gd name="T1" fmla="*/ 333 h 543"/>
                <a:gd name="T2" fmla="*/ 1022 w 1044"/>
                <a:gd name="T3" fmla="*/ 333 h 543"/>
                <a:gd name="T4" fmla="*/ 500 w 1044"/>
                <a:gd name="T5" fmla="*/ 41 h 543"/>
                <a:gd name="T6" fmla="*/ 20 w 1044"/>
                <a:gd name="T7" fmla="*/ 229 h 543"/>
                <a:gd name="T8" fmla="*/ 542 w 1044"/>
                <a:gd name="T9" fmla="*/ 521 h 543"/>
                <a:gd name="T10" fmla="*/ 1022 w 1044"/>
                <a:gd name="T11" fmla="*/ 333 h 543"/>
              </a:gdLst>
              <a:ahLst/>
              <a:cxnLst>
                <a:cxn ang="0">
                  <a:pos x="T0" y="T1"/>
                </a:cxn>
                <a:cxn ang="0">
                  <a:pos x="T2" y="T3"/>
                </a:cxn>
                <a:cxn ang="0">
                  <a:pos x="T4" y="T5"/>
                </a:cxn>
                <a:cxn ang="0">
                  <a:pos x="T6" y="T7"/>
                </a:cxn>
                <a:cxn ang="0">
                  <a:pos x="T8" y="T9"/>
                </a:cxn>
                <a:cxn ang="0">
                  <a:pos x="T10" y="T11"/>
                </a:cxn>
              </a:cxnLst>
              <a:rect l="0" t="0" r="r" b="b"/>
              <a:pathLst>
                <a:path w="1044" h="543">
                  <a:moveTo>
                    <a:pt x="1022" y="333"/>
                  </a:moveTo>
                  <a:lnTo>
                    <a:pt x="1022" y="333"/>
                  </a:lnTo>
                  <a:cubicBezTo>
                    <a:pt x="1022" y="187"/>
                    <a:pt x="793" y="62"/>
                    <a:pt x="500" y="41"/>
                  </a:cubicBezTo>
                  <a:cubicBezTo>
                    <a:pt x="229" y="0"/>
                    <a:pt x="0" y="104"/>
                    <a:pt x="20" y="229"/>
                  </a:cubicBezTo>
                  <a:cubicBezTo>
                    <a:pt x="20" y="354"/>
                    <a:pt x="250" y="479"/>
                    <a:pt x="542" y="521"/>
                  </a:cubicBezTo>
                  <a:cubicBezTo>
                    <a:pt x="813" y="542"/>
                    <a:pt x="1043" y="458"/>
                    <a:pt x="1022" y="33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576" name="Freeform 1575"/>
            <p:cNvSpPr>
              <a:spLocks noChangeArrowheads="1"/>
            </p:cNvSpPr>
            <p:nvPr/>
          </p:nvSpPr>
          <p:spPr bwMode="auto">
            <a:xfrm>
              <a:off x="3876" y="1298"/>
              <a:ext cx="230" cy="135"/>
            </a:xfrm>
            <a:custGeom>
              <a:avLst/>
              <a:gdLst>
                <a:gd name="T0" fmla="*/ 0 w 1024"/>
                <a:gd name="T1" fmla="*/ 0 h 606"/>
                <a:gd name="T2" fmla="*/ 0 w 1024"/>
                <a:gd name="T3" fmla="*/ 0 h 606"/>
                <a:gd name="T4" fmla="*/ 522 w 1024"/>
                <a:gd name="T5" fmla="*/ 292 h 606"/>
                <a:gd name="T6" fmla="*/ 1002 w 1024"/>
                <a:gd name="T7" fmla="*/ 104 h 606"/>
                <a:gd name="T8" fmla="*/ 1023 w 1024"/>
                <a:gd name="T9" fmla="*/ 396 h 606"/>
                <a:gd name="T10" fmla="*/ 522 w 1024"/>
                <a:gd name="T11" fmla="*/ 584 h 606"/>
                <a:gd name="T12" fmla="*/ 0 w 1024"/>
                <a:gd name="T13" fmla="*/ 292 h 606"/>
                <a:gd name="T14" fmla="*/ 0 w 102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4" h="606">
                  <a:moveTo>
                    <a:pt x="0" y="0"/>
                  </a:moveTo>
                  <a:lnTo>
                    <a:pt x="0" y="0"/>
                  </a:lnTo>
                  <a:cubicBezTo>
                    <a:pt x="0" y="125"/>
                    <a:pt x="230" y="250"/>
                    <a:pt x="522" y="292"/>
                  </a:cubicBezTo>
                  <a:cubicBezTo>
                    <a:pt x="793" y="313"/>
                    <a:pt x="1023" y="229"/>
                    <a:pt x="1002" y="104"/>
                  </a:cubicBezTo>
                  <a:cubicBezTo>
                    <a:pt x="1023" y="396"/>
                    <a:pt x="1023" y="396"/>
                    <a:pt x="1023" y="396"/>
                  </a:cubicBezTo>
                  <a:cubicBezTo>
                    <a:pt x="1023" y="521"/>
                    <a:pt x="814" y="605"/>
                    <a:pt x="522" y="584"/>
                  </a:cubicBezTo>
                  <a:cubicBezTo>
                    <a:pt x="251" y="563"/>
                    <a:pt x="22" y="417"/>
                    <a:pt x="0" y="292"/>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577" name="Freeform 1576"/>
            <p:cNvSpPr>
              <a:spLocks noChangeArrowheads="1"/>
            </p:cNvSpPr>
            <p:nvPr/>
          </p:nvSpPr>
          <p:spPr bwMode="auto">
            <a:xfrm>
              <a:off x="4225" y="1423"/>
              <a:ext cx="236" cy="123"/>
            </a:xfrm>
            <a:custGeom>
              <a:avLst/>
              <a:gdLst>
                <a:gd name="T0" fmla="*/ 1022 w 1044"/>
                <a:gd name="T1" fmla="*/ 313 h 544"/>
                <a:gd name="T2" fmla="*/ 1022 w 1044"/>
                <a:gd name="T3" fmla="*/ 313 h 544"/>
                <a:gd name="T4" fmla="*/ 501 w 1044"/>
                <a:gd name="T5" fmla="*/ 21 h 544"/>
                <a:gd name="T6" fmla="*/ 21 w 1044"/>
                <a:gd name="T7" fmla="*/ 230 h 544"/>
                <a:gd name="T8" fmla="*/ 542 w 1044"/>
                <a:gd name="T9" fmla="*/ 522 h 544"/>
                <a:gd name="T10" fmla="*/ 1022 w 1044"/>
                <a:gd name="T11" fmla="*/ 313 h 544"/>
              </a:gdLst>
              <a:ahLst/>
              <a:cxnLst>
                <a:cxn ang="0">
                  <a:pos x="T0" y="T1"/>
                </a:cxn>
                <a:cxn ang="0">
                  <a:pos x="T2" y="T3"/>
                </a:cxn>
                <a:cxn ang="0">
                  <a:pos x="T4" y="T5"/>
                </a:cxn>
                <a:cxn ang="0">
                  <a:pos x="T6" y="T7"/>
                </a:cxn>
                <a:cxn ang="0">
                  <a:pos x="T8" y="T9"/>
                </a:cxn>
                <a:cxn ang="0">
                  <a:pos x="T10" y="T11"/>
                </a:cxn>
              </a:cxnLst>
              <a:rect l="0" t="0" r="r" b="b"/>
              <a:pathLst>
                <a:path w="1044" h="544">
                  <a:moveTo>
                    <a:pt x="1022" y="313"/>
                  </a:moveTo>
                  <a:lnTo>
                    <a:pt x="1022" y="313"/>
                  </a:lnTo>
                  <a:cubicBezTo>
                    <a:pt x="1022" y="188"/>
                    <a:pt x="793" y="63"/>
                    <a:pt x="501" y="21"/>
                  </a:cubicBezTo>
                  <a:cubicBezTo>
                    <a:pt x="230" y="0"/>
                    <a:pt x="0" y="83"/>
                    <a:pt x="21" y="230"/>
                  </a:cubicBezTo>
                  <a:cubicBezTo>
                    <a:pt x="21" y="355"/>
                    <a:pt x="251" y="480"/>
                    <a:pt x="542" y="522"/>
                  </a:cubicBezTo>
                  <a:cubicBezTo>
                    <a:pt x="814" y="543"/>
                    <a:pt x="1043" y="459"/>
                    <a:pt x="1022" y="31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578" name="Freeform 1577"/>
            <p:cNvSpPr>
              <a:spLocks noChangeArrowheads="1"/>
            </p:cNvSpPr>
            <p:nvPr/>
          </p:nvSpPr>
          <p:spPr bwMode="auto">
            <a:xfrm>
              <a:off x="4229" y="1478"/>
              <a:ext cx="232" cy="135"/>
            </a:xfrm>
            <a:custGeom>
              <a:avLst/>
              <a:gdLst>
                <a:gd name="T0" fmla="*/ 0 w 1023"/>
                <a:gd name="T1" fmla="*/ 0 h 605"/>
                <a:gd name="T2" fmla="*/ 0 w 1023"/>
                <a:gd name="T3" fmla="*/ 0 h 605"/>
                <a:gd name="T4" fmla="*/ 521 w 1023"/>
                <a:gd name="T5" fmla="*/ 292 h 605"/>
                <a:gd name="T6" fmla="*/ 1001 w 1023"/>
                <a:gd name="T7" fmla="*/ 83 h 605"/>
                <a:gd name="T8" fmla="*/ 1022 w 1023"/>
                <a:gd name="T9" fmla="*/ 375 h 605"/>
                <a:gd name="T10" fmla="*/ 521 w 1023"/>
                <a:gd name="T11" fmla="*/ 584 h 605"/>
                <a:gd name="T12" fmla="*/ 0 w 1023"/>
                <a:gd name="T13" fmla="*/ 292 h 605"/>
                <a:gd name="T14" fmla="*/ 0 w 1023"/>
                <a:gd name="T15" fmla="*/ 0 h 6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3" h="605">
                  <a:moveTo>
                    <a:pt x="0" y="0"/>
                  </a:moveTo>
                  <a:lnTo>
                    <a:pt x="0" y="0"/>
                  </a:lnTo>
                  <a:cubicBezTo>
                    <a:pt x="0" y="125"/>
                    <a:pt x="230" y="250"/>
                    <a:pt x="521" y="292"/>
                  </a:cubicBezTo>
                  <a:cubicBezTo>
                    <a:pt x="793" y="313"/>
                    <a:pt x="1022" y="229"/>
                    <a:pt x="1001" y="83"/>
                  </a:cubicBezTo>
                  <a:cubicBezTo>
                    <a:pt x="1022" y="375"/>
                    <a:pt x="1022" y="375"/>
                    <a:pt x="1022" y="375"/>
                  </a:cubicBezTo>
                  <a:cubicBezTo>
                    <a:pt x="1022" y="521"/>
                    <a:pt x="814" y="604"/>
                    <a:pt x="521" y="584"/>
                  </a:cubicBezTo>
                  <a:cubicBezTo>
                    <a:pt x="250" y="542"/>
                    <a:pt x="21" y="417"/>
                    <a:pt x="0" y="292"/>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579" name="Freeform 1578"/>
            <p:cNvSpPr>
              <a:spLocks noChangeArrowheads="1"/>
            </p:cNvSpPr>
            <p:nvPr/>
          </p:nvSpPr>
          <p:spPr bwMode="auto">
            <a:xfrm>
              <a:off x="4183" y="1122"/>
              <a:ext cx="232" cy="121"/>
            </a:xfrm>
            <a:custGeom>
              <a:avLst/>
              <a:gdLst>
                <a:gd name="T0" fmla="*/ 1022 w 1023"/>
                <a:gd name="T1" fmla="*/ 313 h 544"/>
                <a:gd name="T2" fmla="*/ 1022 w 1023"/>
                <a:gd name="T3" fmla="*/ 313 h 544"/>
                <a:gd name="T4" fmla="*/ 501 w 1023"/>
                <a:gd name="T5" fmla="*/ 21 h 544"/>
                <a:gd name="T6" fmla="*/ 0 w 1023"/>
                <a:gd name="T7" fmla="*/ 229 h 544"/>
                <a:gd name="T8" fmla="*/ 521 w 1023"/>
                <a:gd name="T9" fmla="*/ 500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1"/>
                  </a:cubicBezTo>
                  <a:cubicBezTo>
                    <a:pt x="208" y="0"/>
                    <a:pt x="0" y="83"/>
                    <a:pt x="0" y="229"/>
                  </a:cubicBezTo>
                  <a:cubicBezTo>
                    <a:pt x="0" y="355"/>
                    <a:pt x="250" y="480"/>
                    <a:pt x="521" y="500"/>
                  </a:cubicBezTo>
                  <a:cubicBezTo>
                    <a:pt x="813" y="543"/>
                    <a:pt x="1022" y="459"/>
                    <a:pt x="1022" y="31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580" name="Freeform 1579"/>
            <p:cNvSpPr>
              <a:spLocks noChangeArrowheads="1"/>
            </p:cNvSpPr>
            <p:nvPr/>
          </p:nvSpPr>
          <p:spPr bwMode="auto">
            <a:xfrm>
              <a:off x="4183" y="1175"/>
              <a:ext cx="236" cy="135"/>
            </a:xfrm>
            <a:custGeom>
              <a:avLst/>
              <a:gdLst>
                <a:gd name="T0" fmla="*/ 0 w 1044"/>
                <a:gd name="T1" fmla="*/ 0 h 606"/>
                <a:gd name="T2" fmla="*/ 0 w 1044"/>
                <a:gd name="T3" fmla="*/ 0 h 606"/>
                <a:gd name="T4" fmla="*/ 521 w 1044"/>
                <a:gd name="T5" fmla="*/ 271 h 606"/>
                <a:gd name="T6" fmla="*/ 1022 w 1044"/>
                <a:gd name="T7" fmla="*/ 84 h 606"/>
                <a:gd name="T8" fmla="*/ 1022 w 1044"/>
                <a:gd name="T9" fmla="*/ 376 h 606"/>
                <a:gd name="T10" fmla="*/ 542 w 1044"/>
                <a:gd name="T11" fmla="*/ 564 h 606"/>
                <a:gd name="T12" fmla="*/ 21 w 1044"/>
                <a:gd name="T13" fmla="*/ 293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0" y="126"/>
                    <a:pt x="250" y="251"/>
                    <a:pt x="521" y="271"/>
                  </a:cubicBezTo>
                  <a:cubicBezTo>
                    <a:pt x="813" y="314"/>
                    <a:pt x="1022" y="230"/>
                    <a:pt x="1022" y="84"/>
                  </a:cubicBezTo>
                  <a:cubicBezTo>
                    <a:pt x="1022" y="376"/>
                    <a:pt x="1022" y="376"/>
                    <a:pt x="1022" y="376"/>
                  </a:cubicBezTo>
                  <a:cubicBezTo>
                    <a:pt x="1043" y="522"/>
                    <a:pt x="813" y="605"/>
                    <a:pt x="542" y="564"/>
                  </a:cubicBezTo>
                  <a:cubicBezTo>
                    <a:pt x="250" y="543"/>
                    <a:pt x="21" y="418"/>
                    <a:pt x="21" y="293"/>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581" name="Freeform 1580"/>
            <p:cNvSpPr>
              <a:spLocks noChangeArrowheads="1"/>
            </p:cNvSpPr>
            <p:nvPr/>
          </p:nvSpPr>
          <p:spPr bwMode="auto">
            <a:xfrm>
              <a:off x="4534" y="1300"/>
              <a:ext cx="234" cy="117"/>
            </a:xfrm>
            <a:custGeom>
              <a:avLst/>
              <a:gdLst>
                <a:gd name="T0" fmla="*/ 1044 w 1045"/>
                <a:gd name="T1" fmla="*/ 313 h 522"/>
                <a:gd name="T2" fmla="*/ 1044 w 1045"/>
                <a:gd name="T3" fmla="*/ 313 h 522"/>
                <a:gd name="T4" fmla="*/ 501 w 1045"/>
                <a:gd name="T5" fmla="*/ 21 h 522"/>
                <a:gd name="T6" fmla="*/ 21 w 1045"/>
                <a:gd name="T7" fmla="*/ 208 h 522"/>
                <a:gd name="T8" fmla="*/ 543 w 1045"/>
                <a:gd name="T9" fmla="*/ 500 h 522"/>
                <a:gd name="T10" fmla="*/ 1044 w 1045"/>
                <a:gd name="T11" fmla="*/ 313 h 522"/>
              </a:gdLst>
              <a:ahLst/>
              <a:cxnLst>
                <a:cxn ang="0">
                  <a:pos x="T0" y="T1"/>
                </a:cxn>
                <a:cxn ang="0">
                  <a:pos x="T2" y="T3"/>
                </a:cxn>
                <a:cxn ang="0">
                  <a:pos x="T4" y="T5"/>
                </a:cxn>
                <a:cxn ang="0">
                  <a:pos x="T6" y="T7"/>
                </a:cxn>
                <a:cxn ang="0">
                  <a:pos x="T8" y="T9"/>
                </a:cxn>
                <a:cxn ang="0">
                  <a:pos x="T10" y="T11"/>
                </a:cxn>
              </a:cxnLst>
              <a:rect l="0" t="0" r="r" b="b"/>
              <a:pathLst>
                <a:path w="1045" h="522">
                  <a:moveTo>
                    <a:pt x="1044" y="313"/>
                  </a:moveTo>
                  <a:lnTo>
                    <a:pt x="1044" y="313"/>
                  </a:lnTo>
                  <a:cubicBezTo>
                    <a:pt x="1022" y="187"/>
                    <a:pt x="793" y="41"/>
                    <a:pt x="501" y="21"/>
                  </a:cubicBezTo>
                  <a:cubicBezTo>
                    <a:pt x="230" y="0"/>
                    <a:pt x="0" y="83"/>
                    <a:pt x="21" y="208"/>
                  </a:cubicBezTo>
                  <a:cubicBezTo>
                    <a:pt x="21" y="354"/>
                    <a:pt x="271" y="480"/>
                    <a:pt x="543" y="500"/>
                  </a:cubicBezTo>
                  <a:cubicBezTo>
                    <a:pt x="814" y="521"/>
                    <a:pt x="1044" y="438"/>
                    <a:pt x="1044" y="31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582" name="Freeform 1581"/>
            <p:cNvSpPr>
              <a:spLocks noChangeArrowheads="1"/>
            </p:cNvSpPr>
            <p:nvPr/>
          </p:nvSpPr>
          <p:spPr bwMode="auto">
            <a:xfrm>
              <a:off x="4538" y="1348"/>
              <a:ext cx="236" cy="137"/>
            </a:xfrm>
            <a:custGeom>
              <a:avLst/>
              <a:gdLst>
                <a:gd name="T0" fmla="*/ 0 w 1044"/>
                <a:gd name="T1" fmla="*/ 0 h 607"/>
                <a:gd name="T2" fmla="*/ 0 w 1044"/>
                <a:gd name="T3" fmla="*/ 0 h 607"/>
                <a:gd name="T4" fmla="*/ 522 w 1044"/>
                <a:gd name="T5" fmla="*/ 292 h 607"/>
                <a:gd name="T6" fmla="*/ 1023 w 1044"/>
                <a:gd name="T7" fmla="*/ 105 h 607"/>
                <a:gd name="T8" fmla="*/ 1023 w 1044"/>
                <a:gd name="T9" fmla="*/ 397 h 607"/>
                <a:gd name="T10" fmla="*/ 543 w 1044"/>
                <a:gd name="T11" fmla="*/ 584 h 607"/>
                <a:gd name="T12" fmla="*/ 0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6"/>
                    <a:pt x="250" y="272"/>
                    <a:pt x="522" y="292"/>
                  </a:cubicBezTo>
                  <a:cubicBezTo>
                    <a:pt x="793" y="313"/>
                    <a:pt x="1023" y="230"/>
                    <a:pt x="1023" y="105"/>
                  </a:cubicBezTo>
                  <a:cubicBezTo>
                    <a:pt x="1023" y="397"/>
                    <a:pt x="1023" y="397"/>
                    <a:pt x="1023" y="397"/>
                  </a:cubicBezTo>
                  <a:cubicBezTo>
                    <a:pt x="1043" y="522"/>
                    <a:pt x="814" y="606"/>
                    <a:pt x="543" y="584"/>
                  </a:cubicBezTo>
                  <a:cubicBezTo>
                    <a:pt x="250" y="564"/>
                    <a:pt x="21" y="439"/>
                    <a:pt x="0" y="292"/>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583" name="Freeform 1582"/>
            <p:cNvSpPr>
              <a:spLocks noChangeArrowheads="1"/>
            </p:cNvSpPr>
            <p:nvPr/>
          </p:nvSpPr>
          <p:spPr bwMode="auto">
            <a:xfrm>
              <a:off x="4500" y="999"/>
              <a:ext cx="236" cy="117"/>
            </a:xfrm>
            <a:custGeom>
              <a:avLst/>
              <a:gdLst>
                <a:gd name="T0" fmla="*/ 1023 w 1044"/>
                <a:gd name="T1" fmla="*/ 313 h 522"/>
                <a:gd name="T2" fmla="*/ 1023 w 1044"/>
                <a:gd name="T3" fmla="*/ 313 h 522"/>
                <a:gd name="T4" fmla="*/ 501 w 1044"/>
                <a:gd name="T5" fmla="*/ 21 h 522"/>
                <a:gd name="T6" fmla="*/ 0 w 1044"/>
                <a:gd name="T7" fmla="*/ 208 h 522"/>
                <a:gd name="T8" fmla="*/ 543 w 1044"/>
                <a:gd name="T9" fmla="*/ 500 h 522"/>
                <a:gd name="T10" fmla="*/ 1023 w 1044"/>
                <a:gd name="T11" fmla="*/ 313 h 522"/>
              </a:gdLst>
              <a:ahLst/>
              <a:cxnLst>
                <a:cxn ang="0">
                  <a:pos x="T0" y="T1"/>
                </a:cxn>
                <a:cxn ang="0">
                  <a:pos x="T2" y="T3"/>
                </a:cxn>
                <a:cxn ang="0">
                  <a:pos x="T4" y="T5"/>
                </a:cxn>
                <a:cxn ang="0">
                  <a:pos x="T6" y="T7"/>
                </a:cxn>
                <a:cxn ang="0">
                  <a:pos x="T8" y="T9"/>
                </a:cxn>
                <a:cxn ang="0">
                  <a:pos x="T10" y="T11"/>
                </a:cxn>
              </a:cxnLst>
              <a:rect l="0" t="0" r="r" b="b"/>
              <a:pathLst>
                <a:path w="1044" h="522">
                  <a:moveTo>
                    <a:pt x="1023" y="313"/>
                  </a:moveTo>
                  <a:lnTo>
                    <a:pt x="1023" y="313"/>
                  </a:lnTo>
                  <a:cubicBezTo>
                    <a:pt x="1023" y="167"/>
                    <a:pt x="772" y="41"/>
                    <a:pt x="501" y="21"/>
                  </a:cubicBezTo>
                  <a:cubicBezTo>
                    <a:pt x="230" y="0"/>
                    <a:pt x="0" y="83"/>
                    <a:pt x="0" y="208"/>
                  </a:cubicBezTo>
                  <a:cubicBezTo>
                    <a:pt x="21" y="354"/>
                    <a:pt x="250" y="480"/>
                    <a:pt x="543" y="500"/>
                  </a:cubicBezTo>
                  <a:cubicBezTo>
                    <a:pt x="814" y="521"/>
                    <a:pt x="1043" y="438"/>
                    <a:pt x="1023" y="31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584" name="Freeform 1583"/>
            <p:cNvSpPr>
              <a:spLocks noChangeArrowheads="1"/>
            </p:cNvSpPr>
            <p:nvPr/>
          </p:nvSpPr>
          <p:spPr bwMode="auto">
            <a:xfrm>
              <a:off x="4500" y="1046"/>
              <a:ext cx="236" cy="137"/>
            </a:xfrm>
            <a:custGeom>
              <a:avLst/>
              <a:gdLst>
                <a:gd name="T0" fmla="*/ 0 w 1044"/>
                <a:gd name="T1" fmla="*/ 0 h 607"/>
                <a:gd name="T2" fmla="*/ 0 w 1044"/>
                <a:gd name="T3" fmla="*/ 0 h 607"/>
                <a:gd name="T4" fmla="*/ 543 w 1044"/>
                <a:gd name="T5" fmla="*/ 292 h 607"/>
                <a:gd name="T6" fmla="*/ 1023 w 1044"/>
                <a:gd name="T7" fmla="*/ 105 h 607"/>
                <a:gd name="T8" fmla="*/ 1043 w 1044"/>
                <a:gd name="T9" fmla="*/ 397 h 607"/>
                <a:gd name="T10" fmla="*/ 543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0" y="272"/>
                    <a:pt x="543" y="292"/>
                  </a:cubicBezTo>
                  <a:cubicBezTo>
                    <a:pt x="814" y="313"/>
                    <a:pt x="1043" y="230"/>
                    <a:pt x="1023" y="105"/>
                  </a:cubicBezTo>
                  <a:cubicBezTo>
                    <a:pt x="1043" y="397"/>
                    <a:pt x="1043" y="397"/>
                    <a:pt x="1043" y="397"/>
                  </a:cubicBezTo>
                  <a:cubicBezTo>
                    <a:pt x="1043" y="522"/>
                    <a:pt x="835" y="606"/>
                    <a:pt x="543" y="584"/>
                  </a:cubicBezTo>
                  <a:cubicBezTo>
                    <a:pt x="272" y="563"/>
                    <a:pt x="21" y="439"/>
                    <a:pt x="21" y="292"/>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585" name="Freeform 1584"/>
            <p:cNvSpPr>
              <a:spLocks noChangeArrowheads="1"/>
            </p:cNvSpPr>
            <p:nvPr/>
          </p:nvSpPr>
          <p:spPr bwMode="auto">
            <a:xfrm>
              <a:off x="4855" y="1175"/>
              <a:ext cx="232" cy="121"/>
            </a:xfrm>
            <a:custGeom>
              <a:avLst/>
              <a:gdLst>
                <a:gd name="T0" fmla="*/ 1022 w 1023"/>
                <a:gd name="T1" fmla="*/ 314 h 544"/>
                <a:gd name="T2" fmla="*/ 1022 w 1023"/>
                <a:gd name="T3" fmla="*/ 314 h 544"/>
                <a:gd name="T4" fmla="*/ 501 w 1023"/>
                <a:gd name="T5" fmla="*/ 43 h 544"/>
                <a:gd name="T6" fmla="*/ 0 w 1023"/>
                <a:gd name="T7" fmla="*/ 230 h 544"/>
                <a:gd name="T8" fmla="*/ 521 w 1023"/>
                <a:gd name="T9" fmla="*/ 522 h 544"/>
                <a:gd name="T10" fmla="*/ 1022 w 1023"/>
                <a:gd name="T11" fmla="*/ 314 h 544"/>
              </a:gdLst>
              <a:ahLst/>
              <a:cxnLst>
                <a:cxn ang="0">
                  <a:pos x="T0" y="T1"/>
                </a:cxn>
                <a:cxn ang="0">
                  <a:pos x="T2" y="T3"/>
                </a:cxn>
                <a:cxn ang="0">
                  <a:pos x="T4" y="T5"/>
                </a:cxn>
                <a:cxn ang="0">
                  <a:pos x="T6" y="T7"/>
                </a:cxn>
                <a:cxn ang="0">
                  <a:pos x="T8" y="T9"/>
                </a:cxn>
                <a:cxn ang="0">
                  <a:pos x="T10" y="T11"/>
                </a:cxn>
              </a:cxnLst>
              <a:rect l="0" t="0" r="r" b="b"/>
              <a:pathLst>
                <a:path w="1023" h="544">
                  <a:moveTo>
                    <a:pt x="1022" y="314"/>
                  </a:moveTo>
                  <a:lnTo>
                    <a:pt x="1022" y="314"/>
                  </a:lnTo>
                  <a:cubicBezTo>
                    <a:pt x="1022" y="188"/>
                    <a:pt x="772" y="63"/>
                    <a:pt x="501" y="43"/>
                  </a:cubicBezTo>
                  <a:cubicBezTo>
                    <a:pt x="209" y="0"/>
                    <a:pt x="0" y="84"/>
                    <a:pt x="0" y="230"/>
                  </a:cubicBezTo>
                  <a:cubicBezTo>
                    <a:pt x="21" y="355"/>
                    <a:pt x="250" y="480"/>
                    <a:pt x="521" y="522"/>
                  </a:cubicBezTo>
                  <a:cubicBezTo>
                    <a:pt x="814" y="543"/>
                    <a:pt x="1022" y="460"/>
                    <a:pt x="1022" y="314"/>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586" name="Freeform 1585"/>
            <p:cNvSpPr>
              <a:spLocks noChangeArrowheads="1"/>
            </p:cNvSpPr>
            <p:nvPr/>
          </p:nvSpPr>
          <p:spPr bwMode="auto">
            <a:xfrm>
              <a:off x="4855" y="1225"/>
              <a:ext cx="236" cy="137"/>
            </a:xfrm>
            <a:custGeom>
              <a:avLst/>
              <a:gdLst>
                <a:gd name="T0" fmla="*/ 0 w 1044"/>
                <a:gd name="T1" fmla="*/ 0 h 606"/>
                <a:gd name="T2" fmla="*/ 0 w 1044"/>
                <a:gd name="T3" fmla="*/ 0 h 606"/>
                <a:gd name="T4" fmla="*/ 521 w 1044"/>
                <a:gd name="T5" fmla="*/ 292 h 606"/>
                <a:gd name="T6" fmla="*/ 1022 w 1044"/>
                <a:gd name="T7" fmla="*/ 84 h 606"/>
                <a:gd name="T8" fmla="*/ 1043 w 1044"/>
                <a:gd name="T9" fmla="*/ 375 h 606"/>
                <a:gd name="T10" fmla="*/ 543 w 1044"/>
                <a:gd name="T11" fmla="*/ 584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92"/>
                  </a:cubicBezTo>
                  <a:cubicBezTo>
                    <a:pt x="814" y="313"/>
                    <a:pt x="1022" y="230"/>
                    <a:pt x="1022" y="84"/>
                  </a:cubicBezTo>
                  <a:cubicBezTo>
                    <a:pt x="1043" y="375"/>
                    <a:pt x="1043" y="375"/>
                    <a:pt x="1043" y="375"/>
                  </a:cubicBezTo>
                  <a:cubicBezTo>
                    <a:pt x="1043" y="521"/>
                    <a:pt x="814" y="605"/>
                    <a:pt x="543" y="584"/>
                  </a:cubicBezTo>
                  <a:cubicBezTo>
                    <a:pt x="271" y="542"/>
                    <a:pt x="21" y="417"/>
                    <a:pt x="21" y="292"/>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587" name="Freeform 1586"/>
            <p:cNvSpPr>
              <a:spLocks noChangeArrowheads="1"/>
            </p:cNvSpPr>
            <p:nvPr/>
          </p:nvSpPr>
          <p:spPr bwMode="auto">
            <a:xfrm>
              <a:off x="4808" y="876"/>
              <a:ext cx="230" cy="121"/>
            </a:xfrm>
            <a:custGeom>
              <a:avLst/>
              <a:gdLst>
                <a:gd name="T0" fmla="*/ 1022 w 1023"/>
                <a:gd name="T1" fmla="*/ 313 h 544"/>
                <a:gd name="T2" fmla="*/ 1022 w 1023"/>
                <a:gd name="T3" fmla="*/ 313 h 544"/>
                <a:gd name="T4" fmla="*/ 500 w 1023"/>
                <a:gd name="T5" fmla="*/ 21 h 544"/>
                <a:gd name="T6" fmla="*/ 0 w 1023"/>
                <a:gd name="T7" fmla="*/ 209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22" y="188"/>
                    <a:pt x="771" y="63"/>
                    <a:pt x="500" y="21"/>
                  </a:cubicBezTo>
                  <a:cubicBezTo>
                    <a:pt x="208" y="0"/>
                    <a:pt x="0" y="84"/>
                    <a:pt x="0" y="209"/>
                  </a:cubicBezTo>
                  <a:cubicBezTo>
                    <a:pt x="20" y="355"/>
                    <a:pt x="250" y="480"/>
                    <a:pt x="521" y="501"/>
                  </a:cubicBezTo>
                  <a:cubicBezTo>
                    <a:pt x="813" y="543"/>
                    <a:pt x="1022" y="439"/>
                    <a:pt x="1022" y="31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588" name="Freeform 1587"/>
            <p:cNvSpPr>
              <a:spLocks noChangeArrowheads="1"/>
            </p:cNvSpPr>
            <p:nvPr/>
          </p:nvSpPr>
          <p:spPr bwMode="auto">
            <a:xfrm>
              <a:off x="4808" y="923"/>
              <a:ext cx="236" cy="141"/>
            </a:xfrm>
            <a:custGeom>
              <a:avLst/>
              <a:gdLst>
                <a:gd name="T0" fmla="*/ 0 w 1043"/>
                <a:gd name="T1" fmla="*/ 0 h 627"/>
                <a:gd name="T2" fmla="*/ 0 w 1043"/>
                <a:gd name="T3" fmla="*/ 0 h 627"/>
                <a:gd name="T4" fmla="*/ 521 w 1043"/>
                <a:gd name="T5" fmla="*/ 292 h 627"/>
                <a:gd name="T6" fmla="*/ 1022 w 1043"/>
                <a:gd name="T7" fmla="*/ 104 h 627"/>
                <a:gd name="T8" fmla="*/ 1042 w 1043"/>
                <a:gd name="T9" fmla="*/ 397 h 627"/>
                <a:gd name="T10" fmla="*/ 542 w 1043"/>
                <a:gd name="T11" fmla="*/ 584 h 627"/>
                <a:gd name="T12" fmla="*/ 20 w 1043"/>
                <a:gd name="T13" fmla="*/ 292 h 627"/>
                <a:gd name="T14" fmla="*/ 0 w 1043"/>
                <a:gd name="T15" fmla="*/ 0 h 6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3" h="627">
                  <a:moveTo>
                    <a:pt x="0" y="0"/>
                  </a:moveTo>
                  <a:lnTo>
                    <a:pt x="0" y="0"/>
                  </a:lnTo>
                  <a:cubicBezTo>
                    <a:pt x="20" y="146"/>
                    <a:pt x="250" y="271"/>
                    <a:pt x="521" y="292"/>
                  </a:cubicBezTo>
                  <a:cubicBezTo>
                    <a:pt x="813" y="334"/>
                    <a:pt x="1022" y="230"/>
                    <a:pt x="1022" y="104"/>
                  </a:cubicBezTo>
                  <a:cubicBezTo>
                    <a:pt x="1042" y="397"/>
                    <a:pt x="1042" y="397"/>
                    <a:pt x="1042" y="397"/>
                  </a:cubicBezTo>
                  <a:cubicBezTo>
                    <a:pt x="1042" y="521"/>
                    <a:pt x="813" y="626"/>
                    <a:pt x="542" y="584"/>
                  </a:cubicBezTo>
                  <a:cubicBezTo>
                    <a:pt x="271" y="563"/>
                    <a:pt x="20" y="438"/>
                    <a:pt x="20" y="292"/>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589" name="Freeform 1588"/>
            <p:cNvSpPr>
              <a:spLocks noChangeArrowheads="1"/>
            </p:cNvSpPr>
            <p:nvPr/>
          </p:nvSpPr>
          <p:spPr bwMode="auto">
            <a:xfrm>
              <a:off x="5162" y="1056"/>
              <a:ext cx="232" cy="117"/>
            </a:xfrm>
            <a:custGeom>
              <a:avLst/>
              <a:gdLst>
                <a:gd name="T0" fmla="*/ 1022 w 1023"/>
                <a:gd name="T1" fmla="*/ 313 h 522"/>
                <a:gd name="T2" fmla="*/ 1022 w 1023"/>
                <a:gd name="T3" fmla="*/ 313 h 522"/>
                <a:gd name="T4" fmla="*/ 500 w 1023"/>
                <a:gd name="T5" fmla="*/ 21 h 522"/>
                <a:gd name="T6" fmla="*/ 0 w 1023"/>
                <a:gd name="T7" fmla="*/ 208 h 522"/>
                <a:gd name="T8" fmla="*/ 522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67"/>
                    <a:pt x="772" y="42"/>
                    <a:pt x="500" y="21"/>
                  </a:cubicBezTo>
                  <a:cubicBezTo>
                    <a:pt x="209" y="0"/>
                    <a:pt x="0" y="84"/>
                    <a:pt x="0" y="208"/>
                  </a:cubicBezTo>
                  <a:cubicBezTo>
                    <a:pt x="21" y="355"/>
                    <a:pt x="250" y="480"/>
                    <a:pt x="522" y="501"/>
                  </a:cubicBezTo>
                  <a:cubicBezTo>
                    <a:pt x="813" y="521"/>
                    <a:pt x="1022" y="438"/>
                    <a:pt x="1022" y="31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590" name="Freeform 1589"/>
            <p:cNvSpPr>
              <a:spLocks noChangeArrowheads="1"/>
            </p:cNvSpPr>
            <p:nvPr/>
          </p:nvSpPr>
          <p:spPr bwMode="auto">
            <a:xfrm>
              <a:off x="5162" y="1102"/>
              <a:ext cx="236" cy="137"/>
            </a:xfrm>
            <a:custGeom>
              <a:avLst/>
              <a:gdLst>
                <a:gd name="T0" fmla="*/ 0 w 1044"/>
                <a:gd name="T1" fmla="*/ 0 h 607"/>
                <a:gd name="T2" fmla="*/ 0 w 1044"/>
                <a:gd name="T3" fmla="*/ 0 h 607"/>
                <a:gd name="T4" fmla="*/ 522 w 1044"/>
                <a:gd name="T5" fmla="*/ 293 h 607"/>
                <a:gd name="T6" fmla="*/ 1022 w 1044"/>
                <a:gd name="T7" fmla="*/ 105 h 607"/>
                <a:gd name="T8" fmla="*/ 1022 w 1044"/>
                <a:gd name="T9" fmla="*/ 397 h 607"/>
                <a:gd name="T10" fmla="*/ 542 w 1044"/>
                <a:gd name="T11" fmla="*/ 584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7"/>
                    <a:pt x="250" y="272"/>
                    <a:pt x="522" y="293"/>
                  </a:cubicBezTo>
                  <a:cubicBezTo>
                    <a:pt x="813" y="313"/>
                    <a:pt x="1022" y="230"/>
                    <a:pt x="1022" y="105"/>
                  </a:cubicBezTo>
                  <a:cubicBezTo>
                    <a:pt x="1022" y="397"/>
                    <a:pt x="1022" y="397"/>
                    <a:pt x="1022" y="397"/>
                  </a:cubicBezTo>
                  <a:cubicBezTo>
                    <a:pt x="1043" y="522"/>
                    <a:pt x="813" y="606"/>
                    <a:pt x="542" y="584"/>
                  </a:cubicBezTo>
                  <a:cubicBezTo>
                    <a:pt x="250" y="564"/>
                    <a:pt x="21" y="439"/>
                    <a:pt x="21" y="293"/>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grpSp>
      <p:grpSp>
        <p:nvGrpSpPr>
          <p:cNvPr id="16" name="Group 15">
            <a:extLst>
              <a:ext uri="{FF2B5EF4-FFF2-40B4-BE49-F238E27FC236}">
                <a16:creationId xmlns:a16="http://schemas.microsoft.com/office/drawing/2014/main" xmlns="" id="{1FC427B1-6D1C-47DD-9949-CAAA768CEA63}"/>
              </a:ext>
            </a:extLst>
          </p:cNvPr>
          <p:cNvGrpSpPr/>
          <p:nvPr/>
        </p:nvGrpSpPr>
        <p:grpSpPr>
          <a:xfrm>
            <a:off x="430974" y="1035969"/>
            <a:ext cx="1966104" cy="1330317"/>
            <a:chOff x="430974" y="1035969"/>
            <a:chExt cx="1966104" cy="1330317"/>
          </a:xfrm>
        </p:grpSpPr>
        <p:sp>
          <p:nvSpPr>
            <p:cNvPr id="449" name="TextBox 448"/>
            <p:cNvSpPr txBox="1"/>
            <p:nvPr/>
          </p:nvSpPr>
          <p:spPr>
            <a:xfrm>
              <a:off x="430974" y="1442956"/>
              <a:ext cx="1966104" cy="923330"/>
            </a:xfrm>
            <a:prstGeom prst="rect">
              <a:avLst/>
            </a:prstGeom>
            <a:noFill/>
          </p:spPr>
          <p:txBody>
            <a:bodyPr wrap="square" lIns="0" tIns="0" rIns="0" bIns="0" rtlCol="0">
              <a:normAutofit/>
            </a:bodyPr>
            <a:lstStyle/>
            <a:p>
              <a:r>
                <a:rPr lang="en-US" sz="1200" dirty="0" err="1" smtClean="0"/>
                <a:t>Inicio</a:t>
              </a:r>
              <a:r>
                <a:rPr lang="en-US" sz="1200" dirty="0" smtClean="0"/>
                <a:t> del </a:t>
              </a:r>
              <a:r>
                <a:rPr lang="en-US" sz="1200" dirty="0" err="1" smtClean="0"/>
                <a:t>Proceso</a:t>
              </a:r>
              <a:r>
                <a:rPr lang="en-US" sz="1200" dirty="0" smtClean="0"/>
                <a:t> </a:t>
              </a:r>
              <a:r>
                <a:rPr lang="en-US" sz="1200" dirty="0" err="1" smtClean="0"/>
                <a:t>dentro</a:t>
              </a:r>
              <a:r>
                <a:rPr lang="en-US" sz="1200" dirty="0" smtClean="0"/>
                <a:t> del </a:t>
              </a:r>
            </a:p>
            <a:p>
              <a:r>
                <a:rPr lang="en-US" sz="1200" dirty="0" err="1" smtClean="0"/>
                <a:t>Programa</a:t>
              </a:r>
              <a:r>
                <a:rPr lang="en-US" sz="1200" dirty="0" smtClean="0"/>
                <a:t> de </a:t>
              </a:r>
              <a:r>
                <a:rPr lang="en-US" sz="1200" dirty="0" err="1" smtClean="0"/>
                <a:t>Educación</a:t>
              </a:r>
              <a:r>
                <a:rPr lang="en-US" sz="1200" dirty="0" smtClean="0"/>
                <a:t> Especial del </a:t>
              </a:r>
              <a:r>
                <a:rPr lang="en-US" sz="1200" dirty="0" err="1" smtClean="0"/>
                <a:t>Departamento</a:t>
              </a:r>
              <a:r>
                <a:rPr lang="en-US" sz="1200" dirty="0" smtClean="0"/>
                <a:t> de </a:t>
              </a:r>
            </a:p>
            <a:p>
              <a:r>
                <a:rPr lang="en-US" sz="1200" dirty="0" err="1" smtClean="0"/>
                <a:t>Educación</a:t>
              </a:r>
              <a:endParaRPr lang="en-US" sz="1200" dirty="0"/>
            </a:p>
            <a:p>
              <a:endParaRPr lang="en-US" sz="1200" dirty="0"/>
            </a:p>
          </p:txBody>
        </p:sp>
        <p:sp>
          <p:nvSpPr>
            <p:cNvPr id="450" name="TextBox 449"/>
            <p:cNvSpPr txBox="1"/>
            <p:nvPr/>
          </p:nvSpPr>
          <p:spPr>
            <a:xfrm>
              <a:off x="439217" y="1035969"/>
              <a:ext cx="761170" cy="369332"/>
            </a:xfrm>
            <a:prstGeom prst="rect">
              <a:avLst/>
            </a:prstGeom>
            <a:noFill/>
          </p:spPr>
          <p:txBody>
            <a:bodyPr wrap="none" lIns="0" tIns="0" rIns="0" bIns="0" rtlCol="0">
              <a:normAutofit/>
            </a:bodyPr>
            <a:lstStyle/>
            <a:p>
              <a:r>
                <a:rPr lang="en-US" sz="2400" b="1" dirty="0" smtClean="0"/>
                <a:t>Primer </a:t>
              </a:r>
              <a:r>
                <a:rPr lang="en-US" sz="2400" b="1" dirty="0" err="1" smtClean="0"/>
                <a:t>Contacto</a:t>
              </a:r>
              <a:r>
                <a:rPr lang="en-US" sz="2400" b="1" dirty="0" smtClean="0"/>
                <a:t> con EE </a:t>
              </a:r>
            </a:p>
            <a:p>
              <a:endParaRPr lang="en-US" sz="2400" b="1" dirty="0"/>
            </a:p>
          </p:txBody>
        </p:sp>
      </p:grpSp>
      <p:grpSp>
        <p:nvGrpSpPr>
          <p:cNvPr id="17" name="Group 16">
            <a:extLst>
              <a:ext uri="{FF2B5EF4-FFF2-40B4-BE49-F238E27FC236}">
                <a16:creationId xmlns:a16="http://schemas.microsoft.com/office/drawing/2014/main" xmlns="" id="{AB35DB00-B7A0-415F-AAF6-7C2F9E47A55E}"/>
              </a:ext>
            </a:extLst>
          </p:cNvPr>
          <p:cNvGrpSpPr/>
          <p:nvPr/>
        </p:nvGrpSpPr>
        <p:grpSpPr>
          <a:xfrm>
            <a:off x="2357042" y="1935780"/>
            <a:ext cx="1353814" cy="1734350"/>
            <a:chOff x="2357042" y="1935780"/>
            <a:chExt cx="1353814" cy="1734350"/>
          </a:xfrm>
        </p:grpSpPr>
        <p:sp>
          <p:nvSpPr>
            <p:cNvPr id="1372" name="Pentagon 1371"/>
            <p:cNvSpPr/>
            <p:nvPr/>
          </p:nvSpPr>
          <p:spPr>
            <a:xfrm>
              <a:off x="2357042" y="1935780"/>
              <a:ext cx="1353814" cy="1734350"/>
            </a:xfrm>
            <a:prstGeom prst="homePlate">
              <a:avLst>
                <a:gd name="adj" fmla="val 34772"/>
              </a:avLst>
            </a:prstGeom>
            <a:gradFill flip="none" rotWithShape="1">
              <a:gsLst>
                <a:gs pos="0">
                  <a:schemeClr val="accent5">
                    <a:lumMod val="0"/>
                    <a:lumOff val="100000"/>
                  </a:schemeClr>
                </a:gs>
                <a:gs pos="35000">
                  <a:schemeClr val="accent5">
                    <a:lumMod val="0"/>
                    <a:lumOff val="100000"/>
                    <a:alpha val="65000"/>
                  </a:schemeClr>
                </a:gs>
                <a:gs pos="100000">
                  <a:schemeClr val="accent5">
                    <a:lumMod val="40000"/>
                    <a:lumOff val="60000"/>
                    <a:alpha val="29000"/>
                  </a:schemeClr>
                </a:gs>
              </a:gsLst>
              <a:path path="circle">
                <a:fillToRect l="50000" t="-80000" r="50000" b="180000"/>
              </a:path>
              <a:tileRect/>
            </a:gradFill>
            <a:ln>
              <a:gradFill flip="none" rotWithShape="1">
                <a:gsLst>
                  <a:gs pos="0">
                    <a:schemeClr val="accent5">
                      <a:lumMod val="0"/>
                      <a:lumOff val="100000"/>
                    </a:schemeClr>
                  </a:gs>
                  <a:gs pos="35000">
                    <a:schemeClr val="accent5">
                      <a:lumMod val="0"/>
                      <a:lumOff val="100000"/>
                    </a:schemeClr>
                  </a:gs>
                  <a:gs pos="100000">
                    <a:schemeClr val="tx1">
                      <a:lumMod val="85000"/>
                    </a:schemeClr>
                  </a:gs>
                </a:gsLst>
                <a:path path="circle">
                  <a:fillToRect l="50000" t="-80000" r="50000" b="180000"/>
                </a:path>
                <a:tileRect/>
              </a:gra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p>
              <a:pPr algn="ctr"/>
              <a:endParaRPr lang="en-US"/>
            </a:p>
          </p:txBody>
        </p:sp>
        <p:sp>
          <p:nvSpPr>
            <p:cNvPr id="3" name="Rectangle 2"/>
            <p:cNvSpPr/>
            <p:nvPr/>
          </p:nvSpPr>
          <p:spPr>
            <a:xfrm>
              <a:off x="2410980" y="2397684"/>
              <a:ext cx="1115271" cy="1120120"/>
            </a:xfrm>
            <a:prstGeom prst="rect">
              <a:avLst/>
            </a:prstGeom>
          </p:spPr>
          <p:txBody>
            <a:bodyPr wrap="square" lIns="0" tIns="0" rIns="0" bIns="0">
              <a:normAutofit/>
            </a:bodyPr>
            <a:lstStyle/>
            <a:p>
              <a:pPr algn="just"/>
              <a:r>
                <a:rPr lang="en-US" sz="1000" dirty="0" err="1" smtClean="0">
                  <a:solidFill>
                    <a:schemeClr val="bg1"/>
                  </a:solidFill>
                </a:rPr>
                <a:t>Basta</a:t>
              </a:r>
              <a:r>
                <a:rPr lang="en-US" sz="1000" dirty="0" smtClean="0">
                  <a:solidFill>
                    <a:schemeClr val="bg1"/>
                  </a:solidFill>
                </a:rPr>
                <a:t> con la </a:t>
              </a:r>
              <a:r>
                <a:rPr lang="en-US" sz="1000" dirty="0" err="1" smtClean="0">
                  <a:solidFill>
                    <a:schemeClr val="bg1"/>
                  </a:solidFill>
                </a:rPr>
                <a:t>mera</a:t>
              </a:r>
              <a:r>
                <a:rPr lang="en-US" sz="1000" dirty="0" smtClean="0">
                  <a:solidFill>
                    <a:schemeClr val="bg1"/>
                  </a:solidFill>
                </a:rPr>
                <a:t> </a:t>
              </a:r>
              <a:r>
                <a:rPr lang="en-US" sz="1000" dirty="0" err="1" smtClean="0">
                  <a:solidFill>
                    <a:schemeClr val="bg1"/>
                  </a:solidFill>
                </a:rPr>
                <a:t>sospecha</a:t>
              </a:r>
              <a:r>
                <a:rPr lang="en-US" sz="1000" dirty="0" smtClean="0">
                  <a:solidFill>
                    <a:schemeClr val="bg1"/>
                  </a:solidFill>
                </a:rPr>
                <a:t> de que </a:t>
              </a:r>
              <a:r>
                <a:rPr lang="en-US" sz="1000" dirty="0" err="1" smtClean="0">
                  <a:solidFill>
                    <a:schemeClr val="bg1"/>
                  </a:solidFill>
                </a:rPr>
                <a:t>su</a:t>
              </a:r>
              <a:r>
                <a:rPr lang="en-US" sz="1000" dirty="0" smtClean="0">
                  <a:solidFill>
                    <a:schemeClr val="bg1"/>
                  </a:solidFill>
                </a:rPr>
                <a:t> </a:t>
              </a:r>
              <a:r>
                <a:rPr lang="en-US" sz="1000" dirty="0" err="1" smtClean="0">
                  <a:solidFill>
                    <a:schemeClr val="bg1"/>
                  </a:solidFill>
                </a:rPr>
                <a:t>niño</a:t>
              </a:r>
              <a:r>
                <a:rPr lang="en-US" sz="1000" dirty="0" smtClean="0">
                  <a:solidFill>
                    <a:schemeClr val="bg1"/>
                  </a:solidFill>
                </a:rPr>
                <a:t> o </a:t>
              </a:r>
              <a:r>
                <a:rPr lang="en-US" sz="1000" dirty="0" err="1" smtClean="0">
                  <a:solidFill>
                    <a:schemeClr val="bg1"/>
                  </a:solidFill>
                </a:rPr>
                <a:t>niña</a:t>
              </a:r>
              <a:r>
                <a:rPr lang="en-US" sz="1000" dirty="0" smtClean="0">
                  <a:solidFill>
                    <a:schemeClr val="bg1"/>
                  </a:solidFill>
                </a:rPr>
                <a:t> </a:t>
              </a:r>
              <a:r>
                <a:rPr lang="en-US" sz="1000" dirty="0" err="1" smtClean="0">
                  <a:solidFill>
                    <a:schemeClr val="bg1"/>
                  </a:solidFill>
                </a:rPr>
                <a:t>tiene</a:t>
              </a:r>
              <a:r>
                <a:rPr lang="en-US" sz="1000" dirty="0" smtClean="0">
                  <a:solidFill>
                    <a:schemeClr val="bg1"/>
                  </a:solidFill>
                </a:rPr>
                <a:t> un </a:t>
              </a:r>
              <a:r>
                <a:rPr lang="en-US" sz="1000" dirty="0" err="1" smtClean="0">
                  <a:solidFill>
                    <a:schemeClr val="bg1"/>
                  </a:solidFill>
                </a:rPr>
                <a:t>impedimento</a:t>
              </a:r>
              <a:r>
                <a:rPr lang="en-US" sz="1000" dirty="0" smtClean="0">
                  <a:solidFill>
                    <a:schemeClr val="bg1"/>
                  </a:solidFill>
                </a:rPr>
                <a:t> que </a:t>
              </a:r>
              <a:r>
                <a:rPr lang="en-US" sz="1000" dirty="0" err="1" smtClean="0">
                  <a:solidFill>
                    <a:schemeClr val="bg1"/>
                  </a:solidFill>
                </a:rPr>
                <a:t>puede</a:t>
              </a:r>
              <a:r>
                <a:rPr lang="en-US" sz="1000" dirty="0" smtClean="0">
                  <a:solidFill>
                    <a:schemeClr val="bg1"/>
                  </a:solidFill>
                </a:rPr>
                <a:t> </a:t>
              </a:r>
              <a:r>
                <a:rPr lang="en-US" sz="1000" dirty="0" err="1" smtClean="0">
                  <a:solidFill>
                    <a:schemeClr val="bg1"/>
                  </a:solidFill>
                </a:rPr>
                <a:t>afectar</a:t>
              </a:r>
              <a:r>
                <a:rPr lang="en-US" sz="1000" dirty="0" smtClean="0">
                  <a:solidFill>
                    <a:schemeClr val="bg1"/>
                  </a:solidFill>
                </a:rPr>
                <a:t> </a:t>
              </a:r>
              <a:r>
                <a:rPr lang="en-US" sz="1000" dirty="0" err="1" smtClean="0">
                  <a:solidFill>
                    <a:schemeClr val="bg1"/>
                  </a:solidFill>
                </a:rPr>
                <a:t>su</a:t>
              </a:r>
              <a:r>
                <a:rPr lang="en-US" sz="1000" dirty="0" smtClean="0">
                  <a:solidFill>
                    <a:schemeClr val="bg1"/>
                  </a:solidFill>
                </a:rPr>
                <a:t> </a:t>
              </a:r>
              <a:r>
                <a:rPr lang="en-US" sz="1000" dirty="0" err="1" smtClean="0">
                  <a:solidFill>
                    <a:schemeClr val="bg1"/>
                  </a:solidFill>
                </a:rPr>
                <a:t>proceso</a:t>
              </a:r>
              <a:r>
                <a:rPr lang="en-US" sz="1000" dirty="0" smtClean="0">
                  <a:solidFill>
                    <a:schemeClr val="bg1"/>
                  </a:solidFill>
                </a:rPr>
                <a:t> de</a:t>
              </a:r>
            </a:p>
            <a:p>
              <a:r>
                <a:rPr lang="en-US" sz="1000" dirty="0" err="1" smtClean="0">
                  <a:solidFill>
                    <a:schemeClr val="bg1"/>
                  </a:solidFill>
                </a:rPr>
                <a:t>aprendizaje</a:t>
              </a:r>
              <a:endParaRPr lang="en-US" sz="1000" dirty="0">
                <a:solidFill>
                  <a:schemeClr val="bg1"/>
                </a:solidFill>
              </a:endParaRPr>
            </a:p>
            <a:p>
              <a:endParaRPr lang="en-US" sz="1000" dirty="0">
                <a:solidFill>
                  <a:schemeClr val="bg1"/>
                </a:solidFill>
              </a:endParaRPr>
            </a:p>
          </p:txBody>
        </p:sp>
        <p:sp>
          <p:nvSpPr>
            <p:cNvPr id="6" name="TextBox 5"/>
            <p:cNvSpPr txBox="1"/>
            <p:nvPr/>
          </p:nvSpPr>
          <p:spPr>
            <a:xfrm>
              <a:off x="2458111" y="2115409"/>
              <a:ext cx="512961" cy="216085"/>
            </a:xfrm>
            <a:prstGeom prst="rect">
              <a:avLst/>
            </a:prstGeom>
            <a:noFill/>
          </p:spPr>
          <p:txBody>
            <a:bodyPr wrap="none" lIns="0" tIns="0" rIns="0" bIns="0" rtlCol="0">
              <a:normAutofit/>
            </a:bodyPr>
            <a:lstStyle/>
            <a:p>
              <a:r>
                <a:rPr lang="en-US" dirty="0" err="1" smtClean="0">
                  <a:solidFill>
                    <a:schemeClr val="bg1"/>
                  </a:solidFill>
                </a:rPr>
                <a:t>Registro</a:t>
              </a:r>
              <a:endParaRPr lang="en-US" dirty="0" smtClean="0">
                <a:solidFill>
                  <a:schemeClr val="bg1"/>
                </a:solidFill>
              </a:endParaRPr>
            </a:p>
          </p:txBody>
        </p:sp>
      </p:grpSp>
      <p:grpSp>
        <p:nvGrpSpPr>
          <p:cNvPr id="23" name="Group 22">
            <a:extLst>
              <a:ext uri="{FF2B5EF4-FFF2-40B4-BE49-F238E27FC236}">
                <a16:creationId xmlns:a16="http://schemas.microsoft.com/office/drawing/2014/main" xmlns="" id="{A1577F4B-2892-4233-A630-0DD1E0BC338C}"/>
              </a:ext>
            </a:extLst>
          </p:cNvPr>
          <p:cNvGrpSpPr/>
          <p:nvPr/>
        </p:nvGrpSpPr>
        <p:grpSpPr>
          <a:xfrm>
            <a:off x="5314595" y="1935780"/>
            <a:ext cx="1353814" cy="1734350"/>
            <a:chOff x="5314595" y="1935780"/>
            <a:chExt cx="1353814" cy="1734350"/>
          </a:xfrm>
        </p:grpSpPr>
        <p:grpSp>
          <p:nvGrpSpPr>
            <p:cNvPr id="22" name="Group 21">
              <a:extLst>
                <a:ext uri="{FF2B5EF4-FFF2-40B4-BE49-F238E27FC236}">
                  <a16:creationId xmlns:a16="http://schemas.microsoft.com/office/drawing/2014/main" xmlns="" id="{45A07901-DBE9-4459-8144-E7E34B3D5A48}"/>
                </a:ext>
              </a:extLst>
            </p:cNvPr>
            <p:cNvGrpSpPr/>
            <p:nvPr/>
          </p:nvGrpSpPr>
          <p:grpSpPr>
            <a:xfrm>
              <a:off x="5314595" y="1935780"/>
              <a:ext cx="1353814" cy="1734350"/>
              <a:chOff x="5314595" y="1935780"/>
              <a:chExt cx="1353814" cy="1734350"/>
            </a:xfrm>
          </p:grpSpPr>
          <p:sp>
            <p:nvSpPr>
              <p:cNvPr id="451" name="Pentagon 450"/>
              <p:cNvSpPr/>
              <p:nvPr/>
            </p:nvSpPr>
            <p:spPr>
              <a:xfrm>
                <a:off x="5314595" y="1935780"/>
                <a:ext cx="1353814" cy="1734350"/>
              </a:xfrm>
              <a:prstGeom prst="homePlate">
                <a:avLst>
                  <a:gd name="adj" fmla="val 34772"/>
                </a:avLst>
              </a:prstGeom>
              <a:gradFill flip="none" rotWithShape="1">
                <a:gsLst>
                  <a:gs pos="0">
                    <a:schemeClr val="accent5">
                      <a:lumMod val="0"/>
                      <a:lumOff val="100000"/>
                    </a:schemeClr>
                  </a:gs>
                  <a:gs pos="35000">
                    <a:schemeClr val="accent5">
                      <a:lumMod val="0"/>
                      <a:lumOff val="100000"/>
                      <a:alpha val="65000"/>
                    </a:schemeClr>
                  </a:gs>
                  <a:gs pos="100000">
                    <a:schemeClr val="accent5">
                      <a:lumMod val="40000"/>
                      <a:lumOff val="60000"/>
                      <a:alpha val="29000"/>
                    </a:schemeClr>
                  </a:gs>
                </a:gsLst>
                <a:path path="circle">
                  <a:fillToRect l="50000" t="-80000" r="50000" b="180000"/>
                </a:path>
                <a:tileRect/>
              </a:gradFill>
              <a:ln>
                <a:gradFill flip="none" rotWithShape="1">
                  <a:gsLst>
                    <a:gs pos="0">
                      <a:schemeClr val="accent5">
                        <a:lumMod val="0"/>
                        <a:lumOff val="100000"/>
                      </a:schemeClr>
                    </a:gs>
                    <a:gs pos="35000">
                      <a:schemeClr val="accent5">
                        <a:lumMod val="0"/>
                        <a:lumOff val="100000"/>
                      </a:schemeClr>
                    </a:gs>
                    <a:gs pos="100000">
                      <a:schemeClr val="tx1">
                        <a:lumMod val="85000"/>
                      </a:schemeClr>
                    </a:gs>
                  </a:gsLst>
                  <a:path path="circle">
                    <a:fillToRect l="50000" t="-80000" r="50000" b="180000"/>
                  </a:path>
                  <a:tileRect/>
                </a:gra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p>
                <a:pPr algn="ctr"/>
                <a:endParaRPr lang="en-US"/>
              </a:p>
            </p:txBody>
          </p:sp>
          <p:sp>
            <p:nvSpPr>
              <p:cNvPr id="453" name="Rectangle 452"/>
              <p:cNvSpPr/>
              <p:nvPr/>
            </p:nvSpPr>
            <p:spPr>
              <a:xfrm>
                <a:off x="5330537" y="2397684"/>
                <a:ext cx="1115271" cy="923330"/>
              </a:xfrm>
              <a:prstGeom prst="rect">
                <a:avLst/>
              </a:prstGeom>
            </p:spPr>
            <p:txBody>
              <a:bodyPr wrap="square" lIns="0" tIns="0" rIns="0" bIns="0">
                <a:normAutofit/>
              </a:bodyPr>
              <a:lstStyle/>
              <a:p>
                <a:r>
                  <a:rPr lang="en-US" sz="1000" dirty="0" smtClean="0">
                    <a:solidFill>
                      <a:schemeClr val="bg1"/>
                    </a:solidFill>
                  </a:rPr>
                  <a:t>30 </a:t>
                </a:r>
                <a:r>
                  <a:rPr lang="en-US" sz="1000" dirty="0" err="1" smtClean="0">
                    <a:solidFill>
                      <a:schemeClr val="bg1"/>
                    </a:solidFill>
                  </a:rPr>
                  <a:t>días</a:t>
                </a:r>
                <a:r>
                  <a:rPr lang="en-US" sz="1000" dirty="0" smtClean="0">
                    <a:solidFill>
                      <a:schemeClr val="bg1"/>
                    </a:solidFill>
                  </a:rPr>
                  <a:t> </a:t>
                </a:r>
                <a:r>
                  <a:rPr lang="en-US" sz="1000" dirty="0" err="1" smtClean="0">
                    <a:solidFill>
                      <a:schemeClr val="bg1"/>
                    </a:solidFill>
                  </a:rPr>
                  <a:t>contados</a:t>
                </a:r>
                <a:r>
                  <a:rPr lang="en-US" sz="1000" dirty="0" smtClean="0">
                    <a:solidFill>
                      <a:schemeClr val="bg1"/>
                    </a:solidFill>
                  </a:rPr>
                  <a:t> a </a:t>
                </a:r>
                <a:r>
                  <a:rPr lang="en-US" sz="1000" dirty="0" err="1" smtClean="0">
                    <a:solidFill>
                      <a:schemeClr val="bg1"/>
                    </a:solidFill>
                  </a:rPr>
                  <a:t>partir</a:t>
                </a:r>
                <a:r>
                  <a:rPr lang="en-US" sz="1000" dirty="0" smtClean="0">
                    <a:solidFill>
                      <a:schemeClr val="bg1"/>
                    </a:solidFill>
                  </a:rPr>
                  <a:t> de la </a:t>
                </a:r>
                <a:r>
                  <a:rPr lang="en-US" sz="1000" dirty="0" err="1" smtClean="0">
                    <a:solidFill>
                      <a:schemeClr val="bg1"/>
                    </a:solidFill>
                  </a:rPr>
                  <a:t>fecha</a:t>
                </a:r>
                <a:r>
                  <a:rPr lang="en-US" sz="1000" dirty="0" smtClean="0">
                    <a:solidFill>
                      <a:schemeClr val="bg1"/>
                    </a:solidFill>
                  </a:rPr>
                  <a:t> del </a:t>
                </a:r>
              </a:p>
              <a:p>
                <a:r>
                  <a:rPr lang="en-US" sz="1000" dirty="0" err="1" smtClean="0">
                    <a:solidFill>
                      <a:schemeClr val="bg1"/>
                    </a:solidFill>
                  </a:rPr>
                  <a:t>Registro</a:t>
                </a:r>
                <a:endParaRPr lang="en-US" sz="1000" dirty="0">
                  <a:solidFill>
                    <a:schemeClr val="bg1"/>
                  </a:solidFill>
                </a:endParaRPr>
              </a:p>
              <a:p>
                <a:endParaRPr lang="en-US" sz="1000" dirty="0">
                  <a:solidFill>
                    <a:schemeClr val="bg1"/>
                  </a:solidFill>
                </a:endParaRPr>
              </a:p>
            </p:txBody>
          </p:sp>
        </p:grpSp>
        <p:sp>
          <p:nvSpPr>
            <p:cNvPr id="455" name="TextBox 454"/>
            <p:cNvSpPr txBox="1"/>
            <p:nvPr/>
          </p:nvSpPr>
          <p:spPr>
            <a:xfrm>
              <a:off x="5384865" y="2115409"/>
              <a:ext cx="751809" cy="216085"/>
            </a:xfrm>
            <a:prstGeom prst="rect">
              <a:avLst/>
            </a:prstGeom>
            <a:noFill/>
          </p:spPr>
          <p:txBody>
            <a:bodyPr wrap="none" lIns="0" tIns="0" rIns="0" bIns="0" rtlCol="0">
              <a:normAutofit/>
            </a:bodyPr>
            <a:lstStyle/>
            <a:p>
              <a:r>
                <a:rPr lang="en-US" dirty="0" err="1" smtClean="0">
                  <a:solidFill>
                    <a:schemeClr val="bg1"/>
                  </a:solidFill>
                </a:rPr>
                <a:t>Evaluaciones</a:t>
              </a:r>
              <a:endParaRPr lang="en-US" dirty="0">
                <a:solidFill>
                  <a:schemeClr val="bg1"/>
                </a:solidFill>
              </a:endParaRPr>
            </a:p>
          </p:txBody>
        </p:sp>
      </p:grpSp>
      <p:grpSp>
        <p:nvGrpSpPr>
          <p:cNvPr id="454" name="Group 453">
            <a:extLst>
              <a:ext uri="{FF2B5EF4-FFF2-40B4-BE49-F238E27FC236}">
                <a16:creationId xmlns:a16="http://schemas.microsoft.com/office/drawing/2014/main" xmlns="" id="{FD1F3E1E-D994-4FC9-9ABE-EE90CEEAD646}"/>
              </a:ext>
            </a:extLst>
          </p:cNvPr>
          <p:cNvGrpSpPr/>
          <p:nvPr/>
        </p:nvGrpSpPr>
        <p:grpSpPr>
          <a:xfrm>
            <a:off x="1168759" y="431733"/>
            <a:ext cx="599920" cy="519163"/>
            <a:chOff x="1168759" y="431733"/>
            <a:chExt cx="599920" cy="519163"/>
          </a:xfrm>
        </p:grpSpPr>
        <p:grpSp>
          <p:nvGrpSpPr>
            <p:cNvPr id="456" name="Group 455">
              <a:extLst>
                <a:ext uri="{FF2B5EF4-FFF2-40B4-BE49-F238E27FC236}">
                  <a16:creationId xmlns:a16="http://schemas.microsoft.com/office/drawing/2014/main" xmlns="" id="{5B60B8B7-DB47-45D3-860B-2FDBDA2209D3}"/>
                </a:ext>
              </a:extLst>
            </p:cNvPr>
            <p:cNvGrpSpPr/>
            <p:nvPr/>
          </p:nvGrpSpPr>
          <p:grpSpPr>
            <a:xfrm>
              <a:off x="1168759" y="431733"/>
              <a:ext cx="599920" cy="519163"/>
              <a:chOff x="1168759" y="431733"/>
              <a:chExt cx="599920" cy="519163"/>
            </a:xfrm>
          </p:grpSpPr>
          <p:sp>
            <p:nvSpPr>
              <p:cNvPr id="468" name="Freeform 467"/>
              <p:cNvSpPr>
                <a:spLocks noChangeArrowheads="1"/>
              </p:cNvSpPr>
              <p:nvPr/>
            </p:nvSpPr>
            <p:spPr bwMode="auto">
              <a:xfrm rot="20667446">
                <a:off x="1222866" y="579879"/>
                <a:ext cx="277989" cy="371017"/>
              </a:xfrm>
              <a:custGeom>
                <a:avLst/>
                <a:gdLst>
                  <a:gd name="T0" fmla="*/ 2920 w 2921"/>
                  <a:gd name="T1" fmla="*/ 3901 h 3902"/>
                  <a:gd name="T2" fmla="*/ 0 w 2921"/>
                  <a:gd name="T3" fmla="*/ 2650 h 3902"/>
                  <a:gd name="T4" fmla="*/ 0 w 2921"/>
                  <a:gd name="T5" fmla="*/ 0 h 3902"/>
                  <a:gd name="T6" fmla="*/ 2920 w 2921"/>
                  <a:gd name="T7" fmla="*/ 1273 h 3902"/>
                  <a:gd name="T8" fmla="*/ 2920 w 2921"/>
                  <a:gd name="T9" fmla="*/ 3901 h 3902"/>
                </a:gdLst>
                <a:ahLst/>
                <a:cxnLst>
                  <a:cxn ang="0">
                    <a:pos x="T0" y="T1"/>
                  </a:cxn>
                  <a:cxn ang="0">
                    <a:pos x="T2" y="T3"/>
                  </a:cxn>
                  <a:cxn ang="0">
                    <a:pos x="T4" y="T5"/>
                  </a:cxn>
                  <a:cxn ang="0">
                    <a:pos x="T6" y="T7"/>
                  </a:cxn>
                  <a:cxn ang="0">
                    <a:pos x="T8" y="T9"/>
                  </a:cxn>
                </a:cxnLst>
                <a:rect l="0" t="0" r="r" b="b"/>
                <a:pathLst>
                  <a:path w="2921" h="3902">
                    <a:moveTo>
                      <a:pt x="2920" y="3901"/>
                    </a:moveTo>
                    <a:lnTo>
                      <a:pt x="0" y="2650"/>
                    </a:lnTo>
                    <a:lnTo>
                      <a:pt x="0" y="0"/>
                    </a:lnTo>
                    <a:lnTo>
                      <a:pt x="2920" y="1273"/>
                    </a:lnTo>
                    <a:lnTo>
                      <a:pt x="2920" y="3901"/>
                    </a:lnTo>
                  </a:path>
                </a:pathLst>
              </a:custGeom>
              <a:gradFill flip="none" rotWithShape="1">
                <a:gsLst>
                  <a:gs pos="0">
                    <a:schemeClr val="bg2">
                      <a:lumMod val="60000"/>
                      <a:lumOff val="40000"/>
                    </a:schemeClr>
                  </a:gs>
                  <a:gs pos="46000">
                    <a:schemeClr val="bg2">
                      <a:lumMod val="60000"/>
                      <a:lumOff val="40000"/>
                    </a:schemeClr>
                  </a:gs>
                  <a:gs pos="100000">
                    <a:schemeClr val="bg2"/>
                  </a:gs>
                </a:gsLst>
                <a:path path="circle">
                  <a:fillToRect l="50000" t="130000" r="50000" b="-3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469" name="Freeform 468"/>
              <p:cNvSpPr>
                <a:spLocks noChangeArrowheads="1"/>
              </p:cNvSpPr>
              <p:nvPr/>
            </p:nvSpPr>
            <p:spPr bwMode="auto">
              <a:xfrm rot="20667446">
                <a:off x="1490690" y="505391"/>
                <a:ext cx="277989" cy="371017"/>
              </a:xfrm>
              <a:custGeom>
                <a:avLst/>
                <a:gdLst>
                  <a:gd name="T0" fmla="*/ 0 w 2921"/>
                  <a:gd name="T1" fmla="*/ 1273 h 3902"/>
                  <a:gd name="T2" fmla="*/ 0 w 2921"/>
                  <a:gd name="T3" fmla="*/ 1273 h 3902"/>
                  <a:gd name="T4" fmla="*/ 0 w 2921"/>
                  <a:gd name="T5" fmla="*/ 3901 h 3902"/>
                  <a:gd name="T6" fmla="*/ 0 w 2921"/>
                  <a:gd name="T7" fmla="*/ 3901 h 3902"/>
                  <a:gd name="T8" fmla="*/ 2920 w 2921"/>
                  <a:gd name="T9" fmla="*/ 2650 h 3902"/>
                  <a:gd name="T10" fmla="*/ 2920 w 2921"/>
                  <a:gd name="T11" fmla="*/ 0 h 3902"/>
                  <a:gd name="T12" fmla="*/ 0 w 2921"/>
                  <a:gd name="T13" fmla="*/ 1273 h 3902"/>
                </a:gdLst>
                <a:ahLst/>
                <a:cxnLst>
                  <a:cxn ang="0">
                    <a:pos x="T0" y="T1"/>
                  </a:cxn>
                  <a:cxn ang="0">
                    <a:pos x="T2" y="T3"/>
                  </a:cxn>
                  <a:cxn ang="0">
                    <a:pos x="T4" y="T5"/>
                  </a:cxn>
                  <a:cxn ang="0">
                    <a:pos x="T6" y="T7"/>
                  </a:cxn>
                  <a:cxn ang="0">
                    <a:pos x="T8" y="T9"/>
                  </a:cxn>
                  <a:cxn ang="0">
                    <a:pos x="T10" y="T11"/>
                  </a:cxn>
                  <a:cxn ang="0">
                    <a:pos x="T12" y="T13"/>
                  </a:cxn>
                </a:cxnLst>
                <a:rect l="0" t="0" r="r" b="b"/>
                <a:pathLst>
                  <a:path w="2921" h="3902">
                    <a:moveTo>
                      <a:pt x="0" y="1273"/>
                    </a:moveTo>
                    <a:lnTo>
                      <a:pt x="0" y="1273"/>
                    </a:lnTo>
                    <a:lnTo>
                      <a:pt x="0" y="3901"/>
                    </a:lnTo>
                    <a:lnTo>
                      <a:pt x="0" y="3901"/>
                    </a:lnTo>
                    <a:lnTo>
                      <a:pt x="2920" y="2650"/>
                    </a:lnTo>
                    <a:lnTo>
                      <a:pt x="2920" y="0"/>
                    </a:lnTo>
                    <a:lnTo>
                      <a:pt x="0" y="1273"/>
                    </a:lnTo>
                  </a:path>
                </a:pathLst>
              </a:custGeom>
              <a:gradFill flip="none" rotWithShape="1">
                <a:gsLst>
                  <a:gs pos="0">
                    <a:schemeClr val="bg2">
                      <a:lumMod val="55000"/>
                      <a:lumOff val="45000"/>
                    </a:schemeClr>
                  </a:gs>
                  <a:gs pos="36000">
                    <a:schemeClr val="bg2">
                      <a:lumMod val="65000"/>
                      <a:lumOff val="35000"/>
                    </a:schemeClr>
                  </a:gs>
                  <a:gs pos="97000">
                    <a:schemeClr val="bg2">
                      <a:lumMod val="75000"/>
                    </a:schemeClr>
                  </a:gs>
                </a:gsLst>
                <a:path path="circle">
                  <a:fillToRect l="50000" t="50000" r="50000" b="5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470" name="Freeform 469"/>
              <p:cNvSpPr>
                <a:spLocks noChangeArrowheads="1"/>
              </p:cNvSpPr>
              <p:nvPr/>
            </p:nvSpPr>
            <p:spPr bwMode="auto">
              <a:xfrm rot="20667446">
                <a:off x="1168759" y="431733"/>
                <a:ext cx="555558" cy="240342"/>
              </a:xfrm>
              <a:custGeom>
                <a:avLst/>
                <a:gdLst>
                  <a:gd name="T0" fmla="*/ 2920 w 5841"/>
                  <a:gd name="T1" fmla="*/ 0 h 2525"/>
                  <a:gd name="T2" fmla="*/ 0 w 5841"/>
                  <a:gd name="T3" fmla="*/ 1251 h 2525"/>
                  <a:gd name="T4" fmla="*/ 0 w 5841"/>
                  <a:gd name="T5" fmla="*/ 1251 h 2525"/>
                  <a:gd name="T6" fmla="*/ 2920 w 5841"/>
                  <a:gd name="T7" fmla="*/ 2524 h 2525"/>
                  <a:gd name="T8" fmla="*/ 2920 w 5841"/>
                  <a:gd name="T9" fmla="*/ 2524 h 2525"/>
                  <a:gd name="T10" fmla="*/ 5840 w 5841"/>
                  <a:gd name="T11" fmla="*/ 1251 h 2525"/>
                  <a:gd name="T12" fmla="*/ 2920 w 5841"/>
                  <a:gd name="T13" fmla="*/ 0 h 2525"/>
                </a:gdLst>
                <a:ahLst/>
                <a:cxnLst>
                  <a:cxn ang="0">
                    <a:pos x="T0" y="T1"/>
                  </a:cxn>
                  <a:cxn ang="0">
                    <a:pos x="T2" y="T3"/>
                  </a:cxn>
                  <a:cxn ang="0">
                    <a:pos x="T4" y="T5"/>
                  </a:cxn>
                  <a:cxn ang="0">
                    <a:pos x="T6" y="T7"/>
                  </a:cxn>
                  <a:cxn ang="0">
                    <a:pos x="T8" y="T9"/>
                  </a:cxn>
                  <a:cxn ang="0">
                    <a:pos x="T10" y="T11"/>
                  </a:cxn>
                  <a:cxn ang="0">
                    <a:pos x="T12" y="T13"/>
                  </a:cxn>
                </a:cxnLst>
                <a:rect l="0" t="0" r="r" b="b"/>
                <a:pathLst>
                  <a:path w="5841" h="2525">
                    <a:moveTo>
                      <a:pt x="2920" y="0"/>
                    </a:moveTo>
                    <a:lnTo>
                      <a:pt x="0" y="1251"/>
                    </a:lnTo>
                    <a:lnTo>
                      <a:pt x="0" y="1251"/>
                    </a:lnTo>
                    <a:lnTo>
                      <a:pt x="2920" y="2524"/>
                    </a:lnTo>
                    <a:lnTo>
                      <a:pt x="2920" y="2524"/>
                    </a:lnTo>
                    <a:lnTo>
                      <a:pt x="5840" y="1251"/>
                    </a:lnTo>
                    <a:lnTo>
                      <a:pt x="2920" y="0"/>
                    </a:lnTo>
                  </a:path>
                </a:pathLst>
              </a:custGeom>
              <a:gradFill flip="none" rotWithShape="1">
                <a:gsLst>
                  <a:gs pos="0">
                    <a:schemeClr val="bg2">
                      <a:lumMod val="0"/>
                      <a:lumOff val="100000"/>
                    </a:schemeClr>
                  </a:gs>
                  <a:gs pos="35000">
                    <a:schemeClr val="bg2">
                      <a:lumMod val="0"/>
                      <a:lumOff val="100000"/>
                    </a:schemeClr>
                  </a:gs>
                  <a:gs pos="100000">
                    <a:schemeClr val="bg2"/>
                  </a:gs>
                </a:gsLst>
                <a:path path="circle">
                  <a:fillToRect l="50000" t="-80000" r="50000" b="18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grpSp>
        <p:grpSp>
          <p:nvGrpSpPr>
            <p:cNvPr id="457" name="Group 456">
              <a:extLst>
                <a:ext uri="{FF2B5EF4-FFF2-40B4-BE49-F238E27FC236}">
                  <a16:creationId xmlns:a16="http://schemas.microsoft.com/office/drawing/2014/main" xmlns="" id="{DC971B26-EF1F-41FF-BF84-1F1E29192BF3}"/>
                </a:ext>
              </a:extLst>
            </p:cNvPr>
            <p:cNvGrpSpPr/>
            <p:nvPr/>
          </p:nvGrpSpPr>
          <p:grpSpPr>
            <a:xfrm>
              <a:off x="1247425" y="443803"/>
              <a:ext cx="379422" cy="192854"/>
              <a:chOff x="1247425" y="443803"/>
              <a:chExt cx="379422" cy="192854"/>
            </a:xfrm>
          </p:grpSpPr>
          <p:grpSp>
            <p:nvGrpSpPr>
              <p:cNvPr id="458" name="Group 457">
                <a:extLst>
                  <a:ext uri="{FF2B5EF4-FFF2-40B4-BE49-F238E27FC236}">
                    <a16:creationId xmlns:a16="http://schemas.microsoft.com/office/drawing/2014/main" xmlns="" id="{88B5F081-AFB2-4DCF-9C91-D2FB8D22DCBA}"/>
                  </a:ext>
                </a:extLst>
              </p:cNvPr>
              <p:cNvGrpSpPr/>
              <p:nvPr/>
            </p:nvGrpSpPr>
            <p:grpSpPr>
              <a:xfrm>
                <a:off x="1247425" y="443803"/>
                <a:ext cx="370305" cy="165962"/>
                <a:chOff x="1247425" y="443803"/>
                <a:chExt cx="370305" cy="165962"/>
              </a:xfrm>
            </p:grpSpPr>
            <p:sp>
              <p:nvSpPr>
                <p:cNvPr id="464" name="Freeform 463"/>
                <p:cNvSpPr>
                  <a:spLocks noChangeArrowheads="1"/>
                </p:cNvSpPr>
                <p:nvPr/>
              </p:nvSpPr>
              <p:spPr bwMode="auto">
                <a:xfrm rot="20667446">
                  <a:off x="1247425" y="528057"/>
                  <a:ext cx="96582" cy="49161"/>
                </a:xfrm>
                <a:custGeom>
                  <a:avLst/>
                  <a:gdLst>
                    <a:gd name="T0" fmla="*/ 1022 w 1023"/>
                    <a:gd name="T1" fmla="*/ 313 h 522"/>
                    <a:gd name="T2" fmla="*/ 1022 w 1023"/>
                    <a:gd name="T3" fmla="*/ 313 h 522"/>
                    <a:gd name="T4" fmla="*/ 501 w 1023"/>
                    <a:gd name="T5" fmla="*/ 21 h 522"/>
                    <a:gd name="T6" fmla="*/ 0 w 1023"/>
                    <a:gd name="T7" fmla="*/ 208 h 522"/>
                    <a:gd name="T8" fmla="*/ 522 w 1023"/>
                    <a:gd name="T9" fmla="*/ 500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2" y="167"/>
                        <a:pt x="772" y="41"/>
                        <a:pt x="501" y="21"/>
                      </a:cubicBezTo>
                      <a:cubicBezTo>
                        <a:pt x="209" y="0"/>
                        <a:pt x="0" y="83"/>
                        <a:pt x="0" y="208"/>
                      </a:cubicBezTo>
                      <a:cubicBezTo>
                        <a:pt x="21" y="354"/>
                        <a:pt x="251" y="480"/>
                        <a:pt x="522" y="500"/>
                      </a:cubicBezTo>
                      <a:cubicBezTo>
                        <a:pt x="813" y="521"/>
                        <a:pt x="1022" y="438"/>
                        <a:pt x="1022" y="313"/>
                      </a:cubicBezTo>
                    </a:path>
                  </a:pathLst>
                </a:custGeom>
                <a:solidFill>
                  <a:schemeClr val="bg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2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465" name="Freeform 464"/>
                <p:cNvSpPr>
                  <a:spLocks noChangeArrowheads="1"/>
                </p:cNvSpPr>
                <p:nvPr/>
              </p:nvSpPr>
              <p:spPr bwMode="auto">
                <a:xfrm rot="20667446">
                  <a:off x="1410974" y="558923"/>
                  <a:ext cx="96582" cy="50842"/>
                </a:xfrm>
                <a:custGeom>
                  <a:avLst/>
                  <a:gdLst>
                    <a:gd name="T0" fmla="*/ 1023 w 1024"/>
                    <a:gd name="T1" fmla="*/ 334 h 544"/>
                    <a:gd name="T2" fmla="*/ 1023 w 1024"/>
                    <a:gd name="T3" fmla="*/ 334 h 544"/>
                    <a:gd name="T4" fmla="*/ 501 w 1024"/>
                    <a:gd name="T5" fmla="*/ 43 h 544"/>
                    <a:gd name="T6" fmla="*/ 0 w 1024"/>
                    <a:gd name="T7" fmla="*/ 230 h 544"/>
                    <a:gd name="T8" fmla="*/ 522 w 1024"/>
                    <a:gd name="T9" fmla="*/ 522 h 544"/>
                    <a:gd name="T10" fmla="*/ 1023 w 1024"/>
                    <a:gd name="T11" fmla="*/ 334 h 544"/>
                  </a:gdLst>
                  <a:ahLst/>
                  <a:cxnLst>
                    <a:cxn ang="0">
                      <a:pos x="T0" y="T1"/>
                    </a:cxn>
                    <a:cxn ang="0">
                      <a:pos x="T2" y="T3"/>
                    </a:cxn>
                    <a:cxn ang="0">
                      <a:pos x="T4" y="T5"/>
                    </a:cxn>
                    <a:cxn ang="0">
                      <a:pos x="T6" y="T7"/>
                    </a:cxn>
                    <a:cxn ang="0">
                      <a:pos x="T8" y="T9"/>
                    </a:cxn>
                    <a:cxn ang="0">
                      <a:pos x="T10" y="T11"/>
                    </a:cxn>
                  </a:cxnLst>
                  <a:rect l="0" t="0" r="r" b="b"/>
                  <a:pathLst>
                    <a:path w="1024" h="544">
                      <a:moveTo>
                        <a:pt x="1023" y="334"/>
                      </a:moveTo>
                      <a:lnTo>
                        <a:pt x="1023" y="334"/>
                      </a:lnTo>
                      <a:cubicBezTo>
                        <a:pt x="1002" y="188"/>
                        <a:pt x="773" y="63"/>
                        <a:pt x="501" y="43"/>
                      </a:cubicBezTo>
                      <a:cubicBezTo>
                        <a:pt x="209" y="0"/>
                        <a:pt x="0" y="105"/>
                        <a:pt x="0" y="230"/>
                      </a:cubicBezTo>
                      <a:cubicBezTo>
                        <a:pt x="22" y="355"/>
                        <a:pt x="251" y="501"/>
                        <a:pt x="522" y="522"/>
                      </a:cubicBezTo>
                      <a:cubicBezTo>
                        <a:pt x="814" y="543"/>
                        <a:pt x="1023" y="460"/>
                        <a:pt x="1023" y="334"/>
                      </a:cubicBezTo>
                    </a:path>
                  </a:pathLst>
                </a:custGeom>
                <a:solidFill>
                  <a:schemeClr val="bg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2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466" name="Freeform 465"/>
                <p:cNvSpPr>
                  <a:spLocks noChangeArrowheads="1"/>
                </p:cNvSpPr>
                <p:nvPr/>
              </p:nvSpPr>
              <p:spPr bwMode="auto">
                <a:xfrm rot="20667446">
                  <a:off x="1357599" y="443803"/>
                  <a:ext cx="96582" cy="50842"/>
                </a:xfrm>
                <a:custGeom>
                  <a:avLst/>
                  <a:gdLst>
                    <a:gd name="T0" fmla="*/ 1022 w 1023"/>
                    <a:gd name="T1" fmla="*/ 313 h 544"/>
                    <a:gd name="T2" fmla="*/ 1022 w 1023"/>
                    <a:gd name="T3" fmla="*/ 313 h 544"/>
                    <a:gd name="T4" fmla="*/ 501 w 1023"/>
                    <a:gd name="T5" fmla="*/ 22 h 544"/>
                    <a:gd name="T6" fmla="*/ 0 w 1023"/>
                    <a:gd name="T7" fmla="*/ 230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2"/>
                      </a:cubicBezTo>
                      <a:cubicBezTo>
                        <a:pt x="208" y="0"/>
                        <a:pt x="0" y="84"/>
                        <a:pt x="0" y="230"/>
                      </a:cubicBezTo>
                      <a:cubicBezTo>
                        <a:pt x="21" y="355"/>
                        <a:pt x="250" y="480"/>
                        <a:pt x="521" y="501"/>
                      </a:cubicBezTo>
                      <a:cubicBezTo>
                        <a:pt x="814" y="543"/>
                        <a:pt x="1022" y="459"/>
                        <a:pt x="1022" y="313"/>
                      </a:cubicBezTo>
                    </a:path>
                  </a:pathLst>
                </a:custGeom>
                <a:solidFill>
                  <a:schemeClr val="bg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2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467" name="Freeform 466"/>
                <p:cNvSpPr>
                  <a:spLocks noChangeArrowheads="1"/>
                </p:cNvSpPr>
                <p:nvPr/>
              </p:nvSpPr>
              <p:spPr bwMode="auto">
                <a:xfrm rot="20667446">
                  <a:off x="1521148" y="476350"/>
                  <a:ext cx="96582" cy="49161"/>
                </a:xfrm>
                <a:custGeom>
                  <a:avLst/>
                  <a:gdLst>
                    <a:gd name="T0" fmla="*/ 1022 w 1023"/>
                    <a:gd name="T1" fmla="*/ 313 h 522"/>
                    <a:gd name="T2" fmla="*/ 1022 w 1023"/>
                    <a:gd name="T3" fmla="*/ 313 h 522"/>
                    <a:gd name="T4" fmla="*/ 501 w 1023"/>
                    <a:gd name="T5" fmla="*/ 21 h 522"/>
                    <a:gd name="T6" fmla="*/ 0 w 1023"/>
                    <a:gd name="T7" fmla="*/ 208 h 522"/>
                    <a:gd name="T8" fmla="*/ 521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88"/>
                        <a:pt x="772" y="42"/>
                        <a:pt x="501" y="21"/>
                      </a:cubicBezTo>
                      <a:cubicBezTo>
                        <a:pt x="208" y="0"/>
                        <a:pt x="0" y="84"/>
                        <a:pt x="0" y="208"/>
                      </a:cubicBezTo>
                      <a:cubicBezTo>
                        <a:pt x="0" y="355"/>
                        <a:pt x="250" y="480"/>
                        <a:pt x="521" y="501"/>
                      </a:cubicBezTo>
                      <a:cubicBezTo>
                        <a:pt x="813" y="521"/>
                        <a:pt x="1022" y="438"/>
                        <a:pt x="1022" y="313"/>
                      </a:cubicBezTo>
                    </a:path>
                  </a:pathLst>
                </a:custGeom>
                <a:solidFill>
                  <a:schemeClr val="bg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2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grpSp>
          <p:grpSp>
            <p:nvGrpSpPr>
              <p:cNvPr id="459" name="Group 458">
                <a:extLst>
                  <a:ext uri="{FF2B5EF4-FFF2-40B4-BE49-F238E27FC236}">
                    <a16:creationId xmlns:a16="http://schemas.microsoft.com/office/drawing/2014/main" xmlns="" id="{8824C855-50DA-4307-A5D7-A25E6726DD12}"/>
                  </a:ext>
                </a:extLst>
              </p:cNvPr>
              <p:cNvGrpSpPr/>
              <p:nvPr/>
            </p:nvGrpSpPr>
            <p:grpSpPr>
              <a:xfrm>
                <a:off x="1253683" y="464408"/>
                <a:ext cx="373164" cy="172249"/>
                <a:chOff x="1253683" y="464408"/>
                <a:chExt cx="373164" cy="172249"/>
              </a:xfrm>
            </p:grpSpPr>
            <p:sp>
              <p:nvSpPr>
                <p:cNvPr id="460" name="Freeform 459"/>
                <p:cNvSpPr>
                  <a:spLocks noChangeArrowheads="1"/>
                </p:cNvSpPr>
                <p:nvPr/>
              </p:nvSpPr>
              <p:spPr bwMode="auto">
                <a:xfrm rot="20667446">
                  <a:off x="1253683" y="546187"/>
                  <a:ext cx="99102" cy="57564"/>
                </a:xfrm>
                <a:custGeom>
                  <a:avLst/>
                  <a:gdLst>
                    <a:gd name="T0" fmla="*/ 0 w 1044"/>
                    <a:gd name="T1" fmla="*/ 0 h 607"/>
                    <a:gd name="T2" fmla="*/ 0 w 1044"/>
                    <a:gd name="T3" fmla="*/ 0 h 607"/>
                    <a:gd name="T4" fmla="*/ 522 w 1044"/>
                    <a:gd name="T5" fmla="*/ 292 h 607"/>
                    <a:gd name="T6" fmla="*/ 1022 w 1044"/>
                    <a:gd name="T7" fmla="*/ 105 h 607"/>
                    <a:gd name="T8" fmla="*/ 1022 w 1044"/>
                    <a:gd name="T9" fmla="*/ 397 h 607"/>
                    <a:gd name="T10" fmla="*/ 542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1" y="272"/>
                        <a:pt x="522" y="292"/>
                      </a:cubicBezTo>
                      <a:cubicBezTo>
                        <a:pt x="813" y="313"/>
                        <a:pt x="1022" y="230"/>
                        <a:pt x="1022" y="105"/>
                      </a:cubicBezTo>
                      <a:cubicBezTo>
                        <a:pt x="1022" y="397"/>
                        <a:pt x="1022" y="397"/>
                        <a:pt x="1022" y="397"/>
                      </a:cubicBezTo>
                      <a:cubicBezTo>
                        <a:pt x="1043" y="522"/>
                        <a:pt x="813" y="606"/>
                        <a:pt x="542" y="584"/>
                      </a:cubicBezTo>
                      <a:cubicBezTo>
                        <a:pt x="251" y="563"/>
                        <a:pt x="21" y="439"/>
                        <a:pt x="21" y="292"/>
                      </a:cubicBezTo>
                      <a:lnTo>
                        <a:pt x="0" y="0"/>
                      </a:lnTo>
                    </a:path>
                  </a:pathLst>
                </a:custGeom>
                <a:solidFill>
                  <a:schemeClr val="bg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461" name="Freeform 460"/>
                <p:cNvSpPr>
                  <a:spLocks noChangeArrowheads="1"/>
                </p:cNvSpPr>
                <p:nvPr/>
              </p:nvSpPr>
              <p:spPr bwMode="auto">
                <a:xfrm rot="20667446">
                  <a:off x="1417683" y="579933"/>
                  <a:ext cx="99102" cy="56724"/>
                </a:xfrm>
                <a:custGeom>
                  <a:avLst/>
                  <a:gdLst>
                    <a:gd name="T0" fmla="*/ 0 w 1045"/>
                    <a:gd name="T1" fmla="*/ 0 h 606"/>
                    <a:gd name="T2" fmla="*/ 0 w 1045"/>
                    <a:gd name="T3" fmla="*/ 0 h 606"/>
                    <a:gd name="T4" fmla="*/ 522 w 1045"/>
                    <a:gd name="T5" fmla="*/ 292 h 606"/>
                    <a:gd name="T6" fmla="*/ 1023 w 1045"/>
                    <a:gd name="T7" fmla="*/ 104 h 606"/>
                    <a:gd name="T8" fmla="*/ 1023 w 1045"/>
                    <a:gd name="T9" fmla="*/ 397 h 606"/>
                    <a:gd name="T10" fmla="*/ 543 w 1045"/>
                    <a:gd name="T11" fmla="*/ 584 h 606"/>
                    <a:gd name="T12" fmla="*/ 22 w 1045"/>
                    <a:gd name="T13" fmla="*/ 292 h 606"/>
                    <a:gd name="T14" fmla="*/ 0 w 1045"/>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5" h="606">
                      <a:moveTo>
                        <a:pt x="0" y="0"/>
                      </a:moveTo>
                      <a:lnTo>
                        <a:pt x="0" y="0"/>
                      </a:lnTo>
                      <a:cubicBezTo>
                        <a:pt x="22" y="125"/>
                        <a:pt x="251" y="271"/>
                        <a:pt x="522" y="292"/>
                      </a:cubicBezTo>
                      <a:cubicBezTo>
                        <a:pt x="814" y="313"/>
                        <a:pt x="1023" y="230"/>
                        <a:pt x="1023" y="104"/>
                      </a:cubicBezTo>
                      <a:cubicBezTo>
                        <a:pt x="1023" y="397"/>
                        <a:pt x="1023" y="397"/>
                        <a:pt x="1023" y="397"/>
                      </a:cubicBezTo>
                      <a:cubicBezTo>
                        <a:pt x="1044" y="521"/>
                        <a:pt x="814" y="605"/>
                        <a:pt x="543" y="584"/>
                      </a:cubicBezTo>
                      <a:cubicBezTo>
                        <a:pt x="251" y="564"/>
                        <a:pt x="22" y="417"/>
                        <a:pt x="22" y="292"/>
                      </a:cubicBezTo>
                      <a:lnTo>
                        <a:pt x="0" y="0"/>
                      </a:lnTo>
                    </a:path>
                  </a:pathLst>
                </a:custGeom>
                <a:solidFill>
                  <a:schemeClr val="bg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462" name="Freeform 461"/>
                <p:cNvSpPr>
                  <a:spLocks noChangeArrowheads="1"/>
                </p:cNvSpPr>
                <p:nvPr/>
              </p:nvSpPr>
              <p:spPr bwMode="auto">
                <a:xfrm rot="20667446">
                  <a:off x="1364196" y="464408"/>
                  <a:ext cx="99102" cy="56724"/>
                </a:xfrm>
                <a:custGeom>
                  <a:avLst/>
                  <a:gdLst>
                    <a:gd name="T0" fmla="*/ 0 w 1044"/>
                    <a:gd name="T1" fmla="*/ 0 h 606"/>
                    <a:gd name="T2" fmla="*/ 0 w 1044"/>
                    <a:gd name="T3" fmla="*/ 0 h 606"/>
                    <a:gd name="T4" fmla="*/ 521 w 1044"/>
                    <a:gd name="T5" fmla="*/ 271 h 606"/>
                    <a:gd name="T6" fmla="*/ 1022 w 1044"/>
                    <a:gd name="T7" fmla="*/ 83 h 606"/>
                    <a:gd name="T8" fmla="*/ 1022 w 1044"/>
                    <a:gd name="T9" fmla="*/ 376 h 606"/>
                    <a:gd name="T10" fmla="*/ 542 w 1044"/>
                    <a:gd name="T11" fmla="*/ 563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71"/>
                      </a:cubicBezTo>
                      <a:cubicBezTo>
                        <a:pt x="814" y="313"/>
                        <a:pt x="1022" y="229"/>
                        <a:pt x="1022" y="83"/>
                      </a:cubicBezTo>
                      <a:cubicBezTo>
                        <a:pt x="1022" y="376"/>
                        <a:pt x="1022" y="376"/>
                        <a:pt x="1022" y="376"/>
                      </a:cubicBezTo>
                      <a:cubicBezTo>
                        <a:pt x="1043" y="521"/>
                        <a:pt x="814" y="605"/>
                        <a:pt x="542" y="563"/>
                      </a:cubicBezTo>
                      <a:cubicBezTo>
                        <a:pt x="250" y="542"/>
                        <a:pt x="21" y="417"/>
                        <a:pt x="21" y="292"/>
                      </a:cubicBezTo>
                      <a:lnTo>
                        <a:pt x="0" y="0"/>
                      </a:lnTo>
                    </a:path>
                  </a:pathLst>
                </a:custGeom>
                <a:solidFill>
                  <a:schemeClr val="bg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463" name="Freeform 462"/>
                <p:cNvSpPr>
                  <a:spLocks noChangeArrowheads="1"/>
                </p:cNvSpPr>
                <p:nvPr/>
              </p:nvSpPr>
              <p:spPr bwMode="auto">
                <a:xfrm rot="20667446">
                  <a:off x="1527745" y="495695"/>
                  <a:ext cx="99102" cy="57564"/>
                </a:xfrm>
                <a:custGeom>
                  <a:avLst/>
                  <a:gdLst>
                    <a:gd name="T0" fmla="*/ 0 w 1044"/>
                    <a:gd name="T1" fmla="*/ 0 h 607"/>
                    <a:gd name="T2" fmla="*/ 0 w 1044"/>
                    <a:gd name="T3" fmla="*/ 0 h 607"/>
                    <a:gd name="T4" fmla="*/ 521 w 1044"/>
                    <a:gd name="T5" fmla="*/ 293 h 607"/>
                    <a:gd name="T6" fmla="*/ 1022 w 1044"/>
                    <a:gd name="T7" fmla="*/ 105 h 607"/>
                    <a:gd name="T8" fmla="*/ 1022 w 1044"/>
                    <a:gd name="T9" fmla="*/ 397 h 607"/>
                    <a:gd name="T10" fmla="*/ 542 w 1044"/>
                    <a:gd name="T11" fmla="*/ 585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7"/>
                        <a:pt x="250" y="272"/>
                        <a:pt x="521" y="293"/>
                      </a:cubicBezTo>
                      <a:cubicBezTo>
                        <a:pt x="813" y="313"/>
                        <a:pt x="1022" y="230"/>
                        <a:pt x="1022" y="105"/>
                      </a:cubicBezTo>
                      <a:cubicBezTo>
                        <a:pt x="1022" y="397"/>
                        <a:pt x="1022" y="397"/>
                        <a:pt x="1022" y="397"/>
                      </a:cubicBezTo>
                      <a:cubicBezTo>
                        <a:pt x="1043" y="522"/>
                        <a:pt x="813" y="606"/>
                        <a:pt x="542" y="585"/>
                      </a:cubicBezTo>
                      <a:cubicBezTo>
                        <a:pt x="250" y="564"/>
                        <a:pt x="21" y="439"/>
                        <a:pt x="21" y="293"/>
                      </a:cubicBezTo>
                      <a:lnTo>
                        <a:pt x="0" y="0"/>
                      </a:lnTo>
                    </a:path>
                  </a:pathLst>
                </a:custGeom>
                <a:solidFill>
                  <a:schemeClr val="bg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grpSp>
        </p:grpSp>
      </p:grpSp>
      <p:grpSp>
        <p:nvGrpSpPr>
          <p:cNvPr id="471" name="Group 470">
            <a:extLst>
              <a:ext uri="{FF2B5EF4-FFF2-40B4-BE49-F238E27FC236}">
                <a16:creationId xmlns:a16="http://schemas.microsoft.com/office/drawing/2014/main" xmlns="" id="{869C946C-D1DB-4F22-AB11-4889CA7D38DC}"/>
              </a:ext>
            </a:extLst>
          </p:cNvPr>
          <p:cNvGrpSpPr/>
          <p:nvPr/>
        </p:nvGrpSpPr>
        <p:grpSpPr>
          <a:xfrm>
            <a:off x="1435534" y="77188"/>
            <a:ext cx="910160" cy="648864"/>
            <a:chOff x="1435534" y="77188"/>
            <a:chExt cx="910160" cy="648864"/>
          </a:xfrm>
        </p:grpSpPr>
        <p:sp>
          <p:nvSpPr>
            <p:cNvPr id="472" name="Freeform 471"/>
            <p:cNvSpPr>
              <a:spLocks noChangeArrowheads="1"/>
            </p:cNvSpPr>
            <p:nvPr/>
          </p:nvSpPr>
          <p:spPr bwMode="auto">
            <a:xfrm rot="1505432">
              <a:off x="1435534" y="174410"/>
              <a:ext cx="277779" cy="369292"/>
            </a:xfrm>
            <a:custGeom>
              <a:avLst/>
              <a:gdLst>
                <a:gd name="T0" fmla="*/ 2921 w 2922"/>
                <a:gd name="T1" fmla="*/ 3879 h 3880"/>
                <a:gd name="T2" fmla="*/ 0 w 2922"/>
                <a:gd name="T3" fmla="*/ 2629 h 3880"/>
                <a:gd name="T4" fmla="*/ 0 w 2922"/>
                <a:gd name="T5" fmla="*/ 0 h 3880"/>
                <a:gd name="T6" fmla="*/ 2921 w 2922"/>
                <a:gd name="T7" fmla="*/ 1251 h 3880"/>
                <a:gd name="T8" fmla="*/ 2921 w 2922"/>
                <a:gd name="T9" fmla="*/ 3879 h 3880"/>
              </a:gdLst>
              <a:ahLst/>
              <a:cxnLst>
                <a:cxn ang="0">
                  <a:pos x="T0" y="T1"/>
                </a:cxn>
                <a:cxn ang="0">
                  <a:pos x="T2" y="T3"/>
                </a:cxn>
                <a:cxn ang="0">
                  <a:pos x="T4" y="T5"/>
                </a:cxn>
                <a:cxn ang="0">
                  <a:pos x="T6" y="T7"/>
                </a:cxn>
                <a:cxn ang="0">
                  <a:pos x="T8" y="T9"/>
                </a:cxn>
              </a:cxnLst>
              <a:rect l="0" t="0" r="r" b="b"/>
              <a:pathLst>
                <a:path w="2922" h="3880">
                  <a:moveTo>
                    <a:pt x="2921" y="3879"/>
                  </a:moveTo>
                  <a:lnTo>
                    <a:pt x="0" y="2629"/>
                  </a:lnTo>
                  <a:lnTo>
                    <a:pt x="0" y="0"/>
                  </a:lnTo>
                  <a:lnTo>
                    <a:pt x="2921" y="1251"/>
                  </a:lnTo>
                  <a:lnTo>
                    <a:pt x="2921" y="3879"/>
                  </a:lnTo>
                </a:path>
              </a:pathLst>
            </a:custGeom>
            <a:gradFill flip="none" rotWithShape="1">
              <a:gsLst>
                <a:gs pos="0">
                  <a:schemeClr val="tx2">
                    <a:lumMod val="25000"/>
                  </a:schemeClr>
                </a:gs>
                <a:gs pos="48000">
                  <a:schemeClr val="tx2">
                    <a:lumMod val="50000"/>
                  </a:schemeClr>
                </a:gs>
                <a:gs pos="100000">
                  <a:schemeClr val="tx2">
                    <a:lumMod val="75000"/>
                  </a:schemeClr>
                </a:gs>
              </a:gsLst>
              <a:lin ang="16200000" scaled="1"/>
              <a:tileRect/>
            </a:gradFill>
            <a:ln>
              <a:noFill/>
            </a:ln>
            <a:effectLs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473" name="Freeform 472"/>
            <p:cNvSpPr>
              <a:spLocks noChangeArrowheads="1"/>
            </p:cNvSpPr>
            <p:nvPr/>
          </p:nvSpPr>
          <p:spPr bwMode="auto">
            <a:xfrm rot="1505432">
              <a:off x="1699443" y="236741"/>
              <a:ext cx="555558" cy="489311"/>
            </a:xfrm>
            <a:custGeom>
              <a:avLst/>
              <a:gdLst>
                <a:gd name="T0" fmla="*/ 2920 w 5842"/>
                <a:gd name="T1" fmla="*/ 1272 h 5152"/>
                <a:gd name="T2" fmla="*/ 0 w 5842"/>
                <a:gd name="T3" fmla="*/ 2523 h 5152"/>
                <a:gd name="T4" fmla="*/ 0 w 5842"/>
                <a:gd name="T5" fmla="*/ 5151 h 5152"/>
                <a:gd name="T6" fmla="*/ 2920 w 5842"/>
                <a:gd name="T7" fmla="*/ 3901 h 5152"/>
                <a:gd name="T8" fmla="*/ 5841 w 5842"/>
                <a:gd name="T9" fmla="*/ 2649 h 5152"/>
                <a:gd name="T10" fmla="*/ 5841 w 5842"/>
                <a:gd name="T11" fmla="*/ 0 h 5152"/>
                <a:gd name="T12" fmla="*/ 2920 w 5842"/>
                <a:gd name="T13" fmla="*/ 1272 h 5152"/>
              </a:gdLst>
              <a:ahLst/>
              <a:cxnLst>
                <a:cxn ang="0">
                  <a:pos x="T0" y="T1"/>
                </a:cxn>
                <a:cxn ang="0">
                  <a:pos x="T2" y="T3"/>
                </a:cxn>
                <a:cxn ang="0">
                  <a:pos x="T4" y="T5"/>
                </a:cxn>
                <a:cxn ang="0">
                  <a:pos x="T6" y="T7"/>
                </a:cxn>
                <a:cxn ang="0">
                  <a:pos x="T8" y="T9"/>
                </a:cxn>
                <a:cxn ang="0">
                  <a:pos x="T10" y="T11"/>
                </a:cxn>
                <a:cxn ang="0">
                  <a:pos x="T12" y="T13"/>
                </a:cxn>
              </a:cxnLst>
              <a:rect l="0" t="0" r="r" b="b"/>
              <a:pathLst>
                <a:path w="5842" h="5152">
                  <a:moveTo>
                    <a:pt x="2920" y="1272"/>
                  </a:moveTo>
                  <a:lnTo>
                    <a:pt x="0" y="2523"/>
                  </a:lnTo>
                  <a:lnTo>
                    <a:pt x="0" y="5151"/>
                  </a:lnTo>
                  <a:lnTo>
                    <a:pt x="2920" y="3901"/>
                  </a:lnTo>
                  <a:lnTo>
                    <a:pt x="5841" y="2649"/>
                  </a:lnTo>
                  <a:lnTo>
                    <a:pt x="5841" y="0"/>
                  </a:lnTo>
                  <a:lnTo>
                    <a:pt x="2920" y="1272"/>
                  </a:lnTo>
                </a:path>
              </a:pathLst>
            </a:custGeom>
            <a:gradFill flip="none" rotWithShape="1">
              <a:gsLst>
                <a:gs pos="0">
                  <a:schemeClr val="tx2">
                    <a:lumMod val="90000"/>
                  </a:schemeClr>
                </a:gs>
                <a:gs pos="23000">
                  <a:schemeClr val="tx2">
                    <a:lumMod val="75000"/>
                  </a:schemeClr>
                </a:gs>
                <a:gs pos="69000">
                  <a:schemeClr val="tx2">
                    <a:lumMod val="25000"/>
                  </a:schemeClr>
                </a:gs>
                <a:gs pos="97000">
                  <a:schemeClr val="tx2">
                    <a:lumMod val="50000"/>
                  </a:schemeClr>
                </a:gs>
              </a:gsLst>
              <a:lin ang="2700000" scaled="1"/>
              <a:tileRect/>
            </a:gradFill>
            <a:ln>
              <a:noFill/>
            </a:ln>
            <a:effectLs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474" name="Freeform 473"/>
            <p:cNvSpPr>
              <a:spLocks noChangeArrowheads="1"/>
            </p:cNvSpPr>
            <p:nvPr/>
          </p:nvSpPr>
          <p:spPr bwMode="auto">
            <a:xfrm rot="1505432">
              <a:off x="1512357" y="77188"/>
              <a:ext cx="833337" cy="359220"/>
            </a:xfrm>
            <a:custGeom>
              <a:avLst/>
              <a:gdLst>
                <a:gd name="T0" fmla="*/ 5841 w 8763"/>
                <a:gd name="T1" fmla="*/ 0 h 3776"/>
                <a:gd name="T2" fmla="*/ 2921 w 8763"/>
                <a:gd name="T3" fmla="*/ 1252 h 3776"/>
                <a:gd name="T4" fmla="*/ 0 w 8763"/>
                <a:gd name="T5" fmla="*/ 2524 h 3776"/>
                <a:gd name="T6" fmla="*/ 2921 w 8763"/>
                <a:gd name="T7" fmla="*/ 3775 h 3776"/>
                <a:gd name="T8" fmla="*/ 5841 w 8763"/>
                <a:gd name="T9" fmla="*/ 2524 h 3776"/>
                <a:gd name="T10" fmla="*/ 8762 w 8763"/>
                <a:gd name="T11" fmla="*/ 1252 h 3776"/>
                <a:gd name="T12" fmla="*/ 5841 w 8763"/>
                <a:gd name="T13" fmla="*/ 0 h 3776"/>
              </a:gdLst>
              <a:ahLst/>
              <a:cxnLst>
                <a:cxn ang="0">
                  <a:pos x="T0" y="T1"/>
                </a:cxn>
                <a:cxn ang="0">
                  <a:pos x="T2" y="T3"/>
                </a:cxn>
                <a:cxn ang="0">
                  <a:pos x="T4" y="T5"/>
                </a:cxn>
                <a:cxn ang="0">
                  <a:pos x="T6" y="T7"/>
                </a:cxn>
                <a:cxn ang="0">
                  <a:pos x="T8" y="T9"/>
                </a:cxn>
                <a:cxn ang="0">
                  <a:pos x="T10" y="T11"/>
                </a:cxn>
                <a:cxn ang="0">
                  <a:pos x="T12" y="T13"/>
                </a:cxn>
              </a:cxnLst>
              <a:rect l="0" t="0" r="r" b="b"/>
              <a:pathLst>
                <a:path w="8763" h="3776">
                  <a:moveTo>
                    <a:pt x="5841" y="0"/>
                  </a:moveTo>
                  <a:lnTo>
                    <a:pt x="2921" y="1252"/>
                  </a:lnTo>
                  <a:lnTo>
                    <a:pt x="0" y="2524"/>
                  </a:lnTo>
                  <a:lnTo>
                    <a:pt x="2921" y="3775"/>
                  </a:lnTo>
                  <a:lnTo>
                    <a:pt x="5841" y="2524"/>
                  </a:lnTo>
                  <a:lnTo>
                    <a:pt x="8762" y="1252"/>
                  </a:lnTo>
                  <a:lnTo>
                    <a:pt x="5841" y="0"/>
                  </a:lnTo>
                </a:path>
              </a:pathLst>
            </a:custGeom>
            <a:gradFill flip="none" rotWithShape="1">
              <a:gsLst>
                <a:gs pos="0">
                  <a:schemeClr val="tx2">
                    <a:lumMod val="90000"/>
                  </a:schemeClr>
                </a:gs>
                <a:gs pos="51000">
                  <a:schemeClr val="tx2">
                    <a:lumMod val="90000"/>
                  </a:schemeClr>
                </a:gs>
                <a:gs pos="83000">
                  <a:schemeClr val="tx2">
                    <a:lumMod val="75000"/>
                  </a:schemeClr>
                </a:gs>
                <a:gs pos="100000">
                  <a:schemeClr val="tx2">
                    <a:lumMod val="75000"/>
                  </a:schemeClr>
                </a:gs>
              </a:gsLst>
              <a:lin ang="5400000" scaled="1"/>
              <a:tileRect/>
            </a:gradFill>
            <a:ln>
              <a:noFill/>
            </a:ln>
            <a:effectLs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grpSp>
          <p:nvGrpSpPr>
            <p:cNvPr id="475" name="Group 474">
              <a:extLst>
                <a:ext uri="{FF2B5EF4-FFF2-40B4-BE49-F238E27FC236}">
                  <a16:creationId xmlns:a16="http://schemas.microsoft.com/office/drawing/2014/main" xmlns="" id="{83FA9BFB-5E52-4408-9578-E5431FCD63DE}"/>
                </a:ext>
              </a:extLst>
            </p:cNvPr>
            <p:cNvGrpSpPr/>
            <p:nvPr/>
          </p:nvGrpSpPr>
          <p:grpSpPr>
            <a:xfrm>
              <a:off x="1614748" y="123689"/>
              <a:ext cx="630670" cy="232160"/>
              <a:chOff x="1614748" y="123689"/>
              <a:chExt cx="630670" cy="232160"/>
            </a:xfrm>
          </p:grpSpPr>
          <p:grpSp>
            <p:nvGrpSpPr>
              <p:cNvPr id="476" name="Group 475">
                <a:extLst>
                  <a:ext uri="{FF2B5EF4-FFF2-40B4-BE49-F238E27FC236}">
                    <a16:creationId xmlns:a16="http://schemas.microsoft.com/office/drawing/2014/main" xmlns="" id="{C04D78EB-F8E2-46BF-B370-C931353679B2}"/>
                  </a:ext>
                </a:extLst>
              </p:cNvPr>
              <p:cNvGrpSpPr/>
              <p:nvPr/>
            </p:nvGrpSpPr>
            <p:grpSpPr>
              <a:xfrm>
                <a:off x="1623648" y="123689"/>
                <a:ext cx="621770" cy="206325"/>
                <a:chOff x="1623648" y="123689"/>
                <a:chExt cx="621770" cy="206325"/>
              </a:xfrm>
            </p:grpSpPr>
            <p:sp>
              <p:nvSpPr>
                <p:cNvPr id="486" name="Freeform 485"/>
                <p:cNvSpPr>
                  <a:spLocks noChangeArrowheads="1"/>
                </p:cNvSpPr>
                <p:nvPr/>
              </p:nvSpPr>
              <p:spPr bwMode="auto">
                <a:xfrm rot="1505432">
                  <a:off x="1623648" y="123689"/>
                  <a:ext cx="98188" cy="50778"/>
                </a:xfrm>
                <a:custGeom>
                  <a:avLst/>
                  <a:gdLst>
                    <a:gd name="T0" fmla="*/ 1022 w 1044"/>
                    <a:gd name="T1" fmla="*/ 333 h 543"/>
                    <a:gd name="T2" fmla="*/ 1022 w 1044"/>
                    <a:gd name="T3" fmla="*/ 333 h 543"/>
                    <a:gd name="T4" fmla="*/ 500 w 1044"/>
                    <a:gd name="T5" fmla="*/ 41 h 543"/>
                    <a:gd name="T6" fmla="*/ 20 w 1044"/>
                    <a:gd name="T7" fmla="*/ 229 h 543"/>
                    <a:gd name="T8" fmla="*/ 542 w 1044"/>
                    <a:gd name="T9" fmla="*/ 521 h 543"/>
                    <a:gd name="T10" fmla="*/ 1022 w 1044"/>
                    <a:gd name="T11" fmla="*/ 333 h 543"/>
                  </a:gdLst>
                  <a:ahLst/>
                  <a:cxnLst>
                    <a:cxn ang="0">
                      <a:pos x="T0" y="T1"/>
                    </a:cxn>
                    <a:cxn ang="0">
                      <a:pos x="T2" y="T3"/>
                    </a:cxn>
                    <a:cxn ang="0">
                      <a:pos x="T4" y="T5"/>
                    </a:cxn>
                    <a:cxn ang="0">
                      <a:pos x="T6" y="T7"/>
                    </a:cxn>
                    <a:cxn ang="0">
                      <a:pos x="T8" y="T9"/>
                    </a:cxn>
                    <a:cxn ang="0">
                      <a:pos x="T10" y="T11"/>
                    </a:cxn>
                  </a:cxnLst>
                  <a:rect l="0" t="0" r="r" b="b"/>
                  <a:pathLst>
                    <a:path w="1044" h="543">
                      <a:moveTo>
                        <a:pt x="1022" y="333"/>
                      </a:moveTo>
                      <a:lnTo>
                        <a:pt x="1022" y="333"/>
                      </a:lnTo>
                      <a:cubicBezTo>
                        <a:pt x="1022" y="187"/>
                        <a:pt x="793" y="62"/>
                        <a:pt x="500" y="41"/>
                      </a:cubicBezTo>
                      <a:cubicBezTo>
                        <a:pt x="229" y="0"/>
                        <a:pt x="0" y="104"/>
                        <a:pt x="20" y="229"/>
                      </a:cubicBezTo>
                      <a:cubicBezTo>
                        <a:pt x="20" y="354"/>
                        <a:pt x="250" y="479"/>
                        <a:pt x="542" y="521"/>
                      </a:cubicBezTo>
                      <a:cubicBezTo>
                        <a:pt x="813" y="542"/>
                        <a:pt x="1043" y="458"/>
                        <a:pt x="1022" y="333"/>
                      </a:cubicBezTo>
                    </a:path>
                  </a:pathLst>
                </a:custGeom>
                <a:solidFill>
                  <a:schemeClr val="tx2"/>
                </a:solidFill>
                <a:ln>
                  <a:noFill/>
                </a:ln>
                <a:effectLst/>
                <a:extLst/>
              </p:spPr>
              <p:txBody>
                <a:bodyPr wrap="none" lIns="0" tIns="0" rIns="0" bIns="0" anchor="ctr">
                  <a:normAutofit fontScale="2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487" name="Freeform 486"/>
                <p:cNvSpPr>
                  <a:spLocks noChangeArrowheads="1"/>
                </p:cNvSpPr>
                <p:nvPr/>
              </p:nvSpPr>
              <p:spPr bwMode="auto">
                <a:xfrm rot="1505432">
                  <a:off x="1726077" y="253907"/>
                  <a:ext cx="99027" cy="51617"/>
                </a:xfrm>
                <a:custGeom>
                  <a:avLst/>
                  <a:gdLst>
                    <a:gd name="T0" fmla="*/ 1022 w 1044"/>
                    <a:gd name="T1" fmla="*/ 313 h 544"/>
                    <a:gd name="T2" fmla="*/ 1022 w 1044"/>
                    <a:gd name="T3" fmla="*/ 313 h 544"/>
                    <a:gd name="T4" fmla="*/ 501 w 1044"/>
                    <a:gd name="T5" fmla="*/ 21 h 544"/>
                    <a:gd name="T6" fmla="*/ 21 w 1044"/>
                    <a:gd name="T7" fmla="*/ 230 h 544"/>
                    <a:gd name="T8" fmla="*/ 542 w 1044"/>
                    <a:gd name="T9" fmla="*/ 522 h 544"/>
                    <a:gd name="T10" fmla="*/ 1022 w 1044"/>
                    <a:gd name="T11" fmla="*/ 313 h 544"/>
                  </a:gdLst>
                  <a:ahLst/>
                  <a:cxnLst>
                    <a:cxn ang="0">
                      <a:pos x="T0" y="T1"/>
                    </a:cxn>
                    <a:cxn ang="0">
                      <a:pos x="T2" y="T3"/>
                    </a:cxn>
                    <a:cxn ang="0">
                      <a:pos x="T4" y="T5"/>
                    </a:cxn>
                    <a:cxn ang="0">
                      <a:pos x="T6" y="T7"/>
                    </a:cxn>
                    <a:cxn ang="0">
                      <a:pos x="T8" y="T9"/>
                    </a:cxn>
                    <a:cxn ang="0">
                      <a:pos x="T10" y="T11"/>
                    </a:cxn>
                  </a:cxnLst>
                  <a:rect l="0" t="0" r="r" b="b"/>
                  <a:pathLst>
                    <a:path w="1044" h="544">
                      <a:moveTo>
                        <a:pt x="1022" y="313"/>
                      </a:moveTo>
                      <a:lnTo>
                        <a:pt x="1022" y="313"/>
                      </a:lnTo>
                      <a:cubicBezTo>
                        <a:pt x="1022" y="188"/>
                        <a:pt x="793" y="63"/>
                        <a:pt x="501" y="21"/>
                      </a:cubicBezTo>
                      <a:cubicBezTo>
                        <a:pt x="230" y="0"/>
                        <a:pt x="0" y="83"/>
                        <a:pt x="21" y="230"/>
                      </a:cubicBezTo>
                      <a:cubicBezTo>
                        <a:pt x="21" y="355"/>
                        <a:pt x="251" y="480"/>
                        <a:pt x="542" y="522"/>
                      </a:cubicBezTo>
                      <a:cubicBezTo>
                        <a:pt x="814" y="543"/>
                        <a:pt x="1043" y="459"/>
                        <a:pt x="1022" y="313"/>
                      </a:cubicBezTo>
                    </a:path>
                  </a:pathLst>
                </a:custGeom>
                <a:solidFill>
                  <a:schemeClr val="tx2"/>
                </a:solidFill>
                <a:ln>
                  <a:noFill/>
                </a:ln>
                <a:effectLst/>
                <a:extLst/>
              </p:spPr>
              <p:txBody>
                <a:bodyPr wrap="none" lIns="0" tIns="0" rIns="0" bIns="0" anchor="ctr">
                  <a:normAutofit fontScale="2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488" name="Freeform 487"/>
                <p:cNvSpPr>
                  <a:spLocks noChangeArrowheads="1"/>
                </p:cNvSpPr>
                <p:nvPr/>
              </p:nvSpPr>
              <p:spPr bwMode="auto">
                <a:xfrm rot="1505432">
                  <a:off x="1763938" y="131722"/>
                  <a:ext cx="97349" cy="50778"/>
                </a:xfrm>
                <a:custGeom>
                  <a:avLst/>
                  <a:gdLst>
                    <a:gd name="T0" fmla="*/ 1022 w 1023"/>
                    <a:gd name="T1" fmla="*/ 313 h 544"/>
                    <a:gd name="T2" fmla="*/ 1022 w 1023"/>
                    <a:gd name="T3" fmla="*/ 313 h 544"/>
                    <a:gd name="T4" fmla="*/ 501 w 1023"/>
                    <a:gd name="T5" fmla="*/ 21 h 544"/>
                    <a:gd name="T6" fmla="*/ 0 w 1023"/>
                    <a:gd name="T7" fmla="*/ 229 h 544"/>
                    <a:gd name="T8" fmla="*/ 521 w 1023"/>
                    <a:gd name="T9" fmla="*/ 500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1"/>
                      </a:cubicBezTo>
                      <a:cubicBezTo>
                        <a:pt x="208" y="0"/>
                        <a:pt x="0" y="83"/>
                        <a:pt x="0" y="229"/>
                      </a:cubicBezTo>
                      <a:cubicBezTo>
                        <a:pt x="0" y="355"/>
                        <a:pt x="250" y="480"/>
                        <a:pt x="521" y="500"/>
                      </a:cubicBezTo>
                      <a:cubicBezTo>
                        <a:pt x="813" y="543"/>
                        <a:pt x="1022" y="459"/>
                        <a:pt x="1022" y="313"/>
                      </a:cubicBezTo>
                    </a:path>
                  </a:pathLst>
                </a:custGeom>
                <a:solidFill>
                  <a:schemeClr val="tx2"/>
                </a:solidFill>
                <a:ln>
                  <a:noFill/>
                </a:ln>
                <a:effectLst/>
                <a:extLst/>
              </p:spPr>
              <p:txBody>
                <a:bodyPr wrap="none" lIns="0" tIns="0" rIns="0" bIns="0" anchor="ctr">
                  <a:normAutofit fontScale="2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489" name="Freeform 488"/>
                <p:cNvSpPr>
                  <a:spLocks noChangeArrowheads="1"/>
                </p:cNvSpPr>
                <p:nvPr/>
              </p:nvSpPr>
              <p:spPr bwMode="auto">
                <a:xfrm rot="1505432">
                  <a:off x="1865962" y="262083"/>
                  <a:ext cx="98188" cy="49099"/>
                </a:xfrm>
                <a:custGeom>
                  <a:avLst/>
                  <a:gdLst>
                    <a:gd name="T0" fmla="*/ 1044 w 1045"/>
                    <a:gd name="T1" fmla="*/ 313 h 522"/>
                    <a:gd name="T2" fmla="*/ 1044 w 1045"/>
                    <a:gd name="T3" fmla="*/ 313 h 522"/>
                    <a:gd name="T4" fmla="*/ 501 w 1045"/>
                    <a:gd name="T5" fmla="*/ 21 h 522"/>
                    <a:gd name="T6" fmla="*/ 21 w 1045"/>
                    <a:gd name="T7" fmla="*/ 208 h 522"/>
                    <a:gd name="T8" fmla="*/ 543 w 1045"/>
                    <a:gd name="T9" fmla="*/ 500 h 522"/>
                    <a:gd name="T10" fmla="*/ 1044 w 1045"/>
                    <a:gd name="T11" fmla="*/ 313 h 522"/>
                  </a:gdLst>
                  <a:ahLst/>
                  <a:cxnLst>
                    <a:cxn ang="0">
                      <a:pos x="T0" y="T1"/>
                    </a:cxn>
                    <a:cxn ang="0">
                      <a:pos x="T2" y="T3"/>
                    </a:cxn>
                    <a:cxn ang="0">
                      <a:pos x="T4" y="T5"/>
                    </a:cxn>
                    <a:cxn ang="0">
                      <a:pos x="T6" y="T7"/>
                    </a:cxn>
                    <a:cxn ang="0">
                      <a:pos x="T8" y="T9"/>
                    </a:cxn>
                    <a:cxn ang="0">
                      <a:pos x="T10" y="T11"/>
                    </a:cxn>
                  </a:cxnLst>
                  <a:rect l="0" t="0" r="r" b="b"/>
                  <a:pathLst>
                    <a:path w="1045" h="522">
                      <a:moveTo>
                        <a:pt x="1044" y="313"/>
                      </a:moveTo>
                      <a:lnTo>
                        <a:pt x="1044" y="313"/>
                      </a:lnTo>
                      <a:cubicBezTo>
                        <a:pt x="1022" y="187"/>
                        <a:pt x="793" y="41"/>
                        <a:pt x="501" y="21"/>
                      </a:cubicBezTo>
                      <a:cubicBezTo>
                        <a:pt x="230" y="0"/>
                        <a:pt x="0" y="83"/>
                        <a:pt x="21" y="208"/>
                      </a:cubicBezTo>
                      <a:cubicBezTo>
                        <a:pt x="21" y="354"/>
                        <a:pt x="271" y="480"/>
                        <a:pt x="543" y="500"/>
                      </a:cubicBezTo>
                      <a:cubicBezTo>
                        <a:pt x="814" y="521"/>
                        <a:pt x="1044" y="438"/>
                        <a:pt x="1044" y="313"/>
                      </a:cubicBezTo>
                    </a:path>
                  </a:pathLst>
                </a:custGeom>
                <a:solidFill>
                  <a:schemeClr val="tx2"/>
                </a:solidFill>
                <a:ln>
                  <a:noFill/>
                </a:ln>
                <a:effectLst/>
                <a:extLst/>
              </p:spPr>
              <p:txBody>
                <a:bodyPr wrap="none" lIns="0" tIns="0" rIns="0" bIns="0" anchor="ctr">
                  <a:normAutofit fontScale="2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490" name="Freeform 489"/>
                <p:cNvSpPr>
                  <a:spLocks noChangeArrowheads="1"/>
                </p:cNvSpPr>
                <p:nvPr/>
              </p:nvSpPr>
              <p:spPr bwMode="auto">
                <a:xfrm rot="1505432">
                  <a:off x="1906566" y="141816"/>
                  <a:ext cx="99027" cy="49099"/>
                </a:xfrm>
                <a:custGeom>
                  <a:avLst/>
                  <a:gdLst>
                    <a:gd name="T0" fmla="*/ 1023 w 1044"/>
                    <a:gd name="T1" fmla="*/ 313 h 522"/>
                    <a:gd name="T2" fmla="*/ 1023 w 1044"/>
                    <a:gd name="T3" fmla="*/ 313 h 522"/>
                    <a:gd name="T4" fmla="*/ 501 w 1044"/>
                    <a:gd name="T5" fmla="*/ 21 h 522"/>
                    <a:gd name="T6" fmla="*/ 0 w 1044"/>
                    <a:gd name="T7" fmla="*/ 208 h 522"/>
                    <a:gd name="T8" fmla="*/ 543 w 1044"/>
                    <a:gd name="T9" fmla="*/ 500 h 522"/>
                    <a:gd name="T10" fmla="*/ 1023 w 1044"/>
                    <a:gd name="T11" fmla="*/ 313 h 522"/>
                  </a:gdLst>
                  <a:ahLst/>
                  <a:cxnLst>
                    <a:cxn ang="0">
                      <a:pos x="T0" y="T1"/>
                    </a:cxn>
                    <a:cxn ang="0">
                      <a:pos x="T2" y="T3"/>
                    </a:cxn>
                    <a:cxn ang="0">
                      <a:pos x="T4" y="T5"/>
                    </a:cxn>
                    <a:cxn ang="0">
                      <a:pos x="T6" y="T7"/>
                    </a:cxn>
                    <a:cxn ang="0">
                      <a:pos x="T8" y="T9"/>
                    </a:cxn>
                    <a:cxn ang="0">
                      <a:pos x="T10" y="T11"/>
                    </a:cxn>
                  </a:cxnLst>
                  <a:rect l="0" t="0" r="r" b="b"/>
                  <a:pathLst>
                    <a:path w="1044" h="522">
                      <a:moveTo>
                        <a:pt x="1023" y="313"/>
                      </a:moveTo>
                      <a:lnTo>
                        <a:pt x="1023" y="313"/>
                      </a:lnTo>
                      <a:cubicBezTo>
                        <a:pt x="1023" y="167"/>
                        <a:pt x="772" y="41"/>
                        <a:pt x="501" y="21"/>
                      </a:cubicBezTo>
                      <a:cubicBezTo>
                        <a:pt x="230" y="0"/>
                        <a:pt x="0" y="83"/>
                        <a:pt x="0" y="208"/>
                      </a:cubicBezTo>
                      <a:cubicBezTo>
                        <a:pt x="21" y="354"/>
                        <a:pt x="250" y="480"/>
                        <a:pt x="543" y="500"/>
                      </a:cubicBezTo>
                      <a:cubicBezTo>
                        <a:pt x="814" y="521"/>
                        <a:pt x="1043" y="438"/>
                        <a:pt x="1023" y="313"/>
                      </a:cubicBezTo>
                    </a:path>
                  </a:pathLst>
                </a:custGeom>
                <a:solidFill>
                  <a:schemeClr val="tx2"/>
                </a:solidFill>
                <a:ln>
                  <a:noFill/>
                </a:ln>
                <a:effectLst/>
                <a:extLst/>
              </p:spPr>
              <p:txBody>
                <a:bodyPr wrap="none" lIns="0" tIns="0" rIns="0" bIns="0" anchor="ctr">
                  <a:normAutofit fontScale="2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491" name="Freeform 490"/>
                <p:cNvSpPr>
                  <a:spLocks noChangeArrowheads="1"/>
                </p:cNvSpPr>
                <p:nvPr/>
              </p:nvSpPr>
              <p:spPr bwMode="auto">
                <a:xfrm rot="1505432">
                  <a:off x="2009874" y="271436"/>
                  <a:ext cx="97349" cy="50778"/>
                </a:xfrm>
                <a:custGeom>
                  <a:avLst/>
                  <a:gdLst>
                    <a:gd name="T0" fmla="*/ 1022 w 1023"/>
                    <a:gd name="T1" fmla="*/ 314 h 544"/>
                    <a:gd name="T2" fmla="*/ 1022 w 1023"/>
                    <a:gd name="T3" fmla="*/ 314 h 544"/>
                    <a:gd name="T4" fmla="*/ 501 w 1023"/>
                    <a:gd name="T5" fmla="*/ 43 h 544"/>
                    <a:gd name="T6" fmla="*/ 0 w 1023"/>
                    <a:gd name="T7" fmla="*/ 230 h 544"/>
                    <a:gd name="T8" fmla="*/ 521 w 1023"/>
                    <a:gd name="T9" fmla="*/ 522 h 544"/>
                    <a:gd name="T10" fmla="*/ 1022 w 1023"/>
                    <a:gd name="T11" fmla="*/ 314 h 544"/>
                  </a:gdLst>
                  <a:ahLst/>
                  <a:cxnLst>
                    <a:cxn ang="0">
                      <a:pos x="T0" y="T1"/>
                    </a:cxn>
                    <a:cxn ang="0">
                      <a:pos x="T2" y="T3"/>
                    </a:cxn>
                    <a:cxn ang="0">
                      <a:pos x="T4" y="T5"/>
                    </a:cxn>
                    <a:cxn ang="0">
                      <a:pos x="T6" y="T7"/>
                    </a:cxn>
                    <a:cxn ang="0">
                      <a:pos x="T8" y="T9"/>
                    </a:cxn>
                    <a:cxn ang="0">
                      <a:pos x="T10" y="T11"/>
                    </a:cxn>
                  </a:cxnLst>
                  <a:rect l="0" t="0" r="r" b="b"/>
                  <a:pathLst>
                    <a:path w="1023" h="544">
                      <a:moveTo>
                        <a:pt x="1022" y="314"/>
                      </a:moveTo>
                      <a:lnTo>
                        <a:pt x="1022" y="314"/>
                      </a:lnTo>
                      <a:cubicBezTo>
                        <a:pt x="1022" y="188"/>
                        <a:pt x="772" y="63"/>
                        <a:pt x="501" y="43"/>
                      </a:cubicBezTo>
                      <a:cubicBezTo>
                        <a:pt x="209" y="0"/>
                        <a:pt x="0" y="84"/>
                        <a:pt x="0" y="230"/>
                      </a:cubicBezTo>
                      <a:cubicBezTo>
                        <a:pt x="21" y="355"/>
                        <a:pt x="250" y="480"/>
                        <a:pt x="521" y="522"/>
                      </a:cubicBezTo>
                      <a:cubicBezTo>
                        <a:pt x="814" y="543"/>
                        <a:pt x="1022" y="460"/>
                        <a:pt x="1022" y="314"/>
                      </a:cubicBezTo>
                    </a:path>
                  </a:pathLst>
                </a:custGeom>
                <a:solidFill>
                  <a:schemeClr val="tx2"/>
                </a:solidFill>
                <a:ln>
                  <a:noFill/>
                </a:ln>
                <a:effectLst/>
                <a:extLst/>
              </p:spPr>
              <p:txBody>
                <a:bodyPr wrap="none" lIns="0" tIns="0" rIns="0" bIns="0" anchor="ctr">
                  <a:normAutofit fontScale="2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492" name="Freeform 491"/>
                <p:cNvSpPr>
                  <a:spLocks noChangeArrowheads="1"/>
                </p:cNvSpPr>
                <p:nvPr/>
              </p:nvSpPr>
              <p:spPr bwMode="auto">
                <a:xfrm rot="1505432">
                  <a:off x="2045260" y="149260"/>
                  <a:ext cx="96509" cy="50778"/>
                </a:xfrm>
                <a:custGeom>
                  <a:avLst/>
                  <a:gdLst>
                    <a:gd name="T0" fmla="*/ 1022 w 1023"/>
                    <a:gd name="T1" fmla="*/ 313 h 544"/>
                    <a:gd name="T2" fmla="*/ 1022 w 1023"/>
                    <a:gd name="T3" fmla="*/ 313 h 544"/>
                    <a:gd name="T4" fmla="*/ 500 w 1023"/>
                    <a:gd name="T5" fmla="*/ 21 h 544"/>
                    <a:gd name="T6" fmla="*/ 0 w 1023"/>
                    <a:gd name="T7" fmla="*/ 209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22" y="188"/>
                        <a:pt x="771" y="63"/>
                        <a:pt x="500" y="21"/>
                      </a:cubicBezTo>
                      <a:cubicBezTo>
                        <a:pt x="208" y="0"/>
                        <a:pt x="0" y="84"/>
                        <a:pt x="0" y="209"/>
                      </a:cubicBezTo>
                      <a:cubicBezTo>
                        <a:pt x="20" y="355"/>
                        <a:pt x="250" y="480"/>
                        <a:pt x="521" y="501"/>
                      </a:cubicBezTo>
                      <a:cubicBezTo>
                        <a:pt x="813" y="543"/>
                        <a:pt x="1022" y="439"/>
                        <a:pt x="1022" y="313"/>
                      </a:cubicBezTo>
                    </a:path>
                  </a:pathLst>
                </a:custGeom>
                <a:solidFill>
                  <a:schemeClr val="tx2"/>
                </a:solidFill>
                <a:ln>
                  <a:noFill/>
                </a:ln>
                <a:effectLst/>
                <a:extLst/>
              </p:spPr>
              <p:txBody>
                <a:bodyPr wrap="none" lIns="0" tIns="0" rIns="0" bIns="0" anchor="ctr">
                  <a:normAutofit fontScale="2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493" name="Freeform 492"/>
                <p:cNvSpPr>
                  <a:spLocks noChangeArrowheads="1"/>
                </p:cNvSpPr>
                <p:nvPr/>
              </p:nvSpPr>
              <p:spPr bwMode="auto">
                <a:xfrm rot="1505432">
                  <a:off x="2148069" y="280915"/>
                  <a:ext cx="97349" cy="49099"/>
                </a:xfrm>
                <a:custGeom>
                  <a:avLst/>
                  <a:gdLst>
                    <a:gd name="T0" fmla="*/ 1022 w 1023"/>
                    <a:gd name="T1" fmla="*/ 313 h 522"/>
                    <a:gd name="T2" fmla="*/ 1022 w 1023"/>
                    <a:gd name="T3" fmla="*/ 313 h 522"/>
                    <a:gd name="T4" fmla="*/ 500 w 1023"/>
                    <a:gd name="T5" fmla="*/ 21 h 522"/>
                    <a:gd name="T6" fmla="*/ 0 w 1023"/>
                    <a:gd name="T7" fmla="*/ 208 h 522"/>
                    <a:gd name="T8" fmla="*/ 522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67"/>
                        <a:pt x="772" y="42"/>
                        <a:pt x="500" y="21"/>
                      </a:cubicBezTo>
                      <a:cubicBezTo>
                        <a:pt x="209" y="0"/>
                        <a:pt x="0" y="84"/>
                        <a:pt x="0" y="208"/>
                      </a:cubicBezTo>
                      <a:cubicBezTo>
                        <a:pt x="21" y="355"/>
                        <a:pt x="250" y="480"/>
                        <a:pt x="522" y="501"/>
                      </a:cubicBezTo>
                      <a:cubicBezTo>
                        <a:pt x="813" y="521"/>
                        <a:pt x="1022" y="438"/>
                        <a:pt x="1022" y="313"/>
                      </a:cubicBezTo>
                    </a:path>
                  </a:pathLst>
                </a:custGeom>
                <a:solidFill>
                  <a:schemeClr val="tx2"/>
                </a:solidFill>
                <a:ln>
                  <a:noFill/>
                </a:ln>
                <a:effectLst/>
                <a:extLst/>
              </p:spPr>
              <p:txBody>
                <a:bodyPr wrap="none" lIns="0" tIns="0" rIns="0" bIns="0" anchor="ctr">
                  <a:normAutofit fontScale="2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grpSp>
          <p:grpSp>
            <p:nvGrpSpPr>
              <p:cNvPr id="477" name="Group 476">
                <a:extLst>
                  <a:ext uri="{FF2B5EF4-FFF2-40B4-BE49-F238E27FC236}">
                    <a16:creationId xmlns:a16="http://schemas.microsoft.com/office/drawing/2014/main" xmlns="" id="{A9048C69-D94F-4186-A491-26E1828F508F}"/>
                  </a:ext>
                </a:extLst>
              </p:cNvPr>
              <p:cNvGrpSpPr/>
              <p:nvPr/>
            </p:nvGrpSpPr>
            <p:grpSpPr>
              <a:xfrm>
                <a:off x="1614748" y="143530"/>
                <a:ext cx="622304" cy="212319"/>
                <a:chOff x="1614748" y="143530"/>
                <a:chExt cx="622304" cy="212319"/>
              </a:xfrm>
            </p:grpSpPr>
            <p:sp>
              <p:nvSpPr>
                <p:cNvPr id="478" name="Freeform 477"/>
                <p:cNvSpPr>
                  <a:spLocks noChangeArrowheads="1"/>
                </p:cNvSpPr>
                <p:nvPr/>
              </p:nvSpPr>
              <p:spPr bwMode="auto">
                <a:xfrm rot="1505432">
                  <a:off x="1614748" y="143530"/>
                  <a:ext cx="96509" cy="56653"/>
                </a:xfrm>
                <a:custGeom>
                  <a:avLst/>
                  <a:gdLst>
                    <a:gd name="T0" fmla="*/ 0 w 1024"/>
                    <a:gd name="T1" fmla="*/ 0 h 606"/>
                    <a:gd name="T2" fmla="*/ 0 w 1024"/>
                    <a:gd name="T3" fmla="*/ 0 h 606"/>
                    <a:gd name="T4" fmla="*/ 522 w 1024"/>
                    <a:gd name="T5" fmla="*/ 292 h 606"/>
                    <a:gd name="T6" fmla="*/ 1002 w 1024"/>
                    <a:gd name="T7" fmla="*/ 104 h 606"/>
                    <a:gd name="T8" fmla="*/ 1023 w 1024"/>
                    <a:gd name="T9" fmla="*/ 396 h 606"/>
                    <a:gd name="T10" fmla="*/ 522 w 1024"/>
                    <a:gd name="T11" fmla="*/ 584 h 606"/>
                    <a:gd name="T12" fmla="*/ 0 w 1024"/>
                    <a:gd name="T13" fmla="*/ 292 h 606"/>
                    <a:gd name="T14" fmla="*/ 0 w 102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4" h="606">
                      <a:moveTo>
                        <a:pt x="0" y="0"/>
                      </a:moveTo>
                      <a:lnTo>
                        <a:pt x="0" y="0"/>
                      </a:lnTo>
                      <a:cubicBezTo>
                        <a:pt x="0" y="125"/>
                        <a:pt x="230" y="250"/>
                        <a:pt x="522" y="292"/>
                      </a:cubicBezTo>
                      <a:cubicBezTo>
                        <a:pt x="793" y="313"/>
                        <a:pt x="1023" y="229"/>
                        <a:pt x="1002" y="104"/>
                      </a:cubicBezTo>
                      <a:cubicBezTo>
                        <a:pt x="1023" y="396"/>
                        <a:pt x="1023" y="396"/>
                        <a:pt x="1023" y="396"/>
                      </a:cubicBezTo>
                      <a:cubicBezTo>
                        <a:pt x="1023" y="521"/>
                        <a:pt x="814" y="605"/>
                        <a:pt x="522" y="584"/>
                      </a:cubicBezTo>
                      <a:cubicBezTo>
                        <a:pt x="251" y="563"/>
                        <a:pt x="22" y="417"/>
                        <a:pt x="0" y="292"/>
                      </a:cubicBezTo>
                      <a:lnTo>
                        <a:pt x="0" y="0"/>
                      </a:lnTo>
                    </a:path>
                  </a:pathLst>
                </a:custGeom>
                <a:solidFill>
                  <a:schemeClr val="tx2">
                    <a:lumMod val="25000"/>
                  </a:schemeClr>
                </a:solidFill>
                <a:ln>
                  <a:noFill/>
                </a:ln>
                <a:effectLs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479" name="Freeform 478"/>
                <p:cNvSpPr>
                  <a:spLocks noChangeArrowheads="1"/>
                </p:cNvSpPr>
                <p:nvPr/>
              </p:nvSpPr>
              <p:spPr bwMode="auto">
                <a:xfrm rot="1505432">
                  <a:off x="1716821" y="274928"/>
                  <a:ext cx="97349" cy="56653"/>
                </a:xfrm>
                <a:custGeom>
                  <a:avLst/>
                  <a:gdLst>
                    <a:gd name="T0" fmla="*/ 0 w 1023"/>
                    <a:gd name="T1" fmla="*/ 0 h 605"/>
                    <a:gd name="T2" fmla="*/ 0 w 1023"/>
                    <a:gd name="T3" fmla="*/ 0 h 605"/>
                    <a:gd name="T4" fmla="*/ 521 w 1023"/>
                    <a:gd name="T5" fmla="*/ 292 h 605"/>
                    <a:gd name="T6" fmla="*/ 1001 w 1023"/>
                    <a:gd name="T7" fmla="*/ 83 h 605"/>
                    <a:gd name="T8" fmla="*/ 1022 w 1023"/>
                    <a:gd name="T9" fmla="*/ 375 h 605"/>
                    <a:gd name="T10" fmla="*/ 521 w 1023"/>
                    <a:gd name="T11" fmla="*/ 584 h 605"/>
                    <a:gd name="T12" fmla="*/ 0 w 1023"/>
                    <a:gd name="T13" fmla="*/ 292 h 605"/>
                    <a:gd name="T14" fmla="*/ 0 w 1023"/>
                    <a:gd name="T15" fmla="*/ 0 h 6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3" h="605">
                      <a:moveTo>
                        <a:pt x="0" y="0"/>
                      </a:moveTo>
                      <a:lnTo>
                        <a:pt x="0" y="0"/>
                      </a:lnTo>
                      <a:cubicBezTo>
                        <a:pt x="0" y="125"/>
                        <a:pt x="230" y="250"/>
                        <a:pt x="521" y="292"/>
                      </a:cubicBezTo>
                      <a:cubicBezTo>
                        <a:pt x="793" y="313"/>
                        <a:pt x="1022" y="229"/>
                        <a:pt x="1001" y="83"/>
                      </a:cubicBezTo>
                      <a:cubicBezTo>
                        <a:pt x="1022" y="375"/>
                        <a:pt x="1022" y="375"/>
                        <a:pt x="1022" y="375"/>
                      </a:cubicBezTo>
                      <a:cubicBezTo>
                        <a:pt x="1022" y="521"/>
                        <a:pt x="814" y="604"/>
                        <a:pt x="521" y="584"/>
                      </a:cubicBezTo>
                      <a:cubicBezTo>
                        <a:pt x="250" y="542"/>
                        <a:pt x="21" y="417"/>
                        <a:pt x="0" y="292"/>
                      </a:cubicBezTo>
                      <a:lnTo>
                        <a:pt x="0" y="0"/>
                      </a:lnTo>
                    </a:path>
                  </a:pathLst>
                </a:custGeom>
                <a:solidFill>
                  <a:schemeClr val="tx2">
                    <a:lumMod val="25000"/>
                  </a:schemeClr>
                </a:solidFill>
                <a:ln>
                  <a:noFill/>
                </a:ln>
                <a:effectLs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480" name="Freeform 479"/>
                <p:cNvSpPr>
                  <a:spLocks noChangeArrowheads="1"/>
                </p:cNvSpPr>
                <p:nvPr/>
              </p:nvSpPr>
              <p:spPr bwMode="auto">
                <a:xfrm rot="1505432">
                  <a:off x="1753181" y="151943"/>
                  <a:ext cx="99027" cy="56653"/>
                </a:xfrm>
                <a:custGeom>
                  <a:avLst/>
                  <a:gdLst>
                    <a:gd name="T0" fmla="*/ 0 w 1044"/>
                    <a:gd name="T1" fmla="*/ 0 h 606"/>
                    <a:gd name="T2" fmla="*/ 0 w 1044"/>
                    <a:gd name="T3" fmla="*/ 0 h 606"/>
                    <a:gd name="T4" fmla="*/ 521 w 1044"/>
                    <a:gd name="T5" fmla="*/ 271 h 606"/>
                    <a:gd name="T6" fmla="*/ 1022 w 1044"/>
                    <a:gd name="T7" fmla="*/ 84 h 606"/>
                    <a:gd name="T8" fmla="*/ 1022 w 1044"/>
                    <a:gd name="T9" fmla="*/ 376 h 606"/>
                    <a:gd name="T10" fmla="*/ 542 w 1044"/>
                    <a:gd name="T11" fmla="*/ 564 h 606"/>
                    <a:gd name="T12" fmla="*/ 21 w 1044"/>
                    <a:gd name="T13" fmla="*/ 293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0" y="126"/>
                        <a:pt x="250" y="251"/>
                        <a:pt x="521" y="271"/>
                      </a:cubicBezTo>
                      <a:cubicBezTo>
                        <a:pt x="813" y="314"/>
                        <a:pt x="1022" y="230"/>
                        <a:pt x="1022" y="84"/>
                      </a:cubicBezTo>
                      <a:cubicBezTo>
                        <a:pt x="1022" y="376"/>
                        <a:pt x="1022" y="376"/>
                        <a:pt x="1022" y="376"/>
                      </a:cubicBezTo>
                      <a:cubicBezTo>
                        <a:pt x="1043" y="522"/>
                        <a:pt x="813" y="605"/>
                        <a:pt x="542" y="564"/>
                      </a:cubicBezTo>
                      <a:cubicBezTo>
                        <a:pt x="250" y="543"/>
                        <a:pt x="21" y="418"/>
                        <a:pt x="21" y="293"/>
                      </a:cubicBezTo>
                      <a:lnTo>
                        <a:pt x="0" y="0"/>
                      </a:lnTo>
                    </a:path>
                  </a:pathLst>
                </a:custGeom>
                <a:solidFill>
                  <a:schemeClr val="tx2">
                    <a:lumMod val="25000"/>
                  </a:schemeClr>
                </a:solidFill>
                <a:ln>
                  <a:noFill/>
                </a:ln>
                <a:effectLs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481" name="Freeform 480"/>
                <p:cNvSpPr>
                  <a:spLocks noChangeArrowheads="1"/>
                </p:cNvSpPr>
                <p:nvPr/>
              </p:nvSpPr>
              <p:spPr bwMode="auto">
                <a:xfrm rot="1505432">
                  <a:off x="1857122" y="280819"/>
                  <a:ext cx="99027" cy="57492"/>
                </a:xfrm>
                <a:custGeom>
                  <a:avLst/>
                  <a:gdLst>
                    <a:gd name="T0" fmla="*/ 0 w 1044"/>
                    <a:gd name="T1" fmla="*/ 0 h 607"/>
                    <a:gd name="T2" fmla="*/ 0 w 1044"/>
                    <a:gd name="T3" fmla="*/ 0 h 607"/>
                    <a:gd name="T4" fmla="*/ 522 w 1044"/>
                    <a:gd name="T5" fmla="*/ 292 h 607"/>
                    <a:gd name="T6" fmla="*/ 1023 w 1044"/>
                    <a:gd name="T7" fmla="*/ 105 h 607"/>
                    <a:gd name="T8" fmla="*/ 1023 w 1044"/>
                    <a:gd name="T9" fmla="*/ 397 h 607"/>
                    <a:gd name="T10" fmla="*/ 543 w 1044"/>
                    <a:gd name="T11" fmla="*/ 584 h 607"/>
                    <a:gd name="T12" fmla="*/ 0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6"/>
                        <a:pt x="250" y="272"/>
                        <a:pt x="522" y="292"/>
                      </a:cubicBezTo>
                      <a:cubicBezTo>
                        <a:pt x="793" y="313"/>
                        <a:pt x="1023" y="230"/>
                        <a:pt x="1023" y="105"/>
                      </a:cubicBezTo>
                      <a:cubicBezTo>
                        <a:pt x="1023" y="397"/>
                        <a:pt x="1023" y="397"/>
                        <a:pt x="1023" y="397"/>
                      </a:cubicBezTo>
                      <a:cubicBezTo>
                        <a:pt x="1043" y="522"/>
                        <a:pt x="814" y="606"/>
                        <a:pt x="543" y="584"/>
                      </a:cubicBezTo>
                      <a:cubicBezTo>
                        <a:pt x="250" y="564"/>
                        <a:pt x="21" y="439"/>
                        <a:pt x="0" y="292"/>
                      </a:cubicBezTo>
                      <a:lnTo>
                        <a:pt x="0" y="0"/>
                      </a:lnTo>
                    </a:path>
                  </a:pathLst>
                </a:custGeom>
                <a:solidFill>
                  <a:schemeClr val="tx2">
                    <a:lumMod val="25000"/>
                  </a:schemeClr>
                </a:solidFill>
                <a:ln>
                  <a:noFill/>
                </a:ln>
                <a:effectLs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482" name="Freeform 481"/>
                <p:cNvSpPr>
                  <a:spLocks noChangeArrowheads="1"/>
                </p:cNvSpPr>
                <p:nvPr/>
              </p:nvSpPr>
              <p:spPr bwMode="auto">
                <a:xfrm rot="1505432">
                  <a:off x="1896423" y="159282"/>
                  <a:ext cx="99027" cy="57492"/>
                </a:xfrm>
                <a:custGeom>
                  <a:avLst/>
                  <a:gdLst>
                    <a:gd name="T0" fmla="*/ 0 w 1044"/>
                    <a:gd name="T1" fmla="*/ 0 h 607"/>
                    <a:gd name="T2" fmla="*/ 0 w 1044"/>
                    <a:gd name="T3" fmla="*/ 0 h 607"/>
                    <a:gd name="T4" fmla="*/ 543 w 1044"/>
                    <a:gd name="T5" fmla="*/ 292 h 607"/>
                    <a:gd name="T6" fmla="*/ 1023 w 1044"/>
                    <a:gd name="T7" fmla="*/ 105 h 607"/>
                    <a:gd name="T8" fmla="*/ 1043 w 1044"/>
                    <a:gd name="T9" fmla="*/ 397 h 607"/>
                    <a:gd name="T10" fmla="*/ 543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0" y="272"/>
                        <a:pt x="543" y="292"/>
                      </a:cubicBezTo>
                      <a:cubicBezTo>
                        <a:pt x="814" y="313"/>
                        <a:pt x="1043" y="230"/>
                        <a:pt x="1023" y="105"/>
                      </a:cubicBezTo>
                      <a:cubicBezTo>
                        <a:pt x="1043" y="397"/>
                        <a:pt x="1043" y="397"/>
                        <a:pt x="1043" y="397"/>
                      </a:cubicBezTo>
                      <a:cubicBezTo>
                        <a:pt x="1043" y="522"/>
                        <a:pt x="835" y="606"/>
                        <a:pt x="543" y="584"/>
                      </a:cubicBezTo>
                      <a:cubicBezTo>
                        <a:pt x="272" y="563"/>
                        <a:pt x="21" y="439"/>
                        <a:pt x="21" y="292"/>
                      </a:cubicBezTo>
                      <a:lnTo>
                        <a:pt x="0" y="0"/>
                      </a:lnTo>
                    </a:path>
                  </a:pathLst>
                </a:custGeom>
                <a:solidFill>
                  <a:schemeClr val="tx2">
                    <a:lumMod val="25000"/>
                  </a:schemeClr>
                </a:solidFill>
                <a:ln>
                  <a:noFill/>
                </a:ln>
                <a:effectLs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483" name="Freeform 482"/>
                <p:cNvSpPr>
                  <a:spLocks noChangeArrowheads="1"/>
                </p:cNvSpPr>
                <p:nvPr/>
              </p:nvSpPr>
              <p:spPr bwMode="auto">
                <a:xfrm rot="1505432">
                  <a:off x="1999473" y="290478"/>
                  <a:ext cx="99027" cy="57492"/>
                </a:xfrm>
                <a:custGeom>
                  <a:avLst/>
                  <a:gdLst>
                    <a:gd name="T0" fmla="*/ 0 w 1044"/>
                    <a:gd name="T1" fmla="*/ 0 h 606"/>
                    <a:gd name="T2" fmla="*/ 0 w 1044"/>
                    <a:gd name="T3" fmla="*/ 0 h 606"/>
                    <a:gd name="T4" fmla="*/ 521 w 1044"/>
                    <a:gd name="T5" fmla="*/ 292 h 606"/>
                    <a:gd name="T6" fmla="*/ 1022 w 1044"/>
                    <a:gd name="T7" fmla="*/ 84 h 606"/>
                    <a:gd name="T8" fmla="*/ 1043 w 1044"/>
                    <a:gd name="T9" fmla="*/ 375 h 606"/>
                    <a:gd name="T10" fmla="*/ 543 w 1044"/>
                    <a:gd name="T11" fmla="*/ 584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92"/>
                      </a:cubicBezTo>
                      <a:cubicBezTo>
                        <a:pt x="814" y="313"/>
                        <a:pt x="1022" y="230"/>
                        <a:pt x="1022" y="84"/>
                      </a:cubicBezTo>
                      <a:cubicBezTo>
                        <a:pt x="1043" y="375"/>
                        <a:pt x="1043" y="375"/>
                        <a:pt x="1043" y="375"/>
                      </a:cubicBezTo>
                      <a:cubicBezTo>
                        <a:pt x="1043" y="521"/>
                        <a:pt x="814" y="605"/>
                        <a:pt x="543" y="584"/>
                      </a:cubicBezTo>
                      <a:cubicBezTo>
                        <a:pt x="271" y="542"/>
                        <a:pt x="21" y="417"/>
                        <a:pt x="21" y="292"/>
                      </a:cubicBezTo>
                      <a:lnTo>
                        <a:pt x="0" y="0"/>
                      </a:lnTo>
                    </a:path>
                  </a:pathLst>
                </a:custGeom>
                <a:solidFill>
                  <a:schemeClr val="tx2">
                    <a:lumMod val="25000"/>
                  </a:schemeClr>
                </a:solidFill>
                <a:ln>
                  <a:noFill/>
                </a:ln>
                <a:effectLs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484" name="Freeform 483"/>
                <p:cNvSpPr>
                  <a:spLocks noChangeArrowheads="1"/>
                </p:cNvSpPr>
                <p:nvPr/>
              </p:nvSpPr>
              <p:spPr bwMode="auto">
                <a:xfrm rot="1505432">
                  <a:off x="2034998" y="167260"/>
                  <a:ext cx="99027" cy="59171"/>
                </a:xfrm>
                <a:custGeom>
                  <a:avLst/>
                  <a:gdLst>
                    <a:gd name="T0" fmla="*/ 0 w 1043"/>
                    <a:gd name="T1" fmla="*/ 0 h 627"/>
                    <a:gd name="T2" fmla="*/ 0 w 1043"/>
                    <a:gd name="T3" fmla="*/ 0 h 627"/>
                    <a:gd name="T4" fmla="*/ 521 w 1043"/>
                    <a:gd name="T5" fmla="*/ 292 h 627"/>
                    <a:gd name="T6" fmla="*/ 1022 w 1043"/>
                    <a:gd name="T7" fmla="*/ 104 h 627"/>
                    <a:gd name="T8" fmla="*/ 1042 w 1043"/>
                    <a:gd name="T9" fmla="*/ 397 h 627"/>
                    <a:gd name="T10" fmla="*/ 542 w 1043"/>
                    <a:gd name="T11" fmla="*/ 584 h 627"/>
                    <a:gd name="T12" fmla="*/ 20 w 1043"/>
                    <a:gd name="T13" fmla="*/ 292 h 627"/>
                    <a:gd name="T14" fmla="*/ 0 w 1043"/>
                    <a:gd name="T15" fmla="*/ 0 h 6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3" h="627">
                      <a:moveTo>
                        <a:pt x="0" y="0"/>
                      </a:moveTo>
                      <a:lnTo>
                        <a:pt x="0" y="0"/>
                      </a:lnTo>
                      <a:cubicBezTo>
                        <a:pt x="20" y="146"/>
                        <a:pt x="250" y="271"/>
                        <a:pt x="521" y="292"/>
                      </a:cubicBezTo>
                      <a:cubicBezTo>
                        <a:pt x="813" y="334"/>
                        <a:pt x="1022" y="230"/>
                        <a:pt x="1022" y="104"/>
                      </a:cubicBezTo>
                      <a:cubicBezTo>
                        <a:pt x="1042" y="397"/>
                        <a:pt x="1042" y="397"/>
                        <a:pt x="1042" y="397"/>
                      </a:cubicBezTo>
                      <a:cubicBezTo>
                        <a:pt x="1042" y="521"/>
                        <a:pt x="813" y="626"/>
                        <a:pt x="542" y="584"/>
                      </a:cubicBezTo>
                      <a:cubicBezTo>
                        <a:pt x="271" y="563"/>
                        <a:pt x="20" y="438"/>
                        <a:pt x="20" y="292"/>
                      </a:cubicBezTo>
                      <a:lnTo>
                        <a:pt x="0" y="0"/>
                      </a:lnTo>
                    </a:path>
                  </a:pathLst>
                </a:custGeom>
                <a:solidFill>
                  <a:schemeClr val="tx2">
                    <a:lumMod val="25000"/>
                  </a:schemeClr>
                </a:solidFill>
                <a:ln>
                  <a:noFill/>
                </a:ln>
                <a:effectLs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485" name="Freeform 484"/>
                <p:cNvSpPr>
                  <a:spLocks noChangeArrowheads="1"/>
                </p:cNvSpPr>
                <p:nvPr/>
              </p:nvSpPr>
              <p:spPr bwMode="auto">
                <a:xfrm rot="1505432">
                  <a:off x="2138025" y="298357"/>
                  <a:ext cx="99027" cy="57492"/>
                </a:xfrm>
                <a:custGeom>
                  <a:avLst/>
                  <a:gdLst>
                    <a:gd name="T0" fmla="*/ 0 w 1044"/>
                    <a:gd name="T1" fmla="*/ 0 h 607"/>
                    <a:gd name="T2" fmla="*/ 0 w 1044"/>
                    <a:gd name="T3" fmla="*/ 0 h 607"/>
                    <a:gd name="T4" fmla="*/ 522 w 1044"/>
                    <a:gd name="T5" fmla="*/ 293 h 607"/>
                    <a:gd name="T6" fmla="*/ 1022 w 1044"/>
                    <a:gd name="T7" fmla="*/ 105 h 607"/>
                    <a:gd name="T8" fmla="*/ 1022 w 1044"/>
                    <a:gd name="T9" fmla="*/ 397 h 607"/>
                    <a:gd name="T10" fmla="*/ 542 w 1044"/>
                    <a:gd name="T11" fmla="*/ 584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7"/>
                        <a:pt x="250" y="272"/>
                        <a:pt x="522" y="293"/>
                      </a:cubicBezTo>
                      <a:cubicBezTo>
                        <a:pt x="813" y="313"/>
                        <a:pt x="1022" y="230"/>
                        <a:pt x="1022" y="105"/>
                      </a:cubicBezTo>
                      <a:cubicBezTo>
                        <a:pt x="1022" y="397"/>
                        <a:pt x="1022" y="397"/>
                        <a:pt x="1022" y="397"/>
                      </a:cubicBezTo>
                      <a:cubicBezTo>
                        <a:pt x="1043" y="522"/>
                        <a:pt x="813" y="606"/>
                        <a:pt x="542" y="584"/>
                      </a:cubicBezTo>
                      <a:cubicBezTo>
                        <a:pt x="250" y="564"/>
                        <a:pt x="21" y="439"/>
                        <a:pt x="21" y="293"/>
                      </a:cubicBezTo>
                      <a:lnTo>
                        <a:pt x="0" y="0"/>
                      </a:lnTo>
                    </a:path>
                  </a:pathLst>
                </a:custGeom>
                <a:solidFill>
                  <a:schemeClr val="tx2">
                    <a:lumMod val="25000"/>
                  </a:schemeClr>
                </a:solidFill>
                <a:ln>
                  <a:noFill/>
                </a:ln>
                <a:effectLs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grpSp>
        </p:grpSp>
      </p:grpSp>
      <p:grpSp>
        <p:nvGrpSpPr>
          <p:cNvPr id="494" name="Group 493">
            <a:extLst>
              <a:ext uri="{FF2B5EF4-FFF2-40B4-BE49-F238E27FC236}">
                <a16:creationId xmlns:a16="http://schemas.microsoft.com/office/drawing/2014/main" xmlns="" id="{E49228EA-649C-4991-9F72-F337F5CC12A8}"/>
              </a:ext>
            </a:extLst>
          </p:cNvPr>
          <p:cNvGrpSpPr/>
          <p:nvPr/>
        </p:nvGrpSpPr>
        <p:grpSpPr>
          <a:xfrm>
            <a:off x="316129" y="-16788"/>
            <a:ext cx="769635" cy="911628"/>
            <a:chOff x="316129" y="-16788"/>
            <a:chExt cx="769635" cy="911628"/>
          </a:xfrm>
        </p:grpSpPr>
        <p:sp>
          <p:nvSpPr>
            <p:cNvPr id="495" name="Freeform 494"/>
            <p:cNvSpPr>
              <a:spLocks noChangeArrowheads="1"/>
            </p:cNvSpPr>
            <p:nvPr/>
          </p:nvSpPr>
          <p:spPr bwMode="auto">
            <a:xfrm rot="3372862">
              <a:off x="504575" y="372405"/>
              <a:ext cx="555558" cy="489311"/>
            </a:xfrm>
            <a:custGeom>
              <a:avLst/>
              <a:gdLst>
                <a:gd name="T0" fmla="*/ 2920 w 5842"/>
                <a:gd name="T1" fmla="*/ 1272 h 5152"/>
                <a:gd name="T2" fmla="*/ 0 w 5842"/>
                <a:gd name="T3" fmla="*/ 2523 h 5152"/>
                <a:gd name="T4" fmla="*/ 0 w 5842"/>
                <a:gd name="T5" fmla="*/ 5151 h 5152"/>
                <a:gd name="T6" fmla="*/ 2920 w 5842"/>
                <a:gd name="T7" fmla="*/ 3901 h 5152"/>
                <a:gd name="T8" fmla="*/ 5841 w 5842"/>
                <a:gd name="T9" fmla="*/ 2649 h 5152"/>
                <a:gd name="T10" fmla="*/ 5841 w 5842"/>
                <a:gd name="T11" fmla="*/ 0 h 5152"/>
                <a:gd name="T12" fmla="*/ 2920 w 5842"/>
                <a:gd name="T13" fmla="*/ 1272 h 5152"/>
              </a:gdLst>
              <a:ahLst/>
              <a:cxnLst>
                <a:cxn ang="0">
                  <a:pos x="T0" y="T1"/>
                </a:cxn>
                <a:cxn ang="0">
                  <a:pos x="T2" y="T3"/>
                </a:cxn>
                <a:cxn ang="0">
                  <a:pos x="T4" y="T5"/>
                </a:cxn>
                <a:cxn ang="0">
                  <a:pos x="T6" y="T7"/>
                </a:cxn>
                <a:cxn ang="0">
                  <a:pos x="T8" y="T9"/>
                </a:cxn>
                <a:cxn ang="0">
                  <a:pos x="T10" y="T11"/>
                </a:cxn>
                <a:cxn ang="0">
                  <a:pos x="T12" y="T13"/>
                </a:cxn>
              </a:cxnLst>
              <a:rect l="0" t="0" r="r" b="b"/>
              <a:pathLst>
                <a:path w="5842" h="5152">
                  <a:moveTo>
                    <a:pt x="2920" y="1272"/>
                  </a:moveTo>
                  <a:lnTo>
                    <a:pt x="0" y="2523"/>
                  </a:lnTo>
                  <a:lnTo>
                    <a:pt x="0" y="5151"/>
                  </a:lnTo>
                  <a:lnTo>
                    <a:pt x="2920" y="3901"/>
                  </a:lnTo>
                  <a:lnTo>
                    <a:pt x="5841" y="2649"/>
                  </a:lnTo>
                  <a:lnTo>
                    <a:pt x="5841" y="0"/>
                  </a:lnTo>
                  <a:lnTo>
                    <a:pt x="2920" y="1272"/>
                  </a:lnTo>
                </a:path>
              </a:pathLst>
            </a:custGeom>
            <a:gradFill flip="none" rotWithShape="1">
              <a:gsLst>
                <a:gs pos="0">
                  <a:schemeClr val="tx2">
                    <a:lumMod val="10000"/>
                  </a:schemeClr>
                </a:gs>
                <a:gs pos="48000">
                  <a:schemeClr val="tx2">
                    <a:lumMod val="50000"/>
                  </a:schemeClr>
                </a:gs>
                <a:gs pos="100000">
                  <a:schemeClr val="tx2">
                    <a:lumMod val="50000"/>
                  </a:schemeClr>
                </a:gs>
              </a:gsLst>
              <a:lin ang="16200000" scaled="1"/>
              <a:tileRect/>
            </a:gradFill>
            <a:ln>
              <a:noFill/>
            </a:ln>
            <a:effectLs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grpSp>
          <p:nvGrpSpPr>
            <p:cNvPr id="496" name="Group 495">
              <a:extLst>
                <a:ext uri="{FF2B5EF4-FFF2-40B4-BE49-F238E27FC236}">
                  <a16:creationId xmlns:a16="http://schemas.microsoft.com/office/drawing/2014/main" xmlns="" id="{546921C7-5DCE-42D7-8AAD-F37F087E9E6E}"/>
                </a:ext>
              </a:extLst>
            </p:cNvPr>
            <p:cNvGrpSpPr/>
            <p:nvPr/>
          </p:nvGrpSpPr>
          <p:grpSpPr>
            <a:xfrm>
              <a:off x="316129" y="-16788"/>
              <a:ext cx="769635" cy="833337"/>
              <a:chOff x="316129" y="-16788"/>
              <a:chExt cx="769635" cy="833337"/>
            </a:xfrm>
          </p:grpSpPr>
          <p:sp>
            <p:nvSpPr>
              <p:cNvPr id="497" name="Freeform 496"/>
              <p:cNvSpPr>
                <a:spLocks noChangeArrowheads="1"/>
              </p:cNvSpPr>
              <p:nvPr/>
            </p:nvSpPr>
            <p:spPr bwMode="auto">
              <a:xfrm rot="3372862">
                <a:off x="361885" y="119483"/>
                <a:ext cx="277779" cy="369292"/>
              </a:xfrm>
              <a:custGeom>
                <a:avLst/>
                <a:gdLst>
                  <a:gd name="T0" fmla="*/ 2921 w 2922"/>
                  <a:gd name="T1" fmla="*/ 3879 h 3880"/>
                  <a:gd name="T2" fmla="*/ 0 w 2922"/>
                  <a:gd name="T3" fmla="*/ 2629 h 3880"/>
                  <a:gd name="T4" fmla="*/ 0 w 2922"/>
                  <a:gd name="T5" fmla="*/ 0 h 3880"/>
                  <a:gd name="T6" fmla="*/ 2921 w 2922"/>
                  <a:gd name="T7" fmla="*/ 1251 h 3880"/>
                  <a:gd name="T8" fmla="*/ 2921 w 2922"/>
                  <a:gd name="T9" fmla="*/ 3879 h 3880"/>
                </a:gdLst>
                <a:ahLst/>
                <a:cxnLst>
                  <a:cxn ang="0">
                    <a:pos x="T0" y="T1"/>
                  </a:cxn>
                  <a:cxn ang="0">
                    <a:pos x="T2" y="T3"/>
                  </a:cxn>
                  <a:cxn ang="0">
                    <a:pos x="T4" y="T5"/>
                  </a:cxn>
                  <a:cxn ang="0">
                    <a:pos x="T6" y="T7"/>
                  </a:cxn>
                  <a:cxn ang="0">
                    <a:pos x="T8" y="T9"/>
                  </a:cxn>
                </a:cxnLst>
                <a:rect l="0" t="0" r="r" b="b"/>
                <a:pathLst>
                  <a:path w="2922" h="3880">
                    <a:moveTo>
                      <a:pt x="2921" y="3879"/>
                    </a:moveTo>
                    <a:lnTo>
                      <a:pt x="0" y="2629"/>
                    </a:lnTo>
                    <a:lnTo>
                      <a:pt x="0" y="0"/>
                    </a:lnTo>
                    <a:lnTo>
                      <a:pt x="2921" y="1251"/>
                    </a:lnTo>
                    <a:lnTo>
                      <a:pt x="2921" y="3879"/>
                    </a:lnTo>
                  </a:path>
                </a:pathLst>
              </a:custGeom>
              <a:gradFill flip="none" rotWithShape="1">
                <a:gsLst>
                  <a:gs pos="0">
                    <a:schemeClr val="tx2">
                      <a:lumMod val="75000"/>
                    </a:schemeClr>
                  </a:gs>
                  <a:gs pos="46000">
                    <a:schemeClr val="tx2">
                      <a:lumMod val="50000"/>
                    </a:schemeClr>
                  </a:gs>
                  <a:gs pos="100000">
                    <a:schemeClr val="tx2">
                      <a:lumMod val="25000"/>
                    </a:schemeClr>
                  </a:gs>
                </a:gsLst>
                <a:path path="circle">
                  <a:fillToRect l="50000" t="130000" r="50000" b="-30000"/>
                </a:path>
                <a:tileRect/>
              </a:gradFill>
              <a:ln>
                <a:noFill/>
              </a:ln>
              <a:effectLs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grpSp>
            <p:nvGrpSpPr>
              <p:cNvPr id="529" name="Group 528">
                <a:extLst>
                  <a:ext uri="{FF2B5EF4-FFF2-40B4-BE49-F238E27FC236}">
                    <a16:creationId xmlns:a16="http://schemas.microsoft.com/office/drawing/2014/main" xmlns="" id="{12272FDB-4495-4DE7-80BD-891D57E23FE2}"/>
                  </a:ext>
                </a:extLst>
              </p:cNvPr>
              <p:cNvGrpSpPr/>
              <p:nvPr/>
            </p:nvGrpSpPr>
            <p:grpSpPr>
              <a:xfrm>
                <a:off x="645038" y="-16788"/>
                <a:ext cx="440726" cy="833337"/>
                <a:chOff x="645038" y="-16788"/>
                <a:chExt cx="440726" cy="833337"/>
              </a:xfrm>
            </p:grpSpPr>
            <p:sp>
              <p:nvSpPr>
                <p:cNvPr id="533" name="Freeform 532"/>
                <p:cNvSpPr>
                  <a:spLocks noChangeArrowheads="1"/>
                </p:cNvSpPr>
                <p:nvPr/>
              </p:nvSpPr>
              <p:spPr bwMode="auto">
                <a:xfrm rot="3372862">
                  <a:off x="440520" y="220271"/>
                  <a:ext cx="833337" cy="359220"/>
                </a:xfrm>
                <a:custGeom>
                  <a:avLst/>
                  <a:gdLst>
                    <a:gd name="T0" fmla="*/ 5841 w 8763"/>
                    <a:gd name="T1" fmla="*/ 0 h 3776"/>
                    <a:gd name="T2" fmla="*/ 2921 w 8763"/>
                    <a:gd name="T3" fmla="*/ 1252 h 3776"/>
                    <a:gd name="T4" fmla="*/ 0 w 8763"/>
                    <a:gd name="T5" fmla="*/ 2524 h 3776"/>
                    <a:gd name="T6" fmla="*/ 2921 w 8763"/>
                    <a:gd name="T7" fmla="*/ 3775 h 3776"/>
                    <a:gd name="T8" fmla="*/ 5841 w 8763"/>
                    <a:gd name="T9" fmla="*/ 2524 h 3776"/>
                    <a:gd name="T10" fmla="*/ 8762 w 8763"/>
                    <a:gd name="T11" fmla="*/ 1252 h 3776"/>
                    <a:gd name="T12" fmla="*/ 5841 w 8763"/>
                    <a:gd name="T13" fmla="*/ 0 h 3776"/>
                  </a:gdLst>
                  <a:ahLst/>
                  <a:cxnLst>
                    <a:cxn ang="0">
                      <a:pos x="T0" y="T1"/>
                    </a:cxn>
                    <a:cxn ang="0">
                      <a:pos x="T2" y="T3"/>
                    </a:cxn>
                    <a:cxn ang="0">
                      <a:pos x="T4" y="T5"/>
                    </a:cxn>
                    <a:cxn ang="0">
                      <a:pos x="T6" y="T7"/>
                    </a:cxn>
                    <a:cxn ang="0">
                      <a:pos x="T8" y="T9"/>
                    </a:cxn>
                    <a:cxn ang="0">
                      <a:pos x="T10" y="T11"/>
                    </a:cxn>
                    <a:cxn ang="0">
                      <a:pos x="T12" y="T13"/>
                    </a:cxn>
                  </a:cxnLst>
                  <a:rect l="0" t="0" r="r" b="b"/>
                  <a:pathLst>
                    <a:path w="8763" h="3776">
                      <a:moveTo>
                        <a:pt x="5841" y="0"/>
                      </a:moveTo>
                      <a:lnTo>
                        <a:pt x="2921" y="1252"/>
                      </a:lnTo>
                      <a:lnTo>
                        <a:pt x="0" y="2524"/>
                      </a:lnTo>
                      <a:lnTo>
                        <a:pt x="2921" y="3775"/>
                      </a:lnTo>
                      <a:lnTo>
                        <a:pt x="5841" y="2524"/>
                      </a:lnTo>
                      <a:lnTo>
                        <a:pt x="8762" y="1252"/>
                      </a:lnTo>
                      <a:lnTo>
                        <a:pt x="5841" y="0"/>
                      </a:lnTo>
                    </a:path>
                  </a:pathLst>
                </a:custGeom>
                <a:gradFill flip="none" rotWithShape="1">
                  <a:gsLst>
                    <a:gs pos="0">
                      <a:schemeClr val="tx2"/>
                    </a:gs>
                    <a:gs pos="59000">
                      <a:schemeClr val="tx2">
                        <a:lumMod val="90000"/>
                      </a:schemeClr>
                    </a:gs>
                    <a:gs pos="83000">
                      <a:schemeClr val="tx2">
                        <a:lumMod val="75000"/>
                      </a:schemeClr>
                    </a:gs>
                    <a:gs pos="100000">
                      <a:schemeClr val="tx2">
                        <a:lumMod val="75000"/>
                      </a:schemeClr>
                    </a:gs>
                  </a:gsLst>
                  <a:lin ang="5400000" scaled="1"/>
                  <a:tileRect/>
                </a:gradFill>
                <a:ln>
                  <a:noFill/>
                </a:ln>
                <a:effectLs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grpSp>
              <p:nvGrpSpPr>
                <p:cNvPr id="582" name="Group 581">
                  <a:extLst>
                    <a:ext uri="{FF2B5EF4-FFF2-40B4-BE49-F238E27FC236}">
                      <a16:creationId xmlns:a16="http://schemas.microsoft.com/office/drawing/2014/main" xmlns="" id="{2E91FAF6-6B6A-4895-A568-004D0BC21EFA}"/>
                    </a:ext>
                  </a:extLst>
                </p:cNvPr>
                <p:cNvGrpSpPr/>
                <p:nvPr/>
              </p:nvGrpSpPr>
              <p:grpSpPr>
                <a:xfrm>
                  <a:off x="645038" y="126103"/>
                  <a:ext cx="440726" cy="517098"/>
                  <a:chOff x="645038" y="126103"/>
                  <a:chExt cx="440726" cy="517098"/>
                </a:xfrm>
              </p:grpSpPr>
              <p:grpSp>
                <p:nvGrpSpPr>
                  <p:cNvPr id="583" name="Group 582">
                    <a:extLst>
                      <a:ext uri="{FF2B5EF4-FFF2-40B4-BE49-F238E27FC236}">
                        <a16:creationId xmlns:a16="http://schemas.microsoft.com/office/drawing/2014/main" xmlns="" id="{379831B6-8E0B-420F-B430-68BF5CE8CDAE}"/>
                      </a:ext>
                    </a:extLst>
                  </p:cNvPr>
                  <p:cNvGrpSpPr/>
                  <p:nvPr/>
                </p:nvGrpSpPr>
                <p:grpSpPr>
                  <a:xfrm>
                    <a:off x="668087" y="126103"/>
                    <a:ext cx="417677" cy="502494"/>
                    <a:chOff x="668087" y="126103"/>
                    <a:chExt cx="417677" cy="502494"/>
                  </a:xfrm>
                </p:grpSpPr>
                <p:sp>
                  <p:nvSpPr>
                    <p:cNvPr id="696" name="Freeform 695"/>
                    <p:cNvSpPr>
                      <a:spLocks noChangeArrowheads="1"/>
                    </p:cNvSpPr>
                    <p:nvPr/>
                  </p:nvSpPr>
                  <p:spPr bwMode="auto">
                    <a:xfrm rot="3372862">
                      <a:off x="644382" y="149808"/>
                      <a:ext cx="98188" cy="50778"/>
                    </a:xfrm>
                    <a:custGeom>
                      <a:avLst/>
                      <a:gdLst>
                        <a:gd name="T0" fmla="*/ 1022 w 1044"/>
                        <a:gd name="T1" fmla="*/ 333 h 543"/>
                        <a:gd name="T2" fmla="*/ 1022 w 1044"/>
                        <a:gd name="T3" fmla="*/ 333 h 543"/>
                        <a:gd name="T4" fmla="*/ 500 w 1044"/>
                        <a:gd name="T5" fmla="*/ 41 h 543"/>
                        <a:gd name="T6" fmla="*/ 20 w 1044"/>
                        <a:gd name="T7" fmla="*/ 229 h 543"/>
                        <a:gd name="T8" fmla="*/ 542 w 1044"/>
                        <a:gd name="T9" fmla="*/ 521 h 543"/>
                        <a:gd name="T10" fmla="*/ 1022 w 1044"/>
                        <a:gd name="T11" fmla="*/ 333 h 543"/>
                      </a:gdLst>
                      <a:ahLst/>
                      <a:cxnLst>
                        <a:cxn ang="0">
                          <a:pos x="T0" y="T1"/>
                        </a:cxn>
                        <a:cxn ang="0">
                          <a:pos x="T2" y="T3"/>
                        </a:cxn>
                        <a:cxn ang="0">
                          <a:pos x="T4" y="T5"/>
                        </a:cxn>
                        <a:cxn ang="0">
                          <a:pos x="T6" y="T7"/>
                        </a:cxn>
                        <a:cxn ang="0">
                          <a:pos x="T8" y="T9"/>
                        </a:cxn>
                        <a:cxn ang="0">
                          <a:pos x="T10" y="T11"/>
                        </a:cxn>
                      </a:cxnLst>
                      <a:rect l="0" t="0" r="r" b="b"/>
                      <a:pathLst>
                        <a:path w="1044" h="543">
                          <a:moveTo>
                            <a:pt x="1022" y="333"/>
                          </a:moveTo>
                          <a:lnTo>
                            <a:pt x="1022" y="333"/>
                          </a:lnTo>
                          <a:cubicBezTo>
                            <a:pt x="1022" y="187"/>
                            <a:pt x="793" y="62"/>
                            <a:pt x="500" y="41"/>
                          </a:cubicBezTo>
                          <a:cubicBezTo>
                            <a:pt x="229" y="0"/>
                            <a:pt x="0" y="104"/>
                            <a:pt x="20" y="229"/>
                          </a:cubicBezTo>
                          <a:cubicBezTo>
                            <a:pt x="20" y="354"/>
                            <a:pt x="250" y="479"/>
                            <a:pt x="542" y="521"/>
                          </a:cubicBezTo>
                          <a:cubicBezTo>
                            <a:pt x="813" y="542"/>
                            <a:pt x="1043" y="458"/>
                            <a:pt x="1022" y="333"/>
                          </a:cubicBezTo>
                        </a:path>
                      </a:pathLst>
                    </a:custGeom>
                    <a:solidFill>
                      <a:schemeClr val="tx2"/>
                    </a:solidFill>
                    <a:ln>
                      <a:noFill/>
                    </a:ln>
                    <a:effectLst/>
                    <a:extLst/>
                  </p:spPr>
                  <p:txBody>
                    <a:bodyPr wrap="none" lIns="0" tIns="0" rIns="0" bIns="0" anchor="ctr">
                      <a:normAutofit fontScale="2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97" name="Freeform 696"/>
                    <p:cNvSpPr>
                      <a:spLocks noChangeArrowheads="1"/>
                    </p:cNvSpPr>
                    <p:nvPr/>
                  </p:nvSpPr>
                  <p:spPr bwMode="auto">
                    <a:xfrm rot="3372862">
                      <a:off x="664481" y="314382"/>
                      <a:ext cx="99027" cy="51617"/>
                    </a:xfrm>
                    <a:custGeom>
                      <a:avLst/>
                      <a:gdLst>
                        <a:gd name="T0" fmla="*/ 1022 w 1044"/>
                        <a:gd name="T1" fmla="*/ 313 h 544"/>
                        <a:gd name="T2" fmla="*/ 1022 w 1044"/>
                        <a:gd name="T3" fmla="*/ 313 h 544"/>
                        <a:gd name="T4" fmla="*/ 501 w 1044"/>
                        <a:gd name="T5" fmla="*/ 21 h 544"/>
                        <a:gd name="T6" fmla="*/ 21 w 1044"/>
                        <a:gd name="T7" fmla="*/ 230 h 544"/>
                        <a:gd name="T8" fmla="*/ 542 w 1044"/>
                        <a:gd name="T9" fmla="*/ 522 h 544"/>
                        <a:gd name="T10" fmla="*/ 1022 w 1044"/>
                        <a:gd name="T11" fmla="*/ 313 h 544"/>
                      </a:gdLst>
                      <a:ahLst/>
                      <a:cxnLst>
                        <a:cxn ang="0">
                          <a:pos x="T0" y="T1"/>
                        </a:cxn>
                        <a:cxn ang="0">
                          <a:pos x="T2" y="T3"/>
                        </a:cxn>
                        <a:cxn ang="0">
                          <a:pos x="T4" y="T5"/>
                        </a:cxn>
                        <a:cxn ang="0">
                          <a:pos x="T6" y="T7"/>
                        </a:cxn>
                        <a:cxn ang="0">
                          <a:pos x="T8" y="T9"/>
                        </a:cxn>
                        <a:cxn ang="0">
                          <a:pos x="T10" y="T11"/>
                        </a:cxn>
                      </a:cxnLst>
                      <a:rect l="0" t="0" r="r" b="b"/>
                      <a:pathLst>
                        <a:path w="1044" h="544">
                          <a:moveTo>
                            <a:pt x="1022" y="313"/>
                          </a:moveTo>
                          <a:lnTo>
                            <a:pt x="1022" y="313"/>
                          </a:lnTo>
                          <a:cubicBezTo>
                            <a:pt x="1022" y="188"/>
                            <a:pt x="793" y="63"/>
                            <a:pt x="501" y="21"/>
                          </a:cubicBezTo>
                          <a:cubicBezTo>
                            <a:pt x="230" y="0"/>
                            <a:pt x="0" y="83"/>
                            <a:pt x="21" y="230"/>
                          </a:cubicBezTo>
                          <a:cubicBezTo>
                            <a:pt x="21" y="355"/>
                            <a:pt x="251" y="480"/>
                            <a:pt x="542" y="522"/>
                          </a:cubicBezTo>
                          <a:cubicBezTo>
                            <a:pt x="814" y="543"/>
                            <a:pt x="1043" y="459"/>
                            <a:pt x="1022" y="313"/>
                          </a:cubicBezTo>
                        </a:path>
                      </a:pathLst>
                    </a:custGeom>
                    <a:solidFill>
                      <a:schemeClr val="tx2"/>
                    </a:solidFill>
                    <a:ln>
                      <a:noFill/>
                    </a:ln>
                    <a:effectLst/>
                    <a:extLst/>
                  </p:spPr>
                  <p:txBody>
                    <a:bodyPr wrap="none" lIns="0" tIns="0" rIns="0" bIns="0" anchor="ctr">
                      <a:normAutofit fontScale="2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98" name="Freeform 697"/>
                    <p:cNvSpPr>
                      <a:spLocks noChangeArrowheads="1"/>
                    </p:cNvSpPr>
                    <p:nvPr/>
                  </p:nvSpPr>
                  <p:spPr bwMode="auto">
                    <a:xfrm rot="3372862">
                      <a:off x="760385" y="228981"/>
                      <a:ext cx="97349" cy="50778"/>
                    </a:xfrm>
                    <a:custGeom>
                      <a:avLst/>
                      <a:gdLst>
                        <a:gd name="T0" fmla="*/ 1022 w 1023"/>
                        <a:gd name="T1" fmla="*/ 313 h 544"/>
                        <a:gd name="T2" fmla="*/ 1022 w 1023"/>
                        <a:gd name="T3" fmla="*/ 313 h 544"/>
                        <a:gd name="T4" fmla="*/ 501 w 1023"/>
                        <a:gd name="T5" fmla="*/ 21 h 544"/>
                        <a:gd name="T6" fmla="*/ 0 w 1023"/>
                        <a:gd name="T7" fmla="*/ 229 h 544"/>
                        <a:gd name="T8" fmla="*/ 521 w 1023"/>
                        <a:gd name="T9" fmla="*/ 500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1"/>
                          </a:cubicBezTo>
                          <a:cubicBezTo>
                            <a:pt x="208" y="0"/>
                            <a:pt x="0" y="83"/>
                            <a:pt x="0" y="229"/>
                          </a:cubicBezTo>
                          <a:cubicBezTo>
                            <a:pt x="0" y="355"/>
                            <a:pt x="250" y="480"/>
                            <a:pt x="521" y="500"/>
                          </a:cubicBezTo>
                          <a:cubicBezTo>
                            <a:pt x="813" y="543"/>
                            <a:pt x="1022" y="459"/>
                            <a:pt x="1022" y="313"/>
                          </a:cubicBezTo>
                        </a:path>
                      </a:pathLst>
                    </a:custGeom>
                    <a:solidFill>
                      <a:schemeClr val="tx2"/>
                    </a:solidFill>
                    <a:ln>
                      <a:noFill/>
                    </a:ln>
                    <a:effectLst/>
                    <a:extLst/>
                  </p:spPr>
                  <p:txBody>
                    <a:bodyPr wrap="none" lIns="0" tIns="0" rIns="0" bIns="0" anchor="ctr">
                      <a:normAutofit fontScale="2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99" name="Freeform 698"/>
                    <p:cNvSpPr>
                      <a:spLocks noChangeArrowheads="1"/>
                    </p:cNvSpPr>
                    <p:nvPr/>
                  </p:nvSpPr>
                  <p:spPr bwMode="auto">
                    <a:xfrm rot="3372862">
                      <a:off x="780715" y="393650"/>
                      <a:ext cx="98188" cy="49099"/>
                    </a:xfrm>
                    <a:custGeom>
                      <a:avLst/>
                      <a:gdLst>
                        <a:gd name="T0" fmla="*/ 1044 w 1045"/>
                        <a:gd name="T1" fmla="*/ 313 h 522"/>
                        <a:gd name="T2" fmla="*/ 1044 w 1045"/>
                        <a:gd name="T3" fmla="*/ 313 h 522"/>
                        <a:gd name="T4" fmla="*/ 501 w 1045"/>
                        <a:gd name="T5" fmla="*/ 21 h 522"/>
                        <a:gd name="T6" fmla="*/ 21 w 1045"/>
                        <a:gd name="T7" fmla="*/ 208 h 522"/>
                        <a:gd name="T8" fmla="*/ 543 w 1045"/>
                        <a:gd name="T9" fmla="*/ 500 h 522"/>
                        <a:gd name="T10" fmla="*/ 1044 w 1045"/>
                        <a:gd name="T11" fmla="*/ 313 h 522"/>
                      </a:gdLst>
                      <a:ahLst/>
                      <a:cxnLst>
                        <a:cxn ang="0">
                          <a:pos x="T0" y="T1"/>
                        </a:cxn>
                        <a:cxn ang="0">
                          <a:pos x="T2" y="T3"/>
                        </a:cxn>
                        <a:cxn ang="0">
                          <a:pos x="T4" y="T5"/>
                        </a:cxn>
                        <a:cxn ang="0">
                          <a:pos x="T6" y="T7"/>
                        </a:cxn>
                        <a:cxn ang="0">
                          <a:pos x="T8" y="T9"/>
                        </a:cxn>
                        <a:cxn ang="0">
                          <a:pos x="T10" y="T11"/>
                        </a:cxn>
                      </a:cxnLst>
                      <a:rect l="0" t="0" r="r" b="b"/>
                      <a:pathLst>
                        <a:path w="1045" h="522">
                          <a:moveTo>
                            <a:pt x="1044" y="313"/>
                          </a:moveTo>
                          <a:lnTo>
                            <a:pt x="1044" y="313"/>
                          </a:lnTo>
                          <a:cubicBezTo>
                            <a:pt x="1022" y="187"/>
                            <a:pt x="793" y="41"/>
                            <a:pt x="501" y="21"/>
                          </a:cubicBezTo>
                          <a:cubicBezTo>
                            <a:pt x="230" y="0"/>
                            <a:pt x="0" y="83"/>
                            <a:pt x="21" y="208"/>
                          </a:cubicBezTo>
                          <a:cubicBezTo>
                            <a:pt x="21" y="354"/>
                            <a:pt x="271" y="480"/>
                            <a:pt x="543" y="500"/>
                          </a:cubicBezTo>
                          <a:cubicBezTo>
                            <a:pt x="814" y="521"/>
                            <a:pt x="1044" y="438"/>
                            <a:pt x="1044" y="313"/>
                          </a:cubicBezTo>
                        </a:path>
                      </a:pathLst>
                    </a:custGeom>
                    <a:solidFill>
                      <a:schemeClr val="tx2"/>
                    </a:solidFill>
                    <a:ln>
                      <a:noFill/>
                    </a:ln>
                    <a:effectLst/>
                    <a:extLst/>
                  </p:spPr>
                  <p:txBody>
                    <a:bodyPr wrap="none" lIns="0" tIns="0" rIns="0" bIns="0" anchor="ctr">
                      <a:normAutofit fontScale="2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700" name="Freeform 699"/>
                    <p:cNvSpPr>
                      <a:spLocks noChangeArrowheads="1"/>
                    </p:cNvSpPr>
                    <p:nvPr/>
                  </p:nvSpPr>
                  <p:spPr bwMode="auto">
                    <a:xfrm rot="3372862">
                      <a:off x="877578" y="311900"/>
                      <a:ext cx="99027" cy="49099"/>
                    </a:xfrm>
                    <a:custGeom>
                      <a:avLst/>
                      <a:gdLst>
                        <a:gd name="T0" fmla="*/ 1023 w 1044"/>
                        <a:gd name="T1" fmla="*/ 313 h 522"/>
                        <a:gd name="T2" fmla="*/ 1023 w 1044"/>
                        <a:gd name="T3" fmla="*/ 313 h 522"/>
                        <a:gd name="T4" fmla="*/ 501 w 1044"/>
                        <a:gd name="T5" fmla="*/ 21 h 522"/>
                        <a:gd name="T6" fmla="*/ 0 w 1044"/>
                        <a:gd name="T7" fmla="*/ 208 h 522"/>
                        <a:gd name="T8" fmla="*/ 543 w 1044"/>
                        <a:gd name="T9" fmla="*/ 500 h 522"/>
                        <a:gd name="T10" fmla="*/ 1023 w 1044"/>
                        <a:gd name="T11" fmla="*/ 313 h 522"/>
                      </a:gdLst>
                      <a:ahLst/>
                      <a:cxnLst>
                        <a:cxn ang="0">
                          <a:pos x="T0" y="T1"/>
                        </a:cxn>
                        <a:cxn ang="0">
                          <a:pos x="T2" y="T3"/>
                        </a:cxn>
                        <a:cxn ang="0">
                          <a:pos x="T4" y="T5"/>
                        </a:cxn>
                        <a:cxn ang="0">
                          <a:pos x="T6" y="T7"/>
                        </a:cxn>
                        <a:cxn ang="0">
                          <a:pos x="T8" y="T9"/>
                        </a:cxn>
                        <a:cxn ang="0">
                          <a:pos x="T10" y="T11"/>
                        </a:cxn>
                      </a:cxnLst>
                      <a:rect l="0" t="0" r="r" b="b"/>
                      <a:pathLst>
                        <a:path w="1044" h="522">
                          <a:moveTo>
                            <a:pt x="1023" y="313"/>
                          </a:moveTo>
                          <a:lnTo>
                            <a:pt x="1023" y="313"/>
                          </a:lnTo>
                          <a:cubicBezTo>
                            <a:pt x="1023" y="167"/>
                            <a:pt x="772" y="41"/>
                            <a:pt x="501" y="21"/>
                          </a:cubicBezTo>
                          <a:cubicBezTo>
                            <a:pt x="230" y="0"/>
                            <a:pt x="0" y="83"/>
                            <a:pt x="0" y="208"/>
                          </a:cubicBezTo>
                          <a:cubicBezTo>
                            <a:pt x="21" y="354"/>
                            <a:pt x="250" y="480"/>
                            <a:pt x="543" y="500"/>
                          </a:cubicBezTo>
                          <a:cubicBezTo>
                            <a:pt x="814" y="521"/>
                            <a:pt x="1043" y="438"/>
                            <a:pt x="1023" y="313"/>
                          </a:cubicBezTo>
                        </a:path>
                      </a:pathLst>
                    </a:custGeom>
                    <a:solidFill>
                      <a:schemeClr val="tx2"/>
                    </a:solidFill>
                    <a:ln>
                      <a:noFill/>
                    </a:ln>
                    <a:effectLst/>
                    <a:extLst/>
                  </p:spPr>
                  <p:txBody>
                    <a:bodyPr wrap="none" lIns="0" tIns="0" rIns="0" bIns="0" anchor="ctr">
                      <a:normAutofit fontScale="2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739" name="Freeform 738"/>
                    <p:cNvSpPr>
                      <a:spLocks noChangeArrowheads="1"/>
                    </p:cNvSpPr>
                    <p:nvPr/>
                  </p:nvSpPr>
                  <p:spPr bwMode="auto">
                    <a:xfrm rot="3372862">
                      <a:off x="898703" y="475706"/>
                      <a:ext cx="97349" cy="50778"/>
                    </a:xfrm>
                    <a:custGeom>
                      <a:avLst/>
                      <a:gdLst>
                        <a:gd name="T0" fmla="*/ 1022 w 1023"/>
                        <a:gd name="T1" fmla="*/ 314 h 544"/>
                        <a:gd name="T2" fmla="*/ 1022 w 1023"/>
                        <a:gd name="T3" fmla="*/ 314 h 544"/>
                        <a:gd name="T4" fmla="*/ 501 w 1023"/>
                        <a:gd name="T5" fmla="*/ 43 h 544"/>
                        <a:gd name="T6" fmla="*/ 0 w 1023"/>
                        <a:gd name="T7" fmla="*/ 230 h 544"/>
                        <a:gd name="T8" fmla="*/ 521 w 1023"/>
                        <a:gd name="T9" fmla="*/ 522 h 544"/>
                        <a:gd name="T10" fmla="*/ 1022 w 1023"/>
                        <a:gd name="T11" fmla="*/ 314 h 544"/>
                      </a:gdLst>
                      <a:ahLst/>
                      <a:cxnLst>
                        <a:cxn ang="0">
                          <a:pos x="T0" y="T1"/>
                        </a:cxn>
                        <a:cxn ang="0">
                          <a:pos x="T2" y="T3"/>
                        </a:cxn>
                        <a:cxn ang="0">
                          <a:pos x="T4" y="T5"/>
                        </a:cxn>
                        <a:cxn ang="0">
                          <a:pos x="T6" y="T7"/>
                        </a:cxn>
                        <a:cxn ang="0">
                          <a:pos x="T8" y="T9"/>
                        </a:cxn>
                        <a:cxn ang="0">
                          <a:pos x="T10" y="T11"/>
                        </a:cxn>
                      </a:cxnLst>
                      <a:rect l="0" t="0" r="r" b="b"/>
                      <a:pathLst>
                        <a:path w="1023" h="544">
                          <a:moveTo>
                            <a:pt x="1022" y="314"/>
                          </a:moveTo>
                          <a:lnTo>
                            <a:pt x="1022" y="314"/>
                          </a:lnTo>
                          <a:cubicBezTo>
                            <a:pt x="1022" y="188"/>
                            <a:pt x="772" y="63"/>
                            <a:pt x="501" y="43"/>
                          </a:cubicBezTo>
                          <a:cubicBezTo>
                            <a:pt x="209" y="0"/>
                            <a:pt x="0" y="84"/>
                            <a:pt x="0" y="230"/>
                          </a:cubicBezTo>
                          <a:cubicBezTo>
                            <a:pt x="21" y="355"/>
                            <a:pt x="250" y="480"/>
                            <a:pt x="521" y="522"/>
                          </a:cubicBezTo>
                          <a:cubicBezTo>
                            <a:pt x="814" y="543"/>
                            <a:pt x="1022" y="460"/>
                            <a:pt x="1022" y="314"/>
                          </a:cubicBezTo>
                        </a:path>
                      </a:pathLst>
                    </a:custGeom>
                    <a:solidFill>
                      <a:schemeClr val="tx2"/>
                    </a:solidFill>
                    <a:ln>
                      <a:noFill/>
                    </a:ln>
                    <a:effectLst/>
                    <a:extLst/>
                  </p:spPr>
                  <p:txBody>
                    <a:bodyPr wrap="none" lIns="0" tIns="0" rIns="0" bIns="0" anchor="ctr">
                      <a:normAutofit fontScale="2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740" name="Freeform 739"/>
                    <p:cNvSpPr>
                      <a:spLocks noChangeArrowheads="1"/>
                    </p:cNvSpPr>
                    <p:nvPr/>
                  </p:nvSpPr>
                  <p:spPr bwMode="auto">
                    <a:xfrm rot="3372862">
                      <a:off x="992208" y="389191"/>
                      <a:ext cx="96509" cy="50778"/>
                    </a:xfrm>
                    <a:custGeom>
                      <a:avLst/>
                      <a:gdLst>
                        <a:gd name="T0" fmla="*/ 1022 w 1023"/>
                        <a:gd name="T1" fmla="*/ 313 h 544"/>
                        <a:gd name="T2" fmla="*/ 1022 w 1023"/>
                        <a:gd name="T3" fmla="*/ 313 h 544"/>
                        <a:gd name="T4" fmla="*/ 500 w 1023"/>
                        <a:gd name="T5" fmla="*/ 21 h 544"/>
                        <a:gd name="T6" fmla="*/ 0 w 1023"/>
                        <a:gd name="T7" fmla="*/ 209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22" y="188"/>
                            <a:pt x="771" y="63"/>
                            <a:pt x="500" y="21"/>
                          </a:cubicBezTo>
                          <a:cubicBezTo>
                            <a:pt x="208" y="0"/>
                            <a:pt x="0" y="84"/>
                            <a:pt x="0" y="209"/>
                          </a:cubicBezTo>
                          <a:cubicBezTo>
                            <a:pt x="20" y="355"/>
                            <a:pt x="250" y="480"/>
                            <a:pt x="521" y="501"/>
                          </a:cubicBezTo>
                          <a:cubicBezTo>
                            <a:pt x="813" y="543"/>
                            <a:pt x="1022" y="439"/>
                            <a:pt x="1022" y="313"/>
                          </a:cubicBezTo>
                        </a:path>
                      </a:pathLst>
                    </a:custGeom>
                    <a:solidFill>
                      <a:schemeClr val="tx2"/>
                    </a:solidFill>
                    <a:ln>
                      <a:noFill/>
                    </a:ln>
                    <a:effectLst/>
                    <a:extLst/>
                  </p:spPr>
                  <p:txBody>
                    <a:bodyPr wrap="none" lIns="0" tIns="0" rIns="0" bIns="0" anchor="ctr">
                      <a:normAutofit fontScale="2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741" name="Freeform 740"/>
                    <p:cNvSpPr>
                      <a:spLocks noChangeArrowheads="1"/>
                    </p:cNvSpPr>
                    <p:nvPr/>
                  </p:nvSpPr>
                  <p:spPr bwMode="auto">
                    <a:xfrm rot="3372862">
                      <a:off x="1012540" y="555373"/>
                      <a:ext cx="97349" cy="49099"/>
                    </a:xfrm>
                    <a:custGeom>
                      <a:avLst/>
                      <a:gdLst>
                        <a:gd name="T0" fmla="*/ 1022 w 1023"/>
                        <a:gd name="T1" fmla="*/ 313 h 522"/>
                        <a:gd name="T2" fmla="*/ 1022 w 1023"/>
                        <a:gd name="T3" fmla="*/ 313 h 522"/>
                        <a:gd name="T4" fmla="*/ 500 w 1023"/>
                        <a:gd name="T5" fmla="*/ 21 h 522"/>
                        <a:gd name="T6" fmla="*/ 0 w 1023"/>
                        <a:gd name="T7" fmla="*/ 208 h 522"/>
                        <a:gd name="T8" fmla="*/ 522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67"/>
                            <a:pt x="772" y="42"/>
                            <a:pt x="500" y="21"/>
                          </a:cubicBezTo>
                          <a:cubicBezTo>
                            <a:pt x="209" y="0"/>
                            <a:pt x="0" y="84"/>
                            <a:pt x="0" y="208"/>
                          </a:cubicBezTo>
                          <a:cubicBezTo>
                            <a:pt x="21" y="355"/>
                            <a:pt x="250" y="480"/>
                            <a:pt x="522" y="501"/>
                          </a:cubicBezTo>
                          <a:cubicBezTo>
                            <a:pt x="813" y="521"/>
                            <a:pt x="1022" y="438"/>
                            <a:pt x="1022" y="313"/>
                          </a:cubicBezTo>
                        </a:path>
                      </a:pathLst>
                    </a:custGeom>
                    <a:solidFill>
                      <a:schemeClr val="tx2"/>
                    </a:solidFill>
                    <a:ln>
                      <a:noFill/>
                    </a:ln>
                    <a:effectLst/>
                    <a:extLst/>
                  </p:spPr>
                  <p:txBody>
                    <a:bodyPr wrap="none" lIns="0" tIns="0" rIns="0" bIns="0" anchor="ctr">
                      <a:normAutofit fontScale="2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grpSp>
              <p:grpSp>
                <p:nvGrpSpPr>
                  <p:cNvPr id="584" name="Group 583">
                    <a:extLst>
                      <a:ext uri="{FF2B5EF4-FFF2-40B4-BE49-F238E27FC236}">
                        <a16:creationId xmlns:a16="http://schemas.microsoft.com/office/drawing/2014/main" xmlns="" id="{28957872-2D13-4E7E-BC5E-FA515D5E88AF}"/>
                      </a:ext>
                    </a:extLst>
                  </p:cNvPr>
                  <p:cNvGrpSpPr/>
                  <p:nvPr/>
                </p:nvGrpSpPr>
                <p:grpSpPr>
                  <a:xfrm>
                    <a:off x="645038" y="141408"/>
                    <a:ext cx="425857" cy="501793"/>
                    <a:chOff x="645038" y="141408"/>
                    <a:chExt cx="425857" cy="501793"/>
                  </a:xfrm>
                </p:grpSpPr>
                <p:sp>
                  <p:nvSpPr>
                    <p:cNvPr id="585" name="Freeform 584"/>
                    <p:cNvSpPr>
                      <a:spLocks noChangeArrowheads="1"/>
                    </p:cNvSpPr>
                    <p:nvPr/>
                  </p:nvSpPr>
                  <p:spPr bwMode="auto">
                    <a:xfrm rot="3372862">
                      <a:off x="625110" y="161336"/>
                      <a:ext cx="96509" cy="56653"/>
                    </a:xfrm>
                    <a:custGeom>
                      <a:avLst/>
                      <a:gdLst>
                        <a:gd name="T0" fmla="*/ 0 w 1024"/>
                        <a:gd name="T1" fmla="*/ 0 h 606"/>
                        <a:gd name="T2" fmla="*/ 0 w 1024"/>
                        <a:gd name="T3" fmla="*/ 0 h 606"/>
                        <a:gd name="T4" fmla="*/ 522 w 1024"/>
                        <a:gd name="T5" fmla="*/ 292 h 606"/>
                        <a:gd name="T6" fmla="*/ 1002 w 1024"/>
                        <a:gd name="T7" fmla="*/ 104 h 606"/>
                        <a:gd name="T8" fmla="*/ 1023 w 1024"/>
                        <a:gd name="T9" fmla="*/ 396 h 606"/>
                        <a:gd name="T10" fmla="*/ 522 w 1024"/>
                        <a:gd name="T11" fmla="*/ 584 h 606"/>
                        <a:gd name="T12" fmla="*/ 0 w 1024"/>
                        <a:gd name="T13" fmla="*/ 292 h 606"/>
                        <a:gd name="T14" fmla="*/ 0 w 102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4" h="606">
                          <a:moveTo>
                            <a:pt x="0" y="0"/>
                          </a:moveTo>
                          <a:lnTo>
                            <a:pt x="0" y="0"/>
                          </a:lnTo>
                          <a:cubicBezTo>
                            <a:pt x="0" y="125"/>
                            <a:pt x="230" y="250"/>
                            <a:pt x="522" y="292"/>
                          </a:cubicBezTo>
                          <a:cubicBezTo>
                            <a:pt x="793" y="313"/>
                            <a:pt x="1023" y="229"/>
                            <a:pt x="1002" y="104"/>
                          </a:cubicBezTo>
                          <a:cubicBezTo>
                            <a:pt x="1023" y="396"/>
                            <a:pt x="1023" y="396"/>
                            <a:pt x="1023" y="396"/>
                          </a:cubicBezTo>
                          <a:cubicBezTo>
                            <a:pt x="1023" y="521"/>
                            <a:pt x="814" y="605"/>
                            <a:pt x="522" y="584"/>
                          </a:cubicBezTo>
                          <a:cubicBezTo>
                            <a:pt x="251" y="563"/>
                            <a:pt x="22" y="417"/>
                            <a:pt x="0" y="292"/>
                          </a:cubicBezTo>
                          <a:lnTo>
                            <a:pt x="0" y="0"/>
                          </a:lnTo>
                        </a:path>
                      </a:pathLst>
                    </a:custGeom>
                    <a:solidFill>
                      <a:schemeClr val="tx2">
                        <a:lumMod val="25000"/>
                      </a:schemeClr>
                    </a:solidFill>
                    <a:ln>
                      <a:noFill/>
                    </a:ln>
                    <a:effectLs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37" name="Freeform 636"/>
                    <p:cNvSpPr>
                      <a:spLocks noChangeArrowheads="1"/>
                    </p:cNvSpPr>
                    <p:nvPr/>
                  </p:nvSpPr>
                  <p:spPr bwMode="auto">
                    <a:xfrm rot="3372862">
                      <a:off x="644511" y="326797"/>
                      <a:ext cx="97349" cy="56653"/>
                    </a:xfrm>
                    <a:custGeom>
                      <a:avLst/>
                      <a:gdLst>
                        <a:gd name="T0" fmla="*/ 0 w 1023"/>
                        <a:gd name="T1" fmla="*/ 0 h 605"/>
                        <a:gd name="T2" fmla="*/ 0 w 1023"/>
                        <a:gd name="T3" fmla="*/ 0 h 605"/>
                        <a:gd name="T4" fmla="*/ 521 w 1023"/>
                        <a:gd name="T5" fmla="*/ 292 h 605"/>
                        <a:gd name="T6" fmla="*/ 1001 w 1023"/>
                        <a:gd name="T7" fmla="*/ 83 h 605"/>
                        <a:gd name="T8" fmla="*/ 1022 w 1023"/>
                        <a:gd name="T9" fmla="*/ 375 h 605"/>
                        <a:gd name="T10" fmla="*/ 521 w 1023"/>
                        <a:gd name="T11" fmla="*/ 584 h 605"/>
                        <a:gd name="T12" fmla="*/ 0 w 1023"/>
                        <a:gd name="T13" fmla="*/ 292 h 605"/>
                        <a:gd name="T14" fmla="*/ 0 w 1023"/>
                        <a:gd name="T15" fmla="*/ 0 h 6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3" h="605">
                          <a:moveTo>
                            <a:pt x="0" y="0"/>
                          </a:moveTo>
                          <a:lnTo>
                            <a:pt x="0" y="0"/>
                          </a:lnTo>
                          <a:cubicBezTo>
                            <a:pt x="0" y="125"/>
                            <a:pt x="230" y="250"/>
                            <a:pt x="521" y="292"/>
                          </a:cubicBezTo>
                          <a:cubicBezTo>
                            <a:pt x="793" y="313"/>
                            <a:pt x="1022" y="229"/>
                            <a:pt x="1001" y="83"/>
                          </a:cubicBezTo>
                          <a:cubicBezTo>
                            <a:pt x="1022" y="375"/>
                            <a:pt x="1022" y="375"/>
                            <a:pt x="1022" y="375"/>
                          </a:cubicBezTo>
                          <a:cubicBezTo>
                            <a:pt x="1022" y="521"/>
                            <a:pt x="814" y="604"/>
                            <a:pt x="521" y="584"/>
                          </a:cubicBezTo>
                          <a:cubicBezTo>
                            <a:pt x="250" y="542"/>
                            <a:pt x="21" y="417"/>
                            <a:pt x="0" y="292"/>
                          </a:cubicBezTo>
                          <a:lnTo>
                            <a:pt x="0" y="0"/>
                          </a:lnTo>
                        </a:path>
                      </a:pathLst>
                    </a:custGeom>
                    <a:solidFill>
                      <a:schemeClr val="tx2">
                        <a:lumMod val="25000"/>
                      </a:schemeClr>
                    </a:solidFill>
                    <a:ln>
                      <a:noFill/>
                    </a:ln>
                    <a:effectLs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90" name="Freeform 689"/>
                    <p:cNvSpPr>
                      <a:spLocks noChangeArrowheads="1"/>
                    </p:cNvSpPr>
                    <p:nvPr/>
                  </p:nvSpPr>
                  <p:spPr bwMode="auto">
                    <a:xfrm rot="3372862">
                      <a:off x="739086" y="240743"/>
                      <a:ext cx="99027" cy="56653"/>
                    </a:xfrm>
                    <a:custGeom>
                      <a:avLst/>
                      <a:gdLst>
                        <a:gd name="T0" fmla="*/ 0 w 1044"/>
                        <a:gd name="T1" fmla="*/ 0 h 606"/>
                        <a:gd name="T2" fmla="*/ 0 w 1044"/>
                        <a:gd name="T3" fmla="*/ 0 h 606"/>
                        <a:gd name="T4" fmla="*/ 521 w 1044"/>
                        <a:gd name="T5" fmla="*/ 271 h 606"/>
                        <a:gd name="T6" fmla="*/ 1022 w 1044"/>
                        <a:gd name="T7" fmla="*/ 84 h 606"/>
                        <a:gd name="T8" fmla="*/ 1022 w 1044"/>
                        <a:gd name="T9" fmla="*/ 376 h 606"/>
                        <a:gd name="T10" fmla="*/ 542 w 1044"/>
                        <a:gd name="T11" fmla="*/ 564 h 606"/>
                        <a:gd name="T12" fmla="*/ 21 w 1044"/>
                        <a:gd name="T13" fmla="*/ 293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0" y="126"/>
                            <a:pt x="250" y="251"/>
                            <a:pt x="521" y="271"/>
                          </a:cubicBezTo>
                          <a:cubicBezTo>
                            <a:pt x="813" y="314"/>
                            <a:pt x="1022" y="230"/>
                            <a:pt x="1022" y="84"/>
                          </a:cubicBezTo>
                          <a:cubicBezTo>
                            <a:pt x="1022" y="376"/>
                            <a:pt x="1022" y="376"/>
                            <a:pt x="1022" y="376"/>
                          </a:cubicBezTo>
                          <a:cubicBezTo>
                            <a:pt x="1043" y="522"/>
                            <a:pt x="813" y="605"/>
                            <a:pt x="542" y="564"/>
                          </a:cubicBezTo>
                          <a:cubicBezTo>
                            <a:pt x="250" y="543"/>
                            <a:pt x="21" y="418"/>
                            <a:pt x="21" y="293"/>
                          </a:cubicBezTo>
                          <a:lnTo>
                            <a:pt x="0" y="0"/>
                          </a:lnTo>
                        </a:path>
                      </a:pathLst>
                    </a:custGeom>
                    <a:solidFill>
                      <a:schemeClr val="tx2">
                        <a:lumMod val="25000"/>
                      </a:schemeClr>
                    </a:solidFill>
                    <a:ln>
                      <a:noFill/>
                    </a:ln>
                    <a:effectLs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91" name="Freeform 690"/>
                    <p:cNvSpPr>
                      <a:spLocks noChangeArrowheads="1"/>
                    </p:cNvSpPr>
                    <p:nvPr/>
                  </p:nvSpPr>
                  <p:spPr bwMode="auto">
                    <a:xfrm rot="3372862">
                      <a:off x="761233" y="404733"/>
                      <a:ext cx="99027" cy="57492"/>
                    </a:xfrm>
                    <a:custGeom>
                      <a:avLst/>
                      <a:gdLst>
                        <a:gd name="T0" fmla="*/ 0 w 1044"/>
                        <a:gd name="T1" fmla="*/ 0 h 607"/>
                        <a:gd name="T2" fmla="*/ 0 w 1044"/>
                        <a:gd name="T3" fmla="*/ 0 h 607"/>
                        <a:gd name="T4" fmla="*/ 522 w 1044"/>
                        <a:gd name="T5" fmla="*/ 292 h 607"/>
                        <a:gd name="T6" fmla="*/ 1023 w 1044"/>
                        <a:gd name="T7" fmla="*/ 105 h 607"/>
                        <a:gd name="T8" fmla="*/ 1023 w 1044"/>
                        <a:gd name="T9" fmla="*/ 397 h 607"/>
                        <a:gd name="T10" fmla="*/ 543 w 1044"/>
                        <a:gd name="T11" fmla="*/ 584 h 607"/>
                        <a:gd name="T12" fmla="*/ 0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6"/>
                            <a:pt x="250" y="272"/>
                            <a:pt x="522" y="292"/>
                          </a:cubicBezTo>
                          <a:cubicBezTo>
                            <a:pt x="793" y="313"/>
                            <a:pt x="1023" y="230"/>
                            <a:pt x="1023" y="105"/>
                          </a:cubicBezTo>
                          <a:cubicBezTo>
                            <a:pt x="1023" y="397"/>
                            <a:pt x="1023" y="397"/>
                            <a:pt x="1023" y="397"/>
                          </a:cubicBezTo>
                          <a:cubicBezTo>
                            <a:pt x="1043" y="522"/>
                            <a:pt x="814" y="606"/>
                            <a:pt x="543" y="584"/>
                          </a:cubicBezTo>
                          <a:cubicBezTo>
                            <a:pt x="250" y="564"/>
                            <a:pt x="21" y="439"/>
                            <a:pt x="0" y="292"/>
                          </a:cubicBezTo>
                          <a:lnTo>
                            <a:pt x="0" y="0"/>
                          </a:lnTo>
                        </a:path>
                      </a:pathLst>
                    </a:custGeom>
                    <a:solidFill>
                      <a:schemeClr val="tx2">
                        <a:lumMod val="25000"/>
                      </a:schemeClr>
                    </a:solidFill>
                    <a:ln>
                      <a:noFill/>
                    </a:ln>
                    <a:effectLs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92" name="Freeform 691"/>
                    <p:cNvSpPr>
                      <a:spLocks noChangeArrowheads="1"/>
                    </p:cNvSpPr>
                    <p:nvPr/>
                  </p:nvSpPr>
                  <p:spPr bwMode="auto">
                    <a:xfrm rot="3372862">
                      <a:off x="857698" y="321005"/>
                      <a:ext cx="99027" cy="57492"/>
                    </a:xfrm>
                    <a:custGeom>
                      <a:avLst/>
                      <a:gdLst>
                        <a:gd name="T0" fmla="*/ 0 w 1044"/>
                        <a:gd name="T1" fmla="*/ 0 h 607"/>
                        <a:gd name="T2" fmla="*/ 0 w 1044"/>
                        <a:gd name="T3" fmla="*/ 0 h 607"/>
                        <a:gd name="T4" fmla="*/ 543 w 1044"/>
                        <a:gd name="T5" fmla="*/ 292 h 607"/>
                        <a:gd name="T6" fmla="*/ 1023 w 1044"/>
                        <a:gd name="T7" fmla="*/ 105 h 607"/>
                        <a:gd name="T8" fmla="*/ 1043 w 1044"/>
                        <a:gd name="T9" fmla="*/ 397 h 607"/>
                        <a:gd name="T10" fmla="*/ 543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0" y="272"/>
                            <a:pt x="543" y="292"/>
                          </a:cubicBezTo>
                          <a:cubicBezTo>
                            <a:pt x="814" y="313"/>
                            <a:pt x="1043" y="230"/>
                            <a:pt x="1023" y="105"/>
                          </a:cubicBezTo>
                          <a:cubicBezTo>
                            <a:pt x="1043" y="397"/>
                            <a:pt x="1043" y="397"/>
                            <a:pt x="1043" y="397"/>
                          </a:cubicBezTo>
                          <a:cubicBezTo>
                            <a:pt x="1043" y="522"/>
                            <a:pt x="835" y="606"/>
                            <a:pt x="543" y="584"/>
                          </a:cubicBezTo>
                          <a:cubicBezTo>
                            <a:pt x="272" y="563"/>
                            <a:pt x="21" y="439"/>
                            <a:pt x="21" y="292"/>
                          </a:cubicBezTo>
                          <a:lnTo>
                            <a:pt x="0" y="0"/>
                          </a:lnTo>
                        </a:path>
                      </a:pathLst>
                    </a:custGeom>
                    <a:solidFill>
                      <a:schemeClr val="tx2">
                        <a:lumMod val="25000"/>
                      </a:schemeClr>
                    </a:solidFill>
                    <a:ln>
                      <a:noFill/>
                    </a:ln>
                    <a:effectLs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93" name="Freeform 692"/>
                    <p:cNvSpPr>
                      <a:spLocks noChangeArrowheads="1"/>
                    </p:cNvSpPr>
                    <p:nvPr/>
                  </p:nvSpPr>
                  <p:spPr bwMode="auto">
                    <a:xfrm rot="3372862">
                      <a:off x="878101" y="486581"/>
                      <a:ext cx="99027" cy="57492"/>
                    </a:xfrm>
                    <a:custGeom>
                      <a:avLst/>
                      <a:gdLst>
                        <a:gd name="T0" fmla="*/ 0 w 1044"/>
                        <a:gd name="T1" fmla="*/ 0 h 606"/>
                        <a:gd name="T2" fmla="*/ 0 w 1044"/>
                        <a:gd name="T3" fmla="*/ 0 h 606"/>
                        <a:gd name="T4" fmla="*/ 521 w 1044"/>
                        <a:gd name="T5" fmla="*/ 292 h 606"/>
                        <a:gd name="T6" fmla="*/ 1022 w 1044"/>
                        <a:gd name="T7" fmla="*/ 84 h 606"/>
                        <a:gd name="T8" fmla="*/ 1043 w 1044"/>
                        <a:gd name="T9" fmla="*/ 375 h 606"/>
                        <a:gd name="T10" fmla="*/ 543 w 1044"/>
                        <a:gd name="T11" fmla="*/ 584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92"/>
                          </a:cubicBezTo>
                          <a:cubicBezTo>
                            <a:pt x="814" y="313"/>
                            <a:pt x="1022" y="230"/>
                            <a:pt x="1022" y="84"/>
                          </a:cubicBezTo>
                          <a:cubicBezTo>
                            <a:pt x="1043" y="375"/>
                            <a:pt x="1043" y="375"/>
                            <a:pt x="1043" y="375"/>
                          </a:cubicBezTo>
                          <a:cubicBezTo>
                            <a:pt x="1043" y="521"/>
                            <a:pt x="814" y="605"/>
                            <a:pt x="543" y="584"/>
                          </a:cubicBezTo>
                          <a:cubicBezTo>
                            <a:pt x="271" y="542"/>
                            <a:pt x="21" y="417"/>
                            <a:pt x="21" y="292"/>
                          </a:cubicBezTo>
                          <a:lnTo>
                            <a:pt x="0" y="0"/>
                          </a:lnTo>
                        </a:path>
                      </a:pathLst>
                    </a:custGeom>
                    <a:solidFill>
                      <a:schemeClr val="tx2">
                        <a:lumMod val="25000"/>
                      </a:schemeClr>
                    </a:solidFill>
                    <a:ln>
                      <a:noFill/>
                    </a:ln>
                    <a:effectLs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94" name="Freeform 693"/>
                    <p:cNvSpPr>
                      <a:spLocks noChangeArrowheads="1"/>
                    </p:cNvSpPr>
                    <p:nvPr/>
                  </p:nvSpPr>
                  <p:spPr bwMode="auto">
                    <a:xfrm rot="3372862">
                      <a:off x="971768" y="399342"/>
                      <a:ext cx="99027" cy="59171"/>
                    </a:xfrm>
                    <a:custGeom>
                      <a:avLst/>
                      <a:gdLst>
                        <a:gd name="T0" fmla="*/ 0 w 1043"/>
                        <a:gd name="T1" fmla="*/ 0 h 627"/>
                        <a:gd name="T2" fmla="*/ 0 w 1043"/>
                        <a:gd name="T3" fmla="*/ 0 h 627"/>
                        <a:gd name="T4" fmla="*/ 521 w 1043"/>
                        <a:gd name="T5" fmla="*/ 292 h 627"/>
                        <a:gd name="T6" fmla="*/ 1022 w 1043"/>
                        <a:gd name="T7" fmla="*/ 104 h 627"/>
                        <a:gd name="T8" fmla="*/ 1042 w 1043"/>
                        <a:gd name="T9" fmla="*/ 397 h 627"/>
                        <a:gd name="T10" fmla="*/ 542 w 1043"/>
                        <a:gd name="T11" fmla="*/ 584 h 627"/>
                        <a:gd name="T12" fmla="*/ 20 w 1043"/>
                        <a:gd name="T13" fmla="*/ 292 h 627"/>
                        <a:gd name="T14" fmla="*/ 0 w 1043"/>
                        <a:gd name="T15" fmla="*/ 0 h 6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3" h="627">
                          <a:moveTo>
                            <a:pt x="0" y="0"/>
                          </a:moveTo>
                          <a:lnTo>
                            <a:pt x="0" y="0"/>
                          </a:lnTo>
                          <a:cubicBezTo>
                            <a:pt x="20" y="146"/>
                            <a:pt x="250" y="271"/>
                            <a:pt x="521" y="292"/>
                          </a:cubicBezTo>
                          <a:cubicBezTo>
                            <a:pt x="813" y="334"/>
                            <a:pt x="1022" y="230"/>
                            <a:pt x="1022" y="104"/>
                          </a:cubicBezTo>
                          <a:cubicBezTo>
                            <a:pt x="1042" y="397"/>
                            <a:pt x="1042" y="397"/>
                            <a:pt x="1042" y="397"/>
                          </a:cubicBezTo>
                          <a:cubicBezTo>
                            <a:pt x="1042" y="521"/>
                            <a:pt x="813" y="626"/>
                            <a:pt x="542" y="584"/>
                          </a:cubicBezTo>
                          <a:cubicBezTo>
                            <a:pt x="271" y="563"/>
                            <a:pt x="20" y="438"/>
                            <a:pt x="20" y="292"/>
                          </a:cubicBezTo>
                          <a:lnTo>
                            <a:pt x="0" y="0"/>
                          </a:lnTo>
                        </a:path>
                      </a:pathLst>
                    </a:custGeom>
                    <a:solidFill>
                      <a:schemeClr val="tx2">
                        <a:lumMod val="25000"/>
                      </a:schemeClr>
                    </a:solidFill>
                    <a:ln>
                      <a:noFill/>
                    </a:ln>
                    <a:effectLs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95" name="Freeform 694"/>
                    <p:cNvSpPr>
                      <a:spLocks noChangeArrowheads="1"/>
                    </p:cNvSpPr>
                    <p:nvPr/>
                  </p:nvSpPr>
                  <p:spPr bwMode="auto">
                    <a:xfrm rot="3372862">
                      <a:off x="992635" y="564942"/>
                      <a:ext cx="99027" cy="57492"/>
                    </a:xfrm>
                    <a:custGeom>
                      <a:avLst/>
                      <a:gdLst>
                        <a:gd name="T0" fmla="*/ 0 w 1044"/>
                        <a:gd name="T1" fmla="*/ 0 h 607"/>
                        <a:gd name="T2" fmla="*/ 0 w 1044"/>
                        <a:gd name="T3" fmla="*/ 0 h 607"/>
                        <a:gd name="T4" fmla="*/ 522 w 1044"/>
                        <a:gd name="T5" fmla="*/ 293 h 607"/>
                        <a:gd name="T6" fmla="*/ 1022 w 1044"/>
                        <a:gd name="T7" fmla="*/ 105 h 607"/>
                        <a:gd name="T8" fmla="*/ 1022 w 1044"/>
                        <a:gd name="T9" fmla="*/ 397 h 607"/>
                        <a:gd name="T10" fmla="*/ 542 w 1044"/>
                        <a:gd name="T11" fmla="*/ 584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7"/>
                            <a:pt x="250" y="272"/>
                            <a:pt x="522" y="293"/>
                          </a:cubicBezTo>
                          <a:cubicBezTo>
                            <a:pt x="813" y="313"/>
                            <a:pt x="1022" y="230"/>
                            <a:pt x="1022" y="105"/>
                          </a:cubicBezTo>
                          <a:cubicBezTo>
                            <a:pt x="1022" y="397"/>
                            <a:pt x="1022" y="397"/>
                            <a:pt x="1022" y="397"/>
                          </a:cubicBezTo>
                          <a:cubicBezTo>
                            <a:pt x="1043" y="522"/>
                            <a:pt x="813" y="606"/>
                            <a:pt x="542" y="584"/>
                          </a:cubicBezTo>
                          <a:cubicBezTo>
                            <a:pt x="250" y="564"/>
                            <a:pt x="21" y="439"/>
                            <a:pt x="21" y="293"/>
                          </a:cubicBezTo>
                          <a:lnTo>
                            <a:pt x="0" y="0"/>
                          </a:lnTo>
                        </a:path>
                      </a:pathLst>
                    </a:custGeom>
                    <a:solidFill>
                      <a:schemeClr val="tx2">
                        <a:lumMod val="25000"/>
                      </a:schemeClr>
                    </a:solidFill>
                    <a:ln>
                      <a:noFill/>
                    </a:ln>
                    <a:effectLs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grpSp>
            </p:grpSp>
          </p:grpSp>
        </p:grpSp>
      </p:grpSp>
      <p:grpSp>
        <p:nvGrpSpPr>
          <p:cNvPr id="503" name="Group 502">
            <a:extLst>
              <a:ext uri="{FF2B5EF4-FFF2-40B4-BE49-F238E27FC236}">
                <a16:creationId xmlns:a16="http://schemas.microsoft.com/office/drawing/2014/main" xmlns="" id="{BB67CFBC-A8F5-488F-AD11-19B6BCFFD849}"/>
              </a:ext>
            </a:extLst>
          </p:cNvPr>
          <p:cNvGrpSpPr/>
          <p:nvPr/>
        </p:nvGrpSpPr>
        <p:grpSpPr>
          <a:xfrm>
            <a:off x="2496446" y="202582"/>
            <a:ext cx="6890919" cy="494241"/>
            <a:chOff x="2496446" y="202582"/>
            <a:chExt cx="6890919" cy="494241"/>
          </a:xfrm>
        </p:grpSpPr>
        <p:sp>
          <p:nvSpPr>
            <p:cNvPr id="504" name="Parallelogram 503"/>
            <p:cNvSpPr/>
            <p:nvPr/>
          </p:nvSpPr>
          <p:spPr>
            <a:xfrm>
              <a:off x="2496446" y="202582"/>
              <a:ext cx="6890919" cy="494241"/>
            </a:xfrm>
            <a:prstGeom prst="parallelogram">
              <a:avLst/>
            </a:prstGeom>
            <a:gradFill flip="none" rotWithShape="1">
              <a:gsLst>
                <a:gs pos="0">
                  <a:schemeClr val="accent5">
                    <a:lumMod val="0"/>
                    <a:lumOff val="100000"/>
                    <a:alpha val="28000"/>
                  </a:schemeClr>
                </a:gs>
                <a:gs pos="34000">
                  <a:schemeClr val="accent5">
                    <a:lumMod val="0"/>
                    <a:lumOff val="100000"/>
                    <a:alpha val="14000"/>
                  </a:schemeClr>
                </a:gs>
                <a:gs pos="100000">
                  <a:schemeClr val="tx1">
                    <a:lumMod val="95000"/>
                    <a:alpha val="25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p>
              <a:pPr algn="ctr"/>
              <a:endParaRPr lang="en-US"/>
            </a:p>
          </p:txBody>
        </p:sp>
        <p:sp>
          <p:nvSpPr>
            <p:cNvPr id="505" name="TextBox 504"/>
            <p:cNvSpPr txBox="1"/>
            <p:nvPr/>
          </p:nvSpPr>
          <p:spPr>
            <a:xfrm>
              <a:off x="2695994" y="206006"/>
              <a:ext cx="6187202" cy="490817"/>
            </a:xfrm>
            <a:prstGeom prst="rect">
              <a:avLst/>
            </a:prstGeom>
            <a:noFill/>
          </p:spPr>
          <p:txBody>
            <a:bodyPr wrap="square" lIns="0" tIns="0" rIns="0" bIns="0" rtlCol="0" anchor="ctr" anchorCtr="0">
              <a:noAutofit/>
            </a:bodyPr>
            <a:lstStyle/>
            <a:p>
              <a:pPr algn="ctr"/>
              <a:r>
                <a:rPr lang="en-US" sz="4400" b="1" i="1" dirty="0" smtClean="0"/>
                <a:t>El </a:t>
              </a:r>
              <a:r>
                <a:rPr lang="en-US" sz="4400" b="1" i="1" dirty="0" err="1" smtClean="0"/>
                <a:t>Registro</a:t>
              </a:r>
              <a:endParaRPr lang="en-US" sz="4400" b="1" i="1" dirty="0"/>
            </a:p>
          </p:txBody>
        </p:sp>
      </p:grpSp>
    </p:spTree>
    <p:extLst>
      <p:ext uri="{BB962C8B-B14F-4D97-AF65-F5344CB8AC3E}">
        <p14:creationId xmlns:p14="http://schemas.microsoft.com/office/powerpoint/2010/main" val="133859935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withEffect">
                                  <p:stCondLst>
                                    <p:cond delay="0"/>
                                  </p:stCondLst>
                                  <p:childTnLst>
                                    <p:set>
                                      <p:cBhvr>
                                        <p:cTn id="6" dur="1" fill="hold">
                                          <p:stCondLst>
                                            <p:cond delay="0"/>
                                          </p:stCondLst>
                                        </p:cTn>
                                        <p:tgtEl>
                                          <p:spTgt spid="454"/>
                                        </p:tgtEl>
                                        <p:attrNameLst>
                                          <p:attrName>style.visibility</p:attrName>
                                        </p:attrNameLst>
                                      </p:cBhvr>
                                      <p:to>
                                        <p:strVal val="visible"/>
                                      </p:to>
                                    </p:set>
                                    <p:anim calcmode="lin" valueType="num">
                                      <p:cBhvr additive="base">
                                        <p:cTn id="7" dur="1000" fill="hold"/>
                                        <p:tgtEl>
                                          <p:spTgt spid="454"/>
                                        </p:tgtEl>
                                        <p:attrNameLst>
                                          <p:attrName>ppt_x</p:attrName>
                                        </p:attrNameLst>
                                      </p:cBhvr>
                                      <p:tavLst>
                                        <p:tav tm="0">
                                          <p:val>
                                            <p:strVal val="#ppt_x"/>
                                          </p:val>
                                        </p:tav>
                                        <p:tav tm="100000">
                                          <p:val>
                                            <p:strVal val="#ppt_x"/>
                                          </p:val>
                                        </p:tav>
                                      </p:tavLst>
                                    </p:anim>
                                    <p:anim calcmode="lin" valueType="num">
                                      <p:cBhvr additive="base">
                                        <p:cTn id="8" dur="1000" fill="hold"/>
                                        <p:tgtEl>
                                          <p:spTgt spid="454"/>
                                        </p:tgtEl>
                                        <p:attrNameLst>
                                          <p:attrName>ppt_y</p:attrName>
                                        </p:attrNameLst>
                                      </p:cBhvr>
                                      <p:tavLst>
                                        <p:tav tm="0">
                                          <p:val>
                                            <p:strVal val="0-#ppt_h/2"/>
                                          </p:val>
                                        </p:tav>
                                        <p:tav tm="100000">
                                          <p:val>
                                            <p:strVal val="#ppt_y"/>
                                          </p:val>
                                        </p:tav>
                                      </p:tavLst>
                                    </p:anim>
                                  </p:childTnLst>
                                </p:cTn>
                              </p:par>
                              <p:par>
                                <p:cTn id="9" presetID="32" presetClass="emph" presetSubtype="0" fill="hold" nodeType="withEffect">
                                  <p:stCondLst>
                                    <p:cond delay="200"/>
                                  </p:stCondLst>
                                  <p:childTnLst>
                                    <p:animRot by="120000">
                                      <p:cBhvr>
                                        <p:cTn id="10" dur="100" fill="hold">
                                          <p:stCondLst>
                                            <p:cond delay="0"/>
                                          </p:stCondLst>
                                        </p:cTn>
                                        <p:tgtEl>
                                          <p:spTgt spid="454"/>
                                        </p:tgtEl>
                                        <p:attrNameLst>
                                          <p:attrName>r</p:attrName>
                                        </p:attrNameLst>
                                      </p:cBhvr>
                                    </p:animRot>
                                    <p:animRot by="-240000">
                                      <p:cBhvr>
                                        <p:cTn id="11" dur="200" fill="hold">
                                          <p:stCondLst>
                                            <p:cond delay="200"/>
                                          </p:stCondLst>
                                        </p:cTn>
                                        <p:tgtEl>
                                          <p:spTgt spid="454"/>
                                        </p:tgtEl>
                                        <p:attrNameLst>
                                          <p:attrName>r</p:attrName>
                                        </p:attrNameLst>
                                      </p:cBhvr>
                                    </p:animRot>
                                    <p:animRot by="240000">
                                      <p:cBhvr>
                                        <p:cTn id="12" dur="200" fill="hold">
                                          <p:stCondLst>
                                            <p:cond delay="400"/>
                                          </p:stCondLst>
                                        </p:cTn>
                                        <p:tgtEl>
                                          <p:spTgt spid="454"/>
                                        </p:tgtEl>
                                        <p:attrNameLst>
                                          <p:attrName>r</p:attrName>
                                        </p:attrNameLst>
                                      </p:cBhvr>
                                    </p:animRot>
                                    <p:animRot by="-240000">
                                      <p:cBhvr>
                                        <p:cTn id="13" dur="200" fill="hold">
                                          <p:stCondLst>
                                            <p:cond delay="600"/>
                                          </p:stCondLst>
                                        </p:cTn>
                                        <p:tgtEl>
                                          <p:spTgt spid="454"/>
                                        </p:tgtEl>
                                        <p:attrNameLst>
                                          <p:attrName>r</p:attrName>
                                        </p:attrNameLst>
                                      </p:cBhvr>
                                    </p:animRot>
                                    <p:animRot by="120000">
                                      <p:cBhvr>
                                        <p:cTn id="14" dur="200" fill="hold">
                                          <p:stCondLst>
                                            <p:cond delay="800"/>
                                          </p:stCondLst>
                                        </p:cTn>
                                        <p:tgtEl>
                                          <p:spTgt spid="454"/>
                                        </p:tgtEl>
                                        <p:attrNameLst>
                                          <p:attrName>r</p:attrName>
                                        </p:attrNameLst>
                                      </p:cBhvr>
                                    </p:animRot>
                                  </p:childTnLst>
                                </p:cTn>
                              </p:par>
                              <p:par>
                                <p:cTn id="15" presetID="2" presetClass="entr" presetSubtype="1" fill="hold" nodeType="withEffect">
                                  <p:stCondLst>
                                    <p:cond delay="200"/>
                                  </p:stCondLst>
                                  <p:childTnLst>
                                    <p:set>
                                      <p:cBhvr>
                                        <p:cTn id="16" dur="1" fill="hold">
                                          <p:stCondLst>
                                            <p:cond delay="0"/>
                                          </p:stCondLst>
                                        </p:cTn>
                                        <p:tgtEl>
                                          <p:spTgt spid="471"/>
                                        </p:tgtEl>
                                        <p:attrNameLst>
                                          <p:attrName>style.visibility</p:attrName>
                                        </p:attrNameLst>
                                      </p:cBhvr>
                                      <p:to>
                                        <p:strVal val="visible"/>
                                      </p:to>
                                    </p:set>
                                    <p:anim calcmode="lin" valueType="num">
                                      <p:cBhvr additive="base">
                                        <p:cTn id="17" dur="1000" fill="hold"/>
                                        <p:tgtEl>
                                          <p:spTgt spid="471"/>
                                        </p:tgtEl>
                                        <p:attrNameLst>
                                          <p:attrName>ppt_x</p:attrName>
                                        </p:attrNameLst>
                                      </p:cBhvr>
                                      <p:tavLst>
                                        <p:tav tm="0">
                                          <p:val>
                                            <p:strVal val="#ppt_x"/>
                                          </p:val>
                                        </p:tav>
                                        <p:tav tm="100000">
                                          <p:val>
                                            <p:strVal val="#ppt_x"/>
                                          </p:val>
                                        </p:tav>
                                      </p:tavLst>
                                    </p:anim>
                                    <p:anim calcmode="lin" valueType="num">
                                      <p:cBhvr additive="base">
                                        <p:cTn id="18" dur="1000" fill="hold"/>
                                        <p:tgtEl>
                                          <p:spTgt spid="471"/>
                                        </p:tgtEl>
                                        <p:attrNameLst>
                                          <p:attrName>ppt_y</p:attrName>
                                        </p:attrNameLst>
                                      </p:cBhvr>
                                      <p:tavLst>
                                        <p:tav tm="0">
                                          <p:val>
                                            <p:strVal val="0-#ppt_h/2"/>
                                          </p:val>
                                        </p:tav>
                                        <p:tav tm="100000">
                                          <p:val>
                                            <p:strVal val="#ppt_y"/>
                                          </p:val>
                                        </p:tav>
                                      </p:tavLst>
                                    </p:anim>
                                  </p:childTnLst>
                                </p:cTn>
                              </p:par>
                              <p:par>
                                <p:cTn id="19" presetID="32" presetClass="emph" presetSubtype="0" fill="hold" nodeType="withEffect">
                                  <p:stCondLst>
                                    <p:cond delay="400"/>
                                  </p:stCondLst>
                                  <p:childTnLst>
                                    <p:animRot by="120000">
                                      <p:cBhvr>
                                        <p:cTn id="20" dur="100" fill="hold">
                                          <p:stCondLst>
                                            <p:cond delay="0"/>
                                          </p:stCondLst>
                                        </p:cTn>
                                        <p:tgtEl>
                                          <p:spTgt spid="471"/>
                                        </p:tgtEl>
                                        <p:attrNameLst>
                                          <p:attrName>r</p:attrName>
                                        </p:attrNameLst>
                                      </p:cBhvr>
                                    </p:animRot>
                                    <p:animRot by="-240000">
                                      <p:cBhvr>
                                        <p:cTn id="21" dur="200" fill="hold">
                                          <p:stCondLst>
                                            <p:cond delay="200"/>
                                          </p:stCondLst>
                                        </p:cTn>
                                        <p:tgtEl>
                                          <p:spTgt spid="471"/>
                                        </p:tgtEl>
                                        <p:attrNameLst>
                                          <p:attrName>r</p:attrName>
                                        </p:attrNameLst>
                                      </p:cBhvr>
                                    </p:animRot>
                                    <p:animRot by="240000">
                                      <p:cBhvr>
                                        <p:cTn id="22" dur="200" fill="hold">
                                          <p:stCondLst>
                                            <p:cond delay="400"/>
                                          </p:stCondLst>
                                        </p:cTn>
                                        <p:tgtEl>
                                          <p:spTgt spid="471"/>
                                        </p:tgtEl>
                                        <p:attrNameLst>
                                          <p:attrName>r</p:attrName>
                                        </p:attrNameLst>
                                      </p:cBhvr>
                                    </p:animRot>
                                    <p:animRot by="-240000">
                                      <p:cBhvr>
                                        <p:cTn id="23" dur="200" fill="hold">
                                          <p:stCondLst>
                                            <p:cond delay="600"/>
                                          </p:stCondLst>
                                        </p:cTn>
                                        <p:tgtEl>
                                          <p:spTgt spid="471"/>
                                        </p:tgtEl>
                                        <p:attrNameLst>
                                          <p:attrName>r</p:attrName>
                                        </p:attrNameLst>
                                      </p:cBhvr>
                                    </p:animRot>
                                    <p:animRot by="120000">
                                      <p:cBhvr>
                                        <p:cTn id="24" dur="200" fill="hold">
                                          <p:stCondLst>
                                            <p:cond delay="800"/>
                                          </p:stCondLst>
                                        </p:cTn>
                                        <p:tgtEl>
                                          <p:spTgt spid="471"/>
                                        </p:tgtEl>
                                        <p:attrNameLst>
                                          <p:attrName>r</p:attrName>
                                        </p:attrNameLst>
                                      </p:cBhvr>
                                    </p:animRot>
                                  </p:childTnLst>
                                </p:cTn>
                              </p:par>
                              <p:par>
                                <p:cTn id="25" presetID="2" presetClass="entr" presetSubtype="1" fill="hold" nodeType="withEffect">
                                  <p:stCondLst>
                                    <p:cond delay="400"/>
                                  </p:stCondLst>
                                  <p:childTnLst>
                                    <p:set>
                                      <p:cBhvr>
                                        <p:cTn id="26" dur="1" fill="hold">
                                          <p:stCondLst>
                                            <p:cond delay="0"/>
                                          </p:stCondLst>
                                        </p:cTn>
                                        <p:tgtEl>
                                          <p:spTgt spid="494"/>
                                        </p:tgtEl>
                                        <p:attrNameLst>
                                          <p:attrName>style.visibility</p:attrName>
                                        </p:attrNameLst>
                                      </p:cBhvr>
                                      <p:to>
                                        <p:strVal val="visible"/>
                                      </p:to>
                                    </p:set>
                                    <p:anim calcmode="lin" valueType="num">
                                      <p:cBhvr additive="base">
                                        <p:cTn id="27" dur="1000" fill="hold"/>
                                        <p:tgtEl>
                                          <p:spTgt spid="494"/>
                                        </p:tgtEl>
                                        <p:attrNameLst>
                                          <p:attrName>ppt_x</p:attrName>
                                        </p:attrNameLst>
                                      </p:cBhvr>
                                      <p:tavLst>
                                        <p:tav tm="0">
                                          <p:val>
                                            <p:strVal val="#ppt_x"/>
                                          </p:val>
                                        </p:tav>
                                        <p:tav tm="100000">
                                          <p:val>
                                            <p:strVal val="#ppt_x"/>
                                          </p:val>
                                        </p:tav>
                                      </p:tavLst>
                                    </p:anim>
                                    <p:anim calcmode="lin" valueType="num">
                                      <p:cBhvr additive="base">
                                        <p:cTn id="28" dur="1000" fill="hold"/>
                                        <p:tgtEl>
                                          <p:spTgt spid="494"/>
                                        </p:tgtEl>
                                        <p:attrNameLst>
                                          <p:attrName>ppt_y</p:attrName>
                                        </p:attrNameLst>
                                      </p:cBhvr>
                                      <p:tavLst>
                                        <p:tav tm="0">
                                          <p:val>
                                            <p:strVal val="0-#ppt_h/2"/>
                                          </p:val>
                                        </p:tav>
                                        <p:tav tm="100000">
                                          <p:val>
                                            <p:strVal val="#ppt_y"/>
                                          </p:val>
                                        </p:tav>
                                      </p:tavLst>
                                    </p:anim>
                                  </p:childTnLst>
                                </p:cTn>
                              </p:par>
                              <p:par>
                                <p:cTn id="29" presetID="32" presetClass="emph" presetSubtype="0" fill="hold" nodeType="withEffect">
                                  <p:stCondLst>
                                    <p:cond delay="800"/>
                                  </p:stCondLst>
                                  <p:childTnLst>
                                    <p:animRot by="120000">
                                      <p:cBhvr>
                                        <p:cTn id="30" dur="100" fill="hold">
                                          <p:stCondLst>
                                            <p:cond delay="0"/>
                                          </p:stCondLst>
                                        </p:cTn>
                                        <p:tgtEl>
                                          <p:spTgt spid="494"/>
                                        </p:tgtEl>
                                        <p:attrNameLst>
                                          <p:attrName>r</p:attrName>
                                        </p:attrNameLst>
                                      </p:cBhvr>
                                    </p:animRot>
                                    <p:animRot by="-240000">
                                      <p:cBhvr>
                                        <p:cTn id="31" dur="200" fill="hold">
                                          <p:stCondLst>
                                            <p:cond delay="200"/>
                                          </p:stCondLst>
                                        </p:cTn>
                                        <p:tgtEl>
                                          <p:spTgt spid="494"/>
                                        </p:tgtEl>
                                        <p:attrNameLst>
                                          <p:attrName>r</p:attrName>
                                        </p:attrNameLst>
                                      </p:cBhvr>
                                    </p:animRot>
                                    <p:animRot by="240000">
                                      <p:cBhvr>
                                        <p:cTn id="32" dur="200" fill="hold">
                                          <p:stCondLst>
                                            <p:cond delay="400"/>
                                          </p:stCondLst>
                                        </p:cTn>
                                        <p:tgtEl>
                                          <p:spTgt spid="494"/>
                                        </p:tgtEl>
                                        <p:attrNameLst>
                                          <p:attrName>r</p:attrName>
                                        </p:attrNameLst>
                                      </p:cBhvr>
                                    </p:animRot>
                                    <p:animRot by="-240000">
                                      <p:cBhvr>
                                        <p:cTn id="33" dur="200" fill="hold">
                                          <p:stCondLst>
                                            <p:cond delay="600"/>
                                          </p:stCondLst>
                                        </p:cTn>
                                        <p:tgtEl>
                                          <p:spTgt spid="494"/>
                                        </p:tgtEl>
                                        <p:attrNameLst>
                                          <p:attrName>r</p:attrName>
                                        </p:attrNameLst>
                                      </p:cBhvr>
                                    </p:animRot>
                                    <p:animRot by="120000">
                                      <p:cBhvr>
                                        <p:cTn id="34" dur="200" fill="hold">
                                          <p:stCondLst>
                                            <p:cond delay="800"/>
                                          </p:stCondLst>
                                        </p:cTn>
                                        <p:tgtEl>
                                          <p:spTgt spid="494"/>
                                        </p:tgtEl>
                                        <p:attrNameLst>
                                          <p:attrName>r</p:attrName>
                                        </p:attrNameLst>
                                      </p:cBhvr>
                                    </p:animRot>
                                  </p:childTnLst>
                                </p:cTn>
                              </p:par>
                              <p:par>
                                <p:cTn id="35" presetID="22" presetClass="entr" presetSubtype="8" fill="hold" nodeType="withEffect">
                                  <p:stCondLst>
                                    <p:cond delay="800"/>
                                  </p:stCondLst>
                                  <p:childTnLst>
                                    <p:set>
                                      <p:cBhvr>
                                        <p:cTn id="36" dur="1" fill="hold">
                                          <p:stCondLst>
                                            <p:cond delay="0"/>
                                          </p:stCondLst>
                                        </p:cTn>
                                        <p:tgtEl>
                                          <p:spTgt spid="503"/>
                                        </p:tgtEl>
                                        <p:attrNameLst>
                                          <p:attrName>style.visibility</p:attrName>
                                        </p:attrNameLst>
                                      </p:cBhvr>
                                      <p:to>
                                        <p:strVal val="visible"/>
                                      </p:to>
                                    </p:set>
                                    <p:animEffect transition="in" filter="wipe(left)">
                                      <p:cBhvr>
                                        <p:cTn id="37" dur="1000"/>
                                        <p:tgtEl>
                                          <p:spTgt spid="503"/>
                                        </p:tgtEl>
                                      </p:cBhvr>
                                    </p:animEffect>
                                  </p:childTnLst>
                                </p:cTn>
                              </p:par>
                            </p:childTnLst>
                          </p:cTn>
                        </p:par>
                        <p:par>
                          <p:cTn id="38" fill="hold">
                            <p:stCondLst>
                              <p:cond delay="1800"/>
                            </p:stCondLst>
                            <p:childTnLst>
                              <p:par>
                                <p:cTn id="39" presetID="10" presetClass="entr" presetSubtype="0" fill="hold" nodeType="afterEffect">
                                  <p:stCondLst>
                                    <p:cond delay="0"/>
                                  </p:stCondLst>
                                  <p:childTnLst>
                                    <p:set>
                                      <p:cBhvr>
                                        <p:cTn id="40" dur="1" fill="hold">
                                          <p:stCondLst>
                                            <p:cond delay="0"/>
                                          </p:stCondLst>
                                        </p:cTn>
                                        <p:tgtEl>
                                          <p:spTgt spid="16"/>
                                        </p:tgtEl>
                                        <p:attrNameLst>
                                          <p:attrName>style.visibility</p:attrName>
                                        </p:attrNameLst>
                                      </p:cBhvr>
                                      <p:to>
                                        <p:strVal val="visible"/>
                                      </p:to>
                                    </p:set>
                                    <p:animEffect transition="in" filter="fade">
                                      <p:cBhvr>
                                        <p:cTn id="41" dur="500"/>
                                        <p:tgtEl>
                                          <p:spTgt spid="16"/>
                                        </p:tgtEl>
                                      </p:cBhvr>
                                    </p:animEffect>
                                  </p:childTnLst>
                                </p:cTn>
                              </p:par>
                            </p:childTnLst>
                          </p:cTn>
                        </p:par>
                      </p:childTnLst>
                    </p:cTn>
                  </p:par>
                  <p:par>
                    <p:cTn id="42" fill="hold">
                      <p:stCondLst>
                        <p:cond delay="indefinite"/>
                      </p:stCondLst>
                      <p:childTnLst>
                        <p:par>
                          <p:cTn id="43" fill="hold">
                            <p:stCondLst>
                              <p:cond delay="0"/>
                            </p:stCondLst>
                            <p:childTnLst>
                              <p:par>
                                <p:cTn id="44" presetID="2" presetClass="entr" presetSubtype="8" decel="48000" fill="hold" nodeType="clickEffect">
                                  <p:stCondLst>
                                    <p:cond delay="0"/>
                                  </p:stCondLst>
                                  <p:childTnLst>
                                    <p:set>
                                      <p:cBhvr>
                                        <p:cTn id="45" dur="1" fill="hold">
                                          <p:stCondLst>
                                            <p:cond delay="0"/>
                                          </p:stCondLst>
                                        </p:cTn>
                                        <p:tgtEl>
                                          <p:spTgt spid="17"/>
                                        </p:tgtEl>
                                        <p:attrNameLst>
                                          <p:attrName>style.visibility</p:attrName>
                                        </p:attrNameLst>
                                      </p:cBhvr>
                                      <p:to>
                                        <p:strVal val="visible"/>
                                      </p:to>
                                    </p:set>
                                    <p:anim calcmode="lin" valueType="num">
                                      <p:cBhvr additive="base">
                                        <p:cTn id="46" dur="1000" fill="hold"/>
                                        <p:tgtEl>
                                          <p:spTgt spid="17"/>
                                        </p:tgtEl>
                                        <p:attrNameLst>
                                          <p:attrName>ppt_x</p:attrName>
                                        </p:attrNameLst>
                                      </p:cBhvr>
                                      <p:tavLst>
                                        <p:tav tm="0">
                                          <p:val>
                                            <p:strVal val="0-#ppt_w/2"/>
                                          </p:val>
                                        </p:tav>
                                        <p:tav tm="100000">
                                          <p:val>
                                            <p:strVal val="#ppt_x"/>
                                          </p:val>
                                        </p:tav>
                                      </p:tavLst>
                                    </p:anim>
                                    <p:anim calcmode="lin" valueType="num">
                                      <p:cBhvr additive="base">
                                        <p:cTn id="47" dur="1000" fill="hold"/>
                                        <p:tgtEl>
                                          <p:spTgt spid="17"/>
                                        </p:tgtEl>
                                        <p:attrNameLst>
                                          <p:attrName>ppt_y</p:attrName>
                                        </p:attrNameLst>
                                      </p:cBhvr>
                                      <p:tavLst>
                                        <p:tav tm="0">
                                          <p:val>
                                            <p:strVal val="#ppt_y"/>
                                          </p:val>
                                        </p:tav>
                                        <p:tav tm="100000">
                                          <p:val>
                                            <p:strVal val="#ppt_y"/>
                                          </p:val>
                                        </p:tav>
                                      </p:tavLst>
                                    </p:anim>
                                  </p:childTnLst>
                                </p:cTn>
                              </p:par>
                            </p:childTnLst>
                          </p:cTn>
                        </p:par>
                        <p:par>
                          <p:cTn id="48" fill="hold">
                            <p:stCondLst>
                              <p:cond delay="1000"/>
                            </p:stCondLst>
                            <p:childTnLst>
                              <p:par>
                                <p:cTn id="49" presetID="2" presetClass="entr" presetSubtype="1" fill="hold" nodeType="afterEffect">
                                  <p:stCondLst>
                                    <p:cond delay="0"/>
                                  </p:stCondLst>
                                  <p:childTnLst>
                                    <p:set>
                                      <p:cBhvr>
                                        <p:cTn id="50" dur="1" fill="hold">
                                          <p:stCondLst>
                                            <p:cond delay="0"/>
                                          </p:stCondLst>
                                        </p:cTn>
                                        <p:tgtEl>
                                          <p:spTgt spid="742"/>
                                        </p:tgtEl>
                                        <p:attrNameLst>
                                          <p:attrName>style.visibility</p:attrName>
                                        </p:attrNameLst>
                                      </p:cBhvr>
                                      <p:to>
                                        <p:strVal val="visible"/>
                                      </p:to>
                                    </p:set>
                                    <p:anim calcmode="lin" valueType="num">
                                      <p:cBhvr additive="base">
                                        <p:cTn id="51" dur="1000" fill="hold"/>
                                        <p:tgtEl>
                                          <p:spTgt spid="742"/>
                                        </p:tgtEl>
                                        <p:attrNameLst>
                                          <p:attrName>ppt_x</p:attrName>
                                        </p:attrNameLst>
                                      </p:cBhvr>
                                      <p:tavLst>
                                        <p:tav tm="0">
                                          <p:val>
                                            <p:strVal val="#ppt_x"/>
                                          </p:val>
                                        </p:tav>
                                        <p:tav tm="100000">
                                          <p:val>
                                            <p:strVal val="#ppt_x"/>
                                          </p:val>
                                        </p:tav>
                                      </p:tavLst>
                                    </p:anim>
                                    <p:anim calcmode="lin" valueType="num">
                                      <p:cBhvr additive="base">
                                        <p:cTn id="52" dur="1000" fill="hold"/>
                                        <p:tgtEl>
                                          <p:spTgt spid="742"/>
                                        </p:tgtEl>
                                        <p:attrNameLst>
                                          <p:attrName>ppt_y</p:attrName>
                                        </p:attrNameLst>
                                      </p:cBhvr>
                                      <p:tavLst>
                                        <p:tav tm="0">
                                          <p:val>
                                            <p:strVal val="0-#ppt_h/2"/>
                                          </p:val>
                                        </p:tav>
                                        <p:tav tm="100000">
                                          <p:val>
                                            <p:strVal val="#ppt_y"/>
                                          </p:val>
                                        </p:tav>
                                      </p:tavLst>
                                    </p:anim>
                                  </p:childTnLst>
                                </p:cTn>
                              </p:par>
                              <p:par>
                                <p:cTn id="53" presetID="2" presetClass="entr" presetSubtype="1" fill="hold" nodeType="withEffect">
                                  <p:stCondLst>
                                    <p:cond delay="400"/>
                                  </p:stCondLst>
                                  <p:childTnLst>
                                    <p:set>
                                      <p:cBhvr>
                                        <p:cTn id="54" dur="1" fill="hold">
                                          <p:stCondLst>
                                            <p:cond delay="0"/>
                                          </p:stCondLst>
                                        </p:cTn>
                                        <p:tgtEl>
                                          <p:spTgt spid="636"/>
                                        </p:tgtEl>
                                        <p:attrNameLst>
                                          <p:attrName>style.visibility</p:attrName>
                                        </p:attrNameLst>
                                      </p:cBhvr>
                                      <p:to>
                                        <p:strVal val="visible"/>
                                      </p:to>
                                    </p:set>
                                    <p:anim calcmode="lin" valueType="num">
                                      <p:cBhvr additive="base">
                                        <p:cTn id="55" dur="1000" fill="hold"/>
                                        <p:tgtEl>
                                          <p:spTgt spid="636"/>
                                        </p:tgtEl>
                                        <p:attrNameLst>
                                          <p:attrName>ppt_x</p:attrName>
                                        </p:attrNameLst>
                                      </p:cBhvr>
                                      <p:tavLst>
                                        <p:tav tm="0">
                                          <p:val>
                                            <p:strVal val="#ppt_x"/>
                                          </p:val>
                                        </p:tav>
                                        <p:tav tm="100000">
                                          <p:val>
                                            <p:strVal val="#ppt_x"/>
                                          </p:val>
                                        </p:tav>
                                      </p:tavLst>
                                    </p:anim>
                                    <p:anim calcmode="lin" valueType="num">
                                      <p:cBhvr additive="base">
                                        <p:cTn id="56" dur="1000" fill="hold"/>
                                        <p:tgtEl>
                                          <p:spTgt spid="636"/>
                                        </p:tgtEl>
                                        <p:attrNameLst>
                                          <p:attrName>ppt_y</p:attrName>
                                        </p:attrNameLst>
                                      </p:cBhvr>
                                      <p:tavLst>
                                        <p:tav tm="0">
                                          <p:val>
                                            <p:strVal val="0-#ppt_h/2"/>
                                          </p:val>
                                        </p:tav>
                                        <p:tav tm="100000">
                                          <p:val>
                                            <p:strVal val="#ppt_y"/>
                                          </p:val>
                                        </p:tav>
                                      </p:tavLst>
                                    </p:anim>
                                  </p:childTnLst>
                                </p:cTn>
                              </p:par>
                              <p:par>
                                <p:cTn id="57" presetID="2" presetClass="entr" presetSubtype="1" fill="hold" nodeType="withEffect">
                                  <p:stCondLst>
                                    <p:cond delay="600"/>
                                  </p:stCondLst>
                                  <p:childTnLst>
                                    <p:set>
                                      <p:cBhvr>
                                        <p:cTn id="58" dur="1" fill="hold">
                                          <p:stCondLst>
                                            <p:cond delay="0"/>
                                          </p:stCondLst>
                                        </p:cTn>
                                        <p:tgtEl>
                                          <p:spTgt spid="638"/>
                                        </p:tgtEl>
                                        <p:attrNameLst>
                                          <p:attrName>style.visibility</p:attrName>
                                        </p:attrNameLst>
                                      </p:cBhvr>
                                      <p:to>
                                        <p:strVal val="visible"/>
                                      </p:to>
                                    </p:set>
                                    <p:anim calcmode="lin" valueType="num">
                                      <p:cBhvr additive="base">
                                        <p:cTn id="59" dur="1000" fill="hold"/>
                                        <p:tgtEl>
                                          <p:spTgt spid="638"/>
                                        </p:tgtEl>
                                        <p:attrNameLst>
                                          <p:attrName>ppt_x</p:attrName>
                                        </p:attrNameLst>
                                      </p:cBhvr>
                                      <p:tavLst>
                                        <p:tav tm="0">
                                          <p:val>
                                            <p:strVal val="#ppt_x"/>
                                          </p:val>
                                        </p:tav>
                                        <p:tav tm="100000">
                                          <p:val>
                                            <p:strVal val="#ppt_x"/>
                                          </p:val>
                                        </p:tav>
                                      </p:tavLst>
                                    </p:anim>
                                    <p:anim calcmode="lin" valueType="num">
                                      <p:cBhvr additive="base">
                                        <p:cTn id="60" dur="1000" fill="hold"/>
                                        <p:tgtEl>
                                          <p:spTgt spid="638"/>
                                        </p:tgtEl>
                                        <p:attrNameLst>
                                          <p:attrName>ppt_y</p:attrName>
                                        </p:attrNameLst>
                                      </p:cBhvr>
                                      <p:tavLst>
                                        <p:tav tm="0">
                                          <p:val>
                                            <p:strVal val="0-#ppt_h/2"/>
                                          </p:val>
                                        </p:tav>
                                        <p:tav tm="100000">
                                          <p:val>
                                            <p:strVal val="#ppt_y"/>
                                          </p:val>
                                        </p:tav>
                                      </p:tavLst>
                                    </p:anim>
                                  </p:childTnLst>
                                </p:cTn>
                              </p:par>
                              <p:par>
                                <p:cTn id="61" presetID="2" presetClass="entr" presetSubtype="1" fill="hold" nodeType="withEffect">
                                  <p:stCondLst>
                                    <p:cond delay="800"/>
                                  </p:stCondLst>
                                  <p:childTnLst>
                                    <p:set>
                                      <p:cBhvr>
                                        <p:cTn id="62" dur="1" fill="hold">
                                          <p:stCondLst>
                                            <p:cond delay="0"/>
                                          </p:stCondLst>
                                        </p:cTn>
                                        <p:tgtEl>
                                          <p:spTgt spid="639"/>
                                        </p:tgtEl>
                                        <p:attrNameLst>
                                          <p:attrName>style.visibility</p:attrName>
                                        </p:attrNameLst>
                                      </p:cBhvr>
                                      <p:to>
                                        <p:strVal val="visible"/>
                                      </p:to>
                                    </p:set>
                                    <p:anim calcmode="lin" valueType="num">
                                      <p:cBhvr additive="base">
                                        <p:cTn id="63" dur="1000" fill="hold"/>
                                        <p:tgtEl>
                                          <p:spTgt spid="639"/>
                                        </p:tgtEl>
                                        <p:attrNameLst>
                                          <p:attrName>ppt_x</p:attrName>
                                        </p:attrNameLst>
                                      </p:cBhvr>
                                      <p:tavLst>
                                        <p:tav tm="0">
                                          <p:val>
                                            <p:strVal val="#ppt_x"/>
                                          </p:val>
                                        </p:tav>
                                        <p:tav tm="100000">
                                          <p:val>
                                            <p:strVal val="#ppt_x"/>
                                          </p:val>
                                        </p:tav>
                                      </p:tavLst>
                                    </p:anim>
                                    <p:anim calcmode="lin" valueType="num">
                                      <p:cBhvr additive="base">
                                        <p:cTn id="64" dur="1000" fill="hold"/>
                                        <p:tgtEl>
                                          <p:spTgt spid="639"/>
                                        </p:tgtEl>
                                        <p:attrNameLst>
                                          <p:attrName>ppt_y</p:attrName>
                                        </p:attrNameLst>
                                      </p:cBhvr>
                                      <p:tavLst>
                                        <p:tav tm="0">
                                          <p:val>
                                            <p:strVal val="0-#ppt_h/2"/>
                                          </p:val>
                                        </p:tav>
                                        <p:tav tm="100000">
                                          <p:val>
                                            <p:strVal val="#ppt_y"/>
                                          </p:val>
                                        </p:tav>
                                      </p:tavLst>
                                    </p:anim>
                                  </p:childTnLst>
                                </p:cTn>
                              </p:par>
                              <p:par>
                                <p:cTn id="65" presetID="2" presetClass="entr" presetSubtype="1" fill="hold" nodeType="withEffect">
                                  <p:stCondLst>
                                    <p:cond delay="1000"/>
                                  </p:stCondLst>
                                  <p:childTnLst>
                                    <p:set>
                                      <p:cBhvr>
                                        <p:cTn id="66" dur="1" fill="hold">
                                          <p:stCondLst>
                                            <p:cond delay="0"/>
                                          </p:stCondLst>
                                        </p:cTn>
                                        <p:tgtEl>
                                          <p:spTgt spid="640"/>
                                        </p:tgtEl>
                                        <p:attrNameLst>
                                          <p:attrName>style.visibility</p:attrName>
                                        </p:attrNameLst>
                                      </p:cBhvr>
                                      <p:to>
                                        <p:strVal val="visible"/>
                                      </p:to>
                                    </p:set>
                                    <p:anim calcmode="lin" valueType="num">
                                      <p:cBhvr additive="base">
                                        <p:cTn id="67" dur="1000" fill="hold"/>
                                        <p:tgtEl>
                                          <p:spTgt spid="640"/>
                                        </p:tgtEl>
                                        <p:attrNameLst>
                                          <p:attrName>ppt_x</p:attrName>
                                        </p:attrNameLst>
                                      </p:cBhvr>
                                      <p:tavLst>
                                        <p:tav tm="0">
                                          <p:val>
                                            <p:strVal val="#ppt_x"/>
                                          </p:val>
                                        </p:tav>
                                        <p:tav tm="100000">
                                          <p:val>
                                            <p:strVal val="#ppt_x"/>
                                          </p:val>
                                        </p:tav>
                                      </p:tavLst>
                                    </p:anim>
                                    <p:anim calcmode="lin" valueType="num">
                                      <p:cBhvr additive="base">
                                        <p:cTn id="68" dur="1000" fill="hold"/>
                                        <p:tgtEl>
                                          <p:spTgt spid="640"/>
                                        </p:tgtEl>
                                        <p:attrNameLst>
                                          <p:attrName>ppt_y</p:attrName>
                                        </p:attrNameLst>
                                      </p:cBhvr>
                                      <p:tavLst>
                                        <p:tav tm="0">
                                          <p:val>
                                            <p:strVal val="0-#ppt_h/2"/>
                                          </p:val>
                                        </p:tav>
                                        <p:tav tm="100000">
                                          <p:val>
                                            <p:strVal val="#ppt_y"/>
                                          </p:val>
                                        </p:tav>
                                      </p:tavLst>
                                    </p:anim>
                                  </p:childTnLst>
                                </p:cTn>
                              </p:par>
                              <p:par>
                                <p:cTn id="69" presetID="2" presetClass="entr" presetSubtype="1" fill="hold" nodeType="withEffect">
                                  <p:stCondLst>
                                    <p:cond delay="1200"/>
                                  </p:stCondLst>
                                  <p:childTnLst>
                                    <p:set>
                                      <p:cBhvr>
                                        <p:cTn id="70" dur="1" fill="hold">
                                          <p:stCondLst>
                                            <p:cond delay="0"/>
                                          </p:stCondLst>
                                        </p:cTn>
                                        <p:tgtEl>
                                          <p:spTgt spid="531"/>
                                        </p:tgtEl>
                                        <p:attrNameLst>
                                          <p:attrName>style.visibility</p:attrName>
                                        </p:attrNameLst>
                                      </p:cBhvr>
                                      <p:to>
                                        <p:strVal val="visible"/>
                                      </p:to>
                                    </p:set>
                                    <p:anim calcmode="lin" valueType="num">
                                      <p:cBhvr additive="base">
                                        <p:cTn id="71" dur="1000" fill="hold"/>
                                        <p:tgtEl>
                                          <p:spTgt spid="531"/>
                                        </p:tgtEl>
                                        <p:attrNameLst>
                                          <p:attrName>ppt_x</p:attrName>
                                        </p:attrNameLst>
                                      </p:cBhvr>
                                      <p:tavLst>
                                        <p:tav tm="0">
                                          <p:val>
                                            <p:strVal val="#ppt_x"/>
                                          </p:val>
                                        </p:tav>
                                        <p:tav tm="100000">
                                          <p:val>
                                            <p:strVal val="#ppt_x"/>
                                          </p:val>
                                        </p:tav>
                                      </p:tavLst>
                                    </p:anim>
                                    <p:anim calcmode="lin" valueType="num">
                                      <p:cBhvr additive="base">
                                        <p:cTn id="72" dur="1000" fill="hold"/>
                                        <p:tgtEl>
                                          <p:spTgt spid="531"/>
                                        </p:tgtEl>
                                        <p:attrNameLst>
                                          <p:attrName>ppt_y</p:attrName>
                                        </p:attrNameLst>
                                      </p:cBhvr>
                                      <p:tavLst>
                                        <p:tav tm="0">
                                          <p:val>
                                            <p:strVal val="0-#ppt_h/2"/>
                                          </p:val>
                                        </p:tav>
                                        <p:tav tm="100000">
                                          <p:val>
                                            <p:strVal val="#ppt_y"/>
                                          </p:val>
                                        </p:tav>
                                      </p:tavLst>
                                    </p:anim>
                                  </p:childTnLst>
                                </p:cTn>
                              </p:par>
                              <p:par>
                                <p:cTn id="73" presetID="2" presetClass="entr" presetSubtype="1" fill="hold" nodeType="withEffect">
                                  <p:stCondLst>
                                    <p:cond delay="1400"/>
                                  </p:stCondLst>
                                  <p:childTnLst>
                                    <p:set>
                                      <p:cBhvr>
                                        <p:cTn id="74" dur="1" fill="hold">
                                          <p:stCondLst>
                                            <p:cond delay="0"/>
                                          </p:stCondLst>
                                        </p:cTn>
                                        <p:tgtEl>
                                          <p:spTgt spid="532"/>
                                        </p:tgtEl>
                                        <p:attrNameLst>
                                          <p:attrName>style.visibility</p:attrName>
                                        </p:attrNameLst>
                                      </p:cBhvr>
                                      <p:to>
                                        <p:strVal val="visible"/>
                                      </p:to>
                                    </p:set>
                                    <p:anim calcmode="lin" valueType="num">
                                      <p:cBhvr additive="base">
                                        <p:cTn id="75" dur="1000" fill="hold"/>
                                        <p:tgtEl>
                                          <p:spTgt spid="532"/>
                                        </p:tgtEl>
                                        <p:attrNameLst>
                                          <p:attrName>ppt_x</p:attrName>
                                        </p:attrNameLst>
                                      </p:cBhvr>
                                      <p:tavLst>
                                        <p:tav tm="0">
                                          <p:val>
                                            <p:strVal val="#ppt_x"/>
                                          </p:val>
                                        </p:tav>
                                        <p:tav tm="100000">
                                          <p:val>
                                            <p:strVal val="#ppt_x"/>
                                          </p:val>
                                        </p:tav>
                                      </p:tavLst>
                                    </p:anim>
                                    <p:anim calcmode="lin" valueType="num">
                                      <p:cBhvr additive="base">
                                        <p:cTn id="76" dur="1000" fill="hold"/>
                                        <p:tgtEl>
                                          <p:spTgt spid="532"/>
                                        </p:tgtEl>
                                        <p:attrNameLst>
                                          <p:attrName>ppt_y</p:attrName>
                                        </p:attrNameLst>
                                      </p:cBhvr>
                                      <p:tavLst>
                                        <p:tav tm="0">
                                          <p:val>
                                            <p:strVal val="0-#ppt_h/2"/>
                                          </p:val>
                                        </p:tav>
                                        <p:tav tm="100000">
                                          <p:val>
                                            <p:strVal val="#ppt_y"/>
                                          </p:val>
                                        </p:tav>
                                      </p:tavLst>
                                    </p:anim>
                                  </p:childTnLst>
                                </p:cTn>
                              </p:par>
                              <p:par>
                                <p:cTn id="77" presetID="2" presetClass="entr" presetSubtype="1" fill="hold" nodeType="withEffect">
                                  <p:stCondLst>
                                    <p:cond delay="1600"/>
                                  </p:stCondLst>
                                  <p:childTnLst>
                                    <p:set>
                                      <p:cBhvr>
                                        <p:cTn id="78" dur="1" fill="hold">
                                          <p:stCondLst>
                                            <p:cond delay="0"/>
                                          </p:stCondLst>
                                        </p:cTn>
                                        <p:tgtEl>
                                          <p:spTgt spid="21"/>
                                        </p:tgtEl>
                                        <p:attrNameLst>
                                          <p:attrName>style.visibility</p:attrName>
                                        </p:attrNameLst>
                                      </p:cBhvr>
                                      <p:to>
                                        <p:strVal val="visible"/>
                                      </p:to>
                                    </p:set>
                                    <p:anim calcmode="lin" valueType="num">
                                      <p:cBhvr additive="base">
                                        <p:cTn id="79" dur="1000" fill="hold"/>
                                        <p:tgtEl>
                                          <p:spTgt spid="21"/>
                                        </p:tgtEl>
                                        <p:attrNameLst>
                                          <p:attrName>ppt_x</p:attrName>
                                        </p:attrNameLst>
                                      </p:cBhvr>
                                      <p:tavLst>
                                        <p:tav tm="0">
                                          <p:val>
                                            <p:strVal val="#ppt_x"/>
                                          </p:val>
                                        </p:tav>
                                        <p:tav tm="100000">
                                          <p:val>
                                            <p:strVal val="#ppt_x"/>
                                          </p:val>
                                        </p:tav>
                                      </p:tavLst>
                                    </p:anim>
                                    <p:anim calcmode="lin" valueType="num">
                                      <p:cBhvr additive="base">
                                        <p:cTn id="80" dur="1000" fill="hold"/>
                                        <p:tgtEl>
                                          <p:spTgt spid="21"/>
                                        </p:tgtEl>
                                        <p:attrNameLst>
                                          <p:attrName>ppt_y</p:attrName>
                                        </p:attrNameLst>
                                      </p:cBhvr>
                                      <p:tavLst>
                                        <p:tav tm="0">
                                          <p:val>
                                            <p:strVal val="0-#ppt_h/2"/>
                                          </p:val>
                                        </p:tav>
                                        <p:tav tm="100000">
                                          <p:val>
                                            <p:strVal val="#ppt_y"/>
                                          </p:val>
                                        </p:tav>
                                      </p:tavLst>
                                    </p:anim>
                                  </p:childTnLst>
                                </p:cTn>
                              </p:par>
                              <p:par>
                                <p:cTn id="81" presetID="2" presetClass="entr" presetSubtype="1" fill="hold" nodeType="withEffect">
                                  <p:stCondLst>
                                    <p:cond delay="1800"/>
                                  </p:stCondLst>
                                  <p:childTnLst>
                                    <p:set>
                                      <p:cBhvr>
                                        <p:cTn id="82" dur="1" fill="hold">
                                          <p:stCondLst>
                                            <p:cond delay="0"/>
                                          </p:stCondLst>
                                        </p:cTn>
                                        <p:tgtEl>
                                          <p:spTgt spid="535"/>
                                        </p:tgtEl>
                                        <p:attrNameLst>
                                          <p:attrName>style.visibility</p:attrName>
                                        </p:attrNameLst>
                                      </p:cBhvr>
                                      <p:to>
                                        <p:strVal val="visible"/>
                                      </p:to>
                                    </p:set>
                                    <p:anim calcmode="lin" valueType="num">
                                      <p:cBhvr additive="base">
                                        <p:cTn id="83" dur="1000" fill="hold"/>
                                        <p:tgtEl>
                                          <p:spTgt spid="535"/>
                                        </p:tgtEl>
                                        <p:attrNameLst>
                                          <p:attrName>ppt_x</p:attrName>
                                        </p:attrNameLst>
                                      </p:cBhvr>
                                      <p:tavLst>
                                        <p:tav tm="0">
                                          <p:val>
                                            <p:strVal val="#ppt_x"/>
                                          </p:val>
                                        </p:tav>
                                        <p:tav tm="100000">
                                          <p:val>
                                            <p:strVal val="#ppt_x"/>
                                          </p:val>
                                        </p:tav>
                                      </p:tavLst>
                                    </p:anim>
                                    <p:anim calcmode="lin" valueType="num">
                                      <p:cBhvr additive="base">
                                        <p:cTn id="84" dur="1000" fill="hold"/>
                                        <p:tgtEl>
                                          <p:spTgt spid="535"/>
                                        </p:tgtEl>
                                        <p:attrNameLst>
                                          <p:attrName>ppt_y</p:attrName>
                                        </p:attrNameLst>
                                      </p:cBhvr>
                                      <p:tavLst>
                                        <p:tav tm="0">
                                          <p:val>
                                            <p:strVal val="0-#ppt_h/2"/>
                                          </p:val>
                                        </p:tav>
                                        <p:tav tm="100000">
                                          <p:val>
                                            <p:strVal val="#ppt_y"/>
                                          </p:val>
                                        </p:tav>
                                      </p:tavLst>
                                    </p:anim>
                                  </p:childTnLst>
                                </p:cTn>
                              </p:par>
                              <p:par>
                                <p:cTn id="85" presetID="2" presetClass="entr" presetSubtype="1" fill="hold" nodeType="withEffect">
                                  <p:stCondLst>
                                    <p:cond delay="2000"/>
                                  </p:stCondLst>
                                  <p:childTnLst>
                                    <p:set>
                                      <p:cBhvr>
                                        <p:cTn id="86" dur="1" fill="hold">
                                          <p:stCondLst>
                                            <p:cond delay="0"/>
                                          </p:stCondLst>
                                        </p:cTn>
                                        <p:tgtEl>
                                          <p:spTgt spid="536"/>
                                        </p:tgtEl>
                                        <p:attrNameLst>
                                          <p:attrName>style.visibility</p:attrName>
                                        </p:attrNameLst>
                                      </p:cBhvr>
                                      <p:to>
                                        <p:strVal val="visible"/>
                                      </p:to>
                                    </p:set>
                                    <p:anim calcmode="lin" valueType="num">
                                      <p:cBhvr additive="base">
                                        <p:cTn id="87" dur="1000" fill="hold"/>
                                        <p:tgtEl>
                                          <p:spTgt spid="536"/>
                                        </p:tgtEl>
                                        <p:attrNameLst>
                                          <p:attrName>ppt_x</p:attrName>
                                        </p:attrNameLst>
                                      </p:cBhvr>
                                      <p:tavLst>
                                        <p:tav tm="0">
                                          <p:val>
                                            <p:strVal val="#ppt_x"/>
                                          </p:val>
                                        </p:tav>
                                        <p:tav tm="100000">
                                          <p:val>
                                            <p:strVal val="#ppt_x"/>
                                          </p:val>
                                        </p:tav>
                                      </p:tavLst>
                                    </p:anim>
                                    <p:anim calcmode="lin" valueType="num">
                                      <p:cBhvr additive="base">
                                        <p:cTn id="88" dur="1000" fill="hold"/>
                                        <p:tgtEl>
                                          <p:spTgt spid="536"/>
                                        </p:tgtEl>
                                        <p:attrNameLst>
                                          <p:attrName>ppt_y</p:attrName>
                                        </p:attrNameLst>
                                      </p:cBhvr>
                                      <p:tavLst>
                                        <p:tav tm="0">
                                          <p:val>
                                            <p:strVal val="0-#ppt_h/2"/>
                                          </p:val>
                                        </p:tav>
                                        <p:tav tm="100000">
                                          <p:val>
                                            <p:strVal val="#ppt_y"/>
                                          </p:val>
                                        </p:tav>
                                      </p:tavLst>
                                    </p:anim>
                                  </p:childTnLst>
                                </p:cTn>
                              </p:par>
                            </p:childTnLst>
                          </p:cTn>
                        </p:par>
                      </p:childTnLst>
                    </p:cTn>
                  </p:par>
                  <p:par>
                    <p:cTn id="89" fill="hold">
                      <p:stCondLst>
                        <p:cond delay="indefinite"/>
                      </p:stCondLst>
                      <p:childTnLst>
                        <p:par>
                          <p:cTn id="90" fill="hold">
                            <p:stCondLst>
                              <p:cond delay="0"/>
                            </p:stCondLst>
                            <p:childTnLst>
                              <p:par>
                                <p:cTn id="91" presetID="2" presetClass="entr" presetSubtype="8" decel="47000" fill="hold" nodeType="clickEffect">
                                  <p:stCondLst>
                                    <p:cond delay="0"/>
                                  </p:stCondLst>
                                  <p:childTnLst>
                                    <p:set>
                                      <p:cBhvr>
                                        <p:cTn id="92" dur="1" fill="hold">
                                          <p:stCondLst>
                                            <p:cond delay="0"/>
                                          </p:stCondLst>
                                        </p:cTn>
                                        <p:tgtEl>
                                          <p:spTgt spid="23"/>
                                        </p:tgtEl>
                                        <p:attrNameLst>
                                          <p:attrName>style.visibility</p:attrName>
                                        </p:attrNameLst>
                                      </p:cBhvr>
                                      <p:to>
                                        <p:strVal val="visible"/>
                                      </p:to>
                                    </p:set>
                                    <p:anim calcmode="lin" valueType="num">
                                      <p:cBhvr additive="base">
                                        <p:cTn id="93" dur="1500" fill="hold"/>
                                        <p:tgtEl>
                                          <p:spTgt spid="23"/>
                                        </p:tgtEl>
                                        <p:attrNameLst>
                                          <p:attrName>ppt_x</p:attrName>
                                        </p:attrNameLst>
                                      </p:cBhvr>
                                      <p:tavLst>
                                        <p:tav tm="0">
                                          <p:val>
                                            <p:strVal val="0-#ppt_w/2"/>
                                          </p:val>
                                        </p:tav>
                                        <p:tav tm="100000">
                                          <p:val>
                                            <p:strVal val="#ppt_x"/>
                                          </p:val>
                                        </p:tav>
                                      </p:tavLst>
                                    </p:anim>
                                    <p:anim calcmode="lin" valueType="num">
                                      <p:cBhvr additive="base">
                                        <p:cTn id="94" dur="1500" fill="hold"/>
                                        <p:tgtEl>
                                          <p:spTgt spid="23"/>
                                        </p:tgtEl>
                                        <p:attrNameLst>
                                          <p:attrName>ppt_y</p:attrName>
                                        </p:attrNameLst>
                                      </p:cBhvr>
                                      <p:tavLst>
                                        <p:tav tm="0">
                                          <p:val>
                                            <p:strVal val="#ppt_y"/>
                                          </p:val>
                                        </p:tav>
                                        <p:tav tm="100000">
                                          <p:val>
                                            <p:strVal val="#ppt_y"/>
                                          </p:val>
                                        </p:tav>
                                      </p:tavLst>
                                    </p:anim>
                                  </p:childTnLst>
                                </p:cTn>
                              </p:par>
                            </p:childTnLst>
                          </p:cTn>
                        </p:par>
                        <p:par>
                          <p:cTn id="95" fill="hold">
                            <p:stCondLst>
                              <p:cond delay="1500"/>
                            </p:stCondLst>
                            <p:childTnLst>
                              <p:par>
                                <p:cTn id="96" presetID="2" presetClass="entr" presetSubtype="1" fill="hold" nodeType="afterEffect">
                                  <p:stCondLst>
                                    <p:cond delay="0"/>
                                  </p:stCondLst>
                                  <p:childTnLst>
                                    <p:set>
                                      <p:cBhvr>
                                        <p:cTn id="97" dur="1" fill="hold">
                                          <p:stCondLst>
                                            <p:cond delay="0"/>
                                          </p:stCondLst>
                                        </p:cTn>
                                        <p:tgtEl>
                                          <p:spTgt spid="1386"/>
                                        </p:tgtEl>
                                        <p:attrNameLst>
                                          <p:attrName>style.visibility</p:attrName>
                                        </p:attrNameLst>
                                      </p:cBhvr>
                                      <p:to>
                                        <p:strVal val="visible"/>
                                      </p:to>
                                    </p:set>
                                    <p:anim calcmode="lin" valueType="num">
                                      <p:cBhvr additive="base">
                                        <p:cTn id="98" dur="1000" fill="hold"/>
                                        <p:tgtEl>
                                          <p:spTgt spid="1386"/>
                                        </p:tgtEl>
                                        <p:attrNameLst>
                                          <p:attrName>ppt_x</p:attrName>
                                        </p:attrNameLst>
                                      </p:cBhvr>
                                      <p:tavLst>
                                        <p:tav tm="0">
                                          <p:val>
                                            <p:strVal val="#ppt_x"/>
                                          </p:val>
                                        </p:tav>
                                        <p:tav tm="100000">
                                          <p:val>
                                            <p:strVal val="#ppt_x"/>
                                          </p:val>
                                        </p:tav>
                                      </p:tavLst>
                                    </p:anim>
                                    <p:anim calcmode="lin" valueType="num">
                                      <p:cBhvr additive="base">
                                        <p:cTn id="99" dur="1000" fill="hold"/>
                                        <p:tgtEl>
                                          <p:spTgt spid="1386"/>
                                        </p:tgtEl>
                                        <p:attrNameLst>
                                          <p:attrName>ppt_y</p:attrName>
                                        </p:attrNameLst>
                                      </p:cBhvr>
                                      <p:tavLst>
                                        <p:tav tm="0">
                                          <p:val>
                                            <p:strVal val="0-#ppt_h/2"/>
                                          </p:val>
                                        </p:tav>
                                        <p:tav tm="100000">
                                          <p:val>
                                            <p:strVal val="#ppt_y"/>
                                          </p:val>
                                        </p:tav>
                                      </p:tavLst>
                                    </p:anim>
                                  </p:childTnLst>
                                </p:cTn>
                              </p:par>
                              <p:par>
                                <p:cTn id="100" presetID="32" presetClass="emph" presetSubtype="0" fill="hold" nodeType="withEffect">
                                  <p:stCondLst>
                                    <p:cond delay="800"/>
                                  </p:stCondLst>
                                  <p:childTnLst>
                                    <p:animRot by="120000">
                                      <p:cBhvr>
                                        <p:cTn id="101" dur="100" fill="hold">
                                          <p:stCondLst>
                                            <p:cond delay="0"/>
                                          </p:stCondLst>
                                        </p:cTn>
                                        <p:tgtEl>
                                          <p:spTgt spid="1386"/>
                                        </p:tgtEl>
                                        <p:attrNameLst>
                                          <p:attrName>r</p:attrName>
                                        </p:attrNameLst>
                                      </p:cBhvr>
                                    </p:animRot>
                                    <p:animRot by="-240000">
                                      <p:cBhvr>
                                        <p:cTn id="102" dur="200" fill="hold">
                                          <p:stCondLst>
                                            <p:cond delay="200"/>
                                          </p:stCondLst>
                                        </p:cTn>
                                        <p:tgtEl>
                                          <p:spTgt spid="1386"/>
                                        </p:tgtEl>
                                        <p:attrNameLst>
                                          <p:attrName>r</p:attrName>
                                        </p:attrNameLst>
                                      </p:cBhvr>
                                    </p:animRot>
                                    <p:animRot by="240000">
                                      <p:cBhvr>
                                        <p:cTn id="103" dur="200" fill="hold">
                                          <p:stCondLst>
                                            <p:cond delay="400"/>
                                          </p:stCondLst>
                                        </p:cTn>
                                        <p:tgtEl>
                                          <p:spTgt spid="1386"/>
                                        </p:tgtEl>
                                        <p:attrNameLst>
                                          <p:attrName>r</p:attrName>
                                        </p:attrNameLst>
                                      </p:cBhvr>
                                    </p:animRot>
                                    <p:animRot by="-240000">
                                      <p:cBhvr>
                                        <p:cTn id="104" dur="200" fill="hold">
                                          <p:stCondLst>
                                            <p:cond delay="600"/>
                                          </p:stCondLst>
                                        </p:cTn>
                                        <p:tgtEl>
                                          <p:spTgt spid="1386"/>
                                        </p:tgtEl>
                                        <p:attrNameLst>
                                          <p:attrName>r</p:attrName>
                                        </p:attrNameLst>
                                      </p:cBhvr>
                                    </p:animRot>
                                    <p:animRot by="120000">
                                      <p:cBhvr>
                                        <p:cTn id="105" dur="200" fill="hold">
                                          <p:stCondLst>
                                            <p:cond delay="800"/>
                                          </p:stCondLst>
                                        </p:cTn>
                                        <p:tgtEl>
                                          <p:spTgt spid="1386"/>
                                        </p:tgtEl>
                                        <p:attrNameLst>
                                          <p:attrName>r</p:attrName>
                                        </p:attrNameLst>
                                      </p:cBhvr>
                                    </p:animRot>
                                  </p:childTnLst>
                                </p:cTn>
                              </p:par>
                              <p:par>
                                <p:cTn id="106" presetID="2" presetClass="entr" presetSubtype="1" fill="hold" nodeType="withEffect">
                                  <p:stCondLst>
                                    <p:cond delay="200"/>
                                  </p:stCondLst>
                                  <p:childTnLst>
                                    <p:set>
                                      <p:cBhvr>
                                        <p:cTn id="107" dur="1" fill="hold">
                                          <p:stCondLst>
                                            <p:cond delay="0"/>
                                          </p:stCondLst>
                                        </p:cTn>
                                        <p:tgtEl>
                                          <p:spTgt spid="1387"/>
                                        </p:tgtEl>
                                        <p:attrNameLst>
                                          <p:attrName>style.visibility</p:attrName>
                                        </p:attrNameLst>
                                      </p:cBhvr>
                                      <p:to>
                                        <p:strVal val="visible"/>
                                      </p:to>
                                    </p:set>
                                    <p:anim calcmode="lin" valueType="num">
                                      <p:cBhvr additive="base">
                                        <p:cTn id="108" dur="1000" fill="hold"/>
                                        <p:tgtEl>
                                          <p:spTgt spid="1387"/>
                                        </p:tgtEl>
                                        <p:attrNameLst>
                                          <p:attrName>ppt_x</p:attrName>
                                        </p:attrNameLst>
                                      </p:cBhvr>
                                      <p:tavLst>
                                        <p:tav tm="0">
                                          <p:val>
                                            <p:strVal val="#ppt_x"/>
                                          </p:val>
                                        </p:tav>
                                        <p:tav tm="100000">
                                          <p:val>
                                            <p:strVal val="#ppt_x"/>
                                          </p:val>
                                        </p:tav>
                                      </p:tavLst>
                                    </p:anim>
                                    <p:anim calcmode="lin" valueType="num">
                                      <p:cBhvr additive="base">
                                        <p:cTn id="109" dur="1000" fill="hold"/>
                                        <p:tgtEl>
                                          <p:spTgt spid="1387"/>
                                        </p:tgtEl>
                                        <p:attrNameLst>
                                          <p:attrName>ppt_y</p:attrName>
                                        </p:attrNameLst>
                                      </p:cBhvr>
                                      <p:tavLst>
                                        <p:tav tm="0">
                                          <p:val>
                                            <p:strVal val="0-#ppt_h/2"/>
                                          </p:val>
                                        </p:tav>
                                        <p:tav tm="100000">
                                          <p:val>
                                            <p:strVal val="#ppt_y"/>
                                          </p:val>
                                        </p:tav>
                                      </p:tavLst>
                                    </p:anim>
                                  </p:childTnLst>
                                </p:cTn>
                              </p:par>
                              <p:par>
                                <p:cTn id="110" presetID="32" presetClass="emph" presetSubtype="0" fill="hold" nodeType="withEffect">
                                  <p:stCondLst>
                                    <p:cond delay="1000"/>
                                  </p:stCondLst>
                                  <p:childTnLst>
                                    <p:animRot by="120000">
                                      <p:cBhvr>
                                        <p:cTn id="111" dur="100" fill="hold">
                                          <p:stCondLst>
                                            <p:cond delay="0"/>
                                          </p:stCondLst>
                                        </p:cTn>
                                        <p:tgtEl>
                                          <p:spTgt spid="1387"/>
                                        </p:tgtEl>
                                        <p:attrNameLst>
                                          <p:attrName>r</p:attrName>
                                        </p:attrNameLst>
                                      </p:cBhvr>
                                    </p:animRot>
                                    <p:animRot by="-240000">
                                      <p:cBhvr>
                                        <p:cTn id="112" dur="200" fill="hold">
                                          <p:stCondLst>
                                            <p:cond delay="200"/>
                                          </p:stCondLst>
                                        </p:cTn>
                                        <p:tgtEl>
                                          <p:spTgt spid="1387"/>
                                        </p:tgtEl>
                                        <p:attrNameLst>
                                          <p:attrName>r</p:attrName>
                                        </p:attrNameLst>
                                      </p:cBhvr>
                                    </p:animRot>
                                    <p:animRot by="240000">
                                      <p:cBhvr>
                                        <p:cTn id="113" dur="200" fill="hold">
                                          <p:stCondLst>
                                            <p:cond delay="400"/>
                                          </p:stCondLst>
                                        </p:cTn>
                                        <p:tgtEl>
                                          <p:spTgt spid="1387"/>
                                        </p:tgtEl>
                                        <p:attrNameLst>
                                          <p:attrName>r</p:attrName>
                                        </p:attrNameLst>
                                      </p:cBhvr>
                                    </p:animRot>
                                    <p:animRot by="-240000">
                                      <p:cBhvr>
                                        <p:cTn id="114" dur="200" fill="hold">
                                          <p:stCondLst>
                                            <p:cond delay="600"/>
                                          </p:stCondLst>
                                        </p:cTn>
                                        <p:tgtEl>
                                          <p:spTgt spid="1387"/>
                                        </p:tgtEl>
                                        <p:attrNameLst>
                                          <p:attrName>r</p:attrName>
                                        </p:attrNameLst>
                                      </p:cBhvr>
                                    </p:animRot>
                                    <p:animRot by="120000">
                                      <p:cBhvr>
                                        <p:cTn id="115" dur="200" fill="hold">
                                          <p:stCondLst>
                                            <p:cond delay="800"/>
                                          </p:stCondLst>
                                        </p:cTn>
                                        <p:tgtEl>
                                          <p:spTgt spid="1387"/>
                                        </p:tgtEl>
                                        <p:attrNameLst>
                                          <p:attrName>r</p:attrName>
                                        </p:attrNameLst>
                                      </p:cBhvr>
                                    </p:animRot>
                                  </p:childTnLst>
                                </p:cTn>
                              </p:par>
                              <p:par>
                                <p:cTn id="116" presetID="2" presetClass="entr" presetSubtype="1" fill="hold" nodeType="withEffect">
                                  <p:stCondLst>
                                    <p:cond delay="400"/>
                                  </p:stCondLst>
                                  <p:childTnLst>
                                    <p:set>
                                      <p:cBhvr>
                                        <p:cTn id="117" dur="1" fill="hold">
                                          <p:stCondLst>
                                            <p:cond delay="0"/>
                                          </p:stCondLst>
                                        </p:cTn>
                                        <p:tgtEl>
                                          <p:spTgt spid="1389"/>
                                        </p:tgtEl>
                                        <p:attrNameLst>
                                          <p:attrName>style.visibility</p:attrName>
                                        </p:attrNameLst>
                                      </p:cBhvr>
                                      <p:to>
                                        <p:strVal val="visible"/>
                                      </p:to>
                                    </p:set>
                                    <p:anim calcmode="lin" valueType="num">
                                      <p:cBhvr additive="base">
                                        <p:cTn id="118" dur="1000" fill="hold"/>
                                        <p:tgtEl>
                                          <p:spTgt spid="1389"/>
                                        </p:tgtEl>
                                        <p:attrNameLst>
                                          <p:attrName>ppt_x</p:attrName>
                                        </p:attrNameLst>
                                      </p:cBhvr>
                                      <p:tavLst>
                                        <p:tav tm="0">
                                          <p:val>
                                            <p:strVal val="#ppt_x"/>
                                          </p:val>
                                        </p:tav>
                                        <p:tav tm="100000">
                                          <p:val>
                                            <p:strVal val="#ppt_x"/>
                                          </p:val>
                                        </p:tav>
                                      </p:tavLst>
                                    </p:anim>
                                    <p:anim calcmode="lin" valueType="num">
                                      <p:cBhvr additive="base">
                                        <p:cTn id="119" dur="1000" fill="hold"/>
                                        <p:tgtEl>
                                          <p:spTgt spid="1389"/>
                                        </p:tgtEl>
                                        <p:attrNameLst>
                                          <p:attrName>ppt_y</p:attrName>
                                        </p:attrNameLst>
                                      </p:cBhvr>
                                      <p:tavLst>
                                        <p:tav tm="0">
                                          <p:val>
                                            <p:strVal val="0-#ppt_h/2"/>
                                          </p:val>
                                        </p:tav>
                                        <p:tav tm="100000">
                                          <p:val>
                                            <p:strVal val="#ppt_y"/>
                                          </p:val>
                                        </p:tav>
                                      </p:tavLst>
                                    </p:anim>
                                  </p:childTnLst>
                                </p:cTn>
                              </p:par>
                              <p:par>
                                <p:cTn id="120" presetID="32" presetClass="emph" presetSubtype="0" fill="hold" nodeType="withEffect">
                                  <p:stCondLst>
                                    <p:cond delay="1200"/>
                                  </p:stCondLst>
                                  <p:childTnLst>
                                    <p:animRot by="120000">
                                      <p:cBhvr>
                                        <p:cTn id="121" dur="100" fill="hold">
                                          <p:stCondLst>
                                            <p:cond delay="0"/>
                                          </p:stCondLst>
                                        </p:cTn>
                                        <p:tgtEl>
                                          <p:spTgt spid="1389"/>
                                        </p:tgtEl>
                                        <p:attrNameLst>
                                          <p:attrName>r</p:attrName>
                                        </p:attrNameLst>
                                      </p:cBhvr>
                                    </p:animRot>
                                    <p:animRot by="-240000">
                                      <p:cBhvr>
                                        <p:cTn id="122" dur="200" fill="hold">
                                          <p:stCondLst>
                                            <p:cond delay="200"/>
                                          </p:stCondLst>
                                        </p:cTn>
                                        <p:tgtEl>
                                          <p:spTgt spid="1389"/>
                                        </p:tgtEl>
                                        <p:attrNameLst>
                                          <p:attrName>r</p:attrName>
                                        </p:attrNameLst>
                                      </p:cBhvr>
                                    </p:animRot>
                                    <p:animRot by="240000">
                                      <p:cBhvr>
                                        <p:cTn id="123" dur="200" fill="hold">
                                          <p:stCondLst>
                                            <p:cond delay="400"/>
                                          </p:stCondLst>
                                        </p:cTn>
                                        <p:tgtEl>
                                          <p:spTgt spid="1389"/>
                                        </p:tgtEl>
                                        <p:attrNameLst>
                                          <p:attrName>r</p:attrName>
                                        </p:attrNameLst>
                                      </p:cBhvr>
                                    </p:animRot>
                                    <p:animRot by="-240000">
                                      <p:cBhvr>
                                        <p:cTn id="124" dur="200" fill="hold">
                                          <p:stCondLst>
                                            <p:cond delay="600"/>
                                          </p:stCondLst>
                                        </p:cTn>
                                        <p:tgtEl>
                                          <p:spTgt spid="1389"/>
                                        </p:tgtEl>
                                        <p:attrNameLst>
                                          <p:attrName>r</p:attrName>
                                        </p:attrNameLst>
                                      </p:cBhvr>
                                    </p:animRot>
                                    <p:animRot by="120000">
                                      <p:cBhvr>
                                        <p:cTn id="125" dur="200" fill="hold">
                                          <p:stCondLst>
                                            <p:cond delay="800"/>
                                          </p:stCondLst>
                                        </p:cTn>
                                        <p:tgtEl>
                                          <p:spTgt spid="1389"/>
                                        </p:tgtEl>
                                        <p:attrNameLst>
                                          <p:attrName>r</p:attrName>
                                        </p:attrNameLst>
                                      </p:cBhvr>
                                    </p:animRot>
                                  </p:childTnLst>
                                </p:cTn>
                              </p:par>
                              <p:par>
                                <p:cTn id="126" presetID="2" presetClass="entr" presetSubtype="1" fill="hold" nodeType="withEffect">
                                  <p:stCondLst>
                                    <p:cond delay="600"/>
                                  </p:stCondLst>
                                  <p:childTnLst>
                                    <p:set>
                                      <p:cBhvr>
                                        <p:cTn id="127" dur="1" fill="hold">
                                          <p:stCondLst>
                                            <p:cond delay="0"/>
                                          </p:stCondLst>
                                        </p:cTn>
                                        <p:tgtEl>
                                          <p:spTgt spid="1390"/>
                                        </p:tgtEl>
                                        <p:attrNameLst>
                                          <p:attrName>style.visibility</p:attrName>
                                        </p:attrNameLst>
                                      </p:cBhvr>
                                      <p:to>
                                        <p:strVal val="visible"/>
                                      </p:to>
                                    </p:set>
                                    <p:anim calcmode="lin" valueType="num">
                                      <p:cBhvr additive="base">
                                        <p:cTn id="128" dur="1000" fill="hold"/>
                                        <p:tgtEl>
                                          <p:spTgt spid="1390"/>
                                        </p:tgtEl>
                                        <p:attrNameLst>
                                          <p:attrName>ppt_x</p:attrName>
                                        </p:attrNameLst>
                                      </p:cBhvr>
                                      <p:tavLst>
                                        <p:tav tm="0">
                                          <p:val>
                                            <p:strVal val="#ppt_x"/>
                                          </p:val>
                                        </p:tav>
                                        <p:tav tm="100000">
                                          <p:val>
                                            <p:strVal val="#ppt_x"/>
                                          </p:val>
                                        </p:tav>
                                      </p:tavLst>
                                    </p:anim>
                                    <p:anim calcmode="lin" valueType="num">
                                      <p:cBhvr additive="base">
                                        <p:cTn id="129" dur="1000" fill="hold"/>
                                        <p:tgtEl>
                                          <p:spTgt spid="1390"/>
                                        </p:tgtEl>
                                        <p:attrNameLst>
                                          <p:attrName>ppt_y</p:attrName>
                                        </p:attrNameLst>
                                      </p:cBhvr>
                                      <p:tavLst>
                                        <p:tav tm="0">
                                          <p:val>
                                            <p:strVal val="0-#ppt_h/2"/>
                                          </p:val>
                                        </p:tav>
                                        <p:tav tm="100000">
                                          <p:val>
                                            <p:strVal val="#ppt_y"/>
                                          </p:val>
                                        </p:tav>
                                      </p:tavLst>
                                    </p:anim>
                                  </p:childTnLst>
                                </p:cTn>
                              </p:par>
                              <p:par>
                                <p:cTn id="130" presetID="32" presetClass="emph" presetSubtype="0" fill="hold" nodeType="withEffect">
                                  <p:stCondLst>
                                    <p:cond delay="1400"/>
                                  </p:stCondLst>
                                  <p:childTnLst>
                                    <p:animRot by="120000">
                                      <p:cBhvr>
                                        <p:cTn id="131" dur="100" fill="hold">
                                          <p:stCondLst>
                                            <p:cond delay="0"/>
                                          </p:stCondLst>
                                        </p:cTn>
                                        <p:tgtEl>
                                          <p:spTgt spid="1390"/>
                                        </p:tgtEl>
                                        <p:attrNameLst>
                                          <p:attrName>r</p:attrName>
                                        </p:attrNameLst>
                                      </p:cBhvr>
                                    </p:animRot>
                                    <p:animRot by="-240000">
                                      <p:cBhvr>
                                        <p:cTn id="132" dur="200" fill="hold">
                                          <p:stCondLst>
                                            <p:cond delay="200"/>
                                          </p:stCondLst>
                                        </p:cTn>
                                        <p:tgtEl>
                                          <p:spTgt spid="1390"/>
                                        </p:tgtEl>
                                        <p:attrNameLst>
                                          <p:attrName>r</p:attrName>
                                        </p:attrNameLst>
                                      </p:cBhvr>
                                    </p:animRot>
                                    <p:animRot by="240000">
                                      <p:cBhvr>
                                        <p:cTn id="133" dur="200" fill="hold">
                                          <p:stCondLst>
                                            <p:cond delay="400"/>
                                          </p:stCondLst>
                                        </p:cTn>
                                        <p:tgtEl>
                                          <p:spTgt spid="1390"/>
                                        </p:tgtEl>
                                        <p:attrNameLst>
                                          <p:attrName>r</p:attrName>
                                        </p:attrNameLst>
                                      </p:cBhvr>
                                    </p:animRot>
                                    <p:animRot by="-240000">
                                      <p:cBhvr>
                                        <p:cTn id="134" dur="200" fill="hold">
                                          <p:stCondLst>
                                            <p:cond delay="600"/>
                                          </p:stCondLst>
                                        </p:cTn>
                                        <p:tgtEl>
                                          <p:spTgt spid="1390"/>
                                        </p:tgtEl>
                                        <p:attrNameLst>
                                          <p:attrName>r</p:attrName>
                                        </p:attrNameLst>
                                      </p:cBhvr>
                                    </p:animRot>
                                    <p:animRot by="120000">
                                      <p:cBhvr>
                                        <p:cTn id="135" dur="200" fill="hold">
                                          <p:stCondLst>
                                            <p:cond delay="800"/>
                                          </p:stCondLst>
                                        </p:cTn>
                                        <p:tgtEl>
                                          <p:spTgt spid="1390"/>
                                        </p:tgtEl>
                                        <p:attrNameLst>
                                          <p:attrName>r</p:attrName>
                                        </p:attrNameLst>
                                      </p:cBhvr>
                                    </p:animRot>
                                  </p:childTnLst>
                                </p:cTn>
                              </p:par>
                              <p:par>
                                <p:cTn id="136" presetID="2" presetClass="entr" presetSubtype="1" fill="hold" nodeType="withEffect">
                                  <p:stCondLst>
                                    <p:cond delay="800"/>
                                  </p:stCondLst>
                                  <p:childTnLst>
                                    <p:set>
                                      <p:cBhvr>
                                        <p:cTn id="137" dur="1" fill="hold">
                                          <p:stCondLst>
                                            <p:cond delay="0"/>
                                          </p:stCondLst>
                                        </p:cTn>
                                        <p:tgtEl>
                                          <p:spTgt spid="1391"/>
                                        </p:tgtEl>
                                        <p:attrNameLst>
                                          <p:attrName>style.visibility</p:attrName>
                                        </p:attrNameLst>
                                      </p:cBhvr>
                                      <p:to>
                                        <p:strVal val="visible"/>
                                      </p:to>
                                    </p:set>
                                    <p:anim calcmode="lin" valueType="num">
                                      <p:cBhvr additive="base">
                                        <p:cTn id="138" dur="1000" fill="hold"/>
                                        <p:tgtEl>
                                          <p:spTgt spid="1391"/>
                                        </p:tgtEl>
                                        <p:attrNameLst>
                                          <p:attrName>ppt_x</p:attrName>
                                        </p:attrNameLst>
                                      </p:cBhvr>
                                      <p:tavLst>
                                        <p:tav tm="0">
                                          <p:val>
                                            <p:strVal val="#ppt_x"/>
                                          </p:val>
                                        </p:tav>
                                        <p:tav tm="100000">
                                          <p:val>
                                            <p:strVal val="#ppt_x"/>
                                          </p:val>
                                        </p:tav>
                                      </p:tavLst>
                                    </p:anim>
                                    <p:anim calcmode="lin" valueType="num">
                                      <p:cBhvr additive="base">
                                        <p:cTn id="139" dur="1000" fill="hold"/>
                                        <p:tgtEl>
                                          <p:spTgt spid="1391"/>
                                        </p:tgtEl>
                                        <p:attrNameLst>
                                          <p:attrName>ppt_y</p:attrName>
                                        </p:attrNameLst>
                                      </p:cBhvr>
                                      <p:tavLst>
                                        <p:tav tm="0">
                                          <p:val>
                                            <p:strVal val="0-#ppt_h/2"/>
                                          </p:val>
                                        </p:tav>
                                        <p:tav tm="100000">
                                          <p:val>
                                            <p:strVal val="#ppt_y"/>
                                          </p:val>
                                        </p:tav>
                                      </p:tavLst>
                                    </p:anim>
                                  </p:childTnLst>
                                </p:cTn>
                              </p:par>
                              <p:par>
                                <p:cTn id="140" presetID="32" presetClass="emph" presetSubtype="0" fill="hold" nodeType="withEffect">
                                  <p:stCondLst>
                                    <p:cond delay="1600"/>
                                  </p:stCondLst>
                                  <p:childTnLst>
                                    <p:animRot by="120000">
                                      <p:cBhvr>
                                        <p:cTn id="141" dur="100" fill="hold">
                                          <p:stCondLst>
                                            <p:cond delay="0"/>
                                          </p:stCondLst>
                                        </p:cTn>
                                        <p:tgtEl>
                                          <p:spTgt spid="1391"/>
                                        </p:tgtEl>
                                        <p:attrNameLst>
                                          <p:attrName>r</p:attrName>
                                        </p:attrNameLst>
                                      </p:cBhvr>
                                    </p:animRot>
                                    <p:animRot by="-240000">
                                      <p:cBhvr>
                                        <p:cTn id="142" dur="200" fill="hold">
                                          <p:stCondLst>
                                            <p:cond delay="200"/>
                                          </p:stCondLst>
                                        </p:cTn>
                                        <p:tgtEl>
                                          <p:spTgt spid="1391"/>
                                        </p:tgtEl>
                                        <p:attrNameLst>
                                          <p:attrName>r</p:attrName>
                                        </p:attrNameLst>
                                      </p:cBhvr>
                                    </p:animRot>
                                    <p:animRot by="240000">
                                      <p:cBhvr>
                                        <p:cTn id="143" dur="200" fill="hold">
                                          <p:stCondLst>
                                            <p:cond delay="400"/>
                                          </p:stCondLst>
                                        </p:cTn>
                                        <p:tgtEl>
                                          <p:spTgt spid="1391"/>
                                        </p:tgtEl>
                                        <p:attrNameLst>
                                          <p:attrName>r</p:attrName>
                                        </p:attrNameLst>
                                      </p:cBhvr>
                                    </p:animRot>
                                    <p:animRot by="-240000">
                                      <p:cBhvr>
                                        <p:cTn id="144" dur="200" fill="hold">
                                          <p:stCondLst>
                                            <p:cond delay="600"/>
                                          </p:stCondLst>
                                        </p:cTn>
                                        <p:tgtEl>
                                          <p:spTgt spid="1391"/>
                                        </p:tgtEl>
                                        <p:attrNameLst>
                                          <p:attrName>r</p:attrName>
                                        </p:attrNameLst>
                                      </p:cBhvr>
                                    </p:animRot>
                                    <p:animRot by="120000">
                                      <p:cBhvr>
                                        <p:cTn id="145" dur="200" fill="hold">
                                          <p:stCondLst>
                                            <p:cond delay="800"/>
                                          </p:stCondLst>
                                        </p:cTn>
                                        <p:tgtEl>
                                          <p:spTgt spid="1391"/>
                                        </p:tgtEl>
                                        <p:attrNameLst>
                                          <p:attrName>r</p:attrName>
                                        </p:attrNameLst>
                                      </p:cBhvr>
                                    </p:animRot>
                                  </p:childTnLst>
                                </p:cTn>
                              </p:par>
                              <p:par>
                                <p:cTn id="146" presetID="2" presetClass="entr" presetSubtype="1" fill="hold" nodeType="withEffect">
                                  <p:stCondLst>
                                    <p:cond delay="1000"/>
                                  </p:stCondLst>
                                  <p:childTnLst>
                                    <p:set>
                                      <p:cBhvr>
                                        <p:cTn id="147" dur="1" fill="hold">
                                          <p:stCondLst>
                                            <p:cond delay="0"/>
                                          </p:stCondLst>
                                        </p:cTn>
                                        <p:tgtEl>
                                          <p:spTgt spid="1489"/>
                                        </p:tgtEl>
                                        <p:attrNameLst>
                                          <p:attrName>style.visibility</p:attrName>
                                        </p:attrNameLst>
                                      </p:cBhvr>
                                      <p:to>
                                        <p:strVal val="visible"/>
                                      </p:to>
                                    </p:set>
                                    <p:anim calcmode="lin" valueType="num">
                                      <p:cBhvr additive="base">
                                        <p:cTn id="148" dur="1000" fill="hold"/>
                                        <p:tgtEl>
                                          <p:spTgt spid="1489"/>
                                        </p:tgtEl>
                                        <p:attrNameLst>
                                          <p:attrName>ppt_x</p:attrName>
                                        </p:attrNameLst>
                                      </p:cBhvr>
                                      <p:tavLst>
                                        <p:tav tm="0">
                                          <p:val>
                                            <p:strVal val="#ppt_x"/>
                                          </p:val>
                                        </p:tav>
                                        <p:tav tm="100000">
                                          <p:val>
                                            <p:strVal val="#ppt_x"/>
                                          </p:val>
                                        </p:tav>
                                      </p:tavLst>
                                    </p:anim>
                                    <p:anim calcmode="lin" valueType="num">
                                      <p:cBhvr additive="base">
                                        <p:cTn id="149" dur="1000" fill="hold"/>
                                        <p:tgtEl>
                                          <p:spTgt spid="1489"/>
                                        </p:tgtEl>
                                        <p:attrNameLst>
                                          <p:attrName>ppt_y</p:attrName>
                                        </p:attrNameLst>
                                      </p:cBhvr>
                                      <p:tavLst>
                                        <p:tav tm="0">
                                          <p:val>
                                            <p:strVal val="0-#ppt_h/2"/>
                                          </p:val>
                                        </p:tav>
                                        <p:tav tm="100000">
                                          <p:val>
                                            <p:strVal val="#ppt_y"/>
                                          </p:val>
                                        </p:tav>
                                      </p:tavLst>
                                    </p:anim>
                                  </p:childTnLst>
                                </p:cTn>
                              </p:par>
                              <p:par>
                                <p:cTn id="150" presetID="32" presetClass="emph" presetSubtype="0" fill="hold" nodeType="withEffect">
                                  <p:stCondLst>
                                    <p:cond delay="1800"/>
                                  </p:stCondLst>
                                  <p:childTnLst>
                                    <p:animRot by="120000">
                                      <p:cBhvr>
                                        <p:cTn id="151" dur="100" fill="hold">
                                          <p:stCondLst>
                                            <p:cond delay="0"/>
                                          </p:stCondLst>
                                        </p:cTn>
                                        <p:tgtEl>
                                          <p:spTgt spid="1489"/>
                                        </p:tgtEl>
                                        <p:attrNameLst>
                                          <p:attrName>r</p:attrName>
                                        </p:attrNameLst>
                                      </p:cBhvr>
                                    </p:animRot>
                                    <p:animRot by="-240000">
                                      <p:cBhvr>
                                        <p:cTn id="152" dur="200" fill="hold">
                                          <p:stCondLst>
                                            <p:cond delay="200"/>
                                          </p:stCondLst>
                                        </p:cTn>
                                        <p:tgtEl>
                                          <p:spTgt spid="1489"/>
                                        </p:tgtEl>
                                        <p:attrNameLst>
                                          <p:attrName>r</p:attrName>
                                        </p:attrNameLst>
                                      </p:cBhvr>
                                    </p:animRot>
                                    <p:animRot by="240000">
                                      <p:cBhvr>
                                        <p:cTn id="153" dur="200" fill="hold">
                                          <p:stCondLst>
                                            <p:cond delay="400"/>
                                          </p:stCondLst>
                                        </p:cTn>
                                        <p:tgtEl>
                                          <p:spTgt spid="1489"/>
                                        </p:tgtEl>
                                        <p:attrNameLst>
                                          <p:attrName>r</p:attrName>
                                        </p:attrNameLst>
                                      </p:cBhvr>
                                    </p:animRot>
                                    <p:animRot by="-240000">
                                      <p:cBhvr>
                                        <p:cTn id="154" dur="200" fill="hold">
                                          <p:stCondLst>
                                            <p:cond delay="600"/>
                                          </p:stCondLst>
                                        </p:cTn>
                                        <p:tgtEl>
                                          <p:spTgt spid="1489"/>
                                        </p:tgtEl>
                                        <p:attrNameLst>
                                          <p:attrName>r</p:attrName>
                                        </p:attrNameLst>
                                      </p:cBhvr>
                                    </p:animRot>
                                    <p:animRot by="120000">
                                      <p:cBhvr>
                                        <p:cTn id="155" dur="200" fill="hold">
                                          <p:stCondLst>
                                            <p:cond delay="800"/>
                                          </p:stCondLst>
                                        </p:cTn>
                                        <p:tgtEl>
                                          <p:spTgt spid="1489"/>
                                        </p:tgtEl>
                                        <p:attrNameLst>
                                          <p:attrName>r</p:attrName>
                                        </p:attrNameLst>
                                      </p:cBhvr>
                                    </p:animRot>
                                  </p:childTnLst>
                                </p:cTn>
                              </p:par>
                              <p:par>
                                <p:cTn id="156" presetID="2" presetClass="entr" presetSubtype="1" fill="hold" nodeType="withEffect">
                                  <p:stCondLst>
                                    <p:cond delay="1200"/>
                                  </p:stCondLst>
                                  <p:childTnLst>
                                    <p:set>
                                      <p:cBhvr>
                                        <p:cTn id="157" dur="1" fill="hold">
                                          <p:stCondLst>
                                            <p:cond delay="0"/>
                                          </p:stCondLst>
                                        </p:cTn>
                                        <p:tgtEl>
                                          <p:spTgt spid="1509"/>
                                        </p:tgtEl>
                                        <p:attrNameLst>
                                          <p:attrName>style.visibility</p:attrName>
                                        </p:attrNameLst>
                                      </p:cBhvr>
                                      <p:to>
                                        <p:strVal val="visible"/>
                                      </p:to>
                                    </p:set>
                                    <p:anim calcmode="lin" valueType="num">
                                      <p:cBhvr additive="base">
                                        <p:cTn id="158" dur="1000" fill="hold"/>
                                        <p:tgtEl>
                                          <p:spTgt spid="1509"/>
                                        </p:tgtEl>
                                        <p:attrNameLst>
                                          <p:attrName>ppt_x</p:attrName>
                                        </p:attrNameLst>
                                      </p:cBhvr>
                                      <p:tavLst>
                                        <p:tav tm="0">
                                          <p:val>
                                            <p:strVal val="#ppt_x"/>
                                          </p:val>
                                        </p:tav>
                                        <p:tav tm="100000">
                                          <p:val>
                                            <p:strVal val="#ppt_x"/>
                                          </p:val>
                                        </p:tav>
                                      </p:tavLst>
                                    </p:anim>
                                    <p:anim calcmode="lin" valueType="num">
                                      <p:cBhvr additive="base">
                                        <p:cTn id="159" dur="1000" fill="hold"/>
                                        <p:tgtEl>
                                          <p:spTgt spid="1509"/>
                                        </p:tgtEl>
                                        <p:attrNameLst>
                                          <p:attrName>ppt_y</p:attrName>
                                        </p:attrNameLst>
                                      </p:cBhvr>
                                      <p:tavLst>
                                        <p:tav tm="0">
                                          <p:val>
                                            <p:strVal val="0-#ppt_h/2"/>
                                          </p:val>
                                        </p:tav>
                                        <p:tav tm="100000">
                                          <p:val>
                                            <p:strVal val="#ppt_y"/>
                                          </p:val>
                                        </p:tav>
                                      </p:tavLst>
                                    </p:anim>
                                  </p:childTnLst>
                                </p:cTn>
                              </p:par>
                              <p:par>
                                <p:cTn id="160" presetID="32" presetClass="emph" presetSubtype="0" fill="hold" nodeType="withEffect">
                                  <p:stCondLst>
                                    <p:cond delay="2000"/>
                                  </p:stCondLst>
                                  <p:childTnLst>
                                    <p:animRot by="120000">
                                      <p:cBhvr>
                                        <p:cTn id="161" dur="100" fill="hold">
                                          <p:stCondLst>
                                            <p:cond delay="0"/>
                                          </p:stCondLst>
                                        </p:cTn>
                                        <p:tgtEl>
                                          <p:spTgt spid="1509"/>
                                        </p:tgtEl>
                                        <p:attrNameLst>
                                          <p:attrName>r</p:attrName>
                                        </p:attrNameLst>
                                      </p:cBhvr>
                                    </p:animRot>
                                    <p:animRot by="-240000">
                                      <p:cBhvr>
                                        <p:cTn id="162" dur="200" fill="hold">
                                          <p:stCondLst>
                                            <p:cond delay="200"/>
                                          </p:stCondLst>
                                        </p:cTn>
                                        <p:tgtEl>
                                          <p:spTgt spid="1509"/>
                                        </p:tgtEl>
                                        <p:attrNameLst>
                                          <p:attrName>r</p:attrName>
                                        </p:attrNameLst>
                                      </p:cBhvr>
                                    </p:animRot>
                                    <p:animRot by="240000">
                                      <p:cBhvr>
                                        <p:cTn id="163" dur="200" fill="hold">
                                          <p:stCondLst>
                                            <p:cond delay="400"/>
                                          </p:stCondLst>
                                        </p:cTn>
                                        <p:tgtEl>
                                          <p:spTgt spid="1509"/>
                                        </p:tgtEl>
                                        <p:attrNameLst>
                                          <p:attrName>r</p:attrName>
                                        </p:attrNameLst>
                                      </p:cBhvr>
                                    </p:animRot>
                                    <p:animRot by="-240000">
                                      <p:cBhvr>
                                        <p:cTn id="164" dur="200" fill="hold">
                                          <p:stCondLst>
                                            <p:cond delay="600"/>
                                          </p:stCondLst>
                                        </p:cTn>
                                        <p:tgtEl>
                                          <p:spTgt spid="1509"/>
                                        </p:tgtEl>
                                        <p:attrNameLst>
                                          <p:attrName>r</p:attrName>
                                        </p:attrNameLst>
                                      </p:cBhvr>
                                    </p:animRot>
                                    <p:animRot by="120000">
                                      <p:cBhvr>
                                        <p:cTn id="165" dur="200" fill="hold">
                                          <p:stCondLst>
                                            <p:cond delay="800"/>
                                          </p:stCondLst>
                                        </p:cTn>
                                        <p:tgtEl>
                                          <p:spTgt spid="1509"/>
                                        </p:tgtEl>
                                        <p:attrNameLst>
                                          <p:attrName>r</p:attrName>
                                        </p:attrNameLst>
                                      </p:cBhvr>
                                    </p:animRot>
                                  </p:childTnLst>
                                </p:cTn>
                              </p:par>
                              <p:par>
                                <p:cTn id="166" presetID="2" presetClass="entr" presetSubtype="1" fill="hold" nodeType="withEffect">
                                  <p:stCondLst>
                                    <p:cond delay="1400"/>
                                  </p:stCondLst>
                                  <p:childTnLst>
                                    <p:set>
                                      <p:cBhvr>
                                        <p:cTn id="167" dur="1" fill="hold">
                                          <p:stCondLst>
                                            <p:cond delay="0"/>
                                          </p:stCondLst>
                                        </p:cTn>
                                        <p:tgtEl>
                                          <p:spTgt spid="1529"/>
                                        </p:tgtEl>
                                        <p:attrNameLst>
                                          <p:attrName>style.visibility</p:attrName>
                                        </p:attrNameLst>
                                      </p:cBhvr>
                                      <p:to>
                                        <p:strVal val="visible"/>
                                      </p:to>
                                    </p:set>
                                    <p:anim calcmode="lin" valueType="num">
                                      <p:cBhvr additive="base">
                                        <p:cTn id="168" dur="1000" fill="hold"/>
                                        <p:tgtEl>
                                          <p:spTgt spid="1529"/>
                                        </p:tgtEl>
                                        <p:attrNameLst>
                                          <p:attrName>ppt_x</p:attrName>
                                        </p:attrNameLst>
                                      </p:cBhvr>
                                      <p:tavLst>
                                        <p:tav tm="0">
                                          <p:val>
                                            <p:strVal val="#ppt_x"/>
                                          </p:val>
                                        </p:tav>
                                        <p:tav tm="100000">
                                          <p:val>
                                            <p:strVal val="#ppt_x"/>
                                          </p:val>
                                        </p:tav>
                                      </p:tavLst>
                                    </p:anim>
                                    <p:anim calcmode="lin" valueType="num">
                                      <p:cBhvr additive="base">
                                        <p:cTn id="169" dur="1000" fill="hold"/>
                                        <p:tgtEl>
                                          <p:spTgt spid="1529"/>
                                        </p:tgtEl>
                                        <p:attrNameLst>
                                          <p:attrName>ppt_y</p:attrName>
                                        </p:attrNameLst>
                                      </p:cBhvr>
                                      <p:tavLst>
                                        <p:tav tm="0">
                                          <p:val>
                                            <p:strVal val="0-#ppt_h/2"/>
                                          </p:val>
                                        </p:tav>
                                        <p:tav tm="100000">
                                          <p:val>
                                            <p:strVal val="#ppt_y"/>
                                          </p:val>
                                        </p:tav>
                                      </p:tavLst>
                                    </p:anim>
                                  </p:childTnLst>
                                </p:cTn>
                              </p:par>
                              <p:par>
                                <p:cTn id="170" presetID="32" presetClass="emph" presetSubtype="0" fill="hold" nodeType="withEffect">
                                  <p:stCondLst>
                                    <p:cond delay="2200"/>
                                  </p:stCondLst>
                                  <p:childTnLst>
                                    <p:animRot by="120000">
                                      <p:cBhvr>
                                        <p:cTn id="171" dur="100" fill="hold">
                                          <p:stCondLst>
                                            <p:cond delay="0"/>
                                          </p:stCondLst>
                                        </p:cTn>
                                        <p:tgtEl>
                                          <p:spTgt spid="1529"/>
                                        </p:tgtEl>
                                        <p:attrNameLst>
                                          <p:attrName>r</p:attrName>
                                        </p:attrNameLst>
                                      </p:cBhvr>
                                    </p:animRot>
                                    <p:animRot by="-240000">
                                      <p:cBhvr>
                                        <p:cTn id="172" dur="200" fill="hold">
                                          <p:stCondLst>
                                            <p:cond delay="200"/>
                                          </p:stCondLst>
                                        </p:cTn>
                                        <p:tgtEl>
                                          <p:spTgt spid="1529"/>
                                        </p:tgtEl>
                                        <p:attrNameLst>
                                          <p:attrName>r</p:attrName>
                                        </p:attrNameLst>
                                      </p:cBhvr>
                                    </p:animRot>
                                    <p:animRot by="240000">
                                      <p:cBhvr>
                                        <p:cTn id="173" dur="200" fill="hold">
                                          <p:stCondLst>
                                            <p:cond delay="400"/>
                                          </p:stCondLst>
                                        </p:cTn>
                                        <p:tgtEl>
                                          <p:spTgt spid="1529"/>
                                        </p:tgtEl>
                                        <p:attrNameLst>
                                          <p:attrName>r</p:attrName>
                                        </p:attrNameLst>
                                      </p:cBhvr>
                                    </p:animRot>
                                    <p:animRot by="-240000">
                                      <p:cBhvr>
                                        <p:cTn id="174" dur="200" fill="hold">
                                          <p:stCondLst>
                                            <p:cond delay="600"/>
                                          </p:stCondLst>
                                        </p:cTn>
                                        <p:tgtEl>
                                          <p:spTgt spid="1529"/>
                                        </p:tgtEl>
                                        <p:attrNameLst>
                                          <p:attrName>r</p:attrName>
                                        </p:attrNameLst>
                                      </p:cBhvr>
                                    </p:animRot>
                                    <p:animRot by="120000">
                                      <p:cBhvr>
                                        <p:cTn id="175" dur="200" fill="hold">
                                          <p:stCondLst>
                                            <p:cond delay="800"/>
                                          </p:stCondLst>
                                        </p:cTn>
                                        <p:tgtEl>
                                          <p:spTgt spid="1529"/>
                                        </p:tgtEl>
                                        <p:attrNameLst>
                                          <p:attrName>r</p:attrName>
                                        </p:attrNameLst>
                                      </p:cBhvr>
                                    </p:animRot>
                                  </p:childTnLst>
                                </p:cTn>
                              </p:par>
                              <p:par>
                                <p:cTn id="176" presetID="2" presetClass="entr" presetSubtype="1" fill="hold" nodeType="withEffect">
                                  <p:stCondLst>
                                    <p:cond delay="1600"/>
                                  </p:stCondLst>
                                  <p:childTnLst>
                                    <p:set>
                                      <p:cBhvr>
                                        <p:cTn id="177" dur="1" fill="hold">
                                          <p:stCondLst>
                                            <p:cond delay="0"/>
                                          </p:stCondLst>
                                        </p:cTn>
                                        <p:tgtEl>
                                          <p:spTgt spid="1551"/>
                                        </p:tgtEl>
                                        <p:attrNameLst>
                                          <p:attrName>style.visibility</p:attrName>
                                        </p:attrNameLst>
                                      </p:cBhvr>
                                      <p:to>
                                        <p:strVal val="visible"/>
                                      </p:to>
                                    </p:set>
                                    <p:anim calcmode="lin" valueType="num">
                                      <p:cBhvr additive="base">
                                        <p:cTn id="178" dur="1000" fill="hold"/>
                                        <p:tgtEl>
                                          <p:spTgt spid="1551"/>
                                        </p:tgtEl>
                                        <p:attrNameLst>
                                          <p:attrName>ppt_x</p:attrName>
                                        </p:attrNameLst>
                                      </p:cBhvr>
                                      <p:tavLst>
                                        <p:tav tm="0">
                                          <p:val>
                                            <p:strVal val="#ppt_x"/>
                                          </p:val>
                                        </p:tav>
                                        <p:tav tm="100000">
                                          <p:val>
                                            <p:strVal val="#ppt_x"/>
                                          </p:val>
                                        </p:tav>
                                      </p:tavLst>
                                    </p:anim>
                                    <p:anim calcmode="lin" valueType="num">
                                      <p:cBhvr additive="base">
                                        <p:cTn id="179" dur="1000" fill="hold"/>
                                        <p:tgtEl>
                                          <p:spTgt spid="1551"/>
                                        </p:tgtEl>
                                        <p:attrNameLst>
                                          <p:attrName>ppt_y</p:attrName>
                                        </p:attrNameLst>
                                      </p:cBhvr>
                                      <p:tavLst>
                                        <p:tav tm="0">
                                          <p:val>
                                            <p:strVal val="0-#ppt_h/2"/>
                                          </p:val>
                                        </p:tav>
                                        <p:tav tm="100000">
                                          <p:val>
                                            <p:strVal val="#ppt_y"/>
                                          </p:val>
                                        </p:tav>
                                      </p:tavLst>
                                    </p:anim>
                                  </p:childTnLst>
                                </p:cTn>
                              </p:par>
                              <p:par>
                                <p:cTn id="180" presetID="32" presetClass="emph" presetSubtype="0" fill="hold" nodeType="withEffect">
                                  <p:stCondLst>
                                    <p:cond delay="2400"/>
                                  </p:stCondLst>
                                  <p:childTnLst>
                                    <p:animRot by="120000">
                                      <p:cBhvr>
                                        <p:cTn id="181" dur="100" fill="hold">
                                          <p:stCondLst>
                                            <p:cond delay="0"/>
                                          </p:stCondLst>
                                        </p:cTn>
                                        <p:tgtEl>
                                          <p:spTgt spid="1551"/>
                                        </p:tgtEl>
                                        <p:attrNameLst>
                                          <p:attrName>r</p:attrName>
                                        </p:attrNameLst>
                                      </p:cBhvr>
                                    </p:animRot>
                                    <p:animRot by="-240000">
                                      <p:cBhvr>
                                        <p:cTn id="182" dur="200" fill="hold">
                                          <p:stCondLst>
                                            <p:cond delay="200"/>
                                          </p:stCondLst>
                                        </p:cTn>
                                        <p:tgtEl>
                                          <p:spTgt spid="1551"/>
                                        </p:tgtEl>
                                        <p:attrNameLst>
                                          <p:attrName>r</p:attrName>
                                        </p:attrNameLst>
                                      </p:cBhvr>
                                    </p:animRot>
                                    <p:animRot by="240000">
                                      <p:cBhvr>
                                        <p:cTn id="183" dur="200" fill="hold">
                                          <p:stCondLst>
                                            <p:cond delay="400"/>
                                          </p:stCondLst>
                                        </p:cTn>
                                        <p:tgtEl>
                                          <p:spTgt spid="1551"/>
                                        </p:tgtEl>
                                        <p:attrNameLst>
                                          <p:attrName>r</p:attrName>
                                        </p:attrNameLst>
                                      </p:cBhvr>
                                    </p:animRot>
                                    <p:animRot by="-240000">
                                      <p:cBhvr>
                                        <p:cTn id="184" dur="200" fill="hold">
                                          <p:stCondLst>
                                            <p:cond delay="600"/>
                                          </p:stCondLst>
                                        </p:cTn>
                                        <p:tgtEl>
                                          <p:spTgt spid="1551"/>
                                        </p:tgtEl>
                                        <p:attrNameLst>
                                          <p:attrName>r</p:attrName>
                                        </p:attrNameLst>
                                      </p:cBhvr>
                                    </p:animRot>
                                    <p:animRot by="120000">
                                      <p:cBhvr>
                                        <p:cTn id="185" dur="200" fill="hold">
                                          <p:stCondLst>
                                            <p:cond delay="800"/>
                                          </p:stCondLst>
                                        </p:cTn>
                                        <p:tgtEl>
                                          <p:spTgt spid="1551"/>
                                        </p:tgtEl>
                                        <p:attrNameLst>
                                          <p:attrName>r</p:attrName>
                                        </p:attrNameLst>
                                      </p:cBhvr>
                                    </p:animRot>
                                  </p:childTnLst>
                                </p:cTn>
                              </p:par>
                              <p:par>
                                <p:cTn id="186" presetID="2" presetClass="entr" presetSubtype="1" fill="hold" nodeType="withEffect">
                                  <p:stCondLst>
                                    <p:cond delay="1800"/>
                                  </p:stCondLst>
                                  <p:childTnLst>
                                    <p:set>
                                      <p:cBhvr>
                                        <p:cTn id="187" dur="1" fill="hold">
                                          <p:stCondLst>
                                            <p:cond delay="0"/>
                                          </p:stCondLst>
                                        </p:cTn>
                                        <p:tgtEl>
                                          <p:spTgt spid="1571"/>
                                        </p:tgtEl>
                                        <p:attrNameLst>
                                          <p:attrName>style.visibility</p:attrName>
                                        </p:attrNameLst>
                                      </p:cBhvr>
                                      <p:to>
                                        <p:strVal val="visible"/>
                                      </p:to>
                                    </p:set>
                                    <p:anim calcmode="lin" valueType="num">
                                      <p:cBhvr additive="base">
                                        <p:cTn id="188" dur="1000" fill="hold"/>
                                        <p:tgtEl>
                                          <p:spTgt spid="1571"/>
                                        </p:tgtEl>
                                        <p:attrNameLst>
                                          <p:attrName>ppt_x</p:attrName>
                                        </p:attrNameLst>
                                      </p:cBhvr>
                                      <p:tavLst>
                                        <p:tav tm="0">
                                          <p:val>
                                            <p:strVal val="#ppt_x"/>
                                          </p:val>
                                        </p:tav>
                                        <p:tav tm="100000">
                                          <p:val>
                                            <p:strVal val="#ppt_x"/>
                                          </p:val>
                                        </p:tav>
                                      </p:tavLst>
                                    </p:anim>
                                    <p:anim calcmode="lin" valueType="num">
                                      <p:cBhvr additive="base">
                                        <p:cTn id="189" dur="1000" fill="hold"/>
                                        <p:tgtEl>
                                          <p:spTgt spid="1571"/>
                                        </p:tgtEl>
                                        <p:attrNameLst>
                                          <p:attrName>ppt_y</p:attrName>
                                        </p:attrNameLst>
                                      </p:cBhvr>
                                      <p:tavLst>
                                        <p:tav tm="0">
                                          <p:val>
                                            <p:strVal val="0-#ppt_h/2"/>
                                          </p:val>
                                        </p:tav>
                                        <p:tav tm="100000">
                                          <p:val>
                                            <p:strVal val="#ppt_y"/>
                                          </p:val>
                                        </p:tav>
                                      </p:tavLst>
                                    </p:anim>
                                  </p:childTnLst>
                                </p:cTn>
                              </p:par>
                              <p:par>
                                <p:cTn id="190" presetID="32" presetClass="emph" presetSubtype="0" fill="hold" nodeType="withEffect">
                                  <p:stCondLst>
                                    <p:cond delay="2600"/>
                                  </p:stCondLst>
                                  <p:childTnLst>
                                    <p:animRot by="120000">
                                      <p:cBhvr>
                                        <p:cTn id="191" dur="100" fill="hold">
                                          <p:stCondLst>
                                            <p:cond delay="0"/>
                                          </p:stCondLst>
                                        </p:cTn>
                                        <p:tgtEl>
                                          <p:spTgt spid="1571"/>
                                        </p:tgtEl>
                                        <p:attrNameLst>
                                          <p:attrName>r</p:attrName>
                                        </p:attrNameLst>
                                      </p:cBhvr>
                                    </p:animRot>
                                    <p:animRot by="-240000">
                                      <p:cBhvr>
                                        <p:cTn id="192" dur="200" fill="hold">
                                          <p:stCondLst>
                                            <p:cond delay="200"/>
                                          </p:stCondLst>
                                        </p:cTn>
                                        <p:tgtEl>
                                          <p:spTgt spid="1571"/>
                                        </p:tgtEl>
                                        <p:attrNameLst>
                                          <p:attrName>r</p:attrName>
                                        </p:attrNameLst>
                                      </p:cBhvr>
                                    </p:animRot>
                                    <p:animRot by="240000">
                                      <p:cBhvr>
                                        <p:cTn id="193" dur="200" fill="hold">
                                          <p:stCondLst>
                                            <p:cond delay="400"/>
                                          </p:stCondLst>
                                        </p:cTn>
                                        <p:tgtEl>
                                          <p:spTgt spid="1571"/>
                                        </p:tgtEl>
                                        <p:attrNameLst>
                                          <p:attrName>r</p:attrName>
                                        </p:attrNameLst>
                                      </p:cBhvr>
                                    </p:animRot>
                                    <p:animRot by="-240000">
                                      <p:cBhvr>
                                        <p:cTn id="194" dur="200" fill="hold">
                                          <p:stCondLst>
                                            <p:cond delay="600"/>
                                          </p:stCondLst>
                                        </p:cTn>
                                        <p:tgtEl>
                                          <p:spTgt spid="1571"/>
                                        </p:tgtEl>
                                        <p:attrNameLst>
                                          <p:attrName>r</p:attrName>
                                        </p:attrNameLst>
                                      </p:cBhvr>
                                    </p:animRot>
                                    <p:animRot by="120000">
                                      <p:cBhvr>
                                        <p:cTn id="195" dur="200" fill="hold">
                                          <p:stCondLst>
                                            <p:cond delay="800"/>
                                          </p:stCondLst>
                                        </p:cTn>
                                        <p:tgtEl>
                                          <p:spTgt spid="1571"/>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42" name="Group 204"/>
          <p:cNvGrpSpPr>
            <a:grpSpLocks/>
          </p:cNvGrpSpPr>
          <p:nvPr/>
        </p:nvGrpSpPr>
        <p:grpSpPr bwMode="auto">
          <a:xfrm flipH="1">
            <a:off x="3529566" y="3827302"/>
            <a:ext cx="992980" cy="723563"/>
            <a:chOff x="3658" y="852"/>
            <a:chExt cx="1986" cy="1447"/>
          </a:xfrm>
        </p:grpSpPr>
        <p:sp>
          <p:nvSpPr>
            <p:cNvPr id="743" name="Freeform 742"/>
            <p:cNvSpPr>
              <a:spLocks noChangeArrowheads="1"/>
            </p:cNvSpPr>
            <p:nvPr/>
          </p:nvSpPr>
          <p:spPr bwMode="auto">
            <a:xfrm>
              <a:off x="3658" y="1419"/>
              <a:ext cx="662" cy="880"/>
            </a:xfrm>
            <a:custGeom>
              <a:avLst/>
              <a:gdLst>
                <a:gd name="T0" fmla="*/ 2921 w 2922"/>
                <a:gd name="T1" fmla="*/ 3879 h 3880"/>
                <a:gd name="T2" fmla="*/ 0 w 2922"/>
                <a:gd name="T3" fmla="*/ 2629 h 3880"/>
                <a:gd name="T4" fmla="*/ 0 w 2922"/>
                <a:gd name="T5" fmla="*/ 0 h 3880"/>
                <a:gd name="T6" fmla="*/ 2921 w 2922"/>
                <a:gd name="T7" fmla="*/ 1251 h 3880"/>
                <a:gd name="T8" fmla="*/ 2921 w 2922"/>
                <a:gd name="T9" fmla="*/ 3879 h 3880"/>
              </a:gdLst>
              <a:ahLst/>
              <a:cxnLst>
                <a:cxn ang="0">
                  <a:pos x="T0" y="T1"/>
                </a:cxn>
                <a:cxn ang="0">
                  <a:pos x="T2" y="T3"/>
                </a:cxn>
                <a:cxn ang="0">
                  <a:pos x="T4" y="T5"/>
                </a:cxn>
                <a:cxn ang="0">
                  <a:pos x="T6" y="T7"/>
                </a:cxn>
                <a:cxn ang="0">
                  <a:pos x="T8" y="T9"/>
                </a:cxn>
              </a:cxnLst>
              <a:rect l="0" t="0" r="r" b="b"/>
              <a:pathLst>
                <a:path w="2922" h="3880">
                  <a:moveTo>
                    <a:pt x="2921" y="3879"/>
                  </a:moveTo>
                  <a:lnTo>
                    <a:pt x="0" y="2629"/>
                  </a:lnTo>
                  <a:lnTo>
                    <a:pt x="0" y="0"/>
                  </a:lnTo>
                  <a:lnTo>
                    <a:pt x="2921" y="1251"/>
                  </a:lnTo>
                  <a:lnTo>
                    <a:pt x="2921" y="3879"/>
                  </a:lnTo>
                </a:path>
              </a:pathLst>
            </a:custGeom>
            <a:gradFill flip="none" rotWithShape="1">
              <a:gsLst>
                <a:gs pos="0">
                  <a:schemeClr val="accent5">
                    <a:lumMod val="40000"/>
                    <a:lumOff val="60000"/>
                  </a:schemeClr>
                </a:gs>
                <a:gs pos="46000">
                  <a:schemeClr val="accent5">
                    <a:lumMod val="95000"/>
                    <a:lumOff val="5000"/>
                  </a:schemeClr>
                </a:gs>
                <a:gs pos="100000">
                  <a:schemeClr val="accent5">
                    <a:lumMod val="60000"/>
                  </a:schemeClr>
                </a:gs>
              </a:gsLst>
              <a:path path="circle">
                <a:fillToRect l="50000" t="130000" r="50000" b="-3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744" name="Freeform 743"/>
            <p:cNvSpPr>
              <a:spLocks noChangeArrowheads="1"/>
            </p:cNvSpPr>
            <p:nvPr/>
          </p:nvSpPr>
          <p:spPr bwMode="auto">
            <a:xfrm>
              <a:off x="4320" y="1133"/>
              <a:ext cx="1324" cy="1166"/>
            </a:xfrm>
            <a:custGeom>
              <a:avLst/>
              <a:gdLst>
                <a:gd name="T0" fmla="*/ 2920 w 5842"/>
                <a:gd name="T1" fmla="*/ 1272 h 5152"/>
                <a:gd name="T2" fmla="*/ 0 w 5842"/>
                <a:gd name="T3" fmla="*/ 2523 h 5152"/>
                <a:gd name="T4" fmla="*/ 0 w 5842"/>
                <a:gd name="T5" fmla="*/ 5151 h 5152"/>
                <a:gd name="T6" fmla="*/ 2920 w 5842"/>
                <a:gd name="T7" fmla="*/ 3901 h 5152"/>
                <a:gd name="T8" fmla="*/ 5841 w 5842"/>
                <a:gd name="T9" fmla="*/ 2649 h 5152"/>
                <a:gd name="T10" fmla="*/ 5841 w 5842"/>
                <a:gd name="T11" fmla="*/ 0 h 5152"/>
                <a:gd name="T12" fmla="*/ 2920 w 5842"/>
                <a:gd name="T13" fmla="*/ 1272 h 5152"/>
              </a:gdLst>
              <a:ahLst/>
              <a:cxnLst>
                <a:cxn ang="0">
                  <a:pos x="T0" y="T1"/>
                </a:cxn>
                <a:cxn ang="0">
                  <a:pos x="T2" y="T3"/>
                </a:cxn>
                <a:cxn ang="0">
                  <a:pos x="T4" y="T5"/>
                </a:cxn>
                <a:cxn ang="0">
                  <a:pos x="T6" y="T7"/>
                </a:cxn>
                <a:cxn ang="0">
                  <a:pos x="T8" y="T9"/>
                </a:cxn>
                <a:cxn ang="0">
                  <a:pos x="T10" y="T11"/>
                </a:cxn>
                <a:cxn ang="0">
                  <a:pos x="T12" y="T13"/>
                </a:cxn>
              </a:cxnLst>
              <a:rect l="0" t="0" r="r" b="b"/>
              <a:pathLst>
                <a:path w="5842" h="5152">
                  <a:moveTo>
                    <a:pt x="2920" y="1272"/>
                  </a:moveTo>
                  <a:lnTo>
                    <a:pt x="0" y="2523"/>
                  </a:lnTo>
                  <a:lnTo>
                    <a:pt x="0" y="5151"/>
                  </a:lnTo>
                  <a:lnTo>
                    <a:pt x="2920" y="3901"/>
                  </a:lnTo>
                  <a:lnTo>
                    <a:pt x="5841" y="2649"/>
                  </a:lnTo>
                  <a:lnTo>
                    <a:pt x="5841" y="0"/>
                  </a:lnTo>
                  <a:lnTo>
                    <a:pt x="2920" y="1272"/>
                  </a:lnTo>
                </a:path>
              </a:pathLst>
            </a:custGeom>
            <a:gradFill flip="none" rotWithShape="1">
              <a:gsLst>
                <a:gs pos="0">
                  <a:schemeClr val="accent5">
                    <a:lumMod val="89000"/>
                  </a:schemeClr>
                </a:gs>
                <a:gs pos="23000">
                  <a:schemeClr val="accent5">
                    <a:lumMod val="89000"/>
                  </a:schemeClr>
                </a:gs>
                <a:gs pos="69000">
                  <a:schemeClr val="accent5">
                    <a:lumMod val="75000"/>
                  </a:schemeClr>
                </a:gs>
                <a:gs pos="97000">
                  <a:schemeClr val="accent5">
                    <a:lumMod val="70000"/>
                  </a:schemeClr>
                </a:gs>
              </a:gsLst>
              <a:path path="circle">
                <a:fillToRect l="50000" t="50000" r="50000" b="5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745" name="Freeform 744"/>
            <p:cNvSpPr>
              <a:spLocks noChangeArrowheads="1"/>
            </p:cNvSpPr>
            <p:nvPr/>
          </p:nvSpPr>
          <p:spPr bwMode="auto">
            <a:xfrm>
              <a:off x="3658" y="852"/>
              <a:ext cx="1986" cy="856"/>
            </a:xfrm>
            <a:custGeom>
              <a:avLst/>
              <a:gdLst>
                <a:gd name="T0" fmla="*/ 5841 w 8763"/>
                <a:gd name="T1" fmla="*/ 0 h 3776"/>
                <a:gd name="T2" fmla="*/ 2921 w 8763"/>
                <a:gd name="T3" fmla="*/ 1252 h 3776"/>
                <a:gd name="T4" fmla="*/ 0 w 8763"/>
                <a:gd name="T5" fmla="*/ 2524 h 3776"/>
                <a:gd name="T6" fmla="*/ 2921 w 8763"/>
                <a:gd name="T7" fmla="*/ 3775 h 3776"/>
                <a:gd name="T8" fmla="*/ 5841 w 8763"/>
                <a:gd name="T9" fmla="*/ 2524 h 3776"/>
                <a:gd name="T10" fmla="*/ 8762 w 8763"/>
                <a:gd name="T11" fmla="*/ 1252 h 3776"/>
                <a:gd name="T12" fmla="*/ 5841 w 8763"/>
                <a:gd name="T13" fmla="*/ 0 h 3776"/>
              </a:gdLst>
              <a:ahLst/>
              <a:cxnLst>
                <a:cxn ang="0">
                  <a:pos x="T0" y="T1"/>
                </a:cxn>
                <a:cxn ang="0">
                  <a:pos x="T2" y="T3"/>
                </a:cxn>
                <a:cxn ang="0">
                  <a:pos x="T4" y="T5"/>
                </a:cxn>
                <a:cxn ang="0">
                  <a:pos x="T6" y="T7"/>
                </a:cxn>
                <a:cxn ang="0">
                  <a:pos x="T8" y="T9"/>
                </a:cxn>
                <a:cxn ang="0">
                  <a:pos x="T10" y="T11"/>
                </a:cxn>
                <a:cxn ang="0">
                  <a:pos x="T12" y="T13"/>
                </a:cxn>
              </a:cxnLst>
              <a:rect l="0" t="0" r="r" b="b"/>
              <a:pathLst>
                <a:path w="8763" h="3776">
                  <a:moveTo>
                    <a:pt x="5841" y="0"/>
                  </a:moveTo>
                  <a:lnTo>
                    <a:pt x="2921" y="1252"/>
                  </a:lnTo>
                  <a:lnTo>
                    <a:pt x="0" y="2524"/>
                  </a:lnTo>
                  <a:lnTo>
                    <a:pt x="2921" y="3775"/>
                  </a:lnTo>
                  <a:lnTo>
                    <a:pt x="5841" y="2524"/>
                  </a:lnTo>
                  <a:lnTo>
                    <a:pt x="8762" y="1252"/>
                  </a:lnTo>
                  <a:lnTo>
                    <a:pt x="5841" y="0"/>
                  </a:lnTo>
                </a:path>
              </a:pathLst>
            </a:custGeom>
            <a:gradFill flip="none" rotWithShape="1">
              <a:gsLst>
                <a:gs pos="0">
                  <a:schemeClr val="accent5">
                    <a:lumMod val="0"/>
                    <a:lumOff val="100000"/>
                  </a:schemeClr>
                </a:gs>
                <a:gs pos="35000">
                  <a:schemeClr val="accent5">
                    <a:lumMod val="0"/>
                    <a:lumOff val="100000"/>
                  </a:schemeClr>
                </a:gs>
                <a:gs pos="100000">
                  <a:schemeClr val="accent5">
                    <a:lumMod val="100000"/>
                  </a:schemeClr>
                </a:gs>
              </a:gsLst>
              <a:path path="circle">
                <a:fillToRect l="50000" t="-80000" r="50000" b="18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746" name="Freeform 745"/>
            <p:cNvSpPr>
              <a:spLocks noChangeArrowheads="1"/>
            </p:cNvSpPr>
            <p:nvPr/>
          </p:nvSpPr>
          <p:spPr bwMode="auto">
            <a:xfrm>
              <a:off x="3872" y="1246"/>
              <a:ext cx="234" cy="121"/>
            </a:xfrm>
            <a:custGeom>
              <a:avLst/>
              <a:gdLst>
                <a:gd name="T0" fmla="*/ 1022 w 1044"/>
                <a:gd name="T1" fmla="*/ 333 h 543"/>
                <a:gd name="T2" fmla="*/ 1022 w 1044"/>
                <a:gd name="T3" fmla="*/ 333 h 543"/>
                <a:gd name="T4" fmla="*/ 500 w 1044"/>
                <a:gd name="T5" fmla="*/ 41 h 543"/>
                <a:gd name="T6" fmla="*/ 20 w 1044"/>
                <a:gd name="T7" fmla="*/ 229 h 543"/>
                <a:gd name="T8" fmla="*/ 542 w 1044"/>
                <a:gd name="T9" fmla="*/ 521 h 543"/>
                <a:gd name="T10" fmla="*/ 1022 w 1044"/>
                <a:gd name="T11" fmla="*/ 333 h 543"/>
              </a:gdLst>
              <a:ahLst/>
              <a:cxnLst>
                <a:cxn ang="0">
                  <a:pos x="T0" y="T1"/>
                </a:cxn>
                <a:cxn ang="0">
                  <a:pos x="T2" y="T3"/>
                </a:cxn>
                <a:cxn ang="0">
                  <a:pos x="T4" y="T5"/>
                </a:cxn>
                <a:cxn ang="0">
                  <a:pos x="T6" y="T7"/>
                </a:cxn>
                <a:cxn ang="0">
                  <a:pos x="T8" y="T9"/>
                </a:cxn>
                <a:cxn ang="0">
                  <a:pos x="T10" y="T11"/>
                </a:cxn>
              </a:cxnLst>
              <a:rect l="0" t="0" r="r" b="b"/>
              <a:pathLst>
                <a:path w="1044" h="543">
                  <a:moveTo>
                    <a:pt x="1022" y="333"/>
                  </a:moveTo>
                  <a:lnTo>
                    <a:pt x="1022" y="333"/>
                  </a:lnTo>
                  <a:cubicBezTo>
                    <a:pt x="1022" y="187"/>
                    <a:pt x="793" y="62"/>
                    <a:pt x="500" y="41"/>
                  </a:cubicBezTo>
                  <a:cubicBezTo>
                    <a:pt x="229" y="0"/>
                    <a:pt x="0" y="104"/>
                    <a:pt x="20" y="229"/>
                  </a:cubicBezTo>
                  <a:cubicBezTo>
                    <a:pt x="20" y="354"/>
                    <a:pt x="250" y="479"/>
                    <a:pt x="542" y="521"/>
                  </a:cubicBezTo>
                  <a:cubicBezTo>
                    <a:pt x="813" y="542"/>
                    <a:pt x="1043" y="458"/>
                    <a:pt x="1022" y="33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747" name="Freeform 746"/>
            <p:cNvSpPr>
              <a:spLocks noChangeArrowheads="1"/>
            </p:cNvSpPr>
            <p:nvPr/>
          </p:nvSpPr>
          <p:spPr bwMode="auto">
            <a:xfrm>
              <a:off x="3876" y="1298"/>
              <a:ext cx="230" cy="135"/>
            </a:xfrm>
            <a:custGeom>
              <a:avLst/>
              <a:gdLst>
                <a:gd name="T0" fmla="*/ 0 w 1024"/>
                <a:gd name="T1" fmla="*/ 0 h 606"/>
                <a:gd name="T2" fmla="*/ 0 w 1024"/>
                <a:gd name="T3" fmla="*/ 0 h 606"/>
                <a:gd name="T4" fmla="*/ 522 w 1024"/>
                <a:gd name="T5" fmla="*/ 292 h 606"/>
                <a:gd name="T6" fmla="*/ 1002 w 1024"/>
                <a:gd name="T7" fmla="*/ 104 h 606"/>
                <a:gd name="T8" fmla="*/ 1023 w 1024"/>
                <a:gd name="T9" fmla="*/ 396 h 606"/>
                <a:gd name="T10" fmla="*/ 522 w 1024"/>
                <a:gd name="T11" fmla="*/ 584 h 606"/>
                <a:gd name="T12" fmla="*/ 0 w 1024"/>
                <a:gd name="T13" fmla="*/ 292 h 606"/>
                <a:gd name="T14" fmla="*/ 0 w 102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4" h="606">
                  <a:moveTo>
                    <a:pt x="0" y="0"/>
                  </a:moveTo>
                  <a:lnTo>
                    <a:pt x="0" y="0"/>
                  </a:lnTo>
                  <a:cubicBezTo>
                    <a:pt x="0" y="125"/>
                    <a:pt x="230" y="250"/>
                    <a:pt x="522" y="292"/>
                  </a:cubicBezTo>
                  <a:cubicBezTo>
                    <a:pt x="793" y="313"/>
                    <a:pt x="1023" y="229"/>
                    <a:pt x="1002" y="104"/>
                  </a:cubicBezTo>
                  <a:cubicBezTo>
                    <a:pt x="1023" y="396"/>
                    <a:pt x="1023" y="396"/>
                    <a:pt x="1023" y="396"/>
                  </a:cubicBezTo>
                  <a:cubicBezTo>
                    <a:pt x="1023" y="521"/>
                    <a:pt x="814" y="605"/>
                    <a:pt x="522" y="584"/>
                  </a:cubicBezTo>
                  <a:cubicBezTo>
                    <a:pt x="251" y="563"/>
                    <a:pt x="22" y="417"/>
                    <a:pt x="0"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748" name="Freeform 747"/>
            <p:cNvSpPr>
              <a:spLocks noChangeArrowheads="1"/>
            </p:cNvSpPr>
            <p:nvPr/>
          </p:nvSpPr>
          <p:spPr bwMode="auto">
            <a:xfrm>
              <a:off x="4225" y="1423"/>
              <a:ext cx="236" cy="123"/>
            </a:xfrm>
            <a:custGeom>
              <a:avLst/>
              <a:gdLst>
                <a:gd name="T0" fmla="*/ 1022 w 1044"/>
                <a:gd name="T1" fmla="*/ 313 h 544"/>
                <a:gd name="T2" fmla="*/ 1022 w 1044"/>
                <a:gd name="T3" fmla="*/ 313 h 544"/>
                <a:gd name="T4" fmla="*/ 501 w 1044"/>
                <a:gd name="T5" fmla="*/ 21 h 544"/>
                <a:gd name="T6" fmla="*/ 21 w 1044"/>
                <a:gd name="T7" fmla="*/ 230 h 544"/>
                <a:gd name="T8" fmla="*/ 542 w 1044"/>
                <a:gd name="T9" fmla="*/ 522 h 544"/>
                <a:gd name="T10" fmla="*/ 1022 w 1044"/>
                <a:gd name="T11" fmla="*/ 313 h 544"/>
              </a:gdLst>
              <a:ahLst/>
              <a:cxnLst>
                <a:cxn ang="0">
                  <a:pos x="T0" y="T1"/>
                </a:cxn>
                <a:cxn ang="0">
                  <a:pos x="T2" y="T3"/>
                </a:cxn>
                <a:cxn ang="0">
                  <a:pos x="T4" y="T5"/>
                </a:cxn>
                <a:cxn ang="0">
                  <a:pos x="T6" y="T7"/>
                </a:cxn>
                <a:cxn ang="0">
                  <a:pos x="T8" y="T9"/>
                </a:cxn>
                <a:cxn ang="0">
                  <a:pos x="T10" y="T11"/>
                </a:cxn>
              </a:cxnLst>
              <a:rect l="0" t="0" r="r" b="b"/>
              <a:pathLst>
                <a:path w="1044" h="544">
                  <a:moveTo>
                    <a:pt x="1022" y="313"/>
                  </a:moveTo>
                  <a:lnTo>
                    <a:pt x="1022" y="313"/>
                  </a:lnTo>
                  <a:cubicBezTo>
                    <a:pt x="1022" y="188"/>
                    <a:pt x="793" y="63"/>
                    <a:pt x="501" y="21"/>
                  </a:cubicBezTo>
                  <a:cubicBezTo>
                    <a:pt x="230" y="0"/>
                    <a:pt x="0" y="83"/>
                    <a:pt x="21" y="230"/>
                  </a:cubicBezTo>
                  <a:cubicBezTo>
                    <a:pt x="21" y="355"/>
                    <a:pt x="251" y="480"/>
                    <a:pt x="542" y="522"/>
                  </a:cubicBezTo>
                  <a:cubicBezTo>
                    <a:pt x="814" y="543"/>
                    <a:pt x="1043" y="459"/>
                    <a:pt x="1022"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749" name="Freeform 748"/>
            <p:cNvSpPr>
              <a:spLocks noChangeArrowheads="1"/>
            </p:cNvSpPr>
            <p:nvPr/>
          </p:nvSpPr>
          <p:spPr bwMode="auto">
            <a:xfrm>
              <a:off x="4229" y="1478"/>
              <a:ext cx="232" cy="135"/>
            </a:xfrm>
            <a:custGeom>
              <a:avLst/>
              <a:gdLst>
                <a:gd name="T0" fmla="*/ 0 w 1023"/>
                <a:gd name="T1" fmla="*/ 0 h 605"/>
                <a:gd name="T2" fmla="*/ 0 w 1023"/>
                <a:gd name="T3" fmla="*/ 0 h 605"/>
                <a:gd name="T4" fmla="*/ 521 w 1023"/>
                <a:gd name="T5" fmla="*/ 292 h 605"/>
                <a:gd name="T6" fmla="*/ 1001 w 1023"/>
                <a:gd name="T7" fmla="*/ 83 h 605"/>
                <a:gd name="T8" fmla="*/ 1022 w 1023"/>
                <a:gd name="T9" fmla="*/ 375 h 605"/>
                <a:gd name="T10" fmla="*/ 521 w 1023"/>
                <a:gd name="T11" fmla="*/ 584 h 605"/>
                <a:gd name="T12" fmla="*/ 0 w 1023"/>
                <a:gd name="T13" fmla="*/ 292 h 605"/>
                <a:gd name="T14" fmla="*/ 0 w 1023"/>
                <a:gd name="T15" fmla="*/ 0 h 6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3" h="605">
                  <a:moveTo>
                    <a:pt x="0" y="0"/>
                  </a:moveTo>
                  <a:lnTo>
                    <a:pt x="0" y="0"/>
                  </a:lnTo>
                  <a:cubicBezTo>
                    <a:pt x="0" y="125"/>
                    <a:pt x="230" y="250"/>
                    <a:pt x="521" y="292"/>
                  </a:cubicBezTo>
                  <a:cubicBezTo>
                    <a:pt x="793" y="313"/>
                    <a:pt x="1022" y="229"/>
                    <a:pt x="1001" y="83"/>
                  </a:cubicBezTo>
                  <a:cubicBezTo>
                    <a:pt x="1022" y="375"/>
                    <a:pt x="1022" y="375"/>
                    <a:pt x="1022" y="375"/>
                  </a:cubicBezTo>
                  <a:cubicBezTo>
                    <a:pt x="1022" y="521"/>
                    <a:pt x="814" y="604"/>
                    <a:pt x="521" y="584"/>
                  </a:cubicBezTo>
                  <a:cubicBezTo>
                    <a:pt x="250" y="542"/>
                    <a:pt x="21" y="417"/>
                    <a:pt x="0"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750" name="Freeform 749"/>
            <p:cNvSpPr>
              <a:spLocks noChangeArrowheads="1"/>
            </p:cNvSpPr>
            <p:nvPr/>
          </p:nvSpPr>
          <p:spPr bwMode="auto">
            <a:xfrm>
              <a:off x="4183" y="1122"/>
              <a:ext cx="232" cy="121"/>
            </a:xfrm>
            <a:custGeom>
              <a:avLst/>
              <a:gdLst>
                <a:gd name="T0" fmla="*/ 1022 w 1023"/>
                <a:gd name="T1" fmla="*/ 313 h 544"/>
                <a:gd name="T2" fmla="*/ 1022 w 1023"/>
                <a:gd name="T3" fmla="*/ 313 h 544"/>
                <a:gd name="T4" fmla="*/ 501 w 1023"/>
                <a:gd name="T5" fmla="*/ 21 h 544"/>
                <a:gd name="T6" fmla="*/ 0 w 1023"/>
                <a:gd name="T7" fmla="*/ 229 h 544"/>
                <a:gd name="T8" fmla="*/ 521 w 1023"/>
                <a:gd name="T9" fmla="*/ 500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1"/>
                  </a:cubicBezTo>
                  <a:cubicBezTo>
                    <a:pt x="208" y="0"/>
                    <a:pt x="0" y="83"/>
                    <a:pt x="0" y="229"/>
                  </a:cubicBezTo>
                  <a:cubicBezTo>
                    <a:pt x="0" y="355"/>
                    <a:pt x="250" y="480"/>
                    <a:pt x="521" y="500"/>
                  </a:cubicBezTo>
                  <a:cubicBezTo>
                    <a:pt x="813" y="543"/>
                    <a:pt x="1022" y="459"/>
                    <a:pt x="1022"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751" name="Freeform 750"/>
            <p:cNvSpPr>
              <a:spLocks noChangeArrowheads="1"/>
            </p:cNvSpPr>
            <p:nvPr/>
          </p:nvSpPr>
          <p:spPr bwMode="auto">
            <a:xfrm>
              <a:off x="4183" y="1175"/>
              <a:ext cx="236" cy="135"/>
            </a:xfrm>
            <a:custGeom>
              <a:avLst/>
              <a:gdLst>
                <a:gd name="T0" fmla="*/ 0 w 1044"/>
                <a:gd name="T1" fmla="*/ 0 h 606"/>
                <a:gd name="T2" fmla="*/ 0 w 1044"/>
                <a:gd name="T3" fmla="*/ 0 h 606"/>
                <a:gd name="T4" fmla="*/ 521 w 1044"/>
                <a:gd name="T5" fmla="*/ 271 h 606"/>
                <a:gd name="T6" fmla="*/ 1022 w 1044"/>
                <a:gd name="T7" fmla="*/ 84 h 606"/>
                <a:gd name="T8" fmla="*/ 1022 w 1044"/>
                <a:gd name="T9" fmla="*/ 376 h 606"/>
                <a:gd name="T10" fmla="*/ 542 w 1044"/>
                <a:gd name="T11" fmla="*/ 564 h 606"/>
                <a:gd name="T12" fmla="*/ 21 w 1044"/>
                <a:gd name="T13" fmla="*/ 293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0" y="126"/>
                    <a:pt x="250" y="251"/>
                    <a:pt x="521" y="271"/>
                  </a:cubicBezTo>
                  <a:cubicBezTo>
                    <a:pt x="813" y="314"/>
                    <a:pt x="1022" y="230"/>
                    <a:pt x="1022" y="84"/>
                  </a:cubicBezTo>
                  <a:cubicBezTo>
                    <a:pt x="1022" y="376"/>
                    <a:pt x="1022" y="376"/>
                    <a:pt x="1022" y="376"/>
                  </a:cubicBezTo>
                  <a:cubicBezTo>
                    <a:pt x="1043" y="522"/>
                    <a:pt x="813" y="605"/>
                    <a:pt x="542" y="564"/>
                  </a:cubicBezTo>
                  <a:cubicBezTo>
                    <a:pt x="250" y="543"/>
                    <a:pt x="21" y="418"/>
                    <a:pt x="21" y="293"/>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752" name="Freeform 751"/>
            <p:cNvSpPr>
              <a:spLocks noChangeArrowheads="1"/>
            </p:cNvSpPr>
            <p:nvPr/>
          </p:nvSpPr>
          <p:spPr bwMode="auto">
            <a:xfrm>
              <a:off x="4534" y="1300"/>
              <a:ext cx="234" cy="117"/>
            </a:xfrm>
            <a:custGeom>
              <a:avLst/>
              <a:gdLst>
                <a:gd name="T0" fmla="*/ 1044 w 1045"/>
                <a:gd name="T1" fmla="*/ 313 h 522"/>
                <a:gd name="T2" fmla="*/ 1044 w 1045"/>
                <a:gd name="T3" fmla="*/ 313 h 522"/>
                <a:gd name="T4" fmla="*/ 501 w 1045"/>
                <a:gd name="T5" fmla="*/ 21 h 522"/>
                <a:gd name="T6" fmla="*/ 21 w 1045"/>
                <a:gd name="T7" fmla="*/ 208 h 522"/>
                <a:gd name="T8" fmla="*/ 543 w 1045"/>
                <a:gd name="T9" fmla="*/ 500 h 522"/>
                <a:gd name="T10" fmla="*/ 1044 w 1045"/>
                <a:gd name="T11" fmla="*/ 313 h 522"/>
              </a:gdLst>
              <a:ahLst/>
              <a:cxnLst>
                <a:cxn ang="0">
                  <a:pos x="T0" y="T1"/>
                </a:cxn>
                <a:cxn ang="0">
                  <a:pos x="T2" y="T3"/>
                </a:cxn>
                <a:cxn ang="0">
                  <a:pos x="T4" y="T5"/>
                </a:cxn>
                <a:cxn ang="0">
                  <a:pos x="T6" y="T7"/>
                </a:cxn>
                <a:cxn ang="0">
                  <a:pos x="T8" y="T9"/>
                </a:cxn>
                <a:cxn ang="0">
                  <a:pos x="T10" y="T11"/>
                </a:cxn>
              </a:cxnLst>
              <a:rect l="0" t="0" r="r" b="b"/>
              <a:pathLst>
                <a:path w="1045" h="522">
                  <a:moveTo>
                    <a:pt x="1044" y="313"/>
                  </a:moveTo>
                  <a:lnTo>
                    <a:pt x="1044" y="313"/>
                  </a:lnTo>
                  <a:cubicBezTo>
                    <a:pt x="1022" y="187"/>
                    <a:pt x="793" y="41"/>
                    <a:pt x="501" y="21"/>
                  </a:cubicBezTo>
                  <a:cubicBezTo>
                    <a:pt x="230" y="0"/>
                    <a:pt x="0" y="83"/>
                    <a:pt x="21" y="208"/>
                  </a:cubicBezTo>
                  <a:cubicBezTo>
                    <a:pt x="21" y="354"/>
                    <a:pt x="271" y="480"/>
                    <a:pt x="543" y="500"/>
                  </a:cubicBezTo>
                  <a:cubicBezTo>
                    <a:pt x="814" y="521"/>
                    <a:pt x="1044" y="438"/>
                    <a:pt x="1044"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753" name="Freeform 752"/>
            <p:cNvSpPr>
              <a:spLocks noChangeArrowheads="1"/>
            </p:cNvSpPr>
            <p:nvPr/>
          </p:nvSpPr>
          <p:spPr bwMode="auto">
            <a:xfrm>
              <a:off x="4538" y="1348"/>
              <a:ext cx="236" cy="137"/>
            </a:xfrm>
            <a:custGeom>
              <a:avLst/>
              <a:gdLst>
                <a:gd name="T0" fmla="*/ 0 w 1044"/>
                <a:gd name="T1" fmla="*/ 0 h 607"/>
                <a:gd name="T2" fmla="*/ 0 w 1044"/>
                <a:gd name="T3" fmla="*/ 0 h 607"/>
                <a:gd name="T4" fmla="*/ 522 w 1044"/>
                <a:gd name="T5" fmla="*/ 292 h 607"/>
                <a:gd name="T6" fmla="*/ 1023 w 1044"/>
                <a:gd name="T7" fmla="*/ 105 h 607"/>
                <a:gd name="T8" fmla="*/ 1023 w 1044"/>
                <a:gd name="T9" fmla="*/ 397 h 607"/>
                <a:gd name="T10" fmla="*/ 543 w 1044"/>
                <a:gd name="T11" fmla="*/ 584 h 607"/>
                <a:gd name="T12" fmla="*/ 0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6"/>
                    <a:pt x="250" y="272"/>
                    <a:pt x="522" y="292"/>
                  </a:cubicBezTo>
                  <a:cubicBezTo>
                    <a:pt x="793" y="313"/>
                    <a:pt x="1023" y="230"/>
                    <a:pt x="1023" y="105"/>
                  </a:cubicBezTo>
                  <a:cubicBezTo>
                    <a:pt x="1023" y="397"/>
                    <a:pt x="1023" y="397"/>
                    <a:pt x="1023" y="397"/>
                  </a:cubicBezTo>
                  <a:cubicBezTo>
                    <a:pt x="1043" y="522"/>
                    <a:pt x="814" y="606"/>
                    <a:pt x="543" y="584"/>
                  </a:cubicBezTo>
                  <a:cubicBezTo>
                    <a:pt x="250" y="564"/>
                    <a:pt x="21" y="439"/>
                    <a:pt x="0"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754" name="Freeform 753"/>
            <p:cNvSpPr>
              <a:spLocks noChangeArrowheads="1"/>
            </p:cNvSpPr>
            <p:nvPr/>
          </p:nvSpPr>
          <p:spPr bwMode="auto">
            <a:xfrm>
              <a:off x="4500" y="999"/>
              <a:ext cx="236" cy="117"/>
            </a:xfrm>
            <a:custGeom>
              <a:avLst/>
              <a:gdLst>
                <a:gd name="T0" fmla="*/ 1023 w 1044"/>
                <a:gd name="T1" fmla="*/ 313 h 522"/>
                <a:gd name="T2" fmla="*/ 1023 w 1044"/>
                <a:gd name="T3" fmla="*/ 313 h 522"/>
                <a:gd name="T4" fmla="*/ 501 w 1044"/>
                <a:gd name="T5" fmla="*/ 21 h 522"/>
                <a:gd name="T6" fmla="*/ 0 w 1044"/>
                <a:gd name="T7" fmla="*/ 208 h 522"/>
                <a:gd name="T8" fmla="*/ 543 w 1044"/>
                <a:gd name="T9" fmla="*/ 500 h 522"/>
                <a:gd name="T10" fmla="*/ 1023 w 1044"/>
                <a:gd name="T11" fmla="*/ 313 h 522"/>
              </a:gdLst>
              <a:ahLst/>
              <a:cxnLst>
                <a:cxn ang="0">
                  <a:pos x="T0" y="T1"/>
                </a:cxn>
                <a:cxn ang="0">
                  <a:pos x="T2" y="T3"/>
                </a:cxn>
                <a:cxn ang="0">
                  <a:pos x="T4" y="T5"/>
                </a:cxn>
                <a:cxn ang="0">
                  <a:pos x="T6" y="T7"/>
                </a:cxn>
                <a:cxn ang="0">
                  <a:pos x="T8" y="T9"/>
                </a:cxn>
                <a:cxn ang="0">
                  <a:pos x="T10" y="T11"/>
                </a:cxn>
              </a:cxnLst>
              <a:rect l="0" t="0" r="r" b="b"/>
              <a:pathLst>
                <a:path w="1044" h="522">
                  <a:moveTo>
                    <a:pt x="1023" y="313"/>
                  </a:moveTo>
                  <a:lnTo>
                    <a:pt x="1023" y="313"/>
                  </a:lnTo>
                  <a:cubicBezTo>
                    <a:pt x="1023" y="167"/>
                    <a:pt x="772" y="41"/>
                    <a:pt x="501" y="21"/>
                  </a:cubicBezTo>
                  <a:cubicBezTo>
                    <a:pt x="230" y="0"/>
                    <a:pt x="0" y="83"/>
                    <a:pt x="0" y="208"/>
                  </a:cubicBezTo>
                  <a:cubicBezTo>
                    <a:pt x="21" y="354"/>
                    <a:pt x="250" y="480"/>
                    <a:pt x="543" y="500"/>
                  </a:cubicBezTo>
                  <a:cubicBezTo>
                    <a:pt x="814" y="521"/>
                    <a:pt x="1043" y="438"/>
                    <a:pt x="1023"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755" name="Freeform 754"/>
            <p:cNvSpPr>
              <a:spLocks noChangeArrowheads="1"/>
            </p:cNvSpPr>
            <p:nvPr/>
          </p:nvSpPr>
          <p:spPr bwMode="auto">
            <a:xfrm>
              <a:off x="4500" y="1046"/>
              <a:ext cx="236" cy="137"/>
            </a:xfrm>
            <a:custGeom>
              <a:avLst/>
              <a:gdLst>
                <a:gd name="T0" fmla="*/ 0 w 1044"/>
                <a:gd name="T1" fmla="*/ 0 h 607"/>
                <a:gd name="T2" fmla="*/ 0 w 1044"/>
                <a:gd name="T3" fmla="*/ 0 h 607"/>
                <a:gd name="T4" fmla="*/ 543 w 1044"/>
                <a:gd name="T5" fmla="*/ 292 h 607"/>
                <a:gd name="T6" fmla="*/ 1023 w 1044"/>
                <a:gd name="T7" fmla="*/ 105 h 607"/>
                <a:gd name="T8" fmla="*/ 1043 w 1044"/>
                <a:gd name="T9" fmla="*/ 397 h 607"/>
                <a:gd name="T10" fmla="*/ 543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0" y="272"/>
                    <a:pt x="543" y="292"/>
                  </a:cubicBezTo>
                  <a:cubicBezTo>
                    <a:pt x="814" y="313"/>
                    <a:pt x="1043" y="230"/>
                    <a:pt x="1023" y="105"/>
                  </a:cubicBezTo>
                  <a:cubicBezTo>
                    <a:pt x="1043" y="397"/>
                    <a:pt x="1043" y="397"/>
                    <a:pt x="1043" y="397"/>
                  </a:cubicBezTo>
                  <a:cubicBezTo>
                    <a:pt x="1043" y="522"/>
                    <a:pt x="835" y="606"/>
                    <a:pt x="543" y="584"/>
                  </a:cubicBezTo>
                  <a:cubicBezTo>
                    <a:pt x="272" y="563"/>
                    <a:pt x="21" y="439"/>
                    <a:pt x="21"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756" name="Freeform 755"/>
            <p:cNvSpPr>
              <a:spLocks noChangeArrowheads="1"/>
            </p:cNvSpPr>
            <p:nvPr/>
          </p:nvSpPr>
          <p:spPr bwMode="auto">
            <a:xfrm>
              <a:off x="4855" y="1175"/>
              <a:ext cx="232" cy="121"/>
            </a:xfrm>
            <a:custGeom>
              <a:avLst/>
              <a:gdLst>
                <a:gd name="T0" fmla="*/ 1022 w 1023"/>
                <a:gd name="T1" fmla="*/ 314 h 544"/>
                <a:gd name="T2" fmla="*/ 1022 w 1023"/>
                <a:gd name="T3" fmla="*/ 314 h 544"/>
                <a:gd name="T4" fmla="*/ 501 w 1023"/>
                <a:gd name="T5" fmla="*/ 43 h 544"/>
                <a:gd name="T6" fmla="*/ 0 w 1023"/>
                <a:gd name="T7" fmla="*/ 230 h 544"/>
                <a:gd name="T8" fmla="*/ 521 w 1023"/>
                <a:gd name="T9" fmla="*/ 522 h 544"/>
                <a:gd name="T10" fmla="*/ 1022 w 1023"/>
                <a:gd name="T11" fmla="*/ 314 h 544"/>
              </a:gdLst>
              <a:ahLst/>
              <a:cxnLst>
                <a:cxn ang="0">
                  <a:pos x="T0" y="T1"/>
                </a:cxn>
                <a:cxn ang="0">
                  <a:pos x="T2" y="T3"/>
                </a:cxn>
                <a:cxn ang="0">
                  <a:pos x="T4" y="T5"/>
                </a:cxn>
                <a:cxn ang="0">
                  <a:pos x="T6" y="T7"/>
                </a:cxn>
                <a:cxn ang="0">
                  <a:pos x="T8" y="T9"/>
                </a:cxn>
                <a:cxn ang="0">
                  <a:pos x="T10" y="T11"/>
                </a:cxn>
              </a:cxnLst>
              <a:rect l="0" t="0" r="r" b="b"/>
              <a:pathLst>
                <a:path w="1023" h="544">
                  <a:moveTo>
                    <a:pt x="1022" y="314"/>
                  </a:moveTo>
                  <a:lnTo>
                    <a:pt x="1022" y="314"/>
                  </a:lnTo>
                  <a:cubicBezTo>
                    <a:pt x="1022" y="188"/>
                    <a:pt x="772" y="63"/>
                    <a:pt x="501" y="43"/>
                  </a:cubicBezTo>
                  <a:cubicBezTo>
                    <a:pt x="209" y="0"/>
                    <a:pt x="0" y="84"/>
                    <a:pt x="0" y="230"/>
                  </a:cubicBezTo>
                  <a:cubicBezTo>
                    <a:pt x="21" y="355"/>
                    <a:pt x="250" y="480"/>
                    <a:pt x="521" y="522"/>
                  </a:cubicBezTo>
                  <a:cubicBezTo>
                    <a:pt x="814" y="543"/>
                    <a:pt x="1022" y="460"/>
                    <a:pt x="1022" y="314"/>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757" name="Freeform 756"/>
            <p:cNvSpPr>
              <a:spLocks noChangeArrowheads="1"/>
            </p:cNvSpPr>
            <p:nvPr/>
          </p:nvSpPr>
          <p:spPr bwMode="auto">
            <a:xfrm>
              <a:off x="4855" y="1225"/>
              <a:ext cx="236" cy="137"/>
            </a:xfrm>
            <a:custGeom>
              <a:avLst/>
              <a:gdLst>
                <a:gd name="T0" fmla="*/ 0 w 1044"/>
                <a:gd name="T1" fmla="*/ 0 h 606"/>
                <a:gd name="T2" fmla="*/ 0 w 1044"/>
                <a:gd name="T3" fmla="*/ 0 h 606"/>
                <a:gd name="T4" fmla="*/ 521 w 1044"/>
                <a:gd name="T5" fmla="*/ 292 h 606"/>
                <a:gd name="T6" fmla="*/ 1022 w 1044"/>
                <a:gd name="T7" fmla="*/ 84 h 606"/>
                <a:gd name="T8" fmla="*/ 1043 w 1044"/>
                <a:gd name="T9" fmla="*/ 375 h 606"/>
                <a:gd name="T10" fmla="*/ 543 w 1044"/>
                <a:gd name="T11" fmla="*/ 584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92"/>
                  </a:cubicBezTo>
                  <a:cubicBezTo>
                    <a:pt x="814" y="313"/>
                    <a:pt x="1022" y="230"/>
                    <a:pt x="1022" y="84"/>
                  </a:cubicBezTo>
                  <a:cubicBezTo>
                    <a:pt x="1043" y="375"/>
                    <a:pt x="1043" y="375"/>
                    <a:pt x="1043" y="375"/>
                  </a:cubicBezTo>
                  <a:cubicBezTo>
                    <a:pt x="1043" y="521"/>
                    <a:pt x="814" y="605"/>
                    <a:pt x="543" y="584"/>
                  </a:cubicBezTo>
                  <a:cubicBezTo>
                    <a:pt x="271" y="542"/>
                    <a:pt x="21" y="417"/>
                    <a:pt x="21"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758" name="Freeform 757"/>
            <p:cNvSpPr>
              <a:spLocks noChangeArrowheads="1"/>
            </p:cNvSpPr>
            <p:nvPr/>
          </p:nvSpPr>
          <p:spPr bwMode="auto">
            <a:xfrm>
              <a:off x="4808" y="876"/>
              <a:ext cx="230" cy="121"/>
            </a:xfrm>
            <a:custGeom>
              <a:avLst/>
              <a:gdLst>
                <a:gd name="T0" fmla="*/ 1022 w 1023"/>
                <a:gd name="T1" fmla="*/ 313 h 544"/>
                <a:gd name="T2" fmla="*/ 1022 w 1023"/>
                <a:gd name="T3" fmla="*/ 313 h 544"/>
                <a:gd name="T4" fmla="*/ 500 w 1023"/>
                <a:gd name="T5" fmla="*/ 21 h 544"/>
                <a:gd name="T6" fmla="*/ 0 w 1023"/>
                <a:gd name="T7" fmla="*/ 209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22" y="188"/>
                    <a:pt x="771" y="63"/>
                    <a:pt x="500" y="21"/>
                  </a:cubicBezTo>
                  <a:cubicBezTo>
                    <a:pt x="208" y="0"/>
                    <a:pt x="0" y="84"/>
                    <a:pt x="0" y="209"/>
                  </a:cubicBezTo>
                  <a:cubicBezTo>
                    <a:pt x="20" y="355"/>
                    <a:pt x="250" y="480"/>
                    <a:pt x="521" y="501"/>
                  </a:cubicBezTo>
                  <a:cubicBezTo>
                    <a:pt x="813" y="543"/>
                    <a:pt x="1022" y="439"/>
                    <a:pt x="1022"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759" name="Freeform 758"/>
            <p:cNvSpPr>
              <a:spLocks noChangeArrowheads="1"/>
            </p:cNvSpPr>
            <p:nvPr/>
          </p:nvSpPr>
          <p:spPr bwMode="auto">
            <a:xfrm>
              <a:off x="4808" y="923"/>
              <a:ext cx="236" cy="141"/>
            </a:xfrm>
            <a:custGeom>
              <a:avLst/>
              <a:gdLst>
                <a:gd name="T0" fmla="*/ 0 w 1043"/>
                <a:gd name="T1" fmla="*/ 0 h 627"/>
                <a:gd name="T2" fmla="*/ 0 w 1043"/>
                <a:gd name="T3" fmla="*/ 0 h 627"/>
                <a:gd name="T4" fmla="*/ 521 w 1043"/>
                <a:gd name="T5" fmla="*/ 292 h 627"/>
                <a:gd name="T6" fmla="*/ 1022 w 1043"/>
                <a:gd name="T7" fmla="*/ 104 h 627"/>
                <a:gd name="T8" fmla="*/ 1042 w 1043"/>
                <a:gd name="T9" fmla="*/ 397 h 627"/>
                <a:gd name="T10" fmla="*/ 542 w 1043"/>
                <a:gd name="T11" fmla="*/ 584 h 627"/>
                <a:gd name="T12" fmla="*/ 20 w 1043"/>
                <a:gd name="T13" fmla="*/ 292 h 627"/>
                <a:gd name="T14" fmla="*/ 0 w 1043"/>
                <a:gd name="T15" fmla="*/ 0 h 6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3" h="627">
                  <a:moveTo>
                    <a:pt x="0" y="0"/>
                  </a:moveTo>
                  <a:lnTo>
                    <a:pt x="0" y="0"/>
                  </a:lnTo>
                  <a:cubicBezTo>
                    <a:pt x="20" y="146"/>
                    <a:pt x="250" y="271"/>
                    <a:pt x="521" y="292"/>
                  </a:cubicBezTo>
                  <a:cubicBezTo>
                    <a:pt x="813" y="334"/>
                    <a:pt x="1022" y="230"/>
                    <a:pt x="1022" y="104"/>
                  </a:cubicBezTo>
                  <a:cubicBezTo>
                    <a:pt x="1042" y="397"/>
                    <a:pt x="1042" y="397"/>
                    <a:pt x="1042" y="397"/>
                  </a:cubicBezTo>
                  <a:cubicBezTo>
                    <a:pt x="1042" y="521"/>
                    <a:pt x="813" y="626"/>
                    <a:pt x="542" y="584"/>
                  </a:cubicBezTo>
                  <a:cubicBezTo>
                    <a:pt x="271" y="563"/>
                    <a:pt x="20" y="438"/>
                    <a:pt x="20"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760" name="Freeform 759"/>
            <p:cNvSpPr>
              <a:spLocks noChangeArrowheads="1"/>
            </p:cNvSpPr>
            <p:nvPr/>
          </p:nvSpPr>
          <p:spPr bwMode="auto">
            <a:xfrm>
              <a:off x="5162" y="1056"/>
              <a:ext cx="232" cy="117"/>
            </a:xfrm>
            <a:custGeom>
              <a:avLst/>
              <a:gdLst>
                <a:gd name="T0" fmla="*/ 1022 w 1023"/>
                <a:gd name="T1" fmla="*/ 313 h 522"/>
                <a:gd name="T2" fmla="*/ 1022 w 1023"/>
                <a:gd name="T3" fmla="*/ 313 h 522"/>
                <a:gd name="T4" fmla="*/ 500 w 1023"/>
                <a:gd name="T5" fmla="*/ 21 h 522"/>
                <a:gd name="T6" fmla="*/ 0 w 1023"/>
                <a:gd name="T7" fmla="*/ 208 h 522"/>
                <a:gd name="T8" fmla="*/ 522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67"/>
                    <a:pt x="772" y="42"/>
                    <a:pt x="500" y="21"/>
                  </a:cubicBezTo>
                  <a:cubicBezTo>
                    <a:pt x="209" y="0"/>
                    <a:pt x="0" y="84"/>
                    <a:pt x="0" y="208"/>
                  </a:cubicBezTo>
                  <a:cubicBezTo>
                    <a:pt x="21" y="355"/>
                    <a:pt x="250" y="480"/>
                    <a:pt x="522" y="501"/>
                  </a:cubicBezTo>
                  <a:cubicBezTo>
                    <a:pt x="813" y="521"/>
                    <a:pt x="1022" y="438"/>
                    <a:pt x="1022"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761" name="Freeform 760"/>
            <p:cNvSpPr>
              <a:spLocks noChangeArrowheads="1"/>
            </p:cNvSpPr>
            <p:nvPr/>
          </p:nvSpPr>
          <p:spPr bwMode="auto">
            <a:xfrm>
              <a:off x="5162" y="1102"/>
              <a:ext cx="236" cy="137"/>
            </a:xfrm>
            <a:custGeom>
              <a:avLst/>
              <a:gdLst>
                <a:gd name="T0" fmla="*/ 0 w 1044"/>
                <a:gd name="T1" fmla="*/ 0 h 607"/>
                <a:gd name="T2" fmla="*/ 0 w 1044"/>
                <a:gd name="T3" fmla="*/ 0 h 607"/>
                <a:gd name="T4" fmla="*/ 522 w 1044"/>
                <a:gd name="T5" fmla="*/ 293 h 607"/>
                <a:gd name="T6" fmla="*/ 1022 w 1044"/>
                <a:gd name="T7" fmla="*/ 105 h 607"/>
                <a:gd name="T8" fmla="*/ 1022 w 1044"/>
                <a:gd name="T9" fmla="*/ 397 h 607"/>
                <a:gd name="T10" fmla="*/ 542 w 1044"/>
                <a:gd name="T11" fmla="*/ 584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7"/>
                    <a:pt x="250" y="272"/>
                    <a:pt x="522" y="293"/>
                  </a:cubicBezTo>
                  <a:cubicBezTo>
                    <a:pt x="813" y="313"/>
                    <a:pt x="1022" y="230"/>
                    <a:pt x="1022" y="105"/>
                  </a:cubicBezTo>
                  <a:cubicBezTo>
                    <a:pt x="1022" y="397"/>
                    <a:pt x="1022" y="397"/>
                    <a:pt x="1022" y="397"/>
                  </a:cubicBezTo>
                  <a:cubicBezTo>
                    <a:pt x="1043" y="522"/>
                    <a:pt x="813" y="606"/>
                    <a:pt x="542" y="584"/>
                  </a:cubicBezTo>
                  <a:cubicBezTo>
                    <a:pt x="250" y="564"/>
                    <a:pt x="21" y="439"/>
                    <a:pt x="21" y="293"/>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grpSp>
      <p:grpSp>
        <p:nvGrpSpPr>
          <p:cNvPr id="636" name="Group 204"/>
          <p:cNvGrpSpPr>
            <a:grpSpLocks/>
          </p:cNvGrpSpPr>
          <p:nvPr/>
        </p:nvGrpSpPr>
        <p:grpSpPr bwMode="auto">
          <a:xfrm flipH="1">
            <a:off x="3532796" y="3529553"/>
            <a:ext cx="992980" cy="723563"/>
            <a:chOff x="3658" y="852"/>
            <a:chExt cx="1986" cy="1447"/>
          </a:xfrm>
        </p:grpSpPr>
        <p:sp>
          <p:nvSpPr>
            <p:cNvPr id="701" name="Freeform 700"/>
            <p:cNvSpPr>
              <a:spLocks noChangeArrowheads="1"/>
            </p:cNvSpPr>
            <p:nvPr/>
          </p:nvSpPr>
          <p:spPr bwMode="auto">
            <a:xfrm>
              <a:off x="3658" y="1419"/>
              <a:ext cx="662" cy="880"/>
            </a:xfrm>
            <a:custGeom>
              <a:avLst/>
              <a:gdLst>
                <a:gd name="T0" fmla="*/ 2921 w 2922"/>
                <a:gd name="T1" fmla="*/ 3879 h 3880"/>
                <a:gd name="T2" fmla="*/ 0 w 2922"/>
                <a:gd name="T3" fmla="*/ 2629 h 3880"/>
                <a:gd name="T4" fmla="*/ 0 w 2922"/>
                <a:gd name="T5" fmla="*/ 0 h 3880"/>
                <a:gd name="T6" fmla="*/ 2921 w 2922"/>
                <a:gd name="T7" fmla="*/ 1251 h 3880"/>
                <a:gd name="T8" fmla="*/ 2921 w 2922"/>
                <a:gd name="T9" fmla="*/ 3879 h 3880"/>
              </a:gdLst>
              <a:ahLst/>
              <a:cxnLst>
                <a:cxn ang="0">
                  <a:pos x="T0" y="T1"/>
                </a:cxn>
                <a:cxn ang="0">
                  <a:pos x="T2" y="T3"/>
                </a:cxn>
                <a:cxn ang="0">
                  <a:pos x="T4" y="T5"/>
                </a:cxn>
                <a:cxn ang="0">
                  <a:pos x="T6" y="T7"/>
                </a:cxn>
                <a:cxn ang="0">
                  <a:pos x="T8" y="T9"/>
                </a:cxn>
              </a:cxnLst>
              <a:rect l="0" t="0" r="r" b="b"/>
              <a:pathLst>
                <a:path w="2922" h="3880">
                  <a:moveTo>
                    <a:pt x="2921" y="3879"/>
                  </a:moveTo>
                  <a:lnTo>
                    <a:pt x="0" y="2629"/>
                  </a:lnTo>
                  <a:lnTo>
                    <a:pt x="0" y="0"/>
                  </a:lnTo>
                  <a:lnTo>
                    <a:pt x="2921" y="1251"/>
                  </a:lnTo>
                  <a:lnTo>
                    <a:pt x="2921" y="3879"/>
                  </a:lnTo>
                </a:path>
              </a:pathLst>
            </a:custGeom>
            <a:gradFill flip="none" rotWithShape="1">
              <a:gsLst>
                <a:gs pos="0">
                  <a:schemeClr val="accent4">
                    <a:lumMod val="40000"/>
                    <a:lumOff val="60000"/>
                  </a:schemeClr>
                </a:gs>
                <a:gs pos="46000">
                  <a:schemeClr val="accent4">
                    <a:lumMod val="95000"/>
                    <a:lumOff val="5000"/>
                  </a:schemeClr>
                </a:gs>
                <a:gs pos="100000">
                  <a:schemeClr val="accent4">
                    <a:lumMod val="60000"/>
                  </a:schemeClr>
                </a:gs>
              </a:gsLst>
              <a:path path="circle">
                <a:fillToRect l="50000" t="130000" r="50000" b="-3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702" name="Freeform 701"/>
            <p:cNvSpPr>
              <a:spLocks noChangeArrowheads="1"/>
            </p:cNvSpPr>
            <p:nvPr/>
          </p:nvSpPr>
          <p:spPr bwMode="auto">
            <a:xfrm>
              <a:off x="4320" y="1133"/>
              <a:ext cx="1324" cy="1166"/>
            </a:xfrm>
            <a:custGeom>
              <a:avLst/>
              <a:gdLst>
                <a:gd name="T0" fmla="*/ 2920 w 5842"/>
                <a:gd name="T1" fmla="*/ 1272 h 5152"/>
                <a:gd name="T2" fmla="*/ 0 w 5842"/>
                <a:gd name="T3" fmla="*/ 2523 h 5152"/>
                <a:gd name="T4" fmla="*/ 0 w 5842"/>
                <a:gd name="T5" fmla="*/ 5151 h 5152"/>
                <a:gd name="T6" fmla="*/ 2920 w 5842"/>
                <a:gd name="T7" fmla="*/ 3901 h 5152"/>
                <a:gd name="T8" fmla="*/ 5841 w 5842"/>
                <a:gd name="T9" fmla="*/ 2649 h 5152"/>
                <a:gd name="T10" fmla="*/ 5841 w 5842"/>
                <a:gd name="T11" fmla="*/ 0 h 5152"/>
                <a:gd name="T12" fmla="*/ 2920 w 5842"/>
                <a:gd name="T13" fmla="*/ 1272 h 5152"/>
              </a:gdLst>
              <a:ahLst/>
              <a:cxnLst>
                <a:cxn ang="0">
                  <a:pos x="T0" y="T1"/>
                </a:cxn>
                <a:cxn ang="0">
                  <a:pos x="T2" y="T3"/>
                </a:cxn>
                <a:cxn ang="0">
                  <a:pos x="T4" y="T5"/>
                </a:cxn>
                <a:cxn ang="0">
                  <a:pos x="T6" y="T7"/>
                </a:cxn>
                <a:cxn ang="0">
                  <a:pos x="T8" y="T9"/>
                </a:cxn>
                <a:cxn ang="0">
                  <a:pos x="T10" y="T11"/>
                </a:cxn>
                <a:cxn ang="0">
                  <a:pos x="T12" y="T13"/>
                </a:cxn>
              </a:cxnLst>
              <a:rect l="0" t="0" r="r" b="b"/>
              <a:pathLst>
                <a:path w="5842" h="5152">
                  <a:moveTo>
                    <a:pt x="2920" y="1272"/>
                  </a:moveTo>
                  <a:lnTo>
                    <a:pt x="0" y="2523"/>
                  </a:lnTo>
                  <a:lnTo>
                    <a:pt x="0" y="5151"/>
                  </a:lnTo>
                  <a:lnTo>
                    <a:pt x="2920" y="3901"/>
                  </a:lnTo>
                  <a:lnTo>
                    <a:pt x="5841" y="2649"/>
                  </a:lnTo>
                  <a:lnTo>
                    <a:pt x="5841" y="0"/>
                  </a:lnTo>
                  <a:lnTo>
                    <a:pt x="2920" y="1272"/>
                  </a:lnTo>
                </a:path>
              </a:pathLst>
            </a:custGeom>
            <a:gradFill flip="none" rotWithShape="1">
              <a:gsLst>
                <a:gs pos="0">
                  <a:schemeClr val="accent4">
                    <a:lumMod val="89000"/>
                  </a:schemeClr>
                </a:gs>
                <a:gs pos="23000">
                  <a:schemeClr val="accent4">
                    <a:lumMod val="89000"/>
                  </a:schemeClr>
                </a:gs>
                <a:gs pos="69000">
                  <a:schemeClr val="accent4">
                    <a:lumMod val="75000"/>
                  </a:schemeClr>
                </a:gs>
                <a:gs pos="97000">
                  <a:schemeClr val="accent4">
                    <a:lumMod val="70000"/>
                  </a:schemeClr>
                </a:gs>
              </a:gsLst>
              <a:path path="circle">
                <a:fillToRect l="50000" t="50000" r="50000" b="5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703" name="Freeform 702"/>
            <p:cNvSpPr>
              <a:spLocks noChangeArrowheads="1"/>
            </p:cNvSpPr>
            <p:nvPr/>
          </p:nvSpPr>
          <p:spPr bwMode="auto">
            <a:xfrm>
              <a:off x="3658" y="852"/>
              <a:ext cx="1986" cy="856"/>
            </a:xfrm>
            <a:custGeom>
              <a:avLst/>
              <a:gdLst>
                <a:gd name="T0" fmla="*/ 5841 w 8763"/>
                <a:gd name="T1" fmla="*/ 0 h 3776"/>
                <a:gd name="T2" fmla="*/ 2921 w 8763"/>
                <a:gd name="T3" fmla="*/ 1252 h 3776"/>
                <a:gd name="T4" fmla="*/ 0 w 8763"/>
                <a:gd name="T5" fmla="*/ 2524 h 3776"/>
                <a:gd name="T6" fmla="*/ 2921 w 8763"/>
                <a:gd name="T7" fmla="*/ 3775 h 3776"/>
                <a:gd name="T8" fmla="*/ 5841 w 8763"/>
                <a:gd name="T9" fmla="*/ 2524 h 3776"/>
                <a:gd name="T10" fmla="*/ 8762 w 8763"/>
                <a:gd name="T11" fmla="*/ 1252 h 3776"/>
                <a:gd name="T12" fmla="*/ 5841 w 8763"/>
                <a:gd name="T13" fmla="*/ 0 h 3776"/>
              </a:gdLst>
              <a:ahLst/>
              <a:cxnLst>
                <a:cxn ang="0">
                  <a:pos x="T0" y="T1"/>
                </a:cxn>
                <a:cxn ang="0">
                  <a:pos x="T2" y="T3"/>
                </a:cxn>
                <a:cxn ang="0">
                  <a:pos x="T4" y="T5"/>
                </a:cxn>
                <a:cxn ang="0">
                  <a:pos x="T6" y="T7"/>
                </a:cxn>
                <a:cxn ang="0">
                  <a:pos x="T8" y="T9"/>
                </a:cxn>
                <a:cxn ang="0">
                  <a:pos x="T10" y="T11"/>
                </a:cxn>
                <a:cxn ang="0">
                  <a:pos x="T12" y="T13"/>
                </a:cxn>
              </a:cxnLst>
              <a:rect l="0" t="0" r="r" b="b"/>
              <a:pathLst>
                <a:path w="8763" h="3776">
                  <a:moveTo>
                    <a:pt x="5841" y="0"/>
                  </a:moveTo>
                  <a:lnTo>
                    <a:pt x="2921" y="1252"/>
                  </a:lnTo>
                  <a:lnTo>
                    <a:pt x="0" y="2524"/>
                  </a:lnTo>
                  <a:lnTo>
                    <a:pt x="2921" y="3775"/>
                  </a:lnTo>
                  <a:lnTo>
                    <a:pt x="5841" y="2524"/>
                  </a:lnTo>
                  <a:lnTo>
                    <a:pt x="8762" y="1252"/>
                  </a:lnTo>
                  <a:lnTo>
                    <a:pt x="5841" y="0"/>
                  </a:lnTo>
                </a:path>
              </a:pathLst>
            </a:custGeom>
            <a:gradFill flip="none" rotWithShape="1">
              <a:gsLst>
                <a:gs pos="0">
                  <a:schemeClr val="accent4">
                    <a:lumMod val="0"/>
                    <a:lumOff val="100000"/>
                  </a:schemeClr>
                </a:gs>
                <a:gs pos="35000">
                  <a:schemeClr val="accent4">
                    <a:lumMod val="0"/>
                    <a:lumOff val="100000"/>
                  </a:schemeClr>
                </a:gs>
                <a:gs pos="100000">
                  <a:schemeClr val="accent4">
                    <a:lumMod val="100000"/>
                  </a:schemeClr>
                </a:gs>
              </a:gsLst>
              <a:path path="circle">
                <a:fillToRect l="50000" t="-80000" r="50000" b="18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704" name="Freeform 703"/>
            <p:cNvSpPr>
              <a:spLocks noChangeArrowheads="1"/>
            </p:cNvSpPr>
            <p:nvPr/>
          </p:nvSpPr>
          <p:spPr bwMode="auto">
            <a:xfrm>
              <a:off x="3872" y="1246"/>
              <a:ext cx="234" cy="121"/>
            </a:xfrm>
            <a:custGeom>
              <a:avLst/>
              <a:gdLst>
                <a:gd name="T0" fmla="*/ 1022 w 1044"/>
                <a:gd name="T1" fmla="*/ 333 h 543"/>
                <a:gd name="T2" fmla="*/ 1022 w 1044"/>
                <a:gd name="T3" fmla="*/ 333 h 543"/>
                <a:gd name="T4" fmla="*/ 500 w 1044"/>
                <a:gd name="T5" fmla="*/ 41 h 543"/>
                <a:gd name="T6" fmla="*/ 20 w 1044"/>
                <a:gd name="T7" fmla="*/ 229 h 543"/>
                <a:gd name="T8" fmla="*/ 542 w 1044"/>
                <a:gd name="T9" fmla="*/ 521 h 543"/>
                <a:gd name="T10" fmla="*/ 1022 w 1044"/>
                <a:gd name="T11" fmla="*/ 333 h 543"/>
              </a:gdLst>
              <a:ahLst/>
              <a:cxnLst>
                <a:cxn ang="0">
                  <a:pos x="T0" y="T1"/>
                </a:cxn>
                <a:cxn ang="0">
                  <a:pos x="T2" y="T3"/>
                </a:cxn>
                <a:cxn ang="0">
                  <a:pos x="T4" y="T5"/>
                </a:cxn>
                <a:cxn ang="0">
                  <a:pos x="T6" y="T7"/>
                </a:cxn>
                <a:cxn ang="0">
                  <a:pos x="T8" y="T9"/>
                </a:cxn>
                <a:cxn ang="0">
                  <a:pos x="T10" y="T11"/>
                </a:cxn>
              </a:cxnLst>
              <a:rect l="0" t="0" r="r" b="b"/>
              <a:pathLst>
                <a:path w="1044" h="543">
                  <a:moveTo>
                    <a:pt x="1022" y="333"/>
                  </a:moveTo>
                  <a:lnTo>
                    <a:pt x="1022" y="333"/>
                  </a:lnTo>
                  <a:cubicBezTo>
                    <a:pt x="1022" y="187"/>
                    <a:pt x="793" y="62"/>
                    <a:pt x="500" y="41"/>
                  </a:cubicBezTo>
                  <a:cubicBezTo>
                    <a:pt x="229" y="0"/>
                    <a:pt x="0" y="104"/>
                    <a:pt x="20" y="229"/>
                  </a:cubicBezTo>
                  <a:cubicBezTo>
                    <a:pt x="20" y="354"/>
                    <a:pt x="250" y="479"/>
                    <a:pt x="542" y="521"/>
                  </a:cubicBezTo>
                  <a:cubicBezTo>
                    <a:pt x="813" y="542"/>
                    <a:pt x="1043" y="458"/>
                    <a:pt x="1022" y="33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705" name="Freeform 704"/>
            <p:cNvSpPr>
              <a:spLocks noChangeArrowheads="1"/>
            </p:cNvSpPr>
            <p:nvPr/>
          </p:nvSpPr>
          <p:spPr bwMode="auto">
            <a:xfrm>
              <a:off x="3876" y="1298"/>
              <a:ext cx="230" cy="135"/>
            </a:xfrm>
            <a:custGeom>
              <a:avLst/>
              <a:gdLst>
                <a:gd name="T0" fmla="*/ 0 w 1024"/>
                <a:gd name="T1" fmla="*/ 0 h 606"/>
                <a:gd name="T2" fmla="*/ 0 w 1024"/>
                <a:gd name="T3" fmla="*/ 0 h 606"/>
                <a:gd name="T4" fmla="*/ 522 w 1024"/>
                <a:gd name="T5" fmla="*/ 292 h 606"/>
                <a:gd name="T6" fmla="*/ 1002 w 1024"/>
                <a:gd name="T7" fmla="*/ 104 h 606"/>
                <a:gd name="T8" fmla="*/ 1023 w 1024"/>
                <a:gd name="T9" fmla="*/ 396 h 606"/>
                <a:gd name="T10" fmla="*/ 522 w 1024"/>
                <a:gd name="T11" fmla="*/ 584 h 606"/>
                <a:gd name="T12" fmla="*/ 0 w 1024"/>
                <a:gd name="T13" fmla="*/ 292 h 606"/>
                <a:gd name="T14" fmla="*/ 0 w 102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4" h="606">
                  <a:moveTo>
                    <a:pt x="0" y="0"/>
                  </a:moveTo>
                  <a:lnTo>
                    <a:pt x="0" y="0"/>
                  </a:lnTo>
                  <a:cubicBezTo>
                    <a:pt x="0" y="125"/>
                    <a:pt x="230" y="250"/>
                    <a:pt x="522" y="292"/>
                  </a:cubicBezTo>
                  <a:cubicBezTo>
                    <a:pt x="793" y="313"/>
                    <a:pt x="1023" y="229"/>
                    <a:pt x="1002" y="104"/>
                  </a:cubicBezTo>
                  <a:cubicBezTo>
                    <a:pt x="1023" y="396"/>
                    <a:pt x="1023" y="396"/>
                    <a:pt x="1023" y="396"/>
                  </a:cubicBezTo>
                  <a:cubicBezTo>
                    <a:pt x="1023" y="521"/>
                    <a:pt x="814" y="605"/>
                    <a:pt x="522" y="584"/>
                  </a:cubicBezTo>
                  <a:cubicBezTo>
                    <a:pt x="251" y="563"/>
                    <a:pt x="22" y="417"/>
                    <a:pt x="0"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706" name="Freeform 705"/>
            <p:cNvSpPr>
              <a:spLocks noChangeArrowheads="1"/>
            </p:cNvSpPr>
            <p:nvPr/>
          </p:nvSpPr>
          <p:spPr bwMode="auto">
            <a:xfrm>
              <a:off x="4225" y="1423"/>
              <a:ext cx="236" cy="123"/>
            </a:xfrm>
            <a:custGeom>
              <a:avLst/>
              <a:gdLst>
                <a:gd name="T0" fmla="*/ 1022 w 1044"/>
                <a:gd name="T1" fmla="*/ 313 h 544"/>
                <a:gd name="T2" fmla="*/ 1022 w 1044"/>
                <a:gd name="T3" fmla="*/ 313 h 544"/>
                <a:gd name="T4" fmla="*/ 501 w 1044"/>
                <a:gd name="T5" fmla="*/ 21 h 544"/>
                <a:gd name="T6" fmla="*/ 21 w 1044"/>
                <a:gd name="T7" fmla="*/ 230 h 544"/>
                <a:gd name="T8" fmla="*/ 542 w 1044"/>
                <a:gd name="T9" fmla="*/ 522 h 544"/>
                <a:gd name="T10" fmla="*/ 1022 w 1044"/>
                <a:gd name="T11" fmla="*/ 313 h 544"/>
              </a:gdLst>
              <a:ahLst/>
              <a:cxnLst>
                <a:cxn ang="0">
                  <a:pos x="T0" y="T1"/>
                </a:cxn>
                <a:cxn ang="0">
                  <a:pos x="T2" y="T3"/>
                </a:cxn>
                <a:cxn ang="0">
                  <a:pos x="T4" y="T5"/>
                </a:cxn>
                <a:cxn ang="0">
                  <a:pos x="T6" y="T7"/>
                </a:cxn>
                <a:cxn ang="0">
                  <a:pos x="T8" y="T9"/>
                </a:cxn>
                <a:cxn ang="0">
                  <a:pos x="T10" y="T11"/>
                </a:cxn>
              </a:cxnLst>
              <a:rect l="0" t="0" r="r" b="b"/>
              <a:pathLst>
                <a:path w="1044" h="544">
                  <a:moveTo>
                    <a:pt x="1022" y="313"/>
                  </a:moveTo>
                  <a:lnTo>
                    <a:pt x="1022" y="313"/>
                  </a:lnTo>
                  <a:cubicBezTo>
                    <a:pt x="1022" y="188"/>
                    <a:pt x="793" y="63"/>
                    <a:pt x="501" y="21"/>
                  </a:cubicBezTo>
                  <a:cubicBezTo>
                    <a:pt x="230" y="0"/>
                    <a:pt x="0" y="83"/>
                    <a:pt x="21" y="230"/>
                  </a:cubicBezTo>
                  <a:cubicBezTo>
                    <a:pt x="21" y="355"/>
                    <a:pt x="251" y="480"/>
                    <a:pt x="542" y="522"/>
                  </a:cubicBezTo>
                  <a:cubicBezTo>
                    <a:pt x="814" y="543"/>
                    <a:pt x="1043" y="459"/>
                    <a:pt x="1022"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707" name="Freeform 706"/>
            <p:cNvSpPr>
              <a:spLocks noChangeArrowheads="1"/>
            </p:cNvSpPr>
            <p:nvPr/>
          </p:nvSpPr>
          <p:spPr bwMode="auto">
            <a:xfrm>
              <a:off x="4229" y="1478"/>
              <a:ext cx="232" cy="135"/>
            </a:xfrm>
            <a:custGeom>
              <a:avLst/>
              <a:gdLst>
                <a:gd name="T0" fmla="*/ 0 w 1023"/>
                <a:gd name="T1" fmla="*/ 0 h 605"/>
                <a:gd name="T2" fmla="*/ 0 w 1023"/>
                <a:gd name="T3" fmla="*/ 0 h 605"/>
                <a:gd name="T4" fmla="*/ 521 w 1023"/>
                <a:gd name="T5" fmla="*/ 292 h 605"/>
                <a:gd name="T6" fmla="*/ 1001 w 1023"/>
                <a:gd name="T7" fmla="*/ 83 h 605"/>
                <a:gd name="T8" fmla="*/ 1022 w 1023"/>
                <a:gd name="T9" fmla="*/ 375 h 605"/>
                <a:gd name="T10" fmla="*/ 521 w 1023"/>
                <a:gd name="T11" fmla="*/ 584 h 605"/>
                <a:gd name="T12" fmla="*/ 0 w 1023"/>
                <a:gd name="T13" fmla="*/ 292 h 605"/>
                <a:gd name="T14" fmla="*/ 0 w 1023"/>
                <a:gd name="T15" fmla="*/ 0 h 6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3" h="605">
                  <a:moveTo>
                    <a:pt x="0" y="0"/>
                  </a:moveTo>
                  <a:lnTo>
                    <a:pt x="0" y="0"/>
                  </a:lnTo>
                  <a:cubicBezTo>
                    <a:pt x="0" y="125"/>
                    <a:pt x="230" y="250"/>
                    <a:pt x="521" y="292"/>
                  </a:cubicBezTo>
                  <a:cubicBezTo>
                    <a:pt x="793" y="313"/>
                    <a:pt x="1022" y="229"/>
                    <a:pt x="1001" y="83"/>
                  </a:cubicBezTo>
                  <a:cubicBezTo>
                    <a:pt x="1022" y="375"/>
                    <a:pt x="1022" y="375"/>
                    <a:pt x="1022" y="375"/>
                  </a:cubicBezTo>
                  <a:cubicBezTo>
                    <a:pt x="1022" y="521"/>
                    <a:pt x="814" y="604"/>
                    <a:pt x="521" y="584"/>
                  </a:cubicBezTo>
                  <a:cubicBezTo>
                    <a:pt x="250" y="542"/>
                    <a:pt x="21" y="417"/>
                    <a:pt x="0"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708" name="Freeform 707"/>
            <p:cNvSpPr>
              <a:spLocks noChangeArrowheads="1"/>
            </p:cNvSpPr>
            <p:nvPr/>
          </p:nvSpPr>
          <p:spPr bwMode="auto">
            <a:xfrm>
              <a:off x="4183" y="1122"/>
              <a:ext cx="232" cy="121"/>
            </a:xfrm>
            <a:custGeom>
              <a:avLst/>
              <a:gdLst>
                <a:gd name="T0" fmla="*/ 1022 w 1023"/>
                <a:gd name="T1" fmla="*/ 313 h 544"/>
                <a:gd name="T2" fmla="*/ 1022 w 1023"/>
                <a:gd name="T3" fmla="*/ 313 h 544"/>
                <a:gd name="T4" fmla="*/ 501 w 1023"/>
                <a:gd name="T5" fmla="*/ 21 h 544"/>
                <a:gd name="T6" fmla="*/ 0 w 1023"/>
                <a:gd name="T7" fmla="*/ 229 h 544"/>
                <a:gd name="T8" fmla="*/ 521 w 1023"/>
                <a:gd name="T9" fmla="*/ 500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1"/>
                  </a:cubicBezTo>
                  <a:cubicBezTo>
                    <a:pt x="208" y="0"/>
                    <a:pt x="0" y="83"/>
                    <a:pt x="0" y="229"/>
                  </a:cubicBezTo>
                  <a:cubicBezTo>
                    <a:pt x="0" y="355"/>
                    <a:pt x="250" y="480"/>
                    <a:pt x="521" y="500"/>
                  </a:cubicBezTo>
                  <a:cubicBezTo>
                    <a:pt x="813" y="543"/>
                    <a:pt x="1022" y="459"/>
                    <a:pt x="1022"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709" name="Freeform 708"/>
            <p:cNvSpPr>
              <a:spLocks noChangeArrowheads="1"/>
            </p:cNvSpPr>
            <p:nvPr/>
          </p:nvSpPr>
          <p:spPr bwMode="auto">
            <a:xfrm>
              <a:off x="4183" y="1175"/>
              <a:ext cx="236" cy="135"/>
            </a:xfrm>
            <a:custGeom>
              <a:avLst/>
              <a:gdLst>
                <a:gd name="T0" fmla="*/ 0 w 1044"/>
                <a:gd name="T1" fmla="*/ 0 h 606"/>
                <a:gd name="T2" fmla="*/ 0 w 1044"/>
                <a:gd name="T3" fmla="*/ 0 h 606"/>
                <a:gd name="T4" fmla="*/ 521 w 1044"/>
                <a:gd name="T5" fmla="*/ 271 h 606"/>
                <a:gd name="T6" fmla="*/ 1022 w 1044"/>
                <a:gd name="T7" fmla="*/ 84 h 606"/>
                <a:gd name="T8" fmla="*/ 1022 w 1044"/>
                <a:gd name="T9" fmla="*/ 376 h 606"/>
                <a:gd name="T10" fmla="*/ 542 w 1044"/>
                <a:gd name="T11" fmla="*/ 564 h 606"/>
                <a:gd name="T12" fmla="*/ 21 w 1044"/>
                <a:gd name="T13" fmla="*/ 293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0" y="126"/>
                    <a:pt x="250" y="251"/>
                    <a:pt x="521" y="271"/>
                  </a:cubicBezTo>
                  <a:cubicBezTo>
                    <a:pt x="813" y="314"/>
                    <a:pt x="1022" y="230"/>
                    <a:pt x="1022" y="84"/>
                  </a:cubicBezTo>
                  <a:cubicBezTo>
                    <a:pt x="1022" y="376"/>
                    <a:pt x="1022" y="376"/>
                    <a:pt x="1022" y="376"/>
                  </a:cubicBezTo>
                  <a:cubicBezTo>
                    <a:pt x="1043" y="522"/>
                    <a:pt x="813" y="605"/>
                    <a:pt x="542" y="564"/>
                  </a:cubicBezTo>
                  <a:cubicBezTo>
                    <a:pt x="250" y="543"/>
                    <a:pt x="21" y="418"/>
                    <a:pt x="21" y="293"/>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710" name="Freeform 709"/>
            <p:cNvSpPr>
              <a:spLocks noChangeArrowheads="1"/>
            </p:cNvSpPr>
            <p:nvPr/>
          </p:nvSpPr>
          <p:spPr bwMode="auto">
            <a:xfrm>
              <a:off x="4534" y="1300"/>
              <a:ext cx="234" cy="117"/>
            </a:xfrm>
            <a:custGeom>
              <a:avLst/>
              <a:gdLst>
                <a:gd name="T0" fmla="*/ 1044 w 1045"/>
                <a:gd name="T1" fmla="*/ 313 h 522"/>
                <a:gd name="T2" fmla="*/ 1044 w 1045"/>
                <a:gd name="T3" fmla="*/ 313 h 522"/>
                <a:gd name="T4" fmla="*/ 501 w 1045"/>
                <a:gd name="T5" fmla="*/ 21 h 522"/>
                <a:gd name="T6" fmla="*/ 21 w 1045"/>
                <a:gd name="T7" fmla="*/ 208 h 522"/>
                <a:gd name="T8" fmla="*/ 543 w 1045"/>
                <a:gd name="T9" fmla="*/ 500 h 522"/>
                <a:gd name="T10" fmla="*/ 1044 w 1045"/>
                <a:gd name="T11" fmla="*/ 313 h 522"/>
              </a:gdLst>
              <a:ahLst/>
              <a:cxnLst>
                <a:cxn ang="0">
                  <a:pos x="T0" y="T1"/>
                </a:cxn>
                <a:cxn ang="0">
                  <a:pos x="T2" y="T3"/>
                </a:cxn>
                <a:cxn ang="0">
                  <a:pos x="T4" y="T5"/>
                </a:cxn>
                <a:cxn ang="0">
                  <a:pos x="T6" y="T7"/>
                </a:cxn>
                <a:cxn ang="0">
                  <a:pos x="T8" y="T9"/>
                </a:cxn>
                <a:cxn ang="0">
                  <a:pos x="T10" y="T11"/>
                </a:cxn>
              </a:cxnLst>
              <a:rect l="0" t="0" r="r" b="b"/>
              <a:pathLst>
                <a:path w="1045" h="522">
                  <a:moveTo>
                    <a:pt x="1044" y="313"/>
                  </a:moveTo>
                  <a:lnTo>
                    <a:pt x="1044" y="313"/>
                  </a:lnTo>
                  <a:cubicBezTo>
                    <a:pt x="1022" y="187"/>
                    <a:pt x="793" y="41"/>
                    <a:pt x="501" y="21"/>
                  </a:cubicBezTo>
                  <a:cubicBezTo>
                    <a:pt x="230" y="0"/>
                    <a:pt x="0" y="83"/>
                    <a:pt x="21" y="208"/>
                  </a:cubicBezTo>
                  <a:cubicBezTo>
                    <a:pt x="21" y="354"/>
                    <a:pt x="271" y="480"/>
                    <a:pt x="543" y="500"/>
                  </a:cubicBezTo>
                  <a:cubicBezTo>
                    <a:pt x="814" y="521"/>
                    <a:pt x="1044" y="438"/>
                    <a:pt x="1044"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711" name="Freeform 710"/>
            <p:cNvSpPr>
              <a:spLocks noChangeArrowheads="1"/>
            </p:cNvSpPr>
            <p:nvPr/>
          </p:nvSpPr>
          <p:spPr bwMode="auto">
            <a:xfrm>
              <a:off x="4538" y="1348"/>
              <a:ext cx="236" cy="137"/>
            </a:xfrm>
            <a:custGeom>
              <a:avLst/>
              <a:gdLst>
                <a:gd name="T0" fmla="*/ 0 w 1044"/>
                <a:gd name="T1" fmla="*/ 0 h 607"/>
                <a:gd name="T2" fmla="*/ 0 w 1044"/>
                <a:gd name="T3" fmla="*/ 0 h 607"/>
                <a:gd name="T4" fmla="*/ 522 w 1044"/>
                <a:gd name="T5" fmla="*/ 292 h 607"/>
                <a:gd name="T6" fmla="*/ 1023 w 1044"/>
                <a:gd name="T7" fmla="*/ 105 h 607"/>
                <a:gd name="T8" fmla="*/ 1023 w 1044"/>
                <a:gd name="T9" fmla="*/ 397 h 607"/>
                <a:gd name="T10" fmla="*/ 543 w 1044"/>
                <a:gd name="T11" fmla="*/ 584 h 607"/>
                <a:gd name="T12" fmla="*/ 0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6"/>
                    <a:pt x="250" y="272"/>
                    <a:pt x="522" y="292"/>
                  </a:cubicBezTo>
                  <a:cubicBezTo>
                    <a:pt x="793" y="313"/>
                    <a:pt x="1023" y="230"/>
                    <a:pt x="1023" y="105"/>
                  </a:cubicBezTo>
                  <a:cubicBezTo>
                    <a:pt x="1023" y="397"/>
                    <a:pt x="1023" y="397"/>
                    <a:pt x="1023" y="397"/>
                  </a:cubicBezTo>
                  <a:cubicBezTo>
                    <a:pt x="1043" y="522"/>
                    <a:pt x="814" y="606"/>
                    <a:pt x="543" y="584"/>
                  </a:cubicBezTo>
                  <a:cubicBezTo>
                    <a:pt x="250" y="564"/>
                    <a:pt x="21" y="439"/>
                    <a:pt x="0"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712" name="Freeform 711"/>
            <p:cNvSpPr>
              <a:spLocks noChangeArrowheads="1"/>
            </p:cNvSpPr>
            <p:nvPr/>
          </p:nvSpPr>
          <p:spPr bwMode="auto">
            <a:xfrm>
              <a:off x="4500" y="999"/>
              <a:ext cx="236" cy="117"/>
            </a:xfrm>
            <a:custGeom>
              <a:avLst/>
              <a:gdLst>
                <a:gd name="T0" fmla="*/ 1023 w 1044"/>
                <a:gd name="T1" fmla="*/ 313 h 522"/>
                <a:gd name="T2" fmla="*/ 1023 w 1044"/>
                <a:gd name="T3" fmla="*/ 313 h 522"/>
                <a:gd name="T4" fmla="*/ 501 w 1044"/>
                <a:gd name="T5" fmla="*/ 21 h 522"/>
                <a:gd name="T6" fmla="*/ 0 w 1044"/>
                <a:gd name="T7" fmla="*/ 208 h 522"/>
                <a:gd name="T8" fmla="*/ 543 w 1044"/>
                <a:gd name="T9" fmla="*/ 500 h 522"/>
                <a:gd name="T10" fmla="*/ 1023 w 1044"/>
                <a:gd name="T11" fmla="*/ 313 h 522"/>
              </a:gdLst>
              <a:ahLst/>
              <a:cxnLst>
                <a:cxn ang="0">
                  <a:pos x="T0" y="T1"/>
                </a:cxn>
                <a:cxn ang="0">
                  <a:pos x="T2" y="T3"/>
                </a:cxn>
                <a:cxn ang="0">
                  <a:pos x="T4" y="T5"/>
                </a:cxn>
                <a:cxn ang="0">
                  <a:pos x="T6" y="T7"/>
                </a:cxn>
                <a:cxn ang="0">
                  <a:pos x="T8" y="T9"/>
                </a:cxn>
                <a:cxn ang="0">
                  <a:pos x="T10" y="T11"/>
                </a:cxn>
              </a:cxnLst>
              <a:rect l="0" t="0" r="r" b="b"/>
              <a:pathLst>
                <a:path w="1044" h="522">
                  <a:moveTo>
                    <a:pt x="1023" y="313"/>
                  </a:moveTo>
                  <a:lnTo>
                    <a:pt x="1023" y="313"/>
                  </a:lnTo>
                  <a:cubicBezTo>
                    <a:pt x="1023" y="167"/>
                    <a:pt x="772" y="41"/>
                    <a:pt x="501" y="21"/>
                  </a:cubicBezTo>
                  <a:cubicBezTo>
                    <a:pt x="230" y="0"/>
                    <a:pt x="0" y="83"/>
                    <a:pt x="0" y="208"/>
                  </a:cubicBezTo>
                  <a:cubicBezTo>
                    <a:pt x="21" y="354"/>
                    <a:pt x="250" y="480"/>
                    <a:pt x="543" y="500"/>
                  </a:cubicBezTo>
                  <a:cubicBezTo>
                    <a:pt x="814" y="521"/>
                    <a:pt x="1043" y="438"/>
                    <a:pt x="1023"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713" name="Freeform 712"/>
            <p:cNvSpPr>
              <a:spLocks noChangeArrowheads="1"/>
            </p:cNvSpPr>
            <p:nvPr/>
          </p:nvSpPr>
          <p:spPr bwMode="auto">
            <a:xfrm>
              <a:off x="4500" y="1046"/>
              <a:ext cx="236" cy="137"/>
            </a:xfrm>
            <a:custGeom>
              <a:avLst/>
              <a:gdLst>
                <a:gd name="T0" fmla="*/ 0 w 1044"/>
                <a:gd name="T1" fmla="*/ 0 h 607"/>
                <a:gd name="T2" fmla="*/ 0 w 1044"/>
                <a:gd name="T3" fmla="*/ 0 h 607"/>
                <a:gd name="T4" fmla="*/ 543 w 1044"/>
                <a:gd name="T5" fmla="*/ 292 h 607"/>
                <a:gd name="T6" fmla="*/ 1023 w 1044"/>
                <a:gd name="T7" fmla="*/ 105 h 607"/>
                <a:gd name="T8" fmla="*/ 1043 w 1044"/>
                <a:gd name="T9" fmla="*/ 397 h 607"/>
                <a:gd name="T10" fmla="*/ 543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0" y="272"/>
                    <a:pt x="543" y="292"/>
                  </a:cubicBezTo>
                  <a:cubicBezTo>
                    <a:pt x="814" y="313"/>
                    <a:pt x="1043" y="230"/>
                    <a:pt x="1023" y="105"/>
                  </a:cubicBezTo>
                  <a:cubicBezTo>
                    <a:pt x="1043" y="397"/>
                    <a:pt x="1043" y="397"/>
                    <a:pt x="1043" y="397"/>
                  </a:cubicBezTo>
                  <a:cubicBezTo>
                    <a:pt x="1043" y="522"/>
                    <a:pt x="835" y="606"/>
                    <a:pt x="543" y="584"/>
                  </a:cubicBezTo>
                  <a:cubicBezTo>
                    <a:pt x="272" y="563"/>
                    <a:pt x="21" y="439"/>
                    <a:pt x="21"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714" name="Freeform 713"/>
            <p:cNvSpPr>
              <a:spLocks noChangeArrowheads="1"/>
            </p:cNvSpPr>
            <p:nvPr/>
          </p:nvSpPr>
          <p:spPr bwMode="auto">
            <a:xfrm>
              <a:off x="4855" y="1175"/>
              <a:ext cx="232" cy="121"/>
            </a:xfrm>
            <a:custGeom>
              <a:avLst/>
              <a:gdLst>
                <a:gd name="T0" fmla="*/ 1022 w 1023"/>
                <a:gd name="T1" fmla="*/ 314 h 544"/>
                <a:gd name="T2" fmla="*/ 1022 w 1023"/>
                <a:gd name="T3" fmla="*/ 314 h 544"/>
                <a:gd name="T4" fmla="*/ 501 w 1023"/>
                <a:gd name="T5" fmla="*/ 43 h 544"/>
                <a:gd name="T6" fmla="*/ 0 w 1023"/>
                <a:gd name="T7" fmla="*/ 230 h 544"/>
                <a:gd name="T8" fmla="*/ 521 w 1023"/>
                <a:gd name="T9" fmla="*/ 522 h 544"/>
                <a:gd name="T10" fmla="*/ 1022 w 1023"/>
                <a:gd name="T11" fmla="*/ 314 h 544"/>
              </a:gdLst>
              <a:ahLst/>
              <a:cxnLst>
                <a:cxn ang="0">
                  <a:pos x="T0" y="T1"/>
                </a:cxn>
                <a:cxn ang="0">
                  <a:pos x="T2" y="T3"/>
                </a:cxn>
                <a:cxn ang="0">
                  <a:pos x="T4" y="T5"/>
                </a:cxn>
                <a:cxn ang="0">
                  <a:pos x="T6" y="T7"/>
                </a:cxn>
                <a:cxn ang="0">
                  <a:pos x="T8" y="T9"/>
                </a:cxn>
                <a:cxn ang="0">
                  <a:pos x="T10" y="T11"/>
                </a:cxn>
              </a:cxnLst>
              <a:rect l="0" t="0" r="r" b="b"/>
              <a:pathLst>
                <a:path w="1023" h="544">
                  <a:moveTo>
                    <a:pt x="1022" y="314"/>
                  </a:moveTo>
                  <a:lnTo>
                    <a:pt x="1022" y="314"/>
                  </a:lnTo>
                  <a:cubicBezTo>
                    <a:pt x="1022" y="188"/>
                    <a:pt x="772" y="63"/>
                    <a:pt x="501" y="43"/>
                  </a:cubicBezTo>
                  <a:cubicBezTo>
                    <a:pt x="209" y="0"/>
                    <a:pt x="0" y="84"/>
                    <a:pt x="0" y="230"/>
                  </a:cubicBezTo>
                  <a:cubicBezTo>
                    <a:pt x="21" y="355"/>
                    <a:pt x="250" y="480"/>
                    <a:pt x="521" y="522"/>
                  </a:cubicBezTo>
                  <a:cubicBezTo>
                    <a:pt x="814" y="543"/>
                    <a:pt x="1022" y="460"/>
                    <a:pt x="1022" y="314"/>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715" name="Freeform 714"/>
            <p:cNvSpPr>
              <a:spLocks noChangeArrowheads="1"/>
            </p:cNvSpPr>
            <p:nvPr/>
          </p:nvSpPr>
          <p:spPr bwMode="auto">
            <a:xfrm>
              <a:off x="4855" y="1225"/>
              <a:ext cx="236" cy="137"/>
            </a:xfrm>
            <a:custGeom>
              <a:avLst/>
              <a:gdLst>
                <a:gd name="T0" fmla="*/ 0 w 1044"/>
                <a:gd name="T1" fmla="*/ 0 h 606"/>
                <a:gd name="T2" fmla="*/ 0 w 1044"/>
                <a:gd name="T3" fmla="*/ 0 h 606"/>
                <a:gd name="T4" fmla="*/ 521 w 1044"/>
                <a:gd name="T5" fmla="*/ 292 h 606"/>
                <a:gd name="T6" fmla="*/ 1022 w 1044"/>
                <a:gd name="T7" fmla="*/ 84 h 606"/>
                <a:gd name="T8" fmla="*/ 1043 w 1044"/>
                <a:gd name="T9" fmla="*/ 375 h 606"/>
                <a:gd name="T10" fmla="*/ 543 w 1044"/>
                <a:gd name="T11" fmla="*/ 584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92"/>
                  </a:cubicBezTo>
                  <a:cubicBezTo>
                    <a:pt x="814" y="313"/>
                    <a:pt x="1022" y="230"/>
                    <a:pt x="1022" y="84"/>
                  </a:cubicBezTo>
                  <a:cubicBezTo>
                    <a:pt x="1043" y="375"/>
                    <a:pt x="1043" y="375"/>
                    <a:pt x="1043" y="375"/>
                  </a:cubicBezTo>
                  <a:cubicBezTo>
                    <a:pt x="1043" y="521"/>
                    <a:pt x="814" y="605"/>
                    <a:pt x="543" y="584"/>
                  </a:cubicBezTo>
                  <a:cubicBezTo>
                    <a:pt x="271" y="542"/>
                    <a:pt x="21" y="417"/>
                    <a:pt x="21"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716" name="Freeform 715"/>
            <p:cNvSpPr>
              <a:spLocks noChangeArrowheads="1"/>
            </p:cNvSpPr>
            <p:nvPr/>
          </p:nvSpPr>
          <p:spPr bwMode="auto">
            <a:xfrm>
              <a:off x="4808" y="876"/>
              <a:ext cx="230" cy="121"/>
            </a:xfrm>
            <a:custGeom>
              <a:avLst/>
              <a:gdLst>
                <a:gd name="T0" fmla="*/ 1022 w 1023"/>
                <a:gd name="T1" fmla="*/ 313 h 544"/>
                <a:gd name="T2" fmla="*/ 1022 w 1023"/>
                <a:gd name="T3" fmla="*/ 313 h 544"/>
                <a:gd name="T4" fmla="*/ 500 w 1023"/>
                <a:gd name="T5" fmla="*/ 21 h 544"/>
                <a:gd name="T6" fmla="*/ 0 w 1023"/>
                <a:gd name="T7" fmla="*/ 209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22" y="188"/>
                    <a:pt x="771" y="63"/>
                    <a:pt x="500" y="21"/>
                  </a:cubicBezTo>
                  <a:cubicBezTo>
                    <a:pt x="208" y="0"/>
                    <a:pt x="0" y="84"/>
                    <a:pt x="0" y="209"/>
                  </a:cubicBezTo>
                  <a:cubicBezTo>
                    <a:pt x="20" y="355"/>
                    <a:pt x="250" y="480"/>
                    <a:pt x="521" y="501"/>
                  </a:cubicBezTo>
                  <a:cubicBezTo>
                    <a:pt x="813" y="543"/>
                    <a:pt x="1022" y="439"/>
                    <a:pt x="1022"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717" name="Freeform 716"/>
            <p:cNvSpPr>
              <a:spLocks noChangeArrowheads="1"/>
            </p:cNvSpPr>
            <p:nvPr/>
          </p:nvSpPr>
          <p:spPr bwMode="auto">
            <a:xfrm>
              <a:off x="4808" y="923"/>
              <a:ext cx="236" cy="141"/>
            </a:xfrm>
            <a:custGeom>
              <a:avLst/>
              <a:gdLst>
                <a:gd name="T0" fmla="*/ 0 w 1043"/>
                <a:gd name="T1" fmla="*/ 0 h 627"/>
                <a:gd name="T2" fmla="*/ 0 w 1043"/>
                <a:gd name="T3" fmla="*/ 0 h 627"/>
                <a:gd name="T4" fmla="*/ 521 w 1043"/>
                <a:gd name="T5" fmla="*/ 292 h 627"/>
                <a:gd name="T6" fmla="*/ 1022 w 1043"/>
                <a:gd name="T7" fmla="*/ 104 h 627"/>
                <a:gd name="T8" fmla="*/ 1042 w 1043"/>
                <a:gd name="T9" fmla="*/ 397 h 627"/>
                <a:gd name="T10" fmla="*/ 542 w 1043"/>
                <a:gd name="T11" fmla="*/ 584 h 627"/>
                <a:gd name="T12" fmla="*/ 20 w 1043"/>
                <a:gd name="T13" fmla="*/ 292 h 627"/>
                <a:gd name="T14" fmla="*/ 0 w 1043"/>
                <a:gd name="T15" fmla="*/ 0 h 6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3" h="627">
                  <a:moveTo>
                    <a:pt x="0" y="0"/>
                  </a:moveTo>
                  <a:lnTo>
                    <a:pt x="0" y="0"/>
                  </a:lnTo>
                  <a:cubicBezTo>
                    <a:pt x="20" y="146"/>
                    <a:pt x="250" y="271"/>
                    <a:pt x="521" y="292"/>
                  </a:cubicBezTo>
                  <a:cubicBezTo>
                    <a:pt x="813" y="334"/>
                    <a:pt x="1022" y="230"/>
                    <a:pt x="1022" y="104"/>
                  </a:cubicBezTo>
                  <a:cubicBezTo>
                    <a:pt x="1042" y="397"/>
                    <a:pt x="1042" y="397"/>
                    <a:pt x="1042" y="397"/>
                  </a:cubicBezTo>
                  <a:cubicBezTo>
                    <a:pt x="1042" y="521"/>
                    <a:pt x="813" y="626"/>
                    <a:pt x="542" y="584"/>
                  </a:cubicBezTo>
                  <a:cubicBezTo>
                    <a:pt x="271" y="563"/>
                    <a:pt x="20" y="438"/>
                    <a:pt x="20"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718" name="Freeform 717"/>
            <p:cNvSpPr>
              <a:spLocks noChangeArrowheads="1"/>
            </p:cNvSpPr>
            <p:nvPr/>
          </p:nvSpPr>
          <p:spPr bwMode="auto">
            <a:xfrm>
              <a:off x="5162" y="1056"/>
              <a:ext cx="232" cy="117"/>
            </a:xfrm>
            <a:custGeom>
              <a:avLst/>
              <a:gdLst>
                <a:gd name="T0" fmla="*/ 1022 w 1023"/>
                <a:gd name="T1" fmla="*/ 313 h 522"/>
                <a:gd name="T2" fmla="*/ 1022 w 1023"/>
                <a:gd name="T3" fmla="*/ 313 h 522"/>
                <a:gd name="T4" fmla="*/ 500 w 1023"/>
                <a:gd name="T5" fmla="*/ 21 h 522"/>
                <a:gd name="T6" fmla="*/ 0 w 1023"/>
                <a:gd name="T7" fmla="*/ 208 h 522"/>
                <a:gd name="T8" fmla="*/ 522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67"/>
                    <a:pt x="772" y="42"/>
                    <a:pt x="500" y="21"/>
                  </a:cubicBezTo>
                  <a:cubicBezTo>
                    <a:pt x="209" y="0"/>
                    <a:pt x="0" y="84"/>
                    <a:pt x="0" y="208"/>
                  </a:cubicBezTo>
                  <a:cubicBezTo>
                    <a:pt x="21" y="355"/>
                    <a:pt x="250" y="480"/>
                    <a:pt x="522" y="501"/>
                  </a:cubicBezTo>
                  <a:cubicBezTo>
                    <a:pt x="813" y="521"/>
                    <a:pt x="1022" y="438"/>
                    <a:pt x="1022"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719" name="Freeform 718"/>
            <p:cNvSpPr>
              <a:spLocks noChangeArrowheads="1"/>
            </p:cNvSpPr>
            <p:nvPr/>
          </p:nvSpPr>
          <p:spPr bwMode="auto">
            <a:xfrm>
              <a:off x="5162" y="1102"/>
              <a:ext cx="236" cy="137"/>
            </a:xfrm>
            <a:custGeom>
              <a:avLst/>
              <a:gdLst>
                <a:gd name="T0" fmla="*/ 0 w 1044"/>
                <a:gd name="T1" fmla="*/ 0 h 607"/>
                <a:gd name="T2" fmla="*/ 0 w 1044"/>
                <a:gd name="T3" fmla="*/ 0 h 607"/>
                <a:gd name="T4" fmla="*/ 522 w 1044"/>
                <a:gd name="T5" fmla="*/ 293 h 607"/>
                <a:gd name="T6" fmla="*/ 1022 w 1044"/>
                <a:gd name="T7" fmla="*/ 105 h 607"/>
                <a:gd name="T8" fmla="*/ 1022 w 1044"/>
                <a:gd name="T9" fmla="*/ 397 h 607"/>
                <a:gd name="T10" fmla="*/ 542 w 1044"/>
                <a:gd name="T11" fmla="*/ 584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7"/>
                    <a:pt x="250" y="272"/>
                    <a:pt x="522" y="293"/>
                  </a:cubicBezTo>
                  <a:cubicBezTo>
                    <a:pt x="813" y="313"/>
                    <a:pt x="1022" y="230"/>
                    <a:pt x="1022" y="105"/>
                  </a:cubicBezTo>
                  <a:cubicBezTo>
                    <a:pt x="1022" y="397"/>
                    <a:pt x="1022" y="397"/>
                    <a:pt x="1022" y="397"/>
                  </a:cubicBezTo>
                  <a:cubicBezTo>
                    <a:pt x="1043" y="522"/>
                    <a:pt x="813" y="606"/>
                    <a:pt x="542" y="584"/>
                  </a:cubicBezTo>
                  <a:cubicBezTo>
                    <a:pt x="250" y="564"/>
                    <a:pt x="21" y="439"/>
                    <a:pt x="21" y="293"/>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grpSp>
      <p:grpSp>
        <p:nvGrpSpPr>
          <p:cNvPr id="638" name="Group 224"/>
          <p:cNvGrpSpPr>
            <a:grpSpLocks/>
          </p:cNvGrpSpPr>
          <p:nvPr/>
        </p:nvGrpSpPr>
        <p:grpSpPr bwMode="auto">
          <a:xfrm flipH="1">
            <a:off x="3862214" y="3375613"/>
            <a:ext cx="662487" cy="584285"/>
            <a:chOff x="2231" y="1596"/>
            <a:chExt cx="1324" cy="1167"/>
          </a:xfrm>
        </p:grpSpPr>
        <p:sp>
          <p:nvSpPr>
            <p:cNvPr id="679" name="Freeform 678"/>
            <p:cNvSpPr>
              <a:spLocks noChangeArrowheads="1"/>
            </p:cNvSpPr>
            <p:nvPr/>
          </p:nvSpPr>
          <p:spPr bwMode="auto">
            <a:xfrm>
              <a:off x="2231" y="1880"/>
              <a:ext cx="662" cy="883"/>
            </a:xfrm>
            <a:custGeom>
              <a:avLst/>
              <a:gdLst>
                <a:gd name="T0" fmla="*/ 2920 w 2921"/>
                <a:gd name="T1" fmla="*/ 3901 h 3902"/>
                <a:gd name="T2" fmla="*/ 0 w 2921"/>
                <a:gd name="T3" fmla="*/ 2650 h 3902"/>
                <a:gd name="T4" fmla="*/ 0 w 2921"/>
                <a:gd name="T5" fmla="*/ 0 h 3902"/>
                <a:gd name="T6" fmla="*/ 2920 w 2921"/>
                <a:gd name="T7" fmla="*/ 1273 h 3902"/>
                <a:gd name="T8" fmla="*/ 2920 w 2921"/>
                <a:gd name="T9" fmla="*/ 3901 h 3902"/>
              </a:gdLst>
              <a:ahLst/>
              <a:cxnLst>
                <a:cxn ang="0">
                  <a:pos x="T0" y="T1"/>
                </a:cxn>
                <a:cxn ang="0">
                  <a:pos x="T2" y="T3"/>
                </a:cxn>
                <a:cxn ang="0">
                  <a:pos x="T4" y="T5"/>
                </a:cxn>
                <a:cxn ang="0">
                  <a:pos x="T6" y="T7"/>
                </a:cxn>
                <a:cxn ang="0">
                  <a:pos x="T8" y="T9"/>
                </a:cxn>
              </a:cxnLst>
              <a:rect l="0" t="0" r="r" b="b"/>
              <a:pathLst>
                <a:path w="2921" h="3902">
                  <a:moveTo>
                    <a:pt x="2920" y="3901"/>
                  </a:moveTo>
                  <a:lnTo>
                    <a:pt x="0" y="2650"/>
                  </a:lnTo>
                  <a:lnTo>
                    <a:pt x="0" y="0"/>
                  </a:lnTo>
                  <a:lnTo>
                    <a:pt x="2920" y="1273"/>
                  </a:lnTo>
                  <a:lnTo>
                    <a:pt x="2920" y="3901"/>
                  </a:lnTo>
                </a:path>
              </a:pathLst>
            </a:custGeom>
            <a:gradFill flip="none" rotWithShape="1">
              <a:gsLst>
                <a:gs pos="0">
                  <a:schemeClr val="accent6">
                    <a:lumMod val="40000"/>
                    <a:lumOff val="60000"/>
                  </a:schemeClr>
                </a:gs>
                <a:gs pos="46000">
                  <a:schemeClr val="accent6">
                    <a:lumMod val="95000"/>
                    <a:lumOff val="5000"/>
                  </a:schemeClr>
                </a:gs>
                <a:gs pos="100000">
                  <a:schemeClr val="accent6">
                    <a:lumMod val="60000"/>
                  </a:schemeClr>
                </a:gs>
              </a:gsLst>
              <a:path path="circle">
                <a:fillToRect l="50000" t="130000" r="50000" b="-3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80" name="Freeform 679"/>
            <p:cNvSpPr>
              <a:spLocks noChangeArrowheads="1"/>
            </p:cNvSpPr>
            <p:nvPr/>
          </p:nvSpPr>
          <p:spPr bwMode="auto">
            <a:xfrm>
              <a:off x="2893" y="1880"/>
              <a:ext cx="662" cy="883"/>
            </a:xfrm>
            <a:custGeom>
              <a:avLst/>
              <a:gdLst>
                <a:gd name="T0" fmla="*/ 0 w 2921"/>
                <a:gd name="T1" fmla="*/ 1273 h 3902"/>
                <a:gd name="T2" fmla="*/ 0 w 2921"/>
                <a:gd name="T3" fmla="*/ 1273 h 3902"/>
                <a:gd name="T4" fmla="*/ 0 w 2921"/>
                <a:gd name="T5" fmla="*/ 3901 h 3902"/>
                <a:gd name="T6" fmla="*/ 0 w 2921"/>
                <a:gd name="T7" fmla="*/ 3901 h 3902"/>
                <a:gd name="T8" fmla="*/ 2920 w 2921"/>
                <a:gd name="T9" fmla="*/ 2650 h 3902"/>
                <a:gd name="T10" fmla="*/ 2920 w 2921"/>
                <a:gd name="T11" fmla="*/ 0 h 3902"/>
                <a:gd name="T12" fmla="*/ 0 w 2921"/>
                <a:gd name="T13" fmla="*/ 1273 h 3902"/>
              </a:gdLst>
              <a:ahLst/>
              <a:cxnLst>
                <a:cxn ang="0">
                  <a:pos x="T0" y="T1"/>
                </a:cxn>
                <a:cxn ang="0">
                  <a:pos x="T2" y="T3"/>
                </a:cxn>
                <a:cxn ang="0">
                  <a:pos x="T4" y="T5"/>
                </a:cxn>
                <a:cxn ang="0">
                  <a:pos x="T6" y="T7"/>
                </a:cxn>
                <a:cxn ang="0">
                  <a:pos x="T8" y="T9"/>
                </a:cxn>
                <a:cxn ang="0">
                  <a:pos x="T10" y="T11"/>
                </a:cxn>
                <a:cxn ang="0">
                  <a:pos x="T12" y="T13"/>
                </a:cxn>
              </a:cxnLst>
              <a:rect l="0" t="0" r="r" b="b"/>
              <a:pathLst>
                <a:path w="2921" h="3902">
                  <a:moveTo>
                    <a:pt x="0" y="1273"/>
                  </a:moveTo>
                  <a:lnTo>
                    <a:pt x="0" y="1273"/>
                  </a:lnTo>
                  <a:lnTo>
                    <a:pt x="0" y="3901"/>
                  </a:lnTo>
                  <a:lnTo>
                    <a:pt x="0" y="3901"/>
                  </a:lnTo>
                  <a:lnTo>
                    <a:pt x="2920" y="2650"/>
                  </a:lnTo>
                  <a:lnTo>
                    <a:pt x="2920" y="0"/>
                  </a:lnTo>
                  <a:lnTo>
                    <a:pt x="0" y="1273"/>
                  </a:lnTo>
                </a:path>
              </a:pathLst>
            </a:custGeom>
            <a:gradFill flip="none" rotWithShape="1">
              <a:gsLst>
                <a:gs pos="0">
                  <a:schemeClr val="accent6">
                    <a:lumMod val="89000"/>
                  </a:schemeClr>
                </a:gs>
                <a:gs pos="23000">
                  <a:schemeClr val="accent6">
                    <a:lumMod val="89000"/>
                  </a:schemeClr>
                </a:gs>
                <a:gs pos="69000">
                  <a:schemeClr val="accent6">
                    <a:lumMod val="75000"/>
                  </a:schemeClr>
                </a:gs>
                <a:gs pos="97000">
                  <a:schemeClr val="accent6">
                    <a:lumMod val="70000"/>
                  </a:schemeClr>
                </a:gs>
              </a:gsLst>
              <a:path path="circle">
                <a:fillToRect l="50000" t="50000" r="50000" b="5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81" name="Freeform 680"/>
            <p:cNvSpPr>
              <a:spLocks noChangeArrowheads="1"/>
            </p:cNvSpPr>
            <p:nvPr/>
          </p:nvSpPr>
          <p:spPr bwMode="auto">
            <a:xfrm>
              <a:off x="2231" y="1596"/>
              <a:ext cx="1323" cy="572"/>
            </a:xfrm>
            <a:custGeom>
              <a:avLst/>
              <a:gdLst>
                <a:gd name="T0" fmla="*/ 2920 w 5841"/>
                <a:gd name="T1" fmla="*/ 0 h 2525"/>
                <a:gd name="T2" fmla="*/ 0 w 5841"/>
                <a:gd name="T3" fmla="*/ 1251 h 2525"/>
                <a:gd name="T4" fmla="*/ 0 w 5841"/>
                <a:gd name="T5" fmla="*/ 1251 h 2525"/>
                <a:gd name="T6" fmla="*/ 2920 w 5841"/>
                <a:gd name="T7" fmla="*/ 2524 h 2525"/>
                <a:gd name="T8" fmla="*/ 2920 w 5841"/>
                <a:gd name="T9" fmla="*/ 2524 h 2525"/>
                <a:gd name="T10" fmla="*/ 5840 w 5841"/>
                <a:gd name="T11" fmla="*/ 1251 h 2525"/>
                <a:gd name="T12" fmla="*/ 2920 w 5841"/>
                <a:gd name="T13" fmla="*/ 0 h 2525"/>
              </a:gdLst>
              <a:ahLst/>
              <a:cxnLst>
                <a:cxn ang="0">
                  <a:pos x="T0" y="T1"/>
                </a:cxn>
                <a:cxn ang="0">
                  <a:pos x="T2" y="T3"/>
                </a:cxn>
                <a:cxn ang="0">
                  <a:pos x="T4" y="T5"/>
                </a:cxn>
                <a:cxn ang="0">
                  <a:pos x="T6" y="T7"/>
                </a:cxn>
                <a:cxn ang="0">
                  <a:pos x="T8" y="T9"/>
                </a:cxn>
                <a:cxn ang="0">
                  <a:pos x="T10" y="T11"/>
                </a:cxn>
                <a:cxn ang="0">
                  <a:pos x="T12" y="T13"/>
                </a:cxn>
              </a:cxnLst>
              <a:rect l="0" t="0" r="r" b="b"/>
              <a:pathLst>
                <a:path w="5841" h="2525">
                  <a:moveTo>
                    <a:pt x="2920" y="0"/>
                  </a:moveTo>
                  <a:lnTo>
                    <a:pt x="0" y="1251"/>
                  </a:lnTo>
                  <a:lnTo>
                    <a:pt x="0" y="1251"/>
                  </a:lnTo>
                  <a:lnTo>
                    <a:pt x="2920" y="2524"/>
                  </a:lnTo>
                  <a:lnTo>
                    <a:pt x="2920" y="2524"/>
                  </a:lnTo>
                  <a:lnTo>
                    <a:pt x="5840" y="1251"/>
                  </a:lnTo>
                  <a:lnTo>
                    <a:pt x="2920" y="0"/>
                  </a:lnTo>
                </a:path>
              </a:pathLst>
            </a:custGeom>
            <a:gradFill flip="none" rotWithShape="1">
              <a:gsLst>
                <a:gs pos="0">
                  <a:schemeClr val="accent6">
                    <a:lumMod val="0"/>
                    <a:lumOff val="100000"/>
                  </a:schemeClr>
                </a:gs>
                <a:gs pos="35000">
                  <a:schemeClr val="accent6">
                    <a:lumMod val="0"/>
                    <a:lumOff val="100000"/>
                  </a:schemeClr>
                </a:gs>
                <a:gs pos="100000">
                  <a:schemeClr val="accent6">
                    <a:lumMod val="100000"/>
                  </a:schemeClr>
                </a:gs>
              </a:gsLst>
              <a:path path="circle">
                <a:fillToRect l="50000" t="-80000" r="50000" b="18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82" name="Freeform 681"/>
            <p:cNvSpPr>
              <a:spLocks noChangeArrowheads="1"/>
            </p:cNvSpPr>
            <p:nvPr/>
          </p:nvSpPr>
          <p:spPr bwMode="auto">
            <a:xfrm>
              <a:off x="2431" y="1729"/>
              <a:ext cx="230" cy="117"/>
            </a:xfrm>
            <a:custGeom>
              <a:avLst/>
              <a:gdLst>
                <a:gd name="T0" fmla="*/ 1022 w 1023"/>
                <a:gd name="T1" fmla="*/ 313 h 522"/>
                <a:gd name="T2" fmla="*/ 1022 w 1023"/>
                <a:gd name="T3" fmla="*/ 313 h 522"/>
                <a:gd name="T4" fmla="*/ 501 w 1023"/>
                <a:gd name="T5" fmla="*/ 21 h 522"/>
                <a:gd name="T6" fmla="*/ 0 w 1023"/>
                <a:gd name="T7" fmla="*/ 208 h 522"/>
                <a:gd name="T8" fmla="*/ 522 w 1023"/>
                <a:gd name="T9" fmla="*/ 500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2" y="167"/>
                    <a:pt x="772" y="41"/>
                    <a:pt x="501" y="21"/>
                  </a:cubicBezTo>
                  <a:cubicBezTo>
                    <a:pt x="209" y="0"/>
                    <a:pt x="0" y="83"/>
                    <a:pt x="0" y="208"/>
                  </a:cubicBezTo>
                  <a:cubicBezTo>
                    <a:pt x="21" y="354"/>
                    <a:pt x="251" y="480"/>
                    <a:pt x="522" y="500"/>
                  </a:cubicBezTo>
                  <a:cubicBezTo>
                    <a:pt x="813" y="521"/>
                    <a:pt x="1022" y="438"/>
                    <a:pt x="1022" y="313"/>
                  </a:cubicBezTo>
                </a:path>
              </a:pathLst>
            </a:custGeom>
            <a:solidFill>
              <a:schemeClr val="accent6">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83" name="Freeform 682"/>
            <p:cNvSpPr>
              <a:spLocks noChangeArrowheads="1"/>
            </p:cNvSpPr>
            <p:nvPr/>
          </p:nvSpPr>
          <p:spPr bwMode="auto">
            <a:xfrm>
              <a:off x="2431" y="1775"/>
              <a:ext cx="236" cy="137"/>
            </a:xfrm>
            <a:custGeom>
              <a:avLst/>
              <a:gdLst>
                <a:gd name="T0" fmla="*/ 0 w 1044"/>
                <a:gd name="T1" fmla="*/ 0 h 607"/>
                <a:gd name="T2" fmla="*/ 0 w 1044"/>
                <a:gd name="T3" fmla="*/ 0 h 607"/>
                <a:gd name="T4" fmla="*/ 522 w 1044"/>
                <a:gd name="T5" fmla="*/ 292 h 607"/>
                <a:gd name="T6" fmla="*/ 1022 w 1044"/>
                <a:gd name="T7" fmla="*/ 105 h 607"/>
                <a:gd name="T8" fmla="*/ 1022 w 1044"/>
                <a:gd name="T9" fmla="*/ 397 h 607"/>
                <a:gd name="T10" fmla="*/ 542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1" y="272"/>
                    <a:pt x="522" y="292"/>
                  </a:cubicBezTo>
                  <a:cubicBezTo>
                    <a:pt x="813" y="313"/>
                    <a:pt x="1022" y="230"/>
                    <a:pt x="1022" y="105"/>
                  </a:cubicBezTo>
                  <a:cubicBezTo>
                    <a:pt x="1022" y="397"/>
                    <a:pt x="1022" y="397"/>
                    <a:pt x="1022" y="397"/>
                  </a:cubicBezTo>
                  <a:cubicBezTo>
                    <a:pt x="1043" y="522"/>
                    <a:pt x="813" y="606"/>
                    <a:pt x="542" y="584"/>
                  </a:cubicBezTo>
                  <a:cubicBezTo>
                    <a:pt x="251" y="563"/>
                    <a:pt x="21" y="439"/>
                    <a:pt x="21" y="292"/>
                  </a:cubicBezTo>
                  <a:lnTo>
                    <a:pt x="0" y="0"/>
                  </a:lnTo>
                </a:path>
              </a:pathLst>
            </a:custGeom>
            <a:solidFill>
              <a:schemeClr val="accent6"/>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84" name="Freeform 683"/>
            <p:cNvSpPr>
              <a:spLocks noChangeArrowheads="1"/>
            </p:cNvSpPr>
            <p:nvPr/>
          </p:nvSpPr>
          <p:spPr bwMode="auto">
            <a:xfrm>
              <a:off x="2786" y="1904"/>
              <a:ext cx="230" cy="121"/>
            </a:xfrm>
            <a:custGeom>
              <a:avLst/>
              <a:gdLst>
                <a:gd name="T0" fmla="*/ 1023 w 1024"/>
                <a:gd name="T1" fmla="*/ 334 h 544"/>
                <a:gd name="T2" fmla="*/ 1023 w 1024"/>
                <a:gd name="T3" fmla="*/ 334 h 544"/>
                <a:gd name="T4" fmla="*/ 501 w 1024"/>
                <a:gd name="T5" fmla="*/ 43 h 544"/>
                <a:gd name="T6" fmla="*/ 0 w 1024"/>
                <a:gd name="T7" fmla="*/ 230 h 544"/>
                <a:gd name="T8" fmla="*/ 522 w 1024"/>
                <a:gd name="T9" fmla="*/ 522 h 544"/>
                <a:gd name="T10" fmla="*/ 1023 w 1024"/>
                <a:gd name="T11" fmla="*/ 334 h 544"/>
              </a:gdLst>
              <a:ahLst/>
              <a:cxnLst>
                <a:cxn ang="0">
                  <a:pos x="T0" y="T1"/>
                </a:cxn>
                <a:cxn ang="0">
                  <a:pos x="T2" y="T3"/>
                </a:cxn>
                <a:cxn ang="0">
                  <a:pos x="T4" y="T5"/>
                </a:cxn>
                <a:cxn ang="0">
                  <a:pos x="T6" y="T7"/>
                </a:cxn>
                <a:cxn ang="0">
                  <a:pos x="T8" y="T9"/>
                </a:cxn>
                <a:cxn ang="0">
                  <a:pos x="T10" y="T11"/>
                </a:cxn>
              </a:cxnLst>
              <a:rect l="0" t="0" r="r" b="b"/>
              <a:pathLst>
                <a:path w="1024" h="544">
                  <a:moveTo>
                    <a:pt x="1023" y="334"/>
                  </a:moveTo>
                  <a:lnTo>
                    <a:pt x="1023" y="334"/>
                  </a:lnTo>
                  <a:cubicBezTo>
                    <a:pt x="1002" y="188"/>
                    <a:pt x="773" y="63"/>
                    <a:pt x="501" y="43"/>
                  </a:cubicBezTo>
                  <a:cubicBezTo>
                    <a:pt x="209" y="0"/>
                    <a:pt x="0" y="105"/>
                    <a:pt x="0" y="230"/>
                  </a:cubicBezTo>
                  <a:cubicBezTo>
                    <a:pt x="22" y="355"/>
                    <a:pt x="251" y="501"/>
                    <a:pt x="522" y="522"/>
                  </a:cubicBezTo>
                  <a:cubicBezTo>
                    <a:pt x="814" y="543"/>
                    <a:pt x="1023" y="460"/>
                    <a:pt x="1023" y="334"/>
                  </a:cubicBezTo>
                </a:path>
              </a:pathLst>
            </a:custGeom>
            <a:solidFill>
              <a:schemeClr val="accent6">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85" name="Freeform 684"/>
            <p:cNvSpPr>
              <a:spLocks noChangeArrowheads="1"/>
            </p:cNvSpPr>
            <p:nvPr/>
          </p:nvSpPr>
          <p:spPr bwMode="auto">
            <a:xfrm>
              <a:off x="2786" y="1957"/>
              <a:ext cx="236" cy="135"/>
            </a:xfrm>
            <a:custGeom>
              <a:avLst/>
              <a:gdLst>
                <a:gd name="T0" fmla="*/ 0 w 1045"/>
                <a:gd name="T1" fmla="*/ 0 h 606"/>
                <a:gd name="T2" fmla="*/ 0 w 1045"/>
                <a:gd name="T3" fmla="*/ 0 h 606"/>
                <a:gd name="T4" fmla="*/ 522 w 1045"/>
                <a:gd name="T5" fmla="*/ 292 h 606"/>
                <a:gd name="T6" fmla="*/ 1023 w 1045"/>
                <a:gd name="T7" fmla="*/ 104 h 606"/>
                <a:gd name="T8" fmla="*/ 1023 w 1045"/>
                <a:gd name="T9" fmla="*/ 397 h 606"/>
                <a:gd name="T10" fmla="*/ 543 w 1045"/>
                <a:gd name="T11" fmla="*/ 584 h 606"/>
                <a:gd name="T12" fmla="*/ 22 w 1045"/>
                <a:gd name="T13" fmla="*/ 292 h 606"/>
                <a:gd name="T14" fmla="*/ 0 w 1045"/>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5" h="606">
                  <a:moveTo>
                    <a:pt x="0" y="0"/>
                  </a:moveTo>
                  <a:lnTo>
                    <a:pt x="0" y="0"/>
                  </a:lnTo>
                  <a:cubicBezTo>
                    <a:pt x="22" y="125"/>
                    <a:pt x="251" y="271"/>
                    <a:pt x="522" y="292"/>
                  </a:cubicBezTo>
                  <a:cubicBezTo>
                    <a:pt x="814" y="313"/>
                    <a:pt x="1023" y="230"/>
                    <a:pt x="1023" y="104"/>
                  </a:cubicBezTo>
                  <a:cubicBezTo>
                    <a:pt x="1023" y="397"/>
                    <a:pt x="1023" y="397"/>
                    <a:pt x="1023" y="397"/>
                  </a:cubicBezTo>
                  <a:cubicBezTo>
                    <a:pt x="1044" y="521"/>
                    <a:pt x="814" y="605"/>
                    <a:pt x="543" y="584"/>
                  </a:cubicBezTo>
                  <a:cubicBezTo>
                    <a:pt x="251" y="564"/>
                    <a:pt x="22" y="417"/>
                    <a:pt x="22" y="292"/>
                  </a:cubicBezTo>
                  <a:lnTo>
                    <a:pt x="0" y="0"/>
                  </a:lnTo>
                </a:path>
              </a:pathLst>
            </a:custGeom>
            <a:solidFill>
              <a:schemeClr val="accent6"/>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86" name="Freeform 685"/>
            <p:cNvSpPr>
              <a:spLocks noChangeArrowheads="1"/>
            </p:cNvSpPr>
            <p:nvPr/>
          </p:nvSpPr>
          <p:spPr bwMode="auto">
            <a:xfrm>
              <a:off x="2737" y="1606"/>
              <a:ext cx="230" cy="121"/>
            </a:xfrm>
            <a:custGeom>
              <a:avLst/>
              <a:gdLst>
                <a:gd name="T0" fmla="*/ 1022 w 1023"/>
                <a:gd name="T1" fmla="*/ 313 h 544"/>
                <a:gd name="T2" fmla="*/ 1022 w 1023"/>
                <a:gd name="T3" fmla="*/ 313 h 544"/>
                <a:gd name="T4" fmla="*/ 501 w 1023"/>
                <a:gd name="T5" fmla="*/ 22 h 544"/>
                <a:gd name="T6" fmla="*/ 0 w 1023"/>
                <a:gd name="T7" fmla="*/ 230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2"/>
                  </a:cubicBezTo>
                  <a:cubicBezTo>
                    <a:pt x="208" y="0"/>
                    <a:pt x="0" y="84"/>
                    <a:pt x="0" y="230"/>
                  </a:cubicBezTo>
                  <a:cubicBezTo>
                    <a:pt x="21" y="355"/>
                    <a:pt x="250" y="480"/>
                    <a:pt x="521" y="501"/>
                  </a:cubicBezTo>
                  <a:cubicBezTo>
                    <a:pt x="814" y="543"/>
                    <a:pt x="1022" y="459"/>
                    <a:pt x="1022" y="313"/>
                  </a:cubicBezTo>
                </a:path>
              </a:pathLst>
            </a:custGeom>
            <a:solidFill>
              <a:schemeClr val="accent6">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87" name="Freeform 686"/>
            <p:cNvSpPr>
              <a:spLocks noChangeArrowheads="1"/>
            </p:cNvSpPr>
            <p:nvPr/>
          </p:nvSpPr>
          <p:spPr bwMode="auto">
            <a:xfrm>
              <a:off x="2737" y="1658"/>
              <a:ext cx="236" cy="135"/>
            </a:xfrm>
            <a:custGeom>
              <a:avLst/>
              <a:gdLst>
                <a:gd name="T0" fmla="*/ 0 w 1044"/>
                <a:gd name="T1" fmla="*/ 0 h 606"/>
                <a:gd name="T2" fmla="*/ 0 w 1044"/>
                <a:gd name="T3" fmla="*/ 0 h 606"/>
                <a:gd name="T4" fmla="*/ 521 w 1044"/>
                <a:gd name="T5" fmla="*/ 271 h 606"/>
                <a:gd name="T6" fmla="*/ 1022 w 1044"/>
                <a:gd name="T7" fmla="*/ 83 h 606"/>
                <a:gd name="T8" fmla="*/ 1022 w 1044"/>
                <a:gd name="T9" fmla="*/ 376 h 606"/>
                <a:gd name="T10" fmla="*/ 542 w 1044"/>
                <a:gd name="T11" fmla="*/ 563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71"/>
                  </a:cubicBezTo>
                  <a:cubicBezTo>
                    <a:pt x="814" y="313"/>
                    <a:pt x="1022" y="229"/>
                    <a:pt x="1022" y="83"/>
                  </a:cubicBezTo>
                  <a:cubicBezTo>
                    <a:pt x="1022" y="376"/>
                    <a:pt x="1022" y="376"/>
                    <a:pt x="1022" y="376"/>
                  </a:cubicBezTo>
                  <a:cubicBezTo>
                    <a:pt x="1043" y="521"/>
                    <a:pt x="814" y="605"/>
                    <a:pt x="542" y="563"/>
                  </a:cubicBezTo>
                  <a:cubicBezTo>
                    <a:pt x="250" y="542"/>
                    <a:pt x="21" y="417"/>
                    <a:pt x="21" y="292"/>
                  </a:cubicBezTo>
                  <a:lnTo>
                    <a:pt x="0" y="0"/>
                  </a:lnTo>
                </a:path>
              </a:pathLst>
            </a:custGeom>
            <a:solidFill>
              <a:schemeClr val="accent6"/>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88" name="Freeform 687"/>
            <p:cNvSpPr>
              <a:spLocks noChangeArrowheads="1"/>
            </p:cNvSpPr>
            <p:nvPr/>
          </p:nvSpPr>
          <p:spPr bwMode="auto">
            <a:xfrm>
              <a:off x="3092" y="1785"/>
              <a:ext cx="230" cy="117"/>
            </a:xfrm>
            <a:custGeom>
              <a:avLst/>
              <a:gdLst>
                <a:gd name="T0" fmla="*/ 1022 w 1023"/>
                <a:gd name="T1" fmla="*/ 313 h 522"/>
                <a:gd name="T2" fmla="*/ 1022 w 1023"/>
                <a:gd name="T3" fmla="*/ 313 h 522"/>
                <a:gd name="T4" fmla="*/ 501 w 1023"/>
                <a:gd name="T5" fmla="*/ 21 h 522"/>
                <a:gd name="T6" fmla="*/ 0 w 1023"/>
                <a:gd name="T7" fmla="*/ 208 h 522"/>
                <a:gd name="T8" fmla="*/ 521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88"/>
                    <a:pt x="772" y="42"/>
                    <a:pt x="501" y="21"/>
                  </a:cubicBezTo>
                  <a:cubicBezTo>
                    <a:pt x="208" y="0"/>
                    <a:pt x="0" y="84"/>
                    <a:pt x="0" y="208"/>
                  </a:cubicBezTo>
                  <a:cubicBezTo>
                    <a:pt x="0" y="355"/>
                    <a:pt x="250" y="480"/>
                    <a:pt x="521" y="501"/>
                  </a:cubicBezTo>
                  <a:cubicBezTo>
                    <a:pt x="813" y="521"/>
                    <a:pt x="1022" y="438"/>
                    <a:pt x="1022" y="313"/>
                  </a:cubicBezTo>
                </a:path>
              </a:pathLst>
            </a:custGeom>
            <a:solidFill>
              <a:schemeClr val="accent6">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89" name="Freeform 688"/>
            <p:cNvSpPr>
              <a:spLocks noChangeArrowheads="1"/>
            </p:cNvSpPr>
            <p:nvPr/>
          </p:nvSpPr>
          <p:spPr bwMode="auto">
            <a:xfrm>
              <a:off x="3092" y="1834"/>
              <a:ext cx="236" cy="137"/>
            </a:xfrm>
            <a:custGeom>
              <a:avLst/>
              <a:gdLst>
                <a:gd name="T0" fmla="*/ 0 w 1044"/>
                <a:gd name="T1" fmla="*/ 0 h 607"/>
                <a:gd name="T2" fmla="*/ 0 w 1044"/>
                <a:gd name="T3" fmla="*/ 0 h 607"/>
                <a:gd name="T4" fmla="*/ 521 w 1044"/>
                <a:gd name="T5" fmla="*/ 293 h 607"/>
                <a:gd name="T6" fmla="*/ 1022 w 1044"/>
                <a:gd name="T7" fmla="*/ 105 h 607"/>
                <a:gd name="T8" fmla="*/ 1022 w 1044"/>
                <a:gd name="T9" fmla="*/ 397 h 607"/>
                <a:gd name="T10" fmla="*/ 542 w 1044"/>
                <a:gd name="T11" fmla="*/ 585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7"/>
                    <a:pt x="250" y="272"/>
                    <a:pt x="521" y="293"/>
                  </a:cubicBezTo>
                  <a:cubicBezTo>
                    <a:pt x="813" y="313"/>
                    <a:pt x="1022" y="230"/>
                    <a:pt x="1022" y="105"/>
                  </a:cubicBezTo>
                  <a:cubicBezTo>
                    <a:pt x="1022" y="397"/>
                    <a:pt x="1022" y="397"/>
                    <a:pt x="1022" y="397"/>
                  </a:cubicBezTo>
                  <a:cubicBezTo>
                    <a:pt x="1043" y="522"/>
                    <a:pt x="813" y="606"/>
                    <a:pt x="542" y="585"/>
                  </a:cubicBezTo>
                  <a:cubicBezTo>
                    <a:pt x="250" y="564"/>
                    <a:pt x="21" y="439"/>
                    <a:pt x="21" y="293"/>
                  </a:cubicBezTo>
                  <a:lnTo>
                    <a:pt x="0" y="0"/>
                  </a:lnTo>
                </a:path>
              </a:pathLst>
            </a:custGeom>
            <a:solidFill>
              <a:schemeClr val="accent6"/>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grpSp>
      <p:grpSp>
        <p:nvGrpSpPr>
          <p:cNvPr id="639" name="Group 204"/>
          <p:cNvGrpSpPr>
            <a:grpSpLocks/>
          </p:cNvGrpSpPr>
          <p:nvPr/>
        </p:nvGrpSpPr>
        <p:grpSpPr bwMode="auto">
          <a:xfrm flipH="1">
            <a:off x="3527079" y="2940412"/>
            <a:ext cx="992980" cy="723563"/>
            <a:chOff x="3658" y="852"/>
            <a:chExt cx="1986" cy="1447"/>
          </a:xfrm>
        </p:grpSpPr>
        <p:sp>
          <p:nvSpPr>
            <p:cNvPr id="660" name="Freeform 659"/>
            <p:cNvSpPr>
              <a:spLocks noChangeArrowheads="1"/>
            </p:cNvSpPr>
            <p:nvPr/>
          </p:nvSpPr>
          <p:spPr bwMode="auto">
            <a:xfrm>
              <a:off x="3658" y="1419"/>
              <a:ext cx="662" cy="880"/>
            </a:xfrm>
            <a:custGeom>
              <a:avLst/>
              <a:gdLst>
                <a:gd name="T0" fmla="*/ 2921 w 2922"/>
                <a:gd name="T1" fmla="*/ 3879 h 3880"/>
                <a:gd name="T2" fmla="*/ 0 w 2922"/>
                <a:gd name="T3" fmla="*/ 2629 h 3880"/>
                <a:gd name="T4" fmla="*/ 0 w 2922"/>
                <a:gd name="T5" fmla="*/ 0 h 3880"/>
                <a:gd name="T6" fmla="*/ 2921 w 2922"/>
                <a:gd name="T7" fmla="*/ 1251 h 3880"/>
                <a:gd name="T8" fmla="*/ 2921 w 2922"/>
                <a:gd name="T9" fmla="*/ 3879 h 3880"/>
              </a:gdLst>
              <a:ahLst/>
              <a:cxnLst>
                <a:cxn ang="0">
                  <a:pos x="T0" y="T1"/>
                </a:cxn>
                <a:cxn ang="0">
                  <a:pos x="T2" y="T3"/>
                </a:cxn>
                <a:cxn ang="0">
                  <a:pos x="T4" y="T5"/>
                </a:cxn>
                <a:cxn ang="0">
                  <a:pos x="T6" y="T7"/>
                </a:cxn>
                <a:cxn ang="0">
                  <a:pos x="T8" y="T9"/>
                </a:cxn>
              </a:cxnLst>
              <a:rect l="0" t="0" r="r" b="b"/>
              <a:pathLst>
                <a:path w="2922" h="3880">
                  <a:moveTo>
                    <a:pt x="2921" y="3879"/>
                  </a:moveTo>
                  <a:lnTo>
                    <a:pt x="0" y="2629"/>
                  </a:lnTo>
                  <a:lnTo>
                    <a:pt x="0" y="0"/>
                  </a:lnTo>
                  <a:lnTo>
                    <a:pt x="2921" y="1251"/>
                  </a:lnTo>
                  <a:lnTo>
                    <a:pt x="2921" y="3879"/>
                  </a:lnTo>
                </a:path>
              </a:pathLst>
            </a:custGeom>
            <a:gradFill flip="none" rotWithShape="1">
              <a:gsLst>
                <a:gs pos="0">
                  <a:schemeClr val="accent5">
                    <a:lumMod val="40000"/>
                    <a:lumOff val="60000"/>
                  </a:schemeClr>
                </a:gs>
                <a:gs pos="46000">
                  <a:schemeClr val="accent5">
                    <a:lumMod val="95000"/>
                    <a:lumOff val="5000"/>
                  </a:schemeClr>
                </a:gs>
                <a:gs pos="100000">
                  <a:schemeClr val="accent5">
                    <a:lumMod val="60000"/>
                  </a:schemeClr>
                </a:gs>
              </a:gsLst>
              <a:path path="circle">
                <a:fillToRect l="50000" t="130000" r="50000" b="-3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61" name="Freeform 660"/>
            <p:cNvSpPr>
              <a:spLocks noChangeArrowheads="1"/>
            </p:cNvSpPr>
            <p:nvPr/>
          </p:nvSpPr>
          <p:spPr bwMode="auto">
            <a:xfrm>
              <a:off x="4320" y="1133"/>
              <a:ext cx="1324" cy="1166"/>
            </a:xfrm>
            <a:custGeom>
              <a:avLst/>
              <a:gdLst>
                <a:gd name="T0" fmla="*/ 2920 w 5842"/>
                <a:gd name="T1" fmla="*/ 1272 h 5152"/>
                <a:gd name="T2" fmla="*/ 0 w 5842"/>
                <a:gd name="T3" fmla="*/ 2523 h 5152"/>
                <a:gd name="T4" fmla="*/ 0 w 5842"/>
                <a:gd name="T5" fmla="*/ 5151 h 5152"/>
                <a:gd name="T6" fmla="*/ 2920 w 5842"/>
                <a:gd name="T7" fmla="*/ 3901 h 5152"/>
                <a:gd name="T8" fmla="*/ 5841 w 5842"/>
                <a:gd name="T9" fmla="*/ 2649 h 5152"/>
                <a:gd name="T10" fmla="*/ 5841 w 5842"/>
                <a:gd name="T11" fmla="*/ 0 h 5152"/>
                <a:gd name="T12" fmla="*/ 2920 w 5842"/>
                <a:gd name="T13" fmla="*/ 1272 h 5152"/>
              </a:gdLst>
              <a:ahLst/>
              <a:cxnLst>
                <a:cxn ang="0">
                  <a:pos x="T0" y="T1"/>
                </a:cxn>
                <a:cxn ang="0">
                  <a:pos x="T2" y="T3"/>
                </a:cxn>
                <a:cxn ang="0">
                  <a:pos x="T4" y="T5"/>
                </a:cxn>
                <a:cxn ang="0">
                  <a:pos x="T6" y="T7"/>
                </a:cxn>
                <a:cxn ang="0">
                  <a:pos x="T8" y="T9"/>
                </a:cxn>
                <a:cxn ang="0">
                  <a:pos x="T10" y="T11"/>
                </a:cxn>
                <a:cxn ang="0">
                  <a:pos x="T12" y="T13"/>
                </a:cxn>
              </a:cxnLst>
              <a:rect l="0" t="0" r="r" b="b"/>
              <a:pathLst>
                <a:path w="5842" h="5152">
                  <a:moveTo>
                    <a:pt x="2920" y="1272"/>
                  </a:moveTo>
                  <a:lnTo>
                    <a:pt x="0" y="2523"/>
                  </a:lnTo>
                  <a:lnTo>
                    <a:pt x="0" y="5151"/>
                  </a:lnTo>
                  <a:lnTo>
                    <a:pt x="2920" y="3901"/>
                  </a:lnTo>
                  <a:lnTo>
                    <a:pt x="5841" y="2649"/>
                  </a:lnTo>
                  <a:lnTo>
                    <a:pt x="5841" y="0"/>
                  </a:lnTo>
                  <a:lnTo>
                    <a:pt x="2920" y="1272"/>
                  </a:lnTo>
                </a:path>
              </a:pathLst>
            </a:custGeom>
            <a:gradFill flip="none" rotWithShape="1">
              <a:gsLst>
                <a:gs pos="0">
                  <a:schemeClr val="accent5">
                    <a:lumMod val="89000"/>
                  </a:schemeClr>
                </a:gs>
                <a:gs pos="23000">
                  <a:schemeClr val="accent5">
                    <a:lumMod val="89000"/>
                  </a:schemeClr>
                </a:gs>
                <a:gs pos="69000">
                  <a:schemeClr val="accent5">
                    <a:lumMod val="75000"/>
                  </a:schemeClr>
                </a:gs>
                <a:gs pos="97000">
                  <a:schemeClr val="accent5">
                    <a:lumMod val="70000"/>
                  </a:schemeClr>
                </a:gs>
              </a:gsLst>
              <a:path path="circle">
                <a:fillToRect l="50000" t="50000" r="50000" b="5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62" name="Freeform 661"/>
            <p:cNvSpPr>
              <a:spLocks noChangeArrowheads="1"/>
            </p:cNvSpPr>
            <p:nvPr/>
          </p:nvSpPr>
          <p:spPr bwMode="auto">
            <a:xfrm>
              <a:off x="3658" y="852"/>
              <a:ext cx="1986" cy="856"/>
            </a:xfrm>
            <a:custGeom>
              <a:avLst/>
              <a:gdLst>
                <a:gd name="T0" fmla="*/ 5841 w 8763"/>
                <a:gd name="T1" fmla="*/ 0 h 3776"/>
                <a:gd name="T2" fmla="*/ 2921 w 8763"/>
                <a:gd name="T3" fmla="*/ 1252 h 3776"/>
                <a:gd name="T4" fmla="*/ 0 w 8763"/>
                <a:gd name="T5" fmla="*/ 2524 h 3776"/>
                <a:gd name="T6" fmla="*/ 2921 w 8763"/>
                <a:gd name="T7" fmla="*/ 3775 h 3776"/>
                <a:gd name="T8" fmla="*/ 5841 w 8763"/>
                <a:gd name="T9" fmla="*/ 2524 h 3776"/>
                <a:gd name="T10" fmla="*/ 8762 w 8763"/>
                <a:gd name="T11" fmla="*/ 1252 h 3776"/>
                <a:gd name="T12" fmla="*/ 5841 w 8763"/>
                <a:gd name="T13" fmla="*/ 0 h 3776"/>
              </a:gdLst>
              <a:ahLst/>
              <a:cxnLst>
                <a:cxn ang="0">
                  <a:pos x="T0" y="T1"/>
                </a:cxn>
                <a:cxn ang="0">
                  <a:pos x="T2" y="T3"/>
                </a:cxn>
                <a:cxn ang="0">
                  <a:pos x="T4" y="T5"/>
                </a:cxn>
                <a:cxn ang="0">
                  <a:pos x="T6" y="T7"/>
                </a:cxn>
                <a:cxn ang="0">
                  <a:pos x="T8" y="T9"/>
                </a:cxn>
                <a:cxn ang="0">
                  <a:pos x="T10" y="T11"/>
                </a:cxn>
                <a:cxn ang="0">
                  <a:pos x="T12" y="T13"/>
                </a:cxn>
              </a:cxnLst>
              <a:rect l="0" t="0" r="r" b="b"/>
              <a:pathLst>
                <a:path w="8763" h="3776">
                  <a:moveTo>
                    <a:pt x="5841" y="0"/>
                  </a:moveTo>
                  <a:lnTo>
                    <a:pt x="2921" y="1252"/>
                  </a:lnTo>
                  <a:lnTo>
                    <a:pt x="0" y="2524"/>
                  </a:lnTo>
                  <a:lnTo>
                    <a:pt x="2921" y="3775"/>
                  </a:lnTo>
                  <a:lnTo>
                    <a:pt x="5841" y="2524"/>
                  </a:lnTo>
                  <a:lnTo>
                    <a:pt x="8762" y="1252"/>
                  </a:lnTo>
                  <a:lnTo>
                    <a:pt x="5841" y="0"/>
                  </a:lnTo>
                </a:path>
              </a:pathLst>
            </a:custGeom>
            <a:gradFill flip="none" rotWithShape="1">
              <a:gsLst>
                <a:gs pos="0">
                  <a:schemeClr val="accent5">
                    <a:lumMod val="0"/>
                    <a:lumOff val="100000"/>
                  </a:schemeClr>
                </a:gs>
                <a:gs pos="35000">
                  <a:schemeClr val="accent5">
                    <a:lumMod val="0"/>
                    <a:lumOff val="100000"/>
                  </a:schemeClr>
                </a:gs>
                <a:gs pos="100000">
                  <a:schemeClr val="accent5">
                    <a:lumMod val="100000"/>
                  </a:schemeClr>
                </a:gs>
              </a:gsLst>
              <a:path path="circle">
                <a:fillToRect l="50000" t="-80000" r="50000" b="18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63" name="Freeform 662"/>
            <p:cNvSpPr>
              <a:spLocks noChangeArrowheads="1"/>
            </p:cNvSpPr>
            <p:nvPr/>
          </p:nvSpPr>
          <p:spPr bwMode="auto">
            <a:xfrm>
              <a:off x="3872" y="1246"/>
              <a:ext cx="234" cy="121"/>
            </a:xfrm>
            <a:custGeom>
              <a:avLst/>
              <a:gdLst>
                <a:gd name="T0" fmla="*/ 1022 w 1044"/>
                <a:gd name="T1" fmla="*/ 333 h 543"/>
                <a:gd name="T2" fmla="*/ 1022 w 1044"/>
                <a:gd name="T3" fmla="*/ 333 h 543"/>
                <a:gd name="T4" fmla="*/ 500 w 1044"/>
                <a:gd name="T5" fmla="*/ 41 h 543"/>
                <a:gd name="T6" fmla="*/ 20 w 1044"/>
                <a:gd name="T7" fmla="*/ 229 h 543"/>
                <a:gd name="T8" fmla="*/ 542 w 1044"/>
                <a:gd name="T9" fmla="*/ 521 h 543"/>
                <a:gd name="T10" fmla="*/ 1022 w 1044"/>
                <a:gd name="T11" fmla="*/ 333 h 543"/>
              </a:gdLst>
              <a:ahLst/>
              <a:cxnLst>
                <a:cxn ang="0">
                  <a:pos x="T0" y="T1"/>
                </a:cxn>
                <a:cxn ang="0">
                  <a:pos x="T2" y="T3"/>
                </a:cxn>
                <a:cxn ang="0">
                  <a:pos x="T4" y="T5"/>
                </a:cxn>
                <a:cxn ang="0">
                  <a:pos x="T6" y="T7"/>
                </a:cxn>
                <a:cxn ang="0">
                  <a:pos x="T8" y="T9"/>
                </a:cxn>
                <a:cxn ang="0">
                  <a:pos x="T10" y="T11"/>
                </a:cxn>
              </a:cxnLst>
              <a:rect l="0" t="0" r="r" b="b"/>
              <a:pathLst>
                <a:path w="1044" h="543">
                  <a:moveTo>
                    <a:pt x="1022" y="333"/>
                  </a:moveTo>
                  <a:lnTo>
                    <a:pt x="1022" y="333"/>
                  </a:lnTo>
                  <a:cubicBezTo>
                    <a:pt x="1022" y="187"/>
                    <a:pt x="793" y="62"/>
                    <a:pt x="500" y="41"/>
                  </a:cubicBezTo>
                  <a:cubicBezTo>
                    <a:pt x="229" y="0"/>
                    <a:pt x="0" y="104"/>
                    <a:pt x="20" y="229"/>
                  </a:cubicBezTo>
                  <a:cubicBezTo>
                    <a:pt x="20" y="354"/>
                    <a:pt x="250" y="479"/>
                    <a:pt x="542" y="521"/>
                  </a:cubicBezTo>
                  <a:cubicBezTo>
                    <a:pt x="813" y="542"/>
                    <a:pt x="1043" y="458"/>
                    <a:pt x="1022" y="33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64" name="Freeform 663"/>
            <p:cNvSpPr>
              <a:spLocks noChangeArrowheads="1"/>
            </p:cNvSpPr>
            <p:nvPr/>
          </p:nvSpPr>
          <p:spPr bwMode="auto">
            <a:xfrm>
              <a:off x="3876" y="1298"/>
              <a:ext cx="230" cy="135"/>
            </a:xfrm>
            <a:custGeom>
              <a:avLst/>
              <a:gdLst>
                <a:gd name="T0" fmla="*/ 0 w 1024"/>
                <a:gd name="T1" fmla="*/ 0 h 606"/>
                <a:gd name="T2" fmla="*/ 0 w 1024"/>
                <a:gd name="T3" fmla="*/ 0 h 606"/>
                <a:gd name="T4" fmla="*/ 522 w 1024"/>
                <a:gd name="T5" fmla="*/ 292 h 606"/>
                <a:gd name="T6" fmla="*/ 1002 w 1024"/>
                <a:gd name="T7" fmla="*/ 104 h 606"/>
                <a:gd name="T8" fmla="*/ 1023 w 1024"/>
                <a:gd name="T9" fmla="*/ 396 h 606"/>
                <a:gd name="T10" fmla="*/ 522 w 1024"/>
                <a:gd name="T11" fmla="*/ 584 h 606"/>
                <a:gd name="T12" fmla="*/ 0 w 1024"/>
                <a:gd name="T13" fmla="*/ 292 h 606"/>
                <a:gd name="T14" fmla="*/ 0 w 102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4" h="606">
                  <a:moveTo>
                    <a:pt x="0" y="0"/>
                  </a:moveTo>
                  <a:lnTo>
                    <a:pt x="0" y="0"/>
                  </a:lnTo>
                  <a:cubicBezTo>
                    <a:pt x="0" y="125"/>
                    <a:pt x="230" y="250"/>
                    <a:pt x="522" y="292"/>
                  </a:cubicBezTo>
                  <a:cubicBezTo>
                    <a:pt x="793" y="313"/>
                    <a:pt x="1023" y="229"/>
                    <a:pt x="1002" y="104"/>
                  </a:cubicBezTo>
                  <a:cubicBezTo>
                    <a:pt x="1023" y="396"/>
                    <a:pt x="1023" y="396"/>
                    <a:pt x="1023" y="396"/>
                  </a:cubicBezTo>
                  <a:cubicBezTo>
                    <a:pt x="1023" y="521"/>
                    <a:pt x="814" y="605"/>
                    <a:pt x="522" y="584"/>
                  </a:cubicBezTo>
                  <a:cubicBezTo>
                    <a:pt x="251" y="563"/>
                    <a:pt x="22" y="417"/>
                    <a:pt x="0"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65" name="Freeform 664"/>
            <p:cNvSpPr>
              <a:spLocks noChangeArrowheads="1"/>
            </p:cNvSpPr>
            <p:nvPr/>
          </p:nvSpPr>
          <p:spPr bwMode="auto">
            <a:xfrm>
              <a:off x="4225" y="1423"/>
              <a:ext cx="236" cy="123"/>
            </a:xfrm>
            <a:custGeom>
              <a:avLst/>
              <a:gdLst>
                <a:gd name="T0" fmla="*/ 1022 w 1044"/>
                <a:gd name="T1" fmla="*/ 313 h 544"/>
                <a:gd name="T2" fmla="*/ 1022 w 1044"/>
                <a:gd name="T3" fmla="*/ 313 h 544"/>
                <a:gd name="T4" fmla="*/ 501 w 1044"/>
                <a:gd name="T5" fmla="*/ 21 h 544"/>
                <a:gd name="T6" fmla="*/ 21 w 1044"/>
                <a:gd name="T7" fmla="*/ 230 h 544"/>
                <a:gd name="T8" fmla="*/ 542 w 1044"/>
                <a:gd name="T9" fmla="*/ 522 h 544"/>
                <a:gd name="T10" fmla="*/ 1022 w 1044"/>
                <a:gd name="T11" fmla="*/ 313 h 544"/>
              </a:gdLst>
              <a:ahLst/>
              <a:cxnLst>
                <a:cxn ang="0">
                  <a:pos x="T0" y="T1"/>
                </a:cxn>
                <a:cxn ang="0">
                  <a:pos x="T2" y="T3"/>
                </a:cxn>
                <a:cxn ang="0">
                  <a:pos x="T4" y="T5"/>
                </a:cxn>
                <a:cxn ang="0">
                  <a:pos x="T6" y="T7"/>
                </a:cxn>
                <a:cxn ang="0">
                  <a:pos x="T8" y="T9"/>
                </a:cxn>
                <a:cxn ang="0">
                  <a:pos x="T10" y="T11"/>
                </a:cxn>
              </a:cxnLst>
              <a:rect l="0" t="0" r="r" b="b"/>
              <a:pathLst>
                <a:path w="1044" h="544">
                  <a:moveTo>
                    <a:pt x="1022" y="313"/>
                  </a:moveTo>
                  <a:lnTo>
                    <a:pt x="1022" y="313"/>
                  </a:lnTo>
                  <a:cubicBezTo>
                    <a:pt x="1022" y="188"/>
                    <a:pt x="793" y="63"/>
                    <a:pt x="501" y="21"/>
                  </a:cubicBezTo>
                  <a:cubicBezTo>
                    <a:pt x="230" y="0"/>
                    <a:pt x="0" y="83"/>
                    <a:pt x="21" y="230"/>
                  </a:cubicBezTo>
                  <a:cubicBezTo>
                    <a:pt x="21" y="355"/>
                    <a:pt x="251" y="480"/>
                    <a:pt x="542" y="522"/>
                  </a:cubicBezTo>
                  <a:cubicBezTo>
                    <a:pt x="814" y="543"/>
                    <a:pt x="1043" y="459"/>
                    <a:pt x="1022"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66" name="Freeform 665"/>
            <p:cNvSpPr>
              <a:spLocks noChangeArrowheads="1"/>
            </p:cNvSpPr>
            <p:nvPr/>
          </p:nvSpPr>
          <p:spPr bwMode="auto">
            <a:xfrm>
              <a:off x="4229" y="1478"/>
              <a:ext cx="232" cy="135"/>
            </a:xfrm>
            <a:custGeom>
              <a:avLst/>
              <a:gdLst>
                <a:gd name="T0" fmla="*/ 0 w 1023"/>
                <a:gd name="T1" fmla="*/ 0 h 605"/>
                <a:gd name="T2" fmla="*/ 0 w 1023"/>
                <a:gd name="T3" fmla="*/ 0 h 605"/>
                <a:gd name="T4" fmla="*/ 521 w 1023"/>
                <a:gd name="T5" fmla="*/ 292 h 605"/>
                <a:gd name="T6" fmla="*/ 1001 w 1023"/>
                <a:gd name="T7" fmla="*/ 83 h 605"/>
                <a:gd name="T8" fmla="*/ 1022 w 1023"/>
                <a:gd name="T9" fmla="*/ 375 h 605"/>
                <a:gd name="T10" fmla="*/ 521 w 1023"/>
                <a:gd name="T11" fmla="*/ 584 h 605"/>
                <a:gd name="T12" fmla="*/ 0 w 1023"/>
                <a:gd name="T13" fmla="*/ 292 h 605"/>
                <a:gd name="T14" fmla="*/ 0 w 1023"/>
                <a:gd name="T15" fmla="*/ 0 h 6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3" h="605">
                  <a:moveTo>
                    <a:pt x="0" y="0"/>
                  </a:moveTo>
                  <a:lnTo>
                    <a:pt x="0" y="0"/>
                  </a:lnTo>
                  <a:cubicBezTo>
                    <a:pt x="0" y="125"/>
                    <a:pt x="230" y="250"/>
                    <a:pt x="521" y="292"/>
                  </a:cubicBezTo>
                  <a:cubicBezTo>
                    <a:pt x="793" y="313"/>
                    <a:pt x="1022" y="229"/>
                    <a:pt x="1001" y="83"/>
                  </a:cubicBezTo>
                  <a:cubicBezTo>
                    <a:pt x="1022" y="375"/>
                    <a:pt x="1022" y="375"/>
                    <a:pt x="1022" y="375"/>
                  </a:cubicBezTo>
                  <a:cubicBezTo>
                    <a:pt x="1022" y="521"/>
                    <a:pt x="814" y="604"/>
                    <a:pt x="521" y="584"/>
                  </a:cubicBezTo>
                  <a:cubicBezTo>
                    <a:pt x="250" y="542"/>
                    <a:pt x="21" y="417"/>
                    <a:pt x="0"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67" name="Freeform 666"/>
            <p:cNvSpPr>
              <a:spLocks noChangeArrowheads="1"/>
            </p:cNvSpPr>
            <p:nvPr/>
          </p:nvSpPr>
          <p:spPr bwMode="auto">
            <a:xfrm>
              <a:off x="4183" y="1122"/>
              <a:ext cx="232" cy="121"/>
            </a:xfrm>
            <a:custGeom>
              <a:avLst/>
              <a:gdLst>
                <a:gd name="T0" fmla="*/ 1022 w 1023"/>
                <a:gd name="T1" fmla="*/ 313 h 544"/>
                <a:gd name="T2" fmla="*/ 1022 w 1023"/>
                <a:gd name="T3" fmla="*/ 313 h 544"/>
                <a:gd name="T4" fmla="*/ 501 w 1023"/>
                <a:gd name="T5" fmla="*/ 21 h 544"/>
                <a:gd name="T6" fmla="*/ 0 w 1023"/>
                <a:gd name="T7" fmla="*/ 229 h 544"/>
                <a:gd name="T8" fmla="*/ 521 w 1023"/>
                <a:gd name="T9" fmla="*/ 500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1"/>
                  </a:cubicBezTo>
                  <a:cubicBezTo>
                    <a:pt x="208" y="0"/>
                    <a:pt x="0" y="83"/>
                    <a:pt x="0" y="229"/>
                  </a:cubicBezTo>
                  <a:cubicBezTo>
                    <a:pt x="0" y="355"/>
                    <a:pt x="250" y="480"/>
                    <a:pt x="521" y="500"/>
                  </a:cubicBezTo>
                  <a:cubicBezTo>
                    <a:pt x="813" y="543"/>
                    <a:pt x="1022" y="459"/>
                    <a:pt x="1022"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68" name="Freeform 667"/>
            <p:cNvSpPr>
              <a:spLocks noChangeArrowheads="1"/>
            </p:cNvSpPr>
            <p:nvPr/>
          </p:nvSpPr>
          <p:spPr bwMode="auto">
            <a:xfrm>
              <a:off x="4183" y="1175"/>
              <a:ext cx="236" cy="135"/>
            </a:xfrm>
            <a:custGeom>
              <a:avLst/>
              <a:gdLst>
                <a:gd name="T0" fmla="*/ 0 w 1044"/>
                <a:gd name="T1" fmla="*/ 0 h 606"/>
                <a:gd name="T2" fmla="*/ 0 w 1044"/>
                <a:gd name="T3" fmla="*/ 0 h 606"/>
                <a:gd name="T4" fmla="*/ 521 w 1044"/>
                <a:gd name="T5" fmla="*/ 271 h 606"/>
                <a:gd name="T6" fmla="*/ 1022 w 1044"/>
                <a:gd name="T7" fmla="*/ 84 h 606"/>
                <a:gd name="T8" fmla="*/ 1022 w 1044"/>
                <a:gd name="T9" fmla="*/ 376 h 606"/>
                <a:gd name="T10" fmla="*/ 542 w 1044"/>
                <a:gd name="T11" fmla="*/ 564 h 606"/>
                <a:gd name="T12" fmla="*/ 21 w 1044"/>
                <a:gd name="T13" fmla="*/ 293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0" y="126"/>
                    <a:pt x="250" y="251"/>
                    <a:pt x="521" y="271"/>
                  </a:cubicBezTo>
                  <a:cubicBezTo>
                    <a:pt x="813" y="314"/>
                    <a:pt x="1022" y="230"/>
                    <a:pt x="1022" y="84"/>
                  </a:cubicBezTo>
                  <a:cubicBezTo>
                    <a:pt x="1022" y="376"/>
                    <a:pt x="1022" y="376"/>
                    <a:pt x="1022" y="376"/>
                  </a:cubicBezTo>
                  <a:cubicBezTo>
                    <a:pt x="1043" y="522"/>
                    <a:pt x="813" y="605"/>
                    <a:pt x="542" y="564"/>
                  </a:cubicBezTo>
                  <a:cubicBezTo>
                    <a:pt x="250" y="543"/>
                    <a:pt x="21" y="418"/>
                    <a:pt x="21" y="293"/>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69" name="Freeform 668"/>
            <p:cNvSpPr>
              <a:spLocks noChangeArrowheads="1"/>
            </p:cNvSpPr>
            <p:nvPr/>
          </p:nvSpPr>
          <p:spPr bwMode="auto">
            <a:xfrm>
              <a:off x="4534" y="1300"/>
              <a:ext cx="234" cy="117"/>
            </a:xfrm>
            <a:custGeom>
              <a:avLst/>
              <a:gdLst>
                <a:gd name="T0" fmla="*/ 1044 w 1045"/>
                <a:gd name="T1" fmla="*/ 313 h 522"/>
                <a:gd name="T2" fmla="*/ 1044 w 1045"/>
                <a:gd name="T3" fmla="*/ 313 h 522"/>
                <a:gd name="T4" fmla="*/ 501 w 1045"/>
                <a:gd name="T5" fmla="*/ 21 h 522"/>
                <a:gd name="T6" fmla="*/ 21 w 1045"/>
                <a:gd name="T7" fmla="*/ 208 h 522"/>
                <a:gd name="T8" fmla="*/ 543 w 1045"/>
                <a:gd name="T9" fmla="*/ 500 h 522"/>
                <a:gd name="T10" fmla="*/ 1044 w 1045"/>
                <a:gd name="T11" fmla="*/ 313 h 522"/>
              </a:gdLst>
              <a:ahLst/>
              <a:cxnLst>
                <a:cxn ang="0">
                  <a:pos x="T0" y="T1"/>
                </a:cxn>
                <a:cxn ang="0">
                  <a:pos x="T2" y="T3"/>
                </a:cxn>
                <a:cxn ang="0">
                  <a:pos x="T4" y="T5"/>
                </a:cxn>
                <a:cxn ang="0">
                  <a:pos x="T6" y="T7"/>
                </a:cxn>
                <a:cxn ang="0">
                  <a:pos x="T8" y="T9"/>
                </a:cxn>
                <a:cxn ang="0">
                  <a:pos x="T10" y="T11"/>
                </a:cxn>
              </a:cxnLst>
              <a:rect l="0" t="0" r="r" b="b"/>
              <a:pathLst>
                <a:path w="1045" h="522">
                  <a:moveTo>
                    <a:pt x="1044" y="313"/>
                  </a:moveTo>
                  <a:lnTo>
                    <a:pt x="1044" y="313"/>
                  </a:lnTo>
                  <a:cubicBezTo>
                    <a:pt x="1022" y="187"/>
                    <a:pt x="793" y="41"/>
                    <a:pt x="501" y="21"/>
                  </a:cubicBezTo>
                  <a:cubicBezTo>
                    <a:pt x="230" y="0"/>
                    <a:pt x="0" y="83"/>
                    <a:pt x="21" y="208"/>
                  </a:cubicBezTo>
                  <a:cubicBezTo>
                    <a:pt x="21" y="354"/>
                    <a:pt x="271" y="480"/>
                    <a:pt x="543" y="500"/>
                  </a:cubicBezTo>
                  <a:cubicBezTo>
                    <a:pt x="814" y="521"/>
                    <a:pt x="1044" y="438"/>
                    <a:pt x="1044"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70" name="Freeform 669"/>
            <p:cNvSpPr>
              <a:spLocks noChangeArrowheads="1"/>
            </p:cNvSpPr>
            <p:nvPr/>
          </p:nvSpPr>
          <p:spPr bwMode="auto">
            <a:xfrm>
              <a:off x="4538" y="1348"/>
              <a:ext cx="236" cy="137"/>
            </a:xfrm>
            <a:custGeom>
              <a:avLst/>
              <a:gdLst>
                <a:gd name="T0" fmla="*/ 0 w 1044"/>
                <a:gd name="T1" fmla="*/ 0 h 607"/>
                <a:gd name="T2" fmla="*/ 0 w 1044"/>
                <a:gd name="T3" fmla="*/ 0 h 607"/>
                <a:gd name="T4" fmla="*/ 522 w 1044"/>
                <a:gd name="T5" fmla="*/ 292 h 607"/>
                <a:gd name="T6" fmla="*/ 1023 w 1044"/>
                <a:gd name="T7" fmla="*/ 105 h 607"/>
                <a:gd name="T8" fmla="*/ 1023 w 1044"/>
                <a:gd name="T9" fmla="*/ 397 h 607"/>
                <a:gd name="T10" fmla="*/ 543 w 1044"/>
                <a:gd name="T11" fmla="*/ 584 h 607"/>
                <a:gd name="T12" fmla="*/ 0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6"/>
                    <a:pt x="250" y="272"/>
                    <a:pt x="522" y="292"/>
                  </a:cubicBezTo>
                  <a:cubicBezTo>
                    <a:pt x="793" y="313"/>
                    <a:pt x="1023" y="230"/>
                    <a:pt x="1023" y="105"/>
                  </a:cubicBezTo>
                  <a:cubicBezTo>
                    <a:pt x="1023" y="397"/>
                    <a:pt x="1023" y="397"/>
                    <a:pt x="1023" y="397"/>
                  </a:cubicBezTo>
                  <a:cubicBezTo>
                    <a:pt x="1043" y="522"/>
                    <a:pt x="814" y="606"/>
                    <a:pt x="543" y="584"/>
                  </a:cubicBezTo>
                  <a:cubicBezTo>
                    <a:pt x="250" y="564"/>
                    <a:pt x="21" y="439"/>
                    <a:pt x="0"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71" name="Freeform 670"/>
            <p:cNvSpPr>
              <a:spLocks noChangeArrowheads="1"/>
            </p:cNvSpPr>
            <p:nvPr/>
          </p:nvSpPr>
          <p:spPr bwMode="auto">
            <a:xfrm>
              <a:off x="4500" y="999"/>
              <a:ext cx="236" cy="117"/>
            </a:xfrm>
            <a:custGeom>
              <a:avLst/>
              <a:gdLst>
                <a:gd name="T0" fmla="*/ 1023 w 1044"/>
                <a:gd name="T1" fmla="*/ 313 h 522"/>
                <a:gd name="T2" fmla="*/ 1023 w 1044"/>
                <a:gd name="T3" fmla="*/ 313 h 522"/>
                <a:gd name="T4" fmla="*/ 501 w 1044"/>
                <a:gd name="T5" fmla="*/ 21 h 522"/>
                <a:gd name="T6" fmla="*/ 0 w 1044"/>
                <a:gd name="T7" fmla="*/ 208 h 522"/>
                <a:gd name="T8" fmla="*/ 543 w 1044"/>
                <a:gd name="T9" fmla="*/ 500 h 522"/>
                <a:gd name="T10" fmla="*/ 1023 w 1044"/>
                <a:gd name="T11" fmla="*/ 313 h 522"/>
              </a:gdLst>
              <a:ahLst/>
              <a:cxnLst>
                <a:cxn ang="0">
                  <a:pos x="T0" y="T1"/>
                </a:cxn>
                <a:cxn ang="0">
                  <a:pos x="T2" y="T3"/>
                </a:cxn>
                <a:cxn ang="0">
                  <a:pos x="T4" y="T5"/>
                </a:cxn>
                <a:cxn ang="0">
                  <a:pos x="T6" y="T7"/>
                </a:cxn>
                <a:cxn ang="0">
                  <a:pos x="T8" y="T9"/>
                </a:cxn>
                <a:cxn ang="0">
                  <a:pos x="T10" y="T11"/>
                </a:cxn>
              </a:cxnLst>
              <a:rect l="0" t="0" r="r" b="b"/>
              <a:pathLst>
                <a:path w="1044" h="522">
                  <a:moveTo>
                    <a:pt x="1023" y="313"/>
                  </a:moveTo>
                  <a:lnTo>
                    <a:pt x="1023" y="313"/>
                  </a:lnTo>
                  <a:cubicBezTo>
                    <a:pt x="1023" y="167"/>
                    <a:pt x="772" y="41"/>
                    <a:pt x="501" y="21"/>
                  </a:cubicBezTo>
                  <a:cubicBezTo>
                    <a:pt x="230" y="0"/>
                    <a:pt x="0" y="83"/>
                    <a:pt x="0" y="208"/>
                  </a:cubicBezTo>
                  <a:cubicBezTo>
                    <a:pt x="21" y="354"/>
                    <a:pt x="250" y="480"/>
                    <a:pt x="543" y="500"/>
                  </a:cubicBezTo>
                  <a:cubicBezTo>
                    <a:pt x="814" y="521"/>
                    <a:pt x="1043" y="438"/>
                    <a:pt x="1023"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72" name="Freeform 671"/>
            <p:cNvSpPr>
              <a:spLocks noChangeArrowheads="1"/>
            </p:cNvSpPr>
            <p:nvPr/>
          </p:nvSpPr>
          <p:spPr bwMode="auto">
            <a:xfrm>
              <a:off x="4500" y="1046"/>
              <a:ext cx="236" cy="137"/>
            </a:xfrm>
            <a:custGeom>
              <a:avLst/>
              <a:gdLst>
                <a:gd name="T0" fmla="*/ 0 w 1044"/>
                <a:gd name="T1" fmla="*/ 0 h 607"/>
                <a:gd name="T2" fmla="*/ 0 w 1044"/>
                <a:gd name="T3" fmla="*/ 0 h 607"/>
                <a:gd name="T4" fmla="*/ 543 w 1044"/>
                <a:gd name="T5" fmla="*/ 292 h 607"/>
                <a:gd name="T6" fmla="*/ 1023 w 1044"/>
                <a:gd name="T7" fmla="*/ 105 h 607"/>
                <a:gd name="T8" fmla="*/ 1043 w 1044"/>
                <a:gd name="T9" fmla="*/ 397 h 607"/>
                <a:gd name="T10" fmla="*/ 543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0" y="272"/>
                    <a:pt x="543" y="292"/>
                  </a:cubicBezTo>
                  <a:cubicBezTo>
                    <a:pt x="814" y="313"/>
                    <a:pt x="1043" y="230"/>
                    <a:pt x="1023" y="105"/>
                  </a:cubicBezTo>
                  <a:cubicBezTo>
                    <a:pt x="1043" y="397"/>
                    <a:pt x="1043" y="397"/>
                    <a:pt x="1043" y="397"/>
                  </a:cubicBezTo>
                  <a:cubicBezTo>
                    <a:pt x="1043" y="522"/>
                    <a:pt x="835" y="606"/>
                    <a:pt x="543" y="584"/>
                  </a:cubicBezTo>
                  <a:cubicBezTo>
                    <a:pt x="272" y="563"/>
                    <a:pt x="21" y="439"/>
                    <a:pt x="21"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73" name="Freeform 672"/>
            <p:cNvSpPr>
              <a:spLocks noChangeArrowheads="1"/>
            </p:cNvSpPr>
            <p:nvPr/>
          </p:nvSpPr>
          <p:spPr bwMode="auto">
            <a:xfrm>
              <a:off x="4855" y="1175"/>
              <a:ext cx="232" cy="121"/>
            </a:xfrm>
            <a:custGeom>
              <a:avLst/>
              <a:gdLst>
                <a:gd name="T0" fmla="*/ 1022 w 1023"/>
                <a:gd name="T1" fmla="*/ 314 h 544"/>
                <a:gd name="T2" fmla="*/ 1022 w 1023"/>
                <a:gd name="T3" fmla="*/ 314 h 544"/>
                <a:gd name="T4" fmla="*/ 501 w 1023"/>
                <a:gd name="T5" fmla="*/ 43 h 544"/>
                <a:gd name="T6" fmla="*/ 0 w 1023"/>
                <a:gd name="T7" fmla="*/ 230 h 544"/>
                <a:gd name="T8" fmla="*/ 521 w 1023"/>
                <a:gd name="T9" fmla="*/ 522 h 544"/>
                <a:gd name="T10" fmla="*/ 1022 w 1023"/>
                <a:gd name="T11" fmla="*/ 314 h 544"/>
              </a:gdLst>
              <a:ahLst/>
              <a:cxnLst>
                <a:cxn ang="0">
                  <a:pos x="T0" y="T1"/>
                </a:cxn>
                <a:cxn ang="0">
                  <a:pos x="T2" y="T3"/>
                </a:cxn>
                <a:cxn ang="0">
                  <a:pos x="T4" y="T5"/>
                </a:cxn>
                <a:cxn ang="0">
                  <a:pos x="T6" y="T7"/>
                </a:cxn>
                <a:cxn ang="0">
                  <a:pos x="T8" y="T9"/>
                </a:cxn>
                <a:cxn ang="0">
                  <a:pos x="T10" y="T11"/>
                </a:cxn>
              </a:cxnLst>
              <a:rect l="0" t="0" r="r" b="b"/>
              <a:pathLst>
                <a:path w="1023" h="544">
                  <a:moveTo>
                    <a:pt x="1022" y="314"/>
                  </a:moveTo>
                  <a:lnTo>
                    <a:pt x="1022" y="314"/>
                  </a:lnTo>
                  <a:cubicBezTo>
                    <a:pt x="1022" y="188"/>
                    <a:pt x="772" y="63"/>
                    <a:pt x="501" y="43"/>
                  </a:cubicBezTo>
                  <a:cubicBezTo>
                    <a:pt x="209" y="0"/>
                    <a:pt x="0" y="84"/>
                    <a:pt x="0" y="230"/>
                  </a:cubicBezTo>
                  <a:cubicBezTo>
                    <a:pt x="21" y="355"/>
                    <a:pt x="250" y="480"/>
                    <a:pt x="521" y="522"/>
                  </a:cubicBezTo>
                  <a:cubicBezTo>
                    <a:pt x="814" y="543"/>
                    <a:pt x="1022" y="460"/>
                    <a:pt x="1022" y="314"/>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74" name="Freeform 673"/>
            <p:cNvSpPr>
              <a:spLocks noChangeArrowheads="1"/>
            </p:cNvSpPr>
            <p:nvPr/>
          </p:nvSpPr>
          <p:spPr bwMode="auto">
            <a:xfrm>
              <a:off x="4855" y="1225"/>
              <a:ext cx="236" cy="137"/>
            </a:xfrm>
            <a:custGeom>
              <a:avLst/>
              <a:gdLst>
                <a:gd name="T0" fmla="*/ 0 w 1044"/>
                <a:gd name="T1" fmla="*/ 0 h 606"/>
                <a:gd name="T2" fmla="*/ 0 w 1044"/>
                <a:gd name="T3" fmla="*/ 0 h 606"/>
                <a:gd name="T4" fmla="*/ 521 w 1044"/>
                <a:gd name="T5" fmla="*/ 292 h 606"/>
                <a:gd name="T6" fmla="*/ 1022 w 1044"/>
                <a:gd name="T7" fmla="*/ 84 h 606"/>
                <a:gd name="T8" fmla="*/ 1043 w 1044"/>
                <a:gd name="T9" fmla="*/ 375 h 606"/>
                <a:gd name="T10" fmla="*/ 543 w 1044"/>
                <a:gd name="T11" fmla="*/ 584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92"/>
                  </a:cubicBezTo>
                  <a:cubicBezTo>
                    <a:pt x="814" y="313"/>
                    <a:pt x="1022" y="230"/>
                    <a:pt x="1022" y="84"/>
                  </a:cubicBezTo>
                  <a:cubicBezTo>
                    <a:pt x="1043" y="375"/>
                    <a:pt x="1043" y="375"/>
                    <a:pt x="1043" y="375"/>
                  </a:cubicBezTo>
                  <a:cubicBezTo>
                    <a:pt x="1043" y="521"/>
                    <a:pt x="814" y="605"/>
                    <a:pt x="543" y="584"/>
                  </a:cubicBezTo>
                  <a:cubicBezTo>
                    <a:pt x="271" y="542"/>
                    <a:pt x="21" y="417"/>
                    <a:pt x="21"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75" name="Freeform 674"/>
            <p:cNvSpPr>
              <a:spLocks noChangeArrowheads="1"/>
            </p:cNvSpPr>
            <p:nvPr/>
          </p:nvSpPr>
          <p:spPr bwMode="auto">
            <a:xfrm>
              <a:off x="4808" y="876"/>
              <a:ext cx="230" cy="121"/>
            </a:xfrm>
            <a:custGeom>
              <a:avLst/>
              <a:gdLst>
                <a:gd name="T0" fmla="*/ 1022 w 1023"/>
                <a:gd name="T1" fmla="*/ 313 h 544"/>
                <a:gd name="T2" fmla="*/ 1022 w 1023"/>
                <a:gd name="T3" fmla="*/ 313 h 544"/>
                <a:gd name="T4" fmla="*/ 500 w 1023"/>
                <a:gd name="T5" fmla="*/ 21 h 544"/>
                <a:gd name="T6" fmla="*/ 0 w 1023"/>
                <a:gd name="T7" fmla="*/ 209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22" y="188"/>
                    <a:pt x="771" y="63"/>
                    <a:pt x="500" y="21"/>
                  </a:cubicBezTo>
                  <a:cubicBezTo>
                    <a:pt x="208" y="0"/>
                    <a:pt x="0" y="84"/>
                    <a:pt x="0" y="209"/>
                  </a:cubicBezTo>
                  <a:cubicBezTo>
                    <a:pt x="20" y="355"/>
                    <a:pt x="250" y="480"/>
                    <a:pt x="521" y="501"/>
                  </a:cubicBezTo>
                  <a:cubicBezTo>
                    <a:pt x="813" y="543"/>
                    <a:pt x="1022" y="439"/>
                    <a:pt x="1022"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76" name="Freeform 675"/>
            <p:cNvSpPr>
              <a:spLocks noChangeArrowheads="1"/>
            </p:cNvSpPr>
            <p:nvPr/>
          </p:nvSpPr>
          <p:spPr bwMode="auto">
            <a:xfrm>
              <a:off x="4808" y="923"/>
              <a:ext cx="236" cy="141"/>
            </a:xfrm>
            <a:custGeom>
              <a:avLst/>
              <a:gdLst>
                <a:gd name="T0" fmla="*/ 0 w 1043"/>
                <a:gd name="T1" fmla="*/ 0 h 627"/>
                <a:gd name="T2" fmla="*/ 0 w 1043"/>
                <a:gd name="T3" fmla="*/ 0 h 627"/>
                <a:gd name="T4" fmla="*/ 521 w 1043"/>
                <a:gd name="T5" fmla="*/ 292 h 627"/>
                <a:gd name="T6" fmla="*/ 1022 w 1043"/>
                <a:gd name="T7" fmla="*/ 104 h 627"/>
                <a:gd name="T8" fmla="*/ 1042 w 1043"/>
                <a:gd name="T9" fmla="*/ 397 h 627"/>
                <a:gd name="T10" fmla="*/ 542 w 1043"/>
                <a:gd name="T11" fmla="*/ 584 h 627"/>
                <a:gd name="T12" fmla="*/ 20 w 1043"/>
                <a:gd name="T13" fmla="*/ 292 h 627"/>
                <a:gd name="T14" fmla="*/ 0 w 1043"/>
                <a:gd name="T15" fmla="*/ 0 h 6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3" h="627">
                  <a:moveTo>
                    <a:pt x="0" y="0"/>
                  </a:moveTo>
                  <a:lnTo>
                    <a:pt x="0" y="0"/>
                  </a:lnTo>
                  <a:cubicBezTo>
                    <a:pt x="20" y="146"/>
                    <a:pt x="250" y="271"/>
                    <a:pt x="521" y="292"/>
                  </a:cubicBezTo>
                  <a:cubicBezTo>
                    <a:pt x="813" y="334"/>
                    <a:pt x="1022" y="230"/>
                    <a:pt x="1022" y="104"/>
                  </a:cubicBezTo>
                  <a:cubicBezTo>
                    <a:pt x="1042" y="397"/>
                    <a:pt x="1042" y="397"/>
                    <a:pt x="1042" y="397"/>
                  </a:cubicBezTo>
                  <a:cubicBezTo>
                    <a:pt x="1042" y="521"/>
                    <a:pt x="813" y="626"/>
                    <a:pt x="542" y="584"/>
                  </a:cubicBezTo>
                  <a:cubicBezTo>
                    <a:pt x="271" y="563"/>
                    <a:pt x="20" y="438"/>
                    <a:pt x="20"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77" name="Freeform 676"/>
            <p:cNvSpPr>
              <a:spLocks noChangeArrowheads="1"/>
            </p:cNvSpPr>
            <p:nvPr/>
          </p:nvSpPr>
          <p:spPr bwMode="auto">
            <a:xfrm>
              <a:off x="5162" y="1056"/>
              <a:ext cx="232" cy="117"/>
            </a:xfrm>
            <a:custGeom>
              <a:avLst/>
              <a:gdLst>
                <a:gd name="T0" fmla="*/ 1022 w 1023"/>
                <a:gd name="T1" fmla="*/ 313 h 522"/>
                <a:gd name="T2" fmla="*/ 1022 w 1023"/>
                <a:gd name="T3" fmla="*/ 313 h 522"/>
                <a:gd name="T4" fmla="*/ 500 w 1023"/>
                <a:gd name="T5" fmla="*/ 21 h 522"/>
                <a:gd name="T6" fmla="*/ 0 w 1023"/>
                <a:gd name="T7" fmla="*/ 208 h 522"/>
                <a:gd name="T8" fmla="*/ 522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67"/>
                    <a:pt x="772" y="42"/>
                    <a:pt x="500" y="21"/>
                  </a:cubicBezTo>
                  <a:cubicBezTo>
                    <a:pt x="209" y="0"/>
                    <a:pt x="0" y="84"/>
                    <a:pt x="0" y="208"/>
                  </a:cubicBezTo>
                  <a:cubicBezTo>
                    <a:pt x="21" y="355"/>
                    <a:pt x="250" y="480"/>
                    <a:pt x="522" y="501"/>
                  </a:cubicBezTo>
                  <a:cubicBezTo>
                    <a:pt x="813" y="521"/>
                    <a:pt x="1022" y="438"/>
                    <a:pt x="1022"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78" name="Freeform 677"/>
            <p:cNvSpPr>
              <a:spLocks noChangeArrowheads="1"/>
            </p:cNvSpPr>
            <p:nvPr/>
          </p:nvSpPr>
          <p:spPr bwMode="auto">
            <a:xfrm>
              <a:off x="5162" y="1102"/>
              <a:ext cx="236" cy="137"/>
            </a:xfrm>
            <a:custGeom>
              <a:avLst/>
              <a:gdLst>
                <a:gd name="T0" fmla="*/ 0 w 1044"/>
                <a:gd name="T1" fmla="*/ 0 h 607"/>
                <a:gd name="T2" fmla="*/ 0 w 1044"/>
                <a:gd name="T3" fmla="*/ 0 h 607"/>
                <a:gd name="T4" fmla="*/ 522 w 1044"/>
                <a:gd name="T5" fmla="*/ 293 h 607"/>
                <a:gd name="T6" fmla="*/ 1022 w 1044"/>
                <a:gd name="T7" fmla="*/ 105 h 607"/>
                <a:gd name="T8" fmla="*/ 1022 w 1044"/>
                <a:gd name="T9" fmla="*/ 397 h 607"/>
                <a:gd name="T10" fmla="*/ 542 w 1044"/>
                <a:gd name="T11" fmla="*/ 584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7"/>
                    <a:pt x="250" y="272"/>
                    <a:pt x="522" y="293"/>
                  </a:cubicBezTo>
                  <a:cubicBezTo>
                    <a:pt x="813" y="313"/>
                    <a:pt x="1022" y="230"/>
                    <a:pt x="1022" y="105"/>
                  </a:cubicBezTo>
                  <a:cubicBezTo>
                    <a:pt x="1022" y="397"/>
                    <a:pt x="1022" y="397"/>
                    <a:pt x="1022" y="397"/>
                  </a:cubicBezTo>
                  <a:cubicBezTo>
                    <a:pt x="1043" y="522"/>
                    <a:pt x="813" y="606"/>
                    <a:pt x="542" y="584"/>
                  </a:cubicBezTo>
                  <a:cubicBezTo>
                    <a:pt x="250" y="564"/>
                    <a:pt x="21" y="439"/>
                    <a:pt x="21" y="293"/>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grpSp>
      <p:grpSp>
        <p:nvGrpSpPr>
          <p:cNvPr id="640" name="Group 204"/>
          <p:cNvGrpSpPr>
            <a:grpSpLocks/>
          </p:cNvGrpSpPr>
          <p:nvPr/>
        </p:nvGrpSpPr>
        <p:grpSpPr bwMode="auto">
          <a:xfrm flipH="1">
            <a:off x="3536032" y="2645751"/>
            <a:ext cx="992980" cy="723563"/>
            <a:chOff x="3658" y="852"/>
            <a:chExt cx="1986" cy="1447"/>
          </a:xfrm>
        </p:grpSpPr>
        <p:sp>
          <p:nvSpPr>
            <p:cNvPr id="641" name="Freeform 640"/>
            <p:cNvSpPr>
              <a:spLocks noChangeArrowheads="1"/>
            </p:cNvSpPr>
            <p:nvPr/>
          </p:nvSpPr>
          <p:spPr bwMode="auto">
            <a:xfrm>
              <a:off x="3658" y="1419"/>
              <a:ext cx="662" cy="880"/>
            </a:xfrm>
            <a:custGeom>
              <a:avLst/>
              <a:gdLst>
                <a:gd name="T0" fmla="*/ 2921 w 2922"/>
                <a:gd name="T1" fmla="*/ 3879 h 3880"/>
                <a:gd name="T2" fmla="*/ 0 w 2922"/>
                <a:gd name="T3" fmla="*/ 2629 h 3880"/>
                <a:gd name="T4" fmla="*/ 0 w 2922"/>
                <a:gd name="T5" fmla="*/ 0 h 3880"/>
                <a:gd name="T6" fmla="*/ 2921 w 2922"/>
                <a:gd name="T7" fmla="*/ 1251 h 3880"/>
                <a:gd name="T8" fmla="*/ 2921 w 2922"/>
                <a:gd name="T9" fmla="*/ 3879 h 3880"/>
              </a:gdLst>
              <a:ahLst/>
              <a:cxnLst>
                <a:cxn ang="0">
                  <a:pos x="T0" y="T1"/>
                </a:cxn>
                <a:cxn ang="0">
                  <a:pos x="T2" y="T3"/>
                </a:cxn>
                <a:cxn ang="0">
                  <a:pos x="T4" y="T5"/>
                </a:cxn>
                <a:cxn ang="0">
                  <a:pos x="T6" y="T7"/>
                </a:cxn>
                <a:cxn ang="0">
                  <a:pos x="T8" y="T9"/>
                </a:cxn>
              </a:cxnLst>
              <a:rect l="0" t="0" r="r" b="b"/>
              <a:pathLst>
                <a:path w="2922" h="3880">
                  <a:moveTo>
                    <a:pt x="2921" y="3879"/>
                  </a:moveTo>
                  <a:lnTo>
                    <a:pt x="0" y="2629"/>
                  </a:lnTo>
                  <a:lnTo>
                    <a:pt x="0" y="0"/>
                  </a:lnTo>
                  <a:lnTo>
                    <a:pt x="2921" y="1251"/>
                  </a:lnTo>
                  <a:lnTo>
                    <a:pt x="2921" y="3879"/>
                  </a:lnTo>
                </a:path>
              </a:pathLst>
            </a:custGeom>
            <a:gradFill flip="none" rotWithShape="1">
              <a:gsLst>
                <a:gs pos="0">
                  <a:schemeClr val="accent3">
                    <a:lumMod val="40000"/>
                    <a:lumOff val="60000"/>
                  </a:schemeClr>
                </a:gs>
                <a:gs pos="46000">
                  <a:schemeClr val="accent3">
                    <a:lumMod val="95000"/>
                    <a:lumOff val="5000"/>
                  </a:schemeClr>
                </a:gs>
                <a:gs pos="100000">
                  <a:schemeClr val="accent3">
                    <a:lumMod val="60000"/>
                  </a:schemeClr>
                </a:gs>
              </a:gsLst>
              <a:path path="circle">
                <a:fillToRect l="50000" t="130000" r="50000" b="-3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42" name="Freeform 641"/>
            <p:cNvSpPr>
              <a:spLocks noChangeArrowheads="1"/>
            </p:cNvSpPr>
            <p:nvPr/>
          </p:nvSpPr>
          <p:spPr bwMode="auto">
            <a:xfrm>
              <a:off x="4320" y="1133"/>
              <a:ext cx="1324" cy="1166"/>
            </a:xfrm>
            <a:custGeom>
              <a:avLst/>
              <a:gdLst>
                <a:gd name="T0" fmla="*/ 2920 w 5842"/>
                <a:gd name="T1" fmla="*/ 1272 h 5152"/>
                <a:gd name="T2" fmla="*/ 0 w 5842"/>
                <a:gd name="T3" fmla="*/ 2523 h 5152"/>
                <a:gd name="T4" fmla="*/ 0 w 5842"/>
                <a:gd name="T5" fmla="*/ 5151 h 5152"/>
                <a:gd name="T6" fmla="*/ 2920 w 5842"/>
                <a:gd name="T7" fmla="*/ 3901 h 5152"/>
                <a:gd name="T8" fmla="*/ 5841 w 5842"/>
                <a:gd name="T9" fmla="*/ 2649 h 5152"/>
                <a:gd name="T10" fmla="*/ 5841 w 5842"/>
                <a:gd name="T11" fmla="*/ 0 h 5152"/>
                <a:gd name="T12" fmla="*/ 2920 w 5842"/>
                <a:gd name="T13" fmla="*/ 1272 h 5152"/>
              </a:gdLst>
              <a:ahLst/>
              <a:cxnLst>
                <a:cxn ang="0">
                  <a:pos x="T0" y="T1"/>
                </a:cxn>
                <a:cxn ang="0">
                  <a:pos x="T2" y="T3"/>
                </a:cxn>
                <a:cxn ang="0">
                  <a:pos x="T4" y="T5"/>
                </a:cxn>
                <a:cxn ang="0">
                  <a:pos x="T6" y="T7"/>
                </a:cxn>
                <a:cxn ang="0">
                  <a:pos x="T8" y="T9"/>
                </a:cxn>
                <a:cxn ang="0">
                  <a:pos x="T10" y="T11"/>
                </a:cxn>
                <a:cxn ang="0">
                  <a:pos x="T12" y="T13"/>
                </a:cxn>
              </a:cxnLst>
              <a:rect l="0" t="0" r="r" b="b"/>
              <a:pathLst>
                <a:path w="5842" h="5152">
                  <a:moveTo>
                    <a:pt x="2920" y="1272"/>
                  </a:moveTo>
                  <a:lnTo>
                    <a:pt x="0" y="2523"/>
                  </a:lnTo>
                  <a:lnTo>
                    <a:pt x="0" y="5151"/>
                  </a:lnTo>
                  <a:lnTo>
                    <a:pt x="2920" y="3901"/>
                  </a:lnTo>
                  <a:lnTo>
                    <a:pt x="5841" y="2649"/>
                  </a:lnTo>
                  <a:lnTo>
                    <a:pt x="5841" y="0"/>
                  </a:lnTo>
                  <a:lnTo>
                    <a:pt x="2920" y="1272"/>
                  </a:lnTo>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43" name="Freeform 642"/>
            <p:cNvSpPr>
              <a:spLocks noChangeArrowheads="1"/>
            </p:cNvSpPr>
            <p:nvPr/>
          </p:nvSpPr>
          <p:spPr bwMode="auto">
            <a:xfrm>
              <a:off x="3658" y="852"/>
              <a:ext cx="1986" cy="856"/>
            </a:xfrm>
            <a:custGeom>
              <a:avLst/>
              <a:gdLst>
                <a:gd name="T0" fmla="*/ 5841 w 8763"/>
                <a:gd name="T1" fmla="*/ 0 h 3776"/>
                <a:gd name="T2" fmla="*/ 2921 w 8763"/>
                <a:gd name="T3" fmla="*/ 1252 h 3776"/>
                <a:gd name="T4" fmla="*/ 0 w 8763"/>
                <a:gd name="T5" fmla="*/ 2524 h 3776"/>
                <a:gd name="T6" fmla="*/ 2921 w 8763"/>
                <a:gd name="T7" fmla="*/ 3775 h 3776"/>
                <a:gd name="T8" fmla="*/ 5841 w 8763"/>
                <a:gd name="T9" fmla="*/ 2524 h 3776"/>
                <a:gd name="T10" fmla="*/ 8762 w 8763"/>
                <a:gd name="T11" fmla="*/ 1252 h 3776"/>
                <a:gd name="T12" fmla="*/ 5841 w 8763"/>
                <a:gd name="T13" fmla="*/ 0 h 3776"/>
              </a:gdLst>
              <a:ahLst/>
              <a:cxnLst>
                <a:cxn ang="0">
                  <a:pos x="T0" y="T1"/>
                </a:cxn>
                <a:cxn ang="0">
                  <a:pos x="T2" y="T3"/>
                </a:cxn>
                <a:cxn ang="0">
                  <a:pos x="T4" y="T5"/>
                </a:cxn>
                <a:cxn ang="0">
                  <a:pos x="T6" y="T7"/>
                </a:cxn>
                <a:cxn ang="0">
                  <a:pos x="T8" y="T9"/>
                </a:cxn>
                <a:cxn ang="0">
                  <a:pos x="T10" y="T11"/>
                </a:cxn>
                <a:cxn ang="0">
                  <a:pos x="T12" y="T13"/>
                </a:cxn>
              </a:cxnLst>
              <a:rect l="0" t="0" r="r" b="b"/>
              <a:pathLst>
                <a:path w="8763" h="3776">
                  <a:moveTo>
                    <a:pt x="5841" y="0"/>
                  </a:moveTo>
                  <a:lnTo>
                    <a:pt x="2921" y="1252"/>
                  </a:lnTo>
                  <a:lnTo>
                    <a:pt x="0" y="2524"/>
                  </a:lnTo>
                  <a:lnTo>
                    <a:pt x="2921" y="3775"/>
                  </a:lnTo>
                  <a:lnTo>
                    <a:pt x="5841" y="2524"/>
                  </a:lnTo>
                  <a:lnTo>
                    <a:pt x="8762" y="1252"/>
                  </a:lnTo>
                  <a:lnTo>
                    <a:pt x="5841" y="0"/>
                  </a:lnTo>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44" name="Freeform 643"/>
            <p:cNvSpPr>
              <a:spLocks noChangeArrowheads="1"/>
            </p:cNvSpPr>
            <p:nvPr/>
          </p:nvSpPr>
          <p:spPr bwMode="auto">
            <a:xfrm>
              <a:off x="3872" y="1246"/>
              <a:ext cx="234" cy="121"/>
            </a:xfrm>
            <a:custGeom>
              <a:avLst/>
              <a:gdLst>
                <a:gd name="T0" fmla="*/ 1022 w 1044"/>
                <a:gd name="T1" fmla="*/ 333 h 543"/>
                <a:gd name="T2" fmla="*/ 1022 w 1044"/>
                <a:gd name="T3" fmla="*/ 333 h 543"/>
                <a:gd name="T4" fmla="*/ 500 w 1044"/>
                <a:gd name="T5" fmla="*/ 41 h 543"/>
                <a:gd name="T6" fmla="*/ 20 w 1044"/>
                <a:gd name="T7" fmla="*/ 229 h 543"/>
                <a:gd name="T8" fmla="*/ 542 w 1044"/>
                <a:gd name="T9" fmla="*/ 521 h 543"/>
                <a:gd name="T10" fmla="*/ 1022 w 1044"/>
                <a:gd name="T11" fmla="*/ 333 h 543"/>
              </a:gdLst>
              <a:ahLst/>
              <a:cxnLst>
                <a:cxn ang="0">
                  <a:pos x="T0" y="T1"/>
                </a:cxn>
                <a:cxn ang="0">
                  <a:pos x="T2" y="T3"/>
                </a:cxn>
                <a:cxn ang="0">
                  <a:pos x="T4" y="T5"/>
                </a:cxn>
                <a:cxn ang="0">
                  <a:pos x="T6" y="T7"/>
                </a:cxn>
                <a:cxn ang="0">
                  <a:pos x="T8" y="T9"/>
                </a:cxn>
                <a:cxn ang="0">
                  <a:pos x="T10" y="T11"/>
                </a:cxn>
              </a:cxnLst>
              <a:rect l="0" t="0" r="r" b="b"/>
              <a:pathLst>
                <a:path w="1044" h="543">
                  <a:moveTo>
                    <a:pt x="1022" y="333"/>
                  </a:moveTo>
                  <a:lnTo>
                    <a:pt x="1022" y="333"/>
                  </a:lnTo>
                  <a:cubicBezTo>
                    <a:pt x="1022" y="187"/>
                    <a:pt x="793" y="62"/>
                    <a:pt x="500" y="41"/>
                  </a:cubicBezTo>
                  <a:cubicBezTo>
                    <a:pt x="229" y="0"/>
                    <a:pt x="0" y="104"/>
                    <a:pt x="20" y="229"/>
                  </a:cubicBezTo>
                  <a:cubicBezTo>
                    <a:pt x="20" y="354"/>
                    <a:pt x="250" y="479"/>
                    <a:pt x="542" y="521"/>
                  </a:cubicBezTo>
                  <a:cubicBezTo>
                    <a:pt x="813" y="542"/>
                    <a:pt x="1043" y="458"/>
                    <a:pt x="1022" y="33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45" name="Freeform 644"/>
            <p:cNvSpPr>
              <a:spLocks noChangeArrowheads="1"/>
            </p:cNvSpPr>
            <p:nvPr/>
          </p:nvSpPr>
          <p:spPr bwMode="auto">
            <a:xfrm>
              <a:off x="3876" y="1298"/>
              <a:ext cx="230" cy="135"/>
            </a:xfrm>
            <a:custGeom>
              <a:avLst/>
              <a:gdLst>
                <a:gd name="T0" fmla="*/ 0 w 1024"/>
                <a:gd name="T1" fmla="*/ 0 h 606"/>
                <a:gd name="T2" fmla="*/ 0 w 1024"/>
                <a:gd name="T3" fmla="*/ 0 h 606"/>
                <a:gd name="T4" fmla="*/ 522 w 1024"/>
                <a:gd name="T5" fmla="*/ 292 h 606"/>
                <a:gd name="T6" fmla="*/ 1002 w 1024"/>
                <a:gd name="T7" fmla="*/ 104 h 606"/>
                <a:gd name="T8" fmla="*/ 1023 w 1024"/>
                <a:gd name="T9" fmla="*/ 396 h 606"/>
                <a:gd name="T10" fmla="*/ 522 w 1024"/>
                <a:gd name="T11" fmla="*/ 584 h 606"/>
                <a:gd name="T12" fmla="*/ 0 w 1024"/>
                <a:gd name="T13" fmla="*/ 292 h 606"/>
                <a:gd name="T14" fmla="*/ 0 w 102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4" h="606">
                  <a:moveTo>
                    <a:pt x="0" y="0"/>
                  </a:moveTo>
                  <a:lnTo>
                    <a:pt x="0" y="0"/>
                  </a:lnTo>
                  <a:cubicBezTo>
                    <a:pt x="0" y="125"/>
                    <a:pt x="230" y="250"/>
                    <a:pt x="522" y="292"/>
                  </a:cubicBezTo>
                  <a:cubicBezTo>
                    <a:pt x="793" y="313"/>
                    <a:pt x="1023" y="229"/>
                    <a:pt x="1002" y="104"/>
                  </a:cubicBezTo>
                  <a:cubicBezTo>
                    <a:pt x="1023" y="396"/>
                    <a:pt x="1023" y="396"/>
                    <a:pt x="1023" y="396"/>
                  </a:cubicBezTo>
                  <a:cubicBezTo>
                    <a:pt x="1023" y="521"/>
                    <a:pt x="814" y="605"/>
                    <a:pt x="522" y="584"/>
                  </a:cubicBezTo>
                  <a:cubicBezTo>
                    <a:pt x="251" y="563"/>
                    <a:pt x="22" y="417"/>
                    <a:pt x="0" y="292"/>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46" name="Freeform 645"/>
            <p:cNvSpPr>
              <a:spLocks noChangeArrowheads="1"/>
            </p:cNvSpPr>
            <p:nvPr/>
          </p:nvSpPr>
          <p:spPr bwMode="auto">
            <a:xfrm>
              <a:off x="4225" y="1423"/>
              <a:ext cx="236" cy="123"/>
            </a:xfrm>
            <a:custGeom>
              <a:avLst/>
              <a:gdLst>
                <a:gd name="T0" fmla="*/ 1022 w 1044"/>
                <a:gd name="T1" fmla="*/ 313 h 544"/>
                <a:gd name="T2" fmla="*/ 1022 w 1044"/>
                <a:gd name="T3" fmla="*/ 313 h 544"/>
                <a:gd name="T4" fmla="*/ 501 w 1044"/>
                <a:gd name="T5" fmla="*/ 21 h 544"/>
                <a:gd name="T6" fmla="*/ 21 w 1044"/>
                <a:gd name="T7" fmla="*/ 230 h 544"/>
                <a:gd name="T8" fmla="*/ 542 w 1044"/>
                <a:gd name="T9" fmla="*/ 522 h 544"/>
                <a:gd name="T10" fmla="*/ 1022 w 1044"/>
                <a:gd name="T11" fmla="*/ 313 h 544"/>
              </a:gdLst>
              <a:ahLst/>
              <a:cxnLst>
                <a:cxn ang="0">
                  <a:pos x="T0" y="T1"/>
                </a:cxn>
                <a:cxn ang="0">
                  <a:pos x="T2" y="T3"/>
                </a:cxn>
                <a:cxn ang="0">
                  <a:pos x="T4" y="T5"/>
                </a:cxn>
                <a:cxn ang="0">
                  <a:pos x="T6" y="T7"/>
                </a:cxn>
                <a:cxn ang="0">
                  <a:pos x="T8" y="T9"/>
                </a:cxn>
                <a:cxn ang="0">
                  <a:pos x="T10" y="T11"/>
                </a:cxn>
              </a:cxnLst>
              <a:rect l="0" t="0" r="r" b="b"/>
              <a:pathLst>
                <a:path w="1044" h="544">
                  <a:moveTo>
                    <a:pt x="1022" y="313"/>
                  </a:moveTo>
                  <a:lnTo>
                    <a:pt x="1022" y="313"/>
                  </a:lnTo>
                  <a:cubicBezTo>
                    <a:pt x="1022" y="188"/>
                    <a:pt x="793" y="63"/>
                    <a:pt x="501" y="21"/>
                  </a:cubicBezTo>
                  <a:cubicBezTo>
                    <a:pt x="230" y="0"/>
                    <a:pt x="0" y="83"/>
                    <a:pt x="21" y="230"/>
                  </a:cubicBezTo>
                  <a:cubicBezTo>
                    <a:pt x="21" y="355"/>
                    <a:pt x="251" y="480"/>
                    <a:pt x="542" y="522"/>
                  </a:cubicBezTo>
                  <a:cubicBezTo>
                    <a:pt x="814" y="543"/>
                    <a:pt x="1043" y="459"/>
                    <a:pt x="1022" y="31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47" name="Freeform 646"/>
            <p:cNvSpPr>
              <a:spLocks noChangeArrowheads="1"/>
            </p:cNvSpPr>
            <p:nvPr/>
          </p:nvSpPr>
          <p:spPr bwMode="auto">
            <a:xfrm>
              <a:off x="4229" y="1478"/>
              <a:ext cx="232" cy="135"/>
            </a:xfrm>
            <a:custGeom>
              <a:avLst/>
              <a:gdLst>
                <a:gd name="T0" fmla="*/ 0 w 1023"/>
                <a:gd name="T1" fmla="*/ 0 h 605"/>
                <a:gd name="T2" fmla="*/ 0 w 1023"/>
                <a:gd name="T3" fmla="*/ 0 h 605"/>
                <a:gd name="T4" fmla="*/ 521 w 1023"/>
                <a:gd name="T5" fmla="*/ 292 h 605"/>
                <a:gd name="T6" fmla="*/ 1001 w 1023"/>
                <a:gd name="T7" fmla="*/ 83 h 605"/>
                <a:gd name="T8" fmla="*/ 1022 w 1023"/>
                <a:gd name="T9" fmla="*/ 375 h 605"/>
                <a:gd name="T10" fmla="*/ 521 w 1023"/>
                <a:gd name="T11" fmla="*/ 584 h 605"/>
                <a:gd name="T12" fmla="*/ 0 w 1023"/>
                <a:gd name="T13" fmla="*/ 292 h 605"/>
                <a:gd name="T14" fmla="*/ 0 w 1023"/>
                <a:gd name="T15" fmla="*/ 0 h 6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3" h="605">
                  <a:moveTo>
                    <a:pt x="0" y="0"/>
                  </a:moveTo>
                  <a:lnTo>
                    <a:pt x="0" y="0"/>
                  </a:lnTo>
                  <a:cubicBezTo>
                    <a:pt x="0" y="125"/>
                    <a:pt x="230" y="250"/>
                    <a:pt x="521" y="292"/>
                  </a:cubicBezTo>
                  <a:cubicBezTo>
                    <a:pt x="793" y="313"/>
                    <a:pt x="1022" y="229"/>
                    <a:pt x="1001" y="83"/>
                  </a:cubicBezTo>
                  <a:cubicBezTo>
                    <a:pt x="1022" y="375"/>
                    <a:pt x="1022" y="375"/>
                    <a:pt x="1022" y="375"/>
                  </a:cubicBezTo>
                  <a:cubicBezTo>
                    <a:pt x="1022" y="521"/>
                    <a:pt x="814" y="604"/>
                    <a:pt x="521" y="584"/>
                  </a:cubicBezTo>
                  <a:cubicBezTo>
                    <a:pt x="250" y="542"/>
                    <a:pt x="21" y="417"/>
                    <a:pt x="0" y="292"/>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48" name="Freeform 647"/>
            <p:cNvSpPr>
              <a:spLocks noChangeArrowheads="1"/>
            </p:cNvSpPr>
            <p:nvPr/>
          </p:nvSpPr>
          <p:spPr bwMode="auto">
            <a:xfrm>
              <a:off x="4183" y="1122"/>
              <a:ext cx="232" cy="121"/>
            </a:xfrm>
            <a:custGeom>
              <a:avLst/>
              <a:gdLst>
                <a:gd name="T0" fmla="*/ 1022 w 1023"/>
                <a:gd name="T1" fmla="*/ 313 h 544"/>
                <a:gd name="T2" fmla="*/ 1022 w 1023"/>
                <a:gd name="T3" fmla="*/ 313 h 544"/>
                <a:gd name="T4" fmla="*/ 501 w 1023"/>
                <a:gd name="T5" fmla="*/ 21 h 544"/>
                <a:gd name="T6" fmla="*/ 0 w 1023"/>
                <a:gd name="T7" fmla="*/ 229 h 544"/>
                <a:gd name="T8" fmla="*/ 521 w 1023"/>
                <a:gd name="T9" fmla="*/ 500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1"/>
                  </a:cubicBezTo>
                  <a:cubicBezTo>
                    <a:pt x="208" y="0"/>
                    <a:pt x="0" y="83"/>
                    <a:pt x="0" y="229"/>
                  </a:cubicBezTo>
                  <a:cubicBezTo>
                    <a:pt x="0" y="355"/>
                    <a:pt x="250" y="480"/>
                    <a:pt x="521" y="500"/>
                  </a:cubicBezTo>
                  <a:cubicBezTo>
                    <a:pt x="813" y="543"/>
                    <a:pt x="1022" y="459"/>
                    <a:pt x="1022" y="31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49" name="Freeform 648"/>
            <p:cNvSpPr>
              <a:spLocks noChangeArrowheads="1"/>
            </p:cNvSpPr>
            <p:nvPr/>
          </p:nvSpPr>
          <p:spPr bwMode="auto">
            <a:xfrm>
              <a:off x="4183" y="1175"/>
              <a:ext cx="236" cy="135"/>
            </a:xfrm>
            <a:custGeom>
              <a:avLst/>
              <a:gdLst>
                <a:gd name="T0" fmla="*/ 0 w 1044"/>
                <a:gd name="T1" fmla="*/ 0 h 606"/>
                <a:gd name="T2" fmla="*/ 0 w 1044"/>
                <a:gd name="T3" fmla="*/ 0 h 606"/>
                <a:gd name="T4" fmla="*/ 521 w 1044"/>
                <a:gd name="T5" fmla="*/ 271 h 606"/>
                <a:gd name="T6" fmla="*/ 1022 w 1044"/>
                <a:gd name="T7" fmla="*/ 84 h 606"/>
                <a:gd name="T8" fmla="*/ 1022 w 1044"/>
                <a:gd name="T9" fmla="*/ 376 h 606"/>
                <a:gd name="T10" fmla="*/ 542 w 1044"/>
                <a:gd name="T11" fmla="*/ 564 h 606"/>
                <a:gd name="T12" fmla="*/ 21 w 1044"/>
                <a:gd name="T13" fmla="*/ 293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0" y="126"/>
                    <a:pt x="250" y="251"/>
                    <a:pt x="521" y="271"/>
                  </a:cubicBezTo>
                  <a:cubicBezTo>
                    <a:pt x="813" y="314"/>
                    <a:pt x="1022" y="230"/>
                    <a:pt x="1022" y="84"/>
                  </a:cubicBezTo>
                  <a:cubicBezTo>
                    <a:pt x="1022" y="376"/>
                    <a:pt x="1022" y="376"/>
                    <a:pt x="1022" y="376"/>
                  </a:cubicBezTo>
                  <a:cubicBezTo>
                    <a:pt x="1043" y="522"/>
                    <a:pt x="813" y="605"/>
                    <a:pt x="542" y="564"/>
                  </a:cubicBezTo>
                  <a:cubicBezTo>
                    <a:pt x="250" y="543"/>
                    <a:pt x="21" y="418"/>
                    <a:pt x="21" y="293"/>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50" name="Freeform 649"/>
            <p:cNvSpPr>
              <a:spLocks noChangeArrowheads="1"/>
            </p:cNvSpPr>
            <p:nvPr/>
          </p:nvSpPr>
          <p:spPr bwMode="auto">
            <a:xfrm>
              <a:off x="4534" y="1300"/>
              <a:ext cx="234" cy="117"/>
            </a:xfrm>
            <a:custGeom>
              <a:avLst/>
              <a:gdLst>
                <a:gd name="T0" fmla="*/ 1044 w 1045"/>
                <a:gd name="T1" fmla="*/ 313 h 522"/>
                <a:gd name="T2" fmla="*/ 1044 w 1045"/>
                <a:gd name="T3" fmla="*/ 313 h 522"/>
                <a:gd name="T4" fmla="*/ 501 w 1045"/>
                <a:gd name="T5" fmla="*/ 21 h 522"/>
                <a:gd name="T6" fmla="*/ 21 w 1045"/>
                <a:gd name="T7" fmla="*/ 208 h 522"/>
                <a:gd name="T8" fmla="*/ 543 w 1045"/>
                <a:gd name="T9" fmla="*/ 500 h 522"/>
                <a:gd name="T10" fmla="*/ 1044 w 1045"/>
                <a:gd name="T11" fmla="*/ 313 h 522"/>
              </a:gdLst>
              <a:ahLst/>
              <a:cxnLst>
                <a:cxn ang="0">
                  <a:pos x="T0" y="T1"/>
                </a:cxn>
                <a:cxn ang="0">
                  <a:pos x="T2" y="T3"/>
                </a:cxn>
                <a:cxn ang="0">
                  <a:pos x="T4" y="T5"/>
                </a:cxn>
                <a:cxn ang="0">
                  <a:pos x="T6" y="T7"/>
                </a:cxn>
                <a:cxn ang="0">
                  <a:pos x="T8" y="T9"/>
                </a:cxn>
                <a:cxn ang="0">
                  <a:pos x="T10" y="T11"/>
                </a:cxn>
              </a:cxnLst>
              <a:rect l="0" t="0" r="r" b="b"/>
              <a:pathLst>
                <a:path w="1045" h="522">
                  <a:moveTo>
                    <a:pt x="1044" y="313"/>
                  </a:moveTo>
                  <a:lnTo>
                    <a:pt x="1044" y="313"/>
                  </a:lnTo>
                  <a:cubicBezTo>
                    <a:pt x="1022" y="187"/>
                    <a:pt x="793" y="41"/>
                    <a:pt x="501" y="21"/>
                  </a:cubicBezTo>
                  <a:cubicBezTo>
                    <a:pt x="230" y="0"/>
                    <a:pt x="0" y="83"/>
                    <a:pt x="21" y="208"/>
                  </a:cubicBezTo>
                  <a:cubicBezTo>
                    <a:pt x="21" y="354"/>
                    <a:pt x="271" y="480"/>
                    <a:pt x="543" y="500"/>
                  </a:cubicBezTo>
                  <a:cubicBezTo>
                    <a:pt x="814" y="521"/>
                    <a:pt x="1044" y="438"/>
                    <a:pt x="1044" y="31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51" name="Freeform 650"/>
            <p:cNvSpPr>
              <a:spLocks noChangeArrowheads="1"/>
            </p:cNvSpPr>
            <p:nvPr/>
          </p:nvSpPr>
          <p:spPr bwMode="auto">
            <a:xfrm>
              <a:off x="4538" y="1348"/>
              <a:ext cx="236" cy="137"/>
            </a:xfrm>
            <a:custGeom>
              <a:avLst/>
              <a:gdLst>
                <a:gd name="T0" fmla="*/ 0 w 1044"/>
                <a:gd name="T1" fmla="*/ 0 h 607"/>
                <a:gd name="T2" fmla="*/ 0 w 1044"/>
                <a:gd name="T3" fmla="*/ 0 h 607"/>
                <a:gd name="T4" fmla="*/ 522 w 1044"/>
                <a:gd name="T5" fmla="*/ 292 h 607"/>
                <a:gd name="T6" fmla="*/ 1023 w 1044"/>
                <a:gd name="T7" fmla="*/ 105 h 607"/>
                <a:gd name="T8" fmla="*/ 1023 w 1044"/>
                <a:gd name="T9" fmla="*/ 397 h 607"/>
                <a:gd name="T10" fmla="*/ 543 w 1044"/>
                <a:gd name="T11" fmla="*/ 584 h 607"/>
                <a:gd name="T12" fmla="*/ 0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6"/>
                    <a:pt x="250" y="272"/>
                    <a:pt x="522" y="292"/>
                  </a:cubicBezTo>
                  <a:cubicBezTo>
                    <a:pt x="793" y="313"/>
                    <a:pt x="1023" y="230"/>
                    <a:pt x="1023" y="105"/>
                  </a:cubicBezTo>
                  <a:cubicBezTo>
                    <a:pt x="1023" y="397"/>
                    <a:pt x="1023" y="397"/>
                    <a:pt x="1023" y="397"/>
                  </a:cubicBezTo>
                  <a:cubicBezTo>
                    <a:pt x="1043" y="522"/>
                    <a:pt x="814" y="606"/>
                    <a:pt x="543" y="584"/>
                  </a:cubicBezTo>
                  <a:cubicBezTo>
                    <a:pt x="250" y="564"/>
                    <a:pt x="21" y="439"/>
                    <a:pt x="0" y="292"/>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52" name="Freeform 651"/>
            <p:cNvSpPr>
              <a:spLocks noChangeArrowheads="1"/>
            </p:cNvSpPr>
            <p:nvPr/>
          </p:nvSpPr>
          <p:spPr bwMode="auto">
            <a:xfrm>
              <a:off x="4500" y="999"/>
              <a:ext cx="236" cy="117"/>
            </a:xfrm>
            <a:custGeom>
              <a:avLst/>
              <a:gdLst>
                <a:gd name="T0" fmla="*/ 1023 w 1044"/>
                <a:gd name="T1" fmla="*/ 313 h 522"/>
                <a:gd name="T2" fmla="*/ 1023 w 1044"/>
                <a:gd name="T3" fmla="*/ 313 h 522"/>
                <a:gd name="T4" fmla="*/ 501 w 1044"/>
                <a:gd name="T5" fmla="*/ 21 h 522"/>
                <a:gd name="T6" fmla="*/ 0 w 1044"/>
                <a:gd name="T7" fmla="*/ 208 h 522"/>
                <a:gd name="T8" fmla="*/ 543 w 1044"/>
                <a:gd name="T9" fmla="*/ 500 h 522"/>
                <a:gd name="T10" fmla="*/ 1023 w 1044"/>
                <a:gd name="T11" fmla="*/ 313 h 522"/>
              </a:gdLst>
              <a:ahLst/>
              <a:cxnLst>
                <a:cxn ang="0">
                  <a:pos x="T0" y="T1"/>
                </a:cxn>
                <a:cxn ang="0">
                  <a:pos x="T2" y="T3"/>
                </a:cxn>
                <a:cxn ang="0">
                  <a:pos x="T4" y="T5"/>
                </a:cxn>
                <a:cxn ang="0">
                  <a:pos x="T6" y="T7"/>
                </a:cxn>
                <a:cxn ang="0">
                  <a:pos x="T8" y="T9"/>
                </a:cxn>
                <a:cxn ang="0">
                  <a:pos x="T10" y="T11"/>
                </a:cxn>
              </a:cxnLst>
              <a:rect l="0" t="0" r="r" b="b"/>
              <a:pathLst>
                <a:path w="1044" h="522">
                  <a:moveTo>
                    <a:pt x="1023" y="313"/>
                  </a:moveTo>
                  <a:lnTo>
                    <a:pt x="1023" y="313"/>
                  </a:lnTo>
                  <a:cubicBezTo>
                    <a:pt x="1023" y="167"/>
                    <a:pt x="772" y="41"/>
                    <a:pt x="501" y="21"/>
                  </a:cubicBezTo>
                  <a:cubicBezTo>
                    <a:pt x="230" y="0"/>
                    <a:pt x="0" y="83"/>
                    <a:pt x="0" y="208"/>
                  </a:cubicBezTo>
                  <a:cubicBezTo>
                    <a:pt x="21" y="354"/>
                    <a:pt x="250" y="480"/>
                    <a:pt x="543" y="500"/>
                  </a:cubicBezTo>
                  <a:cubicBezTo>
                    <a:pt x="814" y="521"/>
                    <a:pt x="1043" y="438"/>
                    <a:pt x="1023" y="31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53" name="Freeform 652"/>
            <p:cNvSpPr>
              <a:spLocks noChangeArrowheads="1"/>
            </p:cNvSpPr>
            <p:nvPr/>
          </p:nvSpPr>
          <p:spPr bwMode="auto">
            <a:xfrm>
              <a:off x="4500" y="1046"/>
              <a:ext cx="236" cy="137"/>
            </a:xfrm>
            <a:custGeom>
              <a:avLst/>
              <a:gdLst>
                <a:gd name="T0" fmla="*/ 0 w 1044"/>
                <a:gd name="T1" fmla="*/ 0 h 607"/>
                <a:gd name="T2" fmla="*/ 0 w 1044"/>
                <a:gd name="T3" fmla="*/ 0 h 607"/>
                <a:gd name="T4" fmla="*/ 543 w 1044"/>
                <a:gd name="T5" fmla="*/ 292 h 607"/>
                <a:gd name="T6" fmla="*/ 1023 w 1044"/>
                <a:gd name="T7" fmla="*/ 105 h 607"/>
                <a:gd name="T8" fmla="*/ 1043 w 1044"/>
                <a:gd name="T9" fmla="*/ 397 h 607"/>
                <a:gd name="T10" fmla="*/ 543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0" y="272"/>
                    <a:pt x="543" y="292"/>
                  </a:cubicBezTo>
                  <a:cubicBezTo>
                    <a:pt x="814" y="313"/>
                    <a:pt x="1043" y="230"/>
                    <a:pt x="1023" y="105"/>
                  </a:cubicBezTo>
                  <a:cubicBezTo>
                    <a:pt x="1043" y="397"/>
                    <a:pt x="1043" y="397"/>
                    <a:pt x="1043" y="397"/>
                  </a:cubicBezTo>
                  <a:cubicBezTo>
                    <a:pt x="1043" y="522"/>
                    <a:pt x="835" y="606"/>
                    <a:pt x="543" y="584"/>
                  </a:cubicBezTo>
                  <a:cubicBezTo>
                    <a:pt x="272" y="563"/>
                    <a:pt x="21" y="439"/>
                    <a:pt x="21" y="292"/>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54" name="Freeform 653"/>
            <p:cNvSpPr>
              <a:spLocks noChangeArrowheads="1"/>
            </p:cNvSpPr>
            <p:nvPr/>
          </p:nvSpPr>
          <p:spPr bwMode="auto">
            <a:xfrm>
              <a:off x="4855" y="1175"/>
              <a:ext cx="232" cy="121"/>
            </a:xfrm>
            <a:custGeom>
              <a:avLst/>
              <a:gdLst>
                <a:gd name="T0" fmla="*/ 1022 w 1023"/>
                <a:gd name="T1" fmla="*/ 314 h 544"/>
                <a:gd name="T2" fmla="*/ 1022 w 1023"/>
                <a:gd name="T3" fmla="*/ 314 h 544"/>
                <a:gd name="T4" fmla="*/ 501 w 1023"/>
                <a:gd name="T5" fmla="*/ 43 h 544"/>
                <a:gd name="T6" fmla="*/ 0 w 1023"/>
                <a:gd name="T7" fmla="*/ 230 h 544"/>
                <a:gd name="T8" fmla="*/ 521 w 1023"/>
                <a:gd name="T9" fmla="*/ 522 h 544"/>
                <a:gd name="T10" fmla="*/ 1022 w 1023"/>
                <a:gd name="T11" fmla="*/ 314 h 544"/>
              </a:gdLst>
              <a:ahLst/>
              <a:cxnLst>
                <a:cxn ang="0">
                  <a:pos x="T0" y="T1"/>
                </a:cxn>
                <a:cxn ang="0">
                  <a:pos x="T2" y="T3"/>
                </a:cxn>
                <a:cxn ang="0">
                  <a:pos x="T4" y="T5"/>
                </a:cxn>
                <a:cxn ang="0">
                  <a:pos x="T6" y="T7"/>
                </a:cxn>
                <a:cxn ang="0">
                  <a:pos x="T8" y="T9"/>
                </a:cxn>
                <a:cxn ang="0">
                  <a:pos x="T10" y="T11"/>
                </a:cxn>
              </a:cxnLst>
              <a:rect l="0" t="0" r="r" b="b"/>
              <a:pathLst>
                <a:path w="1023" h="544">
                  <a:moveTo>
                    <a:pt x="1022" y="314"/>
                  </a:moveTo>
                  <a:lnTo>
                    <a:pt x="1022" y="314"/>
                  </a:lnTo>
                  <a:cubicBezTo>
                    <a:pt x="1022" y="188"/>
                    <a:pt x="772" y="63"/>
                    <a:pt x="501" y="43"/>
                  </a:cubicBezTo>
                  <a:cubicBezTo>
                    <a:pt x="209" y="0"/>
                    <a:pt x="0" y="84"/>
                    <a:pt x="0" y="230"/>
                  </a:cubicBezTo>
                  <a:cubicBezTo>
                    <a:pt x="21" y="355"/>
                    <a:pt x="250" y="480"/>
                    <a:pt x="521" y="522"/>
                  </a:cubicBezTo>
                  <a:cubicBezTo>
                    <a:pt x="814" y="543"/>
                    <a:pt x="1022" y="460"/>
                    <a:pt x="1022" y="314"/>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55" name="Freeform 654"/>
            <p:cNvSpPr>
              <a:spLocks noChangeArrowheads="1"/>
            </p:cNvSpPr>
            <p:nvPr/>
          </p:nvSpPr>
          <p:spPr bwMode="auto">
            <a:xfrm>
              <a:off x="4855" y="1225"/>
              <a:ext cx="236" cy="137"/>
            </a:xfrm>
            <a:custGeom>
              <a:avLst/>
              <a:gdLst>
                <a:gd name="T0" fmla="*/ 0 w 1044"/>
                <a:gd name="T1" fmla="*/ 0 h 606"/>
                <a:gd name="T2" fmla="*/ 0 w 1044"/>
                <a:gd name="T3" fmla="*/ 0 h 606"/>
                <a:gd name="T4" fmla="*/ 521 w 1044"/>
                <a:gd name="T5" fmla="*/ 292 h 606"/>
                <a:gd name="T6" fmla="*/ 1022 w 1044"/>
                <a:gd name="T7" fmla="*/ 84 h 606"/>
                <a:gd name="T8" fmla="*/ 1043 w 1044"/>
                <a:gd name="T9" fmla="*/ 375 h 606"/>
                <a:gd name="T10" fmla="*/ 543 w 1044"/>
                <a:gd name="T11" fmla="*/ 584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92"/>
                  </a:cubicBezTo>
                  <a:cubicBezTo>
                    <a:pt x="814" y="313"/>
                    <a:pt x="1022" y="230"/>
                    <a:pt x="1022" y="84"/>
                  </a:cubicBezTo>
                  <a:cubicBezTo>
                    <a:pt x="1043" y="375"/>
                    <a:pt x="1043" y="375"/>
                    <a:pt x="1043" y="375"/>
                  </a:cubicBezTo>
                  <a:cubicBezTo>
                    <a:pt x="1043" y="521"/>
                    <a:pt x="814" y="605"/>
                    <a:pt x="543" y="584"/>
                  </a:cubicBezTo>
                  <a:cubicBezTo>
                    <a:pt x="271" y="542"/>
                    <a:pt x="21" y="417"/>
                    <a:pt x="21" y="292"/>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56" name="Freeform 655"/>
            <p:cNvSpPr>
              <a:spLocks noChangeArrowheads="1"/>
            </p:cNvSpPr>
            <p:nvPr/>
          </p:nvSpPr>
          <p:spPr bwMode="auto">
            <a:xfrm>
              <a:off x="4808" y="876"/>
              <a:ext cx="230" cy="121"/>
            </a:xfrm>
            <a:custGeom>
              <a:avLst/>
              <a:gdLst>
                <a:gd name="T0" fmla="*/ 1022 w 1023"/>
                <a:gd name="T1" fmla="*/ 313 h 544"/>
                <a:gd name="T2" fmla="*/ 1022 w 1023"/>
                <a:gd name="T3" fmla="*/ 313 h 544"/>
                <a:gd name="T4" fmla="*/ 500 w 1023"/>
                <a:gd name="T5" fmla="*/ 21 h 544"/>
                <a:gd name="T6" fmla="*/ 0 w 1023"/>
                <a:gd name="T7" fmla="*/ 209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22" y="188"/>
                    <a:pt x="771" y="63"/>
                    <a:pt x="500" y="21"/>
                  </a:cubicBezTo>
                  <a:cubicBezTo>
                    <a:pt x="208" y="0"/>
                    <a:pt x="0" y="84"/>
                    <a:pt x="0" y="209"/>
                  </a:cubicBezTo>
                  <a:cubicBezTo>
                    <a:pt x="20" y="355"/>
                    <a:pt x="250" y="480"/>
                    <a:pt x="521" y="501"/>
                  </a:cubicBezTo>
                  <a:cubicBezTo>
                    <a:pt x="813" y="543"/>
                    <a:pt x="1022" y="439"/>
                    <a:pt x="1022" y="31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57" name="Freeform 656"/>
            <p:cNvSpPr>
              <a:spLocks noChangeArrowheads="1"/>
            </p:cNvSpPr>
            <p:nvPr/>
          </p:nvSpPr>
          <p:spPr bwMode="auto">
            <a:xfrm>
              <a:off x="4808" y="923"/>
              <a:ext cx="236" cy="141"/>
            </a:xfrm>
            <a:custGeom>
              <a:avLst/>
              <a:gdLst>
                <a:gd name="T0" fmla="*/ 0 w 1043"/>
                <a:gd name="T1" fmla="*/ 0 h 627"/>
                <a:gd name="T2" fmla="*/ 0 w 1043"/>
                <a:gd name="T3" fmla="*/ 0 h 627"/>
                <a:gd name="T4" fmla="*/ 521 w 1043"/>
                <a:gd name="T5" fmla="*/ 292 h 627"/>
                <a:gd name="T6" fmla="*/ 1022 w 1043"/>
                <a:gd name="T7" fmla="*/ 104 h 627"/>
                <a:gd name="T8" fmla="*/ 1042 w 1043"/>
                <a:gd name="T9" fmla="*/ 397 h 627"/>
                <a:gd name="T10" fmla="*/ 542 w 1043"/>
                <a:gd name="T11" fmla="*/ 584 h 627"/>
                <a:gd name="T12" fmla="*/ 20 w 1043"/>
                <a:gd name="T13" fmla="*/ 292 h 627"/>
                <a:gd name="T14" fmla="*/ 0 w 1043"/>
                <a:gd name="T15" fmla="*/ 0 h 6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3" h="627">
                  <a:moveTo>
                    <a:pt x="0" y="0"/>
                  </a:moveTo>
                  <a:lnTo>
                    <a:pt x="0" y="0"/>
                  </a:lnTo>
                  <a:cubicBezTo>
                    <a:pt x="20" y="146"/>
                    <a:pt x="250" y="271"/>
                    <a:pt x="521" y="292"/>
                  </a:cubicBezTo>
                  <a:cubicBezTo>
                    <a:pt x="813" y="334"/>
                    <a:pt x="1022" y="230"/>
                    <a:pt x="1022" y="104"/>
                  </a:cubicBezTo>
                  <a:cubicBezTo>
                    <a:pt x="1042" y="397"/>
                    <a:pt x="1042" y="397"/>
                    <a:pt x="1042" y="397"/>
                  </a:cubicBezTo>
                  <a:cubicBezTo>
                    <a:pt x="1042" y="521"/>
                    <a:pt x="813" y="626"/>
                    <a:pt x="542" y="584"/>
                  </a:cubicBezTo>
                  <a:cubicBezTo>
                    <a:pt x="271" y="563"/>
                    <a:pt x="20" y="438"/>
                    <a:pt x="20" y="292"/>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58" name="Freeform 657"/>
            <p:cNvSpPr>
              <a:spLocks noChangeArrowheads="1"/>
            </p:cNvSpPr>
            <p:nvPr/>
          </p:nvSpPr>
          <p:spPr bwMode="auto">
            <a:xfrm>
              <a:off x="5162" y="1056"/>
              <a:ext cx="232" cy="117"/>
            </a:xfrm>
            <a:custGeom>
              <a:avLst/>
              <a:gdLst>
                <a:gd name="T0" fmla="*/ 1022 w 1023"/>
                <a:gd name="T1" fmla="*/ 313 h 522"/>
                <a:gd name="T2" fmla="*/ 1022 w 1023"/>
                <a:gd name="T3" fmla="*/ 313 h 522"/>
                <a:gd name="T4" fmla="*/ 500 w 1023"/>
                <a:gd name="T5" fmla="*/ 21 h 522"/>
                <a:gd name="T6" fmla="*/ 0 w 1023"/>
                <a:gd name="T7" fmla="*/ 208 h 522"/>
                <a:gd name="T8" fmla="*/ 522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67"/>
                    <a:pt x="772" y="42"/>
                    <a:pt x="500" y="21"/>
                  </a:cubicBezTo>
                  <a:cubicBezTo>
                    <a:pt x="209" y="0"/>
                    <a:pt x="0" y="84"/>
                    <a:pt x="0" y="208"/>
                  </a:cubicBezTo>
                  <a:cubicBezTo>
                    <a:pt x="21" y="355"/>
                    <a:pt x="250" y="480"/>
                    <a:pt x="522" y="501"/>
                  </a:cubicBezTo>
                  <a:cubicBezTo>
                    <a:pt x="813" y="521"/>
                    <a:pt x="1022" y="438"/>
                    <a:pt x="1022" y="31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59" name="Freeform 658"/>
            <p:cNvSpPr>
              <a:spLocks noChangeArrowheads="1"/>
            </p:cNvSpPr>
            <p:nvPr/>
          </p:nvSpPr>
          <p:spPr bwMode="auto">
            <a:xfrm>
              <a:off x="5162" y="1102"/>
              <a:ext cx="236" cy="137"/>
            </a:xfrm>
            <a:custGeom>
              <a:avLst/>
              <a:gdLst>
                <a:gd name="T0" fmla="*/ 0 w 1044"/>
                <a:gd name="T1" fmla="*/ 0 h 607"/>
                <a:gd name="T2" fmla="*/ 0 w 1044"/>
                <a:gd name="T3" fmla="*/ 0 h 607"/>
                <a:gd name="T4" fmla="*/ 522 w 1044"/>
                <a:gd name="T5" fmla="*/ 293 h 607"/>
                <a:gd name="T6" fmla="*/ 1022 w 1044"/>
                <a:gd name="T7" fmla="*/ 105 h 607"/>
                <a:gd name="T8" fmla="*/ 1022 w 1044"/>
                <a:gd name="T9" fmla="*/ 397 h 607"/>
                <a:gd name="T10" fmla="*/ 542 w 1044"/>
                <a:gd name="T11" fmla="*/ 584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7"/>
                    <a:pt x="250" y="272"/>
                    <a:pt x="522" y="293"/>
                  </a:cubicBezTo>
                  <a:cubicBezTo>
                    <a:pt x="813" y="313"/>
                    <a:pt x="1022" y="230"/>
                    <a:pt x="1022" y="105"/>
                  </a:cubicBezTo>
                  <a:cubicBezTo>
                    <a:pt x="1022" y="397"/>
                    <a:pt x="1022" y="397"/>
                    <a:pt x="1022" y="397"/>
                  </a:cubicBezTo>
                  <a:cubicBezTo>
                    <a:pt x="1043" y="522"/>
                    <a:pt x="813" y="606"/>
                    <a:pt x="542" y="584"/>
                  </a:cubicBezTo>
                  <a:cubicBezTo>
                    <a:pt x="250" y="564"/>
                    <a:pt x="21" y="439"/>
                    <a:pt x="21" y="293"/>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grpSp>
      <p:grpSp>
        <p:nvGrpSpPr>
          <p:cNvPr id="531" name="Group 204"/>
          <p:cNvGrpSpPr>
            <a:grpSpLocks/>
          </p:cNvGrpSpPr>
          <p:nvPr/>
        </p:nvGrpSpPr>
        <p:grpSpPr bwMode="auto">
          <a:xfrm flipH="1">
            <a:off x="3535772" y="2353071"/>
            <a:ext cx="992980" cy="723563"/>
            <a:chOff x="3658" y="852"/>
            <a:chExt cx="1986" cy="1447"/>
          </a:xfrm>
        </p:grpSpPr>
        <p:sp>
          <p:nvSpPr>
            <p:cNvPr id="616" name="Freeform 615"/>
            <p:cNvSpPr>
              <a:spLocks noChangeArrowheads="1"/>
            </p:cNvSpPr>
            <p:nvPr/>
          </p:nvSpPr>
          <p:spPr bwMode="auto">
            <a:xfrm>
              <a:off x="3658" y="1419"/>
              <a:ext cx="662" cy="880"/>
            </a:xfrm>
            <a:custGeom>
              <a:avLst/>
              <a:gdLst>
                <a:gd name="T0" fmla="*/ 2921 w 2922"/>
                <a:gd name="T1" fmla="*/ 3879 h 3880"/>
                <a:gd name="T2" fmla="*/ 0 w 2922"/>
                <a:gd name="T3" fmla="*/ 2629 h 3880"/>
                <a:gd name="T4" fmla="*/ 0 w 2922"/>
                <a:gd name="T5" fmla="*/ 0 h 3880"/>
                <a:gd name="T6" fmla="*/ 2921 w 2922"/>
                <a:gd name="T7" fmla="*/ 1251 h 3880"/>
                <a:gd name="T8" fmla="*/ 2921 w 2922"/>
                <a:gd name="T9" fmla="*/ 3879 h 3880"/>
              </a:gdLst>
              <a:ahLst/>
              <a:cxnLst>
                <a:cxn ang="0">
                  <a:pos x="T0" y="T1"/>
                </a:cxn>
                <a:cxn ang="0">
                  <a:pos x="T2" y="T3"/>
                </a:cxn>
                <a:cxn ang="0">
                  <a:pos x="T4" y="T5"/>
                </a:cxn>
                <a:cxn ang="0">
                  <a:pos x="T6" y="T7"/>
                </a:cxn>
                <a:cxn ang="0">
                  <a:pos x="T8" y="T9"/>
                </a:cxn>
              </a:cxnLst>
              <a:rect l="0" t="0" r="r" b="b"/>
              <a:pathLst>
                <a:path w="2922" h="3880">
                  <a:moveTo>
                    <a:pt x="2921" y="3879"/>
                  </a:moveTo>
                  <a:lnTo>
                    <a:pt x="0" y="2629"/>
                  </a:lnTo>
                  <a:lnTo>
                    <a:pt x="0" y="0"/>
                  </a:lnTo>
                  <a:lnTo>
                    <a:pt x="2921" y="1251"/>
                  </a:lnTo>
                  <a:lnTo>
                    <a:pt x="2921" y="3879"/>
                  </a:lnTo>
                </a:path>
              </a:pathLst>
            </a:custGeom>
            <a:gradFill flip="none" rotWithShape="1">
              <a:gsLst>
                <a:gs pos="0">
                  <a:schemeClr val="accent2">
                    <a:lumMod val="67000"/>
                  </a:schemeClr>
                </a:gs>
                <a:gs pos="48000">
                  <a:schemeClr val="accent2">
                    <a:lumMod val="97000"/>
                    <a:lumOff val="3000"/>
                  </a:schemeClr>
                </a:gs>
                <a:gs pos="100000">
                  <a:schemeClr val="accent2">
                    <a:lumMod val="60000"/>
                    <a:lumOff val="40000"/>
                  </a:schemeClr>
                </a:gs>
              </a:gsLst>
              <a:lin ang="16200000" scaled="1"/>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17" name="Freeform 616"/>
            <p:cNvSpPr>
              <a:spLocks noChangeArrowheads="1"/>
            </p:cNvSpPr>
            <p:nvPr/>
          </p:nvSpPr>
          <p:spPr bwMode="auto">
            <a:xfrm>
              <a:off x="4320" y="1133"/>
              <a:ext cx="1324" cy="1166"/>
            </a:xfrm>
            <a:custGeom>
              <a:avLst/>
              <a:gdLst>
                <a:gd name="T0" fmla="*/ 2920 w 5842"/>
                <a:gd name="T1" fmla="*/ 1272 h 5152"/>
                <a:gd name="T2" fmla="*/ 0 w 5842"/>
                <a:gd name="T3" fmla="*/ 2523 h 5152"/>
                <a:gd name="T4" fmla="*/ 0 w 5842"/>
                <a:gd name="T5" fmla="*/ 5151 h 5152"/>
                <a:gd name="T6" fmla="*/ 2920 w 5842"/>
                <a:gd name="T7" fmla="*/ 3901 h 5152"/>
                <a:gd name="T8" fmla="*/ 5841 w 5842"/>
                <a:gd name="T9" fmla="*/ 2649 h 5152"/>
                <a:gd name="T10" fmla="*/ 5841 w 5842"/>
                <a:gd name="T11" fmla="*/ 0 h 5152"/>
                <a:gd name="T12" fmla="*/ 2920 w 5842"/>
                <a:gd name="T13" fmla="*/ 1272 h 5152"/>
              </a:gdLst>
              <a:ahLst/>
              <a:cxnLst>
                <a:cxn ang="0">
                  <a:pos x="T0" y="T1"/>
                </a:cxn>
                <a:cxn ang="0">
                  <a:pos x="T2" y="T3"/>
                </a:cxn>
                <a:cxn ang="0">
                  <a:pos x="T4" y="T5"/>
                </a:cxn>
                <a:cxn ang="0">
                  <a:pos x="T6" y="T7"/>
                </a:cxn>
                <a:cxn ang="0">
                  <a:pos x="T8" y="T9"/>
                </a:cxn>
                <a:cxn ang="0">
                  <a:pos x="T10" y="T11"/>
                </a:cxn>
                <a:cxn ang="0">
                  <a:pos x="T12" y="T13"/>
                </a:cxn>
              </a:cxnLst>
              <a:rect l="0" t="0" r="r" b="b"/>
              <a:pathLst>
                <a:path w="5842" h="5152">
                  <a:moveTo>
                    <a:pt x="2920" y="1272"/>
                  </a:moveTo>
                  <a:lnTo>
                    <a:pt x="0" y="2523"/>
                  </a:lnTo>
                  <a:lnTo>
                    <a:pt x="0" y="5151"/>
                  </a:lnTo>
                  <a:lnTo>
                    <a:pt x="2920" y="3901"/>
                  </a:lnTo>
                  <a:lnTo>
                    <a:pt x="5841" y="2649"/>
                  </a:lnTo>
                  <a:lnTo>
                    <a:pt x="5841" y="0"/>
                  </a:lnTo>
                  <a:lnTo>
                    <a:pt x="2920" y="1272"/>
                  </a:lnTo>
                </a:path>
              </a:pathLst>
            </a:custGeom>
            <a:gradFill flip="none" rotWithShape="1">
              <a:gsLst>
                <a:gs pos="0">
                  <a:schemeClr val="accent2">
                    <a:lumMod val="89000"/>
                  </a:schemeClr>
                </a:gs>
                <a:gs pos="23000">
                  <a:schemeClr val="accent2">
                    <a:lumMod val="89000"/>
                  </a:schemeClr>
                </a:gs>
                <a:gs pos="69000">
                  <a:schemeClr val="accent2">
                    <a:lumMod val="75000"/>
                  </a:schemeClr>
                </a:gs>
                <a:gs pos="97000">
                  <a:schemeClr val="accent2">
                    <a:lumMod val="70000"/>
                  </a:schemeClr>
                </a:gs>
              </a:gsLst>
              <a:path path="circle">
                <a:fillToRect l="50000" t="50000" r="50000" b="5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18" name="Freeform 617"/>
            <p:cNvSpPr>
              <a:spLocks noChangeArrowheads="1"/>
            </p:cNvSpPr>
            <p:nvPr/>
          </p:nvSpPr>
          <p:spPr bwMode="auto">
            <a:xfrm>
              <a:off x="3658" y="852"/>
              <a:ext cx="1986" cy="856"/>
            </a:xfrm>
            <a:custGeom>
              <a:avLst/>
              <a:gdLst>
                <a:gd name="T0" fmla="*/ 5841 w 8763"/>
                <a:gd name="T1" fmla="*/ 0 h 3776"/>
                <a:gd name="T2" fmla="*/ 2921 w 8763"/>
                <a:gd name="T3" fmla="*/ 1252 h 3776"/>
                <a:gd name="T4" fmla="*/ 0 w 8763"/>
                <a:gd name="T5" fmla="*/ 2524 h 3776"/>
                <a:gd name="T6" fmla="*/ 2921 w 8763"/>
                <a:gd name="T7" fmla="*/ 3775 h 3776"/>
                <a:gd name="T8" fmla="*/ 5841 w 8763"/>
                <a:gd name="T9" fmla="*/ 2524 h 3776"/>
                <a:gd name="T10" fmla="*/ 8762 w 8763"/>
                <a:gd name="T11" fmla="*/ 1252 h 3776"/>
                <a:gd name="T12" fmla="*/ 5841 w 8763"/>
                <a:gd name="T13" fmla="*/ 0 h 3776"/>
              </a:gdLst>
              <a:ahLst/>
              <a:cxnLst>
                <a:cxn ang="0">
                  <a:pos x="T0" y="T1"/>
                </a:cxn>
                <a:cxn ang="0">
                  <a:pos x="T2" y="T3"/>
                </a:cxn>
                <a:cxn ang="0">
                  <a:pos x="T4" y="T5"/>
                </a:cxn>
                <a:cxn ang="0">
                  <a:pos x="T6" y="T7"/>
                </a:cxn>
                <a:cxn ang="0">
                  <a:pos x="T8" y="T9"/>
                </a:cxn>
                <a:cxn ang="0">
                  <a:pos x="T10" y="T11"/>
                </a:cxn>
                <a:cxn ang="0">
                  <a:pos x="T12" y="T13"/>
                </a:cxn>
              </a:cxnLst>
              <a:rect l="0" t="0" r="r" b="b"/>
              <a:pathLst>
                <a:path w="8763" h="3776">
                  <a:moveTo>
                    <a:pt x="5841" y="0"/>
                  </a:moveTo>
                  <a:lnTo>
                    <a:pt x="2921" y="1252"/>
                  </a:lnTo>
                  <a:lnTo>
                    <a:pt x="0" y="2524"/>
                  </a:lnTo>
                  <a:lnTo>
                    <a:pt x="2921" y="3775"/>
                  </a:lnTo>
                  <a:lnTo>
                    <a:pt x="5841" y="2524"/>
                  </a:lnTo>
                  <a:lnTo>
                    <a:pt x="8762" y="1252"/>
                  </a:lnTo>
                  <a:lnTo>
                    <a:pt x="5841" y="0"/>
                  </a:lnTo>
                </a:path>
              </a:pathLst>
            </a:custGeom>
            <a:gradFill flip="none" rotWithShape="1">
              <a:gsLst>
                <a:gs pos="0">
                  <a:schemeClr val="accent2">
                    <a:lumMod val="5000"/>
                    <a:lumOff val="95000"/>
                  </a:schemeClr>
                </a:gs>
                <a:gs pos="74000">
                  <a:schemeClr val="accent2">
                    <a:lumMod val="45000"/>
                    <a:lumOff val="55000"/>
                  </a:schemeClr>
                </a:gs>
                <a:gs pos="83000">
                  <a:schemeClr val="accent2">
                    <a:lumMod val="45000"/>
                    <a:lumOff val="55000"/>
                  </a:schemeClr>
                </a:gs>
                <a:gs pos="100000">
                  <a:schemeClr val="accent2">
                    <a:lumMod val="30000"/>
                    <a:lumOff val="70000"/>
                  </a:schemeClr>
                </a:gs>
              </a:gsLst>
              <a:lin ang="5400000" scaled="1"/>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19" name="Freeform 618"/>
            <p:cNvSpPr>
              <a:spLocks noChangeArrowheads="1"/>
            </p:cNvSpPr>
            <p:nvPr/>
          </p:nvSpPr>
          <p:spPr bwMode="auto">
            <a:xfrm>
              <a:off x="3872" y="1246"/>
              <a:ext cx="234" cy="121"/>
            </a:xfrm>
            <a:custGeom>
              <a:avLst/>
              <a:gdLst>
                <a:gd name="T0" fmla="*/ 1022 w 1044"/>
                <a:gd name="T1" fmla="*/ 333 h 543"/>
                <a:gd name="T2" fmla="*/ 1022 w 1044"/>
                <a:gd name="T3" fmla="*/ 333 h 543"/>
                <a:gd name="T4" fmla="*/ 500 w 1044"/>
                <a:gd name="T5" fmla="*/ 41 h 543"/>
                <a:gd name="T6" fmla="*/ 20 w 1044"/>
                <a:gd name="T7" fmla="*/ 229 h 543"/>
                <a:gd name="T8" fmla="*/ 542 w 1044"/>
                <a:gd name="T9" fmla="*/ 521 h 543"/>
                <a:gd name="T10" fmla="*/ 1022 w 1044"/>
                <a:gd name="T11" fmla="*/ 333 h 543"/>
              </a:gdLst>
              <a:ahLst/>
              <a:cxnLst>
                <a:cxn ang="0">
                  <a:pos x="T0" y="T1"/>
                </a:cxn>
                <a:cxn ang="0">
                  <a:pos x="T2" y="T3"/>
                </a:cxn>
                <a:cxn ang="0">
                  <a:pos x="T4" y="T5"/>
                </a:cxn>
                <a:cxn ang="0">
                  <a:pos x="T6" y="T7"/>
                </a:cxn>
                <a:cxn ang="0">
                  <a:pos x="T8" y="T9"/>
                </a:cxn>
                <a:cxn ang="0">
                  <a:pos x="T10" y="T11"/>
                </a:cxn>
              </a:cxnLst>
              <a:rect l="0" t="0" r="r" b="b"/>
              <a:pathLst>
                <a:path w="1044" h="543">
                  <a:moveTo>
                    <a:pt x="1022" y="333"/>
                  </a:moveTo>
                  <a:lnTo>
                    <a:pt x="1022" y="333"/>
                  </a:lnTo>
                  <a:cubicBezTo>
                    <a:pt x="1022" y="187"/>
                    <a:pt x="793" y="62"/>
                    <a:pt x="500" y="41"/>
                  </a:cubicBezTo>
                  <a:cubicBezTo>
                    <a:pt x="229" y="0"/>
                    <a:pt x="0" y="104"/>
                    <a:pt x="20" y="229"/>
                  </a:cubicBezTo>
                  <a:cubicBezTo>
                    <a:pt x="20" y="354"/>
                    <a:pt x="250" y="479"/>
                    <a:pt x="542" y="521"/>
                  </a:cubicBezTo>
                  <a:cubicBezTo>
                    <a:pt x="813" y="542"/>
                    <a:pt x="1043" y="458"/>
                    <a:pt x="1022" y="33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20" name="Freeform 619"/>
            <p:cNvSpPr>
              <a:spLocks noChangeArrowheads="1"/>
            </p:cNvSpPr>
            <p:nvPr/>
          </p:nvSpPr>
          <p:spPr bwMode="auto">
            <a:xfrm>
              <a:off x="3876" y="1298"/>
              <a:ext cx="230" cy="135"/>
            </a:xfrm>
            <a:custGeom>
              <a:avLst/>
              <a:gdLst>
                <a:gd name="T0" fmla="*/ 0 w 1024"/>
                <a:gd name="T1" fmla="*/ 0 h 606"/>
                <a:gd name="T2" fmla="*/ 0 w 1024"/>
                <a:gd name="T3" fmla="*/ 0 h 606"/>
                <a:gd name="T4" fmla="*/ 522 w 1024"/>
                <a:gd name="T5" fmla="*/ 292 h 606"/>
                <a:gd name="T6" fmla="*/ 1002 w 1024"/>
                <a:gd name="T7" fmla="*/ 104 h 606"/>
                <a:gd name="T8" fmla="*/ 1023 w 1024"/>
                <a:gd name="T9" fmla="*/ 396 h 606"/>
                <a:gd name="T10" fmla="*/ 522 w 1024"/>
                <a:gd name="T11" fmla="*/ 584 h 606"/>
                <a:gd name="T12" fmla="*/ 0 w 1024"/>
                <a:gd name="T13" fmla="*/ 292 h 606"/>
                <a:gd name="T14" fmla="*/ 0 w 102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4" h="606">
                  <a:moveTo>
                    <a:pt x="0" y="0"/>
                  </a:moveTo>
                  <a:lnTo>
                    <a:pt x="0" y="0"/>
                  </a:lnTo>
                  <a:cubicBezTo>
                    <a:pt x="0" y="125"/>
                    <a:pt x="230" y="250"/>
                    <a:pt x="522" y="292"/>
                  </a:cubicBezTo>
                  <a:cubicBezTo>
                    <a:pt x="793" y="313"/>
                    <a:pt x="1023" y="229"/>
                    <a:pt x="1002" y="104"/>
                  </a:cubicBezTo>
                  <a:cubicBezTo>
                    <a:pt x="1023" y="396"/>
                    <a:pt x="1023" y="396"/>
                    <a:pt x="1023" y="396"/>
                  </a:cubicBezTo>
                  <a:cubicBezTo>
                    <a:pt x="1023" y="521"/>
                    <a:pt x="814" y="605"/>
                    <a:pt x="522" y="584"/>
                  </a:cubicBezTo>
                  <a:cubicBezTo>
                    <a:pt x="251" y="563"/>
                    <a:pt x="22" y="417"/>
                    <a:pt x="0"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21" name="Freeform 620"/>
            <p:cNvSpPr>
              <a:spLocks noChangeArrowheads="1"/>
            </p:cNvSpPr>
            <p:nvPr/>
          </p:nvSpPr>
          <p:spPr bwMode="auto">
            <a:xfrm>
              <a:off x="4225" y="1423"/>
              <a:ext cx="236" cy="123"/>
            </a:xfrm>
            <a:custGeom>
              <a:avLst/>
              <a:gdLst>
                <a:gd name="T0" fmla="*/ 1022 w 1044"/>
                <a:gd name="T1" fmla="*/ 313 h 544"/>
                <a:gd name="T2" fmla="*/ 1022 w 1044"/>
                <a:gd name="T3" fmla="*/ 313 h 544"/>
                <a:gd name="T4" fmla="*/ 501 w 1044"/>
                <a:gd name="T5" fmla="*/ 21 h 544"/>
                <a:gd name="T6" fmla="*/ 21 w 1044"/>
                <a:gd name="T7" fmla="*/ 230 h 544"/>
                <a:gd name="T8" fmla="*/ 542 w 1044"/>
                <a:gd name="T9" fmla="*/ 522 h 544"/>
                <a:gd name="T10" fmla="*/ 1022 w 1044"/>
                <a:gd name="T11" fmla="*/ 313 h 544"/>
              </a:gdLst>
              <a:ahLst/>
              <a:cxnLst>
                <a:cxn ang="0">
                  <a:pos x="T0" y="T1"/>
                </a:cxn>
                <a:cxn ang="0">
                  <a:pos x="T2" y="T3"/>
                </a:cxn>
                <a:cxn ang="0">
                  <a:pos x="T4" y="T5"/>
                </a:cxn>
                <a:cxn ang="0">
                  <a:pos x="T6" y="T7"/>
                </a:cxn>
                <a:cxn ang="0">
                  <a:pos x="T8" y="T9"/>
                </a:cxn>
                <a:cxn ang="0">
                  <a:pos x="T10" y="T11"/>
                </a:cxn>
              </a:cxnLst>
              <a:rect l="0" t="0" r="r" b="b"/>
              <a:pathLst>
                <a:path w="1044" h="544">
                  <a:moveTo>
                    <a:pt x="1022" y="313"/>
                  </a:moveTo>
                  <a:lnTo>
                    <a:pt x="1022" y="313"/>
                  </a:lnTo>
                  <a:cubicBezTo>
                    <a:pt x="1022" y="188"/>
                    <a:pt x="793" y="63"/>
                    <a:pt x="501" y="21"/>
                  </a:cubicBezTo>
                  <a:cubicBezTo>
                    <a:pt x="230" y="0"/>
                    <a:pt x="0" y="83"/>
                    <a:pt x="21" y="230"/>
                  </a:cubicBezTo>
                  <a:cubicBezTo>
                    <a:pt x="21" y="355"/>
                    <a:pt x="251" y="480"/>
                    <a:pt x="542" y="522"/>
                  </a:cubicBezTo>
                  <a:cubicBezTo>
                    <a:pt x="814" y="543"/>
                    <a:pt x="1043" y="459"/>
                    <a:pt x="1022"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22" name="Freeform 621"/>
            <p:cNvSpPr>
              <a:spLocks noChangeArrowheads="1"/>
            </p:cNvSpPr>
            <p:nvPr/>
          </p:nvSpPr>
          <p:spPr bwMode="auto">
            <a:xfrm>
              <a:off x="4229" y="1478"/>
              <a:ext cx="232" cy="135"/>
            </a:xfrm>
            <a:custGeom>
              <a:avLst/>
              <a:gdLst>
                <a:gd name="T0" fmla="*/ 0 w 1023"/>
                <a:gd name="T1" fmla="*/ 0 h 605"/>
                <a:gd name="T2" fmla="*/ 0 w 1023"/>
                <a:gd name="T3" fmla="*/ 0 h 605"/>
                <a:gd name="T4" fmla="*/ 521 w 1023"/>
                <a:gd name="T5" fmla="*/ 292 h 605"/>
                <a:gd name="T6" fmla="*/ 1001 w 1023"/>
                <a:gd name="T7" fmla="*/ 83 h 605"/>
                <a:gd name="T8" fmla="*/ 1022 w 1023"/>
                <a:gd name="T9" fmla="*/ 375 h 605"/>
                <a:gd name="T10" fmla="*/ 521 w 1023"/>
                <a:gd name="T11" fmla="*/ 584 h 605"/>
                <a:gd name="T12" fmla="*/ 0 w 1023"/>
                <a:gd name="T13" fmla="*/ 292 h 605"/>
                <a:gd name="T14" fmla="*/ 0 w 1023"/>
                <a:gd name="T15" fmla="*/ 0 h 6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3" h="605">
                  <a:moveTo>
                    <a:pt x="0" y="0"/>
                  </a:moveTo>
                  <a:lnTo>
                    <a:pt x="0" y="0"/>
                  </a:lnTo>
                  <a:cubicBezTo>
                    <a:pt x="0" y="125"/>
                    <a:pt x="230" y="250"/>
                    <a:pt x="521" y="292"/>
                  </a:cubicBezTo>
                  <a:cubicBezTo>
                    <a:pt x="793" y="313"/>
                    <a:pt x="1022" y="229"/>
                    <a:pt x="1001" y="83"/>
                  </a:cubicBezTo>
                  <a:cubicBezTo>
                    <a:pt x="1022" y="375"/>
                    <a:pt x="1022" y="375"/>
                    <a:pt x="1022" y="375"/>
                  </a:cubicBezTo>
                  <a:cubicBezTo>
                    <a:pt x="1022" y="521"/>
                    <a:pt x="814" y="604"/>
                    <a:pt x="521" y="584"/>
                  </a:cubicBezTo>
                  <a:cubicBezTo>
                    <a:pt x="250" y="542"/>
                    <a:pt x="21" y="417"/>
                    <a:pt x="0"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23" name="Freeform 622"/>
            <p:cNvSpPr>
              <a:spLocks noChangeArrowheads="1"/>
            </p:cNvSpPr>
            <p:nvPr/>
          </p:nvSpPr>
          <p:spPr bwMode="auto">
            <a:xfrm>
              <a:off x="4183" y="1122"/>
              <a:ext cx="232" cy="121"/>
            </a:xfrm>
            <a:custGeom>
              <a:avLst/>
              <a:gdLst>
                <a:gd name="T0" fmla="*/ 1022 w 1023"/>
                <a:gd name="T1" fmla="*/ 313 h 544"/>
                <a:gd name="T2" fmla="*/ 1022 w 1023"/>
                <a:gd name="T3" fmla="*/ 313 h 544"/>
                <a:gd name="T4" fmla="*/ 501 w 1023"/>
                <a:gd name="T5" fmla="*/ 21 h 544"/>
                <a:gd name="T6" fmla="*/ 0 w 1023"/>
                <a:gd name="T7" fmla="*/ 229 h 544"/>
                <a:gd name="T8" fmla="*/ 521 w 1023"/>
                <a:gd name="T9" fmla="*/ 500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1"/>
                  </a:cubicBezTo>
                  <a:cubicBezTo>
                    <a:pt x="208" y="0"/>
                    <a:pt x="0" y="83"/>
                    <a:pt x="0" y="229"/>
                  </a:cubicBezTo>
                  <a:cubicBezTo>
                    <a:pt x="0" y="355"/>
                    <a:pt x="250" y="480"/>
                    <a:pt x="521" y="500"/>
                  </a:cubicBezTo>
                  <a:cubicBezTo>
                    <a:pt x="813" y="543"/>
                    <a:pt x="1022" y="459"/>
                    <a:pt x="1022"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24" name="Freeform 623"/>
            <p:cNvSpPr>
              <a:spLocks noChangeArrowheads="1"/>
            </p:cNvSpPr>
            <p:nvPr/>
          </p:nvSpPr>
          <p:spPr bwMode="auto">
            <a:xfrm>
              <a:off x="4183" y="1175"/>
              <a:ext cx="236" cy="135"/>
            </a:xfrm>
            <a:custGeom>
              <a:avLst/>
              <a:gdLst>
                <a:gd name="T0" fmla="*/ 0 w 1044"/>
                <a:gd name="T1" fmla="*/ 0 h 606"/>
                <a:gd name="T2" fmla="*/ 0 w 1044"/>
                <a:gd name="T3" fmla="*/ 0 h 606"/>
                <a:gd name="T4" fmla="*/ 521 w 1044"/>
                <a:gd name="T5" fmla="*/ 271 h 606"/>
                <a:gd name="T6" fmla="*/ 1022 w 1044"/>
                <a:gd name="T7" fmla="*/ 84 h 606"/>
                <a:gd name="T8" fmla="*/ 1022 w 1044"/>
                <a:gd name="T9" fmla="*/ 376 h 606"/>
                <a:gd name="T10" fmla="*/ 542 w 1044"/>
                <a:gd name="T11" fmla="*/ 564 h 606"/>
                <a:gd name="T12" fmla="*/ 21 w 1044"/>
                <a:gd name="T13" fmla="*/ 293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0" y="126"/>
                    <a:pt x="250" y="251"/>
                    <a:pt x="521" y="271"/>
                  </a:cubicBezTo>
                  <a:cubicBezTo>
                    <a:pt x="813" y="314"/>
                    <a:pt x="1022" y="230"/>
                    <a:pt x="1022" y="84"/>
                  </a:cubicBezTo>
                  <a:cubicBezTo>
                    <a:pt x="1022" y="376"/>
                    <a:pt x="1022" y="376"/>
                    <a:pt x="1022" y="376"/>
                  </a:cubicBezTo>
                  <a:cubicBezTo>
                    <a:pt x="1043" y="522"/>
                    <a:pt x="813" y="605"/>
                    <a:pt x="542" y="564"/>
                  </a:cubicBezTo>
                  <a:cubicBezTo>
                    <a:pt x="250" y="543"/>
                    <a:pt x="21" y="418"/>
                    <a:pt x="21" y="293"/>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25" name="Freeform 624"/>
            <p:cNvSpPr>
              <a:spLocks noChangeArrowheads="1"/>
            </p:cNvSpPr>
            <p:nvPr/>
          </p:nvSpPr>
          <p:spPr bwMode="auto">
            <a:xfrm>
              <a:off x="4534" y="1300"/>
              <a:ext cx="234" cy="117"/>
            </a:xfrm>
            <a:custGeom>
              <a:avLst/>
              <a:gdLst>
                <a:gd name="T0" fmla="*/ 1044 w 1045"/>
                <a:gd name="T1" fmla="*/ 313 h 522"/>
                <a:gd name="T2" fmla="*/ 1044 w 1045"/>
                <a:gd name="T3" fmla="*/ 313 h 522"/>
                <a:gd name="T4" fmla="*/ 501 w 1045"/>
                <a:gd name="T5" fmla="*/ 21 h 522"/>
                <a:gd name="T6" fmla="*/ 21 w 1045"/>
                <a:gd name="T7" fmla="*/ 208 h 522"/>
                <a:gd name="T8" fmla="*/ 543 w 1045"/>
                <a:gd name="T9" fmla="*/ 500 h 522"/>
                <a:gd name="T10" fmla="*/ 1044 w 1045"/>
                <a:gd name="T11" fmla="*/ 313 h 522"/>
              </a:gdLst>
              <a:ahLst/>
              <a:cxnLst>
                <a:cxn ang="0">
                  <a:pos x="T0" y="T1"/>
                </a:cxn>
                <a:cxn ang="0">
                  <a:pos x="T2" y="T3"/>
                </a:cxn>
                <a:cxn ang="0">
                  <a:pos x="T4" y="T5"/>
                </a:cxn>
                <a:cxn ang="0">
                  <a:pos x="T6" y="T7"/>
                </a:cxn>
                <a:cxn ang="0">
                  <a:pos x="T8" y="T9"/>
                </a:cxn>
                <a:cxn ang="0">
                  <a:pos x="T10" y="T11"/>
                </a:cxn>
              </a:cxnLst>
              <a:rect l="0" t="0" r="r" b="b"/>
              <a:pathLst>
                <a:path w="1045" h="522">
                  <a:moveTo>
                    <a:pt x="1044" y="313"/>
                  </a:moveTo>
                  <a:lnTo>
                    <a:pt x="1044" y="313"/>
                  </a:lnTo>
                  <a:cubicBezTo>
                    <a:pt x="1022" y="187"/>
                    <a:pt x="793" y="41"/>
                    <a:pt x="501" y="21"/>
                  </a:cubicBezTo>
                  <a:cubicBezTo>
                    <a:pt x="230" y="0"/>
                    <a:pt x="0" y="83"/>
                    <a:pt x="21" y="208"/>
                  </a:cubicBezTo>
                  <a:cubicBezTo>
                    <a:pt x="21" y="354"/>
                    <a:pt x="271" y="480"/>
                    <a:pt x="543" y="500"/>
                  </a:cubicBezTo>
                  <a:cubicBezTo>
                    <a:pt x="814" y="521"/>
                    <a:pt x="1044" y="438"/>
                    <a:pt x="1044"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26" name="Freeform 625"/>
            <p:cNvSpPr>
              <a:spLocks noChangeArrowheads="1"/>
            </p:cNvSpPr>
            <p:nvPr/>
          </p:nvSpPr>
          <p:spPr bwMode="auto">
            <a:xfrm>
              <a:off x="4538" y="1348"/>
              <a:ext cx="236" cy="137"/>
            </a:xfrm>
            <a:custGeom>
              <a:avLst/>
              <a:gdLst>
                <a:gd name="T0" fmla="*/ 0 w 1044"/>
                <a:gd name="T1" fmla="*/ 0 h 607"/>
                <a:gd name="T2" fmla="*/ 0 w 1044"/>
                <a:gd name="T3" fmla="*/ 0 h 607"/>
                <a:gd name="T4" fmla="*/ 522 w 1044"/>
                <a:gd name="T5" fmla="*/ 292 h 607"/>
                <a:gd name="T6" fmla="*/ 1023 w 1044"/>
                <a:gd name="T7" fmla="*/ 105 h 607"/>
                <a:gd name="T8" fmla="*/ 1023 w 1044"/>
                <a:gd name="T9" fmla="*/ 397 h 607"/>
                <a:gd name="T10" fmla="*/ 543 w 1044"/>
                <a:gd name="T11" fmla="*/ 584 h 607"/>
                <a:gd name="T12" fmla="*/ 0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6"/>
                    <a:pt x="250" y="272"/>
                    <a:pt x="522" y="292"/>
                  </a:cubicBezTo>
                  <a:cubicBezTo>
                    <a:pt x="793" y="313"/>
                    <a:pt x="1023" y="230"/>
                    <a:pt x="1023" y="105"/>
                  </a:cubicBezTo>
                  <a:cubicBezTo>
                    <a:pt x="1023" y="397"/>
                    <a:pt x="1023" y="397"/>
                    <a:pt x="1023" y="397"/>
                  </a:cubicBezTo>
                  <a:cubicBezTo>
                    <a:pt x="1043" y="522"/>
                    <a:pt x="814" y="606"/>
                    <a:pt x="543" y="584"/>
                  </a:cubicBezTo>
                  <a:cubicBezTo>
                    <a:pt x="250" y="564"/>
                    <a:pt x="21" y="439"/>
                    <a:pt x="0"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27" name="Freeform 626"/>
            <p:cNvSpPr>
              <a:spLocks noChangeArrowheads="1"/>
            </p:cNvSpPr>
            <p:nvPr/>
          </p:nvSpPr>
          <p:spPr bwMode="auto">
            <a:xfrm>
              <a:off x="4500" y="999"/>
              <a:ext cx="236" cy="117"/>
            </a:xfrm>
            <a:custGeom>
              <a:avLst/>
              <a:gdLst>
                <a:gd name="T0" fmla="*/ 1023 w 1044"/>
                <a:gd name="T1" fmla="*/ 313 h 522"/>
                <a:gd name="T2" fmla="*/ 1023 w 1044"/>
                <a:gd name="T3" fmla="*/ 313 h 522"/>
                <a:gd name="T4" fmla="*/ 501 w 1044"/>
                <a:gd name="T5" fmla="*/ 21 h 522"/>
                <a:gd name="T6" fmla="*/ 0 w 1044"/>
                <a:gd name="T7" fmla="*/ 208 h 522"/>
                <a:gd name="T8" fmla="*/ 543 w 1044"/>
                <a:gd name="T9" fmla="*/ 500 h 522"/>
                <a:gd name="T10" fmla="*/ 1023 w 1044"/>
                <a:gd name="T11" fmla="*/ 313 h 522"/>
              </a:gdLst>
              <a:ahLst/>
              <a:cxnLst>
                <a:cxn ang="0">
                  <a:pos x="T0" y="T1"/>
                </a:cxn>
                <a:cxn ang="0">
                  <a:pos x="T2" y="T3"/>
                </a:cxn>
                <a:cxn ang="0">
                  <a:pos x="T4" y="T5"/>
                </a:cxn>
                <a:cxn ang="0">
                  <a:pos x="T6" y="T7"/>
                </a:cxn>
                <a:cxn ang="0">
                  <a:pos x="T8" y="T9"/>
                </a:cxn>
                <a:cxn ang="0">
                  <a:pos x="T10" y="T11"/>
                </a:cxn>
              </a:cxnLst>
              <a:rect l="0" t="0" r="r" b="b"/>
              <a:pathLst>
                <a:path w="1044" h="522">
                  <a:moveTo>
                    <a:pt x="1023" y="313"/>
                  </a:moveTo>
                  <a:lnTo>
                    <a:pt x="1023" y="313"/>
                  </a:lnTo>
                  <a:cubicBezTo>
                    <a:pt x="1023" y="167"/>
                    <a:pt x="772" y="41"/>
                    <a:pt x="501" y="21"/>
                  </a:cubicBezTo>
                  <a:cubicBezTo>
                    <a:pt x="230" y="0"/>
                    <a:pt x="0" y="83"/>
                    <a:pt x="0" y="208"/>
                  </a:cubicBezTo>
                  <a:cubicBezTo>
                    <a:pt x="21" y="354"/>
                    <a:pt x="250" y="480"/>
                    <a:pt x="543" y="500"/>
                  </a:cubicBezTo>
                  <a:cubicBezTo>
                    <a:pt x="814" y="521"/>
                    <a:pt x="1043" y="438"/>
                    <a:pt x="1023"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28" name="Freeform 627"/>
            <p:cNvSpPr>
              <a:spLocks noChangeArrowheads="1"/>
            </p:cNvSpPr>
            <p:nvPr/>
          </p:nvSpPr>
          <p:spPr bwMode="auto">
            <a:xfrm>
              <a:off x="4500" y="1046"/>
              <a:ext cx="236" cy="137"/>
            </a:xfrm>
            <a:custGeom>
              <a:avLst/>
              <a:gdLst>
                <a:gd name="T0" fmla="*/ 0 w 1044"/>
                <a:gd name="T1" fmla="*/ 0 h 607"/>
                <a:gd name="T2" fmla="*/ 0 w 1044"/>
                <a:gd name="T3" fmla="*/ 0 h 607"/>
                <a:gd name="T4" fmla="*/ 543 w 1044"/>
                <a:gd name="T5" fmla="*/ 292 h 607"/>
                <a:gd name="T6" fmla="*/ 1023 w 1044"/>
                <a:gd name="T7" fmla="*/ 105 h 607"/>
                <a:gd name="T8" fmla="*/ 1043 w 1044"/>
                <a:gd name="T9" fmla="*/ 397 h 607"/>
                <a:gd name="T10" fmla="*/ 543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0" y="272"/>
                    <a:pt x="543" y="292"/>
                  </a:cubicBezTo>
                  <a:cubicBezTo>
                    <a:pt x="814" y="313"/>
                    <a:pt x="1043" y="230"/>
                    <a:pt x="1023" y="105"/>
                  </a:cubicBezTo>
                  <a:cubicBezTo>
                    <a:pt x="1043" y="397"/>
                    <a:pt x="1043" y="397"/>
                    <a:pt x="1043" y="397"/>
                  </a:cubicBezTo>
                  <a:cubicBezTo>
                    <a:pt x="1043" y="522"/>
                    <a:pt x="835" y="606"/>
                    <a:pt x="543" y="584"/>
                  </a:cubicBezTo>
                  <a:cubicBezTo>
                    <a:pt x="272" y="563"/>
                    <a:pt x="21" y="439"/>
                    <a:pt x="21"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29" name="Freeform 628"/>
            <p:cNvSpPr>
              <a:spLocks noChangeArrowheads="1"/>
            </p:cNvSpPr>
            <p:nvPr/>
          </p:nvSpPr>
          <p:spPr bwMode="auto">
            <a:xfrm>
              <a:off x="4855" y="1175"/>
              <a:ext cx="232" cy="121"/>
            </a:xfrm>
            <a:custGeom>
              <a:avLst/>
              <a:gdLst>
                <a:gd name="T0" fmla="*/ 1022 w 1023"/>
                <a:gd name="T1" fmla="*/ 314 h 544"/>
                <a:gd name="T2" fmla="*/ 1022 w 1023"/>
                <a:gd name="T3" fmla="*/ 314 h 544"/>
                <a:gd name="T4" fmla="*/ 501 w 1023"/>
                <a:gd name="T5" fmla="*/ 43 h 544"/>
                <a:gd name="T6" fmla="*/ 0 w 1023"/>
                <a:gd name="T7" fmla="*/ 230 h 544"/>
                <a:gd name="T8" fmla="*/ 521 w 1023"/>
                <a:gd name="T9" fmla="*/ 522 h 544"/>
                <a:gd name="T10" fmla="*/ 1022 w 1023"/>
                <a:gd name="T11" fmla="*/ 314 h 544"/>
              </a:gdLst>
              <a:ahLst/>
              <a:cxnLst>
                <a:cxn ang="0">
                  <a:pos x="T0" y="T1"/>
                </a:cxn>
                <a:cxn ang="0">
                  <a:pos x="T2" y="T3"/>
                </a:cxn>
                <a:cxn ang="0">
                  <a:pos x="T4" y="T5"/>
                </a:cxn>
                <a:cxn ang="0">
                  <a:pos x="T6" y="T7"/>
                </a:cxn>
                <a:cxn ang="0">
                  <a:pos x="T8" y="T9"/>
                </a:cxn>
                <a:cxn ang="0">
                  <a:pos x="T10" y="T11"/>
                </a:cxn>
              </a:cxnLst>
              <a:rect l="0" t="0" r="r" b="b"/>
              <a:pathLst>
                <a:path w="1023" h="544">
                  <a:moveTo>
                    <a:pt x="1022" y="314"/>
                  </a:moveTo>
                  <a:lnTo>
                    <a:pt x="1022" y="314"/>
                  </a:lnTo>
                  <a:cubicBezTo>
                    <a:pt x="1022" y="188"/>
                    <a:pt x="772" y="63"/>
                    <a:pt x="501" y="43"/>
                  </a:cubicBezTo>
                  <a:cubicBezTo>
                    <a:pt x="209" y="0"/>
                    <a:pt x="0" y="84"/>
                    <a:pt x="0" y="230"/>
                  </a:cubicBezTo>
                  <a:cubicBezTo>
                    <a:pt x="21" y="355"/>
                    <a:pt x="250" y="480"/>
                    <a:pt x="521" y="522"/>
                  </a:cubicBezTo>
                  <a:cubicBezTo>
                    <a:pt x="814" y="543"/>
                    <a:pt x="1022" y="460"/>
                    <a:pt x="1022" y="314"/>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30" name="Freeform 629"/>
            <p:cNvSpPr>
              <a:spLocks noChangeArrowheads="1"/>
            </p:cNvSpPr>
            <p:nvPr/>
          </p:nvSpPr>
          <p:spPr bwMode="auto">
            <a:xfrm>
              <a:off x="4855" y="1225"/>
              <a:ext cx="236" cy="137"/>
            </a:xfrm>
            <a:custGeom>
              <a:avLst/>
              <a:gdLst>
                <a:gd name="T0" fmla="*/ 0 w 1044"/>
                <a:gd name="T1" fmla="*/ 0 h 606"/>
                <a:gd name="T2" fmla="*/ 0 w 1044"/>
                <a:gd name="T3" fmla="*/ 0 h 606"/>
                <a:gd name="T4" fmla="*/ 521 w 1044"/>
                <a:gd name="T5" fmla="*/ 292 h 606"/>
                <a:gd name="T6" fmla="*/ 1022 w 1044"/>
                <a:gd name="T7" fmla="*/ 84 h 606"/>
                <a:gd name="T8" fmla="*/ 1043 w 1044"/>
                <a:gd name="T9" fmla="*/ 375 h 606"/>
                <a:gd name="T10" fmla="*/ 543 w 1044"/>
                <a:gd name="T11" fmla="*/ 584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92"/>
                  </a:cubicBezTo>
                  <a:cubicBezTo>
                    <a:pt x="814" y="313"/>
                    <a:pt x="1022" y="230"/>
                    <a:pt x="1022" y="84"/>
                  </a:cubicBezTo>
                  <a:cubicBezTo>
                    <a:pt x="1043" y="375"/>
                    <a:pt x="1043" y="375"/>
                    <a:pt x="1043" y="375"/>
                  </a:cubicBezTo>
                  <a:cubicBezTo>
                    <a:pt x="1043" y="521"/>
                    <a:pt x="814" y="605"/>
                    <a:pt x="543" y="584"/>
                  </a:cubicBezTo>
                  <a:cubicBezTo>
                    <a:pt x="271" y="542"/>
                    <a:pt x="21" y="417"/>
                    <a:pt x="21"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31" name="Freeform 630"/>
            <p:cNvSpPr>
              <a:spLocks noChangeArrowheads="1"/>
            </p:cNvSpPr>
            <p:nvPr/>
          </p:nvSpPr>
          <p:spPr bwMode="auto">
            <a:xfrm>
              <a:off x="4808" y="876"/>
              <a:ext cx="230" cy="121"/>
            </a:xfrm>
            <a:custGeom>
              <a:avLst/>
              <a:gdLst>
                <a:gd name="T0" fmla="*/ 1022 w 1023"/>
                <a:gd name="T1" fmla="*/ 313 h 544"/>
                <a:gd name="T2" fmla="*/ 1022 w 1023"/>
                <a:gd name="T3" fmla="*/ 313 h 544"/>
                <a:gd name="T4" fmla="*/ 500 w 1023"/>
                <a:gd name="T5" fmla="*/ 21 h 544"/>
                <a:gd name="T6" fmla="*/ 0 w 1023"/>
                <a:gd name="T7" fmla="*/ 209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22" y="188"/>
                    <a:pt x="771" y="63"/>
                    <a:pt x="500" y="21"/>
                  </a:cubicBezTo>
                  <a:cubicBezTo>
                    <a:pt x="208" y="0"/>
                    <a:pt x="0" y="84"/>
                    <a:pt x="0" y="209"/>
                  </a:cubicBezTo>
                  <a:cubicBezTo>
                    <a:pt x="20" y="355"/>
                    <a:pt x="250" y="480"/>
                    <a:pt x="521" y="501"/>
                  </a:cubicBezTo>
                  <a:cubicBezTo>
                    <a:pt x="813" y="543"/>
                    <a:pt x="1022" y="439"/>
                    <a:pt x="1022"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32" name="Freeform 631"/>
            <p:cNvSpPr>
              <a:spLocks noChangeArrowheads="1"/>
            </p:cNvSpPr>
            <p:nvPr/>
          </p:nvSpPr>
          <p:spPr bwMode="auto">
            <a:xfrm>
              <a:off x="4808" y="923"/>
              <a:ext cx="236" cy="141"/>
            </a:xfrm>
            <a:custGeom>
              <a:avLst/>
              <a:gdLst>
                <a:gd name="T0" fmla="*/ 0 w 1043"/>
                <a:gd name="T1" fmla="*/ 0 h 627"/>
                <a:gd name="T2" fmla="*/ 0 w 1043"/>
                <a:gd name="T3" fmla="*/ 0 h 627"/>
                <a:gd name="T4" fmla="*/ 521 w 1043"/>
                <a:gd name="T5" fmla="*/ 292 h 627"/>
                <a:gd name="T6" fmla="*/ 1022 w 1043"/>
                <a:gd name="T7" fmla="*/ 104 h 627"/>
                <a:gd name="T8" fmla="*/ 1042 w 1043"/>
                <a:gd name="T9" fmla="*/ 397 h 627"/>
                <a:gd name="T10" fmla="*/ 542 w 1043"/>
                <a:gd name="T11" fmla="*/ 584 h 627"/>
                <a:gd name="T12" fmla="*/ 20 w 1043"/>
                <a:gd name="T13" fmla="*/ 292 h 627"/>
                <a:gd name="T14" fmla="*/ 0 w 1043"/>
                <a:gd name="T15" fmla="*/ 0 h 6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3" h="627">
                  <a:moveTo>
                    <a:pt x="0" y="0"/>
                  </a:moveTo>
                  <a:lnTo>
                    <a:pt x="0" y="0"/>
                  </a:lnTo>
                  <a:cubicBezTo>
                    <a:pt x="20" y="146"/>
                    <a:pt x="250" y="271"/>
                    <a:pt x="521" y="292"/>
                  </a:cubicBezTo>
                  <a:cubicBezTo>
                    <a:pt x="813" y="334"/>
                    <a:pt x="1022" y="230"/>
                    <a:pt x="1022" y="104"/>
                  </a:cubicBezTo>
                  <a:cubicBezTo>
                    <a:pt x="1042" y="397"/>
                    <a:pt x="1042" y="397"/>
                    <a:pt x="1042" y="397"/>
                  </a:cubicBezTo>
                  <a:cubicBezTo>
                    <a:pt x="1042" y="521"/>
                    <a:pt x="813" y="626"/>
                    <a:pt x="542" y="584"/>
                  </a:cubicBezTo>
                  <a:cubicBezTo>
                    <a:pt x="271" y="563"/>
                    <a:pt x="20" y="438"/>
                    <a:pt x="20"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33" name="Freeform 632"/>
            <p:cNvSpPr>
              <a:spLocks noChangeArrowheads="1"/>
            </p:cNvSpPr>
            <p:nvPr/>
          </p:nvSpPr>
          <p:spPr bwMode="auto">
            <a:xfrm>
              <a:off x="5162" y="1056"/>
              <a:ext cx="232" cy="117"/>
            </a:xfrm>
            <a:custGeom>
              <a:avLst/>
              <a:gdLst>
                <a:gd name="T0" fmla="*/ 1022 w 1023"/>
                <a:gd name="T1" fmla="*/ 313 h 522"/>
                <a:gd name="T2" fmla="*/ 1022 w 1023"/>
                <a:gd name="T3" fmla="*/ 313 h 522"/>
                <a:gd name="T4" fmla="*/ 500 w 1023"/>
                <a:gd name="T5" fmla="*/ 21 h 522"/>
                <a:gd name="T6" fmla="*/ 0 w 1023"/>
                <a:gd name="T7" fmla="*/ 208 h 522"/>
                <a:gd name="T8" fmla="*/ 522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67"/>
                    <a:pt x="772" y="42"/>
                    <a:pt x="500" y="21"/>
                  </a:cubicBezTo>
                  <a:cubicBezTo>
                    <a:pt x="209" y="0"/>
                    <a:pt x="0" y="84"/>
                    <a:pt x="0" y="208"/>
                  </a:cubicBezTo>
                  <a:cubicBezTo>
                    <a:pt x="21" y="355"/>
                    <a:pt x="250" y="480"/>
                    <a:pt x="522" y="501"/>
                  </a:cubicBezTo>
                  <a:cubicBezTo>
                    <a:pt x="813" y="521"/>
                    <a:pt x="1022" y="438"/>
                    <a:pt x="1022"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34" name="Freeform 633"/>
            <p:cNvSpPr>
              <a:spLocks noChangeArrowheads="1"/>
            </p:cNvSpPr>
            <p:nvPr/>
          </p:nvSpPr>
          <p:spPr bwMode="auto">
            <a:xfrm>
              <a:off x="5162" y="1102"/>
              <a:ext cx="236" cy="137"/>
            </a:xfrm>
            <a:custGeom>
              <a:avLst/>
              <a:gdLst>
                <a:gd name="T0" fmla="*/ 0 w 1044"/>
                <a:gd name="T1" fmla="*/ 0 h 607"/>
                <a:gd name="T2" fmla="*/ 0 w 1044"/>
                <a:gd name="T3" fmla="*/ 0 h 607"/>
                <a:gd name="T4" fmla="*/ 522 w 1044"/>
                <a:gd name="T5" fmla="*/ 293 h 607"/>
                <a:gd name="T6" fmla="*/ 1022 w 1044"/>
                <a:gd name="T7" fmla="*/ 105 h 607"/>
                <a:gd name="T8" fmla="*/ 1022 w 1044"/>
                <a:gd name="T9" fmla="*/ 397 h 607"/>
                <a:gd name="T10" fmla="*/ 542 w 1044"/>
                <a:gd name="T11" fmla="*/ 584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7"/>
                    <a:pt x="250" y="272"/>
                    <a:pt x="522" y="293"/>
                  </a:cubicBezTo>
                  <a:cubicBezTo>
                    <a:pt x="813" y="313"/>
                    <a:pt x="1022" y="230"/>
                    <a:pt x="1022" y="105"/>
                  </a:cubicBezTo>
                  <a:cubicBezTo>
                    <a:pt x="1022" y="397"/>
                    <a:pt x="1022" y="397"/>
                    <a:pt x="1022" y="397"/>
                  </a:cubicBezTo>
                  <a:cubicBezTo>
                    <a:pt x="1043" y="522"/>
                    <a:pt x="813" y="606"/>
                    <a:pt x="542" y="584"/>
                  </a:cubicBezTo>
                  <a:cubicBezTo>
                    <a:pt x="250" y="564"/>
                    <a:pt x="21" y="439"/>
                    <a:pt x="21" y="293"/>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grpSp>
      <p:grpSp>
        <p:nvGrpSpPr>
          <p:cNvPr id="532" name="Group 204"/>
          <p:cNvGrpSpPr>
            <a:grpSpLocks/>
          </p:cNvGrpSpPr>
          <p:nvPr/>
        </p:nvGrpSpPr>
        <p:grpSpPr bwMode="auto">
          <a:xfrm flipH="1">
            <a:off x="3537697" y="2061956"/>
            <a:ext cx="992980" cy="723563"/>
            <a:chOff x="3658" y="852"/>
            <a:chExt cx="1986" cy="1447"/>
          </a:xfrm>
        </p:grpSpPr>
        <p:sp>
          <p:nvSpPr>
            <p:cNvPr id="597" name="Freeform 596"/>
            <p:cNvSpPr>
              <a:spLocks noChangeArrowheads="1"/>
            </p:cNvSpPr>
            <p:nvPr/>
          </p:nvSpPr>
          <p:spPr bwMode="auto">
            <a:xfrm>
              <a:off x="3658" y="1419"/>
              <a:ext cx="662" cy="880"/>
            </a:xfrm>
            <a:custGeom>
              <a:avLst/>
              <a:gdLst>
                <a:gd name="T0" fmla="*/ 2921 w 2922"/>
                <a:gd name="T1" fmla="*/ 3879 h 3880"/>
                <a:gd name="T2" fmla="*/ 0 w 2922"/>
                <a:gd name="T3" fmla="*/ 2629 h 3880"/>
                <a:gd name="T4" fmla="*/ 0 w 2922"/>
                <a:gd name="T5" fmla="*/ 0 h 3880"/>
                <a:gd name="T6" fmla="*/ 2921 w 2922"/>
                <a:gd name="T7" fmla="*/ 1251 h 3880"/>
                <a:gd name="T8" fmla="*/ 2921 w 2922"/>
                <a:gd name="T9" fmla="*/ 3879 h 3880"/>
              </a:gdLst>
              <a:ahLst/>
              <a:cxnLst>
                <a:cxn ang="0">
                  <a:pos x="T0" y="T1"/>
                </a:cxn>
                <a:cxn ang="0">
                  <a:pos x="T2" y="T3"/>
                </a:cxn>
                <a:cxn ang="0">
                  <a:pos x="T4" y="T5"/>
                </a:cxn>
                <a:cxn ang="0">
                  <a:pos x="T6" y="T7"/>
                </a:cxn>
                <a:cxn ang="0">
                  <a:pos x="T8" y="T9"/>
                </a:cxn>
              </a:cxnLst>
              <a:rect l="0" t="0" r="r" b="b"/>
              <a:pathLst>
                <a:path w="2922" h="3880">
                  <a:moveTo>
                    <a:pt x="2921" y="3879"/>
                  </a:moveTo>
                  <a:lnTo>
                    <a:pt x="0" y="2629"/>
                  </a:lnTo>
                  <a:lnTo>
                    <a:pt x="0" y="0"/>
                  </a:lnTo>
                  <a:lnTo>
                    <a:pt x="2921" y="1251"/>
                  </a:lnTo>
                  <a:lnTo>
                    <a:pt x="2921" y="3879"/>
                  </a:lnTo>
                </a:path>
              </a:pathLst>
            </a:custGeom>
            <a:gradFill flip="none" rotWithShape="1">
              <a:gsLst>
                <a:gs pos="0">
                  <a:schemeClr val="accent4">
                    <a:lumMod val="40000"/>
                    <a:lumOff val="60000"/>
                  </a:schemeClr>
                </a:gs>
                <a:gs pos="46000">
                  <a:schemeClr val="accent4">
                    <a:lumMod val="95000"/>
                    <a:lumOff val="5000"/>
                  </a:schemeClr>
                </a:gs>
                <a:gs pos="100000">
                  <a:schemeClr val="accent4">
                    <a:lumMod val="60000"/>
                  </a:schemeClr>
                </a:gs>
              </a:gsLst>
              <a:path path="circle">
                <a:fillToRect l="50000" t="130000" r="50000" b="-3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598" name="Freeform 597"/>
            <p:cNvSpPr>
              <a:spLocks noChangeArrowheads="1"/>
            </p:cNvSpPr>
            <p:nvPr/>
          </p:nvSpPr>
          <p:spPr bwMode="auto">
            <a:xfrm>
              <a:off x="4320" y="1133"/>
              <a:ext cx="1324" cy="1166"/>
            </a:xfrm>
            <a:custGeom>
              <a:avLst/>
              <a:gdLst>
                <a:gd name="T0" fmla="*/ 2920 w 5842"/>
                <a:gd name="T1" fmla="*/ 1272 h 5152"/>
                <a:gd name="T2" fmla="*/ 0 w 5842"/>
                <a:gd name="T3" fmla="*/ 2523 h 5152"/>
                <a:gd name="T4" fmla="*/ 0 w 5842"/>
                <a:gd name="T5" fmla="*/ 5151 h 5152"/>
                <a:gd name="T6" fmla="*/ 2920 w 5842"/>
                <a:gd name="T7" fmla="*/ 3901 h 5152"/>
                <a:gd name="T8" fmla="*/ 5841 w 5842"/>
                <a:gd name="T9" fmla="*/ 2649 h 5152"/>
                <a:gd name="T10" fmla="*/ 5841 w 5842"/>
                <a:gd name="T11" fmla="*/ 0 h 5152"/>
                <a:gd name="T12" fmla="*/ 2920 w 5842"/>
                <a:gd name="T13" fmla="*/ 1272 h 5152"/>
              </a:gdLst>
              <a:ahLst/>
              <a:cxnLst>
                <a:cxn ang="0">
                  <a:pos x="T0" y="T1"/>
                </a:cxn>
                <a:cxn ang="0">
                  <a:pos x="T2" y="T3"/>
                </a:cxn>
                <a:cxn ang="0">
                  <a:pos x="T4" y="T5"/>
                </a:cxn>
                <a:cxn ang="0">
                  <a:pos x="T6" y="T7"/>
                </a:cxn>
                <a:cxn ang="0">
                  <a:pos x="T8" y="T9"/>
                </a:cxn>
                <a:cxn ang="0">
                  <a:pos x="T10" y="T11"/>
                </a:cxn>
                <a:cxn ang="0">
                  <a:pos x="T12" y="T13"/>
                </a:cxn>
              </a:cxnLst>
              <a:rect l="0" t="0" r="r" b="b"/>
              <a:pathLst>
                <a:path w="5842" h="5152">
                  <a:moveTo>
                    <a:pt x="2920" y="1272"/>
                  </a:moveTo>
                  <a:lnTo>
                    <a:pt x="0" y="2523"/>
                  </a:lnTo>
                  <a:lnTo>
                    <a:pt x="0" y="5151"/>
                  </a:lnTo>
                  <a:lnTo>
                    <a:pt x="2920" y="3901"/>
                  </a:lnTo>
                  <a:lnTo>
                    <a:pt x="5841" y="2649"/>
                  </a:lnTo>
                  <a:lnTo>
                    <a:pt x="5841" y="0"/>
                  </a:lnTo>
                  <a:lnTo>
                    <a:pt x="2920" y="1272"/>
                  </a:lnTo>
                </a:path>
              </a:pathLst>
            </a:custGeom>
            <a:gradFill flip="none" rotWithShape="1">
              <a:gsLst>
                <a:gs pos="0">
                  <a:schemeClr val="accent4">
                    <a:lumMod val="89000"/>
                  </a:schemeClr>
                </a:gs>
                <a:gs pos="23000">
                  <a:schemeClr val="accent4">
                    <a:lumMod val="89000"/>
                  </a:schemeClr>
                </a:gs>
                <a:gs pos="69000">
                  <a:schemeClr val="accent4">
                    <a:lumMod val="75000"/>
                  </a:schemeClr>
                </a:gs>
                <a:gs pos="97000">
                  <a:schemeClr val="accent4">
                    <a:lumMod val="70000"/>
                  </a:schemeClr>
                </a:gs>
              </a:gsLst>
              <a:path path="circle">
                <a:fillToRect l="50000" t="50000" r="50000" b="5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599" name="Freeform 598"/>
            <p:cNvSpPr>
              <a:spLocks noChangeArrowheads="1"/>
            </p:cNvSpPr>
            <p:nvPr/>
          </p:nvSpPr>
          <p:spPr bwMode="auto">
            <a:xfrm>
              <a:off x="3658" y="852"/>
              <a:ext cx="1986" cy="856"/>
            </a:xfrm>
            <a:custGeom>
              <a:avLst/>
              <a:gdLst>
                <a:gd name="T0" fmla="*/ 5841 w 8763"/>
                <a:gd name="T1" fmla="*/ 0 h 3776"/>
                <a:gd name="T2" fmla="*/ 2921 w 8763"/>
                <a:gd name="T3" fmla="*/ 1252 h 3776"/>
                <a:gd name="T4" fmla="*/ 0 w 8763"/>
                <a:gd name="T5" fmla="*/ 2524 h 3776"/>
                <a:gd name="T6" fmla="*/ 2921 w 8763"/>
                <a:gd name="T7" fmla="*/ 3775 h 3776"/>
                <a:gd name="T8" fmla="*/ 5841 w 8763"/>
                <a:gd name="T9" fmla="*/ 2524 h 3776"/>
                <a:gd name="T10" fmla="*/ 8762 w 8763"/>
                <a:gd name="T11" fmla="*/ 1252 h 3776"/>
                <a:gd name="T12" fmla="*/ 5841 w 8763"/>
                <a:gd name="T13" fmla="*/ 0 h 3776"/>
              </a:gdLst>
              <a:ahLst/>
              <a:cxnLst>
                <a:cxn ang="0">
                  <a:pos x="T0" y="T1"/>
                </a:cxn>
                <a:cxn ang="0">
                  <a:pos x="T2" y="T3"/>
                </a:cxn>
                <a:cxn ang="0">
                  <a:pos x="T4" y="T5"/>
                </a:cxn>
                <a:cxn ang="0">
                  <a:pos x="T6" y="T7"/>
                </a:cxn>
                <a:cxn ang="0">
                  <a:pos x="T8" y="T9"/>
                </a:cxn>
                <a:cxn ang="0">
                  <a:pos x="T10" y="T11"/>
                </a:cxn>
                <a:cxn ang="0">
                  <a:pos x="T12" y="T13"/>
                </a:cxn>
              </a:cxnLst>
              <a:rect l="0" t="0" r="r" b="b"/>
              <a:pathLst>
                <a:path w="8763" h="3776">
                  <a:moveTo>
                    <a:pt x="5841" y="0"/>
                  </a:moveTo>
                  <a:lnTo>
                    <a:pt x="2921" y="1252"/>
                  </a:lnTo>
                  <a:lnTo>
                    <a:pt x="0" y="2524"/>
                  </a:lnTo>
                  <a:lnTo>
                    <a:pt x="2921" y="3775"/>
                  </a:lnTo>
                  <a:lnTo>
                    <a:pt x="5841" y="2524"/>
                  </a:lnTo>
                  <a:lnTo>
                    <a:pt x="8762" y="1252"/>
                  </a:lnTo>
                  <a:lnTo>
                    <a:pt x="5841" y="0"/>
                  </a:lnTo>
                </a:path>
              </a:pathLst>
            </a:custGeom>
            <a:gradFill flip="none" rotWithShape="1">
              <a:gsLst>
                <a:gs pos="0">
                  <a:schemeClr val="accent4">
                    <a:lumMod val="0"/>
                    <a:lumOff val="100000"/>
                  </a:schemeClr>
                </a:gs>
                <a:gs pos="35000">
                  <a:schemeClr val="accent4">
                    <a:lumMod val="0"/>
                    <a:lumOff val="100000"/>
                  </a:schemeClr>
                </a:gs>
                <a:gs pos="100000">
                  <a:schemeClr val="accent4">
                    <a:lumMod val="100000"/>
                  </a:schemeClr>
                </a:gs>
              </a:gsLst>
              <a:path path="circle">
                <a:fillToRect l="50000" t="-80000" r="50000" b="18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00" name="Freeform 599"/>
            <p:cNvSpPr>
              <a:spLocks noChangeArrowheads="1"/>
            </p:cNvSpPr>
            <p:nvPr/>
          </p:nvSpPr>
          <p:spPr bwMode="auto">
            <a:xfrm>
              <a:off x="3872" y="1246"/>
              <a:ext cx="234" cy="121"/>
            </a:xfrm>
            <a:custGeom>
              <a:avLst/>
              <a:gdLst>
                <a:gd name="T0" fmla="*/ 1022 w 1044"/>
                <a:gd name="T1" fmla="*/ 333 h 543"/>
                <a:gd name="T2" fmla="*/ 1022 w 1044"/>
                <a:gd name="T3" fmla="*/ 333 h 543"/>
                <a:gd name="T4" fmla="*/ 500 w 1044"/>
                <a:gd name="T5" fmla="*/ 41 h 543"/>
                <a:gd name="T6" fmla="*/ 20 w 1044"/>
                <a:gd name="T7" fmla="*/ 229 h 543"/>
                <a:gd name="T8" fmla="*/ 542 w 1044"/>
                <a:gd name="T9" fmla="*/ 521 h 543"/>
                <a:gd name="T10" fmla="*/ 1022 w 1044"/>
                <a:gd name="T11" fmla="*/ 333 h 543"/>
              </a:gdLst>
              <a:ahLst/>
              <a:cxnLst>
                <a:cxn ang="0">
                  <a:pos x="T0" y="T1"/>
                </a:cxn>
                <a:cxn ang="0">
                  <a:pos x="T2" y="T3"/>
                </a:cxn>
                <a:cxn ang="0">
                  <a:pos x="T4" y="T5"/>
                </a:cxn>
                <a:cxn ang="0">
                  <a:pos x="T6" y="T7"/>
                </a:cxn>
                <a:cxn ang="0">
                  <a:pos x="T8" y="T9"/>
                </a:cxn>
                <a:cxn ang="0">
                  <a:pos x="T10" y="T11"/>
                </a:cxn>
              </a:cxnLst>
              <a:rect l="0" t="0" r="r" b="b"/>
              <a:pathLst>
                <a:path w="1044" h="543">
                  <a:moveTo>
                    <a:pt x="1022" y="333"/>
                  </a:moveTo>
                  <a:lnTo>
                    <a:pt x="1022" y="333"/>
                  </a:lnTo>
                  <a:cubicBezTo>
                    <a:pt x="1022" y="187"/>
                    <a:pt x="793" y="62"/>
                    <a:pt x="500" y="41"/>
                  </a:cubicBezTo>
                  <a:cubicBezTo>
                    <a:pt x="229" y="0"/>
                    <a:pt x="0" y="104"/>
                    <a:pt x="20" y="229"/>
                  </a:cubicBezTo>
                  <a:cubicBezTo>
                    <a:pt x="20" y="354"/>
                    <a:pt x="250" y="479"/>
                    <a:pt x="542" y="521"/>
                  </a:cubicBezTo>
                  <a:cubicBezTo>
                    <a:pt x="813" y="542"/>
                    <a:pt x="1043" y="458"/>
                    <a:pt x="1022" y="33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01" name="Freeform 600"/>
            <p:cNvSpPr>
              <a:spLocks noChangeArrowheads="1"/>
            </p:cNvSpPr>
            <p:nvPr/>
          </p:nvSpPr>
          <p:spPr bwMode="auto">
            <a:xfrm>
              <a:off x="3876" y="1298"/>
              <a:ext cx="230" cy="135"/>
            </a:xfrm>
            <a:custGeom>
              <a:avLst/>
              <a:gdLst>
                <a:gd name="T0" fmla="*/ 0 w 1024"/>
                <a:gd name="T1" fmla="*/ 0 h 606"/>
                <a:gd name="T2" fmla="*/ 0 w 1024"/>
                <a:gd name="T3" fmla="*/ 0 h 606"/>
                <a:gd name="T4" fmla="*/ 522 w 1024"/>
                <a:gd name="T5" fmla="*/ 292 h 606"/>
                <a:gd name="T6" fmla="*/ 1002 w 1024"/>
                <a:gd name="T7" fmla="*/ 104 h 606"/>
                <a:gd name="T8" fmla="*/ 1023 w 1024"/>
                <a:gd name="T9" fmla="*/ 396 h 606"/>
                <a:gd name="T10" fmla="*/ 522 w 1024"/>
                <a:gd name="T11" fmla="*/ 584 h 606"/>
                <a:gd name="T12" fmla="*/ 0 w 1024"/>
                <a:gd name="T13" fmla="*/ 292 h 606"/>
                <a:gd name="T14" fmla="*/ 0 w 102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4" h="606">
                  <a:moveTo>
                    <a:pt x="0" y="0"/>
                  </a:moveTo>
                  <a:lnTo>
                    <a:pt x="0" y="0"/>
                  </a:lnTo>
                  <a:cubicBezTo>
                    <a:pt x="0" y="125"/>
                    <a:pt x="230" y="250"/>
                    <a:pt x="522" y="292"/>
                  </a:cubicBezTo>
                  <a:cubicBezTo>
                    <a:pt x="793" y="313"/>
                    <a:pt x="1023" y="229"/>
                    <a:pt x="1002" y="104"/>
                  </a:cubicBezTo>
                  <a:cubicBezTo>
                    <a:pt x="1023" y="396"/>
                    <a:pt x="1023" y="396"/>
                    <a:pt x="1023" y="396"/>
                  </a:cubicBezTo>
                  <a:cubicBezTo>
                    <a:pt x="1023" y="521"/>
                    <a:pt x="814" y="605"/>
                    <a:pt x="522" y="584"/>
                  </a:cubicBezTo>
                  <a:cubicBezTo>
                    <a:pt x="251" y="563"/>
                    <a:pt x="22" y="417"/>
                    <a:pt x="0"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02" name="Freeform 601"/>
            <p:cNvSpPr>
              <a:spLocks noChangeArrowheads="1"/>
            </p:cNvSpPr>
            <p:nvPr/>
          </p:nvSpPr>
          <p:spPr bwMode="auto">
            <a:xfrm>
              <a:off x="4225" y="1423"/>
              <a:ext cx="236" cy="123"/>
            </a:xfrm>
            <a:custGeom>
              <a:avLst/>
              <a:gdLst>
                <a:gd name="T0" fmla="*/ 1022 w 1044"/>
                <a:gd name="T1" fmla="*/ 313 h 544"/>
                <a:gd name="T2" fmla="*/ 1022 w 1044"/>
                <a:gd name="T3" fmla="*/ 313 h 544"/>
                <a:gd name="T4" fmla="*/ 501 w 1044"/>
                <a:gd name="T5" fmla="*/ 21 h 544"/>
                <a:gd name="T6" fmla="*/ 21 w 1044"/>
                <a:gd name="T7" fmla="*/ 230 h 544"/>
                <a:gd name="T8" fmla="*/ 542 w 1044"/>
                <a:gd name="T9" fmla="*/ 522 h 544"/>
                <a:gd name="T10" fmla="*/ 1022 w 1044"/>
                <a:gd name="T11" fmla="*/ 313 h 544"/>
              </a:gdLst>
              <a:ahLst/>
              <a:cxnLst>
                <a:cxn ang="0">
                  <a:pos x="T0" y="T1"/>
                </a:cxn>
                <a:cxn ang="0">
                  <a:pos x="T2" y="T3"/>
                </a:cxn>
                <a:cxn ang="0">
                  <a:pos x="T4" y="T5"/>
                </a:cxn>
                <a:cxn ang="0">
                  <a:pos x="T6" y="T7"/>
                </a:cxn>
                <a:cxn ang="0">
                  <a:pos x="T8" y="T9"/>
                </a:cxn>
                <a:cxn ang="0">
                  <a:pos x="T10" y="T11"/>
                </a:cxn>
              </a:cxnLst>
              <a:rect l="0" t="0" r="r" b="b"/>
              <a:pathLst>
                <a:path w="1044" h="544">
                  <a:moveTo>
                    <a:pt x="1022" y="313"/>
                  </a:moveTo>
                  <a:lnTo>
                    <a:pt x="1022" y="313"/>
                  </a:lnTo>
                  <a:cubicBezTo>
                    <a:pt x="1022" y="188"/>
                    <a:pt x="793" y="63"/>
                    <a:pt x="501" y="21"/>
                  </a:cubicBezTo>
                  <a:cubicBezTo>
                    <a:pt x="230" y="0"/>
                    <a:pt x="0" y="83"/>
                    <a:pt x="21" y="230"/>
                  </a:cubicBezTo>
                  <a:cubicBezTo>
                    <a:pt x="21" y="355"/>
                    <a:pt x="251" y="480"/>
                    <a:pt x="542" y="522"/>
                  </a:cubicBezTo>
                  <a:cubicBezTo>
                    <a:pt x="814" y="543"/>
                    <a:pt x="1043" y="459"/>
                    <a:pt x="1022"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03" name="Freeform 602"/>
            <p:cNvSpPr>
              <a:spLocks noChangeArrowheads="1"/>
            </p:cNvSpPr>
            <p:nvPr/>
          </p:nvSpPr>
          <p:spPr bwMode="auto">
            <a:xfrm>
              <a:off x="4229" y="1478"/>
              <a:ext cx="232" cy="135"/>
            </a:xfrm>
            <a:custGeom>
              <a:avLst/>
              <a:gdLst>
                <a:gd name="T0" fmla="*/ 0 w 1023"/>
                <a:gd name="T1" fmla="*/ 0 h 605"/>
                <a:gd name="T2" fmla="*/ 0 w 1023"/>
                <a:gd name="T3" fmla="*/ 0 h 605"/>
                <a:gd name="T4" fmla="*/ 521 w 1023"/>
                <a:gd name="T5" fmla="*/ 292 h 605"/>
                <a:gd name="T6" fmla="*/ 1001 w 1023"/>
                <a:gd name="T7" fmla="*/ 83 h 605"/>
                <a:gd name="T8" fmla="*/ 1022 w 1023"/>
                <a:gd name="T9" fmla="*/ 375 h 605"/>
                <a:gd name="T10" fmla="*/ 521 w 1023"/>
                <a:gd name="T11" fmla="*/ 584 h 605"/>
                <a:gd name="T12" fmla="*/ 0 w 1023"/>
                <a:gd name="T13" fmla="*/ 292 h 605"/>
                <a:gd name="T14" fmla="*/ 0 w 1023"/>
                <a:gd name="T15" fmla="*/ 0 h 6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3" h="605">
                  <a:moveTo>
                    <a:pt x="0" y="0"/>
                  </a:moveTo>
                  <a:lnTo>
                    <a:pt x="0" y="0"/>
                  </a:lnTo>
                  <a:cubicBezTo>
                    <a:pt x="0" y="125"/>
                    <a:pt x="230" y="250"/>
                    <a:pt x="521" y="292"/>
                  </a:cubicBezTo>
                  <a:cubicBezTo>
                    <a:pt x="793" y="313"/>
                    <a:pt x="1022" y="229"/>
                    <a:pt x="1001" y="83"/>
                  </a:cubicBezTo>
                  <a:cubicBezTo>
                    <a:pt x="1022" y="375"/>
                    <a:pt x="1022" y="375"/>
                    <a:pt x="1022" y="375"/>
                  </a:cubicBezTo>
                  <a:cubicBezTo>
                    <a:pt x="1022" y="521"/>
                    <a:pt x="814" y="604"/>
                    <a:pt x="521" y="584"/>
                  </a:cubicBezTo>
                  <a:cubicBezTo>
                    <a:pt x="250" y="542"/>
                    <a:pt x="21" y="417"/>
                    <a:pt x="0"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04" name="Freeform 603"/>
            <p:cNvSpPr>
              <a:spLocks noChangeArrowheads="1"/>
            </p:cNvSpPr>
            <p:nvPr/>
          </p:nvSpPr>
          <p:spPr bwMode="auto">
            <a:xfrm>
              <a:off x="4183" y="1122"/>
              <a:ext cx="232" cy="121"/>
            </a:xfrm>
            <a:custGeom>
              <a:avLst/>
              <a:gdLst>
                <a:gd name="T0" fmla="*/ 1022 w 1023"/>
                <a:gd name="T1" fmla="*/ 313 h 544"/>
                <a:gd name="T2" fmla="*/ 1022 w 1023"/>
                <a:gd name="T3" fmla="*/ 313 h 544"/>
                <a:gd name="T4" fmla="*/ 501 w 1023"/>
                <a:gd name="T5" fmla="*/ 21 h 544"/>
                <a:gd name="T6" fmla="*/ 0 w 1023"/>
                <a:gd name="T7" fmla="*/ 229 h 544"/>
                <a:gd name="T8" fmla="*/ 521 w 1023"/>
                <a:gd name="T9" fmla="*/ 500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1"/>
                  </a:cubicBezTo>
                  <a:cubicBezTo>
                    <a:pt x="208" y="0"/>
                    <a:pt x="0" y="83"/>
                    <a:pt x="0" y="229"/>
                  </a:cubicBezTo>
                  <a:cubicBezTo>
                    <a:pt x="0" y="355"/>
                    <a:pt x="250" y="480"/>
                    <a:pt x="521" y="500"/>
                  </a:cubicBezTo>
                  <a:cubicBezTo>
                    <a:pt x="813" y="543"/>
                    <a:pt x="1022" y="459"/>
                    <a:pt x="1022"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05" name="Freeform 604"/>
            <p:cNvSpPr>
              <a:spLocks noChangeArrowheads="1"/>
            </p:cNvSpPr>
            <p:nvPr/>
          </p:nvSpPr>
          <p:spPr bwMode="auto">
            <a:xfrm>
              <a:off x="4183" y="1175"/>
              <a:ext cx="236" cy="135"/>
            </a:xfrm>
            <a:custGeom>
              <a:avLst/>
              <a:gdLst>
                <a:gd name="T0" fmla="*/ 0 w 1044"/>
                <a:gd name="T1" fmla="*/ 0 h 606"/>
                <a:gd name="T2" fmla="*/ 0 w 1044"/>
                <a:gd name="T3" fmla="*/ 0 h 606"/>
                <a:gd name="T4" fmla="*/ 521 w 1044"/>
                <a:gd name="T5" fmla="*/ 271 h 606"/>
                <a:gd name="T6" fmla="*/ 1022 w 1044"/>
                <a:gd name="T7" fmla="*/ 84 h 606"/>
                <a:gd name="T8" fmla="*/ 1022 w 1044"/>
                <a:gd name="T9" fmla="*/ 376 h 606"/>
                <a:gd name="T10" fmla="*/ 542 w 1044"/>
                <a:gd name="T11" fmla="*/ 564 h 606"/>
                <a:gd name="T12" fmla="*/ 21 w 1044"/>
                <a:gd name="T13" fmla="*/ 293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0" y="126"/>
                    <a:pt x="250" y="251"/>
                    <a:pt x="521" y="271"/>
                  </a:cubicBezTo>
                  <a:cubicBezTo>
                    <a:pt x="813" y="314"/>
                    <a:pt x="1022" y="230"/>
                    <a:pt x="1022" y="84"/>
                  </a:cubicBezTo>
                  <a:cubicBezTo>
                    <a:pt x="1022" y="376"/>
                    <a:pt x="1022" y="376"/>
                    <a:pt x="1022" y="376"/>
                  </a:cubicBezTo>
                  <a:cubicBezTo>
                    <a:pt x="1043" y="522"/>
                    <a:pt x="813" y="605"/>
                    <a:pt x="542" y="564"/>
                  </a:cubicBezTo>
                  <a:cubicBezTo>
                    <a:pt x="250" y="543"/>
                    <a:pt x="21" y="418"/>
                    <a:pt x="21" y="293"/>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06" name="Freeform 605"/>
            <p:cNvSpPr>
              <a:spLocks noChangeArrowheads="1"/>
            </p:cNvSpPr>
            <p:nvPr/>
          </p:nvSpPr>
          <p:spPr bwMode="auto">
            <a:xfrm>
              <a:off x="4534" y="1300"/>
              <a:ext cx="234" cy="117"/>
            </a:xfrm>
            <a:custGeom>
              <a:avLst/>
              <a:gdLst>
                <a:gd name="T0" fmla="*/ 1044 w 1045"/>
                <a:gd name="T1" fmla="*/ 313 h 522"/>
                <a:gd name="T2" fmla="*/ 1044 w 1045"/>
                <a:gd name="T3" fmla="*/ 313 h 522"/>
                <a:gd name="T4" fmla="*/ 501 w 1045"/>
                <a:gd name="T5" fmla="*/ 21 h 522"/>
                <a:gd name="T6" fmla="*/ 21 w 1045"/>
                <a:gd name="T7" fmla="*/ 208 h 522"/>
                <a:gd name="T8" fmla="*/ 543 w 1045"/>
                <a:gd name="T9" fmla="*/ 500 h 522"/>
                <a:gd name="T10" fmla="*/ 1044 w 1045"/>
                <a:gd name="T11" fmla="*/ 313 h 522"/>
              </a:gdLst>
              <a:ahLst/>
              <a:cxnLst>
                <a:cxn ang="0">
                  <a:pos x="T0" y="T1"/>
                </a:cxn>
                <a:cxn ang="0">
                  <a:pos x="T2" y="T3"/>
                </a:cxn>
                <a:cxn ang="0">
                  <a:pos x="T4" y="T5"/>
                </a:cxn>
                <a:cxn ang="0">
                  <a:pos x="T6" y="T7"/>
                </a:cxn>
                <a:cxn ang="0">
                  <a:pos x="T8" y="T9"/>
                </a:cxn>
                <a:cxn ang="0">
                  <a:pos x="T10" y="T11"/>
                </a:cxn>
              </a:cxnLst>
              <a:rect l="0" t="0" r="r" b="b"/>
              <a:pathLst>
                <a:path w="1045" h="522">
                  <a:moveTo>
                    <a:pt x="1044" y="313"/>
                  </a:moveTo>
                  <a:lnTo>
                    <a:pt x="1044" y="313"/>
                  </a:lnTo>
                  <a:cubicBezTo>
                    <a:pt x="1022" y="187"/>
                    <a:pt x="793" y="41"/>
                    <a:pt x="501" y="21"/>
                  </a:cubicBezTo>
                  <a:cubicBezTo>
                    <a:pt x="230" y="0"/>
                    <a:pt x="0" y="83"/>
                    <a:pt x="21" y="208"/>
                  </a:cubicBezTo>
                  <a:cubicBezTo>
                    <a:pt x="21" y="354"/>
                    <a:pt x="271" y="480"/>
                    <a:pt x="543" y="500"/>
                  </a:cubicBezTo>
                  <a:cubicBezTo>
                    <a:pt x="814" y="521"/>
                    <a:pt x="1044" y="438"/>
                    <a:pt x="1044"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07" name="Freeform 606"/>
            <p:cNvSpPr>
              <a:spLocks noChangeArrowheads="1"/>
            </p:cNvSpPr>
            <p:nvPr/>
          </p:nvSpPr>
          <p:spPr bwMode="auto">
            <a:xfrm>
              <a:off x="4538" y="1348"/>
              <a:ext cx="236" cy="137"/>
            </a:xfrm>
            <a:custGeom>
              <a:avLst/>
              <a:gdLst>
                <a:gd name="T0" fmla="*/ 0 w 1044"/>
                <a:gd name="T1" fmla="*/ 0 h 607"/>
                <a:gd name="T2" fmla="*/ 0 w 1044"/>
                <a:gd name="T3" fmla="*/ 0 h 607"/>
                <a:gd name="T4" fmla="*/ 522 w 1044"/>
                <a:gd name="T5" fmla="*/ 292 h 607"/>
                <a:gd name="T6" fmla="*/ 1023 w 1044"/>
                <a:gd name="T7" fmla="*/ 105 h 607"/>
                <a:gd name="T8" fmla="*/ 1023 w 1044"/>
                <a:gd name="T9" fmla="*/ 397 h 607"/>
                <a:gd name="T10" fmla="*/ 543 w 1044"/>
                <a:gd name="T11" fmla="*/ 584 h 607"/>
                <a:gd name="T12" fmla="*/ 0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6"/>
                    <a:pt x="250" y="272"/>
                    <a:pt x="522" y="292"/>
                  </a:cubicBezTo>
                  <a:cubicBezTo>
                    <a:pt x="793" y="313"/>
                    <a:pt x="1023" y="230"/>
                    <a:pt x="1023" y="105"/>
                  </a:cubicBezTo>
                  <a:cubicBezTo>
                    <a:pt x="1023" y="397"/>
                    <a:pt x="1023" y="397"/>
                    <a:pt x="1023" y="397"/>
                  </a:cubicBezTo>
                  <a:cubicBezTo>
                    <a:pt x="1043" y="522"/>
                    <a:pt x="814" y="606"/>
                    <a:pt x="543" y="584"/>
                  </a:cubicBezTo>
                  <a:cubicBezTo>
                    <a:pt x="250" y="564"/>
                    <a:pt x="21" y="439"/>
                    <a:pt x="0"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08" name="Freeform 607"/>
            <p:cNvSpPr>
              <a:spLocks noChangeArrowheads="1"/>
            </p:cNvSpPr>
            <p:nvPr/>
          </p:nvSpPr>
          <p:spPr bwMode="auto">
            <a:xfrm>
              <a:off x="4500" y="999"/>
              <a:ext cx="236" cy="117"/>
            </a:xfrm>
            <a:custGeom>
              <a:avLst/>
              <a:gdLst>
                <a:gd name="T0" fmla="*/ 1023 w 1044"/>
                <a:gd name="T1" fmla="*/ 313 h 522"/>
                <a:gd name="T2" fmla="*/ 1023 w 1044"/>
                <a:gd name="T3" fmla="*/ 313 h 522"/>
                <a:gd name="T4" fmla="*/ 501 w 1044"/>
                <a:gd name="T5" fmla="*/ 21 h 522"/>
                <a:gd name="T6" fmla="*/ 0 w 1044"/>
                <a:gd name="T7" fmla="*/ 208 h 522"/>
                <a:gd name="T8" fmla="*/ 543 w 1044"/>
                <a:gd name="T9" fmla="*/ 500 h 522"/>
                <a:gd name="T10" fmla="*/ 1023 w 1044"/>
                <a:gd name="T11" fmla="*/ 313 h 522"/>
              </a:gdLst>
              <a:ahLst/>
              <a:cxnLst>
                <a:cxn ang="0">
                  <a:pos x="T0" y="T1"/>
                </a:cxn>
                <a:cxn ang="0">
                  <a:pos x="T2" y="T3"/>
                </a:cxn>
                <a:cxn ang="0">
                  <a:pos x="T4" y="T5"/>
                </a:cxn>
                <a:cxn ang="0">
                  <a:pos x="T6" y="T7"/>
                </a:cxn>
                <a:cxn ang="0">
                  <a:pos x="T8" y="T9"/>
                </a:cxn>
                <a:cxn ang="0">
                  <a:pos x="T10" y="T11"/>
                </a:cxn>
              </a:cxnLst>
              <a:rect l="0" t="0" r="r" b="b"/>
              <a:pathLst>
                <a:path w="1044" h="522">
                  <a:moveTo>
                    <a:pt x="1023" y="313"/>
                  </a:moveTo>
                  <a:lnTo>
                    <a:pt x="1023" y="313"/>
                  </a:lnTo>
                  <a:cubicBezTo>
                    <a:pt x="1023" y="167"/>
                    <a:pt x="772" y="41"/>
                    <a:pt x="501" y="21"/>
                  </a:cubicBezTo>
                  <a:cubicBezTo>
                    <a:pt x="230" y="0"/>
                    <a:pt x="0" y="83"/>
                    <a:pt x="0" y="208"/>
                  </a:cubicBezTo>
                  <a:cubicBezTo>
                    <a:pt x="21" y="354"/>
                    <a:pt x="250" y="480"/>
                    <a:pt x="543" y="500"/>
                  </a:cubicBezTo>
                  <a:cubicBezTo>
                    <a:pt x="814" y="521"/>
                    <a:pt x="1043" y="438"/>
                    <a:pt x="1023"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09" name="Freeform 608"/>
            <p:cNvSpPr>
              <a:spLocks noChangeArrowheads="1"/>
            </p:cNvSpPr>
            <p:nvPr/>
          </p:nvSpPr>
          <p:spPr bwMode="auto">
            <a:xfrm>
              <a:off x="4500" y="1046"/>
              <a:ext cx="236" cy="137"/>
            </a:xfrm>
            <a:custGeom>
              <a:avLst/>
              <a:gdLst>
                <a:gd name="T0" fmla="*/ 0 w 1044"/>
                <a:gd name="T1" fmla="*/ 0 h 607"/>
                <a:gd name="T2" fmla="*/ 0 w 1044"/>
                <a:gd name="T3" fmla="*/ 0 h 607"/>
                <a:gd name="T4" fmla="*/ 543 w 1044"/>
                <a:gd name="T5" fmla="*/ 292 h 607"/>
                <a:gd name="T6" fmla="*/ 1023 w 1044"/>
                <a:gd name="T7" fmla="*/ 105 h 607"/>
                <a:gd name="T8" fmla="*/ 1043 w 1044"/>
                <a:gd name="T9" fmla="*/ 397 h 607"/>
                <a:gd name="T10" fmla="*/ 543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0" y="272"/>
                    <a:pt x="543" y="292"/>
                  </a:cubicBezTo>
                  <a:cubicBezTo>
                    <a:pt x="814" y="313"/>
                    <a:pt x="1043" y="230"/>
                    <a:pt x="1023" y="105"/>
                  </a:cubicBezTo>
                  <a:cubicBezTo>
                    <a:pt x="1043" y="397"/>
                    <a:pt x="1043" y="397"/>
                    <a:pt x="1043" y="397"/>
                  </a:cubicBezTo>
                  <a:cubicBezTo>
                    <a:pt x="1043" y="522"/>
                    <a:pt x="835" y="606"/>
                    <a:pt x="543" y="584"/>
                  </a:cubicBezTo>
                  <a:cubicBezTo>
                    <a:pt x="272" y="563"/>
                    <a:pt x="21" y="439"/>
                    <a:pt x="21"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10" name="Freeform 609"/>
            <p:cNvSpPr>
              <a:spLocks noChangeArrowheads="1"/>
            </p:cNvSpPr>
            <p:nvPr/>
          </p:nvSpPr>
          <p:spPr bwMode="auto">
            <a:xfrm>
              <a:off x="4855" y="1175"/>
              <a:ext cx="232" cy="121"/>
            </a:xfrm>
            <a:custGeom>
              <a:avLst/>
              <a:gdLst>
                <a:gd name="T0" fmla="*/ 1022 w 1023"/>
                <a:gd name="T1" fmla="*/ 314 h 544"/>
                <a:gd name="T2" fmla="*/ 1022 w 1023"/>
                <a:gd name="T3" fmla="*/ 314 h 544"/>
                <a:gd name="T4" fmla="*/ 501 w 1023"/>
                <a:gd name="T5" fmla="*/ 43 h 544"/>
                <a:gd name="T6" fmla="*/ 0 w 1023"/>
                <a:gd name="T7" fmla="*/ 230 h 544"/>
                <a:gd name="T8" fmla="*/ 521 w 1023"/>
                <a:gd name="T9" fmla="*/ 522 h 544"/>
                <a:gd name="T10" fmla="*/ 1022 w 1023"/>
                <a:gd name="T11" fmla="*/ 314 h 544"/>
              </a:gdLst>
              <a:ahLst/>
              <a:cxnLst>
                <a:cxn ang="0">
                  <a:pos x="T0" y="T1"/>
                </a:cxn>
                <a:cxn ang="0">
                  <a:pos x="T2" y="T3"/>
                </a:cxn>
                <a:cxn ang="0">
                  <a:pos x="T4" y="T5"/>
                </a:cxn>
                <a:cxn ang="0">
                  <a:pos x="T6" y="T7"/>
                </a:cxn>
                <a:cxn ang="0">
                  <a:pos x="T8" y="T9"/>
                </a:cxn>
                <a:cxn ang="0">
                  <a:pos x="T10" y="T11"/>
                </a:cxn>
              </a:cxnLst>
              <a:rect l="0" t="0" r="r" b="b"/>
              <a:pathLst>
                <a:path w="1023" h="544">
                  <a:moveTo>
                    <a:pt x="1022" y="314"/>
                  </a:moveTo>
                  <a:lnTo>
                    <a:pt x="1022" y="314"/>
                  </a:lnTo>
                  <a:cubicBezTo>
                    <a:pt x="1022" y="188"/>
                    <a:pt x="772" y="63"/>
                    <a:pt x="501" y="43"/>
                  </a:cubicBezTo>
                  <a:cubicBezTo>
                    <a:pt x="209" y="0"/>
                    <a:pt x="0" y="84"/>
                    <a:pt x="0" y="230"/>
                  </a:cubicBezTo>
                  <a:cubicBezTo>
                    <a:pt x="21" y="355"/>
                    <a:pt x="250" y="480"/>
                    <a:pt x="521" y="522"/>
                  </a:cubicBezTo>
                  <a:cubicBezTo>
                    <a:pt x="814" y="543"/>
                    <a:pt x="1022" y="460"/>
                    <a:pt x="1022" y="314"/>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11" name="Freeform 610"/>
            <p:cNvSpPr>
              <a:spLocks noChangeArrowheads="1"/>
            </p:cNvSpPr>
            <p:nvPr/>
          </p:nvSpPr>
          <p:spPr bwMode="auto">
            <a:xfrm>
              <a:off x="4855" y="1225"/>
              <a:ext cx="236" cy="137"/>
            </a:xfrm>
            <a:custGeom>
              <a:avLst/>
              <a:gdLst>
                <a:gd name="T0" fmla="*/ 0 w 1044"/>
                <a:gd name="T1" fmla="*/ 0 h 606"/>
                <a:gd name="T2" fmla="*/ 0 w 1044"/>
                <a:gd name="T3" fmla="*/ 0 h 606"/>
                <a:gd name="T4" fmla="*/ 521 w 1044"/>
                <a:gd name="T5" fmla="*/ 292 h 606"/>
                <a:gd name="T6" fmla="*/ 1022 w 1044"/>
                <a:gd name="T7" fmla="*/ 84 h 606"/>
                <a:gd name="T8" fmla="*/ 1043 w 1044"/>
                <a:gd name="T9" fmla="*/ 375 h 606"/>
                <a:gd name="T10" fmla="*/ 543 w 1044"/>
                <a:gd name="T11" fmla="*/ 584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92"/>
                  </a:cubicBezTo>
                  <a:cubicBezTo>
                    <a:pt x="814" y="313"/>
                    <a:pt x="1022" y="230"/>
                    <a:pt x="1022" y="84"/>
                  </a:cubicBezTo>
                  <a:cubicBezTo>
                    <a:pt x="1043" y="375"/>
                    <a:pt x="1043" y="375"/>
                    <a:pt x="1043" y="375"/>
                  </a:cubicBezTo>
                  <a:cubicBezTo>
                    <a:pt x="1043" y="521"/>
                    <a:pt x="814" y="605"/>
                    <a:pt x="543" y="584"/>
                  </a:cubicBezTo>
                  <a:cubicBezTo>
                    <a:pt x="271" y="542"/>
                    <a:pt x="21" y="417"/>
                    <a:pt x="21"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12" name="Freeform 611"/>
            <p:cNvSpPr>
              <a:spLocks noChangeArrowheads="1"/>
            </p:cNvSpPr>
            <p:nvPr/>
          </p:nvSpPr>
          <p:spPr bwMode="auto">
            <a:xfrm>
              <a:off x="4808" y="876"/>
              <a:ext cx="230" cy="121"/>
            </a:xfrm>
            <a:custGeom>
              <a:avLst/>
              <a:gdLst>
                <a:gd name="T0" fmla="*/ 1022 w 1023"/>
                <a:gd name="T1" fmla="*/ 313 h 544"/>
                <a:gd name="T2" fmla="*/ 1022 w 1023"/>
                <a:gd name="T3" fmla="*/ 313 h 544"/>
                <a:gd name="T4" fmla="*/ 500 w 1023"/>
                <a:gd name="T5" fmla="*/ 21 h 544"/>
                <a:gd name="T6" fmla="*/ 0 w 1023"/>
                <a:gd name="T7" fmla="*/ 209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22" y="188"/>
                    <a:pt x="771" y="63"/>
                    <a:pt x="500" y="21"/>
                  </a:cubicBezTo>
                  <a:cubicBezTo>
                    <a:pt x="208" y="0"/>
                    <a:pt x="0" y="84"/>
                    <a:pt x="0" y="209"/>
                  </a:cubicBezTo>
                  <a:cubicBezTo>
                    <a:pt x="20" y="355"/>
                    <a:pt x="250" y="480"/>
                    <a:pt x="521" y="501"/>
                  </a:cubicBezTo>
                  <a:cubicBezTo>
                    <a:pt x="813" y="543"/>
                    <a:pt x="1022" y="439"/>
                    <a:pt x="1022"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13" name="Freeform 612"/>
            <p:cNvSpPr>
              <a:spLocks noChangeArrowheads="1"/>
            </p:cNvSpPr>
            <p:nvPr/>
          </p:nvSpPr>
          <p:spPr bwMode="auto">
            <a:xfrm>
              <a:off x="4808" y="923"/>
              <a:ext cx="236" cy="141"/>
            </a:xfrm>
            <a:custGeom>
              <a:avLst/>
              <a:gdLst>
                <a:gd name="T0" fmla="*/ 0 w 1043"/>
                <a:gd name="T1" fmla="*/ 0 h 627"/>
                <a:gd name="T2" fmla="*/ 0 w 1043"/>
                <a:gd name="T3" fmla="*/ 0 h 627"/>
                <a:gd name="T4" fmla="*/ 521 w 1043"/>
                <a:gd name="T5" fmla="*/ 292 h 627"/>
                <a:gd name="T6" fmla="*/ 1022 w 1043"/>
                <a:gd name="T7" fmla="*/ 104 h 627"/>
                <a:gd name="T8" fmla="*/ 1042 w 1043"/>
                <a:gd name="T9" fmla="*/ 397 h 627"/>
                <a:gd name="T10" fmla="*/ 542 w 1043"/>
                <a:gd name="T11" fmla="*/ 584 h 627"/>
                <a:gd name="T12" fmla="*/ 20 w 1043"/>
                <a:gd name="T13" fmla="*/ 292 h 627"/>
                <a:gd name="T14" fmla="*/ 0 w 1043"/>
                <a:gd name="T15" fmla="*/ 0 h 6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3" h="627">
                  <a:moveTo>
                    <a:pt x="0" y="0"/>
                  </a:moveTo>
                  <a:lnTo>
                    <a:pt x="0" y="0"/>
                  </a:lnTo>
                  <a:cubicBezTo>
                    <a:pt x="20" y="146"/>
                    <a:pt x="250" y="271"/>
                    <a:pt x="521" y="292"/>
                  </a:cubicBezTo>
                  <a:cubicBezTo>
                    <a:pt x="813" y="334"/>
                    <a:pt x="1022" y="230"/>
                    <a:pt x="1022" y="104"/>
                  </a:cubicBezTo>
                  <a:cubicBezTo>
                    <a:pt x="1042" y="397"/>
                    <a:pt x="1042" y="397"/>
                    <a:pt x="1042" y="397"/>
                  </a:cubicBezTo>
                  <a:cubicBezTo>
                    <a:pt x="1042" y="521"/>
                    <a:pt x="813" y="626"/>
                    <a:pt x="542" y="584"/>
                  </a:cubicBezTo>
                  <a:cubicBezTo>
                    <a:pt x="271" y="563"/>
                    <a:pt x="20" y="438"/>
                    <a:pt x="20"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14" name="Freeform 613"/>
            <p:cNvSpPr>
              <a:spLocks noChangeArrowheads="1"/>
            </p:cNvSpPr>
            <p:nvPr/>
          </p:nvSpPr>
          <p:spPr bwMode="auto">
            <a:xfrm>
              <a:off x="5162" y="1056"/>
              <a:ext cx="232" cy="117"/>
            </a:xfrm>
            <a:custGeom>
              <a:avLst/>
              <a:gdLst>
                <a:gd name="T0" fmla="*/ 1022 w 1023"/>
                <a:gd name="T1" fmla="*/ 313 h 522"/>
                <a:gd name="T2" fmla="*/ 1022 w 1023"/>
                <a:gd name="T3" fmla="*/ 313 h 522"/>
                <a:gd name="T4" fmla="*/ 500 w 1023"/>
                <a:gd name="T5" fmla="*/ 21 h 522"/>
                <a:gd name="T6" fmla="*/ 0 w 1023"/>
                <a:gd name="T7" fmla="*/ 208 h 522"/>
                <a:gd name="T8" fmla="*/ 522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67"/>
                    <a:pt x="772" y="42"/>
                    <a:pt x="500" y="21"/>
                  </a:cubicBezTo>
                  <a:cubicBezTo>
                    <a:pt x="209" y="0"/>
                    <a:pt x="0" y="84"/>
                    <a:pt x="0" y="208"/>
                  </a:cubicBezTo>
                  <a:cubicBezTo>
                    <a:pt x="21" y="355"/>
                    <a:pt x="250" y="480"/>
                    <a:pt x="522" y="501"/>
                  </a:cubicBezTo>
                  <a:cubicBezTo>
                    <a:pt x="813" y="521"/>
                    <a:pt x="1022" y="438"/>
                    <a:pt x="1022"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15" name="Freeform 614"/>
            <p:cNvSpPr>
              <a:spLocks noChangeArrowheads="1"/>
            </p:cNvSpPr>
            <p:nvPr/>
          </p:nvSpPr>
          <p:spPr bwMode="auto">
            <a:xfrm>
              <a:off x="5162" y="1102"/>
              <a:ext cx="236" cy="137"/>
            </a:xfrm>
            <a:custGeom>
              <a:avLst/>
              <a:gdLst>
                <a:gd name="T0" fmla="*/ 0 w 1044"/>
                <a:gd name="T1" fmla="*/ 0 h 607"/>
                <a:gd name="T2" fmla="*/ 0 w 1044"/>
                <a:gd name="T3" fmla="*/ 0 h 607"/>
                <a:gd name="T4" fmla="*/ 522 w 1044"/>
                <a:gd name="T5" fmla="*/ 293 h 607"/>
                <a:gd name="T6" fmla="*/ 1022 w 1044"/>
                <a:gd name="T7" fmla="*/ 105 h 607"/>
                <a:gd name="T8" fmla="*/ 1022 w 1044"/>
                <a:gd name="T9" fmla="*/ 397 h 607"/>
                <a:gd name="T10" fmla="*/ 542 w 1044"/>
                <a:gd name="T11" fmla="*/ 584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7"/>
                    <a:pt x="250" y="272"/>
                    <a:pt x="522" y="293"/>
                  </a:cubicBezTo>
                  <a:cubicBezTo>
                    <a:pt x="813" y="313"/>
                    <a:pt x="1022" y="230"/>
                    <a:pt x="1022" y="105"/>
                  </a:cubicBezTo>
                  <a:cubicBezTo>
                    <a:pt x="1022" y="397"/>
                    <a:pt x="1022" y="397"/>
                    <a:pt x="1022" y="397"/>
                  </a:cubicBezTo>
                  <a:cubicBezTo>
                    <a:pt x="1043" y="522"/>
                    <a:pt x="813" y="606"/>
                    <a:pt x="542" y="584"/>
                  </a:cubicBezTo>
                  <a:cubicBezTo>
                    <a:pt x="250" y="564"/>
                    <a:pt x="21" y="439"/>
                    <a:pt x="21" y="293"/>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grpSp>
      <p:grpSp>
        <p:nvGrpSpPr>
          <p:cNvPr id="21" name="Group 20">
            <a:extLst>
              <a:ext uri="{FF2B5EF4-FFF2-40B4-BE49-F238E27FC236}">
                <a16:creationId xmlns:a16="http://schemas.microsoft.com/office/drawing/2014/main" xmlns="" id="{07FBBE5D-40E8-4804-A0D0-4E7716114173}"/>
              </a:ext>
            </a:extLst>
          </p:cNvPr>
          <p:cNvGrpSpPr/>
          <p:nvPr/>
        </p:nvGrpSpPr>
        <p:grpSpPr>
          <a:xfrm>
            <a:off x="3538519" y="1769211"/>
            <a:ext cx="662488" cy="582282"/>
            <a:chOff x="3538519" y="1769211"/>
            <a:chExt cx="662488" cy="582282"/>
          </a:xfrm>
        </p:grpSpPr>
        <p:grpSp>
          <p:nvGrpSpPr>
            <p:cNvPr id="18" name="Group 17">
              <a:extLst>
                <a:ext uri="{FF2B5EF4-FFF2-40B4-BE49-F238E27FC236}">
                  <a16:creationId xmlns:a16="http://schemas.microsoft.com/office/drawing/2014/main" xmlns="" id="{C00783D0-7A53-4D14-8E58-5E39381F723D}"/>
                </a:ext>
              </a:extLst>
            </p:cNvPr>
            <p:cNvGrpSpPr/>
            <p:nvPr/>
          </p:nvGrpSpPr>
          <p:grpSpPr>
            <a:xfrm>
              <a:off x="3538519" y="1769211"/>
              <a:ext cx="662488" cy="582282"/>
              <a:chOff x="3538519" y="1769211"/>
              <a:chExt cx="662488" cy="582282"/>
            </a:xfrm>
          </p:grpSpPr>
          <p:sp>
            <p:nvSpPr>
              <p:cNvPr id="586" name="Freeform 585"/>
              <p:cNvSpPr>
                <a:spLocks noChangeArrowheads="1"/>
              </p:cNvSpPr>
              <p:nvPr/>
            </p:nvSpPr>
            <p:spPr bwMode="auto">
              <a:xfrm flipH="1">
                <a:off x="3869763" y="1909399"/>
                <a:ext cx="331244" cy="442094"/>
              </a:xfrm>
              <a:custGeom>
                <a:avLst/>
                <a:gdLst>
                  <a:gd name="T0" fmla="*/ 2920 w 2921"/>
                  <a:gd name="T1" fmla="*/ 3901 h 3902"/>
                  <a:gd name="T2" fmla="*/ 0 w 2921"/>
                  <a:gd name="T3" fmla="*/ 2650 h 3902"/>
                  <a:gd name="T4" fmla="*/ 0 w 2921"/>
                  <a:gd name="T5" fmla="*/ 0 h 3902"/>
                  <a:gd name="T6" fmla="*/ 2920 w 2921"/>
                  <a:gd name="T7" fmla="*/ 1273 h 3902"/>
                  <a:gd name="T8" fmla="*/ 2920 w 2921"/>
                  <a:gd name="T9" fmla="*/ 3901 h 3902"/>
                </a:gdLst>
                <a:ahLst/>
                <a:cxnLst>
                  <a:cxn ang="0">
                    <a:pos x="T0" y="T1"/>
                  </a:cxn>
                  <a:cxn ang="0">
                    <a:pos x="T2" y="T3"/>
                  </a:cxn>
                  <a:cxn ang="0">
                    <a:pos x="T4" y="T5"/>
                  </a:cxn>
                  <a:cxn ang="0">
                    <a:pos x="T6" y="T7"/>
                  </a:cxn>
                  <a:cxn ang="0">
                    <a:pos x="T8" y="T9"/>
                  </a:cxn>
                </a:cxnLst>
                <a:rect l="0" t="0" r="r" b="b"/>
                <a:pathLst>
                  <a:path w="2921" h="3902">
                    <a:moveTo>
                      <a:pt x="2920" y="3901"/>
                    </a:moveTo>
                    <a:lnTo>
                      <a:pt x="0" y="2650"/>
                    </a:lnTo>
                    <a:lnTo>
                      <a:pt x="0" y="0"/>
                    </a:lnTo>
                    <a:lnTo>
                      <a:pt x="2920" y="1273"/>
                    </a:lnTo>
                    <a:lnTo>
                      <a:pt x="2920" y="3901"/>
                    </a:lnTo>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587" name="Freeform 586"/>
              <p:cNvSpPr>
                <a:spLocks noChangeArrowheads="1"/>
              </p:cNvSpPr>
              <p:nvPr/>
            </p:nvSpPr>
            <p:spPr bwMode="auto">
              <a:xfrm flipH="1">
                <a:off x="3538519" y="1909399"/>
                <a:ext cx="331244" cy="442094"/>
              </a:xfrm>
              <a:custGeom>
                <a:avLst/>
                <a:gdLst>
                  <a:gd name="T0" fmla="*/ 0 w 2921"/>
                  <a:gd name="T1" fmla="*/ 1273 h 3902"/>
                  <a:gd name="T2" fmla="*/ 0 w 2921"/>
                  <a:gd name="T3" fmla="*/ 1273 h 3902"/>
                  <a:gd name="T4" fmla="*/ 0 w 2921"/>
                  <a:gd name="T5" fmla="*/ 3901 h 3902"/>
                  <a:gd name="T6" fmla="*/ 0 w 2921"/>
                  <a:gd name="T7" fmla="*/ 3901 h 3902"/>
                  <a:gd name="T8" fmla="*/ 2920 w 2921"/>
                  <a:gd name="T9" fmla="*/ 2650 h 3902"/>
                  <a:gd name="T10" fmla="*/ 2920 w 2921"/>
                  <a:gd name="T11" fmla="*/ 0 h 3902"/>
                  <a:gd name="T12" fmla="*/ 0 w 2921"/>
                  <a:gd name="T13" fmla="*/ 1273 h 3902"/>
                </a:gdLst>
                <a:ahLst/>
                <a:cxnLst>
                  <a:cxn ang="0">
                    <a:pos x="T0" y="T1"/>
                  </a:cxn>
                  <a:cxn ang="0">
                    <a:pos x="T2" y="T3"/>
                  </a:cxn>
                  <a:cxn ang="0">
                    <a:pos x="T4" y="T5"/>
                  </a:cxn>
                  <a:cxn ang="0">
                    <a:pos x="T6" y="T7"/>
                  </a:cxn>
                  <a:cxn ang="0">
                    <a:pos x="T8" y="T9"/>
                  </a:cxn>
                  <a:cxn ang="0">
                    <a:pos x="T10" y="T11"/>
                  </a:cxn>
                  <a:cxn ang="0">
                    <a:pos x="T12" y="T13"/>
                  </a:cxn>
                </a:cxnLst>
                <a:rect l="0" t="0" r="r" b="b"/>
                <a:pathLst>
                  <a:path w="2921" h="3902">
                    <a:moveTo>
                      <a:pt x="0" y="1273"/>
                    </a:moveTo>
                    <a:lnTo>
                      <a:pt x="0" y="1273"/>
                    </a:lnTo>
                    <a:lnTo>
                      <a:pt x="0" y="3901"/>
                    </a:lnTo>
                    <a:lnTo>
                      <a:pt x="0" y="3901"/>
                    </a:lnTo>
                    <a:lnTo>
                      <a:pt x="2920" y="2650"/>
                    </a:lnTo>
                    <a:lnTo>
                      <a:pt x="2920" y="0"/>
                    </a:lnTo>
                    <a:lnTo>
                      <a:pt x="0" y="1273"/>
                    </a:lnTo>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588" name="Freeform 587"/>
              <p:cNvSpPr>
                <a:spLocks noChangeArrowheads="1"/>
              </p:cNvSpPr>
              <p:nvPr/>
            </p:nvSpPr>
            <p:spPr bwMode="auto">
              <a:xfrm flipH="1">
                <a:off x="3539019" y="1769211"/>
                <a:ext cx="661987" cy="286385"/>
              </a:xfrm>
              <a:custGeom>
                <a:avLst/>
                <a:gdLst>
                  <a:gd name="T0" fmla="*/ 2920 w 5841"/>
                  <a:gd name="T1" fmla="*/ 0 h 2525"/>
                  <a:gd name="T2" fmla="*/ 0 w 5841"/>
                  <a:gd name="T3" fmla="*/ 1251 h 2525"/>
                  <a:gd name="T4" fmla="*/ 0 w 5841"/>
                  <a:gd name="T5" fmla="*/ 1251 h 2525"/>
                  <a:gd name="T6" fmla="*/ 2920 w 5841"/>
                  <a:gd name="T7" fmla="*/ 2524 h 2525"/>
                  <a:gd name="T8" fmla="*/ 2920 w 5841"/>
                  <a:gd name="T9" fmla="*/ 2524 h 2525"/>
                  <a:gd name="T10" fmla="*/ 5840 w 5841"/>
                  <a:gd name="T11" fmla="*/ 1251 h 2525"/>
                  <a:gd name="T12" fmla="*/ 2920 w 5841"/>
                  <a:gd name="T13" fmla="*/ 0 h 2525"/>
                </a:gdLst>
                <a:ahLst/>
                <a:cxnLst>
                  <a:cxn ang="0">
                    <a:pos x="T0" y="T1"/>
                  </a:cxn>
                  <a:cxn ang="0">
                    <a:pos x="T2" y="T3"/>
                  </a:cxn>
                  <a:cxn ang="0">
                    <a:pos x="T4" y="T5"/>
                  </a:cxn>
                  <a:cxn ang="0">
                    <a:pos x="T6" y="T7"/>
                  </a:cxn>
                  <a:cxn ang="0">
                    <a:pos x="T8" y="T9"/>
                  </a:cxn>
                  <a:cxn ang="0">
                    <a:pos x="T10" y="T11"/>
                  </a:cxn>
                  <a:cxn ang="0">
                    <a:pos x="T12" y="T13"/>
                  </a:cxn>
                </a:cxnLst>
                <a:rect l="0" t="0" r="r" b="b"/>
                <a:pathLst>
                  <a:path w="5841" h="2525">
                    <a:moveTo>
                      <a:pt x="2920" y="0"/>
                    </a:moveTo>
                    <a:lnTo>
                      <a:pt x="0" y="1251"/>
                    </a:lnTo>
                    <a:lnTo>
                      <a:pt x="0" y="1251"/>
                    </a:lnTo>
                    <a:lnTo>
                      <a:pt x="2920" y="2524"/>
                    </a:lnTo>
                    <a:lnTo>
                      <a:pt x="2920" y="2524"/>
                    </a:lnTo>
                    <a:lnTo>
                      <a:pt x="5840" y="1251"/>
                    </a:lnTo>
                    <a:lnTo>
                      <a:pt x="2920" y="0"/>
                    </a:lnTo>
                  </a:path>
                </a:pathLst>
              </a:custGeom>
              <a:gradFill flip="none" rotWithShape="1">
                <a:gsLst>
                  <a:gs pos="0">
                    <a:schemeClr val="accent1">
                      <a:lumMod val="0"/>
                      <a:lumOff val="100000"/>
                    </a:schemeClr>
                  </a:gs>
                  <a:gs pos="35000">
                    <a:schemeClr val="accent1">
                      <a:lumMod val="0"/>
                      <a:lumOff val="100000"/>
                    </a:schemeClr>
                  </a:gs>
                  <a:gs pos="100000">
                    <a:schemeClr val="accent3"/>
                  </a:gs>
                </a:gsLst>
                <a:path path="circle">
                  <a:fillToRect l="50000" t="-80000" r="50000" b="180000"/>
                </a:path>
                <a:tileRect/>
              </a:gradFill>
              <a:ln>
                <a:noFill/>
              </a:ln>
              <a:effectLs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grpSp>
        <p:grpSp>
          <p:nvGrpSpPr>
            <p:cNvPr id="20" name="Group 19">
              <a:extLst>
                <a:ext uri="{FF2B5EF4-FFF2-40B4-BE49-F238E27FC236}">
                  <a16:creationId xmlns:a16="http://schemas.microsoft.com/office/drawing/2014/main" xmlns="" id="{4697BD35-ECE5-4E9C-9700-E958944E2FF8}"/>
                </a:ext>
              </a:extLst>
            </p:cNvPr>
            <p:cNvGrpSpPr/>
            <p:nvPr/>
          </p:nvGrpSpPr>
          <p:grpSpPr>
            <a:xfrm>
              <a:off x="3655105" y="1774218"/>
              <a:ext cx="445828" cy="209781"/>
              <a:chOff x="3655105" y="1774218"/>
              <a:chExt cx="445828" cy="209781"/>
            </a:xfrm>
          </p:grpSpPr>
          <p:sp>
            <p:nvSpPr>
              <p:cNvPr id="589" name="Freeform 588"/>
              <p:cNvSpPr>
                <a:spLocks noChangeArrowheads="1"/>
              </p:cNvSpPr>
              <p:nvPr/>
            </p:nvSpPr>
            <p:spPr bwMode="auto">
              <a:xfrm flipH="1">
                <a:off x="3985848" y="1835800"/>
                <a:ext cx="115085" cy="58579"/>
              </a:xfrm>
              <a:custGeom>
                <a:avLst/>
                <a:gdLst>
                  <a:gd name="T0" fmla="*/ 1022 w 1023"/>
                  <a:gd name="T1" fmla="*/ 313 h 522"/>
                  <a:gd name="T2" fmla="*/ 1022 w 1023"/>
                  <a:gd name="T3" fmla="*/ 313 h 522"/>
                  <a:gd name="T4" fmla="*/ 501 w 1023"/>
                  <a:gd name="T5" fmla="*/ 21 h 522"/>
                  <a:gd name="T6" fmla="*/ 0 w 1023"/>
                  <a:gd name="T7" fmla="*/ 208 h 522"/>
                  <a:gd name="T8" fmla="*/ 522 w 1023"/>
                  <a:gd name="T9" fmla="*/ 500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2" y="167"/>
                      <a:pt x="772" y="41"/>
                      <a:pt x="501" y="21"/>
                    </a:cubicBezTo>
                    <a:cubicBezTo>
                      <a:pt x="209" y="0"/>
                      <a:pt x="0" y="83"/>
                      <a:pt x="0" y="208"/>
                    </a:cubicBezTo>
                    <a:cubicBezTo>
                      <a:pt x="21" y="354"/>
                      <a:pt x="251" y="480"/>
                      <a:pt x="522" y="500"/>
                    </a:cubicBezTo>
                    <a:cubicBezTo>
                      <a:pt x="813" y="521"/>
                      <a:pt x="1022" y="438"/>
                      <a:pt x="1022" y="313"/>
                    </a:cubicBezTo>
                  </a:path>
                </a:pathLst>
              </a:custGeom>
              <a:solidFill>
                <a:schemeClr val="accent3">
                  <a:lumMod val="20000"/>
                  <a:lumOff val="80000"/>
                </a:schemeClr>
              </a:solidFill>
              <a:ln>
                <a:noFill/>
              </a:ln>
              <a:effectLs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591" name="Freeform 590"/>
              <p:cNvSpPr>
                <a:spLocks noChangeArrowheads="1"/>
              </p:cNvSpPr>
              <p:nvPr/>
            </p:nvSpPr>
            <p:spPr bwMode="auto">
              <a:xfrm flipH="1">
                <a:off x="3808217" y="1923418"/>
                <a:ext cx="115085" cy="60581"/>
              </a:xfrm>
              <a:custGeom>
                <a:avLst/>
                <a:gdLst>
                  <a:gd name="T0" fmla="*/ 1023 w 1024"/>
                  <a:gd name="T1" fmla="*/ 334 h 544"/>
                  <a:gd name="T2" fmla="*/ 1023 w 1024"/>
                  <a:gd name="T3" fmla="*/ 334 h 544"/>
                  <a:gd name="T4" fmla="*/ 501 w 1024"/>
                  <a:gd name="T5" fmla="*/ 43 h 544"/>
                  <a:gd name="T6" fmla="*/ 0 w 1024"/>
                  <a:gd name="T7" fmla="*/ 230 h 544"/>
                  <a:gd name="T8" fmla="*/ 522 w 1024"/>
                  <a:gd name="T9" fmla="*/ 522 h 544"/>
                  <a:gd name="T10" fmla="*/ 1023 w 1024"/>
                  <a:gd name="T11" fmla="*/ 334 h 544"/>
                </a:gdLst>
                <a:ahLst/>
                <a:cxnLst>
                  <a:cxn ang="0">
                    <a:pos x="T0" y="T1"/>
                  </a:cxn>
                  <a:cxn ang="0">
                    <a:pos x="T2" y="T3"/>
                  </a:cxn>
                  <a:cxn ang="0">
                    <a:pos x="T4" y="T5"/>
                  </a:cxn>
                  <a:cxn ang="0">
                    <a:pos x="T6" y="T7"/>
                  </a:cxn>
                  <a:cxn ang="0">
                    <a:pos x="T8" y="T9"/>
                  </a:cxn>
                  <a:cxn ang="0">
                    <a:pos x="T10" y="T11"/>
                  </a:cxn>
                </a:cxnLst>
                <a:rect l="0" t="0" r="r" b="b"/>
                <a:pathLst>
                  <a:path w="1024" h="544">
                    <a:moveTo>
                      <a:pt x="1023" y="334"/>
                    </a:moveTo>
                    <a:lnTo>
                      <a:pt x="1023" y="334"/>
                    </a:lnTo>
                    <a:cubicBezTo>
                      <a:pt x="1002" y="188"/>
                      <a:pt x="773" y="63"/>
                      <a:pt x="501" y="43"/>
                    </a:cubicBezTo>
                    <a:cubicBezTo>
                      <a:pt x="209" y="0"/>
                      <a:pt x="0" y="105"/>
                      <a:pt x="0" y="230"/>
                    </a:cubicBezTo>
                    <a:cubicBezTo>
                      <a:pt x="22" y="355"/>
                      <a:pt x="251" y="501"/>
                      <a:pt x="522" y="522"/>
                    </a:cubicBezTo>
                    <a:cubicBezTo>
                      <a:pt x="814" y="543"/>
                      <a:pt x="1023" y="460"/>
                      <a:pt x="1023" y="334"/>
                    </a:cubicBezTo>
                  </a:path>
                </a:pathLst>
              </a:custGeom>
              <a:solidFill>
                <a:schemeClr val="accent3">
                  <a:lumMod val="20000"/>
                  <a:lumOff val="80000"/>
                </a:schemeClr>
              </a:solidFill>
              <a:ln>
                <a:noFill/>
              </a:ln>
              <a:effectLs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593" name="Freeform 592"/>
              <p:cNvSpPr>
                <a:spLocks noChangeArrowheads="1"/>
              </p:cNvSpPr>
              <p:nvPr/>
            </p:nvSpPr>
            <p:spPr bwMode="auto">
              <a:xfrm flipH="1">
                <a:off x="3832735" y="1774218"/>
                <a:ext cx="115085" cy="60581"/>
              </a:xfrm>
              <a:custGeom>
                <a:avLst/>
                <a:gdLst>
                  <a:gd name="T0" fmla="*/ 1022 w 1023"/>
                  <a:gd name="T1" fmla="*/ 313 h 544"/>
                  <a:gd name="T2" fmla="*/ 1022 w 1023"/>
                  <a:gd name="T3" fmla="*/ 313 h 544"/>
                  <a:gd name="T4" fmla="*/ 501 w 1023"/>
                  <a:gd name="T5" fmla="*/ 22 h 544"/>
                  <a:gd name="T6" fmla="*/ 0 w 1023"/>
                  <a:gd name="T7" fmla="*/ 230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2"/>
                    </a:cubicBezTo>
                    <a:cubicBezTo>
                      <a:pt x="208" y="0"/>
                      <a:pt x="0" y="84"/>
                      <a:pt x="0" y="230"/>
                    </a:cubicBezTo>
                    <a:cubicBezTo>
                      <a:pt x="21" y="355"/>
                      <a:pt x="250" y="480"/>
                      <a:pt x="521" y="501"/>
                    </a:cubicBezTo>
                    <a:cubicBezTo>
                      <a:pt x="814" y="543"/>
                      <a:pt x="1022" y="459"/>
                      <a:pt x="1022" y="313"/>
                    </a:cubicBezTo>
                  </a:path>
                </a:pathLst>
              </a:custGeom>
              <a:solidFill>
                <a:schemeClr val="accent3">
                  <a:lumMod val="20000"/>
                  <a:lumOff val="80000"/>
                </a:schemeClr>
              </a:solidFill>
              <a:ln>
                <a:noFill/>
              </a:ln>
              <a:effectLs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595" name="Freeform 594"/>
              <p:cNvSpPr>
                <a:spLocks noChangeArrowheads="1"/>
              </p:cNvSpPr>
              <p:nvPr/>
            </p:nvSpPr>
            <p:spPr bwMode="auto">
              <a:xfrm flipH="1">
                <a:off x="3655105" y="1863838"/>
                <a:ext cx="115085" cy="58579"/>
              </a:xfrm>
              <a:custGeom>
                <a:avLst/>
                <a:gdLst>
                  <a:gd name="T0" fmla="*/ 1022 w 1023"/>
                  <a:gd name="T1" fmla="*/ 313 h 522"/>
                  <a:gd name="T2" fmla="*/ 1022 w 1023"/>
                  <a:gd name="T3" fmla="*/ 313 h 522"/>
                  <a:gd name="T4" fmla="*/ 501 w 1023"/>
                  <a:gd name="T5" fmla="*/ 21 h 522"/>
                  <a:gd name="T6" fmla="*/ 0 w 1023"/>
                  <a:gd name="T7" fmla="*/ 208 h 522"/>
                  <a:gd name="T8" fmla="*/ 521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88"/>
                      <a:pt x="772" y="42"/>
                      <a:pt x="501" y="21"/>
                    </a:cubicBezTo>
                    <a:cubicBezTo>
                      <a:pt x="208" y="0"/>
                      <a:pt x="0" y="84"/>
                      <a:pt x="0" y="208"/>
                    </a:cubicBezTo>
                    <a:cubicBezTo>
                      <a:pt x="0" y="355"/>
                      <a:pt x="250" y="480"/>
                      <a:pt x="521" y="501"/>
                    </a:cubicBezTo>
                    <a:cubicBezTo>
                      <a:pt x="813" y="521"/>
                      <a:pt x="1022" y="438"/>
                      <a:pt x="1022" y="313"/>
                    </a:cubicBezTo>
                  </a:path>
                </a:pathLst>
              </a:custGeom>
              <a:solidFill>
                <a:schemeClr val="accent3">
                  <a:lumMod val="20000"/>
                  <a:lumOff val="80000"/>
                </a:schemeClr>
              </a:solidFill>
              <a:ln>
                <a:noFill/>
              </a:ln>
              <a:effectLs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grpSp>
        <p:grpSp>
          <p:nvGrpSpPr>
            <p:cNvPr id="19" name="Group 18">
              <a:extLst>
                <a:ext uri="{FF2B5EF4-FFF2-40B4-BE49-F238E27FC236}">
                  <a16:creationId xmlns:a16="http://schemas.microsoft.com/office/drawing/2014/main" xmlns="" id="{3F03599E-614F-4537-9859-993042029AAA}"/>
                </a:ext>
              </a:extLst>
            </p:cNvPr>
            <p:cNvGrpSpPr/>
            <p:nvPr/>
          </p:nvGrpSpPr>
          <p:grpSpPr>
            <a:xfrm>
              <a:off x="3652102" y="1800253"/>
              <a:ext cx="448831" cy="217292"/>
              <a:chOff x="3652102" y="1800253"/>
              <a:chExt cx="448831" cy="217292"/>
            </a:xfrm>
          </p:grpSpPr>
          <p:sp>
            <p:nvSpPr>
              <p:cNvPr id="590" name="Freeform 589"/>
              <p:cNvSpPr>
                <a:spLocks noChangeArrowheads="1"/>
              </p:cNvSpPr>
              <p:nvPr/>
            </p:nvSpPr>
            <p:spPr bwMode="auto">
              <a:xfrm flipH="1">
                <a:off x="3982846" y="1858831"/>
                <a:ext cx="118087" cy="68592"/>
              </a:xfrm>
              <a:custGeom>
                <a:avLst/>
                <a:gdLst>
                  <a:gd name="T0" fmla="*/ 0 w 1044"/>
                  <a:gd name="T1" fmla="*/ 0 h 607"/>
                  <a:gd name="T2" fmla="*/ 0 w 1044"/>
                  <a:gd name="T3" fmla="*/ 0 h 607"/>
                  <a:gd name="T4" fmla="*/ 522 w 1044"/>
                  <a:gd name="T5" fmla="*/ 292 h 607"/>
                  <a:gd name="T6" fmla="*/ 1022 w 1044"/>
                  <a:gd name="T7" fmla="*/ 105 h 607"/>
                  <a:gd name="T8" fmla="*/ 1022 w 1044"/>
                  <a:gd name="T9" fmla="*/ 397 h 607"/>
                  <a:gd name="T10" fmla="*/ 542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1" y="272"/>
                      <a:pt x="522" y="292"/>
                    </a:cubicBezTo>
                    <a:cubicBezTo>
                      <a:pt x="813" y="313"/>
                      <a:pt x="1022" y="230"/>
                      <a:pt x="1022" y="105"/>
                    </a:cubicBezTo>
                    <a:cubicBezTo>
                      <a:pt x="1022" y="397"/>
                      <a:pt x="1022" y="397"/>
                      <a:pt x="1022" y="397"/>
                    </a:cubicBezTo>
                    <a:cubicBezTo>
                      <a:pt x="1043" y="522"/>
                      <a:pt x="813" y="606"/>
                      <a:pt x="542" y="584"/>
                    </a:cubicBezTo>
                    <a:cubicBezTo>
                      <a:pt x="251" y="563"/>
                      <a:pt x="21" y="439"/>
                      <a:pt x="21" y="292"/>
                    </a:cubicBezTo>
                    <a:lnTo>
                      <a:pt x="0" y="0"/>
                    </a:lnTo>
                  </a:path>
                </a:pathLst>
              </a:custGeom>
              <a:solidFill>
                <a:schemeClr val="accent3">
                  <a:lumMod val="50000"/>
                </a:schemeClr>
              </a:solidFill>
              <a:ln>
                <a:noFill/>
              </a:ln>
              <a:effectLs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592" name="Freeform 591"/>
              <p:cNvSpPr>
                <a:spLocks noChangeArrowheads="1"/>
              </p:cNvSpPr>
              <p:nvPr/>
            </p:nvSpPr>
            <p:spPr bwMode="auto">
              <a:xfrm flipH="1">
                <a:off x="3805215" y="1949954"/>
                <a:ext cx="118087" cy="67591"/>
              </a:xfrm>
              <a:custGeom>
                <a:avLst/>
                <a:gdLst>
                  <a:gd name="T0" fmla="*/ 0 w 1045"/>
                  <a:gd name="T1" fmla="*/ 0 h 606"/>
                  <a:gd name="T2" fmla="*/ 0 w 1045"/>
                  <a:gd name="T3" fmla="*/ 0 h 606"/>
                  <a:gd name="T4" fmla="*/ 522 w 1045"/>
                  <a:gd name="T5" fmla="*/ 292 h 606"/>
                  <a:gd name="T6" fmla="*/ 1023 w 1045"/>
                  <a:gd name="T7" fmla="*/ 104 h 606"/>
                  <a:gd name="T8" fmla="*/ 1023 w 1045"/>
                  <a:gd name="T9" fmla="*/ 397 h 606"/>
                  <a:gd name="T10" fmla="*/ 543 w 1045"/>
                  <a:gd name="T11" fmla="*/ 584 h 606"/>
                  <a:gd name="T12" fmla="*/ 22 w 1045"/>
                  <a:gd name="T13" fmla="*/ 292 h 606"/>
                  <a:gd name="T14" fmla="*/ 0 w 1045"/>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5" h="606">
                    <a:moveTo>
                      <a:pt x="0" y="0"/>
                    </a:moveTo>
                    <a:lnTo>
                      <a:pt x="0" y="0"/>
                    </a:lnTo>
                    <a:cubicBezTo>
                      <a:pt x="22" y="125"/>
                      <a:pt x="251" y="271"/>
                      <a:pt x="522" y="292"/>
                    </a:cubicBezTo>
                    <a:cubicBezTo>
                      <a:pt x="814" y="313"/>
                      <a:pt x="1023" y="230"/>
                      <a:pt x="1023" y="104"/>
                    </a:cubicBezTo>
                    <a:cubicBezTo>
                      <a:pt x="1023" y="397"/>
                      <a:pt x="1023" y="397"/>
                      <a:pt x="1023" y="397"/>
                    </a:cubicBezTo>
                    <a:cubicBezTo>
                      <a:pt x="1044" y="521"/>
                      <a:pt x="814" y="605"/>
                      <a:pt x="543" y="584"/>
                    </a:cubicBezTo>
                    <a:cubicBezTo>
                      <a:pt x="251" y="564"/>
                      <a:pt x="22" y="417"/>
                      <a:pt x="22" y="292"/>
                    </a:cubicBezTo>
                    <a:lnTo>
                      <a:pt x="0" y="0"/>
                    </a:lnTo>
                  </a:path>
                </a:pathLst>
              </a:custGeom>
              <a:solidFill>
                <a:schemeClr val="accent3">
                  <a:lumMod val="50000"/>
                </a:schemeClr>
              </a:solidFill>
              <a:ln>
                <a:noFill/>
              </a:ln>
              <a:effectLs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594" name="Freeform 593"/>
              <p:cNvSpPr>
                <a:spLocks noChangeArrowheads="1"/>
              </p:cNvSpPr>
              <p:nvPr/>
            </p:nvSpPr>
            <p:spPr bwMode="auto">
              <a:xfrm flipH="1">
                <a:off x="3829733" y="1800253"/>
                <a:ext cx="118087" cy="67591"/>
              </a:xfrm>
              <a:custGeom>
                <a:avLst/>
                <a:gdLst>
                  <a:gd name="T0" fmla="*/ 0 w 1044"/>
                  <a:gd name="T1" fmla="*/ 0 h 606"/>
                  <a:gd name="T2" fmla="*/ 0 w 1044"/>
                  <a:gd name="T3" fmla="*/ 0 h 606"/>
                  <a:gd name="T4" fmla="*/ 521 w 1044"/>
                  <a:gd name="T5" fmla="*/ 271 h 606"/>
                  <a:gd name="T6" fmla="*/ 1022 w 1044"/>
                  <a:gd name="T7" fmla="*/ 83 h 606"/>
                  <a:gd name="T8" fmla="*/ 1022 w 1044"/>
                  <a:gd name="T9" fmla="*/ 376 h 606"/>
                  <a:gd name="T10" fmla="*/ 542 w 1044"/>
                  <a:gd name="T11" fmla="*/ 563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71"/>
                    </a:cubicBezTo>
                    <a:cubicBezTo>
                      <a:pt x="814" y="313"/>
                      <a:pt x="1022" y="229"/>
                      <a:pt x="1022" y="83"/>
                    </a:cubicBezTo>
                    <a:cubicBezTo>
                      <a:pt x="1022" y="376"/>
                      <a:pt x="1022" y="376"/>
                      <a:pt x="1022" y="376"/>
                    </a:cubicBezTo>
                    <a:cubicBezTo>
                      <a:pt x="1043" y="521"/>
                      <a:pt x="814" y="605"/>
                      <a:pt x="542" y="563"/>
                    </a:cubicBezTo>
                    <a:cubicBezTo>
                      <a:pt x="250" y="542"/>
                      <a:pt x="21" y="417"/>
                      <a:pt x="21" y="292"/>
                    </a:cubicBezTo>
                    <a:lnTo>
                      <a:pt x="0" y="0"/>
                    </a:lnTo>
                  </a:path>
                </a:pathLst>
              </a:custGeom>
              <a:solidFill>
                <a:schemeClr val="accent3">
                  <a:lumMod val="50000"/>
                </a:schemeClr>
              </a:solidFill>
              <a:ln>
                <a:noFill/>
              </a:ln>
              <a:effectLs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596" name="Freeform 595"/>
              <p:cNvSpPr>
                <a:spLocks noChangeArrowheads="1"/>
              </p:cNvSpPr>
              <p:nvPr/>
            </p:nvSpPr>
            <p:spPr bwMode="auto">
              <a:xfrm flipH="1">
                <a:off x="3652102" y="1888371"/>
                <a:ext cx="118087" cy="68592"/>
              </a:xfrm>
              <a:custGeom>
                <a:avLst/>
                <a:gdLst>
                  <a:gd name="T0" fmla="*/ 0 w 1044"/>
                  <a:gd name="T1" fmla="*/ 0 h 607"/>
                  <a:gd name="T2" fmla="*/ 0 w 1044"/>
                  <a:gd name="T3" fmla="*/ 0 h 607"/>
                  <a:gd name="T4" fmla="*/ 521 w 1044"/>
                  <a:gd name="T5" fmla="*/ 293 h 607"/>
                  <a:gd name="T6" fmla="*/ 1022 w 1044"/>
                  <a:gd name="T7" fmla="*/ 105 h 607"/>
                  <a:gd name="T8" fmla="*/ 1022 w 1044"/>
                  <a:gd name="T9" fmla="*/ 397 h 607"/>
                  <a:gd name="T10" fmla="*/ 542 w 1044"/>
                  <a:gd name="T11" fmla="*/ 585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7"/>
                      <a:pt x="250" y="272"/>
                      <a:pt x="521" y="293"/>
                    </a:cubicBezTo>
                    <a:cubicBezTo>
                      <a:pt x="813" y="313"/>
                      <a:pt x="1022" y="230"/>
                      <a:pt x="1022" y="105"/>
                    </a:cubicBezTo>
                    <a:cubicBezTo>
                      <a:pt x="1022" y="397"/>
                      <a:pt x="1022" y="397"/>
                      <a:pt x="1022" y="397"/>
                    </a:cubicBezTo>
                    <a:cubicBezTo>
                      <a:pt x="1043" y="522"/>
                      <a:pt x="813" y="606"/>
                      <a:pt x="542" y="585"/>
                    </a:cubicBezTo>
                    <a:cubicBezTo>
                      <a:pt x="250" y="564"/>
                      <a:pt x="21" y="439"/>
                      <a:pt x="21" y="293"/>
                    </a:cubicBezTo>
                    <a:lnTo>
                      <a:pt x="0" y="0"/>
                    </a:lnTo>
                  </a:path>
                </a:pathLst>
              </a:custGeom>
              <a:solidFill>
                <a:schemeClr val="accent3">
                  <a:lumMod val="50000"/>
                </a:schemeClr>
              </a:solidFill>
              <a:ln>
                <a:noFill/>
              </a:ln>
              <a:effectLs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grpSp>
      </p:grpSp>
      <p:grpSp>
        <p:nvGrpSpPr>
          <p:cNvPr id="535" name="Group 204"/>
          <p:cNvGrpSpPr>
            <a:grpSpLocks/>
          </p:cNvGrpSpPr>
          <p:nvPr/>
        </p:nvGrpSpPr>
        <p:grpSpPr bwMode="auto">
          <a:xfrm flipH="1">
            <a:off x="3531722" y="1465923"/>
            <a:ext cx="992980" cy="723563"/>
            <a:chOff x="3658" y="852"/>
            <a:chExt cx="1986" cy="1447"/>
          </a:xfrm>
        </p:grpSpPr>
        <p:sp>
          <p:nvSpPr>
            <p:cNvPr id="556" name="Freeform 555"/>
            <p:cNvSpPr>
              <a:spLocks noChangeArrowheads="1"/>
            </p:cNvSpPr>
            <p:nvPr/>
          </p:nvSpPr>
          <p:spPr bwMode="auto">
            <a:xfrm>
              <a:off x="3658" y="1419"/>
              <a:ext cx="662" cy="880"/>
            </a:xfrm>
            <a:custGeom>
              <a:avLst/>
              <a:gdLst>
                <a:gd name="T0" fmla="*/ 2921 w 2922"/>
                <a:gd name="T1" fmla="*/ 3879 h 3880"/>
                <a:gd name="T2" fmla="*/ 0 w 2922"/>
                <a:gd name="T3" fmla="*/ 2629 h 3880"/>
                <a:gd name="T4" fmla="*/ 0 w 2922"/>
                <a:gd name="T5" fmla="*/ 0 h 3880"/>
                <a:gd name="T6" fmla="*/ 2921 w 2922"/>
                <a:gd name="T7" fmla="*/ 1251 h 3880"/>
                <a:gd name="T8" fmla="*/ 2921 w 2922"/>
                <a:gd name="T9" fmla="*/ 3879 h 3880"/>
              </a:gdLst>
              <a:ahLst/>
              <a:cxnLst>
                <a:cxn ang="0">
                  <a:pos x="T0" y="T1"/>
                </a:cxn>
                <a:cxn ang="0">
                  <a:pos x="T2" y="T3"/>
                </a:cxn>
                <a:cxn ang="0">
                  <a:pos x="T4" y="T5"/>
                </a:cxn>
                <a:cxn ang="0">
                  <a:pos x="T6" y="T7"/>
                </a:cxn>
                <a:cxn ang="0">
                  <a:pos x="T8" y="T9"/>
                </a:cxn>
              </a:cxnLst>
              <a:rect l="0" t="0" r="r" b="b"/>
              <a:pathLst>
                <a:path w="2922" h="3880">
                  <a:moveTo>
                    <a:pt x="2921" y="3879"/>
                  </a:moveTo>
                  <a:lnTo>
                    <a:pt x="0" y="2629"/>
                  </a:lnTo>
                  <a:lnTo>
                    <a:pt x="0" y="0"/>
                  </a:lnTo>
                  <a:lnTo>
                    <a:pt x="2921" y="1251"/>
                  </a:lnTo>
                  <a:lnTo>
                    <a:pt x="2921" y="3879"/>
                  </a:lnTo>
                </a:path>
              </a:pathLst>
            </a:custGeom>
            <a:gradFill flip="none" rotWithShape="1">
              <a:gsLst>
                <a:gs pos="0">
                  <a:schemeClr val="accent5">
                    <a:lumMod val="40000"/>
                    <a:lumOff val="60000"/>
                  </a:schemeClr>
                </a:gs>
                <a:gs pos="46000">
                  <a:schemeClr val="accent5">
                    <a:lumMod val="95000"/>
                    <a:lumOff val="5000"/>
                  </a:schemeClr>
                </a:gs>
                <a:gs pos="100000">
                  <a:schemeClr val="accent5">
                    <a:lumMod val="60000"/>
                  </a:schemeClr>
                </a:gs>
              </a:gsLst>
              <a:path path="circle">
                <a:fillToRect l="50000" t="130000" r="50000" b="-3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557" name="Freeform 556"/>
            <p:cNvSpPr>
              <a:spLocks noChangeArrowheads="1"/>
            </p:cNvSpPr>
            <p:nvPr/>
          </p:nvSpPr>
          <p:spPr bwMode="auto">
            <a:xfrm>
              <a:off x="4320" y="1133"/>
              <a:ext cx="1324" cy="1166"/>
            </a:xfrm>
            <a:custGeom>
              <a:avLst/>
              <a:gdLst>
                <a:gd name="T0" fmla="*/ 2920 w 5842"/>
                <a:gd name="T1" fmla="*/ 1272 h 5152"/>
                <a:gd name="T2" fmla="*/ 0 w 5842"/>
                <a:gd name="T3" fmla="*/ 2523 h 5152"/>
                <a:gd name="T4" fmla="*/ 0 w 5842"/>
                <a:gd name="T5" fmla="*/ 5151 h 5152"/>
                <a:gd name="T6" fmla="*/ 2920 w 5842"/>
                <a:gd name="T7" fmla="*/ 3901 h 5152"/>
                <a:gd name="T8" fmla="*/ 5841 w 5842"/>
                <a:gd name="T9" fmla="*/ 2649 h 5152"/>
                <a:gd name="T10" fmla="*/ 5841 w 5842"/>
                <a:gd name="T11" fmla="*/ 0 h 5152"/>
                <a:gd name="T12" fmla="*/ 2920 w 5842"/>
                <a:gd name="T13" fmla="*/ 1272 h 5152"/>
              </a:gdLst>
              <a:ahLst/>
              <a:cxnLst>
                <a:cxn ang="0">
                  <a:pos x="T0" y="T1"/>
                </a:cxn>
                <a:cxn ang="0">
                  <a:pos x="T2" y="T3"/>
                </a:cxn>
                <a:cxn ang="0">
                  <a:pos x="T4" y="T5"/>
                </a:cxn>
                <a:cxn ang="0">
                  <a:pos x="T6" y="T7"/>
                </a:cxn>
                <a:cxn ang="0">
                  <a:pos x="T8" y="T9"/>
                </a:cxn>
                <a:cxn ang="0">
                  <a:pos x="T10" y="T11"/>
                </a:cxn>
                <a:cxn ang="0">
                  <a:pos x="T12" y="T13"/>
                </a:cxn>
              </a:cxnLst>
              <a:rect l="0" t="0" r="r" b="b"/>
              <a:pathLst>
                <a:path w="5842" h="5152">
                  <a:moveTo>
                    <a:pt x="2920" y="1272"/>
                  </a:moveTo>
                  <a:lnTo>
                    <a:pt x="0" y="2523"/>
                  </a:lnTo>
                  <a:lnTo>
                    <a:pt x="0" y="5151"/>
                  </a:lnTo>
                  <a:lnTo>
                    <a:pt x="2920" y="3901"/>
                  </a:lnTo>
                  <a:lnTo>
                    <a:pt x="5841" y="2649"/>
                  </a:lnTo>
                  <a:lnTo>
                    <a:pt x="5841" y="0"/>
                  </a:lnTo>
                  <a:lnTo>
                    <a:pt x="2920" y="1272"/>
                  </a:lnTo>
                </a:path>
              </a:pathLst>
            </a:custGeom>
            <a:gradFill flip="none" rotWithShape="1">
              <a:gsLst>
                <a:gs pos="0">
                  <a:schemeClr val="accent5">
                    <a:lumMod val="89000"/>
                  </a:schemeClr>
                </a:gs>
                <a:gs pos="23000">
                  <a:schemeClr val="accent5">
                    <a:lumMod val="89000"/>
                  </a:schemeClr>
                </a:gs>
                <a:gs pos="69000">
                  <a:schemeClr val="accent5">
                    <a:lumMod val="75000"/>
                  </a:schemeClr>
                </a:gs>
                <a:gs pos="97000">
                  <a:schemeClr val="accent5">
                    <a:lumMod val="70000"/>
                  </a:schemeClr>
                </a:gs>
              </a:gsLst>
              <a:path path="circle">
                <a:fillToRect l="50000" t="50000" r="50000" b="5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558" name="Freeform 557"/>
            <p:cNvSpPr>
              <a:spLocks noChangeArrowheads="1"/>
            </p:cNvSpPr>
            <p:nvPr/>
          </p:nvSpPr>
          <p:spPr bwMode="auto">
            <a:xfrm>
              <a:off x="3658" y="852"/>
              <a:ext cx="1986" cy="856"/>
            </a:xfrm>
            <a:custGeom>
              <a:avLst/>
              <a:gdLst>
                <a:gd name="T0" fmla="*/ 5841 w 8763"/>
                <a:gd name="T1" fmla="*/ 0 h 3776"/>
                <a:gd name="T2" fmla="*/ 2921 w 8763"/>
                <a:gd name="T3" fmla="*/ 1252 h 3776"/>
                <a:gd name="T4" fmla="*/ 0 w 8763"/>
                <a:gd name="T5" fmla="*/ 2524 h 3776"/>
                <a:gd name="T6" fmla="*/ 2921 w 8763"/>
                <a:gd name="T7" fmla="*/ 3775 h 3776"/>
                <a:gd name="T8" fmla="*/ 5841 w 8763"/>
                <a:gd name="T9" fmla="*/ 2524 h 3776"/>
                <a:gd name="T10" fmla="*/ 8762 w 8763"/>
                <a:gd name="T11" fmla="*/ 1252 h 3776"/>
                <a:gd name="T12" fmla="*/ 5841 w 8763"/>
                <a:gd name="T13" fmla="*/ 0 h 3776"/>
              </a:gdLst>
              <a:ahLst/>
              <a:cxnLst>
                <a:cxn ang="0">
                  <a:pos x="T0" y="T1"/>
                </a:cxn>
                <a:cxn ang="0">
                  <a:pos x="T2" y="T3"/>
                </a:cxn>
                <a:cxn ang="0">
                  <a:pos x="T4" y="T5"/>
                </a:cxn>
                <a:cxn ang="0">
                  <a:pos x="T6" y="T7"/>
                </a:cxn>
                <a:cxn ang="0">
                  <a:pos x="T8" y="T9"/>
                </a:cxn>
                <a:cxn ang="0">
                  <a:pos x="T10" y="T11"/>
                </a:cxn>
                <a:cxn ang="0">
                  <a:pos x="T12" y="T13"/>
                </a:cxn>
              </a:cxnLst>
              <a:rect l="0" t="0" r="r" b="b"/>
              <a:pathLst>
                <a:path w="8763" h="3776">
                  <a:moveTo>
                    <a:pt x="5841" y="0"/>
                  </a:moveTo>
                  <a:lnTo>
                    <a:pt x="2921" y="1252"/>
                  </a:lnTo>
                  <a:lnTo>
                    <a:pt x="0" y="2524"/>
                  </a:lnTo>
                  <a:lnTo>
                    <a:pt x="2921" y="3775"/>
                  </a:lnTo>
                  <a:lnTo>
                    <a:pt x="5841" y="2524"/>
                  </a:lnTo>
                  <a:lnTo>
                    <a:pt x="8762" y="1252"/>
                  </a:lnTo>
                  <a:lnTo>
                    <a:pt x="5841" y="0"/>
                  </a:lnTo>
                </a:path>
              </a:pathLst>
            </a:custGeom>
            <a:gradFill flip="none" rotWithShape="1">
              <a:gsLst>
                <a:gs pos="0">
                  <a:schemeClr val="accent5">
                    <a:lumMod val="0"/>
                    <a:lumOff val="100000"/>
                  </a:schemeClr>
                </a:gs>
                <a:gs pos="35000">
                  <a:schemeClr val="accent5">
                    <a:lumMod val="0"/>
                    <a:lumOff val="100000"/>
                  </a:schemeClr>
                </a:gs>
                <a:gs pos="100000">
                  <a:schemeClr val="accent5">
                    <a:lumMod val="100000"/>
                  </a:schemeClr>
                </a:gs>
              </a:gsLst>
              <a:path path="circle">
                <a:fillToRect l="50000" t="-80000" r="50000" b="18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559" name="Freeform 558"/>
            <p:cNvSpPr>
              <a:spLocks noChangeArrowheads="1"/>
            </p:cNvSpPr>
            <p:nvPr/>
          </p:nvSpPr>
          <p:spPr bwMode="auto">
            <a:xfrm>
              <a:off x="3872" y="1246"/>
              <a:ext cx="234" cy="121"/>
            </a:xfrm>
            <a:custGeom>
              <a:avLst/>
              <a:gdLst>
                <a:gd name="T0" fmla="*/ 1022 w 1044"/>
                <a:gd name="T1" fmla="*/ 333 h 543"/>
                <a:gd name="T2" fmla="*/ 1022 w 1044"/>
                <a:gd name="T3" fmla="*/ 333 h 543"/>
                <a:gd name="T4" fmla="*/ 500 w 1044"/>
                <a:gd name="T5" fmla="*/ 41 h 543"/>
                <a:gd name="T6" fmla="*/ 20 w 1044"/>
                <a:gd name="T7" fmla="*/ 229 h 543"/>
                <a:gd name="T8" fmla="*/ 542 w 1044"/>
                <a:gd name="T9" fmla="*/ 521 h 543"/>
                <a:gd name="T10" fmla="*/ 1022 w 1044"/>
                <a:gd name="T11" fmla="*/ 333 h 543"/>
              </a:gdLst>
              <a:ahLst/>
              <a:cxnLst>
                <a:cxn ang="0">
                  <a:pos x="T0" y="T1"/>
                </a:cxn>
                <a:cxn ang="0">
                  <a:pos x="T2" y="T3"/>
                </a:cxn>
                <a:cxn ang="0">
                  <a:pos x="T4" y="T5"/>
                </a:cxn>
                <a:cxn ang="0">
                  <a:pos x="T6" y="T7"/>
                </a:cxn>
                <a:cxn ang="0">
                  <a:pos x="T8" y="T9"/>
                </a:cxn>
                <a:cxn ang="0">
                  <a:pos x="T10" y="T11"/>
                </a:cxn>
              </a:cxnLst>
              <a:rect l="0" t="0" r="r" b="b"/>
              <a:pathLst>
                <a:path w="1044" h="543">
                  <a:moveTo>
                    <a:pt x="1022" y="333"/>
                  </a:moveTo>
                  <a:lnTo>
                    <a:pt x="1022" y="333"/>
                  </a:lnTo>
                  <a:cubicBezTo>
                    <a:pt x="1022" y="187"/>
                    <a:pt x="793" y="62"/>
                    <a:pt x="500" y="41"/>
                  </a:cubicBezTo>
                  <a:cubicBezTo>
                    <a:pt x="229" y="0"/>
                    <a:pt x="0" y="104"/>
                    <a:pt x="20" y="229"/>
                  </a:cubicBezTo>
                  <a:cubicBezTo>
                    <a:pt x="20" y="354"/>
                    <a:pt x="250" y="479"/>
                    <a:pt x="542" y="521"/>
                  </a:cubicBezTo>
                  <a:cubicBezTo>
                    <a:pt x="813" y="542"/>
                    <a:pt x="1043" y="458"/>
                    <a:pt x="1022" y="33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560" name="Freeform 559"/>
            <p:cNvSpPr>
              <a:spLocks noChangeArrowheads="1"/>
            </p:cNvSpPr>
            <p:nvPr/>
          </p:nvSpPr>
          <p:spPr bwMode="auto">
            <a:xfrm>
              <a:off x="3876" y="1298"/>
              <a:ext cx="230" cy="135"/>
            </a:xfrm>
            <a:custGeom>
              <a:avLst/>
              <a:gdLst>
                <a:gd name="T0" fmla="*/ 0 w 1024"/>
                <a:gd name="T1" fmla="*/ 0 h 606"/>
                <a:gd name="T2" fmla="*/ 0 w 1024"/>
                <a:gd name="T3" fmla="*/ 0 h 606"/>
                <a:gd name="T4" fmla="*/ 522 w 1024"/>
                <a:gd name="T5" fmla="*/ 292 h 606"/>
                <a:gd name="T6" fmla="*/ 1002 w 1024"/>
                <a:gd name="T7" fmla="*/ 104 h 606"/>
                <a:gd name="T8" fmla="*/ 1023 w 1024"/>
                <a:gd name="T9" fmla="*/ 396 h 606"/>
                <a:gd name="T10" fmla="*/ 522 w 1024"/>
                <a:gd name="T11" fmla="*/ 584 h 606"/>
                <a:gd name="T12" fmla="*/ 0 w 1024"/>
                <a:gd name="T13" fmla="*/ 292 h 606"/>
                <a:gd name="T14" fmla="*/ 0 w 102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4" h="606">
                  <a:moveTo>
                    <a:pt x="0" y="0"/>
                  </a:moveTo>
                  <a:lnTo>
                    <a:pt x="0" y="0"/>
                  </a:lnTo>
                  <a:cubicBezTo>
                    <a:pt x="0" y="125"/>
                    <a:pt x="230" y="250"/>
                    <a:pt x="522" y="292"/>
                  </a:cubicBezTo>
                  <a:cubicBezTo>
                    <a:pt x="793" y="313"/>
                    <a:pt x="1023" y="229"/>
                    <a:pt x="1002" y="104"/>
                  </a:cubicBezTo>
                  <a:cubicBezTo>
                    <a:pt x="1023" y="396"/>
                    <a:pt x="1023" y="396"/>
                    <a:pt x="1023" y="396"/>
                  </a:cubicBezTo>
                  <a:cubicBezTo>
                    <a:pt x="1023" y="521"/>
                    <a:pt x="814" y="605"/>
                    <a:pt x="522" y="584"/>
                  </a:cubicBezTo>
                  <a:cubicBezTo>
                    <a:pt x="251" y="563"/>
                    <a:pt x="22" y="417"/>
                    <a:pt x="0"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561" name="Freeform 560"/>
            <p:cNvSpPr>
              <a:spLocks noChangeArrowheads="1"/>
            </p:cNvSpPr>
            <p:nvPr/>
          </p:nvSpPr>
          <p:spPr bwMode="auto">
            <a:xfrm>
              <a:off x="4225" y="1423"/>
              <a:ext cx="236" cy="123"/>
            </a:xfrm>
            <a:custGeom>
              <a:avLst/>
              <a:gdLst>
                <a:gd name="T0" fmla="*/ 1022 w 1044"/>
                <a:gd name="T1" fmla="*/ 313 h 544"/>
                <a:gd name="T2" fmla="*/ 1022 w 1044"/>
                <a:gd name="T3" fmla="*/ 313 h 544"/>
                <a:gd name="T4" fmla="*/ 501 w 1044"/>
                <a:gd name="T5" fmla="*/ 21 h 544"/>
                <a:gd name="T6" fmla="*/ 21 w 1044"/>
                <a:gd name="T7" fmla="*/ 230 h 544"/>
                <a:gd name="T8" fmla="*/ 542 w 1044"/>
                <a:gd name="T9" fmla="*/ 522 h 544"/>
                <a:gd name="T10" fmla="*/ 1022 w 1044"/>
                <a:gd name="T11" fmla="*/ 313 h 544"/>
              </a:gdLst>
              <a:ahLst/>
              <a:cxnLst>
                <a:cxn ang="0">
                  <a:pos x="T0" y="T1"/>
                </a:cxn>
                <a:cxn ang="0">
                  <a:pos x="T2" y="T3"/>
                </a:cxn>
                <a:cxn ang="0">
                  <a:pos x="T4" y="T5"/>
                </a:cxn>
                <a:cxn ang="0">
                  <a:pos x="T6" y="T7"/>
                </a:cxn>
                <a:cxn ang="0">
                  <a:pos x="T8" y="T9"/>
                </a:cxn>
                <a:cxn ang="0">
                  <a:pos x="T10" y="T11"/>
                </a:cxn>
              </a:cxnLst>
              <a:rect l="0" t="0" r="r" b="b"/>
              <a:pathLst>
                <a:path w="1044" h="544">
                  <a:moveTo>
                    <a:pt x="1022" y="313"/>
                  </a:moveTo>
                  <a:lnTo>
                    <a:pt x="1022" y="313"/>
                  </a:lnTo>
                  <a:cubicBezTo>
                    <a:pt x="1022" y="188"/>
                    <a:pt x="793" y="63"/>
                    <a:pt x="501" y="21"/>
                  </a:cubicBezTo>
                  <a:cubicBezTo>
                    <a:pt x="230" y="0"/>
                    <a:pt x="0" y="83"/>
                    <a:pt x="21" y="230"/>
                  </a:cubicBezTo>
                  <a:cubicBezTo>
                    <a:pt x="21" y="355"/>
                    <a:pt x="251" y="480"/>
                    <a:pt x="542" y="522"/>
                  </a:cubicBezTo>
                  <a:cubicBezTo>
                    <a:pt x="814" y="543"/>
                    <a:pt x="1043" y="459"/>
                    <a:pt x="1022"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562" name="Freeform 561"/>
            <p:cNvSpPr>
              <a:spLocks noChangeArrowheads="1"/>
            </p:cNvSpPr>
            <p:nvPr/>
          </p:nvSpPr>
          <p:spPr bwMode="auto">
            <a:xfrm>
              <a:off x="4229" y="1478"/>
              <a:ext cx="232" cy="135"/>
            </a:xfrm>
            <a:custGeom>
              <a:avLst/>
              <a:gdLst>
                <a:gd name="T0" fmla="*/ 0 w 1023"/>
                <a:gd name="T1" fmla="*/ 0 h 605"/>
                <a:gd name="T2" fmla="*/ 0 w 1023"/>
                <a:gd name="T3" fmla="*/ 0 h 605"/>
                <a:gd name="T4" fmla="*/ 521 w 1023"/>
                <a:gd name="T5" fmla="*/ 292 h 605"/>
                <a:gd name="T6" fmla="*/ 1001 w 1023"/>
                <a:gd name="T7" fmla="*/ 83 h 605"/>
                <a:gd name="T8" fmla="*/ 1022 w 1023"/>
                <a:gd name="T9" fmla="*/ 375 h 605"/>
                <a:gd name="T10" fmla="*/ 521 w 1023"/>
                <a:gd name="T11" fmla="*/ 584 h 605"/>
                <a:gd name="T12" fmla="*/ 0 w 1023"/>
                <a:gd name="T13" fmla="*/ 292 h 605"/>
                <a:gd name="T14" fmla="*/ 0 w 1023"/>
                <a:gd name="T15" fmla="*/ 0 h 6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3" h="605">
                  <a:moveTo>
                    <a:pt x="0" y="0"/>
                  </a:moveTo>
                  <a:lnTo>
                    <a:pt x="0" y="0"/>
                  </a:lnTo>
                  <a:cubicBezTo>
                    <a:pt x="0" y="125"/>
                    <a:pt x="230" y="250"/>
                    <a:pt x="521" y="292"/>
                  </a:cubicBezTo>
                  <a:cubicBezTo>
                    <a:pt x="793" y="313"/>
                    <a:pt x="1022" y="229"/>
                    <a:pt x="1001" y="83"/>
                  </a:cubicBezTo>
                  <a:cubicBezTo>
                    <a:pt x="1022" y="375"/>
                    <a:pt x="1022" y="375"/>
                    <a:pt x="1022" y="375"/>
                  </a:cubicBezTo>
                  <a:cubicBezTo>
                    <a:pt x="1022" y="521"/>
                    <a:pt x="814" y="604"/>
                    <a:pt x="521" y="584"/>
                  </a:cubicBezTo>
                  <a:cubicBezTo>
                    <a:pt x="250" y="542"/>
                    <a:pt x="21" y="417"/>
                    <a:pt x="0"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563" name="Freeform 562"/>
            <p:cNvSpPr>
              <a:spLocks noChangeArrowheads="1"/>
            </p:cNvSpPr>
            <p:nvPr/>
          </p:nvSpPr>
          <p:spPr bwMode="auto">
            <a:xfrm>
              <a:off x="4183" y="1122"/>
              <a:ext cx="232" cy="121"/>
            </a:xfrm>
            <a:custGeom>
              <a:avLst/>
              <a:gdLst>
                <a:gd name="T0" fmla="*/ 1022 w 1023"/>
                <a:gd name="T1" fmla="*/ 313 h 544"/>
                <a:gd name="T2" fmla="*/ 1022 w 1023"/>
                <a:gd name="T3" fmla="*/ 313 h 544"/>
                <a:gd name="T4" fmla="*/ 501 w 1023"/>
                <a:gd name="T5" fmla="*/ 21 h 544"/>
                <a:gd name="T6" fmla="*/ 0 w 1023"/>
                <a:gd name="T7" fmla="*/ 229 h 544"/>
                <a:gd name="T8" fmla="*/ 521 w 1023"/>
                <a:gd name="T9" fmla="*/ 500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1"/>
                  </a:cubicBezTo>
                  <a:cubicBezTo>
                    <a:pt x="208" y="0"/>
                    <a:pt x="0" y="83"/>
                    <a:pt x="0" y="229"/>
                  </a:cubicBezTo>
                  <a:cubicBezTo>
                    <a:pt x="0" y="355"/>
                    <a:pt x="250" y="480"/>
                    <a:pt x="521" y="500"/>
                  </a:cubicBezTo>
                  <a:cubicBezTo>
                    <a:pt x="813" y="543"/>
                    <a:pt x="1022" y="459"/>
                    <a:pt x="1022"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564" name="Freeform 563"/>
            <p:cNvSpPr>
              <a:spLocks noChangeArrowheads="1"/>
            </p:cNvSpPr>
            <p:nvPr/>
          </p:nvSpPr>
          <p:spPr bwMode="auto">
            <a:xfrm>
              <a:off x="4183" y="1175"/>
              <a:ext cx="236" cy="135"/>
            </a:xfrm>
            <a:custGeom>
              <a:avLst/>
              <a:gdLst>
                <a:gd name="T0" fmla="*/ 0 w 1044"/>
                <a:gd name="T1" fmla="*/ 0 h 606"/>
                <a:gd name="T2" fmla="*/ 0 w 1044"/>
                <a:gd name="T3" fmla="*/ 0 h 606"/>
                <a:gd name="T4" fmla="*/ 521 w 1044"/>
                <a:gd name="T5" fmla="*/ 271 h 606"/>
                <a:gd name="T6" fmla="*/ 1022 w 1044"/>
                <a:gd name="T7" fmla="*/ 84 h 606"/>
                <a:gd name="T8" fmla="*/ 1022 w 1044"/>
                <a:gd name="T9" fmla="*/ 376 h 606"/>
                <a:gd name="T10" fmla="*/ 542 w 1044"/>
                <a:gd name="T11" fmla="*/ 564 h 606"/>
                <a:gd name="T12" fmla="*/ 21 w 1044"/>
                <a:gd name="T13" fmla="*/ 293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0" y="126"/>
                    <a:pt x="250" y="251"/>
                    <a:pt x="521" y="271"/>
                  </a:cubicBezTo>
                  <a:cubicBezTo>
                    <a:pt x="813" y="314"/>
                    <a:pt x="1022" y="230"/>
                    <a:pt x="1022" y="84"/>
                  </a:cubicBezTo>
                  <a:cubicBezTo>
                    <a:pt x="1022" y="376"/>
                    <a:pt x="1022" y="376"/>
                    <a:pt x="1022" y="376"/>
                  </a:cubicBezTo>
                  <a:cubicBezTo>
                    <a:pt x="1043" y="522"/>
                    <a:pt x="813" y="605"/>
                    <a:pt x="542" y="564"/>
                  </a:cubicBezTo>
                  <a:cubicBezTo>
                    <a:pt x="250" y="543"/>
                    <a:pt x="21" y="418"/>
                    <a:pt x="21" y="293"/>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565" name="Freeform 564"/>
            <p:cNvSpPr>
              <a:spLocks noChangeArrowheads="1"/>
            </p:cNvSpPr>
            <p:nvPr/>
          </p:nvSpPr>
          <p:spPr bwMode="auto">
            <a:xfrm>
              <a:off x="4534" y="1300"/>
              <a:ext cx="234" cy="117"/>
            </a:xfrm>
            <a:custGeom>
              <a:avLst/>
              <a:gdLst>
                <a:gd name="T0" fmla="*/ 1044 w 1045"/>
                <a:gd name="T1" fmla="*/ 313 h 522"/>
                <a:gd name="T2" fmla="*/ 1044 w 1045"/>
                <a:gd name="T3" fmla="*/ 313 h 522"/>
                <a:gd name="T4" fmla="*/ 501 w 1045"/>
                <a:gd name="T5" fmla="*/ 21 h 522"/>
                <a:gd name="T6" fmla="*/ 21 w 1045"/>
                <a:gd name="T7" fmla="*/ 208 h 522"/>
                <a:gd name="T8" fmla="*/ 543 w 1045"/>
                <a:gd name="T9" fmla="*/ 500 h 522"/>
                <a:gd name="T10" fmla="*/ 1044 w 1045"/>
                <a:gd name="T11" fmla="*/ 313 h 522"/>
              </a:gdLst>
              <a:ahLst/>
              <a:cxnLst>
                <a:cxn ang="0">
                  <a:pos x="T0" y="T1"/>
                </a:cxn>
                <a:cxn ang="0">
                  <a:pos x="T2" y="T3"/>
                </a:cxn>
                <a:cxn ang="0">
                  <a:pos x="T4" y="T5"/>
                </a:cxn>
                <a:cxn ang="0">
                  <a:pos x="T6" y="T7"/>
                </a:cxn>
                <a:cxn ang="0">
                  <a:pos x="T8" y="T9"/>
                </a:cxn>
                <a:cxn ang="0">
                  <a:pos x="T10" y="T11"/>
                </a:cxn>
              </a:cxnLst>
              <a:rect l="0" t="0" r="r" b="b"/>
              <a:pathLst>
                <a:path w="1045" h="522">
                  <a:moveTo>
                    <a:pt x="1044" y="313"/>
                  </a:moveTo>
                  <a:lnTo>
                    <a:pt x="1044" y="313"/>
                  </a:lnTo>
                  <a:cubicBezTo>
                    <a:pt x="1022" y="187"/>
                    <a:pt x="793" y="41"/>
                    <a:pt x="501" y="21"/>
                  </a:cubicBezTo>
                  <a:cubicBezTo>
                    <a:pt x="230" y="0"/>
                    <a:pt x="0" y="83"/>
                    <a:pt x="21" y="208"/>
                  </a:cubicBezTo>
                  <a:cubicBezTo>
                    <a:pt x="21" y="354"/>
                    <a:pt x="271" y="480"/>
                    <a:pt x="543" y="500"/>
                  </a:cubicBezTo>
                  <a:cubicBezTo>
                    <a:pt x="814" y="521"/>
                    <a:pt x="1044" y="438"/>
                    <a:pt x="1044"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566" name="Freeform 565"/>
            <p:cNvSpPr>
              <a:spLocks noChangeArrowheads="1"/>
            </p:cNvSpPr>
            <p:nvPr/>
          </p:nvSpPr>
          <p:spPr bwMode="auto">
            <a:xfrm>
              <a:off x="4538" y="1348"/>
              <a:ext cx="236" cy="137"/>
            </a:xfrm>
            <a:custGeom>
              <a:avLst/>
              <a:gdLst>
                <a:gd name="T0" fmla="*/ 0 w 1044"/>
                <a:gd name="T1" fmla="*/ 0 h 607"/>
                <a:gd name="T2" fmla="*/ 0 w 1044"/>
                <a:gd name="T3" fmla="*/ 0 h 607"/>
                <a:gd name="T4" fmla="*/ 522 w 1044"/>
                <a:gd name="T5" fmla="*/ 292 h 607"/>
                <a:gd name="T6" fmla="*/ 1023 w 1044"/>
                <a:gd name="T7" fmla="*/ 105 h 607"/>
                <a:gd name="T8" fmla="*/ 1023 w 1044"/>
                <a:gd name="T9" fmla="*/ 397 h 607"/>
                <a:gd name="T10" fmla="*/ 543 w 1044"/>
                <a:gd name="T11" fmla="*/ 584 h 607"/>
                <a:gd name="T12" fmla="*/ 0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6"/>
                    <a:pt x="250" y="272"/>
                    <a:pt x="522" y="292"/>
                  </a:cubicBezTo>
                  <a:cubicBezTo>
                    <a:pt x="793" y="313"/>
                    <a:pt x="1023" y="230"/>
                    <a:pt x="1023" y="105"/>
                  </a:cubicBezTo>
                  <a:cubicBezTo>
                    <a:pt x="1023" y="397"/>
                    <a:pt x="1023" y="397"/>
                    <a:pt x="1023" y="397"/>
                  </a:cubicBezTo>
                  <a:cubicBezTo>
                    <a:pt x="1043" y="522"/>
                    <a:pt x="814" y="606"/>
                    <a:pt x="543" y="584"/>
                  </a:cubicBezTo>
                  <a:cubicBezTo>
                    <a:pt x="250" y="564"/>
                    <a:pt x="21" y="439"/>
                    <a:pt x="0"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567" name="Freeform 566"/>
            <p:cNvSpPr>
              <a:spLocks noChangeArrowheads="1"/>
            </p:cNvSpPr>
            <p:nvPr/>
          </p:nvSpPr>
          <p:spPr bwMode="auto">
            <a:xfrm>
              <a:off x="4500" y="999"/>
              <a:ext cx="236" cy="117"/>
            </a:xfrm>
            <a:custGeom>
              <a:avLst/>
              <a:gdLst>
                <a:gd name="T0" fmla="*/ 1023 w 1044"/>
                <a:gd name="T1" fmla="*/ 313 h 522"/>
                <a:gd name="T2" fmla="*/ 1023 w 1044"/>
                <a:gd name="T3" fmla="*/ 313 h 522"/>
                <a:gd name="T4" fmla="*/ 501 w 1044"/>
                <a:gd name="T5" fmla="*/ 21 h 522"/>
                <a:gd name="T6" fmla="*/ 0 w 1044"/>
                <a:gd name="T7" fmla="*/ 208 h 522"/>
                <a:gd name="T8" fmla="*/ 543 w 1044"/>
                <a:gd name="T9" fmla="*/ 500 h 522"/>
                <a:gd name="T10" fmla="*/ 1023 w 1044"/>
                <a:gd name="T11" fmla="*/ 313 h 522"/>
              </a:gdLst>
              <a:ahLst/>
              <a:cxnLst>
                <a:cxn ang="0">
                  <a:pos x="T0" y="T1"/>
                </a:cxn>
                <a:cxn ang="0">
                  <a:pos x="T2" y="T3"/>
                </a:cxn>
                <a:cxn ang="0">
                  <a:pos x="T4" y="T5"/>
                </a:cxn>
                <a:cxn ang="0">
                  <a:pos x="T6" y="T7"/>
                </a:cxn>
                <a:cxn ang="0">
                  <a:pos x="T8" y="T9"/>
                </a:cxn>
                <a:cxn ang="0">
                  <a:pos x="T10" y="T11"/>
                </a:cxn>
              </a:cxnLst>
              <a:rect l="0" t="0" r="r" b="b"/>
              <a:pathLst>
                <a:path w="1044" h="522">
                  <a:moveTo>
                    <a:pt x="1023" y="313"/>
                  </a:moveTo>
                  <a:lnTo>
                    <a:pt x="1023" y="313"/>
                  </a:lnTo>
                  <a:cubicBezTo>
                    <a:pt x="1023" y="167"/>
                    <a:pt x="772" y="41"/>
                    <a:pt x="501" y="21"/>
                  </a:cubicBezTo>
                  <a:cubicBezTo>
                    <a:pt x="230" y="0"/>
                    <a:pt x="0" y="83"/>
                    <a:pt x="0" y="208"/>
                  </a:cubicBezTo>
                  <a:cubicBezTo>
                    <a:pt x="21" y="354"/>
                    <a:pt x="250" y="480"/>
                    <a:pt x="543" y="500"/>
                  </a:cubicBezTo>
                  <a:cubicBezTo>
                    <a:pt x="814" y="521"/>
                    <a:pt x="1043" y="438"/>
                    <a:pt x="1023"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568" name="Freeform 567"/>
            <p:cNvSpPr>
              <a:spLocks noChangeArrowheads="1"/>
            </p:cNvSpPr>
            <p:nvPr/>
          </p:nvSpPr>
          <p:spPr bwMode="auto">
            <a:xfrm>
              <a:off x="4500" y="1046"/>
              <a:ext cx="236" cy="137"/>
            </a:xfrm>
            <a:custGeom>
              <a:avLst/>
              <a:gdLst>
                <a:gd name="T0" fmla="*/ 0 w 1044"/>
                <a:gd name="T1" fmla="*/ 0 h 607"/>
                <a:gd name="T2" fmla="*/ 0 w 1044"/>
                <a:gd name="T3" fmla="*/ 0 h 607"/>
                <a:gd name="T4" fmla="*/ 543 w 1044"/>
                <a:gd name="T5" fmla="*/ 292 h 607"/>
                <a:gd name="T6" fmla="*/ 1023 w 1044"/>
                <a:gd name="T7" fmla="*/ 105 h 607"/>
                <a:gd name="T8" fmla="*/ 1043 w 1044"/>
                <a:gd name="T9" fmla="*/ 397 h 607"/>
                <a:gd name="T10" fmla="*/ 543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0" y="272"/>
                    <a:pt x="543" y="292"/>
                  </a:cubicBezTo>
                  <a:cubicBezTo>
                    <a:pt x="814" y="313"/>
                    <a:pt x="1043" y="230"/>
                    <a:pt x="1023" y="105"/>
                  </a:cubicBezTo>
                  <a:cubicBezTo>
                    <a:pt x="1043" y="397"/>
                    <a:pt x="1043" y="397"/>
                    <a:pt x="1043" y="397"/>
                  </a:cubicBezTo>
                  <a:cubicBezTo>
                    <a:pt x="1043" y="522"/>
                    <a:pt x="835" y="606"/>
                    <a:pt x="543" y="584"/>
                  </a:cubicBezTo>
                  <a:cubicBezTo>
                    <a:pt x="272" y="563"/>
                    <a:pt x="21" y="439"/>
                    <a:pt x="21"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569" name="Freeform 568"/>
            <p:cNvSpPr>
              <a:spLocks noChangeArrowheads="1"/>
            </p:cNvSpPr>
            <p:nvPr/>
          </p:nvSpPr>
          <p:spPr bwMode="auto">
            <a:xfrm>
              <a:off x="4855" y="1175"/>
              <a:ext cx="232" cy="121"/>
            </a:xfrm>
            <a:custGeom>
              <a:avLst/>
              <a:gdLst>
                <a:gd name="T0" fmla="*/ 1022 w 1023"/>
                <a:gd name="T1" fmla="*/ 314 h 544"/>
                <a:gd name="T2" fmla="*/ 1022 w 1023"/>
                <a:gd name="T3" fmla="*/ 314 h 544"/>
                <a:gd name="T4" fmla="*/ 501 w 1023"/>
                <a:gd name="T5" fmla="*/ 43 h 544"/>
                <a:gd name="T6" fmla="*/ 0 w 1023"/>
                <a:gd name="T7" fmla="*/ 230 h 544"/>
                <a:gd name="T8" fmla="*/ 521 w 1023"/>
                <a:gd name="T9" fmla="*/ 522 h 544"/>
                <a:gd name="T10" fmla="*/ 1022 w 1023"/>
                <a:gd name="T11" fmla="*/ 314 h 544"/>
              </a:gdLst>
              <a:ahLst/>
              <a:cxnLst>
                <a:cxn ang="0">
                  <a:pos x="T0" y="T1"/>
                </a:cxn>
                <a:cxn ang="0">
                  <a:pos x="T2" y="T3"/>
                </a:cxn>
                <a:cxn ang="0">
                  <a:pos x="T4" y="T5"/>
                </a:cxn>
                <a:cxn ang="0">
                  <a:pos x="T6" y="T7"/>
                </a:cxn>
                <a:cxn ang="0">
                  <a:pos x="T8" y="T9"/>
                </a:cxn>
                <a:cxn ang="0">
                  <a:pos x="T10" y="T11"/>
                </a:cxn>
              </a:cxnLst>
              <a:rect l="0" t="0" r="r" b="b"/>
              <a:pathLst>
                <a:path w="1023" h="544">
                  <a:moveTo>
                    <a:pt x="1022" y="314"/>
                  </a:moveTo>
                  <a:lnTo>
                    <a:pt x="1022" y="314"/>
                  </a:lnTo>
                  <a:cubicBezTo>
                    <a:pt x="1022" y="188"/>
                    <a:pt x="772" y="63"/>
                    <a:pt x="501" y="43"/>
                  </a:cubicBezTo>
                  <a:cubicBezTo>
                    <a:pt x="209" y="0"/>
                    <a:pt x="0" y="84"/>
                    <a:pt x="0" y="230"/>
                  </a:cubicBezTo>
                  <a:cubicBezTo>
                    <a:pt x="21" y="355"/>
                    <a:pt x="250" y="480"/>
                    <a:pt x="521" y="522"/>
                  </a:cubicBezTo>
                  <a:cubicBezTo>
                    <a:pt x="814" y="543"/>
                    <a:pt x="1022" y="460"/>
                    <a:pt x="1022" y="314"/>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570" name="Freeform 569"/>
            <p:cNvSpPr>
              <a:spLocks noChangeArrowheads="1"/>
            </p:cNvSpPr>
            <p:nvPr/>
          </p:nvSpPr>
          <p:spPr bwMode="auto">
            <a:xfrm>
              <a:off x="4855" y="1225"/>
              <a:ext cx="236" cy="137"/>
            </a:xfrm>
            <a:custGeom>
              <a:avLst/>
              <a:gdLst>
                <a:gd name="T0" fmla="*/ 0 w 1044"/>
                <a:gd name="T1" fmla="*/ 0 h 606"/>
                <a:gd name="T2" fmla="*/ 0 w 1044"/>
                <a:gd name="T3" fmla="*/ 0 h 606"/>
                <a:gd name="T4" fmla="*/ 521 w 1044"/>
                <a:gd name="T5" fmla="*/ 292 h 606"/>
                <a:gd name="T6" fmla="*/ 1022 w 1044"/>
                <a:gd name="T7" fmla="*/ 84 h 606"/>
                <a:gd name="T8" fmla="*/ 1043 w 1044"/>
                <a:gd name="T9" fmla="*/ 375 h 606"/>
                <a:gd name="T10" fmla="*/ 543 w 1044"/>
                <a:gd name="T11" fmla="*/ 584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92"/>
                  </a:cubicBezTo>
                  <a:cubicBezTo>
                    <a:pt x="814" y="313"/>
                    <a:pt x="1022" y="230"/>
                    <a:pt x="1022" y="84"/>
                  </a:cubicBezTo>
                  <a:cubicBezTo>
                    <a:pt x="1043" y="375"/>
                    <a:pt x="1043" y="375"/>
                    <a:pt x="1043" y="375"/>
                  </a:cubicBezTo>
                  <a:cubicBezTo>
                    <a:pt x="1043" y="521"/>
                    <a:pt x="814" y="605"/>
                    <a:pt x="543" y="584"/>
                  </a:cubicBezTo>
                  <a:cubicBezTo>
                    <a:pt x="271" y="542"/>
                    <a:pt x="21" y="417"/>
                    <a:pt x="21"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571" name="Freeform 570"/>
            <p:cNvSpPr>
              <a:spLocks noChangeArrowheads="1"/>
            </p:cNvSpPr>
            <p:nvPr/>
          </p:nvSpPr>
          <p:spPr bwMode="auto">
            <a:xfrm>
              <a:off x="4808" y="876"/>
              <a:ext cx="230" cy="121"/>
            </a:xfrm>
            <a:custGeom>
              <a:avLst/>
              <a:gdLst>
                <a:gd name="T0" fmla="*/ 1022 w 1023"/>
                <a:gd name="T1" fmla="*/ 313 h 544"/>
                <a:gd name="T2" fmla="*/ 1022 w 1023"/>
                <a:gd name="T3" fmla="*/ 313 h 544"/>
                <a:gd name="T4" fmla="*/ 500 w 1023"/>
                <a:gd name="T5" fmla="*/ 21 h 544"/>
                <a:gd name="T6" fmla="*/ 0 w 1023"/>
                <a:gd name="T7" fmla="*/ 209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22" y="188"/>
                    <a:pt x="771" y="63"/>
                    <a:pt x="500" y="21"/>
                  </a:cubicBezTo>
                  <a:cubicBezTo>
                    <a:pt x="208" y="0"/>
                    <a:pt x="0" y="84"/>
                    <a:pt x="0" y="209"/>
                  </a:cubicBezTo>
                  <a:cubicBezTo>
                    <a:pt x="20" y="355"/>
                    <a:pt x="250" y="480"/>
                    <a:pt x="521" y="501"/>
                  </a:cubicBezTo>
                  <a:cubicBezTo>
                    <a:pt x="813" y="543"/>
                    <a:pt x="1022" y="439"/>
                    <a:pt x="1022"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572" name="Freeform 571"/>
            <p:cNvSpPr>
              <a:spLocks noChangeArrowheads="1"/>
            </p:cNvSpPr>
            <p:nvPr/>
          </p:nvSpPr>
          <p:spPr bwMode="auto">
            <a:xfrm>
              <a:off x="4808" y="923"/>
              <a:ext cx="236" cy="141"/>
            </a:xfrm>
            <a:custGeom>
              <a:avLst/>
              <a:gdLst>
                <a:gd name="T0" fmla="*/ 0 w 1043"/>
                <a:gd name="T1" fmla="*/ 0 h 627"/>
                <a:gd name="T2" fmla="*/ 0 w 1043"/>
                <a:gd name="T3" fmla="*/ 0 h 627"/>
                <a:gd name="T4" fmla="*/ 521 w 1043"/>
                <a:gd name="T5" fmla="*/ 292 h 627"/>
                <a:gd name="T6" fmla="*/ 1022 w 1043"/>
                <a:gd name="T7" fmla="*/ 104 h 627"/>
                <a:gd name="T8" fmla="*/ 1042 w 1043"/>
                <a:gd name="T9" fmla="*/ 397 h 627"/>
                <a:gd name="T10" fmla="*/ 542 w 1043"/>
                <a:gd name="T11" fmla="*/ 584 h 627"/>
                <a:gd name="T12" fmla="*/ 20 w 1043"/>
                <a:gd name="T13" fmla="*/ 292 h 627"/>
                <a:gd name="T14" fmla="*/ 0 w 1043"/>
                <a:gd name="T15" fmla="*/ 0 h 6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3" h="627">
                  <a:moveTo>
                    <a:pt x="0" y="0"/>
                  </a:moveTo>
                  <a:lnTo>
                    <a:pt x="0" y="0"/>
                  </a:lnTo>
                  <a:cubicBezTo>
                    <a:pt x="20" y="146"/>
                    <a:pt x="250" y="271"/>
                    <a:pt x="521" y="292"/>
                  </a:cubicBezTo>
                  <a:cubicBezTo>
                    <a:pt x="813" y="334"/>
                    <a:pt x="1022" y="230"/>
                    <a:pt x="1022" y="104"/>
                  </a:cubicBezTo>
                  <a:cubicBezTo>
                    <a:pt x="1042" y="397"/>
                    <a:pt x="1042" y="397"/>
                    <a:pt x="1042" y="397"/>
                  </a:cubicBezTo>
                  <a:cubicBezTo>
                    <a:pt x="1042" y="521"/>
                    <a:pt x="813" y="626"/>
                    <a:pt x="542" y="584"/>
                  </a:cubicBezTo>
                  <a:cubicBezTo>
                    <a:pt x="271" y="563"/>
                    <a:pt x="20" y="438"/>
                    <a:pt x="20"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573" name="Freeform 572"/>
            <p:cNvSpPr>
              <a:spLocks noChangeArrowheads="1"/>
            </p:cNvSpPr>
            <p:nvPr/>
          </p:nvSpPr>
          <p:spPr bwMode="auto">
            <a:xfrm>
              <a:off x="5162" y="1056"/>
              <a:ext cx="232" cy="117"/>
            </a:xfrm>
            <a:custGeom>
              <a:avLst/>
              <a:gdLst>
                <a:gd name="T0" fmla="*/ 1022 w 1023"/>
                <a:gd name="T1" fmla="*/ 313 h 522"/>
                <a:gd name="T2" fmla="*/ 1022 w 1023"/>
                <a:gd name="T3" fmla="*/ 313 h 522"/>
                <a:gd name="T4" fmla="*/ 500 w 1023"/>
                <a:gd name="T5" fmla="*/ 21 h 522"/>
                <a:gd name="T6" fmla="*/ 0 w 1023"/>
                <a:gd name="T7" fmla="*/ 208 h 522"/>
                <a:gd name="T8" fmla="*/ 522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67"/>
                    <a:pt x="772" y="42"/>
                    <a:pt x="500" y="21"/>
                  </a:cubicBezTo>
                  <a:cubicBezTo>
                    <a:pt x="209" y="0"/>
                    <a:pt x="0" y="84"/>
                    <a:pt x="0" y="208"/>
                  </a:cubicBezTo>
                  <a:cubicBezTo>
                    <a:pt x="21" y="355"/>
                    <a:pt x="250" y="480"/>
                    <a:pt x="522" y="501"/>
                  </a:cubicBezTo>
                  <a:cubicBezTo>
                    <a:pt x="813" y="521"/>
                    <a:pt x="1022" y="438"/>
                    <a:pt x="1022"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574" name="Freeform 573"/>
            <p:cNvSpPr>
              <a:spLocks noChangeArrowheads="1"/>
            </p:cNvSpPr>
            <p:nvPr/>
          </p:nvSpPr>
          <p:spPr bwMode="auto">
            <a:xfrm>
              <a:off x="5162" y="1102"/>
              <a:ext cx="236" cy="137"/>
            </a:xfrm>
            <a:custGeom>
              <a:avLst/>
              <a:gdLst>
                <a:gd name="T0" fmla="*/ 0 w 1044"/>
                <a:gd name="T1" fmla="*/ 0 h 607"/>
                <a:gd name="T2" fmla="*/ 0 w 1044"/>
                <a:gd name="T3" fmla="*/ 0 h 607"/>
                <a:gd name="T4" fmla="*/ 522 w 1044"/>
                <a:gd name="T5" fmla="*/ 293 h 607"/>
                <a:gd name="T6" fmla="*/ 1022 w 1044"/>
                <a:gd name="T7" fmla="*/ 105 h 607"/>
                <a:gd name="T8" fmla="*/ 1022 w 1044"/>
                <a:gd name="T9" fmla="*/ 397 h 607"/>
                <a:gd name="T10" fmla="*/ 542 w 1044"/>
                <a:gd name="T11" fmla="*/ 584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7"/>
                    <a:pt x="250" y="272"/>
                    <a:pt x="522" y="293"/>
                  </a:cubicBezTo>
                  <a:cubicBezTo>
                    <a:pt x="813" y="313"/>
                    <a:pt x="1022" y="230"/>
                    <a:pt x="1022" y="105"/>
                  </a:cubicBezTo>
                  <a:cubicBezTo>
                    <a:pt x="1022" y="397"/>
                    <a:pt x="1022" y="397"/>
                    <a:pt x="1022" y="397"/>
                  </a:cubicBezTo>
                  <a:cubicBezTo>
                    <a:pt x="1043" y="522"/>
                    <a:pt x="813" y="606"/>
                    <a:pt x="542" y="584"/>
                  </a:cubicBezTo>
                  <a:cubicBezTo>
                    <a:pt x="250" y="564"/>
                    <a:pt x="21" y="439"/>
                    <a:pt x="21" y="293"/>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grpSp>
      <p:grpSp>
        <p:nvGrpSpPr>
          <p:cNvPr id="536" name="Group 204"/>
          <p:cNvGrpSpPr>
            <a:grpSpLocks/>
          </p:cNvGrpSpPr>
          <p:nvPr/>
        </p:nvGrpSpPr>
        <p:grpSpPr bwMode="auto">
          <a:xfrm flipH="1">
            <a:off x="3540933" y="1178154"/>
            <a:ext cx="992980" cy="723563"/>
            <a:chOff x="3658" y="852"/>
            <a:chExt cx="1986" cy="1447"/>
          </a:xfrm>
        </p:grpSpPr>
        <p:sp>
          <p:nvSpPr>
            <p:cNvPr id="537" name="Freeform 536"/>
            <p:cNvSpPr>
              <a:spLocks noChangeArrowheads="1"/>
            </p:cNvSpPr>
            <p:nvPr/>
          </p:nvSpPr>
          <p:spPr bwMode="auto">
            <a:xfrm>
              <a:off x="3658" y="1419"/>
              <a:ext cx="662" cy="880"/>
            </a:xfrm>
            <a:custGeom>
              <a:avLst/>
              <a:gdLst>
                <a:gd name="T0" fmla="*/ 2921 w 2922"/>
                <a:gd name="T1" fmla="*/ 3879 h 3880"/>
                <a:gd name="T2" fmla="*/ 0 w 2922"/>
                <a:gd name="T3" fmla="*/ 2629 h 3880"/>
                <a:gd name="T4" fmla="*/ 0 w 2922"/>
                <a:gd name="T5" fmla="*/ 0 h 3880"/>
                <a:gd name="T6" fmla="*/ 2921 w 2922"/>
                <a:gd name="T7" fmla="*/ 1251 h 3880"/>
                <a:gd name="T8" fmla="*/ 2921 w 2922"/>
                <a:gd name="T9" fmla="*/ 3879 h 3880"/>
              </a:gdLst>
              <a:ahLst/>
              <a:cxnLst>
                <a:cxn ang="0">
                  <a:pos x="T0" y="T1"/>
                </a:cxn>
                <a:cxn ang="0">
                  <a:pos x="T2" y="T3"/>
                </a:cxn>
                <a:cxn ang="0">
                  <a:pos x="T4" y="T5"/>
                </a:cxn>
                <a:cxn ang="0">
                  <a:pos x="T6" y="T7"/>
                </a:cxn>
                <a:cxn ang="0">
                  <a:pos x="T8" y="T9"/>
                </a:cxn>
              </a:cxnLst>
              <a:rect l="0" t="0" r="r" b="b"/>
              <a:pathLst>
                <a:path w="2922" h="3880">
                  <a:moveTo>
                    <a:pt x="2921" y="3879"/>
                  </a:moveTo>
                  <a:lnTo>
                    <a:pt x="0" y="2629"/>
                  </a:lnTo>
                  <a:lnTo>
                    <a:pt x="0" y="0"/>
                  </a:lnTo>
                  <a:lnTo>
                    <a:pt x="2921" y="1251"/>
                  </a:lnTo>
                  <a:lnTo>
                    <a:pt x="2921" y="3879"/>
                  </a:lnTo>
                </a:path>
              </a:pathLst>
            </a:custGeom>
            <a:gradFill flip="none" rotWithShape="1">
              <a:gsLst>
                <a:gs pos="0">
                  <a:schemeClr val="accent3">
                    <a:lumMod val="40000"/>
                    <a:lumOff val="60000"/>
                  </a:schemeClr>
                </a:gs>
                <a:gs pos="46000">
                  <a:schemeClr val="accent3">
                    <a:lumMod val="95000"/>
                    <a:lumOff val="5000"/>
                  </a:schemeClr>
                </a:gs>
                <a:gs pos="100000">
                  <a:schemeClr val="accent3">
                    <a:lumMod val="60000"/>
                  </a:schemeClr>
                </a:gs>
              </a:gsLst>
              <a:path path="circle">
                <a:fillToRect l="50000" t="130000" r="50000" b="-3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538" name="Freeform 537"/>
            <p:cNvSpPr>
              <a:spLocks noChangeArrowheads="1"/>
            </p:cNvSpPr>
            <p:nvPr/>
          </p:nvSpPr>
          <p:spPr bwMode="auto">
            <a:xfrm>
              <a:off x="4320" y="1133"/>
              <a:ext cx="1324" cy="1166"/>
            </a:xfrm>
            <a:custGeom>
              <a:avLst/>
              <a:gdLst>
                <a:gd name="T0" fmla="*/ 2920 w 5842"/>
                <a:gd name="T1" fmla="*/ 1272 h 5152"/>
                <a:gd name="T2" fmla="*/ 0 w 5842"/>
                <a:gd name="T3" fmla="*/ 2523 h 5152"/>
                <a:gd name="T4" fmla="*/ 0 w 5842"/>
                <a:gd name="T5" fmla="*/ 5151 h 5152"/>
                <a:gd name="T6" fmla="*/ 2920 w 5842"/>
                <a:gd name="T7" fmla="*/ 3901 h 5152"/>
                <a:gd name="T8" fmla="*/ 5841 w 5842"/>
                <a:gd name="T9" fmla="*/ 2649 h 5152"/>
                <a:gd name="T10" fmla="*/ 5841 w 5842"/>
                <a:gd name="T11" fmla="*/ 0 h 5152"/>
                <a:gd name="T12" fmla="*/ 2920 w 5842"/>
                <a:gd name="T13" fmla="*/ 1272 h 5152"/>
              </a:gdLst>
              <a:ahLst/>
              <a:cxnLst>
                <a:cxn ang="0">
                  <a:pos x="T0" y="T1"/>
                </a:cxn>
                <a:cxn ang="0">
                  <a:pos x="T2" y="T3"/>
                </a:cxn>
                <a:cxn ang="0">
                  <a:pos x="T4" y="T5"/>
                </a:cxn>
                <a:cxn ang="0">
                  <a:pos x="T6" y="T7"/>
                </a:cxn>
                <a:cxn ang="0">
                  <a:pos x="T8" y="T9"/>
                </a:cxn>
                <a:cxn ang="0">
                  <a:pos x="T10" y="T11"/>
                </a:cxn>
                <a:cxn ang="0">
                  <a:pos x="T12" y="T13"/>
                </a:cxn>
              </a:cxnLst>
              <a:rect l="0" t="0" r="r" b="b"/>
              <a:pathLst>
                <a:path w="5842" h="5152">
                  <a:moveTo>
                    <a:pt x="2920" y="1272"/>
                  </a:moveTo>
                  <a:lnTo>
                    <a:pt x="0" y="2523"/>
                  </a:lnTo>
                  <a:lnTo>
                    <a:pt x="0" y="5151"/>
                  </a:lnTo>
                  <a:lnTo>
                    <a:pt x="2920" y="3901"/>
                  </a:lnTo>
                  <a:lnTo>
                    <a:pt x="5841" y="2649"/>
                  </a:lnTo>
                  <a:lnTo>
                    <a:pt x="5841" y="0"/>
                  </a:lnTo>
                  <a:lnTo>
                    <a:pt x="2920" y="1272"/>
                  </a:lnTo>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539" name="Freeform 538"/>
            <p:cNvSpPr>
              <a:spLocks noChangeArrowheads="1"/>
            </p:cNvSpPr>
            <p:nvPr/>
          </p:nvSpPr>
          <p:spPr bwMode="auto">
            <a:xfrm>
              <a:off x="3658" y="852"/>
              <a:ext cx="1986" cy="856"/>
            </a:xfrm>
            <a:custGeom>
              <a:avLst/>
              <a:gdLst>
                <a:gd name="T0" fmla="*/ 5841 w 8763"/>
                <a:gd name="T1" fmla="*/ 0 h 3776"/>
                <a:gd name="T2" fmla="*/ 2921 w 8763"/>
                <a:gd name="T3" fmla="*/ 1252 h 3776"/>
                <a:gd name="T4" fmla="*/ 0 w 8763"/>
                <a:gd name="T5" fmla="*/ 2524 h 3776"/>
                <a:gd name="T6" fmla="*/ 2921 w 8763"/>
                <a:gd name="T7" fmla="*/ 3775 h 3776"/>
                <a:gd name="T8" fmla="*/ 5841 w 8763"/>
                <a:gd name="T9" fmla="*/ 2524 h 3776"/>
                <a:gd name="T10" fmla="*/ 8762 w 8763"/>
                <a:gd name="T11" fmla="*/ 1252 h 3776"/>
                <a:gd name="T12" fmla="*/ 5841 w 8763"/>
                <a:gd name="T13" fmla="*/ 0 h 3776"/>
              </a:gdLst>
              <a:ahLst/>
              <a:cxnLst>
                <a:cxn ang="0">
                  <a:pos x="T0" y="T1"/>
                </a:cxn>
                <a:cxn ang="0">
                  <a:pos x="T2" y="T3"/>
                </a:cxn>
                <a:cxn ang="0">
                  <a:pos x="T4" y="T5"/>
                </a:cxn>
                <a:cxn ang="0">
                  <a:pos x="T6" y="T7"/>
                </a:cxn>
                <a:cxn ang="0">
                  <a:pos x="T8" y="T9"/>
                </a:cxn>
                <a:cxn ang="0">
                  <a:pos x="T10" y="T11"/>
                </a:cxn>
                <a:cxn ang="0">
                  <a:pos x="T12" y="T13"/>
                </a:cxn>
              </a:cxnLst>
              <a:rect l="0" t="0" r="r" b="b"/>
              <a:pathLst>
                <a:path w="8763" h="3776">
                  <a:moveTo>
                    <a:pt x="5841" y="0"/>
                  </a:moveTo>
                  <a:lnTo>
                    <a:pt x="2921" y="1252"/>
                  </a:lnTo>
                  <a:lnTo>
                    <a:pt x="0" y="2524"/>
                  </a:lnTo>
                  <a:lnTo>
                    <a:pt x="2921" y="3775"/>
                  </a:lnTo>
                  <a:lnTo>
                    <a:pt x="5841" y="2524"/>
                  </a:lnTo>
                  <a:lnTo>
                    <a:pt x="8762" y="1252"/>
                  </a:lnTo>
                  <a:lnTo>
                    <a:pt x="5841" y="0"/>
                  </a:lnTo>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540" name="Freeform 539"/>
            <p:cNvSpPr>
              <a:spLocks noChangeArrowheads="1"/>
            </p:cNvSpPr>
            <p:nvPr/>
          </p:nvSpPr>
          <p:spPr bwMode="auto">
            <a:xfrm>
              <a:off x="3872" y="1246"/>
              <a:ext cx="234" cy="121"/>
            </a:xfrm>
            <a:custGeom>
              <a:avLst/>
              <a:gdLst>
                <a:gd name="T0" fmla="*/ 1022 w 1044"/>
                <a:gd name="T1" fmla="*/ 333 h 543"/>
                <a:gd name="T2" fmla="*/ 1022 w 1044"/>
                <a:gd name="T3" fmla="*/ 333 h 543"/>
                <a:gd name="T4" fmla="*/ 500 w 1044"/>
                <a:gd name="T5" fmla="*/ 41 h 543"/>
                <a:gd name="T6" fmla="*/ 20 w 1044"/>
                <a:gd name="T7" fmla="*/ 229 h 543"/>
                <a:gd name="T8" fmla="*/ 542 w 1044"/>
                <a:gd name="T9" fmla="*/ 521 h 543"/>
                <a:gd name="T10" fmla="*/ 1022 w 1044"/>
                <a:gd name="T11" fmla="*/ 333 h 543"/>
              </a:gdLst>
              <a:ahLst/>
              <a:cxnLst>
                <a:cxn ang="0">
                  <a:pos x="T0" y="T1"/>
                </a:cxn>
                <a:cxn ang="0">
                  <a:pos x="T2" y="T3"/>
                </a:cxn>
                <a:cxn ang="0">
                  <a:pos x="T4" y="T5"/>
                </a:cxn>
                <a:cxn ang="0">
                  <a:pos x="T6" y="T7"/>
                </a:cxn>
                <a:cxn ang="0">
                  <a:pos x="T8" y="T9"/>
                </a:cxn>
                <a:cxn ang="0">
                  <a:pos x="T10" y="T11"/>
                </a:cxn>
              </a:cxnLst>
              <a:rect l="0" t="0" r="r" b="b"/>
              <a:pathLst>
                <a:path w="1044" h="543">
                  <a:moveTo>
                    <a:pt x="1022" y="333"/>
                  </a:moveTo>
                  <a:lnTo>
                    <a:pt x="1022" y="333"/>
                  </a:lnTo>
                  <a:cubicBezTo>
                    <a:pt x="1022" y="187"/>
                    <a:pt x="793" y="62"/>
                    <a:pt x="500" y="41"/>
                  </a:cubicBezTo>
                  <a:cubicBezTo>
                    <a:pt x="229" y="0"/>
                    <a:pt x="0" y="104"/>
                    <a:pt x="20" y="229"/>
                  </a:cubicBezTo>
                  <a:cubicBezTo>
                    <a:pt x="20" y="354"/>
                    <a:pt x="250" y="479"/>
                    <a:pt x="542" y="521"/>
                  </a:cubicBezTo>
                  <a:cubicBezTo>
                    <a:pt x="813" y="542"/>
                    <a:pt x="1043" y="458"/>
                    <a:pt x="1022" y="33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541" name="Freeform 540"/>
            <p:cNvSpPr>
              <a:spLocks noChangeArrowheads="1"/>
            </p:cNvSpPr>
            <p:nvPr/>
          </p:nvSpPr>
          <p:spPr bwMode="auto">
            <a:xfrm>
              <a:off x="3876" y="1298"/>
              <a:ext cx="230" cy="135"/>
            </a:xfrm>
            <a:custGeom>
              <a:avLst/>
              <a:gdLst>
                <a:gd name="T0" fmla="*/ 0 w 1024"/>
                <a:gd name="T1" fmla="*/ 0 h 606"/>
                <a:gd name="T2" fmla="*/ 0 w 1024"/>
                <a:gd name="T3" fmla="*/ 0 h 606"/>
                <a:gd name="T4" fmla="*/ 522 w 1024"/>
                <a:gd name="T5" fmla="*/ 292 h 606"/>
                <a:gd name="T6" fmla="*/ 1002 w 1024"/>
                <a:gd name="T7" fmla="*/ 104 h 606"/>
                <a:gd name="T8" fmla="*/ 1023 w 1024"/>
                <a:gd name="T9" fmla="*/ 396 h 606"/>
                <a:gd name="T10" fmla="*/ 522 w 1024"/>
                <a:gd name="T11" fmla="*/ 584 h 606"/>
                <a:gd name="T12" fmla="*/ 0 w 1024"/>
                <a:gd name="T13" fmla="*/ 292 h 606"/>
                <a:gd name="T14" fmla="*/ 0 w 102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4" h="606">
                  <a:moveTo>
                    <a:pt x="0" y="0"/>
                  </a:moveTo>
                  <a:lnTo>
                    <a:pt x="0" y="0"/>
                  </a:lnTo>
                  <a:cubicBezTo>
                    <a:pt x="0" y="125"/>
                    <a:pt x="230" y="250"/>
                    <a:pt x="522" y="292"/>
                  </a:cubicBezTo>
                  <a:cubicBezTo>
                    <a:pt x="793" y="313"/>
                    <a:pt x="1023" y="229"/>
                    <a:pt x="1002" y="104"/>
                  </a:cubicBezTo>
                  <a:cubicBezTo>
                    <a:pt x="1023" y="396"/>
                    <a:pt x="1023" y="396"/>
                    <a:pt x="1023" y="396"/>
                  </a:cubicBezTo>
                  <a:cubicBezTo>
                    <a:pt x="1023" y="521"/>
                    <a:pt x="814" y="605"/>
                    <a:pt x="522" y="584"/>
                  </a:cubicBezTo>
                  <a:cubicBezTo>
                    <a:pt x="251" y="563"/>
                    <a:pt x="22" y="417"/>
                    <a:pt x="0" y="292"/>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542" name="Freeform 541"/>
            <p:cNvSpPr>
              <a:spLocks noChangeArrowheads="1"/>
            </p:cNvSpPr>
            <p:nvPr/>
          </p:nvSpPr>
          <p:spPr bwMode="auto">
            <a:xfrm>
              <a:off x="4225" y="1423"/>
              <a:ext cx="236" cy="123"/>
            </a:xfrm>
            <a:custGeom>
              <a:avLst/>
              <a:gdLst>
                <a:gd name="T0" fmla="*/ 1022 w 1044"/>
                <a:gd name="T1" fmla="*/ 313 h 544"/>
                <a:gd name="T2" fmla="*/ 1022 w 1044"/>
                <a:gd name="T3" fmla="*/ 313 h 544"/>
                <a:gd name="T4" fmla="*/ 501 w 1044"/>
                <a:gd name="T5" fmla="*/ 21 h 544"/>
                <a:gd name="T6" fmla="*/ 21 w 1044"/>
                <a:gd name="T7" fmla="*/ 230 h 544"/>
                <a:gd name="T8" fmla="*/ 542 w 1044"/>
                <a:gd name="T9" fmla="*/ 522 h 544"/>
                <a:gd name="T10" fmla="*/ 1022 w 1044"/>
                <a:gd name="T11" fmla="*/ 313 h 544"/>
              </a:gdLst>
              <a:ahLst/>
              <a:cxnLst>
                <a:cxn ang="0">
                  <a:pos x="T0" y="T1"/>
                </a:cxn>
                <a:cxn ang="0">
                  <a:pos x="T2" y="T3"/>
                </a:cxn>
                <a:cxn ang="0">
                  <a:pos x="T4" y="T5"/>
                </a:cxn>
                <a:cxn ang="0">
                  <a:pos x="T6" y="T7"/>
                </a:cxn>
                <a:cxn ang="0">
                  <a:pos x="T8" y="T9"/>
                </a:cxn>
                <a:cxn ang="0">
                  <a:pos x="T10" y="T11"/>
                </a:cxn>
              </a:cxnLst>
              <a:rect l="0" t="0" r="r" b="b"/>
              <a:pathLst>
                <a:path w="1044" h="544">
                  <a:moveTo>
                    <a:pt x="1022" y="313"/>
                  </a:moveTo>
                  <a:lnTo>
                    <a:pt x="1022" y="313"/>
                  </a:lnTo>
                  <a:cubicBezTo>
                    <a:pt x="1022" y="188"/>
                    <a:pt x="793" y="63"/>
                    <a:pt x="501" y="21"/>
                  </a:cubicBezTo>
                  <a:cubicBezTo>
                    <a:pt x="230" y="0"/>
                    <a:pt x="0" y="83"/>
                    <a:pt x="21" y="230"/>
                  </a:cubicBezTo>
                  <a:cubicBezTo>
                    <a:pt x="21" y="355"/>
                    <a:pt x="251" y="480"/>
                    <a:pt x="542" y="522"/>
                  </a:cubicBezTo>
                  <a:cubicBezTo>
                    <a:pt x="814" y="543"/>
                    <a:pt x="1043" y="459"/>
                    <a:pt x="1022" y="31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543" name="Freeform 542"/>
            <p:cNvSpPr>
              <a:spLocks noChangeArrowheads="1"/>
            </p:cNvSpPr>
            <p:nvPr/>
          </p:nvSpPr>
          <p:spPr bwMode="auto">
            <a:xfrm>
              <a:off x="4229" y="1478"/>
              <a:ext cx="232" cy="135"/>
            </a:xfrm>
            <a:custGeom>
              <a:avLst/>
              <a:gdLst>
                <a:gd name="T0" fmla="*/ 0 w 1023"/>
                <a:gd name="T1" fmla="*/ 0 h 605"/>
                <a:gd name="T2" fmla="*/ 0 w 1023"/>
                <a:gd name="T3" fmla="*/ 0 h 605"/>
                <a:gd name="T4" fmla="*/ 521 w 1023"/>
                <a:gd name="T5" fmla="*/ 292 h 605"/>
                <a:gd name="T6" fmla="*/ 1001 w 1023"/>
                <a:gd name="T7" fmla="*/ 83 h 605"/>
                <a:gd name="T8" fmla="*/ 1022 w 1023"/>
                <a:gd name="T9" fmla="*/ 375 h 605"/>
                <a:gd name="T10" fmla="*/ 521 w 1023"/>
                <a:gd name="T11" fmla="*/ 584 h 605"/>
                <a:gd name="T12" fmla="*/ 0 w 1023"/>
                <a:gd name="T13" fmla="*/ 292 h 605"/>
                <a:gd name="T14" fmla="*/ 0 w 1023"/>
                <a:gd name="T15" fmla="*/ 0 h 6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3" h="605">
                  <a:moveTo>
                    <a:pt x="0" y="0"/>
                  </a:moveTo>
                  <a:lnTo>
                    <a:pt x="0" y="0"/>
                  </a:lnTo>
                  <a:cubicBezTo>
                    <a:pt x="0" y="125"/>
                    <a:pt x="230" y="250"/>
                    <a:pt x="521" y="292"/>
                  </a:cubicBezTo>
                  <a:cubicBezTo>
                    <a:pt x="793" y="313"/>
                    <a:pt x="1022" y="229"/>
                    <a:pt x="1001" y="83"/>
                  </a:cubicBezTo>
                  <a:cubicBezTo>
                    <a:pt x="1022" y="375"/>
                    <a:pt x="1022" y="375"/>
                    <a:pt x="1022" y="375"/>
                  </a:cubicBezTo>
                  <a:cubicBezTo>
                    <a:pt x="1022" y="521"/>
                    <a:pt x="814" y="604"/>
                    <a:pt x="521" y="584"/>
                  </a:cubicBezTo>
                  <a:cubicBezTo>
                    <a:pt x="250" y="542"/>
                    <a:pt x="21" y="417"/>
                    <a:pt x="0" y="292"/>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544" name="Freeform 543"/>
            <p:cNvSpPr>
              <a:spLocks noChangeArrowheads="1"/>
            </p:cNvSpPr>
            <p:nvPr/>
          </p:nvSpPr>
          <p:spPr bwMode="auto">
            <a:xfrm>
              <a:off x="4183" y="1122"/>
              <a:ext cx="232" cy="121"/>
            </a:xfrm>
            <a:custGeom>
              <a:avLst/>
              <a:gdLst>
                <a:gd name="T0" fmla="*/ 1022 w 1023"/>
                <a:gd name="T1" fmla="*/ 313 h 544"/>
                <a:gd name="T2" fmla="*/ 1022 w 1023"/>
                <a:gd name="T3" fmla="*/ 313 h 544"/>
                <a:gd name="T4" fmla="*/ 501 w 1023"/>
                <a:gd name="T5" fmla="*/ 21 h 544"/>
                <a:gd name="T6" fmla="*/ 0 w 1023"/>
                <a:gd name="T7" fmla="*/ 229 h 544"/>
                <a:gd name="T8" fmla="*/ 521 w 1023"/>
                <a:gd name="T9" fmla="*/ 500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1"/>
                  </a:cubicBezTo>
                  <a:cubicBezTo>
                    <a:pt x="208" y="0"/>
                    <a:pt x="0" y="83"/>
                    <a:pt x="0" y="229"/>
                  </a:cubicBezTo>
                  <a:cubicBezTo>
                    <a:pt x="0" y="355"/>
                    <a:pt x="250" y="480"/>
                    <a:pt x="521" y="500"/>
                  </a:cubicBezTo>
                  <a:cubicBezTo>
                    <a:pt x="813" y="543"/>
                    <a:pt x="1022" y="459"/>
                    <a:pt x="1022" y="31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545" name="Freeform 544"/>
            <p:cNvSpPr>
              <a:spLocks noChangeArrowheads="1"/>
            </p:cNvSpPr>
            <p:nvPr/>
          </p:nvSpPr>
          <p:spPr bwMode="auto">
            <a:xfrm>
              <a:off x="4183" y="1175"/>
              <a:ext cx="236" cy="135"/>
            </a:xfrm>
            <a:custGeom>
              <a:avLst/>
              <a:gdLst>
                <a:gd name="T0" fmla="*/ 0 w 1044"/>
                <a:gd name="T1" fmla="*/ 0 h 606"/>
                <a:gd name="T2" fmla="*/ 0 w 1044"/>
                <a:gd name="T3" fmla="*/ 0 h 606"/>
                <a:gd name="T4" fmla="*/ 521 w 1044"/>
                <a:gd name="T5" fmla="*/ 271 h 606"/>
                <a:gd name="T6" fmla="*/ 1022 w 1044"/>
                <a:gd name="T7" fmla="*/ 84 h 606"/>
                <a:gd name="T8" fmla="*/ 1022 w 1044"/>
                <a:gd name="T9" fmla="*/ 376 h 606"/>
                <a:gd name="T10" fmla="*/ 542 w 1044"/>
                <a:gd name="T11" fmla="*/ 564 h 606"/>
                <a:gd name="T12" fmla="*/ 21 w 1044"/>
                <a:gd name="T13" fmla="*/ 293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0" y="126"/>
                    <a:pt x="250" y="251"/>
                    <a:pt x="521" y="271"/>
                  </a:cubicBezTo>
                  <a:cubicBezTo>
                    <a:pt x="813" y="314"/>
                    <a:pt x="1022" y="230"/>
                    <a:pt x="1022" y="84"/>
                  </a:cubicBezTo>
                  <a:cubicBezTo>
                    <a:pt x="1022" y="376"/>
                    <a:pt x="1022" y="376"/>
                    <a:pt x="1022" y="376"/>
                  </a:cubicBezTo>
                  <a:cubicBezTo>
                    <a:pt x="1043" y="522"/>
                    <a:pt x="813" y="605"/>
                    <a:pt x="542" y="564"/>
                  </a:cubicBezTo>
                  <a:cubicBezTo>
                    <a:pt x="250" y="543"/>
                    <a:pt x="21" y="418"/>
                    <a:pt x="21" y="293"/>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546" name="Freeform 545"/>
            <p:cNvSpPr>
              <a:spLocks noChangeArrowheads="1"/>
            </p:cNvSpPr>
            <p:nvPr/>
          </p:nvSpPr>
          <p:spPr bwMode="auto">
            <a:xfrm>
              <a:off x="4534" y="1300"/>
              <a:ext cx="234" cy="117"/>
            </a:xfrm>
            <a:custGeom>
              <a:avLst/>
              <a:gdLst>
                <a:gd name="T0" fmla="*/ 1044 w 1045"/>
                <a:gd name="T1" fmla="*/ 313 h 522"/>
                <a:gd name="T2" fmla="*/ 1044 w 1045"/>
                <a:gd name="T3" fmla="*/ 313 h 522"/>
                <a:gd name="T4" fmla="*/ 501 w 1045"/>
                <a:gd name="T5" fmla="*/ 21 h 522"/>
                <a:gd name="T6" fmla="*/ 21 w 1045"/>
                <a:gd name="T7" fmla="*/ 208 h 522"/>
                <a:gd name="T8" fmla="*/ 543 w 1045"/>
                <a:gd name="T9" fmla="*/ 500 h 522"/>
                <a:gd name="T10" fmla="*/ 1044 w 1045"/>
                <a:gd name="T11" fmla="*/ 313 h 522"/>
              </a:gdLst>
              <a:ahLst/>
              <a:cxnLst>
                <a:cxn ang="0">
                  <a:pos x="T0" y="T1"/>
                </a:cxn>
                <a:cxn ang="0">
                  <a:pos x="T2" y="T3"/>
                </a:cxn>
                <a:cxn ang="0">
                  <a:pos x="T4" y="T5"/>
                </a:cxn>
                <a:cxn ang="0">
                  <a:pos x="T6" y="T7"/>
                </a:cxn>
                <a:cxn ang="0">
                  <a:pos x="T8" y="T9"/>
                </a:cxn>
                <a:cxn ang="0">
                  <a:pos x="T10" y="T11"/>
                </a:cxn>
              </a:cxnLst>
              <a:rect l="0" t="0" r="r" b="b"/>
              <a:pathLst>
                <a:path w="1045" h="522">
                  <a:moveTo>
                    <a:pt x="1044" y="313"/>
                  </a:moveTo>
                  <a:lnTo>
                    <a:pt x="1044" y="313"/>
                  </a:lnTo>
                  <a:cubicBezTo>
                    <a:pt x="1022" y="187"/>
                    <a:pt x="793" y="41"/>
                    <a:pt x="501" y="21"/>
                  </a:cubicBezTo>
                  <a:cubicBezTo>
                    <a:pt x="230" y="0"/>
                    <a:pt x="0" y="83"/>
                    <a:pt x="21" y="208"/>
                  </a:cubicBezTo>
                  <a:cubicBezTo>
                    <a:pt x="21" y="354"/>
                    <a:pt x="271" y="480"/>
                    <a:pt x="543" y="500"/>
                  </a:cubicBezTo>
                  <a:cubicBezTo>
                    <a:pt x="814" y="521"/>
                    <a:pt x="1044" y="438"/>
                    <a:pt x="1044" y="31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547" name="Freeform 546"/>
            <p:cNvSpPr>
              <a:spLocks noChangeArrowheads="1"/>
            </p:cNvSpPr>
            <p:nvPr/>
          </p:nvSpPr>
          <p:spPr bwMode="auto">
            <a:xfrm>
              <a:off x="4538" y="1348"/>
              <a:ext cx="236" cy="137"/>
            </a:xfrm>
            <a:custGeom>
              <a:avLst/>
              <a:gdLst>
                <a:gd name="T0" fmla="*/ 0 w 1044"/>
                <a:gd name="T1" fmla="*/ 0 h 607"/>
                <a:gd name="T2" fmla="*/ 0 w 1044"/>
                <a:gd name="T3" fmla="*/ 0 h 607"/>
                <a:gd name="T4" fmla="*/ 522 w 1044"/>
                <a:gd name="T5" fmla="*/ 292 h 607"/>
                <a:gd name="T6" fmla="*/ 1023 w 1044"/>
                <a:gd name="T7" fmla="*/ 105 h 607"/>
                <a:gd name="T8" fmla="*/ 1023 w 1044"/>
                <a:gd name="T9" fmla="*/ 397 h 607"/>
                <a:gd name="T10" fmla="*/ 543 w 1044"/>
                <a:gd name="T11" fmla="*/ 584 h 607"/>
                <a:gd name="T12" fmla="*/ 0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6"/>
                    <a:pt x="250" y="272"/>
                    <a:pt x="522" y="292"/>
                  </a:cubicBezTo>
                  <a:cubicBezTo>
                    <a:pt x="793" y="313"/>
                    <a:pt x="1023" y="230"/>
                    <a:pt x="1023" y="105"/>
                  </a:cubicBezTo>
                  <a:cubicBezTo>
                    <a:pt x="1023" y="397"/>
                    <a:pt x="1023" y="397"/>
                    <a:pt x="1023" y="397"/>
                  </a:cubicBezTo>
                  <a:cubicBezTo>
                    <a:pt x="1043" y="522"/>
                    <a:pt x="814" y="606"/>
                    <a:pt x="543" y="584"/>
                  </a:cubicBezTo>
                  <a:cubicBezTo>
                    <a:pt x="250" y="564"/>
                    <a:pt x="21" y="439"/>
                    <a:pt x="0" y="292"/>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548" name="Freeform 547"/>
            <p:cNvSpPr>
              <a:spLocks noChangeArrowheads="1"/>
            </p:cNvSpPr>
            <p:nvPr/>
          </p:nvSpPr>
          <p:spPr bwMode="auto">
            <a:xfrm>
              <a:off x="4500" y="999"/>
              <a:ext cx="236" cy="117"/>
            </a:xfrm>
            <a:custGeom>
              <a:avLst/>
              <a:gdLst>
                <a:gd name="T0" fmla="*/ 1023 w 1044"/>
                <a:gd name="T1" fmla="*/ 313 h 522"/>
                <a:gd name="T2" fmla="*/ 1023 w 1044"/>
                <a:gd name="T3" fmla="*/ 313 h 522"/>
                <a:gd name="T4" fmla="*/ 501 w 1044"/>
                <a:gd name="T5" fmla="*/ 21 h 522"/>
                <a:gd name="T6" fmla="*/ 0 w 1044"/>
                <a:gd name="T7" fmla="*/ 208 h 522"/>
                <a:gd name="T8" fmla="*/ 543 w 1044"/>
                <a:gd name="T9" fmla="*/ 500 h 522"/>
                <a:gd name="T10" fmla="*/ 1023 w 1044"/>
                <a:gd name="T11" fmla="*/ 313 h 522"/>
              </a:gdLst>
              <a:ahLst/>
              <a:cxnLst>
                <a:cxn ang="0">
                  <a:pos x="T0" y="T1"/>
                </a:cxn>
                <a:cxn ang="0">
                  <a:pos x="T2" y="T3"/>
                </a:cxn>
                <a:cxn ang="0">
                  <a:pos x="T4" y="T5"/>
                </a:cxn>
                <a:cxn ang="0">
                  <a:pos x="T6" y="T7"/>
                </a:cxn>
                <a:cxn ang="0">
                  <a:pos x="T8" y="T9"/>
                </a:cxn>
                <a:cxn ang="0">
                  <a:pos x="T10" y="T11"/>
                </a:cxn>
              </a:cxnLst>
              <a:rect l="0" t="0" r="r" b="b"/>
              <a:pathLst>
                <a:path w="1044" h="522">
                  <a:moveTo>
                    <a:pt x="1023" y="313"/>
                  </a:moveTo>
                  <a:lnTo>
                    <a:pt x="1023" y="313"/>
                  </a:lnTo>
                  <a:cubicBezTo>
                    <a:pt x="1023" y="167"/>
                    <a:pt x="772" y="41"/>
                    <a:pt x="501" y="21"/>
                  </a:cubicBezTo>
                  <a:cubicBezTo>
                    <a:pt x="230" y="0"/>
                    <a:pt x="0" y="83"/>
                    <a:pt x="0" y="208"/>
                  </a:cubicBezTo>
                  <a:cubicBezTo>
                    <a:pt x="21" y="354"/>
                    <a:pt x="250" y="480"/>
                    <a:pt x="543" y="500"/>
                  </a:cubicBezTo>
                  <a:cubicBezTo>
                    <a:pt x="814" y="521"/>
                    <a:pt x="1043" y="438"/>
                    <a:pt x="1023" y="31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549" name="Freeform 548"/>
            <p:cNvSpPr>
              <a:spLocks noChangeArrowheads="1"/>
            </p:cNvSpPr>
            <p:nvPr/>
          </p:nvSpPr>
          <p:spPr bwMode="auto">
            <a:xfrm>
              <a:off x="4500" y="1046"/>
              <a:ext cx="236" cy="137"/>
            </a:xfrm>
            <a:custGeom>
              <a:avLst/>
              <a:gdLst>
                <a:gd name="T0" fmla="*/ 0 w 1044"/>
                <a:gd name="T1" fmla="*/ 0 h 607"/>
                <a:gd name="T2" fmla="*/ 0 w 1044"/>
                <a:gd name="T3" fmla="*/ 0 h 607"/>
                <a:gd name="T4" fmla="*/ 543 w 1044"/>
                <a:gd name="T5" fmla="*/ 292 h 607"/>
                <a:gd name="T6" fmla="*/ 1023 w 1044"/>
                <a:gd name="T7" fmla="*/ 105 h 607"/>
                <a:gd name="T8" fmla="*/ 1043 w 1044"/>
                <a:gd name="T9" fmla="*/ 397 h 607"/>
                <a:gd name="T10" fmla="*/ 543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0" y="272"/>
                    <a:pt x="543" y="292"/>
                  </a:cubicBezTo>
                  <a:cubicBezTo>
                    <a:pt x="814" y="313"/>
                    <a:pt x="1043" y="230"/>
                    <a:pt x="1023" y="105"/>
                  </a:cubicBezTo>
                  <a:cubicBezTo>
                    <a:pt x="1043" y="397"/>
                    <a:pt x="1043" y="397"/>
                    <a:pt x="1043" y="397"/>
                  </a:cubicBezTo>
                  <a:cubicBezTo>
                    <a:pt x="1043" y="522"/>
                    <a:pt x="835" y="606"/>
                    <a:pt x="543" y="584"/>
                  </a:cubicBezTo>
                  <a:cubicBezTo>
                    <a:pt x="272" y="563"/>
                    <a:pt x="21" y="439"/>
                    <a:pt x="21" y="292"/>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550" name="Freeform 549"/>
            <p:cNvSpPr>
              <a:spLocks noChangeArrowheads="1"/>
            </p:cNvSpPr>
            <p:nvPr/>
          </p:nvSpPr>
          <p:spPr bwMode="auto">
            <a:xfrm>
              <a:off x="4855" y="1175"/>
              <a:ext cx="232" cy="121"/>
            </a:xfrm>
            <a:custGeom>
              <a:avLst/>
              <a:gdLst>
                <a:gd name="T0" fmla="*/ 1022 w 1023"/>
                <a:gd name="T1" fmla="*/ 314 h 544"/>
                <a:gd name="T2" fmla="*/ 1022 w 1023"/>
                <a:gd name="T3" fmla="*/ 314 h 544"/>
                <a:gd name="T4" fmla="*/ 501 w 1023"/>
                <a:gd name="T5" fmla="*/ 43 h 544"/>
                <a:gd name="T6" fmla="*/ 0 w 1023"/>
                <a:gd name="T7" fmla="*/ 230 h 544"/>
                <a:gd name="T8" fmla="*/ 521 w 1023"/>
                <a:gd name="T9" fmla="*/ 522 h 544"/>
                <a:gd name="T10" fmla="*/ 1022 w 1023"/>
                <a:gd name="T11" fmla="*/ 314 h 544"/>
              </a:gdLst>
              <a:ahLst/>
              <a:cxnLst>
                <a:cxn ang="0">
                  <a:pos x="T0" y="T1"/>
                </a:cxn>
                <a:cxn ang="0">
                  <a:pos x="T2" y="T3"/>
                </a:cxn>
                <a:cxn ang="0">
                  <a:pos x="T4" y="T5"/>
                </a:cxn>
                <a:cxn ang="0">
                  <a:pos x="T6" y="T7"/>
                </a:cxn>
                <a:cxn ang="0">
                  <a:pos x="T8" y="T9"/>
                </a:cxn>
                <a:cxn ang="0">
                  <a:pos x="T10" y="T11"/>
                </a:cxn>
              </a:cxnLst>
              <a:rect l="0" t="0" r="r" b="b"/>
              <a:pathLst>
                <a:path w="1023" h="544">
                  <a:moveTo>
                    <a:pt x="1022" y="314"/>
                  </a:moveTo>
                  <a:lnTo>
                    <a:pt x="1022" y="314"/>
                  </a:lnTo>
                  <a:cubicBezTo>
                    <a:pt x="1022" y="188"/>
                    <a:pt x="772" y="63"/>
                    <a:pt x="501" y="43"/>
                  </a:cubicBezTo>
                  <a:cubicBezTo>
                    <a:pt x="209" y="0"/>
                    <a:pt x="0" y="84"/>
                    <a:pt x="0" y="230"/>
                  </a:cubicBezTo>
                  <a:cubicBezTo>
                    <a:pt x="21" y="355"/>
                    <a:pt x="250" y="480"/>
                    <a:pt x="521" y="522"/>
                  </a:cubicBezTo>
                  <a:cubicBezTo>
                    <a:pt x="814" y="543"/>
                    <a:pt x="1022" y="460"/>
                    <a:pt x="1022" y="314"/>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551" name="Freeform 550"/>
            <p:cNvSpPr>
              <a:spLocks noChangeArrowheads="1"/>
            </p:cNvSpPr>
            <p:nvPr/>
          </p:nvSpPr>
          <p:spPr bwMode="auto">
            <a:xfrm>
              <a:off x="4855" y="1225"/>
              <a:ext cx="236" cy="137"/>
            </a:xfrm>
            <a:custGeom>
              <a:avLst/>
              <a:gdLst>
                <a:gd name="T0" fmla="*/ 0 w 1044"/>
                <a:gd name="T1" fmla="*/ 0 h 606"/>
                <a:gd name="T2" fmla="*/ 0 w 1044"/>
                <a:gd name="T3" fmla="*/ 0 h 606"/>
                <a:gd name="T4" fmla="*/ 521 w 1044"/>
                <a:gd name="T5" fmla="*/ 292 h 606"/>
                <a:gd name="T6" fmla="*/ 1022 w 1044"/>
                <a:gd name="T7" fmla="*/ 84 h 606"/>
                <a:gd name="T8" fmla="*/ 1043 w 1044"/>
                <a:gd name="T9" fmla="*/ 375 h 606"/>
                <a:gd name="T10" fmla="*/ 543 w 1044"/>
                <a:gd name="T11" fmla="*/ 584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92"/>
                  </a:cubicBezTo>
                  <a:cubicBezTo>
                    <a:pt x="814" y="313"/>
                    <a:pt x="1022" y="230"/>
                    <a:pt x="1022" y="84"/>
                  </a:cubicBezTo>
                  <a:cubicBezTo>
                    <a:pt x="1043" y="375"/>
                    <a:pt x="1043" y="375"/>
                    <a:pt x="1043" y="375"/>
                  </a:cubicBezTo>
                  <a:cubicBezTo>
                    <a:pt x="1043" y="521"/>
                    <a:pt x="814" y="605"/>
                    <a:pt x="543" y="584"/>
                  </a:cubicBezTo>
                  <a:cubicBezTo>
                    <a:pt x="271" y="542"/>
                    <a:pt x="21" y="417"/>
                    <a:pt x="21" y="292"/>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552" name="Freeform 551"/>
            <p:cNvSpPr>
              <a:spLocks noChangeArrowheads="1"/>
            </p:cNvSpPr>
            <p:nvPr/>
          </p:nvSpPr>
          <p:spPr bwMode="auto">
            <a:xfrm>
              <a:off x="4808" y="876"/>
              <a:ext cx="230" cy="121"/>
            </a:xfrm>
            <a:custGeom>
              <a:avLst/>
              <a:gdLst>
                <a:gd name="T0" fmla="*/ 1022 w 1023"/>
                <a:gd name="T1" fmla="*/ 313 h 544"/>
                <a:gd name="T2" fmla="*/ 1022 w 1023"/>
                <a:gd name="T3" fmla="*/ 313 h 544"/>
                <a:gd name="T4" fmla="*/ 500 w 1023"/>
                <a:gd name="T5" fmla="*/ 21 h 544"/>
                <a:gd name="T6" fmla="*/ 0 w 1023"/>
                <a:gd name="T7" fmla="*/ 209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22" y="188"/>
                    <a:pt x="771" y="63"/>
                    <a:pt x="500" y="21"/>
                  </a:cubicBezTo>
                  <a:cubicBezTo>
                    <a:pt x="208" y="0"/>
                    <a:pt x="0" y="84"/>
                    <a:pt x="0" y="209"/>
                  </a:cubicBezTo>
                  <a:cubicBezTo>
                    <a:pt x="20" y="355"/>
                    <a:pt x="250" y="480"/>
                    <a:pt x="521" y="501"/>
                  </a:cubicBezTo>
                  <a:cubicBezTo>
                    <a:pt x="813" y="543"/>
                    <a:pt x="1022" y="439"/>
                    <a:pt x="1022" y="31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553" name="Freeform 552"/>
            <p:cNvSpPr>
              <a:spLocks noChangeArrowheads="1"/>
            </p:cNvSpPr>
            <p:nvPr/>
          </p:nvSpPr>
          <p:spPr bwMode="auto">
            <a:xfrm>
              <a:off x="4808" y="923"/>
              <a:ext cx="236" cy="141"/>
            </a:xfrm>
            <a:custGeom>
              <a:avLst/>
              <a:gdLst>
                <a:gd name="T0" fmla="*/ 0 w 1043"/>
                <a:gd name="T1" fmla="*/ 0 h 627"/>
                <a:gd name="T2" fmla="*/ 0 w 1043"/>
                <a:gd name="T3" fmla="*/ 0 h 627"/>
                <a:gd name="T4" fmla="*/ 521 w 1043"/>
                <a:gd name="T5" fmla="*/ 292 h 627"/>
                <a:gd name="T6" fmla="*/ 1022 w 1043"/>
                <a:gd name="T7" fmla="*/ 104 h 627"/>
                <a:gd name="T8" fmla="*/ 1042 w 1043"/>
                <a:gd name="T9" fmla="*/ 397 h 627"/>
                <a:gd name="T10" fmla="*/ 542 w 1043"/>
                <a:gd name="T11" fmla="*/ 584 h 627"/>
                <a:gd name="T12" fmla="*/ 20 w 1043"/>
                <a:gd name="T13" fmla="*/ 292 h 627"/>
                <a:gd name="T14" fmla="*/ 0 w 1043"/>
                <a:gd name="T15" fmla="*/ 0 h 6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3" h="627">
                  <a:moveTo>
                    <a:pt x="0" y="0"/>
                  </a:moveTo>
                  <a:lnTo>
                    <a:pt x="0" y="0"/>
                  </a:lnTo>
                  <a:cubicBezTo>
                    <a:pt x="20" y="146"/>
                    <a:pt x="250" y="271"/>
                    <a:pt x="521" y="292"/>
                  </a:cubicBezTo>
                  <a:cubicBezTo>
                    <a:pt x="813" y="334"/>
                    <a:pt x="1022" y="230"/>
                    <a:pt x="1022" y="104"/>
                  </a:cubicBezTo>
                  <a:cubicBezTo>
                    <a:pt x="1042" y="397"/>
                    <a:pt x="1042" y="397"/>
                    <a:pt x="1042" y="397"/>
                  </a:cubicBezTo>
                  <a:cubicBezTo>
                    <a:pt x="1042" y="521"/>
                    <a:pt x="813" y="626"/>
                    <a:pt x="542" y="584"/>
                  </a:cubicBezTo>
                  <a:cubicBezTo>
                    <a:pt x="271" y="563"/>
                    <a:pt x="20" y="438"/>
                    <a:pt x="20" y="292"/>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554" name="Freeform 553"/>
            <p:cNvSpPr>
              <a:spLocks noChangeArrowheads="1"/>
            </p:cNvSpPr>
            <p:nvPr/>
          </p:nvSpPr>
          <p:spPr bwMode="auto">
            <a:xfrm>
              <a:off x="5162" y="1056"/>
              <a:ext cx="232" cy="117"/>
            </a:xfrm>
            <a:custGeom>
              <a:avLst/>
              <a:gdLst>
                <a:gd name="T0" fmla="*/ 1022 w 1023"/>
                <a:gd name="T1" fmla="*/ 313 h 522"/>
                <a:gd name="T2" fmla="*/ 1022 w 1023"/>
                <a:gd name="T3" fmla="*/ 313 h 522"/>
                <a:gd name="T4" fmla="*/ 500 w 1023"/>
                <a:gd name="T5" fmla="*/ 21 h 522"/>
                <a:gd name="T6" fmla="*/ 0 w 1023"/>
                <a:gd name="T7" fmla="*/ 208 h 522"/>
                <a:gd name="T8" fmla="*/ 522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67"/>
                    <a:pt x="772" y="42"/>
                    <a:pt x="500" y="21"/>
                  </a:cubicBezTo>
                  <a:cubicBezTo>
                    <a:pt x="209" y="0"/>
                    <a:pt x="0" y="84"/>
                    <a:pt x="0" y="208"/>
                  </a:cubicBezTo>
                  <a:cubicBezTo>
                    <a:pt x="21" y="355"/>
                    <a:pt x="250" y="480"/>
                    <a:pt x="522" y="501"/>
                  </a:cubicBezTo>
                  <a:cubicBezTo>
                    <a:pt x="813" y="521"/>
                    <a:pt x="1022" y="438"/>
                    <a:pt x="1022" y="31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555" name="Freeform 554"/>
            <p:cNvSpPr>
              <a:spLocks noChangeArrowheads="1"/>
            </p:cNvSpPr>
            <p:nvPr/>
          </p:nvSpPr>
          <p:spPr bwMode="auto">
            <a:xfrm>
              <a:off x="5162" y="1102"/>
              <a:ext cx="236" cy="137"/>
            </a:xfrm>
            <a:custGeom>
              <a:avLst/>
              <a:gdLst>
                <a:gd name="T0" fmla="*/ 0 w 1044"/>
                <a:gd name="T1" fmla="*/ 0 h 607"/>
                <a:gd name="T2" fmla="*/ 0 w 1044"/>
                <a:gd name="T3" fmla="*/ 0 h 607"/>
                <a:gd name="T4" fmla="*/ 522 w 1044"/>
                <a:gd name="T5" fmla="*/ 293 h 607"/>
                <a:gd name="T6" fmla="*/ 1022 w 1044"/>
                <a:gd name="T7" fmla="*/ 105 h 607"/>
                <a:gd name="T8" fmla="*/ 1022 w 1044"/>
                <a:gd name="T9" fmla="*/ 397 h 607"/>
                <a:gd name="T10" fmla="*/ 542 w 1044"/>
                <a:gd name="T11" fmla="*/ 584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7"/>
                    <a:pt x="250" y="272"/>
                    <a:pt x="522" y="293"/>
                  </a:cubicBezTo>
                  <a:cubicBezTo>
                    <a:pt x="813" y="313"/>
                    <a:pt x="1022" y="230"/>
                    <a:pt x="1022" y="105"/>
                  </a:cubicBezTo>
                  <a:cubicBezTo>
                    <a:pt x="1022" y="397"/>
                    <a:pt x="1022" y="397"/>
                    <a:pt x="1022" y="397"/>
                  </a:cubicBezTo>
                  <a:cubicBezTo>
                    <a:pt x="1043" y="522"/>
                    <a:pt x="813" y="606"/>
                    <a:pt x="542" y="584"/>
                  </a:cubicBezTo>
                  <a:cubicBezTo>
                    <a:pt x="250" y="564"/>
                    <a:pt x="21" y="439"/>
                    <a:pt x="21" y="293"/>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grpSp>
      <p:grpSp>
        <p:nvGrpSpPr>
          <p:cNvPr id="1386" name="Group 204"/>
          <p:cNvGrpSpPr>
            <a:grpSpLocks/>
          </p:cNvGrpSpPr>
          <p:nvPr/>
        </p:nvGrpSpPr>
        <p:grpSpPr bwMode="auto">
          <a:xfrm flipH="1">
            <a:off x="6516210" y="3961685"/>
            <a:ext cx="992980" cy="723563"/>
            <a:chOff x="3658" y="852"/>
            <a:chExt cx="1986" cy="1447"/>
          </a:xfrm>
        </p:grpSpPr>
        <p:sp>
          <p:nvSpPr>
            <p:cNvPr id="1470" name="Freeform 1469"/>
            <p:cNvSpPr>
              <a:spLocks noChangeArrowheads="1"/>
            </p:cNvSpPr>
            <p:nvPr/>
          </p:nvSpPr>
          <p:spPr bwMode="auto">
            <a:xfrm>
              <a:off x="3658" y="1419"/>
              <a:ext cx="662" cy="880"/>
            </a:xfrm>
            <a:custGeom>
              <a:avLst/>
              <a:gdLst>
                <a:gd name="T0" fmla="*/ 2921 w 2922"/>
                <a:gd name="T1" fmla="*/ 3879 h 3880"/>
                <a:gd name="T2" fmla="*/ 0 w 2922"/>
                <a:gd name="T3" fmla="*/ 2629 h 3880"/>
                <a:gd name="T4" fmla="*/ 0 w 2922"/>
                <a:gd name="T5" fmla="*/ 0 h 3880"/>
                <a:gd name="T6" fmla="*/ 2921 w 2922"/>
                <a:gd name="T7" fmla="*/ 1251 h 3880"/>
                <a:gd name="T8" fmla="*/ 2921 w 2922"/>
                <a:gd name="T9" fmla="*/ 3879 h 3880"/>
              </a:gdLst>
              <a:ahLst/>
              <a:cxnLst>
                <a:cxn ang="0">
                  <a:pos x="T0" y="T1"/>
                </a:cxn>
                <a:cxn ang="0">
                  <a:pos x="T2" y="T3"/>
                </a:cxn>
                <a:cxn ang="0">
                  <a:pos x="T4" y="T5"/>
                </a:cxn>
                <a:cxn ang="0">
                  <a:pos x="T6" y="T7"/>
                </a:cxn>
                <a:cxn ang="0">
                  <a:pos x="T8" y="T9"/>
                </a:cxn>
              </a:cxnLst>
              <a:rect l="0" t="0" r="r" b="b"/>
              <a:pathLst>
                <a:path w="2922" h="3880">
                  <a:moveTo>
                    <a:pt x="2921" y="3879"/>
                  </a:moveTo>
                  <a:lnTo>
                    <a:pt x="0" y="2629"/>
                  </a:lnTo>
                  <a:lnTo>
                    <a:pt x="0" y="0"/>
                  </a:lnTo>
                  <a:lnTo>
                    <a:pt x="2921" y="1251"/>
                  </a:lnTo>
                  <a:lnTo>
                    <a:pt x="2921" y="3879"/>
                  </a:lnTo>
                </a:path>
              </a:pathLst>
            </a:custGeom>
            <a:gradFill flip="none" rotWithShape="1">
              <a:gsLst>
                <a:gs pos="0">
                  <a:schemeClr val="accent2">
                    <a:lumMod val="67000"/>
                  </a:schemeClr>
                </a:gs>
                <a:gs pos="48000">
                  <a:schemeClr val="accent2">
                    <a:lumMod val="97000"/>
                    <a:lumOff val="3000"/>
                  </a:schemeClr>
                </a:gs>
                <a:gs pos="100000">
                  <a:schemeClr val="accent2">
                    <a:lumMod val="60000"/>
                    <a:lumOff val="40000"/>
                  </a:schemeClr>
                </a:gs>
              </a:gsLst>
              <a:lin ang="16200000" scaled="1"/>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471" name="Freeform 1470"/>
            <p:cNvSpPr>
              <a:spLocks noChangeArrowheads="1"/>
            </p:cNvSpPr>
            <p:nvPr/>
          </p:nvSpPr>
          <p:spPr bwMode="auto">
            <a:xfrm>
              <a:off x="4320" y="1133"/>
              <a:ext cx="1324" cy="1166"/>
            </a:xfrm>
            <a:custGeom>
              <a:avLst/>
              <a:gdLst>
                <a:gd name="T0" fmla="*/ 2920 w 5842"/>
                <a:gd name="T1" fmla="*/ 1272 h 5152"/>
                <a:gd name="T2" fmla="*/ 0 w 5842"/>
                <a:gd name="T3" fmla="*/ 2523 h 5152"/>
                <a:gd name="T4" fmla="*/ 0 w 5842"/>
                <a:gd name="T5" fmla="*/ 5151 h 5152"/>
                <a:gd name="T6" fmla="*/ 2920 w 5842"/>
                <a:gd name="T7" fmla="*/ 3901 h 5152"/>
                <a:gd name="T8" fmla="*/ 5841 w 5842"/>
                <a:gd name="T9" fmla="*/ 2649 h 5152"/>
                <a:gd name="T10" fmla="*/ 5841 w 5842"/>
                <a:gd name="T11" fmla="*/ 0 h 5152"/>
                <a:gd name="T12" fmla="*/ 2920 w 5842"/>
                <a:gd name="T13" fmla="*/ 1272 h 5152"/>
              </a:gdLst>
              <a:ahLst/>
              <a:cxnLst>
                <a:cxn ang="0">
                  <a:pos x="T0" y="T1"/>
                </a:cxn>
                <a:cxn ang="0">
                  <a:pos x="T2" y="T3"/>
                </a:cxn>
                <a:cxn ang="0">
                  <a:pos x="T4" y="T5"/>
                </a:cxn>
                <a:cxn ang="0">
                  <a:pos x="T6" y="T7"/>
                </a:cxn>
                <a:cxn ang="0">
                  <a:pos x="T8" y="T9"/>
                </a:cxn>
                <a:cxn ang="0">
                  <a:pos x="T10" y="T11"/>
                </a:cxn>
                <a:cxn ang="0">
                  <a:pos x="T12" y="T13"/>
                </a:cxn>
              </a:cxnLst>
              <a:rect l="0" t="0" r="r" b="b"/>
              <a:pathLst>
                <a:path w="5842" h="5152">
                  <a:moveTo>
                    <a:pt x="2920" y="1272"/>
                  </a:moveTo>
                  <a:lnTo>
                    <a:pt x="0" y="2523"/>
                  </a:lnTo>
                  <a:lnTo>
                    <a:pt x="0" y="5151"/>
                  </a:lnTo>
                  <a:lnTo>
                    <a:pt x="2920" y="3901"/>
                  </a:lnTo>
                  <a:lnTo>
                    <a:pt x="5841" y="2649"/>
                  </a:lnTo>
                  <a:lnTo>
                    <a:pt x="5841" y="0"/>
                  </a:lnTo>
                  <a:lnTo>
                    <a:pt x="2920" y="1272"/>
                  </a:lnTo>
                </a:path>
              </a:pathLst>
            </a:custGeom>
            <a:gradFill flip="none" rotWithShape="1">
              <a:gsLst>
                <a:gs pos="0">
                  <a:schemeClr val="accent2">
                    <a:lumMod val="89000"/>
                  </a:schemeClr>
                </a:gs>
                <a:gs pos="23000">
                  <a:schemeClr val="accent2">
                    <a:lumMod val="89000"/>
                  </a:schemeClr>
                </a:gs>
                <a:gs pos="69000">
                  <a:schemeClr val="accent2">
                    <a:lumMod val="75000"/>
                  </a:schemeClr>
                </a:gs>
                <a:gs pos="97000">
                  <a:schemeClr val="accent2">
                    <a:lumMod val="70000"/>
                  </a:schemeClr>
                </a:gs>
              </a:gsLst>
              <a:path path="circle">
                <a:fillToRect l="50000" t="50000" r="50000" b="5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472" name="Freeform 1471"/>
            <p:cNvSpPr>
              <a:spLocks noChangeArrowheads="1"/>
            </p:cNvSpPr>
            <p:nvPr/>
          </p:nvSpPr>
          <p:spPr bwMode="auto">
            <a:xfrm>
              <a:off x="3658" y="852"/>
              <a:ext cx="1986" cy="856"/>
            </a:xfrm>
            <a:custGeom>
              <a:avLst/>
              <a:gdLst>
                <a:gd name="T0" fmla="*/ 5841 w 8763"/>
                <a:gd name="T1" fmla="*/ 0 h 3776"/>
                <a:gd name="T2" fmla="*/ 2921 w 8763"/>
                <a:gd name="T3" fmla="*/ 1252 h 3776"/>
                <a:gd name="T4" fmla="*/ 0 w 8763"/>
                <a:gd name="T5" fmla="*/ 2524 h 3776"/>
                <a:gd name="T6" fmla="*/ 2921 w 8763"/>
                <a:gd name="T7" fmla="*/ 3775 h 3776"/>
                <a:gd name="T8" fmla="*/ 5841 w 8763"/>
                <a:gd name="T9" fmla="*/ 2524 h 3776"/>
                <a:gd name="T10" fmla="*/ 8762 w 8763"/>
                <a:gd name="T11" fmla="*/ 1252 h 3776"/>
                <a:gd name="T12" fmla="*/ 5841 w 8763"/>
                <a:gd name="T13" fmla="*/ 0 h 3776"/>
              </a:gdLst>
              <a:ahLst/>
              <a:cxnLst>
                <a:cxn ang="0">
                  <a:pos x="T0" y="T1"/>
                </a:cxn>
                <a:cxn ang="0">
                  <a:pos x="T2" y="T3"/>
                </a:cxn>
                <a:cxn ang="0">
                  <a:pos x="T4" y="T5"/>
                </a:cxn>
                <a:cxn ang="0">
                  <a:pos x="T6" y="T7"/>
                </a:cxn>
                <a:cxn ang="0">
                  <a:pos x="T8" y="T9"/>
                </a:cxn>
                <a:cxn ang="0">
                  <a:pos x="T10" y="T11"/>
                </a:cxn>
                <a:cxn ang="0">
                  <a:pos x="T12" y="T13"/>
                </a:cxn>
              </a:cxnLst>
              <a:rect l="0" t="0" r="r" b="b"/>
              <a:pathLst>
                <a:path w="8763" h="3776">
                  <a:moveTo>
                    <a:pt x="5841" y="0"/>
                  </a:moveTo>
                  <a:lnTo>
                    <a:pt x="2921" y="1252"/>
                  </a:lnTo>
                  <a:lnTo>
                    <a:pt x="0" y="2524"/>
                  </a:lnTo>
                  <a:lnTo>
                    <a:pt x="2921" y="3775"/>
                  </a:lnTo>
                  <a:lnTo>
                    <a:pt x="5841" y="2524"/>
                  </a:lnTo>
                  <a:lnTo>
                    <a:pt x="8762" y="1252"/>
                  </a:lnTo>
                  <a:lnTo>
                    <a:pt x="5841" y="0"/>
                  </a:lnTo>
                </a:path>
              </a:pathLst>
            </a:custGeom>
            <a:gradFill flip="none" rotWithShape="1">
              <a:gsLst>
                <a:gs pos="0">
                  <a:schemeClr val="accent2">
                    <a:lumMod val="5000"/>
                    <a:lumOff val="95000"/>
                  </a:schemeClr>
                </a:gs>
                <a:gs pos="74000">
                  <a:schemeClr val="accent2">
                    <a:lumMod val="45000"/>
                    <a:lumOff val="55000"/>
                  </a:schemeClr>
                </a:gs>
                <a:gs pos="83000">
                  <a:schemeClr val="accent2">
                    <a:lumMod val="45000"/>
                    <a:lumOff val="55000"/>
                  </a:schemeClr>
                </a:gs>
                <a:gs pos="100000">
                  <a:schemeClr val="accent2">
                    <a:lumMod val="30000"/>
                    <a:lumOff val="70000"/>
                  </a:schemeClr>
                </a:gs>
              </a:gsLst>
              <a:lin ang="5400000" scaled="1"/>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473" name="Freeform 1472"/>
            <p:cNvSpPr>
              <a:spLocks noChangeArrowheads="1"/>
            </p:cNvSpPr>
            <p:nvPr/>
          </p:nvSpPr>
          <p:spPr bwMode="auto">
            <a:xfrm>
              <a:off x="3872" y="1246"/>
              <a:ext cx="234" cy="121"/>
            </a:xfrm>
            <a:custGeom>
              <a:avLst/>
              <a:gdLst>
                <a:gd name="T0" fmla="*/ 1022 w 1044"/>
                <a:gd name="T1" fmla="*/ 333 h 543"/>
                <a:gd name="T2" fmla="*/ 1022 w 1044"/>
                <a:gd name="T3" fmla="*/ 333 h 543"/>
                <a:gd name="T4" fmla="*/ 500 w 1044"/>
                <a:gd name="T5" fmla="*/ 41 h 543"/>
                <a:gd name="T6" fmla="*/ 20 w 1044"/>
                <a:gd name="T7" fmla="*/ 229 h 543"/>
                <a:gd name="T8" fmla="*/ 542 w 1044"/>
                <a:gd name="T9" fmla="*/ 521 h 543"/>
                <a:gd name="T10" fmla="*/ 1022 w 1044"/>
                <a:gd name="T11" fmla="*/ 333 h 543"/>
              </a:gdLst>
              <a:ahLst/>
              <a:cxnLst>
                <a:cxn ang="0">
                  <a:pos x="T0" y="T1"/>
                </a:cxn>
                <a:cxn ang="0">
                  <a:pos x="T2" y="T3"/>
                </a:cxn>
                <a:cxn ang="0">
                  <a:pos x="T4" y="T5"/>
                </a:cxn>
                <a:cxn ang="0">
                  <a:pos x="T6" y="T7"/>
                </a:cxn>
                <a:cxn ang="0">
                  <a:pos x="T8" y="T9"/>
                </a:cxn>
                <a:cxn ang="0">
                  <a:pos x="T10" y="T11"/>
                </a:cxn>
              </a:cxnLst>
              <a:rect l="0" t="0" r="r" b="b"/>
              <a:pathLst>
                <a:path w="1044" h="543">
                  <a:moveTo>
                    <a:pt x="1022" y="333"/>
                  </a:moveTo>
                  <a:lnTo>
                    <a:pt x="1022" y="333"/>
                  </a:lnTo>
                  <a:cubicBezTo>
                    <a:pt x="1022" y="187"/>
                    <a:pt x="793" y="62"/>
                    <a:pt x="500" y="41"/>
                  </a:cubicBezTo>
                  <a:cubicBezTo>
                    <a:pt x="229" y="0"/>
                    <a:pt x="0" y="104"/>
                    <a:pt x="20" y="229"/>
                  </a:cubicBezTo>
                  <a:cubicBezTo>
                    <a:pt x="20" y="354"/>
                    <a:pt x="250" y="479"/>
                    <a:pt x="542" y="521"/>
                  </a:cubicBezTo>
                  <a:cubicBezTo>
                    <a:pt x="813" y="542"/>
                    <a:pt x="1043" y="458"/>
                    <a:pt x="1022" y="33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474" name="Freeform 1473"/>
            <p:cNvSpPr>
              <a:spLocks noChangeArrowheads="1"/>
            </p:cNvSpPr>
            <p:nvPr/>
          </p:nvSpPr>
          <p:spPr bwMode="auto">
            <a:xfrm>
              <a:off x="3876" y="1298"/>
              <a:ext cx="230" cy="135"/>
            </a:xfrm>
            <a:custGeom>
              <a:avLst/>
              <a:gdLst>
                <a:gd name="T0" fmla="*/ 0 w 1024"/>
                <a:gd name="T1" fmla="*/ 0 h 606"/>
                <a:gd name="T2" fmla="*/ 0 w 1024"/>
                <a:gd name="T3" fmla="*/ 0 h 606"/>
                <a:gd name="T4" fmla="*/ 522 w 1024"/>
                <a:gd name="T5" fmla="*/ 292 h 606"/>
                <a:gd name="T6" fmla="*/ 1002 w 1024"/>
                <a:gd name="T7" fmla="*/ 104 h 606"/>
                <a:gd name="T8" fmla="*/ 1023 w 1024"/>
                <a:gd name="T9" fmla="*/ 396 h 606"/>
                <a:gd name="T10" fmla="*/ 522 w 1024"/>
                <a:gd name="T11" fmla="*/ 584 h 606"/>
                <a:gd name="T12" fmla="*/ 0 w 1024"/>
                <a:gd name="T13" fmla="*/ 292 h 606"/>
                <a:gd name="T14" fmla="*/ 0 w 102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4" h="606">
                  <a:moveTo>
                    <a:pt x="0" y="0"/>
                  </a:moveTo>
                  <a:lnTo>
                    <a:pt x="0" y="0"/>
                  </a:lnTo>
                  <a:cubicBezTo>
                    <a:pt x="0" y="125"/>
                    <a:pt x="230" y="250"/>
                    <a:pt x="522" y="292"/>
                  </a:cubicBezTo>
                  <a:cubicBezTo>
                    <a:pt x="793" y="313"/>
                    <a:pt x="1023" y="229"/>
                    <a:pt x="1002" y="104"/>
                  </a:cubicBezTo>
                  <a:cubicBezTo>
                    <a:pt x="1023" y="396"/>
                    <a:pt x="1023" y="396"/>
                    <a:pt x="1023" y="396"/>
                  </a:cubicBezTo>
                  <a:cubicBezTo>
                    <a:pt x="1023" y="521"/>
                    <a:pt x="814" y="605"/>
                    <a:pt x="522" y="584"/>
                  </a:cubicBezTo>
                  <a:cubicBezTo>
                    <a:pt x="251" y="563"/>
                    <a:pt x="22" y="417"/>
                    <a:pt x="0"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475" name="Freeform 1474"/>
            <p:cNvSpPr>
              <a:spLocks noChangeArrowheads="1"/>
            </p:cNvSpPr>
            <p:nvPr/>
          </p:nvSpPr>
          <p:spPr bwMode="auto">
            <a:xfrm>
              <a:off x="4225" y="1423"/>
              <a:ext cx="236" cy="123"/>
            </a:xfrm>
            <a:custGeom>
              <a:avLst/>
              <a:gdLst>
                <a:gd name="T0" fmla="*/ 1022 w 1044"/>
                <a:gd name="T1" fmla="*/ 313 h 544"/>
                <a:gd name="T2" fmla="*/ 1022 w 1044"/>
                <a:gd name="T3" fmla="*/ 313 h 544"/>
                <a:gd name="T4" fmla="*/ 501 w 1044"/>
                <a:gd name="T5" fmla="*/ 21 h 544"/>
                <a:gd name="T6" fmla="*/ 21 w 1044"/>
                <a:gd name="T7" fmla="*/ 230 h 544"/>
                <a:gd name="T8" fmla="*/ 542 w 1044"/>
                <a:gd name="T9" fmla="*/ 522 h 544"/>
                <a:gd name="T10" fmla="*/ 1022 w 1044"/>
                <a:gd name="T11" fmla="*/ 313 h 544"/>
              </a:gdLst>
              <a:ahLst/>
              <a:cxnLst>
                <a:cxn ang="0">
                  <a:pos x="T0" y="T1"/>
                </a:cxn>
                <a:cxn ang="0">
                  <a:pos x="T2" y="T3"/>
                </a:cxn>
                <a:cxn ang="0">
                  <a:pos x="T4" y="T5"/>
                </a:cxn>
                <a:cxn ang="0">
                  <a:pos x="T6" y="T7"/>
                </a:cxn>
                <a:cxn ang="0">
                  <a:pos x="T8" y="T9"/>
                </a:cxn>
                <a:cxn ang="0">
                  <a:pos x="T10" y="T11"/>
                </a:cxn>
              </a:cxnLst>
              <a:rect l="0" t="0" r="r" b="b"/>
              <a:pathLst>
                <a:path w="1044" h="544">
                  <a:moveTo>
                    <a:pt x="1022" y="313"/>
                  </a:moveTo>
                  <a:lnTo>
                    <a:pt x="1022" y="313"/>
                  </a:lnTo>
                  <a:cubicBezTo>
                    <a:pt x="1022" y="188"/>
                    <a:pt x="793" y="63"/>
                    <a:pt x="501" y="21"/>
                  </a:cubicBezTo>
                  <a:cubicBezTo>
                    <a:pt x="230" y="0"/>
                    <a:pt x="0" y="83"/>
                    <a:pt x="21" y="230"/>
                  </a:cubicBezTo>
                  <a:cubicBezTo>
                    <a:pt x="21" y="355"/>
                    <a:pt x="251" y="480"/>
                    <a:pt x="542" y="522"/>
                  </a:cubicBezTo>
                  <a:cubicBezTo>
                    <a:pt x="814" y="543"/>
                    <a:pt x="1043" y="459"/>
                    <a:pt x="1022"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476" name="Freeform 1475"/>
            <p:cNvSpPr>
              <a:spLocks noChangeArrowheads="1"/>
            </p:cNvSpPr>
            <p:nvPr/>
          </p:nvSpPr>
          <p:spPr bwMode="auto">
            <a:xfrm>
              <a:off x="4229" y="1478"/>
              <a:ext cx="232" cy="135"/>
            </a:xfrm>
            <a:custGeom>
              <a:avLst/>
              <a:gdLst>
                <a:gd name="T0" fmla="*/ 0 w 1023"/>
                <a:gd name="T1" fmla="*/ 0 h 605"/>
                <a:gd name="T2" fmla="*/ 0 w 1023"/>
                <a:gd name="T3" fmla="*/ 0 h 605"/>
                <a:gd name="T4" fmla="*/ 521 w 1023"/>
                <a:gd name="T5" fmla="*/ 292 h 605"/>
                <a:gd name="T6" fmla="*/ 1001 w 1023"/>
                <a:gd name="T7" fmla="*/ 83 h 605"/>
                <a:gd name="T8" fmla="*/ 1022 w 1023"/>
                <a:gd name="T9" fmla="*/ 375 h 605"/>
                <a:gd name="T10" fmla="*/ 521 w 1023"/>
                <a:gd name="T11" fmla="*/ 584 h 605"/>
                <a:gd name="T12" fmla="*/ 0 w 1023"/>
                <a:gd name="T13" fmla="*/ 292 h 605"/>
                <a:gd name="T14" fmla="*/ 0 w 1023"/>
                <a:gd name="T15" fmla="*/ 0 h 6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3" h="605">
                  <a:moveTo>
                    <a:pt x="0" y="0"/>
                  </a:moveTo>
                  <a:lnTo>
                    <a:pt x="0" y="0"/>
                  </a:lnTo>
                  <a:cubicBezTo>
                    <a:pt x="0" y="125"/>
                    <a:pt x="230" y="250"/>
                    <a:pt x="521" y="292"/>
                  </a:cubicBezTo>
                  <a:cubicBezTo>
                    <a:pt x="793" y="313"/>
                    <a:pt x="1022" y="229"/>
                    <a:pt x="1001" y="83"/>
                  </a:cubicBezTo>
                  <a:cubicBezTo>
                    <a:pt x="1022" y="375"/>
                    <a:pt x="1022" y="375"/>
                    <a:pt x="1022" y="375"/>
                  </a:cubicBezTo>
                  <a:cubicBezTo>
                    <a:pt x="1022" y="521"/>
                    <a:pt x="814" y="604"/>
                    <a:pt x="521" y="584"/>
                  </a:cubicBezTo>
                  <a:cubicBezTo>
                    <a:pt x="250" y="542"/>
                    <a:pt x="21" y="417"/>
                    <a:pt x="0"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477" name="Freeform 1476"/>
            <p:cNvSpPr>
              <a:spLocks noChangeArrowheads="1"/>
            </p:cNvSpPr>
            <p:nvPr/>
          </p:nvSpPr>
          <p:spPr bwMode="auto">
            <a:xfrm>
              <a:off x="4183" y="1122"/>
              <a:ext cx="232" cy="121"/>
            </a:xfrm>
            <a:custGeom>
              <a:avLst/>
              <a:gdLst>
                <a:gd name="T0" fmla="*/ 1022 w 1023"/>
                <a:gd name="T1" fmla="*/ 313 h 544"/>
                <a:gd name="T2" fmla="*/ 1022 w 1023"/>
                <a:gd name="T3" fmla="*/ 313 h 544"/>
                <a:gd name="T4" fmla="*/ 501 w 1023"/>
                <a:gd name="T5" fmla="*/ 21 h 544"/>
                <a:gd name="T6" fmla="*/ 0 w 1023"/>
                <a:gd name="T7" fmla="*/ 229 h 544"/>
                <a:gd name="T8" fmla="*/ 521 w 1023"/>
                <a:gd name="T9" fmla="*/ 500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1"/>
                  </a:cubicBezTo>
                  <a:cubicBezTo>
                    <a:pt x="208" y="0"/>
                    <a:pt x="0" y="83"/>
                    <a:pt x="0" y="229"/>
                  </a:cubicBezTo>
                  <a:cubicBezTo>
                    <a:pt x="0" y="355"/>
                    <a:pt x="250" y="480"/>
                    <a:pt x="521" y="500"/>
                  </a:cubicBezTo>
                  <a:cubicBezTo>
                    <a:pt x="813" y="543"/>
                    <a:pt x="1022" y="459"/>
                    <a:pt x="1022"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478" name="Freeform 1477"/>
            <p:cNvSpPr>
              <a:spLocks noChangeArrowheads="1"/>
            </p:cNvSpPr>
            <p:nvPr/>
          </p:nvSpPr>
          <p:spPr bwMode="auto">
            <a:xfrm>
              <a:off x="4183" y="1175"/>
              <a:ext cx="236" cy="135"/>
            </a:xfrm>
            <a:custGeom>
              <a:avLst/>
              <a:gdLst>
                <a:gd name="T0" fmla="*/ 0 w 1044"/>
                <a:gd name="T1" fmla="*/ 0 h 606"/>
                <a:gd name="T2" fmla="*/ 0 w 1044"/>
                <a:gd name="T3" fmla="*/ 0 h 606"/>
                <a:gd name="T4" fmla="*/ 521 w 1044"/>
                <a:gd name="T5" fmla="*/ 271 h 606"/>
                <a:gd name="T6" fmla="*/ 1022 w 1044"/>
                <a:gd name="T7" fmla="*/ 84 h 606"/>
                <a:gd name="T8" fmla="*/ 1022 w 1044"/>
                <a:gd name="T9" fmla="*/ 376 h 606"/>
                <a:gd name="T10" fmla="*/ 542 w 1044"/>
                <a:gd name="T11" fmla="*/ 564 h 606"/>
                <a:gd name="T12" fmla="*/ 21 w 1044"/>
                <a:gd name="T13" fmla="*/ 293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0" y="126"/>
                    <a:pt x="250" y="251"/>
                    <a:pt x="521" y="271"/>
                  </a:cubicBezTo>
                  <a:cubicBezTo>
                    <a:pt x="813" y="314"/>
                    <a:pt x="1022" y="230"/>
                    <a:pt x="1022" y="84"/>
                  </a:cubicBezTo>
                  <a:cubicBezTo>
                    <a:pt x="1022" y="376"/>
                    <a:pt x="1022" y="376"/>
                    <a:pt x="1022" y="376"/>
                  </a:cubicBezTo>
                  <a:cubicBezTo>
                    <a:pt x="1043" y="522"/>
                    <a:pt x="813" y="605"/>
                    <a:pt x="542" y="564"/>
                  </a:cubicBezTo>
                  <a:cubicBezTo>
                    <a:pt x="250" y="543"/>
                    <a:pt x="21" y="418"/>
                    <a:pt x="21" y="293"/>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479" name="Freeform 1478"/>
            <p:cNvSpPr>
              <a:spLocks noChangeArrowheads="1"/>
            </p:cNvSpPr>
            <p:nvPr/>
          </p:nvSpPr>
          <p:spPr bwMode="auto">
            <a:xfrm>
              <a:off x="4534" y="1300"/>
              <a:ext cx="234" cy="117"/>
            </a:xfrm>
            <a:custGeom>
              <a:avLst/>
              <a:gdLst>
                <a:gd name="T0" fmla="*/ 1044 w 1045"/>
                <a:gd name="T1" fmla="*/ 313 h 522"/>
                <a:gd name="T2" fmla="*/ 1044 w 1045"/>
                <a:gd name="T3" fmla="*/ 313 h 522"/>
                <a:gd name="T4" fmla="*/ 501 w 1045"/>
                <a:gd name="T5" fmla="*/ 21 h 522"/>
                <a:gd name="T6" fmla="*/ 21 w 1045"/>
                <a:gd name="T7" fmla="*/ 208 h 522"/>
                <a:gd name="T8" fmla="*/ 543 w 1045"/>
                <a:gd name="T9" fmla="*/ 500 h 522"/>
                <a:gd name="T10" fmla="*/ 1044 w 1045"/>
                <a:gd name="T11" fmla="*/ 313 h 522"/>
              </a:gdLst>
              <a:ahLst/>
              <a:cxnLst>
                <a:cxn ang="0">
                  <a:pos x="T0" y="T1"/>
                </a:cxn>
                <a:cxn ang="0">
                  <a:pos x="T2" y="T3"/>
                </a:cxn>
                <a:cxn ang="0">
                  <a:pos x="T4" y="T5"/>
                </a:cxn>
                <a:cxn ang="0">
                  <a:pos x="T6" y="T7"/>
                </a:cxn>
                <a:cxn ang="0">
                  <a:pos x="T8" y="T9"/>
                </a:cxn>
                <a:cxn ang="0">
                  <a:pos x="T10" y="T11"/>
                </a:cxn>
              </a:cxnLst>
              <a:rect l="0" t="0" r="r" b="b"/>
              <a:pathLst>
                <a:path w="1045" h="522">
                  <a:moveTo>
                    <a:pt x="1044" y="313"/>
                  </a:moveTo>
                  <a:lnTo>
                    <a:pt x="1044" y="313"/>
                  </a:lnTo>
                  <a:cubicBezTo>
                    <a:pt x="1022" y="187"/>
                    <a:pt x="793" y="41"/>
                    <a:pt x="501" y="21"/>
                  </a:cubicBezTo>
                  <a:cubicBezTo>
                    <a:pt x="230" y="0"/>
                    <a:pt x="0" y="83"/>
                    <a:pt x="21" y="208"/>
                  </a:cubicBezTo>
                  <a:cubicBezTo>
                    <a:pt x="21" y="354"/>
                    <a:pt x="271" y="480"/>
                    <a:pt x="543" y="500"/>
                  </a:cubicBezTo>
                  <a:cubicBezTo>
                    <a:pt x="814" y="521"/>
                    <a:pt x="1044" y="438"/>
                    <a:pt x="1044"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480" name="Freeform 1479"/>
            <p:cNvSpPr>
              <a:spLocks noChangeArrowheads="1"/>
            </p:cNvSpPr>
            <p:nvPr/>
          </p:nvSpPr>
          <p:spPr bwMode="auto">
            <a:xfrm>
              <a:off x="4538" y="1348"/>
              <a:ext cx="236" cy="137"/>
            </a:xfrm>
            <a:custGeom>
              <a:avLst/>
              <a:gdLst>
                <a:gd name="T0" fmla="*/ 0 w 1044"/>
                <a:gd name="T1" fmla="*/ 0 h 607"/>
                <a:gd name="T2" fmla="*/ 0 w 1044"/>
                <a:gd name="T3" fmla="*/ 0 h 607"/>
                <a:gd name="T4" fmla="*/ 522 w 1044"/>
                <a:gd name="T5" fmla="*/ 292 h 607"/>
                <a:gd name="T6" fmla="*/ 1023 w 1044"/>
                <a:gd name="T7" fmla="*/ 105 h 607"/>
                <a:gd name="T8" fmla="*/ 1023 w 1044"/>
                <a:gd name="T9" fmla="*/ 397 h 607"/>
                <a:gd name="T10" fmla="*/ 543 w 1044"/>
                <a:gd name="T11" fmla="*/ 584 h 607"/>
                <a:gd name="T12" fmla="*/ 0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6"/>
                    <a:pt x="250" y="272"/>
                    <a:pt x="522" y="292"/>
                  </a:cubicBezTo>
                  <a:cubicBezTo>
                    <a:pt x="793" y="313"/>
                    <a:pt x="1023" y="230"/>
                    <a:pt x="1023" y="105"/>
                  </a:cubicBezTo>
                  <a:cubicBezTo>
                    <a:pt x="1023" y="397"/>
                    <a:pt x="1023" y="397"/>
                    <a:pt x="1023" y="397"/>
                  </a:cubicBezTo>
                  <a:cubicBezTo>
                    <a:pt x="1043" y="522"/>
                    <a:pt x="814" y="606"/>
                    <a:pt x="543" y="584"/>
                  </a:cubicBezTo>
                  <a:cubicBezTo>
                    <a:pt x="250" y="564"/>
                    <a:pt x="21" y="439"/>
                    <a:pt x="0"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481" name="Freeform 1480"/>
            <p:cNvSpPr>
              <a:spLocks noChangeArrowheads="1"/>
            </p:cNvSpPr>
            <p:nvPr/>
          </p:nvSpPr>
          <p:spPr bwMode="auto">
            <a:xfrm>
              <a:off x="4500" y="999"/>
              <a:ext cx="236" cy="117"/>
            </a:xfrm>
            <a:custGeom>
              <a:avLst/>
              <a:gdLst>
                <a:gd name="T0" fmla="*/ 1023 w 1044"/>
                <a:gd name="T1" fmla="*/ 313 h 522"/>
                <a:gd name="T2" fmla="*/ 1023 w 1044"/>
                <a:gd name="T3" fmla="*/ 313 h 522"/>
                <a:gd name="T4" fmla="*/ 501 w 1044"/>
                <a:gd name="T5" fmla="*/ 21 h 522"/>
                <a:gd name="T6" fmla="*/ 0 w 1044"/>
                <a:gd name="T7" fmla="*/ 208 h 522"/>
                <a:gd name="T8" fmla="*/ 543 w 1044"/>
                <a:gd name="T9" fmla="*/ 500 h 522"/>
                <a:gd name="T10" fmla="*/ 1023 w 1044"/>
                <a:gd name="T11" fmla="*/ 313 h 522"/>
              </a:gdLst>
              <a:ahLst/>
              <a:cxnLst>
                <a:cxn ang="0">
                  <a:pos x="T0" y="T1"/>
                </a:cxn>
                <a:cxn ang="0">
                  <a:pos x="T2" y="T3"/>
                </a:cxn>
                <a:cxn ang="0">
                  <a:pos x="T4" y="T5"/>
                </a:cxn>
                <a:cxn ang="0">
                  <a:pos x="T6" y="T7"/>
                </a:cxn>
                <a:cxn ang="0">
                  <a:pos x="T8" y="T9"/>
                </a:cxn>
                <a:cxn ang="0">
                  <a:pos x="T10" y="T11"/>
                </a:cxn>
              </a:cxnLst>
              <a:rect l="0" t="0" r="r" b="b"/>
              <a:pathLst>
                <a:path w="1044" h="522">
                  <a:moveTo>
                    <a:pt x="1023" y="313"/>
                  </a:moveTo>
                  <a:lnTo>
                    <a:pt x="1023" y="313"/>
                  </a:lnTo>
                  <a:cubicBezTo>
                    <a:pt x="1023" y="167"/>
                    <a:pt x="772" y="41"/>
                    <a:pt x="501" y="21"/>
                  </a:cubicBezTo>
                  <a:cubicBezTo>
                    <a:pt x="230" y="0"/>
                    <a:pt x="0" y="83"/>
                    <a:pt x="0" y="208"/>
                  </a:cubicBezTo>
                  <a:cubicBezTo>
                    <a:pt x="21" y="354"/>
                    <a:pt x="250" y="480"/>
                    <a:pt x="543" y="500"/>
                  </a:cubicBezTo>
                  <a:cubicBezTo>
                    <a:pt x="814" y="521"/>
                    <a:pt x="1043" y="438"/>
                    <a:pt x="1023"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482" name="Freeform 1481"/>
            <p:cNvSpPr>
              <a:spLocks noChangeArrowheads="1"/>
            </p:cNvSpPr>
            <p:nvPr/>
          </p:nvSpPr>
          <p:spPr bwMode="auto">
            <a:xfrm>
              <a:off x="4500" y="1046"/>
              <a:ext cx="236" cy="137"/>
            </a:xfrm>
            <a:custGeom>
              <a:avLst/>
              <a:gdLst>
                <a:gd name="T0" fmla="*/ 0 w 1044"/>
                <a:gd name="T1" fmla="*/ 0 h 607"/>
                <a:gd name="T2" fmla="*/ 0 w 1044"/>
                <a:gd name="T3" fmla="*/ 0 h 607"/>
                <a:gd name="T4" fmla="*/ 543 w 1044"/>
                <a:gd name="T5" fmla="*/ 292 h 607"/>
                <a:gd name="T6" fmla="*/ 1023 w 1044"/>
                <a:gd name="T7" fmla="*/ 105 h 607"/>
                <a:gd name="T8" fmla="*/ 1043 w 1044"/>
                <a:gd name="T9" fmla="*/ 397 h 607"/>
                <a:gd name="T10" fmla="*/ 543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0" y="272"/>
                    <a:pt x="543" y="292"/>
                  </a:cubicBezTo>
                  <a:cubicBezTo>
                    <a:pt x="814" y="313"/>
                    <a:pt x="1043" y="230"/>
                    <a:pt x="1023" y="105"/>
                  </a:cubicBezTo>
                  <a:cubicBezTo>
                    <a:pt x="1043" y="397"/>
                    <a:pt x="1043" y="397"/>
                    <a:pt x="1043" y="397"/>
                  </a:cubicBezTo>
                  <a:cubicBezTo>
                    <a:pt x="1043" y="522"/>
                    <a:pt x="835" y="606"/>
                    <a:pt x="543" y="584"/>
                  </a:cubicBezTo>
                  <a:cubicBezTo>
                    <a:pt x="272" y="563"/>
                    <a:pt x="21" y="439"/>
                    <a:pt x="21"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483" name="Freeform 1482"/>
            <p:cNvSpPr>
              <a:spLocks noChangeArrowheads="1"/>
            </p:cNvSpPr>
            <p:nvPr/>
          </p:nvSpPr>
          <p:spPr bwMode="auto">
            <a:xfrm>
              <a:off x="4855" y="1175"/>
              <a:ext cx="232" cy="121"/>
            </a:xfrm>
            <a:custGeom>
              <a:avLst/>
              <a:gdLst>
                <a:gd name="T0" fmla="*/ 1022 w 1023"/>
                <a:gd name="T1" fmla="*/ 314 h 544"/>
                <a:gd name="T2" fmla="*/ 1022 w 1023"/>
                <a:gd name="T3" fmla="*/ 314 h 544"/>
                <a:gd name="T4" fmla="*/ 501 w 1023"/>
                <a:gd name="T5" fmla="*/ 43 h 544"/>
                <a:gd name="T6" fmla="*/ 0 w 1023"/>
                <a:gd name="T7" fmla="*/ 230 h 544"/>
                <a:gd name="T8" fmla="*/ 521 w 1023"/>
                <a:gd name="T9" fmla="*/ 522 h 544"/>
                <a:gd name="T10" fmla="*/ 1022 w 1023"/>
                <a:gd name="T11" fmla="*/ 314 h 544"/>
              </a:gdLst>
              <a:ahLst/>
              <a:cxnLst>
                <a:cxn ang="0">
                  <a:pos x="T0" y="T1"/>
                </a:cxn>
                <a:cxn ang="0">
                  <a:pos x="T2" y="T3"/>
                </a:cxn>
                <a:cxn ang="0">
                  <a:pos x="T4" y="T5"/>
                </a:cxn>
                <a:cxn ang="0">
                  <a:pos x="T6" y="T7"/>
                </a:cxn>
                <a:cxn ang="0">
                  <a:pos x="T8" y="T9"/>
                </a:cxn>
                <a:cxn ang="0">
                  <a:pos x="T10" y="T11"/>
                </a:cxn>
              </a:cxnLst>
              <a:rect l="0" t="0" r="r" b="b"/>
              <a:pathLst>
                <a:path w="1023" h="544">
                  <a:moveTo>
                    <a:pt x="1022" y="314"/>
                  </a:moveTo>
                  <a:lnTo>
                    <a:pt x="1022" y="314"/>
                  </a:lnTo>
                  <a:cubicBezTo>
                    <a:pt x="1022" y="188"/>
                    <a:pt x="772" y="63"/>
                    <a:pt x="501" y="43"/>
                  </a:cubicBezTo>
                  <a:cubicBezTo>
                    <a:pt x="209" y="0"/>
                    <a:pt x="0" y="84"/>
                    <a:pt x="0" y="230"/>
                  </a:cubicBezTo>
                  <a:cubicBezTo>
                    <a:pt x="21" y="355"/>
                    <a:pt x="250" y="480"/>
                    <a:pt x="521" y="522"/>
                  </a:cubicBezTo>
                  <a:cubicBezTo>
                    <a:pt x="814" y="543"/>
                    <a:pt x="1022" y="460"/>
                    <a:pt x="1022" y="314"/>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484" name="Freeform 1483"/>
            <p:cNvSpPr>
              <a:spLocks noChangeArrowheads="1"/>
            </p:cNvSpPr>
            <p:nvPr/>
          </p:nvSpPr>
          <p:spPr bwMode="auto">
            <a:xfrm>
              <a:off x="4855" y="1225"/>
              <a:ext cx="236" cy="137"/>
            </a:xfrm>
            <a:custGeom>
              <a:avLst/>
              <a:gdLst>
                <a:gd name="T0" fmla="*/ 0 w 1044"/>
                <a:gd name="T1" fmla="*/ 0 h 606"/>
                <a:gd name="T2" fmla="*/ 0 w 1044"/>
                <a:gd name="T3" fmla="*/ 0 h 606"/>
                <a:gd name="T4" fmla="*/ 521 w 1044"/>
                <a:gd name="T5" fmla="*/ 292 h 606"/>
                <a:gd name="T6" fmla="*/ 1022 w 1044"/>
                <a:gd name="T7" fmla="*/ 84 h 606"/>
                <a:gd name="T8" fmla="*/ 1043 w 1044"/>
                <a:gd name="T9" fmla="*/ 375 h 606"/>
                <a:gd name="T10" fmla="*/ 543 w 1044"/>
                <a:gd name="T11" fmla="*/ 584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92"/>
                  </a:cubicBezTo>
                  <a:cubicBezTo>
                    <a:pt x="814" y="313"/>
                    <a:pt x="1022" y="230"/>
                    <a:pt x="1022" y="84"/>
                  </a:cubicBezTo>
                  <a:cubicBezTo>
                    <a:pt x="1043" y="375"/>
                    <a:pt x="1043" y="375"/>
                    <a:pt x="1043" y="375"/>
                  </a:cubicBezTo>
                  <a:cubicBezTo>
                    <a:pt x="1043" y="521"/>
                    <a:pt x="814" y="605"/>
                    <a:pt x="543" y="584"/>
                  </a:cubicBezTo>
                  <a:cubicBezTo>
                    <a:pt x="271" y="542"/>
                    <a:pt x="21" y="417"/>
                    <a:pt x="21"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485" name="Freeform 1484"/>
            <p:cNvSpPr>
              <a:spLocks noChangeArrowheads="1"/>
            </p:cNvSpPr>
            <p:nvPr/>
          </p:nvSpPr>
          <p:spPr bwMode="auto">
            <a:xfrm>
              <a:off x="4808" y="876"/>
              <a:ext cx="230" cy="121"/>
            </a:xfrm>
            <a:custGeom>
              <a:avLst/>
              <a:gdLst>
                <a:gd name="T0" fmla="*/ 1022 w 1023"/>
                <a:gd name="T1" fmla="*/ 313 h 544"/>
                <a:gd name="T2" fmla="*/ 1022 w 1023"/>
                <a:gd name="T3" fmla="*/ 313 h 544"/>
                <a:gd name="T4" fmla="*/ 500 w 1023"/>
                <a:gd name="T5" fmla="*/ 21 h 544"/>
                <a:gd name="T6" fmla="*/ 0 w 1023"/>
                <a:gd name="T7" fmla="*/ 209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22" y="188"/>
                    <a:pt x="771" y="63"/>
                    <a:pt x="500" y="21"/>
                  </a:cubicBezTo>
                  <a:cubicBezTo>
                    <a:pt x="208" y="0"/>
                    <a:pt x="0" y="84"/>
                    <a:pt x="0" y="209"/>
                  </a:cubicBezTo>
                  <a:cubicBezTo>
                    <a:pt x="20" y="355"/>
                    <a:pt x="250" y="480"/>
                    <a:pt x="521" y="501"/>
                  </a:cubicBezTo>
                  <a:cubicBezTo>
                    <a:pt x="813" y="543"/>
                    <a:pt x="1022" y="439"/>
                    <a:pt x="1022"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486" name="Freeform 1485"/>
            <p:cNvSpPr>
              <a:spLocks noChangeArrowheads="1"/>
            </p:cNvSpPr>
            <p:nvPr/>
          </p:nvSpPr>
          <p:spPr bwMode="auto">
            <a:xfrm>
              <a:off x="4808" y="923"/>
              <a:ext cx="236" cy="141"/>
            </a:xfrm>
            <a:custGeom>
              <a:avLst/>
              <a:gdLst>
                <a:gd name="T0" fmla="*/ 0 w 1043"/>
                <a:gd name="T1" fmla="*/ 0 h 627"/>
                <a:gd name="T2" fmla="*/ 0 w 1043"/>
                <a:gd name="T3" fmla="*/ 0 h 627"/>
                <a:gd name="T4" fmla="*/ 521 w 1043"/>
                <a:gd name="T5" fmla="*/ 292 h 627"/>
                <a:gd name="T6" fmla="*/ 1022 w 1043"/>
                <a:gd name="T7" fmla="*/ 104 h 627"/>
                <a:gd name="T8" fmla="*/ 1042 w 1043"/>
                <a:gd name="T9" fmla="*/ 397 h 627"/>
                <a:gd name="T10" fmla="*/ 542 w 1043"/>
                <a:gd name="T11" fmla="*/ 584 h 627"/>
                <a:gd name="T12" fmla="*/ 20 w 1043"/>
                <a:gd name="T13" fmla="*/ 292 h 627"/>
                <a:gd name="T14" fmla="*/ 0 w 1043"/>
                <a:gd name="T15" fmla="*/ 0 h 6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3" h="627">
                  <a:moveTo>
                    <a:pt x="0" y="0"/>
                  </a:moveTo>
                  <a:lnTo>
                    <a:pt x="0" y="0"/>
                  </a:lnTo>
                  <a:cubicBezTo>
                    <a:pt x="20" y="146"/>
                    <a:pt x="250" y="271"/>
                    <a:pt x="521" y="292"/>
                  </a:cubicBezTo>
                  <a:cubicBezTo>
                    <a:pt x="813" y="334"/>
                    <a:pt x="1022" y="230"/>
                    <a:pt x="1022" y="104"/>
                  </a:cubicBezTo>
                  <a:cubicBezTo>
                    <a:pt x="1042" y="397"/>
                    <a:pt x="1042" y="397"/>
                    <a:pt x="1042" y="397"/>
                  </a:cubicBezTo>
                  <a:cubicBezTo>
                    <a:pt x="1042" y="521"/>
                    <a:pt x="813" y="626"/>
                    <a:pt x="542" y="584"/>
                  </a:cubicBezTo>
                  <a:cubicBezTo>
                    <a:pt x="271" y="563"/>
                    <a:pt x="20" y="438"/>
                    <a:pt x="20"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487" name="Freeform 1486"/>
            <p:cNvSpPr>
              <a:spLocks noChangeArrowheads="1"/>
            </p:cNvSpPr>
            <p:nvPr/>
          </p:nvSpPr>
          <p:spPr bwMode="auto">
            <a:xfrm>
              <a:off x="5162" y="1056"/>
              <a:ext cx="232" cy="117"/>
            </a:xfrm>
            <a:custGeom>
              <a:avLst/>
              <a:gdLst>
                <a:gd name="T0" fmla="*/ 1022 w 1023"/>
                <a:gd name="T1" fmla="*/ 313 h 522"/>
                <a:gd name="T2" fmla="*/ 1022 w 1023"/>
                <a:gd name="T3" fmla="*/ 313 h 522"/>
                <a:gd name="T4" fmla="*/ 500 w 1023"/>
                <a:gd name="T5" fmla="*/ 21 h 522"/>
                <a:gd name="T6" fmla="*/ 0 w 1023"/>
                <a:gd name="T7" fmla="*/ 208 h 522"/>
                <a:gd name="T8" fmla="*/ 522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67"/>
                    <a:pt x="772" y="42"/>
                    <a:pt x="500" y="21"/>
                  </a:cubicBezTo>
                  <a:cubicBezTo>
                    <a:pt x="209" y="0"/>
                    <a:pt x="0" y="84"/>
                    <a:pt x="0" y="208"/>
                  </a:cubicBezTo>
                  <a:cubicBezTo>
                    <a:pt x="21" y="355"/>
                    <a:pt x="250" y="480"/>
                    <a:pt x="522" y="501"/>
                  </a:cubicBezTo>
                  <a:cubicBezTo>
                    <a:pt x="813" y="521"/>
                    <a:pt x="1022" y="438"/>
                    <a:pt x="1022"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488" name="Freeform 1487"/>
            <p:cNvSpPr>
              <a:spLocks noChangeArrowheads="1"/>
            </p:cNvSpPr>
            <p:nvPr/>
          </p:nvSpPr>
          <p:spPr bwMode="auto">
            <a:xfrm>
              <a:off x="5162" y="1102"/>
              <a:ext cx="236" cy="137"/>
            </a:xfrm>
            <a:custGeom>
              <a:avLst/>
              <a:gdLst>
                <a:gd name="T0" fmla="*/ 0 w 1044"/>
                <a:gd name="T1" fmla="*/ 0 h 607"/>
                <a:gd name="T2" fmla="*/ 0 w 1044"/>
                <a:gd name="T3" fmla="*/ 0 h 607"/>
                <a:gd name="T4" fmla="*/ 522 w 1044"/>
                <a:gd name="T5" fmla="*/ 293 h 607"/>
                <a:gd name="T6" fmla="*/ 1022 w 1044"/>
                <a:gd name="T7" fmla="*/ 105 h 607"/>
                <a:gd name="T8" fmla="*/ 1022 w 1044"/>
                <a:gd name="T9" fmla="*/ 397 h 607"/>
                <a:gd name="T10" fmla="*/ 542 w 1044"/>
                <a:gd name="T11" fmla="*/ 584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7"/>
                    <a:pt x="250" y="272"/>
                    <a:pt x="522" y="293"/>
                  </a:cubicBezTo>
                  <a:cubicBezTo>
                    <a:pt x="813" y="313"/>
                    <a:pt x="1022" y="230"/>
                    <a:pt x="1022" y="105"/>
                  </a:cubicBezTo>
                  <a:cubicBezTo>
                    <a:pt x="1022" y="397"/>
                    <a:pt x="1022" y="397"/>
                    <a:pt x="1022" y="397"/>
                  </a:cubicBezTo>
                  <a:cubicBezTo>
                    <a:pt x="1043" y="522"/>
                    <a:pt x="813" y="606"/>
                    <a:pt x="542" y="584"/>
                  </a:cubicBezTo>
                  <a:cubicBezTo>
                    <a:pt x="250" y="564"/>
                    <a:pt x="21" y="439"/>
                    <a:pt x="21" y="293"/>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grpSp>
      <p:grpSp>
        <p:nvGrpSpPr>
          <p:cNvPr id="1387" name="Group 204"/>
          <p:cNvGrpSpPr>
            <a:grpSpLocks/>
          </p:cNvGrpSpPr>
          <p:nvPr/>
        </p:nvGrpSpPr>
        <p:grpSpPr bwMode="auto">
          <a:xfrm rot="21012637" flipH="1">
            <a:off x="6354931" y="3669978"/>
            <a:ext cx="992980" cy="723563"/>
            <a:chOff x="3658" y="852"/>
            <a:chExt cx="1986" cy="1447"/>
          </a:xfrm>
        </p:grpSpPr>
        <p:sp>
          <p:nvSpPr>
            <p:cNvPr id="1451" name="Freeform 1450"/>
            <p:cNvSpPr>
              <a:spLocks noChangeArrowheads="1"/>
            </p:cNvSpPr>
            <p:nvPr/>
          </p:nvSpPr>
          <p:spPr bwMode="auto">
            <a:xfrm>
              <a:off x="3658" y="1419"/>
              <a:ext cx="662" cy="880"/>
            </a:xfrm>
            <a:custGeom>
              <a:avLst/>
              <a:gdLst>
                <a:gd name="T0" fmla="*/ 2921 w 2922"/>
                <a:gd name="T1" fmla="*/ 3879 h 3880"/>
                <a:gd name="T2" fmla="*/ 0 w 2922"/>
                <a:gd name="T3" fmla="*/ 2629 h 3880"/>
                <a:gd name="T4" fmla="*/ 0 w 2922"/>
                <a:gd name="T5" fmla="*/ 0 h 3880"/>
                <a:gd name="T6" fmla="*/ 2921 w 2922"/>
                <a:gd name="T7" fmla="*/ 1251 h 3880"/>
                <a:gd name="T8" fmla="*/ 2921 w 2922"/>
                <a:gd name="T9" fmla="*/ 3879 h 3880"/>
              </a:gdLst>
              <a:ahLst/>
              <a:cxnLst>
                <a:cxn ang="0">
                  <a:pos x="T0" y="T1"/>
                </a:cxn>
                <a:cxn ang="0">
                  <a:pos x="T2" y="T3"/>
                </a:cxn>
                <a:cxn ang="0">
                  <a:pos x="T4" y="T5"/>
                </a:cxn>
                <a:cxn ang="0">
                  <a:pos x="T6" y="T7"/>
                </a:cxn>
                <a:cxn ang="0">
                  <a:pos x="T8" y="T9"/>
                </a:cxn>
              </a:cxnLst>
              <a:rect l="0" t="0" r="r" b="b"/>
              <a:pathLst>
                <a:path w="2922" h="3880">
                  <a:moveTo>
                    <a:pt x="2921" y="3879"/>
                  </a:moveTo>
                  <a:lnTo>
                    <a:pt x="0" y="2629"/>
                  </a:lnTo>
                  <a:lnTo>
                    <a:pt x="0" y="0"/>
                  </a:lnTo>
                  <a:lnTo>
                    <a:pt x="2921" y="1251"/>
                  </a:lnTo>
                  <a:lnTo>
                    <a:pt x="2921" y="3879"/>
                  </a:lnTo>
                </a:path>
              </a:pathLst>
            </a:custGeom>
            <a:gradFill flip="none" rotWithShape="1">
              <a:gsLst>
                <a:gs pos="0">
                  <a:schemeClr val="accent4">
                    <a:lumMod val="40000"/>
                    <a:lumOff val="60000"/>
                  </a:schemeClr>
                </a:gs>
                <a:gs pos="46000">
                  <a:schemeClr val="accent4">
                    <a:lumMod val="95000"/>
                    <a:lumOff val="5000"/>
                  </a:schemeClr>
                </a:gs>
                <a:gs pos="100000">
                  <a:schemeClr val="accent4">
                    <a:lumMod val="60000"/>
                  </a:schemeClr>
                </a:gs>
              </a:gsLst>
              <a:path path="circle">
                <a:fillToRect l="50000" t="130000" r="50000" b="-3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452" name="Freeform 1451"/>
            <p:cNvSpPr>
              <a:spLocks noChangeArrowheads="1"/>
            </p:cNvSpPr>
            <p:nvPr/>
          </p:nvSpPr>
          <p:spPr bwMode="auto">
            <a:xfrm>
              <a:off x="4320" y="1133"/>
              <a:ext cx="1324" cy="1166"/>
            </a:xfrm>
            <a:custGeom>
              <a:avLst/>
              <a:gdLst>
                <a:gd name="T0" fmla="*/ 2920 w 5842"/>
                <a:gd name="T1" fmla="*/ 1272 h 5152"/>
                <a:gd name="T2" fmla="*/ 0 w 5842"/>
                <a:gd name="T3" fmla="*/ 2523 h 5152"/>
                <a:gd name="T4" fmla="*/ 0 w 5842"/>
                <a:gd name="T5" fmla="*/ 5151 h 5152"/>
                <a:gd name="T6" fmla="*/ 2920 w 5842"/>
                <a:gd name="T7" fmla="*/ 3901 h 5152"/>
                <a:gd name="T8" fmla="*/ 5841 w 5842"/>
                <a:gd name="T9" fmla="*/ 2649 h 5152"/>
                <a:gd name="T10" fmla="*/ 5841 w 5842"/>
                <a:gd name="T11" fmla="*/ 0 h 5152"/>
                <a:gd name="T12" fmla="*/ 2920 w 5842"/>
                <a:gd name="T13" fmla="*/ 1272 h 5152"/>
              </a:gdLst>
              <a:ahLst/>
              <a:cxnLst>
                <a:cxn ang="0">
                  <a:pos x="T0" y="T1"/>
                </a:cxn>
                <a:cxn ang="0">
                  <a:pos x="T2" y="T3"/>
                </a:cxn>
                <a:cxn ang="0">
                  <a:pos x="T4" y="T5"/>
                </a:cxn>
                <a:cxn ang="0">
                  <a:pos x="T6" y="T7"/>
                </a:cxn>
                <a:cxn ang="0">
                  <a:pos x="T8" y="T9"/>
                </a:cxn>
                <a:cxn ang="0">
                  <a:pos x="T10" y="T11"/>
                </a:cxn>
                <a:cxn ang="0">
                  <a:pos x="T12" y="T13"/>
                </a:cxn>
              </a:cxnLst>
              <a:rect l="0" t="0" r="r" b="b"/>
              <a:pathLst>
                <a:path w="5842" h="5152">
                  <a:moveTo>
                    <a:pt x="2920" y="1272"/>
                  </a:moveTo>
                  <a:lnTo>
                    <a:pt x="0" y="2523"/>
                  </a:lnTo>
                  <a:lnTo>
                    <a:pt x="0" y="5151"/>
                  </a:lnTo>
                  <a:lnTo>
                    <a:pt x="2920" y="3901"/>
                  </a:lnTo>
                  <a:lnTo>
                    <a:pt x="5841" y="2649"/>
                  </a:lnTo>
                  <a:lnTo>
                    <a:pt x="5841" y="0"/>
                  </a:lnTo>
                  <a:lnTo>
                    <a:pt x="2920" y="1272"/>
                  </a:lnTo>
                </a:path>
              </a:pathLst>
            </a:custGeom>
            <a:gradFill flip="none" rotWithShape="1">
              <a:gsLst>
                <a:gs pos="0">
                  <a:schemeClr val="accent4">
                    <a:lumMod val="89000"/>
                  </a:schemeClr>
                </a:gs>
                <a:gs pos="23000">
                  <a:schemeClr val="accent4">
                    <a:lumMod val="89000"/>
                  </a:schemeClr>
                </a:gs>
                <a:gs pos="69000">
                  <a:schemeClr val="accent4">
                    <a:lumMod val="75000"/>
                  </a:schemeClr>
                </a:gs>
                <a:gs pos="97000">
                  <a:schemeClr val="accent4">
                    <a:lumMod val="70000"/>
                  </a:schemeClr>
                </a:gs>
              </a:gsLst>
              <a:path path="circle">
                <a:fillToRect l="50000" t="50000" r="50000" b="5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453" name="Freeform 1452"/>
            <p:cNvSpPr>
              <a:spLocks noChangeArrowheads="1"/>
            </p:cNvSpPr>
            <p:nvPr/>
          </p:nvSpPr>
          <p:spPr bwMode="auto">
            <a:xfrm>
              <a:off x="3658" y="852"/>
              <a:ext cx="1986" cy="856"/>
            </a:xfrm>
            <a:custGeom>
              <a:avLst/>
              <a:gdLst>
                <a:gd name="T0" fmla="*/ 5841 w 8763"/>
                <a:gd name="T1" fmla="*/ 0 h 3776"/>
                <a:gd name="T2" fmla="*/ 2921 w 8763"/>
                <a:gd name="T3" fmla="*/ 1252 h 3776"/>
                <a:gd name="T4" fmla="*/ 0 w 8763"/>
                <a:gd name="T5" fmla="*/ 2524 h 3776"/>
                <a:gd name="T6" fmla="*/ 2921 w 8763"/>
                <a:gd name="T7" fmla="*/ 3775 h 3776"/>
                <a:gd name="T8" fmla="*/ 5841 w 8763"/>
                <a:gd name="T9" fmla="*/ 2524 h 3776"/>
                <a:gd name="T10" fmla="*/ 8762 w 8763"/>
                <a:gd name="T11" fmla="*/ 1252 h 3776"/>
                <a:gd name="T12" fmla="*/ 5841 w 8763"/>
                <a:gd name="T13" fmla="*/ 0 h 3776"/>
              </a:gdLst>
              <a:ahLst/>
              <a:cxnLst>
                <a:cxn ang="0">
                  <a:pos x="T0" y="T1"/>
                </a:cxn>
                <a:cxn ang="0">
                  <a:pos x="T2" y="T3"/>
                </a:cxn>
                <a:cxn ang="0">
                  <a:pos x="T4" y="T5"/>
                </a:cxn>
                <a:cxn ang="0">
                  <a:pos x="T6" y="T7"/>
                </a:cxn>
                <a:cxn ang="0">
                  <a:pos x="T8" y="T9"/>
                </a:cxn>
                <a:cxn ang="0">
                  <a:pos x="T10" y="T11"/>
                </a:cxn>
                <a:cxn ang="0">
                  <a:pos x="T12" y="T13"/>
                </a:cxn>
              </a:cxnLst>
              <a:rect l="0" t="0" r="r" b="b"/>
              <a:pathLst>
                <a:path w="8763" h="3776">
                  <a:moveTo>
                    <a:pt x="5841" y="0"/>
                  </a:moveTo>
                  <a:lnTo>
                    <a:pt x="2921" y="1252"/>
                  </a:lnTo>
                  <a:lnTo>
                    <a:pt x="0" y="2524"/>
                  </a:lnTo>
                  <a:lnTo>
                    <a:pt x="2921" y="3775"/>
                  </a:lnTo>
                  <a:lnTo>
                    <a:pt x="5841" y="2524"/>
                  </a:lnTo>
                  <a:lnTo>
                    <a:pt x="8762" y="1252"/>
                  </a:lnTo>
                  <a:lnTo>
                    <a:pt x="5841" y="0"/>
                  </a:lnTo>
                </a:path>
              </a:pathLst>
            </a:custGeom>
            <a:gradFill flip="none" rotWithShape="1">
              <a:gsLst>
                <a:gs pos="0">
                  <a:schemeClr val="accent4">
                    <a:lumMod val="0"/>
                    <a:lumOff val="100000"/>
                  </a:schemeClr>
                </a:gs>
                <a:gs pos="35000">
                  <a:schemeClr val="accent4">
                    <a:lumMod val="0"/>
                    <a:lumOff val="100000"/>
                  </a:schemeClr>
                </a:gs>
                <a:gs pos="100000">
                  <a:schemeClr val="accent4">
                    <a:lumMod val="100000"/>
                  </a:schemeClr>
                </a:gs>
              </a:gsLst>
              <a:path path="circle">
                <a:fillToRect l="50000" t="-80000" r="50000" b="18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454" name="Freeform 1453"/>
            <p:cNvSpPr>
              <a:spLocks noChangeArrowheads="1"/>
            </p:cNvSpPr>
            <p:nvPr/>
          </p:nvSpPr>
          <p:spPr bwMode="auto">
            <a:xfrm>
              <a:off x="3872" y="1246"/>
              <a:ext cx="234" cy="121"/>
            </a:xfrm>
            <a:custGeom>
              <a:avLst/>
              <a:gdLst>
                <a:gd name="T0" fmla="*/ 1022 w 1044"/>
                <a:gd name="T1" fmla="*/ 333 h 543"/>
                <a:gd name="T2" fmla="*/ 1022 w 1044"/>
                <a:gd name="T3" fmla="*/ 333 h 543"/>
                <a:gd name="T4" fmla="*/ 500 w 1044"/>
                <a:gd name="T5" fmla="*/ 41 h 543"/>
                <a:gd name="T6" fmla="*/ 20 w 1044"/>
                <a:gd name="T7" fmla="*/ 229 h 543"/>
                <a:gd name="T8" fmla="*/ 542 w 1044"/>
                <a:gd name="T9" fmla="*/ 521 h 543"/>
                <a:gd name="T10" fmla="*/ 1022 w 1044"/>
                <a:gd name="T11" fmla="*/ 333 h 543"/>
              </a:gdLst>
              <a:ahLst/>
              <a:cxnLst>
                <a:cxn ang="0">
                  <a:pos x="T0" y="T1"/>
                </a:cxn>
                <a:cxn ang="0">
                  <a:pos x="T2" y="T3"/>
                </a:cxn>
                <a:cxn ang="0">
                  <a:pos x="T4" y="T5"/>
                </a:cxn>
                <a:cxn ang="0">
                  <a:pos x="T6" y="T7"/>
                </a:cxn>
                <a:cxn ang="0">
                  <a:pos x="T8" y="T9"/>
                </a:cxn>
                <a:cxn ang="0">
                  <a:pos x="T10" y="T11"/>
                </a:cxn>
              </a:cxnLst>
              <a:rect l="0" t="0" r="r" b="b"/>
              <a:pathLst>
                <a:path w="1044" h="543">
                  <a:moveTo>
                    <a:pt x="1022" y="333"/>
                  </a:moveTo>
                  <a:lnTo>
                    <a:pt x="1022" y="333"/>
                  </a:lnTo>
                  <a:cubicBezTo>
                    <a:pt x="1022" y="187"/>
                    <a:pt x="793" y="62"/>
                    <a:pt x="500" y="41"/>
                  </a:cubicBezTo>
                  <a:cubicBezTo>
                    <a:pt x="229" y="0"/>
                    <a:pt x="0" y="104"/>
                    <a:pt x="20" y="229"/>
                  </a:cubicBezTo>
                  <a:cubicBezTo>
                    <a:pt x="20" y="354"/>
                    <a:pt x="250" y="479"/>
                    <a:pt x="542" y="521"/>
                  </a:cubicBezTo>
                  <a:cubicBezTo>
                    <a:pt x="813" y="542"/>
                    <a:pt x="1043" y="458"/>
                    <a:pt x="1022" y="33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455" name="Freeform 1454"/>
            <p:cNvSpPr>
              <a:spLocks noChangeArrowheads="1"/>
            </p:cNvSpPr>
            <p:nvPr/>
          </p:nvSpPr>
          <p:spPr bwMode="auto">
            <a:xfrm>
              <a:off x="3876" y="1298"/>
              <a:ext cx="230" cy="135"/>
            </a:xfrm>
            <a:custGeom>
              <a:avLst/>
              <a:gdLst>
                <a:gd name="T0" fmla="*/ 0 w 1024"/>
                <a:gd name="T1" fmla="*/ 0 h 606"/>
                <a:gd name="T2" fmla="*/ 0 w 1024"/>
                <a:gd name="T3" fmla="*/ 0 h 606"/>
                <a:gd name="T4" fmla="*/ 522 w 1024"/>
                <a:gd name="T5" fmla="*/ 292 h 606"/>
                <a:gd name="T6" fmla="*/ 1002 w 1024"/>
                <a:gd name="T7" fmla="*/ 104 h 606"/>
                <a:gd name="T8" fmla="*/ 1023 w 1024"/>
                <a:gd name="T9" fmla="*/ 396 h 606"/>
                <a:gd name="T10" fmla="*/ 522 w 1024"/>
                <a:gd name="T11" fmla="*/ 584 h 606"/>
                <a:gd name="T12" fmla="*/ 0 w 1024"/>
                <a:gd name="T13" fmla="*/ 292 h 606"/>
                <a:gd name="T14" fmla="*/ 0 w 102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4" h="606">
                  <a:moveTo>
                    <a:pt x="0" y="0"/>
                  </a:moveTo>
                  <a:lnTo>
                    <a:pt x="0" y="0"/>
                  </a:lnTo>
                  <a:cubicBezTo>
                    <a:pt x="0" y="125"/>
                    <a:pt x="230" y="250"/>
                    <a:pt x="522" y="292"/>
                  </a:cubicBezTo>
                  <a:cubicBezTo>
                    <a:pt x="793" y="313"/>
                    <a:pt x="1023" y="229"/>
                    <a:pt x="1002" y="104"/>
                  </a:cubicBezTo>
                  <a:cubicBezTo>
                    <a:pt x="1023" y="396"/>
                    <a:pt x="1023" y="396"/>
                    <a:pt x="1023" y="396"/>
                  </a:cubicBezTo>
                  <a:cubicBezTo>
                    <a:pt x="1023" y="521"/>
                    <a:pt x="814" y="605"/>
                    <a:pt x="522" y="584"/>
                  </a:cubicBezTo>
                  <a:cubicBezTo>
                    <a:pt x="251" y="563"/>
                    <a:pt x="22" y="417"/>
                    <a:pt x="0"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456" name="Freeform 1455"/>
            <p:cNvSpPr>
              <a:spLocks noChangeArrowheads="1"/>
            </p:cNvSpPr>
            <p:nvPr/>
          </p:nvSpPr>
          <p:spPr bwMode="auto">
            <a:xfrm>
              <a:off x="4225" y="1423"/>
              <a:ext cx="236" cy="123"/>
            </a:xfrm>
            <a:custGeom>
              <a:avLst/>
              <a:gdLst>
                <a:gd name="T0" fmla="*/ 1022 w 1044"/>
                <a:gd name="T1" fmla="*/ 313 h 544"/>
                <a:gd name="T2" fmla="*/ 1022 w 1044"/>
                <a:gd name="T3" fmla="*/ 313 h 544"/>
                <a:gd name="T4" fmla="*/ 501 w 1044"/>
                <a:gd name="T5" fmla="*/ 21 h 544"/>
                <a:gd name="T6" fmla="*/ 21 w 1044"/>
                <a:gd name="T7" fmla="*/ 230 h 544"/>
                <a:gd name="T8" fmla="*/ 542 w 1044"/>
                <a:gd name="T9" fmla="*/ 522 h 544"/>
                <a:gd name="T10" fmla="*/ 1022 w 1044"/>
                <a:gd name="T11" fmla="*/ 313 h 544"/>
              </a:gdLst>
              <a:ahLst/>
              <a:cxnLst>
                <a:cxn ang="0">
                  <a:pos x="T0" y="T1"/>
                </a:cxn>
                <a:cxn ang="0">
                  <a:pos x="T2" y="T3"/>
                </a:cxn>
                <a:cxn ang="0">
                  <a:pos x="T4" y="T5"/>
                </a:cxn>
                <a:cxn ang="0">
                  <a:pos x="T6" y="T7"/>
                </a:cxn>
                <a:cxn ang="0">
                  <a:pos x="T8" y="T9"/>
                </a:cxn>
                <a:cxn ang="0">
                  <a:pos x="T10" y="T11"/>
                </a:cxn>
              </a:cxnLst>
              <a:rect l="0" t="0" r="r" b="b"/>
              <a:pathLst>
                <a:path w="1044" h="544">
                  <a:moveTo>
                    <a:pt x="1022" y="313"/>
                  </a:moveTo>
                  <a:lnTo>
                    <a:pt x="1022" y="313"/>
                  </a:lnTo>
                  <a:cubicBezTo>
                    <a:pt x="1022" y="188"/>
                    <a:pt x="793" y="63"/>
                    <a:pt x="501" y="21"/>
                  </a:cubicBezTo>
                  <a:cubicBezTo>
                    <a:pt x="230" y="0"/>
                    <a:pt x="0" y="83"/>
                    <a:pt x="21" y="230"/>
                  </a:cubicBezTo>
                  <a:cubicBezTo>
                    <a:pt x="21" y="355"/>
                    <a:pt x="251" y="480"/>
                    <a:pt x="542" y="522"/>
                  </a:cubicBezTo>
                  <a:cubicBezTo>
                    <a:pt x="814" y="543"/>
                    <a:pt x="1043" y="459"/>
                    <a:pt x="1022"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457" name="Freeform 1456"/>
            <p:cNvSpPr>
              <a:spLocks noChangeArrowheads="1"/>
            </p:cNvSpPr>
            <p:nvPr/>
          </p:nvSpPr>
          <p:spPr bwMode="auto">
            <a:xfrm>
              <a:off x="4229" y="1478"/>
              <a:ext cx="232" cy="135"/>
            </a:xfrm>
            <a:custGeom>
              <a:avLst/>
              <a:gdLst>
                <a:gd name="T0" fmla="*/ 0 w 1023"/>
                <a:gd name="T1" fmla="*/ 0 h 605"/>
                <a:gd name="T2" fmla="*/ 0 w 1023"/>
                <a:gd name="T3" fmla="*/ 0 h 605"/>
                <a:gd name="T4" fmla="*/ 521 w 1023"/>
                <a:gd name="T5" fmla="*/ 292 h 605"/>
                <a:gd name="T6" fmla="*/ 1001 w 1023"/>
                <a:gd name="T7" fmla="*/ 83 h 605"/>
                <a:gd name="T8" fmla="*/ 1022 w 1023"/>
                <a:gd name="T9" fmla="*/ 375 h 605"/>
                <a:gd name="T10" fmla="*/ 521 w 1023"/>
                <a:gd name="T11" fmla="*/ 584 h 605"/>
                <a:gd name="T12" fmla="*/ 0 w 1023"/>
                <a:gd name="T13" fmla="*/ 292 h 605"/>
                <a:gd name="T14" fmla="*/ 0 w 1023"/>
                <a:gd name="T15" fmla="*/ 0 h 6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3" h="605">
                  <a:moveTo>
                    <a:pt x="0" y="0"/>
                  </a:moveTo>
                  <a:lnTo>
                    <a:pt x="0" y="0"/>
                  </a:lnTo>
                  <a:cubicBezTo>
                    <a:pt x="0" y="125"/>
                    <a:pt x="230" y="250"/>
                    <a:pt x="521" y="292"/>
                  </a:cubicBezTo>
                  <a:cubicBezTo>
                    <a:pt x="793" y="313"/>
                    <a:pt x="1022" y="229"/>
                    <a:pt x="1001" y="83"/>
                  </a:cubicBezTo>
                  <a:cubicBezTo>
                    <a:pt x="1022" y="375"/>
                    <a:pt x="1022" y="375"/>
                    <a:pt x="1022" y="375"/>
                  </a:cubicBezTo>
                  <a:cubicBezTo>
                    <a:pt x="1022" y="521"/>
                    <a:pt x="814" y="604"/>
                    <a:pt x="521" y="584"/>
                  </a:cubicBezTo>
                  <a:cubicBezTo>
                    <a:pt x="250" y="542"/>
                    <a:pt x="21" y="417"/>
                    <a:pt x="0"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458" name="Freeform 1457"/>
            <p:cNvSpPr>
              <a:spLocks noChangeArrowheads="1"/>
            </p:cNvSpPr>
            <p:nvPr/>
          </p:nvSpPr>
          <p:spPr bwMode="auto">
            <a:xfrm>
              <a:off x="4183" y="1122"/>
              <a:ext cx="232" cy="121"/>
            </a:xfrm>
            <a:custGeom>
              <a:avLst/>
              <a:gdLst>
                <a:gd name="T0" fmla="*/ 1022 w 1023"/>
                <a:gd name="T1" fmla="*/ 313 h 544"/>
                <a:gd name="T2" fmla="*/ 1022 w 1023"/>
                <a:gd name="T3" fmla="*/ 313 h 544"/>
                <a:gd name="T4" fmla="*/ 501 w 1023"/>
                <a:gd name="T5" fmla="*/ 21 h 544"/>
                <a:gd name="T6" fmla="*/ 0 w 1023"/>
                <a:gd name="T7" fmla="*/ 229 h 544"/>
                <a:gd name="T8" fmla="*/ 521 w 1023"/>
                <a:gd name="T9" fmla="*/ 500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1"/>
                  </a:cubicBezTo>
                  <a:cubicBezTo>
                    <a:pt x="208" y="0"/>
                    <a:pt x="0" y="83"/>
                    <a:pt x="0" y="229"/>
                  </a:cubicBezTo>
                  <a:cubicBezTo>
                    <a:pt x="0" y="355"/>
                    <a:pt x="250" y="480"/>
                    <a:pt x="521" y="500"/>
                  </a:cubicBezTo>
                  <a:cubicBezTo>
                    <a:pt x="813" y="543"/>
                    <a:pt x="1022" y="459"/>
                    <a:pt x="1022"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459" name="Freeform 1458"/>
            <p:cNvSpPr>
              <a:spLocks noChangeArrowheads="1"/>
            </p:cNvSpPr>
            <p:nvPr/>
          </p:nvSpPr>
          <p:spPr bwMode="auto">
            <a:xfrm>
              <a:off x="4183" y="1175"/>
              <a:ext cx="236" cy="135"/>
            </a:xfrm>
            <a:custGeom>
              <a:avLst/>
              <a:gdLst>
                <a:gd name="T0" fmla="*/ 0 w 1044"/>
                <a:gd name="T1" fmla="*/ 0 h 606"/>
                <a:gd name="T2" fmla="*/ 0 w 1044"/>
                <a:gd name="T3" fmla="*/ 0 h 606"/>
                <a:gd name="T4" fmla="*/ 521 w 1044"/>
                <a:gd name="T5" fmla="*/ 271 h 606"/>
                <a:gd name="T6" fmla="*/ 1022 w 1044"/>
                <a:gd name="T7" fmla="*/ 84 h 606"/>
                <a:gd name="T8" fmla="*/ 1022 w 1044"/>
                <a:gd name="T9" fmla="*/ 376 h 606"/>
                <a:gd name="T10" fmla="*/ 542 w 1044"/>
                <a:gd name="T11" fmla="*/ 564 h 606"/>
                <a:gd name="T12" fmla="*/ 21 w 1044"/>
                <a:gd name="T13" fmla="*/ 293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0" y="126"/>
                    <a:pt x="250" y="251"/>
                    <a:pt x="521" y="271"/>
                  </a:cubicBezTo>
                  <a:cubicBezTo>
                    <a:pt x="813" y="314"/>
                    <a:pt x="1022" y="230"/>
                    <a:pt x="1022" y="84"/>
                  </a:cubicBezTo>
                  <a:cubicBezTo>
                    <a:pt x="1022" y="376"/>
                    <a:pt x="1022" y="376"/>
                    <a:pt x="1022" y="376"/>
                  </a:cubicBezTo>
                  <a:cubicBezTo>
                    <a:pt x="1043" y="522"/>
                    <a:pt x="813" y="605"/>
                    <a:pt x="542" y="564"/>
                  </a:cubicBezTo>
                  <a:cubicBezTo>
                    <a:pt x="250" y="543"/>
                    <a:pt x="21" y="418"/>
                    <a:pt x="21" y="293"/>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460" name="Freeform 1459"/>
            <p:cNvSpPr>
              <a:spLocks noChangeArrowheads="1"/>
            </p:cNvSpPr>
            <p:nvPr/>
          </p:nvSpPr>
          <p:spPr bwMode="auto">
            <a:xfrm>
              <a:off x="4534" y="1300"/>
              <a:ext cx="234" cy="117"/>
            </a:xfrm>
            <a:custGeom>
              <a:avLst/>
              <a:gdLst>
                <a:gd name="T0" fmla="*/ 1044 w 1045"/>
                <a:gd name="T1" fmla="*/ 313 h 522"/>
                <a:gd name="T2" fmla="*/ 1044 w 1045"/>
                <a:gd name="T3" fmla="*/ 313 h 522"/>
                <a:gd name="T4" fmla="*/ 501 w 1045"/>
                <a:gd name="T5" fmla="*/ 21 h 522"/>
                <a:gd name="T6" fmla="*/ 21 w 1045"/>
                <a:gd name="T7" fmla="*/ 208 h 522"/>
                <a:gd name="T8" fmla="*/ 543 w 1045"/>
                <a:gd name="T9" fmla="*/ 500 h 522"/>
                <a:gd name="T10" fmla="*/ 1044 w 1045"/>
                <a:gd name="T11" fmla="*/ 313 h 522"/>
              </a:gdLst>
              <a:ahLst/>
              <a:cxnLst>
                <a:cxn ang="0">
                  <a:pos x="T0" y="T1"/>
                </a:cxn>
                <a:cxn ang="0">
                  <a:pos x="T2" y="T3"/>
                </a:cxn>
                <a:cxn ang="0">
                  <a:pos x="T4" y="T5"/>
                </a:cxn>
                <a:cxn ang="0">
                  <a:pos x="T6" y="T7"/>
                </a:cxn>
                <a:cxn ang="0">
                  <a:pos x="T8" y="T9"/>
                </a:cxn>
                <a:cxn ang="0">
                  <a:pos x="T10" y="T11"/>
                </a:cxn>
              </a:cxnLst>
              <a:rect l="0" t="0" r="r" b="b"/>
              <a:pathLst>
                <a:path w="1045" h="522">
                  <a:moveTo>
                    <a:pt x="1044" y="313"/>
                  </a:moveTo>
                  <a:lnTo>
                    <a:pt x="1044" y="313"/>
                  </a:lnTo>
                  <a:cubicBezTo>
                    <a:pt x="1022" y="187"/>
                    <a:pt x="793" y="41"/>
                    <a:pt x="501" y="21"/>
                  </a:cubicBezTo>
                  <a:cubicBezTo>
                    <a:pt x="230" y="0"/>
                    <a:pt x="0" y="83"/>
                    <a:pt x="21" y="208"/>
                  </a:cubicBezTo>
                  <a:cubicBezTo>
                    <a:pt x="21" y="354"/>
                    <a:pt x="271" y="480"/>
                    <a:pt x="543" y="500"/>
                  </a:cubicBezTo>
                  <a:cubicBezTo>
                    <a:pt x="814" y="521"/>
                    <a:pt x="1044" y="438"/>
                    <a:pt x="1044"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461" name="Freeform 1460"/>
            <p:cNvSpPr>
              <a:spLocks noChangeArrowheads="1"/>
            </p:cNvSpPr>
            <p:nvPr/>
          </p:nvSpPr>
          <p:spPr bwMode="auto">
            <a:xfrm>
              <a:off x="4538" y="1348"/>
              <a:ext cx="236" cy="137"/>
            </a:xfrm>
            <a:custGeom>
              <a:avLst/>
              <a:gdLst>
                <a:gd name="T0" fmla="*/ 0 w 1044"/>
                <a:gd name="T1" fmla="*/ 0 h 607"/>
                <a:gd name="T2" fmla="*/ 0 w 1044"/>
                <a:gd name="T3" fmla="*/ 0 h 607"/>
                <a:gd name="T4" fmla="*/ 522 w 1044"/>
                <a:gd name="T5" fmla="*/ 292 h 607"/>
                <a:gd name="T6" fmla="*/ 1023 w 1044"/>
                <a:gd name="T7" fmla="*/ 105 h 607"/>
                <a:gd name="T8" fmla="*/ 1023 w 1044"/>
                <a:gd name="T9" fmla="*/ 397 h 607"/>
                <a:gd name="T10" fmla="*/ 543 w 1044"/>
                <a:gd name="T11" fmla="*/ 584 h 607"/>
                <a:gd name="T12" fmla="*/ 0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6"/>
                    <a:pt x="250" y="272"/>
                    <a:pt x="522" y="292"/>
                  </a:cubicBezTo>
                  <a:cubicBezTo>
                    <a:pt x="793" y="313"/>
                    <a:pt x="1023" y="230"/>
                    <a:pt x="1023" y="105"/>
                  </a:cubicBezTo>
                  <a:cubicBezTo>
                    <a:pt x="1023" y="397"/>
                    <a:pt x="1023" y="397"/>
                    <a:pt x="1023" y="397"/>
                  </a:cubicBezTo>
                  <a:cubicBezTo>
                    <a:pt x="1043" y="522"/>
                    <a:pt x="814" y="606"/>
                    <a:pt x="543" y="584"/>
                  </a:cubicBezTo>
                  <a:cubicBezTo>
                    <a:pt x="250" y="564"/>
                    <a:pt x="21" y="439"/>
                    <a:pt x="0"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462" name="Freeform 1461"/>
            <p:cNvSpPr>
              <a:spLocks noChangeArrowheads="1"/>
            </p:cNvSpPr>
            <p:nvPr/>
          </p:nvSpPr>
          <p:spPr bwMode="auto">
            <a:xfrm>
              <a:off x="4500" y="999"/>
              <a:ext cx="236" cy="117"/>
            </a:xfrm>
            <a:custGeom>
              <a:avLst/>
              <a:gdLst>
                <a:gd name="T0" fmla="*/ 1023 w 1044"/>
                <a:gd name="T1" fmla="*/ 313 h 522"/>
                <a:gd name="T2" fmla="*/ 1023 w 1044"/>
                <a:gd name="T3" fmla="*/ 313 h 522"/>
                <a:gd name="T4" fmla="*/ 501 w 1044"/>
                <a:gd name="T5" fmla="*/ 21 h 522"/>
                <a:gd name="T6" fmla="*/ 0 w 1044"/>
                <a:gd name="T7" fmla="*/ 208 h 522"/>
                <a:gd name="T8" fmla="*/ 543 w 1044"/>
                <a:gd name="T9" fmla="*/ 500 h 522"/>
                <a:gd name="T10" fmla="*/ 1023 w 1044"/>
                <a:gd name="T11" fmla="*/ 313 h 522"/>
              </a:gdLst>
              <a:ahLst/>
              <a:cxnLst>
                <a:cxn ang="0">
                  <a:pos x="T0" y="T1"/>
                </a:cxn>
                <a:cxn ang="0">
                  <a:pos x="T2" y="T3"/>
                </a:cxn>
                <a:cxn ang="0">
                  <a:pos x="T4" y="T5"/>
                </a:cxn>
                <a:cxn ang="0">
                  <a:pos x="T6" y="T7"/>
                </a:cxn>
                <a:cxn ang="0">
                  <a:pos x="T8" y="T9"/>
                </a:cxn>
                <a:cxn ang="0">
                  <a:pos x="T10" y="T11"/>
                </a:cxn>
              </a:cxnLst>
              <a:rect l="0" t="0" r="r" b="b"/>
              <a:pathLst>
                <a:path w="1044" h="522">
                  <a:moveTo>
                    <a:pt x="1023" y="313"/>
                  </a:moveTo>
                  <a:lnTo>
                    <a:pt x="1023" y="313"/>
                  </a:lnTo>
                  <a:cubicBezTo>
                    <a:pt x="1023" y="167"/>
                    <a:pt x="772" y="41"/>
                    <a:pt x="501" y="21"/>
                  </a:cubicBezTo>
                  <a:cubicBezTo>
                    <a:pt x="230" y="0"/>
                    <a:pt x="0" y="83"/>
                    <a:pt x="0" y="208"/>
                  </a:cubicBezTo>
                  <a:cubicBezTo>
                    <a:pt x="21" y="354"/>
                    <a:pt x="250" y="480"/>
                    <a:pt x="543" y="500"/>
                  </a:cubicBezTo>
                  <a:cubicBezTo>
                    <a:pt x="814" y="521"/>
                    <a:pt x="1043" y="438"/>
                    <a:pt x="1023"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463" name="Freeform 1462"/>
            <p:cNvSpPr>
              <a:spLocks noChangeArrowheads="1"/>
            </p:cNvSpPr>
            <p:nvPr/>
          </p:nvSpPr>
          <p:spPr bwMode="auto">
            <a:xfrm>
              <a:off x="4500" y="1046"/>
              <a:ext cx="236" cy="137"/>
            </a:xfrm>
            <a:custGeom>
              <a:avLst/>
              <a:gdLst>
                <a:gd name="T0" fmla="*/ 0 w 1044"/>
                <a:gd name="T1" fmla="*/ 0 h 607"/>
                <a:gd name="T2" fmla="*/ 0 w 1044"/>
                <a:gd name="T3" fmla="*/ 0 h 607"/>
                <a:gd name="T4" fmla="*/ 543 w 1044"/>
                <a:gd name="T5" fmla="*/ 292 h 607"/>
                <a:gd name="T6" fmla="*/ 1023 w 1044"/>
                <a:gd name="T7" fmla="*/ 105 h 607"/>
                <a:gd name="T8" fmla="*/ 1043 w 1044"/>
                <a:gd name="T9" fmla="*/ 397 h 607"/>
                <a:gd name="T10" fmla="*/ 543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0" y="272"/>
                    <a:pt x="543" y="292"/>
                  </a:cubicBezTo>
                  <a:cubicBezTo>
                    <a:pt x="814" y="313"/>
                    <a:pt x="1043" y="230"/>
                    <a:pt x="1023" y="105"/>
                  </a:cubicBezTo>
                  <a:cubicBezTo>
                    <a:pt x="1043" y="397"/>
                    <a:pt x="1043" y="397"/>
                    <a:pt x="1043" y="397"/>
                  </a:cubicBezTo>
                  <a:cubicBezTo>
                    <a:pt x="1043" y="522"/>
                    <a:pt x="835" y="606"/>
                    <a:pt x="543" y="584"/>
                  </a:cubicBezTo>
                  <a:cubicBezTo>
                    <a:pt x="272" y="563"/>
                    <a:pt x="21" y="439"/>
                    <a:pt x="21"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464" name="Freeform 1463"/>
            <p:cNvSpPr>
              <a:spLocks noChangeArrowheads="1"/>
            </p:cNvSpPr>
            <p:nvPr/>
          </p:nvSpPr>
          <p:spPr bwMode="auto">
            <a:xfrm>
              <a:off x="4855" y="1175"/>
              <a:ext cx="232" cy="121"/>
            </a:xfrm>
            <a:custGeom>
              <a:avLst/>
              <a:gdLst>
                <a:gd name="T0" fmla="*/ 1022 w 1023"/>
                <a:gd name="T1" fmla="*/ 314 h 544"/>
                <a:gd name="T2" fmla="*/ 1022 w 1023"/>
                <a:gd name="T3" fmla="*/ 314 h 544"/>
                <a:gd name="T4" fmla="*/ 501 w 1023"/>
                <a:gd name="T5" fmla="*/ 43 h 544"/>
                <a:gd name="T6" fmla="*/ 0 w 1023"/>
                <a:gd name="T7" fmla="*/ 230 h 544"/>
                <a:gd name="T8" fmla="*/ 521 w 1023"/>
                <a:gd name="T9" fmla="*/ 522 h 544"/>
                <a:gd name="T10" fmla="*/ 1022 w 1023"/>
                <a:gd name="T11" fmla="*/ 314 h 544"/>
              </a:gdLst>
              <a:ahLst/>
              <a:cxnLst>
                <a:cxn ang="0">
                  <a:pos x="T0" y="T1"/>
                </a:cxn>
                <a:cxn ang="0">
                  <a:pos x="T2" y="T3"/>
                </a:cxn>
                <a:cxn ang="0">
                  <a:pos x="T4" y="T5"/>
                </a:cxn>
                <a:cxn ang="0">
                  <a:pos x="T6" y="T7"/>
                </a:cxn>
                <a:cxn ang="0">
                  <a:pos x="T8" y="T9"/>
                </a:cxn>
                <a:cxn ang="0">
                  <a:pos x="T10" y="T11"/>
                </a:cxn>
              </a:cxnLst>
              <a:rect l="0" t="0" r="r" b="b"/>
              <a:pathLst>
                <a:path w="1023" h="544">
                  <a:moveTo>
                    <a:pt x="1022" y="314"/>
                  </a:moveTo>
                  <a:lnTo>
                    <a:pt x="1022" y="314"/>
                  </a:lnTo>
                  <a:cubicBezTo>
                    <a:pt x="1022" y="188"/>
                    <a:pt x="772" y="63"/>
                    <a:pt x="501" y="43"/>
                  </a:cubicBezTo>
                  <a:cubicBezTo>
                    <a:pt x="209" y="0"/>
                    <a:pt x="0" y="84"/>
                    <a:pt x="0" y="230"/>
                  </a:cubicBezTo>
                  <a:cubicBezTo>
                    <a:pt x="21" y="355"/>
                    <a:pt x="250" y="480"/>
                    <a:pt x="521" y="522"/>
                  </a:cubicBezTo>
                  <a:cubicBezTo>
                    <a:pt x="814" y="543"/>
                    <a:pt x="1022" y="460"/>
                    <a:pt x="1022" y="314"/>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465" name="Freeform 1464"/>
            <p:cNvSpPr>
              <a:spLocks noChangeArrowheads="1"/>
            </p:cNvSpPr>
            <p:nvPr/>
          </p:nvSpPr>
          <p:spPr bwMode="auto">
            <a:xfrm>
              <a:off x="4855" y="1225"/>
              <a:ext cx="236" cy="137"/>
            </a:xfrm>
            <a:custGeom>
              <a:avLst/>
              <a:gdLst>
                <a:gd name="T0" fmla="*/ 0 w 1044"/>
                <a:gd name="T1" fmla="*/ 0 h 606"/>
                <a:gd name="T2" fmla="*/ 0 w 1044"/>
                <a:gd name="T3" fmla="*/ 0 h 606"/>
                <a:gd name="T4" fmla="*/ 521 w 1044"/>
                <a:gd name="T5" fmla="*/ 292 h 606"/>
                <a:gd name="T6" fmla="*/ 1022 w 1044"/>
                <a:gd name="T7" fmla="*/ 84 h 606"/>
                <a:gd name="T8" fmla="*/ 1043 w 1044"/>
                <a:gd name="T9" fmla="*/ 375 h 606"/>
                <a:gd name="T10" fmla="*/ 543 w 1044"/>
                <a:gd name="T11" fmla="*/ 584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92"/>
                  </a:cubicBezTo>
                  <a:cubicBezTo>
                    <a:pt x="814" y="313"/>
                    <a:pt x="1022" y="230"/>
                    <a:pt x="1022" y="84"/>
                  </a:cubicBezTo>
                  <a:cubicBezTo>
                    <a:pt x="1043" y="375"/>
                    <a:pt x="1043" y="375"/>
                    <a:pt x="1043" y="375"/>
                  </a:cubicBezTo>
                  <a:cubicBezTo>
                    <a:pt x="1043" y="521"/>
                    <a:pt x="814" y="605"/>
                    <a:pt x="543" y="584"/>
                  </a:cubicBezTo>
                  <a:cubicBezTo>
                    <a:pt x="271" y="542"/>
                    <a:pt x="21" y="417"/>
                    <a:pt x="21"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466" name="Freeform 1465"/>
            <p:cNvSpPr>
              <a:spLocks noChangeArrowheads="1"/>
            </p:cNvSpPr>
            <p:nvPr/>
          </p:nvSpPr>
          <p:spPr bwMode="auto">
            <a:xfrm>
              <a:off x="4808" y="876"/>
              <a:ext cx="230" cy="121"/>
            </a:xfrm>
            <a:custGeom>
              <a:avLst/>
              <a:gdLst>
                <a:gd name="T0" fmla="*/ 1022 w 1023"/>
                <a:gd name="T1" fmla="*/ 313 h 544"/>
                <a:gd name="T2" fmla="*/ 1022 w 1023"/>
                <a:gd name="T3" fmla="*/ 313 h 544"/>
                <a:gd name="T4" fmla="*/ 500 w 1023"/>
                <a:gd name="T5" fmla="*/ 21 h 544"/>
                <a:gd name="T6" fmla="*/ 0 w 1023"/>
                <a:gd name="T7" fmla="*/ 209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22" y="188"/>
                    <a:pt x="771" y="63"/>
                    <a:pt x="500" y="21"/>
                  </a:cubicBezTo>
                  <a:cubicBezTo>
                    <a:pt x="208" y="0"/>
                    <a:pt x="0" y="84"/>
                    <a:pt x="0" y="209"/>
                  </a:cubicBezTo>
                  <a:cubicBezTo>
                    <a:pt x="20" y="355"/>
                    <a:pt x="250" y="480"/>
                    <a:pt x="521" y="501"/>
                  </a:cubicBezTo>
                  <a:cubicBezTo>
                    <a:pt x="813" y="543"/>
                    <a:pt x="1022" y="439"/>
                    <a:pt x="1022"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467" name="Freeform 1466"/>
            <p:cNvSpPr>
              <a:spLocks noChangeArrowheads="1"/>
            </p:cNvSpPr>
            <p:nvPr/>
          </p:nvSpPr>
          <p:spPr bwMode="auto">
            <a:xfrm>
              <a:off x="4808" y="923"/>
              <a:ext cx="236" cy="141"/>
            </a:xfrm>
            <a:custGeom>
              <a:avLst/>
              <a:gdLst>
                <a:gd name="T0" fmla="*/ 0 w 1043"/>
                <a:gd name="T1" fmla="*/ 0 h 627"/>
                <a:gd name="T2" fmla="*/ 0 w 1043"/>
                <a:gd name="T3" fmla="*/ 0 h 627"/>
                <a:gd name="T4" fmla="*/ 521 w 1043"/>
                <a:gd name="T5" fmla="*/ 292 h 627"/>
                <a:gd name="T6" fmla="*/ 1022 w 1043"/>
                <a:gd name="T7" fmla="*/ 104 h 627"/>
                <a:gd name="T8" fmla="*/ 1042 w 1043"/>
                <a:gd name="T9" fmla="*/ 397 h 627"/>
                <a:gd name="T10" fmla="*/ 542 w 1043"/>
                <a:gd name="T11" fmla="*/ 584 h 627"/>
                <a:gd name="T12" fmla="*/ 20 w 1043"/>
                <a:gd name="T13" fmla="*/ 292 h 627"/>
                <a:gd name="T14" fmla="*/ 0 w 1043"/>
                <a:gd name="T15" fmla="*/ 0 h 6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3" h="627">
                  <a:moveTo>
                    <a:pt x="0" y="0"/>
                  </a:moveTo>
                  <a:lnTo>
                    <a:pt x="0" y="0"/>
                  </a:lnTo>
                  <a:cubicBezTo>
                    <a:pt x="20" y="146"/>
                    <a:pt x="250" y="271"/>
                    <a:pt x="521" y="292"/>
                  </a:cubicBezTo>
                  <a:cubicBezTo>
                    <a:pt x="813" y="334"/>
                    <a:pt x="1022" y="230"/>
                    <a:pt x="1022" y="104"/>
                  </a:cubicBezTo>
                  <a:cubicBezTo>
                    <a:pt x="1042" y="397"/>
                    <a:pt x="1042" y="397"/>
                    <a:pt x="1042" y="397"/>
                  </a:cubicBezTo>
                  <a:cubicBezTo>
                    <a:pt x="1042" y="521"/>
                    <a:pt x="813" y="626"/>
                    <a:pt x="542" y="584"/>
                  </a:cubicBezTo>
                  <a:cubicBezTo>
                    <a:pt x="271" y="563"/>
                    <a:pt x="20" y="438"/>
                    <a:pt x="20"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468" name="Freeform 1467"/>
            <p:cNvSpPr>
              <a:spLocks noChangeArrowheads="1"/>
            </p:cNvSpPr>
            <p:nvPr/>
          </p:nvSpPr>
          <p:spPr bwMode="auto">
            <a:xfrm>
              <a:off x="5162" y="1056"/>
              <a:ext cx="232" cy="117"/>
            </a:xfrm>
            <a:custGeom>
              <a:avLst/>
              <a:gdLst>
                <a:gd name="T0" fmla="*/ 1022 w 1023"/>
                <a:gd name="T1" fmla="*/ 313 h 522"/>
                <a:gd name="T2" fmla="*/ 1022 w 1023"/>
                <a:gd name="T3" fmla="*/ 313 h 522"/>
                <a:gd name="T4" fmla="*/ 500 w 1023"/>
                <a:gd name="T5" fmla="*/ 21 h 522"/>
                <a:gd name="T6" fmla="*/ 0 w 1023"/>
                <a:gd name="T7" fmla="*/ 208 h 522"/>
                <a:gd name="T8" fmla="*/ 522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67"/>
                    <a:pt x="772" y="42"/>
                    <a:pt x="500" y="21"/>
                  </a:cubicBezTo>
                  <a:cubicBezTo>
                    <a:pt x="209" y="0"/>
                    <a:pt x="0" y="84"/>
                    <a:pt x="0" y="208"/>
                  </a:cubicBezTo>
                  <a:cubicBezTo>
                    <a:pt x="21" y="355"/>
                    <a:pt x="250" y="480"/>
                    <a:pt x="522" y="501"/>
                  </a:cubicBezTo>
                  <a:cubicBezTo>
                    <a:pt x="813" y="521"/>
                    <a:pt x="1022" y="438"/>
                    <a:pt x="1022"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469" name="Freeform 1468"/>
            <p:cNvSpPr>
              <a:spLocks noChangeArrowheads="1"/>
            </p:cNvSpPr>
            <p:nvPr/>
          </p:nvSpPr>
          <p:spPr bwMode="auto">
            <a:xfrm>
              <a:off x="5162" y="1102"/>
              <a:ext cx="236" cy="137"/>
            </a:xfrm>
            <a:custGeom>
              <a:avLst/>
              <a:gdLst>
                <a:gd name="T0" fmla="*/ 0 w 1044"/>
                <a:gd name="T1" fmla="*/ 0 h 607"/>
                <a:gd name="T2" fmla="*/ 0 w 1044"/>
                <a:gd name="T3" fmla="*/ 0 h 607"/>
                <a:gd name="T4" fmla="*/ 522 w 1044"/>
                <a:gd name="T5" fmla="*/ 293 h 607"/>
                <a:gd name="T6" fmla="*/ 1022 w 1044"/>
                <a:gd name="T7" fmla="*/ 105 h 607"/>
                <a:gd name="T8" fmla="*/ 1022 w 1044"/>
                <a:gd name="T9" fmla="*/ 397 h 607"/>
                <a:gd name="T10" fmla="*/ 542 w 1044"/>
                <a:gd name="T11" fmla="*/ 584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7"/>
                    <a:pt x="250" y="272"/>
                    <a:pt x="522" y="293"/>
                  </a:cubicBezTo>
                  <a:cubicBezTo>
                    <a:pt x="813" y="313"/>
                    <a:pt x="1022" y="230"/>
                    <a:pt x="1022" y="105"/>
                  </a:cubicBezTo>
                  <a:cubicBezTo>
                    <a:pt x="1022" y="397"/>
                    <a:pt x="1022" y="397"/>
                    <a:pt x="1022" y="397"/>
                  </a:cubicBezTo>
                  <a:cubicBezTo>
                    <a:pt x="1043" y="522"/>
                    <a:pt x="813" y="606"/>
                    <a:pt x="542" y="584"/>
                  </a:cubicBezTo>
                  <a:cubicBezTo>
                    <a:pt x="250" y="564"/>
                    <a:pt x="21" y="439"/>
                    <a:pt x="21" y="293"/>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grpSp>
      <p:grpSp>
        <p:nvGrpSpPr>
          <p:cNvPr id="1389" name="Group 224"/>
          <p:cNvGrpSpPr>
            <a:grpSpLocks/>
          </p:cNvGrpSpPr>
          <p:nvPr/>
        </p:nvGrpSpPr>
        <p:grpSpPr bwMode="auto">
          <a:xfrm flipH="1">
            <a:off x="6702491" y="3408814"/>
            <a:ext cx="662487" cy="584285"/>
            <a:chOff x="2231" y="1596"/>
            <a:chExt cx="1324" cy="1167"/>
          </a:xfrm>
        </p:grpSpPr>
        <p:sp>
          <p:nvSpPr>
            <p:cNvPr id="1430" name="Freeform 1429"/>
            <p:cNvSpPr>
              <a:spLocks noChangeArrowheads="1"/>
            </p:cNvSpPr>
            <p:nvPr/>
          </p:nvSpPr>
          <p:spPr bwMode="auto">
            <a:xfrm>
              <a:off x="2231" y="1880"/>
              <a:ext cx="662" cy="883"/>
            </a:xfrm>
            <a:custGeom>
              <a:avLst/>
              <a:gdLst>
                <a:gd name="T0" fmla="*/ 2920 w 2921"/>
                <a:gd name="T1" fmla="*/ 3901 h 3902"/>
                <a:gd name="T2" fmla="*/ 0 w 2921"/>
                <a:gd name="T3" fmla="*/ 2650 h 3902"/>
                <a:gd name="T4" fmla="*/ 0 w 2921"/>
                <a:gd name="T5" fmla="*/ 0 h 3902"/>
                <a:gd name="T6" fmla="*/ 2920 w 2921"/>
                <a:gd name="T7" fmla="*/ 1273 h 3902"/>
                <a:gd name="T8" fmla="*/ 2920 w 2921"/>
                <a:gd name="T9" fmla="*/ 3901 h 3902"/>
              </a:gdLst>
              <a:ahLst/>
              <a:cxnLst>
                <a:cxn ang="0">
                  <a:pos x="T0" y="T1"/>
                </a:cxn>
                <a:cxn ang="0">
                  <a:pos x="T2" y="T3"/>
                </a:cxn>
                <a:cxn ang="0">
                  <a:pos x="T4" y="T5"/>
                </a:cxn>
                <a:cxn ang="0">
                  <a:pos x="T6" y="T7"/>
                </a:cxn>
                <a:cxn ang="0">
                  <a:pos x="T8" y="T9"/>
                </a:cxn>
              </a:cxnLst>
              <a:rect l="0" t="0" r="r" b="b"/>
              <a:pathLst>
                <a:path w="2921" h="3902">
                  <a:moveTo>
                    <a:pt x="2920" y="3901"/>
                  </a:moveTo>
                  <a:lnTo>
                    <a:pt x="0" y="2650"/>
                  </a:lnTo>
                  <a:lnTo>
                    <a:pt x="0" y="0"/>
                  </a:lnTo>
                  <a:lnTo>
                    <a:pt x="2920" y="1273"/>
                  </a:lnTo>
                  <a:lnTo>
                    <a:pt x="2920" y="3901"/>
                  </a:lnTo>
                </a:path>
              </a:pathLst>
            </a:custGeom>
            <a:gradFill flip="none" rotWithShape="1">
              <a:gsLst>
                <a:gs pos="0">
                  <a:schemeClr val="accent6">
                    <a:lumMod val="40000"/>
                    <a:lumOff val="60000"/>
                  </a:schemeClr>
                </a:gs>
                <a:gs pos="46000">
                  <a:schemeClr val="accent6">
                    <a:lumMod val="95000"/>
                    <a:lumOff val="5000"/>
                  </a:schemeClr>
                </a:gs>
                <a:gs pos="100000">
                  <a:schemeClr val="accent6">
                    <a:lumMod val="60000"/>
                  </a:schemeClr>
                </a:gs>
              </a:gsLst>
              <a:path path="circle">
                <a:fillToRect l="50000" t="130000" r="50000" b="-3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431" name="Freeform 1430"/>
            <p:cNvSpPr>
              <a:spLocks noChangeArrowheads="1"/>
            </p:cNvSpPr>
            <p:nvPr/>
          </p:nvSpPr>
          <p:spPr bwMode="auto">
            <a:xfrm>
              <a:off x="2893" y="1880"/>
              <a:ext cx="662" cy="883"/>
            </a:xfrm>
            <a:custGeom>
              <a:avLst/>
              <a:gdLst>
                <a:gd name="T0" fmla="*/ 0 w 2921"/>
                <a:gd name="T1" fmla="*/ 1273 h 3902"/>
                <a:gd name="T2" fmla="*/ 0 w 2921"/>
                <a:gd name="T3" fmla="*/ 1273 h 3902"/>
                <a:gd name="T4" fmla="*/ 0 w 2921"/>
                <a:gd name="T5" fmla="*/ 3901 h 3902"/>
                <a:gd name="T6" fmla="*/ 0 w 2921"/>
                <a:gd name="T7" fmla="*/ 3901 h 3902"/>
                <a:gd name="T8" fmla="*/ 2920 w 2921"/>
                <a:gd name="T9" fmla="*/ 2650 h 3902"/>
                <a:gd name="T10" fmla="*/ 2920 w 2921"/>
                <a:gd name="T11" fmla="*/ 0 h 3902"/>
                <a:gd name="T12" fmla="*/ 0 w 2921"/>
                <a:gd name="T13" fmla="*/ 1273 h 3902"/>
              </a:gdLst>
              <a:ahLst/>
              <a:cxnLst>
                <a:cxn ang="0">
                  <a:pos x="T0" y="T1"/>
                </a:cxn>
                <a:cxn ang="0">
                  <a:pos x="T2" y="T3"/>
                </a:cxn>
                <a:cxn ang="0">
                  <a:pos x="T4" y="T5"/>
                </a:cxn>
                <a:cxn ang="0">
                  <a:pos x="T6" y="T7"/>
                </a:cxn>
                <a:cxn ang="0">
                  <a:pos x="T8" y="T9"/>
                </a:cxn>
                <a:cxn ang="0">
                  <a:pos x="T10" y="T11"/>
                </a:cxn>
                <a:cxn ang="0">
                  <a:pos x="T12" y="T13"/>
                </a:cxn>
              </a:cxnLst>
              <a:rect l="0" t="0" r="r" b="b"/>
              <a:pathLst>
                <a:path w="2921" h="3902">
                  <a:moveTo>
                    <a:pt x="0" y="1273"/>
                  </a:moveTo>
                  <a:lnTo>
                    <a:pt x="0" y="1273"/>
                  </a:lnTo>
                  <a:lnTo>
                    <a:pt x="0" y="3901"/>
                  </a:lnTo>
                  <a:lnTo>
                    <a:pt x="0" y="3901"/>
                  </a:lnTo>
                  <a:lnTo>
                    <a:pt x="2920" y="2650"/>
                  </a:lnTo>
                  <a:lnTo>
                    <a:pt x="2920" y="0"/>
                  </a:lnTo>
                  <a:lnTo>
                    <a:pt x="0" y="1273"/>
                  </a:lnTo>
                </a:path>
              </a:pathLst>
            </a:custGeom>
            <a:gradFill flip="none" rotWithShape="1">
              <a:gsLst>
                <a:gs pos="0">
                  <a:schemeClr val="accent6">
                    <a:lumMod val="89000"/>
                  </a:schemeClr>
                </a:gs>
                <a:gs pos="23000">
                  <a:schemeClr val="accent6">
                    <a:lumMod val="89000"/>
                  </a:schemeClr>
                </a:gs>
                <a:gs pos="69000">
                  <a:schemeClr val="accent6">
                    <a:lumMod val="75000"/>
                  </a:schemeClr>
                </a:gs>
                <a:gs pos="97000">
                  <a:schemeClr val="accent6">
                    <a:lumMod val="70000"/>
                  </a:schemeClr>
                </a:gs>
              </a:gsLst>
              <a:path path="circle">
                <a:fillToRect l="50000" t="50000" r="50000" b="5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432" name="Freeform 1431"/>
            <p:cNvSpPr>
              <a:spLocks noChangeArrowheads="1"/>
            </p:cNvSpPr>
            <p:nvPr/>
          </p:nvSpPr>
          <p:spPr bwMode="auto">
            <a:xfrm>
              <a:off x="2231" y="1596"/>
              <a:ext cx="1323" cy="572"/>
            </a:xfrm>
            <a:custGeom>
              <a:avLst/>
              <a:gdLst>
                <a:gd name="T0" fmla="*/ 2920 w 5841"/>
                <a:gd name="T1" fmla="*/ 0 h 2525"/>
                <a:gd name="T2" fmla="*/ 0 w 5841"/>
                <a:gd name="T3" fmla="*/ 1251 h 2525"/>
                <a:gd name="T4" fmla="*/ 0 w 5841"/>
                <a:gd name="T5" fmla="*/ 1251 h 2525"/>
                <a:gd name="T6" fmla="*/ 2920 w 5841"/>
                <a:gd name="T7" fmla="*/ 2524 h 2525"/>
                <a:gd name="T8" fmla="*/ 2920 w 5841"/>
                <a:gd name="T9" fmla="*/ 2524 h 2525"/>
                <a:gd name="T10" fmla="*/ 5840 w 5841"/>
                <a:gd name="T11" fmla="*/ 1251 h 2525"/>
                <a:gd name="T12" fmla="*/ 2920 w 5841"/>
                <a:gd name="T13" fmla="*/ 0 h 2525"/>
              </a:gdLst>
              <a:ahLst/>
              <a:cxnLst>
                <a:cxn ang="0">
                  <a:pos x="T0" y="T1"/>
                </a:cxn>
                <a:cxn ang="0">
                  <a:pos x="T2" y="T3"/>
                </a:cxn>
                <a:cxn ang="0">
                  <a:pos x="T4" y="T5"/>
                </a:cxn>
                <a:cxn ang="0">
                  <a:pos x="T6" y="T7"/>
                </a:cxn>
                <a:cxn ang="0">
                  <a:pos x="T8" y="T9"/>
                </a:cxn>
                <a:cxn ang="0">
                  <a:pos x="T10" y="T11"/>
                </a:cxn>
                <a:cxn ang="0">
                  <a:pos x="T12" y="T13"/>
                </a:cxn>
              </a:cxnLst>
              <a:rect l="0" t="0" r="r" b="b"/>
              <a:pathLst>
                <a:path w="5841" h="2525">
                  <a:moveTo>
                    <a:pt x="2920" y="0"/>
                  </a:moveTo>
                  <a:lnTo>
                    <a:pt x="0" y="1251"/>
                  </a:lnTo>
                  <a:lnTo>
                    <a:pt x="0" y="1251"/>
                  </a:lnTo>
                  <a:lnTo>
                    <a:pt x="2920" y="2524"/>
                  </a:lnTo>
                  <a:lnTo>
                    <a:pt x="2920" y="2524"/>
                  </a:lnTo>
                  <a:lnTo>
                    <a:pt x="5840" y="1251"/>
                  </a:lnTo>
                  <a:lnTo>
                    <a:pt x="2920" y="0"/>
                  </a:lnTo>
                </a:path>
              </a:pathLst>
            </a:custGeom>
            <a:gradFill flip="none" rotWithShape="1">
              <a:gsLst>
                <a:gs pos="0">
                  <a:schemeClr val="accent6">
                    <a:lumMod val="0"/>
                    <a:lumOff val="100000"/>
                  </a:schemeClr>
                </a:gs>
                <a:gs pos="35000">
                  <a:schemeClr val="accent6">
                    <a:lumMod val="0"/>
                    <a:lumOff val="100000"/>
                  </a:schemeClr>
                </a:gs>
                <a:gs pos="100000">
                  <a:schemeClr val="accent6">
                    <a:lumMod val="100000"/>
                  </a:schemeClr>
                </a:gs>
              </a:gsLst>
              <a:path path="circle">
                <a:fillToRect l="50000" t="-80000" r="50000" b="18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433" name="Freeform 1432"/>
            <p:cNvSpPr>
              <a:spLocks noChangeArrowheads="1"/>
            </p:cNvSpPr>
            <p:nvPr/>
          </p:nvSpPr>
          <p:spPr bwMode="auto">
            <a:xfrm>
              <a:off x="2431" y="1729"/>
              <a:ext cx="230" cy="117"/>
            </a:xfrm>
            <a:custGeom>
              <a:avLst/>
              <a:gdLst>
                <a:gd name="T0" fmla="*/ 1022 w 1023"/>
                <a:gd name="T1" fmla="*/ 313 h 522"/>
                <a:gd name="T2" fmla="*/ 1022 w 1023"/>
                <a:gd name="T3" fmla="*/ 313 h 522"/>
                <a:gd name="T4" fmla="*/ 501 w 1023"/>
                <a:gd name="T5" fmla="*/ 21 h 522"/>
                <a:gd name="T6" fmla="*/ 0 w 1023"/>
                <a:gd name="T7" fmla="*/ 208 h 522"/>
                <a:gd name="T8" fmla="*/ 522 w 1023"/>
                <a:gd name="T9" fmla="*/ 500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2" y="167"/>
                    <a:pt x="772" y="41"/>
                    <a:pt x="501" y="21"/>
                  </a:cubicBezTo>
                  <a:cubicBezTo>
                    <a:pt x="209" y="0"/>
                    <a:pt x="0" y="83"/>
                    <a:pt x="0" y="208"/>
                  </a:cubicBezTo>
                  <a:cubicBezTo>
                    <a:pt x="21" y="354"/>
                    <a:pt x="251" y="480"/>
                    <a:pt x="522" y="500"/>
                  </a:cubicBezTo>
                  <a:cubicBezTo>
                    <a:pt x="813" y="521"/>
                    <a:pt x="1022" y="438"/>
                    <a:pt x="1022" y="313"/>
                  </a:cubicBezTo>
                </a:path>
              </a:pathLst>
            </a:custGeom>
            <a:solidFill>
              <a:schemeClr val="accent6">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434" name="Freeform 1433"/>
            <p:cNvSpPr>
              <a:spLocks noChangeArrowheads="1"/>
            </p:cNvSpPr>
            <p:nvPr/>
          </p:nvSpPr>
          <p:spPr bwMode="auto">
            <a:xfrm>
              <a:off x="2431" y="1775"/>
              <a:ext cx="236" cy="137"/>
            </a:xfrm>
            <a:custGeom>
              <a:avLst/>
              <a:gdLst>
                <a:gd name="T0" fmla="*/ 0 w 1044"/>
                <a:gd name="T1" fmla="*/ 0 h 607"/>
                <a:gd name="T2" fmla="*/ 0 w 1044"/>
                <a:gd name="T3" fmla="*/ 0 h 607"/>
                <a:gd name="T4" fmla="*/ 522 w 1044"/>
                <a:gd name="T5" fmla="*/ 292 h 607"/>
                <a:gd name="T6" fmla="*/ 1022 w 1044"/>
                <a:gd name="T7" fmla="*/ 105 h 607"/>
                <a:gd name="T8" fmla="*/ 1022 w 1044"/>
                <a:gd name="T9" fmla="*/ 397 h 607"/>
                <a:gd name="T10" fmla="*/ 542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1" y="272"/>
                    <a:pt x="522" y="292"/>
                  </a:cubicBezTo>
                  <a:cubicBezTo>
                    <a:pt x="813" y="313"/>
                    <a:pt x="1022" y="230"/>
                    <a:pt x="1022" y="105"/>
                  </a:cubicBezTo>
                  <a:cubicBezTo>
                    <a:pt x="1022" y="397"/>
                    <a:pt x="1022" y="397"/>
                    <a:pt x="1022" y="397"/>
                  </a:cubicBezTo>
                  <a:cubicBezTo>
                    <a:pt x="1043" y="522"/>
                    <a:pt x="813" y="606"/>
                    <a:pt x="542" y="584"/>
                  </a:cubicBezTo>
                  <a:cubicBezTo>
                    <a:pt x="251" y="563"/>
                    <a:pt x="21" y="439"/>
                    <a:pt x="21" y="292"/>
                  </a:cubicBezTo>
                  <a:lnTo>
                    <a:pt x="0" y="0"/>
                  </a:lnTo>
                </a:path>
              </a:pathLst>
            </a:custGeom>
            <a:solidFill>
              <a:schemeClr val="accent6"/>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435" name="Freeform 1434"/>
            <p:cNvSpPr>
              <a:spLocks noChangeArrowheads="1"/>
            </p:cNvSpPr>
            <p:nvPr/>
          </p:nvSpPr>
          <p:spPr bwMode="auto">
            <a:xfrm>
              <a:off x="2786" y="1904"/>
              <a:ext cx="230" cy="121"/>
            </a:xfrm>
            <a:custGeom>
              <a:avLst/>
              <a:gdLst>
                <a:gd name="T0" fmla="*/ 1023 w 1024"/>
                <a:gd name="T1" fmla="*/ 334 h 544"/>
                <a:gd name="T2" fmla="*/ 1023 w 1024"/>
                <a:gd name="T3" fmla="*/ 334 h 544"/>
                <a:gd name="T4" fmla="*/ 501 w 1024"/>
                <a:gd name="T5" fmla="*/ 43 h 544"/>
                <a:gd name="T6" fmla="*/ 0 w 1024"/>
                <a:gd name="T7" fmla="*/ 230 h 544"/>
                <a:gd name="T8" fmla="*/ 522 w 1024"/>
                <a:gd name="T9" fmla="*/ 522 h 544"/>
                <a:gd name="T10" fmla="*/ 1023 w 1024"/>
                <a:gd name="T11" fmla="*/ 334 h 544"/>
              </a:gdLst>
              <a:ahLst/>
              <a:cxnLst>
                <a:cxn ang="0">
                  <a:pos x="T0" y="T1"/>
                </a:cxn>
                <a:cxn ang="0">
                  <a:pos x="T2" y="T3"/>
                </a:cxn>
                <a:cxn ang="0">
                  <a:pos x="T4" y="T5"/>
                </a:cxn>
                <a:cxn ang="0">
                  <a:pos x="T6" y="T7"/>
                </a:cxn>
                <a:cxn ang="0">
                  <a:pos x="T8" y="T9"/>
                </a:cxn>
                <a:cxn ang="0">
                  <a:pos x="T10" y="T11"/>
                </a:cxn>
              </a:cxnLst>
              <a:rect l="0" t="0" r="r" b="b"/>
              <a:pathLst>
                <a:path w="1024" h="544">
                  <a:moveTo>
                    <a:pt x="1023" y="334"/>
                  </a:moveTo>
                  <a:lnTo>
                    <a:pt x="1023" y="334"/>
                  </a:lnTo>
                  <a:cubicBezTo>
                    <a:pt x="1002" y="188"/>
                    <a:pt x="773" y="63"/>
                    <a:pt x="501" y="43"/>
                  </a:cubicBezTo>
                  <a:cubicBezTo>
                    <a:pt x="209" y="0"/>
                    <a:pt x="0" y="105"/>
                    <a:pt x="0" y="230"/>
                  </a:cubicBezTo>
                  <a:cubicBezTo>
                    <a:pt x="22" y="355"/>
                    <a:pt x="251" y="501"/>
                    <a:pt x="522" y="522"/>
                  </a:cubicBezTo>
                  <a:cubicBezTo>
                    <a:pt x="814" y="543"/>
                    <a:pt x="1023" y="460"/>
                    <a:pt x="1023" y="334"/>
                  </a:cubicBezTo>
                </a:path>
              </a:pathLst>
            </a:custGeom>
            <a:solidFill>
              <a:schemeClr val="accent6">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436" name="Freeform 1435"/>
            <p:cNvSpPr>
              <a:spLocks noChangeArrowheads="1"/>
            </p:cNvSpPr>
            <p:nvPr/>
          </p:nvSpPr>
          <p:spPr bwMode="auto">
            <a:xfrm>
              <a:off x="2786" y="1957"/>
              <a:ext cx="236" cy="135"/>
            </a:xfrm>
            <a:custGeom>
              <a:avLst/>
              <a:gdLst>
                <a:gd name="T0" fmla="*/ 0 w 1045"/>
                <a:gd name="T1" fmla="*/ 0 h 606"/>
                <a:gd name="T2" fmla="*/ 0 w 1045"/>
                <a:gd name="T3" fmla="*/ 0 h 606"/>
                <a:gd name="T4" fmla="*/ 522 w 1045"/>
                <a:gd name="T5" fmla="*/ 292 h 606"/>
                <a:gd name="T6" fmla="*/ 1023 w 1045"/>
                <a:gd name="T7" fmla="*/ 104 h 606"/>
                <a:gd name="T8" fmla="*/ 1023 w 1045"/>
                <a:gd name="T9" fmla="*/ 397 h 606"/>
                <a:gd name="T10" fmla="*/ 543 w 1045"/>
                <a:gd name="T11" fmla="*/ 584 h 606"/>
                <a:gd name="T12" fmla="*/ 22 w 1045"/>
                <a:gd name="T13" fmla="*/ 292 h 606"/>
                <a:gd name="T14" fmla="*/ 0 w 1045"/>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5" h="606">
                  <a:moveTo>
                    <a:pt x="0" y="0"/>
                  </a:moveTo>
                  <a:lnTo>
                    <a:pt x="0" y="0"/>
                  </a:lnTo>
                  <a:cubicBezTo>
                    <a:pt x="22" y="125"/>
                    <a:pt x="251" y="271"/>
                    <a:pt x="522" y="292"/>
                  </a:cubicBezTo>
                  <a:cubicBezTo>
                    <a:pt x="814" y="313"/>
                    <a:pt x="1023" y="230"/>
                    <a:pt x="1023" y="104"/>
                  </a:cubicBezTo>
                  <a:cubicBezTo>
                    <a:pt x="1023" y="397"/>
                    <a:pt x="1023" y="397"/>
                    <a:pt x="1023" y="397"/>
                  </a:cubicBezTo>
                  <a:cubicBezTo>
                    <a:pt x="1044" y="521"/>
                    <a:pt x="814" y="605"/>
                    <a:pt x="543" y="584"/>
                  </a:cubicBezTo>
                  <a:cubicBezTo>
                    <a:pt x="251" y="564"/>
                    <a:pt x="22" y="417"/>
                    <a:pt x="22" y="292"/>
                  </a:cubicBezTo>
                  <a:lnTo>
                    <a:pt x="0" y="0"/>
                  </a:lnTo>
                </a:path>
              </a:pathLst>
            </a:custGeom>
            <a:solidFill>
              <a:schemeClr val="accent6"/>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437" name="Freeform 1436"/>
            <p:cNvSpPr>
              <a:spLocks noChangeArrowheads="1"/>
            </p:cNvSpPr>
            <p:nvPr/>
          </p:nvSpPr>
          <p:spPr bwMode="auto">
            <a:xfrm>
              <a:off x="2737" y="1606"/>
              <a:ext cx="230" cy="121"/>
            </a:xfrm>
            <a:custGeom>
              <a:avLst/>
              <a:gdLst>
                <a:gd name="T0" fmla="*/ 1022 w 1023"/>
                <a:gd name="T1" fmla="*/ 313 h 544"/>
                <a:gd name="T2" fmla="*/ 1022 w 1023"/>
                <a:gd name="T3" fmla="*/ 313 h 544"/>
                <a:gd name="T4" fmla="*/ 501 w 1023"/>
                <a:gd name="T5" fmla="*/ 22 h 544"/>
                <a:gd name="T6" fmla="*/ 0 w 1023"/>
                <a:gd name="T7" fmla="*/ 230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2"/>
                  </a:cubicBezTo>
                  <a:cubicBezTo>
                    <a:pt x="208" y="0"/>
                    <a:pt x="0" y="84"/>
                    <a:pt x="0" y="230"/>
                  </a:cubicBezTo>
                  <a:cubicBezTo>
                    <a:pt x="21" y="355"/>
                    <a:pt x="250" y="480"/>
                    <a:pt x="521" y="501"/>
                  </a:cubicBezTo>
                  <a:cubicBezTo>
                    <a:pt x="814" y="543"/>
                    <a:pt x="1022" y="459"/>
                    <a:pt x="1022" y="313"/>
                  </a:cubicBezTo>
                </a:path>
              </a:pathLst>
            </a:custGeom>
            <a:solidFill>
              <a:schemeClr val="accent6">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438" name="Freeform 1437"/>
            <p:cNvSpPr>
              <a:spLocks noChangeArrowheads="1"/>
            </p:cNvSpPr>
            <p:nvPr/>
          </p:nvSpPr>
          <p:spPr bwMode="auto">
            <a:xfrm>
              <a:off x="2737" y="1658"/>
              <a:ext cx="236" cy="135"/>
            </a:xfrm>
            <a:custGeom>
              <a:avLst/>
              <a:gdLst>
                <a:gd name="T0" fmla="*/ 0 w 1044"/>
                <a:gd name="T1" fmla="*/ 0 h 606"/>
                <a:gd name="T2" fmla="*/ 0 w 1044"/>
                <a:gd name="T3" fmla="*/ 0 h 606"/>
                <a:gd name="T4" fmla="*/ 521 w 1044"/>
                <a:gd name="T5" fmla="*/ 271 h 606"/>
                <a:gd name="T6" fmla="*/ 1022 w 1044"/>
                <a:gd name="T7" fmla="*/ 83 h 606"/>
                <a:gd name="T8" fmla="*/ 1022 w 1044"/>
                <a:gd name="T9" fmla="*/ 376 h 606"/>
                <a:gd name="T10" fmla="*/ 542 w 1044"/>
                <a:gd name="T11" fmla="*/ 563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71"/>
                  </a:cubicBezTo>
                  <a:cubicBezTo>
                    <a:pt x="814" y="313"/>
                    <a:pt x="1022" y="229"/>
                    <a:pt x="1022" y="83"/>
                  </a:cubicBezTo>
                  <a:cubicBezTo>
                    <a:pt x="1022" y="376"/>
                    <a:pt x="1022" y="376"/>
                    <a:pt x="1022" y="376"/>
                  </a:cubicBezTo>
                  <a:cubicBezTo>
                    <a:pt x="1043" y="521"/>
                    <a:pt x="814" y="605"/>
                    <a:pt x="542" y="563"/>
                  </a:cubicBezTo>
                  <a:cubicBezTo>
                    <a:pt x="250" y="542"/>
                    <a:pt x="21" y="417"/>
                    <a:pt x="21" y="292"/>
                  </a:cubicBezTo>
                  <a:lnTo>
                    <a:pt x="0" y="0"/>
                  </a:lnTo>
                </a:path>
              </a:pathLst>
            </a:custGeom>
            <a:solidFill>
              <a:schemeClr val="accent6"/>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439" name="Freeform 1438"/>
            <p:cNvSpPr>
              <a:spLocks noChangeArrowheads="1"/>
            </p:cNvSpPr>
            <p:nvPr/>
          </p:nvSpPr>
          <p:spPr bwMode="auto">
            <a:xfrm>
              <a:off x="3092" y="1785"/>
              <a:ext cx="230" cy="117"/>
            </a:xfrm>
            <a:custGeom>
              <a:avLst/>
              <a:gdLst>
                <a:gd name="T0" fmla="*/ 1022 w 1023"/>
                <a:gd name="T1" fmla="*/ 313 h 522"/>
                <a:gd name="T2" fmla="*/ 1022 w 1023"/>
                <a:gd name="T3" fmla="*/ 313 h 522"/>
                <a:gd name="T4" fmla="*/ 501 w 1023"/>
                <a:gd name="T5" fmla="*/ 21 h 522"/>
                <a:gd name="T6" fmla="*/ 0 w 1023"/>
                <a:gd name="T7" fmla="*/ 208 h 522"/>
                <a:gd name="T8" fmla="*/ 521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88"/>
                    <a:pt x="772" y="42"/>
                    <a:pt x="501" y="21"/>
                  </a:cubicBezTo>
                  <a:cubicBezTo>
                    <a:pt x="208" y="0"/>
                    <a:pt x="0" y="84"/>
                    <a:pt x="0" y="208"/>
                  </a:cubicBezTo>
                  <a:cubicBezTo>
                    <a:pt x="0" y="355"/>
                    <a:pt x="250" y="480"/>
                    <a:pt x="521" y="501"/>
                  </a:cubicBezTo>
                  <a:cubicBezTo>
                    <a:pt x="813" y="521"/>
                    <a:pt x="1022" y="438"/>
                    <a:pt x="1022" y="313"/>
                  </a:cubicBezTo>
                </a:path>
              </a:pathLst>
            </a:custGeom>
            <a:solidFill>
              <a:schemeClr val="accent6">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440" name="Freeform 1439"/>
            <p:cNvSpPr>
              <a:spLocks noChangeArrowheads="1"/>
            </p:cNvSpPr>
            <p:nvPr/>
          </p:nvSpPr>
          <p:spPr bwMode="auto">
            <a:xfrm>
              <a:off x="3092" y="1834"/>
              <a:ext cx="236" cy="137"/>
            </a:xfrm>
            <a:custGeom>
              <a:avLst/>
              <a:gdLst>
                <a:gd name="T0" fmla="*/ 0 w 1044"/>
                <a:gd name="T1" fmla="*/ 0 h 607"/>
                <a:gd name="T2" fmla="*/ 0 w 1044"/>
                <a:gd name="T3" fmla="*/ 0 h 607"/>
                <a:gd name="T4" fmla="*/ 521 w 1044"/>
                <a:gd name="T5" fmla="*/ 293 h 607"/>
                <a:gd name="T6" fmla="*/ 1022 w 1044"/>
                <a:gd name="T7" fmla="*/ 105 h 607"/>
                <a:gd name="T8" fmla="*/ 1022 w 1044"/>
                <a:gd name="T9" fmla="*/ 397 h 607"/>
                <a:gd name="T10" fmla="*/ 542 w 1044"/>
                <a:gd name="T11" fmla="*/ 585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7"/>
                    <a:pt x="250" y="272"/>
                    <a:pt x="521" y="293"/>
                  </a:cubicBezTo>
                  <a:cubicBezTo>
                    <a:pt x="813" y="313"/>
                    <a:pt x="1022" y="230"/>
                    <a:pt x="1022" y="105"/>
                  </a:cubicBezTo>
                  <a:cubicBezTo>
                    <a:pt x="1022" y="397"/>
                    <a:pt x="1022" y="397"/>
                    <a:pt x="1022" y="397"/>
                  </a:cubicBezTo>
                  <a:cubicBezTo>
                    <a:pt x="1043" y="522"/>
                    <a:pt x="813" y="606"/>
                    <a:pt x="542" y="585"/>
                  </a:cubicBezTo>
                  <a:cubicBezTo>
                    <a:pt x="250" y="564"/>
                    <a:pt x="21" y="439"/>
                    <a:pt x="21" y="293"/>
                  </a:cubicBezTo>
                  <a:lnTo>
                    <a:pt x="0" y="0"/>
                  </a:lnTo>
                </a:path>
              </a:pathLst>
            </a:custGeom>
            <a:solidFill>
              <a:schemeClr val="accent6"/>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grpSp>
      <p:grpSp>
        <p:nvGrpSpPr>
          <p:cNvPr id="1390" name="Group 204"/>
          <p:cNvGrpSpPr>
            <a:grpSpLocks/>
          </p:cNvGrpSpPr>
          <p:nvPr/>
        </p:nvGrpSpPr>
        <p:grpSpPr bwMode="auto">
          <a:xfrm rot="676387" flipH="1">
            <a:off x="6540841" y="3126081"/>
            <a:ext cx="992980" cy="723563"/>
            <a:chOff x="3658" y="852"/>
            <a:chExt cx="1986" cy="1447"/>
          </a:xfrm>
        </p:grpSpPr>
        <p:sp>
          <p:nvSpPr>
            <p:cNvPr id="1411" name="Freeform 1410"/>
            <p:cNvSpPr>
              <a:spLocks noChangeArrowheads="1"/>
            </p:cNvSpPr>
            <p:nvPr/>
          </p:nvSpPr>
          <p:spPr bwMode="auto">
            <a:xfrm>
              <a:off x="3658" y="1419"/>
              <a:ext cx="662" cy="880"/>
            </a:xfrm>
            <a:custGeom>
              <a:avLst/>
              <a:gdLst>
                <a:gd name="T0" fmla="*/ 2921 w 2922"/>
                <a:gd name="T1" fmla="*/ 3879 h 3880"/>
                <a:gd name="T2" fmla="*/ 0 w 2922"/>
                <a:gd name="T3" fmla="*/ 2629 h 3880"/>
                <a:gd name="T4" fmla="*/ 0 w 2922"/>
                <a:gd name="T5" fmla="*/ 0 h 3880"/>
                <a:gd name="T6" fmla="*/ 2921 w 2922"/>
                <a:gd name="T7" fmla="*/ 1251 h 3880"/>
                <a:gd name="T8" fmla="*/ 2921 w 2922"/>
                <a:gd name="T9" fmla="*/ 3879 h 3880"/>
              </a:gdLst>
              <a:ahLst/>
              <a:cxnLst>
                <a:cxn ang="0">
                  <a:pos x="T0" y="T1"/>
                </a:cxn>
                <a:cxn ang="0">
                  <a:pos x="T2" y="T3"/>
                </a:cxn>
                <a:cxn ang="0">
                  <a:pos x="T4" y="T5"/>
                </a:cxn>
                <a:cxn ang="0">
                  <a:pos x="T6" y="T7"/>
                </a:cxn>
                <a:cxn ang="0">
                  <a:pos x="T8" y="T9"/>
                </a:cxn>
              </a:cxnLst>
              <a:rect l="0" t="0" r="r" b="b"/>
              <a:pathLst>
                <a:path w="2922" h="3880">
                  <a:moveTo>
                    <a:pt x="2921" y="3879"/>
                  </a:moveTo>
                  <a:lnTo>
                    <a:pt x="0" y="2629"/>
                  </a:lnTo>
                  <a:lnTo>
                    <a:pt x="0" y="0"/>
                  </a:lnTo>
                  <a:lnTo>
                    <a:pt x="2921" y="1251"/>
                  </a:lnTo>
                  <a:lnTo>
                    <a:pt x="2921" y="3879"/>
                  </a:lnTo>
                </a:path>
              </a:pathLst>
            </a:custGeom>
            <a:gradFill flip="none" rotWithShape="1">
              <a:gsLst>
                <a:gs pos="0">
                  <a:schemeClr val="accent5">
                    <a:lumMod val="40000"/>
                    <a:lumOff val="60000"/>
                  </a:schemeClr>
                </a:gs>
                <a:gs pos="46000">
                  <a:schemeClr val="accent5">
                    <a:lumMod val="95000"/>
                    <a:lumOff val="5000"/>
                  </a:schemeClr>
                </a:gs>
                <a:gs pos="100000">
                  <a:schemeClr val="accent5">
                    <a:lumMod val="60000"/>
                  </a:schemeClr>
                </a:gs>
              </a:gsLst>
              <a:path path="circle">
                <a:fillToRect l="50000" t="130000" r="50000" b="-3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412" name="Freeform 1411"/>
            <p:cNvSpPr>
              <a:spLocks noChangeArrowheads="1"/>
            </p:cNvSpPr>
            <p:nvPr/>
          </p:nvSpPr>
          <p:spPr bwMode="auto">
            <a:xfrm>
              <a:off x="4320" y="1133"/>
              <a:ext cx="1324" cy="1166"/>
            </a:xfrm>
            <a:custGeom>
              <a:avLst/>
              <a:gdLst>
                <a:gd name="T0" fmla="*/ 2920 w 5842"/>
                <a:gd name="T1" fmla="*/ 1272 h 5152"/>
                <a:gd name="T2" fmla="*/ 0 w 5842"/>
                <a:gd name="T3" fmla="*/ 2523 h 5152"/>
                <a:gd name="T4" fmla="*/ 0 w 5842"/>
                <a:gd name="T5" fmla="*/ 5151 h 5152"/>
                <a:gd name="T6" fmla="*/ 2920 w 5842"/>
                <a:gd name="T7" fmla="*/ 3901 h 5152"/>
                <a:gd name="T8" fmla="*/ 5841 w 5842"/>
                <a:gd name="T9" fmla="*/ 2649 h 5152"/>
                <a:gd name="T10" fmla="*/ 5841 w 5842"/>
                <a:gd name="T11" fmla="*/ 0 h 5152"/>
                <a:gd name="T12" fmla="*/ 2920 w 5842"/>
                <a:gd name="T13" fmla="*/ 1272 h 5152"/>
              </a:gdLst>
              <a:ahLst/>
              <a:cxnLst>
                <a:cxn ang="0">
                  <a:pos x="T0" y="T1"/>
                </a:cxn>
                <a:cxn ang="0">
                  <a:pos x="T2" y="T3"/>
                </a:cxn>
                <a:cxn ang="0">
                  <a:pos x="T4" y="T5"/>
                </a:cxn>
                <a:cxn ang="0">
                  <a:pos x="T6" y="T7"/>
                </a:cxn>
                <a:cxn ang="0">
                  <a:pos x="T8" y="T9"/>
                </a:cxn>
                <a:cxn ang="0">
                  <a:pos x="T10" y="T11"/>
                </a:cxn>
                <a:cxn ang="0">
                  <a:pos x="T12" y="T13"/>
                </a:cxn>
              </a:cxnLst>
              <a:rect l="0" t="0" r="r" b="b"/>
              <a:pathLst>
                <a:path w="5842" h="5152">
                  <a:moveTo>
                    <a:pt x="2920" y="1272"/>
                  </a:moveTo>
                  <a:lnTo>
                    <a:pt x="0" y="2523"/>
                  </a:lnTo>
                  <a:lnTo>
                    <a:pt x="0" y="5151"/>
                  </a:lnTo>
                  <a:lnTo>
                    <a:pt x="2920" y="3901"/>
                  </a:lnTo>
                  <a:lnTo>
                    <a:pt x="5841" y="2649"/>
                  </a:lnTo>
                  <a:lnTo>
                    <a:pt x="5841" y="0"/>
                  </a:lnTo>
                  <a:lnTo>
                    <a:pt x="2920" y="1272"/>
                  </a:lnTo>
                </a:path>
              </a:pathLst>
            </a:custGeom>
            <a:gradFill flip="none" rotWithShape="1">
              <a:gsLst>
                <a:gs pos="0">
                  <a:schemeClr val="accent5">
                    <a:lumMod val="89000"/>
                  </a:schemeClr>
                </a:gs>
                <a:gs pos="23000">
                  <a:schemeClr val="accent5">
                    <a:lumMod val="89000"/>
                  </a:schemeClr>
                </a:gs>
                <a:gs pos="69000">
                  <a:schemeClr val="accent5">
                    <a:lumMod val="75000"/>
                  </a:schemeClr>
                </a:gs>
                <a:gs pos="97000">
                  <a:schemeClr val="accent5">
                    <a:lumMod val="70000"/>
                  </a:schemeClr>
                </a:gs>
              </a:gsLst>
              <a:path path="circle">
                <a:fillToRect l="50000" t="50000" r="50000" b="5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413" name="Freeform 1412"/>
            <p:cNvSpPr>
              <a:spLocks noChangeArrowheads="1"/>
            </p:cNvSpPr>
            <p:nvPr/>
          </p:nvSpPr>
          <p:spPr bwMode="auto">
            <a:xfrm>
              <a:off x="3658" y="852"/>
              <a:ext cx="1986" cy="856"/>
            </a:xfrm>
            <a:custGeom>
              <a:avLst/>
              <a:gdLst>
                <a:gd name="T0" fmla="*/ 5841 w 8763"/>
                <a:gd name="T1" fmla="*/ 0 h 3776"/>
                <a:gd name="T2" fmla="*/ 2921 w 8763"/>
                <a:gd name="T3" fmla="*/ 1252 h 3776"/>
                <a:gd name="T4" fmla="*/ 0 w 8763"/>
                <a:gd name="T5" fmla="*/ 2524 h 3776"/>
                <a:gd name="T6" fmla="*/ 2921 w 8763"/>
                <a:gd name="T7" fmla="*/ 3775 h 3776"/>
                <a:gd name="T8" fmla="*/ 5841 w 8763"/>
                <a:gd name="T9" fmla="*/ 2524 h 3776"/>
                <a:gd name="T10" fmla="*/ 8762 w 8763"/>
                <a:gd name="T11" fmla="*/ 1252 h 3776"/>
                <a:gd name="T12" fmla="*/ 5841 w 8763"/>
                <a:gd name="T13" fmla="*/ 0 h 3776"/>
              </a:gdLst>
              <a:ahLst/>
              <a:cxnLst>
                <a:cxn ang="0">
                  <a:pos x="T0" y="T1"/>
                </a:cxn>
                <a:cxn ang="0">
                  <a:pos x="T2" y="T3"/>
                </a:cxn>
                <a:cxn ang="0">
                  <a:pos x="T4" y="T5"/>
                </a:cxn>
                <a:cxn ang="0">
                  <a:pos x="T6" y="T7"/>
                </a:cxn>
                <a:cxn ang="0">
                  <a:pos x="T8" y="T9"/>
                </a:cxn>
                <a:cxn ang="0">
                  <a:pos x="T10" y="T11"/>
                </a:cxn>
                <a:cxn ang="0">
                  <a:pos x="T12" y="T13"/>
                </a:cxn>
              </a:cxnLst>
              <a:rect l="0" t="0" r="r" b="b"/>
              <a:pathLst>
                <a:path w="8763" h="3776">
                  <a:moveTo>
                    <a:pt x="5841" y="0"/>
                  </a:moveTo>
                  <a:lnTo>
                    <a:pt x="2921" y="1252"/>
                  </a:lnTo>
                  <a:lnTo>
                    <a:pt x="0" y="2524"/>
                  </a:lnTo>
                  <a:lnTo>
                    <a:pt x="2921" y="3775"/>
                  </a:lnTo>
                  <a:lnTo>
                    <a:pt x="5841" y="2524"/>
                  </a:lnTo>
                  <a:lnTo>
                    <a:pt x="8762" y="1252"/>
                  </a:lnTo>
                  <a:lnTo>
                    <a:pt x="5841" y="0"/>
                  </a:lnTo>
                </a:path>
              </a:pathLst>
            </a:custGeom>
            <a:gradFill flip="none" rotWithShape="1">
              <a:gsLst>
                <a:gs pos="0">
                  <a:schemeClr val="accent5">
                    <a:lumMod val="0"/>
                    <a:lumOff val="100000"/>
                  </a:schemeClr>
                </a:gs>
                <a:gs pos="35000">
                  <a:schemeClr val="accent5">
                    <a:lumMod val="0"/>
                    <a:lumOff val="100000"/>
                  </a:schemeClr>
                </a:gs>
                <a:gs pos="100000">
                  <a:schemeClr val="accent5">
                    <a:lumMod val="100000"/>
                  </a:schemeClr>
                </a:gs>
              </a:gsLst>
              <a:path path="circle">
                <a:fillToRect l="50000" t="-80000" r="50000" b="18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414" name="Freeform 1413"/>
            <p:cNvSpPr>
              <a:spLocks noChangeArrowheads="1"/>
            </p:cNvSpPr>
            <p:nvPr/>
          </p:nvSpPr>
          <p:spPr bwMode="auto">
            <a:xfrm>
              <a:off x="3872" y="1246"/>
              <a:ext cx="234" cy="121"/>
            </a:xfrm>
            <a:custGeom>
              <a:avLst/>
              <a:gdLst>
                <a:gd name="T0" fmla="*/ 1022 w 1044"/>
                <a:gd name="T1" fmla="*/ 333 h 543"/>
                <a:gd name="T2" fmla="*/ 1022 w 1044"/>
                <a:gd name="T3" fmla="*/ 333 h 543"/>
                <a:gd name="T4" fmla="*/ 500 w 1044"/>
                <a:gd name="T5" fmla="*/ 41 h 543"/>
                <a:gd name="T6" fmla="*/ 20 w 1044"/>
                <a:gd name="T7" fmla="*/ 229 h 543"/>
                <a:gd name="T8" fmla="*/ 542 w 1044"/>
                <a:gd name="T9" fmla="*/ 521 h 543"/>
                <a:gd name="T10" fmla="*/ 1022 w 1044"/>
                <a:gd name="T11" fmla="*/ 333 h 543"/>
              </a:gdLst>
              <a:ahLst/>
              <a:cxnLst>
                <a:cxn ang="0">
                  <a:pos x="T0" y="T1"/>
                </a:cxn>
                <a:cxn ang="0">
                  <a:pos x="T2" y="T3"/>
                </a:cxn>
                <a:cxn ang="0">
                  <a:pos x="T4" y="T5"/>
                </a:cxn>
                <a:cxn ang="0">
                  <a:pos x="T6" y="T7"/>
                </a:cxn>
                <a:cxn ang="0">
                  <a:pos x="T8" y="T9"/>
                </a:cxn>
                <a:cxn ang="0">
                  <a:pos x="T10" y="T11"/>
                </a:cxn>
              </a:cxnLst>
              <a:rect l="0" t="0" r="r" b="b"/>
              <a:pathLst>
                <a:path w="1044" h="543">
                  <a:moveTo>
                    <a:pt x="1022" y="333"/>
                  </a:moveTo>
                  <a:lnTo>
                    <a:pt x="1022" y="333"/>
                  </a:lnTo>
                  <a:cubicBezTo>
                    <a:pt x="1022" y="187"/>
                    <a:pt x="793" y="62"/>
                    <a:pt x="500" y="41"/>
                  </a:cubicBezTo>
                  <a:cubicBezTo>
                    <a:pt x="229" y="0"/>
                    <a:pt x="0" y="104"/>
                    <a:pt x="20" y="229"/>
                  </a:cubicBezTo>
                  <a:cubicBezTo>
                    <a:pt x="20" y="354"/>
                    <a:pt x="250" y="479"/>
                    <a:pt x="542" y="521"/>
                  </a:cubicBezTo>
                  <a:cubicBezTo>
                    <a:pt x="813" y="542"/>
                    <a:pt x="1043" y="458"/>
                    <a:pt x="1022" y="33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415" name="Freeform 1414"/>
            <p:cNvSpPr>
              <a:spLocks noChangeArrowheads="1"/>
            </p:cNvSpPr>
            <p:nvPr/>
          </p:nvSpPr>
          <p:spPr bwMode="auto">
            <a:xfrm>
              <a:off x="3876" y="1298"/>
              <a:ext cx="230" cy="135"/>
            </a:xfrm>
            <a:custGeom>
              <a:avLst/>
              <a:gdLst>
                <a:gd name="T0" fmla="*/ 0 w 1024"/>
                <a:gd name="T1" fmla="*/ 0 h 606"/>
                <a:gd name="T2" fmla="*/ 0 w 1024"/>
                <a:gd name="T3" fmla="*/ 0 h 606"/>
                <a:gd name="T4" fmla="*/ 522 w 1024"/>
                <a:gd name="T5" fmla="*/ 292 h 606"/>
                <a:gd name="T6" fmla="*/ 1002 w 1024"/>
                <a:gd name="T7" fmla="*/ 104 h 606"/>
                <a:gd name="T8" fmla="*/ 1023 w 1024"/>
                <a:gd name="T9" fmla="*/ 396 h 606"/>
                <a:gd name="T10" fmla="*/ 522 w 1024"/>
                <a:gd name="T11" fmla="*/ 584 h 606"/>
                <a:gd name="T12" fmla="*/ 0 w 1024"/>
                <a:gd name="T13" fmla="*/ 292 h 606"/>
                <a:gd name="T14" fmla="*/ 0 w 102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4" h="606">
                  <a:moveTo>
                    <a:pt x="0" y="0"/>
                  </a:moveTo>
                  <a:lnTo>
                    <a:pt x="0" y="0"/>
                  </a:lnTo>
                  <a:cubicBezTo>
                    <a:pt x="0" y="125"/>
                    <a:pt x="230" y="250"/>
                    <a:pt x="522" y="292"/>
                  </a:cubicBezTo>
                  <a:cubicBezTo>
                    <a:pt x="793" y="313"/>
                    <a:pt x="1023" y="229"/>
                    <a:pt x="1002" y="104"/>
                  </a:cubicBezTo>
                  <a:cubicBezTo>
                    <a:pt x="1023" y="396"/>
                    <a:pt x="1023" y="396"/>
                    <a:pt x="1023" y="396"/>
                  </a:cubicBezTo>
                  <a:cubicBezTo>
                    <a:pt x="1023" y="521"/>
                    <a:pt x="814" y="605"/>
                    <a:pt x="522" y="584"/>
                  </a:cubicBezTo>
                  <a:cubicBezTo>
                    <a:pt x="251" y="563"/>
                    <a:pt x="22" y="417"/>
                    <a:pt x="0"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416" name="Freeform 1415"/>
            <p:cNvSpPr>
              <a:spLocks noChangeArrowheads="1"/>
            </p:cNvSpPr>
            <p:nvPr/>
          </p:nvSpPr>
          <p:spPr bwMode="auto">
            <a:xfrm>
              <a:off x="4225" y="1423"/>
              <a:ext cx="236" cy="123"/>
            </a:xfrm>
            <a:custGeom>
              <a:avLst/>
              <a:gdLst>
                <a:gd name="T0" fmla="*/ 1022 w 1044"/>
                <a:gd name="T1" fmla="*/ 313 h 544"/>
                <a:gd name="T2" fmla="*/ 1022 w 1044"/>
                <a:gd name="T3" fmla="*/ 313 h 544"/>
                <a:gd name="T4" fmla="*/ 501 w 1044"/>
                <a:gd name="T5" fmla="*/ 21 h 544"/>
                <a:gd name="T6" fmla="*/ 21 w 1044"/>
                <a:gd name="T7" fmla="*/ 230 h 544"/>
                <a:gd name="T8" fmla="*/ 542 w 1044"/>
                <a:gd name="T9" fmla="*/ 522 h 544"/>
                <a:gd name="T10" fmla="*/ 1022 w 1044"/>
                <a:gd name="T11" fmla="*/ 313 h 544"/>
              </a:gdLst>
              <a:ahLst/>
              <a:cxnLst>
                <a:cxn ang="0">
                  <a:pos x="T0" y="T1"/>
                </a:cxn>
                <a:cxn ang="0">
                  <a:pos x="T2" y="T3"/>
                </a:cxn>
                <a:cxn ang="0">
                  <a:pos x="T4" y="T5"/>
                </a:cxn>
                <a:cxn ang="0">
                  <a:pos x="T6" y="T7"/>
                </a:cxn>
                <a:cxn ang="0">
                  <a:pos x="T8" y="T9"/>
                </a:cxn>
                <a:cxn ang="0">
                  <a:pos x="T10" y="T11"/>
                </a:cxn>
              </a:cxnLst>
              <a:rect l="0" t="0" r="r" b="b"/>
              <a:pathLst>
                <a:path w="1044" h="544">
                  <a:moveTo>
                    <a:pt x="1022" y="313"/>
                  </a:moveTo>
                  <a:lnTo>
                    <a:pt x="1022" y="313"/>
                  </a:lnTo>
                  <a:cubicBezTo>
                    <a:pt x="1022" y="188"/>
                    <a:pt x="793" y="63"/>
                    <a:pt x="501" y="21"/>
                  </a:cubicBezTo>
                  <a:cubicBezTo>
                    <a:pt x="230" y="0"/>
                    <a:pt x="0" y="83"/>
                    <a:pt x="21" y="230"/>
                  </a:cubicBezTo>
                  <a:cubicBezTo>
                    <a:pt x="21" y="355"/>
                    <a:pt x="251" y="480"/>
                    <a:pt x="542" y="522"/>
                  </a:cubicBezTo>
                  <a:cubicBezTo>
                    <a:pt x="814" y="543"/>
                    <a:pt x="1043" y="459"/>
                    <a:pt x="1022"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417" name="Freeform 1416"/>
            <p:cNvSpPr>
              <a:spLocks noChangeArrowheads="1"/>
            </p:cNvSpPr>
            <p:nvPr/>
          </p:nvSpPr>
          <p:spPr bwMode="auto">
            <a:xfrm>
              <a:off x="4229" y="1478"/>
              <a:ext cx="232" cy="135"/>
            </a:xfrm>
            <a:custGeom>
              <a:avLst/>
              <a:gdLst>
                <a:gd name="T0" fmla="*/ 0 w 1023"/>
                <a:gd name="T1" fmla="*/ 0 h 605"/>
                <a:gd name="T2" fmla="*/ 0 w 1023"/>
                <a:gd name="T3" fmla="*/ 0 h 605"/>
                <a:gd name="T4" fmla="*/ 521 w 1023"/>
                <a:gd name="T5" fmla="*/ 292 h 605"/>
                <a:gd name="T6" fmla="*/ 1001 w 1023"/>
                <a:gd name="T7" fmla="*/ 83 h 605"/>
                <a:gd name="T8" fmla="*/ 1022 w 1023"/>
                <a:gd name="T9" fmla="*/ 375 h 605"/>
                <a:gd name="T10" fmla="*/ 521 w 1023"/>
                <a:gd name="T11" fmla="*/ 584 h 605"/>
                <a:gd name="T12" fmla="*/ 0 w 1023"/>
                <a:gd name="T13" fmla="*/ 292 h 605"/>
                <a:gd name="T14" fmla="*/ 0 w 1023"/>
                <a:gd name="T15" fmla="*/ 0 h 6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3" h="605">
                  <a:moveTo>
                    <a:pt x="0" y="0"/>
                  </a:moveTo>
                  <a:lnTo>
                    <a:pt x="0" y="0"/>
                  </a:lnTo>
                  <a:cubicBezTo>
                    <a:pt x="0" y="125"/>
                    <a:pt x="230" y="250"/>
                    <a:pt x="521" y="292"/>
                  </a:cubicBezTo>
                  <a:cubicBezTo>
                    <a:pt x="793" y="313"/>
                    <a:pt x="1022" y="229"/>
                    <a:pt x="1001" y="83"/>
                  </a:cubicBezTo>
                  <a:cubicBezTo>
                    <a:pt x="1022" y="375"/>
                    <a:pt x="1022" y="375"/>
                    <a:pt x="1022" y="375"/>
                  </a:cubicBezTo>
                  <a:cubicBezTo>
                    <a:pt x="1022" y="521"/>
                    <a:pt x="814" y="604"/>
                    <a:pt x="521" y="584"/>
                  </a:cubicBezTo>
                  <a:cubicBezTo>
                    <a:pt x="250" y="542"/>
                    <a:pt x="21" y="417"/>
                    <a:pt x="0"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418" name="Freeform 1417"/>
            <p:cNvSpPr>
              <a:spLocks noChangeArrowheads="1"/>
            </p:cNvSpPr>
            <p:nvPr/>
          </p:nvSpPr>
          <p:spPr bwMode="auto">
            <a:xfrm>
              <a:off x="4183" y="1122"/>
              <a:ext cx="232" cy="121"/>
            </a:xfrm>
            <a:custGeom>
              <a:avLst/>
              <a:gdLst>
                <a:gd name="T0" fmla="*/ 1022 w 1023"/>
                <a:gd name="T1" fmla="*/ 313 h 544"/>
                <a:gd name="T2" fmla="*/ 1022 w 1023"/>
                <a:gd name="T3" fmla="*/ 313 h 544"/>
                <a:gd name="T4" fmla="*/ 501 w 1023"/>
                <a:gd name="T5" fmla="*/ 21 h 544"/>
                <a:gd name="T6" fmla="*/ 0 w 1023"/>
                <a:gd name="T7" fmla="*/ 229 h 544"/>
                <a:gd name="T8" fmla="*/ 521 w 1023"/>
                <a:gd name="T9" fmla="*/ 500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1"/>
                  </a:cubicBezTo>
                  <a:cubicBezTo>
                    <a:pt x="208" y="0"/>
                    <a:pt x="0" y="83"/>
                    <a:pt x="0" y="229"/>
                  </a:cubicBezTo>
                  <a:cubicBezTo>
                    <a:pt x="0" y="355"/>
                    <a:pt x="250" y="480"/>
                    <a:pt x="521" y="500"/>
                  </a:cubicBezTo>
                  <a:cubicBezTo>
                    <a:pt x="813" y="543"/>
                    <a:pt x="1022" y="459"/>
                    <a:pt x="1022"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419" name="Freeform 1418"/>
            <p:cNvSpPr>
              <a:spLocks noChangeArrowheads="1"/>
            </p:cNvSpPr>
            <p:nvPr/>
          </p:nvSpPr>
          <p:spPr bwMode="auto">
            <a:xfrm>
              <a:off x="4183" y="1175"/>
              <a:ext cx="236" cy="135"/>
            </a:xfrm>
            <a:custGeom>
              <a:avLst/>
              <a:gdLst>
                <a:gd name="T0" fmla="*/ 0 w 1044"/>
                <a:gd name="T1" fmla="*/ 0 h 606"/>
                <a:gd name="T2" fmla="*/ 0 w 1044"/>
                <a:gd name="T3" fmla="*/ 0 h 606"/>
                <a:gd name="T4" fmla="*/ 521 w 1044"/>
                <a:gd name="T5" fmla="*/ 271 h 606"/>
                <a:gd name="T6" fmla="*/ 1022 w 1044"/>
                <a:gd name="T7" fmla="*/ 84 h 606"/>
                <a:gd name="T8" fmla="*/ 1022 w 1044"/>
                <a:gd name="T9" fmla="*/ 376 h 606"/>
                <a:gd name="T10" fmla="*/ 542 w 1044"/>
                <a:gd name="T11" fmla="*/ 564 h 606"/>
                <a:gd name="T12" fmla="*/ 21 w 1044"/>
                <a:gd name="T13" fmla="*/ 293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0" y="126"/>
                    <a:pt x="250" y="251"/>
                    <a:pt x="521" y="271"/>
                  </a:cubicBezTo>
                  <a:cubicBezTo>
                    <a:pt x="813" y="314"/>
                    <a:pt x="1022" y="230"/>
                    <a:pt x="1022" y="84"/>
                  </a:cubicBezTo>
                  <a:cubicBezTo>
                    <a:pt x="1022" y="376"/>
                    <a:pt x="1022" y="376"/>
                    <a:pt x="1022" y="376"/>
                  </a:cubicBezTo>
                  <a:cubicBezTo>
                    <a:pt x="1043" y="522"/>
                    <a:pt x="813" y="605"/>
                    <a:pt x="542" y="564"/>
                  </a:cubicBezTo>
                  <a:cubicBezTo>
                    <a:pt x="250" y="543"/>
                    <a:pt x="21" y="418"/>
                    <a:pt x="21" y="293"/>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420" name="Freeform 1419"/>
            <p:cNvSpPr>
              <a:spLocks noChangeArrowheads="1"/>
            </p:cNvSpPr>
            <p:nvPr/>
          </p:nvSpPr>
          <p:spPr bwMode="auto">
            <a:xfrm>
              <a:off x="4534" y="1300"/>
              <a:ext cx="234" cy="117"/>
            </a:xfrm>
            <a:custGeom>
              <a:avLst/>
              <a:gdLst>
                <a:gd name="T0" fmla="*/ 1044 w 1045"/>
                <a:gd name="T1" fmla="*/ 313 h 522"/>
                <a:gd name="T2" fmla="*/ 1044 w 1045"/>
                <a:gd name="T3" fmla="*/ 313 h 522"/>
                <a:gd name="T4" fmla="*/ 501 w 1045"/>
                <a:gd name="T5" fmla="*/ 21 h 522"/>
                <a:gd name="T6" fmla="*/ 21 w 1045"/>
                <a:gd name="T7" fmla="*/ 208 h 522"/>
                <a:gd name="T8" fmla="*/ 543 w 1045"/>
                <a:gd name="T9" fmla="*/ 500 h 522"/>
                <a:gd name="T10" fmla="*/ 1044 w 1045"/>
                <a:gd name="T11" fmla="*/ 313 h 522"/>
              </a:gdLst>
              <a:ahLst/>
              <a:cxnLst>
                <a:cxn ang="0">
                  <a:pos x="T0" y="T1"/>
                </a:cxn>
                <a:cxn ang="0">
                  <a:pos x="T2" y="T3"/>
                </a:cxn>
                <a:cxn ang="0">
                  <a:pos x="T4" y="T5"/>
                </a:cxn>
                <a:cxn ang="0">
                  <a:pos x="T6" y="T7"/>
                </a:cxn>
                <a:cxn ang="0">
                  <a:pos x="T8" y="T9"/>
                </a:cxn>
                <a:cxn ang="0">
                  <a:pos x="T10" y="T11"/>
                </a:cxn>
              </a:cxnLst>
              <a:rect l="0" t="0" r="r" b="b"/>
              <a:pathLst>
                <a:path w="1045" h="522">
                  <a:moveTo>
                    <a:pt x="1044" y="313"/>
                  </a:moveTo>
                  <a:lnTo>
                    <a:pt x="1044" y="313"/>
                  </a:lnTo>
                  <a:cubicBezTo>
                    <a:pt x="1022" y="187"/>
                    <a:pt x="793" y="41"/>
                    <a:pt x="501" y="21"/>
                  </a:cubicBezTo>
                  <a:cubicBezTo>
                    <a:pt x="230" y="0"/>
                    <a:pt x="0" y="83"/>
                    <a:pt x="21" y="208"/>
                  </a:cubicBezTo>
                  <a:cubicBezTo>
                    <a:pt x="21" y="354"/>
                    <a:pt x="271" y="480"/>
                    <a:pt x="543" y="500"/>
                  </a:cubicBezTo>
                  <a:cubicBezTo>
                    <a:pt x="814" y="521"/>
                    <a:pt x="1044" y="438"/>
                    <a:pt x="1044"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421" name="Freeform 1420"/>
            <p:cNvSpPr>
              <a:spLocks noChangeArrowheads="1"/>
            </p:cNvSpPr>
            <p:nvPr/>
          </p:nvSpPr>
          <p:spPr bwMode="auto">
            <a:xfrm>
              <a:off x="4538" y="1348"/>
              <a:ext cx="236" cy="137"/>
            </a:xfrm>
            <a:custGeom>
              <a:avLst/>
              <a:gdLst>
                <a:gd name="T0" fmla="*/ 0 w 1044"/>
                <a:gd name="T1" fmla="*/ 0 h 607"/>
                <a:gd name="T2" fmla="*/ 0 w 1044"/>
                <a:gd name="T3" fmla="*/ 0 h 607"/>
                <a:gd name="T4" fmla="*/ 522 w 1044"/>
                <a:gd name="T5" fmla="*/ 292 h 607"/>
                <a:gd name="T6" fmla="*/ 1023 w 1044"/>
                <a:gd name="T7" fmla="*/ 105 h 607"/>
                <a:gd name="T8" fmla="*/ 1023 w 1044"/>
                <a:gd name="T9" fmla="*/ 397 h 607"/>
                <a:gd name="T10" fmla="*/ 543 w 1044"/>
                <a:gd name="T11" fmla="*/ 584 h 607"/>
                <a:gd name="T12" fmla="*/ 0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6"/>
                    <a:pt x="250" y="272"/>
                    <a:pt x="522" y="292"/>
                  </a:cubicBezTo>
                  <a:cubicBezTo>
                    <a:pt x="793" y="313"/>
                    <a:pt x="1023" y="230"/>
                    <a:pt x="1023" y="105"/>
                  </a:cubicBezTo>
                  <a:cubicBezTo>
                    <a:pt x="1023" y="397"/>
                    <a:pt x="1023" y="397"/>
                    <a:pt x="1023" y="397"/>
                  </a:cubicBezTo>
                  <a:cubicBezTo>
                    <a:pt x="1043" y="522"/>
                    <a:pt x="814" y="606"/>
                    <a:pt x="543" y="584"/>
                  </a:cubicBezTo>
                  <a:cubicBezTo>
                    <a:pt x="250" y="564"/>
                    <a:pt x="21" y="439"/>
                    <a:pt x="0"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422" name="Freeform 1421"/>
            <p:cNvSpPr>
              <a:spLocks noChangeArrowheads="1"/>
            </p:cNvSpPr>
            <p:nvPr/>
          </p:nvSpPr>
          <p:spPr bwMode="auto">
            <a:xfrm>
              <a:off x="4500" y="999"/>
              <a:ext cx="236" cy="117"/>
            </a:xfrm>
            <a:custGeom>
              <a:avLst/>
              <a:gdLst>
                <a:gd name="T0" fmla="*/ 1023 w 1044"/>
                <a:gd name="T1" fmla="*/ 313 h 522"/>
                <a:gd name="T2" fmla="*/ 1023 w 1044"/>
                <a:gd name="T3" fmla="*/ 313 h 522"/>
                <a:gd name="T4" fmla="*/ 501 w 1044"/>
                <a:gd name="T5" fmla="*/ 21 h 522"/>
                <a:gd name="T6" fmla="*/ 0 w 1044"/>
                <a:gd name="T7" fmla="*/ 208 h 522"/>
                <a:gd name="T8" fmla="*/ 543 w 1044"/>
                <a:gd name="T9" fmla="*/ 500 h 522"/>
                <a:gd name="T10" fmla="*/ 1023 w 1044"/>
                <a:gd name="T11" fmla="*/ 313 h 522"/>
              </a:gdLst>
              <a:ahLst/>
              <a:cxnLst>
                <a:cxn ang="0">
                  <a:pos x="T0" y="T1"/>
                </a:cxn>
                <a:cxn ang="0">
                  <a:pos x="T2" y="T3"/>
                </a:cxn>
                <a:cxn ang="0">
                  <a:pos x="T4" y="T5"/>
                </a:cxn>
                <a:cxn ang="0">
                  <a:pos x="T6" y="T7"/>
                </a:cxn>
                <a:cxn ang="0">
                  <a:pos x="T8" y="T9"/>
                </a:cxn>
                <a:cxn ang="0">
                  <a:pos x="T10" y="T11"/>
                </a:cxn>
              </a:cxnLst>
              <a:rect l="0" t="0" r="r" b="b"/>
              <a:pathLst>
                <a:path w="1044" h="522">
                  <a:moveTo>
                    <a:pt x="1023" y="313"/>
                  </a:moveTo>
                  <a:lnTo>
                    <a:pt x="1023" y="313"/>
                  </a:lnTo>
                  <a:cubicBezTo>
                    <a:pt x="1023" y="167"/>
                    <a:pt x="772" y="41"/>
                    <a:pt x="501" y="21"/>
                  </a:cubicBezTo>
                  <a:cubicBezTo>
                    <a:pt x="230" y="0"/>
                    <a:pt x="0" y="83"/>
                    <a:pt x="0" y="208"/>
                  </a:cubicBezTo>
                  <a:cubicBezTo>
                    <a:pt x="21" y="354"/>
                    <a:pt x="250" y="480"/>
                    <a:pt x="543" y="500"/>
                  </a:cubicBezTo>
                  <a:cubicBezTo>
                    <a:pt x="814" y="521"/>
                    <a:pt x="1043" y="438"/>
                    <a:pt x="1023"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423" name="Freeform 1422"/>
            <p:cNvSpPr>
              <a:spLocks noChangeArrowheads="1"/>
            </p:cNvSpPr>
            <p:nvPr/>
          </p:nvSpPr>
          <p:spPr bwMode="auto">
            <a:xfrm>
              <a:off x="4500" y="1046"/>
              <a:ext cx="236" cy="137"/>
            </a:xfrm>
            <a:custGeom>
              <a:avLst/>
              <a:gdLst>
                <a:gd name="T0" fmla="*/ 0 w 1044"/>
                <a:gd name="T1" fmla="*/ 0 h 607"/>
                <a:gd name="T2" fmla="*/ 0 w 1044"/>
                <a:gd name="T3" fmla="*/ 0 h 607"/>
                <a:gd name="T4" fmla="*/ 543 w 1044"/>
                <a:gd name="T5" fmla="*/ 292 h 607"/>
                <a:gd name="T6" fmla="*/ 1023 w 1044"/>
                <a:gd name="T7" fmla="*/ 105 h 607"/>
                <a:gd name="T8" fmla="*/ 1043 w 1044"/>
                <a:gd name="T9" fmla="*/ 397 h 607"/>
                <a:gd name="T10" fmla="*/ 543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0" y="272"/>
                    <a:pt x="543" y="292"/>
                  </a:cubicBezTo>
                  <a:cubicBezTo>
                    <a:pt x="814" y="313"/>
                    <a:pt x="1043" y="230"/>
                    <a:pt x="1023" y="105"/>
                  </a:cubicBezTo>
                  <a:cubicBezTo>
                    <a:pt x="1043" y="397"/>
                    <a:pt x="1043" y="397"/>
                    <a:pt x="1043" y="397"/>
                  </a:cubicBezTo>
                  <a:cubicBezTo>
                    <a:pt x="1043" y="522"/>
                    <a:pt x="835" y="606"/>
                    <a:pt x="543" y="584"/>
                  </a:cubicBezTo>
                  <a:cubicBezTo>
                    <a:pt x="272" y="563"/>
                    <a:pt x="21" y="439"/>
                    <a:pt x="21"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424" name="Freeform 1423"/>
            <p:cNvSpPr>
              <a:spLocks noChangeArrowheads="1"/>
            </p:cNvSpPr>
            <p:nvPr/>
          </p:nvSpPr>
          <p:spPr bwMode="auto">
            <a:xfrm>
              <a:off x="4855" y="1175"/>
              <a:ext cx="232" cy="121"/>
            </a:xfrm>
            <a:custGeom>
              <a:avLst/>
              <a:gdLst>
                <a:gd name="T0" fmla="*/ 1022 w 1023"/>
                <a:gd name="T1" fmla="*/ 314 h 544"/>
                <a:gd name="T2" fmla="*/ 1022 w 1023"/>
                <a:gd name="T3" fmla="*/ 314 h 544"/>
                <a:gd name="T4" fmla="*/ 501 w 1023"/>
                <a:gd name="T5" fmla="*/ 43 h 544"/>
                <a:gd name="T6" fmla="*/ 0 w 1023"/>
                <a:gd name="T7" fmla="*/ 230 h 544"/>
                <a:gd name="T8" fmla="*/ 521 w 1023"/>
                <a:gd name="T9" fmla="*/ 522 h 544"/>
                <a:gd name="T10" fmla="*/ 1022 w 1023"/>
                <a:gd name="T11" fmla="*/ 314 h 544"/>
              </a:gdLst>
              <a:ahLst/>
              <a:cxnLst>
                <a:cxn ang="0">
                  <a:pos x="T0" y="T1"/>
                </a:cxn>
                <a:cxn ang="0">
                  <a:pos x="T2" y="T3"/>
                </a:cxn>
                <a:cxn ang="0">
                  <a:pos x="T4" y="T5"/>
                </a:cxn>
                <a:cxn ang="0">
                  <a:pos x="T6" y="T7"/>
                </a:cxn>
                <a:cxn ang="0">
                  <a:pos x="T8" y="T9"/>
                </a:cxn>
                <a:cxn ang="0">
                  <a:pos x="T10" y="T11"/>
                </a:cxn>
              </a:cxnLst>
              <a:rect l="0" t="0" r="r" b="b"/>
              <a:pathLst>
                <a:path w="1023" h="544">
                  <a:moveTo>
                    <a:pt x="1022" y="314"/>
                  </a:moveTo>
                  <a:lnTo>
                    <a:pt x="1022" y="314"/>
                  </a:lnTo>
                  <a:cubicBezTo>
                    <a:pt x="1022" y="188"/>
                    <a:pt x="772" y="63"/>
                    <a:pt x="501" y="43"/>
                  </a:cubicBezTo>
                  <a:cubicBezTo>
                    <a:pt x="209" y="0"/>
                    <a:pt x="0" y="84"/>
                    <a:pt x="0" y="230"/>
                  </a:cubicBezTo>
                  <a:cubicBezTo>
                    <a:pt x="21" y="355"/>
                    <a:pt x="250" y="480"/>
                    <a:pt x="521" y="522"/>
                  </a:cubicBezTo>
                  <a:cubicBezTo>
                    <a:pt x="814" y="543"/>
                    <a:pt x="1022" y="460"/>
                    <a:pt x="1022" y="314"/>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425" name="Freeform 1424"/>
            <p:cNvSpPr>
              <a:spLocks noChangeArrowheads="1"/>
            </p:cNvSpPr>
            <p:nvPr/>
          </p:nvSpPr>
          <p:spPr bwMode="auto">
            <a:xfrm>
              <a:off x="4855" y="1225"/>
              <a:ext cx="236" cy="137"/>
            </a:xfrm>
            <a:custGeom>
              <a:avLst/>
              <a:gdLst>
                <a:gd name="T0" fmla="*/ 0 w 1044"/>
                <a:gd name="T1" fmla="*/ 0 h 606"/>
                <a:gd name="T2" fmla="*/ 0 w 1044"/>
                <a:gd name="T3" fmla="*/ 0 h 606"/>
                <a:gd name="T4" fmla="*/ 521 w 1044"/>
                <a:gd name="T5" fmla="*/ 292 h 606"/>
                <a:gd name="T6" fmla="*/ 1022 w 1044"/>
                <a:gd name="T7" fmla="*/ 84 h 606"/>
                <a:gd name="T8" fmla="*/ 1043 w 1044"/>
                <a:gd name="T9" fmla="*/ 375 h 606"/>
                <a:gd name="T10" fmla="*/ 543 w 1044"/>
                <a:gd name="T11" fmla="*/ 584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92"/>
                  </a:cubicBezTo>
                  <a:cubicBezTo>
                    <a:pt x="814" y="313"/>
                    <a:pt x="1022" y="230"/>
                    <a:pt x="1022" y="84"/>
                  </a:cubicBezTo>
                  <a:cubicBezTo>
                    <a:pt x="1043" y="375"/>
                    <a:pt x="1043" y="375"/>
                    <a:pt x="1043" y="375"/>
                  </a:cubicBezTo>
                  <a:cubicBezTo>
                    <a:pt x="1043" y="521"/>
                    <a:pt x="814" y="605"/>
                    <a:pt x="543" y="584"/>
                  </a:cubicBezTo>
                  <a:cubicBezTo>
                    <a:pt x="271" y="542"/>
                    <a:pt x="21" y="417"/>
                    <a:pt x="21"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426" name="Freeform 1425"/>
            <p:cNvSpPr>
              <a:spLocks noChangeArrowheads="1"/>
            </p:cNvSpPr>
            <p:nvPr/>
          </p:nvSpPr>
          <p:spPr bwMode="auto">
            <a:xfrm>
              <a:off x="4808" y="876"/>
              <a:ext cx="230" cy="121"/>
            </a:xfrm>
            <a:custGeom>
              <a:avLst/>
              <a:gdLst>
                <a:gd name="T0" fmla="*/ 1022 w 1023"/>
                <a:gd name="T1" fmla="*/ 313 h 544"/>
                <a:gd name="T2" fmla="*/ 1022 w 1023"/>
                <a:gd name="T3" fmla="*/ 313 h 544"/>
                <a:gd name="T4" fmla="*/ 500 w 1023"/>
                <a:gd name="T5" fmla="*/ 21 h 544"/>
                <a:gd name="T6" fmla="*/ 0 w 1023"/>
                <a:gd name="T7" fmla="*/ 209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22" y="188"/>
                    <a:pt x="771" y="63"/>
                    <a:pt x="500" y="21"/>
                  </a:cubicBezTo>
                  <a:cubicBezTo>
                    <a:pt x="208" y="0"/>
                    <a:pt x="0" y="84"/>
                    <a:pt x="0" y="209"/>
                  </a:cubicBezTo>
                  <a:cubicBezTo>
                    <a:pt x="20" y="355"/>
                    <a:pt x="250" y="480"/>
                    <a:pt x="521" y="501"/>
                  </a:cubicBezTo>
                  <a:cubicBezTo>
                    <a:pt x="813" y="543"/>
                    <a:pt x="1022" y="439"/>
                    <a:pt x="1022"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427" name="Freeform 1426"/>
            <p:cNvSpPr>
              <a:spLocks noChangeArrowheads="1"/>
            </p:cNvSpPr>
            <p:nvPr/>
          </p:nvSpPr>
          <p:spPr bwMode="auto">
            <a:xfrm>
              <a:off x="4808" y="923"/>
              <a:ext cx="236" cy="141"/>
            </a:xfrm>
            <a:custGeom>
              <a:avLst/>
              <a:gdLst>
                <a:gd name="T0" fmla="*/ 0 w 1043"/>
                <a:gd name="T1" fmla="*/ 0 h 627"/>
                <a:gd name="T2" fmla="*/ 0 w 1043"/>
                <a:gd name="T3" fmla="*/ 0 h 627"/>
                <a:gd name="T4" fmla="*/ 521 w 1043"/>
                <a:gd name="T5" fmla="*/ 292 h 627"/>
                <a:gd name="T6" fmla="*/ 1022 w 1043"/>
                <a:gd name="T7" fmla="*/ 104 h 627"/>
                <a:gd name="T8" fmla="*/ 1042 w 1043"/>
                <a:gd name="T9" fmla="*/ 397 h 627"/>
                <a:gd name="T10" fmla="*/ 542 w 1043"/>
                <a:gd name="T11" fmla="*/ 584 h 627"/>
                <a:gd name="T12" fmla="*/ 20 w 1043"/>
                <a:gd name="T13" fmla="*/ 292 h 627"/>
                <a:gd name="T14" fmla="*/ 0 w 1043"/>
                <a:gd name="T15" fmla="*/ 0 h 6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3" h="627">
                  <a:moveTo>
                    <a:pt x="0" y="0"/>
                  </a:moveTo>
                  <a:lnTo>
                    <a:pt x="0" y="0"/>
                  </a:lnTo>
                  <a:cubicBezTo>
                    <a:pt x="20" y="146"/>
                    <a:pt x="250" y="271"/>
                    <a:pt x="521" y="292"/>
                  </a:cubicBezTo>
                  <a:cubicBezTo>
                    <a:pt x="813" y="334"/>
                    <a:pt x="1022" y="230"/>
                    <a:pt x="1022" y="104"/>
                  </a:cubicBezTo>
                  <a:cubicBezTo>
                    <a:pt x="1042" y="397"/>
                    <a:pt x="1042" y="397"/>
                    <a:pt x="1042" y="397"/>
                  </a:cubicBezTo>
                  <a:cubicBezTo>
                    <a:pt x="1042" y="521"/>
                    <a:pt x="813" y="626"/>
                    <a:pt x="542" y="584"/>
                  </a:cubicBezTo>
                  <a:cubicBezTo>
                    <a:pt x="271" y="563"/>
                    <a:pt x="20" y="438"/>
                    <a:pt x="20"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428" name="Freeform 1427"/>
            <p:cNvSpPr>
              <a:spLocks noChangeArrowheads="1"/>
            </p:cNvSpPr>
            <p:nvPr/>
          </p:nvSpPr>
          <p:spPr bwMode="auto">
            <a:xfrm>
              <a:off x="5162" y="1056"/>
              <a:ext cx="232" cy="117"/>
            </a:xfrm>
            <a:custGeom>
              <a:avLst/>
              <a:gdLst>
                <a:gd name="T0" fmla="*/ 1022 w 1023"/>
                <a:gd name="T1" fmla="*/ 313 h 522"/>
                <a:gd name="T2" fmla="*/ 1022 w 1023"/>
                <a:gd name="T3" fmla="*/ 313 h 522"/>
                <a:gd name="T4" fmla="*/ 500 w 1023"/>
                <a:gd name="T5" fmla="*/ 21 h 522"/>
                <a:gd name="T6" fmla="*/ 0 w 1023"/>
                <a:gd name="T7" fmla="*/ 208 h 522"/>
                <a:gd name="T8" fmla="*/ 522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67"/>
                    <a:pt x="772" y="42"/>
                    <a:pt x="500" y="21"/>
                  </a:cubicBezTo>
                  <a:cubicBezTo>
                    <a:pt x="209" y="0"/>
                    <a:pt x="0" y="84"/>
                    <a:pt x="0" y="208"/>
                  </a:cubicBezTo>
                  <a:cubicBezTo>
                    <a:pt x="21" y="355"/>
                    <a:pt x="250" y="480"/>
                    <a:pt x="522" y="501"/>
                  </a:cubicBezTo>
                  <a:cubicBezTo>
                    <a:pt x="813" y="521"/>
                    <a:pt x="1022" y="438"/>
                    <a:pt x="1022"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429" name="Freeform 1428"/>
            <p:cNvSpPr>
              <a:spLocks noChangeArrowheads="1"/>
            </p:cNvSpPr>
            <p:nvPr/>
          </p:nvSpPr>
          <p:spPr bwMode="auto">
            <a:xfrm>
              <a:off x="5162" y="1102"/>
              <a:ext cx="236" cy="137"/>
            </a:xfrm>
            <a:custGeom>
              <a:avLst/>
              <a:gdLst>
                <a:gd name="T0" fmla="*/ 0 w 1044"/>
                <a:gd name="T1" fmla="*/ 0 h 607"/>
                <a:gd name="T2" fmla="*/ 0 w 1044"/>
                <a:gd name="T3" fmla="*/ 0 h 607"/>
                <a:gd name="T4" fmla="*/ 522 w 1044"/>
                <a:gd name="T5" fmla="*/ 293 h 607"/>
                <a:gd name="T6" fmla="*/ 1022 w 1044"/>
                <a:gd name="T7" fmla="*/ 105 h 607"/>
                <a:gd name="T8" fmla="*/ 1022 w 1044"/>
                <a:gd name="T9" fmla="*/ 397 h 607"/>
                <a:gd name="T10" fmla="*/ 542 w 1044"/>
                <a:gd name="T11" fmla="*/ 584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7"/>
                    <a:pt x="250" y="272"/>
                    <a:pt x="522" y="293"/>
                  </a:cubicBezTo>
                  <a:cubicBezTo>
                    <a:pt x="813" y="313"/>
                    <a:pt x="1022" y="230"/>
                    <a:pt x="1022" y="105"/>
                  </a:cubicBezTo>
                  <a:cubicBezTo>
                    <a:pt x="1022" y="397"/>
                    <a:pt x="1022" y="397"/>
                    <a:pt x="1022" y="397"/>
                  </a:cubicBezTo>
                  <a:cubicBezTo>
                    <a:pt x="1043" y="522"/>
                    <a:pt x="813" y="606"/>
                    <a:pt x="542" y="584"/>
                  </a:cubicBezTo>
                  <a:cubicBezTo>
                    <a:pt x="250" y="564"/>
                    <a:pt x="21" y="439"/>
                    <a:pt x="21" y="293"/>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grpSp>
      <p:grpSp>
        <p:nvGrpSpPr>
          <p:cNvPr id="1391" name="Group 204"/>
          <p:cNvGrpSpPr>
            <a:grpSpLocks/>
          </p:cNvGrpSpPr>
          <p:nvPr/>
        </p:nvGrpSpPr>
        <p:grpSpPr bwMode="auto">
          <a:xfrm flipH="1">
            <a:off x="6376309" y="2678952"/>
            <a:ext cx="992980" cy="723563"/>
            <a:chOff x="3658" y="852"/>
            <a:chExt cx="1986" cy="1447"/>
          </a:xfrm>
        </p:grpSpPr>
        <p:sp>
          <p:nvSpPr>
            <p:cNvPr id="1392" name="Freeform 1391"/>
            <p:cNvSpPr>
              <a:spLocks noChangeArrowheads="1"/>
            </p:cNvSpPr>
            <p:nvPr/>
          </p:nvSpPr>
          <p:spPr bwMode="auto">
            <a:xfrm>
              <a:off x="3658" y="1419"/>
              <a:ext cx="662" cy="880"/>
            </a:xfrm>
            <a:custGeom>
              <a:avLst/>
              <a:gdLst>
                <a:gd name="T0" fmla="*/ 2921 w 2922"/>
                <a:gd name="T1" fmla="*/ 3879 h 3880"/>
                <a:gd name="T2" fmla="*/ 0 w 2922"/>
                <a:gd name="T3" fmla="*/ 2629 h 3880"/>
                <a:gd name="T4" fmla="*/ 0 w 2922"/>
                <a:gd name="T5" fmla="*/ 0 h 3880"/>
                <a:gd name="T6" fmla="*/ 2921 w 2922"/>
                <a:gd name="T7" fmla="*/ 1251 h 3880"/>
                <a:gd name="T8" fmla="*/ 2921 w 2922"/>
                <a:gd name="T9" fmla="*/ 3879 h 3880"/>
              </a:gdLst>
              <a:ahLst/>
              <a:cxnLst>
                <a:cxn ang="0">
                  <a:pos x="T0" y="T1"/>
                </a:cxn>
                <a:cxn ang="0">
                  <a:pos x="T2" y="T3"/>
                </a:cxn>
                <a:cxn ang="0">
                  <a:pos x="T4" y="T5"/>
                </a:cxn>
                <a:cxn ang="0">
                  <a:pos x="T6" y="T7"/>
                </a:cxn>
                <a:cxn ang="0">
                  <a:pos x="T8" y="T9"/>
                </a:cxn>
              </a:cxnLst>
              <a:rect l="0" t="0" r="r" b="b"/>
              <a:pathLst>
                <a:path w="2922" h="3880">
                  <a:moveTo>
                    <a:pt x="2921" y="3879"/>
                  </a:moveTo>
                  <a:lnTo>
                    <a:pt x="0" y="2629"/>
                  </a:lnTo>
                  <a:lnTo>
                    <a:pt x="0" y="0"/>
                  </a:lnTo>
                  <a:lnTo>
                    <a:pt x="2921" y="1251"/>
                  </a:lnTo>
                  <a:lnTo>
                    <a:pt x="2921" y="3879"/>
                  </a:lnTo>
                </a:path>
              </a:pathLst>
            </a:custGeom>
            <a:gradFill flip="none" rotWithShape="1">
              <a:gsLst>
                <a:gs pos="0">
                  <a:schemeClr val="accent3">
                    <a:lumMod val="40000"/>
                    <a:lumOff val="60000"/>
                  </a:schemeClr>
                </a:gs>
                <a:gs pos="46000">
                  <a:schemeClr val="accent3">
                    <a:lumMod val="95000"/>
                    <a:lumOff val="5000"/>
                  </a:schemeClr>
                </a:gs>
                <a:gs pos="100000">
                  <a:schemeClr val="accent3">
                    <a:lumMod val="60000"/>
                  </a:schemeClr>
                </a:gs>
              </a:gsLst>
              <a:path path="circle">
                <a:fillToRect l="50000" t="130000" r="50000" b="-3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393" name="Freeform 1392"/>
            <p:cNvSpPr>
              <a:spLocks noChangeArrowheads="1"/>
            </p:cNvSpPr>
            <p:nvPr/>
          </p:nvSpPr>
          <p:spPr bwMode="auto">
            <a:xfrm>
              <a:off x="4320" y="1133"/>
              <a:ext cx="1324" cy="1166"/>
            </a:xfrm>
            <a:custGeom>
              <a:avLst/>
              <a:gdLst>
                <a:gd name="T0" fmla="*/ 2920 w 5842"/>
                <a:gd name="T1" fmla="*/ 1272 h 5152"/>
                <a:gd name="T2" fmla="*/ 0 w 5842"/>
                <a:gd name="T3" fmla="*/ 2523 h 5152"/>
                <a:gd name="T4" fmla="*/ 0 w 5842"/>
                <a:gd name="T5" fmla="*/ 5151 h 5152"/>
                <a:gd name="T6" fmla="*/ 2920 w 5842"/>
                <a:gd name="T7" fmla="*/ 3901 h 5152"/>
                <a:gd name="T8" fmla="*/ 5841 w 5842"/>
                <a:gd name="T9" fmla="*/ 2649 h 5152"/>
                <a:gd name="T10" fmla="*/ 5841 w 5842"/>
                <a:gd name="T11" fmla="*/ 0 h 5152"/>
                <a:gd name="T12" fmla="*/ 2920 w 5842"/>
                <a:gd name="T13" fmla="*/ 1272 h 5152"/>
              </a:gdLst>
              <a:ahLst/>
              <a:cxnLst>
                <a:cxn ang="0">
                  <a:pos x="T0" y="T1"/>
                </a:cxn>
                <a:cxn ang="0">
                  <a:pos x="T2" y="T3"/>
                </a:cxn>
                <a:cxn ang="0">
                  <a:pos x="T4" y="T5"/>
                </a:cxn>
                <a:cxn ang="0">
                  <a:pos x="T6" y="T7"/>
                </a:cxn>
                <a:cxn ang="0">
                  <a:pos x="T8" y="T9"/>
                </a:cxn>
                <a:cxn ang="0">
                  <a:pos x="T10" y="T11"/>
                </a:cxn>
                <a:cxn ang="0">
                  <a:pos x="T12" y="T13"/>
                </a:cxn>
              </a:cxnLst>
              <a:rect l="0" t="0" r="r" b="b"/>
              <a:pathLst>
                <a:path w="5842" h="5152">
                  <a:moveTo>
                    <a:pt x="2920" y="1272"/>
                  </a:moveTo>
                  <a:lnTo>
                    <a:pt x="0" y="2523"/>
                  </a:lnTo>
                  <a:lnTo>
                    <a:pt x="0" y="5151"/>
                  </a:lnTo>
                  <a:lnTo>
                    <a:pt x="2920" y="3901"/>
                  </a:lnTo>
                  <a:lnTo>
                    <a:pt x="5841" y="2649"/>
                  </a:lnTo>
                  <a:lnTo>
                    <a:pt x="5841" y="0"/>
                  </a:lnTo>
                  <a:lnTo>
                    <a:pt x="2920" y="1272"/>
                  </a:lnTo>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394" name="Freeform 1393"/>
            <p:cNvSpPr>
              <a:spLocks noChangeArrowheads="1"/>
            </p:cNvSpPr>
            <p:nvPr/>
          </p:nvSpPr>
          <p:spPr bwMode="auto">
            <a:xfrm>
              <a:off x="3658" y="852"/>
              <a:ext cx="1986" cy="856"/>
            </a:xfrm>
            <a:custGeom>
              <a:avLst/>
              <a:gdLst>
                <a:gd name="T0" fmla="*/ 5841 w 8763"/>
                <a:gd name="T1" fmla="*/ 0 h 3776"/>
                <a:gd name="T2" fmla="*/ 2921 w 8763"/>
                <a:gd name="T3" fmla="*/ 1252 h 3776"/>
                <a:gd name="T4" fmla="*/ 0 w 8763"/>
                <a:gd name="T5" fmla="*/ 2524 h 3776"/>
                <a:gd name="T6" fmla="*/ 2921 w 8763"/>
                <a:gd name="T7" fmla="*/ 3775 h 3776"/>
                <a:gd name="T8" fmla="*/ 5841 w 8763"/>
                <a:gd name="T9" fmla="*/ 2524 h 3776"/>
                <a:gd name="T10" fmla="*/ 8762 w 8763"/>
                <a:gd name="T11" fmla="*/ 1252 h 3776"/>
                <a:gd name="T12" fmla="*/ 5841 w 8763"/>
                <a:gd name="T13" fmla="*/ 0 h 3776"/>
              </a:gdLst>
              <a:ahLst/>
              <a:cxnLst>
                <a:cxn ang="0">
                  <a:pos x="T0" y="T1"/>
                </a:cxn>
                <a:cxn ang="0">
                  <a:pos x="T2" y="T3"/>
                </a:cxn>
                <a:cxn ang="0">
                  <a:pos x="T4" y="T5"/>
                </a:cxn>
                <a:cxn ang="0">
                  <a:pos x="T6" y="T7"/>
                </a:cxn>
                <a:cxn ang="0">
                  <a:pos x="T8" y="T9"/>
                </a:cxn>
                <a:cxn ang="0">
                  <a:pos x="T10" y="T11"/>
                </a:cxn>
                <a:cxn ang="0">
                  <a:pos x="T12" y="T13"/>
                </a:cxn>
              </a:cxnLst>
              <a:rect l="0" t="0" r="r" b="b"/>
              <a:pathLst>
                <a:path w="8763" h="3776">
                  <a:moveTo>
                    <a:pt x="5841" y="0"/>
                  </a:moveTo>
                  <a:lnTo>
                    <a:pt x="2921" y="1252"/>
                  </a:lnTo>
                  <a:lnTo>
                    <a:pt x="0" y="2524"/>
                  </a:lnTo>
                  <a:lnTo>
                    <a:pt x="2921" y="3775"/>
                  </a:lnTo>
                  <a:lnTo>
                    <a:pt x="5841" y="2524"/>
                  </a:lnTo>
                  <a:lnTo>
                    <a:pt x="8762" y="1252"/>
                  </a:lnTo>
                  <a:lnTo>
                    <a:pt x="5841" y="0"/>
                  </a:lnTo>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395" name="Freeform 1394"/>
            <p:cNvSpPr>
              <a:spLocks noChangeArrowheads="1"/>
            </p:cNvSpPr>
            <p:nvPr/>
          </p:nvSpPr>
          <p:spPr bwMode="auto">
            <a:xfrm>
              <a:off x="3872" y="1246"/>
              <a:ext cx="234" cy="121"/>
            </a:xfrm>
            <a:custGeom>
              <a:avLst/>
              <a:gdLst>
                <a:gd name="T0" fmla="*/ 1022 w 1044"/>
                <a:gd name="T1" fmla="*/ 333 h 543"/>
                <a:gd name="T2" fmla="*/ 1022 w 1044"/>
                <a:gd name="T3" fmla="*/ 333 h 543"/>
                <a:gd name="T4" fmla="*/ 500 w 1044"/>
                <a:gd name="T5" fmla="*/ 41 h 543"/>
                <a:gd name="T6" fmla="*/ 20 w 1044"/>
                <a:gd name="T7" fmla="*/ 229 h 543"/>
                <a:gd name="T8" fmla="*/ 542 w 1044"/>
                <a:gd name="T9" fmla="*/ 521 h 543"/>
                <a:gd name="T10" fmla="*/ 1022 w 1044"/>
                <a:gd name="T11" fmla="*/ 333 h 543"/>
              </a:gdLst>
              <a:ahLst/>
              <a:cxnLst>
                <a:cxn ang="0">
                  <a:pos x="T0" y="T1"/>
                </a:cxn>
                <a:cxn ang="0">
                  <a:pos x="T2" y="T3"/>
                </a:cxn>
                <a:cxn ang="0">
                  <a:pos x="T4" y="T5"/>
                </a:cxn>
                <a:cxn ang="0">
                  <a:pos x="T6" y="T7"/>
                </a:cxn>
                <a:cxn ang="0">
                  <a:pos x="T8" y="T9"/>
                </a:cxn>
                <a:cxn ang="0">
                  <a:pos x="T10" y="T11"/>
                </a:cxn>
              </a:cxnLst>
              <a:rect l="0" t="0" r="r" b="b"/>
              <a:pathLst>
                <a:path w="1044" h="543">
                  <a:moveTo>
                    <a:pt x="1022" y="333"/>
                  </a:moveTo>
                  <a:lnTo>
                    <a:pt x="1022" y="333"/>
                  </a:lnTo>
                  <a:cubicBezTo>
                    <a:pt x="1022" y="187"/>
                    <a:pt x="793" y="62"/>
                    <a:pt x="500" y="41"/>
                  </a:cubicBezTo>
                  <a:cubicBezTo>
                    <a:pt x="229" y="0"/>
                    <a:pt x="0" y="104"/>
                    <a:pt x="20" y="229"/>
                  </a:cubicBezTo>
                  <a:cubicBezTo>
                    <a:pt x="20" y="354"/>
                    <a:pt x="250" y="479"/>
                    <a:pt x="542" y="521"/>
                  </a:cubicBezTo>
                  <a:cubicBezTo>
                    <a:pt x="813" y="542"/>
                    <a:pt x="1043" y="458"/>
                    <a:pt x="1022" y="33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396" name="Freeform 1395"/>
            <p:cNvSpPr>
              <a:spLocks noChangeArrowheads="1"/>
            </p:cNvSpPr>
            <p:nvPr/>
          </p:nvSpPr>
          <p:spPr bwMode="auto">
            <a:xfrm>
              <a:off x="3876" y="1298"/>
              <a:ext cx="230" cy="135"/>
            </a:xfrm>
            <a:custGeom>
              <a:avLst/>
              <a:gdLst>
                <a:gd name="T0" fmla="*/ 0 w 1024"/>
                <a:gd name="T1" fmla="*/ 0 h 606"/>
                <a:gd name="T2" fmla="*/ 0 w 1024"/>
                <a:gd name="T3" fmla="*/ 0 h 606"/>
                <a:gd name="T4" fmla="*/ 522 w 1024"/>
                <a:gd name="T5" fmla="*/ 292 h 606"/>
                <a:gd name="T6" fmla="*/ 1002 w 1024"/>
                <a:gd name="T7" fmla="*/ 104 h 606"/>
                <a:gd name="T8" fmla="*/ 1023 w 1024"/>
                <a:gd name="T9" fmla="*/ 396 h 606"/>
                <a:gd name="T10" fmla="*/ 522 w 1024"/>
                <a:gd name="T11" fmla="*/ 584 h 606"/>
                <a:gd name="T12" fmla="*/ 0 w 1024"/>
                <a:gd name="T13" fmla="*/ 292 h 606"/>
                <a:gd name="T14" fmla="*/ 0 w 102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4" h="606">
                  <a:moveTo>
                    <a:pt x="0" y="0"/>
                  </a:moveTo>
                  <a:lnTo>
                    <a:pt x="0" y="0"/>
                  </a:lnTo>
                  <a:cubicBezTo>
                    <a:pt x="0" y="125"/>
                    <a:pt x="230" y="250"/>
                    <a:pt x="522" y="292"/>
                  </a:cubicBezTo>
                  <a:cubicBezTo>
                    <a:pt x="793" y="313"/>
                    <a:pt x="1023" y="229"/>
                    <a:pt x="1002" y="104"/>
                  </a:cubicBezTo>
                  <a:cubicBezTo>
                    <a:pt x="1023" y="396"/>
                    <a:pt x="1023" y="396"/>
                    <a:pt x="1023" y="396"/>
                  </a:cubicBezTo>
                  <a:cubicBezTo>
                    <a:pt x="1023" y="521"/>
                    <a:pt x="814" y="605"/>
                    <a:pt x="522" y="584"/>
                  </a:cubicBezTo>
                  <a:cubicBezTo>
                    <a:pt x="251" y="563"/>
                    <a:pt x="22" y="417"/>
                    <a:pt x="0" y="292"/>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397" name="Freeform 1396"/>
            <p:cNvSpPr>
              <a:spLocks noChangeArrowheads="1"/>
            </p:cNvSpPr>
            <p:nvPr/>
          </p:nvSpPr>
          <p:spPr bwMode="auto">
            <a:xfrm>
              <a:off x="4225" y="1423"/>
              <a:ext cx="236" cy="123"/>
            </a:xfrm>
            <a:custGeom>
              <a:avLst/>
              <a:gdLst>
                <a:gd name="T0" fmla="*/ 1022 w 1044"/>
                <a:gd name="T1" fmla="*/ 313 h 544"/>
                <a:gd name="T2" fmla="*/ 1022 w 1044"/>
                <a:gd name="T3" fmla="*/ 313 h 544"/>
                <a:gd name="T4" fmla="*/ 501 w 1044"/>
                <a:gd name="T5" fmla="*/ 21 h 544"/>
                <a:gd name="T6" fmla="*/ 21 w 1044"/>
                <a:gd name="T7" fmla="*/ 230 h 544"/>
                <a:gd name="T8" fmla="*/ 542 w 1044"/>
                <a:gd name="T9" fmla="*/ 522 h 544"/>
                <a:gd name="T10" fmla="*/ 1022 w 1044"/>
                <a:gd name="T11" fmla="*/ 313 h 544"/>
              </a:gdLst>
              <a:ahLst/>
              <a:cxnLst>
                <a:cxn ang="0">
                  <a:pos x="T0" y="T1"/>
                </a:cxn>
                <a:cxn ang="0">
                  <a:pos x="T2" y="T3"/>
                </a:cxn>
                <a:cxn ang="0">
                  <a:pos x="T4" y="T5"/>
                </a:cxn>
                <a:cxn ang="0">
                  <a:pos x="T6" y="T7"/>
                </a:cxn>
                <a:cxn ang="0">
                  <a:pos x="T8" y="T9"/>
                </a:cxn>
                <a:cxn ang="0">
                  <a:pos x="T10" y="T11"/>
                </a:cxn>
              </a:cxnLst>
              <a:rect l="0" t="0" r="r" b="b"/>
              <a:pathLst>
                <a:path w="1044" h="544">
                  <a:moveTo>
                    <a:pt x="1022" y="313"/>
                  </a:moveTo>
                  <a:lnTo>
                    <a:pt x="1022" y="313"/>
                  </a:lnTo>
                  <a:cubicBezTo>
                    <a:pt x="1022" y="188"/>
                    <a:pt x="793" y="63"/>
                    <a:pt x="501" y="21"/>
                  </a:cubicBezTo>
                  <a:cubicBezTo>
                    <a:pt x="230" y="0"/>
                    <a:pt x="0" y="83"/>
                    <a:pt x="21" y="230"/>
                  </a:cubicBezTo>
                  <a:cubicBezTo>
                    <a:pt x="21" y="355"/>
                    <a:pt x="251" y="480"/>
                    <a:pt x="542" y="522"/>
                  </a:cubicBezTo>
                  <a:cubicBezTo>
                    <a:pt x="814" y="543"/>
                    <a:pt x="1043" y="459"/>
                    <a:pt x="1022" y="31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398" name="Freeform 1397"/>
            <p:cNvSpPr>
              <a:spLocks noChangeArrowheads="1"/>
            </p:cNvSpPr>
            <p:nvPr/>
          </p:nvSpPr>
          <p:spPr bwMode="auto">
            <a:xfrm>
              <a:off x="4229" y="1478"/>
              <a:ext cx="232" cy="135"/>
            </a:xfrm>
            <a:custGeom>
              <a:avLst/>
              <a:gdLst>
                <a:gd name="T0" fmla="*/ 0 w 1023"/>
                <a:gd name="T1" fmla="*/ 0 h 605"/>
                <a:gd name="T2" fmla="*/ 0 w 1023"/>
                <a:gd name="T3" fmla="*/ 0 h 605"/>
                <a:gd name="T4" fmla="*/ 521 w 1023"/>
                <a:gd name="T5" fmla="*/ 292 h 605"/>
                <a:gd name="T6" fmla="*/ 1001 w 1023"/>
                <a:gd name="T7" fmla="*/ 83 h 605"/>
                <a:gd name="T8" fmla="*/ 1022 w 1023"/>
                <a:gd name="T9" fmla="*/ 375 h 605"/>
                <a:gd name="T10" fmla="*/ 521 w 1023"/>
                <a:gd name="T11" fmla="*/ 584 h 605"/>
                <a:gd name="T12" fmla="*/ 0 w 1023"/>
                <a:gd name="T13" fmla="*/ 292 h 605"/>
                <a:gd name="T14" fmla="*/ 0 w 1023"/>
                <a:gd name="T15" fmla="*/ 0 h 6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3" h="605">
                  <a:moveTo>
                    <a:pt x="0" y="0"/>
                  </a:moveTo>
                  <a:lnTo>
                    <a:pt x="0" y="0"/>
                  </a:lnTo>
                  <a:cubicBezTo>
                    <a:pt x="0" y="125"/>
                    <a:pt x="230" y="250"/>
                    <a:pt x="521" y="292"/>
                  </a:cubicBezTo>
                  <a:cubicBezTo>
                    <a:pt x="793" y="313"/>
                    <a:pt x="1022" y="229"/>
                    <a:pt x="1001" y="83"/>
                  </a:cubicBezTo>
                  <a:cubicBezTo>
                    <a:pt x="1022" y="375"/>
                    <a:pt x="1022" y="375"/>
                    <a:pt x="1022" y="375"/>
                  </a:cubicBezTo>
                  <a:cubicBezTo>
                    <a:pt x="1022" y="521"/>
                    <a:pt x="814" y="604"/>
                    <a:pt x="521" y="584"/>
                  </a:cubicBezTo>
                  <a:cubicBezTo>
                    <a:pt x="250" y="542"/>
                    <a:pt x="21" y="417"/>
                    <a:pt x="0" y="292"/>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399" name="Freeform 1398"/>
            <p:cNvSpPr>
              <a:spLocks noChangeArrowheads="1"/>
            </p:cNvSpPr>
            <p:nvPr/>
          </p:nvSpPr>
          <p:spPr bwMode="auto">
            <a:xfrm>
              <a:off x="4183" y="1122"/>
              <a:ext cx="232" cy="121"/>
            </a:xfrm>
            <a:custGeom>
              <a:avLst/>
              <a:gdLst>
                <a:gd name="T0" fmla="*/ 1022 w 1023"/>
                <a:gd name="T1" fmla="*/ 313 h 544"/>
                <a:gd name="T2" fmla="*/ 1022 w 1023"/>
                <a:gd name="T3" fmla="*/ 313 h 544"/>
                <a:gd name="T4" fmla="*/ 501 w 1023"/>
                <a:gd name="T5" fmla="*/ 21 h 544"/>
                <a:gd name="T6" fmla="*/ 0 w 1023"/>
                <a:gd name="T7" fmla="*/ 229 h 544"/>
                <a:gd name="T8" fmla="*/ 521 w 1023"/>
                <a:gd name="T9" fmla="*/ 500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1"/>
                  </a:cubicBezTo>
                  <a:cubicBezTo>
                    <a:pt x="208" y="0"/>
                    <a:pt x="0" y="83"/>
                    <a:pt x="0" y="229"/>
                  </a:cubicBezTo>
                  <a:cubicBezTo>
                    <a:pt x="0" y="355"/>
                    <a:pt x="250" y="480"/>
                    <a:pt x="521" y="500"/>
                  </a:cubicBezTo>
                  <a:cubicBezTo>
                    <a:pt x="813" y="543"/>
                    <a:pt x="1022" y="459"/>
                    <a:pt x="1022" y="31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400" name="Freeform 1399"/>
            <p:cNvSpPr>
              <a:spLocks noChangeArrowheads="1"/>
            </p:cNvSpPr>
            <p:nvPr/>
          </p:nvSpPr>
          <p:spPr bwMode="auto">
            <a:xfrm>
              <a:off x="4183" y="1175"/>
              <a:ext cx="236" cy="135"/>
            </a:xfrm>
            <a:custGeom>
              <a:avLst/>
              <a:gdLst>
                <a:gd name="T0" fmla="*/ 0 w 1044"/>
                <a:gd name="T1" fmla="*/ 0 h 606"/>
                <a:gd name="T2" fmla="*/ 0 w 1044"/>
                <a:gd name="T3" fmla="*/ 0 h 606"/>
                <a:gd name="T4" fmla="*/ 521 w 1044"/>
                <a:gd name="T5" fmla="*/ 271 h 606"/>
                <a:gd name="T6" fmla="*/ 1022 w 1044"/>
                <a:gd name="T7" fmla="*/ 84 h 606"/>
                <a:gd name="T8" fmla="*/ 1022 w 1044"/>
                <a:gd name="T9" fmla="*/ 376 h 606"/>
                <a:gd name="T10" fmla="*/ 542 w 1044"/>
                <a:gd name="T11" fmla="*/ 564 h 606"/>
                <a:gd name="T12" fmla="*/ 21 w 1044"/>
                <a:gd name="T13" fmla="*/ 293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0" y="126"/>
                    <a:pt x="250" y="251"/>
                    <a:pt x="521" y="271"/>
                  </a:cubicBezTo>
                  <a:cubicBezTo>
                    <a:pt x="813" y="314"/>
                    <a:pt x="1022" y="230"/>
                    <a:pt x="1022" y="84"/>
                  </a:cubicBezTo>
                  <a:cubicBezTo>
                    <a:pt x="1022" y="376"/>
                    <a:pt x="1022" y="376"/>
                    <a:pt x="1022" y="376"/>
                  </a:cubicBezTo>
                  <a:cubicBezTo>
                    <a:pt x="1043" y="522"/>
                    <a:pt x="813" y="605"/>
                    <a:pt x="542" y="564"/>
                  </a:cubicBezTo>
                  <a:cubicBezTo>
                    <a:pt x="250" y="543"/>
                    <a:pt x="21" y="418"/>
                    <a:pt x="21" y="293"/>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401" name="Freeform 1400"/>
            <p:cNvSpPr>
              <a:spLocks noChangeArrowheads="1"/>
            </p:cNvSpPr>
            <p:nvPr/>
          </p:nvSpPr>
          <p:spPr bwMode="auto">
            <a:xfrm>
              <a:off x="4534" y="1300"/>
              <a:ext cx="234" cy="117"/>
            </a:xfrm>
            <a:custGeom>
              <a:avLst/>
              <a:gdLst>
                <a:gd name="T0" fmla="*/ 1044 w 1045"/>
                <a:gd name="T1" fmla="*/ 313 h 522"/>
                <a:gd name="T2" fmla="*/ 1044 w 1045"/>
                <a:gd name="T3" fmla="*/ 313 h 522"/>
                <a:gd name="T4" fmla="*/ 501 w 1045"/>
                <a:gd name="T5" fmla="*/ 21 h 522"/>
                <a:gd name="T6" fmla="*/ 21 w 1045"/>
                <a:gd name="T7" fmla="*/ 208 h 522"/>
                <a:gd name="T8" fmla="*/ 543 w 1045"/>
                <a:gd name="T9" fmla="*/ 500 h 522"/>
                <a:gd name="T10" fmla="*/ 1044 w 1045"/>
                <a:gd name="T11" fmla="*/ 313 h 522"/>
              </a:gdLst>
              <a:ahLst/>
              <a:cxnLst>
                <a:cxn ang="0">
                  <a:pos x="T0" y="T1"/>
                </a:cxn>
                <a:cxn ang="0">
                  <a:pos x="T2" y="T3"/>
                </a:cxn>
                <a:cxn ang="0">
                  <a:pos x="T4" y="T5"/>
                </a:cxn>
                <a:cxn ang="0">
                  <a:pos x="T6" y="T7"/>
                </a:cxn>
                <a:cxn ang="0">
                  <a:pos x="T8" y="T9"/>
                </a:cxn>
                <a:cxn ang="0">
                  <a:pos x="T10" y="T11"/>
                </a:cxn>
              </a:cxnLst>
              <a:rect l="0" t="0" r="r" b="b"/>
              <a:pathLst>
                <a:path w="1045" h="522">
                  <a:moveTo>
                    <a:pt x="1044" y="313"/>
                  </a:moveTo>
                  <a:lnTo>
                    <a:pt x="1044" y="313"/>
                  </a:lnTo>
                  <a:cubicBezTo>
                    <a:pt x="1022" y="187"/>
                    <a:pt x="793" y="41"/>
                    <a:pt x="501" y="21"/>
                  </a:cubicBezTo>
                  <a:cubicBezTo>
                    <a:pt x="230" y="0"/>
                    <a:pt x="0" y="83"/>
                    <a:pt x="21" y="208"/>
                  </a:cubicBezTo>
                  <a:cubicBezTo>
                    <a:pt x="21" y="354"/>
                    <a:pt x="271" y="480"/>
                    <a:pt x="543" y="500"/>
                  </a:cubicBezTo>
                  <a:cubicBezTo>
                    <a:pt x="814" y="521"/>
                    <a:pt x="1044" y="438"/>
                    <a:pt x="1044" y="31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402" name="Freeform 1401"/>
            <p:cNvSpPr>
              <a:spLocks noChangeArrowheads="1"/>
            </p:cNvSpPr>
            <p:nvPr/>
          </p:nvSpPr>
          <p:spPr bwMode="auto">
            <a:xfrm>
              <a:off x="4538" y="1348"/>
              <a:ext cx="236" cy="137"/>
            </a:xfrm>
            <a:custGeom>
              <a:avLst/>
              <a:gdLst>
                <a:gd name="T0" fmla="*/ 0 w 1044"/>
                <a:gd name="T1" fmla="*/ 0 h 607"/>
                <a:gd name="T2" fmla="*/ 0 w 1044"/>
                <a:gd name="T3" fmla="*/ 0 h 607"/>
                <a:gd name="T4" fmla="*/ 522 w 1044"/>
                <a:gd name="T5" fmla="*/ 292 h 607"/>
                <a:gd name="T6" fmla="*/ 1023 w 1044"/>
                <a:gd name="T7" fmla="*/ 105 h 607"/>
                <a:gd name="T8" fmla="*/ 1023 w 1044"/>
                <a:gd name="T9" fmla="*/ 397 h 607"/>
                <a:gd name="T10" fmla="*/ 543 w 1044"/>
                <a:gd name="T11" fmla="*/ 584 h 607"/>
                <a:gd name="T12" fmla="*/ 0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6"/>
                    <a:pt x="250" y="272"/>
                    <a:pt x="522" y="292"/>
                  </a:cubicBezTo>
                  <a:cubicBezTo>
                    <a:pt x="793" y="313"/>
                    <a:pt x="1023" y="230"/>
                    <a:pt x="1023" y="105"/>
                  </a:cubicBezTo>
                  <a:cubicBezTo>
                    <a:pt x="1023" y="397"/>
                    <a:pt x="1023" y="397"/>
                    <a:pt x="1023" y="397"/>
                  </a:cubicBezTo>
                  <a:cubicBezTo>
                    <a:pt x="1043" y="522"/>
                    <a:pt x="814" y="606"/>
                    <a:pt x="543" y="584"/>
                  </a:cubicBezTo>
                  <a:cubicBezTo>
                    <a:pt x="250" y="564"/>
                    <a:pt x="21" y="439"/>
                    <a:pt x="0" y="292"/>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403" name="Freeform 1402"/>
            <p:cNvSpPr>
              <a:spLocks noChangeArrowheads="1"/>
            </p:cNvSpPr>
            <p:nvPr/>
          </p:nvSpPr>
          <p:spPr bwMode="auto">
            <a:xfrm>
              <a:off x="4500" y="999"/>
              <a:ext cx="236" cy="117"/>
            </a:xfrm>
            <a:custGeom>
              <a:avLst/>
              <a:gdLst>
                <a:gd name="T0" fmla="*/ 1023 w 1044"/>
                <a:gd name="T1" fmla="*/ 313 h 522"/>
                <a:gd name="T2" fmla="*/ 1023 w 1044"/>
                <a:gd name="T3" fmla="*/ 313 h 522"/>
                <a:gd name="T4" fmla="*/ 501 w 1044"/>
                <a:gd name="T5" fmla="*/ 21 h 522"/>
                <a:gd name="T6" fmla="*/ 0 w 1044"/>
                <a:gd name="T7" fmla="*/ 208 h 522"/>
                <a:gd name="T8" fmla="*/ 543 w 1044"/>
                <a:gd name="T9" fmla="*/ 500 h 522"/>
                <a:gd name="T10" fmla="*/ 1023 w 1044"/>
                <a:gd name="T11" fmla="*/ 313 h 522"/>
              </a:gdLst>
              <a:ahLst/>
              <a:cxnLst>
                <a:cxn ang="0">
                  <a:pos x="T0" y="T1"/>
                </a:cxn>
                <a:cxn ang="0">
                  <a:pos x="T2" y="T3"/>
                </a:cxn>
                <a:cxn ang="0">
                  <a:pos x="T4" y="T5"/>
                </a:cxn>
                <a:cxn ang="0">
                  <a:pos x="T6" y="T7"/>
                </a:cxn>
                <a:cxn ang="0">
                  <a:pos x="T8" y="T9"/>
                </a:cxn>
                <a:cxn ang="0">
                  <a:pos x="T10" y="T11"/>
                </a:cxn>
              </a:cxnLst>
              <a:rect l="0" t="0" r="r" b="b"/>
              <a:pathLst>
                <a:path w="1044" h="522">
                  <a:moveTo>
                    <a:pt x="1023" y="313"/>
                  </a:moveTo>
                  <a:lnTo>
                    <a:pt x="1023" y="313"/>
                  </a:lnTo>
                  <a:cubicBezTo>
                    <a:pt x="1023" y="167"/>
                    <a:pt x="772" y="41"/>
                    <a:pt x="501" y="21"/>
                  </a:cubicBezTo>
                  <a:cubicBezTo>
                    <a:pt x="230" y="0"/>
                    <a:pt x="0" y="83"/>
                    <a:pt x="0" y="208"/>
                  </a:cubicBezTo>
                  <a:cubicBezTo>
                    <a:pt x="21" y="354"/>
                    <a:pt x="250" y="480"/>
                    <a:pt x="543" y="500"/>
                  </a:cubicBezTo>
                  <a:cubicBezTo>
                    <a:pt x="814" y="521"/>
                    <a:pt x="1043" y="438"/>
                    <a:pt x="1023" y="31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404" name="Freeform 1403"/>
            <p:cNvSpPr>
              <a:spLocks noChangeArrowheads="1"/>
            </p:cNvSpPr>
            <p:nvPr/>
          </p:nvSpPr>
          <p:spPr bwMode="auto">
            <a:xfrm>
              <a:off x="4500" y="1046"/>
              <a:ext cx="236" cy="137"/>
            </a:xfrm>
            <a:custGeom>
              <a:avLst/>
              <a:gdLst>
                <a:gd name="T0" fmla="*/ 0 w 1044"/>
                <a:gd name="T1" fmla="*/ 0 h 607"/>
                <a:gd name="T2" fmla="*/ 0 w 1044"/>
                <a:gd name="T3" fmla="*/ 0 h 607"/>
                <a:gd name="T4" fmla="*/ 543 w 1044"/>
                <a:gd name="T5" fmla="*/ 292 h 607"/>
                <a:gd name="T6" fmla="*/ 1023 w 1044"/>
                <a:gd name="T7" fmla="*/ 105 h 607"/>
                <a:gd name="T8" fmla="*/ 1043 w 1044"/>
                <a:gd name="T9" fmla="*/ 397 h 607"/>
                <a:gd name="T10" fmla="*/ 543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0" y="272"/>
                    <a:pt x="543" y="292"/>
                  </a:cubicBezTo>
                  <a:cubicBezTo>
                    <a:pt x="814" y="313"/>
                    <a:pt x="1043" y="230"/>
                    <a:pt x="1023" y="105"/>
                  </a:cubicBezTo>
                  <a:cubicBezTo>
                    <a:pt x="1043" y="397"/>
                    <a:pt x="1043" y="397"/>
                    <a:pt x="1043" y="397"/>
                  </a:cubicBezTo>
                  <a:cubicBezTo>
                    <a:pt x="1043" y="522"/>
                    <a:pt x="835" y="606"/>
                    <a:pt x="543" y="584"/>
                  </a:cubicBezTo>
                  <a:cubicBezTo>
                    <a:pt x="272" y="563"/>
                    <a:pt x="21" y="439"/>
                    <a:pt x="21" y="292"/>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405" name="Freeform 1404"/>
            <p:cNvSpPr>
              <a:spLocks noChangeArrowheads="1"/>
            </p:cNvSpPr>
            <p:nvPr/>
          </p:nvSpPr>
          <p:spPr bwMode="auto">
            <a:xfrm>
              <a:off x="4855" y="1175"/>
              <a:ext cx="232" cy="121"/>
            </a:xfrm>
            <a:custGeom>
              <a:avLst/>
              <a:gdLst>
                <a:gd name="T0" fmla="*/ 1022 w 1023"/>
                <a:gd name="T1" fmla="*/ 314 h 544"/>
                <a:gd name="T2" fmla="*/ 1022 w 1023"/>
                <a:gd name="T3" fmla="*/ 314 h 544"/>
                <a:gd name="T4" fmla="*/ 501 w 1023"/>
                <a:gd name="T5" fmla="*/ 43 h 544"/>
                <a:gd name="T6" fmla="*/ 0 w 1023"/>
                <a:gd name="T7" fmla="*/ 230 h 544"/>
                <a:gd name="T8" fmla="*/ 521 w 1023"/>
                <a:gd name="T9" fmla="*/ 522 h 544"/>
                <a:gd name="T10" fmla="*/ 1022 w 1023"/>
                <a:gd name="T11" fmla="*/ 314 h 544"/>
              </a:gdLst>
              <a:ahLst/>
              <a:cxnLst>
                <a:cxn ang="0">
                  <a:pos x="T0" y="T1"/>
                </a:cxn>
                <a:cxn ang="0">
                  <a:pos x="T2" y="T3"/>
                </a:cxn>
                <a:cxn ang="0">
                  <a:pos x="T4" y="T5"/>
                </a:cxn>
                <a:cxn ang="0">
                  <a:pos x="T6" y="T7"/>
                </a:cxn>
                <a:cxn ang="0">
                  <a:pos x="T8" y="T9"/>
                </a:cxn>
                <a:cxn ang="0">
                  <a:pos x="T10" y="T11"/>
                </a:cxn>
              </a:cxnLst>
              <a:rect l="0" t="0" r="r" b="b"/>
              <a:pathLst>
                <a:path w="1023" h="544">
                  <a:moveTo>
                    <a:pt x="1022" y="314"/>
                  </a:moveTo>
                  <a:lnTo>
                    <a:pt x="1022" y="314"/>
                  </a:lnTo>
                  <a:cubicBezTo>
                    <a:pt x="1022" y="188"/>
                    <a:pt x="772" y="63"/>
                    <a:pt x="501" y="43"/>
                  </a:cubicBezTo>
                  <a:cubicBezTo>
                    <a:pt x="209" y="0"/>
                    <a:pt x="0" y="84"/>
                    <a:pt x="0" y="230"/>
                  </a:cubicBezTo>
                  <a:cubicBezTo>
                    <a:pt x="21" y="355"/>
                    <a:pt x="250" y="480"/>
                    <a:pt x="521" y="522"/>
                  </a:cubicBezTo>
                  <a:cubicBezTo>
                    <a:pt x="814" y="543"/>
                    <a:pt x="1022" y="460"/>
                    <a:pt x="1022" y="314"/>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406" name="Freeform 1405"/>
            <p:cNvSpPr>
              <a:spLocks noChangeArrowheads="1"/>
            </p:cNvSpPr>
            <p:nvPr/>
          </p:nvSpPr>
          <p:spPr bwMode="auto">
            <a:xfrm>
              <a:off x="4855" y="1225"/>
              <a:ext cx="236" cy="137"/>
            </a:xfrm>
            <a:custGeom>
              <a:avLst/>
              <a:gdLst>
                <a:gd name="T0" fmla="*/ 0 w 1044"/>
                <a:gd name="T1" fmla="*/ 0 h 606"/>
                <a:gd name="T2" fmla="*/ 0 w 1044"/>
                <a:gd name="T3" fmla="*/ 0 h 606"/>
                <a:gd name="T4" fmla="*/ 521 w 1044"/>
                <a:gd name="T5" fmla="*/ 292 h 606"/>
                <a:gd name="T6" fmla="*/ 1022 w 1044"/>
                <a:gd name="T7" fmla="*/ 84 h 606"/>
                <a:gd name="T8" fmla="*/ 1043 w 1044"/>
                <a:gd name="T9" fmla="*/ 375 h 606"/>
                <a:gd name="T10" fmla="*/ 543 w 1044"/>
                <a:gd name="T11" fmla="*/ 584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92"/>
                  </a:cubicBezTo>
                  <a:cubicBezTo>
                    <a:pt x="814" y="313"/>
                    <a:pt x="1022" y="230"/>
                    <a:pt x="1022" y="84"/>
                  </a:cubicBezTo>
                  <a:cubicBezTo>
                    <a:pt x="1043" y="375"/>
                    <a:pt x="1043" y="375"/>
                    <a:pt x="1043" y="375"/>
                  </a:cubicBezTo>
                  <a:cubicBezTo>
                    <a:pt x="1043" y="521"/>
                    <a:pt x="814" y="605"/>
                    <a:pt x="543" y="584"/>
                  </a:cubicBezTo>
                  <a:cubicBezTo>
                    <a:pt x="271" y="542"/>
                    <a:pt x="21" y="417"/>
                    <a:pt x="21" y="292"/>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407" name="Freeform 1406"/>
            <p:cNvSpPr>
              <a:spLocks noChangeArrowheads="1"/>
            </p:cNvSpPr>
            <p:nvPr/>
          </p:nvSpPr>
          <p:spPr bwMode="auto">
            <a:xfrm>
              <a:off x="4808" y="876"/>
              <a:ext cx="230" cy="121"/>
            </a:xfrm>
            <a:custGeom>
              <a:avLst/>
              <a:gdLst>
                <a:gd name="T0" fmla="*/ 1022 w 1023"/>
                <a:gd name="T1" fmla="*/ 313 h 544"/>
                <a:gd name="T2" fmla="*/ 1022 w 1023"/>
                <a:gd name="T3" fmla="*/ 313 h 544"/>
                <a:gd name="T4" fmla="*/ 500 w 1023"/>
                <a:gd name="T5" fmla="*/ 21 h 544"/>
                <a:gd name="T6" fmla="*/ 0 w 1023"/>
                <a:gd name="T7" fmla="*/ 209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22" y="188"/>
                    <a:pt x="771" y="63"/>
                    <a:pt x="500" y="21"/>
                  </a:cubicBezTo>
                  <a:cubicBezTo>
                    <a:pt x="208" y="0"/>
                    <a:pt x="0" y="84"/>
                    <a:pt x="0" y="209"/>
                  </a:cubicBezTo>
                  <a:cubicBezTo>
                    <a:pt x="20" y="355"/>
                    <a:pt x="250" y="480"/>
                    <a:pt x="521" y="501"/>
                  </a:cubicBezTo>
                  <a:cubicBezTo>
                    <a:pt x="813" y="543"/>
                    <a:pt x="1022" y="439"/>
                    <a:pt x="1022" y="31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408" name="Freeform 1407"/>
            <p:cNvSpPr>
              <a:spLocks noChangeArrowheads="1"/>
            </p:cNvSpPr>
            <p:nvPr/>
          </p:nvSpPr>
          <p:spPr bwMode="auto">
            <a:xfrm>
              <a:off x="4808" y="923"/>
              <a:ext cx="236" cy="141"/>
            </a:xfrm>
            <a:custGeom>
              <a:avLst/>
              <a:gdLst>
                <a:gd name="T0" fmla="*/ 0 w 1043"/>
                <a:gd name="T1" fmla="*/ 0 h 627"/>
                <a:gd name="T2" fmla="*/ 0 w 1043"/>
                <a:gd name="T3" fmla="*/ 0 h 627"/>
                <a:gd name="T4" fmla="*/ 521 w 1043"/>
                <a:gd name="T5" fmla="*/ 292 h 627"/>
                <a:gd name="T6" fmla="*/ 1022 w 1043"/>
                <a:gd name="T7" fmla="*/ 104 h 627"/>
                <a:gd name="T8" fmla="*/ 1042 w 1043"/>
                <a:gd name="T9" fmla="*/ 397 h 627"/>
                <a:gd name="T10" fmla="*/ 542 w 1043"/>
                <a:gd name="T11" fmla="*/ 584 h 627"/>
                <a:gd name="T12" fmla="*/ 20 w 1043"/>
                <a:gd name="T13" fmla="*/ 292 h 627"/>
                <a:gd name="T14" fmla="*/ 0 w 1043"/>
                <a:gd name="T15" fmla="*/ 0 h 6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3" h="627">
                  <a:moveTo>
                    <a:pt x="0" y="0"/>
                  </a:moveTo>
                  <a:lnTo>
                    <a:pt x="0" y="0"/>
                  </a:lnTo>
                  <a:cubicBezTo>
                    <a:pt x="20" y="146"/>
                    <a:pt x="250" y="271"/>
                    <a:pt x="521" y="292"/>
                  </a:cubicBezTo>
                  <a:cubicBezTo>
                    <a:pt x="813" y="334"/>
                    <a:pt x="1022" y="230"/>
                    <a:pt x="1022" y="104"/>
                  </a:cubicBezTo>
                  <a:cubicBezTo>
                    <a:pt x="1042" y="397"/>
                    <a:pt x="1042" y="397"/>
                    <a:pt x="1042" y="397"/>
                  </a:cubicBezTo>
                  <a:cubicBezTo>
                    <a:pt x="1042" y="521"/>
                    <a:pt x="813" y="626"/>
                    <a:pt x="542" y="584"/>
                  </a:cubicBezTo>
                  <a:cubicBezTo>
                    <a:pt x="271" y="563"/>
                    <a:pt x="20" y="438"/>
                    <a:pt x="20" y="292"/>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409" name="Freeform 1408"/>
            <p:cNvSpPr>
              <a:spLocks noChangeArrowheads="1"/>
            </p:cNvSpPr>
            <p:nvPr/>
          </p:nvSpPr>
          <p:spPr bwMode="auto">
            <a:xfrm>
              <a:off x="5162" y="1056"/>
              <a:ext cx="232" cy="117"/>
            </a:xfrm>
            <a:custGeom>
              <a:avLst/>
              <a:gdLst>
                <a:gd name="T0" fmla="*/ 1022 w 1023"/>
                <a:gd name="T1" fmla="*/ 313 h 522"/>
                <a:gd name="T2" fmla="*/ 1022 w 1023"/>
                <a:gd name="T3" fmla="*/ 313 h 522"/>
                <a:gd name="T4" fmla="*/ 500 w 1023"/>
                <a:gd name="T5" fmla="*/ 21 h 522"/>
                <a:gd name="T6" fmla="*/ 0 w 1023"/>
                <a:gd name="T7" fmla="*/ 208 h 522"/>
                <a:gd name="T8" fmla="*/ 522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67"/>
                    <a:pt x="772" y="42"/>
                    <a:pt x="500" y="21"/>
                  </a:cubicBezTo>
                  <a:cubicBezTo>
                    <a:pt x="209" y="0"/>
                    <a:pt x="0" y="84"/>
                    <a:pt x="0" y="208"/>
                  </a:cubicBezTo>
                  <a:cubicBezTo>
                    <a:pt x="21" y="355"/>
                    <a:pt x="250" y="480"/>
                    <a:pt x="522" y="501"/>
                  </a:cubicBezTo>
                  <a:cubicBezTo>
                    <a:pt x="813" y="521"/>
                    <a:pt x="1022" y="438"/>
                    <a:pt x="1022" y="31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410" name="Freeform 1409"/>
            <p:cNvSpPr>
              <a:spLocks noChangeArrowheads="1"/>
            </p:cNvSpPr>
            <p:nvPr/>
          </p:nvSpPr>
          <p:spPr bwMode="auto">
            <a:xfrm>
              <a:off x="5162" y="1102"/>
              <a:ext cx="236" cy="137"/>
            </a:xfrm>
            <a:custGeom>
              <a:avLst/>
              <a:gdLst>
                <a:gd name="T0" fmla="*/ 0 w 1044"/>
                <a:gd name="T1" fmla="*/ 0 h 607"/>
                <a:gd name="T2" fmla="*/ 0 w 1044"/>
                <a:gd name="T3" fmla="*/ 0 h 607"/>
                <a:gd name="T4" fmla="*/ 522 w 1044"/>
                <a:gd name="T5" fmla="*/ 293 h 607"/>
                <a:gd name="T6" fmla="*/ 1022 w 1044"/>
                <a:gd name="T7" fmla="*/ 105 h 607"/>
                <a:gd name="T8" fmla="*/ 1022 w 1044"/>
                <a:gd name="T9" fmla="*/ 397 h 607"/>
                <a:gd name="T10" fmla="*/ 542 w 1044"/>
                <a:gd name="T11" fmla="*/ 584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7"/>
                    <a:pt x="250" y="272"/>
                    <a:pt x="522" y="293"/>
                  </a:cubicBezTo>
                  <a:cubicBezTo>
                    <a:pt x="813" y="313"/>
                    <a:pt x="1022" y="230"/>
                    <a:pt x="1022" y="105"/>
                  </a:cubicBezTo>
                  <a:cubicBezTo>
                    <a:pt x="1022" y="397"/>
                    <a:pt x="1022" y="397"/>
                    <a:pt x="1022" y="397"/>
                  </a:cubicBezTo>
                  <a:cubicBezTo>
                    <a:pt x="1043" y="522"/>
                    <a:pt x="813" y="606"/>
                    <a:pt x="542" y="584"/>
                  </a:cubicBezTo>
                  <a:cubicBezTo>
                    <a:pt x="250" y="564"/>
                    <a:pt x="21" y="439"/>
                    <a:pt x="21" y="293"/>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grpSp>
      <p:grpSp>
        <p:nvGrpSpPr>
          <p:cNvPr id="1489" name="Group 204"/>
          <p:cNvGrpSpPr>
            <a:grpSpLocks/>
          </p:cNvGrpSpPr>
          <p:nvPr/>
        </p:nvGrpSpPr>
        <p:grpSpPr bwMode="auto">
          <a:xfrm flipH="1">
            <a:off x="6558103" y="2311751"/>
            <a:ext cx="992980" cy="723563"/>
            <a:chOff x="3658" y="852"/>
            <a:chExt cx="1986" cy="1447"/>
          </a:xfrm>
        </p:grpSpPr>
        <p:sp>
          <p:nvSpPr>
            <p:cNvPr id="1490" name="Freeform 1489"/>
            <p:cNvSpPr>
              <a:spLocks noChangeArrowheads="1"/>
            </p:cNvSpPr>
            <p:nvPr/>
          </p:nvSpPr>
          <p:spPr bwMode="auto">
            <a:xfrm>
              <a:off x="3658" y="1419"/>
              <a:ext cx="662" cy="880"/>
            </a:xfrm>
            <a:custGeom>
              <a:avLst/>
              <a:gdLst>
                <a:gd name="T0" fmla="*/ 2921 w 2922"/>
                <a:gd name="T1" fmla="*/ 3879 h 3880"/>
                <a:gd name="T2" fmla="*/ 0 w 2922"/>
                <a:gd name="T3" fmla="*/ 2629 h 3880"/>
                <a:gd name="T4" fmla="*/ 0 w 2922"/>
                <a:gd name="T5" fmla="*/ 0 h 3880"/>
                <a:gd name="T6" fmla="*/ 2921 w 2922"/>
                <a:gd name="T7" fmla="*/ 1251 h 3880"/>
                <a:gd name="T8" fmla="*/ 2921 w 2922"/>
                <a:gd name="T9" fmla="*/ 3879 h 3880"/>
              </a:gdLst>
              <a:ahLst/>
              <a:cxnLst>
                <a:cxn ang="0">
                  <a:pos x="T0" y="T1"/>
                </a:cxn>
                <a:cxn ang="0">
                  <a:pos x="T2" y="T3"/>
                </a:cxn>
                <a:cxn ang="0">
                  <a:pos x="T4" y="T5"/>
                </a:cxn>
                <a:cxn ang="0">
                  <a:pos x="T6" y="T7"/>
                </a:cxn>
                <a:cxn ang="0">
                  <a:pos x="T8" y="T9"/>
                </a:cxn>
              </a:cxnLst>
              <a:rect l="0" t="0" r="r" b="b"/>
              <a:pathLst>
                <a:path w="2922" h="3880">
                  <a:moveTo>
                    <a:pt x="2921" y="3879"/>
                  </a:moveTo>
                  <a:lnTo>
                    <a:pt x="0" y="2629"/>
                  </a:lnTo>
                  <a:lnTo>
                    <a:pt x="0" y="0"/>
                  </a:lnTo>
                  <a:lnTo>
                    <a:pt x="2921" y="1251"/>
                  </a:lnTo>
                  <a:lnTo>
                    <a:pt x="2921" y="3879"/>
                  </a:lnTo>
                </a:path>
              </a:pathLst>
            </a:custGeom>
            <a:gradFill flip="none" rotWithShape="1">
              <a:gsLst>
                <a:gs pos="0">
                  <a:schemeClr val="accent2">
                    <a:lumMod val="67000"/>
                  </a:schemeClr>
                </a:gs>
                <a:gs pos="48000">
                  <a:schemeClr val="accent2">
                    <a:lumMod val="97000"/>
                    <a:lumOff val="3000"/>
                  </a:schemeClr>
                </a:gs>
                <a:gs pos="100000">
                  <a:schemeClr val="accent2">
                    <a:lumMod val="60000"/>
                    <a:lumOff val="40000"/>
                  </a:schemeClr>
                </a:gs>
              </a:gsLst>
              <a:lin ang="16200000" scaled="1"/>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491" name="Freeform 1490"/>
            <p:cNvSpPr>
              <a:spLocks noChangeArrowheads="1"/>
            </p:cNvSpPr>
            <p:nvPr/>
          </p:nvSpPr>
          <p:spPr bwMode="auto">
            <a:xfrm>
              <a:off x="4320" y="1133"/>
              <a:ext cx="1324" cy="1166"/>
            </a:xfrm>
            <a:custGeom>
              <a:avLst/>
              <a:gdLst>
                <a:gd name="T0" fmla="*/ 2920 w 5842"/>
                <a:gd name="T1" fmla="*/ 1272 h 5152"/>
                <a:gd name="T2" fmla="*/ 0 w 5842"/>
                <a:gd name="T3" fmla="*/ 2523 h 5152"/>
                <a:gd name="T4" fmla="*/ 0 w 5842"/>
                <a:gd name="T5" fmla="*/ 5151 h 5152"/>
                <a:gd name="T6" fmla="*/ 2920 w 5842"/>
                <a:gd name="T7" fmla="*/ 3901 h 5152"/>
                <a:gd name="T8" fmla="*/ 5841 w 5842"/>
                <a:gd name="T9" fmla="*/ 2649 h 5152"/>
                <a:gd name="T10" fmla="*/ 5841 w 5842"/>
                <a:gd name="T11" fmla="*/ 0 h 5152"/>
                <a:gd name="T12" fmla="*/ 2920 w 5842"/>
                <a:gd name="T13" fmla="*/ 1272 h 5152"/>
              </a:gdLst>
              <a:ahLst/>
              <a:cxnLst>
                <a:cxn ang="0">
                  <a:pos x="T0" y="T1"/>
                </a:cxn>
                <a:cxn ang="0">
                  <a:pos x="T2" y="T3"/>
                </a:cxn>
                <a:cxn ang="0">
                  <a:pos x="T4" y="T5"/>
                </a:cxn>
                <a:cxn ang="0">
                  <a:pos x="T6" y="T7"/>
                </a:cxn>
                <a:cxn ang="0">
                  <a:pos x="T8" y="T9"/>
                </a:cxn>
                <a:cxn ang="0">
                  <a:pos x="T10" y="T11"/>
                </a:cxn>
                <a:cxn ang="0">
                  <a:pos x="T12" y="T13"/>
                </a:cxn>
              </a:cxnLst>
              <a:rect l="0" t="0" r="r" b="b"/>
              <a:pathLst>
                <a:path w="5842" h="5152">
                  <a:moveTo>
                    <a:pt x="2920" y="1272"/>
                  </a:moveTo>
                  <a:lnTo>
                    <a:pt x="0" y="2523"/>
                  </a:lnTo>
                  <a:lnTo>
                    <a:pt x="0" y="5151"/>
                  </a:lnTo>
                  <a:lnTo>
                    <a:pt x="2920" y="3901"/>
                  </a:lnTo>
                  <a:lnTo>
                    <a:pt x="5841" y="2649"/>
                  </a:lnTo>
                  <a:lnTo>
                    <a:pt x="5841" y="0"/>
                  </a:lnTo>
                  <a:lnTo>
                    <a:pt x="2920" y="1272"/>
                  </a:lnTo>
                </a:path>
              </a:pathLst>
            </a:custGeom>
            <a:gradFill flip="none" rotWithShape="1">
              <a:gsLst>
                <a:gs pos="0">
                  <a:schemeClr val="accent2">
                    <a:lumMod val="89000"/>
                  </a:schemeClr>
                </a:gs>
                <a:gs pos="23000">
                  <a:schemeClr val="accent2">
                    <a:lumMod val="89000"/>
                  </a:schemeClr>
                </a:gs>
                <a:gs pos="69000">
                  <a:schemeClr val="accent2">
                    <a:lumMod val="75000"/>
                  </a:schemeClr>
                </a:gs>
                <a:gs pos="97000">
                  <a:schemeClr val="accent2">
                    <a:lumMod val="70000"/>
                  </a:schemeClr>
                </a:gs>
              </a:gsLst>
              <a:path path="circle">
                <a:fillToRect l="50000" t="50000" r="50000" b="5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492" name="Freeform 1491"/>
            <p:cNvSpPr>
              <a:spLocks noChangeArrowheads="1"/>
            </p:cNvSpPr>
            <p:nvPr/>
          </p:nvSpPr>
          <p:spPr bwMode="auto">
            <a:xfrm>
              <a:off x="3658" y="852"/>
              <a:ext cx="1986" cy="856"/>
            </a:xfrm>
            <a:custGeom>
              <a:avLst/>
              <a:gdLst>
                <a:gd name="T0" fmla="*/ 5841 w 8763"/>
                <a:gd name="T1" fmla="*/ 0 h 3776"/>
                <a:gd name="T2" fmla="*/ 2921 w 8763"/>
                <a:gd name="T3" fmla="*/ 1252 h 3776"/>
                <a:gd name="T4" fmla="*/ 0 w 8763"/>
                <a:gd name="T5" fmla="*/ 2524 h 3776"/>
                <a:gd name="T6" fmla="*/ 2921 w 8763"/>
                <a:gd name="T7" fmla="*/ 3775 h 3776"/>
                <a:gd name="T8" fmla="*/ 5841 w 8763"/>
                <a:gd name="T9" fmla="*/ 2524 h 3776"/>
                <a:gd name="T10" fmla="*/ 8762 w 8763"/>
                <a:gd name="T11" fmla="*/ 1252 h 3776"/>
                <a:gd name="T12" fmla="*/ 5841 w 8763"/>
                <a:gd name="T13" fmla="*/ 0 h 3776"/>
              </a:gdLst>
              <a:ahLst/>
              <a:cxnLst>
                <a:cxn ang="0">
                  <a:pos x="T0" y="T1"/>
                </a:cxn>
                <a:cxn ang="0">
                  <a:pos x="T2" y="T3"/>
                </a:cxn>
                <a:cxn ang="0">
                  <a:pos x="T4" y="T5"/>
                </a:cxn>
                <a:cxn ang="0">
                  <a:pos x="T6" y="T7"/>
                </a:cxn>
                <a:cxn ang="0">
                  <a:pos x="T8" y="T9"/>
                </a:cxn>
                <a:cxn ang="0">
                  <a:pos x="T10" y="T11"/>
                </a:cxn>
                <a:cxn ang="0">
                  <a:pos x="T12" y="T13"/>
                </a:cxn>
              </a:cxnLst>
              <a:rect l="0" t="0" r="r" b="b"/>
              <a:pathLst>
                <a:path w="8763" h="3776">
                  <a:moveTo>
                    <a:pt x="5841" y="0"/>
                  </a:moveTo>
                  <a:lnTo>
                    <a:pt x="2921" y="1252"/>
                  </a:lnTo>
                  <a:lnTo>
                    <a:pt x="0" y="2524"/>
                  </a:lnTo>
                  <a:lnTo>
                    <a:pt x="2921" y="3775"/>
                  </a:lnTo>
                  <a:lnTo>
                    <a:pt x="5841" y="2524"/>
                  </a:lnTo>
                  <a:lnTo>
                    <a:pt x="8762" y="1252"/>
                  </a:lnTo>
                  <a:lnTo>
                    <a:pt x="5841" y="0"/>
                  </a:lnTo>
                </a:path>
              </a:pathLst>
            </a:custGeom>
            <a:gradFill flip="none" rotWithShape="1">
              <a:gsLst>
                <a:gs pos="0">
                  <a:schemeClr val="accent2">
                    <a:lumMod val="5000"/>
                    <a:lumOff val="95000"/>
                  </a:schemeClr>
                </a:gs>
                <a:gs pos="74000">
                  <a:schemeClr val="accent2">
                    <a:lumMod val="45000"/>
                    <a:lumOff val="55000"/>
                  </a:schemeClr>
                </a:gs>
                <a:gs pos="83000">
                  <a:schemeClr val="accent2">
                    <a:lumMod val="45000"/>
                    <a:lumOff val="55000"/>
                  </a:schemeClr>
                </a:gs>
                <a:gs pos="100000">
                  <a:schemeClr val="accent2">
                    <a:lumMod val="30000"/>
                    <a:lumOff val="70000"/>
                  </a:schemeClr>
                </a:gs>
              </a:gsLst>
              <a:lin ang="5400000" scaled="1"/>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493" name="Freeform 1492"/>
            <p:cNvSpPr>
              <a:spLocks noChangeArrowheads="1"/>
            </p:cNvSpPr>
            <p:nvPr/>
          </p:nvSpPr>
          <p:spPr bwMode="auto">
            <a:xfrm>
              <a:off x="3872" y="1246"/>
              <a:ext cx="234" cy="121"/>
            </a:xfrm>
            <a:custGeom>
              <a:avLst/>
              <a:gdLst>
                <a:gd name="T0" fmla="*/ 1022 w 1044"/>
                <a:gd name="T1" fmla="*/ 333 h 543"/>
                <a:gd name="T2" fmla="*/ 1022 w 1044"/>
                <a:gd name="T3" fmla="*/ 333 h 543"/>
                <a:gd name="T4" fmla="*/ 500 w 1044"/>
                <a:gd name="T5" fmla="*/ 41 h 543"/>
                <a:gd name="T6" fmla="*/ 20 w 1044"/>
                <a:gd name="T7" fmla="*/ 229 h 543"/>
                <a:gd name="T8" fmla="*/ 542 w 1044"/>
                <a:gd name="T9" fmla="*/ 521 h 543"/>
                <a:gd name="T10" fmla="*/ 1022 w 1044"/>
                <a:gd name="T11" fmla="*/ 333 h 543"/>
              </a:gdLst>
              <a:ahLst/>
              <a:cxnLst>
                <a:cxn ang="0">
                  <a:pos x="T0" y="T1"/>
                </a:cxn>
                <a:cxn ang="0">
                  <a:pos x="T2" y="T3"/>
                </a:cxn>
                <a:cxn ang="0">
                  <a:pos x="T4" y="T5"/>
                </a:cxn>
                <a:cxn ang="0">
                  <a:pos x="T6" y="T7"/>
                </a:cxn>
                <a:cxn ang="0">
                  <a:pos x="T8" y="T9"/>
                </a:cxn>
                <a:cxn ang="0">
                  <a:pos x="T10" y="T11"/>
                </a:cxn>
              </a:cxnLst>
              <a:rect l="0" t="0" r="r" b="b"/>
              <a:pathLst>
                <a:path w="1044" h="543">
                  <a:moveTo>
                    <a:pt x="1022" y="333"/>
                  </a:moveTo>
                  <a:lnTo>
                    <a:pt x="1022" y="333"/>
                  </a:lnTo>
                  <a:cubicBezTo>
                    <a:pt x="1022" y="187"/>
                    <a:pt x="793" y="62"/>
                    <a:pt x="500" y="41"/>
                  </a:cubicBezTo>
                  <a:cubicBezTo>
                    <a:pt x="229" y="0"/>
                    <a:pt x="0" y="104"/>
                    <a:pt x="20" y="229"/>
                  </a:cubicBezTo>
                  <a:cubicBezTo>
                    <a:pt x="20" y="354"/>
                    <a:pt x="250" y="479"/>
                    <a:pt x="542" y="521"/>
                  </a:cubicBezTo>
                  <a:cubicBezTo>
                    <a:pt x="813" y="542"/>
                    <a:pt x="1043" y="458"/>
                    <a:pt x="1022" y="33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494" name="Freeform 1493"/>
            <p:cNvSpPr>
              <a:spLocks noChangeArrowheads="1"/>
            </p:cNvSpPr>
            <p:nvPr/>
          </p:nvSpPr>
          <p:spPr bwMode="auto">
            <a:xfrm>
              <a:off x="3876" y="1298"/>
              <a:ext cx="230" cy="135"/>
            </a:xfrm>
            <a:custGeom>
              <a:avLst/>
              <a:gdLst>
                <a:gd name="T0" fmla="*/ 0 w 1024"/>
                <a:gd name="T1" fmla="*/ 0 h 606"/>
                <a:gd name="T2" fmla="*/ 0 w 1024"/>
                <a:gd name="T3" fmla="*/ 0 h 606"/>
                <a:gd name="T4" fmla="*/ 522 w 1024"/>
                <a:gd name="T5" fmla="*/ 292 h 606"/>
                <a:gd name="T6" fmla="*/ 1002 w 1024"/>
                <a:gd name="T7" fmla="*/ 104 h 606"/>
                <a:gd name="T8" fmla="*/ 1023 w 1024"/>
                <a:gd name="T9" fmla="*/ 396 h 606"/>
                <a:gd name="T10" fmla="*/ 522 w 1024"/>
                <a:gd name="T11" fmla="*/ 584 h 606"/>
                <a:gd name="T12" fmla="*/ 0 w 1024"/>
                <a:gd name="T13" fmla="*/ 292 h 606"/>
                <a:gd name="T14" fmla="*/ 0 w 102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4" h="606">
                  <a:moveTo>
                    <a:pt x="0" y="0"/>
                  </a:moveTo>
                  <a:lnTo>
                    <a:pt x="0" y="0"/>
                  </a:lnTo>
                  <a:cubicBezTo>
                    <a:pt x="0" y="125"/>
                    <a:pt x="230" y="250"/>
                    <a:pt x="522" y="292"/>
                  </a:cubicBezTo>
                  <a:cubicBezTo>
                    <a:pt x="793" y="313"/>
                    <a:pt x="1023" y="229"/>
                    <a:pt x="1002" y="104"/>
                  </a:cubicBezTo>
                  <a:cubicBezTo>
                    <a:pt x="1023" y="396"/>
                    <a:pt x="1023" y="396"/>
                    <a:pt x="1023" y="396"/>
                  </a:cubicBezTo>
                  <a:cubicBezTo>
                    <a:pt x="1023" y="521"/>
                    <a:pt x="814" y="605"/>
                    <a:pt x="522" y="584"/>
                  </a:cubicBezTo>
                  <a:cubicBezTo>
                    <a:pt x="251" y="563"/>
                    <a:pt x="22" y="417"/>
                    <a:pt x="0"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495" name="Freeform 1494"/>
            <p:cNvSpPr>
              <a:spLocks noChangeArrowheads="1"/>
            </p:cNvSpPr>
            <p:nvPr/>
          </p:nvSpPr>
          <p:spPr bwMode="auto">
            <a:xfrm>
              <a:off x="4225" y="1423"/>
              <a:ext cx="236" cy="123"/>
            </a:xfrm>
            <a:custGeom>
              <a:avLst/>
              <a:gdLst>
                <a:gd name="T0" fmla="*/ 1022 w 1044"/>
                <a:gd name="T1" fmla="*/ 313 h 544"/>
                <a:gd name="T2" fmla="*/ 1022 w 1044"/>
                <a:gd name="T3" fmla="*/ 313 h 544"/>
                <a:gd name="T4" fmla="*/ 501 w 1044"/>
                <a:gd name="T5" fmla="*/ 21 h 544"/>
                <a:gd name="T6" fmla="*/ 21 w 1044"/>
                <a:gd name="T7" fmla="*/ 230 h 544"/>
                <a:gd name="T8" fmla="*/ 542 w 1044"/>
                <a:gd name="T9" fmla="*/ 522 h 544"/>
                <a:gd name="T10" fmla="*/ 1022 w 1044"/>
                <a:gd name="T11" fmla="*/ 313 h 544"/>
              </a:gdLst>
              <a:ahLst/>
              <a:cxnLst>
                <a:cxn ang="0">
                  <a:pos x="T0" y="T1"/>
                </a:cxn>
                <a:cxn ang="0">
                  <a:pos x="T2" y="T3"/>
                </a:cxn>
                <a:cxn ang="0">
                  <a:pos x="T4" y="T5"/>
                </a:cxn>
                <a:cxn ang="0">
                  <a:pos x="T6" y="T7"/>
                </a:cxn>
                <a:cxn ang="0">
                  <a:pos x="T8" y="T9"/>
                </a:cxn>
                <a:cxn ang="0">
                  <a:pos x="T10" y="T11"/>
                </a:cxn>
              </a:cxnLst>
              <a:rect l="0" t="0" r="r" b="b"/>
              <a:pathLst>
                <a:path w="1044" h="544">
                  <a:moveTo>
                    <a:pt x="1022" y="313"/>
                  </a:moveTo>
                  <a:lnTo>
                    <a:pt x="1022" y="313"/>
                  </a:lnTo>
                  <a:cubicBezTo>
                    <a:pt x="1022" y="188"/>
                    <a:pt x="793" y="63"/>
                    <a:pt x="501" y="21"/>
                  </a:cubicBezTo>
                  <a:cubicBezTo>
                    <a:pt x="230" y="0"/>
                    <a:pt x="0" y="83"/>
                    <a:pt x="21" y="230"/>
                  </a:cubicBezTo>
                  <a:cubicBezTo>
                    <a:pt x="21" y="355"/>
                    <a:pt x="251" y="480"/>
                    <a:pt x="542" y="522"/>
                  </a:cubicBezTo>
                  <a:cubicBezTo>
                    <a:pt x="814" y="543"/>
                    <a:pt x="1043" y="459"/>
                    <a:pt x="1022"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496" name="Freeform 1495"/>
            <p:cNvSpPr>
              <a:spLocks noChangeArrowheads="1"/>
            </p:cNvSpPr>
            <p:nvPr/>
          </p:nvSpPr>
          <p:spPr bwMode="auto">
            <a:xfrm>
              <a:off x="4229" y="1478"/>
              <a:ext cx="232" cy="135"/>
            </a:xfrm>
            <a:custGeom>
              <a:avLst/>
              <a:gdLst>
                <a:gd name="T0" fmla="*/ 0 w 1023"/>
                <a:gd name="T1" fmla="*/ 0 h 605"/>
                <a:gd name="T2" fmla="*/ 0 w 1023"/>
                <a:gd name="T3" fmla="*/ 0 h 605"/>
                <a:gd name="T4" fmla="*/ 521 w 1023"/>
                <a:gd name="T5" fmla="*/ 292 h 605"/>
                <a:gd name="T6" fmla="*/ 1001 w 1023"/>
                <a:gd name="T7" fmla="*/ 83 h 605"/>
                <a:gd name="T8" fmla="*/ 1022 w 1023"/>
                <a:gd name="T9" fmla="*/ 375 h 605"/>
                <a:gd name="T10" fmla="*/ 521 w 1023"/>
                <a:gd name="T11" fmla="*/ 584 h 605"/>
                <a:gd name="T12" fmla="*/ 0 w 1023"/>
                <a:gd name="T13" fmla="*/ 292 h 605"/>
                <a:gd name="T14" fmla="*/ 0 w 1023"/>
                <a:gd name="T15" fmla="*/ 0 h 6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3" h="605">
                  <a:moveTo>
                    <a:pt x="0" y="0"/>
                  </a:moveTo>
                  <a:lnTo>
                    <a:pt x="0" y="0"/>
                  </a:lnTo>
                  <a:cubicBezTo>
                    <a:pt x="0" y="125"/>
                    <a:pt x="230" y="250"/>
                    <a:pt x="521" y="292"/>
                  </a:cubicBezTo>
                  <a:cubicBezTo>
                    <a:pt x="793" y="313"/>
                    <a:pt x="1022" y="229"/>
                    <a:pt x="1001" y="83"/>
                  </a:cubicBezTo>
                  <a:cubicBezTo>
                    <a:pt x="1022" y="375"/>
                    <a:pt x="1022" y="375"/>
                    <a:pt x="1022" y="375"/>
                  </a:cubicBezTo>
                  <a:cubicBezTo>
                    <a:pt x="1022" y="521"/>
                    <a:pt x="814" y="604"/>
                    <a:pt x="521" y="584"/>
                  </a:cubicBezTo>
                  <a:cubicBezTo>
                    <a:pt x="250" y="542"/>
                    <a:pt x="21" y="417"/>
                    <a:pt x="0"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497" name="Freeform 1496"/>
            <p:cNvSpPr>
              <a:spLocks noChangeArrowheads="1"/>
            </p:cNvSpPr>
            <p:nvPr/>
          </p:nvSpPr>
          <p:spPr bwMode="auto">
            <a:xfrm>
              <a:off x="4183" y="1122"/>
              <a:ext cx="232" cy="121"/>
            </a:xfrm>
            <a:custGeom>
              <a:avLst/>
              <a:gdLst>
                <a:gd name="T0" fmla="*/ 1022 w 1023"/>
                <a:gd name="T1" fmla="*/ 313 h 544"/>
                <a:gd name="T2" fmla="*/ 1022 w 1023"/>
                <a:gd name="T3" fmla="*/ 313 h 544"/>
                <a:gd name="T4" fmla="*/ 501 w 1023"/>
                <a:gd name="T5" fmla="*/ 21 h 544"/>
                <a:gd name="T6" fmla="*/ 0 w 1023"/>
                <a:gd name="T7" fmla="*/ 229 h 544"/>
                <a:gd name="T8" fmla="*/ 521 w 1023"/>
                <a:gd name="T9" fmla="*/ 500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1"/>
                  </a:cubicBezTo>
                  <a:cubicBezTo>
                    <a:pt x="208" y="0"/>
                    <a:pt x="0" y="83"/>
                    <a:pt x="0" y="229"/>
                  </a:cubicBezTo>
                  <a:cubicBezTo>
                    <a:pt x="0" y="355"/>
                    <a:pt x="250" y="480"/>
                    <a:pt x="521" y="500"/>
                  </a:cubicBezTo>
                  <a:cubicBezTo>
                    <a:pt x="813" y="543"/>
                    <a:pt x="1022" y="459"/>
                    <a:pt x="1022"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498" name="Freeform 1497"/>
            <p:cNvSpPr>
              <a:spLocks noChangeArrowheads="1"/>
            </p:cNvSpPr>
            <p:nvPr/>
          </p:nvSpPr>
          <p:spPr bwMode="auto">
            <a:xfrm>
              <a:off x="4183" y="1175"/>
              <a:ext cx="236" cy="135"/>
            </a:xfrm>
            <a:custGeom>
              <a:avLst/>
              <a:gdLst>
                <a:gd name="T0" fmla="*/ 0 w 1044"/>
                <a:gd name="T1" fmla="*/ 0 h 606"/>
                <a:gd name="T2" fmla="*/ 0 w 1044"/>
                <a:gd name="T3" fmla="*/ 0 h 606"/>
                <a:gd name="T4" fmla="*/ 521 w 1044"/>
                <a:gd name="T5" fmla="*/ 271 h 606"/>
                <a:gd name="T6" fmla="*/ 1022 w 1044"/>
                <a:gd name="T7" fmla="*/ 84 h 606"/>
                <a:gd name="T8" fmla="*/ 1022 w 1044"/>
                <a:gd name="T9" fmla="*/ 376 h 606"/>
                <a:gd name="T10" fmla="*/ 542 w 1044"/>
                <a:gd name="T11" fmla="*/ 564 h 606"/>
                <a:gd name="T12" fmla="*/ 21 w 1044"/>
                <a:gd name="T13" fmla="*/ 293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0" y="126"/>
                    <a:pt x="250" y="251"/>
                    <a:pt x="521" y="271"/>
                  </a:cubicBezTo>
                  <a:cubicBezTo>
                    <a:pt x="813" y="314"/>
                    <a:pt x="1022" y="230"/>
                    <a:pt x="1022" y="84"/>
                  </a:cubicBezTo>
                  <a:cubicBezTo>
                    <a:pt x="1022" y="376"/>
                    <a:pt x="1022" y="376"/>
                    <a:pt x="1022" y="376"/>
                  </a:cubicBezTo>
                  <a:cubicBezTo>
                    <a:pt x="1043" y="522"/>
                    <a:pt x="813" y="605"/>
                    <a:pt x="542" y="564"/>
                  </a:cubicBezTo>
                  <a:cubicBezTo>
                    <a:pt x="250" y="543"/>
                    <a:pt x="21" y="418"/>
                    <a:pt x="21" y="293"/>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499" name="Freeform 1498"/>
            <p:cNvSpPr>
              <a:spLocks noChangeArrowheads="1"/>
            </p:cNvSpPr>
            <p:nvPr/>
          </p:nvSpPr>
          <p:spPr bwMode="auto">
            <a:xfrm>
              <a:off x="4534" y="1300"/>
              <a:ext cx="234" cy="117"/>
            </a:xfrm>
            <a:custGeom>
              <a:avLst/>
              <a:gdLst>
                <a:gd name="T0" fmla="*/ 1044 w 1045"/>
                <a:gd name="T1" fmla="*/ 313 h 522"/>
                <a:gd name="T2" fmla="*/ 1044 w 1045"/>
                <a:gd name="T3" fmla="*/ 313 h 522"/>
                <a:gd name="T4" fmla="*/ 501 w 1045"/>
                <a:gd name="T5" fmla="*/ 21 h 522"/>
                <a:gd name="T6" fmla="*/ 21 w 1045"/>
                <a:gd name="T7" fmla="*/ 208 h 522"/>
                <a:gd name="T8" fmla="*/ 543 w 1045"/>
                <a:gd name="T9" fmla="*/ 500 h 522"/>
                <a:gd name="T10" fmla="*/ 1044 w 1045"/>
                <a:gd name="T11" fmla="*/ 313 h 522"/>
              </a:gdLst>
              <a:ahLst/>
              <a:cxnLst>
                <a:cxn ang="0">
                  <a:pos x="T0" y="T1"/>
                </a:cxn>
                <a:cxn ang="0">
                  <a:pos x="T2" y="T3"/>
                </a:cxn>
                <a:cxn ang="0">
                  <a:pos x="T4" y="T5"/>
                </a:cxn>
                <a:cxn ang="0">
                  <a:pos x="T6" y="T7"/>
                </a:cxn>
                <a:cxn ang="0">
                  <a:pos x="T8" y="T9"/>
                </a:cxn>
                <a:cxn ang="0">
                  <a:pos x="T10" y="T11"/>
                </a:cxn>
              </a:cxnLst>
              <a:rect l="0" t="0" r="r" b="b"/>
              <a:pathLst>
                <a:path w="1045" h="522">
                  <a:moveTo>
                    <a:pt x="1044" y="313"/>
                  </a:moveTo>
                  <a:lnTo>
                    <a:pt x="1044" y="313"/>
                  </a:lnTo>
                  <a:cubicBezTo>
                    <a:pt x="1022" y="187"/>
                    <a:pt x="793" y="41"/>
                    <a:pt x="501" y="21"/>
                  </a:cubicBezTo>
                  <a:cubicBezTo>
                    <a:pt x="230" y="0"/>
                    <a:pt x="0" y="83"/>
                    <a:pt x="21" y="208"/>
                  </a:cubicBezTo>
                  <a:cubicBezTo>
                    <a:pt x="21" y="354"/>
                    <a:pt x="271" y="480"/>
                    <a:pt x="543" y="500"/>
                  </a:cubicBezTo>
                  <a:cubicBezTo>
                    <a:pt x="814" y="521"/>
                    <a:pt x="1044" y="438"/>
                    <a:pt x="1044"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500" name="Freeform 1499"/>
            <p:cNvSpPr>
              <a:spLocks noChangeArrowheads="1"/>
            </p:cNvSpPr>
            <p:nvPr/>
          </p:nvSpPr>
          <p:spPr bwMode="auto">
            <a:xfrm>
              <a:off x="4538" y="1348"/>
              <a:ext cx="236" cy="137"/>
            </a:xfrm>
            <a:custGeom>
              <a:avLst/>
              <a:gdLst>
                <a:gd name="T0" fmla="*/ 0 w 1044"/>
                <a:gd name="T1" fmla="*/ 0 h 607"/>
                <a:gd name="T2" fmla="*/ 0 w 1044"/>
                <a:gd name="T3" fmla="*/ 0 h 607"/>
                <a:gd name="T4" fmla="*/ 522 w 1044"/>
                <a:gd name="T5" fmla="*/ 292 h 607"/>
                <a:gd name="T6" fmla="*/ 1023 w 1044"/>
                <a:gd name="T7" fmla="*/ 105 h 607"/>
                <a:gd name="T8" fmla="*/ 1023 w 1044"/>
                <a:gd name="T9" fmla="*/ 397 h 607"/>
                <a:gd name="T10" fmla="*/ 543 w 1044"/>
                <a:gd name="T11" fmla="*/ 584 h 607"/>
                <a:gd name="T12" fmla="*/ 0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6"/>
                    <a:pt x="250" y="272"/>
                    <a:pt x="522" y="292"/>
                  </a:cubicBezTo>
                  <a:cubicBezTo>
                    <a:pt x="793" y="313"/>
                    <a:pt x="1023" y="230"/>
                    <a:pt x="1023" y="105"/>
                  </a:cubicBezTo>
                  <a:cubicBezTo>
                    <a:pt x="1023" y="397"/>
                    <a:pt x="1023" y="397"/>
                    <a:pt x="1023" y="397"/>
                  </a:cubicBezTo>
                  <a:cubicBezTo>
                    <a:pt x="1043" y="522"/>
                    <a:pt x="814" y="606"/>
                    <a:pt x="543" y="584"/>
                  </a:cubicBezTo>
                  <a:cubicBezTo>
                    <a:pt x="250" y="564"/>
                    <a:pt x="21" y="439"/>
                    <a:pt x="0"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501" name="Freeform 1500"/>
            <p:cNvSpPr>
              <a:spLocks noChangeArrowheads="1"/>
            </p:cNvSpPr>
            <p:nvPr/>
          </p:nvSpPr>
          <p:spPr bwMode="auto">
            <a:xfrm>
              <a:off x="4500" y="999"/>
              <a:ext cx="236" cy="117"/>
            </a:xfrm>
            <a:custGeom>
              <a:avLst/>
              <a:gdLst>
                <a:gd name="T0" fmla="*/ 1023 w 1044"/>
                <a:gd name="T1" fmla="*/ 313 h 522"/>
                <a:gd name="T2" fmla="*/ 1023 w 1044"/>
                <a:gd name="T3" fmla="*/ 313 h 522"/>
                <a:gd name="T4" fmla="*/ 501 w 1044"/>
                <a:gd name="T5" fmla="*/ 21 h 522"/>
                <a:gd name="T6" fmla="*/ 0 w 1044"/>
                <a:gd name="T7" fmla="*/ 208 h 522"/>
                <a:gd name="T8" fmla="*/ 543 w 1044"/>
                <a:gd name="T9" fmla="*/ 500 h 522"/>
                <a:gd name="T10" fmla="*/ 1023 w 1044"/>
                <a:gd name="T11" fmla="*/ 313 h 522"/>
              </a:gdLst>
              <a:ahLst/>
              <a:cxnLst>
                <a:cxn ang="0">
                  <a:pos x="T0" y="T1"/>
                </a:cxn>
                <a:cxn ang="0">
                  <a:pos x="T2" y="T3"/>
                </a:cxn>
                <a:cxn ang="0">
                  <a:pos x="T4" y="T5"/>
                </a:cxn>
                <a:cxn ang="0">
                  <a:pos x="T6" y="T7"/>
                </a:cxn>
                <a:cxn ang="0">
                  <a:pos x="T8" y="T9"/>
                </a:cxn>
                <a:cxn ang="0">
                  <a:pos x="T10" y="T11"/>
                </a:cxn>
              </a:cxnLst>
              <a:rect l="0" t="0" r="r" b="b"/>
              <a:pathLst>
                <a:path w="1044" h="522">
                  <a:moveTo>
                    <a:pt x="1023" y="313"/>
                  </a:moveTo>
                  <a:lnTo>
                    <a:pt x="1023" y="313"/>
                  </a:lnTo>
                  <a:cubicBezTo>
                    <a:pt x="1023" y="167"/>
                    <a:pt x="772" y="41"/>
                    <a:pt x="501" y="21"/>
                  </a:cubicBezTo>
                  <a:cubicBezTo>
                    <a:pt x="230" y="0"/>
                    <a:pt x="0" y="83"/>
                    <a:pt x="0" y="208"/>
                  </a:cubicBezTo>
                  <a:cubicBezTo>
                    <a:pt x="21" y="354"/>
                    <a:pt x="250" y="480"/>
                    <a:pt x="543" y="500"/>
                  </a:cubicBezTo>
                  <a:cubicBezTo>
                    <a:pt x="814" y="521"/>
                    <a:pt x="1043" y="438"/>
                    <a:pt x="1023"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502" name="Freeform 1501"/>
            <p:cNvSpPr>
              <a:spLocks noChangeArrowheads="1"/>
            </p:cNvSpPr>
            <p:nvPr/>
          </p:nvSpPr>
          <p:spPr bwMode="auto">
            <a:xfrm>
              <a:off x="4500" y="1046"/>
              <a:ext cx="236" cy="137"/>
            </a:xfrm>
            <a:custGeom>
              <a:avLst/>
              <a:gdLst>
                <a:gd name="T0" fmla="*/ 0 w 1044"/>
                <a:gd name="T1" fmla="*/ 0 h 607"/>
                <a:gd name="T2" fmla="*/ 0 w 1044"/>
                <a:gd name="T3" fmla="*/ 0 h 607"/>
                <a:gd name="T4" fmla="*/ 543 w 1044"/>
                <a:gd name="T5" fmla="*/ 292 h 607"/>
                <a:gd name="T6" fmla="*/ 1023 w 1044"/>
                <a:gd name="T7" fmla="*/ 105 h 607"/>
                <a:gd name="T8" fmla="*/ 1043 w 1044"/>
                <a:gd name="T9" fmla="*/ 397 h 607"/>
                <a:gd name="T10" fmla="*/ 543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0" y="272"/>
                    <a:pt x="543" y="292"/>
                  </a:cubicBezTo>
                  <a:cubicBezTo>
                    <a:pt x="814" y="313"/>
                    <a:pt x="1043" y="230"/>
                    <a:pt x="1023" y="105"/>
                  </a:cubicBezTo>
                  <a:cubicBezTo>
                    <a:pt x="1043" y="397"/>
                    <a:pt x="1043" y="397"/>
                    <a:pt x="1043" y="397"/>
                  </a:cubicBezTo>
                  <a:cubicBezTo>
                    <a:pt x="1043" y="522"/>
                    <a:pt x="835" y="606"/>
                    <a:pt x="543" y="584"/>
                  </a:cubicBezTo>
                  <a:cubicBezTo>
                    <a:pt x="272" y="563"/>
                    <a:pt x="21" y="439"/>
                    <a:pt x="21"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503" name="Freeform 1502"/>
            <p:cNvSpPr>
              <a:spLocks noChangeArrowheads="1"/>
            </p:cNvSpPr>
            <p:nvPr/>
          </p:nvSpPr>
          <p:spPr bwMode="auto">
            <a:xfrm>
              <a:off x="4855" y="1175"/>
              <a:ext cx="232" cy="121"/>
            </a:xfrm>
            <a:custGeom>
              <a:avLst/>
              <a:gdLst>
                <a:gd name="T0" fmla="*/ 1022 w 1023"/>
                <a:gd name="T1" fmla="*/ 314 h 544"/>
                <a:gd name="T2" fmla="*/ 1022 w 1023"/>
                <a:gd name="T3" fmla="*/ 314 h 544"/>
                <a:gd name="T4" fmla="*/ 501 w 1023"/>
                <a:gd name="T5" fmla="*/ 43 h 544"/>
                <a:gd name="T6" fmla="*/ 0 w 1023"/>
                <a:gd name="T7" fmla="*/ 230 h 544"/>
                <a:gd name="T8" fmla="*/ 521 w 1023"/>
                <a:gd name="T9" fmla="*/ 522 h 544"/>
                <a:gd name="T10" fmla="*/ 1022 w 1023"/>
                <a:gd name="T11" fmla="*/ 314 h 544"/>
              </a:gdLst>
              <a:ahLst/>
              <a:cxnLst>
                <a:cxn ang="0">
                  <a:pos x="T0" y="T1"/>
                </a:cxn>
                <a:cxn ang="0">
                  <a:pos x="T2" y="T3"/>
                </a:cxn>
                <a:cxn ang="0">
                  <a:pos x="T4" y="T5"/>
                </a:cxn>
                <a:cxn ang="0">
                  <a:pos x="T6" y="T7"/>
                </a:cxn>
                <a:cxn ang="0">
                  <a:pos x="T8" y="T9"/>
                </a:cxn>
                <a:cxn ang="0">
                  <a:pos x="T10" y="T11"/>
                </a:cxn>
              </a:cxnLst>
              <a:rect l="0" t="0" r="r" b="b"/>
              <a:pathLst>
                <a:path w="1023" h="544">
                  <a:moveTo>
                    <a:pt x="1022" y="314"/>
                  </a:moveTo>
                  <a:lnTo>
                    <a:pt x="1022" y="314"/>
                  </a:lnTo>
                  <a:cubicBezTo>
                    <a:pt x="1022" y="188"/>
                    <a:pt x="772" y="63"/>
                    <a:pt x="501" y="43"/>
                  </a:cubicBezTo>
                  <a:cubicBezTo>
                    <a:pt x="209" y="0"/>
                    <a:pt x="0" y="84"/>
                    <a:pt x="0" y="230"/>
                  </a:cubicBezTo>
                  <a:cubicBezTo>
                    <a:pt x="21" y="355"/>
                    <a:pt x="250" y="480"/>
                    <a:pt x="521" y="522"/>
                  </a:cubicBezTo>
                  <a:cubicBezTo>
                    <a:pt x="814" y="543"/>
                    <a:pt x="1022" y="460"/>
                    <a:pt x="1022" y="314"/>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504" name="Freeform 1503"/>
            <p:cNvSpPr>
              <a:spLocks noChangeArrowheads="1"/>
            </p:cNvSpPr>
            <p:nvPr/>
          </p:nvSpPr>
          <p:spPr bwMode="auto">
            <a:xfrm>
              <a:off x="4855" y="1225"/>
              <a:ext cx="236" cy="137"/>
            </a:xfrm>
            <a:custGeom>
              <a:avLst/>
              <a:gdLst>
                <a:gd name="T0" fmla="*/ 0 w 1044"/>
                <a:gd name="T1" fmla="*/ 0 h 606"/>
                <a:gd name="T2" fmla="*/ 0 w 1044"/>
                <a:gd name="T3" fmla="*/ 0 h 606"/>
                <a:gd name="T4" fmla="*/ 521 w 1044"/>
                <a:gd name="T5" fmla="*/ 292 h 606"/>
                <a:gd name="T6" fmla="*/ 1022 w 1044"/>
                <a:gd name="T7" fmla="*/ 84 h 606"/>
                <a:gd name="T8" fmla="*/ 1043 w 1044"/>
                <a:gd name="T9" fmla="*/ 375 h 606"/>
                <a:gd name="T10" fmla="*/ 543 w 1044"/>
                <a:gd name="T11" fmla="*/ 584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92"/>
                  </a:cubicBezTo>
                  <a:cubicBezTo>
                    <a:pt x="814" y="313"/>
                    <a:pt x="1022" y="230"/>
                    <a:pt x="1022" y="84"/>
                  </a:cubicBezTo>
                  <a:cubicBezTo>
                    <a:pt x="1043" y="375"/>
                    <a:pt x="1043" y="375"/>
                    <a:pt x="1043" y="375"/>
                  </a:cubicBezTo>
                  <a:cubicBezTo>
                    <a:pt x="1043" y="521"/>
                    <a:pt x="814" y="605"/>
                    <a:pt x="543" y="584"/>
                  </a:cubicBezTo>
                  <a:cubicBezTo>
                    <a:pt x="271" y="542"/>
                    <a:pt x="21" y="417"/>
                    <a:pt x="21"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505" name="Freeform 1504"/>
            <p:cNvSpPr>
              <a:spLocks noChangeArrowheads="1"/>
            </p:cNvSpPr>
            <p:nvPr/>
          </p:nvSpPr>
          <p:spPr bwMode="auto">
            <a:xfrm>
              <a:off x="4808" y="876"/>
              <a:ext cx="230" cy="121"/>
            </a:xfrm>
            <a:custGeom>
              <a:avLst/>
              <a:gdLst>
                <a:gd name="T0" fmla="*/ 1022 w 1023"/>
                <a:gd name="T1" fmla="*/ 313 h 544"/>
                <a:gd name="T2" fmla="*/ 1022 w 1023"/>
                <a:gd name="T3" fmla="*/ 313 h 544"/>
                <a:gd name="T4" fmla="*/ 500 w 1023"/>
                <a:gd name="T5" fmla="*/ 21 h 544"/>
                <a:gd name="T6" fmla="*/ 0 w 1023"/>
                <a:gd name="T7" fmla="*/ 209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22" y="188"/>
                    <a:pt x="771" y="63"/>
                    <a:pt x="500" y="21"/>
                  </a:cubicBezTo>
                  <a:cubicBezTo>
                    <a:pt x="208" y="0"/>
                    <a:pt x="0" y="84"/>
                    <a:pt x="0" y="209"/>
                  </a:cubicBezTo>
                  <a:cubicBezTo>
                    <a:pt x="20" y="355"/>
                    <a:pt x="250" y="480"/>
                    <a:pt x="521" y="501"/>
                  </a:cubicBezTo>
                  <a:cubicBezTo>
                    <a:pt x="813" y="543"/>
                    <a:pt x="1022" y="439"/>
                    <a:pt x="1022"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506" name="Freeform 1505"/>
            <p:cNvSpPr>
              <a:spLocks noChangeArrowheads="1"/>
            </p:cNvSpPr>
            <p:nvPr/>
          </p:nvSpPr>
          <p:spPr bwMode="auto">
            <a:xfrm>
              <a:off x="4808" y="923"/>
              <a:ext cx="236" cy="141"/>
            </a:xfrm>
            <a:custGeom>
              <a:avLst/>
              <a:gdLst>
                <a:gd name="T0" fmla="*/ 0 w 1043"/>
                <a:gd name="T1" fmla="*/ 0 h 627"/>
                <a:gd name="T2" fmla="*/ 0 w 1043"/>
                <a:gd name="T3" fmla="*/ 0 h 627"/>
                <a:gd name="T4" fmla="*/ 521 w 1043"/>
                <a:gd name="T5" fmla="*/ 292 h 627"/>
                <a:gd name="T6" fmla="*/ 1022 w 1043"/>
                <a:gd name="T7" fmla="*/ 104 h 627"/>
                <a:gd name="T8" fmla="*/ 1042 w 1043"/>
                <a:gd name="T9" fmla="*/ 397 h 627"/>
                <a:gd name="T10" fmla="*/ 542 w 1043"/>
                <a:gd name="T11" fmla="*/ 584 h 627"/>
                <a:gd name="T12" fmla="*/ 20 w 1043"/>
                <a:gd name="T13" fmla="*/ 292 h 627"/>
                <a:gd name="T14" fmla="*/ 0 w 1043"/>
                <a:gd name="T15" fmla="*/ 0 h 6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3" h="627">
                  <a:moveTo>
                    <a:pt x="0" y="0"/>
                  </a:moveTo>
                  <a:lnTo>
                    <a:pt x="0" y="0"/>
                  </a:lnTo>
                  <a:cubicBezTo>
                    <a:pt x="20" y="146"/>
                    <a:pt x="250" y="271"/>
                    <a:pt x="521" y="292"/>
                  </a:cubicBezTo>
                  <a:cubicBezTo>
                    <a:pt x="813" y="334"/>
                    <a:pt x="1022" y="230"/>
                    <a:pt x="1022" y="104"/>
                  </a:cubicBezTo>
                  <a:cubicBezTo>
                    <a:pt x="1042" y="397"/>
                    <a:pt x="1042" y="397"/>
                    <a:pt x="1042" y="397"/>
                  </a:cubicBezTo>
                  <a:cubicBezTo>
                    <a:pt x="1042" y="521"/>
                    <a:pt x="813" y="626"/>
                    <a:pt x="542" y="584"/>
                  </a:cubicBezTo>
                  <a:cubicBezTo>
                    <a:pt x="271" y="563"/>
                    <a:pt x="20" y="438"/>
                    <a:pt x="20"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507" name="Freeform 1506"/>
            <p:cNvSpPr>
              <a:spLocks noChangeArrowheads="1"/>
            </p:cNvSpPr>
            <p:nvPr/>
          </p:nvSpPr>
          <p:spPr bwMode="auto">
            <a:xfrm>
              <a:off x="5162" y="1056"/>
              <a:ext cx="232" cy="117"/>
            </a:xfrm>
            <a:custGeom>
              <a:avLst/>
              <a:gdLst>
                <a:gd name="T0" fmla="*/ 1022 w 1023"/>
                <a:gd name="T1" fmla="*/ 313 h 522"/>
                <a:gd name="T2" fmla="*/ 1022 w 1023"/>
                <a:gd name="T3" fmla="*/ 313 h 522"/>
                <a:gd name="T4" fmla="*/ 500 w 1023"/>
                <a:gd name="T5" fmla="*/ 21 h 522"/>
                <a:gd name="T6" fmla="*/ 0 w 1023"/>
                <a:gd name="T7" fmla="*/ 208 h 522"/>
                <a:gd name="T8" fmla="*/ 522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67"/>
                    <a:pt x="772" y="42"/>
                    <a:pt x="500" y="21"/>
                  </a:cubicBezTo>
                  <a:cubicBezTo>
                    <a:pt x="209" y="0"/>
                    <a:pt x="0" y="84"/>
                    <a:pt x="0" y="208"/>
                  </a:cubicBezTo>
                  <a:cubicBezTo>
                    <a:pt x="21" y="355"/>
                    <a:pt x="250" y="480"/>
                    <a:pt x="522" y="501"/>
                  </a:cubicBezTo>
                  <a:cubicBezTo>
                    <a:pt x="813" y="521"/>
                    <a:pt x="1022" y="438"/>
                    <a:pt x="1022"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508" name="Freeform 1507"/>
            <p:cNvSpPr>
              <a:spLocks noChangeArrowheads="1"/>
            </p:cNvSpPr>
            <p:nvPr/>
          </p:nvSpPr>
          <p:spPr bwMode="auto">
            <a:xfrm>
              <a:off x="5162" y="1102"/>
              <a:ext cx="236" cy="137"/>
            </a:xfrm>
            <a:custGeom>
              <a:avLst/>
              <a:gdLst>
                <a:gd name="T0" fmla="*/ 0 w 1044"/>
                <a:gd name="T1" fmla="*/ 0 h 607"/>
                <a:gd name="T2" fmla="*/ 0 w 1044"/>
                <a:gd name="T3" fmla="*/ 0 h 607"/>
                <a:gd name="T4" fmla="*/ 522 w 1044"/>
                <a:gd name="T5" fmla="*/ 293 h 607"/>
                <a:gd name="T6" fmla="*/ 1022 w 1044"/>
                <a:gd name="T7" fmla="*/ 105 h 607"/>
                <a:gd name="T8" fmla="*/ 1022 w 1044"/>
                <a:gd name="T9" fmla="*/ 397 h 607"/>
                <a:gd name="T10" fmla="*/ 542 w 1044"/>
                <a:gd name="T11" fmla="*/ 584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7"/>
                    <a:pt x="250" y="272"/>
                    <a:pt x="522" y="293"/>
                  </a:cubicBezTo>
                  <a:cubicBezTo>
                    <a:pt x="813" y="313"/>
                    <a:pt x="1022" y="230"/>
                    <a:pt x="1022" y="105"/>
                  </a:cubicBezTo>
                  <a:cubicBezTo>
                    <a:pt x="1022" y="397"/>
                    <a:pt x="1022" y="397"/>
                    <a:pt x="1022" y="397"/>
                  </a:cubicBezTo>
                  <a:cubicBezTo>
                    <a:pt x="1043" y="522"/>
                    <a:pt x="813" y="606"/>
                    <a:pt x="542" y="584"/>
                  </a:cubicBezTo>
                  <a:cubicBezTo>
                    <a:pt x="250" y="564"/>
                    <a:pt x="21" y="439"/>
                    <a:pt x="21" y="293"/>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grpSp>
      <p:grpSp>
        <p:nvGrpSpPr>
          <p:cNvPr id="1509" name="Group 204"/>
          <p:cNvGrpSpPr>
            <a:grpSpLocks/>
          </p:cNvGrpSpPr>
          <p:nvPr/>
        </p:nvGrpSpPr>
        <p:grpSpPr bwMode="auto">
          <a:xfrm flipH="1">
            <a:off x="6723601" y="2160907"/>
            <a:ext cx="992980" cy="723563"/>
            <a:chOff x="3658" y="852"/>
            <a:chExt cx="1986" cy="1447"/>
          </a:xfrm>
        </p:grpSpPr>
        <p:sp>
          <p:nvSpPr>
            <p:cNvPr id="1510" name="Freeform 1509"/>
            <p:cNvSpPr>
              <a:spLocks noChangeArrowheads="1"/>
            </p:cNvSpPr>
            <p:nvPr/>
          </p:nvSpPr>
          <p:spPr bwMode="auto">
            <a:xfrm>
              <a:off x="3658" y="1419"/>
              <a:ext cx="662" cy="880"/>
            </a:xfrm>
            <a:custGeom>
              <a:avLst/>
              <a:gdLst>
                <a:gd name="T0" fmla="*/ 2921 w 2922"/>
                <a:gd name="T1" fmla="*/ 3879 h 3880"/>
                <a:gd name="T2" fmla="*/ 0 w 2922"/>
                <a:gd name="T3" fmla="*/ 2629 h 3880"/>
                <a:gd name="T4" fmla="*/ 0 w 2922"/>
                <a:gd name="T5" fmla="*/ 0 h 3880"/>
                <a:gd name="T6" fmla="*/ 2921 w 2922"/>
                <a:gd name="T7" fmla="*/ 1251 h 3880"/>
                <a:gd name="T8" fmla="*/ 2921 w 2922"/>
                <a:gd name="T9" fmla="*/ 3879 h 3880"/>
              </a:gdLst>
              <a:ahLst/>
              <a:cxnLst>
                <a:cxn ang="0">
                  <a:pos x="T0" y="T1"/>
                </a:cxn>
                <a:cxn ang="0">
                  <a:pos x="T2" y="T3"/>
                </a:cxn>
                <a:cxn ang="0">
                  <a:pos x="T4" y="T5"/>
                </a:cxn>
                <a:cxn ang="0">
                  <a:pos x="T6" y="T7"/>
                </a:cxn>
                <a:cxn ang="0">
                  <a:pos x="T8" y="T9"/>
                </a:cxn>
              </a:cxnLst>
              <a:rect l="0" t="0" r="r" b="b"/>
              <a:pathLst>
                <a:path w="2922" h="3880">
                  <a:moveTo>
                    <a:pt x="2921" y="3879"/>
                  </a:moveTo>
                  <a:lnTo>
                    <a:pt x="0" y="2629"/>
                  </a:lnTo>
                  <a:lnTo>
                    <a:pt x="0" y="0"/>
                  </a:lnTo>
                  <a:lnTo>
                    <a:pt x="2921" y="1251"/>
                  </a:lnTo>
                  <a:lnTo>
                    <a:pt x="2921" y="3879"/>
                  </a:lnTo>
                </a:path>
              </a:pathLst>
            </a:custGeom>
            <a:gradFill flip="none" rotWithShape="1">
              <a:gsLst>
                <a:gs pos="0">
                  <a:schemeClr val="accent4">
                    <a:lumMod val="40000"/>
                    <a:lumOff val="60000"/>
                  </a:schemeClr>
                </a:gs>
                <a:gs pos="46000">
                  <a:schemeClr val="accent4">
                    <a:lumMod val="95000"/>
                    <a:lumOff val="5000"/>
                  </a:schemeClr>
                </a:gs>
                <a:gs pos="100000">
                  <a:schemeClr val="accent4">
                    <a:lumMod val="60000"/>
                  </a:schemeClr>
                </a:gs>
              </a:gsLst>
              <a:path path="circle">
                <a:fillToRect l="50000" t="130000" r="50000" b="-3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511" name="Freeform 1510"/>
            <p:cNvSpPr>
              <a:spLocks noChangeArrowheads="1"/>
            </p:cNvSpPr>
            <p:nvPr/>
          </p:nvSpPr>
          <p:spPr bwMode="auto">
            <a:xfrm>
              <a:off x="4320" y="1133"/>
              <a:ext cx="1324" cy="1166"/>
            </a:xfrm>
            <a:custGeom>
              <a:avLst/>
              <a:gdLst>
                <a:gd name="T0" fmla="*/ 2920 w 5842"/>
                <a:gd name="T1" fmla="*/ 1272 h 5152"/>
                <a:gd name="T2" fmla="*/ 0 w 5842"/>
                <a:gd name="T3" fmla="*/ 2523 h 5152"/>
                <a:gd name="T4" fmla="*/ 0 w 5842"/>
                <a:gd name="T5" fmla="*/ 5151 h 5152"/>
                <a:gd name="T6" fmla="*/ 2920 w 5842"/>
                <a:gd name="T7" fmla="*/ 3901 h 5152"/>
                <a:gd name="T8" fmla="*/ 5841 w 5842"/>
                <a:gd name="T9" fmla="*/ 2649 h 5152"/>
                <a:gd name="T10" fmla="*/ 5841 w 5842"/>
                <a:gd name="T11" fmla="*/ 0 h 5152"/>
                <a:gd name="T12" fmla="*/ 2920 w 5842"/>
                <a:gd name="T13" fmla="*/ 1272 h 5152"/>
              </a:gdLst>
              <a:ahLst/>
              <a:cxnLst>
                <a:cxn ang="0">
                  <a:pos x="T0" y="T1"/>
                </a:cxn>
                <a:cxn ang="0">
                  <a:pos x="T2" y="T3"/>
                </a:cxn>
                <a:cxn ang="0">
                  <a:pos x="T4" y="T5"/>
                </a:cxn>
                <a:cxn ang="0">
                  <a:pos x="T6" y="T7"/>
                </a:cxn>
                <a:cxn ang="0">
                  <a:pos x="T8" y="T9"/>
                </a:cxn>
                <a:cxn ang="0">
                  <a:pos x="T10" y="T11"/>
                </a:cxn>
                <a:cxn ang="0">
                  <a:pos x="T12" y="T13"/>
                </a:cxn>
              </a:cxnLst>
              <a:rect l="0" t="0" r="r" b="b"/>
              <a:pathLst>
                <a:path w="5842" h="5152">
                  <a:moveTo>
                    <a:pt x="2920" y="1272"/>
                  </a:moveTo>
                  <a:lnTo>
                    <a:pt x="0" y="2523"/>
                  </a:lnTo>
                  <a:lnTo>
                    <a:pt x="0" y="5151"/>
                  </a:lnTo>
                  <a:lnTo>
                    <a:pt x="2920" y="3901"/>
                  </a:lnTo>
                  <a:lnTo>
                    <a:pt x="5841" y="2649"/>
                  </a:lnTo>
                  <a:lnTo>
                    <a:pt x="5841" y="0"/>
                  </a:lnTo>
                  <a:lnTo>
                    <a:pt x="2920" y="1272"/>
                  </a:lnTo>
                </a:path>
              </a:pathLst>
            </a:custGeom>
            <a:gradFill flip="none" rotWithShape="1">
              <a:gsLst>
                <a:gs pos="0">
                  <a:schemeClr val="accent4">
                    <a:lumMod val="89000"/>
                  </a:schemeClr>
                </a:gs>
                <a:gs pos="23000">
                  <a:schemeClr val="accent4">
                    <a:lumMod val="89000"/>
                  </a:schemeClr>
                </a:gs>
                <a:gs pos="69000">
                  <a:schemeClr val="accent4">
                    <a:lumMod val="75000"/>
                  </a:schemeClr>
                </a:gs>
                <a:gs pos="97000">
                  <a:schemeClr val="accent4">
                    <a:lumMod val="70000"/>
                  </a:schemeClr>
                </a:gs>
              </a:gsLst>
              <a:path path="circle">
                <a:fillToRect l="50000" t="50000" r="50000" b="5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512" name="Freeform 1511"/>
            <p:cNvSpPr>
              <a:spLocks noChangeArrowheads="1"/>
            </p:cNvSpPr>
            <p:nvPr/>
          </p:nvSpPr>
          <p:spPr bwMode="auto">
            <a:xfrm>
              <a:off x="3658" y="852"/>
              <a:ext cx="1986" cy="856"/>
            </a:xfrm>
            <a:custGeom>
              <a:avLst/>
              <a:gdLst>
                <a:gd name="T0" fmla="*/ 5841 w 8763"/>
                <a:gd name="T1" fmla="*/ 0 h 3776"/>
                <a:gd name="T2" fmla="*/ 2921 w 8763"/>
                <a:gd name="T3" fmla="*/ 1252 h 3776"/>
                <a:gd name="T4" fmla="*/ 0 w 8763"/>
                <a:gd name="T5" fmla="*/ 2524 h 3776"/>
                <a:gd name="T6" fmla="*/ 2921 w 8763"/>
                <a:gd name="T7" fmla="*/ 3775 h 3776"/>
                <a:gd name="T8" fmla="*/ 5841 w 8763"/>
                <a:gd name="T9" fmla="*/ 2524 h 3776"/>
                <a:gd name="T10" fmla="*/ 8762 w 8763"/>
                <a:gd name="T11" fmla="*/ 1252 h 3776"/>
                <a:gd name="T12" fmla="*/ 5841 w 8763"/>
                <a:gd name="T13" fmla="*/ 0 h 3776"/>
              </a:gdLst>
              <a:ahLst/>
              <a:cxnLst>
                <a:cxn ang="0">
                  <a:pos x="T0" y="T1"/>
                </a:cxn>
                <a:cxn ang="0">
                  <a:pos x="T2" y="T3"/>
                </a:cxn>
                <a:cxn ang="0">
                  <a:pos x="T4" y="T5"/>
                </a:cxn>
                <a:cxn ang="0">
                  <a:pos x="T6" y="T7"/>
                </a:cxn>
                <a:cxn ang="0">
                  <a:pos x="T8" y="T9"/>
                </a:cxn>
                <a:cxn ang="0">
                  <a:pos x="T10" y="T11"/>
                </a:cxn>
                <a:cxn ang="0">
                  <a:pos x="T12" y="T13"/>
                </a:cxn>
              </a:cxnLst>
              <a:rect l="0" t="0" r="r" b="b"/>
              <a:pathLst>
                <a:path w="8763" h="3776">
                  <a:moveTo>
                    <a:pt x="5841" y="0"/>
                  </a:moveTo>
                  <a:lnTo>
                    <a:pt x="2921" y="1252"/>
                  </a:lnTo>
                  <a:lnTo>
                    <a:pt x="0" y="2524"/>
                  </a:lnTo>
                  <a:lnTo>
                    <a:pt x="2921" y="3775"/>
                  </a:lnTo>
                  <a:lnTo>
                    <a:pt x="5841" y="2524"/>
                  </a:lnTo>
                  <a:lnTo>
                    <a:pt x="8762" y="1252"/>
                  </a:lnTo>
                  <a:lnTo>
                    <a:pt x="5841" y="0"/>
                  </a:lnTo>
                </a:path>
              </a:pathLst>
            </a:custGeom>
            <a:gradFill flip="none" rotWithShape="1">
              <a:gsLst>
                <a:gs pos="0">
                  <a:schemeClr val="accent4">
                    <a:lumMod val="0"/>
                    <a:lumOff val="100000"/>
                  </a:schemeClr>
                </a:gs>
                <a:gs pos="35000">
                  <a:schemeClr val="accent4">
                    <a:lumMod val="0"/>
                    <a:lumOff val="100000"/>
                  </a:schemeClr>
                </a:gs>
                <a:gs pos="100000">
                  <a:schemeClr val="accent4">
                    <a:lumMod val="100000"/>
                  </a:schemeClr>
                </a:gs>
              </a:gsLst>
              <a:path path="circle">
                <a:fillToRect l="50000" t="-80000" r="50000" b="18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513" name="Freeform 1512"/>
            <p:cNvSpPr>
              <a:spLocks noChangeArrowheads="1"/>
            </p:cNvSpPr>
            <p:nvPr/>
          </p:nvSpPr>
          <p:spPr bwMode="auto">
            <a:xfrm>
              <a:off x="3872" y="1246"/>
              <a:ext cx="234" cy="121"/>
            </a:xfrm>
            <a:custGeom>
              <a:avLst/>
              <a:gdLst>
                <a:gd name="T0" fmla="*/ 1022 w 1044"/>
                <a:gd name="T1" fmla="*/ 333 h 543"/>
                <a:gd name="T2" fmla="*/ 1022 w 1044"/>
                <a:gd name="T3" fmla="*/ 333 h 543"/>
                <a:gd name="T4" fmla="*/ 500 w 1044"/>
                <a:gd name="T5" fmla="*/ 41 h 543"/>
                <a:gd name="T6" fmla="*/ 20 w 1044"/>
                <a:gd name="T7" fmla="*/ 229 h 543"/>
                <a:gd name="T8" fmla="*/ 542 w 1044"/>
                <a:gd name="T9" fmla="*/ 521 h 543"/>
                <a:gd name="T10" fmla="*/ 1022 w 1044"/>
                <a:gd name="T11" fmla="*/ 333 h 543"/>
              </a:gdLst>
              <a:ahLst/>
              <a:cxnLst>
                <a:cxn ang="0">
                  <a:pos x="T0" y="T1"/>
                </a:cxn>
                <a:cxn ang="0">
                  <a:pos x="T2" y="T3"/>
                </a:cxn>
                <a:cxn ang="0">
                  <a:pos x="T4" y="T5"/>
                </a:cxn>
                <a:cxn ang="0">
                  <a:pos x="T6" y="T7"/>
                </a:cxn>
                <a:cxn ang="0">
                  <a:pos x="T8" y="T9"/>
                </a:cxn>
                <a:cxn ang="0">
                  <a:pos x="T10" y="T11"/>
                </a:cxn>
              </a:cxnLst>
              <a:rect l="0" t="0" r="r" b="b"/>
              <a:pathLst>
                <a:path w="1044" h="543">
                  <a:moveTo>
                    <a:pt x="1022" y="333"/>
                  </a:moveTo>
                  <a:lnTo>
                    <a:pt x="1022" y="333"/>
                  </a:lnTo>
                  <a:cubicBezTo>
                    <a:pt x="1022" y="187"/>
                    <a:pt x="793" y="62"/>
                    <a:pt x="500" y="41"/>
                  </a:cubicBezTo>
                  <a:cubicBezTo>
                    <a:pt x="229" y="0"/>
                    <a:pt x="0" y="104"/>
                    <a:pt x="20" y="229"/>
                  </a:cubicBezTo>
                  <a:cubicBezTo>
                    <a:pt x="20" y="354"/>
                    <a:pt x="250" y="479"/>
                    <a:pt x="542" y="521"/>
                  </a:cubicBezTo>
                  <a:cubicBezTo>
                    <a:pt x="813" y="542"/>
                    <a:pt x="1043" y="458"/>
                    <a:pt x="1022" y="33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514" name="Freeform 1513"/>
            <p:cNvSpPr>
              <a:spLocks noChangeArrowheads="1"/>
            </p:cNvSpPr>
            <p:nvPr/>
          </p:nvSpPr>
          <p:spPr bwMode="auto">
            <a:xfrm>
              <a:off x="3876" y="1298"/>
              <a:ext cx="230" cy="135"/>
            </a:xfrm>
            <a:custGeom>
              <a:avLst/>
              <a:gdLst>
                <a:gd name="T0" fmla="*/ 0 w 1024"/>
                <a:gd name="T1" fmla="*/ 0 h 606"/>
                <a:gd name="T2" fmla="*/ 0 w 1024"/>
                <a:gd name="T3" fmla="*/ 0 h 606"/>
                <a:gd name="T4" fmla="*/ 522 w 1024"/>
                <a:gd name="T5" fmla="*/ 292 h 606"/>
                <a:gd name="T6" fmla="*/ 1002 w 1024"/>
                <a:gd name="T7" fmla="*/ 104 h 606"/>
                <a:gd name="T8" fmla="*/ 1023 w 1024"/>
                <a:gd name="T9" fmla="*/ 396 h 606"/>
                <a:gd name="T10" fmla="*/ 522 w 1024"/>
                <a:gd name="T11" fmla="*/ 584 h 606"/>
                <a:gd name="T12" fmla="*/ 0 w 1024"/>
                <a:gd name="T13" fmla="*/ 292 h 606"/>
                <a:gd name="T14" fmla="*/ 0 w 102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4" h="606">
                  <a:moveTo>
                    <a:pt x="0" y="0"/>
                  </a:moveTo>
                  <a:lnTo>
                    <a:pt x="0" y="0"/>
                  </a:lnTo>
                  <a:cubicBezTo>
                    <a:pt x="0" y="125"/>
                    <a:pt x="230" y="250"/>
                    <a:pt x="522" y="292"/>
                  </a:cubicBezTo>
                  <a:cubicBezTo>
                    <a:pt x="793" y="313"/>
                    <a:pt x="1023" y="229"/>
                    <a:pt x="1002" y="104"/>
                  </a:cubicBezTo>
                  <a:cubicBezTo>
                    <a:pt x="1023" y="396"/>
                    <a:pt x="1023" y="396"/>
                    <a:pt x="1023" y="396"/>
                  </a:cubicBezTo>
                  <a:cubicBezTo>
                    <a:pt x="1023" y="521"/>
                    <a:pt x="814" y="605"/>
                    <a:pt x="522" y="584"/>
                  </a:cubicBezTo>
                  <a:cubicBezTo>
                    <a:pt x="251" y="563"/>
                    <a:pt x="22" y="417"/>
                    <a:pt x="0"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515" name="Freeform 1514"/>
            <p:cNvSpPr>
              <a:spLocks noChangeArrowheads="1"/>
            </p:cNvSpPr>
            <p:nvPr/>
          </p:nvSpPr>
          <p:spPr bwMode="auto">
            <a:xfrm>
              <a:off x="4225" y="1423"/>
              <a:ext cx="236" cy="123"/>
            </a:xfrm>
            <a:custGeom>
              <a:avLst/>
              <a:gdLst>
                <a:gd name="T0" fmla="*/ 1022 w 1044"/>
                <a:gd name="T1" fmla="*/ 313 h 544"/>
                <a:gd name="T2" fmla="*/ 1022 w 1044"/>
                <a:gd name="T3" fmla="*/ 313 h 544"/>
                <a:gd name="T4" fmla="*/ 501 w 1044"/>
                <a:gd name="T5" fmla="*/ 21 h 544"/>
                <a:gd name="T6" fmla="*/ 21 w 1044"/>
                <a:gd name="T7" fmla="*/ 230 h 544"/>
                <a:gd name="T8" fmla="*/ 542 w 1044"/>
                <a:gd name="T9" fmla="*/ 522 h 544"/>
                <a:gd name="T10" fmla="*/ 1022 w 1044"/>
                <a:gd name="T11" fmla="*/ 313 h 544"/>
              </a:gdLst>
              <a:ahLst/>
              <a:cxnLst>
                <a:cxn ang="0">
                  <a:pos x="T0" y="T1"/>
                </a:cxn>
                <a:cxn ang="0">
                  <a:pos x="T2" y="T3"/>
                </a:cxn>
                <a:cxn ang="0">
                  <a:pos x="T4" y="T5"/>
                </a:cxn>
                <a:cxn ang="0">
                  <a:pos x="T6" y="T7"/>
                </a:cxn>
                <a:cxn ang="0">
                  <a:pos x="T8" y="T9"/>
                </a:cxn>
                <a:cxn ang="0">
                  <a:pos x="T10" y="T11"/>
                </a:cxn>
              </a:cxnLst>
              <a:rect l="0" t="0" r="r" b="b"/>
              <a:pathLst>
                <a:path w="1044" h="544">
                  <a:moveTo>
                    <a:pt x="1022" y="313"/>
                  </a:moveTo>
                  <a:lnTo>
                    <a:pt x="1022" y="313"/>
                  </a:lnTo>
                  <a:cubicBezTo>
                    <a:pt x="1022" y="188"/>
                    <a:pt x="793" y="63"/>
                    <a:pt x="501" y="21"/>
                  </a:cubicBezTo>
                  <a:cubicBezTo>
                    <a:pt x="230" y="0"/>
                    <a:pt x="0" y="83"/>
                    <a:pt x="21" y="230"/>
                  </a:cubicBezTo>
                  <a:cubicBezTo>
                    <a:pt x="21" y="355"/>
                    <a:pt x="251" y="480"/>
                    <a:pt x="542" y="522"/>
                  </a:cubicBezTo>
                  <a:cubicBezTo>
                    <a:pt x="814" y="543"/>
                    <a:pt x="1043" y="459"/>
                    <a:pt x="1022"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516" name="Freeform 1515"/>
            <p:cNvSpPr>
              <a:spLocks noChangeArrowheads="1"/>
            </p:cNvSpPr>
            <p:nvPr/>
          </p:nvSpPr>
          <p:spPr bwMode="auto">
            <a:xfrm>
              <a:off x="4229" y="1478"/>
              <a:ext cx="232" cy="135"/>
            </a:xfrm>
            <a:custGeom>
              <a:avLst/>
              <a:gdLst>
                <a:gd name="T0" fmla="*/ 0 w 1023"/>
                <a:gd name="T1" fmla="*/ 0 h 605"/>
                <a:gd name="T2" fmla="*/ 0 w 1023"/>
                <a:gd name="T3" fmla="*/ 0 h 605"/>
                <a:gd name="T4" fmla="*/ 521 w 1023"/>
                <a:gd name="T5" fmla="*/ 292 h 605"/>
                <a:gd name="T6" fmla="*/ 1001 w 1023"/>
                <a:gd name="T7" fmla="*/ 83 h 605"/>
                <a:gd name="T8" fmla="*/ 1022 w 1023"/>
                <a:gd name="T9" fmla="*/ 375 h 605"/>
                <a:gd name="T10" fmla="*/ 521 w 1023"/>
                <a:gd name="T11" fmla="*/ 584 h 605"/>
                <a:gd name="T12" fmla="*/ 0 w 1023"/>
                <a:gd name="T13" fmla="*/ 292 h 605"/>
                <a:gd name="T14" fmla="*/ 0 w 1023"/>
                <a:gd name="T15" fmla="*/ 0 h 6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3" h="605">
                  <a:moveTo>
                    <a:pt x="0" y="0"/>
                  </a:moveTo>
                  <a:lnTo>
                    <a:pt x="0" y="0"/>
                  </a:lnTo>
                  <a:cubicBezTo>
                    <a:pt x="0" y="125"/>
                    <a:pt x="230" y="250"/>
                    <a:pt x="521" y="292"/>
                  </a:cubicBezTo>
                  <a:cubicBezTo>
                    <a:pt x="793" y="313"/>
                    <a:pt x="1022" y="229"/>
                    <a:pt x="1001" y="83"/>
                  </a:cubicBezTo>
                  <a:cubicBezTo>
                    <a:pt x="1022" y="375"/>
                    <a:pt x="1022" y="375"/>
                    <a:pt x="1022" y="375"/>
                  </a:cubicBezTo>
                  <a:cubicBezTo>
                    <a:pt x="1022" y="521"/>
                    <a:pt x="814" y="604"/>
                    <a:pt x="521" y="584"/>
                  </a:cubicBezTo>
                  <a:cubicBezTo>
                    <a:pt x="250" y="542"/>
                    <a:pt x="21" y="417"/>
                    <a:pt x="0"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517" name="Freeform 1516"/>
            <p:cNvSpPr>
              <a:spLocks noChangeArrowheads="1"/>
            </p:cNvSpPr>
            <p:nvPr/>
          </p:nvSpPr>
          <p:spPr bwMode="auto">
            <a:xfrm>
              <a:off x="4183" y="1122"/>
              <a:ext cx="232" cy="121"/>
            </a:xfrm>
            <a:custGeom>
              <a:avLst/>
              <a:gdLst>
                <a:gd name="T0" fmla="*/ 1022 w 1023"/>
                <a:gd name="T1" fmla="*/ 313 h 544"/>
                <a:gd name="T2" fmla="*/ 1022 w 1023"/>
                <a:gd name="T3" fmla="*/ 313 h 544"/>
                <a:gd name="T4" fmla="*/ 501 w 1023"/>
                <a:gd name="T5" fmla="*/ 21 h 544"/>
                <a:gd name="T6" fmla="*/ 0 w 1023"/>
                <a:gd name="T7" fmla="*/ 229 h 544"/>
                <a:gd name="T8" fmla="*/ 521 w 1023"/>
                <a:gd name="T9" fmla="*/ 500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1"/>
                  </a:cubicBezTo>
                  <a:cubicBezTo>
                    <a:pt x="208" y="0"/>
                    <a:pt x="0" y="83"/>
                    <a:pt x="0" y="229"/>
                  </a:cubicBezTo>
                  <a:cubicBezTo>
                    <a:pt x="0" y="355"/>
                    <a:pt x="250" y="480"/>
                    <a:pt x="521" y="500"/>
                  </a:cubicBezTo>
                  <a:cubicBezTo>
                    <a:pt x="813" y="543"/>
                    <a:pt x="1022" y="459"/>
                    <a:pt x="1022"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518" name="Freeform 1517"/>
            <p:cNvSpPr>
              <a:spLocks noChangeArrowheads="1"/>
            </p:cNvSpPr>
            <p:nvPr/>
          </p:nvSpPr>
          <p:spPr bwMode="auto">
            <a:xfrm>
              <a:off x="4183" y="1175"/>
              <a:ext cx="236" cy="135"/>
            </a:xfrm>
            <a:custGeom>
              <a:avLst/>
              <a:gdLst>
                <a:gd name="T0" fmla="*/ 0 w 1044"/>
                <a:gd name="T1" fmla="*/ 0 h 606"/>
                <a:gd name="T2" fmla="*/ 0 w 1044"/>
                <a:gd name="T3" fmla="*/ 0 h 606"/>
                <a:gd name="T4" fmla="*/ 521 w 1044"/>
                <a:gd name="T5" fmla="*/ 271 h 606"/>
                <a:gd name="T6" fmla="*/ 1022 w 1044"/>
                <a:gd name="T7" fmla="*/ 84 h 606"/>
                <a:gd name="T8" fmla="*/ 1022 w 1044"/>
                <a:gd name="T9" fmla="*/ 376 h 606"/>
                <a:gd name="T10" fmla="*/ 542 w 1044"/>
                <a:gd name="T11" fmla="*/ 564 h 606"/>
                <a:gd name="T12" fmla="*/ 21 w 1044"/>
                <a:gd name="T13" fmla="*/ 293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0" y="126"/>
                    <a:pt x="250" y="251"/>
                    <a:pt x="521" y="271"/>
                  </a:cubicBezTo>
                  <a:cubicBezTo>
                    <a:pt x="813" y="314"/>
                    <a:pt x="1022" y="230"/>
                    <a:pt x="1022" y="84"/>
                  </a:cubicBezTo>
                  <a:cubicBezTo>
                    <a:pt x="1022" y="376"/>
                    <a:pt x="1022" y="376"/>
                    <a:pt x="1022" y="376"/>
                  </a:cubicBezTo>
                  <a:cubicBezTo>
                    <a:pt x="1043" y="522"/>
                    <a:pt x="813" y="605"/>
                    <a:pt x="542" y="564"/>
                  </a:cubicBezTo>
                  <a:cubicBezTo>
                    <a:pt x="250" y="543"/>
                    <a:pt x="21" y="418"/>
                    <a:pt x="21" y="293"/>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519" name="Freeform 1518"/>
            <p:cNvSpPr>
              <a:spLocks noChangeArrowheads="1"/>
            </p:cNvSpPr>
            <p:nvPr/>
          </p:nvSpPr>
          <p:spPr bwMode="auto">
            <a:xfrm>
              <a:off x="4534" y="1300"/>
              <a:ext cx="234" cy="117"/>
            </a:xfrm>
            <a:custGeom>
              <a:avLst/>
              <a:gdLst>
                <a:gd name="T0" fmla="*/ 1044 w 1045"/>
                <a:gd name="T1" fmla="*/ 313 h 522"/>
                <a:gd name="T2" fmla="*/ 1044 w 1045"/>
                <a:gd name="T3" fmla="*/ 313 h 522"/>
                <a:gd name="T4" fmla="*/ 501 w 1045"/>
                <a:gd name="T5" fmla="*/ 21 h 522"/>
                <a:gd name="T6" fmla="*/ 21 w 1045"/>
                <a:gd name="T7" fmla="*/ 208 h 522"/>
                <a:gd name="T8" fmla="*/ 543 w 1045"/>
                <a:gd name="T9" fmla="*/ 500 h 522"/>
                <a:gd name="T10" fmla="*/ 1044 w 1045"/>
                <a:gd name="T11" fmla="*/ 313 h 522"/>
              </a:gdLst>
              <a:ahLst/>
              <a:cxnLst>
                <a:cxn ang="0">
                  <a:pos x="T0" y="T1"/>
                </a:cxn>
                <a:cxn ang="0">
                  <a:pos x="T2" y="T3"/>
                </a:cxn>
                <a:cxn ang="0">
                  <a:pos x="T4" y="T5"/>
                </a:cxn>
                <a:cxn ang="0">
                  <a:pos x="T6" y="T7"/>
                </a:cxn>
                <a:cxn ang="0">
                  <a:pos x="T8" y="T9"/>
                </a:cxn>
                <a:cxn ang="0">
                  <a:pos x="T10" y="T11"/>
                </a:cxn>
              </a:cxnLst>
              <a:rect l="0" t="0" r="r" b="b"/>
              <a:pathLst>
                <a:path w="1045" h="522">
                  <a:moveTo>
                    <a:pt x="1044" y="313"/>
                  </a:moveTo>
                  <a:lnTo>
                    <a:pt x="1044" y="313"/>
                  </a:lnTo>
                  <a:cubicBezTo>
                    <a:pt x="1022" y="187"/>
                    <a:pt x="793" y="41"/>
                    <a:pt x="501" y="21"/>
                  </a:cubicBezTo>
                  <a:cubicBezTo>
                    <a:pt x="230" y="0"/>
                    <a:pt x="0" y="83"/>
                    <a:pt x="21" y="208"/>
                  </a:cubicBezTo>
                  <a:cubicBezTo>
                    <a:pt x="21" y="354"/>
                    <a:pt x="271" y="480"/>
                    <a:pt x="543" y="500"/>
                  </a:cubicBezTo>
                  <a:cubicBezTo>
                    <a:pt x="814" y="521"/>
                    <a:pt x="1044" y="438"/>
                    <a:pt x="1044"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520" name="Freeform 1519"/>
            <p:cNvSpPr>
              <a:spLocks noChangeArrowheads="1"/>
            </p:cNvSpPr>
            <p:nvPr/>
          </p:nvSpPr>
          <p:spPr bwMode="auto">
            <a:xfrm>
              <a:off x="4538" y="1348"/>
              <a:ext cx="236" cy="137"/>
            </a:xfrm>
            <a:custGeom>
              <a:avLst/>
              <a:gdLst>
                <a:gd name="T0" fmla="*/ 0 w 1044"/>
                <a:gd name="T1" fmla="*/ 0 h 607"/>
                <a:gd name="T2" fmla="*/ 0 w 1044"/>
                <a:gd name="T3" fmla="*/ 0 h 607"/>
                <a:gd name="T4" fmla="*/ 522 w 1044"/>
                <a:gd name="T5" fmla="*/ 292 h 607"/>
                <a:gd name="T6" fmla="*/ 1023 w 1044"/>
                <a:gd name="T7" fmla="*/ 105 h 607"/>
                <a:gd name="T8" fmla="*/ 1023 w 1044"/>
                <a:gd name="T9" fmla="*/ 397 h 607"/>
                <a:gd name="T10" fmla="*/ 543 w 1044"/>
                <a:gd name="T11" fmla="*/ 584 h 607"/>
                <a:gd name="T12" fmla="*/ 0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6"/>
                    <a:pt x="250" y="272"/>
                    <a:pt x="522" y="292"/>
                  </a:cubicBezTo>
                  <a:cubicBezTo>
                    <a:pt x="793" y="313"/>
                    <a:pt x="1023" y="230"/>
                    <a:pt x="1023" y="105"/>
                  </a:cubicBezTo>
                  <a:cubicBezTo>
                    <a:pt x="1023" y="397"/>
                    <a:pt x="1023" y="397"/>
                    <a:pt x="1023" y="397"/>
                  </a:cubicBezTo>
                  <a:cubicBezTo>
                    <a:pt x="1043" y="522"/>
                    <a:pt x="814" y="606"/>
                    <a:pt x="543" y="584"/>
                  </a:cubicBezTo>
                  <a:cubicBezTo>
                    <a:pt x="250" y="564"/>
                    <a:pt x="21" y="439"/>
                    <a:pt x="0"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521" name="Freeform 1520"/>
            <p:cNvSpPr>
              <a:spLocks noChangeArrowheads="1"/>
            </p:cNvSpPr>
            <p:nvPr/>
          </p:nvSpPr>
          <p:spPr bwMode="auto">
            <a:xfrm>
              <a:off x="4500" y="999"/>
              <a:ext cx="236" cy="117"/>
            </a:xfrm>
            <a:custGeom>
              <a:avLst/>
              <a:gdLst>
                <a:gd name="T0" fmla="*/ 1023 w 1044"/>
                <a:gd name="T1" fmla="*/ 313 h 522"/>
                <a:gd name="T2" fmla="*/ 1023 w 1044"/>
                <a:gd name="T3" fmla="*/ 313 h 522"/>
                <a:gd name="T4" fmla="*/ 501 w 1044"/>
                <a:gd name="T5" fmla="*/ 21 h 522"/>
                <a:gd name="T6" fmla="*/ 0 w 1044"/>
                <a:gd name="T7" fmla="*/ 208 h 522"/>
                <a:gd name="T8" fmla="*/ 543 w 1044"/>
                <a:gd name="T9" fmla="*/ 500 h 522"/>
                <a:gd name="T10" fmla="*/ 1023 w 1044"/>
                <a:gd name="T11" fmla="*/ 313 h 522"/>
              </a:gdLst>
              <a:ahLst/>
              <a:cxnLst>
                <a:cxn ang="0">
                  <a:pos x="T0" y="T1"/>
                </a:cxn>
                <a:cxn ang="0">
                  <a:pos x="T2" y="T3"/>
                </a:cxn>
                <a:cxn ang="0">
                  <a:pos x="T4" y="T5"/>
                </a:cxn>
                <a:cxn ang="0">
                  <a:pos x="T6" y="T7"/>
                </a:cxn>
                <a:cxn ang="0">
                  <a:pos x="T8" y="T9"/>
                </a:cxn>
                <a:cxn ang="0">
                  <a:pos x="T10" y="T11"/>
                </a:cxn>
              </a:cxnLst>
              <a:rect l="0" t="0" r="r" b="b"/>
              <a:pathLst>
                <a:path w="1044" h="522">
                  <a:moveTo>
                    <a:pt x="1023" y="313"/>
                  </a:moveTo>
                  <a:lnTo>
                    <a:pt x="1023" y="313"/>
                  </a:lnTo>
                  <a:cubicBezTo>
                    <a:pt x="1023" y="167"/>
                    <a:pt x="772" y="41"/>
                    <a:pt x="501" y="21"/>
                  </a:cubicBezTo>
                  <a:cubicBezTo>
                    <a:pt x="230" y="0"/>
                    <a:pt x="0" y="83"/>
                    <a:pt x="0" y="208"/>
                  </a:cubicBezTo>
                  <a:cubicBezTo>
                    <a:pt x="21" y="354"/>
                    <a:pt x="250" y="480"/>
                    <a:pt x="543" y="500"/>
                  </a:cubicBezTo>
                  <a:cubicBezTo>
                    <a:pt x="814" y="521"/>
                    <a:pt x="1043" y="438"/>
                    <a:pt x="1023"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522" name="Freeform 1521"/>
            <p:cNvSpPr>
              <a:spLocks noChangeArrowheads="1"/>
            </p:cNvSpPr>
            <p:nvPr/>
          </p:nvSpPr>
          <p:spPr bwMode="auto">
            <a:xfrm>
              <a:off x="4500" y="1046"/>
              <a:ext cx="236" cy="137"/>
            </a:xfrm>
            <a:custGeom>
              <a:avLst/>
              <a:gdLst>
                <a:gd name="T0" fmla="*/ 0 w 1044"/>
                <a:gd name="T1" fmla="*/ 0 h 607"/>
                <a:gd name="T2" fmla="*/ 0 w 1044"/>
                <a:gd name="T3" fmla="*/ 0 h 607"/>
                <a:gd name="T4" fmla="*/ 543 w 1044"/>
                <a:gd name="T5" fmla="*/ 292 h 607"/>
                <a:gd name="T6" fmla="*/ 1023 w 1044"/>
                <a:gd name="T7" fmla="*/ 105 h 607"/>
                <a:gd name="T8" fmla="*/ 1043 w 1044"/>
                <a:gd name="T9" fmla="*/ 397 h 607"/>
                <a:gd name="T10" fmla="*/ 543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0" y="272"/>
                    <a:pt x="543" y="292"/>
                  </a:cubicBezTo>
                  <a:cubicBezTo>
                    <a:pt x="814" y="313"/>
                    <a:pt x="1043" y="230"/>
                    <a:pt x="1023" y="105"/>
                  </a:cubicBezTo>
                  <a:cubicBezTo>
                    <a:pt x="1043" y="397"/>
                    <a:pt x="1043" y="397"/>
                    <a:pt x="1043" y="397"/>
                  </a:cubicBezTo>
                  <a:cubicBezTo>
                    <a:pt x="1043" y="522"/>
                    <a:pt x="835" y="606"/>
                    <a:pt x="543" y="584"/>
                  </a:cubicBezTo>
                  <a:cubicBezTo>
                    <a:pt x="272" y="563"/>
                    <a:pt x="21" y="439"/>
                    <a:pt x="21"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523" name="Freeform 1522"/>
            <p:cNvSpPr>
              <a:spLocks noChangeArrowheads="1"/>
            </p:cNvSpPr>
            <p:nvPr/>
          </p:nvSpPr>
          <p:spPr bwMode="auto">
            <a:xfrm>
              <a:off x="4855" y="1175"/>
              <a:ext cx="232" cy="121"/>
            </a:xfrm>
            <a:custGeom>
              <a:avLst/>
              <a:gdLst>
                <a:gd name="T0" fmla="*/ 1022 w 1023"/>
                <a:gd name="T1" fmla="*/ 314 h 544"/>
                <a:gd name="T2" fmla="*/ 1022 w 1023"/>
                <a:gd name="T3" fmla="*/ 314 h 544"/>
                <a:gd name="T4" fmla="*/ 501 w 1023"/>
                <a:gd name="T5" fmla="*/ 43 h 544"/>
                <a:gd name="T6" fmla="*/ 0 w 1023"/>
                <a:gd name="T7" fmla="*/ 230 h 544"/>
                <a:gd name="T8" fmla="*/ 521 w 1023"/>
                <a:gd name="T9" fmla="*/ 522 h 544"/>
                <a:gd name="T10" fmla="*/ 1022 w 1023"/>
                <a:gd name="T11" fmla="*/ 314 h 544"/>
              </a:gdLst>
              <a:ahLst/>
              <a:cxnLst>
                <a:cxn ang="0">
                  <a:pos x="T0" y="T1"/>
                </a:cxn>
                <a:cxn ang="0">
                  <a:pos x="T2" y="T3"/>
                </a:cxn>
                <a:cxn ang="0">
                  <a:pos x="T4" y="T5"/>
                </a:cxn>
                <a:cxn ang="0">
                  <a:pos x="T6" y="T7"/>
                </a:cxn>
                <a:cxn ang="0">
                  <a:pos x="T8" y="T9"/>
                </a:cxn>
                <a:cxn ang="0">
                  <a:pos x="T10" y="T11"/>
                </a:cxn>
              </a:cxnLst>
              <a:rect l="0" t="0" r="r" b="b"/>
              <a:pathLst>
                <a:path w="1023" h="544">
                  <a:moveTo>
                    <a:pt x="1022" y="314"/>
                  </a:moveTo>
                  <a:lnTo>
                    <a:pt x="1022" y="314"/>
                  </a:lnTo>
                  <a:cubicBezTo>
                    <a:pt x="1022" y="188"/>
                    <a:pt x="772" y="63"/>
                    <a:pt x="501" y="43"/>
                  </a:cubicBezTo>
                  <a:cubicBezTo>
                    <a:pt x="209" y="0"/>
                    <a:pt x="0" y="84"/>
                    <a:pt x="0" y="230"/>
                  </a:cubicBezTo>
                  <a:cubicBezTo>
                    <a:pt x="21" y="355"/>
                    <a:pt x="250" y="480"/>
                    <a:pt x="521" y="522"/>
                  </a:cubicBezTo>
                  <a:cubicBezTo>
                    <a:pt x="814" y="543"/>
                    <a:pt x="1022" y="460"/>
                    <a:pt x="1022" y="314"/>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524" name="Freeform 1523"/>
            <p:cNvSpPr>
              <a:spLocks noChangeArrowheads="1"/>
            </p:cNvSpPr>
            <p:nvPr/>
          </p:nvSpPr>
          <p:spPr bwMode="auto">
            <a:xfrm>
              <a:off x="4855" y="1225"/>
              <a:ext cx="236" cy="137"/>
            </a:xfrm>
            <a:custGeom>
              <a:avLst/>
              <a:gdLst>
                <a:gd name="T0" fmla="*/ 0 w 1044"/>
                <a:gd name="T1" fmla="*/ 0 h 606"/>
                <a:gd name="T2" fmla="*/ 0 w 1044"/>
                <a:gd name="T3" fmla="*/ 0 h 606"/>
                <a:gd name="T4" fmla="*/ 521 w 1044"/>
                <a:gd name="T5" fmla="*/ 292 h 606"/>
                <a:gd name="T6" fmla="*/ 1022 w 1044"/>
                <a:gd name="T7" fmla="*/ 84 h 606"/>
                <a:gd name="T8" fmla="*/ 1043 w 1044"/>
                <a:gd name="T9" fmla="*/ 375 h 606"/>
                <a:gd name="T10" fmla="*/ 543 w 1044"/>
                <a:gd name="T11" fmla="*/ 584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92"/>
                  </a:cubicBezTo>
                  <a:cubicBezTo>
                    <a:pt x="814" y="313"/>
                    <a:pt x="1022" y="230"/>
                    <a:pt x="1022" y="84"/>
                  </a:cubicBezTo>
                  <a:cubicBezTo>
                    <a:pt x="1043" y="375"/>
                    <a:pt x="1043" y="375"/>
                    <a:pt x="1043" y="375"/>
                  </a:cubicBezTo>
                  <a:cubicBezTo>
                    <a:pt x="1043" y="521"/>
                    <a:pt x="814" y="605"/>
                    <a:pt x="543" y="584"/>
                  </a:cubicBezTo>
                  <a:cubicBezTo>
                    <a:pt x="271" y="542"/>
                    <a:pt x="21" y="417"/>
                    <a:pt x="21"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525" name="Freeform 1524"/>
            <p:cNvSpPr>
              <a:spLocks noChangeArrowheads="1"/>
            </p:cNvSpPr>
            <p:nvPr/>
          </p:nvSpPr>
          <p:spPr bwMode="auto">
            <a:xfrm>
              <a:off x="4808" y="876"/>
              <a:ext cx="230" cy="121"/>
            </a:xfrm>
            <a:custGeom>
              <a:avLst/>
              <a:gdLst>
                <a:gd name="T0" fmla="*/ 1022 w 1023"/>
                <a:gd name="T1" fmla="*/ 313 h 544"/>
                <a:gd name="T2" fmla="*/ 1022 w 1023"/>
                <a:gd name="T3" fmla="*/ 313 h 544"/>
                <a:gd name="T4" fmla="*/ 500 w 1023"/>
                <a:gd name="T5" fmla="*/ 21 h 544"/>
                <a:gd name="T6" fmla="*/ 0 w 1023"/>
                <a:gd name="T7" fmla="*/ 209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22" y="188"/>
                    <a:pt x="771" y="63"/>
                    <a:pt x="500" y="21"/>
                  </a:cubicBezTo>
                  <a:cubicBezTo>
                    <a:pt x="208" y="0"/>
                    <a:pt x="0" y="84"/>
                    <a:pt x="0" y="209"/>
                  </a:cubicBezTo>
                  <a:cubicBezTo>
                    <a:pt x="20" y="355"/>
                    <a:pt x="250" y="480"/>
                    <a:pt x="521" y="501"/>
                  </a:cubicBezTo>
                  <a:cubicBezTo>
                    <a:pt x="813" y="543"/>
                    <a:pt x="1022" y="439"/>
                    <a:pt x="1022"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526" name="Freeform 1525"/>
            <p:cNvSpPr>
              <a:spLocks noChangeArrowheads="1"/>
            </p:cNvSpPr>
            <p:nvPr/>
          </p:nvSpPr>
          <p:spPr bwMode="auto">
            <a:xfrm>
              <a:off x="4808" y="923"/>
              <a:ext cx="236" cy="141"/>
            </a:xfrm>
            <a:custGeom>
              <a:avLst/>
              <a:gdLst>
                <a:gd name="T0" fmla="*/ 0 w 1043"/>
                <a:gd name="T1" fmla="*/ 0 h 627"/>
                <a:gd name="T2" fmla="*/ 0 w 1043"/>
                <a:gd name="T3" fmla="*/ 0 h 627"/>
                <a:gd name="T4" fmla="*/ 521 w 1043"/>
                <a:gd name="T5" fmla="*/ 292 h 627"/>
                <a:gd name="T6" fmla="*/ 1022 w 1043"/>
                <a:gd name="T7" fmla="*/ 104 h 627"/>
                <a:gd name="T8" fmla="*/ 1042 w 1043"/>
                <a:gd name="T9" fmla="*/ 397 h 627"/>
                <a:gd name="T10" fmla="*/ 542 w 1043"/>
                <a:gd name="T11" fmla="*/ 584 h 627"/>
                <a:gd name="T12" fmla="*/ 20 w 1043"/>
                <a:gd name="T13" fmla="*/ 292 h 627"/>
                <a:gd name="T14" fmla="*/ 0 w 1043"/>
                <a:gd name="T15" fmla="*/ 0 h 6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3" h="627">
                  <a:moveTo>
                    <a:pt x="0" y="0"/>
                  </a:moveTo>
                  <a:lnTo>
                    <a:pt x="0" y="0"/>
                  </a:lnTo>
                  <a:cubicBezTo>
                    <a:pt x="20" y="146"/>
                    <a:pt x="250" y="271"/>
                    <a:pt x="521" y="292"/>
                  </a:cubicBezTo>
                  <a:cubicBezTo>
                    <a:pt x="813" y="334"/>
                    <a:pt x="1022" y="230"/>
                    <a:pt x="1022" y="104"/>
                  </a:cubicBezTo>
                  <a:cubicBezTo>
                    <a:pt x="1042" y="397"/>
                    <a:pt x="1042" y="397"/>
                    <a:pt x="1042" y="397"/>
                  </a:cubicBezTo>
                  <a:cubicBezTo>
                    <a:pt x="1042" y="521"/>
                    <a:pt x="813" y="626"/>
                    <a:pt x="542" y="584"/>
                  </a:cubicBezTo>
                  <a:cubicBezTo>
                    <a:pt x="271" y="563"/>
                    <a:pt x="20" y="438"/>
                    <a:pt x="20"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527" name="Freeform 1526"/>
            <p:cNvSpPr>
              <a:spLocks noChangeArrowheads="1"/>
            </p:cNvSpPr>
            <p:nvPr/>
          </p:nvSpPr>
          <p:spPr bwMode="auto">
            <a:xfrm>
              <a:off x="5162" y="1056"/>
              <a:ext cx="232" cy="117"/>
            </a:xfrm>
            <a:custGeom>
              <a:avLst/>
              <a:gdLst>
                <a:gd name="T0" fmla="*/ 1022 w 1023"/>
                <a:gd name="T1" fmla="*/ 313 h 522"/>
                <a:gd name="T2" fmla="*/ 1022 w 1023"/>
                <a:gd name="T3" fmla="*/ 313 h 522"/>
                <a:gd name="T4" fmla="*/ 500 w 1023"/>
                <a:gd name="T5" fmla="*/ 21 h 522"/>
                <a:gd name="T6" fmla="*/ 0 w 1023"/>
                <a:gd name="T7" fmla="*/ 208 h 522"/>
                <a:gd name="T8" fmla="*/ 522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67"/>
                    <a:pt x="772" y="42"/>
                    <a:pt x="500" y="21"/>
                  </a:cubicBezTo>
                  <a:cubicBezTo>
                    <a:pt x="209" y="0"/>
                    <a:pt x="0" y="84"/>
                    <a:pt x="0" y="208"/>
                  </a:cubicBezTo>
                  <a:cubicBezTo>
                    <a:pt x="21" y="355"/>
                    <a:pt x="250" y="480"/>
                    <a:pt x="522" y="501"/>
                  </a:cubicBezTo>
                  <a:cubicBezTo>
                    <a:pt x="813" y="521"/>
                    <a:pt x="1022" y="438"/>
                    <a:pt x="1022"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528" name="Freeform 1527"/>
            <p:cNvSpPr>
              <a:spLocks noChangeArrowheads="1"/>
            </p:cNvSpPr>
            <p:nvPr/>
          </p:nvSpPr>
          <p:spPr bwMode="auto">
            <a:xfrm>
              <a:off x="5162" y="1102"/>
              <a:ext cx="236" cy="137"/>
            </a:xfrm>
            <a:custGeom>
              <a:avLst/>
              <a:gdLst>
                <a:gd name="T0" fmla="*/ 0 w 1044"/>
                <a:gd name="T1" fmla="*/ 0 h 607"/>
                <a:gd name="T2" fmla="*/ 0 w 1044"/>
                <a:gd name="T3" fmla="*/ 0 h 607"/>
                <a:gd name="T4" fmla="*/ 522 w 1044"/>
                <a:gd name="T5" fmla="*/ 293 h 607"/>
                <a:gd name="T6" fmla="*/ 1022 w 1044"/>
                <a:gd name="T7" fmla="*/ 105 h 607"/>
                <a:gd name="T8" fmla="*/ 1022 w 1044"/>
                <a:gd name="T9" fmla="*/ 397 h 607"/>
                <a:gd name="T10" fmla="*/ 542 w 1044"/>
                <a:gd name="T11" fmla="*/ 584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7"/>
                    <a:pt x="250" y="272"/>
                    <a:pt x="522" y="293"/>
                  </a:cubicBezTo>
                  <a:cubicBezTo>
                    <a:pt x="813" y="313"/>
                    <a:pt x="1022" y="230"/>
                    <a:pt x="1022" y="105"/>
                  </a:cubicBezTo>
                  <a:cubicBezTo>
                    <a:pt x="1022" y="397"/>
                    <a:pt x="1022" y="397"/>
                    <a:pt x="1022" y="397"/>
                  </a:cubicBezTo>
                  <a:cubicBezTo>
                    <a:pt x="1043" y="522"/>
                    <a:pt x="813" y="606"/>
                    <a:pt x="542" y="584"/>
                  </a:cubicBezTo>
                  <a:cubicBezTo>
                    <a:pt x="250" y="564"/>
                    <a:pt x="21" y="439"/>
                    <a:pt x="21" y="293"/>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grpSp>
      <p:grpSp>
        <p:nvGrpSpPr>
          <p:cNvPr id="1529" name="Group 224"/>
          <p:cNvGrpSpPr>
            <a:grpSpLocks/>
          </p:cNvGrpSpPr>
          <p:nvPr/>
        </p:nvGrpSpPr>
        <p:grpSpPr bwMode="auto">
          <a:xfrm flipH="1">
            <a:off x="6532662" y="1790434"/>
            <a:ext cx="662487" cy="582282"/>
            <a:chOff x="2231" y="1596"/>
            <a:chExt cx="1324" cy="1163"/>
          </a:xfrm>
        </p:grpSpPr>
        <p:sp>
          <p:nvSpPr>
            <p:cNvPr id="1530" name="Freeform 1529"/>
            <p:cNvSpPr>
              <a:spLocks noChangeArrowheads="1"/>
            </p:cNvSpPr>
            <p:nvPr/>
          </p:nvSpPr>
          <p:spPr bwMode="auto">
            <a:xfrm>
              <a:off x="2231" y="1876"/>
              <a:ext cx="662" cy="883"/>
            </a:xfrm>
            <a:custGeom>
              <a:avLst/>
              <a:gdLst>
                <a:gd name="T0" fmla="*/ 2920 w 2921"/>
                <a:gd name="T1" fmla="*/ 3901 h 3902"/>
                <a:gd name="T2" fmla="*/ 0 w 2921"/>
                <a:gd name="T3" fmla="*/ 2650 h 3902"/>
                <a:gd name="T4" fmla="*/ 0 w 2921"/>
                <a:gd name="T5" fmla="*/ 0 h 3902"/>
                <a:gd name="T6" fmla="*/ 2920 w 2921"/>
                <a:gd name="T7" fmla="*/ 1273 h 3902"/>
                <a:gd name="T8" fmla="*/ 2920 w 2921"/>
                <a:gd name="T9" fmla="*/ 3901 h 3902"/>
              </a:gdLst>
              <a:ahLst/>
              <a:cxnLst>
                <a:cxn ang="0">
                  <a:pos x="T0" y="T1"/>
                </a:cxn>
                <a:cxn ang="0">
                  <a:pos x="T2" y="T3"/>
                </a:cxn>
                <a:cxn ang="0">
                  <a:pos x="T4" y="T5"/>
                </a:cxn>
                <a:cxn ang="0">
                  <a:pos x="T6" y="T7"/>
                </a:cxn>
                <a:cxn ang="0">
                  <a:pos x="T8" y="T9"/>
                </a:cxn>
              </a:cxnLst>
              <a:rect l="0" t="0" r="r" b="b"/>
              <a:pathLst>
                <a:path w="2921" h="3902">
                  <a:moveTo>
                    <a:pt x="2920" y="3901"/>
                  </a:moveTo>
                  <a:lnTo>
                    <a:pt x="0" y="2650"/>
                  </a:lnTo>
                  <a:lnTo>
                    <a:pt x="0" y="0"/>
                  </a:lnTo>
                  <a:lnTo>
                    <a:pt x="2920" y="1273"/>
                  </a:lnTo>
                  <a:lnTo>
                    <a:pt x="2920" y="3901"/>
                  </a:lnTo>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531" name="Freeform 1530"/>
            <p:cNvSpPr>
              <a:spLocks noChangeArrowheads="1"/>
            </p:cNvSpPr>
            <p:nvPr/>
          </p:nvSpPr>
          <p:spPr bwMode="auto">
            <a:xfrm>
              <a:off x="2893" y="1876"/>
              <a:ext cx="662" cy="883"/>
            </a:xfrm>
            <a:custGeom>
              <a:avLst/>
              <a:gdLst>
                <a:gd name="T0" fmla="*/ 0 w 2921"/>
                <a:gd name="T1" fmla="*/ 1273 h 3902"/>
                <a:gd name="T2" fmla="*/ 0 w 2921"/>
                <a:gd name="T3" fmla="*/ 1273 h 3902"/>
                <a:gd name="T4" fmla="*/ 0 w 2921"/>
                <a:gd name="T5" fmla="*/ 3901 h 3902"/>
                <a:gd name="T6" fmla="*/ 0 w 2921"/>
                <a:gd name="T7" fmla="*/ 3901 h 3902"/>
                <a:gd name="T8" fmla="*/ 2920 w 2921"/>
                <a:gd name="T9" fmla="*/ 2650 h 3902"/>
                <a:gd name="T10" fmla="*/ 2920 w 2921"/>
                <a:gd name="T11" fmla="*/ 0 h 3902"/>
                <a:gd name="T12" fmla="*/ 0 w 2921"/>
                <a:gd name="T13" fmla="*/ 1273 h 3902"/>
              </a:gdLst>
              <a:ahLst/>
              <a:cxnLst>
                <a:cxn ang="0">
                  <a:pos x="T0" y="T1"/>
                </a:cxn>
                <a:cxn ang="0">
                  <a:pos x="T2" y="T3"/>
                </a:cxn>
                <a:cxn ang="0">
                  <a:pos x="T4" y="T5"/>
                </a:cxn>
                <a:cxn ang="0">
                  <a:pos x="T6" y="T7"/>
                </a:cxn>
                <a:cxn ang="0">
                  <a:pos x="T8" y="T9"/>
                </a:cxn>
                <a:cxn ang="0">
                  <a:pos x="T10" y="T11"/>
                </a:cxn>
                <a:cxn ang="0">
                  <a:pos x="T12" y="T13"/>
                </a:cxn>
              </a:cxnLst>
              <a:rect l="0" t="0" r="r" b="b"/>
              <a:pathLst>
                <a:path w="2921" h="3902">
                  <a:moveTo>
                    <a:pt x="0" y="1273"/>
                  </a:moveTo>
                  <a:lnTo>
                    <a:pt x="0" y="1273"/>
                  </a:lnTo>
                  <a:lnTo>
                    <a:pt x="0" y="3901"/>
                  </a:lnTo>
                  <a:lnTo>
                    <a:pt x="0" y="3901"/>
                  </a:lnTo>
                  <a:lnTo>
                    <a:pt x="2920" y="2650"/>
                  </a:lnTo>
                  <a:lnTo>
                    <a:pt x="2920" y="0"/>
                  </a:lnTo>
                  <a:lnTo>
                    <a:pt x="0" y="1273"/>
                  </a:lnTo>
                </a:path>
              </a:pathLst>
            </a:custGeom>
            <a:gradFill flip="none" rotWithShape="1">
              <a:gsLst>
                <a:gs pos="0">
                  <a:schemeClr val="accent6">
                    <a:lumMod val="0"/>
                    <a:lumOff val="100000"/>
                  </a:schemeClr>
                </a:gs>
                <a:gs pos="35000">
                  <a:schemeClr val="accent6">
                    <a:lumMod val="0"/>
                    <a:lumOff val="100000"/>
                  </a:schemeClr>
                </a:gs>
                <a:gs pos="100000">
                  <a:schemeClr val="accent6">
                    <a:lumMod val="100000"/>
                  </a:schemeClr>
                </a:gs>
              </a:gsLst>
              <a:path path="circle">
                <a:fillToRect l="50000" t="-80000" r="50000" b="18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532" name="Freeform 1531"/>
            <p:cNvSpPr>
              <a:spLocks noChangeArrowheads="1"/>
            </p:cNvSpPr>
            <p:nvPr/>
          </p:nvSpPr>
          <p:spPr bwMode="auto">
            <a:xfrm>
              <a:off x="2231" y="1596"/>
              <a:ext cx="1323" cy="572"/>
            </a:xfrm>
            <a:custGeom>
              <a:avLst/>
              <a:gdLst>
                <a:gd name="T0" fmla="*/ 2920 w 5841"/>
                <a:gd name="T1" fmla="*/ 0 h 2525"/>
                <a:gd name="T2" fmla="*/ 0 w 5841"/>
                <a:gd name="T3" fmla="*/ 1251 h 2525"/>
                <a:gd name="T4" fmla="*/ 0 w 5841"/>
                <a:gd name="T5" fmla="*/ 1251 h 2525"/>
                <a:gd name="T6" fmla="*/ 2920 w 5841"/>
                <a:gd name="T7" fmla="*/ 2524 h 2525"/>
                <a:gd name="T8" fmla="*/ 2920 w 5841"/>
                <a:gd name="T9" fmla="*/ 2524 h 2525"/>
                <a:gd name="T10" fmla="*/ 5840 w 5841"/>
                <a:gd name="T11" fmla="*/ 1251 h 2525"/>
                <a:gd name="T12" fmla="*/ 2920 w 5841"/>
                <a:gd name="T13" fmla="*/ 0 h 2525"/>
              </a:gdLst>
              <a:ahLst/>
              <a:cxnLst>
                <a:cxn ang="0">
                  <a:pos x="T0" y="T1"/>
                </a:cxn>
                <a:cxn ang="0">
                  <a:pos x="T2" y="T3"/>
                </a:cxn>
                <a:cxn ang="0">
                  <a:pos x="T4" y="T5"/>
                </a:cxn>
                <a:cxn ang="0">
                  <a:pos x="T6" y="T7"/>
                </a:cxn>
                <a:cxn ang="0">
                  <a:pos x="T8" y="T9"/>
                </a:cxn>
                <a:cxn ang="0">
                  <a:pos x="T10" y="T11"/>
                </a:cxn>
                <a:cxn ang="0">
                  <a:pos x="T12" y="T13"/>
                </a:cxn>
              </a:cxnLst>
              <a:rect l="0" t="0" r="r" b="b"/>
              <a:pathLst>
                <a:path w="5841" h="2525">
                  <a:moveTo>
                    <a:pt x="2920" y="0"/>
                  </a:moveTo>
                  <a:lnTo>
                    <a:pt x="0" y="1251"/>
                  </a:lnTo>
                  <a:lnTo>
                    <a:pt x="0" y="1251"/>
                  </a:lnTo>
                  <a:lnTo>
                    <a:pt x="2920" y="2524"/>
                  </a:lnTo>
                  <a:lnTo>
                    <a:pt x="2920" y="2524"/>
                  </a:lnTo>
                  <a:lnTo>
                    <a:pt x="5840" y="1251"/>
                  </a:lnTo>
                  <a:lnTo>
                    <a:pt x="2920" y="0"/>
                  </a:lnTo>
                </a:path>
              </a:pathLst>
            </a:custGeom>
            <a:gradFill flip="none" rotWithShape="1">
              <a:gsLst>
                <a:gs pos="0">
                  <a:schemeClr val="accent6">
                    <a:lumMod val="0"/>
                    <a:lumOff val="100000"/>
                  </a:schemeClr>
                </a:gs>
                <a:gs pos="35000">
                  <a:schemeClr val="accent6">
                    <a:lumMod val="0"/>
                    <a:lumOff val="100000"/>
                  </a:schemeClr>
                </a:gs>
                <a:gs pos="100000">
                  <a:schemeClr val="accent6">
                    <a:lumMod val="100000"/>
                  </a:schemeClr>
                </a:gs>
              </a:gsLst>
              <a:path path="circle">
                <a:fillToRect l="50000" t="-80000" r="50000" b="18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533" name="Freeform 1532"/>
            <p:cNvSpPr>
              <a:spLocks noChangeArrowheads="1"/>
            </p:cNvSpPr>
            <p:nvPr/>
          </p:nvSpPr>
          <p:spPr bwMode="auto">
            <a:xfrm>
              <a:off x="2431" y="1729"/>
              <a:ext cx="230" cy="117"/>
            </a:xfrm>
            <a:custGeom>
              <a:avLst/>
              <a:gdLst>
                <a:gd name="T0" fmla="*/ 1022 w 1023"/>
                <a:gd name="T1" fmla="*/ 313 h 522"/>
                <a:gd name="T2" fmla="*/ 1022 w 1023"/>
                <a:gd name="T3" fmla="*/ 313 h 522"/>
                <a:gd name="T4" fmla="*/ 501 w 1023"/>
                <a:gd name="T5" fmla="*/ 21 h 522"/>
                <a:gd name="T6" fmla="*/ 0 w 1023"/>
                <a:gd name="T7" fmla="*/ 208 h 522"/>
                <a:gd name="T8" fmla="*/ 522 w 1023"/>
                <a:gd name="T9" fmla="*/ 500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2" y="167"/>
                    <a:pt x="772" y="41"/>
                    <a:pt x="501" y="21"/>
                  </a:cubicBezTo>
                  <a:cubicBezTo>
                    <a:pt x="209" y="0"/>
                    <a:pt x="0" y="83"/>
                    <a:pt x="0" y="208"/>
                  </a:cubicBezTo>
                  <a:cubicBezTo>
                    <a:pt x="21" y="354"/>
                    <a:pt x="251" y="480"/>
                    <a:pt x="522" y="500"/>
                  </a:cubicBezTo>
                  <a:cubicBezTo>
                    <a:pt x="813" y="521"/>
                    <a:pt x="1022" y="438"/>
                    <a:pt x="1022" y="313"/>
                  </a:cubicBezTo>
                </a:path>
              </a:pathLst>
            </a:custGeom>
            <a:solidFill>
              <a:schemeClr val="accent1">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534" name="Freeform 1533"/>
            <p:cNvSpPr>
              <a:spLocks noChangeArrowheads="1"/>
            </p:cNvSpPr>
            <p:nvPr/>
          </p:nvSpPr>
          <p:spPr bwMode="auto">
            <a:xfrm>
              <a:off x="2431" y="1775"/>
              <a:ext cx="236" cy="137"/>
            </a:xfrm>
            <a:custGeom>
              <a:avLst/>
              <a:gdLst>
                <a:gd name="T0" fmla="*/ 0 w 1044"/>
                <a:gd name="T1" fmla="*/ 0 h 607"/>
                <a:gd name="T2" fmla="*/ 0 w 1044"/>
                <a:gd name="T3" fmla="*/ 0 h 607"/>
                <a:gd name="T4" fmla="*/ 522 w 1044"/>
                <a:gd name="T5" fmla="*/ 292 h 607"/>
                <a:gd name="T6" fmla="*/ 1022 w 1044"/>
                <a:gd name="T7" fmla="*/ 105 h 607"/>
                <a:gd name="T8" fmla="*/ 1022 w 1044"/>
                <a:gd name="T9" fmla="*/ 397 h 607"/>
                <a:gd name="T10" fmla="*/ 542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1" y="272"/>
                    <a:pt x="522" y="292"/>
                  </a:cubicBezTo>
                  <a:cubicBezTo>
                    <a:pt x="813" y="313"/>
                    <a:pt x="1022" y="230"/>
                    <a:pt x="1022" y="105"/>
                  </a:cubicBezTo>
                  <a:cubicBezTo>
                    <a:pt x="1022" y="397"/>
                    <a:pt x="1022" y="397"/>
                    <a:pt x="1022" y="397"/>
                  </a:cubicBezTo>
                  <a:cubicBezTo>
                    <a:pt x="1043" y="522"/>
                    <a:pt x="813" y="606"/>
                    <a:pt x="542" y="584"/>
                  </a:cubicBezTo>
                  <a:cubicBezTo>
                    <a:pt x="251" y="563"/>
                    <a:pt x="21" y="439"/>
                    <a:pt x="21" y="292"/>
                  </a:cubicBezTo>
                  <a:lnTo>
                    <a:pt x="0" y="0"/>
                  </a:lnTo>
                </a:path>
              </a:pathLst>
            </a:custGeom>
            <a:solidFill>
              <a:schemeClr val="accent1">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535" name="Freeform 1534"/>
            <p:cNvSpPr>
              <a:spLocks noChangeArrowheads="1"/>
            </p:cNvSpPr>
            <p:nvPr/>
          </p:nvSpPr>
          <p:spPr bwMode="auto">
            <a:xfrm>
              <a:off x="2786" y="1904"/>
              <a:ext cx="230" cy="121"/>
            </a:xfrm>
            <a:custGeom>
              <a:avLst/>
              <a:gdLst>
                <a:gd name="T0" fmla="*/ 1023 w 1024"/>
                <a:gd name="T1" fmla="*/ 334 h 544"/>
                <a:gd name="T2" fmla="*/ 1023 w 1024"/>
                <a:gd name="T3" fmla="*/ 334 h 544"/>
                <a:gd name="T4" fmla="*/ 501 w 1024"/>
                <a:gd name="T5" fmla="*/ 43 h 544"/>
                <a:gd name="T6" fmla="*/ 0 w 1024"/>
                <a:gd name="T7" fmla="*/ 230 h 544"/>
                <a:gd name="T8" fmla="*/ 522 w 1024"/>
                <a:gd name="T9" fmla="*/ 522 h 544"/>
                <a:gd name="T10" fmla="*/ 1023 w 1024"/>
                <a:gd name="T11" fmla="*/ 334 h 544"/>
              </a:gdLst>
              <a:ahLst/>
              <a:cxnLst>
                <a:cxn ang="0">
                  <a:pos x="T0" y="T1"/>
                </a:cxn>
                <a:cxn ang="0">
                  <a:pos x="T2" y="T3"/>
                </a:cxn>
                <a:cxn ang="0">
                  <a:pos x="T4" y="T5"/>
                </a:cxn>
                <a:cxn ang="0">
                  <a:pos x="T6" y="T7"/>
                </a:cxn>
                <a:cxn ang="0">
                  <a:pos x="T8" y="T9"/>
                </a:cxn>
                <a:cxn ang="0">
                  <a:pos x="T10" y="T11"/>
                </a:cxn>
              </a:cxnLst>
              <a:rect l="0" t="0" r="r" b="b"/>
              <a:pathLst>
                <a:path w="1024" h="544">
                  <a:moveTo>
                    <a:pt x="1023" y="334"/>
                  </a:moveTo>
                  <a:lnTo>
                    <a:pt x="1023" y="334"/>
                  </a:lnTo>
                  <a:cubicBezTo>
                    <a:pt x="1002" y="188"/>
                    <a:pt x="773" y="63"/>
                    <a:pt x="501" y="43"/>
                  </a:cubicBezTo>
                  <a:cubicBezTo>
                    <a:pt x="209" y="0"/>
                    <a:pt x="0" y="105"/>
                    <a:pt x="0" y="230"/>
                  </a:cubicBezTo>
                  <a:cubicBezTo>
                    <a:pt x="22" y="355"/>
                    <a:pt x="251" y="501"/>
                    <a:pt x="522" y="522"/>
                  </a:cubicBezTo>
                  <a:cubicBezTo>
                    <a:pt x="814" y="543"/>
                    <a:pt x="1023" y="460"/>
                    <a:pt x="1023" y="334"/>
                  </a:cubicBezTo>
                </a:path>
              </a:pathLst>
            </a:custGeom>
            <a:solidFill>
              <a:schemeClr val="accent6">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536" name="Freeform 1535"/>
            <p:cNvSpPr>
              <a:spLocks noChangeArrowheads="1"/>
            </p:cNvSpPr>
            <p:nvPr/>
          </p:nvSpPr>
          <p:spPr bwMode="auto">
            <a:xfrm>
              <a:off x="2786" y="1957"/>
              <a:ext cx="236" cy="135"/>
            </a:xfrm>
            <a:custGeom>
              <a:avLst/>
              <a:gdLst>
                <a:gd name="T0" fmla="*/ 0 w 1045"/>
                <a:gd name="T1" fmla="*/ 0 h 606"/>
                <a:gd name="T2" fmla="*/ 0 w 1045"/>
                <a:gd name="T3" fmla="*/ 0 h 606"/>
                <a:gd name="T4" fmla="*/ 522 w 1045"/>
                <a:gd name="T5" fmla="*/ 292 h 606"/>
                <a:gd name="T6" fmla="*/ 1023 w 1045"/>
                <a:gd name="T7" fmla="*/ 104 h 606"/>
                <a:gd name="T8" fmla="*/ 1023 w 1045"/>
                <a:gd name="T9" fmla="*/ 397 h 606"/>
                <a:gd name="T10" fmla="*/ 543 w 1045"/>
                <a:gd name="T11" fmla="*/ 584 h 606"/>
                <a:gd name="T12" fmla="*/ 22 w 1045"/>
                <a:gd name="T13" fmla="*/ 292 h 606"/>
                <a:gd name="T14" fmla="*/ 0 w 1045"/>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5" h="606">
                  <a:moveTo>
                    <a:pt x="0" y="0"/>
                  </a:moveTo>
                  <a:lnTo>
                    <a:pt x="0" y="0"/>
                  </a:lnTo>
                  <a:cubicBezTo>
                    <a:pt x="22" y="125"/>
                    <a:pt x="251" y="271"/>
                    <a:pt x="522" y="292"/>
                  </a:cubicBezTo>
                  <a:cubicBezTo>
                    <a:pt x="814" y="313"/>
                    <a:pt x="1023" y="230"/>
                    <a:pt x="1023" y="104"/>
                  </a:cubicBezTo>
                  <a:cubicBezTo>
                    <a:pt x="1023" y="397"/>
                    <a:pt x="1023" y="397"/>
                    <a:pt x="1023" y="397"/>
                  </a:cubicBezTo>
                  <a:cubicBezTo>
                    <a:pt x="1044" y="521"/>
                    <a:pt x="814" y="605"/>
                    <a:pt x="543" y="584"/>
                  </a:cubicBezTo>
                  <a:cubicBezTo>
                    <a:pt x="251" y="564"/>
                    <a:pt x="22" y="417"/>
                    <a:pt x="22" y="292"/>
                  </a:cubicBezTo>
                  <a:lnTo>
                    <a:pt x="0" y="0"/>
                  </a:lnTo>
                </a:path>
              </a:pathLst>
            </a:custGeom>
            <a:solidFill>
              <a:schemeClr val="accent6"/>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537" name="Freeform 1536"/>
            <p:cNvSpPr>
              <a:spLocks noChangeArrowheads="1"/>
            </p:cNvSpPr>
            <p:nvPr/>
          </p:nvSpPr>
          <p:spPr bwMode="auto">
            <a:xfrm>
              <a:off x="2737" y="1606"/>
              <a:ext cx="230" cy="121"/>
            </a:xfrm>
            <a:custGeom>
              <a:avLst/>
              <a:gdLst>
                <a:gd name="T0" fmla="*/ 1022 w 1023"/>
                <a:gd name="T1" fmla="*/ 313 h 544"/>
                <a:gd name="T2" fmla="*/ 1022 w 1023"/>
                <a:gd name="T3" fmla="*/ 313 h 544"/>
                <a:gd name="T4" fmla="*/ 501 w 1023"/>
                <a:gd name="T5" fmla="*/ 22 h 544"/>
                <a:gd name="T6" fmla="*/ 0 w 1023"/>
                <a:gd name="T7" fmla="*/ 230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2"/>
                  </a:cubicBezTo>
                  <a:cubicBezTo>
                    <a:pt x="208" y="0"/>
                    <a:pt x="0" y="84"/>
                    <a:pt x="0" y="230"/>
                  </a:cubicBezTo>
                  <a:cubicBezTo>
                    <a:pt x="21" y="355"/>
                    <a:pt x="250" y="480"/>
                    <a:pt x="521" y="501"/>
                  </a:cubicBezTo>
                  <a:cubicBezTo>
                    <a:pt x="814" y="543"/>
                    <a:pt x="1022" y="459"/>
                    <a:pt x="1022" y="313"/>
                  </a:cubicBezTo>
                </a:path>
              </a:pathLst>
            </a:custGeom>
            <a:solidFill>
              <a:schemeClr val="accent1">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538" name="Freeform 1537"/>
            <p:cNvSpPr>
              <a:spLocks noChangeArrowheads="1"/>
            </p:cNvSpPr>
            <p:nvPr/>
          </p:nvSpPr>
          <p:spPr bwMode="auto">
            <a:xfrm>
              <a:off x="2737" y="1658"/>
              <a:ext cx="236" cy="135"/>
            </a:xfrm>
            <a:custGeom>
              <a:avLst/>
              <a:gdLst>
                <a:gd name="T0" fmla="*/ 0 w 1044"/>
                <a:gd name="T1" fmla="*/ 0 h 606"/>
                <a:gd name="T2" fmla="*/ 0 w 1044"/>
                <a:gd name="T3" fmla="*/ 0 h 606"/>
                <a:gd name="T4" fmla="*/ 521 w 1044"/>
                <a:gd name="T5" fmla="*/ 271 h 606"/>
                <a:gd name="T6" fmla="*/ 1022 w 1044"/>
                <a:gd name="T7" fmla="*/ 83 h 606"/>
                <a:gd name="T8" fmla="*/ 1022 w 1044"/>
                <a:gd name="T9" fmla="*/ 376 h 606"/>
                <a:gd name="T10" fmla="*/ 542 w 1044"/>
                <a:gd name="T11" fmla="*/ 563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71"/>
                  </a:cubicBezTo>
                  <a:cubicBezTo>
                    <a:pt x="814" y="313"/>
                    <a:pt x="1022" y="229"/>
                    <a:pt x="1022" y="83"/>
                  </a:cubicBezTo>
                  <a:cubicBezTo>
                    <a:pt x="1022" y="376"/>
                    <a:pt x="1022" y="376"/>
                    <a:pt x="1022" y="376"/>
                  </a:cubicBezTo>
                  <a:cubicBezTo>
                    <a:pt x="1043" y="521"/>
                    <a:pt x="814" y="605"/>
                    <a:pt x="542" y="563"/>
                  </a:cubicBezTo>
                  <a:cubicBezTo>
                    <a:pt x="250" y="542"/>
                    <a:pt x="21" y="417"/>
                    <a:pt x="21" y="292"/>
                  </a:cubicBezTo>
                  <a:lnTo>
                    <a:pt x="0" y="0"/>
                  </a:lnTo>
                </a:path>
              </a:pathLst>
            </a:custGeom>
            <a:solidFill>
              <a:schemeClr val="accent1">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539" name="Freeform 1538"/>
            <p:cNvSpPr>
              <a:spLocks noChangeArrowheads="1"/>
            </p:cNvSpPr>
            <p:nvPr/>
          </p:nvSpPr>
          <p:spPr bwMode="auto">
            <a:xfrm>
              <a:off x="3092" y="1785"/>
              <a:ext cx="230" cy="117"/>
            </a:xfrm>
            <a:custGeom>
              <a:avLst/>
              <a:gdLst>
                <a:gd name="T0" fmla="*/ 1022 w 1023"/>
                <a:gd name="T1" fmla="*/ 313 h 522"/>
                <a:gd name="T2" fmla="*/ 1022 w 1023"/>
                <a:gd name="T3" fmla="*/ 313 h 522"/>
                <a:gd name="T4" fmla="*/ 501 w 1023"/>
                <a:gd name="T5" fmla="*/ 21 h 522"/>
                <a:gd name="T6" fmla="*/ 0 w 1023"/>
                <a:gd name="T7" fmla="*/ 208 h 522"/>
                <a:gd name="T8" fmla="*/ 521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88"/>
                    <a:pt x="772" y="42"/>
                    <a:pt x="501" y="21"/>
                  </a:cubicBezTo>
                  <a:cubicBezTo>
                    <a:pt x="208" y="0"/>
                    <a:pt x="0" y="84"/>
                    <a:pt x="0" y="208"/>
                  </a:cubicBezTo>
                  <a:cubicBezTo>
                    <a:pt x="0" y="355"/>
                    <a:pt x="250" y="480"/>
                    <a:pt x="521" y="501"/>
                  </a:cubicBezTo>
                  <a:cubicBezTo>
                    <a:pt x="813" y="521"/>
                    <a:pt x="1022" y="438"/>
                    <a:pt x="1022" y="313"/>
                  </a:cubicBezTo>
                </a:path>
              </a:pathLst>
            </a:custGeom>
            <a:solidFill>
              <a:schemeClr val="accent6">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540" name="Freeform 1539"/>
            <p:cNvSpPr>
              <a:spLocks noChangeArrowheads="1"/>
            </p:cNvSpPr>
            <p:nvPr/>
          </p:nvSpPr>
          <p:spPr bwMode="auto">
            <a:xfrm>
              <a:off x="3092" y="1834"/>
              <a:ext cx="236" cy="137"/>
            </a:xfrm>
            <a:custGeom>
              <a:avLst/>
              <a:gdLst>
                <a:gd name="T0" fmla="*/ 0 w 1044"/>
                <a:gd name="T1" fmla="*/ 0 h 607"/>
                <a:gd name="T2" fmla="*/ 0 w 1044"/>
                <a:gd name="T3" fmla="*/ 0 h 607"/>
                <a:gd name="T4" fmla="*/ 521 w 1044"/>
                <a:gd name="T5" fmla="*/ 293 h 607"/>
                <a:gd name="T6" fmla="*/ 1022 w 1044"/>
                <a:gd name="T7" fmla="*/ 105 h 607"/>
                <a:gd name="T8" fmla="*/ 1022 w 1044"/>
                <a:gd name="T9" fmla="*/ 397 h 607"/>
                <a:gd name="T10" fmla="*/ 542 w 1044"/>
                <a:gd name="T11" fmla="*/ 585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7"/>
                    <a:pt x="250" y="272"/>
                    <a:pt x="521" y="293"/>
                  </a:cubicBezTo>
                  <a:cubicBezTo>
                    <a:pt x="813" y="313"/>
                    <a:pt x="1022" y="230"/>
                    <a:pt x="1022" y="105"/>
                  </a:cubicBezTo>
                  <a:cubicBezTo>
                    <a:pt x="1022" y="397"/>
                    <a:pt x="1022" y="397"/>
                    <a:pt x="1022" y="397"/>
                  </a:cubicBezTo>
                  <a:cubicBezTo>
                    <a:pt x="1043" y="522"/>
                    <a:pt x="813" y="606"/>
                    <a:pt x="542" y="585"/>
                  </a:cubicBezTo>
                  <a:cubicBezTo>
                    <a:pt x="250" y="564"/>
                    <a:pt x="21" y="439"/>
                    <a:pt x="21" y="293"/>
                  </a:cubicBezTo>
                  <a:lnTo>
                    <a:pt x="0" y="0"/>
                  </a:lnTo>
                </a:path>
              </a:pathLst>
            </a:custGeom>
            <a:solidFill>
              <a:schemeClr val="accent6"/>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grpSp>
      <p:grpSp>
        <p:nvGrpSpPr>
          <p:cNvPr id="1551" name="Group 204"/>
          <p:cNvGrpSpPr>
            <a:grpSpLocks/>
          </p:cNvGrpSpPr>
          <p:nvPr/>
        </p:nvGrpSpPr>
        <p:grpSpPr bwMode="auto">
          <a:xfrm rot="842992" flipH="1">
            <a:off x="6759744" y="1509882"/>
            <a:ext cx="992980" cy="723563"/>
            <a:chOff x="3658" y="852"/>
            <a:chExt cx="1986" cy="1447"/>
          </a:xfrm>
        </p:grpSpPr>
        <p:sp>
          <p:nvSpPr>
            <p:cNvPr id="1552" name="Freeform 1551"/>
            <p:cNvSpPr>
              <a:spLocks noChangeArrowheads="1"/>
            </p:cNvSpPr>
            <p:nvPr/>
          </p:nvSpPr>
          <p:spPr bwMode="auto">
            <a:xfrm>
              <a:off x="3658" y="1419"/>
              <a:ext cx="662" cy="880"/>
            </a:xfrm>
            <a:custGeom>
              <a:avLst/>
              <a:gdLst>
                <a:gd name="T0" fmla="*/ 2921 w 2922"/>
                <a:gd name="T1" fmla="*/ 3879 h 3880"/>
                <a:gd name="T2" fmla="*/ 0 w 2922"/>
                <a:gd name="T3" fmla="*/ 2629 h 3880"/>
                <a:gd name="T4" fmla="*/ 0 w 2922"/>
                <a:gd name="T5" fmla="*/ 0 h 3880"/>
                <a:gd name="T6" fmla="*/ 2921 w 2922"/>
                <a:gd name="T7" fmla="*/ 1251 h 3880"/>
                <a:gd name="T8" fmla="*/ 2921 w 2922"/>
                <a:gd name="T9" fmla="*/ 3879 h 3880"/>
              </a:gdLst>
              <a:ahLst/>
              <a:cxnLst>
                <a:cxn ang="0">
                  <a:pos x="T0" y="T1"/>
                </a:cxn>
                <a:cxn ang="0">
                  <a:pos x="T2" y="T3"/>
                </a:cxn>
                <a:cxn ang="0">
                  <a:pos x="T4" y="T5"/>
                </a:cxn>
                <a:cxn ang="0">
                  <a:pos x="T6" y="T7"/>
                </a:cxn>
                <a:cxn ang="0">
                  <a:pos x="T8" y="T9"/>
                </a:cxn>
              </a:cxnLst>
              <a:rect l="0" t="0" r="r" b="b"/>
              <a:pathLst>
                <a:path w="2922" h="3880">
                  <a:moveTo>
                    <a:pt x="2921" y="3879"/>
                  </a:moveTo>
                  <a:lnTo>
                    <a:pt x="0" y="2629"/>
                  </a:lnTo>
                  <a:lnTo>
                    <a:pt x="0" y="0"/>
                  </a:lnTo>
                  <a:lnTo>
                    <a:pt x="2921" y="1251"/>
                  </a:lnTo>
                  <a:lnTo>
                    <a:pt x="2921" y="3879"/>
                  </a:lnTo>
                </a:path>
              </a:pathLst>
            </a:custGeom>
            <a:gradFill flip="none" rotWithShape="1">
              <a:gsLst>
                <a:gs pos="0">
                  <a:schemeClr val="accent5">
                    <a:lumMod val="40000"/>
                    <a:lumOff val="60000"/>
                  </a:schemeClr>
                </a:gs>
                <a:gs pos="46000">
                  <a:schemeClr val="accent5">
                    <a:lumMod val="95000"/>
                    <a:lumOff val="5000"/>
                  </a:schemeClr>
                </a:gs>
                <a:gs pos="100000">
                  <a:schemeClr val="accent5">
                    <a:lumMod val="60000"/>
                  </a:schemeClr>
                </a:gs>
              </a:gsLst>
              <a:path path="circle">
                <a:fillToRect l="50000" t="130000" r="50000" b="-3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553" name="Freeform 1552"/>
            <p:cNvSpPr>
              <a:spLocks noChangeArrowheads="1"/>
            </p:cNvSpPr>
            <p:nvPr/>
          </p:nvSpPr>
          <p:spPr bwMode="auto">
            <a:xfrm>
              <a:off x="4320" y="1133"/>
              <a:ext cx="1324" cy="1166"/>
            </a:xfrm>
            <a:custGeom>
              <a:avLst/>
              <a:gdLst>
                <a:gd name="T0" fmla="*/ 2920 w 5842"/>
                <a:gd name="T1" fmla="*/ 1272 h 5152"/>
                <a:gd name="T2" fmla="*/ 0 w 5842"/>
                <a:gd name="T3" fmla="*/ 2523 h 5152"/>
                <a:gd name="T4" fmla="*/ 0 w 5842"/>
                <a:gd name="T5" fmla="*/ 5151 h 5152"/>
                <a:gd name="T6" fmla="*/ 2920 w 5842"/>
                <a:gd name="T7" fmla="*/ 3901 h 5152"/>
                <a:gd name="T8" fmla="*/ 5841 w 5842"/>
                <a:gd name="T9" fmla="*/ 2649 h 5152"/>
                <a:gd name="T10" fmla="*/ 5841 w 5842"/>
                <a:gd name="T11" fmla="*/ 0 h 5152"/>
                <a:gd name="T12" fmla="*/ 2920 w 5842"/>
                <a:gd name="T13" fmla="*/ 1272 h 5152"/>
              </a:gdLst>
              <a:ahLst/>
              <a:cxnLst>
                <a:cxn ang="0">
                  <a:pos x="T0" y="T1"/>
                </a:cxn>
                <a:cxn ang="0">
                  <a:pos x="T2" y="T3"/>
                </a:cxn>
                <a:cxn ang="0">
                  <a:pos x="T4" y="T5"/>
                </a:cxn>
                <a:cxn ang="0">
                  <a:pos x="T6" y="T7"/>
                </a:cxn>
                <a:cxn ang="0">
                  <a:pos x="T8" y="T9"/>
                </a:cxn>
                <a:cxn ang="0">
                  <a:pos x="T10" y="T11"/>
                </a:cxn>
                <a:cxn ang="0">
                  <a:pos x="T12" y="T13"/>
                </a:cxn>
              </a:cxnLst>
              <a:rect l="0" t="0" r="r" b="b"/>
              <a:pathLst>
                <a:path w="5842" h="5152">
                  <a:moveTo>
                    <a:pt x="2920" y="1272"/>
                  </a:moveTo>
                  <a:lnTo>
                    <a:pt x="0" y="2523"/>
                  </a:lnTo>
                  <a:lnTo>
                    <a:pt x="0" y="5151"/>
                  </a:lnTo>
                  <a:lnTo>
                    <a:pt x="2920" y="3901"/>
                  </a:lnTo>
                  <a:lnTo>
                    <a:pt x="5841" y="2649"/>
                  </a:lnTo>
                  <a:lnTo>
                    <a:pt x="5841" y="0"/>
                  </a:lnTo>
                  <a:lnTo>
                    <a:pt x="2920" y="1272"/>
                  </a:lnTo>
                </a:path>
              </a:pathLst>
            </a:custGeom>
            <a:gradFill flip="none" rotWithShape="1">
              <a:gsLst>
                <a:gs pos="0">
                  <a:schemeClr val="accent5">
                    <a:lumMod val="89000"/>
                  </a:schemeClr>
                </a:gs>
                <a:gs pos="23000">
                  <a:schemeClr val="accent5">
                    <a:lumMod val="89000"/>
                  </a:schemeClr>
                </a:gs>
                <a:gs pos="69000">
                  <a:schemeClr val="accent5">
                    <a:lumMod val="75000"/>
                  </a:schemeClr>
                </a:gs>
                <a:gs pos="97000">
                  <a:schemeClr val="accent5">
                    <a:lumMod val="70000"/>
                  </a:schemeClr>
                </a:gs>
              </a:gsLst>
              <a:path path="circle">
                <a:fillToRect l="50000" t="50000" r="50000" b="5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554" name="Freeform 1553"/>
            <p:cNvSpPr>
              <a:spLocks noChangeArrowheads="1"/>
            </p:cNvSpPr>
            <p:nvPr/>
          </p:nvSpPr>
          <p:spPr bwMode="auto">
            <a:xfrm>
              <a:off x="3658" y="852"/>
              <a:ext cx="1986" cy="856"/>
            </a:xfrm>
            <a:custGeom>
              <a:avLst/>
              <a:gdLst>
                <a:gd name="T0" fmla="*/ 5841 w 8763"/>
                <a:gd name="T1" fmla="*/ 0 h 3776"/>
                <a:gd name="T2" fmla="*/ 2921 w 8763"/>
                <a:gd name="T3" fmla="*/ 1252 h 3776"/>
                <a:gd name="T4" fmla="*/ 0 w 8763"/>
                <a:gd name="T5" fmla="*/ 2524 h 3776"/>
                <a:gd name="T6" fmla="*/ 2921 w 8763"/>
                <a:gd name="T7" fmla="*/ 3775 h 3776"/>
                <a:gd name="T8" fmla="*/ 5841 w 8763"/>
                <a:gd name="T9" fmla="*/ 2524 h 3776"/>
                <a:gd name="T10" fmla="*/ 8762 w 8763"/>
                <a:gd name="T11" fmla="*/ 1252 h 3776"/>
                <a:gd name="T12" fmla="*/ 5841 w 8763"/>
                <a:gd name="T13" fmla="*/ 0 h 3776"/>
              </a:gdLst>
              <a:ahLst/>
              <a:cxnLst>
                <a:cxn ang="0">
                  <a:pos x="T0" y="T1"/>
                </a:cxn>
                <a:cxn ang="0">
                  <a:pos x="T2" y="T3"/>
                </a:cxn>
                <a:cxn ang="0">
                  <a:pos x="T4" y="T5"/>
                </a:cxn>
                <a:cxn ang="0">
                  <a:pos x="T6" y="T7"/>
                </a:cxn>
                <a:cxn ang="0">
                  <a:pos x="T8" y="T9"/>
                </a:cxn>
                <a:cxn ang="0">
                  <a:pos x="T10" y="T11"/>
                </a:cxn>
                <a:cxn ang="0">
                  <a:pos x="T12" y="T13"/>
                </a:cxn>
              </a:cxnLst>
              <a:rect l="0" t="0" r="r" b="b"/>
              <a:pathLst>
                <a:path w="8763" h="3776">
                  <a:moveTo>
                    <a:pt x="5841" y="0"/>
                  </a:moveTo>
                  <a:lnTo>
                    <a:pt x="2921" y="1252"/>
                  </a:lnTo>
                  <a:lnTo>
                    <a:pt x="0" y="2524"/>
                  </a:lnTo>
                  <a:lnTo>
                    <a:pt x="2921" y="3775"/>
                  </a:lnTo>
                  <a:lnTo>
                    <a:pt x="5841" y="2524"/>
                  </a:lnTo>
                  <a:lnTo>
                    <a:pt x="8762" y="1252"/>
                  </a:lnTo>
                  <a:lnTo>
                    <a:pt x="5841" y="0"/>
                  </a:lnTo>
                </a:path>
              </a:pathLst>
            </a:custGeom>
            <a:gradFill flip="none" rotWithShape="1">
              <a:gsLst>
                <a:gs pos="0">
                  <a:schemeClr val="accent5">
                    <a:lumMod val="0"/>
                    <a:lumOff val="100000"/>
                  </a:schemeClr>
                </a:gs>
                <a:gs pos="35000">
                  <a:schemeClr val="accent5">
                    <a:lumMod val="0"/>
                    <a:lumOff val="100000"/>
                  </a:schemeClr>
                </a:gs>
                <a:gs pos="100000">
                  <a:schemeClr val="accent5">
                    <a:lumMod val="100000"/>
                  </a:schemeClr>
                </a:gs>
              </a:gsLst>
              <a:path path="circle">
                <a:fillToRect l="50000" t="-80000" r="50000" b="18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555" name="Freeform 1554"/>
            <p:cNvSpPr>
              <a:spLocks noChangeArrowheads="1"/>
            </p:cNvSpPr>
            <p:nvPr/>
          </p:nvSpPr>
          <p:spPr bwMode="auto">
            <a:xfrm>
              <a:off x="3872" y="1246"/>
              <a:ext cx="234" cy="121"/>
            </a:xfrm>
            <a:custGeom>
              <a:avLst/>
              <a:gdLst>
                <a:gd name="T0" fmla="*/ 1022 w 1044"/>
                <a:gd name="T1" fmla="*/ 333 h 543"/>
                <a:gd name="T2" fmla="*/ 1022 w 1044"/>
                <a:gd name="T3" fmla="*/ 333 h 543"/>
                <a:gd name="T4" fmla="*/ 500 w 1044"/>
                <a:gd name="T5" fmla="*/ 41 h 543"/>
                <a:gd name="T6" fmla="*/ 20 w 1044"/>
                <a:gd name="T7" fmla="*/ 229 h 543"/>
                <a:gd name="T8" fmla="*/ 542 w 1044"/>
                <a:gd name="T9" fmla="*/ 521 h 543"/>
                <a:gd name="T10" fmla="*/ 1022 w 1044"/>
                <a:gd name="T11" fmla="*/ 333 h 543"/>
              </a:gdLst>
              <a:ahLst/>
              <a:cxnLst>
                <a:cxn ang="0">
                  <a:pos x="T0" y="T1"/>
                </a:cxn>
                <a:cxn ang="0">
                  <a:pos x="T2" y="T3"/>
                </a:cxn>
                <a:cxn ang="0">
                  <a:pos x="T4" y="T5"/>
                </a:cxn>
                <a:cxn ang="0">
                  <a:pos x="T6" y="T7"/>
                </a:cxn>
                <a:cxn ang="0">
                  <a:pos x="T8" y="T9"/>
                </a:cxn>
                <a:cxn ang="0">
                  <a:pos x="T10" y="T11"/>
                </a:cxn>
              </a:cxnLst>
              <a:rect l="0" t="0" r="r" b="b"/>
              <a:pathLst>
                <a:path w="1044" h="543">
                  <a:moveTo>
                    <a:pt x="1022" y="333"/>
                  </a:moveTo>
                  <a:lnTo>
                    <a:pt x="1022" y="333"/>
                  </a:lnTo>
                  <a:cubicBezTo>
                    <a:pt x="1022" y="187"/>
                    <a:pt x="793" y="62"/>
                    <a:pt x="500" y="41"/>
                  </a:cubicBezTo>
                  <a:cubicBezTo>
                    <a:pt x="229" y="0"/>
                    <a:pt x="0" y="104"/>
                    <a:pt x="20" y="229"/>
                  </a:cubicBezTo>
                  <a:cubicBezTo>
                    <a:pt x="20" y="354"/>
                    <a:pt x="250" y="479"/>
                    <a:pt x="542" y="521"/>
                  </a:cubicBezTo>
                  <a:cubicBezTo>
                    <a:pt x="813" y="542"/>
                    <a:pt x="1043" y="458"/>
                    <a:pt x="1022" y="33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556" name="Freeform 1555"/>
            <p:cNvSpPr>
              <a:spLocks noChangeArrowheads="1"/>
            </p:cNvSpPr>
            <p:nvPr/>
          </p:nvSpPr>
          <p:spPr bwMode="auto">
            <a:xfrm>
              <a:off x="3876" y="1298"/>
              <a:ext cx="230" cy="135"/>
            </a:xfrm>
            <a:custGeom>
              <a:avLst/>
              <a:gdLst>
                <a:gd name="T0" fmla="*/ 0 w 1024"/>
                <a:gd name="T1" fmla="*/ 0 h 606"/>
                <a:gd name="T2" fmla="*/ 0 w 1024"/>
                <a:gd name="T3" fmla="*/ 0 h 606"/>
                <a:gd name="T4" fmla="*/ 522 w 1024"/>
                <a:gd name="T5" fmla="*/ 292 h 606"/>
                <a:gd name="T6" fmla="*/ 1002 w 1024"/>
                <a:gd name="T7" fmla="*/ 104 h 606"/>
                <a:gd name="T8" fmla="*/ 1023 w 1024"/>
                <a:gd name="T9" fmla="*/ 396 h 606"/>
                <a:gd name="T10" fmla="*/ 522 w 1024"/>
                <a:gd name="T11" fmla="*/ 584 h 606"/>
                <a:gd name="T12" fmla="*/ 0 w 1024"/>
                <a:gd name="T13" fmla="*/ 292 h 606"/>
                <a:gd name="T14" fmla="*/ 0 w 102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4" h="606">
                  <a:moveTo>
                    <a:pt x="0" y="0"/>
                  </a:moveTo>
                  <a:lnTo>
                    <a:pt x="0" y="0"/>
                  </a:lnTo>
                  <a:cubicBezTo>
                    <a:pt x="0" y="125"/>
                    <a:pt x="230" y="250"/>
                    <a:pt x="522" y="292"/>
                  </a:cubicBezTo>
                  <a:cubicBezTo>
                    <a:pt x="793" y="313"/>
                    <a:pt x="1023" y="229"/>
                    <a:pt x="1002" y="104"/>
                  </a:cubicBezTo>
                  <a:cubicBezTo>
                    <a:pt x="1023" y="396"/>
                    <a:pt x="1023" y="396"/>
                    <a:pt x="1023" y="396"/>
                  </a:cubicBezTo>
                  <a:cubicBezTo>
                    <a:pt x="1023" y="521"/>
                    <a:pt x="814" y="605"/>
                    <a:pt x="522" y="584"/>
                  </a:cubicBezTo>
                  <a:cubicBezTo>
                    <a:pt x="251" y="563"/>
                    <a:pt x="22" y="417"/>
                    <a:pt x="0"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557" name="Freeform 1556"/>
            <p:cNvSpPr>
              <a:spLocks noChangeArrowheads="1"/>
            </p:cNvSpPr>
            <p:nvPr/>
          </p:nvSpPr>
          <p:spPr bwMode="auto">
            <a:xfrm>
              <a:off x="4225" y="1423"/>
              <a:ext cx="236" cy="123"/>
            </a:xfrm>
            <a:custGeom>
              <a:avLst/>
              <a:gdLst>
                <a:gd name="T0" fmla="*/ 1022 w 1044"/>
                <a:gd name="T1" fmla="*/ 313 h 544"/>
                <a:gd name="T2" fmla="*/ 1022 w 1044"/>
                <a:gd name="T3" fmla="*/ 313 h 544"/>
                <a:gd name="T4" fmla="*/ 501 w 1044"/>
                <a:gd name="T5" fmla="*/ 21 h 544"/>
                <a:gd name="T6" fmla="*/ 21 w 1044"/>
                <a:gd name="T7" fmla="*/ 230 h 544"/>
                <a:gd name="T8" fmla="*/ 542 w 1044"/>
                <a:gd name="T9" fmla="*/ 522 h 544"/>
                <a:gd name="T10" fmla="*/ 1022 w 1044"/>
                <a:gd name="T11" fmla="*/ 313 h 544"/>
              </a:gdLst>
              <a:ahLst/>
              <a:cxnLst>
                <a:cxn ang="0">
                  <a:pos x="T0" y="T1"/>
                </a:cxn>
                <a:cxn ang="0">
                  <a:pos x="T2" y="T3"/>
                </a:cxn>
                <a:cxn ang="0">
                  <a:pos x="T4" y="T5"/>
                </a:cxn>
                <a:cxn ang="0">
                  <a:pos x="T6" y="T7"/>
                </a:cxn>
                <a:cxn ang="0">
                  <a:pos x="T8" y="T9"/>
                </a:cxn>
                <a:cxn ang="0">
                  <a:pos x="T10" y="T11"/>
                </a:cxn>
              </a:cxnLst>
              <a:rect l="0" t="0" r="r" b="b"/>
              <a:pathLst>
                <a:path w="1044" h="544">
                  <a:moveTo>
                    <a:pt x="1022" y="313"/>
                  </a:moveTo>
                  <a:lnTo>
                    <a:pt x="1022" y="313"/>
                  </a:lnTo>
                  <a:cubicBezTo>
                    <a:pt x="1022" y="188"/>
                    <a:pt x="793" y="63"/>
                    <a:pt x="501" y="21"/>
                  </a:cubicBezTo>
                  <a:cubicBezTo>
                    <a:pt x="230" y="0"/>
                    <a:pt x="0" y="83"/>
                    <a:pt x="21" y="230"/>
                  </a:cubicBezTo>
                  <a:cubicBezTo>
                    <a:pt x="21" y="355"/>
                    <a:pt x="251" y="480"/>
                    <a:pt x="542" y="522"/>
                  </a:cubicBezTo>
                  <a:cubicBezTo>
                    <a:pt x="814" y="543"/>
                    <a:pt x="1043" y="459"/>
                    <a:pt x="1022"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558" name="Freeform 1557"/>
            <p:cNvSpPr>
              <a:spLocks noChangeArrowheads="1"/>
            </p:cNvSpPr>
            <p:nvPr/>
          </p:nvSpPr>
          <p:spPr bwMode="auto">
            <a:xfrm>
              <a:off x="4229" y="1478"/>
              <a:ext cx="232" cy="135"/>
            </a:xfrm>
            <a:custGeom>
              <a:avLst/>
              <a:gdLst>
                <a:gd name="T0" fmla="*/ 0 w 1023"/>
                <a:gd name="T1" fmla="*/ 0 h 605"/>
                <a:gd name="T2" fmla="*/ 0 w 1023"/>
                <a:gd name="T3" fmla="*/ 0 h 605"/>
                <a:gd name="T4" fmla="*/ 521 w 1023"/>
                <a:gd name="T5" fmla="*/ 292 h 605"/>
                <a:gd name="T6" fmla="*/ 1001 w 1023"/>
                <a:gd name="T7" fmla="*/ 83 h 605"/>
                <a:gd name="T8" fmla="*/ 1022 w 1023"/>
                <a:gd name="T9" fmla="*/ 375 h 605"/>
                <a:gd name="T10" fmla="*/ 521 w 1023"/>
                <a:gd name="T11" fmla="*/ 584 h 605"/>
                <a:gd name="T12" fmla="*/ 0 w 1023"/>
                <a:gd name="T13" fmla="*/ 292 h 605"/>
                <a:gd name="T14" fmla="*/ 0 w 1023"/>
                <a:gd name="T15" fmla="*/ 0 h 6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3" h="605">
                  <a:moveTo>
                    <a:pt x="0" y="0"/>
                  </a:moveTo>
                  <a:lnTo>
                    <a:pt x="0" y="0"/>
                  </a:lnTo>
                  <a:cubicBezTo>
                    <a:pt x="0" y="125"/>
                    <a:pt x="230" y="250"/>
                    <a:pt x="521" y="292"/>
                  </a:cubicBezTo>
                  <a:cubicBezTo>
                    <a:pt x="793" y="313"/>
                    <a:pt x="1022" y="229"/>
                    <a:pt x="1001" y="83"/>
                  </a:cubicBezTo>
                  <a:cubicBezTo>
                    <a:pt x="1022" y="375"/>
                    <a:pt x="1022" y="375"/>
                    <a:pt x="1022" y="375"/>
                  </a:cubicBezTo>
                  <a:cubicBezTo>
                    <a:pt x="1022" y="521"/>
                    <a:pt x="814" y="604"/>
                    <a:pt x="521" y="584"/>
                  </a:cubicBezTo>
                  <a:cubicBezTo>
                    <a:pt x="250" y="542"/>
                    <a:pt x="21" y="417"/>
                    <a:pt x="0"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559" name="Freeform 1558"/>
            <p:cNvSpPr>
              <a:spLocks noChangeArrowheads="1"/>
            </p:cNvSpPr>
            <p:nvPr/>
          </p:nvSpPr>
          <p:spPr bwMode="auto">
            <a:xfrm>
              <a:off x="4183" y="1122"/>
              <a:ext cx="232" cy="121"/>
            </a:xfrm>
            <a:custGeom>
              <a:avLst/>
              <a:gdLst>
                <a:gd name="T0" fmla="*/ 1022 w 1023"/>
                <a:gd name="T1" fmla="*/ 313 h 544"/>
                <a:gd name="T2" fmla="*/ 1022 w 1023"/>
                <a:gd name="T3" fmla="*/ 313 h 544"/>
                <a:gd name="T4" fmla="*/ 501 w 1023"/>
                <a:gd name="T5" fmla="*/ 21 h 544"/>
                <a:gd name="T6" fmla="*/ 0 w 1023"/>
                <a:gd name="T7" fmla="*/ 229 h 544"/>
                <a:gd name="T8" fmla="*/ 521 w 1023"/>
                <a:gd name="T9" fmla="*/ 500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1"/>
                  </a:cubicBezTo>
                  <a:cubicBezTo>
                    <a:pt x="208" y="0"/>
                    <a:pt x="0" y="83"/>
                    <a:pt x="0" y="229"/>
                  </a:cubicBezTo>
                  <a:cubicBezTo>
                    <a:pt x="0" y="355"/>
                    <a:pt x="250" y="480"/>
                    <a:pt x="521" y="500"/>
                  </a:cubicBezTo>
                  <a:cubicBezTo>
                    <a:pt x="813" y="543"/>
                    <a:pt x="1022" y="459"/>
                    <a:pt x="1022"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560" name="Freeform 1559"/>
            <p:cNvSpPr>
              <a:spLocks noChangeArrowheads="1"/>
            </p:cNvSpPr>
            <p:nvPr/>
          </p:nvSpPr>
          <p:spPr bwMode="auto">
            <a:xfrm>
              <a:off x="4183" y="1175"/>
              <a:ext cx="236" cy="135"/>
            </a:xfrm>
            <a:custGeom>
              <a:avLst/>
              <a:gdLst>
                <a:gd name="T0" fmla="*/ 0 w 1044"/>
                <a:gd name="T1" fmla="*/ 0 h 606"/>
                <a:gd name="T2" fmla="*/ 0 w 1044"/>
                <a:gd name="T3" fmla="*/ 0 h 606"/>
                <a:gd name="T4" fmla="*/ 521 w 1044"/>
                <a:gd name="T5" fmla="*/ 271 h 606"/>
                <a:gd name="T6" fmla="*/ 1022 w 1044"/>
                <a:gd name="T7" fmla="*/ 84 h 606"/>
                <a:gd name="T8" fmla="*/ 1022 w 1044"/>
                <a:gd name="T9" fmla="*/ 376 h 606"/>
                <a:gd name="T10" fmla="*/ 542 w 1044"/>
                <a:gd name="T11" fmla="*/ 564 h 606"/>
                <a:gd name="T12" fmla="*/ 21 w 1044"/>
                <a:gd name="T13" fmla="*/ 293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0" y="126"/>
                    <a:pt x="250" y="251"/>
                    <a:pt x="521" y="271"/>
                  </a:cubicBezTo>
                  <a:cubicBezTo>
                    <a:pt x="813" y="314"/>
                    <a:pt x="1022" y="230"/>
                    <a:pt x="1022" y="84"/>
                  </a:cubicBezTo>
                  <a:cubicBezTo>
                    <a:pt x="1022" y="376"/>
                    <a:pt x="1022" y="376"/>
                    <a:pt x="1022" y="376"/>
                  </a:cubicBezTo>
                  <a:cubicBezTo>
                    <a:pt x="1043" y="522"/>
                    <a:pt x="813" y="605"/>
                    <a:pt x="542" y="564"/>
                  </a:cubicBezTo>
                  <a:cubicBezTo>
                    <a:pt x="250" y="543"/>
                    <a:pt x="21" y="418"/>
                    <a:pt x="21" y="293"/>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561" name="Freeform 1560"/>
            <p:cNvSpPr>
              <a:spLocks noChangeArrowheads="1"/>
            </p:cNvSpPr>
            <p:nvPr/>
          </p:nvSpPr>
          <p:spPr bwMode="auto">
            <a:xfrm>
              <a:off x="4534" y="1300"/>
              <a:ext cx="234" cy="117"/>
            </a:xfrm>
            <a:custGeom>
              <a:avLst/>
              <a:gdLst>
                <a:gd name="T0" fmla="*/ 1044 w 1045"/>
                <a:gd name="T1" fmla="*/ 313 h 522"/>
                <a:gd name="T2" fmla="*/ 1044 w 1045"/>
                <a:gd name="T3" fmla="*/ 313 h 522"/>
                <a:gd name="T4" fmla="*/ 501 w 1045"/>
                <a:gd name="T5" fmla="*/ 21 h 522"/>
                <a:gd name="T6" fmla="*/ 21 w 1045"/>
                <a:gd name="T7" fmla="*/ 208 h 522"/>
                <a:gd name="T8" fmla="*/ 543 w 1045"/>
                <a:gd name="T9" fmla="*/ 500 h 522"/>
                <a:gd name="T10" fmla="*/ 1044 w 1045"/>
                <a:gd name="T11" fmla="*/ 313 h 522"/>
              </a:gdLst>
              <a:ahLst/>
              <a:cxnLst>
                <a:cxn ang="0">
                  <a:pos x="T0" y="T1"/>
                </a:cxn>
                <a:cxn ang="0">
                  <a:pos x="T2" y="T3"/>
                </a:cxn>
                <a:cxn ang="0">
                  <a:pos x="T4" y="T5"/>
                </a:cxn>
                <a:cxn ang="0">
                  <a:pos x="T6" y="T7"/>
                </a:cxn>
                <a:cxn ang="0">
                  <a:pos x="T8" y="T9"/>
                </a:cxn>
                <a:cxn ang="0">
                  <a:pos x="T10" y="T11"/>
                </a:cxn>
              </a:cxnLst>
              <a:rect l="0" t="0" r="r" b="b"/>
              <a:pathLst>
                <a:path w="1045" h="522">
                  <a:moveTo>
                    <a:pt x="1044" y="313"/>
                  </a:moveTo>
                  <a:lnTo>
                    <a:pt x="1044" y="313"/>
                  </a:lnTo>
                  <a:cubicBezTo>
                    <a:pt x="1022" y="187"/>
                    <a:pt x="793" y="41"/>
                    <a:pt x="501" y="21"/>
                  </a:cubicBezTo>
                  <a:cubicBezTo>
                    <a:pt x="230" y="0"/>
                    <a:pt x="0" y="83"/>
                    <a:pt x="21" y="208"/>
                  </a:cubicBezTo>
                  <a:cubicBezTo>
                    <a:pt x="21" y="354"/>
                    <a:pt x="271" y="480"/>
                    <a:pt x="543" y="500"/>
                  </a:cubicBezTo>
                  <a:cubicBezTo>
                    <a:pt x="814" y="521"/>
                    <a:pt x="1044" y="438"/>
                    <a:pt x="1044"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562" name="Freeform 1561"/>
            <p:cNvSpPr>
              <a:spLocks noChangeArrowheads="1"/>
            </p:cNvSpPr>
            <p:nvPr/>
          </p:nvSpPr>
          <p:spPr bwMode="auto">
            <a:xfrm>
              <a:off x="4538" y="1348"/>
              <a:ext cx="236" cy="137"/>
            </a:xfrm>
            <a:custGeom>
              <a:avLst/>
              <a:gdLst>
                <a:gd name="T0" fmla="*/ 0 w 1044"/>
                <a:gd name="T1" fmla="*/ 0 h 607"/>
                <a:gd name="T2" fmla="*/ 0 w 1044"/>
                <a:gd name="T3" fmla="*/ 0 h 607"/>
                <a:gd name="T4" fmla="*/ 522 w 1044"/>
                <a:gd name="T5" fmla="*/ 292 h 607"/>
                <a:gd name="T6" fmla="*/ 1023 w 1044"/>
                <a:gd name="T7" fmla="*/ 105 h 607"/>
                <a:gd name="T8" fmla="*/ 1023 w 1044"/>
                <a:gd name="T9" fmla="*/ 397 h 607"/>
                <a:gd name="T10" fmla="*/ 543 w 1044"/>
                <a:gd name="T11" fmla="*/ 584 h 607"/>
                <a:gd name="T12" fmla="*/ 0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6"/>
                    <a:pt x="250" y="272"/>
                    <a:pt x="522" y="292"/>
                  </a:cubicBezTo>
                  <a:cubicBezTo>
                    <a:pt x="793" y="313"/>
                    <a:pt x="1023" y="230"/>
                    <a:pt x="1023" y="105"/>
                  </a:cubicBezTo>
                  <a:cubicBezTo>
                    <a:pt x="1023" y="397"/>
                    <a:pt x="1023" y="397"/>
                    <a:pt x="1023" y="397"/>
                  </a:cubicBezTo>
                  <a:cubicBezTo>
                    <a:pt x="1043" y="522"/>
                    <a:pt x="814" y="606"/>
                    <a:pt x="543" y="584"/>
                  </a:cubicBezTo>
                  <a:cubicBezTo>
                    <a:pt x="250" y="564"/>
                    <a:pt x="21" y="439"/>
                    <a:pt x="0"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563" name="Freeform 1562"/>
            <p:cNvSpPr>
              <a:spLocks noChangeArrowheads="1"/>
            </p:cNvSpPr>
            <p:nvPr/>
          </p:nvSpPr>
          <p:spPr bwMode="auto">
            <a:xfrm>
              <a:off x="4500" y="999"/>
              <a:ext cx="236" cy="117"/>
            </a:xfrm>
            <a:custGeom>
              <a:avLst/>
              <a:gdLst>
                <a:gd name="T0" fmla="*/ 1023 w 1044"/>
                <a:gd name="T1" fmla="*/ 313 h 522"/>
                <a:gd name="T2" fmla="*/ 1023 w 1044"/>
                <a:gd name="T3" fmla="*/ 313 h 522"/>
                <a:gd name="T4" fmla="*/ 501 w 1044"/>
                <a:gd name="T5" fmla="*/ 21 h 522"/>
                <a:gd name="T6" fmla="*/ 0 w 1044"/>
                <a:gd name="T7" fmla="*/ 208 h 522"/>
                <a:gd name="T8" fmla="*/ 543 w 1044"/>
                <a:gd name="T9" fmla="*/ 500 h 522"/>
                <a:gd name="T10" fmla="*/ 1023 w 1044"/>
                <a:gd name="T11" fmla="*/ 313 h 522"/>
              </a:gdLst>
              <a:ahLst/>
              <a:cxnLst>
                <a:cxn ang="0">
                  <a:pos x="T0" y="T1"/>
                </a:cxn>
                <a:cxn ang="0">
                  <a:pos x="T2" y="T3"/>
                </a:cxn>
                <a:cxn ang="0">
                  <a:pos x="T4" y="T5"/>
                </a:cxn>
                <a:cxn ang="0">
                  <a:pos x="T6" y="T7"/>
                </a:cxn>
                <a:cxn ang="0">
                  <a:pos x="T8" y="T9"/>
                </a:cxn>
                <a:cxn ang="0">
                  <a:pos x="T10" y="T11"/>
                </a:cxn>
              </a:cxnLst>
              <a:rect l="0" t="0" r="r" b="b"/>
              <a:pathLst>
                <a:path w="1044" h="522">
                  <a:moveTo>
                    <a:pt x="1023" y="313"/>
                  </a:moveTo>
                  <a:lnTo>
                    <a:pt x="1023" y="313"/>
                  </a:lnTo>
                  <a:cubicBezTo>
                    <a:pt x="1023" y="167"/>
                    <a:pt x="772" y="41"/>
                    <a:pt x="501" y="21"/>
                  </a:cubicBezTo>
                  <a:cubicBezTo>
                    <a:pt x="230" y="0"/>
                    <a:pt x="0" y="83"/>
                    <a:pt x="0" y="208"/>
                  </a:cubicBezTo>
                  <a:cubicBezTo>
                    <a:pt x="21" y="354"/>
                    <a:pt x="250" y="480"/>
                    <a:pt x="543" y="500"/>
                  </a:cubicBezTo>
                  <a:cubicBezTo>
                    <a:pt x="814" y="521"/>
                    <a:pt x="1043" y="438"/>
                    <a:pt x="1023"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564" name="Freeform 1563"/>
            <p:cNvSpPr>
              <a:spLocks noChangeArrowheads="1"/>
            </p:cNvSpPr>
            <p:nvPr/>
          </p:nvSpPr>
          <p:spPr bwMode="auto">
            <a:xfrm>
              <a:off x="4500" y="1046"/>
              <a:ext cx="236" cy="137"/>
            </a:xfrm>
            <a:custGeom>
              <a:avLst/>
              <a:gdLst>
                <a:gd name="T0" fmla="*/ 0 w 1044"/>
                <a:gd name="T1" fmla="*/ 0 h 607"/>
                <a:gd name="T2" fmla="*/ 0 w 1044"/>
                <a:gd name="T3" fmla="*/ 0 h 607"/>
                <a:gd name="T4" fmla="*/ 543 w 1044"/>
                <a:gd name="T5" fmla="*/ 292 h 607"/>
                <a:gd name="T6" fmla="*/ 1023 w 1044"/>
                <a:gd name="T7" fmla="*/ 105 h 607"/>
                <a:gd name="T8" fmla="*/ 1043 w 1044"/>
                <a:gd name="T9" fmla="*/ 397 h 607"/>
                <a:gd name="T10" fmla="*/ 543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0" y="272"/>
                    <a:pt x="543" y="292"/>
                  </a:cubicBezTo>
                  <a:cubicBezTo>
                    <a:pt x="814" y="313"/>
                    <a:pt x="1043" y="230"/>
                    <a:pt x="1023" y="105"/>
                  </a:cubicBezTo>
                  <a:cubicBezTo>
                    <a:pt x="1043" y="397"/>
                    <a:pt x="1043" y="397"/>
                    <a:pt x="1043" y="397"/>
                  </a:cubicBezTo>
                  <a:cubicBezTo>
                    <a:pt x="1043" y="522"/>
                    <a:pt x="835" y="606"/>
                    <a:pt x="543" y="584"/>
                  </a:cubicBezTo>
                  <a:cubicBezTo>
                    <a:pt x="272" y="563"/>
                    <a:pt x="21" y="439"/>
                    <a:pt x="21"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565" name="Freeform 1564"/>
            <p:cNvSpPr>
              <a:spLocks noChangeArrowheads="1"/>
            </p:cNvSpPr>
            <p:nvPr/>
          </p:nvSpPr>
          <p:spPr bwMode="auto">
            <a:xfrm>
              <a:off x="4855" y="1175"/>
              <a:ext cx="232" cy="121"/>
            </a:xfrm>
            <a:custGeom>
              <a:avLst/>
              <a:gdLst>
                <a:gd name="T0" fmla="*/ 1022 w 1023"/>
                <a:gd name="T1" fmla="*/ 314 h 544"/>
                <a:gd name="T2" fmla="*/ 1022 w 1023"/>
                <a:gd name="T3" fmla="*/ 314 h 544"/>
                <a:gd name="T4" fmla="*/ 501 w 1023"/>
                <a:gd name="T5" fmla="*/ 43 h 544"/>
                <a:gd name="T6" fmla="*/ 0 w 1023"/>
                <a:gd name="T7" fmla="*/ 230 h 544"/>
                <a:gd name="T8" fmla="*/ 521 w 1023"/>
                <a:gd name="T9" fmla="*/ 522 h 544"/>
                <a:gd name="T10" fmla="*/ 1022 w 1023"/>
                <a:gd name="T11" fmla="*/ 314 h 544"/>
              </a:gdLst>
              <a:ahLst/>
              <a:cxnLst>
                <a:cxn ang="0">
                  <a:pos x="T0" y="T1"/>
                </a:cxn>
                <a:cxn ang="0">
                  <a:pos x="T2" y="T3"/>
                </a:cxn>
                <a:cxn ang="0">
                  <a:pos x="T4" y="T5"/>
                </a:cxn>
                <a:cxn ang="0">
                  <a:pos x="T6" y="T7"/>
                </a:cxn>
                <a:cxn ang="0">
                  <a:pos x="T8" y="T9"/>
                </a:cxn>
                <a:cxn ang="0">
                  <a:pos x="T10" y="T11"/>
                </a:cxn>
              </a:cxnLst>
              <a:rect l="0" t="0" r="r" b="b"/>
              <a:pathLst>
                <a:path w="1023" h="544">
                  <a:moveTo>
                    <a:pt x="1022" y="314"/>
                  </a:moveTo>
                  <a:lnTo>
                    <a:pt x="1022" y="314"/>
                  </a:lnTo>
                  <a:cubicBezTo>
                    <a:pt x="1022" y="188"/>
                    <a:pt x="772" y="63"/>
                    <a:pt x="501" y="43"/>
                  </a:cubicBezTo>
                  <a:cubicBezTo>
                    <a:pt x="209" y="0"/>
                    <a:pt x="0" y="84"/>
                    <a:pt x="0" y="230"/>
                  </a:cubicBezTo>
                  <a:cubicBezTo>
                    <a:pt x="21" y="355"/>
                    <a:pt x="250" y="480"/>
                    <a:pt x="521" y="522"/>
                  </a:cubicBezTo>
                  <a:cubicBezTo>
                    <a:pt x="814" y="543"/>
                    <a:pt x="1022" y="460"/>
                    <a:pt x="1022" y="314"/>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566" name="Freeform 1565"/>
            <p:cNvSpPr>
              <a:spLocks noChangeArrowheads="1"/>
            </p:cNvSpPr>
            <p:nvPr/>
          </p:nvSpPr>
          <p:spPr bwMode="auto">
            <a:xfrm>
              <a:off x="4855" y="1225"/>
              <a:ext cx="236" cy="137"/>
            </a:xfrm>
            <a:custGeom>
              <a:avLst/>
              <a:gdLst>
                <a:gd name="T0" fmla="*/ 0 w 1044"/>
                <a:gd name="T1" fmla="*/ 0 h 606"/>
                <a:gd name="T2" fmla="*/ 0 w 1044"/>
                <a:gd name="T3" fmla="*/ 0 h 606"/>
                <a:gd name="T4" fmla="*/ 521 w 1044"/>
                <a:gd name="T5" fmla="*/ 292 h 606"/>
                <a:gd name="T6" fmla="*/ 1022 w 1044"/>
                <a:gd name="T7" fmla="*/ 84 h 606"/>
                <a:gd name="T8" fmla="*/ 1043 w 1044"/>
                <a:gd name="T9" fmla="*/ 375 h 606"/>
                <a:gd name="T10" fmla="*/ 543 w 1044"/>
                <a:gd name="T11" fmla="*/ 584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92"/>
                  </a:cubicBezTo>
                  <a:cubicBezTo>
                    <a:pt x="814" y="313"/>
                    <a:pt x="1022" y="230"/>
                    <a:pt x="1022" y="84"/>
                  </a:cubicBezTo>
                  <a:cubicBezTo>
                    <a:pt x="1043" y="375"/>
                    <a:pt x="1043" y="375"/>
                    <a:pt x="1043" y="375"/>
                  </a:cubicBezTo>
                  <a:cubicBezTo>
                    <a:pt x="1043" y="521"/>
                    <a:pt x="814" y="605"/>
                    <a:pt x="543" y="584"/>
                  </a:cubicBezTo>
                  <a:cubicBezTo>
                    <a:pt x="271" y="542"/>
                    <a:pt x="21" y="417"/>
                    <a:pt x="21"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567" name="Freeform 1566"/>
            <p:cNvSpPr>
              <a:spLocks noChangeArrowheads="1"/>
            </p:cNvSpPr>
            <p:nvPr/>
          </p:nvSpPr>
          <p:spPr bwMode="auto">
            <a:xfrm>
              <a:off x="4808" y="876"/>
              <a:ext cx="230" cy="121"/>
            </a:xfrm>
            <a:custGeom>
              <a:avLst/>
              <a:gdLst>
                <a:gd name="T0" fmla="*/ 1022 w 1023"/>
                <a:gd name="T1" fmla="*/ 313 h 544"/>
                <a:gd name="T2" fmla="*/ 1022 w 1023"/>
                <a:gd name="T3" fmla="*/ 313 h 544"/>
                <a:gd name="T4" fmla="*/ 500 w 1023"/>
                <a:gd name="T5" fmla="*/ 21 h 544"/>
                <a:gd name="T6" fmla="*/ 0 w 1023"/>
                <a:gd name="T7" fmla="*/ 209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22" y="188"/>
                    <a:pt x="771" y="63"/>
                    <a:pt x="500" y="21"/>
                  </a:cubicBezTo>
                  <a:cubicBezTo>
                    <a:pt x="208" y="0"/>
                    <a:pt x="0" y="84"/>
                    <a:pt x="0" y="209"/>
                  </a:cubicBezTo>
                  <a:cubicBezTo>
                    <a:pt x="20" y="355"/>
                    <a:pt x="250" y="480"/>
                    <a:pt x="521" y="501"/>
                  </a:cubicBezTo>
                  <a:cubicBezTo>
                    <a:pt x="813" y="543"/>
                    <a:pt x="1022" y="439"/>
                    <a:pt x="1022"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568" name="Freeform 1567"/>
            <p:cNvSpPr>
              <a:spLocks noChangeArrowheads="1"/>
            </p:cNvSpPr>
            <p:nvPr/>
          </p:nvSpPr>
          <p:spPr bwMode="auto">
            <a:xfrm>
              <a:off x="4808" y="923"/>
              <a:ext cx="236" cy="141"/>
            </a:xfrm>
            <a:custGeom>
              <a:avLst/>
              <a:gdLst>
                <a:gd name="T0" fmla="*/ 0 w 1043"/>
                <a:gd name="T1" fmla="*/ 0 h 627"/>
                <a:gd name="T2" fmla="*/ 0 w 1043"/>
                <a:gd name="T3" fmla="*/ 0 h 627"/>
                <a:gd name="T4" fmla="*/ 521 w 1043"/>
                <a:gd name="T5" fmla="*/ 292 h 627"/>
                <a:gd name="T6" fmla="*/ 1022 w 1043"/>
                <a:gd name="T7" fmla="*/ 104 h 627"/>
                <a:gd name="T8" fmla="*/ 1042 w 1043"/>
                <a:gd name="T9" fmla="*/ 397 h 627"/>
                <a:gd name="T10" fmla="*/ 542 w 1043"/>
                <a:gd name="T11" fmla="*/ 584 h 627"/>
                <a:gd name="T12" fmla="*/ 20 w 1043"/>
                <a:gd name="T13" fmla="*/ 292 h 627"/>
                <a:gd name="T14" fmla="*/ 0 w 1043"/>
                <a:gd name="T15" fmla="*/ 0 h 6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3" h="627">
                  <a:moveTo>
                    <a:pt x="0" y="0"/>
                  </a:moveTo>
                  <a:lnTo>
                    <a:pt x="0" y="0"/>
                  </a:lnTo>
                  <a:cubicBezTo>
                    <a:pt x="20" y="146"/>
                    <a:pt x="250" y="271"/>
                    <a:pt x="521" y="292"/>
                  </a:cubicBezTo>
                  <a:cubicBezTo>
                    <a:pt x="813" y="334"/>
                    <a:pt x="1022" y="230"/>
                    <a:pt x="1022" y="104"/>
                  </a:cubicBezTo>
                  <a:cubicBezTo>
                    <a:pt x="1042" y="397"/>
                    <a:pt x="1042" y="397"/>
                    <a:pt x="1042" y="397"/>
                  </a:cubicBezTo>
                  <a:cubicBezTo>
                    <a:pt x="1042" y="521"/>
                    <a:pt x="813" y="626"/>
                    <a:pt x="542" y="584"/>
                  </a:cubicBezTo>
                  <a:cubicBezTo>
                    <a:pt x="271" y="563"/>
                    <a:pt x="20" y="438"/>
                    <a:pt x="20"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569" name="Freeform 1568"/>
            <p:cNvSpPr>
              <a:spLocks noChangeArrowheads="1"/>
            </p:cNvSpPr>
            <p:nvPr/>
          </p:nvSpPr>
          <p:spPr bwMode="auto">
            <a:xfrm>
              <a:off x="5162" y="1056"/>
              <a:ext cx="232" cy="117"/>
            </a:xfrm>
            <a:custGeom>
              <a:avLst/>
              <a:gdLst>
                <a:gd name="T0" fmla="*/ 1022 w 1023"/>
                <a:gd name="T1" fmla="*/ 313 h 522"/>
                <a:gd name="T2" fmla="*/ 1022 w 1023"/>
                <a:gd name="T3" fmla="*/ 313 h 522"/>
                <a:gd name="T4" fmla="*/ 500 w 1023"/>
                <a:gd name="T5" fmla="*/ 21 h 522"/>
                <a:gd name="T6" fmla="*/ 0 w 1023"/>
                <a:gd name="T7" fmla="*/ 208 h 522"/>
                <a:gd name="T8" fmla="*/ 522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67"/>
                    <a:pt x="772" y="42"/>
                    <a:pt x="500" y="21"/>
                  </a:cubicBezTo>
                  <a:cubicBezTo>
                    <a:pt x="209" y="0"/>
                    <a:pt x="0" y="84"/>
                    <a:pt x="0" y="208"/>
                  </a:cubicBezTo>
                  <a:cubicBezTo>
                    <a:pt x="21" y="355"/>
                    <a:pt x="250" y="480"/>
                    <a:pt x="522" y="501"/>
                  </a:cubicBezTo>
                  <a:cubicBezTo>
                    <a:pt x="813" y="521"/>
                    <a:pt x="1022" y="438"/>
                    <a:pt x="1022"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570" name="Freeform 1569"/>
            <p:cNvSpPr>
              <a:spLocks noChangeArrowheads="1"/>
            </p:cNvSpPr>
            <p:nvPr/>
          </p:nvSpPr>
          <p:spPr bwMode="auto">
            <a:xfrm>
              <a:off x="5162" y="1102"/>
              <a:ext cx="236" cy="137"/>
            </a:xfrm>
            <a:custGeom>
              <a:avLst/>
              <a:gdLst>
                <a:gd name="T0" fmla="*/ 0 w 1044"/>
                <a:gd name="T1" fmla="*/ 0 h 607"/>
                <a:gd name="T2" fmla="*/ 0 w 1044"/>
                <a:gd name="T3" fmla="*/ 0 h 607"/>
                <a:gd name="T4" fmla="*/ 522 w 1044"/>
                <a:gd name="T5" fmla="*/ 293 h 607"/>
                <a:gd name="T6" fmla="*/ 1022 w 1044"/>
                <a:gd name="T7" fmla="*/ 105 h 607"/>
                <a:gd name="T8" fmla="*/ 1022 w 1044"/>
                <a:gd name="T9" fmla="*/ 397 h 607"/>
                <a:gd name="T10" fmla="*/ 542 w 1044"/>
                <a:gd name="T11" fmla="*/ 584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7"/>
                    <a:pt x="250" y="272"/>
                    <a:pt x="522" y="293"/>
                  </a:cubicBezTo>
                  <a:cubicBezTo>
                    <a:pt x="813" y="313"/>
                    <a:pt x="1022" y="230"/>
                    <a:pt x="1022" y="105"/>
                  </a:cubicBezTo>
                  <a:cubicBezTo>
                    <a:pt x="1022" y="397"/>
                    <a:pt x="1022" y="397"/>
                    <a:pt x="1022" y="397"/>
                  </a:cubicBezTo>
                  <a:cubicBezTo>
                    <a:pt x="1043" y="522"/>
                    <a:pt x="813" y="606"/>
                    <a:pt x="542" y="584"/>
                  </a:cubicBezTo>
                  <a:cubicBezTo>
                    <a:pt x="250" y="564"/>
                    <a:pt x="21" y="439"/>
                    <a:pt x="21" y="293"/>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grpSp>
      <p:grpSp>
        <p:nvGrpSpPr>
          <p:cNvPr id="1571" name="Group 204"/>
          <p:cNvGrpSpPr>
            <a:grpSpLocks/>
          </p:cNvGrpSpPr>
          <p:nvPr/>
        </p:nvGrpSpPr>
        <p:grpSpPr bwMode="auto">
          <a:xfrm rot="20189438" flipH="1">
            <a:off x="6396503" y="1136834"/>
            <a:ext cx="992980" cy="723563"/>
            <a:chOff x="3658" y="852"/>
            <a:chExt cx="1986" cy="1447"/>
          </a:xfrm>
        </p:grpSpPr>
        <p:sp>
          <p:nvSpPr>
            <p:cNvPr id="1572" name="Freeform 1571"/>
            <p:cNvSpPr>
              <a:spLocks noChangeArrowheads="1"/>
            </p:cNvSpPr>
            <p:nvPr/>
          </p:nvSpPr>
          <p:spPr bwMode="auto">
            <a:xfrm>
              <a:off x="3658" y="1419"/>
              <a:ext cx="662" cy="880"/>
            </a:xfrm>
            <a:custGeom>
              <a:avLst/>
              <a:gdLst>
                <a:gd name="T0" fmla="*/ 2921 w 2922"/>
                <a:gd name="T1" fmla="*/ 3879 h 3880"/>
                <a:gd name="T2" fmla="*/ 0 w 2922"/>
                <a:gd name="T3" fmla="*/ 2629 h 3880"/>
                <a:gd name="T4" fmla="*/ 0 w 2922"/>
                <a:gd name="T5" fmla="*/ 0 h 3880"/>
                <a:gd name="T6" fmla="*/ 2921 w 2922"/>
                <a:gd name="T7" fmla="*/ 1251 h 3880"/>
                <a:gd name="T8" fmla="*/ 2921 w 2922"/>
                <a:gd name="T9" fmla="*/ 3879 h 3880"/>
              </a:gdLst>
              <a:ahLst/>
              <a:cxnLst>
                <a:cxn ang="0">
                  <a:pos x="T0" y="T1"/>
                </a:cxn>
                <a:cxn ang="0">
                  <a:pos x="T2" y="T3"/>
                </a:cxn>
                <a:cxn ang="0">
                  <a:pos x="T4" y="T5"/>
                </a:cxn>
                <a:cxn ang="0">
                  <a:pos x="T6" y="T7"/>
                </a:cxn>
                <a:cxn ang="0">
                  <a:pos x="T8" y="T9"/>
                </a:cxn>
              </a:cxnLst>
              <a:rect l="0" t="0" r="r" b="b"/>
              <a:pathLst>
                <a:path w="2922" h="3880">
                  <a:moveTo>
                    <a:pt x="2921" y="3879"/>
                  </a:moveTo>
                  <a:lnTo>
                    <a:pt x="0" y="2629"/>
                  </a:lnTo>
                  <a:lnTo>
                    <a:pt x="0" y="0"/>
                  </a:lnTo>
                  <a:lnTo>
                    <a:pt x="2921" y="1251"/>
                  </a:lnTo>
                  <a:lnTo>
                    <a:pt x="2921" y="3879"/>
                  </a:lnTo>
                </a:path>
              </a:pathLst>
            </a:custGeom>
            <a:gradFill flip="none" rotWithShape="1">
              <a:gsLst>
                <a:gs pos="0">
                  <a:schemeClr val="accent3">
                    <a:lumMod val="40000"/>
                    <a:lumOff val="60000"/>
                  </a:schemeClr>
                </a:gs>
                <a:gs pos="46000">
                  <a:schemeClr val="accent3">
                    <a:lumMod val="95000"/>
                    <a:lumOff val="5000"/>
                  </a:schemeClr>
                </a:gs>
                <a:gs pos="100000">
                  <a:schemeClr val="accent3">
                    <a:lumMod val="60000"/>
                  </a:schemeClr>
                </a:gs>
              </a:gsLst>
              <a:path path="circle">
                <a:fillToRect l="50000" t="130000" r="50000" b="-3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573" name="Freeform 1572"/>
            <p:cNvSpPr>
              <a:spLocks noChangeArrowheads="1"/>
            </p:cNvSpPr>
            <p:nvPr/>
          </p:nvSpPr>
          <p:spPr bwMode="auto">
            <a:xfrm>
              <a:off x="4320" y="1133"/>
              <a:ext cx="1324" cy="1166"/>
            </a:xfrm>
            <a:custGeom>
              <a:avLst/>
              <a:gdLst>
                <a:gd name="T0" fmla="*/ 2920 w 5842"/>
                <a:gd name="T1" fmla="*/ 1272 h 5152"/>
                <a:gd name="T2" fmla="*/ 0 w 5842"/>
                <a:gd name="T3" fmla="*/ 2523 h 5152"/>
                <a:gd name="T4" fmla="*/ 0 w 5842"/>
                <a:gd name="T5" fmla="*/ 5151 h 5152"/>
                <a:gd name="T6" fmla="*/ 2920 w 5842"/>
                <a:gd name="T7" fmla="*/ 3901 h 5152"/>
                <a:gd name="T8" fmla="*/ 5841 w 5842"/>
                <a:gd name="T9" fmla="*/ 2649 h 5152"/>
                <a:gd name="T10" fmla="*/ 5841 w 5842"/>
                <a:gd name="T11" fmla="*/ 0 h 5152"/>
                <a:gd name="T12" fmla="*/ 2920 w 5842"/>
                <a:gd name="T13" fmla="*/ 1272 h 5152"/>
              </a:gdLst>
              <a:ahLst/>
              <a:cxnLst>
                <a:cxn ang="0">
                  <a:pos x="T0" y="T1"/>
                </a:cxn>
                <a:cxn ang="0">
                  <a:pos x="T2" y="T3"/>
                </a:cxn>
                <a:cxn ang="0">
                  <a:pos x="T4" y="T5"/>
                </a:cxn>
                <a:cxn ang="0">
                  <a:pos x="T6" y="T7"/>
                </a:cxn>
                <a:cxn ang="0">
                  <a:pos x="T8" y="T9"/>
                </a:cxn>
                <a:cxn ang="0">
                  <a:pos x="T10" y="T11"/>
                </a:cxn>
                <a:cxn ang="0">
                  <a:pos x="T12" y="T13"/>
                </a:cxn>
              </a:cxnLst>
              <a:rect l="0" t="0" r="r" b="b"/>
              <a:pathLst>
                <a:path w="5842" h="5152">
                  <a:moveTo>
                    <a:pt x="2920" y="1272"/>
                  </a:moveTo>
                  <a:lnTo>
                    <a:pt x="0" y="2523"/>
                  </a:lnTo>
                  <a:lnTo>
                    <a:pt x="0" y="5151"/>
                  </a:lnTo>
                  <a:lnTo>
                    <a:pt x="2920" y="3901"/>
                  </a:lnTo>
                  <a:lnTo>
                    <a:pt x="5841" y="2649"/>
                  </a:lnTo>
                  <a:lnTo>
                    <a:pt x="5841" y="0"/>
                  </a:lnTo>
                  <a:lnTo>
                    <a:pt x="2920" y="1272"/>
                  </a:lnTo>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574" name="Freeform 1573"/>
            <p:cNvSpPr>
              <a:spLocks noChangeArrowheads="1"/>
            </p:cNvSpPr>
            <p:nvPr/>
          </p:nvSpPr>
          <p:spPr bwMode="auto">
            <a:xfrm>
              <a:off x="3658" y="852"/>
              <a:ext cx="1986" cy="856"/>
            </a:xfrm>
            <a:custGeom>
              <a:avLst/>
              <a:gdLst>
                <a:gd name="T0" fmla="*/ 5841 w 8763"/>
                <a:gd name="T1" fmla="*/ 0 h 3776"/>
                <a:gd name="T2" fmla="*/ 2921 w 8763"/>
                <a:gd name="T3" fmla="*/ 1252 h 3776"/>
                <a:gd name="T4" fmla="*/ 0 w 8763"/>
                <a:gd name="T5" fmla="*/ 2524 h 3776"/>
                <a:gd name="T6" fmla="*/ 2921 w 8763"/>
                <a:gd name="T7" fmla="*/ 3775 h 3776"/>
                <a:gd name="T8" fmla="*/ 5841 w 8763"/>
                <a:gd name="T9" fmla="*/ 2524 h 3776"/>
                <a:gd name="T10" fmla="*/ 8762 w 8763"/>
                <a:gd name="T11" fmla="*/ 1252 h 3776"/>
                <a:gd name="T12" fmla="*/ 5841 w 8763"/>
                <a:gd name="T13" fmla="*/ 0 h 3776"/>
              </a:gdLst>
              <a:ahLst/>
              <a:cxnLst>
                <a:cxn ang="0">
                  <a:pos x="T0" y="T1"/>
                </a:cxn>
                <a:cxn ang="0">
                  <a:pos x="T2" y="T3"/>
                </a:cxn>
                <a:cxn ang="0">
                  <a:pos x="T4" y="T5"/>
                </a:cxn>
                <a:cxn ang="0">
                  <a:pos x="T6" y="T7"/>
                </a:cxn>
                <a:cxn ang="0">
                  <a:pos x="T8" y="T9"/>
                </a:cxn>
                <a:cxn ang="0">
                  <a:pos x="T10" y="T11"/>
                </a:cxn>
                <a:cxn ang="0">
                  <a:pos x="T12" y="T13"/>
                </a:cxn>
              </a:cxnLst>
              <a:rect l="0" t="0" r="r" b="b"/>
              <a:pathLst>
                <a:path w="8763" h="3776">
                  <a:moveTo>
                    <a:pt x="5841" y="0"/>
                  </a:moveTo>
                  <a:lnTo>
                    <a:pt x="2921" y="1252"/>
                  </a:lnTo>
                  <a:lnTo>
                    <a:pt x="0" y="2524"/>
                  </a:lnTo>
                  <a:lnTo>
                    <a:pt x="2921" y="3775"/>
                  </a:lnTo>
                  <a:lnTo>
                    <a:pt x="5841" y="2524"/>
                  </a:lnTo>
                  <a:lnTo>
                    <a:pt x="8762" y="1252"/>
                  </a:lnTo>
                  <a:lnTo>
                    <a:pt x="5841" y="0"/>
                  </a:lnTo>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575" name="Freeform 1574"/>
            <p:cNvSpPr>
              <a:spLocks noChangeArrowheads="1"/>
            </p:cNvSpPr>
            <p:nvPr/>
          </p:nvSpPr>
          <p:spPr bwMode="auto">
            <a:xfrm>
              <a:off x="3872" y="1246"/>
              <a:ext cx="234" cy="121"/>
            </a:xfrm>
            <a:custGeom>
              <a:avLst/>
              <a:gdLst>
                <a:gd name="T0" fmla="*/ 1022 w 1044"/>
                <a:gd name="T1" fmla="*/ 333 h 543"/>
                <a:gd name="T2" fmla="*/ 1022 w 1044"/>
                <a:gd name="T3" fmla="*/ 333 h 543"/>
                <a:gd name="T4" fmla="*/ 500 w 1044"/>
                <a:gd name="T5" fmla="*/ 41 h 543"/>
                <a:gd name="T6" fmla="*/ 20 w 1044"/>
                <a:gd name="T7" fmla="*/ 229 h 543"/>
                <a:gd name="T8" fmla="*/ 542 w 1044"/>
                <a:gd name="T9" fmla="*/ 521 h 543"/>
                <a:gd name="T10" fmla="*/ 1022 w 1044"/>
                <a:gd name="T11" fmla="*/ 333 h 543"/>
              </a:gdLst>
              <a:ahLst/>
              <a:cxnLst>
                <a:cxn ang="0">
                  <a:pos x="T0" y="T1"/>
                </a:cxn>
                <a:cxn ang="0">
                  <a:pos x="T2" y="T3"/>
                </a:cxn>
                <a:cxn ang="0">
                  <a:pos x="T4" y="T5"/>
                </a:cxn>
                <a:cxn ang="0">
                  <a:pos x="T6" y="T7"/>
                </a:cxn>
                <a:cxn ang="0">
                  <a:pos x="T8" y="T9"/>
                </a:cxn>
                <a:cxn ang="0">
                  <a:pos x="T10" y="T11"/>
                </a:cxn>
              </a:cxnLst>
              <a:rect l="0" t="0" r="r" b="b"/>
              <a:pathLst>
                <a:path w="1044" h="543">
                  <a:moveTo>
                    <a:pt x="1022" y="333"/>
                  </a:moveTo>
                  <a:lnTo>
                    <a:pt x="1022" y="333"/>
                  </a:lnTo>
                  <a:cubicBezTo>
                    <a:pt x="1022" y="187"/>
                    <a:pt x="793" y="62"/>
                    <a:pt x="500" y="41"/>
                  </a:cubicBezTo>
                  <a:cubicBezTo>
                    <a:pt x="229" y="0"/>
                    <a:pt x="0" y="104"/>
                    <a:pt x="20" y="229"/>
                  </a:cubicBezTo>
                  <a:cubicBezTo>
                    <a:pt x="20" y="354"/>
                    <a:pt x="250" y="479"/>
                    <a:pt x="542" y="521"/>
                  </a:cubicBezTo>
                  <a:cubicBezTo>
                    <a:pt x="813" y="542"/>
                    <a:pt x="1043" y="458"/>
                    <a:pt x="1022" y="33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576" name="Freeform 1575"/>
            <p:cNvSpPr>
              <a:spLocks noChangeArrowheads="1"/>
            </p:cNvSpPr>
            <p:nvPr/>
          </p:nvSpPr>
          <p:spPr bwMode="auto">
            <a:xfrm>
              <a:off x="3876" y="1298"/>
              <a:ext cx="230" cy="135"/>
            </a:xfrm>
            <a:custGeom>
              <a:avLst/>
              <a:gdLst>
                <a:gd name="T0" fmla="*/ 0 w 1024"/>
                <a:gd name="T1" fmla="*/ 0 h 606"/>
                <a:gd name="T2" fmla="*/ 0 w 1024"/>
                <a:gd name="T3" fmla="*/ 0 h 606"/>
                <a:gd name="T4" fmla="*/ 522 w 1024"/>
                <a:gd name="T5" fmla="*/ 292 h 606"/>
                <a:gd name="T6" fmla="*/ 1002 w 1024"/>
                <a:gd name="T7" fmla="*/ 104 h 606"/>
                <a:gd name="T8" fmla="*/ 1023 w 1024"/>
                <a:gd name="T9" fmla="*/ 396 h 606"/>
                <a:gd name="T10" fmla="*/ 522 w 1024"/>
                <a:gd name="T11" fmla="*/ 584 h 606"/>
                <a:gd name="T12" fmla="*/ 0 w 1024"/>
                <a:gd name="T13" fmla="*/ 292 h 606"/>
                <a:gd name="T14" fmla="*/ 0 w 102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4" h="606">
                  <a:moveTo>
                    <a:pt x="0" y="0"/>
                  </a:moveTo>
                  <a:lnTo>
                    <a:pt x="0" y="0"/>
                  </a:lnTo>
                  <a:cubicBezTo>
                    <a:pt x="0" y="125"/>
                    <a:pt x="230" y="250"/>
                    <a:pt x="522" y="292"/>
                  </a:cubicBezTo>
                  <a:cubicBezTo>
                    <a:pt x="793" y="313"/>
                    <a:pt x="1023" y="229"/>
                    <a:pt x="1002" y="104"/>
                  </a:cubicBezTo>
                  <a:cubicBezTo>
                    <a:pt x="1023" y="396"/>
                    <a:pt x="1023" y="396"/>
                    <a:pt x="1023" y="396"/>
                  </a:cubicBezTo>
                  <a:cubicBezTo>
                    <a:pt x="1023" y="521"/>
                    <a:pt x="814" y="605"/>
                    <a:pt x="522" y="584"/>
                  </a:cubicBezTo>
                  <a:cubicBezTo>
                    <a:pt x="251" y="563"/>
                    <a:pt x="22" y="417"/>
                    <a:pt x="0" y="292"/>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577" name="Freeform 1576"/>
            <p:cNvSpPr>
              <a:spLocks noChangeArrowheads="1"/>
            </p:cNvSpPr>
            <p:nvPr/>
          </p:nvSpPr>
          <p:spPr bwMode="auto">
            <a:xfrm>
              <a:off x="4225" y="1423"/>
              <a:ext cx="236" cy="123"/>
            </a:xfrm>
            <a:custGeom>
              <a:avLst/>
              <a:gdLst>
                <a:gd name="T0" fmla="*/ 1022 w 1044"/>
                <a:gd name="T1" fmla="*/ 313 h 544"/>
                <a:gd name="T2" fmla="*/ 1022 w 1044"/>
                <a:gd name="T3" fmla="*/ 313 h 544"/>
                <a:gd name="T4" fmla="*/ 501 w 1044"/>
                <a:gd name="T5" fmla="*/ 21 h 544"/>
                <a:gd name="T6" fmla="*/ 21 w 1044"/>
                <a:gd name="T7" fmla="*/ 230 h 544"/>
                <a:gd name="T8" fmla="*/ 542 w 1044"/>
                <a:gd name="T9" fmla="*/ 522 h 544"/>
                <a:gd name="T10" fmla="*/ 1022 w 1044"/>
                <a:gd name="T11" fmla="*/ 313 h 544"/>
              </a:gdLst>
              <a:ahLst/>
              <a:cxnLst>
                <a:cxn ang="0">
                  <a:pos x="T0" y="T1"/>
                </a:cxn>
                <a:cxn ang="0">
                  <a:pos x="T2" y="T3"/>
                </a:cxn>
                <a:cxn ang="0">
                  <a:pos x="T4" y="T5"/>
                </a:cxn>
                <a:cxn ang="0">
                  <a:pos x="T6" y="T7"/>
                </a:cxn>
                <a:cxn ang="0">
                  <a:pos x="T8" y="T9"/>
                </a:cxn>
                <a:cxn ang="0">
                  <a:pos x="T10" y="T11"/>
                </a:cxn>
              </a:cxnLst>
              <a:rect l="0" t="0" r="r" b="b"/>
              <a:pathLst>
                <a:path w="1044" h="544">
                  <a:moveTo>
                    <a:pt x="1022" y="313"/>
                  </a:moveTo>
                  <a:lnTo>
                    <a:pt x="1022" y="313"/>
                  </a:lnTo>
                  <a:cubicBezTo>
                    <a:pt x="1022" y="188"/>
                    <a:pt x="793" y="63"/>
                    <a:pt x="501" y="21"/>
                  </a:cubicBezTo>
                  <a:cubicBezTo>
                    <a:pt x="230" y="0"/>
                    <a:pt x="0" y="83"/>
                    <a:pt x="21" y="230"/>
                  </a:cubicBezTo>
                  <a:cubicBezTo>
                    <a:pt x="21" y="355"/>
                    <a:pt x="251" y="480"/>
                    <a:pt x="542" y="522"/>
                  </a:cubicBezTo>
                  <a:cubicBezTo>
                    <a:pt x="814" y="543"/>
                    <a:pt x="1043" y="459"/>
                    <a:pt x="1022" y="31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578" name="Freeform 1577"/>
            <p:cNvSpPr>
              <a:spLocks noChangeArrowheads="1"/>
            </p:cNvSpPr>
            <p:nvPr/>
          </p:nvSpPr>
          <p:spPr bwMode="auto">
            <a:xfrm>
              <a:off x="4229" y="1478"/>
              <a:ext cx="232" cy="135"/>
            </a:xfrm>
            <a:custGeom>
              <a:avLst/>
              <a:gdLst>
                <a:gd name="T0" fmla="*/ 0 w 1023"/>
                <a:gd name="T1" fmla="*/ 0 h 605"/>
                <a:gd name="T2" fmla="*/ 0 w 1023"/>
                <a:gd name="T3" fmla="*/ 0 h 605"/>
                <a:gd name="T4" fmla="*/ 521 w 1023"/>
                <a:gd name="T5" fmla="*/ 292 h 605"/>
                <a:gd name="T6" fmla="*/ 1001 w 1023"/>
                <a:gd name="T7" fmla="*/ 83 h 605"/>
                <a:gd name="T8" fmla="*/ 1022 w 1023"/>
                <a:gd name="T9" fmla="*/ 375 h 605"/>
                <a:gd name="T10" fmla="*/ 521 w 1023"/>
                <a:gd name="T11" fmla="*/ 584 h 605"/>
                <a:gd name="T12" fmla="*/ 0 w 1023"/>
                <a:gd name="T13" fmla="*/ 292 h 605"/>
                <a:gd name="T14" fmla="*/ 0 w 1023"/>
                <a:gd name="T15" fmla="*/ 0 h 6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3" h="605">
                  <a:moveTo>
                    <a:pt x="0" y="0"/>
                  </a:moveTo>
                  <a:lnTo>
                    <a:pt x="0" y="0"/>
                  </a:lnTo>
                  <a:cubicBezTo>
                    <a:pt x="0" y="125"/>
                    <a:pt x="230" y="250"/>
                    <a:pt x="521" y="292"/>
                  </a:cubicBezTo>
                  <a:cubicBezTo>
                    <a:pt x="793" y="313"/>
                    <a:pt x="1022" y="229"/>
                    <a:pt x="1001" y="83"/>
                  </a:cubicBezTo>
                  <a:cubicBezTo>
                    <a:pt x="1022" y="375"/>
                    <a:pt x="1022" y="375"/>
                    <a:pt x="1022" y="375"/>
                  </a:cubicBezTo>
                  <a:cubicBezTo>
                    <a:pt x="1022" y="521"/>
                    <a:pt x="814" y="604"/>
                    <a:pt x="521" y="584"/>
                  </a:cubicBezTo>
                  <a:cubicBezTo>
                    <a:pt x="250" y="542"/>
                    <a:pt x="21" y="417"/>
                    <a:pt x="0" y="292"/>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579" name="Freeform 1578"/>
            <p:cNvSpPr>
              <a:spLocks noChangeArrowheads="1"/>
            </p:cNvSpPr>
            <p:nvPr/>
          </p:nvSpPr>
          <p:spPr bwMode="auto">
            <a:xfrm>
              <a:off x="4183" y="1122"/>
              <a:ext cx="232" cy="121"/>
            </a:xfrm>
            <a:custGeom>
              <a:avLst/>
              <a:gdLst>
                <a:gd name="T0" fmla="*/ 1022 w 1023"/>
                <a:gd name="T1" fmla="*/ 313 h 544"/>
                <a:gd name="T2" fmla="*/ 1022 w 1023"/>
                <a:gd name="T3" fmla="*/ 313 h 544"/>
                <a:gd name="T4" fmla="*/ 501 w 1023"/>
                <a:gd name="T5" fmla="*/ 21 h 544"/>
                <a:gd name="T6" fmla="*/ 0 w 1023"/>
                <a:gd name="T7" fmla="*/ 229 h 544"/>
                <a:gd name="T8" fmla="*/ 521 w 1023"/>
                <a:gd name="T9" fmla="*/ 500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1"/>
                  </a:cubicBezTo>
                  <a:cubicBezTo>
                    <a:pt x="208" y="0"/>
                    <a:pt x="0" y="83"/>
                    <a:pt x="0" y="229"/>
                  </a:cubicBezTo>
                  <a:cubicBezTo>
                    <a:pt x="0" y="355"/>
                    <a:pt x="250" y="480"/>
                    <a:pt x="521" y="500"/>
                  </a:cubicBezTo>
                  <a:cubicBezTo>
                    <a:pt x="813" y="543"/>
                    <a:pt x="1022" y="459"/>
                    <a:pt x="1022" y="31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580" name="Freeform 1579"/>
            <p:cNvSpPr>
              <a:spLocks noChangeArrowheads="1"/>
            </p:cNvSpPr>
            <p:nvPr/>
          </p:nvSpPr>
          <p:spPr bwMode="auto">
            <a:xfrm>
              <a:off x="4183" y="1175"/>
              <a:ext cx="236" cy="135"/>
            </a:xfrm>
            <a:custGeom>
              <a:avLst/>
              <a:gdLst>
                <a:gd name="T0" fmla="*/ 0 w 1044"/>
                <a:gd name="T1" fmla="*/ 0 h 606"/>
                <a:gd name="T2" fmla="*/ 0 w 1044"/>
                <a:gd name="T3" fmla="*/ 0 h 606"/>
                <a:gd name="T4" fmla="*/ 521 w 1044"/>
                <a:gd name="T5" fmla="*/ 271 h 606"/>
                <a:gd name="T6" fmla="*/ 1022 w 1044"/>
                <a:gd name="T7" fmla="*/ 84 h 606"/>
                <a:gd name="T8" fmla="*/ 1022 w 1044"/>
                <a:gd name="T9" fmla="*/ 376 h 606"/>
                <a:gd name="T10" fmla="*/ 542 w 1044"/>
                <a:gd name="T11" fmla="*/ 564 h 606"/>
                <a:gd name="T12" fmla="*/ 21 w 1044"/>
                <a:gd name="T13" fmla="*/ 293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0" y="126"/>
                    <a:pt x="250" y="251"/>
                    <a:pt x="521" y="271"/>
                  </a:cubicBezTo>
                  <a:cubicBezTo>
                    <a:pt x="813" y="314"/>
                    <a:pt x="1022" y="230"/>
                    <a:pt x="1022" y="84"/>
                  </a:cubicBezTo>
                  <a:cubicBezTo>
                    <a:pt x="1022" y="376"/>
                    <a:pt x="1022" y="376"/>
                    <a:pt x="1022" y="376"/>
                  </a:cubicBezTo>
                  <a:cubicBezTo>
                    <a:pt x="1043" y="522"/>
                    <a:pt x="813" y="605"/>
                    <a:pt x="542" y="564"/>
                  </a:cubicBezTo>
                  <a:cubicBezTo>
                    <a:pt x="250" y="543"/>
                    <a:pt x="21" y="418"/>
                    <a:pt x="21" y="293"/>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581" name="Freeform 1580"/>
            <p:cNvSpPr>
              <a:spLocks noChangeArrowheads="1"/>
            </p:cNvSpPr>
            <p:nvPr/>
          </p:nvSpPr>
          <p:spPr bwMode="auto">
            <a:xfrm>
              <a:off x="4534" y="1300"/>
              <a:ext cx="234" cy="117"/>
            </a:xfrm>
            <a:custGeom>
              <a:avLst/>
              <a:gdLst>
                <a:gd name="T0" fmla="*/ 1044 w 1045"/>
                <a:gd name="T1" fmla="*/ 313 h 522"/>
                <a:gd name="T2" fmla="*/ 1044 w 1045"/>
                <a:gd name="T3" fmla="*/ 313 h 522"/>
                <a:gd name="T4" fmla="*/ 501 w 1045"/>
                <a:gd name="T5" fmla="*/ 21 h 522"/>
                <a:gd name="T6" fmla="*/ 21 w 1045"/>
                <a:gd name="T7" fmla="*/ 208 h 522"/>
                <a:gd name="T8" fmla="*/ 543 w 1045"/>
                <a:gd name="T9" fmla="*/ 500 h 522"/>
                <a:gd name="T10" fmla="*/ 1044 w 1045"/>
                <a:gd name="T11" fmla="*/ 313 h 522"/>
              </a:gdLst>
              <a:ahLst/>
              <a:cxnLst>
                <a:cxn ang="0">
                  <a:pos x="T0" y="T1"/>
                </a:cxn>
                <a:cxn ang="0">
                  <a:pos x="T2" y="T3"/>
                </a:cxn>
                <a:cxn ang="0">
                  <a:pos x="T4" y="T5"/>
                </a:cxn>
                <a:cxn ang="0">
                  <a:pos x="T6" y="T7"/>
                </a:cxn>
                <a:cxn ang="0">
                  <a:pos x="T8" y="T9"/>
                </a:cxn>
                <a:cxn ang="0">
                  <a:pos x="T10" y="T11"/>
                </a:cxn>
              </a:cxnLst>
              <a:rect l="0" t="0" r="r" b="b"/>
              <a:pathLst>
                <a:path w="1045" h="522">
                  <a:moveTo>
                    <a:pt x="1044" y="313"/>
                  </a:moveTo>
                  <a:lnTo>
                    <a:pt x="1044" y="313"/>
                  </a:lnTo>
                  <a:cubicBezTo>
                    <a:pt x="1022" y="187"/>
                    <a:pt x="793" y="41"/>
                    <a:pt x="501" y="21"/>
                  </a:cubicBezTo>
                  <a:cubicBezTo>
                    <a:pt x="230" y="0"/>
                    <a:pt x="0" y="83"/>
                    <a:pt x="21" y="208"/>
                  </a:cubicBezTo>
                  <a:cubicBezTo>
                    <a:pt x="21" y="354"/>
                    <a:pt x="271" y="480"/>
                    <a:pt x="543" y="500"/>
                  </a:cubicBezTo>
                  <a:cubicBezTo>
                    <a:pt x="814" y="521"/>
                    <a:pt x="1044" y="438"/>
                    <a:pt x="1044" y="31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582" name="Freeform 1581"/>
            <p:cNvSpPr>
              <a:spLocks noChangeArrowheads="1"/>
            </p:cNvSpPr>
            <p:nvPr/>
          </p:nvSpPr>
          <p:spPr bwMode="auto">
            <a:xfrm>
              <a:off x="4538" y="1348"/>
              <a:ext cx="236" cy="137"/>
            </a:xfrm>
            <a:custGeom>
              <a:avLst/>
              <a:gdLst>
                <a:gd name="T0" fmla="*/ 0 w 1044"/>
                <a:gd name="T1" fmla="*/ 0 h 607"/>
                <a:gd name="T2" fmla="*/ 0 w 1044"/>
                <a:gd name="T3" fmla="*/ 0 h 607"/>
                <a:gd name="T4" fmla="*/ 522 w 1044"/>
                <a:gd name="T5" fmla="*/ 292 h 607"/>
                <a:gd name="T6" fmla="*/ 1023 w 1044"/>
                <a:gd name="T7" fmla="*/ 105 h 607"/>
                <a:gd name="T8" fmla="*/ 1023 w 1044"/>
                <a:gd name="T9" fmla="*/ 397 h 607"/>
                <a:gd name="T10" fmla="*/ 543 w 1044"/>
                <a:gd name="T11" fmla="*/ 584 h 607"/>
                <a:gd name="T12" fmla="*/ 0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6"/>
                    <a:pt x="250" y="272"/>
                    <a:pt x="522" y="292"/>
                  </a:cubicBezTo>
                  <a:cubicBezTo>
                    <a:pt x="793" y="313"/>
                    <a:pt x="1023" y="230"/>
                    <a:pt x="1023" y="105"/>
                  </a:cubicBezTo>
                  <a:cubicBezTo>
                    <a:pt x="1023" y="397"/>
                    <a:pt x="1023" y="397"/>
                    <a:pt x="1023" y="397"/>
                  </a:cubicBezTo>
                  <a:cubicBezTo>
                    <a:pt x="1043" y="522"/>
                    <a:pt x="814" y="606"/>
                    <a:pt x="543" y="584"/>
                  </a:cubicBezTo>
                  <a:cubicBezTo>
                    <a:pt x="250" y="564"/>
                    <a:pt x="21" y="439"/>
                    <a:pt x="0" y="292"/>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583" name="Freeform 1582"/>
            <p:cNvSpPr>
              <a:spLocks noChangeArrowheads="1"/>
            </p:cNvSpPr>
            <p:nvPr/>
          </p:nvSpPr>
          <p:spPr bwMode="auto">
            <a:xfrm>
              <a:off x="4500" y="999"/>
              <a:ext cx="236" cy="117"/>
            </a:xfrm>
            <a:custGeom>
              <a:avLst/>
              <a:gdLst>
                <a:gd name="T0" fmla="*/ 1023 w 1044"/>
                <a:gd name="T1" fmla="*/ 313 h 522"/>
                <a:gd name="T2" fmla="*/ 1023 w 1044"/>
                <a:gd name="T3" fmla="*/ 313 h 522"/>
                <a:gd name="T4" fmla="*/ 501 w 1044"/>
                <a:gd name="T5" fmla="*/ 21 h 522"/>
                <a:gd name="T6" fmla="*/ 0 w 1044"/>
                <a:gd name="T7" fmla="*/ 208 h 522"/>
                <a:gd name="T8" fmla="*/ 543 w 1044"/>
                <a:gd name="T9" fmla="*/ 500 h 522"/>
                <a:gd name="T10" fmla="*/ 1023 w 1044"/>
                <a:gd name="T11" fmla="*/ 313 h 522"/>
              </a:gdLst>
              <a:ahLst/>
              <a:cxnLst>
                <a:cxn ang="0">
                  <a:pos x="T0" y="T1"/>
                </a:cxn>
                <a:cxn ang="0">
                  <a:pos x="T2" y="T3"/>
                </a:cxn>
                <a:cxn ang="0">
                  <a:pos x="T4" y="T5"/>
                </a:cxn>
                <a:cxn ang="0">
                  <a:pos x="T6" y="T7"/>
                </a:cxn>
                <a:cxn ang="0">
                  <a:pos x="T8" y="T9"/>
                </a:cxn>
                <a:cxn ang="0">
                  <a:pos x="T10" y="T11"/>
                </a:cxn>
              </a:cxnLst>
              <a:rect l="0" t="0" r="r" b="b"/>
              <a:pathLst>
                <a:path w="1044" h="522">
                  <a:moveTo>
                    <a:pt x="1023" y="313"/>
                  </a:moveTo>
                  <a:lnTo>
                    <a:pt x="1023" y="313"/>
                  </a:lnTo>
                  <a:cubicBezTo>
                    <a:pt x="1023" y="167"/>
                    <a:pt x="772" y="41"/>
                    <a:pt x="501" y="21"/>
                  </a:cubicBezTo>
                  <a:cubicBezTo>
                    <a:pt x="230" y="0"/>
                    <a:pt x="0" y="83"/>
                    <a:pt x="0" y="208"/>
                  </a:cubicBezTo>
                  <a:cubicBezTo>
                    <a:pt x="21" y="354"/>
                    <a:pt x="250" y="480"/>
                    <a:pt x="543" y="500"/>
                  </a:cubicBezTo>
                  <a:cubicBezTo>
                    <a:pt x="814" y="521"/>
                    <a:pt x="1043" y="438"/>
                    <a:pt x="1023" y="31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584" name="Freeform 1583"/>
            <p:cNvSpPr>
              <a:spLocks noChangeArrowheads="1"/>
            </p:cNvSpPr>
            <p:nvPr/>
          </p:nvSpPr>
          <p:spPr bwMode="auto">
            <a:xfrm>
              <a:off x="4500" y="1046"/>
              <a:ext cx="236" cy="137"/>
            </a:xfrm>
            <a:custGeom>
              <a:avLst/>
              <a:gdLst>
                <a:gd name="T0" fmla="*/ 0 w 1044"/>
                <a:gd name="T1" fmla="*/ 0 h 607"/>
                <a:gd name="T2" fmla="*/ 0 w 1044"/>
                <a:gd name="T3" fmla="*/ 0 h 607"/>
                <a:gd name="T4" fmla="*/ 543 w 1044"/>
                <a:gd name="T5" fmla="*/ 292 h 607"/>
                <a:gd name="T6" fmla="*/ 1023 w 1044"/>
                <a:gd name="T7" fmla="*/ 105 h 607"/>
                <a:gd name="T8" fmla="*/ 1043 w 1044"/>
                <a:gd name="T9" fmla="*/ 397 h 607"/>
                <a:gd name="T10" fmla="*/ 543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0" y="272"/>
                    <a:pt x="543" y="292"/>
                  </a:cubicBezTo>
                  <a:cubicBezTo>
                    <a:pt x="814" y="313"/>
                    <a:pt x="1043" y="230"/>
                    <a:pt x="1023" y="105"/>
                  </a:cubicBezTo>
                  <a:cubicBezTo>
                    <a:pt x="1043" y="397"/>
                    <a:pt x="1043" y="397"/>
                    <a:pt x="1043" y="397"/>
                  </a:cubicBezTo>
                  <a:cubicBezTo>
                    <a:pt x="1043" y="522"/>
                    <a:pt x="835" y="606"/>
                    <a:pt x="543" y="584"/>
                  </a:cubicBezTo>
                  <a:cubicBezTo>
                    <a:pt x="272" y="563"/>
                    <a:pt x="21" y="439"/>
                    <a:pt x="21" y="292"/>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585" name="Freeform 1584"/>
            <p:cNvSpPr>
              <a:spLocks noChangeArrowheads="1"/>
            </p:cNvSpPr>
            <p:nvPr/>
          </p:nvSpPr>
          <p:spPr bwMode="auto">
            <a:xfrm>
              <a:off x="4855" y="1175"/>
              <a:ext cx="232" cy="121"/>
            </a:xfrm>
            <a:custGeom>
              <a:avLst/>
              <a:gdLst>
                <a:gd name="T0" fmla="*/ 1022 w 1023"/>
                <a:gd name="T1" fmla="*/ 314 h 544"/>
                <a:gd name="T2" fmla="*/ 1022 w 1023"/>
                <a:gd name="T3" fmla="*/ 314 h 544"/>
                <a:gd name="T4" fmla="*/ 501 w 1023"/>
                <a:gd name="T5" fmla="*/ 43 h 544"/>
                <a:gd name="T6" fmla="*/ 0 w 1023"/>
                <a:gd name="T7" fmla="*/ 230 h 544"/>
                <a:gd name="T8" fmla="*/ 521 w 1023"/>
                <a:gd name="T9" fmla="*/ 522 h 544"/>
                <a:gd name="T10" fmla="*/ 1022 w 1023"/>
                <a:gd name="T11" fmla="*/ 314 h 544"/>
              </a:gdLst>
              <a:ahLst/>
              <a:cxnLst>
                <a:cxn ang="0">
                  <a:pos x="T0" y="T1"/>
                </a:cxn>
                <a:cxn ang="0">
                  <a:pos x="T2" y="T3"/>
                </a:cxn>
                <a:cxn ang="0">
                  <a:pos x="T4" y="T5"/>
                </a:cxn>
                <a:cxn ang="0">
                  <a:pos x="T6" y="T7"/>
                </a:cxn>
                <a:cxn ang="0">
                  <a:pos x="T8" y="T9"/>
                </a:cxn>
                <a:cxn ang="0">
                  <a:pos x="T10" y="T11"/>
                </a:cxn>
              </a:cxnLst>
              <a:rect l="0" t="0" r="r" b="b"/>
              <a:pathLst>
                <a:path w="1023" h="544">
                  <a:moveTo>
                    <a:pt x="1022" y="314"/>
                  </a:moveTo>
                  <a:lnTo>
                    <a:pt x="1022" y="314"/>
                  </a:lnTo>
                  <a:cubicBezTo>
                    <a:pt x="1022" y="188"/>
                    <a:pt x="772" y="63"/>
                    <a:pt x="501" y="43"/>
                  </a:cubicBezTo>
                  <a:cubicBezTo>
                    <a:pt x="209" y="0"/>
                    <a:pt x="0" y="84"/>
                    <a:pt x="0" y="230"/>
                  </a:cubicBezTo>
                  <a:cubicBezTo>
                    <a:pt x="21" y="355"/>
                    <a:pt x="250" y="480"/>
                    <a:pt x="521" y="522"/>
                  </a:cubicBezTo>
                  <a:cubicBezTo>
                    <a:pt x="814" y="543"/>
                    <a:pt x="1022" y="460"/>
                    <a:pt x="1022" y="314"/>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586" name="Freeform 1585"/>
            <p:cNvSpPr>
              <a:spLocks noChangeArrowheads="1"/>
            </p:cNvSpPr>
            <p:nvPr/>
          </p:nvSpPr>
          <p:spPr bwMode="auto">
            <a:xfrm>
              <a:off x="4855" y="1225"/>
              <a:ext cx="236" cy="137"/>
            </a:xfrm>
            <a:custGeom>
              <a:avLst/>
              <a:gdLst>
                <a:gd name="T0" fmla="*/ 0 w 1044"/>
                <a:gd name="T1" fmla="*/ 0 h 606"/>
                <a:gd name="T2" fmla="*/ 0 w 1044"/>
                <a:gd name="T3" fmla="*/ 0 h 606"/>
                <a:gd name="T4" fmla="*/ 521 w 1044"/>
                <a:gd name="T5" fmla="*/ 292 h 606"/>
                <a:gd name="T6" fmla="*/ 1022 w 1044"/>
                <a:gd name="T7" fmla="*/ 84 h 606"/>
                <a:gd name="T8" fmla="*/ 1043 w 1044"/>
                <a:gd name="T9" fmla="*/ 375 h 606"/>
                <a:gd name="T10" fmla="*/ 543 w 1044"/>
                <a:gd name="T11" fmla="*/ 584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92"/>
                  </a:cubicBezTo>
                  <a:cubicBezTo>
                    <a:pt x="814" y="313"/>
                    <a:pt x="1022" y="230"/>
                    <a:pt x="1022" y="84"/>
                  </a:cubicBezTo>
                  <a:cubicBezTo>
                    <a:pt x="1043" y="375"/>
                    <a:pt x="1043" y="375"/>
                    <a:pt x="1043" y="375"/>
                  </a:cubicBezTo>
                  <a:cubicBezTo>
                    <a:pt x="1043" y="521"/>
                    <a:pt x="814" y="605"/>
                    <a:pt x="543" y="584"/>
                  </a:cubicBezTo>
                  <a:cubicBezTo>
                    <a:pt x="271" y="542"/>
                    <a:pt x="21" y="417"/>
                    <a:pt x="21" y="292"/>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587" name="Freeform 1586"/>
            <p:cNvSpPr>
              <a:spLocks noChangeArrowheads="1"/>
            </p:cNvSpPr>
            <p:nvPr/>
          </p:nvSpPr>
          <p:spPr bwMode="auto">
            <a:xfrm>
              <a:off x="4808" y="876"/>
              <a:ext cx="230" cy="121"/>
            </a:xfrm>
            <a:custGeom>
              <a:avLst/>
              <a:gdLst>
                <a:gd name="T0" fmla="*/ 1022 w 1023"/>
                <a:gd name="T1" fmla="*/ 313 h 544"/>
                <a:gd name="T2" fmla="*/ 1022 w 1023"/>
                <a:gd name="T3" fmla="*/ 313 h 544"/>
                <a:gd name="T4" fmla="*/ 500 w 1023"/>
                <a:gd name="T5" fmla="*/ 21 h 544"/>
                <a:gd name="T6" fmla="*/ 0 w 1023"/>
                <a:gd name="T7" fmla="*/ 209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22" y="188"/>
                    <a:pt x="771" y="63"/>
                    <a:pt x="500" y="21"/>
                  </a:cubicBezTo>
                  <a:cubicBezTo>
                    <a:pt x="208" y="0"/>
                    <a:pt x="0" y="84"/>
                    <a:pt x="0" y="209"/>
                  </a:cubicBezTo>
                  <a:cubicBezTo>
                    <a:pt x="20" y="355"/>
                    <a:pt x="250" y="480"/>
                    <a:pt x="521" y="501"/>
                  </a:cubicBezTo>
                  <a:cubicBezTo>
                    <a:pt x="813" y="543"/>
                    <a:pt x="1022" y="439"/>
                    <a:pt x="1022" y="31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588" name="Freeform 1587"/>
            <p:cNvSpPr>
              <a:spLocks noChangeArrowheads="1"/>
            </p:cNvSpPr>
            <p:nvPr/>
          </p:nvSpPr>
          <p:spPr bwMode="auto">
            <a:xfrm>
              <a:off x="4808" y="923"/>
              <a:ext cx="236" cy="141"/>
            </a:xfrm>
            <a:custGeom>
              <a:avLst/>
              <a:gdLst>
                <a:gd name="T0" fmla="*/ 0 w 1043"/>
                <a:gd name="T1" fmla="*/ 0 h 627"/>
                <a:gd name="T2" fmla="*/ 0 w 1043"/>
                <a:gd name="T3" fmla="*/ 0 h 627"/>
                <a:gd name="T4" fmla="*/ 521 w 1043"/>
                <a:gd name="T5" fmla="*/ 292 h 627"/>
                <a:gd name="T6" fmla="*/ 1022 w 1043"/>
                <a:gd name="T7" fmla="*/ 104 h 627"/>
                <a:gd name="T8" fmla="*/ 1042 w 1043"/>
                <a:gd name="T9" fmla="*/ 397 h 627"/>
                <a:gd name="T10" fmla="*/ 542 w 1043"/>
                <a:gd name="T11" fmla="*/ 584 h 627"/>
                <a:gd name="T12" fmla="*/ 20 w 1043"/>
                <a:gd name="T13" fmla="*/ 292 h 627"/>
                <a:gd name="T14" fmla="*/ 0 w 1043"/>
                <a:gd name="T15" fmla="*/ 0 h 6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3" h="627">
                  <a:moveTo>
                    <a:pt x="0" y="0"/>
                  </a:moveTo>
                  <a:lnTo>
                    <a:pt x="0" y="0"/>
                  </a:lnTo>
                  <a:cubicBezTo>
                    <a:pt x="20" y="146"/>
                    <a:pt x="250" y="271"/>
                    <a:pt x="521" y="292"/>
                  </a:cubicBezTo>
                  <a:cubicBezTo>
                    <a:pt x="813" y="334"/>
                    <a:pt x="1022" y="230"/>
                    <a:pt x="1022" y="104"/>
                  </a:cubicBezTo>
                  <a:cubicBezTo>
                    <a:pt x="1042" y="397"/>
                    <a:pt x="1042" y="397"/>
                    <a:pt x="1042" y="397"/>
                  </a:cubicBezTo>
                  <a:cubicBezTo>
                    <a:pt x="1042" y="521"/>
                    <a:pt x="813" y="626"/>
                    <a:pt x="542" y="584"/>
                  </a:cubicBezTo>
                  <a:cubicBezTo>
                    <a:pt x="271" y="563"/>
                    <a:pt x="20" y="438"/>
                    <a:pt x="20" y="292"/>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589" name="Freeform 1588"/>
            <p:cNvSpPr>
              <a:spLocks noChangeArrowheads="1"/>
            </p:cNvSpPr>
            <p:nvPr/>
          </p:nvSpPr>
          <p:spPr bwMode="auto">
            <a:xfrm>
              <a:off x="5162" y="1056"/>
              <a:ext cx="232" cy="117"/>
            </a:xfrm>
            <a:custGeom>
              <a:avLst/>
              <a:gdLst>
                <a:gd name="T0" fmla="*/ 1022 w 1023"/>
                <a:gd name="T1" fmla="*/ 313 h 522"/>
                <a:gd name="T2" fmla="*/ 1022 w 1023"/>
                <a:gd name="T3" fmla="*/ 313 h 522"/>
                <a:gd name="T4" fmla="*/ 500 w 1023"/>
                <a:gd name="T5" fmla="*/ 21 h 522"/>
                <a:gd name="T6" fmla="*/ 0 w 1023"/>
                <a:gd name="T7" fmla="*/ 208 h 522"/>
                <a:gd name="T8" fmla="*/ 522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67"/>
                    <a:pt x="772" y="42"/>
                    <a:pt x="500" y="21"/>
                  </a:cubicBezTo>
                  <a:cubicBezTo>
                    <a:pt x="209" y="0"/>
                    <a:pt x="0" y="84"/>
                    <a:pt x="0" y="208"/>
                  </a:cubicBezTo>
                  <a:cubicBezTo>
                    <a:pt x="21" y="355"/>
                    <a:pt x="250" y="480"/>
                    <a:pt x="522" y="501"/>
                  </a:cubicBezTo>
                  <a:cubicBezTo>
                    <a:pt x="813" y="521"/>
                    <a:pt x="1022" y="438"/>
                    <a:pt x="1022" y="31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590" name="Freeform 1589"/>
            <p:cNvSpPr>
              <a:spLocks noChangeArrowheads="1"/>
            </p:cNvSpPr>
            <p:nvPr/>
          </p:nvSpPr>
          <p:spPr bwMode="auto">
            <a:xfrm>
              <a:off x="5162" y="1102"/>
              <a:ext cx="236" cy="137"/>
            </a:xfrm>
            <a:custGeom>
              <a:avLst/>
              <a:gdLst>
                <a:gd name="T0" fmla="*/ 0 w 1044"/>
                <a:gd name="T1" fmla="*/ 0 h 607"/>
                <a:gd name="T2" fmla="*/ 0 w 1044"/>
                <a:gd name="T3" fmla="*/ 0 h 607"/>
                <a:gd name="T4" fmla="*/ 522 w 1044"/>
                <a:gd name="T5" fmla="*/ 293 h 607"/>
                <a:gd name="T6" fmla="*/ 1022 w 1044"/>
                <a:gd name="T7" fmla="*/ 105 h 607"/>
                <a:gd name="T8" fmla="*/ 1022 w 1044"/>
                <a:gd name="T9" fmla="*/ 397 h 607"/>
                <a:gd name="T10" fmla="*/ 542 w 1044"/>
                <a:gd name="T11" fmla="*/ 584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7"/>
                    <a:pt x="250" y="272"/>
                    <a:pt x="522" y="293"/>
                  </a:cubicBezTo>
                  <a:cubicBezTo>
                    <a:pt x="813" y="313"/>
                    <a:pt x="1022" y="230"/>
                    <a:pt x="1022" y="105"/>
                  </a:cubicBezTo>
                  <a:cubicBezTo>
                    <a:pt x="1022" y="397"/>
                    <a:pt x="1022" y="397"/>
                    <a:pt x="1022" y="397"/>
                  </a:cubicBezTo>
                  <a:cubicBezTo>
                    <a:pt x="1043" y="522"/>
                    <a:pt x="813" y="606"/>
                    <a:pt x="542" y="584"/>
                  </a:cubicBezTo>
                  <a:cubicBezTo>
                    <a:pt x="250" y="564"/>
                    <a:pt x="21" y="439"/>
                    <a:pt x="21" y="293"/>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grpSp>
      <p:grpSp>
        <p:nvGrpSpPr>
          <p:cNvPr id="16" name="Group 15">
            <a:extLst>
              <a:ext uri="{FF2B5EF4-FFF2-40B4-BE49-F238E27FC236}">
                <a16:creationId xmlns:a16="http://schemas.microsoft.com/office/drawing/2014/main" xmlns="" id="{1FC427B1-6D1C-47DD-9949-CAAA768CEA63}"/>
              </a:ext>
            </a:extLst>
          </p:cNvPr>
          <p:cNvGrpSpPr/>
          <p:nvPr/>
        </p:nvGrpSpPr>
        <p:grpSpPr>
          <a:xfrm>
            <a:off x="430974" y="1035969"/>
            <a:ext cx="1966104" cy="1330317"/>
            <a:chOff x="430974" y="1035969"/>
            <a:chExt cx="1966104" cy="1330317"/>
          </a:xfrm>
        </p:grpSpPr>
        <p:sp>
          <p:nvSpPr>
            <p:cNvPr id="449" name="TextBox 448"/>
            <p:cNvSpPr txBox="1"/>
            <p:nvPr/>
          </p:nvSpPr>
          <p:spPr>
            <a:xfrm>
              <a:off x="430974" y="1442956"/>
              <a:ext cx="1966104" cy="923330"/>
            </a:xfrm>
            <a:prstGeom prst="rect">
              <a:avLst/>
            </a:prstGeom>
            <a:noFill/>
          </p:spPr>
          <p:txBody>
            <a:bodyPr wrap="square" lIns="0" tIns="0" rIns="0" bIns="0" rtlCol="0">
              <a:normAutofit/>
            </a:bodyPr>
            <a:lstStyle/>
            <a:p>
              <a:endParaRPr lang="en-US" sz="1200" dirty="0"/>
            </a:p>
          </p:txBody>
        </p:sp>
        <p:sp>
          <p:nvSpPr>
            <p:cNvPr id="450" name="TextBox 449"/>
            <p:cNvSpPr txBox="1"/>
            <p:nvPr/>
          </p:nvSpPr>
          <p:spPr>
            <a:xfrm>
              <a:off x="439217" y="1035969"/>
              <a:ext cx="761170" cy="369332"/>
            </a:xfrm>
            <a:prstGeom prst="rect">
              <a:avLst/>
            </a:prstGeom>
            <a:noFill/>
          </p:spPr>
          <p:txBody>
            <a:bodyPr wrap="none" lIns="0" tIns="0" rIns="0" bIns="0" rtlCol="0">
              <a:normAutofit/>
            </a:bodyPr>
            <a:lstStyle/>
            <a:p>
              <a:endParaRPr lang="en-US" sz="2400" b="1" dirty="0"/>
            </a:p>
          </p:txBody>
        </p:sp>
      </p:grpSp>
      <p:grpSp>
        <p:nvGrpSpPr>
          <p:cNvPr id="17" name="Group 16">
            <a:extLst>
              <a:ext uri="{FF2B5EF4-FFF2-40B4-BE49-F238E27FC236}">
                <a16:creationId xmlns:a16="http://schemas.microsoft.com/office/drawing/2014/main" xmlns="" id="{AB35DB00-B7A0-415F-AAF6-7C2F9E47A55E}"/>
              </a:ext>
            </a:extLst>
          </p:cNvPr>
          <p:cNvGrpSpPr/>
          <p:nvPr/>
        </p:nvGrpSpPr>
        <p:grpSpPr>
          <a:xfrm>
            <a:off x="879153" y="1935780"/>
            <a:ext cx="2831703" cy="1734350"/>
            <a:chOff x="2357042" y="1935780"/>
            <a:chExt cx="1353814" cy="1734350"/>
          </a:xfrm>
        </p:grpSpPr>
        <p:sp>
          <p:nvSpPr>
            <p:cNvPr id="1372" name="Pentagon 1371"/>
            <p:cNvSpPr/>
            <p:nvPr/>
          </p:nvSpPr>
          <p:spPr>
            <a:xfrm>
              <a:off x="2357042" y="1935780"/>
              <a:ext cx="1353814" cy="1734350"/>
            </a:xfrm>
            <a:prstGeom prst="homePlate">
              <a:avLst>
                <a:gd name="adj" fmla="val 34772"/>
              </a:avLst>
            </a:prstGeom>
            <a:gradFill flip="none" rotWithShape="1">
              <a:gsLst>
                <a:gs pos="0">
                  <a:schemeClr val="accent5">
                    <a:lumMod val="0"/>
                    <a:lumOff val="100000"/>
                  </a:schemeClr>
                </a:gs>
                <a:gs pos="35000">
                  <a:schemeClr val="accent5">
                    <a:lumMod val="0"/>
                    <a:lumOff val="100000"/>
                    <a:alpha val="65000"/>
                  </a:schemeClr>
                </a:gs>
                <a:gs pos="100000">
                  <a:schemeClr val="accent5">
                    <a:lumMod val="40000"/>
                    <a:lumOff val="60000"/>
                    <a:alpha val="29000"/>
                  </a:schemeClr>
                </a:gs>
              </a:gsLst>
              <a:path path="circle">
                <a:fillToRect l="50000" t="-80000" r="50000" b="180000"/>
              </a:path>
              <a:tileRect/>
            </a:gradFill>
            <a:ln>
              <a:gradFill flip="none" rotWithShape="1">
                <a:gsLst>
                  <a:gs pos="0">
                    <a:schemeClr val="accent5">
                      <a:lumMod val="0"/>
                      <a:lumOff val="100000"/>
                    </a:schemeClr>
                  </a:gs>
                  <a:gs pos="35000">
                    <a:schemeClr val="accent5">
                      <a:lumMod val="0"/>
                      <a:lumOff val="100000"/>
                    </a:schemeClr>
                  </a:gs>
                  <a:gs pos="100000">
                    <a:schemeClr val="tx1">
                      <a:lumMod val="85000"/>
                    </a:schemeClr>
                  </a:gs>
                </a:gsLst>
                <a:path path="circle">
                  <a:fillToRect l="50000" t="-80000" r="50000" b="180000"/>
                </a:path>
                <a:tileRect/>
              </a:gra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p>
              <a:pPr algn="ctr"/>
              <a:endParaRPr lang="en-US"/>
            </a:p>
          </p:txBody>
        </p:sp>
        <p:sp>
          <p:nvSpPr>
            <p:cNvPr id="3" name="Rectangle 2"/>
            <p:cNvSpPr/>
            <p:nvPr/>
          </p:nvSpPr>
          <p:spPr>
            <a:xfrm>
              <a:off x="2410980" y="2397684"/>
              <a:ext cx="1115271" cy="1120120"/>
            </a:xfrm>
            <a:prstGeom prst="rect">
              <a:avLst/>
            </a:prstGeom>
          </p:spPr>
          <p:txBody>
            <a:bodyPr wrap="square" lIns="0" tIns="0" rIns="0" bIns="0">
              <a:normAutofit/>
            </a:bodyPr>
            <a:lstStyle/>
            <a:p>
              <a:pPr algn="just"/>
              <a:endParaRPr lang="en-US" sz="1000" dirty="0" smtClean="0">
                <a:solidFill>
                  <a:schemeClr val="bg1"/>
                </a:solidFill>
              </a:endParaRPr>
            </a:p>
            <a:p>
              <a:r>
                <a:rPr lang="en-US" sz="1000" dirty="0" smtClean="0">
                  <a:solidFill>
                    <a:schemeClr val="bg1"/>
                  </a:solidFill>
                </a:rPr>
                <a:t>60 </a:t>
              </a:r>
              <a:r>
                <a:rPr lang="en-US" sz="1000" dirty="0" err="1" smtClean="0">
                  <a:solidFill>
                    <a:schemeClr val="bg1"/>
                  </a:solidFill>
                </a:rPr>
                <a:t>días</a:t>
              </a:r>
              <a:r>
                <a:rPr lang="en-US" sz="1000" dirty="0" smtClean="0">
                  <a:solidFill>
                    <a:schemeClr val="bg1"/>
                  </a:solidFill>
                </a:rPr>
                <a:t> </a:t>
              </a:r>
              <a:r>
                <a:rPr lang="en-US" sz="1000" dirty="0" err="1" smtClean="0">
                  <a:solidFill>
                    <a:schemeClr val="bg1"/>
                  </a:solidFill>
                </a:rPr>
                <a:t>contados</a:t>
              </a:r>
              <a:r>
                <a:rPr lang="en-US" sz="1000" dirty="0" smtClean="0">
                  <a:solidFill>
                    <a:schemeClr val="bg1"/>
                  </a:solidFill>
                </a:rPr>
                <a:t> a </a:t>
              </a:r>
              <a:r>
                <a:rPr lang="en-US" sz="1000" dirty="0" err="1" smtClean="0">
                  <a:solidFill>
                    <a:schemeClr val="bg1"/>
                  </a:solidFill>
                </a:rPr>
                <a:t>partir</a:t>
              </a:r>
              <a:r>
                <a:rPr lang="en-US" sz="1000" dirty="0" smtClean="0">
                  <a:solidFill>
                    <a:schemeClr val="bg1"/>
                  </a:solidFill>
                </a:rPr>
                <a:t> de la </a:t>
              </a:r>
              <a:r>
                <a:rPr lang="en-US" sz="1000" dirty="0" err="1" smtClean="0">
                  <a:solidFill>
                    <a:schemeClr val="bg1"/>
                  </a:solidFill>
                </a:rPr>
                <a:t>fecha</a:t>
              </a:r>
              <a:r>
                <a:rPr lang="en-US" sz="1000" dirty="0" smtClean="0">
                  <a:solidFill>
                    <a:schemeClr val="bg1"/>
                  </a:solidFill>
                </a:rPr>
                <a:t> del </a:t>
              </a:r>
              <a:r>
                <a:rPr lang="en-US" sz="1000" dirty="0" err="1" smtClean="0">
                  <a:solidFill>
                    <a:schemeClr val="bg1"/>
                  </a:solidFill>
                </a:rPr>
                <a:t>Registro</a:t>
              </a:r>
              <a:endParaRPr lang="en-US" sz="1000" dirty="0">
                <a:solidFill>
                  <a:schemeClr val="bg1"/>
                </a:solidFill>
              </a:endParaRPr>
            </a:p>
          </p:txBody>
        </p:sp>
        <p:sp>
          <p:nvSpPr>
            <p:cNvPr id="6" name="TextBox 5"/>
            <p:cNvSpPr txBox="1"/>
            <p:nvPr/>
          </p:nvSpPr>
          <p:spPr>
            <a:xfrm>
              <a:off x="2458111" y="2115409"/>
              <a:ext cx="956934" cy="216085"/>
            </a:xfrm>
            <a:prstGeom prst="rect">
              <a:avLst/>
            </a:prstGeom>
            <a:noFill/>
          </p:spPr>
          <p:txBody>
            <a:bodyPr wrap="none" lIns="0" tIns="0" rIns="0" bIns="0" rtlCol="0">
              <a:normAutofit/>
            </a:bodyPr>
            <a:lstStyle/>
            <a:p>
              <a:r>
                <a:rPr lang="en-US" dirty="0" err="1" smtClean="0">
                  <a:solidFill>
                    <a:schemeClr val="bg1"/>
                  </a:solidFill>
                </a:rPr>
                <a:t>Determinación</a:t>
              </a:r>
              <a:r>
                <a:rPr lang="en-US" dirty="0" smtClean="0">
                  <a:solidFill>
                    <a:schemeClr val="bg1"/>
                  </a:solidFill>
                </a:rPr>
                <a:t> de </a:t>
              </a:r>
              <a:r>
                <a:rPr lang="en-US" dirty="0" err="1" smtClean="0">
                  <a:solidFill>
                    <a:schemeClr val="bg1"/>
                  </a:solidFill>
                </a:rPr>
                <a:t>Elegibilidad</a:t>
              </a:r>
              <a:endParaRPr lang="en-US" dirty="0" smtClean="0">
                <a:solidFill>
                  <a:schemeClr val="bg1"/>
                </a:solidFill>
              </a:endParaRPr>
            </a:p>
          </p:txBody>
        </p:sp>
      </p:grpSp>
      <p:grpSp>
        <p:nvGrpSpPr>
          <p:cNvPr id="23" name="Group 22">
            <a:extLst>
              <a:ext uri="{FF2B5EF4-FFF2-40B4-BE49-F238E27FC236}">
                <a16:creationId xmlns:a16="http://schemas.microsoft.com/office/drawing/2014/main" xmlns="" id="{A1577F4B-2892-4233-A630-0DD1E0BC338C}"/>
              </a:ext>
            </a:extLst>
          </p:cNvPr>
          <p:cNvGrpSpPr/>
          <p:nvPr/>
        </p:nvGrpSpPr>
        <p:grpSpPr>
          <a:xfrm>
            <a:off x="4855104" y="1935780"/>
            <a:ext cx="1813305" cy="1734350"/>
            <a:chOff x="5314595" y="1935780"/>
            <a:chExt cx="1353814" cy="1734350"/>
          </a:xfrm>
        </p:grpSpPr>
        <p:grpSp>
          <p:nvGrpSpPr>
            <p:cNvPr id="22" name="Group 21">
              <a:extLst>
                <a:ext uri="{FF2B5EF4-FFF2-40B4-BE49-F238E27FC236}">
                  <a16:creationId xmlns:a16="http://schemas.microsoft.com/office/drawing/2014/main" xmlns="" id="{45A07901-DBE9-4459-8144-E7E34B3D5A48}"/>
                </a:ext>
              </a:extLst>
            </p:cNvPr>
            <p:cNvGrpSpPr/>
            <p:nvPr/>
          </p:nvGrpSpPr>
          <p:grpSpPr>
            <a:xfrm>
              <a:off x="5314595" y="1935780"/>
              <a:ext cx="1353814" cy="1734350"/>
              <a:chOff x="5314595" y="1935780"/>
              <a:chExt cx="1353814" cy="1734350"/>
            </a:xfrm>
          </p:grpSpPr>
          <p:sp>
            <p:nvSpPr>
              <p:cNvPr id="451" name="Pentagon 450"/>
              <p:cNvSpPr/>
              <p:nvPr/>
            </p:nvSpPr>
            <p:spPr>
              <a:xfrm>
                <a:off x="5314595" y="1935780"/>
                <a:ext cx="1353814" cy="1734350"/>
              </a:xfrm>
              <a:prstGeom prst="homePlate">
                <a:avLst>
                  <a:gd name="adj" fmla="val 34772"/>
                </a:avLst>
              </a:prstGeom>
              <a:gradFill flip="none" rotWithShape="1">
                <a:gsLst>
                  <a:gs pos="0">
                    <a:schemeClr val="accent5">
                      <a:lumMod val="0"/>
                      <a:lumOff val="100000"/>
                    </a:schemeClr>
                  </a:gs>
                  <a:gs pos="35000">
                    <a:schemeClr val="accent5">
                      <a:lumMod val="0"/>
                      <a:lumOff val="100000"/>
                      <a:alpha val="65000"/>
                    </a:schemeClr>
                  </a:gs>
                  <a:gs pos="100000">
                    <a:schemeClr val="accent5">
                      <a:lumMod val="40000"/>
                      <a:lumOff val="60000"/>
                      <a:alpha val="29000"/>
                    </a:schemeClr>
                  </a:gs>
                </a:gsLst>
                <a:path path="circle">
                  <a:fillToRect l="50000" t="-80000" r="50000" b="180000"/>
                </a:path>
                <a:tileRect/>
              </a:gradFill>
              <a:ln>
                <a:gradFill flip="none" rotWithShape="1">
                  <a:gsLst>
                    <a:gs pos="0">
                      <a:schemeClr val="accent5">
                        <a:lumMod val="0"/>
                        <a:lumOff val="100000"/>
                      </a:schemeClr>
                    </a:gs>
                    <a:gs pos="35000">
                      <a:schemeClr val="accent5">
                        <a:lumMod val="0"/>
                        <a:lumOff val="100000"/>
                      </a:schemeClr>
                    </a:gs>
                    <a:gs pos="100000">
                      <a:schemeClr val="tx1">
                        <a:lumMod val="85000"/>
                      </a:schemeClr>
                    </a:gs>
                  </a:gsLst>
                  <a:path path="circle">
                    <a:fillToRect l="50000" t="-80000" r="50000" b="180000"/>
                  </a:path>
                  <a:tileRect/>
                </a:gra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p>
                <a:pPr algn="ctr"/>
                <a:endParaRPr lang="en-US"/>
              </a:p>
            </p:txBody>
          </p:sp>
          <p:sp>
            <p:nvSpPr>
              <p:cNvPr id="453" name="Rectangle 452"/>
              <p:cNvSpPr/>
              <p:nvPr/>
            </p:nvSpPr>
            <p:spPr>
              <a:xfrm>
                <a:off x="5330537" y="2397684"/>
                <a:ext cx="1115271" cy="923330"/>
              </a:xfrm>
              <a:prstGeom prst="rect">
                <a:avLst/>
              </a:prstGeom>
            </p:spPr>
            <p:txBody>
              <a:bodyPr wrap="square" lIns="0" tIns="0" rIns="0" bIns="0">
                <a:normAutofit/>
              </a:bodyPr>
              <a:lstStyle/>
              <a:p>
                <a:endParaRPr lang="en-US" sz="1000" dirty="0" smtClean="0">
                  <a:solidFill>
                    <a:schemeClr val="bg1"/>
                  </a:solidFill>
                </a:endParaRPr>
              </a:p>
              <a:p>
                <a:r>
                  <a:rPr lang="en-US" sz="1000" dirty="0" err="1" smtClean="0">
                    <a:solidFill>
                      <a:schemeClr val="bg1"/>
                    </a:solidFill>
                  </a:rPr>
                  <a:t>Servicios</a:t>
                </a:r>
                <a:r>
                  <a:rPr lang="en-US" sz="1000" dirty="0" smtClean="0">
                    <a:solidFill>
                      <a:schemeClr val="bg1"/>
                    </a:solidFill>
                  </a:rPr>
                  <a:t> </a:t>
                </a:r>
                <a:r>
                  <a:rPr lang="en-US" sz="1000" dirty="0" err="1" smtClean="0">
                    <a:solidFill>
                      <a:schemeClr val="bg1"/>
                    </a:solidFill>
                  </a:rPr>
                  <a:t>Educativos</a:t>
                </a:r>
                <a:r>
                  <a:rPr lang="en-US" sz="1000" dirty="0" smtClean="0">
                    <a:solidFill>
                      <a:schemeClr val="bg1"/>
                    </a:solidFill>
                  </a:rPr>
                  <a:t>, </a:t>
                </a:r>
                <a:r>
                  <a:rPr lang="en-US" sz="1000" dirty="0" err="1" smtClean="0">
                    <a:solidFill>
                      <a:schemeClr val="bg1"/>
                    </a:solidFill>
                  </a:rPr>
                  <a:t>Relacionados</a:t>
                </a:r>
                <a:r>
                  <a:rPr lang="en-US" sz="1000" dirty="0" smtClean="0">
                    <a:solidFill>
                      <a:schemeClr val="bg1"/>
                    </a:solidFill>
                  </a:rPr>
                  <a:t> y </a:t>
                </a:r>
                <a:r>
                  <a:rPr lang="en-US" sz="1000" dirty="0" err="1" smtClean="0">
                    <a:solidFill>
                      <a:schemeClr val="bg1"/>
                    </a:solidFill>
                  </a:rPr>
                  <a:t>Suplementarios</a:t>
                </a:r>
                <a:endParaRPr lang="en-US" sz="1000" dirty="0" smtClean="0">
                  <a:solidFill>
                    <a:schemeClr val="bg1"/>
                  </a:solidFill>
                </a:endParaRPr>
              </a:p>
              <a:p>
                <a:endParaRPr lang="en-US" sz="1000" dirty="0">
                  <a:solidFill>
                    <a:schemeClr val="bg1"/>
                  </a:solidFill>
                </a:endParaRPr>
              </a:p>
              <a:p>
                <a:r>
                  <a:rPr lang="en-US" sz="1000" dirty="0" err="1" smtClean="0">
                    <a:solidFill>
                      <a:schemeClr val="bg1"/>
                    </a:solidFill>
                  </a:rPr>
                  <a:t>Ofrecimientos</a:t>
                </a:r>
                <a:r>
                  <a:rPr lang="en-US" sz="1000" dirty="0" smtClean="0">
                    <a:solidFill>
                      <a:schemeClr val="bg1"/>
                    </a:solidFill>
                  </a:rPr>
                  <a:t> de </a:t>
                </a:r>
                <a:r>
                  <a:rPr lang="en-US" sz="1000" dirty="0" err="1" smtClean="0">
                    <a:solidFill>
                      <a:schemeClr val="bg1"/>
                    </a:solidFill>
                  </a:rPr>
                  <a:t>Ubicación</a:t>
                </a:r>
                <a:endParaRPr lang="en-US" sz="1000" dirty="0">
                  <a:solidFill>
                    <a:schemeClr val="bg1"/>
                  </a:solidFill>
                </a:endParaRPr>
              </a:p>
            </p:txBody>
          </p:sp>
        </p:grpSp>
        <p:sp>
          <p:nvSpPr>
            <p:cNvPr id="455" name="TextBox 454"/>
            <p:cNvSpPr txBox="1"/>
            <p:nvPr/>
          </p:nvSpPr>
          <p:spPr>
            <a:xfrm>
              <a:off x="5384865" y="2115409"/>
              <a:ext cx="751809" cy="216085"/>
            </a:xfrm>
            <a:prstGeom prst="rect">
              <a:avLst/>
            </a:prstGeom>
            <a:noFill/>
          </p:spPr>
          <p:txBody>
            <a:bodyPr wrap="none" lIns="0" tIns="0" rIns="0" bIns="0" rtlCol="0">
              <a:normAutofit/>
            </a:bodyPr>
            <a:lstStyle/>
            <a:p>
              <a:r>
                <a:rPr lang="en-US" dirty="0" smtClean="0">
                  <a:solidFill>
                    <a:schemeClr val="bg1"/>
                  </a:solidFill>
                </a:rPr>
                <a:t>PEI </a:t>
              </a:r>
              <a:r>
                <a:rPr lang="en-US" dirty="0" err="1" smtClean="0">
                  <a:solidFill>
                    <a:schemeClr val="bg1"/>
                  </a:solidFill>
                </a:rPr>
                <a:t>Inicial</a:t>
              </a:r>
              <a:endParaRPr lang="en-US" dirty="0">
                <a:solidFill>
                  <a:schemeClr val="bg1"/>
                </a:solidFill>
              </a:endParaRPr>
            </a:p>
          </p:txBody>
        </p:sp>
      </p:grpSp>
      <p:grpSp>
        <p:nvGrpSpPr>
          <p:cNvPr id="454" name="Group 453">
            <a:extLst>
              <a:ext uri="{FF2B5EF4-FFF2-40B4-BE49-F238E27FC236}">
                <a16:creationId xmlns:a16="http://schemas.microsoft.com/office/drawing/2014/main" xmlns="" id="{FD1F3E1E-D994-4FC9-9ABE-EE90CEEAD646}"/>
              </a:ext>
            </a:extLst>
          </p:cNvPr>
          <p:cNvGrpSpPr/>
          <p:nvPr/>
        </p:nvGrpSpPr>
        <p:grpSpPr>
          <a:xfrm>
            <a:off x="1168759" y="431733"/>
            <a:ext cx="599920" cy="519163"/>
            <a:chOff x="1168759" y="431733"/>
            <a:chExt cx="599920" cy="519163"/>
          </a:xfrm>
        </p:grpSpPr>
        <p:grpSp>
          <p:nvGrpSpPr>
            <p:cNvPr id="456" name="Group 455">
              <a:extLst>
                <a:ext uri="{FF2B5EF4-FFF2-40B4-BE49-F238E27FC236}">
                  <a16:creationId xmlns:a16="http://schemas.microsoft.com/office/drawing/2014/main" xmlns="" id="{5B60B8B7-DB47-45D3-860B-2FDBDA2209D3}"/>
                </a:ext>
              </a:extLst>
            </p:cNvPr>
            <p:cNvGrpSpPr/>
            <p:nvPr/>
          </p:nvGrpSpPr>
          <p:grpSpPr>
            <a:xfrm>
              <a:off x="1168759" y="431733"/>
              <a:ext cx="599920" cy="519163"/>
              <a:chOff x="1168759" y="431733"/>
              <a:chExt cx="599920" cy="519163"/>
            </a:xfrm>
          </p:grpSpPr>
          <p:sp>
            <p:nvSpPr>
              <p:cNvPr id="468" name="Freeform 467"/>
              <p:cNvSpPr>
                <a:spLocks noChangeArrowheads="1"/>
              </p:cNvSpPr>
              <p:nvPr/>
            </p:nvSpPr>
            <p:spPr bwMode="auto">
              <a:xfrm rot="20667446">
                <a:off x="1222866" y="579879"/>
                <a:ext cx="277989" cy="371017"/>
              </a:xfrm>
              <a:custGeom>
                <a:avLst/>
                <a:gdLst>
                  <a:gd name="T0" fmla="*/ 2920 w 2921"/>
                  <a:gd name="T1" fmla="*/ 3901 h 3902"/>
                  <a:gd name="T2" fmla="*/ 0 w 2921"/>
                  <a:gd name="T3" fmla="*/ 2650 h 3902"/>
                  <a:gd name="T4" fmla="*/ 0 w 2921"/>
                  <a:gd name="T5" fmla="*/ 0 h 3902"/>
                  <a:gd name="T6" fmla="*/ 2920 w 2921"/>
                  <a:gd name="T7" fmla="*/ 1273 h 3902"/>
                  <a:gd name="T8" fmla="*/ 2920 w 2921"/>
                  <a:gd name="T9" fmla="*/ 3901 h 3902"/>
                </a:gdLst>
                <a:ahLst/>
                <a:cxnLst>
                  <a:cxn ang="0">
                    <a:pos x="T0" y="T1"/>
                  </a:cxn>
                  <a:cxn ang="0">
                    <a:pos x="T2" y="T3"/>
                  </a:cxn>
                  <a:cxn ang="0">
                    <a:pos x="T4" y="T5"/>
                  </a:cxn>
                  <a:cxn ang="0">
                    <a:pos x="T6" y="T7"/>
                  </a:cxn>
                  <a:cxn ang="0">
                    <a:pos x="T8" y="T9"/>
                  </a:cxn>
                </a:cxnLst>
                <a:rect l="0" t="0" r="r" b="b"/>
                <a:pathLst>
                  <a:path w="2921" h="3902">
                    <a:moveTo>
                      <a:pt x="2920" y="3901"/>
                    </a:moveTo>
                    <a:lnTo>
                      <a:pt x="0" y="2650"/>
                    </a:lnTo>
                    <a:lnTo>
                      <a:pt x="0" y="0"/>
                    </a:lnTo>
                    <a:lnTo>
                      <a:pt x="2920" y="1273"/>
                    </a:lnTo>
                    <a:lnTo>
                      <a:pt x="2920" y="3901"/>
                    </a:lnTo>
                  </a:path>
                </a:pathLst>
              </a:custGeom>
              <a:gradFill flip="none" rotWithShape="1">
                <a:gsLst>
                  <a:gs pos="0">
                    <a:schemeClr val="bg2">
                      <a:lumMod val="60000"/>
                      <a:lumOff val="40000"/>
                    </a:schemeClr>
                  </a:gs>
                  <a:gs pos="46000">
                    <a:schemeClr val="bg2">
                      <a:lumMod val="60000"/>
                      <a:lumOff val="40000"/>
                    </a:schemeClr>
                  </a:gs>
                  <a:gs pos="100000">
                    <a:schemeClr val="bg2"/>
                  </a:gs>
                </a:gsLst>
                <a:path path="circle">
                  <a:fillToRect l="50000" t="130000" r="50000" b="-3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469" name="Freeform 468"/>
              <p:cNvSpPr>
                <a:spLocks noChangeArrowheads="1"/>
              </p:cNvSpPr>
              <p:nvPr/>
            </p:nvSpPr>
            <p:spPr bwMode="auto">
              <a:xfrm rot="20667446">
                <a:off x="1490690" y="505391"/>
                <a:ext cx="277989" cy="371017"/>
              </a:xfrm>
              <a:custGeom>
                <a:avLst/>
                <a:gdLst>
                  <a:gd name="T0" fmla="*/ 0 w 2921"/>
                  <a:gd name="T1" fmla="*/ 1273 h 3902"/>
                  <a:gd name="T2" fmla="*/ 0 w 2921"/>
                  <a:gd name="T3" fmla="*/ 1273 h 3902"/>
                  <a:gd name="T4" fmla="*/ 0 w 2921"/>
                  <a:gd name="T5" fmla="*/ 3901 h 3902"/>
                  <a:gd name="T6" fmla="*/ 0 w 2921"/>
                  <a:gd name="T7" fmla="*/ 3901 h 3902"/>
                  <a:gd name="T8" fmla="*/ 2920 w 2921"/>
                  <a:gd name="T9" fmla="*/ 2650 h 3902"/>
                  <a:gd name="T10" fmla="*/ 2920 w 2921"/>
                  <a:gd name="T11" fmla="*/ 0 h 3902"/>
                  <a:gd name="T12" fmla="*/ 0 w 2921"/>
                  <a:gd name="T13" fmla="*/ 1273 h 3902"/>
                </a:gdLst>
                <a:ahLst/>
                <a:cxnLst>
                  <a:cxn ang="0">
                    <a:pos x="T0" y="T1"/>
                  </a:cxn>
                  <a:cxn ang="0">
                    <a:pos x="T2" y="T3"/>
                  </a:cxn>
                  <a:cxn ang="0">
                    <a:pos x="T4" y="T5"/>
                  </a:cxn>
                  <a:cxn ang="0">
                    <a:pos x="T6" y="T7"/>
                  </a:cxn>
                  <a:cxn ang="0">
                    <a:pos x="T8" y="T9"/>
                  </a:cxn>
                  <a:cxn ang="0">
                    <a:pos x="T10" y="T11"/>
                  </a:cxn>
                  <a:cxn ang="0">
                    <a:pos x="T12" y="T13"/>
                  </a:cxn>
                </a:cxnLst>
                <a:rect l="0" t="0" r="r" b="b"/>
                <a:pathLst>
                  <a:path w="2921" h="3902">
                    <a:moveTo>
                      <a:pt x="0" y="1273"/>
                    </a:moveTo>
                    <a:lnTo>
                      <a:pt x="0" y="1273"/>
                    </a:lnTo>
                    <a:lnTo>
                      <a:pt x="0" y="3901"/>
                    </a:lnTo>
                    <a:lnTo>
                      <a:pt x="0" y="3901"/>
                    </a:lnTo>
                    <a:lnTo>
                      <a:pt x="2920" y="2650"/>
                    </a:lnTo>
                    <a:lnTo>
                      <a:pt x="2920" y="0"/>
                    </a:lnTo>
                    <a:lnTo>
                      <a:pt x="0" y="1273"/>
                    </a:lnTo>
                  </a:path>
                </a:pathLst>
              </a:custGeom>
              <a:gradFill flip="none" rotWithShape="1">
                <a:gsLst>
                  <a:gs pos="0">
                    <a:schemeClr val="bg2">
                      <a:lumMod val="55000"/>
                      <a:lumOff val="45000"/>
                    </a:schemeClr>
                  </a:gs>
                  <a:gs pos="36000">
                    <a:schemeClr val="bg2">
                      <a:lumMod val="65000"/>
                      <a:lumOff val="35000"/>
                    </a:schemeClr>
                  </a:gs>
                  <a:gs pos="97000">
                    <a:schemeClr val="bg2">
                      <a:lumMod val="75000"/>
                    </a:schemeClr>
                  </a:gs>
                </a:gsLst>
                <a:path path="circle">
                  <a:fillToRect l="50000" t="50000" r="50000" b="5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470" name="Freeform 469"/>
              <p:cNvSpPr>
                <a:spLocks noChangeArrowheads="1"/>
              </p:cNvSpPr>
              <p:nvPr/>
            </p:nvSpPr>
            <p:spPr bwMode="auto">
              <a:xfrm rot="20667446">
                <a:off x="1168759" y="431733"/>
                <a:ext cx="555558" cy="240342"/>
              </a:xfrm>
              <a:custGeom>
                <a:avLst/>
                <a:gdLst>
                  <a:gd name="T0" fmla="*/ 2920 w 5841"/>
                  <a:gd name="T1" fmla="*/ 0 h 2525"/>
                  <a:gd name="T2" fmla="*/ 0 w 5841"/>
                  <a:gd name="T3" fmla="*/ 1251 h 2525"/>
                  <a:gd name="T4" fmla="*/ 0 w 5841"/>
                  <a:gd name="T5" fmla="*/ 1251 h 2525"/>
                  <a:gd name="T6" fmla="*/ 2920 w 5841"/>
                  <a:gd name="T7" fmla="*/ 2524 h 2525"/>
                  <a:gd name="T8" fmla="*/ 2920 w 5841"/>
                  <a:gd name="T9" fmla="*/ 2524 h 2525"/>
                  <a:gd name="T10" fmla="*/ 5840 w 5841"/>
                  <a:gd name="T11" fmla="*/ 1251 h 2525"/>
                  <a:gd name="T12" fmla="*/ 2920 w 5841"/>
                  <a:gd name="T13" fmla="*/ 0 h 2525"/>
                </a:gdLst>
                <a:ahLst/>
                <a:cxnLst>
                  <a:cxn ang="0">
                    <a:pos x="T0" y="T1"/>
                  </a:cxn>
                  <a:cxn ang="0">
                    <a:pos x="T2" y="T3"/>
                  </a:cxn>
                  <a:cxn ang="0">
                    <a:pos x="T4" y="T5"/>
                  </a:cxn>
                  <a:cxn ang="0">
                    <a:pos x="T6" y="T7"/>
                  </a:cxn>
                  <a:cxn ang="0">
                    <a:pos x="T8" y="T9"/>
                  </a:cxn>
                  <a:cxn ang="0">
                    <a:pos x="T10" y="T11"/>
                  </a:cxn>
                  <a:cxn ang="0">
                    <a:pos x="T12" y="T13"/>
                  </a:cxn>
                </a:cxnLst>
                <a:rect l="0" t="0" r="r" b="b"/>
                <a:pathLst>
                  <a:path w="5841" h="2525">
                    <a:moveTo>
                      <a:pt x="2920" y="0"/>
                    </a:moveTo>
                    <a:lnTo>
                      <a:pt x="0" y="1251"/>
                    </a:lnTo>
                    <a:lnTo>
                      <a:pt x="0" y="1251"/>
                    </a:lnTo>
                    <a:lnTo>
                      <a:pt x="2920" y="2524"/>
                    </a:lnTo>
                    <a:lnTo>
                      <a:pt x="2920" y="2524"/>
                    </a:lnTo>
                    <a:lnTo>
                      <a:pt x="5840" y="1251"/>
                    </a:lnTo>
                    <a:lnTo>
                      <a:pt x="2920" y="0"/>
                    </a:lnTo>
                  </a:path>
                </a:pathLst>
              </a:custGeom>
              <a:gradFill flip="none" rotWithShape="1">
                <a:gsLst>
                  <a:gs pos="0">
                    <a:schemeClr val="bg2">
                      <a:lumMod val="0"/>
                      <a:lumOff val="100000"/>
                    </a:schemeClr>
                  </a:gs>
                  <a:gs pos="35000">
                    <a:schemeClr val="bg2">
                      <a:lumMod val="0"/>
                      <a:lumOff val="100000"/>
                    </a:schemeClr>
                  </a:gs>
                  <a:gs pos="100000">
                    <a:schemeClr val="bg2"/>
                  </a:gs>
                </a:gsLst>
                <a:path path="circle">
                  <a:fillToRect l="50000" t="-80000" r="50000" b="18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grpSp>
        <p:grpSp>
          <p:nvGrpSpPr>
            <p:cNvPr id="457" name="Group 456">
              <a:extLst>
                <a:ext uri="{FF2B5EF4-FFF2-40B4-BE49-F238E27FC236}">
                  <a16:creationId xmlns:a16="http://schemas.microsoft.com/office/drawing/2014/main" xmlns="" id="{DC971B26-EF1F-41FF-BF84-1F1E29192BF3}"/>
                </a:ext>
              </a:extLst>
            </p:cNvPr>
            <p:cNvGrpSpPr/>
            <p:nvPr/>
          </p:nvGrpSpPr>
          <p:grpSpPr>
            <a:xfrm>
              <a:off x="1247425" y="443803"/>
              <a:ext cx="379422" cy="192854"/>
              <a:chOff x="1247425" y="443803"/>
              <a:chExt cx="379422" cy="192854"/>
            </a:xfrm>
          </p:grpSpPr>
          <p:grpSp>
            <p:nvGrpSpPr>
              <p:cNvPr id="458" name="Group 457">
                <a:extLst>
                  <a:ext uri="{FF2B5EF4-FFF2-40B4-BE49-F238E27FC236}">
                    <a16:creationId xmlns:a16="http://schemas.microsoft.com/office/drawing/2014/main" xmlns="" id="{88B5F081-AFB2-4DCF-9C91-D2FB8D22DCBA}"/>
                  </a:ext>
                </a:extLst>
              </p:cNvPr>
              <p:cNvGrpSpPr/>
              <p:nvPr/>
            </p:nvGrpSpPr>
            <p:grpSpPr>
              <a:xfrm>
                <a:off x="1247425" y="443803"/>
                <a:ext cx="370305" cy="165962"/>
                <a:chOff x="1247425" y="443803"/>
                <a:chExt cx="370305" cy="165962"/>
              </a:xfrm>
            </p:grpSpPr>
            <p:sp>
              <p:nvSpPr>
                <p:cNvPr id="464" name="Freeform 463"/>
                <p:cNvSpPr>
                  <a:spLocks noChangeArrowheads="1"/>
                </p:cNvSpPr>
                <p:nvPr/>
              </p:nvSpPr>
              <p:spPr bwMode="auto">
                <a:xfrm rot="20667446">
                  <a:off x="1247425" y="528057"/>
                  <a:ext cx="96582" cy="49161"/>
                </a:xfrm>
                <a:custGeom>
                  <a:avLst/>
                  <a:gdLst>
                    <a:gd name="T0" fmla="*/ 1022 w 1023"/>
                    <a:gd name="T1" fmla="*/ 313 h 522"/>
                    <a:gd name="T2" fmla="*/ 1022 w 1023"/>
                    <a:gd name="T3" fmla="*/ 313 h 522"/>
                    <a:gd name="T4" fmla="*/ 501 w 1023"/>
                    <a:gd name="T5" fmla="*/ 21 h 522"/>
                    <a:gd name="T6" fmla="*/ 0 w 1023"/>
                    <a:gd name="T7" fmla="*/ 208 h 522"/>
                    <a:gd name="T8" fmla="*/ 522 w 1023"/>
                    <a:gd name="T9" fmla="*/ 500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2" y="167"/>
                        <a:pt x="772" y="41"/>
                        <a:pt x="501" y="21"/>
                      </a:cubicBezTo>
                      <a:cubicBezTo>
                        <a:pt x="209" y="0"/>
                        <a:pt x="0" y="83"/>
                        <a:pt x="0" y="208"/>
                      </a:cubicBezTo>
                      <a:cubicBezTo>
                        <a:pt x="21" y="354"/>
                        <a:pt x="251" y="480"/>
                        <a:pt x="522" y="500"/>
                      </a:cubicBezTo>
                      <a:cubicBezTo>
                        <a:pt x="813" y="521"/>
                        <a:pt x="1022" y="438"/>
                        <a:pt x="1022" y="313"/>
                      </a:cubicBezTo>
                    </a:path>
                  </a:pathLst>
                </a:custGeom>
                <a:solidFill>
                  <a:schemeClr val="bg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2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465" name="Freeform 464"/>
                <p:cNvSpPr>
                  <a:spLocks noChangeArrowheads="1"/>
                </p:cNvSpPr>
                <p:nvPr/>
              </p:nvSpPr>
              <p:spPr bwMode="auto">
                <a:xfrm rot="20667446">
                  <a:off x="1410974" y="558923"/>
                  <a:ext cx="96582" cy="50842"/>
                </a:xfrm>
                <a:custGeom>
                  <a:avLst/>
                  <a:gdLst>
                    <a:gd name="T0" fmla="*/ 1023 w 1024"/>
                    <a:gd name="T1" fmla="*/ 334 h 544"/>
                    <a:gd name="T2" fmla="*/ 1023 w 1024"/>
                    <a:gd name="T3" fmla="*/ 334 h 544"/>
                    <a:gd name="T4" fmla="*/ 501 w 1024"/>
                    <a:gd name="T5" fmla="*/ 43 h 544"/>
                    <a:gd name="T6" fmla="*/ 0 w 1024"/>
                    <a:gd name="T7" fmla="*/ 230 h 544"/>
                    <a:gd name="T8" fmla="*/ 522 w 1024"/>
                    <a:gd name="T9" fmla="*/ 522 h 544"/>
                    <a:gd name="T10" fmla="*/ 1023 w 1024"/>
                    <a:gd name="T11" fmla="*/ 334 h 544"/>
                  </a:gdLst>
                  <a:ahLst/>
                  <a:cxnLst>
                    <a:cxn ang="0">
                      <a:pos x="T0" y="T1"/>
                    </a:cxn>
                    <a:cxn ang="0">
                      <a:pos x="T2" y="T3"/>
                    </a:cxn>
                    <a:cxn ang="0">
                      <a:pos x="T4" y="T5"/>
                    </a:cxn>
                    <a:cxn ang="0">
                      <a:pos x="T6" y="T7"/>
                    </a:cxn>
                    <a:cxn ang="0">
                      <a:pos x="T8" y="T9"/>
                    </a:cxn>
                    <a:cxn ang="0">
                      <a:pos x="T10" y="T11"/>
                    </a:cxn>
                  </a:cxnLst>
                  <a:rect l="0" t="0" r="r" b="b"/>
                  <a:pathLst>
                    <a:path w="1024" h="544">
                      <a:moveTo>
                        <a:pt x="1023" y="334"/>
                      </a:moveTo>
                      <a:lnTo>
                        <a:pt x="1023" y="334"/>
                      </a:lnTo>
                      <a:cubicBezTo>
                        <a:pt x="1002" y="188"/>
                        <a:pt x="773" y="63"/>
                        <a:pt x="501" y="43"/>
                      </a:cubicBezTo>
                      <a:cubicBezTo>
                        <a:pt x="209" y="0"/>
                        <a:pt x="0" y="105"/>
                        <a:pt x="0" y="230"/>
                      </a:cubicBezTo>
                      <a:cubicBezTo>
                        <a:pt x="22" y="355"/>
                        <a:pt x="251" y="501"/>
                        <a:pt x="522" y="522"/>
                      </a:cubicBezTo>
                      <a:cubicBezTo>
                        <a:pt x="814" y="543"/>
                        <a:pt x="1023" y="460"/>
                        <a:pt x="1023" y="334"/>
                      </a:cubicBezTo>
                    </a:path>
                  </a:pathLst>
                </a:custGeom>
                <a:solidFill>
                  <a:schemeClr val="bg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2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466" name="Freeform 465"/>
                <p:cNvSpPr>
                  <a:spLocks noChangeArrowheads="1"/>
                </p:cNvSpPr>
                <p:nvPr/>
              </p:nvSpPr>
              <p:spPr bwMode="auto">
                <a:xfrm rot="20667446">
                  <a:off x="1357599" y="443803"/>
                  <a:ext cx="96582" cy="50842"/>
                </a:xfrm>
                <a:custGeom>
                  <a:avLst/>
                  <a:gdLst>
                    <a:gd name="T0" fmla="*/ 1022 w 1023"/>
                    <a:gd name="T1" fmla="*/ 313 h 544"/>
                    <a:gd name="T2" fmla="*/ 1022 w 1023"/>
                    <a:gd name="T3" fmla="*/ 313 h 544"/>
                    <a:gd name="T4" fmla="*/ 501 w 1023"/>
                    <a:gd name="T5" fmla="*/ 22 h 544"/>
                    <a:gd name="T6" fmla="*/ 0 w 1023"/>
                    <a:gd name="T7" fmla="*/ 230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2"/>
                      </a:cubicBezTo>
                      <a:cubicBezTo>
                        <a:pt x="208" y="0"/>
                        <a:pt x="0" y="84"/>
                        <a:pt x="0" y="230"/>
                      </a:cubicBezTo>
                      <a:cubicBezTo>
                        <a:pt x="21" y="355"/>
                        <a:pt x="250" y="480"/>
                        <a:pt x="521" y="501"/>
                      </a:cubicBezTo>
                      <a:cubicBezTo>
                        <a:pt x="814" y="543"/>
                        <a:pt x="1022" y="459"/>
                        <a:pt x="1022" y="313"/>
                      </a:cubicBezTo>
                    </a:path>
                  </a:pathLst>
                </a:custGeom>
                <a:solidFill>
                  <a:schemeClr val="bg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2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467" name="Freeform 466"/>
                <p:cNvSpPr>
                  <a:spLocks noChangeArrowheads="1"/>
                </p:cNvSpPr>
                <p:nvPr/>
              </p:nvSpPr>
              <p:spPr bwMode="auto">
                <a:xfrm rot="20667446">
                  <a:off x="1521148" y="476350"/>
                  <a:ext cx="96582" cy="49161"/>
                </a:xfrm>
                <a:custGeom>
                  <a:avLst/>
                  <a:gdLst>
                    <a:gd name="T0" fmla="*/ 1022 w 1023"/>
                    <a:gd name="T1" fmla="*/ 313 h 522"/>
                    <a:gd name="T2" fmla="*/ 1022 w 1023"/>
                    <a:gd name="T3" fmla="*/ 313 h 522"/>
                    <a:gd name="T4" fmla="*/ 501 w 1023"/>
                    <a:gd name="T5" fmla="*/ 21 h 522"/>
                    <a:gd name="T6" fmla="*/ 0 w 1023"/>
                    <a:gd name="T7" fmla="*/ 208 h 522"/>
                    <a:gd name="T8" fmla="*/ 521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88"/>
                        <a:pt x="772" y="42"/>
                        <a:pt x="501" y="21"/>
                      </a:cubicBezTo>
                      <a:cubicBezTo>
                        <a:pt x="208" y="0"/>
                        <a:pt x="0" y="84"/>
                        <a:pt x="0" y="208"/>
                      </a:cubicBezTo>
                      <a:cubicBezTo>
                        <a:pt x="0" y="355"/>
                        <a:pt x="250" y="480"/>
                        <a:pt x="521" y="501"/>
                      </a:cubicBezTo>
                      <a:cubicBezTo>
                        <a:pt x="813" y="521"/>
                        <a:pt x="1022" y="438"/>
                        <a:pt x="1022" y="313"/>
                      </a:cubicBezTo>
                    </a:path>
                  </a:pathLst>
                </a:custGeom>
                <a:solidFill>
                  <a:schemeClr val="bg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2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grpSp>
          <p:grpSp>
            <p:nvGrpSpPr>
              <p:cNvPr id="459" name="Group 458">
                <a:extLst>
                  <a:ext uri="{FF2B5EF4-FFF2-40B4-BE49-F238E27FC236}">
                    <a16:creationId xmlns:a16="http://schemas.microsoft.com/office/drawing/2014/main" xmlns="" id="{8824C855-50DA-4307-A5D7-A25E6726DD12}"/>
                  </a:ext>
                </a:extLst>
              </p:cNvPr>
              <p:cNvGrpSpPr/>
              <p:nvPr/>
            </p:nvGrpSpPr>
            <p:grpSpPr>
              <a:xfrm>
                <a:off x="1253683" y="464408"/>
                <a:ext cx="373164" cy="172249"/>
                <a:chOff x="1253683" y="464408"/>
                <a:chExt cx="373164" cy="172249"/>
              </a:xfrm>
            </p:grpSpPr>
            <p:sp>
              <p:nvSpPr>
                <p:cNvPr id="460" name="Freeform 459"/>
                <p:cNvSpPr>
                  <a:spLocks noChangeArrowheads="1"/>
                </p:cNvSpPr>
                <p:nvPr/>
              </p:nvSpPr>
              <p:spPr bwMode="auto">
                <a:xfrm rot="20667446">
                  <a:off x="1253683" y="546187"/>
                  <a:ext cx="99102" cy="57564"/>
                </a:xfrm>
                <a:custGeom>
                  <a:avLst/>
                  <a:gdLst>
                    <a:gd name="T0" fmla="*/ 0 w 1044"/>
                    <a:gd name="T1" fmla="*/ 0 h 607"/>
                    <a:gd name="T2" fmla="*/ 0 w 1044"/>
                    <a:gd name="T3" fmla="*/ 0 h 607"/>
                    <a:gd name="T4" fmla="*/ 522 w 1044"/>
                    <a:gd name="T5" fmla="*/ 292 h 607"/>
                    <a:gd name="T6" fmla="*/ 1022 w 1044"/>
                    <a:gd name="T7" fmla="*/ 105 h 607"/>
                    <a:gd name="T8" fmla="*/ 1022 w 1044"/>
                    <a:gd name="T9" fmla="*/ 397 h 607"/>
                    <a:gd name="T10" fmla="*/ 542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1" y="272"/>
                        <a:pt x="522" y="292"/>
                      </a:cubicBezTo>
                      <a:cubicBezTo>
                        <a:pt x="813" y="313"/>
                        <a:pt x="1022" y="230"/>
                        <a:pt x="1022" y="105"/>
                      </a:cubicBezTo>
                      <a:cubicBezTo>
                        <a:pt x="1022" y="397"/>
                        <a:pt x="1022" y="397"/>
                        <a:pt x="1022" y="397"/>
                      </a:cubicBezTo>
                      <a:cubicBezTo>
                        <a:pt x="1043" y="522"/>
                        <a:pt x="813" y="606"/>
                        <a:pt x="542" y="584"/>
                      </a:cubicBezTo>
                      <a:cubicBezTo>
                        <a:pt x="251" y="563"/>
                        <a:pt x="21" y="439"/>
                        <a:pt x="21" y="292"/>
                      </a:cubicBezTo>
                      <a:lnTo>
                        <a:pt x="0" y="0"/>
                      </a:lnTo>
                    </a:path>
                  </a:pathLst>
                </a:custGeom>
                <a:solidFill>
                  <a:schemeClr val="bg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461" name="Freeform 460"/>
                <p:cNvSpPr>
                  <a:spLocks noChangeArrowheads="1"/>
                </p:cNvSpPr>
                <p:nvPr/>
              </p:nvSpPr>
              <p:spPr bwMode="auto">
                <a:xfrm rot="20667446">
                  <a:off x="1417683" y="579933"/>
                  <a:ext cx="99102" cy="56724"/>
                </a:xfrm>
                <a:custGeom>
                  <a:avLst/>
                  <a:gdLst>
                    <a:gd name="T0" fmla="*/ 0 w 1045"/>
                    <a:gd name="T1" fmla="*/ 0 h 606"/>
                    <a:gd name="T2" fmla="*/ 0 w 1045"/>
                    <a:gd name="T3" fmla="*/ 0 h 606"/>
                    <a:gd name="T4" fmla="*/ 522 w 1045"/>
                    <a:gd name="T5" fmla="*/ 292 h 606"/>
                    <a:gd name="T6" fmla="*/ 1023 w 1045"/>
                    <a:gd name="T7" fmla="*/ 104 h 606"/>
                    <a:gd name="T8" fmla="*/ 1023 w 1045"/>
                    <a:gd name="T9" fmla="*/ 397 h 606"/>
                    <a:gd name="T10" fmla="*/ 543 w 1045"/>
                    <a:gd name="T11" fmla="*/ 584 h 606"/>
                    <a:gd name="T12" fmla="*/ 22 w 1045"/>
                    <a:gd name="T13" fmla="*/ 292 h 606"/>
                    <a:gd name="T14" fmla="*/ 0 w 1045"/>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5" h="606">
                      <a:moveTo>
                        <a:pt x="0" y="0"/>
                      </a:moveTo>
                      <a:lnTo>
                        <a:pt x="0" y="0"/>
                      </a:lnTo>
                      <a:cubicBezTo>
                        <a:pt x="22" y="125"/>
                        <a:pt x="251" y="271"/>
                        <a:pt x="522" y="292"/>
                      </a:cubicBezTo>
                      <a:cubicBezTo>
                        <a:pt x="814" y="313"/>
                        <a:pt x="1023" y="230"/>
                        <a:pt x="1023" y="104"/>
                      </a:cubicBezTo>
                      <a:cubicBezTo>
                        <a:pt x="1023" y="397"/>
                        <a:pt x="1023" y="397"/>
                        <a:pt x="1023" y="397"/>
                      </a:cubicBezTo>
                      <a:cubicBezTo>
                        <a:pt x="1044" y="521"/>
                        <a:pt x="814" y="605"/>
                        <a:pt x="543" y="584"/>
                      </a:cubicBezTo>
                      <a:cubicBezTo>
                        <a:pt x="251" y="564"/>
                        <a:pt x="22" y="417"/>
                        <a:pt x="22" y="292"/>
                      </a:cubicBezTo>
                      <a:lnTo>
                        <a:pt x="0" y="0"/>
                      </a:lnTo>
                    </a:path>
                  </a:pathLst>
                </a:custGeom>
                <a:solidFill>
                  <a:schemeClr val="bg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462" name="Freeform 461"/>
                <p:cNvSpPr>
                  <a:spLocks noChangeArrowheads="1"/>
                </p:cNvSpPr>
                <p:nvPr/>
              </p:nvSpPr>
              <p:spPr bwMode="auto">
                <a:xfrm rot="20667446">
                  <a:off x="1364196" y="464408"/>
                  <a:ext cx="99102" cy="56724"/>
                </a:xfrm>
                <a:custGeom>
                  <a:avLst/>
                  <a:gdLst>
                    <a:gd name="T0" fmla="*/ 0 w 1044"/>
                    <a:gd name="T1" fmla="*/ 0 h 606"/>
                    <a:gd name="T2" fmla="*/ 0 w 1044"/>
                    <a:gd name="T3" fmla="*/ 0 h 606"/>
                    <a:gd name="T4" fmla="*/ 521 w 1044"/>
                    <a:gd name="T5" fmla="*/ 271 h 606"/>
                    <a:gd name="T6" fmla="*/ 1022 w 1044"/>
                    <a:gd name="T7" fmla="*/ 83 h 606"/>
                    <a:gd name="T8" fmla="*/ 1022 w 1044"/>
                    <a:gd name="T9" fmla="*/ 376 h 606"/>
                    <a:gd name="T10" fmla="*/ 542 w 1044"/>
                    <a:gd name="T11" fmla="*/ 563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71"/>
                      </a:cubicBezTo>
                      <a:cubicBezTo>
                        <a:pt x="814" y="313"/>
                        <a:pt x="1022" y="229"/>
                        <a:pt x="1022" y="83"/>
                      </a:cubicBezTo>
                      <a:cubicBezTo>
                        <a:pt x="1022" y="376"/>
                        <a:pt x="1022" y="376"/>
                        <a:pt x="1022" y="376"/>
                      </a:cubicBezTo>
                      <a:cubicBezTo>
                        <a:pt x="1043" y="521"/>
                        <a:pt x="814" y="605"/>
                        <a:pt x="542" y="563"/>
                      </a:cubicBezTo>
                      <a:cubicBezTo>
                        <a:pt x="250" y="542"/>
                        <a:pt x="21" y="417"/>
                        <a:pt x="21" y="292"/>
                      </a:cubicBezTo>
                      <a:lnTo>
                        <a:pt x="0" y="0"/>
                      </a:lnTo>
                    </a:path>
                  </a:pathLst>
                </a:custGeom>
                <a:solidFill>
                  <a:schemeClr val="bg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463" name="Freeform 462"/>
                <p:cNvSpPr>
                  <a:spLocks noChangeArrowheads="1"/>
                </p:cNvSpPr>
                <p:nvPr/>
              </p:nvSpPr>
              <p:spPr bwMode="auto">
                <a:xfrm rot="20667446">
                  <a:off x="1527745" y="495695"/>
                  <a:ext cx="99102" cy="57564"/>
                </a:xfrm>
                <a:custGeom>
                  <a:avLst/>
                  <a:gdLst>
                    <a:gd name="T0" fmla="*/ 0 w 1044"/>
                    <a:gd name="T1" fmla="*/ 0 h 607"/>
                    <a:gd name="T2" fmla="*/ 0 w 1044"/>
                    <a:gd name="T3" fmla="*/ 0 h 607"/>
                    <a:gd name="T4" fmla="*/ 521 w 1044"/>
                    <a:gd name="T5" fmla="*/ 293 h 607"/>
                    <a:gd name="T6" fmla="*/ 1022 w 1044"/>
                    <a:gd name="T7" fmla="*/ 105 h 607"/>
                    <a:gd name="T8" fmla="*/ 1022 w 1044"/>
                    <a:gd name="T9" fmla="*/ 397 h 607"/>
                    <a:gd name="T10" fmla="*/ 542 w 1044"/>
                    <a:gd name="T11" fmla="*/ 585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7"/>
                        <a:pt x="250" y="272"/>
                        <a:pt x="521" y="293"/>
                      </a:cubicBezTo>
                      <a:cubicBezTo>
                        <a:pt x="813" y="313"/>
                        <a:pt x="1022" y="230"/>
                        <a:pt x="1022" y="105"/>
                      </a:cubicBezTo>
                      <a:cubicBezTo>
                        <a:pt x="1022" y="397"/>
                        <a:pt x="1022" y="397"/>
                        <a:pt x="1022" y="397"/>
                      </a:cubicBezTo>
                      <a:cubicBezTo>
                        <a:pt x="1043" y="522"/>
                        <a:pt x="813" y="606"/>
                        <a:pt x="542" y="585"/>
                      </a:cubicBezTo>
                      <a:cubicBezTo>
                        <a:pt x="250" y="564"/>
                        <a:pt x="21" y="439"/>
                        <a:pt x="21" y="293"/>
                      </a:cubicBezTo>
                      <a:lnTo>
                        <a:pt x="0" y="0"/>
                      </a:lnTo>
                    </a:path>
                  </a:pathLst>
                </a:custGeom>
                <a:solidFill>
                  <a:schemeClr val="bg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grpSp>
        </p:grpSp>
      </p:grpSp>
      <p:grpSp>
        <p:nvGrpSpPr>
          <p:cNvPr id="471" name="Group 470">
            <a:extLst>
              <a:ext uri="{FF2B5EF4-FFF2-40B4-BE49-F238E27FC236}">
                <a16:creationId xmlns:a16="http://schemas.microsoft.com/office/drawing/2014/main" xmlns="" id="{869C946C-D1DB-4F22-AB11-4889CA7D38DC}"/>
              </a:ext>
            </a:extLst>
          </p:cNvPr>
          <p:cNvGrpSpPr/>
          <p:nvPr/>
        </p:nvGrpSpPr>
        <p:grpSpPr>
          <a:xfrm>
            <a:off x="1435534" y="77188"/>
            <a:ext cx="910160" cy="648864"/>
            <a:chOff x="1435534" y="77188"/>
            <a:chExt cx="910160" cy="648864"/>
          </a:xfrm>
        </p:grpSpPr>
        <p:sp>
          <p:nvSpPr>
            <p:cNvPr id="472" name="Freeform 471"/>
            <p:cNvSpPr>
              <a:spLocks noChangeArrowheads="1"/>
            </p:cNvSpPr>
            <p:nvPr/>
          </p:nvSpPr>
          <p:spPr bwMode="auto">
            <a:xfrm rot="1505432">
              <a:off x="1435534" y="174410"/>
              <a:ext cx="277779" cy="369292"/>
            </a:xfrm>
            <a:custGeom>
              <a:avLst/>
              <a:gdLst>
                <a:gd name="T0" fmla="*/ 2921 w 2922"/>
                <a:gd name="T1" fmla="*/ 3879 h 3880"/>
                <a:gd name="T2" fmla="*/ 0 w 2922"/>
                <a:gd name="T3" fmla="*/ 2629 h 3880"/>
                <a:gd name="T4" fmla="*/ 0 w 2922"/>
                <a:gd name="T5" fmla="*/ 0 h 3880"/>
                <a:gd name="T6" fmla="*/ 2921 w 2922"/>
                <a:gd name="T7" fmla="*/ 1251 h 3880"/>
                <a:gd name="T8" fmla="*/ 2921 w 2922"/>
                <a:gd name="T9" fmla="*/ 3879 h 3880"/>
              </a:gdLst>
              <a:ahLst/>
              <a:cxnLst>
                <a:cxn ang="0">
                  <a:pos x="T0" y="T1"/>
                </a:cxn>
                <a:cxn ang="0">
                  <a:pos x="T2" y="T3"/>
                </a:cxn>
                <a:cxn ang="0">
                  <a:pos x="T4" y="T5"/>
                </a:cxn>
                <a:cxn ang="0">
                  <a:pos x="T6" y="T7"/>
                </a:cxn>
                <a:cxn ang="0">
                  <a:pos x="T8" y="T9"/>
                </a:cxn>
              </a:cxnLst>
              <a:rect l="0" t="0" r="r" b="b"/>
              <a:pathLst>
                <a:path w="2922" h="3880">
                  <a:moveTo>
                    <a:pt x="2921" y="3879"/>
                  </a:moveTo>
                  <a:lnTo>
                    <a:pt x="0" y="2629"/>
                  </a:lnTo>
                  <a:lnTo>
                    <a:pt x="0" y="0"/>
                  </a:lnTo>
                  <a:lnTo>
                    <a:pt x="2921" y="1251"/>
                  </a:lnTo>
                  <a:lnTo>
                    <a:pt x="2921" y="3879"/>
                  </a:lnTo>
                </a:path>
              </a:pathLst>
            </a:custGeom>
            <a:gradFill flip="none" rotWithShape="1">
              <a:gsLst>
                <a:gs pos="0">
                  <a:schemeClr val="tx2">
                    <a:lumMod val="25000"/>
                  </a:schemeClr>
                </a:gs>
                <a:gs pos="48000">
                  <a:schemeClr val="tx2">
                    <a:lumMod val="50000"/>
                  </a:schemeClr>
                </a:gs>
                <a:gs pos="100000">
                  <a:schemeClr val="tx2">
                    <a:lumMod val="75000"/>
                  </a:schemeClr>
                </a:gs>
              </a:gsLst>
              <a:lin ang="16200000" scaled="1"/>
              <a:tileRect/>
            </a:gradFill>
            <a:ln>
              <a:noFill/>
            </a:ln>
            <a:effectLs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473" name="Freeform 472"/>
            <p:cNvSpPr>
              <a:spLocks noChangeArrowheads="1"/>
            </p:cNvSpPr>
            <p:nvPr/>
          </p:nvSpPr>
          <p:spPr bwMode="auto">
            <a:xfrm rot="1505432">
              <a:off x="1699443" y="236741"/>
              <a:ext cx="555558" cy="489311"/>
            </a:xfrm>
            <a:custGeom>
              <a:avLst/>
              <a:gdLst>
                <a:gd name="T0" fmla="*/ 2920 w 5842"/>
                <a:gd name="T1" fmla="*/ 1272 h 5152"/>
                <a:gd name="T2" fmla="*/ 0 w 5842"/>
                <a:gd name="T3" fmla="*/ 2523 h 5152"/>
                <a:gd name="T4" fmla="*/ 0 w 5842"/>
                <a:gd name="T5" fmla="*/ 5151 h 5152"/>
                <a:gd name="T6" fmla="*/ 2920 w 5842"/>
                <a:gd name="T7" fmla="*/ 3901 h 5152"/>
                <a:gd name="T8" fmla="*/ 5841 w 5842"/>
                <a:gd name="T9" fmla="*/ 2649 h 5152"/>
                <a:gd name="T10" fmla="*/ 5841 w 5842"/>
                <a:gd name="T11" fmla="*/ 0 h 5152"/>
                <a:gd name="T12" fmla="*/ 2920 w 5842"/>
                <a:gd name="T13" fmla="*/ 1272 h 5152"/>
              </a:gdLst>
              <a:ahLst/>
              <a:cxnLst>
                <a:cxn ang="0">
                  <a:pos x="T0" y="T1"/>
                </a:cxn>
                <a:cxn ang="0">
                  <a:pos x="T2" y="T3"/>
                </a:cxn>
                <a:cxn ang="0">
                  <a:pos x="T4" y="T5"/>
                </a:cxn>
                <a:cxn ang="0">
                  <a:pos x="T6" y="T7"/>
                </a:cxn>
                <a:cxn ang="0">
                  <a:pos x="T8" y="T9"/>
                </a:cxn>
                <a:cxn ang="0">
                  <a:pos x="T10" y="T11"/>
                </a:cxn>
                <a:cxn ang="0">
                  <a:pos x="T12" y="T13"/>
                </a:cxn>
              </a:cxnLst>
              <a:rect l="0" t="0" r="r" b="b"/>
              <a:pathLst>
                <a:path w="5842" h="5152">
                  <a:moveTo>
                    <a:pt x="2920" y="1272"/>
                  </a:moveTo>
                  <a:lnTo>
                    <a:pt x="0" y="2523"/>
                  </a:lnTo>
                  <a:lnTo>
                    <a:pt x="0" y="5151"/>
                  </a:lnTo>
                  <a:lnTo>
                    <a:pt x="2920" y="3901"/>
                  </a:lnTo>
                  <a:lnTo>
                    <a:pt x="5841" y="2649"/>
                  </a:lnTo>
                  <a:lnTo>
                    <a:pt x="5841" y="0"/>
                  </a:lnTo>
                  <a:lnTo>
                    <a:pt x="2920" y="1272"/>
                  </a:lnTo>
                </a:path>
              </a:pathLst>
            </a:custGeom>
            <a:gradFill flip="none" rotWithShape="1">
              <a:gsLst>
                <a:gs pos="0">
                  <a:schemeClr val="tx2">
                    <a:lumMod val="90000"/>
                  </a:schemeClr>
                </a:gs>
                <a:gs pos="23000">
                  <a:schemeClr val="tx2">
                    <a:lumMod val="75000"/>
                  </a:schemeClr>
                </a:gs>
                <a:gs pos="69000">
                  <a:schemeClr val="tx2">
                    <a:lumMod val="25000"/>
                  </a:schemeClr>
                </a:gs>
                <a:gs pos="97000">
                  <a:schemeClr val="tx2">
                    <a:lumMod val="50000"/>
                  </a:schemeClr>
                </a:gs>
              </a:gsLst>
              <a:lin ang="2700000" scaled="1"/>
              <a:tileRect/>
            </a:gradFill>
            <a:ln>
              <a:noFill/>
            </a:ln>
            <a:effectLs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474" name="Freeform 473"/>
            <p:cNvSpPr>
              <a:spLocks noChangeArrowheads="1"/>
            </p:cNvSpPr>
            <p:nvPr/>
          </p:nvSpPr>
          <p:spPr bwMode="auto">
            <a:xfrm rot="1505432">
              <a:off x="1512357" y="77188"/>
              <a:ext cx="833337" cy="359220"/>
            </a:xfrm>
            <a:custGeom>
              <a:avLst/>
              <a:gdLst>
                <a:gd name="T0" fmla="*/ 5841 w 8763"/>
                <a:gd name="T1" fmla="*/ 0 h 3776"/>
                <a:gd name="T2" fmla="*/ 2921 w 8763"/>
                <a:gd name="T3" fmla="*/ 1252 h 3776"/>
                <a:gd name="T4" fmla="*/ 0 w 8763"/>
                <a:gd name="T5" fmla="*/ 2524 h 3776"/>
                <a:gd name="T6" fmla="*/ 2921 w 8763"/>
                <a:gd name="T7" fmla="*/ 3775 h 3776"/>
                <a:gd name="T8" fmla="*/ 5841 w 8763"/>
                <a:gd name="T9" fmla="*/ 2524 h 3776"/>
                <a:gd name="T10" fmla="*/ 8762 w 8763"/>
                <a:gd name="T11" fmla="*/ 1252 h 3776"/>
                <a:gd name="T12" fmla="*/ 5841 w 8763"/>
                <a:gd name="T13" fmla="*/ 0 h 3776"/>
              </a:gdLst>
              <a:ahLst/>
              <a:cxnLst>
                <a:cxn ang="0">
                  <a:pos x="T0" y="T1"/>
                </a:cxn>
                <a:cxn ang="0">
                  <a:pos x="T2" y="T3"/>
                </a:cxn>
                <a:cxn ang="0">
                  <a:pos x="T4" y="T5"/>
                </a:cxn>
                <a:cxn ang="0">
                  <a:pos x="T6" y="T7"/>
                </a:cxn>
                <a:cxn ang="0">
                  <a:pos x="T8" y="T9"/>
                </a:cxn>
                <a:cxn ang="0">
                  <a:pos x="T10" y="T11"/>
                </a:cxn>
                <a:cxn ang="0">
                  <a:pos x="T12" y="T13"/>
                </a:cxn>
              </a:cxnLst>
              <a:rect l="0" t="0" r="r" b="b"/>
              <a:pathLst>
                <a:path w="8763" h="3776">
                  <a:moveTo>
                    <a:pt x="5841" y="0"/>
                  </a:moveTo>
                  <a:lnTo>
                    <a:pt x="2921" y="1252"/>
                  </a:lnTo>
                  <a:lnTo>
                    <a:pt x="0" y="2524"/>
                  </a:lnTo>
                  <a:lnTo>
                    <a:pt x="2921" y="3775"/>
                  </a:lnTo>
                  <a:lnTo>
                    <a:pt x="5841" y="2524"/>
                  </a:lnTo>
                  <a:lnTo>
                    <a:pt x="8762" y="1252"/>
                  </a:lnTo>
                  <a:lnTo>
                    <a:pt x="5841" y="0"/>
                  </a:lnTo>
                </a:path>
              </a:pathLst>
            </a:custGeom>
            <a:gradFill flip="none" rotWithShape="1">
              <a:gsLst>
                <a:gs pos="0">
                  <a:schemeClr val="tx2">
                    <a:lumMod val="90000"/>
                  </a:schemeClr>
                </a:gs>
                <a:gs pos="51000">
                  <a:schemeClr val="tx2">
                    <a:lumMod val="90000"/>
                  </a:schemeClr>
                </a:gs>
                <a:gs pos="83000">
                  <a:schemeClr val="tx2">
                    <a:lumMod val="75000"/>
                  </a:schemeClr>
                </a:gs>
                <a:gs pos="100000">
                  <a:schemeClr val="tx2">
                    <a:lumMod val="75000"/>
                  </a:schemeClr>
                </a:gs>
              </a:gsLst>
              <a:lin ang="5400000" scaled="1"/>
              <a:tileRect/>
            </a:gradFill>
            <a:ln>
              <a:noFill/>
            </a:ln>
            <a:effectLs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grpSp>
          <p:nvGrpSpPr>
            <p:cNvPr id="475" name="Group 474">
              <a:extLst>
                <a:ext uri="{FF2B5EF4-FFF2-40B4-BE49-F238E27FC236}">
                  <a16:creationId xmlns:a16="http://schemas.microsoft.com/office/drawing/2014/main" xmlns="" id="{83FA9BFB-5E52-4408-9578-E5431FCD63DE}"/>
                </a:ext>
              </a:extLst>
            </p:cNvPr>
            <p:cNvGrpSpPr/>
            <p:nvPr/>
          </p:nvGrpSpPr>
          <p:grpSpPr>
            <a:xfrm>
              <a:off x="1614748" y="123689"/>
              <a:ext cx="630670" cy="232160"/>
              <a:chOff x="1614748" y="123689"/>
              <a:chExt cx="630670" cy="232160"/>
            </a:xfrm>
          </p:grpSpPr>
          <p:grpSp>
            <p:nvGrpSpPr>
              <p:cNvPr id="476" name="Group 475">
                <a:extLst>
                  <a:ext uri="{FF2B5EF4-FFF2-40B4-BE49-F238E27FC236}">
                    <a16:creationId xmlns:a16="http://schemas.microsoft.com/office/drawing/2014/main" xmlns="" id="{C04D78EB-F8E2-46BF-B370-C931353679B2}"/>
                  </a:ext>
                </a:extLst>
              </p:cNvPr>
              <p:cNvGrpSpPr/>
              <p:nvPr/>
            </p:nvGrpSpPr>
            <p:grpSpPr>
              <a:xfrm>
                <a:off x="1623648" y="123689"/>
                <a:ext cx="621770" cy="206325"/>
                <a:chOff x="1623648" y="123689"/>
                <a:chExt cx="621770" cy="206325"/>
              </a:xfrm>
            </p:grpSpPr>
            <p:sp>
              <p:nvSpPr>
                <p:cNvPr id="486" name="Freeform 485"/>
                <p:cNvSpPr>
                  <a:spLocks noChangeArrowheads="1"/>
                </p:cNvSpPr>
                <p:nvPr/>
              </p:nvSpPr>
              <p:spPr bwMode="auto">
                <a:xfrm rot="1505432">
                  <a:off x="1623648" y="123689"/>
                  <a:ext cx="98188" cy="50778"/>
                </a:xfrm>
                <a:custGeom>
                  <a:avLst/>
                  <a:gdLst>
                    <a:gd name="T0" fmla="*/ 1022 w 1044"/>
                    <a:gd name="T1" fmla="*/ 333 h 543"/>
                    <a:gd name="T2" fmla="*/ 1022 w 1044"/>
                    <a:gd name="T3" fmla="*/ 333 h 543"/>
                    <a:gd name="T4" fmla="*/ 500 w 1044"/>
                    <a:gd name="T5" fmla="*/ 41 h 543"/>
                    <a:gd name="T6" fmla="*/ 20 w 1044"/>
                    <a:gd name="T7" fmla="*/ 229 h 543"/>
                    <a:gd name="T8" fmla="*/ 542 w 1044"/>
                    <a:gd name="T9" fmla="*/ 521 h 543"/>
                    <a:gd name="T10" fmla="*/ 1022 w 1044"/>
                    <a:gd name="T11" fmla="*/ 333 h 543"/>
                  </a:gdLst>
                  <a:ahLst/>
                  <a:cxnLst>
                    <a:cxn ang="0">
                      <a:pos x="T0" y="T1"/>
                    </a:cxn>
                    <a:cxn ang="0">
                      <a:pos x="T2" y="T3"/>
                    </a:cxn>
                    <a:cxn ang="0">
                      <a:pos x="T4" y="T5"/>
                    </a:cxn>
                    <a:cxn ang="0">
                      <a:pos x="T6" y="T7"/>
                    </a:cxn>
                    <a:cxn ang="0">
                      <a:pos x="T8" y="T9"/>
                    </a:cxn>
                    <a:cxn ang="0">
                      <a:pos x="T10" y="T11"/>
                    </a:cxn>
                  </a:cxnLst>
                  <a:rect l="0" t="0" r="r" b="b"/>
                  <a:pathLst>
                    <a:path w="1044" h="543">
                      <a:moveTo>
                        <a:pt x="1022" y="333"/>
                      </a:moveTo>
                      <a:lnTo>
                        <a:pt x="1022" y="333"/>
                      </a:lnTo>
                      <a:cubicBezTo>
                        <a:pt x="1022" y="187"/>
                        <a:pt x="793" y="62"/>
                        <a:pt x="500" y="41"/>
                      </a:cubicBezTo>
                      <a:cubicBezTo>
                        <a:pt x="229" y="0"/>
                        <a:pt x="0" y="104"/>
                        <a:pt x="20" y="229"/>
                      </a:cubicBezTo>
                      <a:cubicBezTo>
                        <a:pt x="20" y="354"/>
                        <a:pt x="250" y="479"/>
                        <a:pt x="542" y="521"/>
                      </a:cubicBezTo>
                      <a:cubicBezTo>
                        <a:pt x="813" y="542"/>
                        <a:pt x="1043" y="458"/>
                        <a:pt x="1022" y="333"/>
                      </a:cubicBezTo>
                    </a:path>
                  </a:pathLst>
                </a:custGeom>
                <a:solidFill>
                  <a:schemeClr val="tx2"/>
                </a:solidFill>
                <a:ln>
                  <a:noFill/>
                </a:ln>
                <a:effectLst/>
                <a:extLst/>
              </p:spPr>
              <p:txBody>
                <a:bodyPr wrap="none" lIns="0" tIns="0" rIns="0" bIns="0" anchor="ctr">
                  <a:normAutofit fontScale="2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487" name="Freeform 486"/>
                <p:cNvSpPr>
                  <a:spLocks noChangeArrowheads="1"/>
                </p:cNvSpPr>
                <p:nvPr/>
              </p:nvSpPr>
              <p:spPr bwMode="auto">
                <a:xfrm rot="1505432">
                  <a:off x="1726077" y="253907"/>
                  <a:ext cx="99027" cy="51617"/>
                </a:xfrm>
                <a:custGeom>
                  <a:avLst/>
                  <a:gdLst>
                    <a:gd name="T0" fmla="*/ 1022 w 1044"/>
                    <a:gd name="T1" fmla="*/ 313 h 544"/>
                    <a:gd name="T2" fmla="*/ 1022 w 1044"/>
                    <a:gd name="T3" fmla="*/ 313 h 544"/>
                    <a:gd name="T4" fmla="*/ 501 w 1044"/>
                    <a:gd name="T5" fmla="*/ 21 h 544"/>
                    <a:gd name="T6" fmla="*/ 21 w 1044"/>
                    <a:gd name="T7" fmla="*/ 230 h 544"/>
                    <a:gd name="T8" fmla="*/ 542 w 1044"/>
                    <a:gd name="T9" fmla="*/ 522 h 544"/>
                    <a:gd name="T10" fmla="*/ 1022 w 1044"/>
                    <a:gd name="T11" fmla="*/ 313 h 544"/>
                  </a:gdLst>
                  <a:ahLst/>
                  <a:cxnLst>
                    <a:cxn ang="0">
                      <a:pos x="T0" y="T1"/>
                    </a:cxn>
                    <a:cxn ang="0">
                      <a:pos x="T2" y="T3"/>
                    </a:cxn>
                    <a:cxn ang="0">
                      <a:pos x="T4" y="T5"/>
                    </a:cxn>
                    <a:cxn ang="0">
                      <a:pos x="T6" y="T7"/>
                    </a:cxn>
                    <a:cxn ang="0">
                      <a:pos x="T8" y="T9"/>
                    </a:cxn>
                    <a:cxn ang="0">
                      <a:pos x="T10" y="T11"/>
                    </a:cxn>
                  </a:cxnLst>
                  <a:rect l="0" t="0" r="r" b="b"/>
                  <a:pathLst>
                    <a:path w="1044" h="544">
                      <a:moveTo>
                        <a:pt x="1022" y="313"/>
                      </a:moveTo>
                      <a:lnTo>
                        <a:pt x="1022" y="313"/>
                      </a:lnTo>
                      <a:cubicBezTo>
                        <a:pt x="1022" y="188"/>
                        <a:pt x="793" y="63"/>
                        <a:pt x="501" y="21"/>
                      </a:cubicBezTo>
                      <a:cubicBezTo>
                        <a:pt x="230" y="0"/>
                        <a:pt x="0" y="83"/>
                        <a:pt x="21" y="230"/>
                      </a:cubicBezTo>
                      <a:cubicBezTo>
                        <a:pt x="21" y="355"/>
                        <a:pt x="251" y="480"/>
                        <a:pt x="542" y="522"/>
                      </a:cubicBezTo>
                      <a:cubicBezTo>
                        <a:pt x="814" y="543"/>
                        <a:pt x="1043" y="459"/>
                        <a:pt x="1022" y="313"/>
                      </a:cubicBezTo>
                    </a:path>
                  </a:pathLst>
                </a:custGeom>
                <a:solidFill>
                  <a:schemeClr val="tx2"/>
                </a:solidFill>
                <a:ln>
                  <a:noFill/>
                </a:ln>
                <a:effectLst/>
                <a:extLst/>
              </p:spPr>
              <p:txBody>
                <a:bodyPr wrap="none" lIns="0" tIns="0" rIns="0" bIns="0" anchor="ctr">
                  <a:normAutofit fontScale="2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488" name="Freeform 487"/>
                <p:cNvSpPr>
                  <a:spLocks noChangeArrowheads="1"/>
                </p:cNvSpPr>
                <p:nvPr/>
              </p:nvSpPr>
              <p:spPr bwMode="auto">
                <a:xfrm rot="1505432">
                  <a:off x="1763938" y="131722"/>
                  <a:ext cx="97349" cy="50778"/>
                </a:xfrm>
                <a:custGeom>
                  <a:avLst/>
                  <a:gdLst>
                    <a:gd name="T0" fmla="*/ 1022 w 1023"/>
                    <a:gd name="T1" fmla="*/ 313 h 544"/>
                    <a:gd name="T2" fmla="*/ 1022 w 1023"/>
                    <a:gd name="T3" fmla="*/ 313 h 544"/>
                    <a:gd name="T4" fmla="*/ 501 w 1023"/>
                    <a:gd name="T5" fmla="*/ 21 h 544"/>
                    <a:gd name="T6" fmla="*/ 0 w 1023"/>
                    <a:gd name="T7" fmla="*/ 229 h 544"/>
                    <a:gd name="T8" fmla="*/ 521 w 1023"/>
                    <a:gd name="T9" fmla="*/ 500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1"/>
                      </a:cubicBezTo>
                      <a:cubicBezTo>
                        <a:pt x="208" y="0"/>
                        <a:pt x="0" y="83"/>
                        <a:pt x="0" y="229"/>
                      </a:cubicBezTo>
                      <a:cubicBezTo>
                        <a:pt x="0" y="355"/>
                        <a:pt x="250" y="480"/>
                        <a:pt x="521" y="500"/>
                      </a:cubicBezTo>
                      <a:cubicBezTo>
                        <a:pt x="813" y="543"/>
                        <a:pt x="1022" y="459"/>
                        <a:pt x="1022" y="313"/>
                      </a:cubicBezTo>
                    </a:path>
                  </a:pathLst>
                </a:custGeom>
                <a:solidFill>
                  <a:schemeClr val="tx2"/>
                </a:solidFill>
                <a:ln>
                  <a:noFill/>
                </a:ln>
                <a:effectLst/>
                <a:extLst/>
              </p:spPr>
              <p:txBody>
                <a:bodyPr wrap="none" lIns="0" tIns="0" rIns="0" bIns="0" anchor="ctr">
                  <a:normAutofit fontScale="2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489" name="Freeform 488"/>
                <p:cNvSpPr>
                  <a:spLocks noChangeArrowheads="1"/>
                </p:cNvSpPr>
                <p:nvPr/>
              </p:nvSpPr>
              <p:spPr bwMode="auto">
                <a:xfrm rot="1505432">
                  <a:off x="1865962" y="262083"/>
                  <a:ext cx="98188" cy="49099"/>
                </a:xfrm>
                <a:custGeom>
                  <a:avLst/>
                  <a:gdLst>
                    <a:gd name="T0" fmla="*/ 1044 w 1045"/>
                    <a:gd name="T1" fmla="*/ 313 h 522"/>
                    <a:gd name="T2" fmla="*/ 1044 w 1045"/>
                    <a:gd name="T3" fmla="*/ 313 h 522"/>
                    <a:gd name="T4" fmla="*/ 501 w 1045"/>
                    <a:gd name="T5" fmla="*/ 21 h 522"/>
                    <a:gd name="T6" fmla="*/ 21 w 1045"/>
                    <a:gd name="T7" fmla="*/ 208 h 522"/>
                    <a:gd name="T8" fmla="*/ 543 w 1045"/>
                    <a:gd name="T9" fmla="*/ 500 h 522"/>
                    <a:gd name="T10" fmla="*/ 1044 w 1045"/>
                    <a:gd name="T11" fmla="*/ 313 h 522"/>
                  </a:gdLst>
                  <a:ahLst/>
                  <a:cxnLst>
                    <a:cxn ang="0">
                      <a:pos x="T0" y="T1"/>
                    </a:cxn>
                    <a:cxn ang="0">
                      <a:pos x="T2" y="T3"/>
                    </a:cxn>
                    <a:cxn ang="0">
                      <a:pos x="T4" y="T5"/>
                    </a:cxn>
                    <a:cxn ang="0">
                      <a:pos x="T6" y="T7"/>
                    </a:cxn>
                    <a:cxn ang="0">
                      <a:pos x="T8" y="T9"/>
                    </a:cxn>
                    <a:cxn ang="0">
                      <a:pos x="T10" y="T11"/>
                    </a:cxn>
                  </a:cxnLst>
                  <a:rect l="0" t="0" r="r" b="b"/>
                  <a:pathLst>
                    <a:path w="1045" h="522">
                      <a:moveTo>
                        <a:pt x="1044" y="313"/>
                      </a:moveTo>
                      <a:lnTo>
                        <a:pt x="1044" y="313"/>
                      </a:lnTo>
                      <a:cubicBezTo>
                        <a:pt x="1022" y="187"/>
                        <a:pt x="793" y="41"/>
                        <a:pt x="501" y="21"/>
                      </a:cubicBezTo>
                      <a:cubicBezTo>
                        <a:pt x="230" y="0"/>
                        <a:pt x="0" y="83"/>
                        <a:pt x="21" y="208"/>
                      </a:cubicBezTo>
                      <a:cubicBezTo>
                        <a:pt x="21" y="354"/>
                        <a:pt x="271" y="480"/>
                        <a:pt x="543" y="500"/>
                      </a:cubicBezTo>
                      <a:cubicBezTo>
                        <a:pt x="814" y="521"/>
                        <a:pt x="1044" y="438"/>
                        <a:pt x="1044" y="313"/>
                      </a:cubicBezTo>
                    </a:path>
                  </a:pathLst>
                </a:custGeom>
                <a:solidFill>
                  <a:schemeClr val="tx2"/>
                </a:solidFill>
                <a:ln>
                  <a:noFill/>
                </a:ln>
                <a:effectLst/>
                <a:extLst/>
              </p:spPr>
              <p:txBody>
                <a:bodyPr wrap="none" lIns="0" tIns="0" rIns="0" bIns="0" anchor="ctr">
                  <a:normAutofit fontScale="2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490" name="Freeform 489"/>
                <p:cNvSpPr>
                  <a:spLocks noChangeArrowheads="1"/>
                </p:cNvSpPr>
                <p:nvPr/>
              </p:nvSpPr>
              <p:spPr bwMode="auto">
                <a:xfrm rot="1505432">
                  <a:off x="1906566" y="141816"/>
                  <a:ext cx="99027" cy="49099"/>
                </a:xfrm>
                <a:custGeom>
                  <a:avLst/>
                  <a:gdLst>
                    <a:gd name="T0" fmla="*/ 1023 w 1044"/>
                    <a:gd name="T1" fmla="*/ 313 h 522"/>
                    <a:gd name="T2" fmla="*/ 1023 w 1044"/>
                    <a:gd name="T3" fmla="*/ 313 h 522"/>
                    <a:gd name="T4" fmla="*/ 501 w 1044"/>
                    <a:gd name="T5" fmla="*/ 21 h 522"/>
                    <a:gd name="T6" fmla="*/ 0 w 1044"/>
                    <a:gd name="T7" fmla="*/ 208 h 522"/>
                    <a:gd name="T8" fmla="*/ 543 w 1044"/>
                    <a:gd name="T9" fmla="*/ 500 h 522"/>
                    <a:gd name="T10" fmla="*/ 1023 w 1044"/>
                    <a:gd name="T11" fmla="*/ 313 h 522"/>
                  </a:gdLst>
                  <a:ahLst/>
                  <a:cxnLst>
                    <a:cxn ang="0">
                      <a:pos x="T0" y="T1"/>
                    </a:cxn>
                    <a:cxn ang="0">
                      <a:pos x="T2" y="T3"/>
                    </a:cxn>
                    <a:cxn ang="0">
                      <a:pos x="T4" y="T5"/>
                    </a:cxn>
                    <a:cxn ang="0">
                      <a:pos x="T6" y="T7"/>
                    </a:cxn>
                    <a:cxn ang="0">
                      <a:pos x="T8" y="T9"/>
                    </a:cxn>
                    <a:cxn ang="0">
                      <a:pos x="T10" y="T11"/>
                    </a:cxn>
                  </a:cxnLst>
                  <a:rect l="0" t="0" r="r" b="b"/>
                  <a:pathLst>
                    <a:path w="1044" h="522">
                      <a:moveTo>
                        <a:pt x="1023" y="313"/>
                      </a:moveTo>
                      <a:lnTo>
                        <a:pt x="1023" y="313"/>
                      </a:lnTo>
                      <a:cubicBezTo>
                        <a:pt x="1023" y="167"/>
                        <a:pt x="772" y="41"/>
                        <a:pt x="501" y="21"/>
                      </a:cubicBezTo>
                      <a:cubicBezTo>
                        <a:pt x="230" y="0"/>
                        <a:pt x="0" y="83"/>
                        <a:pt x="0" y="208"/>
                      </a:cubicBezTo>
                      <a:cubicBezTo>
                        <a:pt x="21" y="354"/>
                        <a:pt x="250" y="480"/>
                        <a:pt x="543" y="500"/>
                      </a:cubicBezTo>
                      <a:cubicBezTo>
                        <a:pt x="814" y="521"/>
                        <a:pt x="1043" y="438"/>
                        <a:pt x="1023" y="313"/>
                      </a:cubicBezTo>
                    </a:path>
                  </a:pathLst>
                </a:custGeom>
                <a:solidFill>
                  <a:schemeClr val="tx2"/>
                </a:solidFill>
                <a:ln>
                  <a:noFill/>
                </a:ln>
                <a:effectLst/>
                <a:extLst/>
              </p:spPr>
              <p:txBody>
                <a:bodyPr wrap="none" lIns="0" tIns="0" rIns="0" bIns="0" anchor="ctr">
                  <a:normAutofit fontScale="2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491" name="Freeform 490"/>
                <p:cNvSpPr>
                  <a:spLocks noChangeArrowheads="1"/>
                </p:cNvSpPr>
                <p:nvPr/>
              </p:nvSpPr>
              <p:spPr bwMode="auto">
                <a:xfrm rot="1505432">
                  <a:off x="2009874" y="271436"/>
                  <a:ext cx="97349" cy="50778"/>
                </a:xfrm>
                <a:custGeom>
                  <a:avLst/>
                  <a:gdLst>
                    <a:gd name="T0" fmla="*/ 1022 w 1023"/>
                    <a:gd name="T1" fmla="*/ 314 h 544"/>
                    <a:gd name="T2" fmla="*/ 1022 w 1023"/>
                    <a:gd name="T3" fmla="*/ 314 h 544"/>
                    <a:gd name="T4" fmla="*/ 501 w 1023"/>
                    <a:gd name="T5" fmla="*/ 43 h 544"/>
                    <a:gd name="T6" fmla="*/ 0 w 1023"/>
                    <a:gd name="T7" fmla="*/ 230 h 544"/>
                    <a:gd name="T8" fmla="*/ 521 w 1023"/>
                    <a:gd name="T9" fmla="*/ 522 h 544"/>
                    <a:gd name="T10" fmla="*/ 1022 w 1023"/>
                    <a:gd name="T11" fmla="*/ 314 h 544"/>
                  </a:gdLst>
                  <a:ahLst/>
                  <a:cxnLst>
                    <a:cxn ang="0">
                      <a:pos x="T0" y="T1"/>
                    </a:cxn>
                    <a:cxn ang="0">
                      <a:pos x="T2" y="T3"/>
                    </a:cxn>
                    <a:cxn ang="0">
                      <a:pos x="T4" y="T5"/>
                    </a:cxn>
                    <a:cxn ang="0">
                      <a:pos x="T6" y="T7"/>
                    </a:cxn>
                    <a:cxn ang="0">
                      <a:pos x="T8" y="T9"/>
                    </a:cxn>
                    <a:cxn ang="0">
                      <a:pos x="T10" y="T11"/>
                    </a:cxn>
                  </a:cxnLst>
                  <a:rect l="0" t="0" r="r" b="b"/>
                  <a:pathLst>
                    <a:path w="1023" h="544">
                      <a:moveTo>
                        <a:pt x="1022" y="314"/>
                      </a:moveTo>
                      <a:lnTo>
                        <a:pt x="1022" y="314"/>
                      </a:lnTo>
                      <a:cubicBezTo>
                        <a:pt x="1022" y="188"/>
                        <a:pt x="772" y="63"/>
                        <a:pt x="501" y="43"/>
                      </a:cubicBezTo>
                      <a:cubicBezTo>
                        <a:pt x="209" y="0"/>
                        <a:pt x="0" y="84"/>
                        <a:pt x="0" y="230"/>
                      </a:cubicBezTo>
                      <a:cubicBezTo>
                        <a:pt x="21" y="355"/>
                        <a:pt x="250" y="480"/>
                        <a:pt x="521" y="522"/>
                      </a:cubicBezTo>
                      <a:cubicBezTo>
                        <a:pt x="814" y="543"/>
                        <a:pt x="1022" y="460"/>
                        <a:pt x="1022" y="314"/>
                      </a:cubicBezTo>
                    </a:path>
                  </a:pathLst>
                </a:custGeom>
                <a:solidFill>
                  <a:schemeClr val="tx2"/>
                </a:solidFill>
                <a:ln>
                  <a:noFill/>
                </a:ln>
                <a:effectLst/>
                <a:extLst/>
              </p:spPr>
              <p:txBody>
                <a:bodyPr wrap="none" lIns="0" tIns="0" rIns="0" bIns="0" anchor="ctr">
                  <a:normAutofit fontScale="2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492" name="Freeform 491"/>
                <p:cNvSpPr>
                  <a:spLocks noChangeArrowheads="1"/>
                </p:cNvSpPr>
                <p:nvPr/>
              </p:nvSpPr>
              <p:spPr bwMode="auto">
                <a:xfrm rot="1505432">
                  <a:off x="2045260" y="149260"/>
                  <a:ext cx="96509" cy="50778"/>
                </a:xfrm>
                <a:custGeom>
                  <a:avLst/>
                  <a:gdLst>
                    <a:gd name="T0" fmla="*/ 1022 w 1023"/>
                    <a:gd name="T1" fmla="*/ 313 h 544"/>
                    <a:gd name="T2" fmla="*/ 1022 w 1023"/>
                    <a:gd name="T3" fmla="*/ 313 h 544"/>
                    <a:gd name="T4" fmla="*/ 500 w 1023"/>
                    <a:gd name="T5" fmla="*/ 21 h 544"/>
                    <a:gd name="T6" fmla="*/ 0 w 1023"/>
                    <a:gd name="T7" fmla="*/ 209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22" y="188"/>
                        <a:pt x="771" y="63"/>
                        <a:pt x="500" y="21"/>
                      </a:cubicBezTo>
                      <a:cubicBezTo>
                        <a:pt x="208" y="0"/>
                        <a:pt x="0" y="84"/>
                        <a:pt x="0" y="209"/>
                      </a:cubicBezTo>
                      <a:cubicBezTo>
                        <a:pt x="20" y="355"/>
                        <a:pt x="250" y="480"/>
                        <a:pt x="521" y="501"/>
                      </a:cubicBezTo>
                      <a:cubicBezTo>
                        <a:pt x="813" y="543"/>
                        <a:pt x="1022" y="439"/>
                        <a:pt x="1022" y="313"/>
                      </a:cubicBezTo>
                    </a:path>
                  </a:pathLst>
                </a:custGeom>
                <a:solidFill>
                  <a:schemeClr val="tx2"/>
                </a:solidFill>
                <a:ln>
                  <a:noFill/>
                </a:ln>
                <a:effectLst/>
                <a:extLst/>
              </p:spPr>
              <p:txBody>
                <a:bodyPr wrap="none" lIns="0" tIns="0" rIns="0" bIns="0" anchor="ctr">
                  <a:normAutofit fontScale="2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493" name="Freeform 492"/>
                <p:cNvSpPr>
                  <a:spLocks noChangeArrowheads="1"/>
                </p:cNvSpPr>
                <p:nvPr/>
              </p:nvSpPr>
              <p:spPr bwMode="auto">
                <a:xfrm rot="1505432">
                  <a:off x="2148069" y="280915"/>
                  <a:ext cx="97349" cy="49099"/>
                </a:xfrm>
                <a:custGeom>
                  <a:avLst/>
                  <a:gdLst>
                    <a:gd name="T0" fmla="*/ 1022 w 1023"/>
                    <a:gd name="T1" fmla="*/ 313 h 522"/>
                    <a:gd name="T2" fmla="*/ 1022 w 1023"/>
                    <a:gd name="T3" fmla="*/ 313 h 522"/>
                    <a:gd name="T4" fmla="*/ 500 w 1023"/>
                    <a:gd name="T5" fmla="*/ 21 h 522"/>
                    <a:gd name="T6" fmla="*/ 0 w 1023"/>
                    <a:gd name="T7" fmla="*/ 208 h 522"/>
                    <a:gd name="T8" fmla="*/ 522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67"/>
                        <a:pt x="772" y="42"/>
                        <a:pt x="500" y="21"/>
                      </a:cubicBezTo>
                      <a:cubicBezTo>
                        <a:pt x="209" y="0"/>
                        <a:pt x="0" y="84"/>
                        <a:pt x="0" y="208"/>
                      </a:cubicBezTo>
                      <a:cubicBezTo>
                        <a:pt x="21" y="355"/>
                        <a:pt x="250" y="480"/>
                        <a:pt x="522" y="501"/>
                      </a:cubicBezTo>
                      <a:cubicBezTo>
                        <a:pt x="813" y="521"/>
                        <a:pt x="1022" y="438"/>
                        <a:pt x="1022" y="313"/>
                      </a:cubicBezTo>
                    </a:path>
                  </a:pathLst>
                </a:custGeom>
                <a:solidFill>
                  <a:schemeClr val="tx2"/>
                </a:solidFill>
                <a:ln>
                  <a:noFill/>
                </a:ln>
                <a:effectLst/>
                <a:extLst/>
              </p:spPr>
              <p:txBody>
                <a:bodyPr wrap="none" lIns="0" tIns="0" rIns="0" bIns="0" anchor="ctr">
                  <a:normAutofit fontScale="2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grpSp>
          <p:grpSp>
            <p:nvGrpSpPr>
              <p:cNvPr id="477" name="Group 476">
                <a:extLst>
                  <a:ext uri="{FF2B5EF4-FFF2-40B4-BE49-F238E27FC236}">
                    <a16:creationId xmlns:a16="http://schemas.microsoft.com/office/drawing/2014/main" xmlns="" id="{A9048C69-D94F-4186-A491-26E1828F508F}"/>
                  </a:ext>
                </a:extLst>
              </p:cNvPr>
              <p:cNvGrpSpPr/>
              <p:nvPr/>
            </p:nvGrpSpPr>
            <p:grpSpPr>
              <a:xfrm>
                <a:off x="1614748" y="143530"/>
                <a:ext cx="622304" cy="212319"/>
                <a:chOff x="1614748" y="143530"/>
                <a:chExt cx="622304" cy="212319"/>
              </a:xfrm>
            </p:grpSpPr>
            <p:sp>
              <p:nvSpPr>
                <p:cNvPr id="478" name="Freeform 477"/>
                <p:cNvSpPr>
                  <a:spLocks noChangeArrowheads="1"/>
                </p:cNvSpPr>
                <p:nvPr/>
              </p:nvSpPr>
              <p:spPr bwMode="auto">
                <a:xfrm rot="1505432">
                  <a:off x="1614748" y="143530"/>
                  <a:ext cx="96509" cy="56653"/>
                </a:xfrm>
                <a:custGeom>
                  <a:avLst/>
                  <a:gdLst>
                    <a:gd name="T0" fmla="*/ 0 w 1024"/>
                    <a:gd name="T1" fmla="*/ 0 h 606"/>
                    <a:gd name="T2" fmla="*/ 0 w 1024"/>
                    <a:gd name="T3" fmla="*/ 0 h 606"/>
                    <a:gd name="T4" fmla="*/ 522 w 1024"/>
                    <a:gd name="T5" fmla="*/ 292 h 606"/>
                    <a:gd name="T6" fmla="*/ 1002 w 1024"/>
                    <a:gd name="T7" fmla="*/ 104 h 606"/>
                    <a:gd name="T8" fmla="*/ 1023 w 1024"/>
                    <a:gd name="T9" fmla="*/ 396 h 606"/>
                    <a:gd name="T10" fmla="*/ 522 w 1024"/>
                    <a:gd name="T11" fmla="*/ 584 h 606"/>
                    <a:gd name="T12" fmla="*/ 0 w 1024"/>
                    <a:gd name="T13" fmla="*/ 292 h 606"/>
                    <a:gd name="T14" fmla="*/ 0 w 102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4" h="606">
                      <a:moveTo>
                        <a:pt x="0" y="0"/>
                      </a:moveTo>
                      <a:lnTo>
                        <a:pt x="0" y="0"/>
                      </a:lnTo>
                      <a:cubicBezTo>
                        <a:pt x="0" y="125"/>
                        <a:pt x="230" y="250"/>
                        <a:pt x="522" y="292"/>
                      </a:cubicBezTo>
                      <a:cubicBezTo>
                        <a:pt x="793" y="313"/>
                        <a:pt x="1023" y="229"/>
                        <a:pt x="1002" y="104"/>
                      </a:cubicBezTo>
                      <a:cubicBezTo>
                        <a:pt x="1023" y="396"/>
                        <a:pt x="1023" y="396"/>
                        <a:pt x="1023" y="396"/>
                      </a:cubicBezTo>
                      <a:cubicBezTo>
                        <a:pt x="1023" y="521"/>
                        <a:pt x="814" y="605"/>
                        <a:pt x="522" y="584"/>
                      </a:cubicBezTo>
                      <a:cubicBezTo>
                        <a:pt x="251" y="563"/>
                        <a:pt x="22" y="417"/>
                        <a:pt x="0" y="292"/>
                      </a:cubicBezTo>
                      <a:lnTo>
                        <a:pt x="0" y="0"/>
                      </a:lnTo>
                    </a:path>
                  </a:pathLst>
                </a:custGeom>
                <a:solidFill>
                  <a:schemeClr val="tx2">
                    <a:lumMod val="25000"/>
                  </a:schemeClr>
                </a:solidFill>
                <a:ln>
                  <a:noFill/>
                </a:ln>
                <a:effectLs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479" name="Freeform 478"/>
                <p:cNvSpPr>
                  <a:spLocks noChangeArrowheads="1"/>
                </p:cNvSpPr>
                <p:nvPr/>
              </p:nvSpPr>
              <p:spPr bwMode="auto">
                <a:xfrm rot="1505432">
                  <a:off x="1716821" y="274928"/>
                  <a:ext cx="97349" cy="56653"/>
                </a:xfrm>
                <a:custGeom>
                  <a:avLst/>
                  <a:gdLst>
                    <a:gd name="T0" fmla="*/ 0 w 1023"/>
                    <a:gd name="T1" fmla="*/ 0 h 605"/>
                    <a:gd name="T2" fmla="*/ 0 w 1023"/>
                    <a:gd name="T3" fmla="*/ 0 h 605"/>
                    <a:gd name="T4" fmla="*/ 521 w 1023"/>
                    <a:gd name="T5" fmla="*/ 292 h 605"/>
                    <a:gd name="T6" fmla="*/ 1001 w 1023"/>
                    <a:gd name="T7" fmla="*/ 83 h 605"/>
                    <a:gd name="T8" fmla="*/ 1022 w 1023"/>
                    <a:gd name="T9" fmla="*/ 375 h 605"/>
                    <a:gd name="T10" fmla="*/ 521 w 1023"/>
                    <a:gd name="T11" fmla="*/ 584 h 605"/>
                    <a:gd name="T12" fmla="*/ 0 w 1023"/>
                    <a:gd name="T13" fmla="*/ 292 h 605"/>
                    <a:gd name="T14" fmla="*/ 0 w 1023"/>
                    <a:gd name="T15" fmla="*/ 0 h 6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3" h="605">
                      <a:moveTo>
                        <a:pt x="0" y="0"/>
                      </a:moveTo>
                      <a:lnTo>
                        <a:pt x="0" y="0"/>
                      </a:lnTo>
                      <a:cubicBezTo>
                        <a:pt x="0" y="125"/>
                        <a:pt x="230" y="250"/>
                        <a:pt x="521" y="292"/>
                      </a:cubicBezTo>
                      <a:cubicBezTo>
                        <a:pt x="793" y="313"/>
                        <a:pt x="1022" y="229"/>
                        <a:pt x="1001" y="83"/>
                      </a:cubicBezTo>
                      <a:cubicBezTo>
                        <a:pt x="1022" y="375"/>
                        <a:pt x="1022" y="375"/>
                        <a:pt x="1022" y="375"/>
                      </a:cubicBezTo>
                      <a:cubicBezTo>
                        <a:pt x="1022" y="521"/>
                        <a:pt x="814" y="604"/>
                        <a:pt x="521" y="584"/>
                      </a:cubicBezTo>
                      <a:cubicBezTo>
                        <a:pt x="250" y="542"/>
                        <a:pt x="21" y="417"/>
                        <a:pt x="0" y="292"/>
                      </a:cubicBezTo>
                      <a:lnTo>
                        <a:pt x="0" y="0"/>
                      </a:lnTo>
                    </a:path>
                  </a:pathLst>
                </a:custGeom>
                <a:solidFill>
                  <a:schemeClr val="tx2">
                    <a:lumMod val="25000"/>
                  </a:schemeClr>
                </a:solidFill>
                <a:ln>
                  <a:noFill/>
                </a:ln>
                <a:effectLs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480" name="Freeform 479"/>
                <p:cNvSpPr>
                  <a:spLocks noChangeArrowheads="1"/>
                </p:cNvSpPr>
                <p:nvPr/>
              </p:nvSpPr>
              <p:spPr bwMode="auto">
                <a:xfrm rot="1505432">
                  <a:off x="1753181" y="151943"/>
                  <a:ext cx="99027" cy="56653"/>
                </a:xfrm>
                <a:custGeom>
                  <a:avLst/>
                  <a:gdLst>
                    <a:gd name="T0" fmla="*/ 0 w 1044"/>
                    <a:gd name="T1" fmla="*/ 0 h 606"/>
                    <a:gd name="T2" fmla="*/ 0 w 1044"/>
                    <a:gd name="T3" fmla="*/ 0 h 606"/>
                    <a:gd name="T4" fmla="*/ 521 w 1044"/>
                    <a:gd name="T5" fmla="*/ 271 h 606"/>
                    <a:gd name="T6" fmla="*/ 1022 w 1044"/>
                    <a:gd name="T7" fmla="*/ 84 h 606"/>
                    <a:gd name="T8" fmla="*/ 1022 w 1044"/>
                    <a:gd name="T9" fmla="*/ 376 h 606"/>
                    <a:gd name="T10" fmla="*/ 542 w 1044"/>
                    <a:gd name="T11" fmla="*/ 564 h 606"/>
                    <a:gd name="T12" fmla="*/ 21 w 1044"/>
                    <a:gd name="T13" fmla="*/ 293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0" y="126"/>
                        <a:pt x="250" y="251"/>
                        <a:pt x="521" y="271"/>
                      </a:cubicBezTo>
                      <a:cubicBezTo>
                        <a:pt x="813" y="314"/>
                        <a:pt x="1022" y="230"/>
                        <a:pt x="1022" y="84"/>
                      </a:cubicBezTo>
                      <a:cubicBezTo>
                        <a:pt x="1022" y="376"/>
                        <a:pt x="1022" y="376"/>
                        <a:pt x="1022" y="376"/>
                      </a:cubicBezTo>
                      <a:cubicBezTo>
                        <a:pt x="1043" y="522"/>
                        <a:pt x="813" y="605"/>
                        <a:pt x="542" y="564"/>
                      </a:cubicBezTo>
                      <a:cubicBezTo>
                        <a:pt x="250" y="543"/>
                        <a:pt x="21" y="418"/>
                        <a:pt x="21" y="293"/>
                      </a:cubicBezTo>
                      <a:lnTo>
                        <a:pt x="0" y="0"/>
                      </a:lnTo>
                    </a:path>
                  </a:pathLst>
                </a:custGeom>
                <a:solidFill>
                  <a:schemeClr val="tx2">
                    <a:lumMod val="25000"/>
                  </a:schemeClr>
                </a:solidFill>
                <a:ln>
                  <a:noFill/>
                </a:ln>
                <a:effectLs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481" name="Freeform 480"/>
                <p:cNvSpPr>
                  <a:spLocks noChangeArrowheads="1"/>
                </p:cNvSpPr>
                <p:nvPr/>
              </p:nvSpPr>
              <p:spPr bwMode="auto">
                <a:xfrm rot="1505432">
                  <a:off x="1857122" y="280819"/>
                  <a:ext cx="99027" cy="57492"/>
                </a:xfrm>
                <a:custGeom>
                  <a:avLst/>
                  <a:gdLst>
                    <a:gd name="T0" fmla="*/ 0 w 1044"/>
                    <a:gd name="T1" fmla="*/ 0 h 607"/>
                    <a:gd name="T2" fmla="*/ 0 w 1044"/>
                    <a:gd name="T3" fmla="*/ 0 h 607"/>
                    <a:gd name="T4" fmla="*/ 522 w 1044"/>
                    <a:gd name="T5" fmla="*/ 292 h 607"/>
                    <a:gd name="T6" fmla="*/ 1023 w 1044"/>
                    <a:gd name="T7" fmla="*/ 105 h 607"/>
                    <a:gd name="T8" fmla="*/ 1023 w 1044"/>
                    <a:gd name="T9" fmla="*/ 397 h 607"/>
                    <a:gd name="T10" fmla="*/ 543 w 1044"/>
                    <a:gd name="T11" fmla="*/ 584 h 607"/>
                    <a:gd name="T12" fmla="*/ 0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6"/>
                        <a:pt x="250" y="272"/>
                        <a:pt x="522" y="292"/>
                      </a:cubicBezTo>
                      <a:cubicBezTo>
                        <a:pt x="793" y="313"/>
                        <a:pt x="1023" y="230"/>
                        <a:pt x="1023" y="105"/>
                      </a:cubicBezTo>
                      <a:cubicBezTo>
                        <a:pt x="1023" y="397"/>
                        <a:pt x="1023" y="397"/>
                        <a:pt x="1023" y="397"/>
                      </a:cubicBezTo>
                      <a:cubicBezTo>
                        <a:pt x="1043" y="522"/>
                        <a:pt x="814" y="606"/>
                        <a:pt x="543" y="584"/>
                      </a:cubicBezTo>
                      <a:cubicBezTo>
                        <a:pt x="250" y="564"/>
                        <a:pt x="21" y="439"/>
                        <a:pt x="0" y="292"/>
                      </a:cubicBezTo>
                      <a:lnTo>
                        <a:pt x="0" y="0"/>
                      </a:lnTo>
                    </a:path>
                  </a:pathLst>
                </a:custGeom>
                <a:solidFill>
                  <a:schemeClr val="tx2">
                    <a:lumMod val="25000"/>
                  </a:schemeClr>
                </a:solidFill>
                <a:ln>
                  <a:noFill/>
                </a:ln>
                <a:effectLs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482" name="Freeform 481"/>
                <p:cNvSpPr>
                  <a:spLocks noChangeArrowheads="1"/>
                </p:cNvSpPr>
                <p:nvPr/>
              </p:nvSpPr>
              <p:spPr bwMode="auto">
                <a:xfrm rot="1505432">
                  <a:off x="1896423" y="159282"/>
                  <a:ext cx="99027" cy="57492"/>
                </a:xfrm>
                <a:custGeom>
                  <a:avLst/>
                  <a:gdLst>
                    <a:gd name="T0" fmla="*/ 0 w 1044"/>
                    <a:gd name="T1" fmla="*/ 0 h 607"/>
                    <a:gd name="T2" fmla="*/ 0 w 1044"/>
                    <a:gd name="T3" fmla="*/ 0 h 607"/>
                    <a:gd name="T4" fmla="*/ 543 w 1044"/>
                    <a:gd name="T5" fmla="*/ 292 h 607"/>
                    <a:gd name="T6" fmla="*/ 1023 w 1044"/>
                    <a:gd name="T7" fmla="*/ 105 h 607"/>
                    <a:gd name="T8" fmla="*/ 1043 w 1044"/>
                    <a:gd name="T9" fmla="*/ 397 h 607"/>
                    <a:gd name="T10" fmla="*/ 543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0" y="272"/>
                        <a:pt x="543" y="292"/>
                      </a:cubicBezTo>
                      <a:cubicBezTo>
                        <a:pt x="814" y="313"/>
                        <a:pt x="1043" y="230"/>
                        <a:pt x="1023" y="105"/>
                      </a:cubicBezTo>
                      <a:cubicBezTo>
                        <a:pt x="1043" y="397"/>
                        <a:pt x="1043" y="397"/>
                        <a:pt x="1043" y="397"/>
                      </a:cubicBezTo>
                      <a:cubicBezTo>
                        <a:pt x="1043" y="522"/>
                        <a:pt x="835" y="606"/>
                        <a:pt x="543" y="584"/>
                      </a:cubicBezTo>
                      <a:cubicBezTo>
                        <a:pt x="272" y="563"/>
                        <a:pt x="21" y="439"/>
                        <a:pt x="21" y="292"/>
                      </a:cubicBezTo>
                      <a:lnTo>
                        <a:pt x="0" y="0"/>
                      </a:lnTo>
                    </a:path>
                  </a:pathLst>
                </a:custGeom>
                <a:solidFill>
                  <a:schemeClr val="tx2">
                    <a:lumMod val="25000"/>
                  </a:schemeClr>
                </a:solidFill>
                <a:ln>
                  <a:noFill/>
                </a:ln>
                <a:effectLs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483" name="Freeform 482"/>
                <p:cNvSpPr>
                  <a:spLocks noChangeArrowheads="1"/>
                </p:cNvSpPr>
                <p:nvPr/>
              </p:nvSpPr>
              <p:spPr bwMode="auto">
                <a:xfrm rot="1505432">
                  <a:off x="1999473" y="290478"/>
                  <a:ext cx="99027" cy="57492"/>
                </a:xfrm>
                <a:custGeom>
                  <a:avLst/>
                  <a:gdLst>
                    <a:gd name="T0" fmla="*/ 0 w 1044"/>
                    <a:gd name="T1" fmla="*/ 0 h 606"/>
                    <a:gd name="T2" fmla="*/ 0 w 1044"/>
                    <a:gd name="T3" fmla="*/ 0 h 606"/>
                    <a:gd name="T4" fmla="*/ 521 w 1044"/>
                    <a:gd name="T5" fmla="*/ 292 h 606"/>
                    <a:gd name="T6" fmla="*/ 1022 w 1044"/>
                    <a:gd name="T7" fmla="*/ 84 h 606"/>
                    <a:gd name="T8" fmla="*/ 1043 w 1044"/>
                    <a:gd name="T9" fmla="*/ 375 h 606"/>
                    <a:gd name="T10" fmla="*/ 543 w 1044"/>
                    <a:gd name="T11" fmla="*/ 584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92"/>
                      </a:cubicBezTo>
                      <a:cubicBezTo>
                        <a:pt x="814" y="313"/>
                        <a:pt x="1022" y="230"/>
                        <a:pt x="1022" y="84"/>
                      </a:cubicBezTo>
                      <a:cubicBezTo>
                        <a:pt x="1043" y="375"/>
                        <a:pt x="1043" y="375"/>
                        <a:pt x="1043" y="375"/>
                      </a:cubicBezTo>
                      <a:cubicBezTo>
                        <a:pt x="1043" y="521"/>
                        <a:pt x="814" y="605"/>
                        <a:pt x="543" y="584"/>
                      </a:cubicBezTo>
                      <a:cubicBezTo>
                        <a:pt x="271" y="542"/>
                        <a:pt x="21" y="417"/>
                        <a:pt x="21" y="292"/>
                      </a:cubicBezTo>
                      <a:lnTo>
                        <a:pt x="0" y="0"/>
                      </a:lnTo>
                    </a:path>
                  </a:pathLst>
                </a:custGeom>
                <a:solidFill>
                  <a:schemeClr val="tx2">
                    <a:lumMod val="25000"/>
                  </a:schemeClr>
                </a:solidFill>
                <a:ln>
                  <a:noFill/>
                </a:ln>
                <a:effectLs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484" name="Freeform 483"/>
                <p:cNvSpPr>
                  <a:spLocks noChangeArrowheads="1"/>
                </p:cNvSpPr>
                <p:nvPr/>
              </p:nvSpPr>
              <p:spPr bwMode="auto">
                <a:xfrm rot="1505432">
                  <a:off x="2034998" y="167260"/>
                  <a:ext cx="99027" cy="59171"/>
                </a:xfrm>
                <a:custGeom>
                  <a:avLst/>
                  <a:gdLst>
                    <a:gd name="T0" fmla="*/ 0 w 1043"/>
                    <a:gd name="T1" fmla="*/ 0 h 627"/>
                    <a:gd name="T2" fmla="*/ 0 w 1043"/>
                    <a:gd name="T3" fmla="*/ 0 h 627"/>
                    <a:gd name="T4" fmla="*/ 521 w 1043"/>
                    <a:gd name="T5" fmla="*/ 292 h 627"/>
                    <a:gd name="T6" fmla="*/ 1022 w 1043"/>
                    <a:gd name="T7" fmla="*/ 104 h 627"/>
                    <a:gd name="T8" fmla="*/ 1042 w 1043"/>
                    <a:gd name="T9" fmla="*/ 397 h 627"/>
                    <a:gd name="T10" fmla="*/ 542 w 1043"/>
                    <a:gd name="T11" fmla="*/ 584 h 627"/>
                    <a:gd name="T12" fmla="*/ 20 w 1043"/>
                    <a:gd name="T13" fmla="*/ 292 h 627"/>
                    <a:gd name="T14" fmla="*/ 0 w 1043"/>
                    <a:gd name="T15" fmla="*/ 0 h 6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3" h="627">
                      <a:moveTo>
                        <a:pt x="0" y="0"/>
                      </a:moveTo>
                      <a:lnTo>
                        <a:pt x="0" y="0"/>
                      </a:lnTo>
                      <a:cubicBezTo>
                        <a:pt x="20" y="146"/>
                        <a:pt x="250" y="271"/>
                        <a:pt x="521" y="292"/>
                      </a:cubicBezTo>
                      <a:cubicBezTo>
                        <a:pt x="813" y="334"/>
                        <a:pt x="1022" y="230"/>
                        <a:pt x="1022" y="104"/>
                      </a:cubicBezTo>
                      <a:cubicBezTo>
                        <a:pt x="1042" y="397"/>
                        <a:pt x="1042" y="397"/>
                        <a:pt x="1042" y="397"/>
                      </a:cubicBezTo>
                      <a:cubicBezTo>
                        <a:pt x="1042" y="521"/>
                        <a:pt x="813" y="626"/>
                        <a:pt x="542" y="584"/>
                      </a:cubicBezTo>
                      <a:cubicBezTo>
                        <a:pt x="271" y="563"/>
                        <a:pt x="20" y="438"/>
                        <a:pt x="20" y="292"/>
                      </a:cubicBezTo>
                      <a:lnTo>
                        <a:pt x="0" y="0"/>
                      </a:lnTo>
                    </a:path>
                  </a:pathLst>
                </a:custGeom>
                <a:solidFill>
                  <a:schemeClr val="tx2">
                    <a:lumMod val="25000"/>
                  </a:schemeClr>
                </a:solidFill>
                <a:ln>
                  <a:noFill/>
                </a:ln>
                <a:effectLs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485" name="Freeform 484"/>
                <p:cNvSpPr>
                  <a:spLocks noChangeArrowheads="1"/>
                </p:cNvSpPr>
                <p:nvPr/>
              </p:nvSpPr>
              <p:spPr bwMode="auto">
                <a:xfrm rot="1505432">
                  <a:off x="2138025" y="298357"/>
                  <a:ext cx="99027" cy="57492"/>
                </a:xfrm>
                <a:custGeom>
                  <a:avLst/>
                  <a:gdLst>
                    <a:gd name="T0" fmla="*/ 0 w 1044"/>
                    <a:gd name="T1" fmla="*/ 0 h 607"/>
                    <a:gd name="T2" fmla="*/ 0 w 1044"/>
                    <a:gd name="T3" fmla="*/ 0 h 607"/>
                    <a:gd name="T4" fmla="*/ 522 w 1044"/>
                    <a:gd name="T5" fmla="*/ 293 h 607"/>
                    <a:gd name="T6" fmla="*/ 1022 w 1044"/>
                    <a:gd name="T7" fmla="*/ 105 h 607"/>
                    <a:gd name="T8" fmla="*/ 1022 w 1044"/>
                    <a:gd name="T9" fmla="*/ 397 h 607"/>
                    <a:gd name="T10" fmla="*/ 542 w 1044"/>
                    <a:gd name="T11" fmla="*/ 584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7"/>
                        <a:pt x="250" y="272"/>
                        <a:pt x="522" y="293"/>
                      </a:cubicBezTo>
                      <a:cubicBezTo>
                        <a:pt x="813" y="313"/>
                        <a:pt x="1022" y="230"/>
                        <a:pt x="1022" y="105"/>
                      </a:cubicBezTo>
                      <a:cubicBezTo>
                        <a:pt x="1022" y="397"/>
                        <a:pt x="1022" y="397"/>
                        <a:pt x="1022" y="397"/>
                      </a:cubicBezTo>
                      <a:cubicBezTo>
                        <a:pt x="1043" y="522"/>
                        <a:pt x="813" y="606"/>
                        <a:pt x="542" y="584"/>
                      </a:cubicBezTo>
                      <a:cubicBezTo>
                        <a:pt x="250" y="564"/>
                        <a:pt x="21" y="439"/>
                        <a:pt x="21" y="293"/>
                      </a:cubicBezTo>
                      <a:lnTo>
                        <a:pt x="0" y="0"/>
                      </a:lnTo>
                    </a:path>
                  </a:pathLst>
                </a:custGeom>
                <a:solidFill>
                  <a:schemeClr val="tx2">
                    <a:lumMod val="25000"/>
                  </a:schemeClr>
                </a:solidFill>
                <a:ln>
                  <a:noFill/>
                </a:ln>
                <a:effectLs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grpSp>
        </p:grpSp>
      </p:grpSp>
      <p:grpSp>
        <p:nvGrpSpPr>
          <p:cNvPr id="494" name="Group 493">
            <a:extLst>
              <a:ext uri="{FF2B5EF4-FFF2-40B4-BE49-F238E27FC236}">
                <a16:creationId xmlns:a16="http://schemas.microsoft.com/office/drawing/2014/main" xmlns="" id="{E49228EA-649C-4991-9F72-F337F5CC12A8}"/>
              </a:ext>
            </a:extLst>
          </p:cNvPr>
          <p:cNvGrpSpPr/>
          <p:nvPr/>
        </p:nvGrpSpPr>
        <p:grpSpPr>
          <a:xfrm>
            <a:off x="316129" y="-16788"/>
            <a:ext cx="769635" cy="911628"/>
            <a:chOff x="316129" y="-16788"/>
            <a:chExt cx="769635" cy="911628"/>
          </a:xfrm>
        </p:grpSpPr>
        <p:sp>
          <p:nvSpPr>
            <p:cNvPr id="495" name="Freeform 494"/>
            <p:cNvSpPr>
              <a:spLocks noChangeArrowheads="1"/>
            </p:cNvSpPr>
            <p:nvPr/>
          </p:nvSpPr>
          <p:spPr bwMode="auto">
            <a:xfrm rot="3372862">
              <a:off x="504575" y="372405"/>
              <a:ext cx="555558" cy="489311"/>
            </a:xfrm>
            <a:custGeom>
              <a:avLst/>
              <a:gdLst>
                <a:gd name="T0" fmla="*/ 2920 w 5842"/>
                <a:gd name="T1" fmla="*/ 1272 h 5152"/>
                <a:gd name="T2" fmla="*/ 0 w 5842"/>
                <a:gd name="T3" fmla="*/ 2523 h 5152"/>
                <a:gd name="T4" fmla="*/ 0 w 5842"/>
                <a:gd name="T5" fmla="*/ 5151 h 5152"/>
                <a:gd name="T6" fmla="*/ 2920 w 5842"/>
                <a:gd name="T7" fmla="*/ 3901 h 5152"/>
                <a:gd name="T8" fmla="*/ 5841 w 5842"/>
                <a:gd name="T9" fmla="*/ 2649 h 5152"/>
                <a:gd name="T10" fmla="*/ 5841 w 5842"/>
                <a:gd name="T11" fmla="*/ 0 h 5152"/>
                <a:gd name="T12" fmla="*/ 2920 w 5842"/>
                <a:gd name="T13" fmla="*/ 1272 h 5152"/>
              </a:gdLst>
              <a:ahLst/>
              <a:cxnLst>
                <a:cxn ang="0">
                  <a:pos x="T0" y="T1"/>
                </a:cxn>
                <a:cxn ang="0">
                  <a:pos x="T2" y="T3"/>
                </a:cxn>
                <a:cxn ang="0">
                  <a:pos x="T4" y="T5"/>
                </a:cxn>
                <a:cxn ang="0">
                  <a:pos x="T6" y="T7"/>
                </a:cxn>
                <a:cxn ang="0">
                  <a:pos x="T8" y="T9"/>
                </a:cxn>
                <a:cxn ang="0">
                  <a:pos x="T10" y="T11"/>
                </a:cxn>
                <a:cxn ang="0">
                  <a:pos x="T12" y="T13"/>
                </a:cxn>
              </a:cxnLst>
              <a:rect l="0" t="0" r="r" b="b"/>
              <a:pathLst>
                <a:path w="5842" h="5152">
                  <a:moveTo>
                    <a:pt x="2920" y="1272"/>
                  </a:moveTo>
                  <a:lnTo>
                    <a:pt x="0" y="2523"/>
                  </a:lnTo>
                  <a:lnTo>
                    <a:pt x="0" y="5151"/>
                  </a:lnTo>
                  <a:lnTo>
                    <a:pt x="2920" y="3901"/>
                  </a:lnTo>
                  <a:lnTo>
                    <a:pt x="5841" y="2649"/>
                  </a:lnTo>
                  <a:lnTo>
                    <a:pt x="5841" y="0"/>
                  </a:lnTo>
                  <a:lnTo>
                    <a:pt x="2920" y="1272"/>
                  </a:lnTo>
                </a:path>
              </a:pathLst>
            </a:custGeom>
            <a:gradFill flip="none" rotWithShape="1">
              <a:gsLst>
                <a:gs pos="0">
                  <a:schemeClr val="tx2">
                    <a:lumMod val="10000"/>
                  </a:schemeClr>
                </a:gs>
                <a:gs pos="48000">
                  <a:schemeClr val="tx2">
                    <a:lumMod val="50000"/>
                  </a:schemeClr>
                </a:gs>
                <a:gs pos="100000">
                  <a:schemeClr val="tx2">
                    <a:lumMod val="50000"/>
                  </a:schemeClr>
                </a:gs>
              </a:gsLst>
              <a:lin ang="16200000" scaled="1"/>
              <a:tileRect/>
            </a:gradFill>
            <a:ln>
              <a:noFill/>
            </a:ln>
            <a:effectLs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grpSp>
          <p:nvGrpSpPr>
            <p:cNvPr id="496" name="Group 495">
              <a:extLst>
                <a:ext uri="{FF2B5EF4-FFF2-40B4-BE49-F238E27FC236}">
                  <a16:creationId xmlns:a16="http://schemas.microsoft.com/office/drawing/2014/main" xmlns="" id="{546921C7-5DCE-42D7-8AAD-F37F087E9E6E}"/>
                </a:ext>
              </a:extLst>
            </p:cNvPr>
            <p:cNvGrpSpPr/>
            <p:nvPr/>
          </p:nvGrpSpPr>
          <p:grpSpPr>
            <a:xfrm>
              <a:off x="316129" y="-16788"/>
              <a:ext cx="769635" cy="833337"/>
              <a:chOff x="316129" y="-16788"/>
              <a:chExt cx="769635" cy="833337"/>
            </a:xfrm>
          </p:grpSpPr>
          <p:sp>
            <p:nvSpPr>
              <p:cNvPr id="497" name="Freeform 496"/>
              <p:cNvSpPr>
                <a:spLocks noChangeArrowheads="1"/>
              </p:cNvSpPr>
              <p:nvPr/>
            </p:nvSpPr>
            <p:spPr bwMode="auto">
              <a:xfrm rot="3372862">
                <a:off x="361885" y="119483"/>
                <a:ext cx="277779" cy="369292"/>
              </a:xfrm>
              <a:custGeom>
                <a:avLst/>
                <a:gdLst>
                  <a:gd name="T0" fmla="*/ 2921 w 2922"/>
                  <a:gd name="T1" fmla="*/ 3879 h 3880"/>
                  <a:gd name="T2" fmla="*/ 0 w 2922"/>
                  <a:gd name="T3" fmla="*/ 2629 h 3880"/>
                  <a:gd name="T4" fmla="*/ 0 w 2922"/>
                  <a:gd name="T5" fmla="*/ 0 h 3880"/>
                  <a:gd name="T6" fmla="*/ 2921 w 2922"/>
                  <a:gd name="T7" fmla="*/ 1251 h 3880"/>
                  <a:gd name="T8" fmla="*/ 2921 w 2922"/>
                  <a:gd name="T9" fmla="*/ 3879 h 3880"/>
                </a:gdLst>
                <a:ahLst/>
                <a:cxnLst>
                  <a:cxn ang="0">
                    <a:pos x="T0" y="T1"/>
                  </a:cxn>
                  <a:cxn ang="0">
                    <a:pos x="T2" y="T3"/>
                  </a:cxn>
                  <a:cxn ang="0">
                    <a:pos x="T4" y="T5"/>
                  </a:cxn>
                  <a:cxn ang="0">
                    <a:pos x="T6" y="T7"/>
                  </a:cxn>
                  <a:cxn ang="0">
                    <a:pos x="T8" y="T9"/>
                  </a:cxn>
                </a:cxnLst>
                <a:rect l="0" t="0" r="r" b="b"/>
                <a:pathLst>
                  <a:path w="2922" h="3880">
                    <a:moveTo>
                      <a:pt x="2921" y="3879"/>
                    </a:moveTo>
                    <a:lnTo>
                      <a:pt x="0" y="2629"/>
                    </a:lnTo>
                    <a:lnTo>
                      <a:pt x="0" y="0"/>
                    </a:lnTo>
                    <a:lnTo>
                      <a:pt x="2921" y="1251"/>
                    </a:lnTo>
                    <a:lnTo>
                      <a:pt x="2921" y="3879"/>
                    </a:lnTo>
                  </a:path>
                </a:pathLst>
              </a:custGeom>
              <a:gradFill flip="none" rotWithShape="1">
                <a:gsLst>
                  <a:gs pos="0">
                    <a:schemeClr val="tx2">
                      <a:lumMod val="75000"/>
                    </a:schemeClr>
                  </a:gs>
                  <a:gs pos="46000">
                    <a:schemeClr val="tx2">
                      <a:lumMod val="50000"/>
                    </a:schemeClr>
                  </a:gs>
                  <a:gs pos="100000">
                    <a:schemeClr val="tx2">
                      <a:lumMod val="25000"/>
                    </a:schemeClr>
                  </a:gs>
                </a:gsLst>
                <a:path path="circle">
                  <a:fillToRect l="50000" t="130000" r="50000" b="-30000"/>
                </a:path>
                <a:tileRect/>
              </a:gradFill>
              <a:ln>
                <a:noFill/>
              </a:ln>
              <a:effectLs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grpSp>
            <p:nvGrpSpPr>
              <p:cNvPr id="529" name="Group 528">
                <a:extLst>
                  <a:ext uri="{FF2B5EF4-FFF2-40B4-BE49-F238E27FC236}">
                    <a16:creationId xmlns:a16="http://schemas.microsoft.com/office/drawing/2014/main" xmlns="" id="{12272FDB-4495-4DE7-80BD-891D57E23FE2}"/>
                  </a:ext>
                </a:extLst>
              </p:cNvPr>
              <p:cNvGrpSpPr/>
              <p:nvPr/>
            </p:nvGrpSpPr>
            <p:grpSpPr>
              <a:xfrm>
                <a:off x="645038" y="-16788"/>
                <a:ext cx="440726" cy="833337"/>
                <a:chOff x="645038" y="-16788"/>
                <a:chExt cx="440726" cy="833337"/>
              </a:xfrm>
            </p:grpSpPr>
            <p:sp>
              <p:nvSpPr>
                <p:cNvPr id="533" name="Freeform 532"/>
                <p:cNvSpPr>
                  <a:spLocks noChangeArrowheads="1"/>
                </p:cNvSpPr>
                <p:nvPr/>
              </p:nvSpPr>
              <p:spPr bwMode="auto">
                <a:xfrm rot="3372862">
                  <a:off x="440520" y="220271"/>
                  <a:ext cx="833337" cy="359220"/>
                </a:xfrm>
                <a:custGeom>
                  <a:avLst/>
                  <a:gdLst>
                    <a:gd name="T0" fmla="*/ 5841 w 8763"/>
                    <a:gd name="T1" fmla="*/ 0 h 3776"/>
                    <a:gd name="T2" fmla="*/ 2921 w 8763"/>
                    <a:gd name="T3" fmla="*/ 1252 h 3776"/>
                    <a:gd name="T4" fmla="*/ 0 w 8763"/>
                    <a:gd name="T5" fmla="*/ 2524 h 3776"/>
                    <a:gd name="T6" fmla="*/ 2921 w 8763"/>
                    <a:gd name="T7" fmla="*/ 3775 h 3776"/>
                    <a:gd name="T8" fmla="*/ 5841 w 8763"/>
                    <a:gd name="T9" fmla="*/ 2524 h 3776"/>
                    <a:gd name="T10" fmla="*/ 8762 w 8763"/>
                    <a:gd name="T11" fmla="*/ 1252 h 3776"/>
                    <a:gd name="T12" fmla="*/ 5841 w 8763"/>
                    <a:gd name="T13" fmla="*/ 0 h 3776"/>
                  </a:gdLst>
                  <a:ahLst/>
                  <a:cxnLst>
                    <a:cxn ang="0">
                      <a:pos x="T0" y="T1"/>
                    </a:cxn>
                    <a:cxn ang="0">
                      <a:pos x="T2" y="T3"/>
                    </a:cxn>
                    <a:cxn ang="0">
                      <a:pos x="T4" y="T5"/>
                    </a:cxn>
                    <a:cxn ang="0">
                      <a:pos x="T6" y="T7"/>
                    </a:cxn>
                    <a:cxn ang="0">
                      <a:pos x="T8" y="T9"/>
                    </a:cxn>
                    <a:cxn ang="0">
                      <a:pos x="T10" y="T11"/>
                    </a:cxn>
                    <a:cxn ang="0">
                      <a:pos x="T12" y="T13"/>
                    </a:cxn>
                  </a:cxnLst>
                  <a:rect l="0" t="0" r="r" b="b"/>
                  <a:pathLst>
                    <a:path w="8763" h="3776">
                      <a:moveTo>
                        <a:pt x="5841" y="0"/>
                      </a:moveTo>
                      <a:lnTo>
                        <a:pt x="2921" y="1252"/>
                      </a:lnTo>
                      <a:lnTo>
                        <a:pt x="0" y="2524"/>
                      </a:lnTo>
                      <a:lnTo>
                        <a:pt x="2921" y="3775"/>
                      </a:lnTo>
                      <a:lnTo>
                        <a:pt x="5841" y="2524"/>
                      </a:lnTo>
                      <a:lnTo>
                        <a:pt x="8762" y="1252"/>
                      </a:lnTo>
                      <a:lnTo>
                        <a:pt x="5841" y="0"/>
                      </a:lnTo>
                    </a:path>
                  </a:pathLst>
                </a:custGeom>
                <a:gradFill flip="none" rotWithShape="1">
                  <a:gsLst>
                    <a:gs pos="0">
                      <a:schemeClr val="tx2"/>
                    </a:gs>
                    <a:gs pos="59000">
                      <a:schemeClr val="tx2">
                        <a:lumMod val="90000"/>
                      </a:schemeClr>
                    </a:gs>
                    <a:gs pos="83000">
                      <a:schemeClr val="tx2">
                        <a:lumMod val="75000"/>
                      </a:schemeClr>
                    </a:gs>
                    <a:gs pos="100000">
                      <a:schemeClr val="tx2">
                        <a:lumMod val="75000"/>
                      </a:schemeClr>
                    </a:gs>
                  </a:gsLst>
                  <a:lin ang="5400000" scaled="1"/>
                  <a:tileRect/>
                </a:gradFill>
                <a:ln>
                  <a:noFill/>
                </a:ln>
                <a:effectLs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grpSp>
              <p:nvGrpSpPr>
                <p:cNvPr id="582" name="Group 581">
                  <a:extLst>
                    <a:ext uri="{FF2B5EF4-FFF2-40B4-BE49-F238E27FC236}">
                      <a16:creationId xmlns:a16="http://schemas.microsoft.com/office/drawing/2014/main" xmlns="" id="{2E91FAF6-6B6A-4895-A568-004D0BC21EFA}"/>
                    </a:ext>
                  </a:extLst>
                </p:cNvPr>
                <p:cNvGrpSpPr/>
                <p:nvPr/>
              </p:nvGrpSpPr>
              <p:grpSpPr>
                <a:xfrm>
                  <a:off x="645038" y="126103"/>
                  <a:ext cx="440726" cy="517098"/>
                  <a:chOff x="645038" y="126103"/>
                  <a:chExt cx="440726" cy="517098"/>
                </a:xfrm>
              </p:grpSpPr>
              <p:grpSp>
                <p:nvGrpSpPr>
                  <p:cNvPr id="583" name="Group 582">
                    <a:extLst>
                      <a:ext uri="{FF2B5EF4-FFF2-40B4-BE49-F238E27FC236}">
                        <a16:creationId xmlns:a16="http://schemas.microsoft.com/office/drawing/2014/main" xmlns="" id="{379831B6-8E0B-420F-B430-68BF5CE8CDAE}"/>
                      </a:ext>
                    </a:extLst>
                  </p:cNvPr>
                  <p:cNvGrpSpPr/>
                  <p:nvPr/>
                </p:nvGrpSpPr>
                <p:grpSpPr>
                  <a:xfrm>
                    <a:off x="668087" y="126103"/>
                    <a:ext cx="417677" cy="502494"/>
                    <a:chOff x="668087" y="126103"/>
                    <a:chExt cx="417677" cy="502494"/>
                  </a:xfrm>
                </p:grpSpPr>
                <p:sp>
                  <p:nvSpPr>
                    <p:cNvPr id="696" name="Freeform 695"/>
                    <p:cNvSpPr>
                      <a:spLocks noChangeArrowheads="1"/>
                    </p:cNvSpPr>
                    <p:nvPr/>
                  </p:nvSpPr>
                  <p:spPr bwMode="auto">
                    <a:xfrm rot="3372862">
                      <a:off x="644382" y="149808"/>
                      <a:ext cx="98188" cy="50778"/>
                    </a:xfrm>
                    <a:custGeom>
                      <a:avLst/>
                      <a:gdLst>
                        <a:gd name="T0" fmla="*/ 1022 w 1044"/>
                        <a:gd name="T1" fmla="*/ 333 h 543"/>
                        <a:gd name="T2" fmla="*/ 1022 w 1044"/>
                        <a:gd name="T3" fmla="*/ 333 h 543"/>
                        <a:gd name="T4" fmla="*/ 500 w 1044"/>
                        <a:gd name="T5" fmla="*/ 41 h 543"/>
                        <a:gd name="T6" fmla="*/ 20 w 1044"/>
                        <a:gd name="T7" fmla="*/ 229 h 543"/>
                        <a:gd name="T8" fmla="*/ 542 w 1044"/>
                        <a:gd name="T9" fmla="*/ 521 h 543"/>
                        <a:gd name="T10" fmla="*/ 1022 w 1044"/>
                        <a:gd name="T11" fmla="*/ 333 h 543"/>
                      </a:gdLst>
                      <a:ahLst/>
                      <a:cxnLst>
                        <a:cxn ang="0">
                          <a:pos x="T0" y="T1"/>
                        </a:cxn>
                        <a:cxn ang="0">
                          <a:pos x="T2" y="T3"/>
                        </a:cxn>
                        <a:cxn ang="0">
                          <a:pos x="T4" y="T5"/>
                        </a:cxn>
                        <a:cxn ang="0">
                          <a:pos x="T6" y="T7"/>
                        </a:cxn>
                        <a:cxn ang="0">
                          <a:pos x="T8" y="T9"/>
                        </a:cxn>
                        <a:cxn ang="0">
                          <a:pos x="T10" y="T11"/>
                        </a:cxn>
                      </a:cxnLst>
                      <a:rect l="0" t="0" r="r" b="b"/>
                      <a:pathLst>
                        <a:path w="1044" h="543">
                          <a:moveTo>
                            <a:pt x="1022" y="333"/>
                          </a:moveTo>
                          <a:lnTo>
                            <a:pt x="1022" y="333"/>
                          </a:lnTo>
                          <a:cubicBezTo>
                            <a:pt x="1022" y="187"/>
                            <a:pt x="793" y="62"/>
                            <a:pt x="500" y="41"/>
                          </a:cubicBezTo>
                          <a:cubicBezTo>
                            <a:pt x="229" y="0"/>
                            <a:pt x="0" y="104"/>
                            <a:pt x="20" y="229"/>
                          </a:cubicBezTo>
                          <a:cubicBezTo>
                            <a:pt x="20" y="354"/>
                            <a:pt x="250" y="479"/>
                            <a:pt x="542" y="521"/>
                          </a:cubicBezTo>
                          <a:cubicBezTo>
                            <a:pt x="813" y="542"/>
                            <a:pt x="1043" y="458"/>
                            <a:pt x="1022" y="333"/>
                          </a:cubicBezTo>
                        </a:path>
                      </a:pathLst>
                    </a:custGeom>
                    <a:solidFill>
                      <a:schemeClr val="tx2"/>
                    </a:solidFill>
                    <a:ln>
                      <a:noFill/>
                    </a:ln>
                    <a:effectLst/>
                    <a:extLst/>
                  </p:spPr>
                  <p:txBody>
                    <a:bodyPr wrap="none" lIns="0" tIns="0" rIns="0" bIns="0" anchor="ctr">
                      <a:normAutofit fontScale="2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97" name="Freeform 696"/>
                    <p:cNvSpPr>
                      <a:spLocks noChangeArrowheads="1"/>
                    </p:cNvSpPr>
                    <p:nvPr/>
                  </p:nvSpPr>
                  <p:spPr bwMode="auto">
                    <a:xfrm rot="3372862">
                      <a:off x="664481" y="314382"/>
                      <a:ext cx="99027" cy="51617"/>
                    </a:xfrm>
                    <a:custGeom>
                      <a:avLst/>
                      <a:gdLst>
                        <a:gd name="T0" fmla="*/ 1022 w 1044"/>
                        <a:gd name="T1" fmla="*/ 313 h 544"/>
                        <a:gd name="T2" fmla="*/ 1022 w 1044"/>
                        <a:gd name="T3" fmla="*/ 313 h 544"/>
                        <a:gd name="T4" fmla="*/ 501 w 1044"/>
                        <a:gd name="T5" fmla="*/ 21 h 544"/>
                        <a:gd name="T6" fmla="*/ 21 w 1044"/>
                        <a:gd name="T7" fmla="*/ 230 h 544"/>
                        <a:gd name="T8" fmla="*/ 542 w 1044"/>
                        <a:gd name="T9" fmla="*/ 522 h 544"/>
                        <a:gd name="T10" fmla="*/ 1022 w 1044"/>
                        <a:gd name="T11" fmla="*/ 313 h 544"/>
                      </a:gdLst>
                      <a:ahLst/>
                      <a:cxnLst>
                        <a:cxn ang="0">
                          <a:pos x="T0" y="T1"/>
                        </a:cxn>
                        <a:cxn ang="0">
                          <a:pos x="T2" y="T3"/>
                        </a:cxn>
                        <a:cxn ang="0">
                          <a:pos x="T4" y="T5"/>
                        </a:cxn>
                        <a:cxn ang="0">
                          <a:pos x="T6" y="T7"/>
                        </a:cxn>
                        <a:cxn ang="0">
                          <a:pos x="T8" y="T9"/>
                        </a:cxn>
                        <a:cxn ang="0">
                          <a:pos x="T10" y="T11"/>
                        </a:cxn>
                      </a:cxnLst>
                      <a:rect l="0" t="0" r="r" b="b"/>
                      <a:pathLst>
                        <a:path w="1044" h="544">
                          <a:moveTo>
                            <a:pt x="1022" y="313"/>
                          </a:moveTo>
                          <a:lnTo>
                            <a:pt x="1022" y="313"/>
                          </a:lnTo>
                          <a:cubicBezTo>
                            <a:pt x="1022" y="188"/>
                            <a:pt x="793" y="63"/>
                            <a:pt x="501" y="21"/>
                          </a:cubicBezTo>
                          <a:cubicBezTo>
                            <a:pt x="230" y="0"/>
                            <a:pt x="0" y="83"/>
                            <a:pt x="21" y="230"/>
                          </a:cubicBezTo>
                          <a:cubicBezTo>
                            <a:pt x="21" y="355"/>
                            <a:pt x="251" y="480"/>
                            <a:pt x="542" y="522"/>
                          </a:cubicBezTo>
                          <a:cubicBezTo>
                            <a:pt x="814" y="543"/>
                            <a:pt x="1043" y="459"/>
                            <a:pt x="1022" y="313"/>
                          </a:cubicBezTo>
                        </a:path>
                      </a:pathLst>
                    </a:custGeom>
                    <a:solidFill>
                      <a:schemeClr val="tx2"/>
                    </a:solidFill>
                    <a:ln>
                      <a:noFill/>
                    </a:ln>
                    <a:effectLst/>
                    <a:extLst/>
                  </p:spPr>
                  <p:txBody>
                    <a:bodyPr wrap="none" lIns="0" tIns="0" rIns="0" bIns="0" anchor="ctr">
                      <a:normAutofit fontScale="2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98" name="Freeform 697"/>
                    <p:cNvSpPr>
                      <a:spLocks noChangeArrowheads="1"/>
                    </p:cNvSpPr>
                    <p:nvPr/>
                  </p:nvSpPr>
                  <p:spPr bwMode="auto">
                    <a:xfrm rot="3372862">
                      <a:off x="760385" y="228981"/>
                      <a:ext cx="97349" cy="50778"/>
                    </a:xfrm>
                    <a:custGeom>
                      <a:avLst/>
                      <a:gdLst>
                        <a:gd name="T0" fmla="*/ 1022 w 1023"/>
                        <a:gd name="T1" fmla="*/ 313 h 544"/>
                        <a:gd name="T2" fmla="*/ 1022 w 1023"/>
                        <a:gd name="T3" fmla="*/ 313 h 544"/>
                        <a:gd name="T4" fmla="*/ 501 w 1023"/>
                        <a:gd name="T5" fmla="*/ 21 h 544"/>
                        <a:gd name="T6" fmla="*/ 0 w 1023"/>
                        <a:gd name="T7" fmla="*/ 229 h 544"/>
                        <a:gd name="T8" fmla="*/ 521 w 1023"/>
                        <a:gd name="T9" fmla="*/ 500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1"/>
                          </a:cubicBezTo>
                          <a:cubicBezTo>
                            <a:pt x="208" y="0"/>
                            <a:pt x="0" y="83"/>
                            <a:pt x="0" y="229"/>
                          </a:cubicBezTo>
                          <a:cubicBezTo>
                            <a:pt x="0" y="355"/>
                            <a:pt x="250" y="480"/>
                            <a:pt x="521" y="500"/>
                          </a:cubicBezTo>
                          <a:cubicBezTo>
                            <a:pt x="813" y="543"/>
                            <a:pt x="1022" y="459"/>
                            <a:pt x="1022" y="313"/>
                          </a:cubicBezTo>
                        </a:path>
                      </a:pathLst>
                    </a:custGeom>
                    <a:solidFill>
                      <a:schemeClr val="tx2"/>
                    </a:solidFill>
                    <a:ln>
                      <a:noFill/>
                    </a:ln>
                    <a:effectLst/>
                    <a:extLst/>
                  </p:spPr>
                  <p:txBody>
                    <a:bodyPr wrap="none" lIns="0" tIns="0" rIns="0" bIns="0" anchor="ctr">
                      <a:normAutofit fontScale="2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99" name="Freeform 698"/>
                    <p:cNvSpPr>
                      <a:spLocks noChangeArrowheads="1"/>
                    </p:cNvSpPr>
                    <p:nvPr/>
                  </p:nvSpPr>
                  <p:spPr bwMode="auto">
                    <a:xfrm rot="3372862">
                      <a:off x="780715" y="393650"/>
                      <a:ext cx="98188" cy="49099"/>
                    </a:xfrm>
                    <a:custGeom>
                      <a:avLst/>
                      <a:gdLst>
                        <a:gd name="T0" fmla="*/ 1044 w 1045"/>
                        <a:gd name="T1" fmla="*/ 313 h 522"/>
                        <a:gd name="T2" fmla="*/ 1044 w 1045"/>
                        <a:gd name="T3" fmla="*/ 313 h 522"/>
                        <a:gd name="T4" fmla="*/ 501 w 1045"/>
                        <a:gd name="T5" fmla="*/ 21 h 522"/>
                        <a:gd name="T6" fmla="*/ 21 w 1045"/>
                        <a:gd name="T7" fmla="*/ 208 h 522"/>
                        <a:gd name="T8" fmla="*/ 543 w 1045"/>
                        <a:gd name="T9" fmla="*/ 500 h 522"/>
                        <a:gd name="T10" fmla="*/ 1044 w 1045"/>
                        <a:gd name="T11" fmla="*/ 313 h 522"/>
                      </a:gdLst>
                      <a:ahLst/>
                      <a:cxnLst>
                        <a:cxn ang="0">
                          <a:pos x="T0" y="T1"/>
                        </a:cxn>
                        <a:cxn ang="0">
                          <a:pos x="T2" y="T3"/>
                        </a:cxn>
                        <a:cxn ang="0">
                          <a:pos x="T4" y="T5"/>
                        </a:cxn>
                        <a:cxn ang="0">
                          <a:pos x="T6" y="T7"/>
                        </a:cxn>
                        <a:cxn ang="0">
                          <a:pos x="T8" y="T9"/>
                        </a:cxn>
                        <a:cxn ang="0">
                          <a:pos x="T10" y="T11"/>
                        </a:cxn>
                      </a:cxnLst>
                      <a:rect l="0" t="0" r="r" b="b"/>
                      <a:pathLst>
                        <a:path w="1045" h="522">
                          <a:moveTo>
                            <a:pt x="1044" y="313"/>
                          </a:moveTo>
                          <a:lnTo>
                            <a:pt x="1044" y="313"/>
                          </a:lnTo>
                          <a:cubicBezTo>
                            <a:pt x="1022" y="187"/>
                            <a:pt x="793" y="41"/>
                            <a:pt x="501" y="21"/>
                          </a:cubicBezTo>
                          <a:cubicBezTo>
                            <a:pt x="230" y="0"/>
                            <a:pt x="0" y="83"/>
                            <a:pt x="21" y="208"/>
                          </a:cubicBezTo>
                          <a:cubicBezTo>
                            <a:pt x="21" y="354"/>
                            <a:pt x="271" y="480"/>
                            <a:pt x="543" y="500"/>
                          </a:cubicBezTo>
                          <a:cubicBezTo>
                            <a:pt x="814" y="521"/>
                            <a:pt x="1044" y="438"/>
                            <a:pt x="1044" y="313"/>
                          </a:cubicBezTo>
                        </a:path>
                      </a:pathLst>
                    </a:custGeom>
                    <a:solidFill>
                      <a:schemeClr val="tx2"/>
                    </a:solidFill>
                    <a:ln>
                      <a:noFill/>
                    </a:ln>
                    <a:effectLst/>
                    <a:extLst/>
                  </p:spPr>
                  <p:txBody>
                    <a:bodyPr wrap="none" lIns="0" tIns="0" rIns="0" bIns="0" anchor="ctr">
                      <a:normAutofit fontScale="2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700" name="Freeform 699"/>
                    <p:cNvSpPr>
                      <a:spLocks noChangeArrowheads="1"/>
                    </p:cNvSpPr>
                    <p:nvPr/>
                  </p:nvSpPr>
                  <p:spPr bwMode="auto">
                    <a:xfrm rot="3372862">
                      <a:off x="877578" y="311900"/>
                      <a:ext cx="99027" cy="49099"/>
                    </a:xfrm>
                    <a:custGeom>
                      <a:avLst/>
                      <a:gdLst>
                        <a:gd name="T0" fmla="*/ 1023 w 1044"/>
                        <a:gd name="T1" fmla="*/ 313 h 522"/>
                        <a:gd name="T2" fmla="*/ 1023 w 1044"/>
                        <a:gd name="T3" fmla="*/ 313 h 522"/>
                        <a:gd name="T4" fmla="*/ 501 w 1044"/>
                        <a:gd name="T5" fmla="*/ 21 h 522"/>
                        <a:gd name="T6" fmla="*/ 0 w 1044"/>
                        <a:gd name="T7" fmla="*/ 208 h 522"/>
                        <a:gd name="T8" fmla="*/ 543 w 1044"/>
                        <a:gd name="T9" fmla="*/ 500 h 522"/>
                        <a:gd name="T10" fmla="*/ 1023 w 1044"/>
                        <a:gd name="T11" fmla="*/ 313 h 522"/>
                      </a:gdLst>
                      <a:ahLst/>
                      <a:cxnLst>
                        <a:cxn ang="0">
                          <a:pos x="T0" y="T1"/>
                        </a:cxn>
                        <a:cxn ang="0">
                          <a:pos x="T2" y="T3"/>
                        </a:cxn>
                        <a:cxn ang="0">
                          <a:pos x="T4" y="T5"/>
                        </a:cxn>
                        <a:cxn ang="0">
                          <a:pos x="T6" y="T7"/>
                        </a:cxn>
                        <a:cxn ang="0">
                          <a:pos x="T8" y="T9"/>
                        </a:cxn>
                        <a:cxn ang="0">
                          <a:pos x="T10" y="T11"/>
                        </a:cxn>
                      </a:cxnLst>
                      <a:rect l="0" t="0" r="r" b="b"/>
                      <a:pathLst>
                        <a:path w="1044" h="522">
                          <a:moveTo>
                            <a:pt x="1023" y="313"/>
                          </a:moveTo>
                          <a:lnTo>
                            <a:pt x="1023" y="313"/>
                          </a:lnTo>
                          <a:cubicBezTo>
                            <a:pt x="1023" y="167"/>
                            <a:pt x="772" y="41"/>
                            <a:pt x="501" y="21"/>
                          </a:cubicBezTo>
                          <a:cubicBezTo>
                            <a:pt x="230" y="0"/>
                            <a:pt x="0" y="83"/>
                            <a:pt x="0" y="208"/>
                          </a:cubicBezTo>
                          <a:cubicBezTo>
                            <a:pt x="21" y="354"/>
                            <a:pt x="250" y="480"/>
                            <a:pt x="543" y="500"/>
                          </a:cubicBezTo>
                          <a:cubicBezTo>
                            <a:pt x="814" y="521"/>
                            <a:pt x="1043" y="438"/>
                            <a:pt x="1023" y="313"/>
                          </a:cubicBezTo>
                        </a:path>
                      </a:pathLst>
                    </a:custGeom>
                    <a:solidFill>
                      <a:schemeClr val="tx2"/>
                    </a:solidFill>
                    <a:ln>
                      <a:noFill/>
                    </a:ln>
                    <a:effectLst/>
                    <a:extLst/>
                  </p:spPr>
                  <p:txBody>
                    <a:bodyPr wrap="none" lIns="0" tIns="0" rIns="0" bIns="0" anchor="ctr">
                      <a:normAutofit fontScale="2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739" name="Freeform 738"/>
                    <p:cNvSpPr>
                      <a:spLocks noChangeArrowheads="1"/>
                    </p:cNvSpPr>
                    <p:nvPr/>
                  </p:nvSpPr>
                  <p:spPr bwMode="auto">
                    <a:xfrm rot="3372862">
                      <a:off x="898703" y="475706"/>
                      <a:ext cx="97349" cy="50778"/>
                    </a:xfrm>
                    <a:custGeom>
                      <a:avLst/>
                      <a:gdLst>
                        <a:gd name="T0" fmla="*/ 1022 w 1023"/>
                        <a:gd name="T1" fmla="*/ 314 h 544"/>
                        <a:gd name="T2" fmla="*/ 1022 w 1023"/>
                        <a:gd name="T3" fmla="*/ 314 h 544"/>
                        <a:gd name="T4" fmla="*/ 501 w 1023"/>
                        <a:gd name="T5" fmla="*/ 43 h 544"/>
                        <a:gd name="T6" fmla="*/ 0 w 1023"/>
                        <a:gd name="T7" fmla="*/ 230 h 544"/>
                        <a:gd name="T8" fmla="*/ 521 w 1023"/>
                        <a:gd name="T9" fmla="*/ 522 h 544"/>
                        <a:gd name="T10" fmla="*/ 1022 w 1023"/>
                        <a:gd name="T11" fmla="*/ 314 h 544"/>
                      </a:gdLst>
                      <a:ahLst/>
                      <a:cxnLst>
                        <a:cxn ang="0">
                          <a:pos x="T0" y="T1"/>
                        </a:cxn>
                        <a:cxn ang="0">
                          <a:pos x="T2" y="T3"/>
                        </a:cxn>
                        <a:cxn ang="0">
                          <a:pos x="T4" y="T5"/>
                        </a:cxn>
                        <a:cxn ang="0">
                          <a:pos x="T6" y="T7"/>
                        </a:cxn>
                        <a:cxn ang="0">
                          <a:pos x="T8" y="T9"/>
                        </a:cxn>
                        <a:cxn ang="0">
                          <a:pos x="T10" y="T11"/>
                        </a:cxn>
                      </a:cxnLst>
                      <a:rect l="0" t="0" r="r" b="b"/>
                      <a:pathLst>
                        <a:path w="1023" h="544">
                          <a:moveTo>
                            <a:pt x="1022" y="314"/>
                          </a:moveTo>
                          <a:lnTo>
                            <a:pt x="1022" y="314"/>
                          </a:lnTo>
                          <a:cubicBezTo>
                            <a:pt x="1022" y="188"/>
                            <a:pt x="772" y="63"/>
                            <a:pt x="501" y="43"/>
                          </a:cubicBezTo>
                          <a:cubicBezTo>
                            <a:pt x="209" y="0"/>
                            <a:pt x="0" y="84"/>
                            <a:pt x="0" y="230"/>
                          </a:cubicBezTo>
                          <a:cubicBezTo>
                            <a:pt x="21" y="355"/>
                            <a:pt x="250" y="480"/>
                            <a:pt x="521" y="522"/>
                          </a:cubicBezTo>
                          <a:cubicBezTo>
                            <a:pt x="814" y="543"/>
                            <a:pt x="1022" y="460"/>
                            <a:pt x="1022" y="314"/>
                          </a:cubicBezTo>
                        </a:path>
                      </a:pathLst>
                    </a:custGeom>
                    <a:solidFill>
                      <a:schemeClr val="tx2"/>
                    </a:solidFill>
                    <a:ln>
                      <a:noFill/>
                    </a:ln>
                    <a:effectLst/>
                    <a:extLst/>
                  </p:spPr>
                  <p:txBody>
                    <a:bodyPr wrap="none" lIns="0" tIns="0" rIns="0" bIns="0" anchor="ctr">
                      <a:normAutofit fontScale="2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740" name="Freeform 739"/>
                    <p:cNvSpPr>
                      <a:spLocks noChangeArrowheads="1"/>
                    </p:cNvSpPr>
                    <p:nvPr/>
                  </p:nvSpPr>
                  <p:spPr bwMode="auto">
                    <a:xfrm rot="3372862">
                      <a:off x="992208" y="389191"/>
                      <a:ext cx="96509" cy="50778"/>
                    </a:xfrm>
                    <a:custGeom>
                      <a:avLst/>
                      <a:gdLst>
                        <a:gd name="T0" fmla="*/ 1022 w 1023"/>
                        <a:gd name="T1" fmla="*/ 313 h 544"/>
                        <a:gd name="T2" fmla="*/ 1022 w 1023"/>
                        <a:gd name="T3" fmla="*/ 313 h 544"/>
                        <a:gd name="T4" fmla="*/ 500 w 1023"/>
                        <a:gd name="T5" fmla="*/ 21 h 544"/>
                        <a:gd name="T6" fmla="*/ 0 w 1023"/>
                        <a:gd name="T7" fmla="*/ 209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22" y="188"/>
                            <a:pt x="771" y="63"/>
                            <a:pt x="500" y="21"/>
                          </a:cubicBezTo>
                          <a:cubicBezTo>
                            <a:pt x="208" y="0"/>
                            <a:pt x="0" y="84"/>
                            <a:pt x="0" y="209"/>
                          </a:cubicBezTo>
                          <a:cubicBezTo>
                            <a:pt x="20" y="355"/>
                            <a:pt x="250" y="480"/>
                            <a:pt x="521" y="501"/>
                          </a:cubicBezTo>
                          <a:cubicBezTo>
                            <a:pt x="813" y="543"/>
                            <a:pt x="1022" y="439"/>
                            <a:pt x="1022" y="313"/>
                          </a:cubicBezTo>
                        </a:path>
                      </a:pathLst>
                    </a:custGeom>
                    <a:solidFill>
                      <a:schemeClr val="tx2"/>
                    </a:solidFill>
                    <a:ln>
                      <a:noFill/>
                    </a:ln>
                    <a:effectLst/>
                    <a:extLst/>
                  </p:spPr>
                  <p:txBody>
                    <a:bodyPr wrap="none" lIns="0" tIns="0" rIns="0" bIns="0" anchor="ctr">
                      <a:normAutofit fontScale="2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741" name="Freeform 740"/>
                    <p:cNvSpPr>
                      <a:spLocks noChangeArrowheads="1"/>
                    </p:cNvSpPr>
                    <p:nvPr/>
                  </p:nvSpPr>
                  <p:spPr bwMode="auto">
                    <a:xfrm rot="3372862">
                      <a:off x="1012540" y="555373"/>
                      <a:ext cx="97349" cy="49099"/>
                    </a:xfrm>
                    <a:custGeom>
                      <a:avLst/>
                      <a:gdLst>
                        <a:gd name="T0" fmla="*/ 1022 w 1023"/>
                        <a:gd name="T1" fmla="*/ 313 h 522"/>
                        <a:gd name="T2" fmla="*/ 1022 w 1023"/>
                        <a:gd name="T3" fmla="*/ 313 h 522"/>
                        <a:gd name="T4" fmla="*/ 500 w 1023"/>
                        <a:gd name="T5" fmla="*/ 21 h 522"/>
                        <a:gd name="T6" fmla="*/ 0 w 1023"/>
                        <a:gd name="T7" fmla="*/ 208 h 522"/>
                        <a:gd name="T8" fmla="*/ 522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67"/>
                            <a:pt x="772" y="42"/>
                            <a:pt x="500" y="21"/>
                          </a:cubicBezTo>
                          <a:cubicBezTo>
                            <a:pt x="209" y="0"/>
                            <a:pt x="0" y="84"/>
                            <a:pt x="0" y="208"/>
                          </a:cubicBezTo>
                          <a:cubicBezTo>
                            <a:pt x="21" y="355"/>
                            <a:pt x="250" y="480"/>
                            <a:pt x="522" y="501"/>
                          </a:cubicBezTo>
                          <a:cubicBezTo>
                            <a:pt x="813" y="521"/>
                            <a:pt x="1022" y="438"/>
                            <a:pt x="1022" y="313"/>
                          </a:cubicBezTo>
                        </a:path>
                      </a:pathLst>
                    </a:custGeom>
                    <a:solidFill>
                      <a:schemeClr val="tx2"/>
                    </a:solidFill>
                    <a:ln>
                      <a:noFill/>
                    </a:ln>
                    <a:effectLst/>
                    <a:extLst/>
                  </p:spPr>
                  <p:txBody>
                    <a:bodyPr wrap="none" lIns="0" tIns="0" rIns="0" bIns="0" anchor="ctr">
                      <a:normAutofit fontScale="2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grpSp>
              <p:grpSp>
                <p:nvGrpSpPr>
                  <p:cNvPr id="584" name="Group 583">
                    <a:extLst>
                      <a:ext uri="{FF2B5EF4-FFF2-40B4-BE49-F238E27FC236}">
                        <a16:creationId xmlns:a16="http://schemas.microsoft.com/office/drawing/2014/main" xmlns="" id="{28957872-2D13-4E7E-BC5E-FA515D5E88AF}"/>
                      </a:ext>
                    </a:extLst>
                  </p:cNvPr>
                  <p:cNvGrpSpPr/>
                  <p:nvPr/>
                </p:nvGrpSpPr>
                <p:grpSpPr>
                  <a:xfrm>
                    <a:off x="645038" y="141408"/>
                    <a:ext cx="425857" cy="501793"/>
                    <a:chOff x="645038" y="141408"/>
                    <a:chExt cx="425857" cy="501793"/>
                  </a:xfrm>
                </p:grpSpPr>
                <p:sp>
                  <p:nvSpPr>
                    <p:cNvPr id="585" name="Freeform 584"/>
                    <p:cNvSpPr>
                      <a:spLocks noChangeArrowheads="1"/>
                    </p:cNvSpPr>
                    <p:nvPr/>
                  </p:nvSpPr>
                  <p:spPr bwMode="auto">
                    <a:xfrm rot="3372862">
                      <a:off x="625110" y="161336"/>
                      <a:ext cx="96509" cy="56653"/>
                    </a:xfrm>
                    <a:custGeom>
                      <a:avLst/>
                      <a:gdLst>
                        <a:gd name="T0" fmla="*/ 0 w 1024"/>
                        <a:gd name="T1" fmla="*/ 0 h 606"/>
                        <a:gd name="T2" fmla="*/ 0 w 1024"/>
                        <a:gd name="T3" fmla="*/ 0 h 606"/>
                        <a:gd name="T4" fmla="*/ 522 w 1024"/>
                        <a:gd name="T5" fmla="*/ 292 h 606"/>
                        <a:gd name="T6" fmla="*/ 1002 w 1024"/>
                        <a:gd name="T7" fmla="*/ 104 h 606"/>
                        <a:gd name="T8" fmla="*/ 1023 w 1024"/>
                        <a:gd name="T9" fmla="*/ 396 h 606"/>
                        <a:gd name="T10" fmla="*/ 522 w 1024"/>
                        <a:gd name="T11" fmla="*/ 584 h 606"/>
                        <a:gd name="T12" fmla="*/ 0 w 1024"/>
                        <a:gd name="T13" fmla="*/ 292 h 606"/>
                        <a:gd name="T14" fmla="*/ 0 w 102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4" h="606">
                          <a:moveTo>
                            <a:pt x="0" y="0"/>
                          </a:moveTo>
                          <a:lnTo>
                            <a:pt x="0" y="0"/>
                          </a:lnTo>
                          <a:cubicBezTo>
                            <a:pt x="0" y="125"/>
                            <a:pt x="230" y="250"/>
                            <a:pt x="522" y="292"/>
                          </a:cubicBezTo>
                          <a:cubicBezTo>
                            <a:pt x="793" y="313"/>
                            <a:pt x="1023" y="229"/>
                            <a:pt x="1002" y="104"/>
                          </a:cubicBezTo>
                          <a:cubicBezTo>
                            <a:pt x="1023" y="396"/>
                            <a:pt x="1023" y="396"/>
                            <a:pt x="1023" y="396"/>
                          </a:cubicBezTo>
                          <a:cubicBezTo>
                            <a:pt x="1023" y="521"/>
                            <a:pt x="814" y="605"/>
                            <a:pt x="522" y="584"/>
                          </a:cubicBezTo>
                          <a:cubicBezTo>
                            <a:pt x="251" y="563"/>
                            <a:pt x="22" y="417"/>
                            <a:pt x="0" y="292"/>
                          </a:cubicBezTo>
                          <a:lnTo>
                            <a:pt x="0" y="0"/>
                          </a:lnTo>
                        </a:path>
                      </a:pathLst>
                    </a:custGeom>
                    <a:solidFill>
                      <a:schemeClr val="tx2">
                        <a:lumMod val="25000"/>
                      </a:schemeClr>
                    </a:solidFill>
                    <a:ln>
                      <a:noFill/>
                    </a:ln>
                    <a:effectLs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37" name="Freeform 636"/>
                    <p:cNvSpPr>
                      <a:spLocks noChangeArrowheads="1"/>
                    </p:cNvSpPr>
                    <p:nvPr/>
                  </p:nvSpPr>
                  <p:spPr bwMode="auto">
                    <a:xfrm rot="3372862">
                      <a:off x="644511" y="326797"/>
                      <a:ext cx="97349" cy="56653"/>
                    </a:xfrm>
                    <a:custGeom>
                      <a:avLst/>
                      <a:gdLst>
                        <a:gd name="T0" fmla="*/ 0 w 1023"/>
                        <a:gd name="T1" fmla="*/ 0 h 605"/>
                        <a:gd name="T2" fmla="*/ 0 w 1023"/>
                        <a:gd name="T3" fmla="*/ 0 h 605"/>
                        <a:gd name="T4" fmla="*/ 521 w 1023"/>
                        <a:gd name="T5" fmla="*/ 292 h 605"/>
                        <a:gd name="T6" fmla="*/ 1001 w 1023"/>
                        <a:gd name="T7" fmla="*/ 83 h 605"/>
                        <a:gd name="T8" fmla="*/ 1022 w 1023"/>
                        <a:gd name="T9" fmla="*/ 375 h 605"/>
                        <a:gd name="T10" fmla="*/ 521 w 1023"/>
                        <a:gd name="T11" fmla="*/ 584 h 605"/>
                        <a:gd name="T12" fmla="*/ 0 w 1023"/>
                        <a:gd name="T13" fmla="*/ 292 h 605"/>
                        <a:gd name="T14" fmla="*/ 0 w 1023"/>
                        <a:gd name="T15" fmla="*/ 0 h 6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3" h="605">
                          <a:moveTo>
                            <a:pt x="0" y="0"/>
                          </a:moveTo>
                          <a:lnTo>
                            <a:pt x="0" y="0"/>
                          </a:lnTo>
                          <a:cubicBezTo>
                            <a:pt x="0" y="125"/>
                            <a:pt x="230" y="250"/>
                            <a:pt x="521" y="292"/>
                          </a:cubicBezTo>
                          <a:cubicBezTo>
                            <a:pt x="793" y="313"/>
                            <a:pt x="1022" y="229"/>
                            <a:pt x="1001" y="83"/>
                          </a:cubicBezTo>
                          <a:cubicBezTo>
                            <a:pt x="1022" y="375"/>
                            <a:pt x="1022" y="375"/>
                            <a:pt x="1022" y="375"/>
                          </a:cubicBezTo>
                          <a:cubicBezTo>
                            <a:pt x="1022" y="521"/>
                            <a:pt x="814" y="604"/>
                            <a:pt x="521" y="584"/>
                          </a:cubicBezTo>
                          <a:cubicBezTo>
                            <a:pt x="250" y="542"/>
                            <a:pt x="21" y="417"/>
                            <a:pt x="0" y="292"/>
                          </a:cubicBezTo>
                          <a:lnTo>
                            <a:pt x="0" y="0"/>
                          </a:lnTo>
                        </a:path>
                      </a:pathLst>
                    </a:custGeom>
                    <a:solidFill>
                      <a:schemeClr val="tx2">
                        <a:lumMod val="25000"/>
                      </a:schemeClr>
                    </a:solidFill>
                    <a:ln>
                      <a:noFill/>
                    </a:ln>
                    <a:effectLs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90" name="Freeform 689"/>
                    <p:cNvSpPr>
                      <a:spLocks noChangeArrowheads="1"/>
                    </p:cNvSpPr>
                    <p:nvPr/>
                  </p:nvSpPr>
                  <p:spPr bwMode="auto">
                    <a:xfrm rot="3372862">
                      <a:off x="739086" y="240743"/>
                      <a:ext cx="99027" cy="56653"/>
                    </a:xfrm>
                    <a:custGeom>
                      <a:avLst/>
                      <a:gdLst>
                        <a:gd name="T0" fmla="*/ 0 w 1044"/>
                        <a:gd name="T1" fmla="*/ 0 h 606"/>
                        <a:gd name="T2" fmla="*/ 0 w 1044"/>
                        <a:gd name="T3" fmla="*/ 0 h 606"/>
                        <a:gd name="T4" fmla="*/ 521 w 1044"/>
                        <a:gd name="T5" fmla="*/ 271 h 606"/>
                        <a:gd name="T6" fmla="*/ 1022 w 1044"/>
                        <a:gd name="T7" fmla="*/ 84 h 606"/>
                        <a:gd name="T8" fmla="*/ 1022 w 1044"/>
                        <a:gd name="T9" fmla="*/ 376 h 606"/>
                        <a:gd name="T10" fmla="*/ 542 w 1044"/>
                        <a:gd name="T11" fmla="*/ 564 h 606"/>
                        <a:gd name="T12" fmla="*/ 21 w 1044"/>
                        <a:gd name="T13" fmla="*/ 293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0" y="126"/>
                            <a:pt x="250" y="251"/>
                            <a:pt x="521" y="271"/>
                          </a:cubicBezTo>
                          <a:cubicBezTo>
                            <a:pt x="813" y="314"/>
                            <a:pt x="1022" y="230"/>
                            <a:pt x="1022" y="84"/>
                          </a:cubicBezTo>
                          <a:cubicBezTo>
                            <a:pt x="1022" y="376"/>
                            <a:pt x="1022" y="376"/>
                            <a:pt x="1022" y="376"/>
                          </a:cubicBezTo>
                          <a:cubicBezTo>
                            <a:pt x="1043" y="522"/>
                            <a:pt x="813" y="605"/>
                            <a:pt x="542" y="564"/>
                          </a:cubicBezTo>
                          <a:cubicBezTo>
                            <a:pt x="250" y="543"/>
                            <a:pt x="21" y="418"/>
                            <a:pt x="21" y="293"/>
                          </a:cubicBezTo>
                          <a:lnTo>
                            <a:pt x="0" y="0"/>
                          </a:lnTo>
                        </a:path>
                      </a:pathLst>
                    </a:custGeom>
                    <a:solidFill>
                      <a:schemeClr val="tx2">
                        <a:lumMod val="25000"/>
                      </a:schemeClr>
                    </a:solidFill>
                    <a:ln>
                      <a:noFill/>
                    </a:ln>
                    <a:effectLs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91" name="Freeform 690"/>
                    <p:cNvSpPr>
                      <a:spLocks noChangeArrowheads="1"/>
                    </p:cNvSpPr>
                    <p:nvPr/>
                  </p:nvSpPr>
                  <p:spPr bwMode="auto">
                    <a:xfrm rot="3372862">
                      <a:off x="761233" y="404733"/>
                      <a:ext cx="99027" cy="57492"/>
                    </a:xfrm>
                    <a:custGeom>
                      <a:avLst/>
                      <a:gdLst>
                        <a:gd name="T0" fmla="*/ 0 w 1044"/>
                        <a:gd name="T1" fmla="*/ 0 h 607"/>
                        <a:gd name="T2" fmla="*/ 0 w 1044"/>
                        <a:gd name="T3" fmla="*/ 0 h 607"/>
                        <a:gd name="T4" fmla="*/ 522 w 1044"/>
                        <a:gd name="T5" fmla="*/ 292 h 607"/>
                        <a:gd name="T6" fmla="*/ 1023 w 1044"/>
                        <a:gd name="T7" fmla="*/ 105 h 607"/>
                        <a:gd name="T8" fmla="*/ 1023 w 1044"/>
                        <a:gd name="T9" fmla="*/ 397 h 607"/>
                        <a:gd name="T10" fmla="*/ 543 w 1044"/>
                        <a:gd name="T11" fmla="*/ 584 h 607"/>
                        <a:gd name="T12" fmla="*/ 0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6"/>
                            <a:pt x="250" y="272"/>
                            <a:pt x="522" y="292"/>
                          </a:cubicBezTo>
                          <a:cubicBezTo>
                            <a:pt x="793" y="313"/>
                            <a:pt x="1023" y="230"/>
                            <a:pt x="1023" y="105"/>
                          </a:cubicBezTo>
                          <a:cubicBezTo>
                            <a:pt x="1023" y="397"/>
                            <a:pt x="1023" y="397"/>
                            <a:pt x="1023" y="397"/>
                          </a:cubicBezTo>
                          <a:cubicBezTo>
                            <a:pt x="1043" y="522"/>
                            <a:pt x="814" y="606"/>
                            <a:pt x="543" y="584"/>
                          </a:cubicBezTo>
                          <a:cubicBezTo>
                            <a:pt x="250" y="564"/>
                            <a:pt x="21" y="439"/>
                            <a:pt x="0" y="292"/>
                          </a:cubicBezTo>
                          <a:lnTo>
                            <a:pt x="0" y="0"/>
                          </a:lnTo>
                        </a:path>
                      </a:pathLst>
                    </a:custGeom>
                    <a:solidFill>
                      <a:schemeClr val="tx2">
                        <a:lumMod val="25000"/>
                      </a:schemeClr>
                    </a:solidFill>
                    <a:ln>
                      <a:noFill/>
                    </a:ln>
                    <a:effectLs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92" name="Freeform 691"/>
                    <p:cNvSpPr>
                      <a:spLocks noChangeArrowheads="1"/>
                    </p:cNvSpPr>
                    <p:nvPr/>
                  </p:nvSpPr>
                  <p:spPr bwMode="auto">
                    <a:xfrm rot="3372862">
                      <a:off x="857698" y="321005"/>
                      <a:ext cx="99027" cy="57492"/>
                    </a:xfrm>
                    <a:custGeom>
                      <a:avLst/>
                      <a:gdLst>
                        <a:gd name="T0" fmla="*/ 0 w 1044"/>
                        <a:gd name="T1" fmla="*/ 0 h 607"/>
                        <a:gd name="T2" fmla="*/ 0 w 1044"/>
                        <a:gd name="T3" fmla="*/ 0 h 607"/>
                        <a:gd name="T4" fmla="*/ 543 w 1044"/>
                        <a:gd name="T5" fmla="*/ 292 h 607"/>
                        <a:gd name="T6" fmla="*/ 1023 w 1044"/>
                        <a:gd name="T7" fmla="*/ 105 h 607"/>
                        <a:gd name="T8" fmla="*/ 1043 w 1044"/>
                        <a:gd name="T9" fmla="*/ 397 h 607"/>
                        <a:gd name="T10" fmla="*/ 543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0" y="272"/>
                            <a:pt x="543" y="292"/>
                          </a:cubicBezTo>
                          <a:cubicBezTo>
                            <a:pt x="814" y="313"/>
                            <a:pt x="1043" y="230"/>
                            <a:pt x="1023" y="105"/>
                          </a:cubicBezTo>
                          <a:cubicBezTo>
                            <a:pt x="1043" y="397"/>
                            <a:pt x="1043" y="397"/>
                            <a:pt x="1043" y="397"/>
                          </a:cubicBezTo>
                          <a:cubicBezTo>
                            <a:pt x="1043" y="522"/>
                            <a:pt x="835" y="606"/>
                            <a:pt x="543" y="584"/>
                          </a:cubicBezTo>
                          <a:cubicBezTo>
                            <a:pt x="272" y="563"/>
                            <a:pt x="21" y="439"/>
                            <a:pt x="21" y="292"/>
                          </a:cubicBezTo>
                          <a:lnTo>
                            <a:pt x="0" y="0"/>
                          </a:lnTo>
                        </a:path>
                      </a:pathLst>
                    </a:custGeom>
                    <a:solidFill>
                      <a:schemeClr val="tx2">
                        <a:lumMod val="25000"/>
                      </a:schemeClr>
                    </a:solidFill>
                    <a:ln>
                      <a:noFill/>
                    </a:ln>
                    <a:effectLs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93" name="Freeform 692"/>
                    <p:cNvSpPr>
                      <a:spLocks noChangeArrowheads="1"/>
                    </p:cNvSpPr>
                    <p:nvPr/>
                  </p:nvSpPr>
                  <p:spPr bwMode="auto">
                    <a:xfrm rot="3372862">
                      <a:off x="878101" y="486581"/>
                      <a:ext cx="99027" cy="57492"/>
                    </a:xfrm>
                    <a:custGeom>
                      <a:avLst/>
                      <a:gdLst>
                        <a:gd name="T0" fmla="*/ 0 w 1044"/>
                        <a:gd name="T1" fmla="*/ 0 h 606"/>
                        <a:gd name="T2" fmla="*/ 0 w 1044"/>
                        <a:gd name="T3" fmla="*/ 0 h 606"/>
                        <a:gd name="T4" fmla="*/ 521 w 1044"/>
                        <a:gd name="T5" fmla="*/ 292 h 606"/>
                        <a:gd name="T6" fmla="*/ 1022 w 1044"/>
                        <a:gd name="T7" fmla="*/ 84 h 606"/>
                        <a:gd name="T8" fmla="*/ 1043 w 1044"/>
                        <a:gd name="T9" fmla="*/ 375 h 606"/>
                        <a:gd name="T10" fmla="*/ 543 w 1044"/>
                        <a:gd name="T11" fmla="*/ 584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92"/>
                          </a:cubicBezTo>
                          <a:cubicBezTo>
                            <a:pt x="814" y="313"/>
                            <a:pt x="1022" y="230"/>
                            <a:pt x="1022" y="84"/>
                          </a:cubicBezTo>
                          <a:cubicBezTo>
                            <a:pt x="1043" y="375"/>
                            <a:pt x="1043" y="375"/>
                            <a:pt x="1043" y="375"/>
                          </a:cubicBezTo>
                          <a:cubicBezTo>
                            <a:pt x="1043" y="521"/>
                            <a:pt x="814" y="605"/>
                            <a:pt x="543" y="584"/>
                          </a:cubicBezTo>
                          <a:cubicBezTo>
                            <a:pt x="271" y="542"/>
                            <a:pt x="21" y="417"/>
                            <a:pt x="21" y="292"/>
                          </a:cubicBezTo>
                          <a:lnTo>
                            <a:pt x="0" y="0"/>
                          </a:lnTo>
                        </a:path>
                      </a:pathLst>
                    </a:custGeom>
                    <a:solidFill>
                      <a:schemeClr val="tx2">
                        <a:lumMod val="25000"/>
                      </a:schemeClr>
                    </a:solidFill>
                    <a:ln>
                      <a:noFill/>
                    </a:ln>
                    <a:effectLs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94" name="Freeform 693"/>
                    <p:cNvSpPr>
                      <a:spLocks noChangeArrowheads="1"/>
                    </p:cNvSpPr>
                    <p:nvPr/>
                  </p:nvSpPr>
                  <p:spPr bwMode="auto">
                    <a:xfrm rot="3372862">
                      <a:off x="971768" y="399342"/>
                      <a:ext cx="99027" cy="59171"/>
                    </a:xfrm>
                    <a:custGeom>
                      <a:avLst/>
                      <a:gdLst>
                        <a:gd name="T0" fmla="*/ 0 w 1043"/>
                        <a:gd name="T1" fmla="*/ 0 h 627"/>
                        <a:gd name="T2" fmla="*/ 0 w 1043"/>
                        <a:gd name="T3" fmla="*/ 0 h 627"/>
                        <a:gd name="T4" fmla="*/ 521 w 1043"/>
                        <a:gd name="T5" fmla="*/ 292 h 627"/>
                        <a:gd name="T6" fmla="*/ 1022 w 1043"/>
                        <a:gd name="T7" fmla="*/ 104 h 627"/>
                        <a:gd name="T8" fmla="*/ 1042 w 1043"/>
                        <a:gd name="T9" fmla="*/ 397 h 627"/>
                        <a:gd name="T10" fmla="*/ 542 w 1043"/>
                        <a:gd name="T11" fmla="*/ 584 h 627"/>
                        <a:gd name="T12" fmla="*/ 20 w 1043"/>
                        <a:gd name="T13" fmla="*/ 292 h 627"/>
                        <a:gd name="T14" fmla="*/ 0 w 1043"/>
                        <a:gd name="T15" fmla="*/ 0 h 6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3" h="627">
                          <a:moveTo>
                            <a:pt x="0" y="0"/>
                          </a:moveTo>
                          <a:lnTo>
                            <a:pt x="0" y="0"/>
                          </a:lnTo>
                          <a:cubicBezTo>
                            <a:pt x="20" y="146"/>
                            <a:pt x="250" y="271"/>
                            <a:pt x="521" y="292"/>
                          </a:cubicBezTo>
                          <a:cubicBezTo>
                            <a:pt x="813" y="334"/>
                            <a:pt x="1022" y="230"/>
                            <a:pt x="1022" y="104"/>
                          </a:cubicBezTo>
                          <a:cubicBezTo>
                            <a:pt x="1042" y="397"/>
                            <a:pt x="1042" y="397"/>
                            <a:pt x="1042" y="397"/>
                          </a:cubicBezTo>
                          <a:cubicBezTo>
                            <a:pt x="1042" y="521"/>
                            <a:pt x="813" y="626"/>
                            <a:pt x="542" y="584"/>
                          </a:cubicBezTo>
                          <a:cubicBezTo>
                            <a:pt x="271" y="563"/>
                            <a:pt x="20" y="438"/>
                            <a:pt x="20" y="292"/>
                          </a:cubicBezTo>
                          <a:lnTo>
                            <a:pt x="0" y="0"/>
                          </a:lnTo>
                        </a:path>
                      </a:pathLst>
                    </a:custGeom>
                    <a:solidFill>
                      <a:schemeClr val="tx2">
                        <a:lumMod val="25000"/>
                      </a:schemeClr>
                    </a:solidFill>
                    <a:ln>
                      <a:noFill/>
                    </a:ln>
                    <a:effectLs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95" name="Freeform 694"/>
                    <p:cNvSpPr>
                      <a:spLocks noChangeArrowheads="1"/>
                    </p:cNvSpPr>
                    <p:nvPr/>
                  </p:nvSpPr>
                  <p:spPr bwMode="auto">
                    <a:xfrm rot="3372862">
                      <a:off x="992635" y="564942"/>
                      <a:ext cx="99027" cy="57492"/>
                    </a:xfrm>
                    <a:custGeom>
                      <a:avLst/>
                      <a:gdLst>
                        <a:gd name="T0" fmla="*/ 0 w 1044"/>
                        <a:gd name="T1" fmla="*/ 0 h 607"/>
                        <a:gd name="T2" fmla="*/ 0 w 1044"/>
                        <a:gd name="T3" fmla="*/ 0 h 607"/>
                        <a:gd name="T4" fmla="*/ 522 w 1044"/>
                        <a:gd name="T5" fmla="*/ 293 h 607"/>
                        <a:gd name="T6" fmla="*/ 1022 w 1044"/>
                        <a:gd name="T7" fmla="*/ 105 h 607"/>
                        <a:gd name="T8" fmla="*/ 1022 w 1044"/>
                        <a:gd name="T9" fmla="*/ 397 h 607"/>
                        <a:gd name="T10" fmla="*/ 542 w 1044"/>
                        <a:gd name="T11" fmla="*/ 584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7"/>
                            <a:pt x="250" y="272"/>
                            <a:pt x="522" y="293"/>
                          </a:cubicBezTo>
                          <a:cubicBezTo>
                            <a:pt x="813" y="313"/>
                            <a:pt x="1022" y="230"/>
                            <a:pt x="1022" y="105"/>
                          </a:cubicBezTo>
                          <a:cubicBezTo>
                            <a:pt x="1022" y="397"/>
                            <a:pt x="1022" y="397"/>
                            <a:pt x="1022" y="397"/>
                          </a:cubicBezTo>
                          <a:cubicBezTo>
                            <a:pt x="1043" y="522"/>
                            <a:pt x="813" y="606"/>
                            <a:pt x="542" y="584"/>
                          </a:cubicBezTo>
                          <a:cubicBezTo>
                            <a:pt x="250" y="564"/>
                            <a:pt x="21" y="439"/>
                            <a:pt x="21" y="293"/>
                          </a:cubicBezTo>
                          <a:lnTo>
                            <a:pt x="0" y="0"/>
                          </a:lnTo>
                        </a:path>
                      </a:pathLst>
                    </a:custGeom>
                    <a:solidFill>
                      <a:schemeClr val="tx2">
                        <a:lumMod val="25000"/>
                      </a:schemeClr>
                    </a:solidFill>
                    <a:ln>
                      <a:noFill/>
                    </a:ln>
                    <a:effectLs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grpSp>
            </p:grpSp>
          </p:grpSp>
        </p:grpSp>
      </p:grpSp>
      <p:grpSp>
        <p:nvGrpSpPr>
          <p:cNvPr id="503" name="Group 502">
            <a:extLst>
              <a:ext uri="{FF2B5EF4-FFF2-40B4-BE49-F238E27FC236}">
                <a16:creationId xmlns:a16="http://schemas.microsoft.com/office/drawing/2014/main" xmlns="" id="{BB67CFBC-A8F5-488F-AD11-19B6BCFFD849}"/>
              </a:ext>
            </a:extLst>
          </p:cNvPr>
          <p:cNvGrpSpPr/>
          <p:nvPr/>
        </p:nvGrpSpPr>
        <p:grpSpPr>
          <a:xfrm>
            <a:off x="2496446" y="202582"/>
            <a:ext cx="6890919" cy="494241"/>
            <a:chOff x="2496446" y="202582"/>
            <a:chExt cx="6890919" cy="494241"/>
          </a:xfrm>
        </p:grpSpPr>
        <p:sp>
          <p:nvSpPr>
            <p:cNvPr id="504" name="Parallelogram 503"/>
            <p:cNvSpPr/>
            <p:nvPr/>
          </p:nvSpPr>
          <p:spPr>
            <a:xfrm>
              <a:off x="2496446" y="202582"/>
              <a:ext cx="6890919" cy="494241"/>
            </a:xfrm>
            <a:prstGeom prst="parallelogram">
              <a:avLst/>
            </a:prstGeom>
            <a:gradFill flip="none" rotWithShape="1">
              <a:gsLst>
                <a:gs pos="0">
                  <a:schemeClr val="accent5">
                    <a:lumMod val="0"/>
                    <a:lumOff val="100000"/>
                    <a:alpha val="28000"/>
                  </a:schemeClr>
                </a:gs>
                <a:gs pos="34000">
                  <a:schemeClr val="accent5">
                    <a:lumMod val="0"/>
                    <a:lumOff val="100000"/>
                    <a:alpha val="14000"/>
                  </a:schemeClr>
                </a:gs>
                <a:gs pos="100000">
                  <a:schemeClr val="tx1">
                    <a:lumMod val="95000"/>
                    <a:alpha val="25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p>
              <a:pPr algn="ctr"/>
              <a:endParaRPr lang="en-US"/>
            </a:p>
          </p:txBody>
        </p:sp>
        <p:sp>
          <p:nvSpPr>
            <p:cNvPr id="505" name="TextBox 504"/>
            <p:cNvSpPr txBox="1"/>
            <p:nvPr/>
          </p:nvSpPr>
          <p:spPr>
            <a:xfrm>
              <a:off x="2695994" y="206006"/>
              <a:ext cx="6187202" cy="490817"/>
            </a:xfrm>
            <a:prstGeom prst="rect">
              <a:avLst/>
            </a:prstGeom>
            <a:noFill/>
          </p:spPr>
          <p:txBody>
            <a:bodyPr wrap="square" lIns="0" tIns="0" rIns="0" bIns="0" rtlCol="0" anchor="ctr" anchorCtr="0">
              <a:noAutofit/>
            </a:bodyPr>
            <a:lstStyle/>
            <a:p>
              <a:pPr algn="ctr"/>
              <a:r>
                <a:rPr lang="en-US" sz="4400" b="1" i="1" dirty="0" err="1" smtClean="0"/>
                <a:t>Elegibilidad</a:t>
              </a:r>
              <a:r>
                <a:rPr lang="en-US" sz="4400" b="1" i="1" dirty="0" smtClean="0"/>
                <a:t> y PEI </a:t>
              </a:r>
              <a:r>
                <a:rPr lang="en-US" sz="4400" b="1" i="1" dirty="0" err="1" smtClean="0"/>
                <a:t>Inicial</a:t>
              </a:r>
              <a:endParaRPr lang="en-US" sz="4400" b="1" i="1" dirty="0"/>
            </a:p>
          </p:txBody>
        </p:sp>
      </p:grpSp>
    </p:spTree>
    <p:extLst>
      <p:ext uri="{BB962C8B-B14F-4D97-AF65-F5344CB8AC3E}">
        <p14:creationId xmlns:p14="http://schemas.microsoft.com/office/powerpoint/2010/main" val="16376680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withEffect">
                                  <p:stCondLst>
                                    <p:cond delay="0"/>
                                  </p:stCondLst>
                                  <p:childTnLst>
                                    <p:set>
                                      <p:cBhvr>
                                        <p:cTn id="6" dur="1" fill="hold">
                                          <p:stCondLst>
                                            <p:cond delay="0"/>
                                          </p:stCondLst>
                                        </p:cTn>
                                        <p:tgtEl>
                                          <p:spTgt spid="454"/>
                                        </p:tgtEl>
                                        <p:attrNameLst>
                                          <p:attrName>style.visibility</p:attrName>
                                        </p:attrNameLst>
                                      </p:cBhvr>
                                      <p:to>
                                        <p:strVal val="visible"/>
                                      </p:to>
                                    </p:set>
                                    <p:anim calcmode="lin" valueType="num">
                                      <p:cBhvr additive="base">
                                        <p:cTn id="7" dur="1000" fill="hold"/>
                                        <p:tgtEl>
                                          <p:spTgt spid="454"/>
                                        </p:tgtEl>
                                        <p:attrNameLst>
                                          <p:attrName>ppt_x</p:attrName>
                                        </p:attrNameLst>
                                      </p:cBhvr>
                                      <p:tavLst>
                                        <p:tav tm="0">
                                          <p:val>
                                            <p:strVal val="#ppt_x"/>
                                          </p:val>
                                        </p:tav>
                                        <p:tav tm="100000">
                                          <p:val>
                                            <p:strVal val="#ppt_x"/>
                                          </p:val>
                                        </p:tav>
                                      </p:tavLst>
                                    </p:anim>
                                    <p:anim calcmode="lin" valueType="num">
                                      <p:cBhvr additive="base">
                                        <p:cTn id="8" dur="1000" fill="hold"/>
                                        <p:tgtEl>
                                          <p:spTgt spid="454"/>
                                        </p:tgtEl>
                                        <p:attrNameLst>
                                          <p:attrName>ppt_y</p:attrName>
                                        </p:attrNameLst>
                                      </p:cBhvr>
                                      <p:tavLst>
                                        <p:tav tm="0">
                                          <p:val>
                                            <p:strVal val="0-#ppt_h/2"/>
                                          </p:val>
                                        </p:tav>
                                        <p:tav tm="100000">
                                          <p:val>
                                            <p:strVal val="#ppt_y"/>
                                          </p:val>
                                        </p:tav>
                                      </p:tavLst>
                                    </p:anim>
                                  </p:childTnLst>
                                </p:cTn>
                              </p:par>
                              <p:par>
                                <p:cTn id="9" presetID="32" presetClass="emph" presetSubtype="0" fill="hold" nodeType="withEffect">
                                  <p:stCondLst>
                                    <p:cond delay="200"/>
                                  </p:stCondLst>
                                  <p:childTnLst>
                                    <p:animRot by="120000">
                                      <p:cBhvr>
                                        <p:cTn id="10" dur="100" fill="hold">
                                          <p:stCondLst>
                                            <p:cond delay="0"/>
                                          </p:stCondLst>
                                        </p:cTn>
                                        <p:tgtEl>
                                          <p:spTgt spid="454"/>
                                        </p:tgtEl>
                                        <p:attrNameLst>
                                          <p:attrName>r</p:attrName>
                                        </p:attrNameLst>
                                      </p:cBhvr>
                                    </p:animRot>
                                    <p:animRot by="-240000">
                                      <p:cBhvr>
                                        <p:cTn id="11" dur="200" fill="hold">
                                          <p:stCondLst>
                                            <p:cond delay="200"/>
                                          </p:stCondLst>
                                        </p:cTn>
                                        <p:tgtEl>
                                          <p:spTgt spid="454"/>
                                        </p:tgtEl>
                                        <p:attrNameLst>
                                          <p:attrName>r</p:attrName>
                                        </p:attrNameLst>
                                      </p:cBhvr>
                                    </p:animRot>
                                    <p:animRot by="240000">
                                      <p:cBhvr>
                                        <p:cTn id="12" dur="200" fill="hold">
                                          <p:stCondLst>
                                            <p:cond delay="400"/>
                                          </p:stCondLst>
                                        </p:cTn>
                                        <p:tgtEl>
                                          <p:spTgt spid="454"/>
                                        </p:tgtEl>
                                        <p:attrNameLst>
                                          <p:attrName>r</p:attrName>
                                        </p:attrNameLst>
                                      </p:cBhvr>
                                    </p:animRot>
                                    <p:animRot by="-240000">
                                      <p:cBhvr>
                                        <p:cTn id="13" dur="200" fill="hold">
                                          <p:stCondLst>
                                            <p:cond delay="600"/>
                                          </p:stCondLst>
                                        </p:cTn>
                                        <p:tgtEl>
                                          <p:spTgt spid="454"/>
                                        </p:tgtEl>
                                        <p:attrNameLst>
                                          <p:attrName>r</p:attrName>
                                        </p:attrNameLst>
                                      </p:cBhvr>
                                    </p:animRot>
                                    <p:animRot by="120000">
                                      <p:cBhvr>
                                        <p:cTn id="14" dur="200" fill="hold">
                                          <p:stCondLst>
                                            <p:cond delay="800"/>
                                          </p:stCondLst>
                                        </p:cTn>
                                        <p:tgtEl>
                                          <p:spTgt spid="454"/>
                                        </p:tgtEl>
                                        <p:attrNameLst>
                                          <p:attrName>r</p:attrName>
                                        </p:attrNameLst>
                                      </p:cBhvr>
                                    </p:animRot>
                                  </p:childTnLst>
                                </p:cTn>
                              </p:par>
                              <p:par>
                                <p:cTn id="15" presetID="2" presetClass="entr" presetSubtype="1" fill="hold" nodeType="withEffect">
                                  <p:stCondLst>
                                    <p:cond delay="200"/>
                                  </p:stCondLst>
                                  <p:childTnLst>
                                    <p:set>
                                      <p:cBhvr>
                                        <p:cTn id="16" dur="1" fill="hold">
                                          <p:stCondLst>
                                            <p:cond delay="0"/>
                                          </p:stCondLst>
                                        </p:cTn>
                                        <p:tgtEl>
                                          <p:spTgt spid="471"/>
                                        </p:tgtEl>
                                        <p:attrNameLst>
                                          <p:attrName>style.visibility</p:attrName>
                                        </p:attrNameLst>
                                      </p:cBhvr>
                                      <p:to>
                                        <p:strVal val="visible"/>
                                      </p:to>
                                    </p:set>
                                    <p:anim calcmode="lin" valueType="num">
                                      <p:cBhvr additive="base">
                                        <p:cTn id="17" dur="1000" fill="hold"/>
                                        <p:tgtEl>
                                          <p:spTgt spid="471"/>
                                        </p:tgtEl>
                                        <p:attrNameLst>
                                          <p:attrName>ppt_x</p:attrName>
                                        </p:attrNameLst>
                                      </p:cBhvr>
                                      <p:tavLst>
                                        <p:tav tm="0">
                                          <p:val>
                                            <p:strVal val="#ppt_x"/>
                                          </p:val>
                                        </p:tav>
                                        <p:tav tm="100000">
                                          <p:val>
                                            <p:strVal val="#ppt_x"/>
                                          </p:val>
                                        </p:tav>
                                      </p:tavLst>
                                    </p:anim>
                                    <p:anim calcmode="lin" valueType="num">
                                      <p:cBhvr additive="base">
                                        <p:cTn id="18" dur="1000" fill="hold"/>
                                        <p:tgtEl>
                                          <p:spTgt spid="471"/>
                                        </p:tgtEl>
                                        <p:attrNameLst>
                                          <p:attrName>ppt_y</p:attrName>
                                        </p:attrNameLst>
                                      </p:cBhvr>
                                      <p:tavLst>
                                        <p:tav tm="0">
                                          <p:val>
                                            <p:strVal val="0-#ppt_h/2"/>
                                          </p:val>
                                        </p:tav>
                                        <p:tav tm="100000">
                                          <p:val>
                                            <p:strVal val="#ppt_y"/>
                                          </p:val>
                                        </p:tav>
                                      </p:tavLst>
                                    </p:anim>
                                  </p:childTnLst>
                                </p:cTn>
                              </p:par>
                              <p:par>
                                <p:cTn id="19" presetID="32" presetClass="emph" presetSubtype="0" fill="hold" nodeType="withEffect">
                                  <p:stCondLst>
                                    <p:cond delay="400"/>
                                  </p:stCondLst>
                                  <p:childTnLst>
                                    <p:animRot by="120000">
                                      <p:cBhvr>
                                        <p:cTn id="20" dur="100" fill="hold">
                                          <p:stCondLst>
                                            <p:cond delay="0"/>
                                          </p:stCondLst>
                                        </p:cTn>
                                        <p:tgtEl>
                                          <p:spTgt spid="471"/>
                                        </p:tgtEl>
                                        <p:attrNameLst>
                                          <p:attrName>r</p:attrName>
                                        </p:attrNameLst>
                                      </p:cBhvr>
                                    </p:animRot>
                                    <p:animRot by="-240000">
                                      <p:cBhvr>
                                        <p:cTn id="21" dur="200" fill="hold">
                                          <p:stCondLst>
                                            <p:cond delay="200"/>
                                          </p:stCondLst>
                                        </p:cTn>
                                        <p:tgtEl>
                                          <p:spTgt spid="471"/>
                                        </p:tgtEl>
                                        <p:attrNameLst>
                                          <p:attrName>r</p:attrName>
                                        </p:attrNameLst>
                                      </p:cBhvr>
                                    </p:animRot>
                                    <p:animRot by="240000">
                                      <p:cBhvr>
                                        <p:cTn id="22" dur="200" fill="hold">
                                          <p:stCondLst>
                                            <p:cond delay="400"/>
                                          </p:stCondLst>
                                        </p:cTn>
                                        <p:tgtEl>
                                          <p:spTgt spid="471"/>
                                        </p:tgtEl>
                                        <p:attrNameLst>
                                          <p:attrName>r</p:attrName>
                                        </p:attrNameLst>
                                      </p:cBhvr>
                                    </p:animRot>
                                    <p:animRot by="-240000">
                                      <p:cBhvr>
                                        <p:cTn id="23" dur="200" fill="hold">
                                          <p:stCondLst>
                                            <p:cond delay="600"/>
                                          </p:stCondLst>
                                        </p:cTn>
                                        <p:tgtEl>
                                          <p:spTgt spid="471"/>
                                        </p:tgtEl>
                                        <p:attrNameLst>
                                          <p:attrName>r</p:attrName>
                                        </p:attrNameLst>
                                      </p:cBhvr>
                                    </p:animRot>
                                    <p:animRot by="120000">
                                      <p:cBhvr>
                                        <p:cTn id="24" dur="200" fill="hold">
                                          <p:stCondLst>
                                            <p:cond delay="800"/>
                                          </p:stCondLst>
                                        </p:cTn>
                                        <p:tgtEl>
                                          <p:spTgt spid="471"/>
                                        </p:tgtEl>
                                        <p:attrNameLst>
                                          <p:attrName>r</p:attrName>
                                        </p:attrNameLst>
                                      </p:cBhvr>
                                    </p:animRot>
                                  </p:childTnLst>
                                </p:cTn>
                              </p:par>
                              <p:par>
                                <p:cTn id="25" presetID="2" presetClass="entr" presetSubtype="1" fill="hold" nodeType="withEffect">
                                  <p:stCondLst>
                                    <p:cond delay="400"/>
                                  </p:stCondLst>
                                  <p:childTnLst>
                                    <p:set>
                                      <p:cBhvr>
                                        <p:cTn id="26" dur="1" fill="hold">
                                          <p:stCondLst>
                                            <p:cond delay="0"/>
                                          </p:stCondLst>
                                        </p:cTn>
                                        <p:tgtEl>
                                          <p:spTgt spid="494"/>
                                        </p:tgtEl>
                                        <p:attrNameLst>
                                          <p:attrName>style.visibility</p:attrName>
                                        </p:attrNameLst>
                                      </p:cBhvr>
                                      <p:to>
                                        <p:strVal val="visible"/>
                                      </p:to>
                                    </p:set>
                                    <p:anim calcmode="lin" valueType="num">
                                      <p:cBhvr additive="base">
                                        <p:cTn id="27" dur="1000" fill="hold"/>
                                        <p:tgtEl>
                                          <p:spTgt spid="494"/>
                                        </p:tgtEl>
                                        <p:attrNameLst>
                                          <p:attrName>ppt_x</p:attrName>
                                        </p:attrNameLst>
                                      </p:cBhvr>
                                      <p:tavLst>
                                        <p:tav tm="0">
                                          <p:val>
                                            <p:strVal val="#ppt_x"/>
                                          </p:val>
                                        </p:tav>
                                        <p:tav tm="100000">
                                          <p:val>
                                            <p:strVal val="#ppt_x"/>
                                          </p:val>
                                        </p:tav>
                                      </p:tavLst>
                                    </p:anim>
                                    <p:anim calcmode="lin" valueType="num">
                                      <p:cBhvr additive="base">
                                        <p:cTn id="28" dur="1000" fill="hold"/>
                                        <p:tgtEl>
                                          <p:spTgt spid="494"/>
                                        </p:tgtEl>
                                        <p:attrNameLst>
                                          <p:attrName>ppt_y</p:attrName>
                                        </p:attrNameLst>
                                      </p:cBhvr>
                                      <p:tavLst>
                                        <p:tav tm="0">
                                          <p:val>
                                            <p:strVal val="0-#ppt_h/2"/>
                                          </p:val>
                                        </p:tav>
                                        <p:tav tm="100000">
                                          <p:val>
                                            <p:strVal val="#ppt_y"/>
                                          </p:val>
                                        </p:tav>
                                      </p:tavLst>
                                    </p:anim>
                                  </p:childTnLst>
                                </p:cTn>
                              </p:par>
                              <p:par>
                                <p:cTn id="29" presetID="32" presetClass="emph" presetSubtype="0" fill="hold" nodeType="withEffect">
                                  <p:stCondLst>
                                    <p:cond delay="800"/>
                                  </p:stCondLst>
                                  <p:childTnLst>
                                    <p:animRot by="120000">
                                      <p:cBhvr>
                                        <p:cTn id="30" dur="100" fill="hold">
                                          <p:stCondLst>
                                            <p:cond delay="0"/>
                                          </p:stCondLst>
                                        </p:cTn>
                                        <p:tgtEl>
                                          <p:spTgt spid="494"/>
                                        </p:tgtEl>
                                        <p:attrNameLst>
                                          <p:attrName>r</p:attrName>
                                        </p:attrNameLst>
                                      </p:cBhvr>
                                    </p:animRot>
                                    <p:animRot by="-240000">
                                      <p:cBhvr>
                                        <p:cTn id="31" dur="200" fill="hold">
                                          <p:stCondLst>
                                            <p:cond delay="200"/>
                                          </p:stCondLst>
                                        </p:cTn>
                                        <p:tgtEl>
                                          <p:spTgt spid="494"/>
                                        </p:tgtEl>
                                        <p:attrNameLst>
                                          <p:attrName>r</p:attrName>
                                        </p:attrNameLst>
                                      </p:cBhvr>
                                    </p:animRot>
                                    <p:animRot by="240000">
                                      <p:cBhvr>
                                        <p:cTn id="32" dur="200" fill="hold">
                                          <p:stCondLst>
                                            <p:cond delay="400"/>
                                          </p:stCondLst>
                                        </p:cTn>
                                        <p:tgtEl>
                                          <p:spTgt spid="494"/>
                                        </p:tgtEl>
                                        <p:attrNameLst>
                                          <p:attrName>r</p:attrName>
                                        </p:attrNameLst>
                                      </p:cBhvr>
                                    </p:animRot>
                                    <p:animRot by="-240000">
                                      <p:cBhvr>
                                        <p:cTn id="33" dur="200" fill="hold">
                                          <p:stCondLst>
                                            <p:cond delay="600"/>
                                          </p:stCondLst>
                                        </p:cTn>
                                        <p:tgtEl>
                                          <p:spTgt spid="494"/>
                                        </p:tgtEl>
                                        <p:attrNameLst>
                                          <p:attrName>r</p:attrName>
                                        </p:attrNameLst>
                                      </p:cBhvr>
                                    </p:animRot>
                                    <p:animRot by="120000">
                                      <p:cBhvr>
                                        <p:cTn id="34" dur="200" fill="hold">
                                          <p:stCondLst>
                                            <p:cond delay="800"/>
                                          </p:stCondLst>
                                        </p:cTn>
                                        <p:tgtEl>
                                          <p:spTgt spid="494"/>
                                        </p:tgtEl>
                                        <p:attrNameLst>
                                          <p:attrName>r</p:attrName>
                                        </p:attrNameLst>
                                      </p:cBhvr>
                                    </p:animRot>
                                  </p:childTnLst>
                                </p:cTn>
                              </p:par>
                              <p:par>
                                <p:cTn id="35" presetID="22" presetClass="entr" presetSubtype="8" fill="hold" nodeType="withEffect">
                                  <p:stCondLst>
                                    <p:cond delay="800"/>
                                  </p:stCondLst>
                                  <p:childTnLst>
                                    <p:set>
                                      <p:cBhvr>
                                        <p:cTn id="36" dur="1" fill="hold">
                                          <p:stCondLst>
                                            <p:cond delay="0"/>
                                          </p:stCondLst>
                                        </p:cTn>
                                        <p:tgtEl>
                                          <p:spTgt spid="503"/>
                                        </p:tgtEl>
                                        <p:attrNameLst>
                                          <p:attrName>style.visibility</p:attrName>
                                        </p:attrNameLst>
                                      </p:cBhvr>
                                      <p:to>
                                        <p:strVal val="visible"/>
                                      </p:to>
                                    </p:set>
                                    <p:animEffect transition="in" filter="wipe(left)">
                                      <p:cBhvr>
                                        <p:cTn id="37" dur="1000"/>
                                        <p:tgtEl>
                                          <p:spTgt spid="503"/>
                                        </p:tgtEl>
                                      </p:cBhvr>
                                    </p:animEffect>
                                  </p:childTnLst>
                                </p:cTn>
                              </p:par>
                            </p:childTnLst>
                          </p:cTn>
                        </p:par>
                        <p:par>
                          <p:cTn id="38" fill="hold">
                            <p:stCondLst>
                              <p:cond delay="1800"/>
                            </p:stCondLst>
                            <p:childTnLst>
                              <p:par>
                                <p:cTn id="39" presetID="10" presetClass="entr" presetSubtype="0" fill="hold" nodeType="afterEffect">
                                  <p:stCondLst>
                                    <p:cond delay="0"/>
                                  </p:stCondLst>
                                  <p:childTnLst>
                                    <p:set>
                                      <p:cBhvr>
                                        <p:cTn id="40" dur="1" fill="hold">
                                          <p:stCondLst>
                                            <p:cond delay="0"/>
                                          </p:stCondLst>
                                        </p:cTn>
                                        <p:tgtEl>
                                          <p:spTgt spid="16"/>
                                        </p:tgtEl>
                                        <p:attrNameLst>
                                          <p:attrName>style.visibility</p:attrName>
                                        </p:attrNameLst>
                                      </p:cBhvr>
                                      <p:to>
                                        <p:strVal val="visible"/>
                                      </p:to>
                                    </p:set>
                                    <p:animEffect transition="in" filter="fade">
                                      <p:cBhvr>
                                        <p:cTn id="41" dur="500"/>
                                        <p:tgtEl>
                                          <p:spTgt spid="16"/>
                                        </p:tgtEl>
                                      </p:cBhvr>
                                    </p:animEffect>
                                  </p:childTnLst>
                                </p:cTn>
                              </p:par>
                            </p:childTnLst>
                          </p:cTn>
                        </p:par>
                      </p:childTnLst>
                    </p:cTn>
                  </p:par>
                  <p:par>
                    <p:cTn id="42" fill="hold">
                      <p:stCondLst>
                        <p:cond delay="indefinite"/>
                      </p:stCondLst>
                      <p:childTnLst>
                        <p:par>
                          <p:cTn id="43" fill="hold">
                            <p:stCondLst>
                              <p:cond delay="0"/>
                            </p:stCondLst>
                            <p:childTnLst>
                              <p:par>
                                <p:cTn id="44" presetID="2" presetClass="entr" presetSubtype="8" decel="48000" fill="hold" nodeType="clickEffect">
                                  <p:stCondLst>
                                    <p:cond delay="0"/>
                                  </p:stCondLst>
                                  <p:childTnLst>
                                    <p:set>
                                      <p:cBhvr>
                                        <p:cTn id="45" dur="1" fill="hold">
                                          <p:stCondLst>
                                            <p:cond delay="0"/>
                                          </p:stCondLst>
                                        </p:cTn>
                                        <p:tgtEl>
                                          <p:spTgt spid="17"/>
                                        </p:tgtEl>
                                        <p:attrNameLst>
                                          <p:attrName>style.visibility</p:attrName>
                                        </p:attrNameLst>
                                      </p:cBhvr>
                                      <p:to>
                                        <p:strVal val="visible"/>
                                      </p:to>
                                    </p:set>
                                    <p:anim calcmode="lin" valueType="num">
                                      <p:cBhvr additive="base">
                                        <p:cTn id="46" dur="1000" fill="hold"/>
                                        <p:tgtEl>
                                          <p:spTgt spid="17"/>
                                        </p:tgtEl>
                                        <p:attrNameLst>
                                          <p:attrName>ppt_x</p:attrName>
                                        </p:attrNameLst>
                                      </p:cBhvr>
                                      <p:tavLst>
                                        <p:tav tm="0">
                                          <p:val>
                                            <p:strVal val="0-#ppt_w/2"/>
                                          </p:val>
                                        </p:tav>
                                        <p:tav tm="100000">
                                          <p:val>
                                            <p:strVal val="#ppt_x"/>
                                          </p:val>
                                        </p:tav>
                                      </p:tavLst>
                                    </p:anim>
                                    <p:anim calcmode="lin" valueType="num">
                                      <p:cBhvr additive="base">
                                        <p:cTn id="47" dur="1000" fill="hold"/>
                                        <p:tgtEl>
                                          <p:spTgt spid="17"/>
                                        </p:tgtEl>
                                        <p:attrNameLst>
                                          <p:attrName>ppt_y</p:attrName>
                                        </p:attrNameLst>
                                      </p:cBhvr>
                                      <p:tavLst>
                                        <p:tav tm="0">
                                          <p:val>
                                            <p:strVal val="#ppt_y"/>
                                          </p:val>
                                        </p:tav>
                                        <p:tav tm="100000">
                                          <p:val>
                                            <p:strVal val="#ppt_y"/>
                                          </p:val>
                                        </p:tav>
                                      </p:tavLst>
                                    </p:anim>
                                  </p:childTnLst>
                                </p:cTn>
                              </p:par>
                            </p:childTnLst>
                          </p:cTn>
                        </p:par>
                        <p:par>
                          <p:cTn id="48" fill="hold">
                            <p:stCondLst>
                              <p:cond delay="1000"/>
                            </p:stCondLst>
                            <p:childTnLst>
                              <p:par>
                                <p:cTn id="49" presetID="2" presetClass="entr" presetSubtype="1" fill="hold" nodeType="afterEffect">
                                  <p:stCondLst>
                                    <p:cond delay="0"/>
                                  </p:stCondLst>
                                  <p:childTnLst>
                                    <p:set>
                                      <p:cBhvr>
                                        <p:cTn id="50" dur="1" fill="hold">
                                          <p:stCondLst>
                                            <p:cond delay="0"/>
                                          </p:stCondLst>
                                        </p:cTn>
                                        <p:tgtEl>
                                          <p:spTgt spid="742"/>
                                        </p:tgtEl>
                                        <p:attrNameLst>
                                          <p:attrName>style.visibility</p:attrName>
                                        </p:attrNameLst>
                                      </p:cBhvr>
                                      <p:to>
                                        <p:strVal val="visible"/>
                                      </p:to>
                                    </p:set>
                                    <p:anim calcmode="lin" valueType="num">
                                      <p:cBhvr additive="base">
                                        <p:cTn id="51" dur="1000" fill="hold"/>
                                        <p:tgtEl>
                                          <p:spTgt spid="742"/>
                                        </p:tgtEl>
                                        <p:attrNameLst>
                                          <p:attrName>ppt_x</p:attrName>
                                        </p:attrNameLst>
                                      </p:cBhvr>
                                      <p:tavLst>
                                        <p:tav tm="0">
                                          <p:val>
                                            <p:strVal val="#ppt_x"/>
                                          </p:val>
                                        </p:tav>
                                        <p:tav tm="100000">
                                          <p:val>
                                            <p:strVal val="#ppt_x"/>
                                          </p:val>
                                        </p:tav>
                                      </p:tavLst>
                                    </p:anim>
                                    <p:anim calcmode="lin" valueType="num">
                                      <p:cBhvr additive="base">
                                        <p:cTn id="52" dur="1000" fill="hold"/>
                                        <p:tgtEl>
                                          <p:spTgt spid="742"/>
                                        </p:tgtEl>
                                        <p:attrNameLst>
                                          <p:attrName>ppt_y</p:attrName>
                                        </p:attrNameLst>
                                      </p:cBhvr>
                                      <p:tavLst>
                                        <p:tav tm="0">
                                          <p:val>
                                            <p:strVal val="0-#ppt_h/2"/>
                                          </p:val>
                                        </p:tav>
                                        <p:tav tm="100000">
                                          <p:val>
                                            <p:strVal val="#ppt_y"/>
                                          </p:val>
                                        </p:tav>
                                      </p:tavLst>
                                    </p:anim>
                                  </p:childTnLst>
                                </p:cTn>
                              </p:par>
                              <p:par>
                                <p:cTn id="53" presetID="2" presetClass="entr" presetSubtype="1" fill="hold" nodeType="withEffect">
                                  <p:stCondLst>
                                    <p:cond delay="400"/>
                                  </p:stCondLst>
                                  <p:childTnLst>
                                    <p:set>
                                      <p:cBhvr>
                                        <p:cTn id="54" dur="1" fill="hold">
                                          <p:stCondLst>
                                            <p:cond delay="0"/>
                                          </p:stCondLst>
                                        </p:cTn>
                                        <p:tgtEl>
                                          <p:spTgt spid="636"/>
                                        </p:tgtEl>
                                        <p:attrNameLst>
                                          <p:attrName>style.visibility</p:attrName>
                                        </p:attrNameLst>
                                      </p:cBhvr>
                                      <p:to>
                                        <p:strVal val="visible"/>
                                      </p:to>
                                    </p:set>
                                    <p:anim calcmode="lin" valueType="num">
                                      <p:cBhvr additive="base">
                                        <p:cTn id="55" dur="1000" fill="hold"/>
                                        <p:tgtEl>
                                          <p:spTgt spid="636"/>
                                        </p:tgtEl>
                                        <p:attrNameLst>
                                          <p:attrName>ppt_x</p:attrName>
                                        </p:attrNameLst>
                                      </p:cBhvr>
                                      <p:tavLst>
                                        <p:tav tm="0">
                                          <p:val>
                                            <p:strVal val="#ppt_x"/>
                                          </p:val>
                                        </p:tav>
                                        <p:tav tm="100000">
                                          <p:val>
                                            <p:strVal val="#ppt_x"/>
                                          </p:val>
                                        </p:tav>
                                      </p:tavLst>
                                    </p:anim>
                                    <p:anim calcmode="lin" valueType="num">
                                      <p:cBhvr additive="base">
                                        <p:cTn id="56" dur="1000" fill="hold"/>
                                        <p:tgtEl>
                                          <p:spTgt spid="636"/>
                                        </p:tgtEl>
                                        <p:attrNameLst>
                                          <p:attrName>ppt_y</p:attrName>
                                        </p:attrNameLst>
                                      </p:cBhvr>
                                      <p:tavLst>
                                        <p:tav tm="0">
                                          <p:val>
                                            <p:strVal val="0-#ppt_h/2"/>
                                          </p:val>
                                        </p:tav>
                                        <p:tav tm="100000">
                                          <p:val>
                                            <p:strVal val="#ppt_y"/>
                                          </p:val>
                                        </p:tav>
                                      </p:tavLst>
                                    </p:anim>
                                  </p:childTnLst>
                                </p:cTn>
                              </p:par>
                              <p:par>
                                <p:cTn id="57" presetID="2" presetClass="entr" presetSubtype="1" fill="hold" nodeType="withEffect">
                                  <p:stCondLst>
                                    <p:cond delay="600"/>
                                  </p:stCondLst>
                                  <p:childTnLst>
                                    <p:set>
                                      <p:cBhvr>
                                        <p:cTn id="58" dur="1" fill="hold">
                                          <p:stCondLst>
                                            <p:cond delay="0"/>
                                          </p:stCondLst>
                                        </p:cTn>
                                        <p:tgtEl>
                                          <p:spTgt spid="638"/>
                                        </p:tgtEl>
                                        <p:attrNameLst>
                                          <p:attrName>style.visibility</p:attrName>
                                        </p:attrNameLst>
                                      </p:cBhvr>
                                      <p:to>
                                        <p:strVal val="visible"/>
                                      </p:to>
                                    </p:set>
                                    <p:anim calcmode="lin" valueType="num">
                                      <p:cBhvr additive="base">
                                        <p:cTn id="59" dur="1000" fill="hold"/>
                                        <p:tgtEl>
                                          <p:spTgt spid="638"/>
                                        </p:tgtEl>
                                        <p:attrNameLst>
                                          <p:attrName>ppt_x</p:attrName>
                                        </p:attrNameLst>
                                      </p:cBhvr>
                                      <p:tavLst>
                                        <p:tav tm="0">
                                          <p:val>
                                            <p:strVal val="#ppt_x"/>
                                          </p:val>
                                        </p:tav>
                                        <p:tav tm="100000">
                                          <p:val>
                                            <p:strVal val="#ppt_x"/>
                                          </p:val>
                                        </p:tav>
                                      </p:tavLst>
                                    </p:anim>
                                    <p:anim calcmode="lin" valueType="num">
                                      <p:cBhvr additive="base">
                                        <p:cTn id="60" dur="1000" fill="hold"/>
                                        <p:tgtEl>
                                          <p:spTgt spid="638"/>
                                        </p:tgtEl>
                                        <p:attrNameLst>
                                          <p:attrName>ppt_y</p:attrName>
                                        </p:attrNameLst>
                                      </p:cBhvr>
                                      <p:tavLst>
                                        <p:tav tm="0">
                                          <p:val>
                                            <p:strVal val="0-#ppt_h/2"/>
                                          </p:val>
                                        </p:tav>
                                        <p:tav tm="100000">
                                          <p:val>
                                            <p:strVal val="#ppt_y"/>
                                          </p:val>
                                        </p:tav>
                                      </p:tavLst>
                                    </p:anim>
                                  </p:childTnLst>
                                </p:cTn>
                              </p:par>
                              <p:par>
                                <p:cTn id="61" presetID="2" presetClass="entr" presetSubtype="1" fill="hold" nodeType="withEffect">
                                  <p:stCondLst>
                                    <p:cond delay="800"/>
                                  </p:stCondLst>
                                  <p:childTnLst>
                                    <p:set>
                                      <p:cBhvr>
                                        <p:cTn id="62" dur="1" fill="hold">
                                          <p:stCondLst>
                                            <p:cond delay="0"/>
                                          </p:stCondLst>
                                        </p:cTn>
                                        <p:tgtEl>
                                          <p:spTgt spid="639"/>
                                        </p:tgtEl>
                                        <p:attrNameLst>
                                          <p:attrName>style.visibility</p:attrName>
                                        </p:attrNameLst>
                                      </p:cBhvr>
                                      <p:to>
                                        <p:strVal val="visible"/>
                                      </p:to>
                                    </p:set>
                                    <p:anim calcmode="lin" valueType="num">
                                      <p:cBhvr additive="base">
                                        <p:cTn id="63" dur="1000" fill="hold"/>
                                        <p:tgtEl>
                                          <p:spTgt spid="639"/>
                                        </p:tgtEl>
                                        <p:attrNameLst>
                                          <p:attrName>ppt_x</p:attrName>
                                        </p:attrNameLst>
                                      </p:cBhvr>
                                      <p:tavLst>
                                        <p:tav tm="0">
                                          <p:val>
                                            <p:strVal val="#ppt_x"/>
                                          </p:val>
                                        </p:tav>
                                        <p:tav tm="100000">
                                          <p:val>
                                            <p:strVal val="#ppt_x"/>
                                          </p:val>
                                        </p:tav>
                                      </p:tavLst>
                                    </p:anim>
                                    <p:anim calcmode="lin" valueType="num">
                                      <p:cBhvr additive="base">
                                        <p:cTn id="64" dur="1000" fill="hold"/>
                                        <p:tgtEl>
                                          <p:spTgt spid="639"/>
                                        </p:tgtEl>
                                        <p:attrNameLst>
                                          <p:attrName>ppt_y</p:attrName>
                                        </p:attrNameLst>
                                      </p:cBhvr>
                                      <p:tavLst>
                                        <p:tav tm="0">
                                          <p:val>
                                            <p:strVal val="0-#ppt_h/2"/>
                                          </p:val>
                                        </p:tav>
                                        <p:tav tm="100000">
                                          <p:val>
                                            <p:strVal val="#ppt_y"/>
                                          </p:val>
                                        </p:tav>
                                      </p:tavLst>
                                    </p:anim>
                                  </p:childTnLst>
                                </p:cTn>
                              </p:par>
                              <p:par>
                                <p:cTn id="65" presetID="2" presetClass="entr" presetSubtype="1" fill="hold" nodeType="withEffect">
                                  <p:stCondLst>
                                    <p:cond delay="1000"/>
                                  </p:stCondLst>
                                  <p:childTnLst>
                                    <p:set>
                                      <p:cBhvr>
                                        <p:cTn id="66" dur="1" fill="hold">
                                          <p:stCondLst>
                                            <p:cond delay="0"/>
                                          </p:stCondLst>
                                        </p:cTn>
                                        <p:tgtEl>
                                          <p:spTgt spid="640"/>
                                        </p:tgtEl>
                                        <p:attrNameLst>
                                          <p:attrName>style.visibility</p:attrName>
                                        </p:attrNameLst>
                                      </p:cBhvr>
                                      <p:to>
                                        <p:strVal val="visible"/>
                                      </p:to>
                                    </p:set>
                                    <p:anim calcmode="lin" valueType="num">
                                      <p:cBhvr additive="base">
                                        <p:cTn id="67" dur="1000" fill="hold"/>
                                        <p:tgtEl>
                                          <p:spTgt spid="640"/>
                                        </p:tgtEl>
                                        <p:attrNameLst>
                                          <p:attrName>ppt_x</p:attrName>
                                        </p:attrNameLst>
                                      </p:cBhvr>
                                      <p:tavLst>
                                        <p:tav tm="0">
                                          <p:val>
                                            <p:strVal val="#ppt_x"/>
                                          </p:val>
                                        </p:tav>
                                        <p:tav tm="100000">
                                          <p:val>
                                            <p:strVal val="#ppt_x"/>
                                          </p:val>
                                        </p:tav>
                                      </p:tavLst>
                                    </p:anim>
                                    <p:anim calcmode="lin" valueType="num">
                                      <p:cBhvr additive="base">
                                        <p:cTn id="68" dur="1000" fill="hold"/>
                                        <p:tgtEl>
                                          <p:spTgt spid="640"/>
                                        </p:tgtEl>
                                        <p:attrNameLst>
                                          <p:attrName>ppt_y</p:attrName>
                                        </p:attrNameLst>
                                      </p:cBhvr>
                                      <p:tavLst>
                                        <p:tav tm="0">
                                          <p:val>
                                            <p:strVal val="0-#ppt_h/2"/>
                                          </p:val>
                                        </p:tav>
                                        <p:tav tm="100000">
                                          <p:val>
                                            <p:strVal val="#ppt_y"/>
                                          </p:val>
                                        </p:tav>
                                      </p:tavLst>
                                    </p:anim>
                                  </p:childTnLst>
                                </p:cTn>
                              </p:par>
                              <p:par>
                                <p:cTn id="69" presetID="2" presetClass="entr" presetSubtype="1" fill="hold" nodeType="withEffect">
                                  <p:stCondLst>
                                    <p:cond delay="1200"/>
                                  </p:stCondLst>
                                  <p:childTnLst>
                                    <p:set>
                                      <p:cBhvr>
                                        <p:cTn id="70" dur="1" fill="hold">
                                          <p:stCondLst>
                                            <p:cond delay="0"/>
                                          </p:stCondLst>
                                        </p:cTn>
                                        <p:tgtEl>
                                          <p:spTgt spid="531"/>
                                        </p:tgtEl>
                                        <p:attrNameLst>
                                          <p:attrName>style.visibility</p:attrName>
                                        </p:attrNameLst>
                                      </p:cBhvr>
                                      <p:to>
                                        <p:strVal val="visible"/>
                                      </p:to>
                                    </p:set>
                                    <p:anim calcmode="lin" valueType="num">
                                      <p:cBhvr additive="base">
                                        <p:cTn id="71" dur="1000" fill="hold"/>
                                        <p:tgtEl>
                                          <p:spTgt spid="531"/>
                                        </p:tgtEl>
                                        <p:attrNameLst>
                                          <p:attrName>ppt_x</p:attrName>
                                        </p:attrNameLst>
                                      </p:cBhvr>
                                      <p:tavLst>
                                        <p:tav tm="0">
                                          <p:val>
                                            <p:strVal val="#ppt_x"/>
                                          </p:val>
                                        </p:tav>
                                        <p:tav tm="100000">
                                          <p:val>
                                            <p:strVal val="#ppt_x"/>
                                          </p:val>
                                        </p:tav>
                                      </p:tavLst>
                                    </p:anim>
                                    <p:anim calcmode="lin" valueType="num">
                                      <p:cBhvr additive="base">
                                        <p:cTn id="72" dur="1000" fill="hold"/>
                                        <p:tgtEl>
                                          <p:spTgt spid="531"/>
                                        </p:tgtEl>
                                        <p:attrNameLst>
                                          <p:attrName>ppt_y</p:attrName>
                                        </p:attrNameLst>
                                      </p:cBhvr>
                                      <p:tavLst>
                                        <p:tav tm="0">
                                          <p:val>
                                            <p:strVal val="0-#ppt_h/2"/>
                                          </p:val>
                                        </p:tav>
                                        <p:tav tm="100000">
                                          <p:val>
                                            <p:strVal val="#ppt_y"/>
                                          </p:val>
                                        </p:tav>
                                      </p:tavLst>
                                    </p:anim>
                                  </p:childTnLst>
                                </p:cTn>
                              </p:par>
                              <p:par>
                                <p:cTn id="73" presetID="2" presetClass="entr" presetSubtype="1" fill="hold" nodeType="withEffect">
                                  <p:stCondLst>
                                    <p:cond delay="1400"/>
                                  </p:stCondLst>
                                  <p:childTnLst>
                                    <p:set>
                                      <p:cBhvr>
                                        <p:cTn id="74" dur="1" fill="hold">
                                          <p:stCondLst>
                                            <p:cond delay="0"/>
                                          </p:stCondLst>
                                        </p:cTn>
                                        <p:tgtEl>
                                          <p:spTgt spid="532"/>
                                        </p:tgtEl>
                                        <p:attrNameLst>
                                          <p:attrName>style.visibility</p:attrName>
                                        </p:attrNameLst>
                                      </p:cBhvr>
                                      <p:to>
                                        <p:strVal val="visible"/>
                                      </p:to>
                                    </p:set>
                                    <p:anim calcmode="lin" valueType="num">
                                      <p:cBhvr additive="base">
                                        <p:cTn id="75" dur="1000" fill="hold"/>
                                        <p:tgtEl>
                                          <p:spTgt spid="532"/>
                                        </p:tgtEl>
                                        <p:attrNameLst>
                                          <p:attrName>ppt_x</p:attrName>
                                        </p:attrNameLst>
                                      </p:cBhvr>
                                      <p:tavLst>
                                        <p:tav tm="0">
                                          <p:val>
                                            <p:strVal val="#ppt_x"/>
                                          </p:val>
                                        </p:tav>
                                        <p:tav tm="100000">
                                          <p:val>
                                            <p:strVal val="#ppt_x"/>
                                          </p:val>
                                        </p:tav>
                                      </p:tavLst>
                                    </p:anim>
                                    <p:anim calcmode="lin" valueType="num">
                                      <p:cBhvr additive="base">
                                        <p:cTn id="76" dur="1000" fill="hold"/>
                                        <p:tgtEl>
                                          <p:spTgt spid="532"/>
                                        </p:tgtEl>
                                        <p:attrNameLst>
                                          <p:attrName>ppt_y</p:attrName>
                                        </p:attrNameLst>
                                      </p:cBhvr>
                                      <p:tavLst>
                                        <p:tav tm="0">
                                          <p:val>
                                            <p:strVal val="0-#ppt_h/2"/>
                                          </p:val>
                                        </p:tav>
                                        <p:tav tm="100000">
                                          <p:val>
                                            <p:strVal val="#ppt_y"/>
                                          </p:val>
                                        </p:tav>
                                      </p:tavLst>
                                    </p:anim>
                                  </p:childTnLst>
                                </p:cTn>
                              </p:par>
                              <p:par>
                                <p:cTn id="77" presetID="2" presetClass="entr" presetSubtype="1" fill="hold" nodeType="withEffect">
                                  <p:stCondLst>
                                    <p:cond delay="1600"/>
                                  </p:stCondLst>
                                  <p:childTnLst>
                                    <p:set>
                                      <p:cBhvr>
                                        <p:cTn id="78" dur="1" fill="hold">
                                          <p:stCondLst>
                                            <p:cond delay="0"/>
                                          </p:stCondLst>
                                        </p:cTn>
                                        <p:tgtEl>
                                          <p:spTgt spid="21"/>
                                        </p:tgtEl>
                                        <p:attrNameLst>
                                          <p:attrName>style.visibility</p:attrName>
                                        </p:attrNameLst>
                                      </p:cBhvr>
                                      <p:to>
                                        <p:strVal val="visible"/>
                                      </p:to>
                                    </p:set>
                                    <p:anim calcmode="lin" valueType="num">
                                      <p:cBhvr additive="base">
                                        <p:cTn id="79" dur="1000" fill="hold"/>
                                        <p:tgtEl>
                                          <p:spTgt spid="21"/>
                                        </p:tgtEl>
                                        <p:attrNameLst>
                                          <p:attrName>ppt_x</p:attrName>
                                        </p:attrNameLst>
                                      </p:cBhvr>
                                      <p:tavLst>
                                        <p:tav tm="0">
                                          <p:val>
                                            <p:strVal val="#ppt_x"/>
                                          </p:val>
                                        </p:tav>
                                        <p:tav tm="100000">
                                          <p:val>
                                            <p:strVal val="#ppt_x"/>
                                          </p:val>
                                        </p:tav>
                                      </p:tavLst>
                                    </p:anim>
                                    <p:anim calcmode="lin" valueType="num">
                                      <p:cBhvr additive="base">
                                        <p:cTn id="80" dur="1000" fill="hold"/>
                                        <p:tgtEl>
                                          <p:spTgt spid="21"/>
                                        </p:tgtEl>
                                        <p:attrNameLst>
                                          <p:attrName>ppt_y</p:attrName>
                                        </p:attrNameLst>
                                      </p:cBhvr>
                                      <p:tavLst>
                                        <p:tav tm="0">
                                          <p:val>
                                            <p:strVal val="0-#ppt_h/2"/>
                                          </p:val>
                                        </p:tav>
                                        <p:tav tm="100000">
                                          <p:val>
                                            <p:strVal val="#ppt_y"/>
                                          </p:val>
                                        </p:tav>
                                      </p:tavLst>
                                    </p:anim>
                                  </p:childTnLst>
                                </p:cTn>
                              </p:par>
                              <p:par>
                                <p:cTn id="81" presetID="2" presetClass="entr" presetSubtype="1" fill="hold" nodeType="withEffect">
                                  <p:stCondLst>
                                    <p:cond delay="1800"/>
                                  </p:stCondLst>
                                  <p:childTnLst>
                                    <p:set>
                                      <p:cBhvr>
                                        <p:cTn id="82" dur="1" fill="hold">
                                          <p:stCondLst>
                                            <p:cond delay="0"/>
                                          </p:stCondLst>
                                        </p:cTn>
                                        <p:tgtEl>
                                          <p:spTgt spid="535"/>
                                        </p:tgtEl>
                                        <p:attrNameLst>
                                          <p:attrName>style.visibility</p:attrName>
                                        </p:attrNameLst>
                                      </p:cBhvr>
                                      <p:to>
                                        <p:strVal val="visible"/>
                                      </p:to>
                                    </p:set>
                                    <p:anim calcmode="lin" valueType="num">
                                      <p:cBhvr additive="base">
                                        <p:cTn id="83" dur="1000" fill="hold"/>
                                        <p:tgtEl>
                                          <p:spTgt spid="535"/>
                                        </p:tgtEl>
                                        <p:attrNameLst>
                                          <p:attrName>ppt_x</p:attrName>
                                        </p:attrNameLst>
                                      </p:cBhvr>
                                      <p:tavLst>
                                        <p:tav tm="0">
                                          <p:val>
                                            <p:strVal val="#ppt_x"/>
                                          </p:val>
                                        </p:tav>
                                        <p:tav tm="100000">
                                          <p:val>
                                            <p:strVal val="#ppt_x"/>
                                          </p:val>
                                        </p:tav>
                                      </p:tavLst>
                                    </p:anim>
                                    <p:anim calcmode="lin" valueType="num">
                                      <p:cBhvr additive="base">
                                        <p:cTn id="84" dur="1000" fill="hold"/>
                                        <p:tgtEl>
                                          <p:spTgt spid="535"/>
                                        </p:tgtEl>
                                        <p:attrNameLst>
                                          <p:attrName>ppt_y</p:attrName>
                                        </p:attrNameLst>
                                      </p:cBhvr>
                                      <p:tavLst>
                                        <p:tav tm="0">
                                          <p:val>
                                            <p:strVal val="0-#ppt_h/2"/>
                                          </p:val>
                                        </p:tav>
                                        <p:tav tm="100000">
                                          <p:val>
                                            <p:strVal val="#ppt_y"/>
                                          </p:val>
                                        </p:tav>
                                      </p:tavLst>
                                    </p:anim>
                                  </p:childTnLst>
                                </p:cTn>
                              </p:par>
                              <p:par>
                                <p:cTn id="85" presetID="2" presetClass="entr" presetSubtype="1" fill="hold" nodeType="withEffect">
                                  <p:stCondLst>
                                    <p:cond delay="2000"/>
                                  </p:stCondLst>
                                  <p:childTnLst>
                                    <p:set>
                                      <p:cBhvr>
                                        <p:cTn id="86" dur="1" fill="hold">
                                          <p:stCondLst>
                                            <p:cond delay="0"/>
                                          </p:stCondLst>
                                        </p:cTn>
                                        <p:tgtEl>
                                          <p:spTgt spid="536"/>
                                        </p:tgtEl>
                                        <p:attrNameLst>
                                          <p:attrName>style.visibility</p:attrName>
                                        </p:attrNameLst>
                                      </p:cBhvr>
                                      <p:to>
                                        <p:strVal val="visible"/>
                                      </p:to>
                                    </p:set>
                                    <p:anim calcmode="lin" valueType="num">
                                      <p:cBhvr additive="base">
                                        <p:cTn id="87" dur="1000" fill="hold"/>
                                        <p:tgtEl>
                                          <p:spTgt spid="536"/>
                                        </p:tgtEl>
                                        <p:attrNameLst>
                                          <p:attrName>ppt_x</p:attrName>
                                        </p:attrNameLst>
                                      </p:cBhvr>
                                      <p:tavLst>
                                        <p:tav tm="0">
                                          <p:val>
                                            <p:strVal val="#ppt_x"/>
                                          </p:val>
                                        </p:tav>
                                        <p:tav tm="100000">
                                          <p:val>
                                            <p:strVal val="#ppt_x"/>
                                          </p:val>
                                        </p:tav>
                                      </p:tavLst>
                                    </p:anim>
                                    <p:anim calcmode="lin" valueType="num">
                                      <p:cBhvr additive="base">
                                        <p:cTn id="88" dur="1000" fill="hold"/>
                                        <p:tgtEl>
                                          <p:spTgt spid="536"/>
                                        </p:tgtEl>
                                        <p:attrNameLst>
                                          <p:attrName>ppt_y</p:attrName>
                                        </p:attrNameLst>
                                      </p:cBhvr>
                                      <p:tavLst>
                                        <p:tav tm="0">
                                          <p:val>
                                            <p:strVal val="0-#ppt_h/2"/>
                                          </p:val>
                                        </p:tav>
                                        <p:tav tm="100000">
                                          <p:val>
                                            <p:strVal val="#ppt_y"/>
                                          </p:val>
                                        </p:tav>
                                      </p:tavLst>
                                    </p:anim>
                                  </p:childTnLst>
                                </p:cTn>
                              </p:par>
                            </p:childTnLst>
                          </p:cTn>
                        </p:par>
                      </p:childTnLst>
                    </p:cTn>
                  </p:par>
                  <p:par>
                    <p:cTn id="89" fill="hold">
                      <p:stCondLst>
                        <p:cond delay="indefinite"/>
                      </p:stCondLst>
                      <p:childTnLst>
                        <p:par>
                          <p:cTn id="90" fill="hold">
                            <p:stCondLst>
                              <p:cond delay="0"/>
                            </p:stCondLst>
                            <p:childTnLst>
                              <p:par>
                                <p:cTn id="91" presetID="2" presetClass="entr" presetSubtype="8" decel="47000" fill="hold" nodeType="clickEffect">
                                  <p:stCondLst>
                                    <p:cond delay="0"/>
                                  </p:stCondLst>
                                  <p:childTnLst>
                                    <p:set>
                                      <p:cBhvr>
                                        <p:cTn id="92" dur="1" fill="hold">
                                          <p:stCondLst>
                                            <p:cond delay="0"/>
                                          </p:stCondLst>
                                        </p:cTn>
                                        <p:tgtEl>
                                          <p:spTgt spid="23"/>
                                        </p:tgtEl>
                                        <p:attrNameLst>
                                          <p:attrName>style.visibility</p:attrName>
                                        </p:attrNameLst>
                                      </p:cBhvr>
                                      <p:to>
                                        <p:strVal val="visible"/>
                                      </p:to>
                                    </p:set>
                                    <p:anim calcmode="lin" valueType="num">
                                      <p:cBhvr additive="base">
                                        <p:cTn id="93" dur="1500" fill="hold"/>
                                        <p:tgtEl>
                                          <p:spTgt spid="23"/>
                                        </p:tgtEl>
                                        <p:attrNameLst>
                                          <p:attrName>ppt_x</p:attrName>
                                        </p:attrNameLst>
                                      </p:cBhvr>
                                      <p:tavLst>
                                        <p:tav tm="0">
                                          <p:val>
                                            <p:strVal val="0-#ppt_w/2"/>
                                          </p:val>
                                        </p:tav>
                                        <p:tav tm="100000">
                                          <p:val>
                                            <p:strVal val="#ppt_x"/>
                                          </p:val>
                                        </p:tav>
                                      </p:tavLst>
                                    </p:anim>
                                    <p:anim calcmode="lin" valueType="num">
                                      <p:cBhvr additive="base">
                                        <p:cTn id="94" dur="1500" fill="hold"/>
                                        <p:tgtEl>
                                          <p:spTgt spid="23"/>
                                        </p:tgtEl>
                                        <p:attrNameLst>
                                          <p:attrName>ppt_y</p:attrName>
                                        </p:attrNameLst>
                                      </p:cBhvr>
                                      <p:tavLst>
                                        <p:tav tm="0">
                                          <p:val>
                                            <p:strVal val="#ppt_y"/>
                                          </p:val>
                                        </p:tav>
                                        <p:tav tm="100000">
                                          <p:val>
                                            <p:strVal val="#ppt_y"/>
                                          </p:val>
                                        </p:tav>
                                      </p:tavLst>
                                    </p:anim>
                                  </p:childTnLst>
                                </p:cTn>
                              </p:par>
                            </p:childTnLst>
                          </p:cTn>
                        </p:par>
                        <p:par>
                          <p:cTn id="95" fill="hold">
                            <p:stCondLst>
                              <p:cond delay="1500"/>
                            </p:stCondLst>
                            <p:childTnLst>
                              <p:par>
                                <p:cTn id="96" presetID="2" presetClass="entr" presetSubtype="1" fill="hold" nodeType="afterEffect">
                                  <p:stCondLst>
                                    <p:cond delay="0"/>
                                  </p:stCondLst>
                                  <p:childTnLst>
                                    <p:set>
                                      <p:cBhvr>
                                        <p:cTn id="97" dur="1" fill="hold">
                                          <p:stCondLst>
                                            <p:cond delay="0"/>
                                          </p:stCondLst>
                                        </p:cTn>
                                        <p:tgtEl>
                                          <p:spTgt spid="1386"/>
                                        </p:tgtEl>
                                        <p:attrNameLst>
                                          <p:attrName>style.visibility</p:attrName>
                                        </p:attrNameLst>
                                      </p:cBhvr>
                                      <p:to>
                                        <p:strVal val="visible"/>
                                      </p:to>
                                    </p:set>
                                    <p:anim calcmode="lin" valueType="num">
                                      <p:cBhvr additive="base">
                                        <p:cTn id="98" dur="1000" fill="hold"/>
                                        <p:tgtEl>
                                          <p:spTgt spid="1386"/>
                                        </p:tgtEl>
                                        <p:attrNameLst>
                                          <p:attrName>ppt_x</p:attrName>
                                        </p:attrNameLst>
                                      </p:cBhvr>
                                      <p:tavLst>
                                        <p:tav tm="0">
                                          <p:val>
                                            <p:strVal val="#ppt_x"/>
                                          </p:val>
                                        </p:tav>
                                        <p:tav tm="100000">
                                          <p:val>
                                            <p:strVal val="#ppt_x"/>
                                          </p:val>
                                        </p:tav>
                                      </p:tavLst>
                                    </p:anim>
                                    <p:anim calcmode="lin" valueType="num">
                                      <p:cBhvr additive="base">
                                        <p:cTn id="99" dur="1000" fill="hold"/>
                                        <p:tgtEl>
                                          <p:spTgt spid="1386"/>
                                        </p:tgtEl>
                                        <p:attrNameLst>
                                          <p:attrName>ppt_y</p:attrName>
                                        </p:attrNameLst>
                                      </p:cBhvr>
                                      <p:tavLst>
                                        <p:tav tm="0">
                                          <p:val>
                                            <p:strVal val="0-#ppt_h/2"/>
                                          </p:val>
                                        </p:tav>
                                        <p:tav tm="100000">
                                          <p:val>
                                            <p:strVal val="#ppt_y"/>
                                          </p:val>
                                        </p:tav>
                                      </p:tavLst>
                                    </p:anim>
                                  </p:childTnLst>
                                </p:cTn>
                              </p:par>
                              <p:par>
                                <p:cTn id="100" presetID="32" presetClass="emph" presetSubtype="0" fill="hold" nodeType="withEffect">
                                  <p:stCondLst>
                                    <p:cond delay="800"/>
                                  </p:stCondLst>
                                  <p:childTnLst>
                                    <p:animRot by="120000">
                                      <p:cBhvr>
                                        <p:cTn id="101" dur="100" fill="hold">
                                          <p:stCondLst>
                                            <p:cond delay="0"/>
                                          </p:stCondLst>
                                        </p:cTn>
                                        <p:tgtEl>
                                          <p:spTgt spid="1386"/>
                                        </p:tgtEl>
                                        <p:attrNameLst>
                                          <p:attrName>r</p:attrName>
                                        </p:attrNameLst>
                                      </p:cBhvr>
                                    </p:animRot>
                                    <p:animRot by="-240000">
                                      <p:cBhvr>
                                        <p:cTn id="102" dur="200" fill="hold">
                                          <p:stCondLst>
                                            <p:cond delay="200"/>
                                          </p:stCondLst>
                                        </p:cTn>
                                        <p:tgtEl>
                                          <p:spTgt spid="1386"/>
                                        </p:tgtEl>
                                        <p:attrNameLst>
                                          <p:attrName>r</p:attrName>
                                        </p:attrNameLst>
                                      </p:cBhvr>
                                    </p:animRot>
                                    <p:animRot by="240000">
                                      <p:cBhvr>
                                        <p:cTn id="103" dur="200" fill="hold">
                                          <p:stCondLst>
                                            <p:cond delay="400"/>
                                          </p:stCondLst>
                                        </p:cTn>
                                        <p:tgtEl>
                                          <p:spTgt spid="1386"/>
                                        </p:tgtEl>
                                        <p:attrNameLst>
                                          <p:attrName>r</p:attrName>
                                        </p:attrNameLst>
                                      </p:cBhvr>
                                    </p:animRot>
                                    <p:animRot by="-240000">
                                      <p:cBhvr>
                                        <p:cTn id="104" dur="200" fill="hold">
                                          <p:stCondLst>
                                            <p:cond delay="600"/>
                                          </p:stCondLst>
                                        </p:cTn>
                                        <p:tgtEl>
                                          <p:spTgt spid="1386"/>
                                        </p:tgtEl>
                                        <p:attrNameLst>
                                          <p:attrName>r</p:attrName>
                                        </p:attrNameLst>
                                      </p:cBhvr>
                                    </p:animRot>
                                    <p:animRot by="120000">
                                      <p:cBhvr>
                                        <p:cTn id="105" dur="200" fill="hold">
                                          <p:stCondLst>
                                            <p:cond delay="800"/>
                                          </p:stCondLst>
                                        </p:cTn>
                                        <p:tgtEl>
                                          <p:spTgt spid="1386"/>
                                        </p:tgtEl>
                                        <p:attrNameLst>
                                          <p:attrName>r</p:attrName>
                                        </p:attrNameLst>
                                      </p:cBhvr>
                                    </p:animRot>
                                  </p:childTnLst>
                                </p:cTn>
                              </p:par>
                              <p:par>
                                <p:cTn id="106" presetID="2" presetClass="entr" presetSubtype="1" fill="hold" nodeType="withEffect">
                                  <p:stCondLst>
                                    <p:cond delay="200"/>
                                  </p:stCondLst>
                                  <p:childTnLst>
                                    <p:set>
                                      <p:cBhvr>
                                        <p:cTn id="107" dur="1" fill="hold">
                                          <p:stCondLst>
                                            <p:cond delay="0"/>
                                          </p:stCondLst>
                                        </p:cTn>
                                        <p:tgtEl>
                                          <p:spTgt spid="1387"/>
                                        </p:tgtEl>
                                        <p:attrNameLst>
                                          <p:attrName>style.visibility</p:attrName>
                                        </p:attrNameLst>
                                      </p:cBhvr>
                                      <p:to>
                                        <p:strVal val="visible"/>
                                      </p:to>
                                    </p:set>
                                    <p:anim calcmode="lin" valueType="num">
                                      <p:cBhvr additive="base">
                                        <p:cTn id="108" dur="1000" fill="hold"/>
                                        <p:tgtEl>
                                          <p:spTgt spid="1387"/>
                                        </p:tgtEl>
                                        <p:attrNameLst>
                                          <p:attrName>ppt_x</p:attrName>
                                        </p:attrNameLst>
                                      </p:cBhvr>
                                      <p:tavLst>
                                        <p:tav tm="0">
                                          <p:val>
                                            <p:strVal val="#ppt_x"/>
                                          </p:val>
                                        </p:tav>
                                        <p:tav tm="100000">
                                          <p:val>
                                            <p:strVal val="#ppt_x"/>
                                          </p:val>
                                        </p:tav>
                                      </p:tavLst>
                                    </p:anim>
                                    <p:anim calcmode="lin" valueType="num">
                                      <p:cBhvr additive="base">
                                        <p:cTn id="109" dur="1000" fill="hold"/>
                                        <p:tgtEl>
                                          <p:spTgt spid="1387"/>
                                        </p:tgtEl>
                                        <p:attrNameLst>
                                          <p:attrName>ppt_y</p:attrName>
                                        </p:attrNameLst>
                                      </p:cBhvr>
                                      <p:tavLst>
                                        <p:tav tm="0">
                                          <p:val>
                                            <p:strVal val="0-#ppt_h/2"/>
                                          </p:val>
                                        </p:tav>
                                        <p:tav tm="100000">
                                          <p:val>
                                            <p:strVal val="#ppt_y"/>
                                          </p:val>
                                        </p:tav>
                                      </p:tavLst>
                                    </p:anim>
                                  </p:childTnLst>
                                </p:cTn>
                              </p:par>
                              <p:par>
                                <p:cTn id="110" presetID="32" presetClass="emph" presetSubtype="0" fill="hold" nodeType="withEffect">
                                  <p:stCondLst>
                                    <p:cond delay="1000"/>
                                  </p:stCondLst>
                                  <p:childTnLst>
                                    <p:animRot by="120000">
                                      <p:cBhvr>
                                        <p:cTn id="111" dur="100" fill="hold">
                                          <p:stCondLst>
                                            <p:cond delay="0"/>
                                          </p:stCondLst>
                                        </p:cTn>
                                        <p:tgtEl>
                                          <p:spTgt spid="1387"/>
                                        </p:tgtEl>
                                        <p:attrNameLst>
                                          <p:attrName>r</p:attrName>
                                        </p:attrNameLst>
                                      </p:cBhvr>
                                    </p:animRot>
                                    <p:animRot by="-240000">
                                      <p:cBhvr>
                                        <p:cTn id="112" dur="200" fill="hold">
                                          <p:stCondLst>
                                            <p:cond delay="200"/>
                                          </p:stCondLst>
                                        </p:cTn>
                                        <p:tgtEl>
                                          <p:spTgt spid="1387"/>
                                        </p:tgtEl>
                                        <p:attrNameLst>
                                          <p:attrName>r</p:attrName>
                                        </p:attrNameLst>
                                      </p:cBhvr>
                                    </p:animRot>
                                    <p:animRot by="240000">
                                      <p:cBhvr>
                                        <p:cTn id="113" dur="200" fill="hold">
                                          <p:stCondLst>
                                            <p:cond delay="400"/>
                                          </p:stCondLst>
                                        </p:cTn>
                                        <p:tgtEl>
                                          <p:spTgt spid="1387"/>
                                        </p:tgtEl>
                                        <p:attrNameLst>
                                          <p:attrName>r</p:attrName>
                                        </p:attrNameLst>
                                      </p:cBhvr>
                                    </p:animRot>
                                    <p:animRot by="-240000">
                                      <p:cBhvr>
                                        <p:cTn id="114" dur="200" fill="hold">
                                          <p:stCondLst>
                                            <p:cond delay="600"/>
                                          </p:stCondLst>
                                        </p:cTn>
                                        <p:tgtEl>
                                          <p:spTgt spid="1387"/>
                                        </p:tgtEl>
                                        <p:attrNameLst>
                                          <p:attrName>r</p:attrName>
                                        </p:attrNameLst>
                                      </p:cBhvr>
                                    </p:animRot>
                                    <p:animRot by="120000">
                                      <p:cBhvr>
                                        <p:cTn id="115" dur="200" fill="hold">
                                          <p:stCondLst>
                                            <p:cond delay="800"/>
                                          </p:stCondLst>
                                        </p:cTn>
                                        <p:tgtEl>
                                          <p:spTgt spid="1387"/>
                                        </p:tgtEl>
                                        <p:attrNameLst>
                                          <p:attrName>r</p:attrName>
                                        </p:attrNameLst>
                                      </p:cBhvr>
                                    </p:animRot>
                                  </p:childTnLst>
                                </p:cTn>
                              </p:par>
                              <p:par>
                                <p:cTn id="116" presetID="2" presetClass="entr" presetSubtype="1" fill="hold" nodeType="withEffect">
                                  <p:stCondLst>
                                    <p:cond delay="400"/>
                                  </p:stCondLst>
                                  <p:childTnLst>
                                    <p:set>
                                      <p:cBhvr>
                                        <p:cTn id="117" dur="1" fill="hold">
                                          <p:stCondLst>
                                            <p:cond delay="0"/>
                                          </p:stCondLst>
                                        </p:cTn>
                                        <p:tgtEl>
                                          <p:spTgt spid="1389"/>
                                        </p:tgtEl>
                                        <p:attrNameLst>
                                          <p:attrName>style.visibility</p:attrName>
                                        </p:attrNameLst>
                                      </p:cBhvr>
                                      <p:to>
                                        <p:strVal val="visible"/>
                                      </p:to>
                                    </p:set>
                                    <p:anim calcmode="lin" valueType="num">
                                      <p:cBhvr additive="base">
                                        <p:cTn id="118" dur="1000" fill="hold"/>
                                        <p:tgtEl>
                                          <p:spTgt spid="1389"/>
                                        </p:tgtEl>
                                        <p:attrNameLst>
                                          <p:attrName>ppt_x</p:attrName>
                                        </p:attrNameLst>
                                      </p:cBhvr>
                                      <p:tavLst>
                                        <p:tav tm="0">
                                          <p:val>
                                            <p:strVal val="#ppt_x"/>
                                          </p:val>
                                        </p:tav>
                                        <p:tav tm="100000">
                                          <p:val>
                                            <p:strVal val="#ppt_x"/>
                                          </p:val>
                                        </p:tav>
                                      </p:tavLst>
                                    </p:anim>
                                    <p:anim calcmode="lin" valueType="num">
                                      <p:cBhvr additive="base">
                                        <p:cTn id="119" dur="1000" fill="hold"/>
                                        <p:tgtEl>
                                          <p:spTgt spid="1389"/>
                                        </p:tgtEl>
                                        <p:attrNameLst>
                                          <p:attrName>ppt_y</p:attrName>
                                        </p:attrNameLst>
                                      </p:cBhvr>
                                      <p:tavLst>
                                        <p:tav tm="0">
                                          <p:val>
                                            <p:strVal val="0-#ppt_h/2"/>
                                          </p:val>
                                        </p:tav>
                                        <p:tav tm="100000">
                                          <p:val>
                                            <p:strVal val="#ppt_y"/>
                                          </p:val>
                                        </p:tav>
                                      </p:tavLst>
                                    </p:anim>
                                  </p:childTnLst>
                                </p:cTn>
                              </p:par>
                              <p:par>
                                <p:cTn id="120" presetID="32" presetClass="emph" presetSubtype="0" fill="hold" nodeType="withEffect">
                                  <p:stCondLst>
                                    <p:cond delay="1200"/>
                                  </p:stCondLst>
                                  <p:childTnLst>
                                    <p:animRot by="120000">
                                      <p:cBhvr>
                                        <p:cTn id="121" dur="100" fill="hold">
                                          <p:stCondLst>
                                            <p:cond delay="0"/>
                                          </p:stCondLst>
                                        </p:cTn>
                                        <p:tgtEl>
                                          <p:spTgt spid="1389"/>
                                        </p:tgtEl>
                                        <p:attrNameLst>
                                          <p:attrName>r</p:attrName>
                                        </p:attrNameLst>
                                      </p:cBhvr>
                                    </p:animRot>
                                    <p:animRot by="-240000">
                                      <p:cBhvr>
                                        <p:cTn id="122" dur="200" fill="hold">
                                          <p:stCondLst>
                                            <p:cond delay="200"/>
                                          </p:stCondLst>
                                        </p:cTn>
                                        <p:tgtEl>
                                          <p:spTgt spid="1389"/>
                                        </p:tgtEl>
                                        <p:attrNameLst>
                                          <p:attrName>r</p:attrName>
                                        </p:attrNameLst>
                                      </p:cBhvr>
                                    </p:animRot>
                                    <p:animRot by="240000">
                                      <p:cBhvr>
                                        <p:cTn id="123" dur="200" fill="hold">
                                          <p:stCondLst>
                                            <p:cond delay="400"/>
                                          </p:stCondLst>
                                        </p:cTn>
                                        <p:tgtEl>
                                          <p:spTgt spid="1389"/>
                                        </p:tgtEl>
                                        <p:attrNameLst>
                                          <p:attrName>r</p:attrName>
                                        </p:attrNameLst>
                                      </p:cBhvr>
                                    </p:animRot>
                                    <p:animRot by="-240000">
                                      <p:cBhvr>
                                        <p:cTn id="124" dur="200" fill="hold">
                                          <p:stCondLst>
                                            <p:cond delay="600"/>
                                          </p:stCondLst>
                                        </p:cTn>
                                        <p:tgtEl>
                                          <p:spTgt spid="1389"/>
                                        </p:tgtEl>
                                        <p:attrNameLst>
                                          <p:attrName>r</p:attrName>
                                        </p:attrNameLst>
                                      </p:cBhvr>
                                    </p:animRot>
                                    <p:animRot by="120000">
                                      <p:cBhvr>
                                        <p:cTn id="125" dur="200" fill="hold">
                                          <p:stCondLst>
                                            <p:cond delay="800"/>
                                          </p:stCondLst>
                                        </p:cTn>
                                        <p:tgtEl>
                                          <p:spTgt spid="1389"/>
                                        </p:tgtEl>
                                        <p:attrNameLst>
                                          <p:attrName>r</p:attrName>
                                        </p:attrNameLst>
                                      </p:cBhvr>
                                    </p:animRot>
                                  </p:childTnLst>
                                </p:cTn>
                              </p:par>
                              <p:par>
                                <p:cTn id="126" presetID="2" presetClass="entr" presetSubtype="1" fill="hold" nodeType="withEffect">
                                  <p:stCondLst>
                                    <p:cond delay="600"/>
                                  </p:stCondLst>
                                  <p:childTnLst>
                                    <p:set>
                                      <p:cBhvr>
                                        <p:cTn id="127" dur="1" fill="hold">
                                          <p:stCondLst>
                                            <p:cond delay="0"/>
                                          </p:stCondLst>
                                        </p:cTn>
                                        <p:tgtEl>
                                          <p:spTgt spid="1390"/>
                                        </p:tgtEl>
                                        <p:attrNameLst>
                                          <p:attrName>style.visibility</p:attrName>
                                        </p:attrNameLst>
                                      </p:cBhvr>
                                      <p:to>
                                        <p:strVal val="visible"/>
                                      </p:to>
                                    </p:set>
                                    <p:anim calcmode="lin" valueType="num">
                                      <p:cBhvr additive="base">
                                        <p:cTn id="128" dur="1000" fill="hold"/>
                                        <p:tgtEl>
                                          <p:spTgt spid="1390"/>
                                        </p:tgtEl>
                                        <p:attrNameLst>
                                          <p:attrName>ppt_x</p:attrName>
                                        </p:attrNameLst>
                                      </p:cBhvr>
                                      <p:tavLst>
                                        <p:tav tm="0">
                                          <p:val>
                                            <p:strVal val="#ppt_x"/>
                                          </p:val>
                                        </p:tav>
                                        <p:tav tm="100000">
                                          <p:val>
                                            <p:strVal val="#ppt_x"/>
                                          </p:val>
                                        </p:tav>
                                      </p:tavLst>
                                    </p:anim>
                                    <p:anim calcmode="lin" valueType="num">
                                      <p:cBhvr additive="base">
                                        <p:cTn id="129" dur="1000" fill="hold"/>
                                        <p:tgtEl>
                                          <p:spTgt spid="1390"/>
                                        </p:tgtEl>
                                        <p:attrNameLst>
                                          <p:attrName>ppt_y</p:attrName>
                                        </p:attrNameLst>
                                      </p:cBhvr>
                                      <p:tavLst>
                                        <p:tav tm="0">
                                          <p:val>
                                            <p:strVal val="0-#ppt_h/2"/>
                                          </p:val>
                                        </p:tav>
                                        <p:tav tm="100000">
                                          <p:val>
                                            <p:strVal val="#ppt_y"/>
                                          </p:val>
                                        </p:tav>
                                      </p:tavLst>
                                    </p:anim>
                                  </p:childTnLst>
                                </p:cTn>
                              </p:par>
                              <p:par>
                                <p:cTn id="130" presetID="32" presetClass="emph" presetSubtype="0" fill="hold" nodeType="withEffect">
                                  <p:stCondLst>
                                    <p:cond delay="1400"/>
                                  </p:stCondLst>
                                  <p:childTnLst>
                                    <p:animRot by="120000">
                                      <p:cBhvr>
                                        <p:cTn id="131" dur="100" fill="hold">
                                          <p:stCondLst>
                                            <p:cond delay="0"/>
                                          </p:stCondLst>
                                        </p:cTn>
                                        <p:tgtEl>
                                          <p:spTgt spid="1390"/>
                                        </p:tgtEl>
                                        <p:attrNameLst>
                                          <p:attrName>r</p:attrName>
                                        </p:attrNameLst>
                                      </p:cBhvr>
                                    </p:animRot>
                                    <p:animRot by="-240000">
                                      <p:cBhvr>
                                        <p:cTn id="132" dur="200" fill="hold">
                                          <p:stCondLst>
                                            <p:cond delay="200"/>
                                          </p:stCondLst>
                                        </p:cTn>
                                        <p:tgtEl>
                                          <p:spTgt spid="1390"/>
                                        </p:tgtEl>
                                        <p:attrNameLst>
                                          <p:attrName>r</p:attrName>
                                        </p:attrNameLst>
                                      </p:cBhvr>
                                    </p:animRot>
                                    <p:animRot by="240000">
                                      <p:cBhvr>
                                        <p:cTn id="133" dur="200" fill="hold">
                                          <p:stCondLst>
                                            <p:cond delay="400"/>
                                          </p:stCondLst>
                                        </p:cTn>
                                        <p:tgtEl>
                                          <p:spTgt spid="1390"/>
                                        </p:tgtEl>
                                        <p:attrNameLst>
                                          <p:attrName>r</p:attrName>
                                        </p:attrNameLst>
                                      </p:cBhvr>
                                    </p:animRot>
                                    <p:animRot by="-240000">
                                      <p:cBhvr>
                                        <p:cTn id="134" dur="200" fill="hold">
                                          <p:stCondLst>
                                            <p:cond delay="600"/>
                                          </p:stCondLst>
                                        </p:cTn>
                                        <p:tgtEl>
                                          <p:spTgt spid="1390"/>
                                        </p:tgtEl>
                                        <p:attrNameLst>
                                          <p:attrName>r</p:attrName>
                                        </p:attrNameLst>
                                      </p:cBhvr>
                                    </p:animRot>
                                    <p:animRot by="120000">
                                      <p:cBhvr>
                                        <p:cTn id="135" dur="200" fill="hold">
                                          <p:stCondLst>
                                            <p:cond delay="800"/>
                                          </p:stCondLst>
                                        </p:cTn>
                                        <p:tgtEl>
                                          <p:spTgt spid="1390"/>
                                        </p:tgtEl>
                                        <p:attrNameLst>
                                          <p:attrName>r</p:attrName>
                                        </p:attrNameLst>
                                      </p:cBhvr>
                                    </p:animRot>
                                  </p:childTnLst>
                                </p:cTn>
                              </p:par>
                              <p:par>
                                <p:cTn id="136" presetID="2" presetClass="entr" presetSubtype="1" fill="hold" nodeType="withEffect">
                                  <p:stCondLst>
                                    <p:cond delay="800"/>
                                  </p:stCondLst>
                                  <p:childTnLst>
                                    <p:set>
                                      <p:cBhvr>
                                        <p:cTn id="137" dur="1" fill="hold">
                                          <p:stCondLst>
                                            <p:cond delay="0"/>
                                          </p:stCondLst>
                                        </p:cTn>
                                        <p:tgtEl>
                                          <p:spTgt spid="1391"/>
                                        </p:tgtEl>
                                        <p:attrNameLst>
                                          <p:attrName>style.visibility</p:attrName>
                                        </p:attrNameLst>
                                      </p:cBhvr>
                                      <p:to>
                                        <p:strVal val="visible"/>
                                      </p:to>
                                    </p:set>
                                    <p:anim calcmode="lin" valueType="num">
                                      <p:cBhvr additive="base">
                                        <p:cTn id="138" dur="1000" fill="hold"/>
                                        <p:tgtEl>
                                          <p:spTgt spid="1391"/>
                                        </p:tgtEl>
                                        <p:attrNameLst>
                                          <p:attrName>ppt_x</p:attrName>
                                        </p:attrNameLst>
                                      </p:cBhvr>
                                      <p:tavLst>
                                        <p:tav tm="0">
                                          <p:val>
                                            <p:strVal val="#ppt_x"/>
                                          </p:val>
                                        </p:tav>
                                        <p:tav tm="100000">
                                          <p:val>
                                            <p:strVal val="#ppt_x"/>
                                          </p:val>
                                        </p:tav>
                                      </p:tavLst>
                                    </p:anim>
                                    <p:anim calcmode="lin" valueType="num">
                                      <p:cBhvr additive="base">
                                        <p:cTn id="139" dur="1000" fill="hold"/>
                                        <p:tgtEl>
                                          <p:spTgt spid="1391"/>
                                        </p:tgtEl>
                                        <p:attrNameLst>
                                          <p:attrName>ppt_y</p:attrName>
                                        </p:attrNameLst>
                                      </p:cBhvr>
                                      <p:tavLst>
                                        <p:tav tm="0">
                                          <p:val>
                                            <p:strVal val="0-#ppt_h/2"/>
                                          </p:val>
                                        </p:tav>
                                        <p:tav tm="100000">
                                          <p:val>
                                            <p:strVal val="#ppt_y"/>
                                          </p:val>
                                        </p:tav>
                                      </p:tavLst>
                                    </p:anim>
                                  </p:childTnLst>
                                </p:cTn>
                              </p:par>
                              <p:par>
                                <p:cTn id="140" presetID="32" presetClass="emph" presetSubtype="0" fill="hold" nodeType="withEffect">
                                  <p:stCondLst>
                                    <p:cond delay="1600"/>
                                  </p:stCondLst>
                                  <p:childTnLst>
                                    <p:animRot by="120000">
                                      <p:cBhvr>
                                        <p:cTn id="141" dur="100" fill="hold">
                                          <p:stCondLst>
                                            <p:cond delay="0"/>
                                          </p:stCondLst>
                                        </p:cTn>
                                        <p:tgtEl>
                                          <p:spTgt spid="1391"/>
                                        </p:tgtEl>
                                        <p:attrNameLst>
                                          <p:attrName>r</p:attrName>
                                        </p:attrNameLst>
                                      </p:cBhvr>
                                    </p:animRot>
                                    <p:animRot by="-240000">
                                      <p:cBhvr>
                                        <p:cTn id="142" dur="200" fill="hold">
                                          <p:stCondLst>
                                            <p:cond delay="200"/>
                                          </p:stCondLst>
                                        </p:cTn>
                                        <p:tgtEl>
                                          <p:spTgt spid="1391"/>
                                        </p:tgtEl>
                                        <p:attrNameLst>
                                          <p:attrName>r</p:attrName>
                                        </p:attrNameLst>
                                      </p:cBhvr>
                                    </p:animRot>
                                    <p:animRot by="240000">
                                      <p:cBhvr>
                                        <p:cTn id="143" dur="200" fill="hold">
                                          <p:stCondLst>
                                            <p:cond delay="400"/>
                                          </p:stCondLst>
                                        </p:cTn>
                                        <p:tgtEl>
                                          <p:spTgt spid="1391"/>
                                        </p:tgtEl>
                                        <p:attrNameLst>
                                          <p:attrName>r</p:attrName>
                                        </p:attrNameLst>
                                      </p:cBhvr>
                                    </p:animRot>
                                    <p:animRot by="-240000">
                                      <p:cBhvr>
                                        <p:cTn id="144" dur="200" fill="hold">
                                          <p:stCondLst>
                                            <p:cond delay="600"/>
                                          </p:stCondLst>
                                        </p:cTn>
                                        <p:tgtEl>
                                          <p:spTgt spid="1391"/>
                                        </p:tgtEl>
                                        <p:attrNameLst>
                                          <p:attrName>r</p:attrName>
                                        </p:attrNameLst>
                                      </p:cBhvr>
                                    </p:animRot>
                                    <p:animRot by="120000">
                                      <p:cBhvr>
                                        <p:cTn id="145" dur="200" fill="hold">
                                          <p:stCondLst>
                                            <p:cond delay="800"/>
                                          </p:stCondLst>
                                        </p:cTn>
                                        <p:tgtEl>
                                          <p:spTgt spid="1391"/>
                                        </p:tgtEl>
                                        <p:attrNameLst>
                                          <p:attrName>r</p:attrName>
                                        </p:attrNameLst>
                                      </p:cBhvr>
                                    </p:animRot>
                                  </p:childTnLst>
                                </p:cTn>
                              </p:par>
                              <p:par>
                                <p:cTn id="146" presetID="2" presetClass="entr" presetSubtype="1" fill="hold" nodeType="withEffect">
                                  <p:stCondLst>
                                    <p:cond delay="1000"/>
                                  </p:stCondLst>
                                  <p:childTnLst>
                                    <p:set>
                                      <p:cBhvr>
                                        <p:cTn id="147" dur="1" fill="hold">
                                          <p:stCondLst>
                                            <p:cond delay="0"/>
                                          </p:stCondLst>
                                        </p:cTn>
                                        <p:tgtEl>
                                          <p:spTgt spid="1489"/>
                                        </p:tgtEl>
                                        <p:attrNameLst>
                                          <p:attrName>style.visibility</p:attrName>
                                        </p:attrNameLst>
                                      </p:cBhvr>
                                      <p:to>
                                        <p:strVal val="visible"/>
                                      </p:to>
                                    </p:set>
                                    <p:anim calcmode="lin" valueType="num">
                                      <p:cBhvr additive="base">
                                        <p:cTn id="148" dur="1000" fill="hold"/>
                                        <p:tgtEl>
                                          <p:spTgt spid="1489"/>
                                        </p:tgtEl>
                                        <p:attrNameLst>
                                          <p:attrName>ppt_x</p:attrName>
                                        </p:attrNameLst>
                                      </p:cBhvr>
                                      <p:tavLst>
                                        <p:tav tm="0">
                                          <p:val>
                                            <p:strVal val="#ppt_x"/>
                                          </p:val>
                                        </p:tav>
                                        <p:tav tm="100000">
                                          <p:val>
                                            <p:strVal val="#ppt_x"/>
                                          </p:val>
                                        </p:tav>
                                      </p:tavLst>
                                    </p:anim>
                                    <p:anim calcmode="lin" valueType="num">
                                      <p:cBhvr additive="base">
                                        <p:cTn id="149" dur="1000" fill="hold"/>
                                        <p:tgtEl>
                                          <p:spTgt spid="1489"/>
                                        </p:tgtEl>
                                        <p:attrNameLst>
                                          <p:attrName>ppt_y</p:attrName>
                                        </p:attrNameLst>
                                      </p:cBhvr>
                                      <p:tavLst>
                                        <p:tav tm="0">
                                          <p:val>
                                            <p:strVal val="0-#ppt_h/2"/>
                                          </p:val>
                                        </p:tav>
                                        <p:tav tm="100000">
                                          <p:val>
                                            <p:strVal val="#ppt_y"/>
                                          </p:val>
                                        </p:tav>
                                      </p:tavLst>
                                    </p:anim>
                                  </p:childTnLst>
                                </p:cTn>
                              </p:par>
                              <p:par>
                                <p:cTn id="150" presetID="32" presetClass="emph" presetSubtype="0" fill="hold" nodeType="withEffect">
                                  <p:stCondLst>
                                    <p:cond delay="1800"/>
                                  </p:stCondLst>
                                  <p:childTnLst>
                                    <p:animRot by="120000">
                                      <p:cBhvr>
                                        <p:cTn id="151" dur="100" fill="hold">
                                          <p:stCondLst>
                                            <p:cond delay="0"/>
                                          </p:stCondLst>
                                        </p:cTn>
                                        <p:tgtEl>
                                          <p:spTgt spid="1489"/>
                                        </p:tgtEl>
                                        <p:attrNameLst>
                                          <p:attrName>r</p:attrName>
                                        </p:attrNameLst>
                                      </p:cBhvr>
                                    </p:animRot>
                                    <p:animRot by="-240000">
                                      <p:cBhvr>
                                        <p:cTn id="152" dur="200" fill="hold">
                                          <p:stCondLst>
                                            <p:cond delay="200"/>
                                          </p:stCondLst>
                                        </p:cTn>
                                        <p:tgtEl>
                                          <p:spTgt spid="1489"/>
                                        </p:tgtEl>
                                        <p:attrNameLst>
                                          <p:attrName>r</p:attrName>
                                        </p:attrNameLst>
                                      </p:cBhvr>
                                    </p:animRot>
                                    <p:animRot by="240000">
                                      <p:cBhvr>
                                        <p:cTn id="153" dur="200" fill="hold">
                                          <p:stCondLst>
                                            <p:cond delay="400"/>
                                          </p:stCondLst>
                                        </p:cTn>
                                        <p:tgtEl>
                                          <p:spTgt spid="1489"/>
                                        </p:tgtEl>
                                        <p:attrNameLst>
                                          <p:attrName>r</p:attrName>
                                        </p:attrNameLst>
                                      </p:cBhvr>
                                    </p:animRot>
                                    <p:animRot by="-240000">
                                      <p:cBhvr>
                                        <p:cTn id="154" dur="200" fill="hold">
                                          <p:stCondLst>
                                            <p:cond delay="600"/>
                                          </p:stCondLst>
                                        </p:cTn>
                                        <p:tgtEl>
                                          <p:spTgt spid="1489"/>
                                        </p:tgtEl>
                                        <p:attrNameLst>
                                          <p:attrName>r</p:attrName>
                                        </p:attrNameLst>
                                      </p:cBhvr>
                                    </p:animRot>
                                    <p:animRot by="120000">
                                      <p:cBhvr>
                                        <p:cTn id="155" dur="200" fill="hold">
                                          <p:stCondLst>
                                            <p:cond delay="800"/>
                                          </p:stCondLst>
                                        </p:cTn>
                                        <p:tgtEl>
                                          <p:spTgt spid="1489"/>
                                        </p:tgtEl>
                                        <p:attrNameLst>
                                          <p:attrName>r</p:attrName>
                                        </p:attrNameLst>
                                      </p:cBhvr>
                                    </p:animRot>
                                  </p:childTnLst>
                                </p:cTn>
                              </p:par>
                              <p:par>
                                <p:cTn id="156" presetID="2" presetClass="entr" presetSubtype="1" fill="hold" nodeType="withEffect">
                                  <p:stCondLst>
                                    <p:cond delay="1200"/>
                                  </p:stCondLst>
                                  <p:childTnLst>
                                    <p:set>
                                      <p:cBhvr>
                                        <p:cTn id="157" dur="1" fill="hold">
                                          <p:stCondLst>
                                            <p:cond delay="0"/>
                                          </p:stCondLst>
                                        </p:cTn>
                                        <p:tgtEl>
                                          <p:spTgt spid="1509"/>
                                        </p:tgtEl>
                                        <p:attrNameLst>
                                          <p:attrName>style.visibility</p:attrName>
                                        </p:attrNameLst>
                                      </p:cBhvr>
                                      <p:to>
                                        <p:strVal val="visible"/>
                                      </p:to>
                                    </p:set>
                                    <p:anim calcmode="lin" valueType="num">
                                      <p:cBhvr additive="base">
                                        <p:cTn id="158" dur="1000" fill="hold"/>
                                        <p:tgtEl>
                                          <p:spTgt spid="1509"/>
                                        </p:tgtEl>
                                        <p:attrNameLst>
                                          <p:attrName>ppt_x</p:attrName>
                                        </p:attrNameLst>
                                      </p:cBhvr>
                                      <p:tavLst>
                                        <p:tav tm="0">
                                          <p:val>
                                            <p:strVal val="#ppt_x"/>
                                          </p:val>
                                        </p:tav>
                                        <p:tav tm="100000">
                                          <p:val>
                                            <p:strVal val="#ppt_x"/>
                                          </p:val>
                                        </p:tav>
                                      </p:tavLst>
                                    </p:anim>
                                    <p:anim calcmode="lin" valueType="num">
                                      <p:cBhvr additive="base">
                                        <p:cTn id="159" dur="1000" fill="hold"/>
                                        <p:tgtEl>
                                          <p:spTgt spid="1509"/>
                                        </p:tgtEl>
                                        <p:attrNameLst>
                                          <p:attrName>ppt_y</p:attrName>
                                        </p:attrNameLst>
                                      </p:cBhvr>
                                      <p:tavLst>
                                        <p:tav tm="0">
                                          <p:val>
                                            <p:strVal val="0-#ppt_h/2"/>
                                          </p:val>
                                        </p:tav>
                                        <p:tav tm="100000">
                                          <p:val>
                                            <p:strVal val="#ppt_y"/>
                                          </p:val>
                                        </p:tav>
                                      </p:tavLst>
                                    </p:anim>
                                  </p:childTnLst>
                                </p:cTn>
                              </p:par>
                              <p:par>
                                <p:cTn id="160" presetID="32" presetClass="emph" presetSubtype="0" fill="hold" nodeType="withEffect">
                                  <p:stCondLst>
                                    <p:cond delay="2000"/>
                                  </p:stCondLst>
                                  <p:childTnLst>
                                    <p:animRot by="120000">
                                      <p:cBhvr>
                                        <p:cTn id="161" dur="100" fill="hold">
                                          <p:stCondLst>
                                            <p:cond delay="0"/>
                                          </p:stCondLst>
                                        </p:cTn>
                                        <p:tgtEl>
                                          <p:spTgt spid="1509"/>
                                        </p:tgtEl>
                                        <p:attrNameLst>
                                          <p:attrName>r</p:attrName>
                                        </p:attrNameLst>
                                      </p:cBhvr>
                                    </p:animRot>
                                    <p:animRot by="-240000">
                                      <p:cBhvr>
                                        <p:cTn id="162" dur="200" fill="hold">
                                          <p:stCondLst>
                                            <p:cond delay="200"/>
                                          </p:stCondLst>
                                        </p:cTn>
                                        <p:tgtEl>
                                          <p:spTgt spid="1509"/>
                                        </p:tgtEl>
                                        <p:attrNameLst>
                                          <p:attrName>r</p:attrName>
                                        </p:attrNameLst>
                                      </p:cBhvr>
                                    </p:animRot>
                                    <p:animRot by="240000">
                                      <p:cBhvr>
                                        <p:cTn id="163" dur="200" fill="hold">
                                          <p:stCondLst>
                                            <p:cond delay="400"/>
                                          </p:stCondLst>
                                        </p:cTn>
                                        <p:tgtEl>
                                          <p:spTgt spid="1509"/>
                                        </p:tgtEl>
                                        <p:attrNameLst>
                                          <p:attrName>r</p:attrName>
                                        </p:attrNameLst>
                                      </p:cBhvr>
                                    </p:animRot>
                                    <p:animRot by="-240000">
                                      <p:cBhvr>
                                        <p:cTn id="164" dur="200" fill="hold">
                                          <p:stCondLst>
                                            <p:cond delay="600"/>
                                          </p:stCondLst>
                                        </p:cTn>
                                        <p:tgtEl>
                                          <p:spTgt spid="1509"/>
                                        </p:tgtEl>
                                        <p:attrNameLst>
                                          <p:attrName>r</p:attrName>
                                        </p:attrNameLst>
                                      </p:cBhvr>
                                    </p:animRot>
                                    <p:animRot by="120000">
                                      <p:cBhvr>
                                        <p:cTn id="165" dur="200" fill="hold">
                                          <p:stCondLst>
                                            <p:cond delay="800"/>
                                          </p:stCondLst>
                                        </p:cTn>
                                        <p:tgtEl>
                                          <p:spTgt spid="1509"/>
                                        </p:tgtEl>
                                        <p:attrNameLst>
                                          <p:attrName>r</p:attrName>
                                        </p:attrNameLst>
                                      </p:cBhvr>
                                    </p:animRot>
                                  </p:childTnLst>
                                </p:cTn>
                              </p:par>
                              <p:par>
                                <p:cTn id="166" presetID="2" presetClass="entr" presetSubtype="1" fill="hold" nodeType="withEffect">
                                  <p:stCondLst>
                                    <p:cond delay="1400"/>
                                  </p:stCondLst>
                                  <p:childTnLst>
                                    <p:set>
                                      <p:cBhvr>
                                        <p:cTn id="167" dur="1" fill="hold">
                                          <p:stCondLst>
                                            <p:cond delay="0"/>
                                          </p:stCondLst>
                                        </p:cTn>
                                        <p:tgtEl>
                                          <p:spTgt spid="1529"/>
                                        </p:tgtEl>
                                        <p:attrNameLst>
                                          <p:attrName>style.visibility</p:attrName>
                                        </p:attrNameLst>
                                      </p:cBhvr>
                                      <p:to>
                                        <p:strVal val="visible"/>
                                      </p:to>
                                    </p:set>
                                    <p:anim calcmode="lin" valueType="num">
                                      <p:cBhvr additive="base">
                                        <p:cTn id="168" dur="1000" fill="hold"/>
                                        <p:tgtEl>
                                          <p:spTgt spid="1529"/>
                                        </p:tgtEl>
                                        <p:attrNameLst>
                                          <p:attrName>ppt_x</p:attrName>
                                        </p:attrNameLst>
                                      </p:cBhvr>
                                      <p:tavLst>
                                        <p:tav tm="0">
                                          <p:val>
                                            <p:strVal val="#ppt_x"/>
                                          </p:val>
                                        </p:tav>
                                        <p:tav tm="100000">
                                          <p:val>
                                            <p:strVal val="#ppt_x"/>
                                          </p:val>
                                        </p:tav>
                                      </p:tavLst>
                                    </p:anim>
                                    <p:anim calcmode="lin" valueType="num">
                                      <p:cBhvr additive="base">
                                        <p:cTn id="169" dur="1000" fill="hold"/>
                                        <p:tgtEl>
                                          <p:spTgt spid="1529"/>
                                        </p:tgtEl>
                                        <p:attrNameLst>
                                          <p:attrName>ppt_y</p:attrName>
                                        </p:attrNameLst>
                                      </p:cBhvr>
                                      <p:tavLst>
                                        <p:tav tm="0">
                                          <p:val>
                                            <p:strVal val="0-#ppt_h/2"/>
                                          </p:val>
                                        </p:tav>
                                        <p:tav tm="100000">
                                          <p:val>
                                            <p:strVal val="#ppt_y"/>
                                          </p:val>
                                        </p:tav>
                                      </p:tavLst>
                                    </p:anim>
                                  </p:childTnLst>
                                </p:cTn>
                              </p:par>
                              <p:par>
                                <p:cTn id="170" presetID="32" presetClass="emph" presetSubtype="0" fill="hold" nodeType="withEffect">
                                  <p:stCondLst>
                                    <p:cond delay="2200"/>
                                  </p:stCondLst>
                                  <p:childTnLst>
                                    <p:animRot by="120000">
                                      <p:cBhvr>
                                        <p:cTn id="171" dur="100" fill="hold">
                                          <p:stCondLst>
                                            <p:cond delay="0"/>
                                          </p:stCondLst>
                                        </p:cTn>
                                        <p:tgtEl>
                                          <p:spTgt spid="1529"/>
                                        </p:tgtEl>
                                        <p:attrNameLst>
                                          <p:attrName>r</p:attrName>
                                        </p:attrNameLst>
                                      </p:cBhvr>
                                    </p:animRot>
                                    <p:animRot by="-240000">
                                      <p:cBhvr>
                                        <p:cTn id="172" dur="200" fill="hold">
                                          <p:stCondLst>
                                            <p:cond delay="200"/>
                                          </p:stCondLst>
                                        </p:cTn>
                                        <p:tgtEl>
                                          <p:spTgt spid="1529"/>
                                        </p:tgtEl>
                                        <p:attrNameLst>
                                          <p:attrName>r</p:attrName>
                                        </p:attrNameLst>
                                      </p:cBhvr>
                                    </p:animRot>
                                    <p:animRot by="240000">
                                      <p:cBhvr>
                                        <p:cTn id="173" dur="200" fill="hold">
                                          <p:stCondLst>
                                            <p:cond delay="400"/>
                                          </p:stCondLst>
                                        </p:cTn>
                                        <p:tgtEl>
                                          <p:spTgt spid="1529"/>
                                        </p:tgtEl>
                                        <p:attrNameLst>
                                          <p:attrName>r</p:attrName>
                                        </p:attrNameLst>
                                      </p:cBhvr>
                                    </p:animRot>
                                    <p:animRot by="-240000">
                                      <p:cBhvr>
                                        <p:cTn id="174" dur="200" fill="hold">
                                          <p:stCondLst>
                                            <p:cond delay="600"/>
                                          </p:stCondLst>
                                        </p:cTn>
                                        <p:tgtEl>
                                          <p:spTgt spid="1529"/>
                                        </p:tgtEl>
                                        <p:attrNameLst>
                                          <p:attrName>r</p:attrName>
                                        </p:attrNameLst>
                                      </p:cBhvr>
                                    </p:animRot>
                                    <p:animRot by="120000">
                                      <p:cBhvr>
                                        <p:cTn id="175" dur="200" fill="hold">
                                          <p:stCondLst>
                                            <p:cond delay="800"/>
                                          </p:stCondLst>
                                        </p:cTn>
                                        <p:tgtEl>
                                          <p:spTgt spid="1529"/>
                                        </p:tgtEl>
                                        <p:attrNameLst>
                                          <p:attrName>r</p:attrName>
                                        </p:attrNameLst>
                                      </p:cBhvr>
                                    </p:animRot>
                                  </p:childTnLst>
                                </p:cTn>
                              </p:par>
                              <p:par>
                                <p:cTn id="176" presetID="2" presetClass="entr" presetSubtype="1" fill="hold" nodeType="withEffect">
                                  <p:stCondLst>
                                    <p:cond delay="1600"/>
                                  </p:stCondLst>
                                  <p:childTnLst>
                                    <p:set>
                                      <p:cBhvr>
                                        <p:cTn id="177" dur="1" fill="hold">
                                          <p:stCondLst>
                                            <p:cond delay="0"/>
                                          </p:stCondLst>
                                        </p:cTn>
                                        <p:tgtEl>
                                          <p:spTgt spid="1551"/>
                                        </p:tgtEl>
                                        <p:attrNameLst>
                                          <p:attrName>style.visibility</p:attrName>
                                        </p:attrNameLst>
                                      </p:cBhvr>
                                      <p:to>
                                        <p:strVal val="visible"/>
                                      </p:to>
                                    </p:set>
                                    <p:anim calcmode="lin" valueType="num">
                                      <p:cBhvr additive="base">
                                        <p:cTn id="178" dur="1000" fill="hold"/>
                                        <p:tgtEl>
                                          <p:spTgt spid="1551"/>
                                        </p:tgtEl>
                                        <p:attrNameLst>
                                          <p:attrName>ppt_x</p:attrName>
                                        </p:attrNameLst>
                                      </p:cBhvr>
                                      <p:tavLst>
                                        <p:tav tm="0">
                                          <p:val>
                                            <p:strVal val="#ppt_x"/>
                                          </p:val>
                                        </p:tav>
                                        <p:tav tm="100000">
                                          <p:val>
                                            <p:strVal val="#ppt_x"/>
                                          </p:val>
                                        </p:tav>
                                      </p:tavLst>
                                    </p:anim>
                                    <p:anim calcmode="lin" valueType="num">
                                      <p:cBhvr additive="base">
                                        <p:cTn id="179" dur="1000" fill="hold"/>
                                        <p:tgtEl>
                                          <p:spTgt spid="1551"/>
                                        </p:tgtEl>
                                        <p:attrNameLst>
                                          <p:attrName>ppt_y</p:attrName>
                                        </p:attrNameLst>
                                      </p:cBhvr>
                                      <p:tavLst>
                                        <p:tav tm="0">
                                          <p:val>
                                            <p:strVal val="0-#ppt_h/2"/>
                                          </p:val>
                                        </p:tav>
                                        <p:tav tm="100000">
                                          <p:val>
                                            <p:strVal val="#ppt_y"/>
                                          </p:val>
                                        </p:tav>
                                      </p:tavLst>
                                    </p:anim>
                                  </p:childTnLst>
                                </p:cTn>
                              </p:par>
                              <p:par>
                                <p:cTn id="180" presetID="32" presetClass="emph" presetSubtype="0" fill="hold" nodeType="withEffect">
                                  <p:stCondLst>
                                    <p:cond delay="2400"/>
                                  </p:stCondLst>
                                  <p:childTnLst>
                                    <p:animRot by="120000">
                                      <p:cBhvr>
                                        <p:cTn id="181" dur="100" fill="hold">
                                          <p:stCondLst>
                                            <p:cond delay="0"/>
                                          </p:stCondLst>
                                        </p:cTn>
                                        <p:tgtEl>
                                          <p:spTgt spid="1551"/>
                                        </p:tgtEl>
                                        <p:attrNameLst>
                                          <p:attrName>r</p:attrName>
                                        </p:attrNameLst>
                                      </p:cBhvr>
                                    </p:animRot>
                                    <p:animRot by="-240000">
                                      <p:cBhvr>
                                        <p:cTn id="182" dur="200" fill="hold">
                                          <p:stCondLst>
                                            <p:cond delay="200"/>
                                          </p:stCondLst>
                                        </p:cTn>
                                        <p:tgtEl>
                                          <p:spTgt spid="1551"/>
                                        </p:tgtEl>
                                        <p:attrNameLst>
                                          <p:attrName>r</p:attrName>
                                        </p:attrNameLst>
                                      </p:cBhvr>
                                    </p:animRot>
                                    <p:animRot by="240000">
                                      <p:cBhvr>
                                        <p:cTn id="183" dur="200" fill="hold">
                                          <p:stCondLst>
                                            <p:cond delay="400"/>
                                          </p:stCondLst>
                                        </p:cTn>
                                        <p:tgtEl>
                                          <p:spTgt spid="1551"/>
                                        </p:tgtEl>
                                        <p:attrNameLst>
                                          <p:attrName>r</p:attrName>
                                        </p:attrNameLst>
                                      </p:cBhvr>
                                    </p:animRot>
                                    <p:animRot by="-240000">
                                      <p:cBhvr>
                                        <p:cTn id="184" dur="200" fill="hold">
                                          <p:stCondLst>
                                            <p:cond delay="600"/>
                                          </p:stCondLst>
                                        </p:cTn>
                                        <p:tgtEl>
                                          <p:spTgt spid="1551"/>
                                        </p:tgtEl>
                                        <p:attrNameLst>
                                          <p:attrName>r</p:attrName>
                                        </p:attrNameLst>
                                      </p:cBhvr>
                                    </p:animRot>
                                    <p:animRot by="120000">
                                      <p:cBhvr>
                                        <p:cTn id="185" dur="200" fill="hold">
                                          <p:stCondLst>
                                            <p:cond delay="800"/>
                                          </p:stCondLst>
                                        </p:cTn>
                                        <p:tgtEl>
                                          <p:spTgt spid="1551"/>
                                        </p:tgtEl>
                                        <p:attrNameLst>
                                          <p:attrName>r</p:attrName>
                                        </p:attrNameLst>
                                      </p:cBhvr>
                                    </p:animRot>
                                  </p:childTnLst>
                                </p:cTn>
                              </p:par>
                              <p:par>
                                <p:cTn id="186" presetID="2" presetClass="entr" presetSubtype="1" fill="hold" nodeType="withEffect">
                                  <p:stCondLst>
                                    <p:cond delay="1800"/>
                                  </p:stCondLst>
                                  <p:childTnLst>
                                    <p:set>
                                      <p:cBhvr>
                                        <p:cTn id="187" dur="1" fill="hold">
                                          <p:stCondLst>
                                            <p:cond delay="0"/>
                                          </p:stCondLst>
                                        </p:cTn>
                                        <p:tgtEl>
                                          <p:spTgt spid="1571"/>
                                        </p:tgtEl>
                                        <p:attrNameLst>
                                          <p:attrName>style.visibility</p:attrName>
                                        </p:attrNameLst>
                                      </p:cBhvr>
                                      <p:to>
                                        <p:strVal val="visible"/>
                                      </p:to>
                                    </p:set>
                                    <p:anim calcmode="lin" valueType="num">
                                      <p:cBhvr additive="base">
                                        <p:cTn id="188" dur="1000" fill="hold"/>
                                        <p:tgtEl>
                                          <p:spTgt spid="1571"/>
                                        </p:tgtEl>
                                        <p:attrNameLst>
                                          <p:attrName>ppt_x</p:attrName>
                                        </p:attrNameLst>
                                      </p:cBhvr>
                                      <p:tavLst>
                                        <p:tav tm="0">
                                          <p:val>
                                            <p:strVal val="#ppt_x"/>
                                          </p:val>
                                        </p:tav>
                                        <p:tav tm="100000">
                                          <p:val>
                                            <p:strVal val="#ppt_x"/>
                                          </p:val>
                                        </p:tav>
                                      </p:tavLst>
                                    </p:anim>
                                    <p:anim calcmode="lin" valueType="num">
                                      <p:cBhvr additive="base">
                                        <p:cTn id="189" dur="1000" fill="hold"/>
                                        <p:tgtEl>
                                          <p:spTgt spid="1571"/>
                                        </p:tgtEl>
                                        <p:attrNameLst>
                                          <p:attrName>ppt_y</p:attrName>
                                        </p:attrNameLst>
                                      </p:cBhvr>
                                      <p:tavLst>
                                        <p:tav tm="0">
                                          <p:val>
                                            <p:strVal val="0-#ppt_h/2"/>
                                          </p:val>
                                        </p:tav>
                                        <p:tav tm="100000">
                                          <p:val>
                                            <p:strVal val="#ppt_y"/>
                                          </p:val>
                                        </p:tav>
                                      </p:tavLst>
                                    </p:anim>
                                  </p:childTnLst>
                                </p:cTn>
                              </p:par>
                              <p:par>
                                <p:cTn id="190" presetID="32" presetClass="emph" presetSubtype="0" fill="hold" nodeType="withEffect">
                                  <p:stCondLst>
                                    <p:cond delay="2600"/>
                                  </p:stCondLst>
                                  <p:childTnLst>
                                    <p:animRot by="120000">
                                      <p:cBhvr>
                                        <p:cTn id="191" dur="100" fill="hold">
                                          <p:stCondLst>
                                            <p:cond delay="0"/>
                                          </p:stCondLst>
                                        </p:cTn>
                                        <p:tgtEl>
                                          <p:spTgt spid="1571"/>
                                        </p:tgtEl>
                                        <p:attrNameLst>
                                          <p:attrName>r</p:attrName>
                                        </p:attrNameLst>
                                      </p:cBhvr>
                                    </p:animRot>
                                    <p:animRot by="-240000">
                                      <p:cBhvr>
                                        <p:cTn id="192" dur="200" fill="hold">
                                          <p:stCondLst>
                                            <p:cond delay="200"/>
                                          </p:stCondLst>
                                        </p:cTn>
                                        <p:tgtEl>
                                          <p:spTgt spid="1571"/>
                                        </p:tgtEl>
                                        <p:attrNameLst>
                                          <p:attrName>r</p:attrName>
                                        </p:attrNameLst>
                                      </p:cBhvr>
                                    </p:animRot>
                                    <p:animRot by="240000">
                                      <p:cBhvr>
                                        <p:cTn id="193" dur="200" fill="hold">
                                          <p:stCondLst>
                                            <p:cond delay="400"/>
                                          </p:stCondLst>
                                        </p:cTn>
                                        <p:tgtEl>
                                          <p:spTgt spid="1571"/>
                                        </p:tgtEl>
                                        <p:attrNameLst>
                                          <p:attrName>r</p:attrName>
                                        </p:attrNameLst>
                                      </p:cBhvr>
                                    </p:animRot>
                                    <p:animRot by="-240000">
                                      <p:cBhvr>
                                        <p:cTn id="194" dur="200" fill="hold">
                                          <p:stCondLst>
                                            <p:cond delay="600"/>
                                          </p:stCondLst>
                                        </p:cTn>
                                        <p:tgtEl>
                                          <p:spTgt spid="1571"/>
                                        </p:tgtEl>
                                        <p:attrNameLst>
                                          <p:attrName>r</p:attrName>
                                        </p:attrNameLst>
                                      </p:cBhvr>
                                    </p:animRot>
                                    <p:animRot by="120000">
                                      <p:cBhvr>
                                        <p:cTn id="195" dur="200" fill="hold">
                                          <p:stCondLst>
                                            <p:cond delay="800"/>
                                          </p:stCondLst>
                                        </p:cTn>
                                        <p:tgtEl>
                                          <p:spTgt spid="1571"/>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p:cNvSpPr>
            <a:spLocks noGrp="1"/>
          </p:cNvSpPr>
          <p:nvPr>
            <p:ph type="title"/>
          </p:nvPr>
        </p:nvSpPr>
        <p:spPr/>
        <p:txBody>
          <a:bodyPr/>
          <a:lstStyle/>
          <a:p>
            <a:pPr algn="ctr"/>
            <a:r>
              <a:rPr lang="en-US" b="1" dirty="0" err="1" smtClean="0"/>
              <a:t>Comité</a:t>
            </a:r>
            <a:r>
              <a:rPr lang="en-US" b="1" dirty="0" smtClean="0"/>
              <a:t> de </a:t>
            </a:r>
            <a:r>
              <a:rPr lang="en-US" b="1" dirty="0" err="1" smtClean="0"/>
              <a:t>Programación</a:t>
            </a:r>
            <a:r>
              <a:rPr lang="en-US" b="1" dirty="0" smtClean="0"/>
              <a:t> y </a:t>
            </a:r>
            <a:r>
              <a:rPr lang="en-US" b="1" dirty="0" err="1" smtClean="0"/>
              <a:t>Ubicación</a:t>
            </a:r>
            <a:endParaRPr lang="es-PR" b="1" dirty="0"/>
          </a:p>
        </p:txBody>
      </p:sp>
      <p:sp>
        <p:nvSpPr>
          <p:cNvPr id="3" name="Marcador de contenido 2"/>
          <p:cNvSpPr>
            <a:spLocks noGrp="1"/>
          </p:cNvSpPr>
          <p:nvPr>
            <p:ph idx="1"/>
          </p:nvPr>
        </p:nvSpPr>
        <p:spPr>
          <a:xfrm>
            <a:off x="628650" y="1369218"/>
            <a:ext cx="7886700" cy="4087445"/>
          </a:xfrm>
        </p:spPr>
        <p:txBody>
          <a:bodyPr>
            <a:normAutofit fontScale="32500" lnSpcReduction="20000"/>
          </a:bodyPr>
          <a:lstStyle/>
          <a:p>
            <a:pPr marL="420624" indent="-384048">
              <a:buFont typeface="Wingdings 2"/>
              <a:buChar char=""/>
              <a:defRPr/>
            </a:pPr>
            <a:r>
              <a:rPr lang="en-US" sz="4600" dirty="0" err="1"/>
              <a:t>Composición</a:t>
            </a:r>
            <a:r>
              <a:rPr lang="en-US" sz="4600" dirty="0"/>
              <a:t>:  20 USC sec. 1414 (d)(1)(B)</a:t>
            </a:r>
          </a:p>
          <a:p>
            <a:pPr marL="420624" indent="-384048">
              <a:buFont typeface="Wingdings 2"/>
              <a:buChar char=""/>
              <a:defRPr/>
            </a:pPr>
            <a:endParaRPr lang="en-US" sz="4600" dirty="0"/>
          </a:p>
          <a:p>
            <a:pPr marL="420624" indent="-384048">
              <a:buNone/>
              <a:defRPr/>
            </a:pPr>
            <a:r>
              <a:rPr lang="en-US" sz="4600" dirty="0"/>
              <a:t>	(</a:t>
            </a:r>
            <a:r>
              <a:rPr lang="en-US" sz="4600" dirty="0" err="1"/>
              <a:t>i</a:t>
            </a:r>
            <a:r>
              <a:rPr lang="en-US" sz="4600" dirty="0"/>
              <a:t>) the parents of a child with a disability; </a:t>
            </a:r>
          </a:p>
          <a:p>
            <a:pPr marL="420624" indent="-384048">
              <a:buNone/>
              <a:defRPr/>
            </a:pPr>
            <a:r>
              <a:rPr lang="en-US" sz="4600" dirty="0"/>
              <a:t>	(ii) not less than 1 regular education teacher of such child (if the child is, or may be, participating in the regular education environment); </a:t>
            </a:r>
          </a:p>
          <a:p>
            <a:pPr marL="420624" indent="-384048">
              <a:buNone/>
              <a:defRPr/>
            </a:pPr>
            <a:r>
              <a:rPr lang="en-US" sz="4600" dirty="0"/>
              <a:t>	(iii) not less than 1 special education teacher, or where appropriate, not less than 1 special education provider of such child; </a:t>
            </a:r>
          </a:p>
          <a:p>
            <a:pPr marL="420624" indent="-384048">
              <a:buNone/>
              <a:defRPr/>
            </a:pPr>
            <a:r>
              <a:rPr lang="en-US" sz="4600" dirty="0"/>
              <a:t>	(iv) a representative of the local educational agency who— (I) is qualified to provide, or supervise the provision of, specially designed instruction to meet the unique needs of children with disabilities; (II) is knowledgeable about the general education curriculum; and  (III) is knowledgeable about the availability of resources of the local educational agency; </a:t>
            </a:r>
          </a:p>
          <a:p>
            <a:pPr marL="420624" indent="-384048">
              <a:buNone/>
              <a:defRPr/>
            </a:pPr>
            <a:r>
              <a:rPr lang="en-US" sz="4600" dirty="0"/>
              <a:t>	(v) an individual who can interpret the instructional implications of evaluation results, who may be a member of the team described in clauses (ii) through (vi); </a:t>
            </a:r>
          </a:p>
          <a:p>
            <a:pPr marL="420624" indent="-384048">
              <a:buNone/>
              <a:defRPr/>
            </a:pPr>
            <a:r>
              <a:rPr lang="en-US" sz="4600" dirty="0"/>
              <a:t>	(vi) at the discretion of the parent or the agency, other individuals who have knowledge or special expertise regarding the child, including related services personnel as appropriate; and </a:t>
            </a:r>
          </a:p>
          <a:p>
            <a:pPr marL="420624" indent="-384048">
              <a:buNone/>
              <a:defRPr/>
            </a:pPr>
            <a:r>
              <a:rPr lang="en-US" sz="4600" dirty="0"/>
              <a:t>	(vii) whenever appropriate, the child with a disability. </a:t>
            </a:r>
          </a:p>
          <a:p>
            <a:pPr marL="420624" indent="-384048">
              <a:buFont typeface="Wingdings 2"/>
              <a:buChar char=""/>
              <a:defRPr/>
            </a:pPr>
            <a:endParaRPr lang="en-US" sz="4600" dirty="0"/>
          </a:p>
          <a:p>
            <a:pPr marL="420624" indent="-384048">
              <a:buNone/>
              <a:defRPr/>
            </a:pPr>
            <a:r>
              <a:rPr lang="en-US" sz="4000" dirty="0"/>
              <a:t> </a:t>
            </a:r>
          </a:p>
          <a:p>
            <a:pPr marL="420624" indent="-384048">
              <a:buFont typeface="Wingdings 2"/>
              <a:buChar char=""/>
              <a:defRPr/>
            </a:pPr>
            <a:endParaRPr lang="en-US" dirty="0"/>
          </a:p>
          <a:p>
            <a:endParaRPr lang="es-PR" dirty="0"/>
          </a:p>
        </p:txBody>
      </p:sp>
    </p:spTree>
    <p:extLst>
      <p:ext uri="{BB962C8B-B14F-4D97-AF65-F5344CB8AC3E}">
        <p14:creationId xmlns:p14="http://schemas.microsoft.com/office/powerpoint/2010/main" val="2833686983"/>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24" name="Group 204"/>
          <p:cNvGrpSpPr>
            <a:grpSpLocks/>
          </p:cNvGrpSpPr>
          <p:nvPr/>
        </p:nvGrpSpPr>
        <p:grpSpPr bwMode="auto">
          <a:xfrm>
            <a:off x="3715712" y="3379838"/>
            <a:ext cx="1742346" cy="1269608"/>
            <a:chOff x="3658" y="852"/>
            <a:chExt cx="1986" cy="1447"/>
          </a:xfrm>
        </p:grpSpPr>
        <p:sp>
          <p:nvSpPr>
            <p:cNvPr id="425" name="Freeform 424"/>
            <p:cNvSpPr>
              <a:spLocks noChangeArrowheads="1"/>
            </p:cNvSpPr>
            <p:nvPr/>
          </p:nvSpPr>
          <p:spPr bwMode="auto">
            <a:xfrm>
              <a:off x="3658" y="1419"/>
              <a:ext cx="662" cy="880"/>
            </a:xfrm>
            <a:custGeom>
              <a:avLst/>
              <a:gdLst>
                <a:gd name="T0" fmla="*/ 2921 w 2922"/>
                <a:gd name="T1" fmla="*/ 3879 h 3880"/>
                <a:gd name="T2" fmla="*/ 0 w 2922"/>
                <a:gd name="T3" fmla="*/ 2629 h 3880"/>
                <a:gd name="T4" fmla="*/ 0 w 2922"/>
                <a:gd name="T5" fmla="*/ 0 h 3880"/>
                <a:gd name="T6" fmla="*/ 2921 w 2922"/>
                <a:gd name="T7" fmla="*/ 1251 h 3880"/>
                <a:gd name="T8" fmla="*/ 2921 w 2922"/>
                <a:gd name="T9" fmla="*/ 3879 h 3880"/>
              </a:gdLst>
              <a:ahLst/>
              <a:cxnLst>
                <a:cxn ang="0">
                  <a:pos x="T0" y="T1"/>
                </a:cxn>
                <a:cxn ang="0">
                  <a:pos x="T2" y="T3"/>
                </a:cxn>
                <a:cxn ang="0">
                  <a:pos x="T4" y="T5"/>
                </a:cxn>
                <a:cxn ang="0">
                  <a:pos x="T6" y="T7"/>
                </a:cxn>
                <a:cxn ang="0">
                  <a:pos x="T8" y="T9"/>
                </a:cxn>
              </a:cxnLst>
              <a:rect l="0" t="0" r="r" b="b"/>
              <a:pathLst>
                <a:path w="2922" h="3880">
                  <a:moveTo>
                    <a:pt x="2921" y="3879"/>
                  </a:moveTo>
                  <a:lnTo>
                    <a:pt x="0" y="2629"/>
                  </a:lnTo>
                  <a:lnTo>
                    <a:pt x="0" y="0"/>
                  </a:lnTo>
                  <a:lnTo>
                    <a:pt x="2921" y="1251"/>
                  </a:lnTo>
                  <a:lnTo>
                    <a:pt x="2921" y="3879"/>
                  </a:lnTo>
                </a:path>
              </a:pathLst>
            </a:custGeom>
            <a:gradFill flip="none" rotWithShape="1">
              <a:gsLst>
                <a:gs pos="0">
                  <a:schemeClr val="accent5">
                    <a:lumMod val="40000"/>
                    <a:lumOff val="60000"/>
                  </a:schemeClr>
                </a:gs>
                <a:gs pos="46000">
                  <a:schemeClr val="accent5">
                    <a:lumMod val="95000"/>
                    <a:lumOff val="5000"/>
                  </a:schemeClr>
                </a:gs>
                <a:gs pos="100000">
                  <a:schemeClr val="accent5">
                    <a:lumMod val="60000"/>
                  </a:schemeClr>
                </a:gs>
              </a:gsLst>
              <a:path path="circle">
                <a:fillToRect l="50000" t="130000" r="50000" b="-3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426" name="Freeform 425"/>
            <p:cNvSpPr>
              <a:spLocks noChangeArrowheads="1"/>
            </p:cNvSpPr>
            <p:nvPr/>
          </p:nvSpPr>
          <p:spPr bwMode="auto">
            <a:xfrm>
              <a:off x="4320" y="1133"/>
              <a:ext cx="1324" cy="1166"/>
            </a:xfrm>
            <a:custGeom>
              <a:avLst/>
              <a:gdLst>
                <a:gd name="T0" fmla="*/ 2920 w 5842"/>
                <a:gd name="T1" fmla="*/ 1272 h 5152"/>
                <a:gd name="T2" fmla="*/ 0 w 5842"/>
                <a:gd name="T3" fmla="*/ 2523 h 5152"/>
                <a:gd name="T4" fmla="*/ 0 w 5842"/>
                <a:gd name="T5" fmla="*/ 5151 h 5152"/>
                <a:gd name="T6" fmla="*/ 2920 w 5842"/>
                <a:gd name="T7" fmla="*/ 3901 h 5152"/>
                <a:gd name="T8" fmla="*/ 5841 w 5842"/>
                <a:gd name="T9" fmla="*/ 2649 h 5152"/>
                <a:gd name="T10" fmla="*/ 5841 w 5842"/>
                <a:gd name="T11" fmla="*/ 0 h 5152"/>
                <a:gd name="T12" fmla="*/ 2920 w 5842"/>
                <a:gd name="T13" fmla="*/ 1272 h 5152"/>
              </a:gdLst>
              <a:ahLst/>
              <a:cxnLst>
                <a:cxn ang="0">
                  <a:pos x="T0" y="T1"/>
                </a:cxn>
                <a:cxn ang="0">
                  <a:pos x="T2" y="T3"/>
                </a:cxn>
                <a:cxn ang="0">
                  <a:pos x="T4" y="T5"/>
                </a:cxn>
                <a:cxn ang="0">
                  <a:pos x="T6" y="T7"/>
                </a:cxn>
                <a:cxn ang="0">
                  <a:pos x="T8" y="T9"/>
                </a:cxn>
                <a:cxn ang="0">
                  <a:pos x="T10" y="T11"/>
                </a:cxn>
                <a:cxn ang="0">
                  <a:pos x="T12" y="T13"/>
                </a:cxn>
              </a:cxnLst>
              <a:rect l="0" t="0" r="r" b="b"/>
              <a:pathLst>
                <a:path w="5842" h="5152">
                  <a:moveTo>
                    <a:pt x="2920" y="1272"/>
                  </a:moveTo>
                  <a:lnTo>
                    <a:pt x="0" y="2523"/>
                  </a:lnTo>
                  <a:lnTo>
                    <a:pt x="0" y="5151"/>
                  </a:lnTo>
                  <a:lnTo>
                    <a:pt x="2920" y="3901"/>
                  </a:lnTo>
                  <a:lnTo>
                    <a:pt x="5841" y="2649"/>
                  </a:lnTo>
                  <a:lnTo>
                    <a:pt x="5841" y="0"/>
                  </a:lnTo>
                  <a:lnTo>
                    <a:pt x="2920" y="1272"/>
                  </a:lnTo>
                </a:path>
              </a:pathLst>
            </a:custGeom>
            <a:gradFill flip="none" rotWithShape="1">
              <a:gsLst>
                <a:gs pos="0">
                  <a:schemeClr val="accent5">
                    <a:lumMod val="89000"/>
                  </a:schemeClr>
                </a:gs>
                <a:gs pos="23000">
                  <a:schemeClr val="accent5">
                    <a:lumMod val="89000"/>
                  </a:schemeClr>
                </a:gs>
                <a:gs pos="69000">
                  <a:schemeClr val="accent5">
                    <a:lumMod val="75000"/>
                  </a:schemeClr>
                </a:gs>
                <a:gs pos="97000">
                  <a:schemeClr val="accent5">
                    <a:lumMod val="70000"/>
                  </a:schemeClr>
                </a:gs>
              </a:gsLst>
              <a:path path="circle">
                <a:fillToRect l="50000" t="50000" r="50000" b="5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427" name="Freeform 426"/>
            <p:cNvSpPr>
              <a:spLocks noChangeArrowheads="1"/>
            </p:cNvSpPr>
            <p:nvPr/>
          </p:nvSpPr>
          <p:spPr bwMode="auto">
            <a:xfrm>
              <a:off x="3658" y="852"/>
              <a:ext cx="1986" cy="856"/>
            </a:xfrm>
            <a:custGeom>
              <a:avLst/>
              <a:gdLst>
                <a:gd name="T0" fmla="*/ 5841 w 8763"/>
                <a:gd name="T1" fmla="*/ 0 h 3776"/>
                <a:gd name="T2" fmla="*/ 2921 w 8763"/>
                <a:gd name="T3" fmla="*/ 1252 h 3776"/>
                <a:gd name="T4" fmla="*/ 0 w 8763"/>
                <a:gd name="T5" fmla="*/ 2524 h 3776"/>
                <a:gd name="T6" fmla="*/ 2921 w 8763"/>
                <a:gd name="T7" fmla="*/ 3775 h 3776"/>
                <a:gd name="T8" fmla="*/ 5841 w 8763"/>
                <a:gd name="T9" fmla="*/ 2524 h 3776"/>
                <a:gd name="T10" fmla="*/ 8762 w 8763"/>
                <a:gd name="T11" fmla="*/ 1252 h 3776"/>
                <a:gd name="T12" fmla="*/ 5841 w 8763"/>
                <a:gd name="T13" fmla="*/ 0 h 3776"/>
              </a:gdLst>
              <a:ahLst/>
              <a:cxnLst>
                <a:cxn ang="0">
                  <a:pos x="T0" y="T1"/>
                </a:cxn>
                <a:cxn ang="0">
                  <a:pos x="T2" y="T3"/>
                </a:cxn>
                <a:cxn ang="0">
                  <a:pos x="T4" y="T5"/>
                </a:cxn>
                <a:cxn ang="0">
                  <a:pos x="T6" y="T7"/>
                </a:cxn>
                <a:cxn ang="0">
                  <a:pos x="T8" y="T9"/>
                </a:cxn>
                <a:cxn ang="0">
                  <a:pos x="T10" y="T11"/>
                </a:cxn>
                <a:cxn ang="0">
                  <a:pos x="T12" y="T13"/>
                </a:cxn>
              </a:cxnLst>
              <a:rect l="0" t="0" r="r" b="b"/>
              <a:pathLst>
                <a:path w="8763" h="3776">
                  <a:moveTo>
                    <a:pt x="5841" y="0"/>
                  </a:moveTo>
                  <a:lnTo>
                    <a:pt x="2921" y="1252"/>
                  </a:lnTo>
                  <a:lnTo>
                    <a:pt x="0" y="2524"/>
                  </a:lnTo>
                  <a:lnTo>
                    <a:pt x="2921" y="3775"/>
                  </a:lnTo>
                  <a:lnTo>
                    <a:pt x="5841" y="2524"/>
                  </a:lnTo>
                  <a:lnTo>
                    <a:pt x="8762" y="1252"/>
                  </a:lnTo>
                  <a:lnTo>
                    <a:pt x="5841" y="0"/>
                  </a:lnTo>
                </a:path>
              </a:pathLst>
            </a:custGeom>
            <a:gradFill flip="none" rotWithShape="1">
              <a:gsLst>
                <a:gs pos="0">
                  <a:schemeClr val="accent5">
                    <a:lumMod val="0"/>
                    <a:lumOff val="100000"/>
                  </a:schemeClr>
                </a:gs>
                <a:gs pos="35000">
                  <a:schemeClr val="accent5">
                    <a:lumMod val="0"/>
                    <a:lumOff val="100000"/>
                  </a:schemeClr>
                </a:gs>
                <a:gs pos="100000">
                  <a:schemeClr val="accent5">
                    <a:lumMod val="100000"/>
                  </a:schemeClr>
                </a:gs>
              </a:gsLst>
              <a:path path="circle">
                <a:fillToRect l="50000" t="-80000" r="50000" b="18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428" name="Freeform 427"/>
            <p:cNvSpPr>
              <a:spLocks noChangeArrowheads="1"/>
            </p:cNvSpPr>
            <p:nvPr/>
          </p:nvSpPr>
          <p:spPr bwMode="auto">
            <a:xfrm>
              <a:off x="3872" y="1246"/>
              <a:ext cx="234" cy="121"/>
            </a:xfrm>
            <a:custGeom>
              <a:avLst/>
              <a:gdLst>
                <a:gd name="T0" fmla="*/ 1022 w 1044"/>
                <a:gd name="T1" fmla="*/ 333 h 543"/>
                <a:gd name="T2" fmla="*/ 1022 w 1044"/>
                <a:gd name="T3" fmla="*/ 333 h 543"/>
                <a:gd name="T4" fmla="*/ 500 w 1044"/>
                <a:gd name="T5" fmla="*/ 41 h 543"/>
                <a:gd name="T6" fmla="*/ 20 w 1044"/>
                <a:gd name="T7" fmla="*/ 229 h 543"/>
                <a:gd name="T8" fmla="*/ 542 w 1044"/>
                <a:gd name="T9" fmla="*/ 521 h 543"/>
                <a:gd name="T10" fmla="*/ 1022 w 1044"/>
                <a:gd name="T11" fmla="*/ 333 h 543"/>
              </a:gdLst>
              <a:ahLst/>
              <a:cxnLst>
                <a:cxn ang="0">
                  <a:pos x="T0" y="T1"/>
                </a:cxn>
                <a:cxn ang="0">
                  <a:pos x="T2" y="T3"/>
                </a:cxn>
                <a:cxn ang="0">
                  <a:pos x="T4" y="T5"/>
                </a:cxn>
                <a:cxn ang="0">
                  <a:pos x="T6" y="T7"/>
                </a:cxn>
                <a:cxn ang="0">
                  <a:pos x="T8" y="T9"/>
                </a:cxn>
                <a:cxn ang="0">
                  <a:pos x="T10" y="T11"/>
                </a:cxn>
              </a:cxnLst>
              <a:rect l="0" t="0" r="r" b="b"/>
              <a:pathLst>
                <a:path w="1044" h="543">
                  <a:moveTo>
                    <a:pt x="1022" y="333"/>
                  </a:moveTo>
                  <a:lnTo>
                    <a:pt x="1022" y="333"/>
                  </a:lnTo>
                  <a:cubicBezTo>
                    <a:pt x="1022" y="187"/>
                    <a:pt x="793" y="62"/>
                    <a:pt x="500" y="41"/>
                  </a:cubicBezTo>
                  <a:cubicBezTo>
                    <a:pt x="229" y="0"/>
                    <a:pt x="0" y="104"/>
                    <a:pt x="20" y="229"/>
                  </a:cubicBezTo>
                  <a:cubicBezTo>
                    <a:pt x="20" y="354"/>
                    <a:pt x="250" y="479"/>
                    <a:pt x="542" y="521"/>
                  </a:cubicBezTo>
                  <a:cubicBezTo>
                    <a:pt x="813" y="542"/>
                    <a:pt x="1043" y="458"/>
                    <a:pt x="1022" y="33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6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429" name="Freeform 428"/>
            <p:cNvSpPr>
              <a:spLocks noChangeArrowheads="1"/>
            </p:cNvSpPr>
            <p:nvPr/>
          </p:nvSpPr>
          <p:spPr bwMode="auto">
            <a:xfrm>
              <a:off x="3876" y="1298"/>
              <a:ext cx="230" cy="135"/>
            </a:xfrm>
            <a:custGeom>
              <a:avLst/>
              <a:gdLst>
                <a:gd name="T0" fmla="*/ 0 w 1024"/>
                <a:gd name="T1" fmla="*/ 0 h 606"/>
                <a:gd name="T2" fmla="*/ 0 w 1024"/>
                <a:gd name="T3" fmla="*/ 0 h 606"/>
                <a:gd name="T4" fmla="*/ 522 w 1024"/>
                <a:gd name="T5" fmla="*/ 292 h 606"/>
                <a:gd name="T6" fmla="*/ 1002 w 1024"/>
                <a:gd name="T7" fmla="*/ 104 h 606"/>
                <a:gd name="T8" fmla="*/ 1023 w 1024"/>
                <a:gd name="T9" fmla="*/ 396 h 606"/>
                <a:gd name="T10" fmla="*/ 522 w 1024"/>
                <a:gd name="T11" fmla="*/ 584 h 606"/>
                <a:gd name="T12" fmla="*/ 0 w 1024"/>
                <a:gd name="T13" fmla="*/ 292 h 606"/>
                <a:gd name="T14" fmla="*/ 0 w 102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4" h="606">
                  <a:moveTo>
                    <a:pt x="0" y="0"/>
                  </a:moveTo>
                  <a:lnTo>
                    <a:pt x="0" y="0"/>
                  </a:lnTo>
                  <a:cubicBezTo>
                    <a:pt x="0" y="125"/>
                    <a:pt x="230" y="250"/>
                    <a:pt x="522" y="292"/>
                  </a:cubicBezTo>
                  <a:cubicBezTo>
                    <a:pt x="793" y="313"/>
                    <a:pt x="1023" y="229"/>
                    <a:pt x="1002" y="104"/>
                  </a:cubicBezTo>
                  <a:cubicBezTo>
                    <a:pt x="1023" y="396"/>
                    <a:pt x="1023" y="396"/>
                    <a:pt x="1023" y="396"/>
                  </a:cubicBezTo>
                  <a:cubicBezTo>
                    <a:pt x="1023" y="521"/>
                    <a:pt x="814" y="605"/>
                    <a:pt x="522" y="584"/>
                  </a:cubicBezTo>
                  <a:cubicBezTo>
                    <a:pt x="251" y="563"/>
                    <a:pt x="22" y="417"/>
                    <a:pt x="0"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7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430" name="Freeform 429"/>
            <p:cNvSpPr>
              <a:spLocks noChangeArrowheads="1"/>
            </p:cNvSpPr>
            <p:nvPr/>
          </p:nvSpPr>
          <p:spPr bwMode="auto">
            <a:xfrm>
              <a:off x="4225" y="1423"/>
              <a:ext cx="236" cy="123"/>
            </a:xfrm>
            <a:custGeom>
              <a:avLst/>
              <a:gdLst>
                <a:gd name="T0" fmla="*/ 1022 w 1044"/>
                <a:gd name="T1" fmla="*/ 313 h 544"/>
                <a:gd name="T2" fmla="*/ 1022 w 1044"/>
                <a:gd name="T3" fmla="*/ 313 h 544"/>
                <a:gd name="T4" fmla="*/ 501 w 1044"/>
                <a:gd name="T5" fmla="*/ 21 h 544"/>
                <a:gd name="T6" fmla="*/ 21 w 1044"/>
                <a:gd name="T7" fmla="*/ 230 h 544"/>
                <a:gd name="T8" fmla="*/ 542 w 1044"/>
                <a:gd name="T9" fmla="*/ 522 h 544"/>
                <a:gd name="T10" fmla="*/ 1022 w 1044"/>
                <a:gd name="T11" fmla="*/ 313 h 544"/>
              </a:gdLst>
              <a:ahLst/>
              <a:cxnLst>
                <a:cxn ang="0">
                  <a:pos x="T0" y="T1"/>
                </a:cxn>
                <a:cxn ang="0">
                  <a:pos x="T2" y="T3"/>
                </a:cxn>
                <a:cxn ang="0">
                  <a:pos x="T4" y="T5"/>
                </a:cxn>
                <a:cxn ang="0">
                  <a:pos x="T6" y="T7"/>
                </a:cxn>
                <a:cxn ang="0">
                  <a:pos x="T8" y="T9"/>
                </a:cxn>
                <a:cxn ang="0">
                  <a:pos x="T10" y="T11"/>
                </a:cxn>
              </a:cxnLst>
              <a:rect l="0" t="0" r="r" b="b"/>
              <a:pathLst>
                <a:path w="1044" h="544">
                  <a:moveTo>
                    <a:pt x="1022" y="313"/>
                  </a:moveTo>
                  <a:lnTo>
                    <a:pt x="1022" y="313"/>
                  </a:lnTo>
                  <a:cubicBezTo>
                    <a:pt x="1022" y="188"/>
                    <a:pt x="793" y="63"/>
                    <a:pt x="501" y="21"/>
                  </a:cubicBezTo>
                  <a:cubicBezTo>
                    <a:pt x="230" y="0"/>
                    <a:pt x="0" y="83"/>
                    <a:pt x="21" y="230"/>
                  </a:cubicBezTo>
                  <a:cubicBezTo>
                    <a:pt x="21" y="355"/>
                    <a:pt x="251" y="480"/>
                    <a:pt x="542" y="522"/>
                  </a:cubicBezTo>
                  <a:cubicBezTo>
                    <a:pt x="814" y="543"/>
                    <a:pt x="1043" y="459"/>
                    <a:pt x="1022"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6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431" name="Freeform 430"/>
            <p:cNvSpPr>
              <a:spLocks noChangeArrowheads="1"/>
            </p:cNvSpPr>
            <p:nvPr/>
          </p:nvSpPr>
          <p:spPr bwMode="auto">
            <a:xfrm>
              <a:off x="4229" y="1478"/>
              <a:ext cx="232" cy="135"/>
            </a:xfrm>
            <a:custGeom>
              <a:avLst/>
              <a:gdLst>
                <a:gd name="T0" fmla="*/ 0 w 1023"/>
                <a:gd name="T1" fmla="*/ 0 h 605"/>
                <a:gd name="T2" fmla="*/ 0 w 1023"/>
                <a:gd name="T3" fmla="*/ 0 h 605"/>
                <a:gd name="T4" fmla="*/ 521 w 1023"/>
                <a:gd name="T5" fmla="*/ 292 h 605"/>
                <a:gd name="T6" fmla="*/ 1001 w 1023"/>
                <a:gd name="T7" fmla="*/ 83 h 605"/>
                <a:gd name="T8" fmla="*/ 1022 w 1023"/>
                <a:gd name="T9" fmla="*/ 375 h 605"/>
                <a:gd name="T10" fmla="*/ 521 w 1023"/>
                <a:gd name="T11" fmla="*/ 584 h 605"/>
                <a:gd name="T12" fmla="*/ 0 w 1023"/>
                <a:gd name="T13" fmla="*/ 292 h 605"/>
                <a:gd name="T14" fmla="*/ 0 w 1023"/>
                <a:gd name="T15" fmla="*/ 0 h 6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3" h="605">
                  <a:moveTo>
                    <a:pt x="0" y="0"/>
                  </a:moveTo>
                  <a:lnTo>
                    <a:pt x="0" y="0"/>
                  </a:lnTo>
                  <a:cubicBezTo>
                    <a:pt x="0" y="125"/>
                    <a:pt x="230" y="250"/>
                    <a:pt x="521" y="292"/>
                  </a:cubicBezTo>
                  <a:cubicBezTo>
                    <a:pt x="793" y="313"/>
                    <a:pt x="1022" y="229"/>
                    <a:pt x="1001" y="83"/>
                  </a:cubicBezTo>
                  <a:cubicBezTo>
                    <a:pt x="1022" y="375"/>
                    <a:pt x="1022" y="375"/>
                    <a:pt x="1022" y="375"/>
                  </a:cubicBezTo>
                  <a:cubicBezTo>
                    <a:pt x="1022" y="521"/>
                    <a:pt x="814" y="604"/>
                    <a:pt x="521" y="584"/>
                  </a:cubicBezTo>
                  <a:cubicBezTo>
                    <a:pt x="250" y="542"/>
                    <a:pt x="21" y="417"/>
                    <a:pt x="0"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7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432" name="Freeform 431"/>
            <p:cNvSpPr>
              <a:spLocks noChangeArrowheads="1"/>
            </p:cNvSpPr>
            <p:nvPr/>
          </p:nvSpPr>
          <p:spPr bwMode="auto">
            <a:xfrm>
              <a:off x="4183" y="1122"/>
              <a:ext cx="232" cy="121"/>
            </a:xfrm>
            <a:custGeom>
              <a:avLst/>
              <a:gdLst>
                <a:gd name="T0" fmla="*/ 1022 w 1023"/>
                <a:gd name="T1" fmla="*/ 313 h 544"/>
                <a:gd name="T2" fmla="*/ 1022 w 1023"/>
                <a:gd name="T3" fmla="*/ 313 h 544"/>
                <a:gd name="T4" fmla="*/ 501 w 1023"/>
                <a:gd name="T5" fmla="*/ 21 h 544"/>
                <a:gd name="T6" fmla="*/ 0 w 1023"/>
                <a:gd name="T7" fmla="*/ 229 h 544"/>
                <a:gd name="T8" fmla="*/ 521 w 1023"/>
                <a:gd name="T9" fmla="*/ 500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1"/>
                  </a:cubicBezTo>
                  <a:cubicBezTo>
                    <a:pt x="208" y="0"/>
                    <a:pt x="0" y="83"/>
                    <a:pt x="0" y="229"/>
                  </a:cubicBezTo>
                  <a:cubicBezTo>
                    <a:pt x="0" y="355"/>
                    <a:pt x="250" y="480"/>
                    <a:pt x="521" y="500"/>
                  </a:cubicBezTo>
                  <a:cubicBezTo>
                    <a:pt x="813" y="543"/>
                    <a:pt x="1022" y="459"/>
                    <a:pt x="1022"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6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433" name="Freeform 432"/>
            <p:cNvSpPr>
              <a:spLocks noChangeArrowheads="1"/>
            </p:cNvSpPr>
            <p:nvPr/>
          </p:nvSpPr>
          <p:spPr bwMode="auto">
            <a:xfrm>
              <a:off x="4183" y="1175"/>
              <a:ext cx="236" cy="135"/>
            </a:xfrm>
            <a:custGeom>
              <a:avLst/>
              <a:gdLst>
                <a:gd name="T0" fmla="*/ 0 w 1044"/>
                <a:gd name="T1" fmla="*/ 0 h 606"/>
                <a:gd name="T2" fmla="*/ 0 w 1044"/>
                <a:gd name="T3" fmla="*/ 0 h 606"/>
                <a:gd name="T4" fmla="*/ 521 w 1044"/>
                <a:gd name="T5" fmla="*/ 271 h 606"/>
                <a:gd name="T6" fmla="*/ 1022 w 1044"/>
                <a:gd name="T7" fmla="*/ 84 h 606"/>
                <a:gd name="T8" fmla="*/ 1022 w 1044"/>
                <a:gd name="T9" fmla="*/ 376 h 606"/>
                <a:gd name="T10" fmla="*/ 542 w 1044"/>
                <a:gd name="T11" fmla="*/ 564 h 606"/>
                <a:gd name="T12" fmla="*/ 21 w 1044"/>
                <a:gd name="T13" fmla="*/ 293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0" y="126"/>
                    <a:pt x="250" y="251"/>
                    <a:pt x="521" y="271"/>
                  </a:cubicBezTo>
                  <a:cubicBezTo>
                    <a:pt x="813" y="314"/>
                    <a:pt x="1022" y="230"/>
                    <a:pt x="1022" y="84"/>
                  </a:cubicBezTo>
                  <a:cubicBezTo>
                    <a:pt x="1022" y="376"/>
                    <a:pt x="1022" y="376"/>
                    <a:pt x="1022" y="376"/>
                  </a:cubicBezTo>
                  <a:cubicBezTo>
                    <a:pt x="1043" y="522"/>
                    <a:pt x="813" y="605"/>
                    <a:pt x="542" y="564"/>
                  </a:cubicBezTo>
                  <a:cubicBezTo>
                    <a:pt x="250" y="543"/>
                    <a:pt x="21" y="418"/>
                    <a:pt x="21" y="293"/>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7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434" name="Freeform 433"/>
            <p:cNvSpPr>
              <a:spLocks noChangeArrowheads="1"/>
            </p:cNvSpPr>
            <p:nvPr/>
          </p:nvSpPr>
          <p:spPr bwMode="auto">
            <a:xfrm>
              <a:off x="4534" y="1300"/>
              <a:ext cx="234" cy="117"/>
            </a:xfrm>
            <a:custGeom>
              <a:avLst/>
              <a:gdLst>
                <a:gd name="T0" fmla="*/ 1044 w 1045"/>
                <a:gd name="T1" fmla="*/ 313 h 522"/>
                <a:gd name="T2" fmla="*/ 1044 w 1045"/>
                <a:gd name="T3" fmla="*/ 313 h 522"/>
                <a:gd name="T4" fmla="*/ 501 w 1045"/>
                <a:gd name="T5" fmla="*/ 21 h 522"/>
                <a:gd name="T6" fmla="*/ 21 w 1045"/>
                <a:gd name="T7" fmla="*/ 208 h 522"/>
                <a:gd name="T8" fmla="*/ 543 w 1045"/>
                <a:gd name="T9" fmla="*/ 500 h 522"/>
                <a:gd name="T10" fmla="*/ 1044 w 1045"/>
                <a:gd name="T11" fmla="*/ 313 h 522"/>
              </a:gdLst>
              <a:ahLst/>
              <a:cxnLst>
                <a:cxn ang="0">
                  <a:pos x="T0" y="T1"/>
                </a:cxn>
                <a:cxn ang="0">
                  <a:pos x="T2" y="T3"/>
                </a:cxn>
                <a:cxn ang="0">
                  <a:pos x="T4" y="T5"/>
                </a:cxn>
                <a:cxn ang="0">
                  <a:pos x="T6" y="T7"/>
                </a:cxn>
                <a:cxn ang="0">
                  <a:pos x="T8" y="T9"/>
                </a:cxn>
                <a:cxn ang="0">
                  <a:pos x="T10" y="T11"/>
                </a:cxn>
              </a:cxnLst>
              <a:rect l="0" t="0" r="r" b="b"/>
              <a:pathLst>
                <a:path w="1045" h="522">
                  <a:moveTo>
                    <a:pt x="1044" y="313"/>
                  </a:moveTo>
                  <a:lnTo>
                    <a:pt x="1044" y="313"/>
                  </a:lnTo>
                  <a:cubicBezTo>
                    <a:pt x="1022" y="187"/>
                    <a:pt x="793" y="41"/>
                    <a:pt x="501" y="21"/>
                  </a:cubicBezTo>
                  <a:cubicBezTo>
                    <a:pt x="230" y="0"/>
                    <a:pt x="0" y="83"/>
                    <a:pt x="21" y="208"/>
                  </a:cubicBezTo>
                  <a:cubicBezTo>
                    <a:pt x="21" y="354"/>
                    <a:pt x="271" y="480"/>
                    <a:pt x="543" y="500"/>
                  </a:cubicBezTo>
                  <a:cubicBezTo>
                    <a:pt x="814" y="521"/>
                    <a:pt x="1044" y="438"/>
                    <a:pt x="1044"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6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435" name="Freeform 434"/>
            <p:cNvSpPr>
              <a:spLocks noChangeArrowheads="1"/>
            </p:cNvSpPr>
            <p:nvPr/>
          </p:nvSpPr>
          <p:spPr bwMode="auto">
            <a:xfrm>
              <a:off x="4538" y="1348"/>
              <a:ext cx="236" cy="137"/>
            </a:xfrm>
            <a:custGeom>
              <a:avLst/>
              <a:gdLst>
                <a:gd name="T0" fmla="*/ 0 w 1044"/>
                <a:gd name="T1" fmla="*/ 0 h 607"/>
                <a:gd name="T2" fmla="*/ 0 w 1044"/>
                <a:gd name="T3" fmla="*/ 0 h 607"/>
                <a:gd name="T4" fmla="*/ 522 w 1044"/>
                <a:gd name="T5" fmla="*/ 292 h 607"/>
                <a:gd name="T6" fmla="*/ 1023 w 1044"/>
                <a:gd name="T7" fmla="*/ 105 h 607"/>
                <a:gd name="T8" fmla="*/ 1023 w 1044"/>
                <a:gd name="T9" fmla="*/ 397 h 607"/>
                <a:gd name="T10" fmla="*/ 543 w 1044"/>
                <a:gd name="T11" fmla="*/ 584 h 607"/>
                <a:gd name="T12" fmla="*/ 0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6"/>
                    <a:pt x="250" y="272"/>
                    <a:pt x="522" y="292"/>
                  </a:cubicBezTo>
                  <a:cubicBezTo>
                    <a:pt x="793" y="313"/>
                    <a:pt x="1023" y="230"/>
                    <a:pt x="1023" y="105"/>
                  </a:cubicBezTo>
                  <a:cubicBezTo>
                    <a:pt x="1023" y="397"/>
                    <a:pt x="1023" y="397"/>
                    <a:pt x="1023" y="397"/>
                  </a:cubicBezTo>
                  <a:cubicBezTo>
                    <a:pt x="1043" y="522"/>
                    <a:pt x="814" y="606"/>
                    <a:pt x="543" y="584"/>
                  </a:cubicBezTo>
                  <a:cubicBezTo>
                    <a:pt x="250" y="564"/>
                    <a:pt x="21" y="439"/>
                    <a:pt x="0"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7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436" name="Freeform 435"/>
            <p:cNvSpPr>
              <a:spLocks noChangeArrowheads="1"/>
            </p:cNvSpPr>
            <p:nvPr/>
          </p:nvSpPr>
          <p:spPr bwMode="auto">
            <a:xfrm>
              <a:off x="4500" y="999"/>
              <a:ext cx="236" cy="117"/>
            </a:xfrm>
            <a:custGeom>
              <a:avLst/>
              <a:gdLst>
                <a:gd name="T0" fmla="*/ 1023 w 1044"/>
                <a:gd name="T1" fmla="*/ 313 h 522"/>
                <a:gd name="T2" fmla="*/ 1023 w 1044"/>
                <a:gd name="T3" fmla="*/ 313 h 522"/>
                <a:gd name="T4" fmla="*/ 501 w 1044"/>
                <a:gd name="T5" fmla="*/ 21 h 522"/>
                <a:gd name="T6" fmla="*/ 0 w 1044"/>
                <a:gd name="T7" fmla="*/ 208 h 522"/>
                <a:gd name="T8" fmla="*/ 543 w 1044"/>
                <a:gd name="T9" fmla="*/ 500 h 522"/>
                <a:gd name="T10" fmla="*/ 1023 w 1044"/>
                <a:gd name="T11" fmla="*/ 313 h 522"/>
              </a:gdLst>
              <a:ahLst/>
              <a:cxnLst>
                <a:cxn ang="0">
                  <a:pos x="T0" y="T1"/>
                </a:cxn>
                <a:cxn ang="0">
                  <a:pos x="T2" y="T3"/>
                </a:cxn>
                <a:cxn ang="0">
                  <a:pos x="T4" y="T5"/>
                </a:cxn>
                <a:cxn ang="0">
                  <a:pos x="T6" y="T7"/>
                </a:cxn>
                <a:cxn ang="0">
                  <a:pos x="T8" y="T9"/>
                </a:cxn>
                <a:cxn ang="0">
                  <a:pos x="T10" y="T11"/>
                </a:cxn>
              </a:cxnLst>
              <a:rect l="0" t="0" r="r" b="b"/>
              <a:pathLst>
                <a:path w="1044" h="522">
                  <a:moveTo>
                    <a:pt x="1023" y="313"/>
                  </a:moveTo>
                  <a:lnTo>
                    <a:pt x="1023" y="313"/>
                  </a:lnTo>
                  <a:cubicBezTo>
                    <a:pt x="1023" y="167"/>
                    <a:pt x="772" y="41"/>
                    <a:pt x="501" y="21"/>
                  </a:cubicBezTo>
                  <a:cubicBezTo>
                    <a:pt x="230" y="0"/>
                    <a:pt x="0" y="83"/>
                    <a:pt x="0" y="208"/>
                  </a:cubicBezTo>
                  <a:cubicBezTo>
                    <a:pt x="21" y="354"/>
                    <a:pt x="250" y="480"/>
                    <a:pt x="543" y="500"/>
                  </a:cubicBezTo>
                  <a:cubicBezTo>
                    <a:pt x="814" y="521"/>
                    <a:pt x="1043" y="438"/>
                    <a:pt x="1023"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6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437" name="Freeform 436"/>
            <p:cNvSpPr>
              <a:spLocks noChangeArrowheads="1"/>
            </p:cNvSpPr>
            <p:nvPr/>
          </p:nvSpPr>
          <p:spPr bwMode="auto">
            <a:xfrm>
              <a:off x="4500" y="1046"/>
              <a:ext cx="236" cy="137"/>
            </a:xfrm>
            <a:custGeom>
              <a:avLst/>
              <a:gdLst>
                <a:gd name="T0" fmla="*/ 0 w 1044"/>
                <a:gd name="T1" fmla="*/ 0 h 607"/>
                <a:gd name="T2" fmla="*/ 0 w 1044"/>
                <a:gd name="T3" fmla="*/ 0 h 607"/>
                <a:gd name="T4" fmla="*/ 543 w 1044"/>
                <a:gd name="T5" fmla="*/ 292 h 607"/>
                <a:gd name="T6" fmla="*/ 1023 w 1044"/>
                <a:gd name="T7" fmla="*/ 105 h 607"/>
                <a:gd name="T8" fmla="*/ 1043 w 1044"/>
                <a:gd name="T9" fmla="*/ 397 h 607"/>
                <a:gd name="T10" fmla="*/ 543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0" y="272"/>
                    <a:pt x="543" y="292"/>
                  </a:cubicBezTo>
                  <a:cubicBezTo>
                    <a:pt x="814" y="313"/>
                    <a:pt x="1043" y="230"/>
                    <a:pt x="1023" y="105"/>
                  </a:cubicBezTo>
                  <a:cubicBezTo>
                    <a:pt x="1043" y="397"/>
                    <a:pt x="1043" y="397"/>
                    <a:pt x="1043" y="397"/>
                  </a:cubicBezTo>
                  <a:cubicBezTo>
                    <a:pt x="1043" y="522"/>
                    <a:pt x="835" y="606"/>
                    <a:pt x="543" y="584"/>
                  </a:cubicBezTo>
                  <a:cubicBezTo>
                    <a:pt x="272" y="563"/>
                    <a:pt x="21" y="439"/>
                    <a:pt x="21"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7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438" name="Freeform 437"/>
            <p:cNvSpPr>
              <a:spLocks noChangeArrowheads="1"/>
            </p:cNvSpPr>
            <p:nvPr/>
          </p:nvSpPr>
          <p:spPr bwMode="auto">
            <a:xfrm>
              <a:off x="4855" y="1175"/>
              <a:ext cx="232" cy="121"/>
            </a:xfrm>
            <a:custGeom>
              <a:avLst/>
              <a:gdLst>
                <a:gd name="T0" fmla="*/ 1022 w 1023"/>
                <a:gd name="T1" fmla="*/ 314 h 544"/>
                <a:gd name="T2" fmla="*/ 1022 w 1023"/>
                <a:gd name="T3" fmla="*/ 314 h 544"/>
                <a:gd name="T4" fmla="*/ 501 w 1023"/>
                <a:gd name="T5" fmla="*/ 43 h 544"/>
                <a:gd name="T6" fmla="*/ 0 w 1023"/>
                <a:gd name="T7" fmla="*/ 230 h 544"/>
                <a:gd name="T8" fmla="*/ 521 w 1023"/>
                <a:gd name="T9" fmla="*/ 522 h 544"/>
                <a:gd name="T10" fmla="*/ 1022 w 1023"/>
                <a:gd name="T11" fmla="*/ 314 h 544"/>
              </a:gdLst>
              <a:ahLst/>
              <a:cxnLst>
                <a:cxn ang="0">
                  <a:pos x="T0" y="T1"/>
                </a:cxn>
                <a:cxn ang="0">
                  <a:pos x="T2" y="T3"/>
                </a:cxn>
                <a:cxn ang="0">
                  <a:pos x="T4" y="T5"/>
                </a:cxn>
                <a:cxn ang="0">
                  <a:pos x="T6" y="T7"/>
                </a:cxn>
                <a:cxn ang="0">
                  <a:pos x="T8" y="T9"/>
                </a:cxn>
                <a:cxn ang="0">
                  <a:pos x="T10" y="T11"/>
                </a:cxn>
              </a:cxnLst>
              <a:rect l="0" t="0" r="r" b="b"/>
              <a:pathLst>
                <a:path w="1023" h="544">
                  <a:moveTo>
                    <a:pt x="1022" y="314"/>
                  </a:moveTo>
                  <a:lnTo>
                    <a:pt x="1022" y="314"/>
                  </a:lnTo>
                  <a:cubicBezTo>
                    <a:pt x="1022" y="188"/>
                    <a:pt x="772" y="63"/>
                    <a:pt x="501" y="43"/>
                  </a:cubicBezTo>
                  <a:cubicBezTo>
                    <a:pt x="209" y="0"/>
                    <a:pt x="0" y="84"/>
                    <a:pt x="0" y="230"/>
                  </a:cubicBezTo>
                  <a:cubicBezTo>
                    <a:pt x="21" y="355"/>
                    <a:pt x="250" y="480"/>
                    <a:pt x="521" y="522"/>
                  </a:cubicBezTo>
                  <a:cubicBezTo>
                    <a:pt x="814" y="543"/>
                    <a:pt x="1022" y="460"/>
                    <a:pt x="1022" y="314"/>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6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439" name="Freeform 438"/>
            <p:cNvSpPr>
              <a:spLocks noChangeArrowheads="1"/>
            </p:cNvSpPr>
            <p:nvPr/>
          </p:nvSpPr>
          <p:spPr bwMode="auto">
            <a:xfrm>
              <a:off x="4855" y="1225"/>
              <a:ext cx="236" cy="137"/>
            </a:xfrm>
            <a:custGeom>
              <a:avLst/>
              <a:gdLst>
                <a:gd name="T0" fmla="*/ 0 w 1044"/>
                <a:gd name="T1" fmla="*/ 0 h 606"/>
                <a:gd name="T2" fmla="*/ 0 w 1044"/>
                <a:gd name="T3" fmla="*/ 0 h 606"/>
                <a:gd name="T4" fmla="*/ 521 w 1044"/>
                <a:gd name="T5" fmla="*/ 292 h 606"/>
                <a:gd name="T6" fmla="*/ 1022 w 1044"/>
                <a:gd name="T7" fmla="*/ 84 h 606"/>
                <a:gd name="T8" fmla="*/ 1043 w 1044"/>
                <a:gd name="T9" fmla="*/ 375 h 606"/>
                <a:gd name="T10" fmla="*/ 543 w 1044"/>
                <a:gd name="T11" fmla="*/ 584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92"/>
                  </a:cubicBezTo>
                  <a:cubicBezTo>
                    <a:pt x="814" y="313"/>
                    <a:pt x="1022" y="230"/>
                    <a:pt x="1022" y="84"/>
                  </a:cubicBezTo>
                  <a:cubicBezTo>
                    <a:pt x="1043" y="375"/>
                    <a:pt x="1043" y="375"/>
                    <a:pt x="1043" y="375"/>
                  </a:cubicBezTo>
                  <a:cubicBezTo>
                    <a:pt x="1043" y="521"/>
                    <a:pt x="814" y="605"/>
                    <a:pt x="543" y="584"/>
                  </a:cubicBezTo>
                  <a:cubicBezTo>
                    <a:pt x="271" y="542"/>
                    <a:pt x="21" y="417"/>
                    <a:pt x="21"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7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440" name="Freeform 439"/>
            <p:cNvSpPr>
              <a:spLocks noChangeArrowheads="1"/>
            </p:cNvSpPr>
            <p:nvPr/>
          </p:nvSpPr>
          <p:spPr bwMode="auto">
            <a:xfrm>
              <a:off x="4808" y="876"/>
              <a:ext cx="230" cy="121"/>
            </a:xfrm>
            <a:custGeom>
              <a:avLst/>
              <a:gdLst>
                <a:gd name="T0" fmla="*/ 1022 w 1023"/>
                <a:gd name="T1" fmla="*/ 313 h 544"/>
                <a:gd name="T2" fmla="*/ 1022 w 1023"/>
                <a:gd name="T3" fmla="*/ 313 h 544"/>
                <a:gd name="T4" fmla="*/ 500 w 1023"/>
                <a:gd name="T5" fmla="*/ 21 h 544"/>
                <a:gd name="T6" fmla="*/ 0 w 1023"/>
                <a:gd name="T7" fmla="*/ 209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22" y="188"/>
                    <a:pt x="771" y="63"/>
                    <a:pt x="500" y="21"/>
                  </a:cubicBezTo>
                  <a:cubicBezTo>
                    <a:pt x="208" y="0"/>
                    <a:pt x="0" y="84"/>
                    <a:pt x="0" y="209"/>
                  </a:cubicBezTo>
                  <a:cubicBezTo>
                    <a:pt x="20" y="355"/>
                    <a:pt x="250" y="480"/>
                    <a:pt x="521" y="501"/>
                  </a:cubicBezTo>
                  <a:cubicBezTo>
                    <a:pt x="813" y="543"/>
                    <a:pt x="1022" y="439"/>
                    <a:pt x="1022"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6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441" name="Freeform 440"/>
            <p:cNvSpPr>
              <a:spLocks noChangeArrowheads="1"/>
            </p:cNvSpPr>
            <p:nvPr/>
          </p:nvSpPr>
          <p:spPr bwMode="auto">
            <a:xfrm>
              <a:off x="4808" y="923"/>
              <a:ext cx="236" cy="141"/>
            </a:xfrm>
            <a:custGeom>
              <a:avLst/>
              <a:gdLst>
                <a:gd name="T0" fmla="*/ 0 w 1043"/>
                <a:gd name="T1" fmla="*/ 0 h 627"/>
                <a:gd name="T2" fmla="*/ 0 w 1043"/>
                <a:gd name="T3" fmla="*/ 0 h 627"/>
                <a:gd name="T4" fmla="*/ 521 w 1043"/>
                <a:gd name="T5" fmla="*/ 292 h 627"/>
                <a:gd name="T6" fmla="*/ 1022 w 1043"/>
                <a:gd name="T7" fmla="*/ 104 h 627"/>
                <a:gd name="T8" fmla="*/ 1042 w 1043"/>
                <a:gd name="T9" fmla="*/ 397 h 627"/>
                <a:gd name="T10" fmla="*/ 542 w 1043"/>
                <a:gd name="T11" fmla="*/ 584 h 627"/>
                <a:gd name="T12" fmla="*/ 20 w 1043"/>
                <a:gd name="T13" fmla="*/ 292 h 627"/>
                <a:gd name="T14" fmla="*/ 0 w 1043"/>
                <a:gd name="T15" fmla="*/ 0 h 6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3" h="627">
                  <a:moveTo>
                    <a:pt x="0" y="0"/>
                  </a:moveTo>
                  <a:lnTo>
                    <a:pt x="0" y="0"/>
                  </a:lnTo>
                  <a:cubicBezTo>
                    <a:pt x="20" y="146"/>
                    <a:pt x="250" y="271"/>
                    <a:pt x="521" y="292"/>
                  </a:cubicBezTo>
                  <a:cubicBezTo>
                    <a:pt x="813" y="334"/>
                    <a:pt x="1022" y="230"/>
                    <a:pt x="1022" y="104"/>
                  </a:cubicBezTo>
                  <a:cubicBezTo>
                    <a:pt x="1042" y="397"/>
                    <a:pt x="1042" y="397"/>
                    <a:pt x="1042" y="397"/>
                  </a:cubicBezTo>
                  <a:cubicBezTo>
                    <a:pt x="1042" y="521"/>
                    <a:pt x="813" y="626"/>
                    <a:pt x="542" y="584"/>
                  </a:cubicBezTo>
                  <a:cubicBezTo>
                    <a:pt x="271" y="563"/>
                    <a:pt x="20" y="438"/>
                    <a:pt x="20"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77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442" name="Freeform 441"/>
            <p:cNvSpPr>
              <a:spLocks noChangeArrowheads="1"/>
            </p:cNvSpPr>
            <p:nvPr/>
          </p:nvSpPr>
          <p:spPr bwMode="auto">
            <a:xfrm>
              <a:off x="5162" y="1056"/>
              <a:ext cx="232" cy="117"/>
            </a:xfrm>
            <a:custGeom>
              <a:avLst/>
              <a:gdLst>
                <a:gd name="T0" fmla="*/ 1022 w 1023"/>
                <a:gd name="T1" fmla="*/ 313 h 522"/>
                <a:gd name="T2" fmla="*/ 1022 w 1023"/>
                <a:gd name="T3" fmla="*/ 313 h 522"/>
                <a:gd name="T4" fmla="*/ 500 w 1023"/>
                <a:gd name="T5" fmla="*/ 21 h 522"/>
                <a:gd name="T6" fmla="*/ 0 w 1023"/>
                <a:gd name="T7" fmla="*/ 208 h 522"/>
                <a:gd name="T8" fmla="*/ 522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67"/>
                    <a:pt x="772" y="42"/>
                    <a:pt x="500" y="21"/>
                  </a:cubicBezTo>
                  <a:cubicBezTo>
                    <a:pt x="209" y="0"/>
                    <a:pt x="0" y="84"/>
                    <a:pt x="0" y="208"/>
                  </a:cubicBezTo>
                  <a:cubicBezTo>
                    <a:pt x="21" y="355"/>
                    <a:pt x="250" y="480"/>
                    <a:pt x="522" y="501"/>
                  </a:cubicBezTo>
                  <a:cubicBezTo>
                    <a:pt x="813" y="521"/>
                    <a:pt x="1022" y="438"/>
                    <a:pt x="1022"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6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443" name="Freeform 442"/>
            <p:cNvSpPr>
              <a:spLocks noChangeArrowheads="1"/>
            </p:cNvSpPr>
            <p:nvPr/>
          </p:nvSpPr>
          <p:spPr bwMode="auto">
            <a:xfrm>
              <a:off x="5162" y="1102"/>
              <a:ext cx="236" cy="137"/>
            </a:xfrm>
            <a:custGeom>
              <a:avLst/>
              <a:gdLst>
                <a:gd name="T0" fmla="*/ 0 w 1044"/>
                <a:gd name="T1" fmla="*/ 0 h 607"/>
                <a:gd name="T2" fmla="*/ 0 w 1044"/>
                <a:gd name="T3" fmla="*/ 0 h 607"/>
                <a:gd name="T4" fmla="*/ 522 w 1044"/>
                <a:gd name="T5" fmla="*/ 293 h 607"/>
                <a:gd name="T6" fmla="*/ 1022 w 1044"/>
                <a:gd name="T7" fmla="*/ 105 h 607"/>
                <a:gd name="T8" fmla="*/ 1022 w 1044"/>
                <a:gd name="T9" fmla="*/ 397 h 607"/>
                <a:gd name="T10" fmla="*/ 542 w 1044"/>
                <a:gd name="T11" fmla="*/ 584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7"/>
                    <a:pt x="250" y="272"/>
                    <a:pt x="522" y="293"/>
                  </a:cubicBezTo>
                  <a:cubicBezTo>
                    <a:pt x="813" y="313"/>
                    <a:pt x="1022" y="230"/>
                    <a:pt x="1022" y="105"/>
                  </a:cubicBezTo>
                  <a:cubicBezTo>
                    <a:pt x="1022" y="397"/>
                    <a:pt x="1022" y="397"/>
                    <a:pt x="1022" y="397"/>
                  </a:cubicBezTo>
                  <a:cubicBezTo>
                    <a:pt x="1043" y="522"/>
                    <a:pt x="813" y="606"/>
                    <a:pt x="542" y="584"/>
                  </a:cubicBezTo>
                  <a:cubicBezTo>
                    <a:pt x="250" y="564"/>
                    <a:pt x="21" y="439"/>
                    <a:pt x="21" y="293"/>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7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grpSp>
      <p:grpSp>
        <p:nvGrpSpPr>
          <p:cNvPr id="444" name="Group 204"/>
          <p:cNvGrpSpPr>
            <a:grpSpLocks/>
          </p:cNvGrpSpPr>
          <p:nvPr/>
        </p:nvGrpSpPr>
        <p:grpSpPr bwMode="auto">
          <a:xfrm>
            <a:off x="4982866" y="3771162"/>
            <a:ext cx="1742346" cy="1269608"/>
            <a:chOff x="3658" y="852"/>
            <a:chExt cx="1986" cy="1447"/>
          </a:xfrm>
        </p:grpSpPr>
        <p:sp>
          <p:nvSpPr>
            <p:cNvPr id="445" name="Freeform 444"/>
            <p:cNvSpPr>
              <a:spLocks noChangeArrowheads="1"/>
            </p:cNvSpPr>
            <p:nvPr/>
          </p:nvSpPr>
          <p:spPr bwMode="auto">
            <a:xfrm>
              <a:off x="3658" y="1419"/>
              <a:ext cx="662" cy="880"/>
            </a:xfrm>
            <a:custGeom>
              <a:avLst/>
              <a:gdLst>
                <a:gd name="T0" fmla="*/ 2921 w 2922"/>
                <a:gd name="T1" fmla="*/ 3879 h 3880"/>
                <a:gd name="T2" fmla="*/ 0 w 2922"/>
                <a:gd name="T3" fmla="*/ 2629 h 3880"/>
                <a:gd name="T4" fmla="*/ 0 w 2922"/>
                <a:gd name="T5" fmla="*/ 0 h 3880"/>
                <a:gd name="T6" fmla="*/ 2921 w 2922"/>
                <a:gd name="T7" fmla="*/ 1251 h 3880"/>
                <a:gd name="T8" fmla="*/ 2921 w 2922"/>
                <a:gd name="T9" fmla="*/ 3879 h 3880"/>
              </a:gdLst>
              <a:ahLst/>
              <a:cxnLst>
                <a:cxn ang="0">
                  <a:pos x="T0" y="T1"/>
                </a:cxn>
                <a:cxn ang="0">
                  <a:pos x="T2" y="T3"/>
                </a:cxn>
                <a:cxn ang="0">
                  <a:pos x="T4" y="T5"/>
                </a:cxn>
                <a:cxn ang="0">
                  <a:pos x="T6" y="T7"/>
                </a:cxn>
                <a:cxn ang="0">
                  <a:pos x="T8" y="T9"/>
                </a:cxn>
              </a:cxnLst>
              <a:rect l="0" t="0" r="r" b="b"/>
              <a:pathLst>
                <a:path w="2922" h="3880">
                  <a:moveTo>
                    <a:pt x="2921" y="3879"/>
                  </a:moveTo>
                  <a:lnTo>
                    <a:pt x="0" y="2629"/>
                  </a:lnTo>
                  <a:lnTo>
                    <a:pt x="0" y="0"/>
                  </a:lnTo>
                  <a:lnTo>
                    <a:pt x="2921" y="1251"/>
                  </a:lnTo>
                  <a:lnTo>
                    <a:pt x="2921" y="3879"/>
                  </a:lnTo>
                </a:path>
              </a:pathLst>
            </a:custGeom>
            <a:gradFill flip="none" rotWithShape="1">
              <a:gsLst>
                <a:gs pos="0">
                  <a:schemeClr val="accent5">
                    <a:lumMod val="40000"/>
                    <a:lumOff val="60000"/>
                  </a:schemeClr>
                </a:gs>
                <a:gs pos="46000">
                  <a:schemeClr val="accent5">
                    <a:lumMod val="95000"/>
                    <a:lumOff val="5000"/>
                  </a:schemeClr>
                </a:gs>
                <a:gs pos="100000">
                  <a:schemeClr val="accent5">
                    <a:lumMod val="60000"/>
                  </a:schemeClr>
                </a:gs>
              </a:gsLst>
              <a:path path="circle">
                <a:fillToRect l="50000" t="130000" r="50000" b="-3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446" name="Freeform 445"/>
            <p:cNvSpPr>
              <a:spLocks noChangeArrowheads="1"/>
            </p:cNvSpPr>
            <p:nvPr/>
          </p:nvSpPr>
          <p:spPr bwMode="auto">
            <a:xfrm>
              <a:off x="4320" y="1133"/>
              <a:ext cx="1324" cy="1166"/>
            </a:xfrm>
            <a:custGeom>
              <a:avLst/>
              <a:gdLst>
                <a:gd name="T0" fmla="*/ 2920 w 5842"/>
                <a:gd name="T1" fmla="*/ 1272 h 5152"/>
                <a:gd name="T2" fmla="*/ 0 w 5842"/>
                <a:gd name="T3" fmla="*/ 2523 h 5152"/>
                <a:gd name="T4" fmla="*/ 0 w 5842"/>
                <a:gd name="T5" fmla="*/ 5151 h 5152"/>
                <a:gd name="T6" fmla="*/ 2920 w 5842"/>
                <a:gd name="T7" fmla="*/ 3901 h 5152"/>
                <a:gd name="T8" fmla="*/ 5841 w 5842"/>
                <a:gd name="T9" fmla="*/ 2649 h 5152"/>
                <a:gd name="T10" fmla="*/ 5841 w 5842"/>
                <a:gd name="T11" fmla="*/ 0 h 5152"/>
                <a:gd name="T12" fmla="*/ 2920 w 5842"/>
                <a:gd name="T13" fmla="*/ 1272 h 5152"/>
              </a:gdLst>
              <a:ahLst/>
              <a:cxnLst>
                <a:cxn ang="0">
                  <a:pos x="T0" y="T1"/>
                </a:cxn>
                <a:cxn ang="0">
                  <a:pos x="T2" y="T3"/>
                </a:cxn>
                <a:cxn ang="0">
                  <a:pos x="T4" y="T5"/>
                </a:cxn>
                <a:cxn ang="0">
                  <a:pos x="T6" y="T7"/>
                </a:cxn>
                <a:cxn ang="0">
                  <a:pos x="T8" y="T9"/>
                </a:cxn>
                <a:cxn ang="0">
                  <a:pos x="T10" y="T11"/>
                </a:cxn>
                <a:cxn ang="0">
                  <a:pos x="T12" y="T13"/>
                </a:cxn>
              </a:cxnLst>
              <a:rect l="0" t="0" r="r" b="b"/>
              <a:pathLst>
                <a:path w="5842" h="5152">
                  <a:moveTo>
                    <a:pt x="2920" y="1272"/>
                  </a:moveTo>
                  <a:lnTo>
                    <a:pt x="0" y="2523"/>
                  </a:lnTo>
                  <a:lnTo>
                    <a:pt x="0" y="5151"/>
                  </a:lnTo>
                  <a:lnTo>
                    <a:pt x="2920" y="3901"/>
                  </a:lnTo>
                  <a:lnTo>
                    <a:pt x="5841" y="2649"/>
                  </a:lnTo>
                  <a:lnTo>
                    <a:pt x="5841" y="0"/>
                  </a:lnTo>
                  <a:lnTo>
                    <a:pt x="2920" y="1272"/>
                  </a:lnTo>
                </a:path>
              </a:pathLst>
            </a:custGeom>
            <a:gradFill flip="none" rotWithShape="1">
              <a:gsLst>
                <a:gs pos="0">
                  <a:schemeClr val="accent5">
                    <a:lumMod val="89000"/>
                  </a:schemeClr>
                </a:gs>
                <a:gs pos="23000">
                  <a:schemeClr val="accent5">
                    <a:lumMod val="89000"/>
                  </a:schemeClr>
                </a:gs>
                <a:gs pos="69000">
                  <a:schemeClr val="accent5">
                    <a:lumMod val="75000"/>
                  </a:schemeClr>
                </a:gs>
                <a:gs pos="97000">
                  <a:schemeClr val="accent5">
                    <a:lumMod val="70000"/>
                  </a:schemeClr>
                </a:gs>
              </a:gsLst>
              <a:path path="circle">
                <a:fillToRect l="50000" t="50000" r="50000" b="5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447" name="Freeform 446"/>
            <p:cNvSpPr>
              <a:spLocks noChangeArrowheads="1"/>
            </p:cNvSpPr>
            <p:nvPr/>
          </p:nvSpPr>
          <p:spPr bwMode="auto">
            <a:xfrm>
              <a:off x="3658" y="852"/>
              <a:ext cx="1986" cy="856"/>
            </a:xfrm>
            <a:custGeom>
              <a:avLst/>
              <a:gdLst>
                <a:gd name="T0" fmla="*/ 5841 w 8763"/>
                <a:gd name="T1" fmla="*/ 0 h 3776"/>
                <a:gd name="T2" fmla="*/ 2921 w 8763"/>
                <a:gd name="T3" fmla="*/ 1252 h 3776"/>
                <a:gd name="T4" fmla="*/ 0 w 8763"/>
                <a:gd name="T5" fmla="*/ 2524 h 3776"/>
                <a:gd name="T6" fmla="*/ 2921 w 8763"/>
                <a:gd name="T7" fmla="*/ 3775 h 3776"/>
                <a:gd name="T8" fmla="*/ 5841 w 8763"/>
                <a:gd name="T9" fmla="*/ 2524 h 3776"/>
                <a:gd name="T10" fmla="*/ 8762 w 8763"/>
                <a:gd name="T11" fmla="*/ 1252 h 3776"/>
                <a:gd name="T12" fmla="*/ 5841 w 8763"/>
                <a:gd name="T13" fmla="*/ 0 h 3776"/>
              </a:gdLst>
              <a:ahLst/>
              <a:cxnLst>
                <a:cxn ang="0">
                  <a:pos x="T0" y="T1"/>
                </a:cxn>
                <a:cxn ang="0">
                  <a:pos x="T2" y="T3"/>
                </a:cxn>
                <a:cxn ang="0">
                  <a:pos x="T4" y="T5"/>
                </a:cxn>
                <a:cxn ang="0">
                  <a:pos x="T6" y="T7"/>
                </a:cxn>
                <a:cxn ang="0">
                  <a:pos x="T8" y="T9"/>
                </a:cxn>
                <a:cxn ang="0">
                  <a:pos x="T10" y="T11"/>
                </a:cxn>
                <a:cxn ang="0">
                  <a:pos x="T12" y="T13"/>
                </a:cxn>
              </a:cxnLst>
              <a:rect l="0" t="0" r="r" b="b"/>
              <a:pathLst>
                <a:path w="8763" h="3776">
                  <a:moveTo>
                    <a:pt x="5841" y="0"/>
                  </a:moveTo>
                  <a:lnTo>
                    <a:pt x="2921" y="1252"/>
                  </a:lnTo>
                  <a:lnTo>
                    <a:pt x="0" y="2524"/>
                  </a:lnTo>
                  <a:lnTo>
                    <a:pt x="2921" y="3775"/>
                  </a:lnTo>
                  <a:lnTo>
                    <a:pt x="5841" y="2524"/>
                  </a:lnTo>
                  <a:lnTo>
                    <a:pt x="8762" y="1252"/>
                  </a:lnTo>
                  <a:lnTo>
                    <a:pt x="5841" y="0"/>
                  </a:lnTo>
                </a:path>
              </a:pathLst>
            </a:custGeom>
            <a:gradFill flip="none" rotWithShape="1">
              <a:gsLst>
                <a:gs pos="0">
                  <a:schemeClr val="accent5">
                    <a:lumMod val="0"/>
                    <a:lumOff val="100000"/>
                  </a:schemeClr>
                </a:gs>
                <a:gs pos="35000">
                  <a:schemeClr val="accent5">
                    <a:lumMod val="0"/>
                    <a:lumOff val="100000"/>
                  </a:schemeClr>
                </a:gs>
                <a:gs pos="100000">
                  <a:schemeClr val="accent5">
                    <a:lumMod val="100000"/>
                  </a:schemeClr>
                </a:gs>
              </a:gsLst>
              <a:path path="circle">
                <a:fillToRect l="50000" t="-80000" r="50000" b="18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448" name="Freeform 447"/>
            <p:cNvSpPr>
              <a:spLocks noChangeArrowheads="1"/>
            </p:cNvSpPr>
            <p:nvPr/>
          </p:nvSpPr>
          <p:spPr bwMode="auto">
            <a:xfrm>
              <a:off x="3872" y="1246"/>
              <a:ext cx="234" cy="121"/>
            </a:xfrm>
            <a:custGeom>
              <a:avLst/>
              <a:gdLst>
                <a:gd name="T0" fmla="*/ 1022 w 1044"/>
                <a:gd name="T1" fmla="*/ 333 h 543"/>
                <a:gd name="T2" fmla="*/ 1022 w 1044"/>
                <a:gd name="T3" fmla="*/ 333 h 543"/>
                <a:gd name="T4" fmla="*/ 500 w 1044"/>
                <a:gd name="T5" fmla="*/ 41 h 543"/>
                <a:gd name="T6" fmla="*/ 20 w 1044"/>
                <a:gd name="T7" fmla="*/ 229 h 543"/>
                <a:gd name="T8" fmla="*/ 542 w 1044"/>
                <a:gd name="T9" fmla="*/ 521 h 543"/>
                <a:gd name="T10" fmla="*/ 1022 w 1044"/>
                <a:gd name="T11" fmla="*/ 333 h 543"/>
              </a:gdLst>
              <a:ahLst/>
              <a:cxnLst>
                <a:cxn ang="0">
                  <a:pos x="T0" y="T1"/>
                </a:cxn>
                <a:cxn ang="0">
                  <a:pos x="T2" y="T3"/>
                </a:cxn>
                <a:cxn ang="0">
                  <a:pos x="T4" y="T5"/>
                </a:cxn>
                <a:cxn ang="0">
                  <a:pos x="T6" y="T7"/>
                </a:cxn>
                <a:cxn ang="0">
                  <a:pos x="T8" y="T9"/>
                </a:cxn>
                <a:cxn ang="0">
                  <a:pos x="T10" y="T11"/>
                </a:cxn>
              </a:cxnLst>
              <a:rect l="0" t="0" r="r" b="b"/>
              <a:pathLst>
                <a:path w="1044" h="543">
                  <a:moveTo>
                    <a:pt x="1022" y="333"/>
                  </a:moveTo>
                  <a:lnTo>
                    <a:pt x="1022" y="333"/>
                  </a:lnTo>
                  <a:cubicBezTo>
                    <a:pt x="1022" y="187"/>
                    <a:pt x="793" y="62"/>
                    <a:pt x="500" y="41"/>
                  </a:cubicBezTo>
                  <a:cubicBezTo>
                    <a:pt x="229" y="0"/>
                    <a:pt x="0" y="104"/>
                    <a:pt x="20" y="229"/>
                  </a:cubicBezTo>
                  <a:cubicBezTo>
                    <a:pt x="20" y="354"/>
                    <a:pt x="250" y="479"/>
                    <a:pt x="542" y="521"/>
                  </a:cubicBezTo>
                  <a:cubicBezTo>
                    <a:pt x="813" y="542"/>
                    <a:pt x="1043" y="458"/>
                    <a:pt x="1022" y="33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6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449" name="Freeform 448"/>
            <p:cNvSpPr>
              <a:spLocks noChangeArrowheads="1"/>
            </p:cNvSpPr>
            <p:nvPr/>
          </p:nvSpPr>
          <p:spPr bwMode="auto">
            <a:xfrm>
              <a:off x="3876" y="1298"/>
              <a:ext cx="230" cy="135"/>
            </a:xfrm>
            <a:custGeom>
              <a:avLst/>
              <a:gdLst>
                <a:gd name="T0" fmla="*/ 0 w 1024"/>
                <a:gd name="T1" fmla="*/ 0 h 606"/>
                <a:gd name="T2" fmla="*/ 0 w 1024"/>
                <a:gd name="T3" fmla="*/ 0 h 606"/>
                <a:gd name="T4" fmla="*/ 522 w 1024"/>
                <a:gd name="T5" fmla="*/ 292 h 606"/>
                <a:gd name="T6" fmla="*/ 1002 w 1024"/>
                <a:gd name="T7" fmla="*/ 104 h 606"/>
                <a:gd name="T8" fmla="*/ 1023 w 1024"/>
                <a:gd name="T9" fmla="*/ 396 h 606"/>
                <a:gd name="T10" fmla="*/ 522 w 1024"/>
                <a:gd name="T11" fmla="*/ 584 h 606"/>
                <a:gd name="T12" fmla="*/ 0 w 1024"/>
                <a:gd name="T13" fmla="*/ 292 h 606"/>
                <a:gd name="T14" fmla="*/ 0 w 102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4" h="606">
                  <a:moveTo>
                    <a:pt x="0" y="0"/>
                  </a:moveTo>
                  <a:lnTo>
                    <a:pt x="0" y="0"/>
                  </a:lnTo>
                  <a:cubicBezTo>
                    <a:pt x="0" y="125"/>
                    <a:pt x="230" y="250"/>
                    <a:pt x="522" y="292"/>
                  </a:cubicBezTo>
                  <a:cubicBezTo>
                    <a:pt x="793" y="313"/>
                    <a:pt x="1023" y="229"/>
                    <a:pt x="1002" y="104"/>
                  </a:cubicBezTo>
                  <a:cubicBezTo>
                    <a:pt x="1023" y="396"/>
                    <a:pt x="1023" y="396"/>
                    <a:pt x="1023" y="396"/>
                  </a:cubicBezTo>
                  <a:cubicBezTo>
                    <a:pt x="1023" y="521"/>
                    <a:pt x="814" y="605"/>
                    <a:pt x="522" y="584"/>
                  </a:cubicBezTo>
                  <a:cubicBezTo>
                    <a:pt x="251" y="563"/>
                    <a:pt x="22" y="417"/>
                    <a:pt x="0"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7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450" name="Freeform 449"/>
            <p:cNvSpPr>
              <a:spLocks noChangeArrowheads="1"/>
            </p:cNvSpPr>
            <p:nvPr/>
          </p:nvSpPr>
          <p:spPr bwMode="auto">
            <a:xfrm>
              <a:off x="4225" y="1423"/>
              <a:ext cx="236" cy="123"/>
            </a:xfrm>
            <a:custGeom>
              <a:avLst/>
              <a:gdLst>
                <a:gd name="T0" fmla="*/ 1022 w 1044"/>
                <a:gd name="T1" fmla="*/ 313 h 544"/>
                <a:gd name="T2" fmla="*/ 1022 w 1044"/>
                <a:gd name="T3" fmla="*/ 313 h 544"/>
                <a:gd name="T4" fmla="*/ 501 w 1044"/>
                <a:gd name="T5" fmla="*/ 21 h 544"/>
                <a:gd name="T6" fmla="*/ 21 w 1044"/>
                <a:gd name="T7" fmla="*/ 230 h 544"/>
                <a:gd name="T8" fmla="*/ 542 w 1044"/>
                <a:gd name="T9" fmla="*/ 522 h 544"/>
                <a:gd name="T10" fmla="*/ 1022 w 1044"/>
                <a:gd name="T11" fmla="*/ 313 h 544"/>
              </a:gdLst>
              <a:ahLst/>
              <a:cxnLst>
                <a:cxn ang="0">
                  <a:pos x="T0" y="T1"/>
                </a:cxn>
                <a:cxn ang="0">
                  <a:pos x="T2" y="T3"/>
                </a:cxn>
                <a:cxn ang="0">
                  <a:pos x="T4" y="T5"/>
                </a:cxn>
                <a:cxn ang="0">
                  <a:pos x="T6" y="T7"/>
                </a:cxn>
                <a:cxn ang="0">
                  <a:pos x="T8" y="T9"/>
                </a:cxn>
                <a:cxn ang="0">
                  <a:pos x="T10" y="T11"/>
                </a:cxn>
              </a:cxnLst>
              <a:rect l="0" t="0" r="r" b="b"/>
              <a:pathLst>
                <a:path w="1044" h="544">
                  <a:moveTo>
                    <a:pt x="1022" y="313"/>
                  </a:moveTo>
                  <a:lnTo>
                    <a:pt x="1022" y="313"/>
                  </a:lnTo>
                  <a:cubicBezTo>
                    <a:pt x="1022" y="188"/>
                    <a:pt x="793" y="63"/>
                    <a:pt x="501" y="21"/>
                  </a:cubicBezTo>
                  <a:cubicBezTo>
                    <a:pt x="230" y="0"/>
                    <a:pt x="0" y="83"/>
                    <a:pt x="21" y="230"/>
                  </a:cubicBezTo>
                  <a:cubicBezTo>
                    <a:pt x="21" y="355"/>
                    <a:pt x="251" y="480"/>
                    <a:pt x="542" y="522"/>
                  </a:cubicBezTo>
                  <a:cubicBezTo>
                    <a:pt x="814" y="543"/>
                    <a:pt x="1043" y="459"/>
                    <a:pt x="1022"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6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451" name="Freeform 450"/>
            <p:cNvSpPr>
              <a:spLocks noChangeArrowheads="1"/>
            </p:cNvSpPr>
            <p:nvPr/>
          </p:nvSpPr>
          <p:spPr bwMode="auto">
            <a:xfrm>
              <a:off x="4229" y="1478"/>
              <a:ext cx="232" cy="135"/>
            </a:xfrm>
            <a:custGeom>
              <a:avLst/>
              <a:gdLst>
                <a:gd name="T0" fmla="*/ 0 w 1023"/>
                <a:gd name="T1" fmla="*/ 0 h 605"/>
                <a:gd name="T2" fmla="*/ 0 w 1023"/>
                <a:gd name="T3" fmla="*/ 0 h 605"/>
                <a:gd name="T4" fmla="*/ 521 w 1023"/>
                <a:gd name="T5" fmla="*/ 292 h 605"/>
                <a:gd name="T6" fmla="*/ 1001 w 1023"/>
                <a:gd name="T7" fmla="*/ 83 h 605"/>
                <a:gd name="T8" fmla="*/ 1022 w 1023"/>
                <a:gd name="T9" fmla="*/ 375 h 605"/>
                <a:gd name="T10" fmla="*/ 521 w 1023"/>
                <a:gd name="T11" fmla="*/ 584 h 605"/>
                <a:gd name="T12" fmla="*/ 0 w 1023"/>
                <a:gd name="T13" fmla="*/ 292 h 605"/>
                <a:gd name="T14" fmla="*/ 0 w 1023"/>
                <a:gd name="T15" fmla="*/ 0 h 6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3" h="605">
                  <a:moveTo>
                    <a:pt x="0" y="0"/>
                  </a:moveTo>
                  <a:lnTo>
                    <a:pt x="0" y="0"/>
                  </a:lnTo>
                  <a:cubicBezTo>
                    <a:pt x="0" y="125"/>
                    <a:pt x="230" y="250"/>
                    <a:pt x="521" y="292"/>
                  </a:cubicBezTo>
                  <a:cubicBezTo>
                    <a:pt x="793" y="313"/>
                    <a:pt x="1022" y="229"/>
                    <a:pt x="1001" y="83"/>
                  </a:cubicBezTo>
                  <a:cubicBezTo>
                    <a:pt x="1022" y="375"/>
                    <a:pt x="1022" y="375"/>
                    <a:pt x="1022" y="375"/>
                  </a:cubicBezTo>
                  <a:cubicBezTo>
                    <a:pt x="1022" y="521"/>
                    <a:pt x="814" y="604"/>
                    <a:pt x="521" y="584"/>
                  </a:cubicBezTo>
                  <a:cubicBezTo>
                    <a:pt x="250" y="542"/>
                    <a:pt x="21" y="417"/>
                    <a:pt x="0"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7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452" name="Freeform 451"/>
            <p:cNvSpPr>
              <a:spLocks noChangeArrowheads="1"/>
            </p:cNvSpPr>
            <p:nvPr/>
          </p:nvSpPr>
          <p:spPr bwMode="auto">
            <a:xfrm>
              <a:off x="4183" y="1122"/>
              <a:ext cx="232" cy="121"/>
            </a:xfrm>
            <a:custGeom>
              <a:avLst/>
              <a:gdLst>
                <a:gd name="T0" fmla="*/ 1022 w 1023"/>
                <a:gd name="T1" fmla="*/ 313 h 544"/>
                <a:gd name="T2" fmla="*/ 1022 w 1023"/>
                <a:gd name="T3" fmla="*/ 313 h 544"/>
                <a:gd name="T4" fmla="*/ 501 w 1023"/>
                <a:gd name="T5" fmla="*/ 21 h 544"/>
                <a:gd name="T6" fmla="*/ 0 w 1023"/>
                <a:gd name="T7" fmla="*/ 229 h 544"/>
                <a:gd name="T8" fmla="*/ 521 w 1023"/>
                <a:gd name="T9" fmla="*/ 500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1"/>
                  </a:cubicBezTo>
                  <a:cubicBezTo>
                    <a:pt x="208" y="0"/>
                    <a:pt x="0" y="83"/>
                    <a:pt x="0" y="229"/>
                  </a:cubicBezTo>
                  <a:cubicBezTo>
                    <a:pt x="0" y="355"/>
                    <a:pt x="250" y="480"/>
                    <a:pt x="521" y="500"/>
                  </a:cubicBezTo>
                  <a:cubicBezTo>
                    <a:pt x="813" y="543"/>
                    <a:pt x="1022" y="459"/>
                    <a:pt x="1022"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6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453" name="Freeform 452"/>
            <p:cNvSpPr>
              <a:spLocks noChangeArrowheads="1"/>
            </p:cNvSpPr>
            <p:nvPr/>
          </p:nvSpPr>
          <p:spPr bwMode="auto">
            <a:xfrm>
              <a:off x="4183" y="1175"/>
              <a:ext cx="236" cy="135"/>
            </a:xfrm>
            <a:custGeom>
              <a:avLst/>
              <a:gdLst>
                <a:gd name="T0" fmla="*/ 0 w 1044"/>
                <a:gd name="T1" fmla="*/ 0 h 606"/>
                <a:gd name="T2" fmla="*/ 0 w 1044"/>
                <a:gd name="T3" fmla="*/ 0 h 606"/>
                <a:gd name="T4" fmla="*/ 521 w 1044"/>
                <a:gd name="T5" fmla="*/ 271 h 606"/>
                <a:gd name="T6" fmla="*/ 1022 w 1044"/>
                <a:gd name="T7" fmla="*/ 84 h 606"/>
                <a:gd name="T8" fmla="*/ 1022 w 1044"/>
                <a:gd name="T9" fmla="*/ 376 h 606"/>
                <a:gd name="T10" fmla="*/ 542 w 1044"/>
                <a:gd name="T11" fmla="*/ 564 h 606"/>
                <a:gd name="T12" fmla="*/ 21 w 1044"/>
                <a:gd name="T13" fmla="*/ 293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0" y="126"/>
                    <a:pt x="250" y="251"/>
                    <a:pt x="521" y="271"/>
                  </a:cubicBezTo>
                  <a:cubicBezTo>
                    <a:pt x="813" y="314"/>
                    <a:pt x="1022" y="230"/>
                    <a:pt x="1022" y="84"/>
                  </a:cubicBezTo>
                  <a:cubicBezTo>
                    <a:pt x="1022" y="376"/>
                    <a:pt x="1022" y="376"/>
                    <a:pt x="1022" y="376"/>
                  </a:cubicBezTo>
                  <a:cubicBezTo>
                    <a:pt x="1043" y="522"/>
                    <a:pt x="813" y="605"/>
                    <a:pt x="542" y="564"/>
                  </a:cubicBezTo>
                  <a:cubicBezTo>
                    <a:pt x="250" y="543"/>
                    <a:pt x="21" y="418"/>
                    <a:pt x="21" y="293"/>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7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454" name="Freeform 453"/>
            <p:cNvSpPr>
              <a:spLocks noChangeArrowheads="1"/>
            </p:cNvSpPr>
            <p:nvPr/>
          </p:nvSpPr>
          <p:spPr bwMode="auto">
            <a:xfrm>
              <a:off x="4534" y="1300"/>
              <a:ext cx="234" cy="117"/>
            </a:xfrm>
            <a:custGeom>
              <a:avLst/>
              <a:gdLst>
                <a:gd name="T0" fmla="*/ 1044 w 1045"/>
                <a:gd name="T1" fmla="*/ 313 h 522"/>
                <a:gd name="T2" fmla="*/ 1044 w 1045"/>
                <a:gd name="T3" fmla="*/ 313 h 522"/>
                <a:gd name="T4" fmla="*/ 501 w 1045"/>
                <a:gd name="T5" fmla="*/ 21 h 522"/>
                <a:gd name="T6" fmla="*/ 21 w 1045"/>
                <a:gd name="T7" fmla="*/ 208 h 522"/>
                <a:gd name="T8" fmla="*/ 543 w 1045"/>
                <a:gd name="T9" fmla="*/ 500 h 522"/>
                <a:gd name="T10" fmla="*/ 1044 w 1045"/>
                <a:gd name="T11" fmla="*/ 313 h 522"/>
              </a:gdLst>
              <a:ahLst/>
              <a:cxnLst>
                <a:cxn ang="0">
                  <a:pos x="T0" y="T1"/>
                </a:cxn>
                <a:cxn ang="0">
                  <a:pos x="T2" y="T3"/>
                </a:cxn>
                <a:cxn ang="0">
                  <a:pos x="T4" y="T5"/>
                </a:cxn>
                <a:cxn ang="0">
                  <a:pos x="T6" y="T7"/>
                </a:cxn>
                <a:cxn ang="0">
                  <a:pos x="T8" y="T9"/>
                </a:cxn>
                <a:cxn ang="0">
                  <a:pos x="T10" y="T11"/>
                </a:cxn>
              </a:cxnLst>
              <a:rect l="0" t="0" r="r" b="b"/>
              <a:pathLst>
                <a:path w="1045" h="522">
                  <a:moveTo>
                    <a:pt x="1044" y="313"/>
                  </a:moveTo>
                  <a:lnTo>
                    <a:pt x="1044" y="313"/>
                  </a:lnTo>
                  <a:cubicBezTo>
                    <a:pt x="1022" y="187"/>
                    <a:pt x="793" y="41"/>
                    <a:pt x="501" y="21"/>
                  </a:cubicBezTo>
                  <a:cubicBezTo>
                    <a:pt x="230" y="0"/>
                    <a:pt x="0" y="83"/>
                    <a:pt x="21" y="208"/>
                  </a:cubicBezTo>
                  <a:cubicBezTo>
                    <a:pt x="21" y="354"/>
                    <a:pt x="271" y="480"/>
                    <a:pt x="543" y="500"/>
                  </a:cubicBezTo>
                  <a:cubicBezTo>
                    <a:pt x="814" y="521"/>
                    <a:pt x="1044" y="438"/>
                    <a:pt x="1044"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6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455" name="Freeform 454"/>
            <p:cNvSpPr>
              <a:spLocks noChangeArrowheads="1"/>
            </p:cNvSpPr>
            <p:nvPr/>
          </p:nvSpPr>
          <p:spPr bwMode="auto">
            <a:xfrm>
              <a:off x="4538" y="1348"/>
              <a:ext cx="236" cy="137"/>
            </a:xfrm>
            <a:custGeom>
              <a:avLst/>
              <a:gdLst>
                <a:gd name="T0" fmla="*/ 0 w 1044"/>
                <a:gd name="T1" fmla="*/ 0 h 607"/>
                <a:gd name="T2" fmla="*/ 0 w 1044"/>
                <a:gd name="T3" fmla="*/ 0 h 607"/>
                <a:gd name="T4" fmla="*/ 522 w 1044"/>
                <a:gd name="T5" fmla="*/ 292 h 607"/>
                <a:gd name="T6" fmla="*/ 1023 w 1044"/>
                <a:gd name="T7" fmla="*/ 105 h 607"/>
                <a:gd name="T8" fmla="*/ 1023 w 1044"/>
                <a:gd name="T9" fmla="*/ 397 h 607"/>
                <a:gd name="T10" fmla="*/ 543 w 1044"/>
                <a:gd name="T11" fmla="*/ 584 h 607"/>
                <a:gd name="T12" fmla="*/ 0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6"/>
                    <a:pt x="250" y="272"/>
                    <a:pt x="522" y="292"/>
                  </a:cubicBezTo>
                  <a:cubicBezTo>
                    <a:pt x="793" y="313"/>
                    <a:pt x="1023" y="230"/>
                    <a:pt x="1023" y="105"/>
                  </a:cubicBezTo>
                  <a:cubicBezTo>
                    <a:pt x="1023" y="397"/>
                    <a:pt x="1023" y="397"/>
                    <a:pt x="1023" y="397"/>
                  </a:cubicBezTo>
                  <a:cubicBezTo>
                    <a:pt x="1043" y="522"/>
                    <a:pt x="814" y="606"/>
                    <a:pt x="543" y="584"/>
                  </a:cubicBezTo>
                  <a:cubicBezTo>
                    <a:pt x="250" y="564"/>
                    <a:pt x="21" y="439"/>
                    <a:pt x="0"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7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456" name="Freeform 455"/>
            <p:cNvSpPr>
              <a:spLocks noChangeArrowheads="1"/>
            </p:cNvSpPr>
            <p:nvPr/>
          </p:nvSpPr>
          <p:spPr bwMode="auto">
            <a:xfrm>
              <a:off x="4500" y="999"/>
              <a:ext cx="236" cy="117"/>
            </a:xfrm>
            <a:custGeom>
              <a:avLst/>
              <a:gdLst>
                <a:gd name="T0" fmla="*/ 1023 w 1044"/>
                <a:gd name="T1" fmla="*/ 313 h 522"/>
                <a:gd name="T2" fmla="*/ 1023 w 1044"/>
                <a:gd name="T3" fmla="*/ 313 h 522"/>
                <a:gd name="T4" fmla="*/ 501 w 1044"/>
                <a:gd name="T5" fmla="*/ 21 h 522"/>
                <a:gd name="T6" fmla="*/ 0 w 1044"/>
                <a:gd name="T7" fmla="*/ 208 h 522"/>
                <a:gd name="T8" fmla="*/ 543 w 1044"/>
                <a:gd name="T9" fmla="*/ 500 h 522"/>
                <a:gd name="T10" fmla="*/ 1023 w 1044"/>
                <a:gd name="T11" fmla="*/ 313 h 522"/>
              </a:gdLst>
              <a:ahLst/>
              <a:cxnLst>
                <a:cxn ang="0">
                  <a:pos x="T0" y="T1"/>
                </a:cxn>
                <a:cxn ang="0">
                  <a:pos x="T2" y="T3"/>
                </a:cxn>
                <a:cxn ang="0">
                  <a:pos x="T4" y="T5"/>
                </a:cxn>
                <a:cxn ang="0">
                  <a:pos x="T6" y="T7"/>
                </a:cxn>
                <a:cxn ang="0">
                  <a:pos x="T8" y="T9"/>
                </a:cxn>
                <a:cxn ang="0">
                  <a:pos x="T10" y="T11"/>
                </a:cxn>
              </a:cxnLst>
              <a:rect l="0" t="0" r="r" b="b"/>
              <a:pathLst>
                <a:path w="1044" h="522">
                  <a:moveTo>
                    <a:pt x="1023" y="313"/>
                  </a:moveTo>
                  <a:lnTo>
                    <a:pt x="1023" y="313"/>
                  </a:lnTo>
                  <a:cubicBezTo>
                    <a:pt x="1023" y="167"/>
                    <a:pt x="772" y="41"/>
                    <a:pt x="501" y="21"/>
                  </a:cubicBezTo>
                  <a:cubicBezTo>
                    <a:pt x="230" y="0"/>
                    <a:pt x="0" y="83"/>
                    <a:pt x="0" y="208"/>
                  </a:cubicBezTo>
                  <a:cubicBezTo>
                    <a:pt x="21" y="354"/>
                    <a:pt x="250" y="480"/>
                    <a:pt x="543" y="500"/>
                  </a:cubicBezTo>
                  <a:cubicBezTo>
                    <a:pt x="814" y="521"/>
                    <a:pt x="1043" y="438"/>
                    <a:pt x="1023"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6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457" name="Freeform 456"/>
            <p:cNvSpPr>
              <a:spLocks noChangeArrowheads="1"/>
            </p:cNvSpPr>
            <p:nvPr/>
          </p:nvSpPr>
          <p:spPr bwMode="auto">
            <a:xfrm>
              <a:off x="4500" y="1046"/>
              <a:ext cx="236" cy="137"/>
            </a:xfrm>
            <a:custGeom>
              <a:avLst/>
              <a:gdLst>
                <a:gd name="T0" fmla="*/ 0 w 1044"/>
                <a:gd name="T1" fmla="*/ 0 h 607"/>
                <a:gd name="T2" fmla="*/ 0 w 1044"/>
                <a:gd name="T3" fmla="*/ 0 h 607"/>
                <a:gd name="T4" fmla="*/ 543 w 1044"/>
                <a:gd name="T5" fmla="*/ 292 h 607"/>
                <a:gd name="T6" fmla="*/ 1023 w 1044"/>
                <a:gd name="T7" fmla="*/ 105 h 607"/>
                <a:gd name="T8" fmla="*/ 1043 w 1044"/>
                <a:gd name="T9" fmla="*/ 397 h 607"/>
                <a:gd name="T10" fmla="*/ 543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0" y="272"/>
                    <a:pt x="543" y="292"/>
                  </a:cubicBezTo>
                  <a:cubicBezTo>
                    <a:pt x="814" y="313"/>
                    <a:pt x="1043" y="230"/>
                    <a:pt x="1023" y="105"/>
                  </a:cubicBezTo>
                  <a:cubicBezTo>
                    <a:pt x="1043" y="397"/>
                    <a:pt x="1043" y="397"/>
                    <a:pt x="1043" y="397"/>
                  </a:cubicBezTo>
                  <a:cubicBezTo>
                    <a:pt x="1043" y="522"/>
                    <a:pt x="835" y="606"/>
                    <a:pt x="543" y="584"/>
                  </a:cubicBezTo>
                  <a:cubicBezTo>
                    <a:pt x="272" y="563"/>
                    <a:pt x="21" y="439"/>
                    <a:pt x="21"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7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458" name="Freeform 457"/>
            <p:cNvSpPr>
              <a:spLocks noChangeArrowheads="1"/>
            </p:cNvSpPr>
            <p:nvPr/>
          </p:nvSpPr>
          <p:spPr bwMode="auto">
            <a:xfrm>
              <a:off x="4855" y="1175"/>
              <a:ext cx="232" cy="121"/>
            </a:xfrm>
            <a:custGeom>
              <a:avLst/>
              <a:gdLst>
                <a:gd name="T0" fmla="*/ 1022 w 1023"/>
                <a:gd name="T1" fmla="*/ 314 h 544"/>
                <a:gd name="T2" fmla="*/ 1022 w 1023"/>
                <a:gd name="T3" fmla="*/ 314 h 544"/>
                <a:gd name="T4" fmla="*/ 501 w 1023"/>
                <a:gd name="T5" fmla="*/ 43 h 544"/>
                <a:gd name="T6" fmla="*/ 0 w 1023"/>
                <a:gd name="T7" fmla="*/ 230 h 544"/>
                <a:gd name="T8" fmla="*/ 521 w 1023"/>
                <a:gd name="T9" fmla="*/ 522 h 544"/>
                <a:gd name="T10" fmla="*/ 1022 w 1023"/>
                <a:gd name="T11" fmla="*/ 314 h 544"/>
              </a:gdLst>
              <a:ahLst/>
              <a:cxnLst>
                <a:cxn ang="0">
                  <a:pos x="T0" y="T1"/>
                </a:cxn>
                <a:cxn ang="0">
                  <a:pos x="T2" y="T3"/>
                </a:cxn>
                <a:cxn ang="0">
                  <a:pos x="T4" y="T5"/>
                </a:cxn>
                <a:cxn ang="0">
                  <a:pos x="T6" y="T7"/>
                </a:cxn>
                <a:cxn ang="0">
                  <a:pos x="T8" y="T9"/>
                </a:cxn>
                <a:cxn ang="0">
                  <a:pos x="T10" y="T11"/>
                </a:cxn>
              </a:cxnLst>
              <a:rect l="0" t="0" r="r" b="b"/>
              <a:pathLst>
                <a:path w="1023" h="544">
                  <a:moveTo>
                    <a:pt x="1022" y="314"/>
                  </a:moveTo>
                  <a:lnTo>
                    <a:pt x="1022" y="314"/>
                  </a:lnTo>
                  <a:cubicBezTo>
                    <a:pt x="1022" y="188"/>
                    <a:pt x="772" y="63"/>
                    <a:pt x="501" y="43"/>
                  </a:cubicBezTo>
                  <a:cubicBezTo>
                    <a:pt x="209" y="0"/>
                    <a:pt x="0" y="84"/>
                    <a:pt x="0" y="230"/>
                  </a:cubicBezTo>
                  <a:cubicBezTo>
                    <a:pt x="21" y="355"/>
                    <a:pt x="250" y="480"/>
                    <a:pt x="521" y="522"/>
                  </a:cubicBezTo>
                  <a:cubicBezTo>
                    <a:pt x="814" y="543"/>
                    <a:pt x="1022" y="460"/>
                    <a:pt x="1022" y="314"/>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6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459" name="Freeform 458"/>
            <p:cNvSpPr>
              <a:spLocks noChangeArrowheads="1"/>
            </p:cNvSpPr>
            <p:nvPr/>
          </p:nvSpPr>
          <p:spPr bwMode="auto">
            <a:xfrm>
              <a:off x="4855" y="1225"/>
              <a:ext cx="236" cy="137"/>
            </a:xfrm>
            <a:custGeom>
              <a:avLst/>
              <a:gdLst>
                <a:gd name="T0" fmla="*/ 0 w 1044"/>
                <a:gd name="T1" fmla="*/ 0 h 606"/>
                <a:gd name="T2" fmla="*/ 0 w 1044"/>
                <a:gd name="T3" fmla="*/ 0 h 606"/>
                <a:gd name="T4" fmla="*/ 521 w 1044"/>
                <a:gd name="T5" fmla="*/ 292 h 606"/>
                <a:gd name="T6" fmla="*/ 1022 w 1044"/>
                <a:gd name="T7" fmla="*/ 84 h 606"/>
                <a:gd name="T8" fmla="*/ 1043 w 1044"/>
                <a:gd name="T9" fmla="*/ 375 h 606"/>
                <a:gd name="T10" fmla="*/ 543 w 1044"/>
                <a:gd name="T11" fmla="*/ 584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92"/>
                  </a:cubicBezTo>
                  <a:cubicBezTo>
                    <a:pt x="814" y="313"/>
                    <a:pt x="1022" y="230"/>
                    <a:pt x="1022" y="84"/>
                  </a:cubicBezTo>
                  <a:cubicBezTo>
                    <a:pt x="1043" y="375"/>
                    <a:pt x="1043" y="375"/>
                    <a:pt x="1043" y="375"/>
                  </a:cubicBezTo>
                  <a:cubicBezTo>
                    <a:pt x="1043" y="521"/>
                    <a:pt x="814" y="605"/>
                    <a:pt x="543" y="584"/>
                  </a:cubicBezTo>
                  <a:cubicBezTo>
                    <a:pt x="271" y="542"/>
                    <a:pt x="21" y="417"/>
                    <a:pt x="21"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7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460" name="Freeform 459"/>
            <p:cNvSpPr>
              <a:spLocks noChangeArrowheads="1"/>
            </p:cNvSpPr>
            <p:nvPr/>
          </p:nvSpPr>
          <p:spPr bwMode="auto">
            <a:xfrm>
              <a:off x="4808" y="876"/>
              <a:ext cx="230" cy="121"/>
            </a:xfrm>
            <a:custGeom>
              <a:avLst/>
              <a:gdLst>
                <a:gd name="T0" fmla="*/ 1022 w 1023"/>
                <a:gd name="T1" fmla="*/ 313 h 544"/>
                <a:gd name="T2" fmla="*/ 1022 w 1023"/>
                <a:gd name="T3" fmla="*/ 313 h 544"/>
                <a:gd name="T4" fmla="*/ 500 w 1023"/>
                <a:gd name="T5" fmla="*/ 21 h 544"/>
                <a:gd name="T6" fmla="*/ 0 w 1023"/>
                <a:gd name="T7" fmla="*/ 209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22" y="188"/>
                    <a:pt x="771" y="63"/>
                    <a:pt x="500" y="21"/>
                  </a:cubicBezTo>
                  <a:cubicBezTo>
                    <a:pt x="208" y="0"/>
                    <a:pt x="0" y="84"/>
                    <a:pt x="0" y="209"/>
                  </a:cubicBezTo>
                  <a:cubicBezTo>
                    <a:pt x="20" y="355"/>
                    <a:pt x="250" y="480"/>
                    <a:pt x="521" y="501"/>
                  </a:cubicBezTo>
                  <a:cubicBezTo>
                    <a:pt x="813" y="543"/>
                    <a:pt x="1022" y="439"/>
                    <a:pt x="1022"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6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461" name="Freeform 460"/>
            <p:cNvSpPr>
              <a:spLocks noChangeArrowheads="1"/>
            </p:cNvSpPr>
            <p:nvPr/>
          </p:nvSpPr>
          <p:spPr bwMode="auto">
            <a:xfrm>
              <a:off x="4808" y="923"/>
              <a:ext cx="236" cy="141"/>
            </a:xfrm>
            <a:custGeom>
              <a:avLst/>
              <a:gdLst>
                <a:gd name="T0" fmla="*/ 0 w 1043"/>
                <a:gd name="T1" fmla="*/ 0 h 627"/>
                <a:gd name="T2" fmla="*/ 0 w 1043"/>
                <a:gd name="T3" fmla="*/ 0 h 627"/>
                <a:gd name="T4" fmla="*/ 521 w 1043"/>
                <a:gd name="T5" fmla="*/ 292 h 627"/>
                <a:gd name="T6" fmla="*/ 1022 w 1043"/>
                <a:gd name="T7" fmla="*/ 104 h 627"/>
                <a:gd name="T8" fmla="*/ 1042 w 1043"/>
                <a:gd name="T9" fmla="*/ 397 h 627"/>
                <a:gd name="T10" fmla="*/ 542 w 1043"/>
                <a:gd name="T11" fmla="*/ 584 h 627"/>
                <a:gd name="T12" fmla="*/ 20 w 1043"/>
                <a:gd name="T13" fmla="*/ 292 h 627"/>
                <a:gd name="T14" fmla="*/ 0 w 1043"/>
                <a:gd name="T15" fmla="*/ 0 h 6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3" h="627">
                  <a:moveTo>
                    <a:pt x="0" y="0"/>
                  </a:moveTo>
                  <a:lnTo>
                    <a:pt x="0" y="0"/>
                  </a:lnTo>
                  <a:cubicBezTo>
                    <a:pt x="20" y="146"/>
                    <a:pt x="250" y="271"/>
                    <a:pt x="521" y="292"/>
                  </a:cubicBezTo>
                  <a:cubicBezTo>
                    <a:pt x="813" y="334"/>
                    <a:pt x="1022" y="230"/>
                    <a:pt x="1022" y="104"/>
                  </a:cubicBezTo>
                  <a:cubicBezTo>
                    <a:pt x="1042" y="397"/>
                    <a:pt x="1042" y="397"/>
                    <a:pt x="1042" y="397"/>
                  </a:cubicBezTo>
                  <a:cubicBezTo>
                    <a:pt x="1042" y="521"/>
                    <a:pt x="813" y="626"/>
                    <a:pt x="542" y="584"/>
                  </a:cubicBezTo>
                  <a:cubicBezTo>
                    <a:pt x="271" y="563"/>
                    <a:pt x="20" y="438"/>
                    <a:pt x="20"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77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462" name="Freeform 461"/>
            <p:cNvSpPr>
              <a:spLocks noChangeArrowheads="1"/>
            </p:cNvSpPr>
            <p:nvPr/>
          </p:nvSpPr>
          <p:spPr bwMode="auto">
            <a:xfrm>
              <a:off x="5162" y="1056"/>
              <a:ext cx="232" cy="117"/>
            </a:xfrm>
            <a:custGeom>
              <a:avLst/>
              <a:gdLst>
                <a:gd name="T0" fmla="*/ 1022 w 1023"/>
                <a:gd name="T1" fmla="*/ 313 h 522"/>
                <a:gd name="T2" fmla="*/ 1022 w 1023"/>
                <a:gd name="T3" fmla="*/ 313 h 522"/>
                <a:gd name="T4" fmla="*/ 500 w 1023"/>
                <a:gd name="T5" fmla="*/ 21 h 522"/>
                <a:gd name="T6" fmla="*/ 0 w 1023"/>
                <a:gd name="T7" fmla="*/ 208 h 522"/>
                <a:gd name="T8" fmla="*/ 522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67"/>
                    <a:pt x="772" y="42"/>
                    <a:pt x="500" y="21"/>
                  </a:cubicBezTo>
                  <a:cubicBezTo>
                    <a:pt x="209" y="0"/>
                    <a:pt x="0" y="84"/>
                    <a:pt x="0" y="208"/>
                  </a:cubicBezTo>
                  <a:cubicBezTo>
                    <a:pt x="21" y="355"/>
                    <a:pt x="250" y="480"/>
                    <a:pt x="522" y="501"/>
                  </a:cubicBezTo>
                  <a:cubicBezTo>
                    <a:pt x="813" y="521"/>
                    <a:pt x="1022" y="438"/>
                    <a:pt x="1022"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6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463" name="Freeform 462"/>
            <p:cNvSpPr>
              <a:spLocks noChangeArrowheads="1"/>
            </p:cNvSpPr>
            <p:nvPr/>
          </p:nvSpPr>
          <p:spPr bwMode="auto">
            <a:xfrm>
              <a:off x="5162" y="1102"/>
              <a:ext cx="236" cy="137"/>
            </a:xfrm>
            <a:custGeom>
              <a:avLst/>
              <a:gdLst>
                <a:gd name="T0" fmla="*/ 0 w 1044"/>
                <a:gd name="T1" fmla="*/ 0 h 607"/>
                <a:gd name="T2" fmla="*/ 0 w 1044"/>
                <a:gd name="T3" fmla="*/ 0 h 607"/>
                <a:gd name="T4" fmla="*/ 522 w 1044"/>
                <a:gd name="T5" fmla="*/ 293 h 607"/>
                <a:gd name="T6" fmla="*/ 1022 w 1044"/>
                <a:gd name="T7" fmla="*/ 105 h 607"/>
                <a:gd name="T8" fmla="*/ 1022 w 1044"/>
                <a:gd name="T9" fmla="*/ 397 h 607"/>
                <a:gd name="T10" fmla="*/ 542 w 1044"/>
                <a:gd name="T11" fmla="*/ 584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7"/>
                    <a:pt x="250" y="272"/>
                    <a:pt x="522" y="293"/>
                  </a:cubicBezTo>
                  <a:cubicBezTo>
                    <a:pt x="813" y="313"/>
                    <a:pt x="1022" y="230"/>
                    <a:pt x="1022" y="105"/>
                  </a:cubicBezTo>
                  <a:cubicBezTo>
                    <a:pt x="1022" y="397"/>
                    <a:pt x="1022" y="397"/>
                    <a:pt x="1022" y="397"/>
                  </a:cubicBezTo>
                  <a:cubicBezTo>
                    <a:pt x="1043" y="522"/>
                    <a:pt x="813" y="606"/>
                    <a:pt x="542" y="584"/>
                  </a:cubicBezTo>
                  <a:cubicBezTo>
                    <a:pt x="250" y="564"/>
                    <a:pt x="21" y="439"/>
                    <a:pt x="21" y="293"/>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7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grpSp>
      <p:grpSp>
        <p:nvGrpSpPr>
          <p:cNvPr id="214" name="Group 204"/>
          <p:cNvGrpSpPr>
            <a:grpSpLocks/>
          </p:cNvGrpSpPr>
          <p:nvPr/>
        </p:nvGrpSpPr>
        <p:grpSpPr bwMode="auto">
          <a:xfrm>
            <a:off x="4348256" y="2587297"/>
            <a:ext cx="1742346" cy="1269608"/>
            <a:chOff x="3658" y="852"/>
            <a:chExt cx="1986" cy="1447"/>
          </a:xfrm>
        </p:grpSpPr>
        <p:sp>
          <p:nvSpPr>
            <p:cNvPr id="279" name="Freeform 278"/>
            <p:cNvSpPr>
              <a:spLocks noChangeArrowheads="1"/>
            </p:cNvSpPr>
            <p:nvPr/>
          </p:nvSpPr>
          <p:spPr bwMode="auto">
            <a:xfrm>
              <a:off x="3658" y="1419"/>
              <a:ext cx="662" cy="880"/>
            </a:xfrm>
            <a:custGeom>
              <a:avLst/>
              <a:gdLst>
                <a:gd name="T0" fmla="*/ 2921 w 2922"/>
                <a:gd name="T1" fmla="*/ 3879 h 3880"/>
                <a:gd name="T2" fmla="*/ 0 w 2922"/>
                <a:gd name="T3" fmla="*/ 2629 h 3880"/>
                <a:gd name="T4" fmla="*/ 0 w 2922"/>
                <a:gd name="T5" fmla="*/ 0 h 3880"/>
                <a:gd name="T6" fmla="*/ 2921 w 2922"/>
                <a:gd name="T7" fmla="*/ 1251 h 3880"/>
                <a:gd name="T8" fmla="*/ 2921 w 2922"/>
                <a:gd name="T9" fmla="*/ 3879 h 3880"/>
              </a:gdLst>
              <a:ahLst/>
              <a:cxnLst>
                <a:cxn ang="0">
                  <a:pos x="T0" y="T1"/>
                </a:cxn>
                <a:cxn ang="0">
                  <a:pos x="T2" y="T3"/>
                </a:cxn>
                <a:cxn ang="0">
                  <a:pos x="T4" y="T5"/>
                </a:cxn>
                <a:cxn ang="0">
                  <a:pos x="T6" y="T7"/>
                </a:cxn>
                <a:cxn ang="0">
                  <a:pos x="T8" y="T9"/>
                </a:cxn>
              </a:cxnLst>
              <a:rect l="0" t="0" r="r" b="b"/>
              <a:pathLst>
                <a:path w="2922" h="3880">
                  <a:moveTo>
                    <a:pt x="2921" y="3879"/>
                  </a:moveTo>
                  <a:lnTo>
                    <a:pt x="0" y="2629"/>
                  </a:lnTo>
                  <a:lnTo>
                    <a:pt x="0" y="0"/>
                  </a:lnTo>
                  <a:lnTo>
                    <a:pt x="2921" y="1251"/>
                  </a:lnTo>
                  <a:lnTo>
                    <a:pt x="2921" y="3879"/>
                  </a:lnTo>
                </a:path>
              </a:pathLst>
            </a:custGeom>
            <a:gradFill flip="none" rotWithShape="1">
              <a:gsLst>
                <a:gs pos="0">
                  <a:schemeClr val="accent4">
                    <a:lumMod val="40000"/>
                    <a:lumOff val="60000"/>
                  </a:schemeClr>
                </a:gs>
                <a:gs pos="46000">
                  <a:schemeClr val="accent4">
                    <a:lumMod val="95000"/>
                    <a:lumOff val="5000"/>
                  </a:schemeClr>
                </a:gs>
                <a:gs pos="100000">
                  <a:schemeClr val="accent4">
                    <a:lumMod val="60000"/>
                  </a:schemeClr>
                </a:gs>
              </a:gsLst>
              <a:path path="circle">
                <a:fillToRect l="50000" t="130000" r="50000" b="-3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80" name="Freeform 279"/>
            <p:cNvSpPr>
              <a:spLocks noChangeArrowheads="1"/>
            </p:cNvSpPr>
            <p:nvPr/>
          </p:nvSpPr>
          <p:spPr bwMode="auto">
            <a:xfrm>
              <a:off x="4320" y="1133"/>
              <a:ext cx="1324" cy="1166"/>
            </a:xfrm>
            <a:custGeom>
              <a:avLst/>
              <a:gdLst>
                <a:gd name="T0" fmla="*/ 2920 w 5842"/>
                <a:gd name="T1" fmla="*/ 1272 h 5152"/>
                <a:gd name="T2" fmla="*/ 0 w 5842"/>
                <a:gd name="T3" fmla="*/ 2523 h 5152"/>
                <a:gd name="T4" fmla="*/ 0 w 5842"/>
                <a:gd name="T5" fmla="*/ 5151 h 5152"/>
                <a:gd name="T6" fmla="*/ 2920 w 5842"/>
                <a:gd name="T7" fmla="*/ 3901 h 5152"/>
                <a:gd name="T8" fmla="*/ 5841 w 5842"/>
                <a:gd name="T9" fmla="*/ 2649 h 5152"/>
                <a:gd name="T10" fmla="*/ 5841 w 5842"/>
                <a:gd name="T11" fmla="*/ 0 h 5152"/>
                <a:gd name="T12" fmla="*/ 2920 w 5842"/>
                <a:gd name="T13" fmla="*/ 1272 h 5152"/>
              </a:gdLst>
              <a:ahLst/>
              <a:cxnLst>
                <a:cxn ang="0">
                  <a:pos x="T0" y="T1"/>
                </a:cxn>
                <a:cxn ang="0">
                  <a:pos x="T2" y="T3"/>
                </a:cxn>
                <a:cxn ang="0">
                  <a:pos x="T4" y="T5"/>
                </a:cxn>
                <a:cxn ang="0">
                  <a:pos x="T6" y="T7"/>
                </a:cxn>
                <a:cxn ang="0">
                  <a:pos x="T8" y="T9"/>
                </a:cxn>
                <a:cxn ang="0">
                  <a:pos x="T10" y="T11"/>
                </a:cxn>
                <a:cxn ang="0">
                  <a:pos x="T12" y="T13"/>
                </a:cxn>
              </a:cxnLst>
              <a:rect l="0" t="0" r="r" b="b"/>
              <a:pathLst>
                <a:path w="5842" h="5152">
                  <a:moveTo>
                    <a:pt x="2920" y="1272"/>
                  </a:moveTo>
                  <a:lnTo>
                    <a:pt x="0" y="2523"/>
                  </a:lnTo>
                  <a:lnTo>
                    <a:pt x="0" y="5151"/>
                  </a:lnTo>
                  <a:lnTo>
                    <a:pt x="2920" y="3901"/>
                  </a:lnTo>
                  <a:lnTo>
                    <a:pt x="5841" y="2649"/>
                  </a:lnTo>
                  <a:lnTo>
                    <a:pt x="5841" y="0"/>
                  </a:lnTo>
                  <a:lnTo>
                    <a:pt x="2920" y="1272"/>
                  </a:lnTo>
                </a:path>
              </a:pathLst>
            </a:custGeom>
            <a:gradFill flip="none" rotWithShape="1">
              <a:gsLst>
                <a:gs pos="0">
                  <a:schemeClr val="accent4">
                    <a:lumMod val="89000"/>
                  </a:schemeClr>
                </a:gs>
                <a:gs pos="23000">
                  <a:schemeClr val="accent4">
                    <a:lumMod val="89000"/>
                  </a:schemeClr>
                </a:gs>
                <a:gs pos="69000">
                  <a:schemeClr val="accent4">
                    <a:lumMod val="75000"/>
                  </a:schemeClr>
                </a:gs>
                <a:gs pos="97000">
                  <a:schemeClr val="accent4">
                    <a:lumMod val="70000"/>
                  </a:schemeClr>
                </a:gs>
              </a:gsLst>
              <a:path path="circle">
                <a:fillToRect l="50000" t="50000" r="50000" b="5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81" name="Freeform 280"/>
            <p:cNvSpPr>
              <a:spLocks noChangeArrowheads="1"/>
            </p:cNvSpPr>
            <p:nvPr/>
          </p:nvSpPr>
          <p:spPr bwMode="auto">
            <a:xfrm>
              <a:off x="3658" y="852"/>
              <a:ext cx="1986" cy="856"/>
            </a:xfrm>
            <a:custGeom>
              <a:avLst/>
              <a:gdLst>
                <a:gd name="T0" fmla="*/ 5841 w 8763"/>
                <a:gd name="T1" fmla="*/ 0 h 3776"/>
                <a:gd name="T2" fmla="*/ 2921 w 8763"/>
                <a:gd name="T3" fmla="*/ 1252 h 3776"/>
                <a:gd name="T4" fmla="*/ 0 w 8763"/>
                <a:gd name="T5" fmla="*/ 2524 h 3776"/>
                <a:gd name="T6" fmla="*/ 2921 w 8763"/>
                <a:gd name="T7" fmla="*/ 3775 h 3776"/>
                <a:gd name="T8" fmla="*/ 5841 w 8763"/>
                <a:gd name="T9" fmla="*/ 2524 h 3776"/>
                <a:gd name="T10" fmla="*/ 8762 w 8763"/>
                <a:gd name="T11" fmla="*/ 1252 h 3776"/>
                <a:gd name="T12" fmla="*/ 5841 w 8763"/>
                <a:gd name="T13" fmla="*/ 0 h 3776"/>
              </a:gdLst>
              <a:ahLst/>
              <a:cxnLst>
                <a:cxn ang="0">
                  <a:pos x="T0" y="T1"/>
                </a:cxn>
                <a:cxn ang="0">
                  <a:pos x="T2" y="T3"/>
                </a:cxn>
                <a:cxn ang="0">
                  <a:pos x="T4" y="T5"/>
                </a:cxn>
                <a:cxn ang="0">
                  <a:pos x="T6" y="T7"/>
                </a:cxn>
                <a:cxn ang="0">
                  <a:pos x="T8" y="T9"/>
                </a:cxn>
                <a:cxn ang="0">
                  <a:pos x="T10" y="T11"/>
                </a:cxn>
                <a:cxn ang="0">
                  <a:pos x="T12" y="T13"/>
                </a:cxn>
              </a:cxnLst>
              <a:rect l="0" t="0" r="r" b="b"/>
              <a:pathLst>
                <a:path w="8763" h="3776">
                  <a:moveTo>
                    <a:pt x="5841" y="0"/>
                  </a:moveTo>
                  <a:lnTo>
                    <a:pt x="2921" y="1252"/>
                  </a:lnTo>
                  <a:lnTo>
                    <a:pt x="0" y="2524"/>
                  </a:lnTo>
                  <a:lnTo>
                    <a:pt x="2921" y="3775"/>
                  </a:lnTo>
                  <a:lnTo>
                    <a:pt x="5841" y="2524"/>
                  </a:lnTo>
                  <a:lnTo>
                    <a:pt x="8762" y="1252"/>
                  </a:lnTo>
                  <a:lnTo>
                    <a:pt x="5841" y="0"/>
                  </a:lnTo>
                </a:path>
              </a:pathLst>
            </a:custGeom>
            <a:gradFill flip="none" rotWithShape="1">
              <a:gsLst>
                <a:gs pos="0">
                  <a:schemeClr val="accent4">
                    <a:lumMod val="0"/>
                    <a:lumOff val="100000"/>
                  </a:schemeClr>
                </a:gs>
                <a:gs pos="35000">
                  <a:schemeClr val="accent4">
                    <a:lumMod val="0"/>
                    <a:lumOff val="100000"/>
                  </a:schemeClr>
                </a:gs>
                <a:gs pos="100000">
                  <a:schemeClr val="accent4">
                    <a:lumMod val="100000"/>
                  </a:schemeClr>
                </a:gs>
              </a:gsLst>
              <a:path path="circle">
                <a:fillToRect l="50000" t="-80000" r="50000" b="18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82" name="Freeform 281"/>
            <p:cNvSpPr>
              <a:spLocks noChangeArrowheads="1"/>
            </p:cNvSpPr>
            <p:nvPr/>
          </p:nvSpPr>
          <p:spPr bwMode="auto">
            <a:xfrm>
              <a:off x="3872" y="1246"/>
              <a:ext cx="234" cy="121"/>
            </a:xfrm>
            <a:custGeom>
              <a:avLst/>
              <a:gdLst>
                <a:gd name="T0" fmla="*/ 1022 w 1044"/>
                <a:gd name="T1" fmla="*/ 333 h 543"/>
                <a:gd name="T2" fmla="*/ 1022 w 1044"/>
                <a:gd name="T3" fmla="*/ 333 h 543"/>
                <a:gd name="T4" fmla="*/ 500 w 1044"/>
                <a:gd name="T5" fmla="*/ 41 h 543"/>
                <a:gd name="T6" fmla="*/ 20 w 1044"/>
                <a:gd name="T7" fmla="*/ 229 h 543"/>
                <a:gd name="T8" fmla="*/ 542 w 1044"/>
                <a:gd name="T9" fmla="*/ 521 h 543"/>
                <a:gd name="T10" fmla="*/ 1022 w 1044"/>
                <a:gd name="T11" fmla="*/ 333 h 543"/>
              </a:gdLst>
              <a:ahLst/>
              <a:cxnLst>
                <a:cxn ang="0">
                  <a:pos x="T0" y="T1"/>
                </a:cxn>
                <a:cxn ang="0">
                  <a:pos x="T2" y="T3"/>
                </a:cxn>
                <a:cxn ang="0">
                  <a:pos x="T4" y="T5"/>
                </a:cxn>
                <a:cxn ang="0">
                  <a:pos x="T6" y="T7"/>
                </a:cxn>
                <a:cxn ang="0">
                  <a:pos x="T8" y="T9"/>
                </a:cxn>
                <a:cxn ang="0">
                  <a:pos x="T10" y="T11"/>
                </a:cxn>
              </a:cxnLst>
              <a:rect l="0" t="0" r="r" b="b"/>
              <a:pathLst>
                <a:path w="1044" h="543">
                  <a:moveTo>
                    <a:pt x="1022" y="333"/>
                  </a:moveTo>
                  <a:lnTo>
                    <a:pt x="1022" y="333"/>
                  </a:lnTo>
                  <a:cubicBezTo>
                    <a:pt x="1022" y="187"/>
                    <a:pt x="793" y="62"/>
                    <a:pt x="500" y="41"/>
                  </a:cubicBezTo>
                  <a:cubicBezTo>
                    <a:pt x="229" y="0"/>
                    <a:pt x="0" y="104"/>
                    <a:pt x="20" y="229"/>
                  </a:cubicBezTo>
                  <a:cubicBezTo>
                    <a:pt x="20" y="354"/>
                    <a:pt x="250" y="479"/>
                    <a:pt x="542" y="521"/>
                  </a:cubicBezTo>
                  <a:cubicBezTo>
                    <a:pt x="813" y="542"/>
                    <a:pt x="1043" y="458"/>
                    <a:pt x="1022" y="33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6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83" name="Freeform 282"/>
            <p:cNvSpPr>
              <a:spLocks noChangeArrowheads="1"/>
            </p:cNvSpPr>
            <p:nvPr/>
          </p:nvSpPr>
          <p:spPr bwMode="auto">
            <a:xfrm>
              <a:off x="3876" y="1298"/>
              <a:ext cx="230" cy="135"/>
            </a:xfrm>
            <a:custGeom>
              <a:avLst/>
              <a:gdLst>
                <a:gd name="T0" fmla="*/ 0 w 1024"/>
                <a:gd name="T1" fmla="*/ 0 h 606"/>
                <a:gd name="T2" fmla="*/ 0 w 1024"/>
                <a:gd name="T3" fmla="*/ 0 h 606"/>
                <a:gd name="T4" fmla="*/ 522 w 1024"/>
                <a:gd name="T5" fmla="*/ 292 h 606"/>
                <a:gd name="T6" fmla="*/ 1002 w 1024"/>
                <a:gd name="T7" fmla="*/ 104 h 606"/>
                <a:gd name="T8" fmla="*/ 1023 w 1024"/>
                <a:gd name="T9" fmla="*/ 396 h 606"/>
                <a:gd name="T10" fmla="*/ 522 w 1024"/>
                <a:gd name="T11" fmla="*/ 584 h 606"/>
                <a:gd name="T12" fmla="*/ 0 w 1024"/>
                <a:gd name="T13" fmla="*/ 292 h 606"/>
                <a:gd name="T14" fmla="*/ 0 w 102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4" h="606">
                  <a:moveTo>
                    <a:pt x="0" y="0"/>
                  </a:moveTo>
                  <a:lnTo>
                    <a:pt x="0" y="0"/>
                  </a:lnTo>
                  <a:cubicBezTo>
                    <a:pt x="0" y="125"/>
                    <a:pt x="230" y="250"/>
                    <a:pt x="522" y="292"/>
                  </a:cubicBezTo>
                  <a:cubicBezTo>
                    <a:pt x="793" y="313"/>
                    <a:pt x="1023" y="229"/>
                    <a:pt x="1002" y="104"/>
                  </a:cubicBezTo>
                  <a:cubicBezTo>
                    <a:pt x="1023" y="396"/>
                    <a:pt x="1023" y="396"/>
                    <a:pt x="1023" y="396"/>
                  </a:cubicBezTo>
                  <a:cubicBezTo>
                    <a:pt x="1023" y="521"/>
                    <a:pt x="814" y="605"/>
                    <a:pt x="522" y="584"/>
                  </a:cubicBezTo>
                  <a:cubicBezTo>
                    <a:pt x="251" y="563"/>
                    <a:pt x="22" y="417"/>
                    <a:pt x="0"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7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84" name="Freeform 283"/>
            <p:cNvSpPr>
              <a:spLocks noChangeArrowheads="1"/>
            </p:cNvSpPr>
            <p:nvPr/>
          </p:nvSpPr>
          <p:spPr bwMode="auto">
            <a:xfrm>
              <a:off x="4225" y="1423"/>
              <a:ext cx="236" cy="123"/>
            </a:xfrm>
            <a:custGeom>
              <a:avLst/>
              <a:gdLst>
                <a:gd name="T0" fmla="*/ 1022 w 1044"/>
                <a:gd name="T1" fmla="*/ 313 h 544"/>
                <a:gd name="T2" fmla="*/ 1022 w 1044"/>
                <a:gd name="T3" fmla="*/ 313 h 544"/>
                <a:gd name="T4" fmla="*/ 501 w 1044"/>
                <a:gd name="T5" fmla="*/ 21 h 544"/>
                <a:gd name="T6" fmla="*/ 21 w 1044"/>
                <a:gd name="T7" fmla="*/ 230 h 544"/>
                <a:gd name="T8" fmla="*/ 542 w 1044"/>
                <a:gd name="T9" fmla="*/ 522 h 544"/>
                <a:gd name="T10" fmla="*/ 1022 w 1044"/>
                <a:gd name="T11" fmla="*/ 313 h 544"/>
              </a:gdLst>
              <a:ahLst/>
              <a:cxnLst>
                <a:cxn ang="0">
                  <a:pos x="T0" y="T1"/>
                </a:cxn>
                <a:cxn ang="0">
                  <a:pos x="T2" y="T3"/>
                </a:cxn>
                <a:cxn ang="0">
                  <a:pos x="T4" y="T5"/>
                </a:cxn>
                <a:cxn ang="0">
                  <a:pos x="T6" y="T7"/>
                </a:cxn>
                <a:cxn ang="0">
                  <a:pos x="T8" y="T9"/>
                </a:cxn>
                <a:cxn ang="0">
                  <a:pos x="T10" y="T11"/>
                </a:cxn>
              </a:cxnLst>
              <a:rect l="0" t="0" r="r" b="b"/>
              <a:pathLst>
                <a:path w="1044" h="544">
                  <a:moveTo>
                    <a:pt x="1022" y="313"/>
                  </a:moveTo>
                  <a:lnTo>
                    <a:pt x="1022" y="313"/>
                  </a:lnTo>
                  <a:cubicBezTo>
                    <a:pt x="1022" y="188"/>
                    <a:pt x="793" y="63"/>
                    <a:pt x="501" y="21"/>
                  </a:cubicBezTo>
                  <a:cubicBezTo>
                    <a:pt x="230" y="0"/>
                    <a:pt x="0" y="83"/>
                    <a:pt x="21" y="230"/>
                  </a:cubicBezTo>
                  <a:cubicBezTo>
                    <a:pt x="21" y="355"/>
                    <a:pt x="251" y="480"/>
                    <a:pt x="542" y="522"/>
                  </a:cubicBezTo>
                  <a:cubicBezTo>
                    <a:pt x="814" y="543"/>
                    <a:pt x="1043" y="459"/>
                    <a:pt x="1022"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6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85" name="Freeform 284"/>
            <p:cNvSpPr>
              <a:spLocks noChangeArrowheads="1"/>
            </p:cNvSpPr>
            <p:nvPr/>
          </p:nvSpPr>
          <p:spPr bwMode="auto">
            <a:xfrm>
              <a:off x="4229" y="1478"/>
              <a:ext cx="232" cy="135"/>
            </a:xfrm>
            <a:custGeom>
              <a:avLst/>
              <a:gdLst>
                <a:gd name="T0" fmla="*/ 0 w 1023"/>
                <a:gd name="T1" fmla="*/ 0 h 605"/>
                <a:gd name="T2" fmla="*/ 0 w 1023"/>
                <a:gd name="T3" fmla="*/ 0 h 605"/>
                <a:gd name="T4" fmla="*/ 521 w 1023"/>
                <a:gd name="T5" fmla="*/ 292 h 605"/>
                <a:gd name="T6" fmla="*/ 1001 w 1023"/>
                <a:gd name="T7" fmla="*/ 83 h 605"/>
                <a:gd name="T8" fmla="*/ 1022 w 1023"/>
                <a:gd name="T9" fmla="*/ 375 h 605"/>
                <a:gd name="T10" fmla="*/ 521 w 1023"/>
                <a:gd name="T11" fmla="*/ 584 h 605"/>
                <a:gd name="T12" fmla="*/ 0 w 1023"/>
                <a:gd name="T13" fmla="*/ 292 h 605"/>
                <a:gd name="T14" fmla="*/ 0 w 1023"/>
                <a:gd name="T15" fmla="*/ 0 h 6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3" h="605">
                  <a:moveTo>
                    <a:pt x="0" y="0"/>
                  </a:moveTo>
                  <a:lnTo>
                    <a:pt x="0" y="0"/>
                  </a:lnTo>
                  <a:cubicBezTo>
                    <a:pt x="0" y="125"/>
                    <a:pt x="230" y="250"/>
                    <a:pt x="521" y="292"/>
                  </a:cubicBezTo>
                  <a:cubicBezTo>
                    <a:pt x="793" y="313"/>
                    <a:pt x="1022" y="229"/>
                    <a:pt x="1001" y="83"/>
                  </a:cubicBezTo>
                  <a:cubicBezTo>
                    <a:pt x="1022" y="375"/>
                    <a:pt x="1022" y="375"/>
                    <a:pt x="1022" y="375"/>
                  </a:cubicBezTo>
                  <a:cubicBezTo>
                    <a:pt x="1022" y="521"/>
                    <a:pt x="814" y="604"/>
                    <a:pt x="521" y="584"/>
                  </a:cubicBezTo>
                  <a:cubicBezTo>
                    <a:pt x="250" y="542"/>
                    <a:pt x="21" y="417"/>
                    <a:pt x="0"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7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86" name="Freeform 285"/>
            <p:cNvSpPr>
              <a:spLocks noChangeArrowheads="1"/>
            </p:cNvSpPr>
            <p:nvPr/>
          </p:nvSpPr>
          <p:spPr bwMode="auto">
            <a:xfrm>
              <a:off x="4183" y="1122"/>
              <a:ext cx="232" cy="121"/>
            </a:xfrm>
            <a:custGeom>
              <a:avLst/>
              <a:gdLst>
                <a:gd name="T0" fmla="*/ 1022 w 1023"/>
                <a:gd name="T1" fmla="*/ 313 h 544"/>
                <a:gd name="T2" fmla="*/ 1022 w 1023"/>
                <a:gd name="T3" fmla="*/ 313 h 544"/>
                <a:gd name="T4" fmla="*/ 501 w 1023"/>
                <a:gd name="T5" fmla="*/ 21 h 544"/>
                <a:gd name="T6" fmla="*/ 0 w 1023"/>
                <a:gd name="T7" fmla="*/ 229 h 544"/>
                <a:gd name="T8" fmla="*/ 521 w 1023"/>
                <a:gd name="T9" fmla="*/ 500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1"/>
                  </a:cubicBezTo>
                  <a:cubicBezTo>
                    <a:pt x="208" y="0"/>
                    <a:pt x="0" y="83"/>
                    <a:pt x="0" y="229"/>
                  </a:cubicBezTo>
                  <a:cubicBezTo>
                    <a:pt x="0" y="355"/>
                    <a:pt x="250" y="480"/>
                    <a:pt x="521" y="500"/>
                  </a:cubicBezTo>
                  <a:cubicBezTo>
                    <a:pt x="813" y="543"/>
                    <a:pt x="1022" y="459"/>
                    <a:pt x="1022"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6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87" name="Freeform 286"/>
            <p:cNvSpPr>
              <a:spLocks noChangeArrowheads="1"/>
            </p:cNvSpPr>
            <p:nvPr/>
          </p:nvSpPr>
          <p:spPr bwMode="auto">
            <a:xfrm>
              <a:off x="4183" y="1175"/>
              <a:ext cx="236" cy="135"/>
            </a:xfrm>
            <a:custGeom>
              <a:avLst/>
              <a:gdLst>
                <a:gd name="T0" fmla="*/ 0 w 1044"/>
                <a:gd name="T1" fmla="*/ 0 h 606"/>
                <a:gd name="T2" fmla="*/ 0 w 1044"/>
                <a:gd name="T3" fmla="*/ 0 h 606"/>
                <a:gd name="T4" fmla="*/ 521 w 1044"/>
                <a:gd name="T5" fmla="*/ 271 h 606"/>
                <a:gd name="T6" fmla="*/ 1022 w 1044"/>
                <a:gd name="T7" fmla="*/ 84 h 606"/>
                <a:gd name="T8" fmla="*/ 1022 w 1044"/>
                <a:gd name="T9" fmla="*/ 376 h 606"/>
                <a:gd name="T10" fmla="*/ 542 w 1044"/>
                <a:gd name="T11" fmla="*/ 564 h 606"/>
                <a:gd name="T12" fmla="*/ 21 w 1044"/>
                <a:gd name="T13" fmla="*/ 293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0" y="126"/>
                    <a:pt x="250" y="251"/>
                    <a:pt x="521" y="271"/>
                  </a:cubicBezTo>
                  <a:cubicBezTo>
                    <a:pt x="813" y="314"/>
                    <a:pt x="1022" y="230"/>
                    <a:pt x="1022" y="84"/>
                  </a:cubicBezTo>
                  <a:cubicBezTo>
                    <a:pt x="1022" y="376"/>
                    <a:pt x="1022" y="376"/>
                    <a:pt x="1022" y="376"/>
                  </a:cubicBezTo>
                  <a:cubicBezTo>
                    <a:pt x="1043" y="522"/>
                    <a:pt x="813" y="605"/>
                    <a:pt x="542" y="564"/>
                  </a:cubicBezTo>
                  <a:cubicBezTo>
                    <a:pt x="250" y="543"/>
                    <a:pt x="21" y="418"/>
                    <a:pt x="21" y="293"/>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7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88" name="Freeform 287"/>
            <p:cNvSpPr>
              <a:spLocks noChangeArrowheads="1"/>
            </p:cNvSpPr>
            <p:nvPr/>
          </p:nvSpPr>
          <p:spPr bwMode="auto">
            <a:xfrm>
              <a:off x="4534" y="1300"/>
              <a:ext cx="234" cy="117"/>
            </a:xfrm>
            <a:custGeom>
              <a:avLst/>
              <a:gdLst>
                <a:gd name="T0" fmla="*/ 1044 w 1045"/>
                <a:gd name="T1" fmla="*/ 313 h 522"/>
                <a:gd name="T2" fmla="*/ 1044 w 1045"/>
                <a:gd name="T3" fmla="*/ 313 h 522"/>
                <a:gd name="T4" fmla="*/ 501 w 1045"/>
                <a:gd name="T5" fmla="*/ 21 h 522"/>
                <a:gd name="T6" fmla="*/ 21 w 1045"/>
                <a:gd name="T7" fmla="*/ 208 h 522"/>
                <a:gd name="T8" fmla="*/ 543 w 1045"/>
                <a:gd name="T9" fmla="*/ 500 h 522"/>
                <a:gd name="T10" fmla="*/ 1044 w 1045"/>
                <a:gd name="T11" fmla="*/ 313 h 522"/>
              </a:gdLst>
              <a:ahLst/>
              <a:cxnLst>
                <a:cxn ang="0">
                  <a:pos x="T0" y="T1"/>
                </a:cxn>
                <a:cxn ang="0">
                  <a:pos x="T2" y="T3"/>
                </a:cxn>
                <a:cxn ang="0">
                  <a:pos x="T4" y="T5"/>
                </a:cxn>
                <a:cxn ang="0">
                  <a:pos x="T6" y="T7"/>
                </a:cxn>
                <a:cxn ang="0">
                  <a:pos x="T8" y="T9"/>
                </a:cxn>
                <a:cxn ang="0">
                  <a:pos x="T10" y="T11"/>
                </a:cxn>
              </a:cxnLst>
              <a:rect l="0" t="0" r="r" b="b"/>
              <a:pathLst>
                <a:path w="1045" h="522">
                  <a:moveTo>
                    <a:pt x="1044" y="313"/>
                  </a:moveTo>
                  <a:lnTo>
                    <a:pt x="1044" y="313"/>
                  </a:lnTo>
                  <a:cubicBezTo>
                    <a:pt x="1022" y="187"/>
                    <a:pt x="793" y="41"/>
                    <a:pt x="501" y="21"/>
                  </a:cubicBezTo>
                  <a:cubicBezTo>
                    <a:pt x="230" y="0"/>
                    <a:pt x="0" y="83"/>
                    <a:pt x="21" y="208"/>
                  </a:cubicBezTo>
                  <a:cubicBezTo>
                    <a:pt x="21" y="354"/>
                    <a:pt x="271" y="480"/>
                    <a:pt x="543" y="500"/>
                  </a:cubicBezTo>
                  <a:cubicBezTo>
                    <a:pt x="814" y="521"/>
                    <a:pt x="1044" y="438"/>
                    <a:pt x="1044"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6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89" name="Freeform 288"/>
            <p:cNvSpPr>
              <a:spLocks noChangeArrowheads="1"/>
            </p:cNvSpPr>
            <p:nvPr/>
          </p:nvSpPr>
          <p:spPr bwMode="auto">
            <a:xfrm>
              <a:off x="4538" y="1348"/>
              <a:ext cx="236" cy="137"/>
            </a:xfrm>
            <a:custGeom>
              <a:avLst/>
              <a:gdLst>
                <a:gd name="T0" fmla="*/ 0 w 1044"/>
                <a:gd name="T1" fmla="*/ 0 h 607"/>
                <a:gd name="T2" fmla="*/ 0 w 1044"/>
                <a:gd name="T3" fmla="*/ 0 h 607"/>
                <a:gd name="T4" fmla="*/ 522 w 1044"/>
                <a:gd name="T5" fmla="*/ 292 h 607"/>
                <a:gd name="T6" fmla="*/ 1023 w 1044"/>
                <a:gd name="T7" fmla="*/ 105 h 607"/>
                <a:gd name="T8" fmla="*/ 1023 w 1044"/>
                <a:gd name="T9" fmla="*/ 397 h 607"/>
                <a:gd name="T10" fmla="*/ 543 w 1044"/>
                <a:gd name="T11" fmla="*/ 584 h 607"/>
                <a:gd name="T12" fmla="*/ 0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6"/>
                    <a:pt x="250" y="272"/>
                    <a:pt x="522" y="292"/>
                  </a:cubicBezTo>
                  <a:cubicBezTo>
                    <a:pt x="793" y="313"/>
                    <a:pt x="1023" y="230"/>
                    <a:pt x="1023" y="105"/>
                  </a:cubicBezTo>
                  <a:cubicBezTo>
                    <a:pt x="1023" y="397"/>
                    <a:pt x="1023" y="397"/>
                    <a:pt x="1023" y="397"/>
                  </a:cubicBezTo>
                  <a:cubicBezTo>
                    <a:pt x="1043" y="522"/>
                    <a:pt x="814" y="606"/>
                    <a:pt x="543" y="584"/>
                  </a:cubicBezTo>
                  <a:cubicBezTo>
                    <a:pt x="250" y="564"/>
                    <a:pt x="21" y="439"/>
                    <a:pt x="0"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7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90" name="Freeform 289"/>
            <p:cNvSpPr>
              <a:spLocks noChangeArrowheads="1"/>
            </p:cNvSpPr>
            <p:nvPr/>
          </p:nvSpPr>
          <p:spPr bwMode="auto">
            <a:xfrm>
              <a:off x="4500" y="999"/>
              <a:ext cx="236" cy="117"/>
            </a:xfrm>
            <a:custGeom>
              <a:avLst/>
              <a:gdLst>
                <a:gd name="T0" fmla="*/ 1023 w 1044"/>
                <a:gd name="T1" fmla="*/ 313 h 522"/>
                <a:gd name="T2" fmla="*/ 1023 w 1044"/>
                <a:gd name="T3" fmla="*/ 313 h 522"/>
                <a:gd name="T4" fmla="*/ 501 w 1044"/>
                <a:gd name="T5" fmla="*/ 21 h 522"/>
                <a:gd name="T6" fmla="*/ 0 w 1044"/>
                <a:gd name="T7" fmla="*/ 208 h 522"/>
                <a:gd name="T8" fmla="*/ 543 w 1044"/>
                <a:gd name="T9" fmla="*/ 500 h 522"/>
                <a:gd name="T10" fmla="*/ 1023 w 1044"/>
                <a:gd name="T11" fmla="*/ 313 h 522"/>
              </a:gdLst>
              <a:ahLst/>
              <a:cxnLst>
                <a:cxn ang="0">
                  <a:pos x="T0" y="T1"/>
                </a:cxn>
                <a:cxn ang="0">
                  <a:pos x="T2" y="T3"/>
                </a:cxn>
                <a:cxn ang="0">
                  <a:pos x="T4" y="T5"/>
                </a:cxn>
                <a:cxn ang="0">
                  <a:pos x="T6" y="T7"/>
                </a:cxn>
                <a:cxn ang="0">
                  <a:pos x="T8" y="T9"/>
                </a:cxn>
                <a:cxn ang="0">
                  <a:pos x="T10" y="T11"/>
                </a:cxn>
              </a:cxnLst>
              <a:rect l="0" t="0" r="r" b="b"/>
              <a:pathLst>
                <a:path w="1044" h="522">
                  <a:moveTo>
                    <a:pt x="1023" y="313"/>
                  </a:moveTo>
                  <a:lnTo>
                    <a:pt x="1023" y="313"/>
                  </a:lnTo>
                  <a:cubicBezTo>
                    <a:pt x="1023" y="167"/>
                    <a:pt x="772" y="41"/>
                    <a:pt x="501" y="21"/>
                  </a:cubicBezTo>
                  <a:cubicBezTo>
                    <a:pt x="230" y="0"/>
                    <a:pt x="0" y="83"/>
                    <a:pt x="0" y="208"/>
                  </a:cubicBezTo>
                  <a:cubicBezTo>
                    <a:pt x="21" y="354"/>
                    <a:pt x="250" y="480"/>
                    <a:pt x="543" y="500"/>
                  </a:cubicBezTo>
                  <a:cubicBezTo>
                    <a:pt x="814" y="521"/>
                    <a:pt x="1043" y="438"/>
                    <a:pt x="1023"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6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91" name="Freeform 290"/>
            <p:cNvSpPr>
              <a:spLocks noChangeArrowheads="1"/>
            </p:cNvSpPr>
            <p:nvPr/>
          </p:nvSpPr>
          <p:spPr bwMode="auto">
            <a:xfrm>
              <a:off x="4500" y="1046"/>
              <a:ext cx="236" cy="137"/>
            </a:xfrm>
            <a:custGeom>
              <a:avLst/>
              <a:gdLst>
                <a:gd name="T0" fmla="*/ 0 w 1044"/>
                <a:gd name="T1" fmla="*/ 0 h 607"/>
                <a:gd name="T2" fmla="*/ 0 w 1044"/>
                <a:gd name="T3" fmla="*/ 0 h 607"/>
                <a:gd name="T4" fmla="*/ 543 w 1044"/>
                <a:gd name="T5" fmla="*/ 292 h 607"/>
                <a:gd name="T6" fmla="*/ 1023 w 1044"/>
                <a:gd name="T7" fmla="*/ 105 h 607"/>
                <a:gd name="T8" fmla="*/ 1043 w 1044"/>
                <a:gd name="T9" fmla="*/ 397 h 607"/>
                <a:gd name="T10" fmla="*/ 543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0" y="272"/>
                    <a:pt x="543" y="292"/>
                  </a:cubicBezTo>
                  <a:cubicBezTo>
                    <a:pt x="814" y="313"/>
                    <a:pt x="1043" y="230"/>
                    <a:pt x="1023" y="105"/>
                  </a:cubicBezTo>
                  <a:cubicBezTo>
                    <a:pt x="1043" y="397"/>
                    <a:pt x="1043" y="397"/>
                    <a:pt x="1043" y="397"/>
                  </a:cubicBezTo>
                  <a:cubicBezTo>
                    <a:pt x="1043" y="522"/>
                    <a:pt x="835" y="606"/>
                    <a:pt x="543" y="584"/>
                  </a:cubicBezTo>
                  <a:cubicBezTo>
                    <a:pt x="272" y="563"/>
                    <a:pt x="21" y="439"/>
                    <a:pt x="21"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7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92" name="Freeform 291"/>
            <p:cNvSpPr>
              <a:spLocks noChangeArrowheads="1"/>
            </p:cNvSpPr>
            <p:nvPr/>
          </p:nvSpPr>
          <p:spPr bwMode="auto">
            <a:xfrm>
              <a:off x="4855" y="1175"/>
              <a:ext cx="232" cy="121"/>
            </a:xfrm>
            <a:custGeom>
              <a:avLst/>
              <a:gdLst>
                <a:gd name="T0" fmla="*/ 1022 w 1023"/>
                <a:gd name="T1" fmla="*/ 314 h 544"/>
                <a:gd name="T2" fmla="*/ 1022 w 1023"/>
                <a:gd name="T3" fmla="*/ 314 h 544"/>
                <a:gd name="T4" fmla="*/ 501 w 1023"/>
                <a:gd name="T5" fmla="*/ 43 h 544"/>
                <a:gd name="T6" fmla="*/ 0 w 1023"/>
                <a:gd name="T7" fmla="*/ 230 h 544"/>
                <a:gd name="T8" fmla="*/ 521 w 1023"/>
                <a:gd name="T9" fmla="*/ 522 h 544"/>
                <a:gd name="T10" fmla="*/ 1022 w 1023"/>
                <a:gd name="T11" fmla="*/ 314 h 544"/>
              </a:gdLst>
              <a:ahLst/>
              <a:cxnLst>
                <a:cxn ang="0">
                  <a:pos x="T0" y="T1"/>
                </a:cxn>
                <a:cxn ang="0">
                  <a:pos x="T2" y="T3"/>
                </a:cxn>
                <a:cxn ang="0">
                  <a:pos x="T4" y="T5"/>
                </a:cxn>
                <a:cxn ang="0">
                  <a:pos x="T6" y="T7"/>
                </a:cxn>
                <a:cxn ang="0">
                  <a:pos x="T8" y="T9"/>
                </a:cxn>
                <a:cxn ang="0">
                  <a:pos x="T10" y="T11"/>
                </a:cxn>
              </a:cxnLst>
              <a:rect l="0" t="0" r="r" b="b"/>
              <a:pathLst>
                <a:path w="1023" h="544">
                  <a:moveTo>
                    <a:pt x="1022" y="314"/>
                  </a:moveTo>
                  <a:lnTo>
                    <a:pt x="1022" y="314"/>
                  </a:lnTo>
                  <a:cubicBezTo>
                    <a:pt x="1022" y="188"/>
                    <a:pt x="772" y="63"/>
                    <a:pt x="501" y="43"/>
                  </a:cubicBezTo>
                  <a:cubicBezTo>
                    <a:pt x="209" y="0"/>
                    <a:pt x="0" y="84"/>
                    <a:pt x="0" y="230"/>
                  </a:cubicBezTo>
                  <a:cubicBezTo>
                    <a:pt x="21" y="355"/>
                    <a:pt x="250" y="480"/>
                    <a:pt x="521" y="522"/>
                  </a:cubicBezTo>
                  <a:cubicBezTo>
                    <a:pt x="814" y="543"/>
                    <a:pt x="1022" y="460"/>
                    <a:pt x="1022" y="314"/>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6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93" name="Freeform 292"/>
            <p:cNvSpPr>
              <a:spLocks noChangeArrowheads="1"/>
            </p:cNvSpPr>
            <p:nvPr/>
          </p:nvSpPr>
          <p:spPr bwMode="auto">
            <a:xfrm>
              <a:off x="4855" y="1225"/>
              <a:ext cx="236" cy="137"/>
            </a:xfrm>
            <a:custGeom>
              <a:avLst/>
              <a:gdLst>
                <a:gd name="T0" fmla="*/ 0 w 1044"/>
                <a:gd name="T1" fmla="*/ 0 h 606"/>
                <a:gd name="T2" fmla="*/ 0 w 1044"/>
                <a:gd name="T3" fmla="*/ 0 h 606"/>
                <a:gd name="T4" fmla="*/ 521 w 1044"/>
                <a:gd name="T5" fmla="*/ 292 h 606"/>
                <a:gd name="T6" fmla="*/ 1022 w 1044"/>
                <a:gd name="T7" fmla="*/ 84 h 606"/>
                <a:gd name="T8" fmla="*/ 1043 w 1044"/>
                <a:gd name="T9" fmla="*/ 375 h 606"/>
                <a:gd name="T10" fmla="*/ 543 w 1044"/>
                <a:gd name="T11" fmla="*/ 584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92"/>
                  </a:cubicBezTo>
                  <a:cubicBezTo>
                    <a:pt x="814" y="313"/>
                    <a:pt x="1022" y="230"/>
                    <a:pt x="1022" y="84"/>
                  </a:cubicBezTo>
                  <a:cubicBezTo>
                    <a:pt x="1043" y="375"/>
                    <a:pt x="1043" y="375"/>
                    <a:pt x="1043" y="375"/>
                  </a:cubicBezTo>
                  <a:cubicBezTo>
                    <a:pt x="1043" y="521"/>
                    <a:pt x="814" y="605"/>
                    <a:pt x="543" y="584"/>
                  </a:cubicBezTo>
                  <a:cubicBezTo>
                    <a:pt x="271" y="542"/>
                    <a:pt x="21" y="417"/>
                    <a:pt x="21"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7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94" name="Freeform 293"/>
            <p:cNvSpPr>
              <a:spLocks noChangeArrowheads="1"/>
            </p:cNvSpPr>
            <p:nvPr/>
          </p:nvSpPr>
          <p:spPr bwMode="auto">
            <a:xfrm>
              <a:off x="4808" y="876"/>
              <a:ext cx="230" cy="121"/>
            </a:xfrm>
            <a:custGeom>
              <a:avLst/>
              <a:gdLst>
                <a:gd name="T0" fmla="*/ 1022 w 1023"/>
                <a:gd name="T1" fmla="*/ 313 h 544"/>
                <a:gd name="T2" fmla="*/ 1022 w 1023"/>
                <a:gd name="T3" fmla="*/ 313 h 544"/>
                <a:gd name="T4" fmla="*/ 500 w 1023"/>
                <a:gd name="T5" fmla="*/ 21 h 544"/>
                <a:gd name="T6" fmla="*/ 0 w 1023"/>
                <a:gd name="T7" fmla="*/ 209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22" y="188"/>
                    <a:pt x="771" y="63"/>
                    <a:pt x="500" y="21"/>
                  </a:cubicBezTo>
                  <a:cubicBezTo>
                    <a:pt x="208" y="0"/>
                    <a:pt x="0" y="84"/>
                    <a:pt x="0" y="209"/>
                  </a:cubicBezTo>
                  <a:cubicBezTo>
                    <a:pt x="20" y="355"/>
                    <a:pt x="250" y="480"/>
                    <a:pt x="521" y="501"/>
                  </a:cubicBezTo>
                  <a:cubicBezTo>
                    <a:pt x="813" y="543"/>
                    <a:pt x="1022" y="439"/>
                    <a:pt x="1022"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6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95" name="Freeform 294"/>
            <p:cNvSpPr>
              <a:spLocks noChangeArrowheads="1"/>
            </p:cNvSpPr>
            <p:nvPr/>
          </p:nvSpPr>
          <p:spPr bwMode="auto">
            <a:xfrm>
              <a:off x="4808" y="923"/>
              <a:ext cx="236" cy="141"/>
            </a:xfrm>
            <a:custGeom>
              <a:avLst/>
              <a:gdLst>
                <a:gd name="T0" fmla="*/ 0 w 1043"/>
                <a:gd name="T1" fmla="*/ 0 h 627"/>
                <a:gd name="T2" fmla="*/ 0 w 1043"/>
                <a:gd name="T3" fmla="*/ 0 h 627"/>
                <a:gd name="T4" fmla="*/ 521 w 1043"/>
                <a:gd name="T5" fmla="*/ 292 h 627"/>
                <a:gd name="T6" fmla="*/ 1022 w 1043"/>
                <a:gd name="T7" fmla="*/ 104 h 627"/>
                <a:gd name="T8" fmla="*/ 1042 w 1043"/>
                <a:gd name="T9" fmla="*/ 397 h 627"/>
                <a:gd name="T10" fmla="*/ 542 w 1043"/>
                <a:gd name="T11" fmla="*/ 584 h 627"/>
                <a:gd name="T12" fmla="*/ 20 w 1043"/>
                <a:gd name="T13" fmla="*/ 292 h 627"/>
                <a:gd name="T14" fmla="*/ 0 w 1043"/>
                <a:gd name="T15" fmla="*/ 0 h 6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3" h="627">
                  <a:moveTo>
                    <a:pt x="0" y="0"/>
                  </a:moveTo>
                  <a:lnTo>
                    <a:pt x="0" y="0"/>
                  </a:lnTo>
                  <a:cubicBezTo>
                    <a:pt x="20" y="146"/>
                    <a:pt x="250" y="271"/>
                    <a:pt x="521" y="292"/>
                  </a:cubicBezTo>
                  <a:cubicBezTo>
                    <a:pt x="813" y="334"/>
                    <a:pt x="1022" y="230"/>
                    <a:pt x="1022" y="104"/>
                  </a:cubicBezTo>
                  <a:cubicBezTo>
                    <a:pt x="1042" y="397"/>
                    <a:pt x="1042" y="397"/>
                    <a:pt x="1042" y="397"/>
                  </a:cubicBezTo>
                  <a:cubicBezTo>
                    <a:pt x="1042" y="521"/>
                    <a:pt x="813" y="626"/>
                    <a:pt x="542" y="584"/>
                  </a:cubicBezTo>
                  <a:cubicBezTo>
                    <a:pt x="271" y="563"/>
                    <a:pt x="20" y="438"/>
                    <a:pt x="20"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77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96" name="Freeform 295"/>
            <p:cNvSpPr>
              <a:spLocks noChangeArrowheads="1"/>
            </p:cNvSpPr>
            <p:nvPr/>
          </p:nvSpPr>
          <p:spPr bwMode="auto">
            <a:xfrm>
              <a:off x="5162" y="1056"/>
              <a:ext cx="232" cy="117"/>
            </a:xfrm>
            <a:custGeom>
              <a:avLst/>
              <a:gdLst>
                <a:gd name="T0" fmla="*/ 1022 w 1023"/>
                <a:gd name="T1" fmla="*/ 313 h 522"/>
                <a:gd name="T2" fmla="*/ 1022 w 1023"/>
                <a:gd name="T3" fmla="*/ 313 h 522"/>
                <a:gd name="T4" fmla="*/ 500 w 1023"/>
                <a:gd name="T5" fmla="*/ 21 h 522"/>
                <a:gd name="T6" fmla="*/ 0 w 1023"/>
                <a:gd name="T7" fmla="*/ 208 h 522"/>
                <a:gd name="T8" fmla="*/ 522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67"/>
                    <a:pt x="772" y="42"/>
                    <a:pt x="500" y="21"/>
                  </a:cubicBezTo>
                  <a:cubicBezTo>
                    <a:pt x="209" y="0"/>
                    <a:pt x="0" y="84"/>
                    <a:pt x="0" y="208"/>
                  </a:cubicBezTo>
                  <a:cubicBezTo>
                    <a:pt x="21" y="355"/>
                    <a:pt x="250" y="480"/>
                    <a:pt x="522" y="501"/>
                  </a:cubicBezTo>
                  <a:cubicBezTo>
                    <a:pt x="813" y="521"/>
                    <a:pt x="1022" y="438"/>
                    <a:pt x="1022"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6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97" name="Freeform 296"/>
            <p:cNvSpPr>
              <a:spLocks noChangeArrowheads="1"/>
            </p:cNvSpPr>
            <p:nvPr/>
          </p:nvSpPr>
          <p:spPr bwMode="auto">
            <a:xfrm>
              <a:off x="5162" y="1102"/>
              <a:ext cx="236" cy="137"/>
            </a:xfrm>
            <a:custGeom>
              <a:avLst/>
              <a:gdLst>
                <a:gd name="T0" fmla="*/ 0 w 1044"/>
                <a:gd name="T1" fmla="*/ 0 h 607"/>
                <a:gd name="T2" fmla="*/ 0 w 1044"/>
                <a:gd name="T3" fmla="*/ 0 h 607"/>
                <a:gd name="T4" fmla="*/ 522 w 1044"/>
                <a:gd name="T5" fmla="*/ 293 h 607"/>
                <a:gd name="T6" fmla="*/ 1022 w 1044"/>
                <a:gd name="T7" fmla="*/ 105 h 607"/>
                <a:gd name="T8" fmla="*/ 1022 w 1044"/>
                <a:gd name="T9" fmla="*/ 397 h 607"/>
                <a:gd name="T10" fmla="*/ 542 w 1044"/>
                <a:gd name="T11" fmla="*/ 584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7"/>
                    <a:pt x="250" y="272"/>
                    <a:pt x="522" y="293"/>
                  </a:cubicBezTo>
                  <a:cubicBezTo>
                    <a:pt x="813" y="313"/>
                    <a:pt x="1022" y="230"/>
                    <a:pt x="1022" y="105"/>
                  </a:cubicBezTo>
                  <a:cubicBezTo>
                    <a:pt x="1022" y="397"/>
                    <a:pt x="1022" y="397"/>
                    <a:pt x="1022" y="397"/>
                  </a:cubicBezTo>
                  <a:cubicBezTo>
                    <a:pt x="1043" y="522"/>
                    <a:pt x="813" y="606"/>
                    <a:pt x="542" y="584"/>
                  </a:cubicBezTo>
                  <a:cubicBezTo>
                    <a:pt x="250" y="564"/>
                    <a:pt x="21" y="439"/>
                    <a:pt x="21" y="293"/>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7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grpSp>
      <p:grpSp>
        <p:nvGrpSpPr>
          <p:cNvPr id="22" name="Group 21">
            <a:extLst>
              <a:ext uri="{FF2B5EF4-FFF2-40B4-BE49-F238E27FC236}">
                <a16:creationId xmlns:a16="http://schemas.microsoft.com/office/drawing/2014/main" xmlns="" id="{E80782FF-4474-43EA-B509-824ABFDE0C74}"/>
              </a:ext>
            </a:extLst>
          </p:cNvPr>
          <p:cNvGrpSpPr/>
          <p:nvPr/>
        </p:nvGrpSpPr>
        <p:grpSpPr>
          <a:xfrm>
            <a:off x="430974" y="1035969"/>
            <a:ext cx="1966104" cy="2622978"/>
            <a:chOff x="430974" y="1035969"/>
            <a:chExt cx="1966104" cy="2622978"/>
          </a:xfrm>
        </p:grpSpPr>
        <p:sp>
          <p:nvSpPr>
            <p:cNvPr id="164" name="TextBox 163"/>
            <p:cNvSpPr txBox="1"/>
            <p:nvPr/>
          </p:nvSpPr>
          <p:spPr>
            <a:xfrm>
              <a:off x="430974" y="1442956"/>
              <a:ext cx="1966104" cy="2215991"/>
            </a:xfrm>
            <a:prstGeom prst="rect">
              <a:avLst/>
            </a:prstGeom>
            <a:noFill/>
          </p:spPr>
          <p:txBody>
            <a:bodyPr wrap="square" lIns="0" tIns="0" rIns="0" bIns="0" rtlCol="0">
              <a:normAutofit/>
            </a:bodyPr>
            <a:lstStyle/>
            <a:p>
              <a:endParaRPr lang="en-US" sz="1200" dirty="0" smtClean="0"/>
            </a:p>
            <a:p>
              <a:r>
                <a:rPr lang="en-US" sz="1400" b="1" dirty="0" err="1" smtClean="0"/>
                <a:t>Herramienta</a:t>
              </a:r>
              <a:r>
                <a:rPr lang="en-US" sz="1400" b="1" dirty="0" smtClean="0"/>
                <a:t> fundamental </a:t>
              </a:r>
              <a:r>
                <a:rPr lang="en-US" sz="1400" b="1" dirty="0" err="1" smtClean="0"/>
                <a:t>en</a:t>
              </a:r>
              <a:r>
                <a:rPr lang="en-US" sz="1400" b="1" dirty="0" smtClean="0"/>
                <a:t> el </a:t>
              </a:r>
              <a:r>
                <a:rPr lang="en-US" sz="1400" b="1" dirty="0" err="1" smtClean="0"/>
                <a:t>proceso</a:t>
              </a:r>
              <a:r>
                <a:rPr lang="en-US" sz="1400" b="1" dirty="0" smtClean="0"/>
                <a:t> </a:t>
              </a:r>
              <a:r>
                <a:rPr lang="en-US" sz="1400" b="1" dirty="0" err="1" smtClean="0"/>
                <a:t>educativo</a:t>
              </a:r>
              <a:r>
                <a:rPr lang="en-US" sz="1400" b="1" dirty="0" smtClean="0"/>
                <a:t> de </a:t>
              </a:r>
              <a:r>
                <a:rPr lang="en-US" sz="1400" b="1" dirty="0" err="1" smtClean="0"/>
                <a:t>nuestra</a:t>
              </a:r>
              <a:r>
                <a:rPr lang="en-US" sz="1400" b="1" dirty="0" smtClean="0"/>
                <a:t> </a:t>
              </a:r>
              <a:r>
                <a:rPr lang="en-US" sz="1400" b="1" dirty="0" err="1" smtClean="0"/>
                <a:t>población</a:t>
              </a:r>
              <a:r>
                <a:rPr lang="en-US" sz="1400" b="1" dirty="0" smtClean="0"/>
                <a:t> del </a:t>
              </a:r>
              <a:r>
                <a:rPr lang="en-US" sz="1400" b="1" dirty="0" err="1" smtClean="0"/>
                <a:t>Programa</a:t>
              </a:r>
              <a:r>
                <a:rPr lang="en-US" sz="1400" b="1" dirty="0" smtClean="0"/>
                <a:t> de </a:t>
              </a:r>
              <a:r>
                <a:rPr lang="en-US" sz="1400" b="1" dirty="0" err="1" smtClean="0"/>
                <a:t>Educación</a:t>
              </a:r>
              <a:r>
                <a:rPr lang="en-US" sz="1400" b="1" dirty="0" smtClean="0"/>
                <a:t> Especial.</a:t>
              </a:r>
            </a:p>
            <a:p>
              <a:endParaRPr lang="en-US" sz="1400" b="1" dirty="0"/>
            </a:p>
            <a:p>
              <a:r>
                <a:rPr lang="en-US" sz="1400" b="1" dirty="0" err="1" smtClean="0"/>
                <a:t>Es</a:t>
              </a:r>
              <a:r>
                <a:rPr lang="en-US" sz="1400" b="1" dirty="0" smtClean="0"/>
                <a:t> el </a:t>
              </a:r>
              <a:r>
                <a:rPr lang="en-US" sz="1400" b="1" dirty="0" err="1" smtClean="0"/>
                <a:t>contrato</a:t>
              </a:r>
              <a:r>
                <a:rPr lang="en-US" sz="1400" b="1" dirty="0" smtClean="0"/>
                <a:t> que </a:t>
              </a:r>
              <a:r>
                <a:rPr lang="en-US" sz="1400" b="1" dirty="0" err="1" smtClean="0"/>
                <a:t>obliga</a:t>
              </a:r>
              <a:r>
                <a:rPr lang="en-US" sz="1400" b="1" dirty="0" smtClean="0"/>
                <a:t> al </a:t>
              </a:r>
              <a:r>
                <a:rPr lang="en-US" sz="1400" b="1" dirty="0" err="1" smtClean="0"/>
                <a:t>Departamento</a:t>
              </a:r>
              <a:r>
                <a:rPr lang="en-US" sz="1400" b="1" dirty="0" smtClean="0"/>
                <a:t> de </a:t>
              </a:r>
              <a:r>
                <a:rPr lang="en-US" sz="1400" b="1" dirty="0" err="1" smtClean="0"/>
                <a:t>Educación</a:t>
              </a:r>
              <a:endParaRPr lang="en-US" sz="1400" b="1" dirty="0"/>
            </a:p>
            <a:p>
              <a:endParaRPr lang="en-US" sz="1200" b="1" dirty="0"/>
            </a:p>
            <a:p>
              <a:endParaRPr lang="en-US" sz="1200" dirty="0"/>
            </a:p>
          </p:txBody>
        </p:sp>
        <p:sp>
          <p:nvSpPr>
            <p:cNvPr id="165" name="TextBox 164"/>
            <p:cNvSpPr txBox="1"/>
            <p:nvPr/>
          </p:nvSpPr>
          <p:spPr>
            <a:xfrm>
              <a:off x="439217" y="1035969"/>
              <a:ext cx="761170" cy="369332"/>
            </a:xfrm>
            <a:prstGeom prst="rect">
              <a:avLst/>
            </a:prstGeom>
            <a:noFill/>
          </p:spPr>
          <p:txBody>
            <a:bodyPr wrap="none" lIns="0" tIns="0" rIns="0" bIns="0" rtlCol="0">
              <a:normAutofit/>
            </a:bodyPr>
            <a:lstStyle/>
            <a:p>
              <a:r>
                <a:rPr lang="en-US" sz="2400" b="1" dirty="0" smtClean="0"/>
                <a:t>PEI</a:t>
              </a:r>
              <a:endParaRPr lang="en-US" sz="2400" b="1" dirty="0"/>
            </a:p>
          </p:txBody>
        </p:sp>
      </p:grpSp>
      <p:sp>
        <p:nvSpPr>
          <p:cNvPr id="2" name="TextBox 1"/>
          <p:cNvSpPr txBox="1"/>
          <p:nvPr/>
        </p:nvSpPr>
        <p:spPr>
          <a:xfrm>
            <a:off x="4464333" y="846063"/>
            <a:ext cx="1668991" cy="307777"/>
          </a:xfrm>
          <a:prstGeom prst="rect">
            <a:avLst/>
          </a:prstGeom>
          <a:noFill/>
        </p:spPr>
        <p:txBody>
          <a:bodyPr wrap="square" lIns="0" tIns="0" rIns="0" bIns="0" rtlCol="0">
            <a:normAutofit/>
          </a:bodyPr>
          <a:lstStyle/>
          <a:p>
            <a:pPr algn="ctr"/>
            <a:r>
              <a:rPr lang="en-US" sz="1000" b="1" dirty="0" err="1" smtClean="0"/>
              <a:t>Ubicación</a:t>
            </a:r>
            <a:endParaRPr lang="en-US" sz="1000" b="1" dirty="0"/>
          </a:p>
        </p:txBody>
      </p:sp>
      <p:sp>
        <p:nvSpPr>
          <p:cNvPr id="166" name="TextBox 165"/>
          <p:cNvSpPr txBox="1"/>
          <p:nvPr/>
        </p:nvSpPr>
        <p:spPr>
          <a:xfrm>
            <a:off x="3800206" y="1568956"/>
            <a:ext cx="1668991" cy="307777"/>
          </a:xfrm>
          <a:prstGeom prst="rect">
            <a:avLst/>
          </a:prstGeom>
          <a:noFill/>
        </p:spPr>
        <p:txBody>
          <a:bodyPr wrap="square" lIns="0" tIns="0" rIns="0" bIns="0" rtlCol="0">
            <a:normAutofit/>
          </a:bodyPr>
          <a:lstStyle/>
          <a:p>
            <a:pPr algn="ctr"/>
            <a:r>
              <a:rPr lang="en-US" sz="1000" b="1" dirty="0" err="1" smtClean="0"/>
              <a:t>Servicios</a:t>
            </a:r>
            <a:r>
              <a:rPr lang="en-US" sz="1000" b="1" dirty="0" smtClean="0"/>
              <a:t> </a:t>
            </a:r>
            <a:r>
              <a:rPr lang="en-US" sz="1000" b="1" dirty="0" err="1" smtClean="0"/>
              <a:t>Educativos</a:t>
            </a:r>
            <a:r>
              <a:rPr lang="en-US" sz="1000" b="1" dirty="0" smtClean="0"/>
              <a:t> y </a:t>
            </a:r>
            <a:r>
              <a:rPr lang="en-US" sz="1000" b="1" dirty="0" err="1" smtClean="0"/>
              <a:t>Suplementarios</a:t>
            </a:r>
            <a:endParaRPr lang="en-US" sz="1000" b="1" dirty="0"/>
          </a:p>
        </p:txBody>
      </p:sp>
      <p:sp>
        <p:nvSpPr>
          <p:cNvPr id="167" name="TextBox 166"/>
          <p:cNvSpPr txBox="1"/>
          <p:nvPr/>
        </p:nvSpPr>
        <p:spPr>
          <a:xfrm>
            <a:off x="3218942" y="2351558"/>
            <a:ext cx="1668991" cy="307777"/>
          </a:xfrm>
          <a:prstGeom prst="rect">
            <a:avLst/>
          </a:prstGeom>
          <a:noFill/>
        </p:spPr>
        <p:txBody>
          <a:bodyPr wrap="square" lIns="0" tIns="0" rIns="0" bIns="0" rtlCol="0">
            <a:normAutofit/>
          </a:bodyPr>
          <a:lstStyle/>
          <a:p>
            <a:r>
              <a:rPr lang="en-US" sz="1000" b="1" dirty="0" err="1" smtClean="0"/>
              <a:t>Estrategias</a:t>
            </a:r>
            <a:r>
              <a:rPr lang="en-US" sz="1000" b="1" dirty="0" smtClean="0"/>
              <a:t> </a:t>
            </a:r>
            <a:r>
              <a:rPr lang="en-US" sz="1000" b="1" dirty="0" err="1" smtClean="0"/>
              <a:t>Educativas</a:t>
            </a:r>
            <a:r>
              <a:rPr lang="en-US" sz="1000" b="1" dirty="0" smtClean="0"/>
              <a:t> y de </a:t>
            </a:r>
            <a:r>
              <a:rPr lang="en-US" sz="1000" b="1" dirty="0" err="1" smtClean="0"/>
              <a:t>Evaluación</a:t>
            </a:r>
            <a:endParaRPr lang="en-US" sz="1000" b="1" dirty="0"/>
          </a:p>
        </p:txBody>
      </p:sp>
      <p:sp>
        <p:nvSpPr>
          <p:cNvPr id="168" name="TextBox 167"/>
          <p:cNvSpPr txBox="1"/>
          <p:nvPr/>
        </p:nvSpPr>
        <p:spPr>
          <a:xfrm>
            <a:off x="2603208" y="3156201"/>
            <a:ext cx="1668991" cy="307777"/>
          </a:xfrm>
          <a:prstGeom prst="rect">
            <a:avLst/>
          </a:prstGeom>
          <a:noFill/>
        </p:spPr>
        <p:txBody>
          <a:bodyPr wrap="square" lIns="0" tIns="0" rIns="0" bIns="0" rtlCol="0">
            <a:normAutofit/>
          </a:bodyPr>
          <a:lstStyle/>
          <a:p>
            <a:pPr algn="ctr"/>
            <a:r>
              <a:rPr lang="en-US" sz="1000" b="1" dirty="0" err="1" smtClean="0"/>
              <a:t>Necesidades</a:t>
            </a:r>
            <a:r>
              <a:rPr lang="en-US" sz="1000" b="1" dirty="0" smtClean="0"/>
              <a:t> de </a:t>
            </a:r>
            <a:r>
              <a:rPr lang="en-US" sz="1000" b="1" dirty="0" err="1" smtClean="0"/>
              <a:t>Estudiante</a:t>
            </a:r>
            <a:endParaRPr lang="en-US" sz="1000" b="1" dirty="0"/>
          </a:p>
        </p:txBody>
      </p:sp>
      <p:sp>
        <p:nvSpPr>
          <p:cNvPr id="3" name="Right Arrow 2"/>
          <p:cNvSpPr/>
          <p:nvPr/>
        </p:nvSpPr>
        <p:spPr>
          <a:xfrm>
            <a:off x="2744339" y="3584286"/>
            <a:ext cx="967864" cy="199354"/>
          </a:xfrm>
          <a:prstGeom prst="rightArrow">
            <a:avLst>
              <a:gd name="adj1" fmla="val 72174"/>
              <a:gd name="adj2" fmla="val 63304"/>
            </a:avLst>
          </a:prstGeom>
          <a:solidFill>
            <a:schemeClr val="tx1">
              <a:lumMod val="75000"/>
              <a:alpha val="54000"/>
            </a:schemeClr>
          </a:solidFill>
          <a:ln>
            <a:gradFill>
              <a:gsLst>
                <a:gs pos="0">
                  <a:schemeClr val="accent1">
                    <a:lumMod val="5000"/>
                    <a:lumOff val="95000"/>
                  </a:schemeClr>
                </a:gs>
                <a:gs pos="74000">
                  <a:schemeClr val="bg2">
                    <a:lumMod val="20000"/>
                    <a:lumOff val="80000"/>
                  </a:schemeClr>
                </a:gs>
                <a:gs pos="83000">
                  <a:schemeClr val="bg2">
                    <a:lumMod val="40000"/>
                    <a:lumOff val="60000"/>
                  </a:schemeClr>
                </a:gs>
                <a:gs pos="100000">
                  <a:schemeClr val="bg2">
                    <a:lumMod val="20000"/>
                    <a:lumOff val="80000"/>
                  </a:schemeClr>
                </a:gs>
              </a:gsLst>
              <a:lin ang="5400000" scaled="1"/>
            </a:gra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fontScale="77500" lnSpcReduction="20000"/>
          </a:bodyPr>
          <a:lstStyle/>
          <a:p>
            <a:pPr algn="ctr"/>
            <a:endParaRPr lang="en-US"/>
          </a:p>
        </p:txBody>
      </p:sp>
      <p:sp>
        <p:nvSpPr>
          <p:cNvPr id="169" name="Right Arrow 168"/>
          <p:cNvSpPr/>
          <p:nvPr/>
        </p:nvSpPr>
        <p:spPr>
          <a:xfrm>
            <a:off x="3321423" y="2773307"/>
            <a:ext cx="967864" cy="199354"/>
          </a:xfrm>
          <a:prstGeom prst="rightArrow">
            <a:avLst>
              <a:gd name="adj1" fmla="val 72174"/>
              <a:gd name="adj2" fmla="val 63304"/>
            </a:avLst>
          </a:prstGeom>
          <a:solidFill>
            <a:schemeClr val="tx1">
              <a:lumMod val="75000"/>
              <a:alpha val="54000"/>
            </a:schemeClr>
          </a:solidFill>
          <a:ln>
            <a:gradFill>
              <a:gsLst>
                <a:gs pos="0">
                  <a:schemeClr val="accent4">
                    <a:lumMod val="20000"/>
                    <a:lumOff val="80000"/>
                  </a:schemeClr>
                </a:gs>
                <a:gs pos="100000">
                  <a:schemeClr val="accent4">
                    <a:lumMod val="75000"/>
                  </a:schemeClr>
                </a:gs>
              </a:gsLst>
              <a:lin ang="5400000" scaled="1"/>
            </a:gra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fontScale="77500" lnSpcReduction="20000"/>
          </a:bodyPr>
          <a:lstStyle/>
          <a:p>
            <a:pPr algn="ctr"/>
            <a:endParaRPr lang="en-US" dirty="0"/>
          </a:p>
        </p:txBody>
      </p:sp>
      <p:sp>
        <p:nvSpPr>
          <p:cNvPr id="170" name="Right Arrow 169"/>
          <p:cNvSpPr/>
          <p:nvPr/>
        </p:nvSpPr>
        <p:spPr>
          <a:xfrm>
            <a:off x="3899416" y="2011284"/>
            <a:ext cx="967864" cy="199354"/>
          </a:xfrm>
          <a:prstGeom prst="rightArrow">
            <a:avLst>
              <a:gd name="adj1" fmla="val 72174"/>
              <a:gd name="adj2" fmla="val 63304"/>
            </a:avLst>
          </a:prstGeom>
          <a:solidFill>
            <a:schemeClr val="tx1">
              <a:lumMod val="75000"/>
              <a:alpha val="54000"/>
            </a:schemeClr>
          </a:solidFill>
          <a:ln>
            <a:gradFill>
              <a:gsLst>
                <a:gs pos="0">
                  <a:schemeClr val="accent2">
                    <a:lumMod val="20000"/>
                    <a:lumOff val="80000"/>
                  </a:schemeClr>
                </a:gs>
                <a:gs pos="100000">
                  <a:schemeClr val="accent2">
                    <a:lumMod val="75000"/>
                  </a:schemeClr>
                </a:gs>
              </a:gsLst>
              <a:lin ang="5400000" scaled="1"/>
            </a:gra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fontScale="77500" lnSpcReduction="20000"/>
          </a:bodyPr>
          <a:lstStyle/>
          <a:p>
            <a:pPr algn="ctr"/>
            <a:endParaRPr lang="en-US"/>
          </a:p>
        </p:txBody>
      </p:sp>
      <p:sp>
        <p:nvSpPr>
          <p:cNvPr id="171" name="Right Arrow 170"/>
          <p:cNvSpPr/>
          <p:nvPr/>
        </p:nvSpPr>
        <p:spPr>
          <a:xfrm>
            <a:off x="4550396" y="1258025"/>
            <a:ext cx="967864" cy="199354"/>
          </a:xfrm>
          <a:prstGeom prst="rightArrow">
            <a:avLst>
              <a:gd name="adj1" fmla="val 72174"/>
              <a:gd name="adj2" fmla="val 63304"/>
            </a:avLst>
          </a:prstGeom>
          <a:solidFill>
            <a:schemeClr val="tx1">
              <a:lumMod val="75000"/>
              <a:alpha val="54000"/>
            </a:schemeClr>
          </a:solidFill>
          <a:ln>
            <a:gradFill>
              <a:gsLst>
                <a:gs pos="0">
                  <a:schemeClr val="accent3">
                    <a:lumMod val="20000"/>
                    <a:lumOff val="80000"/>
                  </a:schemeClr>
                </a:gs>
                <a:gs pos="100000">
                  <a:schemeClr val="accent3">
                    <a:lumMod val="75000"/>
                  </a:schemeClr>
                </a:gs>
              </a:gsLst>
              <a:lin ang="5400000" scaled="1"/>
            </a:gra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fontScale="77500" lnSpcReduction="20000"/>
          </a:bodyPr>
          <a:lstStyle/>
          <a:p>
            <a:pPr algn="ctr"/>
            <a:endParaRPr lang="en-US"/>
          </a:p>
        </p:txBody>
      </p:sp>
      <p:grpSp>
        <p:nvGrpSpPr>
          <p:cNvPr id="174" name="Group 204"/>
          <p:cNvGrpSpPr>
            <a:grpSpLocks/>
          </p:cNvGrpSpPr>
          <p:nvPr/>
        </p:nvGrpSpPr>
        <p:grpSpPr bwMode="auto">
          <a:xfrm>
            <a:off x="5615410" y="2978621"/>
            <a:ext cx="1742346" cy="1269608"/>
            <a:chOff x="3658" y="852"/>
            <a:chExt cx="1986" cy="1447"/>
          </a:xfrm>
        </p:grpSpPr>
        <p:sp>
          <p:nvSpPr>
            <p:cNvPr id="322" name="Freeform 321"/>
            <p:cNvSpPr>
              <a:spLocks noChangeArrowheads="1"/>
            </p:cNvSpPr>
            <p:nvPr/>
          </p:nvSpPr>
          <p:spPr bwMode="auto">
            <a:xfrm>
              <a:off x="3658" y="1419"/>
              <a:ext cx="662" cy="880"/>
            </a:xfrm>
            <a:custGeom>
              <a:avLst/>
              <a:gdLst>
                <a:gd name="T0" fmla="*/ 2921 w 2922"/>
                <a:gd name="T1" fmla="*/ 3879 h 3880"/>
                <a:gd name="T2" fmla="*/ 0 w 2922"/>
                <a:gd name="T3" fmla="*/ 2629 h 3880"/>
                <a:gd name="T4" fmla="*/ 0 w 2922"/>
                <a:gd name="T5" fmla="*/ 0 h 3880"/>
                <a:gd name="T6" fmla="*/ 2921 w 2922"/>
                <a:gd name="T7" fmla="*/ 1251 h 3880"/>
                <a:gd name="T8" fmla="*/ 2921 w 2922"/>
                <a:gd name="T9" fmla="*/ 3879 h 3880"/>
              </a:gdLst>
              <a:ahLst/>
              <a:cxnLst>
                <a:cxn ang="0">
                  <a:pos x="T0" y="T1"/>
                </a:cxn>
                <a:cxn ang="0">
                  <a:pos x="T2" y="T3"/>
                </a:cxn>
                <a:cxn ang="0">
                  <a:pos x="T4" y="T5"/>
                </a:cxn>
                <a:cxn ang="0">
                  <a:pos x="T6" y="T7"/>
                </a:cxn>
                <a:cxn ang="0">
                  <a:pos x="T8" y="T9"/>
                </a:cxn>
              </a:cxnLst>
              <a:rect l="0" t="0" r="r" b="b"/>
              <a:pathLst>
                <a:path w="2922" h="3880">
                  <a:moveTo>
                    <a:pt x="2921" y="3879"/>
                  </a:moveTo>
                  <a:lnTo>
                    <a:pt x="0" y="2629"/>
                  </a:lnTo>
                  <a:lnTo>
                    <a:pt x="0" y="0"/>
                  </a:lnTo>
                  <a:lnTo>
                    <a:pt x="2921" y="1251"/>
                  </a:lnTo>
                  <a:lnTo>
                    <a:pt x="2921" y="3879"/>
                  </a:lnTo>
                </a:path>
              </a:pathLst>
            </a:custGeom>
            <a:gradFill flip="none" rotWithShape="1">
              <a:gsLst>
                <a:gs pos="0">
                  <a:schemeClr val="accent4">
                    <a:lumMod val="40000"/>
                    <a:lumOff val="60000"/>
                  </a:schemeClr>
                </a:gs>
                <a:gs pos="46000">
                  <a:schemeClr val="accent4">
                    <a:lumMod val="95000"/>
                    <a:lumOff val="5000"/>
                  </a:schemeClr>
                </a:gs>
                <a:gs pos="100000">
                  <a:schemeClr val="accent4">
                    <a:lumMod val="60000"/>
                  </a:schemeClr>
                </a:gs>
              </a:gsLst>
              <a:path path="circle">
                <a:fillToRect l="50000" t="130000" r="50000" b="-3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23" name="Freeform 322"/>
            <p:cNvSpPr>
              <a:spLocks noChangeArrowheads="1"/>
            </p:cNvSpPr>
            <p:nvPr/>
          </p:nvSpPr>
          <p:spPr bwMode="auto">
            <a:xfrm>
              <a:off x="4320" y="1133"/>
              <a:ext cx="1324" cy="1166"/>
            </a:xfrm>
            <a:custGeom>
              <a:avLst/>
              <a:gdLst>
                <a:gd name="T0" fmla="*/ 2920 w 5842"/>
                <a:gd name="T1" fmla="*/ 1272 h 5152"/>
                <a:gd name="T2" fmla="*/ 0 w 5842"/>
                <a:gd name="T3" fmla="*/ 2523 h 5152"/>
                <a:gd name="T4" fmla="*/ 0 w 5842"/>
                <a:gd name="T5" fmla="*/ 5151 h 5152"/>
                <a:gd name="T6" fmla="*/ 2920 w 5842"/>
                <a:gd name="T7" fmla="*/ 3901 h 5152"/>
                <a:gd name="T8" fmla="*/ 5841 w 5842"/>
                <a:gd name="T9" fmla="*/ 2649 h 5152"/>
                <a:gd name="T10" fmla="*/ 5841 w 5842"/>
                <a:gd name="T11" fmla="*/ 0 h 5152"/>
                <a:gd name="T12" fmla="*/ 2920 w 5842"/>
                <a:gd name="T13" fmla="*/ 1272 h 5152"/>
              </a:gdLst>
              <a:ahLst/>
              <a:cxnLst>
                <a:cxn ang="0">
                  <a:pos x="T0" y="T1"/>
                </a:cxn>
                <a:cxn ang="0">
                  <a:pos x="T2" y="T3"/>
                </a:cxn>
                <a:cxn ang="0">
                  <a:pos x="T4" y="T5"/>
                </a:cxn>
                <a:cxn ang="0">
                  <a:pos x="T6" y="T7"/>
                </a:cxn>
                <a:cxn ang="0">
                  <a:pos x="T8" y="T9"/>
                </a:cxn>
                <a:cxn ang="0">
                  <a:pos x="T10" y="T11"/>
                </a:cxn>
                <a:cxn ang="0">
                  <a:pos x="T12" y="T13"/>
                </a:cxn>
              </a:cxnLst>
              <a:rect l="0" t="0" r="r" b="b"/>
              <a:pathLst>
                <a:path w="5842" h="5152">
                  <a:moveTo>
                    <a:pt x="2920" y="1272"/>
                  </a:moveTo>
                  <a:lnTo>
                    <a:pt x="0" y="2523"/>
                  </a:lnTo>
                  <a:lnTo>
                    <a:pt x="0" y="5151"/>
                  </a:lnTo>
                  <a:lnTo>
                    <a:pt x="2920" y="3901"/>
                  </a:lnTo>
                  <a:lnTo>
                    <a:pt x="5841" y="2649"/>
                  </a:lnTo>
                  <a:lnTo>
                    <a:pt x="5841" y="0"/>
                  </a:lnTo>
                  <a:lnTo>
                    <a:pt x="2920" y="1272"/>
                  </a:lnTo>
                </a:path>
              </a:pathLst>
            </a:custGeom>
            <a:gradFill flip="none" rotWithShape="1">
              <a:gsLst>
                <a:gs pos="0">
                  <a:schemeClr val="accent4">
                    <a:lumMod val="89000"/>
                  </a:schemeClr>
                </a:gs>
                <a:gs pos="23000">
                  <a:schemeClr val="accent4">
                    <a:lumMod val="89000"/>
                  </a:schemeClr>
                </a:gs>
                <a:gs pos="69000">
                  <a:schemeClr val="accent4">
                    <a:lumMod val="75000"/>
                  </a:schemeClr>
                </a:gs>
                <a:gs pos="97000">
                  <a:schemeClr val="accent4">
                    <a:lumMod val="70000"/>
                  </a:schemeClr>
                </a:gs>
              </a:gsLst>
              <a:path path="circle">
                <a:fillToRect l="50000" t="50000" r="50000" b="5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dirty="0">
                <a:ea typeface="+mn-ea"/>
                <a:cs typeface="+mn-cs"/>
              </a:endParaRPr>
            </a:p>
          </p:txBody>
        </p:sp>
        <p:sp>
          <p:nvSpPr>
            <p:cNvPr id="324" name="Freeform 323"/>
            <p:cNvSpPr>
              <a:spLocks noChangeArrowheads="1"/>
            </p:cNvSpPr>
            <p:nvPr/>
          </p:nvSpPr>
          <p:spPr bwMode="auto">
            <a:xfrm>
              <a:off x="3658" y="852"/>
              <a:ext cx="1986" cy="856"/>
            </a:xfrm>
            <a:custGeom>
              <a:avLst/>
              <a:gdLst>
                <a:gd name="T0" fmla="*/ 5841 w 8763"/>
                <a:gd name="T1" fmla="*/ 0 h 3776"/>
                <a:gd name="T2" fmla="*/ 2921 w 8763"/>
                <a:gd name="T3" fmla="*/ 1252 h 3776"/>
                <a:gd name="T4" fmla="*/ 0 w 8763"/>
                <a:gd name="T5" fmla="*/ 2524 h 3776"/>
                <a:gd name="T6" fmla="*/ 2921 w 8763"/>
                <a:gd name="T7" fmla="*/ 3775 h 3776"/>
                <a:gd name="T8" fmla="*/ 5841 w 8763"/>
                <a:gd name="T9" fmla="*/ 2524 h 3776"/>
                <a:gd name="T10" fmla="*/ 8762 w 8763"/>
                <a:gd name="T11" fmla="*/ 1252 h 3776"/>
                <a:gd name="T12" fmla="*/ 5841 w 8763"/>
                <a:gd name="T13" fmla="*/ 0 h 3776"/>
              </a:gdLst>
              <a:ahLst/>
              <a:cxnLst>
                <a:cxn ang="0">
                  <a:pos x="T0" y="T1"/>
                </a:cxn>
                <a:cxn ang="0">
                  <a:pos x="T2" y="T3"/>
                </a:cxn>
                <a:cxn ang="0">
                  <a:pos x="T4" y="T5"/>
                </a:cxn>
                <a:cxn ang="0">
                  <a:pos x="T6" y="T7"/>
                </a:cxn>
                <a:cxn ang="0">
                  <a:pos x="T8" y="T9"/>
                </a:cxn>
                <a:cxn ang="0">
                  <a:pos x="T10" y="T11"/>
                </a:cxn>
                <a:cxn ang="0">
                  <a:pos x="T12" y="T13"/>
                </a:cxn>
              </a:cxnLst>
              <a:rect l="0" t="0" r="r" b="b"/>
              <a:pathLst>
                <a:path w="8763" h="3776">
                  <a:moveTo>
                    <a:pt x="5841" y="0"/>
                  </a:moveTo>
                  <a:lnTo>
                    <a:pt x="2921" y="1252"/>
                  </a:lnTo>
                  <a:lnTo>
                    <a:pt x="0" y="2524"/>
                  </a:lnTo>
                  <a:lnTo>
                    <a:pt x="2921" y="3775"/>
                  </a:lnTo>
                  <a:lnTo>
                    <a:pt x="5841" y="2524"/>
                  </a:lnTo>
                  <a:lnTo>
                    <a:pt x="8762" y="1252"/>
                  </a:lnTo>
                  <a:lnTo>
                    <a:pt x="5841" y="0"/>
                  </a:lnTo>
                </a:path>
              </a:pathLst>
            </a:custGeom>
            <a:gradFill flip="none" rotWithShape="1">
              <a:gsLst>
                <a:gs pos="0">
                  <a:schemeClr val="accent4">
                    <a:lumMod val="0"/>
                    <a:lumOff val="100000"/>
                  </a:schemeClr>
                </a:gs>
                <a:gs pos="35000">
                  <a:schemeClr val="accent4">
                    <a:lumMod val="0"/>
                    <a:lumOff val="100000"/>
                  </a:schemeClr>
                </a:gs>
                <a:gs pos="100000">
                  <a:schemeClr val="accent4">
                    <a:lumMod val="100000"/>
                  </a:schemeClr>
                </a:gs>
              </a:gsLst>
              <a:path path="circle">
                <a:fillToRect l="50000" t="-80000" r="50000" b="18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25" name="Freeform 324"/>
            <p:cNvSpPr>
              <a:spLocks noChangeArrowheads="1"/>
            </p:cNvSpPr>
            <p:nvPr/>
          </p:nvSpPr>
          <p:spPr bwMode="auto">
            <a:xfrm>
              <a:off x="3872" y="1246"/>
              <a:ext cx="234" cy="121"/>
            </a:xfrm>
            <a:custGeom>
              <a:avLst/>
              <a:gdLst>
                <a:gd name="T0" fmla="*/ 1022 w 1044"/>
                <a:gd name="T1" fmla="*/ 333 h 543"/>
                <a:gd name="T2" fmla="*/ 1022 w 1044"/>
                <a:gd name="T3" fmla="*/ 333 h 543"/>
                <a:gd name="T4" fmla="*/ 500 w 1044"/>
                <a:gd name="T5" fmla="*/ 41 h 543"/>
                <a:gd name="T6" fmla="*/ 20 w 1044"/>
                <a:gd name="T7" fmla="*/ 229 h 543"/>
                <a:gd name="T8" fmla="*/ 542 w 1044"/>
                <a:gd name="T9" fmla="*/ 521 h 543"/>
                <a:gd name="T10" fmla="*/ 1022 w 1044"/>
                <a:gd name="T11" fmla="*/ 333 h 543"/>
              </a:gdLst>
              <a:ahLst/>
              <a:cxnLst>
                <a:cxn ang="0">
                  <a:pos x="T0" y="T1"/>
                </a:cxn>
                <a:cxn ang="0">
                  <a:pos x="T2" y="T3"/>
                </a:cxn>
                <a:cxn ang="0">
                  <a:pos x="T4" y="T5"/>
                </a:cxn>
                <a:cxn ang="0">
                  <a:pos x="T6" y="T7"/>
                </a:cxn>
                <a:cxn ang="0">
                  <a:pos x="T8" y="T9"/>
                </a:cxn>
                <a:cxn ang="0">
                  <a:pos x="T10" y="T11"/>
                </a:cxn>
              </a:cxnLst>
              <a:rect l="0" t="0" r="r" b="b"/>
              <a:pathLst>
                <a:path w="1044" h="543">
                  <a:moveTo>
                    <a:pt x="1022" y="333"/>
                  </a:moveTo>
                  <a:lnTo>
                    <a:pt x="1022" y="333"/>
                  </a:lnTo>
                  <a:cubicBezTo>
                    <a:pt x="1022" y="187"/>
                    <a:pt x="793" y="62"/>
                    <a:pt x="500" y="41"/>
                  </a:cubicBezTo>
                  <a:cubicBezTo>
                    <a:pt x="229" y="0"/>
                    <a:pt x="0" y="104"/>
                    <a:pt x="20" y="229"/>
                  </a:cubicBezTo>
                  <a:cubicBezTo>
                    <a:pt x="20" y="354"/>
                    <a:pt x="250" y="479"/>
                    <a:pt x="542" y="521"/>
                  </a:cubicBezTo>
                  <a:cubicBezTo>
                    <a:pt x="813" y="542"/>
                    <a:pt x="1043" y="458"/>
                    <a:pt x="1022" y="33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6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26" name="Freeform 325"/>
            <p:cNvSpPr>
              <a:spLocks noChangeArrowheads="1"/>
            </p:cNvSpPr>
            <p:nvPr/>
          </p:nvSpPr>
          <p:spPr bwMode="auto">
            <a:xfrm>
              <a:off x="3876" y="1298"/>
              <a:ext cx="230" cy="135"/>
            </a:xfrm>
            <a:custGeom>
              <a:avLst/>
              <a:gdLst>
                <a:gd name="T0" fmla="*/ 0 w 1024"/>
                <a:gd name="T1" fmla="*/ 0 h 606"/>
                <a:gd name="T2" fmla="*/ 0 w 1024"/>
                <a:gd name="T3" fmla="*/ 0 h 606"/>
                <a:gd name="T4" fmla="*/ 522 w 1024"/>
                <a:gd name="T5" fmla="*/ 292 h 606"/>
                <a:gd name="T6" fmla="*/ 1002 w 1024"/>
                <a:gd name="T7" fmla="*/ 104 h 606"/>
                <a:gd name="T8" fmla="*/ 1023 w 1024"/>
                <a:gd name="T9" fmla="*/ 396 h 606"/>
                <a:gd name="T10" fmla="*/ 522 w 1024"/>
                <a:gd name="T11" fmla="*/ 584 h 606"/>
                <a:gd name="T12" fmla="*/ 0 w 1024"/>
                <a:gd name="T13" fmla="*/ 292 h 606"/>
                <a:gd name="T14" fmla="*/ 0 w 102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4" h="606">
                  <a:moveTo>
                    <a:pt x="0" y="0"/>
                  </a:moveTo>
                  <a:lnTo>
                    <a:pt x="0" y="0"/>
                  </a:lnTo>
                  <a:cubicBezTo>
                    <a:pt x="0" y="125"/>
                    <a:pt x="230" y="250"/>
                    <a:pt x="522" y="292"/>
                  </a:cubicBezTo>
                  <a:cubicBezTo>
                    <a:pt x="793" y="313"/>
                    <a:pt x="1023" y="229"/>
                    <a:pt x="1002" y="104"/>
                  </a:cubicBezTo>
                  <a:cubicBezTo>
                    <a:pt x="1023" y="396"/>
                    <a:pt x="1023" y="396"/>
                    <a:pt x="1023" y="396"/>
                  </a:cubicBezTo>
                  <a:cubicBezTo>
                    <a:pt x="1023" y="521"/>
                    <a:pt x="814" y="605"/>
                    <a:pt x="522" y="584"/>
                  </a:cubicBezTo>
                  <a:cubicBezTo>
                    <a:pt x="251" y="563"/>
                    <a:pt x="22" y="417"/>
                    <a:pt x="0"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7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27" name="Freeform 326"/>
            <p:cNvSpPr>
              <a:spLocks noChangeArrowheads="1"/>
            </p:cNvSpPr>
            <p:nvPr/>
          </p:nvSpPr>
          <p:spPr bwMode="auto">
            <a:xfrm>
              <a:off x="4225" y="1423"/>
              <a:ext cx="236" cy="123"/>
            </a:xfrm>
            <a:custGeom>
              <a:avLst/>
              <a:gdLst>
                <a:gd name="T0" fmla="*/ 1022 w 1044"/>
                <a:gd name="T1" fmla="*/ 313 h 544"/>
                <a:gd name="T2" fmla="*/ 1022 w 1044"/>
                <a:gd name="T3" fmla="*/ 313 h 544"/>
                <a:gd name="T4" fmla="*/ 501 w 1044"/>
                <a:gd name="T5" fmla="*/ 21 h 544"/>
                <a:gd name="T6" fmla="*/ 21 w 1044"/>
                <a:gd name="T7" fmla="*/ 230 h 544"/>
                <a:gd name="T8" fmla="*/ 542 w 1044"/>
                <a:gd name="T9" fmla="*/ 522 h 544"/>
                <a:gd name="T10" fmla="*/ 1022 w 1044"/>
                <a:gd name="T11" fmla="*/ 313 h 544"/>
              </a:gdLst>
              <a:ahLst/>
              <a:cxnLst>
                <a:cxn ang="0">
                  <a:pos x="T0" y="T1"/>
                </a:cxn>
                <a:cxn ang="0">
                  <a:pos x="T2" y="T3"/>
                </a:cxn>
                <a:cxn ang="0">
                  <a:pos x="T4" y="T5"/>
                </a:cxn>
                <a:cxn ang="0">
                  <a:pos x="T6" y="T7"/>
                </a:cxn>
                <a:cxn ang="0">
                  <a:pos x="T8" y="T9"/>
                </a:cxn>
                <a:cxn ang="0">
                  <a:pos x="T10" y="T11"/>
                </a:cxn>
              </a:cxnLst>
              <a:rect l="0" t="0" r="r" b="b"/>
              <a:pathLst>
                <a:path w="1044" h="544">
                  <a:moveTo>
                    <a:pt x="1022" y="313"/>
                  </a:moveTo>
                  <a:lnTo>
                    <a:pt x="1022" y="313"/>
                  </a:lnTo>
                  <a:cubicBezTo>
                    <a:pt x="1022" y="188"/>
                    <a:pt x="793" y="63"/>
                    <a:pt x="501" y="21"/>
                  </a:cubicBezTo>
                  <a:cubicBezTo>
                    <a:pt x="230" y="0"/>
                    <a:pt x="0" y="83"/>
                    <a:pt x="21" y="230"/>
                  </a:cubicBezTo>
                  <a:cubicBezTo>
                    <a:pt x="21" y="355"/>
                    <a:pt x="251" y="480"/>
                    <a:pt x="542" y="522"/>
                  </a:cubicBezTo>
                  <a:cubicBezTo>
                    <a:pt x="814" y="543"/>
                    <a:pt x="1043" y="459"/>
                    <a:pt x="1022"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6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28" name="Freeform 327"/>
            <p:cNvSpPr>
              <a:spLocks noChangeArrowheads="1"/>
            </p:cNvSpPr>
            <p:nvPr/>
          </p:nvSpPr>
          <p:spPr bwMode="auto">
            <a:xfrm>
              <a:off x="4229" y="1478"/>
              <a:ext cx="232" cy="135"/>
            </a:xfrm>
            <a:custGeom>
              <a:avLst/>
              <a:gdLst>
                <a:gd name="T0" fmla="*/ 0 w 1023"/>
                <a:gd name="T1" fmla="*/ 0 h 605"/>
                <a:gd name="T2" fmla="*/ 0 w 1023"/>
                <a:gd name="T3" fmla="*/ 0 h 605"/>
                <a:gd name="T4" fmla="*/ 521 w 1023"/>
                <a:gd name="T5" fmla="*/ 292 h 605"/>
                <a:gd name="T6" fmla="*/ 1001 w 1023"/>
                <a:gd name="T7" fmla="*/ 83 h 605"/>
                <a:gd name="T8" fmla="*/ 1022 w 1023"/>
                <a:gd name="T9" fmla="*/ 375 h 605"/>
                <a:gd name="T10" fmla="*/ 521 w 1023"/>
                <a:gd name="T11" fmla="*/ 584 h 605"/>
                <a:gd name="T12" fmla="*/ 0 w 1023"/>
                <a:gd name="T13" fmla="*/ 292 h 605"/>
                <a:gd name="T14" fmla="*/ 0 w 1023"/>
                <a:gd name="T15" fmla="*/ 0 h 6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3" h="605">
                  <a:moveTo>
                    <a:pt x="0" y="0"/>
                  </a:moveTo>
                  <a:lnTo>
                    <a:pt x="0" y="0"/>
                  </a:lnTo>
                  <a:cubicBezTo>
                    <a:pt x="0" y="125"/>
                    <a:pt x="230" y="250"/>
                    <a:pt x="521" y="292"/>
                  </a:cubicBezTo>
                  <a:cubicBezTo>
                    <a:pt x="793" y="313"/>
                    <a:pt x="1022" y="229"/>
                    <a:pt x="1001" y="83"/>
                  </a:cubicBezTo>
                  <a:cubicBezTo>
                    <a:pt x="1022" y="375"/>
                    <a:pt x="1022" y="375"/>
                    <a:pt x="1022" y="375"/>
                  </a:cubicBezTo>
                  <a:cubicBezTo>
                    <a:pt x="1022" y="521"/>
                    <a:pt x="814" y="604"/>
                    <a:pt x="521" y="584"/>
                  </a:cubicBezTo>
                  <a:cubicBezTo>
                    <a:pt x="250" y="542"/>
                    <a:pt x="21" y="417"/>
                    <a:pt x="0"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7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29" name="Freeform 328"/>
            <p:cNvSpPr>
              <a:spLocks noChangeArrowheads="1"/>
            </p:cNvSpPr>
            <p:nvPr/>
          </p:nvSpPr>
          <p:spPr bwMode="auto">
            <a:xfrm>
              <a:off x="4183" y="1122"/>
              <a:ext cx="232" cy="121"/>
            </a:xfrm>
            <a:custGeom>
              <a:avLst/>
              <a:gdLst>
                <a:gd name="T0" fmla="*/ 1022 w 1023"/>
                <a:gd name="T1" fmla="*/ 313 h 544"/>
                <a:gd name="T2" fmla="*/ 1022 w 1023"/>
                <a:gd name="T3" fmla="*/ 313 h 544"/>
                <a:gd name="T4" fmla="*/ 501 w 1023"/>
                <a:gd name="T5" fmla="*/ 21 h 544"/>
                <a:gd name="T6" fmla="*/ 0 w 1023"/>
                <a:gd name="T7" fmla="*/ 229 h 544"/>
                <a:gd name="T8" fmla="*/ 521 w 1023"/>
                <a:gd name="T9" fmla="*/ 500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1"/>
                  </a:cubicBezTo>
                  <a:cubicBezTo>
                    <a:pt x="208" y="0"/>
                    <a:pt x="0" y="83"/>
                    <a:pt x="0" y="229"/>
                  </a:cubicBezTo>
                  <a:cubicBezTo>
                    <a:pt x="0" y="355"/>
                    <a:pt x="250" y="480"/>
                    <a:pt x="521" y="500"/>
                  </a:cubicBezTo>
                  <a:cubicBezTo>
                    <a:pt x="813" y="543"/>
                    <a:pt x="1022" y="459"/>
                    <a:pt x="1022"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6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30" name="Freeform 329"/>
            <p:cNvSpPr>
              <a:spLocks noChangeArrowheads="1"/>
            </p:cNvSpPr>
            <p:nvPr/>
          </p:nvSpPr>
          <p:spPr bwMode="auto">
            <a:xfrm>
              <a:off x="4183" y="1175"/>
              <a:ext cx="236" cy="135"/>
            </a:xfrm>
            <a:custGeom>
              <a:avLst/>
              <a:gdLst>
                <a:gd name="T0" fmla="*/ 0 w 1044"/>
                <a:gd name="T1" fmla="*/ 0 h 606"/>
                <a:gd name="T2" fmla="*/ 0 w 1044"/>
                <a:gd name="T3" fmla="*/ 0 h 606"/>
                <a:gd name="T4" fmla="*/ 521 w 1044"/>
                <a:gd name="T5" fmla="*/ 271 h 606"/>
                <a:gd name="T6" fmla="*/ 1022 w 1044"/>
                <a:gd name="T7" fmla="*/ 84 h 606"/>
                <a:gd name="T8" fmla="*/ 1022 w 1044"/>
                <a:gd name="T9" fmla="*/ 376 h 606"/>
                <a:gd name="T10" fmla="*/ 542 w 1044"/>
                <a:gd name="T11" fmla="*/ 564 h 606"/>
                <a:gd name="T12" fmla="*/ 21 w 1044"/>
                <a:gd name="T13" fmla="*/ 293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0" y="126"/>
                    <a:pt x="250" y="251"/>
                    <a:pt x="521" y="271"/>
                  </a:cubicBezTo>
                  <a:cubicBezTo>
                    <a:pt x="813" y="314"/>
                    <a:pt x="1022" y="230"/>
                    <a:pt x="1022" y="84"/>
                  </a:cubicBezTo>
                  <a:cubicBezTo>
                    <a:pt x="1022" y="376"/>
                    <a:pt x="1022" y="376"/>
                    <a:pt x="1022" y="376"/>
                  </a:cubicBezTo>
                  <a:cubicBezTo>
                    <a:pt x="1043" y="522"/>
                    <a:pt x="813" y="605"/>
                    <a:pt x="542" y="564"/>
                  </a:cubicBezTo>
                  <a:cubicBezTo>
                    <a:pt x="250" y="543"/>
                    <a:pt x="21" y="418"/>
                    <a:pt x="21" y="293"/>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7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31" name="Freeform 330"/>
            <p:cNvSpPr>
              <a:spLocks noChangeArrowheads="1"/>
            </p:cNvSpPr>
            <p:nvPr/>
          </p:nvSpPr>
          <p:spPr bwMode="auto">
            <a:xfrm>
              <a:off x="4534" y="1300"/>
              <a:ext cx="234" cy="117"/>
            </a:xfrm>
            <a:custGeom>
              <a:avLst/>
              <a:gdLst>
                <a:gd name="T0" fmla="*/ 1044 w 1045"/>
                <a:gd name="T1" fmla="*/ 313 h 522"/>
                <a:gd name="T2" fmla="*/ 1044 w 1045"/>
                <a:gd name="T3" fmla="*/ 313 h 522"/>
                <a:gd name="T4" fmla="*/ 501 w 1045"/>
                <a:gd name="T5" fmla="*/ 21 h 522"/>
                <a:gd name="T6" fmla="*/ 21 w 1045"/>
                <a:gd name="T7" fmla="*/ 208 h 522"/>
                <a:gd name="T8" fmla="*/ 543 w 1045"/>
                <a:gd name="T9" fmla="*/ 500 h 522"/>
                <a:gd name="T10" fmla="*/ 1044 w 1045"/>
                <a:gd name="T11" fmla="*/ 313 h 522"/>
              </a:gdLst>
              <a:ahLst/>
              <a:cxnLst>
                <a:cxn ang="0">
                  <a:pos x="T0" y="T1"/>
                </a:cxn>
                <a:cxn ang="0">
                  <a:pos x="T2" y="T3"/>
                </a:cxn>
                <a:cxn ang="0">
                  <a:pos x="T4" y="T5"/>
                </a:cxn>
                <a:cxn ang="0">
                  <a:pos x="T6" y="T7"/>
                </a:cxn>
                <a:cxn ang="0">
                  <a:pos x="T8" y="T9"/>
                </a:cxn>
                <a:cxn ang="0">
                  <a:pos x="T10" y="T11"/>
                </a:cxn>
              </a:cxnLst>
              <a:rect l="0" t="0" r="r" b="b"/>
              <a:pathLst>
                <a:path w="1045" h="522">
                  <a:moveTo>
                    <a:pt x="1044" y="313"/>
                  </a:moveTo>
                  <a:lnTo>
                    <a:pt x="1044" y="313"/>
                  </a:lnTo>
                  <a:cubicBezTo>
                    <a:pt x="1022" y="187"/>
                    <a:pt x="793" y="41"/>
                    <a:pt x="501" y="21"/>
                  </a:cubicBezTo>
                  <a:cubicBezTo>
                    <a:pt x="230" y="0"/>
                    <a:pt x="0" y="83"/>
                    <a:pt x="21" y="208"/>
                  </a:cubicBezTo>
                  <a:cubicBezTo>
                    <a:pt x="21" y="354"/>
                    <a:pt x="271" y="480"/>
                    <a:pt x="543" y="500"/>
                  </a:cubicBezTo>
                  <a:cubicBezTo>
                    <a:pt x="814" y="521"/>
                    <a:pt x="1044" y="438"/>
                    <a:pt x="1044"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6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32" name="Freeform 331"/>
            <p:cNvSpPr>
              <a:spLocks noChangeArrowheads="1"/>
            </p:cNvSpPr>
            <p:nvPr/>
          </p:nvSpPr>
          <p:spPr bwMode="auto">
            <a:xfrm>
              <a:off x="4538" y="1348"/>
              <a:ext cx="236" cy="137"/>
            </a:xfrm>
            <a:custGeom>
              <a:avLst/>
              <a:gdLst>
                <a:gd name="T0" fmla="*/ 0 w 1044"/>
                <a:gd name="T1" fmla="*/ 0 h 607"/>
                <a:gd name="T2" fmla="*/ 0 w 1044"/>
                <a:gd name="T3" fmla="*/ 0 h 607"/>
                <a:gd name="T4" fmla="*/ 522 w 1044"/>
                <a:gd name="T5" fmla="*/ 292 h 607"/>
                <a:gd name="T6" fmla="*/ 1023 w 1044"/>
                <a:gd name="T7" fmla="*/ 105 h 607"/>
                <a:gd name="T8" fmla="*/ 1023 w 1044"/>
                <a:gd name="T9" fmla="*/ 397 h 607"/>
                <a:gd name="T10" fmla="*/ 543 w 1044"/>
                <a:gd name="T11" fmla="*/ 584 h 607"/>
                <a:gd name="T12" fmla="*/ 0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6"/>
                    <a:pt x="250" y="272"/>
                    <a:pt x="522" y="292"/>
                  </a:cubicBezTo>
                  <a:cubicBezTo>
                    <a:pt x="793" y="313"/>
                    <a:pt x="1023" y="230"/>
                    <a:pt x="1023" y="105"/>
                  </a:cubicBezTo>
                  <a:cubicBezTo>
                    <a:pt x="1023" y="397"/>
                    <a:pt x="1023" y="397"/>
                    <a:pt x="1023" y="397"/>
                  </a:cubicBezTo>
                  <a:cubicBezTo>
                    <a:pt x="1043" y="522"/>
                    <a:pt x="814" y="606"/>
                    <a:pt x="543" y="584"/>
                  </a:cubicBezTo>
                  <a:cubicBezTo>
                    <a:pt x="250" y="564"/>
                    <a:pt x="21" y="439"/>
                    <a:pt x="0"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7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33" name="Freeform 332"/>
            <p:cNvSpPr>
              <a:spLocks noChangeArrowheads="1"/>
            </p:cNvSpPr>
            <p:nvPr/>
          </p:nvSpPr>
          <p:spPr bwMode="auto">
            <a:xfrm>
              <a:off x="4500" y="999"/>
              <a:ext cx="236" cy="117"/>
            </a:xfrm>
            <a:custGeom>
              <a:avLst/>
              <a:gdLst>
                <a:gd name="T0" fmla="*/ 1023 w 1044"/>
                <a:gd name="T1" fmla="*/ 313 h 522"/>
                <a:gd name="T2" fmla="*/ 1023 w 1044"/>
                <a:gd name="T3" fmla="*/ 313 h 522"/>
                <a:gd name="T4" fmla="*/ 501 w 1044"/>
                <a:gd name="T5" fmla="*/ 21 h 522"/>
                <a:gd name="T6" fmla="*/ 0 w 1044"/>
                <a:gd name="T7" fmla="*/ 208 h 522"/>
                <a:gd name="T8" fmla="*/ 543 w 1044"/>
                <a:gd name="T9" fmla="*/ 500 h 522"/>
                <a:gd name="T10" fmla="*/ 1023 w 1044"/>
                <a:gd name="T11" fmla="*/ 313 h 522"/>
              </a:gdLst>
              <a:ahLst/>
              <a:cxnLst>
                <a:cxn ang="0">
                  <a:pos x="T0" y="T1"/>
                </a:cxn>
                <a:cxn ang="0">
                  <a:pos x="T2" y="T3"/>
                </a:cxn>
                <a:cxn ang="0">
                  <a:pos x="T4" y="T5"/>
                </a:cxn>
                <a:cxn ang="0">
                  <a:pos x="T6" y="T7"/>
                </a:cxn>
                <a:cxn ang="0">
                  <a:pos x="T8" y="T9"/>
                </a:cxn>
                <a:cxn ang="0">
                  <a:pos x="T10" y="T11"/>
                </a:cxn>
              </a:cxnLst>
              <a:rect l="0" t="0" r="r" b="b"/>
              <a:pathLst>
                <a:path w="1044" h="522">
                  <a:moveTo>
                    <a:pt x="1023" y="313"/>
                  </a:moveTo>
                  <a:lnTo>
                    <a:pt x="1023" y="313"/>
                  </a:lnTo>
                  <a:cubicBezTo>
                    <a:pt x="1023" y="167"/>
                    <a:pt x="772" y="41"/>
                    <a:pt x="501" y="21"/>
                  </a:cubicBezTo>
                  <a:cubicBezTo>
                    <a:pt x="230" y="0"/>
                    <a:pt x="0" y="83"/>
                    <a:pt x="0" y="208"/>
                  </a:cubicBezTo>
                  <a:cubicBezTo>
                    <a:pt x="21" y="354"/>
                    <a:pt x="250" y="480"/>
                    <a:pt x="543" y="500"/>
                  </a:cubicBezTo>
                  <a:cubicBezTo>
                    <a:pt x="814" y="521"/>
                    <a:pt x="1043" y="438"/>
                    <a:pt x="1023"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6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34" name="Freeform 333"/>
            <p:cNvSpPr>
              <a:spLocks noChangeArrowheads="1"/>
            </p:cNvSpPr>
            <p:nvPr/>
          </p:nvSpPr>
          <p:spPr bwMode="auto">
            <a:xfrm>
              <a:off x="4500" y="1046"/>
              <a:ext cx="236" cy="137"/>
            </a:xfrm>
            <a:custGeom>
              <a:avLst/>
              <a:gdLst>
                <a:gd name="T0" fmla="*/ 0 w 1044"/>
                <a:gd name="T1" fmla="*/ 0 h 607"/>
                <a:gd name="T2" fmla="*/ 0 w 1044"/>
                <a:gd name="T3" fmla="*/ 0 h 607"/>
                <a:gd name="T4" fmla="*/ 543 w 1044"/>
                <a:gd name="T5" fmla="*/ 292 h 607"/>
                <a:gd name="T6" fmla="*/ 1023 w 1044"/>
                <a:gd name="T7" fmla="*/ 105 h 607"/>
                <a:gd name="T8" fmla="*/ 1043 w 1044"/>
                <a:gd name="T9" fmla="*/ 397 h 607"/>
                <a:gd name="T10" fmla="*/ 543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0" y="272"/>
                    <a:pt x="543" y="292"/>
                  </a:cubicBezTo>
                  <a:cubicBezTo>
                    <a:pt x="814" y="313"/>
                    <a:pt x="1043" y="230"/>
                    <a:pt x="1023" y="105"/>
                  </a:cubicBezTo>
                  <a:cubicBezTo>
                    <a:pt x="1043" y="397"/>
                    <a:pt x="1043" y="397"/>
                    <a:pt x="1043" y="397"/>
                  </a:cubicBezTo>
                  <a:cubicBezTo>
                    <a:pt x="1043" y="522"/>
                    <a:pt x="835" y="606"/>
                    <a:pt x="543" y="584"/>
                  </a:cubicBezTo>
                  <a:cubicBezTo>
                    <a:pt x="272" y="563"/>
                    <a:pt x="21" y="439"/>
                    <a:pt x="21"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7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35" name="Freeform 334"/>
            <p:cNvSpPr>
              <a:spLocks noChangeArrowheads="1"/>
            </p:cNvSpPr>
            <p:nvPr/>
          </p:nvSpPr>
          <p:spPr bwMode="auto">
            <a:xfrm>
              <a:off x="4855" y="1175"/>
              <a:ext cx="232" cy="121"/>
            </a:xfrm>
            <a:custGeom>
              <a:avLst/>
              <a:gdLst>
                <a:gd name="T0" fmla="*/ 1022 w 1023"/>
                <a:gd name="T1" fmla="*/ 314 h 544"/>
                <a:gd name="T2" fmla="*/ 1022 w 1023"/>
                <a:gd name="T3" fmla="*/ 314 h 544"/>
                <a:gd name="T4" fmla="*/ 501 w 1023"/>
                <a:gd name="T5" fmla="*/ 43 h 544"/>
                <a:gd name="T6" fmla="*/ 0 w 1023"/>
                <a:gd name="T7" fmla="*/ 230 h 544"/>
                <a:gd name="T8" fmla="*/ 521 w 1023"/>
                <a:gd name="T9" fmla="*/ 522 h 544"/>
                <a:gd name="T10" fmla="*/ 1022 w 1023"/>
                <a:gd name="T11" fmla="*/ 314 h 544"/>
              </a:gdLst>
              <a:ahLst/>
              <a:cxnLst>
                <a:cxn ang="0">
                  <a:pos x="T0" y="T1"/>
                </a:cxn>
                <a:cxn ang="0">
                  <a:pos x="T2" y="T3"/>
                </a:cxn>
                <a:cxn ang="0">
                  <a:pos x="T4" y="T5"/>
                </a:cxn>
                <a:cxn ang="0">
                  <a:pos x="T6" y="T7"/>
                </a:cxn>
                <a:cxn ang="0">
                  <a:pos x="T8" y="T9"/>
                </a:cxn>
                <a:cxn ang="0">
                  <a:pos x="T10" y="T11"/>
                </a:cxn>
              </a:cxnLst>
              <a:rect l="0" t="0" r="r" b="b"/>
              <a:pathLst>
                <a:path w="1023" h="544">
                  <a:moveTo>
                    <a:pt x="1022" y="314"/>
                  </a:moveTo>
                  <a:lnTo>
                    <a:pt x="1022" y="314"/>
                  </a:lnTo>
                  <a:cubicBezTo>
                    <a:pt x="1022" y="188"/>
                    <a:pt x="772" y="63"/>
                    <a:pt x="501" y="43"/>
                  </a:cubicBezTo>
                  <a:cubicBezTo>
                    <a:pt x="209" y="0"/>
                    <a:pt x="0" y="84"/>
                    <a:pt x="0" y="230"/>
                  </a:cubicBezTo>
                  <a:cubicBezTo>
                    <a:pt x="21" y="355"/>
                    <a:pt x="250" y="480"/>
                    <a:pt x="521" y="522"/>
                  </a:cubicBezTo>
                  <a:cubicBezTo>
                    <a:pt x="814" y="543"/>
                    <a:pt x="1022" y="460"/>
                    <a:pt x="1022" y="314"/>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6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36" name="Freeform 335"/>
            <p:cNvSpPr>
              <a:spLocks noChangeArrowheads="1"/>
            </p:cNvSpPr>
            <p:nvPr/>
          </p:nvSpPr>
          <p:spPr bwMode="auto">
            <a:xfrm>
              <a:off x="4855" y="1225"/>
              <a:ext cx="236" cy="137"/>
            </a:xfrm>
            <a:custGeom>
              <a:avLst/>
              <a:gdLst>
                <a:gd name="T0" fmla="*/ 0 w 1044"/>
                <a:gd name="T1" fmla="*/ 0 h 606"/>
                <a:gd name="T2" fmla="*/ 0 w 1044"/>
                <a:gd name="T3" fmla="*/ 0 h 606"/>
                <a:gd name="T4" fmla="*/ 521 w 1044"/>
                <a:gd name="T5" fmla="*/ 292 h 606"/>
                <a:gd name="T6" fmla="*/ 1022 w 1044"/>
                <a:gd name="T7" fmla="*/ 84 h 606"/>
                <a:gd name="T8" fmla="*/ 1043 w 1044"/>
                <a:gd name="T9" fmla="*/ 375 h 606"/>
                <a:gd name="T10" fmla="*/ 543 w 1044"/>
                <a:gd name="T11" fmla="*/ 584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92"/>
                  </a:cubicBezTo>
                  <a:cubicBezTo>
                    <a:pt x="814" y="313"/>
                    <a:pt x="1022" y="230"/>
                    <a:pt x="1022" y="84"/>
                  </a:cubicBezTo>
                  <a:cubicBezTo>
                    <a:pt x="1043" y="375"/>
                    <a:pt x="1043" y="375"/>
                    <a:pt x="1043" y="375"/>
                  </a:cubicBezTo>
                  <a:cubicBezTo>
                    <a:pt x="1043" y="521"/>
                    <a:pt x="814" y="605"/>
                    <a:pt x="543" y="584"/>
                  </a:cubicBezTo>
                  <a:cubicBezTo>
                    <a:pt x="271" y="542"/>
                    <a:pt x="21" y="417"/>
                    <a:pt x="21"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7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37" name="Freeform 336"/>
            <p:cNvSpPr>
              <a:spLocks noChangeArrowheads="1"/>
            </p:cNvSpPr>
            <p:nvPr/>
          </p:nvSpPr>
          <p:spPr bwMode="auto">
            <a:xfrm>
              <a:off x="4808" y="876"/>
              <a:ext cx="230" cy="121"/>
            </a:xfrm>
            <a:custGeom>
              <a:avLst/>
              <a:gdLst>
                <a:gd name="T0" fmla="*/ 1022 w 1023"/>
                <a:gd name="T1" fmla="*/ 313 h 544"/>
                <a:gd name="T2" fmla="*/ 1022 w 1023"/>
                <a:gd name="T3" fmla="*/ 313 h 544"/>
                <a:gd name="T4" fmla="*/ 500 w 1023"/>
                <a:gd name="T5" fmla="*/ 21 h 544"/>
                <a:gd name="T6" fmla="*/ 0 w 1023"/>
                <a:gd name="T7" fmla="*/ 209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22" y="188"/>
                    <a:pt x="771" y="63"/>
                    <a:pt x="500" y="21"/>
                  </a:cubicBezTo>
                  <a:cubicBezTo>
                    <a:pt x="208" y="0"/>
                    <a:pt x="0" y="84"/>
                    <a:pt x="0" y="209"/>
                  </a:cubicBezTo>
                  <a:cubicBezTo>
                    <a:pt x="20" y="355"/>
                    <a:pt x="250" y="480"/>
                    <a:pt x="521" y="501"/>
                  </a:cubicBezTo>
                  <a:cubicBezTo>
                    <a:pt x="813" y="543"/>
                    <a:pt x="1022" y="439"/>
                    <a:pt x="1022"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6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38" name="Freeform 337"/>
            <p:cNvSpPr>
              <a:spLocks noChangeArrowheads="1"/>
            </p:cNvSpPr>
            <p:nvPr/>
          </p:nvSpPr>
          <p:spPr bwMode="auto">
            <a:xfrm>
              <a:off x="4808" y="923"/>
              <a:ext cx="236" cy="141"/>
            </a:xfrm>
            <a:custGeom>
              <a:avLst/>
              <a:gdLst>
                <a:gd name="T0" fmla="*/ 0 w 1043"/>
                <a:gd name="T1" fmla="*/ 0 h 627"/>
                <a:gd name="T2" fmla="*/ 0 w 1043"/>
                <a:gd name="T3" fmla="*/ 0 h 627"/>
                <a:gd name="T4" fmla="*/ 521 w 1043"/>
                <a:gd name="T5" fmla="*/ 292 h 627"/>
                <a:gd name="T6" fmla="*/ 1022 w 1043"/>
                <a:gd name="T7" fmla="*/ 104 h 627"/>
                <a:gd name="T8" fmla="*/ 1042 w 1043"/>
                <a:gd name="T9" fmla="*/ 397 h 627"/>
                <a:gd name="T10" fmla="*/ 542 w 1043"/>
                <a:gd name="T11" fmla="*/ 584 h 627"/>
                <a:gd name="T12" fmla="*/ 20 w 1043"/>
                <a:gd name="T13" fmla="*/ 292 h 627"/>
                <a:gd name="T14" fmla="*/ 0 w 1043"/>
                <a:gd name="T15" fmla="*/ 0 h 6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3" h="627">
                  <a:moveTo>
                    <a:pt x="0" y="0"/>
                  </a:moveTo>
                  <a:lnTo>
                    <a:pt x="0" y="0"/>
                  </a:lnTo>
                  <a:cubicBezTo>
                    <a:pt x="20" y="146"/>
                    <a:pt x="250" y="271"/>
                    <a:pt x="521" y="292"/>
                  </a:cubicBezTo>
                  <a:cubicBezTo>
                    <a:pt x="813" y="334"/>
                    <a:pt x="1022" y="230"/>
                    <a:pt x="1022" y="104"/>
                  </a:cubicBezTo>
                  <a:cubicBezTo>
                    <a:pt x="1042" y="397"/>
                    <a:pt x="1042" y="397"/>
                    <a:pt x="1042" y="397"/>
                  </a:cubicBezTo>
                  <a:cubicBezTo>
                    <a:pt x="1042" y="521"/>
                    <a:pt x="813" y="626"/>
                    <a:pt x="542" y="584"/>
                  </a:cubicBezTo>
                  <a:cubicBezTo>
                    <a:pt x="271" y="563"/>
                    <a:pt x="20" y="438"/>
                    <a:pt x="20"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77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39" name="Freeform 338"/>
            <p:cNvSpPr>
              <a:spLocks noChangeArrowheads="1"/>
            </p:cNvSpPr>
            <p:nvPr/>
          </p:nvSpPr>
          <p:spPr bwMode="auto">
            <a:xfrm>
              <a:off x="5162" y="1056"/>
              <a:ext cx="232" cy="117"/>
            </a:xfrm>
            <a:custGeom>
              <a:avLst/>
              <a:gdLst>
                <a:gd name="T0" fmla="*/ 1022 w 1023"/>
                <a:gd name="T1" fmla="*/ 313 h 522"/>
                <a:gd name="T2" fmla="*/ 1022 w 1023"/>
                <a:gd name="T3" fmla="*/ 313 h 522"/>
                <a:gd name="T4" fmla="*/ 500 w 1023"/>
                <a:gd name="T5" fmla="*/ 21 h 522"/>
                <a:gd name="T6" fmla="*/ 0 w 1023"/>
                <a:gd name="T7" fmla="*/ 208 h 522"/>
                <a:gd name="T8" fmla="*/ 522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67"/>
                    <a:pt x="772" y="42"/>
                    <a:pt x="500" y="21"/>
                  </a:cubicBezTo>
                  <a:cubicBezTo>
                    <a:pt x="209" y="0"/>
                    <a:pt x="0" y="84"/>
                    <a:pt x="0" y="208"/>
                  </a:cubicBezTo>
                  <a:cubicBezTo>
                    <a:pt x="21" y="355"/>
                    <a:pt x="250" y="480"/>
                    <a:pt x="522" y="501"/>
                  </a:cubicBezTo>
                  <a:cubicBezTo>
                    <a:pt x="813" y="521"/>
                    <a:pt x="1022" y="438"/>
                    <a:pt x="1022"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6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40" name="Freeform 339"/>
            <p:cNvSpPr>
              <a:spLocks noChangeArrowheads="1"/>
            </p:cNvSpPr>
            <p:nvPr/>
          </p:nvSpPr>
          <p:spPr bwMode="auto">
            <a:xfrm>
              <a:off x="5162" y="1102"/>
              <a:ext cx="236" cy="137"/>
            </a:xfrm>
            <a:custGeom>
              <a:avLst/>
              <a:gdLst>
                <a:gd name="T0" fmla="*/ 0 w 1044"/>
                <a:gd name="T1" fmla="*/ 0 h 607"/>
                <a:gd name="T2" fmla="*/ 0 w 1044"/>
                <a:gd name="T3" fmla="*/ 0 h 607"/>
                <a:gd name="T4" fmla="*/ 522 w 1044"/>
                <a:gd name="T5" fmla="*/ 293 h 607"/>
                <a:gd name="T6" fmla="*/ 1022 w 1044"/>
                <a:gd name="T7" fmla="*/ 105 h 607"/>
                <a:gd name="T8" fmla="*/ 1022 w 1044"/>
                <a:gd name="T9" fmla="*/ 397 h 607"/>
                <a:gd name="T10" fmla="*/ 542 w 1044"/>
                <a:gd name="T11" fmla="*/ 584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7"/>
                    <a:pt x="250" y="272"/>
                    <a:pt x="522" y="293"/>
                  </a:cubicBezTo>
                  <a:cubicBezTo>
                    <a:pt x="813" y="313"/>
                    <a:pt x="1022" y="230"/>
                    <a:pt x="1022" y="105"/>
                  </a:cubicBezTo>
                  <a:cubicBezTo>
                    <a:pt x="1022" y="397"/>
                    <a:pt x="1022" y="397"/>
                    <a:pt x="1022" y="397"/>
                  </a:cubicBezTo>
                  <a:cubicBezTo>
                    <a:pt x="1043" y="522"/>
                    <a:pt x="813" y="606"/>
                    <a:pt x="542" y="584"/>
                  </a:cubicBezTo>
                  <a:cubicBezTo>
                    <a:pt x="250" y="564"/>
                    <a:pt x="21" y="439"/>
                    <a:pt x="21" y="293"/>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7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grpSp>
      <p:grpSp>
        <p:nvGrpSpPr>
          <p:cNvPr id="360" name="Group 359">
            <a:extLst>
              <a:ext uri="{FF2B5EF4-FFF2-40B4-BE49-F238E27FC236}">
                <a16:creationId xmlns:a16="http://schemas.microsoft.com/office/drawing/2014/main" xmlns="" id="{FD1F3E1E-D994-4FC9-9ABE-EE90CEEAD646}"/>
              </a:ext>
            </a:extLst>
          </p:cNvPr>
          <p:cNvGrpSpPr/>
          <p:nvPr/>
        </p:nvGrpSpPr>
        <p:grpSpPr>
          <a:xfrm>
            <a:off x="1168759" y="431733"/>
            <a:ext cx="599920" cy="519163"/>
            <a:chOff x="1168759" y="431733"/>
            <a:chExt cx="599920" cy="519163"/>
          </a:xfrm>
        </p:grpSpPr>
        <p:grpSp>
          <p:nvGrpSpPr>
            <p:cNvPr id="361" name="Group 360">
              <a:extLst>
                <a:ext uri="{FF2B5EF4-FFF2-40B4-BE49-F238E27FC236}">
                  <a16:creationId xmlns:a16="http://schemas.microsoft.com/office/drawing/2014/main" xmlns="" id="{5B60B8B7-DB47-45D3-860B-2FDBDA2209D3}"/>
                </a:ext>
              </a:extLst>
            </p:cNvPr>
            <p:cNvGrpSpPr/>
            <p:nvPr/>
          </p:nvGrpSpPr>
          <p:grpSpPr>
            <a:xfrm>
              <a:off x="1168759" y="431733"/>
              <a:ext cx="599920" cy="519163"/>
              <a:chOff x="1168759" y="431733"/>
              <a:chExt cx="599920" cy="519163"/>
            </a:xfrm>
          </p:grpSpPr>
          <p:sp>
            <p:nvSpPr>
              <p:cNvPr id="373" name="Freeform 372"/>
              <p:cNvSpPr>
                <a:spLocks noChangeArrowheads="1"/>
              </p:cNvSpPr>
              <p:nvPr/>
            </p:nvSpPr>
            <p:spPr bwMode="auto">
              <a:xfrm rot="20667446">
                <a:off x="1222866" y="579879"/>
                <a:ext cx="277989" cy="371017"/>
              </a:xfrm>
              <a:custGeom>
                <a:avLst/>
                <a:gdLst>
                  <a:gd name="T0" fmla="*/ 2920 w 2921"/>
                  <a:gd name="T1" fmla="*/ 3901 h 3902"/>
                  <a:gd name="T2" fmla="*/ 0 w 2921"/>
                  <a:gd name="T3" fmla="*/ 2650 h 3902"/>
                  <a:gd name="T4" fmla="*/ 0 w 2921"/>
                  <a:gd name="T5" fmla="*/ 0 h 3902"/>
                  <a:gd name="T6" fmla="*/ 2920 w 2921"/>
                  <a:gd name="T7" fmla="*/ 1273 h 3902"/>
                  <a:gd name="T8" fmla="*/ 2920 w 2921"/>
                  <a:gd name="T9" fmla="*/ 3901 h 3902"/>
                </a:gdLst>
                <a:ahLst/>
                <a:cxnLst>
                  <a:cxn ang="0">
                    <a:pos x="T0" y="T1"/>
                  </a:cxn>
                  <a:cxn ang="0">
                    <a:pos x="T2" y="T3"/>
                  </a:cxn>
                  <a:cxn ang="0">
                    <a:pos x="T4" y="T5"/>
                  </a:cxn>
                  <a:cxn ang="0">
                    <a:pos x="T6" y="T7"/>
                  </a:cxn>
                  <a:cxn ang="0">
                    <a:pos x="T8" y="T9"/>
                  </a:cxn>
                </a:cxnLst>
                <a:rect l="0" t="0" r="r" b="b"/>
                <a:pathLst>
                  <a:path w="2921" h="3902">
                    <a:moveTo>
                      <a:pt x="2920" y="3901"/>
                    </a:moveTo>
                    <a:lnTo>
                      <a:pt x="0" y="2650"/>
                    </a:lnTo>
                    <a:lnTo>
                      <a:pt x="0" y="0"/>
                    </a:lnTo>
                    <a:lnTo>
                      <a:pt x="2920" y="1273"/>
                    </a:lnTo>
                    <a:lnTo>
                      <a:pt x="2920" y="3901"/>
                    </a:lnTo>
                  </a:path>
                </a:pathLst>
              </a:custGeom>
              <a:gradFill flip="none" rotWithShape="1">
                <a:gsLst>
                  <a:gs pos="0">
                    <a:schemeClr val="bg2">
                      <a:lumMod val="60000"/>
                      <a:lumOff val="40000"/>
                    </a:schemeClr>
                  </a:gs>
                  <a:gs pos="46000">
                    <a:schemeClr val="bg2">
                      <a:lumMod val="60000"/>
                      <a:lumOff val="40000"/>
                    </a:schemeClr>
                  </a:gs>
                  <a:gs pos="100000">
                    <a:schemeClr val="bg2"/>
                  </a:gs>
                </a:gsLst>
                <a:path path="circle">
                  <a:fillToRect l="50000" t="130000" r="50000" b="-3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74" name="Freeform 373"/>
              <p:cNvSpPr>
                <a:spLocks noChangeArrowheads="1"/>
              </p:cNvSpPr>
              <p:nvPr/>
            </p:nvSpPr>
            <p:spPr bwMode="auto">
              <a:xfrm rot="20667446">
                <a:off x="1490690" y="505391"/>
                <a:ext cx="277989" cy="371017"/>
              </a:xfrm>
              <a:custGeom>
                <a:avLst/>
                <a:gdLst>
                  <a:gd name="T0" fmla="*/ 0 w 2921"/>
                  <a:gd name="T1" fmla="*/ 1273 h 3902"/>
                  <a:gd name="T2" fmla="*/ 0 w 2921"/>
                  <a:gd name="T3" fmla="*/ 1273 h 3902"/>
                  <a:gd name="T4" fmla="*/ 0 w 2921"/>
                  <a:gd name="T5" fmla="*/ 3901 h 3902"/>
                  <a:gd name="T6" fmla="*/ 0 w 2921"/>
                  <a:gd name="T7" fmla="*/ 3901 h 3902"/>
                  <a:gd name="T8" fmla="*/ 2920 w 2921"/>
                  <a:gd name="T9" fmla="*/ 2650 h 3902"/>
                  <a:gd name="T10" fmla="*/ 2920 w 2921"/>
                  <a:gd name="T11" fmla="*/ 0 h 3902"/>
                  <a:gd name="T12" fmla="*/ 0 w 2921"/>
                  <a:gd name="T13" fmla="*/ 1273 h 3902"/>
                </a:gdLst>
                <a:ahLst/>
                <a:cxnLst>
                  <a:cxn ang="0">
                    <a:pos x="T0" y="T1"/>
                  </a:cxn>
                  <a:cxn ang="0">
                    <a:pos x="T2" y="T3"/>
                  </a:cxn>
                  <a:cxn ang="0">
                    <a:pos x="T4" y="T5"/>
                  </a:cxn>
                  <a:cxn ang="0">
                    <a:pos x="T6" y="T7"/>
                  </a:cxn>
                  <a:cxn ang="0">
                    <a:pos x="T8" y="T9"/>
                  </a:cxn>
                  <a:cxn ang="0">
                    <a:pos x="T10" y="T11"/>
                  </a:cxn>
                  <a:cxn ang="0">
                    <a:pos x="T12" y="T13"/>
                  </a:cxn>
                </a:cxnLst>
                <a:rect l="0" t="0" r="r" b="b"/>
                <a:pathLst>
                  <a:path w="2921" h="3902">
                    <a:moveTo>
                      <a:pt x="0" y="1273"/>
                    </a:moveTo>
                    <a:lnTo>
                      <a:pt x="0" y="1273"/>
                    </a:lnTo>
                    <a:lnTo>
                      <a:pt x="0" y="3901"/>
                    </a:lnTo>
                    <a:lnTo>
                      <a:pt x="0" y="3901"/>
                    </a:lnTo>
                    <a:lnTo>
                      <a:pt x="2920" y="2650"/>
                    </a:lnTo>
                    <a:lnTo>
                      <a:pt x="2920" y="0"/>
                    </a:lnTo>
                    <a:lnTo>
                      <a:pt x="0" y="1273"/>
                    </a:lnTo>
                  </a:path>
                </a:pathLst>
              </a:custGeom>
              <a:gradFill flip="none" rotWithShape="1">
                <a:gsLst>
                  <a:gs pos="0">
                    <a:schemeClr val="bg2">
                      <a:lumMod val="55000"/>
                      <a:lumOff val="45000"/>
                    </a:schemeClr>
                  </a:gs>
                  <a:gs pos="36000">
                    <a:schemeClr val="bg2">
                      <a:lumMod val="65000"/>
                      <a:lumOff val="35000"/>
                    </a:schemeClr>
                  </a:gs>
                  <a:gs pos="97000">
                    <a:schemeClr val="bg2">
                      <a:lumMod val="75000"/>
                    </a:schemeClr>
                  </a:gs>
                </a:gsLst>
                <a:path path="circle">
                  <a:fillToRect l="50000" t="50000" r="50000" b="5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75" name="Freeform 374"/>
              <p:cNvSpPr>
                <a:spLocks noChangeArrowheads="1"/>
              </p:cNvSpPr>
              <p:nvPr/>
            </p:nvSpPr>
            <p:spPr bwMode="auto">
              <a:xfrm rot="20667446">
                <a:off x="1168759" y="431733"/>
                <a:ext cx="555558" cy="240342"/>
              </a:xfrm>
              <a:custGeom>
                <a:avLst/>
                <a:gdLst>
                  <a:gd name="T0" fmla="*/ 2920 w 5841"/>
                  <a:gd name="T1" fmla="*/ 0 h 2525"/>
                  <a:gd name="T2" fmla="*/ 0 w 5841"/>
                  <a:gd name="T3" fmla="*/ 1251 h 2525"/>
                  <a:gd name="T4" fmla="*/ 0 w 5841"/>
                  <a:gd name="T5" fmla="*/ 1251 h 2525"/>
                  <a:gd name="T6" fmla="*/ 2920 w 5841"/>
                  <a:gd name="T7" fmla="*/ 2524 h 2525"/>
                  <a:gd name="T8" fmla="*/ 2920 w 5841"/>
                  <a:gd name="T9" fmla="*/ 2524 h 2525"/>
                  <a:gd name="T10" fmla="*/ 5840 w 5841"/>
                  <a:gd name="T11" fmla="*/ 1251 h 2525"/>
                  <a:gd name="T12" fmla="*/ 2920 w 5841"/>
                  <a:gd name="T13" fmla="*/ 0 h 2525"/>
                </a:gdLst>
                <a:ahLst/>
                <a:cxnLst>
                  <a:cxn ang="0">
                    <a:pos x="T0" y="T1"/>
                  </a:cxn>
                  <a:cxn ang="0">
                    <a:pos x="T2" y="T3"/>
                  </a:cxn>
                  <a:cxn ang="0">
                    <a:pos x="T4" y="T5"/>
                  </a:cxn>
                  <a:cxn ang="0">
                    <a:pos x="T6" y="T7"/>
                  </a:cxn>
                  <a:cxn ang="0">
                    <a:pos x="T8" y="T9"/>
                  </a:cxn>
                  <a:cxn ang="0">
                    <a:pos x="T10" y="T11"/>
                  </a:cxn>
                  <a:cxn ang="0">
                    <a:pos x="T12" y="T13"/>
                  </a:cxn>
                </a:cxnLst>
                <a:rect l="0" t="0" r="r" b="b"/>
                <a:pathLst>
                  <a:path w="5841" h="2525">
                    <a:moveTo>
                      <a:pt x="2920" y="0"/>
                    </a:moveTo>
                    <a:lnTo>
                      <a:pt x="0" y="1251"/>
                    </a:lnTo>
                    <a:lnTo>
                      <a:pt x="0" y="1251"/>
                    </a:lnTo>
                    <a:lnTo>
                      <a:pt x="2920" y="2524"/>
                    </a:lnTo>
                    <a:lnTo>
                      <a:pt x="2920" y="2524"/>
                    </a:lnTo>
                    <a:lnTo>
                      <a:pt x="5840" y="1251"/>
                    </a:lnTo>
                    <a:lnTo>
                      <a:pt x="2920" y="0"/>
                    </a:lnTo>
                  </a:path>
                </a:pathLst>
              </a:custGeom>
              <a:gradFill flip="none" rotWithShape="1">
                <a:gsLst>
                  <a:gs pos="0">
                    <a:schemeClr val="bg2">
                      <a:lumMod val="0"/>
                      <a:lumOff val="100000"/>
                    </a:schemeClr>
                  </a:gs>
                  <a:gs pos="35000">
                    <a:schemeClr val="bg2">
                      <a:lumMod val="0"/>
                      <a:lumOff val="100000"/>
                    </a:schemeClr>
                  </a:gs>
                  <a:gs pos="100000">
                    <a:schemeClr val="bg2"/>
                  </a:gs>
                </a:gsLst>
                <a:path path="circle">
                  <a:fillToRect l="50000" t="-80000" r="50000" b="18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grpSp>
        <p:grpSp>
          <p:nvGrpSpPr>
            <p:cNvPr id="362" name="Group 361">
              <a:extLst>
                <a:ext uri="{FF2B5EF4-FFF2-40B4-BE49-F238E27FC236}">
                  <a16:creationId xmlns:a16="http://schemas.microsoft.com/office/drawing/2014/main" xmlns="" id="{DC971B26-EF1F-41FF-BF84-1F1E29192BF3}"/>
                </a:ext>
              </a:extLst>
            </p:cNvPr>
            <p:cNvGrpSpPr/>
            <p:nvPr/>
          </p:nvGrpSpPr>
          <p:grpSpPr>
            <a:xfrm>
              <a:off x="1247425" y="443803"/>
              <a:ext cx="379422" cy="192854"/>
              <a:chOff x="1247425" y="443803"/>
              <a:chExt cx="379422" cy="192854"/>
            </a:xfrm>
          </p:grpSpPr>
          <p:grpSp>
            <p:nvGrpSpPr>
              <p:cNvPr id="363" name="Group 362">
                <a:extLst>
                  <a:ext uri="{FF2B5EF4-FFF2-40B4-BE49-F238E27FC236}">
                    <a16:creationId xmlns:a16="http://schemas.microsoft.com/office/drawing/2014/main" xmlns="" id="{88B5F081-AFB2-4DCF-9C91-D2FB8D22DCBA}"/>
                  </a:ext>
                </a:extLst>
              </p:cNvPr>
              <p:cNvGrpSpPr/>
              <p:nvPr/>
            </p:nvGrpSpPr>
            <p:grpSpPr>
              <a:xfrm>
                <a:off x="1247425" y="443803"/>
                <a:ext cx="370305" cy="165962"/>
                <a:chOff x="1247425" y="443803"/>
                <a:chExt cx="370305" cy="165962"/>
              </a:xfrm>
            </p:grpSpPr>
            <p:sp>
              <p:nvSpPr>
                <p:cNvPr id="369" name="Freeform 368"/>
                <p:cNvSpPr>
                  <a:spLocks noChangeArrowheads="1"/>
                </p:cNvSpPr>
                <p:nvPr/>
              </p:nvSpPr>
              <p:spPr bwMode="auto">
                <a:xfrm rot="20667446">
                  <a:off x="1247425" y="528057"/>
                  <a:ext cx="96582" cy="49161"/>
                </a:xfrm>
                <a:custGeom>
                  <a:avLst/>
                  <a:gdLst>
                    <a:gd name="T0" fmla="*/ 1022 w 1023"/>
                    <a:gd name="T1" fmla="*/ 313 h 522"/>
                    <a:gd name="T2" fmla="*/ 1022 w 1023"/>
                    <a:gd name="T3" fmla="*/ 313 h 522"/>
                    <a:gd name="T4" fmla="*/ 501 w 1023"/>
                    <a:gd name="T5" fmla="*/ 21 h 522"/>
                    <a:gd name="T6" fmla="*/ 0 w 1023"/>
                    <a:gd name="T7" fmla="*/ 208 h 522"/>
                    <a:gd name="T8" fmla="*/ 522 w 1023"/>
                    <a:gd name="T9" fmla="*/ 500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2" y="167"/>
                        <a:pt x="772" y="41"/>
                        <a:pt x="501" y="21"/>
                      </a:cubicBezTo>
                      <a:cubicBezTo>
                        <a:pt x="209" y="0"/>
                        <a:pt x="0" y="83"/>
                        <a:pt x="0" y="208"/>
                      </a:cubicBezTo>
                      <a:cubicBezTo>
                        <a:pt x="21" y="354"/>
                        <a:pt x="251" y="480"/>
                        <a:pt x="522" y="500"/>
                      </a:cubicBezTo>
                      <a:cubicBezTo>
                        <a:pt x="813" y="521"/>
                        <a:pt x="1022" y="438"/>
                        <a:pt x="1022" y="313"/>
                      </a:cubicBezTo>
                    </a:path>
                  </a:pathLst>
                </a:custGeom>
                <a:solidFill>
                  <a:schemeClr val="bg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2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70" name="Freeform 369"/>
                <p:cNvSpPr>
                  <a:spLocks noChangeArrowheads="1"/>
                </p:cNvSpPr>
                <p:nvPr/>
              </p:nvSpPr>
              <p:spPr bwMode="auto">
                <a:xfrm rot="20667446">
                  <a:off x="1410974" y="558923"/>
                  <a:ext cx="96582" cy="50842"/>
                </a:xfrm>
                <a:custGeom>
                  <a:avLst/>
                  <a:gdLst>
                    <a:gd name="T0" fmla="*/ 1023 w 1024"/>
                    <a:gd name="T1" fmla="*/ 334 h 544"/>
                    <a:gd name="T2" fmla="*/ 1023 w 1024"/>
                    <a:gd name="T3" fmla="*/ 334 h 544"/>
                    <a:gd name="T4" fmla="*/ 501 w 1024"/>
                    <a:gd name="T5" fmla="*/ 43 h 544"/>
                    <a:gd name="T6" fmla="*/ 0 w 1024"/>
                    <a:gd name="T7" fmla="*/ 230 h 544"/>
                    <a:gd name="T8" fmla="*/ 522 w 1024"/>
                    <a:gd name="T9" fmla="*/ 522 h 544"/>
                    <a:gd name="T10" fmla="*/ 1023 w 1024"/>
                    <a:gd name="T11" fmla="*/ 334 h 544"/>
                  </a:gdLst>
                  <a:ahLst/>
                  <a:cxnLst>
                    <a:cxn ang="0">
                      <a:pos x="T0" y="T1"/>
                    </a:cxn>
                    <a:cxn ang="0">
                      <a:pos x="T2" y="T3"/>
                    </a:cxn>
                    <a:cxn ang="0">
                      <a:pos x="T4" y="T5"/>
                    </a:cxn>
                    <a:cxn ang="0">
                      <a:pos x="T6" y="T7"/>
                    </a:cxn>
                    <a:cxn ang="0">
                      <a:pos x="T8" y="T9"/>
                    </a:cxn>
                    <a:cxn ang="0">
                      <a:pos x="T10" y="T11"/>
                    </a:cxn>
                  </a:cxnLst>
                  <a:rect l="0" t="0" r="r" b="b"/>
                  <a:pathLst>
                    <a:path w="1024" h="544">
                      <a:moveTo>
                        <a:pt x="1023" y="334"/>
                      </a:moveTo>
                      <a:lnTo>
                        <a:pt x="1023" y="334"/>
                      </a:lnTo>
                      <a:cubicBezTo>
                        <a:pt x="1002" y="188"/>
                        <a:pt x="773" y="63"/>
                        <a:pt x="501" y="43"/>
                      </a:cubicBezTo>
                      <a:cubicBezTo>
                        <a:pt x="209" y="0"/>
                        <a:pt x="0" y="105"/>
                        <a:pt x="0" y="230"/>
                      </a:cubicBezTo>
                      <a:cubicBezTo>
                        <a:pt x="22" y="355"/>
                        <a:pt x="251" y="501"/>
                        <a:pt x="522" y="522"/>
                      </a:cubicBezTo>
                      <a:cubicBezTo>
                        <a:pt x="814" y="543"/>
                        <a:pt x="1023" y="460"/>
                        <a:pt x="1023" y="334"/>
                      </a:cubicBezTo>
                    </a:path>
                  </a:pathLst>
                </a:custGeom>
                <a:solidFill>
                  <a:schemeClr val="bg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2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71" name="Freeform 370"/>
                <p:cNvSpPr>
                  <a:spLocks noChangeArrowheads="1"/>
                </p:cNvSpPr>
                <p:nvPr/>
              </p:nvSpPr>
              <p:spPr bwMode="auto">
                <a:xfrm rot="20667446">
                  <a:off x="1357599" y="443803"/>
                  <a:ext cx="96582" cy="50842"/>
                </a:xfrm>
                <a:custGeom>
                  <a:avLst/>
                  <a:gdLst>
                    <a:gd name="T0" fmla="*/ 1022 w 1023"/>
                    <a:gd name="T1" fmla="*/ 313 h 544"/>
                    <a:gd name="T2" fmla="*/ 1022 w 1023"/>
                    <a:gd name="T3" fmla="*/ 313 h 544"/>
                    <a:gd name="T4" fmla="*/ 501 w 1023"/>
                    <a:gd name="T5" fmla="*/ 22 h 544"/>
                    <a:gd name="T6" fmla="*/ 0 w 1023"/>
                    <a:gd name="T7" fmla="*/ 230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2"/>
                      </a:cubicBezTo>
                      <a:cubicBezTo>
                        <a:pt x="208" y="0"/>
                        <a:pt x="0" y="84"/>
                        <a:pt x="0" y="230"/>
                      </a:cubicBezTo>
                      <a:cubicBezTo>
                        <a:pt x="21" y="355"/>
                        <a:pt x="250" y="480"/>
                        <a:pt x="521" y="501"/>
                      </a:cubicBezTo>
                      <a:cubicBezTo>
                        <a:pt x="814" y="543"/>
                        <a:pt x="1022" y="459"/>
                        <a:pt x="1022" y="313"/>
                      </a:cubicBezTo>
                    </a:path>
                  </a:pathLst>
                </a:custGeom>
                <a:solidFill>
                  <a:schemeClr val="bg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2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72" name="Freeform 371"/>
                <p:cNvSpPr>
                  <a:spLocks noChangeArrowheads="1"/>
                </p:cNvSpPr>
                <p:nvPr/>
              </p:nvSpPr>
              <p:spPr bwMode="auto">
                <a:xfrm rot="20667446">
                  <a:off x="1521148" y="476350"/>
                  <a:ext cx="96582" cy="49161"/>
                </a:xfrm>
                <a:custGeom>
                  <a:avLst/>
                  <a:gdLst>
                    <a:gd name="T0" fmla="*/ 1022 w 1023"/>
                    <a:gd name="T1" fmla="*/ 313 h 522"/>
                    <a:gd name="T2" fmla="*/ 1022 w 1023"/>
                    <a:gd name="T3" fmla="*/ 313 h 522"/>
                    <a:gd name="T4" fmla="*/ 501 w 1023"/>
                    <a:gd name="T5" fmla="*/ 21 h 522"/>
                    <a:gd name="T6" fmla="*/ 0 w 1023"/>
                    <a:gd name="T7" fmla="*/ 208 h 522"/>
                    <a:gd name="T8" fmla="*/ 521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88"/>
                        <a:pt x="772" y="42"/>
                        <a:pt x="501" y="21"/>
                      </a:cubicBezTo>
                      <a:cubicBezTo>
                        <a:pt x="208" y="0"/>
                        <a:pt x="0" y="84"/>
                        <a:pt x="0" y="208"/>
                      </a:cubicBezTo>
                      <a:cubicBezTo>
                        <a:pt x="0" y="355"/>
                        <a:pt x="250" y="480"/>
                        <a:pt x="521" y="501"/>
                      </a:cubicBezTo>
                      <a:cubicBezTo>
                        <a:pt x="813" y="521"/>
                        <a:pt x="1022" y="438"/>
                        <a:pt x="1022" y="313"/>
                      </a:cubicBezTo>
                    </a:path>
                  </a:pathLst>
                </a:custGeom>
                <a:solidFill>
                  <a:schemeClr val="bg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2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grpSp>
          <p:grpSp>
            <p:nvGrpSpPr>
              <p:cNvPr id="364" name="Group 363">
                <a:extLst>
                  <a:ext uri="{FF2B5EF4-FFF2-40B4-BE49-F238E27FC236}">
                    <a16:creationId xmlns:a16="http://schemas.microsoft.com/office/drawing/2014/main" xmlns="" id="{8824C855-50DA-4307-A5D7-A25E6726DD12}"/>
                  </a:ext>
                </a:extLst>
              </p:cNvPr>
              <p:cNvGrpSpPr/>
              <p:nvPr/>
            </p:nvGrpSpPr>
            <p:grpSpPr>
              <a:xfrm>
                <a:off x="1253683" y="464408"/>
                <a:ext cx="373164" cy="172249"/>
                <a:chOff x="1253683" y="464408"/>
                <a:chExt cx="373164" cy="172249"/>
              </a:xfrm>
            </p:grpSpPr>
            <p:sp>
              <p:nvSpPr>
                <p:cNvPr id="365" name="Freeform 364"/>
                <p:cNvSpPr>
                  <a:spLocks noChangeArrowheads="1"/>
                </p:cNvSpPr>
                <p:nvPr/>
              </p:nvSpPr>
              <p:spPr bwMode="auto">
                <a:xfrm rot="20667446">
                  <a:off x="1253683" y="546187"/>
                  <a:ext cx="99102" cy="57564"/>
                </a:xfrm>
                <a:custGeom>
                  <a:avLst/>
                  <a:gdLst>
                    <a:gd name="T0" fmla="*/ 0 w 1044"/>
                    <a:gd name="T1" fmla="*/ 0 h 607"/>
                    <a:gd name="T2" fmla="*/ 0 w 1044"/>
                    <a:gd name="T3" fmla="*/ 0 h 607"/>
                    <a:gd name="T4" fmla="*/ 522 w 1044"/>
                    <a:gd name="T5" fmla="*/ 292 h 607"/>
                    <a:gd name="T6" fmla="*/ 1022 w 1044"/>
                    <a:gd name="T7" fmla="*/ 105 h 607"/>
                    <a:gd name="T8" fmla="*/ 1022 w 1044"/>
                    <a:gd name="T9" fmla="*/ 397 h 607"/>
                    <a:gd name="T10" fmla="*/ 542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1" y="272"/>
                        <a:pt x="522" y="292"/>
                      </a:cubicBezTo>
                      <a:cubicBezTo>
                        <a:pt x="813" y="313"/>
                        <a:pt x="1022" y="230"/>
                        <a:pt x="1022" y="105"/>
                      </a:cubicBezTo>
                      <a:cubicBezTo>
                        <a:pt x="1022" y="397"/>
                        <a:pt x="1022" y="397"/>
                        <a:pt x="1022" y="397"/>
                      </a:cubicBezTo>
                      <a:cubicBezTo>
                        <a:pt x="1043" y="522"/>
                        <a:pt x="813" y="606"/>
                        <a:pt x="542" y="584"/>
                      </a:cubicBezTo>
                      <a:cubicBezTo>
                        <a:pt x="251" y="563"/>
                        <a:pt x="21" y="439"/>
                        <a:pt x="21" y="292"/>
                      </a:cubicBezTo>
                      <a:lnTo>
                        <a:pt x="0" y="0"/>
                      </a:lnTo>
                    </a:path>
                  </a:pathLst>
                </a:custGeom>
                <a:solidFill>
                  <a:schemeClr val="bg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66" name="Freeform 365"/>
                <p:cNvSpPr>
                  <a:spLocks noChangeArrowheads="1"/>
                </p:cNvSpPr>
                <p:nvPr/>
              </p:nvSpPr>
              <p:spPr bwMode="auto">
                <a:xfrm rot="20667446">
                  <a:off x="1417683" y="579933"/>
                  <a:ext cx="99102" cy="56724"/>
                </a:xfrm>
                <a:custGeom>
                  <a:avLst/>
                  <a:gdLst>
                    <a:gd name="T0" fmla="*/ 0 w 1045"/>
                    <a:gd name="T1" fmla="*/ 0 h 606"/>
                    <a:gd name="T2" fmla="*/ 0 w 1045"/>
                    <a:gd name="T3" fmla="*/ 0 h 606"/>
                    <a:gd name="T4" fmla="*/ 522 w 1045"/>
                    <a:gd name="T5" fmla="*/ 292 h 606"/>
                    <a:gd name="T6" fmla="*/ 1023 w 1045"/>
                    <a:gd name="T7" fmla="*/ 104 h 606"/>
                    <a:gd name="T8" fmla="*/ 1023 w 1045"/>
                    <a:gd name="T9" fmla="*/ 397 h 606"/>
                    <a:gd name="T10" fmla="*/ 543 w 1045"/>
                    <a:gd name="T11" fmla="*/ 584 h 606"/>
                    <a:gd name="T12" fmla="*/ 22 w 1045"/>
                    <a:gd name="T13" fmla="*/ 292 h 606"/>
                    <a:gd name="T14" fmla="*/ 0 w 1045"/>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5" h="606">
                      <a:moveTo>
                        <a:pt x="0" y="0"/>
                      </a:moveTo>
                      <a:lnTo>
                        <a:pt x="0" y="0"/>
                      </a:lnTo>
                      <a:cubicBezTo>
                        <a:pt x="22" y="125"/>
                        <a:pt x="251" y="271"/>
                        <a:pt x="522" y="292"/>
                      </a:cubicBezTo>
                      <a:cubicBezTo>
                        <a:pt x="814" y="313"/>
                        <a:pt x="1023" y="230"/>
                        <a:pt x="1023" y="104"/>
                      </a:cubicBezTo>
                      <a:cubicBezTo>
                        <a:pt x="1023" y="397"/>
                        <a:pt x="1023" y="397"/>
                        <a:pt x="1023" y="397"/>
                      </a:cubicBezTo>
                      <a:cubicBezTo>
                        <a:pt x="1044" y="521"/>
                        <a:pt x="814" y="605"/>
                        <a:pt x="543" y="584"/>
                      </a:cubicBezTo>
                      <a:cubicBezTo>
                        <a:pt x="251" y="564"/>
                        <a:pt x="22" y="417"/>
                        <a:pt x="22" y="292"/>
                      </a:cubicBezTo>
                      <a:lnTo>
                        <a:pt x="0" y="0"/>
                      </a:lnTo>
                    </a:path>
                  </a:pathLst>
                </a:custGeom>
                <a:solidFill>
                  <a:schemeClr val="bg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67" name="Freeform 366"/>
                <p:cNvSpPr>
                  <a:spLocks noChangeArrowheads="1"/>
                </p:cNvSpPr>
                <p:nvPr/>
              </p:nvSpPr>
              <p:spPr bwMode="auto">
                <a:xfrm rot="20667446">
                  <a:off x="1364196" y="464408"/>
                  <a:ext cx="99102" cy="56724"/>
                </a:xfrm>
                <a:custGeom>
                  <a:avLst/>
                  <a:gdLst>
                    <a:gd name="T0" fmla="*/ 0 w 1044"/>
                    <a:gd name="T1" fmla="*/ 0 h 606"/>
                    <a:gd name="T2" fmla="*/ 0 w 1044"/>
                    <a:gd name="T3" fmla="*/ 0 h 606"/>
                    <a:gd name="T4" fmla="*/ 521 w 1044"/>
                    <a:gd name="T5" fmla="*/ 271 h 606"/>
                    <a:gd name="T6" fmla="*/ 1022 w 1044"/>
                    <a:gd name="T7" fmla="*/ 83 h 606"/>
                    <a:gd name="T8" fmla="*/ 1022 w 1044"/>
                    <a:gd name="T9" fmla="*/ 376 h 606"/>
                    <a:gd name="T10" fmla="*/ 542 w 1044"/>
                    <a:gd name="T11" fmla="*/ 563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71"/>
                      </a:cubicBezTo>
                      <a:cubicBezTo>
                        <a:pt x="814" y="313"/>
                        <a:pt x="1022" y="229"/>
                        <a:pt x="1022" y="83"/>
                      </a:cubicBezTo>
                      <a:cubicBezTo>
                        <a:pt x="1022" y="376"/>
                        <a:pt x="1022" y="376"/>
                        <a:pt x="1022" y="376"/>
                      </a:cubicBezTo>
                      <a:cubicBezTo>
                        <a:pt x="1043" y="521"/>
                        <a:pt x="814" y="605"/>
                        <a:pt x="542" y="563"/>
                      </a:cubicBezTo>
                      <a:cubicBezTo>
                        <a:pt x="250" y="542"/>
                        <a:pt x="21" y="417"/>
                        <a:pt x="21" y="292"/>
                      </a:cubicBezTo>
                      <a:lnTo>
                        <a:pt x="0" y="0"/>
                      </a:lnTo>
                    </a:path>
                  </a:pathLst>
                </a:custGeom>
                <a:solidFill>
                  <a:schemeClr val="bg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68" name="Freeform 367"/>
                <p:cNvSpPr>
                  <a:spLocks noChangeArrowheads="1"/>
                </p:cNvSpPr>
                <p:nvPr/>
              </p:nvSpPr>
              <p:spPr bwMode="auto">
                <a:xfrm rot="20667446">
                  <a:off x="1527745" y="495695"/>
                  <a:ext cx="99102" cy="57564"/>
                </a:xfrm>
                <a:custGeom>
                  <a:avLst/>
                  <a:gdLst>
                    <a:gd name="T0" fmla="*/ 0 w 1044"/>
                    <a:gd name="T1" fmla="*/ 0 h 607"/>
                    <a:gd name="T2" fmla="*/ 0 w 1044"/>
                    <a:gd name="T3" fmla="*/ 0 h 607"/>
                    <a:gd name="T4" fmla="*/ 521 w 1044"/>
                    <a:gd name="T5" fmla="*/ 293 h 607"/>
                    <a:gd name="T6" fmla="*/ 1022 w 1044"/>
                    <a:gd name="T7" fmla="*/ 105 h 607"/>
                    <a:gd name="T8" fmla="*/ 1022 w 1044"/>
                    <a:gd name="T9" fmla="*/ 397 h 607"/>
                    <a:gd name="T10" fmla="*/ 542 w 1044"/>
                    <a:gd name="T11" fmla="*/ 585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7"/>
                        <a:pt x="250" y="272"/>
                        <a:pt x="521" y="293"/>
                      </a:cubicBezTo>
                      <a:cubicBezTo>
                        <a:pt x="813" y="313"/>
                        <a:pt x="1022" y="230"/>
                        <a:pt x="1022" y="105"/>
                      </a:cubicBezTo>
                      <a:cubicBezTo>
                        <a:pt x="1022" y="397"/>
                        <a:pt x="1022" y="397"/>
                        <a:pt x="1022" y="397"/>
                      </a:cubicBezTo>
                      <a:cubicBezTo>
                        <a:pt x="1043" y="522"/>
                        <a:pt x="813" y="606"/>
                        <a:pt x="542" y="585"/>
                      </a:cubicBezTo>
                      <a:cubicBezTo>
                        <a:pt x="250" y="564"/>
                        <a:pt x="21" y="439"/>
                        <a:pt x="21" y="293"/>
                      </a:cubicBezTo>
                      <a:lnTo>
                        <a:pt x="0" y="0"/>
                      </a:lnTo>
                    </a:path>
                  </a:pathLst>
                </a:custGeom>
                <a:solidFill>
                  <a:schemeClr val="bg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grpSp>
        </p:grpSp>
      </p:grpSp>
      <p:grpSp>
        <p:nvGrpSpPr>
          <p:cNvPr id="376" name="Group 375">
            <a:extLst>
              <a:ext uri="{FF2B5EF4-FFF2-40B4-BE49-F238E27FC236}">
                <a16:creationId xmlns:a16="http://schemas.microsoft.com/office/drawing/2014/main" xmlns="" id="{869C946C-D1DB-4F22-AB11-4889CA7D38DC}"/>
              </a:ext>
            </a:extLst>
          </p:cNvPr>
          <p:cNvGrpSpPr/>
          <p:nvPr/>
        </p:nvGrpSpPr>
        <p:grpSpPr>
          <a:xfrm>
            <a:off x="1435534" y="77188"/>
            <a:ext cx="910160" cy="648864"/>
            <a:chOff x="1435534" y="77188"/>
            <a:chExt cx="910160" cy="648864"/>
          </a:xfrm>
        </p:grpSpPr>
        <p:sp>
          <p:nvSpPr>
            <p:cNvPr id="377" name="Freeform 376"/>
            <p:cNvSpPr>
              <a:spLocks noChangeArrowheads="1"/>
            </p:cNvSpPr>
            <p:nvPr/>
          </p:nvSpPr>
          <p:spPr bwMode="auto">
            <a:xfrm rot="1505432">
              <a:off x="1435534" y="174410"/>
              <a:ext cx="277779" cy="369292"/>
            </a:xfrm>
            <a:custGeom>
              <a:avLst/>
              <a:gdLst>
                <a:gd name="T0" fmla="*/ 2921 w 2922"/>
                <a:gd name="T1" fmla="*/ 3879 h 3880"/>
                <a:gd name="T2" fmla="*/ 0 w 2922"/>
                <a:gd name="T3" fmla="*/ 2629 h 3880"/>
                <a:gd name="T4" fmla="*/ 0 w 2922"/>
                <a:gd name="T5" fmla="*/ 0 h 3880"/>
                <a:gd name="T6" fmla="*/ 2921 w 2922"/>
                <a:gd name="T7" fmla="*/ 1251 h 3880"/>
                <a:gd name="T8" fmla="*/ 2921 w 2922"/>
                <a:gd name="T9" fmla="*/ 3879 h 3880"/>
              </a:gdLst>
              <a:ahLst/>
              <a:cxnLst>
                <a:cxn ang="0">
                  <a:pos x="T0" y="T1"/>
                </a:cxn>
                <a:cxn ang="0">
                  <a:pos x="T2" y="T3"/>
                </a:cxn>
                <a:cxn ang="0">
                  <a:pos x="T4" y="T5"/>
                </a:cxn>
                <a:cxn ang="0">
                  <a:pos x="T6" y="T7"/>
                </a:cxn>
                <a:cxn ang="0">
                  <a:pos x="T8" y="T9"/>
                </a:cxn>
              </a:cxnLst>
              <a:rect l="0" t="0" r="r" b="b"/>
              <a:pathLst>
                <a:path w="2922" h="3880">
                  <a:moveTo>
                    <a:pt x="2921" y="3879"/>
                  </a:moveTo>
                  <a:lnTo>
                    <a:pt x="0" y="2629"/>
                  </a:lnTo>
                  <a:lnTo>
                    <a:pt x="0" y="0"/>
                  </a:lnTo>
                  <a:lnTo>
                    <a:pt x="2921" y="1251"/>
                  </a:lnTo>
                  <a:lnTo>
                    <a:pt x="2921" y="3879"/>
                  </a:lnTo>
                </a:path>
              </a:pathLst>
            </a:custGeom>
            <a:gradFill flip="none" rotWithShape="1">
              <a:gsLst>
                <a:gs pos="0">
                  <a:schemeClr val="tx2">
                    <a:lumMod val="25000"/>
                  </a:schemeClr>
                </a:gs>
                <a:gs pos="48000">
                  <a:schemeClr val="tx2">
                    <a:lumMod val="50000"/>
                  </a:schemeClr>
                </a:gs>
                <a:gs pos="100000">
                  <a:schemeClr val="tx2">
                    <a:lumMod val="75000"/>
                  </a:schemeClr>
                </a:gs>
              </a:gsLst>
              <a:lin ang="16200000" scaled="1"/>
              <a:tileRect/>
            </a:gradFill>
            <a:ln>
              <a:noFill/>
            </a:ln>
            <a:effectLs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78" name="Freeform 377"/>
            <p:cNvSpPr>
              <a:spLocks noChangeArrowheads="1"/>
            </p:cNvSpPr>
            <p:nvPr/>
          </p:nvSpPr>
          <p:spPr bwMode="auto">
            <a:xfrm rot="1505432">
              <a:off x="1699443" y="236741"/>
              <a:ext cx="555558" cy="489311"/>
            </a:xfrm>
            <a:custGeom>
              <a:avLst/>
              <a:gdLst>
                <a:gd name="T0" fmla="*/ 2920 w 5842"/>
                <a:gd name="T1" fmla="*/ 1272 h 5152"/>
                <a:gd name="T2" fmla="*/ 0 w 5842"/>
                <a:gd name="T3" fmla="*/ 2523 h 5152"/>
                <a:gd name="T4" fmla="*/ 0 w 5842"/>
                <a:gd name="T5" fmla="*/ 5151 h 5152"/>
                <a:gd name="T6" fmla="*/ 2920 w 5842"/>
                <a:gd name="T7" fmla="*/ 3901 h 5152"/>
                <a:gd name="T8" fmla="*/ 5841 w 5842"/>
                <a:gd name="T9" fmla="*/ 2649 h 5152"/>
                <a:gd name="T10" fmla="*/ 5841 w 5842"/>
                <a:gd name="T11" fmla="*/ 0 h 5152"/>
                <a:gd name="T12" fmla="*/ 2920 w 5842"/>
                <a:gd name="T13" fmla="*/ 1272 h 5152"/>
              </a:gdLst>
              <a:ahLst/>
              <a:cxnLst>
                <a:cxn ang="0">
                  <a:pos x="T0" y="T1"/>
                </a:cxn>
                <a:cxn ang="0">
                  <a:pos x="T2" y="T3"/>
                </a:cxn>
                <a:cxn ang="0">
                  <a:pos x="T4" y="T5"/>
                </a:cxn>
                <a:cxn ang="0">
                  <a:pos x="T6" y="T7"/>
                </a:cxn>
                <a:cxn ang="0">
                  <a:pos x="T8" y="T9"/>
                </a:cxn>
                <a:cxn ang="0">
                  <a:pos x="T10" y="T11"/>
                </a:cxn>
                <a:cxn ang="0">
                  <a:pos x="T12" y="T13"/>
                </a:cxn>
              </a:cxnLst>
              <a:rect l="0" t="0" r="r" b="b"/>
              <a:pathLst>
                <a:path w="5842" h="5152">
                  <a:moveTo>
                    <a:pt x="2920" y="1272"/>
                  </a:moveTo>
                  <a:lnTo>
                    <a:pt x="0" y="2523"/>
                  </a:lnTo>
                  <a:lnTo>
                    <a:pt x="0" y="5151"/>
                  </a:lnTo>
                  <a:lnTo>
                    <a:pt x="2920" y="3901"/>
                  </a:lnTo>
                  <a:lnTo>
                    <a:pt x="5841" y="2649"/>
                  </a:lnTo>
                  <a:lnTo>
                    <a:pt x="5841" y="0"/>
                  </a:lnTo>
                  <a:lnTo>
                    <a:pt x="2920" y="1272"/>
                  </a:lnTo>
                </a:path>
              </a:pathLst>
            </a:custGeom>
            <a:gradFill flip="none" rotWithShape="1">
              <a:gsLst>
                <a:gs pos="0">
                  <a:schemeClr val="tx2">
                    <a:lumMod val="90000"/>
                  </a:schemeClr>
                </a:gs>
                <a:gs pos="23000">
                  <a:schemeClr val="tx2">
                    <a:lumMod val="75000"/>
                  </a:schemeClr>
                </a:gs>
                <a:gs pos="69000">
                  <a:schemeClr val="tx2">
                    <a:lumMod val="25000"/>
                  </a:schemeClr>
                </a:gs>
                <a:gs pos="97000">
                  <a:schemeClr val="tx2">
                    <a:lumMod val="50000"/>
                  </a:schemeClr>
                </a:gs>
              </a:gsLst>
              <a:lin ang="2700000" scaled="1"/>
              <a:tileRect/>
            </a:gradFill>
            <a:ln>
              <a:noFill/>
            </a:ln>
            <a:effectLs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79" name="Freeform 378"/>
            <p:cNvSpPr>
              <a:spLocks noChangeArrowheads="1"/>
            </p:cNvSpPr>
            <p:nvPr/>
          </p:nvSpPr>
          <p:spPr bwMode="auto">
            <a:xfrm rot="1505432">
              <a:off x="1512357" y="77188"/>
              <a:ext cx="833337" cy="359220"/>
            </a:xfrm>
            <a:custGeom>
              <a:avLst/>
              <a:gdLst>
                <a:gd name="T0" fmla="*/ 5841 w 8763"/>
                <a:gd name="T1" fmla="*/ 0 h 3776"/>
                <a:gd name="T2" fmla="*/ 2921 w 8763"/>
                <a:gd name="T3" fmla="*/ 1252 h 3776"/>
                <a:gd name="T4" fmla="*/ 0 w 8763"/>
                <a:gd name="T5" fmla="*/ 2524 h 3776"/>
                <a:gd name="T6" fmla="*/ 2921 w 8763"/>
                <a:gd name="T7" fmla="*/ 3775 h 3776"/>
                <a:gd name="T8" fmla="*/ 5841 w 8763"/>
                <a:gd name="T9" fmla="*/ 2524 h 3776"/>
                <a:gd name="T10" fmla="*/ 8762 w 8763"/>
                <a:gd name="T11" fmla="*/ 1252 h 3776"/>
                <a:gd name="T12" fmla="*/ 5841 w 8763"/>
                <a:gd name="T13" fmla="*/ 0 h 3776"/>
              </a:gdLst>
              <a:ahLst/>
              <a:cxnLst>
                <a:cxn ang="0">
                  <a:pos x="T0" y="T1"/>
                </a:cxn>
                <a:cxn ang="0">
                  <a:pos x="T2" y="T3"/>
                </a:cxn>
                <a:cxn ang="0">
                  <a:pos x="T4" y="T5"/>
                </a:cxn>
                <a:cxn ang="0">
                  <a:pos x="T6" y="T7"/>
                </a:cxn>
                <a:cxn ang="0">
                  <a:pos x="T8" y="T9"/>
                </a:cxn>
                <a:cxn ang="0">
                  <a:pos x="T10" y="T11"/>
                </a:cxn>
                <a:cxn ang="0">
                  <a:pos x="T12" y="T13"/>
                </a:cxn>
              </a:cxnLst>
              <a:rect l="0" t="0" r="r" b="b"/>
              <a:pathLst>
                <a:path w="8763" h="3776">
                  <a:moveTo>
                    <a:pt x="5841" y="0"/>
                  </a:moveTo>
                  <a:lnTo>
                    <a:pt x="2921" y="1252"/>
                  </a:lnTo>
                  <a:lnTo>
                    <a:pt x="0" y="2524"/>
                  </a:lnTo>
                  <a:lnTo>
                    <a:pt x="2921" y="3775"/>
                  </a:lnTo>
                  <a:lnTo>
                    <a:pt x="5841" y="2524"/>
                  </a:lnTo>
                  <a:lnTo>
                    <a:pt x="8762" y="1252"/>
                  </a:lnTo>
                  <a:lnTo>
                    <a:pt x="5841" y="0"/>
                  </a:lnTo>
                </a:path>
              </a:pathLst>
            </a:custGeom>
            <a:gradFill flip="none" rotWithShape="1">
              <a:gsLst>
                <a:gs pos="0">
                  <a:schemeClr val="tx2">
                    <a:lumMod val="90000"/>
                  </a:schemeClr>
                </a:gs>
                <a:gs pos="51000">
                  <a:schemeClr val="tx2">
                    <a:lumMod val="90000"/>
                  </a:schemeClr>
                </a:gs>
                <a:gs pos="83000">
                  <a:schemeClr val="tx2">
                    <a:lumMod val="75000"/>
                  </a:schemeClr>
                </a:gs>
                <a:gs pos="100000">
                  <a:schemeClr val="tx2">
                    <a:lumMod val="75000"/>
                  </a:schemeClr>
                </a:gs>
              </a:gsLst>
              <a:lin ang="5400000" scaled="1"/>
              <a:tileRect/>
            </a:gradFill>
            <a:ln>
              <a:noFill/>
            </a:ln>
            <a:effectLs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grpSp>
          <p:nvGrpSpPr>
            <p:cNvPr id="380" name="Group 379">
              <a:extLst>
                <a:ext uri="{FF2B5EF4-FFF2-40B4-BE49-F238E27FC236}">
                  <a16:creationId xmlns:a16="http://schemas.microsoft.com/office/drawing/2014/main" xmlns="" id="{83FA9BFB-5E52-4408-9578-E5431FCD63DE}"/>
                </a:ext>
              </a:extLst>
            </p:cNvPr>
            <p:cNvGrpSpPr/>
            <p:nvPr/>
          </p:nvGrpSpPr>
          <p:grpSpPr>
            <a:xfrm>
              <a:off x="1614748" y="123689"/>
              <a:ext cx="630670" cy="232160"/>
              <a:chOff x="1614748" y="123689"/>
              <a:chExt cx="630670" cy="232160"/>
            </a:xfrm>
          </p:grpSpPr>
          <p:grpSp>
            <p:nvGrpSpPr>
              <p:cNvPr id="381" name="Group 380">
                <a:extLst>
                  <a:ext uri="{FF2B5EF4-FFF2-40B4-BE49-F238E27FC236}">
                    <a16:creationId xmlns:a16="http://schemas.microsoft.com/office/drawing/2014/main" xmlns="" id="{C04D78EB-F8E2-46BF-B370-C931353679B2}"/>
                  </a:ext>
                </a:extLst>
              </p:cNvPr>
              <p:cNvGrpSpPr/>
              <p:nvPr/>
            </p:nvGrpSpPr>
            <p:grpSpPr>
              <a:xfrm>
                <a:off x="1623648" y="123689"/>
                <a:ext cx="621770" cy="206325"/>
                <a:chOff x="1623648" y="123689"/>
                <a:chExt cx="621770" cy="206325"/>
              </a:xfrm>
            </p:grpSpPr>
            <p:sp>
              <p:nvSpPr>
                <p:cNvPr id="391" name="Freeform 390"/>
                <p:cNvSpPr>
                  <a:spLocks noChangeArrowheads="1"/>
                </p:cNvSpPr>
                <p:nvPr/>
              </p:nvSpPr>
              <p:spPr bwMode="auto">
                <a:xfrm rot="1505432">
                  <a:off x="1623648" y="123689"/>
                  <a:ext cx="98188" cy="50778"/>
                </a:xfrm>
                <a:custGeom>
                  <a:avLst/>
                  <a:gdLst>
                    <a:gd name="T0" fmla="*/ 1022 w 1044"/>
                    <a:gd name="T1" fmla="*/ 333 h 543"/>
                    <a:gd name="T2" fmla="*/ 1022 w 1044"/>
                    <a:gd name="T3" fmla="*/ 333 h 543"/>
                    <a:gd name="T4" fmla="*/ 500 w 1044"/>
                    <a:gd name="T5" fmla="*/ 41 h 543"/>
                    <a:gd name="T6" fmla="*/ 20 w 1044"/>
                    <a:gd name="T7" fmla="*/ 229 h 543"/>
                    <a:gd name="T8" fmla="*/ 542 w 1044"/>
                    <a:gd name="T9" fmla="*/ 521 h 543"/>
                    <a:gd name="T10" fmla="*/ 1022 w 1044"/>
                    <a:gd name="T11" fmla="*/ 333 h 543"/>
                  </a:gdLst>
                  <a:ahLst/>
                  <a:cxnLst>
                    <a:cxn ang="0">
                      <a:pos x="T0" y="T1"/>
                    </a:cxn>
                    <a:cxn ang="0">
                      <a:pos x="T2" y="T3"/>
                    </a:cxn>
                    <a:cxn ang="0">
                      <a:pos x="T4" y="T5"/>
                    </a:cxn>
                    <a:cxn ang="0">
                      <a:pos x="T6" y="T7"/>
                    </a:cxn>
                    <a:cxn ang="0">
                      <a:pos x="T8" y="T9"/>
                    </a:cxn>
                    <a:cxn ang="0">
                      <a:pos x="T10" y="T11"/>
                    </a:cxn>
                  </a:cxnLst>
                  <a:rect l="0" t="0" r="r" b="b"/>
                  <a:pathLst>
                    <a:path w="1044" h="543">
                      <a:moveTo>
                        <a:pt x="1022" y="333"/>
                      </a:moveTo>
                      <a:lnTo>
                        <a:pt x="1022" y="333"/>
                      </a:lnTo>
                      <a:cubicBezTo>
                        <a:pt x="1022" y="187"/>
                        <a:pt x="793" y="62"/>
                        <a:pt x="500" y="41"/>
                      </a:cubicBezTo>
                      <a:cubicBezTo>
                        <a:pt x="229" y="0"/>
                        <a:pt x="0" y="104"/>
                        <a:pt x="20" y="229"/>
                      </a:cubicBezTo>
                      <a:cubicBezTo>
                        <a:pt x="20" y="354"/>
                        <a:pt x="250" y="479"/>
                        <a:pt x="542" y="521"/>
                      </a:cubicBezTo>
                      <a:cubicBezTo>
                        <a:pt x="813" y="542"/>
                        <a:pt x="1043" y="458"/>
                        <a:pt x="1022" y="333"/>
                      </a:cubicBezTo>
                    </a:path>
                  </a:pathLst>
                </a:custGeom>
                <a:solidFill>
                  <a:schemeClr val="tx2"/>
                </a:solidFill>
                <a:ln>
                  <a:noFill/>
                </a:ln>
                <a:effectLst/>
                <a:extLst/>
              </p:spPr>
              <p:txBody>
                <a:bodyPr wrap="none" lIns="0" tIns="0" rIns="0" bIns="0" anchor="ctr">
                  <a:normAutofit fontScale="2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92" name="Freeform 391"/>
                <p:cNvSpPr>
                  <a:spLocks noChangeArrowheads="1"/>
                </p:cNvSpPr>
                <p:nvPr/>
              </p:nvSpPr>
              <p:spPr bwMode="auto">
                <a:xfrm rot="1505432">
                  <a:off x="1726077" y="253907"/>
                  <a:ext cx="99027" cy="51617"/>
                </a:xfrm>
                <a:custGeom>
                  <a:avLst/>
                  <a:gdLst>
                    <a:gd name="T0" fmla="*/ 1022 w 1044"/>
                    <a:gd name="T1" fmla="*/ 313 h 544"/>
                    <a:gd name="T2" fmla="*/ 1022 w 1044"/>
                    <a:gd name="T3" fmla="*/ 313 h 544"/>
                    <a:gd name="T4" fmla="*/ 501 w 1044"/>
                    <a:gd name="T5" fmla="*/ 21 h 544"/>
                    <a:gd name="T6" fmla="*/ 21 w 1044"/>
                    <a:gd name="T7" fmla="*/ 230 h 544"/>
                    <a:gd name="T8" fmla="*/ 542 w 1044"/>
                    <a:gd name="T9" fmla="*/ 522 h 544"/>
                    <a:gd name="T10" fmla="*/ 1022 w 1044"/>
                    <a:gd name="T11" fmla="*/ 313 h 544"/>
                  </a:gdLst>
                  <a:ahLst/>
                  <a:cxnLst>
                    <a:cxn ang="0">
                      <a:pos x="T0" y="T1"/>
                    </a:cxn>
                    <a:cxn ang="0">
                      <a:pos x="T2" y="T3"/>
                    </a:cxn>
                    <a:cxn ang="0">
                      <a:pos x="T4" y="T5"/>
                    </a:cxn>
                    <a:cxn ang="0">
                      <a:pos x="T6" y="T7"/>
                    </a:cxn>
                    <a:cxn ang="0">
                      <a:pos x="T8" y="T9"/>
                    </a:cxn>
                    <a:cxn ang="0">
                      <a:pos x="T10" y="T11"/>
                    </a:cxn>
                  </a:cxnLst>
                  <a:rect l="0" t="0" r="r" b="b"/>
                  <a:pathLst>
                    <a:path w="1044" h="544">
                      <a:moveTo>
                        <a:pt x="1022" y="313"/>
                      </a:moveTo>
                      <a:lnTo>
                        <a:pt x="1022" y="313"/>
                      </a:lnTo>
                      <a:cubicBezTo>
                        <a:pt x="1022" y="188"/>
                        <a:pt x="793" y="63"/>
                        <a:pt x="501" y="21"/>
                      </a:cubicBezTo>
                      <a:cubicBezTo>
                        <a:pt x="230" y="0"/>
                        <a:pt x="0" y="83"/>
                        <a:pt x="21" y="230"/>
                      </a:cubicBezTo>
                      <a:cubicBezTo>
                        <a:pt x="21" y="355"/>
                        <a:pt x="251" y="480"/>
                        <a:pt x="542" y="522"/>
                      </a:cubicBezTo>
                      <a:cubicBezTo>
                        <a:pt x="814" y="543"/>
                        <a:pt x="1043" y="459"/>
                        <a:pt x="1022" y="313"/>
                      </a:cubicBezTo>
                    </a:path>
                  </a:pathLst>
                </a:custGeom>
                <a:solidFill>
                  <a:schemeClr val="tx2"/>
                </a:solidFill>
                <a:ln>
                  <a:noFill/>
                </a:ln>
                <a:effectLst/>
                <a:extLst/>
              </p:spPr>
              <p:txBody>
                <a:bodyPr wrap="none" lIns="0" tIns="0" rIns="0" bIns="0" anchor="ctr">
                  <a:normAutofit fontScale="2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93" name="Freeform 392"/>
                <p:cNvSpPr>
                  <a:spLocks noChangeArrowheads="1"/>
                </p:cNvSpPr>
                <p:nvPr/>
              </p:nvSpPr>
              <p:spPr bwMode="auto">
                <a:xfrm rot="1505432">
                  <a:off x="1763938" y="131722"/>
                  <a:ext cx="97349" cy="50778"/>
                </a:xfrm>
                <a:custGeom>
                  <a:avLst/>
                  <a:gdLst>
                    <a:gd name="T0" fmla="*/ 1022 w 1023"/>
                    <a:gd name="T1" fmla="*/ 313 h 544"/>
                    <a:gd name="T2" fmla="*/ 1022 w 1023"/>
                    <a:gd name="T3" fmla="*/ 313 h 544"/>
                    <a:gd name="T4" fmla="*/ 501 w 1023"/>
                    <a:gd name="T5" fmla="*/ 21 h 544"/>
                    <a:gd name="T6" fmla="*/ 0 w 1023"/>
                    <a:gd name="T7" fmla="*/ 229 h 544"/>
                    <a:gd name="T8" fmla="*/ 521 w 1023"/>
                    <a:gd name="T9" fmla="*/ 500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1"/>
                      </a:cubicBezTo>
                      <a:cubicBezTo>
                        <a:pt x="208" y="0"/>
                        <a:pt x="0" y="83"/>
                        <a:pt x="0" y="229"/>
                      </a:cubicBezTo>
                      <a:cubicBezTo>
                        <a:pt x="0" y="355"/>
                        <a:pt x="250" y="480"/>
                        <a:pt x="521" y="500"/>
                      </a:cubicBezTo>
                      <a:cubicBezTo>
                        <a:pt x="813" y="543"/>
                        <a:pt x="1022" y="459"/>
                        <a:pt x="1022" y="313"/>
                      </a:cubicBezTo>
                    </a:path>
                  </a:pathLst>
                </a:custGeom>
                <a:solidFill>
                  <a:schemeClr val="tx2"/>
                </a:solidFill>
                <a:ln>
                  <a:noFill/>
                </a:ln>
                <a:effectLst/>
                <a:extLst/>
              </p:spPr>
              <p:txBody>
                <a:bodyPr wrap="none" lIns="0" tIns="0" rIns="0" bIns="0" anchor="ctr">
                  <a:normAutofit fontScale="2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94" name="Freeform 393"/>
                <p:cNvSpPr>
                  <a:spLocks noChangeArrowheads="1"/>
                </p:cNvSpPr>
                <p:nvPr/>
              </p:nvSpPr>
              <p:spPr bwMode="auto">
                <a:xfrm rot="1505432">
                  <a:off x="1865962" y="262083"/>
                  <a:ext cx="98188" cy="49099"/>
                </a:xfrm>
                <a:custGeom>
                  <a:avLst/>
                  <a:gdLst>
                    <a:gd name="T0" fmla="*/ 1044 w 1045"/>
                    <a:gd name="T1" fmla="*/ 313 h 522"/>
                    <a:gd name="T2" fmla="*/ 1044 w 1045"/>
                    <a:gd name="T3" fmla="*/ 313 h 522"/>
                    <a:gd name="T4" fmla="*/ 501 w 1045"/>
                    <a:gd name="T5" fmla="*/ 21 h 522"/>
                    <a:gd name="T6" fmla="*/ 21 w 1045"/>
                    <a:gd name="T7" fmla="*/ 208 h 522"/>
                    <a:gd name="T8" fmla="*/ 543 w 1045"/>
                    <a:gd name="T9" fmla="*/ 500 h 522"/>
                    <a:gd name="T10" fmla="*/ 1044 w 1045"/>
                    <a:gd name="T11" fmla="*/ 313 h 522"/>
                  </a:gdLst>
                  <a:ahLst/>
                  <a:cxnLst>
                    <a:cxn ang="0">
                      <a:pos x="T0" y="T1"/>
                    </a:cxn>
                    <a:cxn ang="0">
                      <a:pos x="T2" y="T3"/>
                    </a:cxn>
                    <a:cxn ang="0">
                      <a:pos x="T4" y="T5"/>
                    </a:cxn>
                    <a:cxn ang="0">
                      <a:pos x="T6" y="T7"/>
                    </a:cxn>
                    <a:cxn ang="0">
                      <a:pos x="T8" y="T9"/>
                    </a:cxn>
                    <a:cxn ang="0">
                      <a:pos x="T10" y="T11"/>
                    </a:cxn>
                  </a:cxnLst>
                  <a:rect l="0" t="0" r="r" b="b"/>
                  <a:pathLst>
                    <a:path w="1045" h="522">
                      <a:moveTo>
                        <a:pt x="1044" y="313"/>
                      </a:moveTo>
                      <a:lnTo>
                        <a:pt x="1044" y="313"/>
                      </a:lnTo>
                      <a:cubicBezTo>
                        <a:pt x="1022" y="187"/>
                        <a:pt x="793" y="41"/>
                        <a:pt x="501" y="21"/>
                      </a:cubicBezTo>
                      <a:cubicBezTo>
                        <a:pt x="230" y="0"/>
                        <a:pt x="0" y="83"/>
                        <a:pt x="21" y="208"/>
                      </a:cubicBezTo>
                      <a:cubicBezTo>
                        <a:pt x="21" y="354"/>
                        <a:pt x="271" y="480"/>
                        <a:pt x="543" y="500"/>
                      </a:cubicBezTo>
                      <a:cubicBezTo>
                        <a:pt x="814" y="521"/>
                        <a:pt x="1044" y="438"/>
                        <a:pt x="1044" y="313"/>
                      </a:cubicBezTo>
                    </a:path>
                  </a:pathLst>
                </a:custGeom>
                <a:solidFill>
                  <a:schemeClr val="tx2"/>
                </a:solidFill>
                <a:ln>
                  <a:noFill/>
                </a:ln>
                <a:effectLst/>
                <a:extLst/>
              </p:spPr>
              <p:txBody>
                <a:bodyPr wrap="none" lIns="0" tIns="0" rIns="0" bIns="0" anchor="ctr">
                  <a:normAutofit fontScale="2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95" name="Freeform 394"/>
                <p:cNvSpPr>
                  <a:spLocks noChangeArrowheads="1"/>
                </p:cNvSpPr>
                <p:nvPr/>
              </p:nvSpPr>
              <p:spPr bwMode="auto">
                <a:xfrm rot="1505432">
                  <a:off x="1906566" y="141816"/>
                  <a:ext cx="99027" cy="49099"/>
                </a:xfrm>
                <a:custGeom>
                  <a:avLst/>
                  <a:gdLst>
                    <a:gd name="T0" fmla="*/ 1023 w 1044"/>
                    <a:gd name="T1" fmla="*/ 313 h 522"/>
                    <a:gd name="T2" fmla="*/ 1023 w 1044"/>
                    <a:gd name="T3" fmla="*/ 313 h 522"/>
                    <a:gd name="T4" fmla="*/ 501 w 1044"/>
                    <a:gd name="T5" fmla="*/ 21 h 522"/>
                    <a:gd name="T6" fmla="*/ 0 w 1044"/>
                    <a:gd name="T7" fmla="*/ 208 h 522"/>
                    <a:gd name="T8" fmla="*/ 543 w 1044"/>
                    <a:gd name="T9" fmla="*/ 500 h 522"/>
                    <a:gd name="T10" fmla="*/ 1023 w 1044"/>
                    <a:gd name="T11" fmla="*/ 313 h 522"/>
                  </a:gdLst>
                  <a:ahLst/>
                  <a:cxnLst>
                    <a:cxn ang="0">
                      <a:pos x="T0" y="T1"/>
                    </a:cxn>
                    <a:cxn ang="0">
                      <a:pos x="T2" y="T3"/>
                    </a:cxn>
                    <a:cxn ang="0">
                      <a:pos x="T4" y="T5"/>
                    </a:cxn>
                    <a:cxn ang="0">
                      <a:pos x="T6" y="T7"/>
                    </a:cxn>
                    <a:cxn ang="0">
                      <a:pos x="T8" y="T9"/>
                    </a:cxn>
                    <a:cxn ang="0">
                      <a:pos x="T10" y="T11"/>
                    </a:cxn>
                  </a:cxnLst>
                  <a:rect l="0" t="0" r="r" b="b"/>
                  <a:pathLst>
                    <a:path w="1044" h="522">
                      <a:moveTo>
                        <a:pt x="1023" y="313"/>
                      </a:moveTo>
                      <a:lnTo>
                        <a:pt x="1023" y="313"/>
                      </a:lnTo>
                      <a:cubicBezTo>
                        <a:pt x="1023" y="167"/>
                        <a:pt x="772" y="41"/>
                        <a:pt x="501" y="21"/>
                      </a:cubicBezTo>
                      <a:cubicBezTo>
                        <a:pt x="230" y="0"/>
                        <a:pt x="0" y="83"/>
                        <a:pt x="0" y="208"/>
                      </a:cubicBezTo>
                      <a:cubicBezTo>
                        <a:pt x="21" y="354"/>
                        <a:pt x="250" y="480"/>
                        <a:pt x="543" y="500"/>
                      </a:cubicBezTo>
                      <a:cubicBezTo>
                        <a:pt x="814" y="521"/>
                        <a:pt x="1043" y="438"/>
                        <a:pt x="1023" y="313"/>
                      </a:cubicBezTo>
                    </a:path>
                  </a:pathLst>
                </a:custGeom>
                <a:solidFill>
                  <a:schemeClr val="tx2"/>
                </a:solidFill>
                <a:ln>
                  <a:noFill/>
                </a:ln>
                <a:effectLst/>
                <a:extLst/>
              </p:spPr>
              <p:txBody>
                <a:bodyPr wrap="none" lIns="0" tIns="0" rIns="0" bIns="0" anchor="ctr">
                  <a:normAutofit fontScale="2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96" name="Freeform 395"/>
                <p:cNvSpPr>
                  <a:spLocks noChangeArrowheads="1"/>
                </p:cNvSpPr>
                <p:nvPr/>
              </p:nvSpPr>
              <p:spPr bwMode="auto">
                <a:xfrm rot="1505432">
                  <a:off x="2009874" y="271436"/>
                  <a:ext cx="97349" cy="50778"/>
                </a:xfrm>
                <a:custGeom>
                  <a:avLst/>
                  <a:gdLst>
                    <a:gd name="T0" fmla="*/ 1022 w 1023"/>
                    <a:gd name="T1" fmla="*/ 314 h 544"/>
                    <a:gd name="T2" fmla="*/ 1022 w 1023"/>
                    <a:gd name="T3" fmla="*/ 314 h 544"/>
                    <a:gd name="T4" fmla="*/ 501 w 1023"/>
                    <a:gd name="T5" fmla="*/ 43 h 544"/>
                    <a:gd name="T6" fmla="*/ 0 w 1023"/>
                    <a:gd name="T7" fmla="*/ 230 h 544"/>
                    <a:gd name="T8" fmla="*/ 521 w 1023"/>
                    <a:gd name="T9" fmla="*/ 522 h 544"/>
                    <a:gd name="T10" fmla="*/ 1022 w 1023"/>
                    <a:gd name="T11" fmla="*/ 314 h 544"/>
                  </a:gdLst>
                  <a:ahLst/>
                  <a:cxnLst>
                    <a:cxn ang="0">
                      <a:pos x="T0" y="T1"/>
                    </a:cxn>
                    <a:cxn ang="0">
                      <a:pos x="T2" y="T3"/>
                    </a:cxn>
                    <a:cxn ang="0">
                      <a:pos x="T4" y="T5"/>
                    </a:cxn>
                    <a:cxn ang="0">
                      <a:pos x="T6" y="T7"/>
                    </a:cxn>
                    <a:cxn ang="0">
                      <a:pos x="T8" y="T9"/>
                    </a:cxn>
                    <a:cxn ang="0">
                      <a:pos x="T10" y="T11"/>
                    </a:cxn>
                  </a:cxnLst>
                  <a:rect l="0" t="0" r="r" b="b"/>
                  <a:pathLst>
                    <a:path w="1023" h="544">
                      <a:moveTo>
                        <a:pt x="1022" y="314"/>
                      </a:moveTo>
                      <a:lnTo>
                        <a:pt x="1022" y="314"/>
                      </a:lnTo>
                      <a:cubicBezTo>
                        <a:pt x="1022" y="188"/>
                        <a:pt x="772" y="63"/>
                        <a:pt x="501" y="43"/>
                      </a:cubicBezTo>
                      <a:cubicBezTo>
                        <a:pt x="209" y="0"/>
                        <a:pt x="0" y="84"/>
                        <a:pt x="0" y="230"/>
                      </a:cubicBezTo>
                      <a:cubicBezTo>
                        <a:pt x="21" y="355"/>
                        <a:pt x="250" y="480"/>
                        <a:pt x="521" y="522"/>
                      </a:cubicBezTo>
                      <a:cubicBezTo>
                        <a:pt x="814" y="543"/>
                        <a:pt x="1022" y="460"/>
                        <a:pt x="1022" y="314"/>
                      </a:cubicBezTo>
                    </a:path>
                  </a:pathLst>
                </a:custGeom>
                <a:solidFill>
                  <a:schemeClr val="tx2"/>
                </a:solidFill>
                <a:ln>
                  <a:noFill/>
                </a:ln>
                <a:effectLst/>
                <a:extLst/>
              </p:spPr>
              <p:txBody>
                <a:bodyPr wrap="none" lIns="0" tIns="0" rIns="0" bIns="0" anchor="ctr">
                  <a:normAutofit fontScale="2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97" name="Freeform 396"/>
                <p:cNvSpPr>
                  <a:spLocks noChangeArrowheads="1"/>
                </p:cNvSpPr>
                <p:nvPr/>
              </p:nvSpPr>
              <p:spPr bwMode="auto">
                <a:xfrm rot="1505432">
                  <a:off x="2045260" y="149260"/>
                  <a:ext cx="96509" cy="50778"/>
                </a:xfrm>
                <a:custGeom>
                  <a:avLst/>
                  <a:gdLst>
                    <a:gd name="T0" fmla="*/ 1022 w 1023"/>
                    <a:gd name="T1" fmla="*/ 313 h 544"/>
                    <a:gd name="T2" fmla="*/ 1022 w 1023"/>
                    <a:gd name="T3" fmla="*/ 313 h 544"/>
                    <a:gd name="T4" fmla="*/ 500 w 1023"/>
                    <a:gd name="T5" fmla="*/ 21 h 544"/>
                    <a:gd name="T6" fmla="*/ 0 w 1023"/>
                    <a:gd name="T7" fmla="*/ 209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22" y="188"/>
                        <a:pt x="771" y="63"/>
                        <a:pt x="500" y="21"/>
                      </a:cubicBezTo>
                      <a:cubicBezTo>
                        <a:pt x="208" y="0"/>
                        <a:pt x="0" y="84"/>
                        <a:pt x="0" y="209"/>
                      </a:cubicBezTo>
                      <a:cubicBezTo>
                        <a:pt x="20" y="355"/>
                        <a:pt x="250" y="480"/>
                        <a:pt x="521" y="501"/>
                      </a:cubicBezTo>
                      <a:cubicBezTo>
                        <a:pt x="813" y="543"/>
                        <a:pt x="1022" y="439"/>
                        <a:pt x="1022" y="313"/>
                      </a:cubicBezTo>
                    </a:path>
                  </a:pathLst>
                </a:custGeom>
                <a:solidFill>
                  <a:schemeClr val="tx2"/>
                </a:solidFill>
                <a:ln>
                  <a:noFill/>
                </a:ln>
                <a:effectLst/>
                <a:extLst/>
              </p:spPr>
              <p:txBody>
                <a:bodyPr wrap="none" lIns="0" tIns="0" rIns="0" bIns="0" anchor="ctr">
                  <a:normAutofit fontScale="2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98" name="Freeform 397"/>
                <p:cNvSpPr>
                  <a:spLocks noChangeArrowheads="1"/>
                </p:cNvSpPr>
                <p:nvPr/>
              </p:nvSpPr>
              <p:spPr bwMode="auto">
                <a:xfrm rot="1505432">
                  <a:off x="2148069" y="280915"/>
                  <a:ext cx="97349" cy="49099"/>
                </a:xfrm>
                <a:custGeom>
                  <a:avLst/>
                  <a:gdLst>
                    <a:gd name="T0" fmla="*/ 1022 w 1023"/>
                    <a:gd name="T1" fmla="*/ 313 h 522"/>
                    <a:gd name="T2" fmla="*/ 1022 w 1023"/>
                    <a:gd name="T3" fmla="*/ 313 h 522"/>
                    <a:gd name="T4" fmla="*/ 500 w 1023"/>
                    <a:gd name="T5" fmla="*/ 21 h 522"/>
                    <a:gd name="T6" fmla="*/ 0 w 1023"/>
                    <a:gd name="T7" fmla="*/ 208 h 522"/>
                    <a:gd name="T8" fmla="*/ 522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67"/>
                        <a:pt x="772" y="42"/>
                        <a:pt x="500" y="21"/>
                      </a:cubicBezTo>
                      <a:cubicBezTo>
                        <a:pt x="209" y="0"/>
                        <a:pt x="0" y="84"/>
                        <a:pt x="0" y="208"/>
                      </a:cubicBezTo>
                      <a:cubicBezTo>
                        <a:pt x="21" y="355"/>
                        <a:pt x="250" y="480"/>
                        <a:pt x="522" y="501"/>
                      </a:cubicBezTo>
                      <a:cubicBezTo>
                        <a:pt x="813" y="521"/>
                        <a:pt x="1022" y="438"/>
                        <a:pt x="1022" y="313"/>
                      </a:cubicBezTo>
                    </a:path>
                  </a:pathLst>
                </a:custGeom>
                <a:solidFill>
                  <a:schemeClr val="tx2"/>
                </a:solidFill>
                <a:ln>
                  <a:noFill/>
                </a:ln>
                <a:effectLst/>
                <a:extLst/>
              </p:spPr>
              <p:txBody>
                <a:bodyPr wrap="none" lIns="0" tIns="0" rIns="0" bIns="0" anchor="ctr">
                  <a:normAutofit fontScale="2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grpSp>
          <p:grpSp>
            <p:nvGrpSpPr>
              <p:cNvPr id="382" name="Group 381">
                <a:extLst>
                  <a:ext uri="{FF2B5EF4-FFF2-40B4-BE49-F238E27FC236}">
                    <a16:creationId xmlns:a16="http://schemas.microsoft.com/office/drawing/2014/main" xmlns="" id="{A9048C69-D94F-4186-A491-26E1828F508F}"/>
                  </a:ext>
                </a:extLst>
              </p:cNvPr>
              <p:cNvGrpSpPr/>
              <p:nvPr/>
            </p:nvGrpSpPr>
            <p:grpSpPr>
              <a:xfrm>
                <a:off x="1614748" y="143530"/>
                <a:ext cx="622304" cy="212319"/>
                <a:chOff x="1614748" y="143530"/>
                <a:chExt cx="622304" cy="212319"/>
              </a:xfrm>
            </p:grpSpPr>
            <p:sp>
              <p:nvSpPr>
                <p:cNvPr id="383" name="Freeform 382"/>
                <p:cNvSpPr>
                  <a:spLocks noChangeArrowheads="1"/>
                </p:cNvSpPr>
                <p:nvPr/>
              </p:nvSpPr>
              <p:spPr bwMode="auto">
                <a:xfrm rot="1505432">
                  <a:off x="1614748" y="143530"/>
                  <a:ext cx="96509" cy="56653"/>
                </a:xfrm>
                <a:custGeom>
                  <a:avLst/>
                  <a:gdLst>
                    <a:gd name="T0" fmla="*/ 0 w 1024"/>
                    <a:gd name="T1" fmla="*/ 0 h 606"/>
                    <a:gd name="T2" fmla="*/ 0 w 1024"/>
                    <a:gd name="T3" fmla="*/ 0 h 606"/>
                    <a:gd name="T4" fmla="*/ 522 w 1024"/>
                    <a:gd name="T5" fmla="*/ 292 h 606"/>
                    <a:gd name="T6" fmla="*/ 1002 w 1024"/>
                    <a:gd name="T7" fmla="*/ 104 h 606"/>
                    <a:gd name="T8" fmla="*/ 1023 w 1024"/>
                    <a:gd name="T9" fmla="*/ 396 h 606"/>
                    <a:gd name="T10" fmla="*/ 522 w 1024"/>
                    <a:gd name="T11" fmla="*/ 584 h 606"/>
                    <a:gd name="T12" fmla="*/ 0 w 1024"/>
                    <a:gd name="T13" fmla="*/ 292 h 606"/>
                    <a:gd name="T14" fmla="*/ 0 w 102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4" h="606">
                      <a:moveTo>
                        <a:pt x="0" y="0"/>
                      </a:moveTo>
                      <a:lnTo>
                        <a:pt x="0" y="0"/>
                      </a:lnTo>
                      <a:cubicBezTo>
                        <a:pt x="0" y="125"/>
                        <a:pt x="230" y="250"/>
                        <a:pt x="522" y="292"/>
                      </a:cubicBezTo>
                      <a:cubicBezTo>
                        <a:pt x="793" y="313"/>
                        <a:pt x="1023" y="229"/>
                        <a:pt x="1002" y="104"/>
                      </a:cubicBezTo>
                      <a:cubicBezTo>
                        <a:pt x="1023" y="396"/>
                        <a:pt x="1023" y="396"/>
                        <a:pt x="1023" y="396"/>
                      </a:cubicBezTo>
                      <a:cubicBezTo>
                        <a:pt x="1023" y="521"/>
                        <a:pt x="814" y="605"/>
                        <a:pt x="522" y="584"/>
                      </a:cubicBezTo>
                      <a:cubicBezTo>
                        <a:pt x="251" y="563"/>
                        <a:pt x="22" y="417"/>
                        <a:pt x="0" y="292"/>
                      </a:cubicBezTo>
                      <a:lnTo>
                        <a:pt x="0" y="0"/>
                      </a:lnTo>
                    </a:path>
                  </a:pathLst>
                </a:custGeom>
                <a:solidFill>
                  <a:schemeClr val="tx2">
                    <a:lumMod val="25000"/>
                  </a:schemeClr>
                </a:solidFill>
                <a:ln>
                  <a:noFill/>
                </a:ln>
                <a:effectLs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84" name="Freeform 383"/>
                <p:cNvSpPr>
                  <a:spLocks noChangeArrowheads="1"/>
                </p:cNvSpPr>
                <p:nvPr/>
              </p:nvSpPr>
              <p:spPr bwMode="auto">
                <a:xfrm rot="1505432">
                  <a:off x="1716821" y="274928"/>
                  <a:ext cx="97349" cy="56653"/>
                </a:xfrm>
                <a:custGeom>
                  <a:avLst/>
                  <a:gdLst>
                    <a:gd name="T0" fmla="*/ 0 w 1023"/>
                    <a:gd name="T1" fmla="*/ 0 h 605"/>
                    <a:gd name="T2" fmla="*/ 0 w 1023"/>
                    <a:gd name="T3" fmla="*/ 0 h 605"/>
                    <a:gd name="T4" fmla="*/ 521 w 1023"/>
                    <a:gd name="T5" fmla="*/ 292 h 605"/>
                    <a:gd name="T6" fmla="*/ 1001 w 1023"/>
                    <a:gd name="T7" fmla="*/ 83 h 605"/>
                    <a:gd name="T8" fmla="*/ 1022 w 1023"/>
                    <a:gd name="T9" fmla="*/ 375 h 605"/>
                    <a:gd name="T10" fmla="*/ 521 w 1023"/>
                    <a:gd name="T11" fmla="*/ 584 h 605"/>
                    <a:gd name="T12" fmla="*/ 0 w 1023"/>
                    <a:gd name="T13" fmla="*/ 292 h 605"/>
                    <a:gd name="T14" fmla="*/ 0 w 1023"/>
                    <a:gd name="T15" fmla="*/ 0 h 6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3" h="605">
                      <a:moveTo>
                        <a:pt x="0" y="0"/>
                      </a:moveTo>
                      <a:lnTo>
                        <a:pt x="0" y="0"/>
                      </a:lnTo>
                      <a:cubicBezTo>
                        <a:pt x="0" y="125"/>
                        <a:pt x="230" y="250"/>
                        <a:pt x="521" y="292"/>
                      </a:cubicBezTo>
                      <a:cubicBezTo>
                        <a:pt x="793" y="313"/>
                        <a:pt x="1022" y="229"/>
                        <a:pt x="1001" y="83"/>
                      </a:cubicBezTo>
                      <a:cubicBezTo>
                        <a:pt x="1022" y="375"/>
                        <a:pt x="1022" y="375"/>
                        <a:pt x="1022" y="375"/>
                      </a:cubicBezTo>
                      <a:cubicBezTo>
                        <a:pt x="1022" y="521"/>
                        <a:pt x="814" y="604"/>
                        <a:pt x="521" y="584"/>
                      </a:cubicBezTo>
                      <a:cubicBezTo>
                        <a:pt x="250" y="542"/>
                        <a:pt x="21" y="417"/>
                        <a:pt x="0" y="292"/>
                      </a:cubicBezTo>
                      <a:lnTo>
                        <a:pt x="0" y="0"/>
                      </a:lnTo>
                    </a:path>
                  </a:pathLst>
                </a:custGeom>
                <a:solidFill>
                  <a:schemeClr val="tx2">
                    <a:lumMod val="25000"/>
                  </a:schemeClr>
                </a:solidFill>
                <a:ln>
                  <a:noFill/>
                </a:ln>
                <a:effectLs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85" name="Freeform 384"/>
                <p:cNvSpPr>
                  <a:spLocks noChangeArrowheads="1"/>
                </p:cNvSpPr>
                <p:nvPr/>
              </p:nvSpPr>
              <p:spPr bwMode="auto">
                <a:xfrm rot="1505432">
                  <a:off x="1753181" y="151943"/>
                  <a:ext cx="99027" cy="56653"/>
                </a:xfrm>
                <a:custGeom>
                  <a:avLst/>
                  <a:gdLst>
                    <a:gd name="T0" fmla="*/ 0 w 1044"/>
                    <a:gd name="T1" fmla="*/ 0 h 606"/>
                    <a:gd name="T2" fmla="*/ 0 w 1044"/>
                    <a:gd name="T3" fmla="*/ 0 h 606"/>
                    <a:gd name="T4" fmla="*/ 521 w 1044"/>
                    <a:gd name="T5" fmla="*/ 271 h 606"/>
                    <a:gd name="T6" fmla="*/ 1022 w 1044"/>
                    <a:gd name="T7" fmla="*/ 84 h 606"/>
                    <a:gd name="T8" fmla="*/ 1022 w 1044"/>
                    <a:gd name="T9" fmla="*/ 376 h 606"/>
                    <a:gd name="T10" fmla="*/ 542 w 1044"/>
                    <a:gd name="T11" fmla="*/ 564 h 606"/>
                    <a:gd name="T12" fmla="*/ 21 w 1044"/>
                    <a:gd name="T13" fmla="*/ 293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0" y="126"/>
                        <a:pt x="250" y="251"/>
                        <a:pt x="521" y="271"/>
                      </a:cubicBezTo>
                      <a:cubicBezTo>
                        <a:pt x="813" y="314"/>
                        <a:pt x="1022" y="230"/>
                        <a:pt x="1022" y="84"/>
                      </a:cubicBezTo>
                      <a:cubicBezTo>
                        <a:pt x="1022" y="376"/>
                        <a:pt x="1022" y="376"/>
                        <a:pt x="1022" y="376"/>
                      </a:cubicBezTo>
                      <a:cubicBezTo>
                        <a:pt x="1043" y="522"/>
                        <a:pt x="813" y="605"/>
                        <a:pt x="542" y="564"/>
                      </a:cubicBezTo>
                      <a:cubicBezTo>
                        <a:pt x="250" y="543"/>
                        <a:pt x="21" y="418"/>
                        <a:pt x="21" y="293"/>
                      </a:cubicBezTo>
                      <a:lnTo>
                        <a:pt x="0" y="0"/>
                      </a:lnTo>
                    </a:path>
                  </a:pathLst>
                </a:custGeom>
                <a:solidFill>
                  <a:schemeClr val="tx2">
                    <a:lumMod val="25000"/>
                  </a:schemeClr>
                </a:solidFill>
                <a:ln>
                  <a:noFill/>
                </a:ln>
                <a:effectLs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86" name="Freeform 385"/>
                <p:cNvSpPr>
                  <a:spLocks noChangeArrowheads="1"/>
                </p:cNvSpPr>
                <p:nvPr/>
              </p:nvSpPr>
              <p:spPr bwMode="auto">
                <a:xfrm rot="1505432">
                  <a:off x="1857122" y="280819"/>
                  <a:ext cx="99027" cy="57492"/>
                </a:xfrm>
                <a:custGeom>
                  <a:avLst/>
                  <a:gdLst>
                    <a:gd name="T0" fmla="*/ 0 w 1044"/>
                    <a:gd name="T1" fmla="*/ 0 h 607"/>
                    <a:gd name="T2" fmla="*/ 0 w 1044"/>
                    <a:gd name="T3" fmla="*/ 0 h 607"/>
                    <a:gd name="T4" fmla="*/ 522 w 1044"/>
                    <a:gd name="T5" fmla="*/ 292 h 607"/>
                    <a:gd name="T6" fmla="*/ 1023 w 1044"/>
                    <a:gd name="T7" fmla="*/ 105 h 607"/>
                    <a:gd name="T8" fmla="*/ 1023 w 1044"/>
                    <a:gd name="T9" fmla="*/ 397 h 607"/>
                    <a:gd name="T10" fmla="*/ 543 w 1044"/>
                    <a:gd name="T11" fmla="*/ 584 h 607"/>
                    <a:gd name="T12" fmla="*/ 0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6"/>
                        <a:pt x="250" y="272"/>
                        <a:pt x="522" y="292"/>
                      </a:cubicBezTo>
                      <a:cubicBezTo>
                        <a:pt x="793" y="313"/>
                        <a:pt x="1023" y="230"/>
                        <a:pt x="1023" y="105"/>
                      </a:cubicBezTo>
                      <a:cubicBezTo>
                        <a:pt x="1023" y="397"/>
                        <a:pt x="1023" y="397"/>
                        <a:pt x="1023" y="397"/>
                      </a:cubicBezTo>
                      <a:cubicBezTo>
                        <a:pt x="1043" y="522"/>
                        <a:pt x="814" y="606"/>
                        <a:pt x="543" y="584"/>
                      </a:cubicBezTo>
                      <a:cubicBezTo>
                        <a:pt x="250" y="564"/>
                        <a:pt x="21" y="439"/>
                        <a:pt x="0" y="292"/>
                      </a:cubicBezTo>
                      <a:lnTo>
                        <a:pt x="0" y="0"/>
                      </a:lnTo>
                    </a:path>
                  </a:pathLst>
                </a:custGeom>
                <a:solidFill>
                  <a:schemeClr val="tx2">
                    <a:lumMod val="25000"/>
                  </a:schemeClr>
                </a:solidFill>
                <a:ln>
                  <a:noFill/>
                </a:ln>
                <a:effectLs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87" name="Freeform 386"/>
                <p:cNvSpPr>
                  <a:spLocks noChangeArrowheads="1"/>
                </p:cNvSpPr>
                <p:nvPr/>
              </p:nvSpPr>
              <p:spPr bwMode="auto">
                <a:xfrm rot="1505432">
                  <a:off x="1896423" y="159282"/>
                  <a:ext cx="99027" cy="57492"/>
                </a:xfrm>
                <a:custGeom>
                  <a:avLst/>
                  <a:gdLst>
                    <a:gd name="T0" fmla="*/ 0 w 1044"/>
                    <a:gd name="T1" fmla="*/ 0 h 607"/>
                    <a:gd name="T2" fmla="*/ 0 w 1044"/>
                    <a:gd name="T3" fmla="*/ 0 h 607"/>
                    <a:gd name="T4" fmla="*/ 543 w 1044"/>
                    <a:gd name="T5" fmla="*/ 292 h 607"/>
                    <a:gd name="T6" fmla="*/ 1023 w 1044"/>
                    <a:gd name="T7" fmla="*/ 105 h 607"/>
                    <a:gd name="T8" fmla="*/ 1043 w 1044"/>
                    <a:gd name="T9" fmla="*/ 397 h 607"/>
                    <a:gd name="T10" fmla="*/ 543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0" y="272"/>
                        <a:pt x="543" y="292"/>
                      </a:cubicBezTo>
                      <a:cubicBezTo>
                        <a:pt x="814" y="313"/>
                        <a:pt x="1043" y="230"/>
                        <a:pt x="1023" y="105"/>
                      </a:cubicBezTo>
                      <a:cubicBezTo>
                        <a:pt x="1043" y="397"/>
                        <a:pt x="1043" y="397"/>
                        <a:pt x="1043" y="397"/>
                      </a:cubicBezTo>
                      <a:cubicBezTo>
                        <a:pt x="1043" y="522"/>
                        <a:pt x="835" y="606"/>
                        <a:pt x="543" y="584"/>
                      </a:cubicBezTo>
                      <a:cubicBezTo>
                        <a:pt x="272" y="563"/>
                        <a:pt x="21" y="439"/>
                        <a:pt x="21" y="292"/>
                      </a:cubicBezTo>
                      <a:lnTo>
                        <a:pt x="0" y="0"/>
                      </a:lnTo>
                    </a:path>
                  </a:pathLst>
                </a:custGeom>
                <a:solidFill>
                  <a:schemeClr val="tx2">
                    <a:lumMod val="25000"/>
                  </a:schemeClr>
                </a:solidFill>
                <a:ln>
                  <a:noFill/>
                </a:ln>
                <a:effectLs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88" name="Freeform 387"/>
                <p:cNvSpPr>
                  <a:spLocks noChangeArrowheads="1"/>
                </p:cNvSpPr>
                <p:nvPr/>
              </p:nvSpPr>
              <p:spPr bwMode="auto">
                <a:xfrm rot="1505432">
                  <a:off x="1999473" y="290478"/>
                  <a:ext cx="99027" cy="57492"/>
                </a:xfrm>
                <a:custGeom>
                  <a:avLst/>
                  <a:gdLst>
                    <a:gd name="T0" fmla="*/ 0 w 1044"/>
                    <a:gd name="T1" fmla="*/ 0 h 606"/>
                    <a:gd name="T2" fmla="*/ 0 w 1044"/>
                    <a:gd name="T3" fmla="*/ 0 h 606"/>
                    <a:gd name="T4" fmla="*/ 521 w 1044"/>
                    <a:gd name="T5" fmla="*/ 292 h 606"/>
                    <a:gd name="T6" fmla="*/ 1022 w 1044"/>
                    <a:gd name="T7" fmla="*/ 84 h 606"/>
                    <a:gd name="T8" fmla="*/ 1043 w 1044"/>
                    <a:gd name="T9" fmla="*/ 375 h 606"/>
                    <a:gd name="T10" fmla="*/ 543 w 1044"/>
                    <a:gd name="T11" fmla="*/ 584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92"/>
                      </a:cubicBezTo>
                      <a:cubicBezTo>
                        <a:pt x="814" y="313"/>
                        <a:pt x="1022" y="230"/>
                        <a:pt x="1022" y="84"/>
                      </a:cubicBezTo>
                      <a:cubicBezTo>
                        <a:pt x="1043" y="375"/>
                        <a:pt x="1043" y="375"/>
                        <a:pt x="1043" y="375"/>
                      </a:cubicBezTo>
                      <a:cubicBezTo>
                        <a:pt x="1043" y="521"/>
                        <a:pt x="814" y="605"/>
                        <a:pt x="543" y="584"/>
                      </a:cubicBezTo>
                      <a:cubicBezTo>
                        <a:pt x="271" y="542"/>
                        <a:pt x="21" y="417"/>
                        <a:pt x="21" y="292"/>
                      </a:cubicBezTo>
                      <a:lnTo>
                        <a:pt x="0" y="0"/>
                      </a:lnTo>
                    </a:path>
                  </a:pathLst>
                </a:custGeom>
                <a:solidFill>
                  <a:schemeClr val="tx2">
                    <a:lumMod val="25000"/>
                  </a:schemeClr>
                </a:solidFill>
                <a:ln>
                  <a:noFill/>
                </a:ln>
                <a:effectLs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89" name="Freeform 388"/>
                <p:cNvSpPr>
                  <a:spLocks noChangeArrowheads="1"/>
                </p:cNvSpPr>
                <p:nvPr/>
              </p:nvSpPr>
              <p:spPr bwMode="auto">
                <a:xfrm rot="1505432">
                  <a:off x="2034998" y="167260"/>
                  <a:ext cx="99027" cy="59171"/>
                </a:xfrm>
                <a:custGeom>
                  <a:avLst/>
                  <a:gdLst>
                    <a:gd name="T0" fmla="*/ 0 w 1043"/>
                    <a:gd name="T1" fmla="*/ 0 h 627"/>
                    <a:gd name="T2" fmla="*/ 0 w 1043"/>
                    <a:gd name="T3" fmla="*/ 0 h 627"/>
                    <a:gd name="T4" fmla="*/ 521 w 1043"/>
                    <a:gd name="T5" fmla="*/ 292 h 627"/>
                    <a:gd name="T6" fmla="*/ 1022 w 1043"/>
                    <a:gd name="T7" fmla="*/ 104 h 627"/>
                    <a:gd name="T8" fmla="*/ 1042 w 1043"/>
                    <a:gd name="T9" fmla="*/ 397 h 627"/>
                    <a:gd name="T10" fmla="*/ 542 w 1043"/>
                    <a:gd name="T11" fmla="*/ 584 h 627"/>
                    <a:gd name="T12" fmla="*/ 20 w 1043"/>
                    <a:gd name="T13" fmla="*/ 292 h 627"/>
                    <a:gd name="T14" fmla="*/ 0 w 1043"/>
                    <a:gd name="T15" fmla="*/ 0 h 6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3" h="627">
                      <a:moveTo>
                        <a:pt x="0" y="0"/>
                      </a:moveTo>
                      <a:lnTo>
                        <a:pt x="0" y="0"/>
                      </a:lnTo>
                      <a:cubicBezTo>
                        <a:pt x="20" y="146"/>
                        <a:pt x="250" y="271"/>
                        <a:pt x="521" y="292"/>
                      </a:cubicBezTo>
                      <a:cubicBezTo>
                        <a:pt x="813" y="334"/>
                        <a:pt x="1022" y="230"/>
                        <a:pt x="1022" y="104"/>
                      </a:cubicBezTo>
                      <a:cubicBezTo>
                        <a:pt x="1042" y="397"/>
                        <a:pt x="1042" y="397"/>
                        <a:pt x="1042" y="397"/>
                      </a:cubicBezTo>
                      <a:cubicBezTo>
                        <a:pt x="1042" y="521"/>
                        <a:pt x="813" y="626"/>
                        <a:pt x="542" y="584"/>
                      </a:cubicBezTo>
                      <a:cubicBezTo>
                        <a:pt x="271" y="563"/>
                        <a:pt x="20" y="438"/>
                        <a:pt x="20" y="292"/>
                      </a:cubicBezTo>
                      <a:lnTo>
                        <a:pt x="0" y="0"/>
                      </a:lnTo>
                    </a:path>
                  </a:pathLst>
                </a:custGeom>
                <a:solidFill>
                  <a:schemeClr val="tx2">
                    <a:lumMod val="25000"/>
                  </a:schemeClr>
                </a:solidFill>
                <a:ln>
                  <a:noFill/>
                </a:ln>
                <a:effectLs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90" name="Freeform 389"/>
                <p:cNvSpPr>
                  <a:spLocks noChangeArrowheads="1"/>
                </p:cNvSpPr>
                <p:nvPr/>
              </p:nvSpPr>
              <p:spPr bwMode="auto">
                <a:xfrm rot="1505432">
                  <a:off x="2138025" y="298357"/>
                  <a:ext cx="99027" cy="57492"/>
                </a:xfrm>
                <a:custGeom>
                  <a:avLst/>
                  <a:gdLst>
                    <a:gd name="T0" fmla="*/ 0 w 1044"/>
                    <a:gd name="T1" fmla="*/ 0 h 607"/>
                    <a:gd name="T2" fmla="*/ 0 w 1044"/>
                    <a:gd name="T3" fmla="*/ 0 h 607"/>
                    <a:gd name="T4" fmla="*/ 522 w 1044"/>
                    <a:gd name="T5" fmla="*/ 293 h 607"/>
                    <a:gd name="T6" fmla="*/ 1022 w 1044"/>
                    <a:gd name="T7" fmla="*/ 105 h 607"/>
                    <a:gd name="T8" fmla="*/ 1022 w 1044"/>
                    <a:gd name="T9" fmla="*/ 397 h 607"/>
                    <a:gd name="T10" fmla="*/ 542 w 1044"/>
                    <a:gd name="T11" fmla="*/ 584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7"/>
                        <a:pt x="250" y="272"/>
                        <a:pt x="522" y="293"/>
                      </a:cubicBezTo>
                      <a:cubicBezTo>
                        <a:pt x="813" y="313"/>
                        <a:pt x="1022" y="230"/>
                        <a:pt x="1022" y="105"/>
                      </a:cubicBezTo>
                      <a:cubicBezTo>
                        <a:pt x="1022" y="397"/>
                        <a:pt x="1022" y="397"/>
                        <a:pt x="1022" y="397"/>
                      </a:cubicBezTo>
                      <a:cubicBezTo>
                        <a:pt x="1043" y="522"/>
                        <a:pt x="813" y="606"/>
                        <a:pt x="542" y="584"/>
                      </a:cubicBezTo>
                      <a:cubicBezTo>
                        <a:pt x="250" y="564"/>
                        <a:pt x="21" y="439"/>
                        <a:pt x="21" y="293"/>
                      </a:cubicBezTo>
                      <a:lnTo>
                        <a:pt x="0" y="0"/>
                      </a:lnTo>
                    </a:path>
                  </a:pathLst>
                </a:custGeom>
                <a:solidFill>
                  <a:schemeClr val="tx2">
                    <a:lumMod val="25000"/>
                  </a:schemeClr>
                </a:solidFill>
                <a:ln>
                  <a:noFill/>
                </a:ln>
                <a:effectLs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grpSp>
        </p:grpSp>
      </p:grpSp>
      <p:grpSp>
        <p:nvGrpSpPr>
          <p:cNvPr id="399" name="Group 398">
            <a:extLst>
              <a:ext uri="{FF2B5EF4-FFF2-40B4-BE49-F238E27FC236}">
                <a16:creationId xmlns:a16="http://schemas.microsoft.com/office/drawing/2014/main" xmlns="" id="{E49228EA-649C-4991-9F72-F337F5CC12A8}"/>
              </a:ext>
            </a:extLst>
          </p:cNvPr>
          <p:cNvGrpSpPr/>
          <p:nvPr/>
        </p:nvGrpSpPr>
        <p:grpSpPr>
          <a:xfrm>
            <a:off x="316129" y="-16788"/>
            <a:ext cx="769635" cy="911628"/>
            <a:chOff x="316129" y="-16788"/>
            <a:chExt cx="769635" cy="911628"/>
          </a:xfrm>
        </p:grpSpPr>
        <p:sp>
          <p:nvSpPr>
            <p:cNvPr id="400" name="Freeform 399"/>
            <p:cNvSpPr>
              <a:spLocks noChangeArrowheads="1"/>
            </p:cNvSpPr>
            <p:nvPr/>
          </p:nvSpPr>
          <p:spPr bwMode="auto">
            <a:xfrm rot="3372862">
              <a:off x="504575" y="372405"/>
              <a:ext cx="555558" cy="489311"/>
            </a:xfrm>
            <a:custGeom>
              <a:avLst/>
              <a:gdLst>
                <a:gd name="T0" fmla="*/ 2920 w 5842"/>
                <a:gd name="T1" fmla="*/ 1272 h 5152"/>
                <a:gd name="T2" fmla="*/ 0 w 5842"/>
                <a:gd name="T3" fmla="*/ 2523 h 5152"/>
                <a:gd name="T4" fmla="*/ 0 w 5842"/>
                <a:gd name="T5" fmla="*/ 5151 h 5152"/>
                <a:gd name="T6" fmla="*/ 2920 w 5842"/>
                <a:gd name="T7" fmla="*/ 3901 h 5152"/>
                <a:gd name="T8" fmla="*/ 5841 w 5842"/>
                <a:gd name="T9" fmla="*/ 2649 h 5152"/>
                <a:gd name="T10" fmla="*/ 5841 w 5842"/>
                <a:gd name="T11" fmla="*/ 0 h 5152"/>
                <a:gd name="T12" fmla="*/ 2920 w 5842"/>
                <a:gd name="T13" fmla="*/ 1272 h 5152"/>
              </a:gdLst>
              <a:ahLst/>
              <a:cxnLst>
                <a:cxn ang="0">
                  <a:pos x="T0" y="T1"/>
                </a:cxn>
                <a:cxn ang="0">
                  <a:pos x="T2" y="T3"/>
                </a:cxn>
                <a:cxn ang="0">
                  <a:pos x="T4" y="T5"/>
                </a:cxn>
                <a:cxn ang="0">
                  <a:pos x="T6" y="T7"/>
                </a:cxn>
                <a:cxn ang="0">
                  <a:pos x="T8" y="T9"/>
                </a:cxn>
                <a:cxn ang="0">
                  <a:pos x="T10" y="T11"/>
                </a:cxn>
                <a:cxn ang="0">
                  <a:pos x="T12" y="T13"/>
                </a:cxn>
              </a:cxnLst>
              <a:rect l="0" t="0" r="r" b="b"/>
              <a:pathLst>
                <a:path w="5842" h="5152">
                  <a:moveTo>
                    <a:pt x="2920" y="1272"/>
                  </a:moveTo>
                  <a:lnTo>
                    <a:pt x="0" y="2523"/>
                  </a:lnTo>
                  <a:lnTo>
                    <a:pt x="0" y="5151"/>
                  </a:lnTo>
                  <a:lnTo>
                    <a:pt x="2920" y="3901"/>
                  </a:lnTo>
                  <a:lnTo>
                    <a:pt x="5841" y="2649"/>
                  </a:lnTo>
                  <a:lnTo>
                    <a:pt x="5841" y="0"/>
                  </a:lnTo>
                  <a:lnTo>
                    <a:pt x="2920" y="1272"/>
                  </a:lnTo>
                </a:path>
              </a:pathLst>
            </a:custGeom>
            <a:gradFill flip="none" rotWithShape="1">
              <a:gsLst>
                <a:gs pos="0">
                  <a:schemeClr val="tx2">
                    <a:lumMod val="10000"/>
                  </a:schemeClr>
                </a:gs>
                <a:gs pos="48000">
                  <a:schemeClr val="tx2">
                    <a:lumMod val="50000"/>
                  </a:schemeClr>
                </a:gs>
                <a:gs pos="100000">
                  <a:schemeClr val="tx2">
                    <a:lumMod val="50000"/>
                  </a:schemeClr>
                </a:gs>
              </a:gsLst>
              <a:lin ang="16200000" scaled="1"/>
              <a:tileRect/>
            </a:gradFill>
            <a:ln>
              <a:noFill/>
            </a:ln>
            <a:effectLs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grpSp>
          <p:nvGrpSpPr>
            <p:cNvPr id="401" name="Group 400">
              <a:extLst>
                <a:ext uri="{FF2B5EF4-FFF2-40B4-BE49-F238E27FC236}">
                  <a16:creationId xmlns:a16="http://schemas.microsoft.com/office/drawing/2014/main" xmlns="" id="{546921C7-5DCE-42D7-8AAD-F37F087E9E6E}"/>
                </a:ext>
              </a:extLst>
            </p:cNvPr>
            <p:cNvGrpSpPr/>
            <p:nvPr/>
          </p:nvGrpSpPr>
          <p:grpSpPr>
            <a:xfrm>
              <a:off x="316129" y="-16788"/>
              <a:ext cx="769635" cy="833337"/>
              <a:chOff x="316129" y="-16788"/>
              <a:chExt cx="769635" cy="833337"/>
            </a:xfrm>
          </p:grpSpPr>
          <p:sp>
            <p:nvSpPr>
              <p:cNvPr id="402" name="Freeform 401"/>
              <p:cNvSpPr>
                <a:spLocks noChangeArrowheads="1"/>
              </p:cNvSpPr>
              <p:nvPr/>
            </p:nvSpPr>
            <p:spPr bwMode="auto">
              <a:xfrm rot="3372862">
                <a:off x="361885" y="119483"/>
                <a:ext cx="277779" cy="369292"/>
              </a:xfrm>
              <a:custGeom>
                <a:avLst/>
                <a:gdLst>
                  <a:gd name="T0" fmla="*/ 2921 w 2922"/>
                  <a:gd name="T1" fmla="*/ 3879 h 3880"/>
                  <a:gd name="T2" fmla="*/ 0 w 2922"/>
                  <a:gd name="T3" fmla="*/ 2629 h 3880"/>
                  <a:gd name="T4" fmla="*/ 0 w 2922"/>
                  <a:gd name="T5" fmla="*/ 0 h 3880"/>
                  <a:gd name="T6" fmla="*/ 2921 w 2922"/>
                  <a:gd name="T7" fmla="*/ 1251 h 3880"/>
                  <a:gd name="T8" fmla="*/ 2921 w 2922"/>
                  <a:gd name="T9" fmla="*/ 3879 h 3880"/>
                </a:gdLst>
                <a:ahLst/>
                <a:cxnLst>
                  <a:cxn ang="0">
                    <a:pos x="T0" y="T1"/>
                  </a:cxn>
                  <a:cxn ang="0">
                    <a:pos x="T2" y="T3"/>
                  </a:cxn>
                  <a:cxn ang="0">
                    <a:pos x="T4" y="T5"/>
                  </a:cxn>
                  <a:cxn ang="0">
                    <a:pos x="T6" y="T7"/>
                  </a:cxn>
                  <a:cxn ang="0">
                    <a:pos x="T8" y="T9"/>
                  </a:cxn>
                </a:cxnLst>
                <a:rect l="0" t="0" r="r" b="b"/>
                <a:pathLst>
                  <a:path w="2922" h="3880">
                    <a:moveTo>
                      <a:pt x="2921" y="3879"/>
                    </a:moveTo>
                    <a:lnTo>
                      <a:pt x="0" y="2629"/>
                    </a:lnTo>
                    <a:lnTo>
                      <a:pt x="0" y="0"/>
                    </a:lnTo>
                    <a:lnTo>
                      <a:pt x="2921" y="1251"/>
                    </a:lnTo>
                    <a:lnTo>
                      <a:pt x="2921" y="3879"/>
                    </a:lnTo>
                  </a:path>
                </a:pathLst>
              </a:custGeom>
              <a:gradFill flip="none" rotWithShape="1">
                <a:gsLst>
                  <a:gs pos="0">
                    <a:schemeClr val="tx2">
                      <a:lumMod val="75000"/>
                    </a:schemeClr>
                  </a:gs>
                  <a:gs pos="46000">
                    <a:schemeClr val="tx2">
                      <a:lumMod val="50000"/>
                    </a:schemeClr>
                  </a:gs>
                  <a:gs pos="100000">
                    <a:schemeClr val="tx2">
                      <a:lumMod val="25000"/>
                    </a:schemeClr>
                  </a:gs>
                </a:gsLst>
                <a:path path="circle">
                  <a:fillToRect l="50000" t="130000" r="50000" b="-30000"/>
                </a:path>
                <a:tileRect/>
              </a:gradFill>
              <a:ln>
                <a:noFill/>
              </a:ln>
              <a:effectLs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grpSp>
            <p:nvGrpSpPr>
              <p:cNvPr id="403" name="Group 402">
                <a:extLst>
                  <a:ext uri="{FF2B5EF4-FFF2-40B4-BE49-F238E27FC236}">
                    <a16:creationId xmlns:a16="http://schemas.microsoft.com/office/drawing/2014/main" xmlns="" id="{12272FDB-4495-4DE7-80BD-891D57E23FE2}"/>
                  </a:ext>
                </a:extLst>
              </p:cNvPr>
              <p:cNvGrpSpPr/>
              <p:nvPr/>
            </p:nvGrpSpPr>
            <p:grpSpPr>
              <a:xfrm>
                <a:off x="645038" y="-16788"/>
                <a:ext cx="440726" cy="833337"/>
                <a:chOff x="645038" y="-16788"/>
                <a:chExt cx="440726" cy="833337"/>
              </a:xfrm>
            </p:grpSpPr>
            <p:sp>
              <p:nvSpPr>
                <p:cNvPr id="404" name="Freeform 403"/>
                <p:cNvSpPr>
                  <a:spLocks noChangeArrowheads="1"/>
                </p:cNvSpPr>
                <p:nvPr/>
              </p:nvSpPr>
              <p:spPr bwMode="auto">
                <a:xfrm rot="3372862">
                  <a:off x="440520" y="220271"/>
                  <a:ext cx="833337" cy="359220"/>
                </a:xfrm>
                <a:custGeom>
                  <a:avLst/>
                  <a:gdLst>
                    <a:gd name="T0" fmla="*/ 5841 w 8763"/>
                    <a:gd name="T1" fmla="*/ 0 h 3776"/>
                    <a:gd name="T2" fmla="*/ 2921 w 8763"/>
                    <a:gd name="T3" fmla="*/ 1252 h 3776"/>
                    <a:gd name="T4" fmla="*/ 0 w 8763"/>
                    <a:gd name="T5" fmla="*/ 2524 h 3776"/>
                    <a:gd name="T6" fmla="*/ 2921 w 8763"/>
                    <a:gd name="T7" fmla="*/ 3775 h 3776"/>
                    <a:gd name="T8" fmla="*/ 5841 w 8763"/>
                    <a:gd name="T9" fmla="*/ 2524 h 3776"/>
                    <a:gd name="T10" fmla="*/ 8762 w 8763"/>
                    <a:gd name="T11" fmla="*/ 1252 h 3776"/>
                    <a:gd name="T12" fmla="*/ 5841 w 8763"/>
                    <a:gd name="T13" fmla="*/ 0 h 3776"/>
                  </a:gdLst>
                  <a:ahLst/>
                  <a:cxnLst>
                    <a:cxn ang="0">
                      <a:pos x="T0" y="T1"/>
                    </a:cxn>
                    <a:cxn ang="0">
                      <a:pos x="T2" y="T3"/>
                    </a:cxn>
                    <a:cxn ang="0">
                      <a:pos x="T4" y="T5"/>
                    </a:cxn>
                    <a:cxn ang="0">
                      <a:pos x="T6" y="T7"/>
                    </a:cxn>
                    <a:cxn ang="0">
                      <a:pos x="T8" y="T9"/>
                    </a:cxn>
                    <a:cxn ang="0">
                      <a:pos x="T10" y="T11"/>
                    </a:cxn>
                    <a:cxn ang="0">
                      <a:pos x="T12" y="T13"/>
                    </a:cxn>
                  </a:cxnLst>
                  <a:rect l="0" t="0" r="r" b="b"/>
                  <a:pathLst>
                    <a:path w="8763" h="3776">
                      <a:moveTo>
                        <a:pt x="5841" y="0"/>
                      </a:moveTo>
                      <a:lnTo>
                        <a:pt x="2921" y="1252"/>
                      </a:lnTo>
                      <a:lnTo>
                        <a:pt x="0" y="2524"/>
                      </a:lnTo>
                      <a:lnTo>
                        <a:pt x="2921" y="3775"/>
                      </a:lnTo>
                      <a:lnTo>
                        <a:pt x="5841" y="2524"/>
                      </a:lnTo>
                      <a:lnTo>
                        <a:pt x="8762" y="1252"/>
                      </a:lnTo>
                      <a:lnTo>
                        <a:pt x="5841" y="0"/>
                      </a:lnTo>
                    </a:path>
                  </a:pathLst>
                </a:custGeom>
                <a:gradFill flip="none" rotWithShape="1">
                  <a:gsLst>
                    <a:gs pos="0">
                      <a:schemeClr val="tx2"/>
                    </a:gs>
                    <a:gs pos="59000">
                      <a:schemeClr val="tx2">
                        <a:lumMod val="90000"/>
                      </a:schemeClr>
                    </a:gs>
                    <a:gs pos="83000">
                      <a:schemeClr val="tx2">
                        <a:lumMod val="75000"/>
                      </a:schemeClr>
                    </a:gs>
                    <a:gs pos="100000">
                      <a:schemeClr val="tx2">
                        <a:lumMod val="75000"/>
                      </a:schemeClr>
                    </a:gs>
                  </a:gsLst>
                  <a:lin ang="5400000" scaled="1"/>
                  <a:tileRect/>
                </a:gradFill>
                <a:ln>
                  <a:noFill/>
                </a:ln>
                <a:effectLs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grpSp>
              <p:nvGrpSpPr>
                <p:cNvPr id="405" name="Group 404">
                  <a:extLst>
                    <a:ext uri="{FF2B5EF4-FFF2-40B4-BE49-F238E27FC236}">
                      <a16:creationId xmlns:a16="http://schemas.microsoft.com/office/drawing/2014/main" xmlns="" id="{2E91FAF6-6B6A-4895-A568-004D0BC21EFA}"/>
                    </a:ext>
                  </a:extLst>
                </p:cNvPr>
                <p:cNvGrpSpPr/>
                <p:nvPr/>
              </p:nvGrpSpPr>
              <p:grpSpPr>
                <a:xfrm>
                  <a:off x="645038" y="126103"/>
                  <a:ext cx="440726" cy="517098"/>
                  <a:chOff x="645038" y="126103"/>
                  <a:chExt cx="440726" cy="517098"/>
                </a:xfrm>
              </p:grpSpPr>
              <p:grpSp>
                <p:nvGrpSpPr>
                  <p:cNvPr id="406" name="Group 405">
                    <a:extLst>
                      <a:ext uri="{FF2B5EF4-FFF2-40B4-BE49-F238E27FC236}">
                        <a16:creationId xmlns:a16="http://schemas.microsoft.com/office/drawing/2014/main" xmlns="" id="{379831B6-8E0B-420F-B430-68BF5CE8CDAE}"/>
                      </a:ext>
                    </a:extLst>
                  </p:cNvPr>
                  <p:cNvGrpSpPr/>
                  <p:nvPr/>
                </p:nvGrpSpPr>
                <p:grpSpPr>
                  <a:xfrm>
                    <a:off x="668087" y="126103"/>
                    <a:ext cx="417677" cy="502494"/>
                    <a:chOff x="668087" y="126103"/>
                    <a:chExt cx="417677" cy="502494"/>
                  </a:xfrm>
                </p:grpSpPr>
                <p:sp>
                  <p:nvSpPr>
                    <p:cNvPr id="416" name="Freeform 415"/>
                    <p:cNvSpPr>
                      <a:spLocks noChangeArrowheads="1"/>
                    </p:cNvSpPr>
                    <p:nvPr/>
                  </p:nvSpPr>
                  <p:spPr bwMode="auto">
                    <a:xfrm rot="3372862">
                      <a:off x="644382" y="149808"/>
                      <a:ext cx="98188" cy="50778"/>
                    </a:xfrm>
                    <a:custGeom>
                      <a:avLst/>
                      <a:gdLst>
                        <a:gd name="T0" fmla="*/ 1022 w 1044"/>
                        <a:gd name="T1" fmla="*/ 333 h 543"/>
                        <a:gd name="T2" fmla="*/ 1022 w 1044"/>
                        <a:gd name="T3" fmla="*/ 333 h 543"/>
                        <a:gd name="T4" fmla="*/ 500 w 1044"/>
                        <a:gd name="T5" fmla="*/ 41 h 543"/>
                        <a:gd name="T6" fmla="*/ 20 w 1044"/>
                        <a:gd name="T7" fmla="*/ 229 h 543"/>
                        <a:gd name="T8" fmla="*/ 542 w 1044"/>
                        <a:gd name="T9" fmla="*/ 521 h 543"/>
                        <a:gd name="T10" fmla="*/ 1022 w 1044"/>
                        <a:gd name="T11" fmla="*/ 333 h 543"/>
                      </a:gdLst>
                      <a:ahLst/>
                      <a:cxnLst>
                        <a:cxn ang="0">
                          <a:pos x="T0" y="T1"/>
                        </a:cxn>
                        <a:cxn ang="0">
                          <a:pos x="T2" y="T3"/>
                        </a:cxn>
                        <a:cxn ang="0">
                          <a:pos x="T4" y="T5"/>
                        </a:cxn>
                        <a:cxn ang="0">
                          <a:pos x="T6" y="T7"/>
                        </a:cxn>
                        <a:cxn ang="0">
                          <a:pos x="T8" y="T9"/>
                        </a:cxn>
                        <a:cxn ang="0">
                          <a:pos x="T10" y="T11"/>
                        </a:cxn>
                      </a:cxnLst>
                      <a:rect l="0" t="0" r="r" b="b"/>
                      <a:pathLst>
                        <a:path w="1044" h="543">
                          <a:moveTo>
                            <a:pt x="1022" y="333"/>
                          </a:moveTo>
                          <a:lnTo>
                            <a:pt x="1022" y="333"/>
                          </a:lnTo>
                          <a:cubicBezTo>
                            <a:pt x="1022" y="187"/>
                            <a:pt x="793" y="62"/>
                            <a:pt x="500" y="41"/>
                          </a:cubicBezTo>
                          <a:cubicBezTo>
                            <a:pt x="229" y="0"/>
                            <a:pt x="0" y="104"/>
                            <a:pt x="20" y="229"/>
                          </a:cubicBezTo>
                          <a:cubicBezTo>
                            <a:pt x="20" y="354"/>
                            <a:pt x="250" y="479"/>
                            <a:pt x="542" y="521"/>
                          </a:cubicBezTo>
                          <a:cubicBezTo>
                            <a:pt x="813" y="542"/>
                            <a:pt x="1043" y="458"/>
                            <a:pt x="1022" y="333"/>
                          </a:cubicBezTo>
                        </a:path>
                      </a:pathLst>
                    </a:custGeom>
                    <a:solidFill>
                      <a:schemeClr val="tx2"/>
                    </a:solidFill>
                    <a:ln>
                      <a:noFill/>
                    </a:ln>
                    <a:effectLst/>
                    <a:extLst/>
                  </p:spPr>
                  <p:txBody>
                    <a:bodyPr wrap="none" lIns="0" tIns="0" rIns="0" bIns="0" anchor="ctr">
                      <a:normAutofit fontScale="2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417" name="Freeform 416"/>
                    <p:cNvSpPr>
                      <a:spLocks noChangeArrowheads="1"/>
                    </p:cNvSpPr>
                    <p:nvPr/>
                  </p:nvSpPr>
                  <p:spPr bwMode="auto">
                    <a:xfrm rot="3372862">
                      <a:off x="664481" y="314382"/>
                      <a:ext cx="99027" cy="51617"/>
                    </a:xfrm>
                    <a:custGeom>
                      <a:avLst/>
                      <a:gdLst>
                        <a:gd name="T0" fmla="*/ 1022 w 1044"/>
                        <a:gd name="T1" fmla="*/ 313 h 544"/>
                        <a:gd name="T2" fmla="*/ 1022 w 1044"/>
                        <a:gd name="T3" fmla="*/ 313 h 544"/>
                        <a:gd name="T4" fmla="*/ 501 w 1044"/>
                        <a:gd name="T5" fmla="*/ 21 h 544"/>
                        <a:gd name="T6" fmla="*/ 21 w 1044"/>
                        <a:gd name="T7" fmla="*/ 230 h 544"/>
                        <a:gd name="T8" fmla="*/ 542 w 1044"/>
                        <a:gd name="T9" fmla="*/ 522 h 544"/>
                        <a:gd name="T10" fmla="*/ 1022 w 1044"/>
                        <a:gd name="T11" fmla="*/ 313 h 544"/>
                      </a:gdLst>
                      <a:ahLst/>
                      <a:cxnLst>
                        <a:cxn ang="0">
                          <a:pos x="T0" y="T1"/>
                        </a:cxn>
                        <a:cxn ang="0">
                          <a:pos x="T2" y="T3"/>
                        </a:cxn>
                        <a:cxn ang="0">
                          <a:pos x="T4" y="T5"/>
                        </a:cxn>
                        <a:cxn ang="0">
                          <a:pos x="T6" y="T7"/>
                        </a:cxn>
                        <a:cxn ang="0">
                          <a:pos x="T8" y="T9"/>
                        </a:cxn>
                        <a:cxn ang="0">
                          <a:pos x="T10" y="T11"/>
                        </a:cxn>
                      </a:cxnLst>
                      <a:rect l="0" t="0" r="r" b="b"/>
                      <a:pathLst>
                        <a:path w="1044" h="544">
                          <a:moveTo>
                            <a:pt x="1022" y="313"/>
                          </a:moveTo>
                          <a:lnTo>
                            <a:pt x="1022" y="313"/>
                          </a:lnTo>
                          <a:cubicBezTo>
                            <a:pt x="1022" y="188"/>
                            <a:pt x="793" y="63"/>
                            <a:pt x="501" y="21"/>
                          </a:cubicBezTo>
                          <a:cubicBezTo>
                            <a:pt x="230" y="0"/>
                            <a:pt x="0" y="83"/>
                            <a:pt x="21" y="230"/>
                          </a:cubicBezTo>
                          <a:cubicBezTo>
                            <a:pt x="21" y="355"/>
                            <a:pt x="251" y="480"/>
                            <a:pt x="542" y="522"/>
                          </a:cubicBezTo>
                          <a:cubicBezTo>
                            <a:pt x="814" y="543"/>
                            <a:pt x="1043" y="459"/>
                            <a:pt x="1022" y="313"/>
                          </a:cubicBezTo>
                        </a:path>
                      </a:pathLst>
                    </a:custGeom>
                    <a:solidFill>
                      <a:schemeClr val="tx2"/>
                    </a:solidFill>
                    <a:ln>
                      <a:noFill/>
                    </a:ln>
                    <a:effectLst/>
                    <a:extLst/>
                  </p:spPr>
                  <p:txBody>
                    <a:bodyPr wrap="none" lIns="0" tIns="0" rIns="0" bIns="0" anchor="ctr">
                      <a:normAutofit fontScale="2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418" name="Freeform 417"/>
                    <p:cNvSpPr>
                      <a:spLocks noChangeArrowheads="1"/>
                    </p:cNvSpPr>
                    <p:nvPr/>
                  </p:nvSpPr>
                  <p:spPr bwMode="auto">
                    <a:xfrm rot="3372862">
                      <a:off x="760385" y="228981"/>
                      <a:ext cx="97349" cy="50778"/>
                    </a:xfrm>
                    <a:custGeom>
                      <a:avLst/>
                      <a:gdLst>
                        <a:gd name="T0" fmla="*/ 1022 w 1023"/>
                        <a:gd name="T1" fmla="*/ 313 h 544"/>
                        <a:gd name="T2" fmla="*/ 1022 w 1023"/>
                        <a:gd name="T3" fmla="*/ 313 h 544"/>
                        <a:gd name="T4" fmla="*/ 501 w 1023"/>
                        <a:gd name="T5" fmla="*/ 21 h 544"/>
                        <a:gd name="T6" fmla="*/ 0 w 1023"/>
                        <a:gd name="T7" fmla="*/ 229 h 544"/>
                        <a:gd name="T8" fmla="*/ 521 w 1023"/>
                        <a:gd name="T9" fmla="*/ 500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1"/>
                          </a:cubicBezTo>
                          <a:cubicBezTo>
                            <a:pt x="208" y="0"/>
                            <a:pt x="0" y="83"/>
                            <a:pt x="0" y="229"/>
                          </a:cubicBezTo>
                          <a:cubicBezTo>
                            <a:pt x="0" y="355"/>
                            <a:pt x="250" y="480"/>
                            <a:pt x="521" y="500"/>
                          </a:cubicBezTo>
                          <a:cubicBezTo>
                            <a:pt x="813" y="543"/>
                            <a:pt x="1022" y="459"/>
                            <a:pt x="1022" y="313"/>
                          </a:cubicBezTo>
                        </a:path>
                      </a:pathLst>
                    </a:custGeom>
                    <a:solidFill>
                      <a:schemeClr val="tx2"/>
                    </a:solidFill>
                    <a:ln>
                      <a:noFill/>
                    </a:ln>
                    <a:effectLst/>
                    <a:extLst/>
                  </p:spPr>
                  <p:txBody>
                    <a:bodyPr wrap="none" lIns="0" tIns="0" rIns="0" bIns="0" anchor="ctr">
                      <a:normAutofit fontScale="2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419" name="Freeform 418"/>
                    <p:cNvSpPr>
                      <a:spLocks noChangeArrowheads="1"/>
                    </p:cNvSpPr>
                    <p:nvPr/>
                  </p:nvSpPr>
                  <p:spPr bwMode="auto">
                    <a:xfrm rot="3372862">
                      <a:off x="780715" y="393650"/>
                      <a:ext cx="98188" cy="49099"/>
                    </a:xfrm>
                    <a:custGeom>
                      <a:avLst/>
                      <a:gdLst>
                        <a:gd name="T0" fmla="*/ 1044 w 1045"/>
                        <a:gd name="T1" fmla="*/ 313 h 522"/>
                        <a:gd name="T2" fmla="*/ 1044 w 1045"/>
                        <a:gd name="T3" fmla="*/ 313 h 522"/>
                        <a:gd name="T4" fmla="*/ 501 w 1045"/>
                        <a:gd name="T5" fmla="*/ 21 h 522"/>
                        <a:gd name="T6" fmla="*/ 21 w 1045"/>
                        <a:gd name="T7" fmla="*/ 208 h 522"/>
                        <a:gd name="T8" fmla="*/ 543 w 1045"/>
                        <a:gd name="T9" fmla="*/ 500 h 522"/>
                        <a:gd name="T10" fmla="*/ 1044 w 1045"/>
                        <a:gd name="T11" fmla="*/ 313 h 522"/>
                      </a:gdLst>
                      <a:ahLst/>
                      <a:cxnLst>
                        <a:cxn ang="0">
                          <a:pos x="T0" y="T1"/>
                        </a:cxn>
                        <a:cxn ang="0">
                          <a:pos x="T2" y="T3"/>
                        </a:cxn>
                        <a:cxn ang="0">
                          <a:pos x="T4" y="T5"/>
                        </a:cxn>
                        <a:cxn ang="0">
                          <a:pos x="T6" y="T7"/>
                        </a:cxn>
                        <a:cxn ang="0">
                          <a:pos x="T8" y="T9"/>
                        </a:cxn>
                        <a:cxn ang="0">
                          <a:pos x="T10" y="T11"/>
                        </a:cxn>
                      </a:cxnLst>
                      <a:rect l="0" t="0" r="r" b="b"/>
                      <a:pathLst>
                        <a:path w="1045" h="522">
                          <a:moveTo>
                            <a:pt x="1044" y="313"/>
                          </a:moveTo>
                          <a:lnTo>
                            <a:pt x="1044" y="313"/>
                          </a:lnTo>
                          <a:cubicBezTo>
                            <a:pt x="1022" y="187"/>
                            <a:pt x="793" y="41"/>
                            <a:pt x="501" y="21"/>
                          </a:cubicBezTo>
                          <a:cubicBezTo>
                            <a:pt x="230" y="0"/>
                            <a:pt x="0" y="83"/>
                            <a:pt x="21" y="208"/>
                          </a:cubicBezTo>
                          <a:cubicBezTo>
                            <a:pt x="21" y="354"/>
                            <a:pt x="271" y="480"/>
                            <a:pt x="543" y="500"/>
                          </a:cubicBezTo>
                          <a:cubicBezTo>
                            <a:pt x="814" y="521"/>
                            <a:pt x="1044" y="438"/>
                            <a:pt x="1044" y="313"/>
                          </a:cubicBezTo>
                        </a:path>
                      </a:pathLst>
                    </a:custGeom>
                    <a:solidFill>
                      <a:schemeClr val="tx2"/>
                    </a:solidFill>
                    <a:ln>
                      <a:noFill/>
                    </a:ln>
                    <a:effectLst/>
                    <a:extLst/>
                  </p:spPr>
                  <p:txBody>
                    <a:bodyPr wrap="none" lIns="0" tIns="0" rIns="0" bIns="0" anchor="ctr">
                      <a:normAutofit fontScale="2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420" name="Freeform 419"/>
                    <p:cNvSpPr>
                      <a:spLocks noChangeArrowheads="1"/>
                    </p:cNvSpPr>
                    <p:nvPr/>
                  </p:nvSpPr>
                  <p:spPr bwMode="auto">
                    <a:xfrm rot="3372862">
                      <a:off x="877578" y="311900"/>
                      <a:ext cx="99027" cy="49099"/>
                    </a:xfrm>
                    <a:custGeom>
                      <a:avLst/>
                      <a:gdLst>
                        <a:gd name="T0" fmla="*/ 1023 w 1044"/>
                        <a:gd name="T1" fmla="*/ 313 h 522"/>
                        <a:gd name="T2" fmla="*/ 1023 w 1044"/>
                        <a:gd name="T3" fmla="*/ 313 h 522"/>
                        <a:gd name="T4" fmla="*/ 501 w 1044"/>
                        <a:gd name="T5" fmla="*/ 21 h 522"/>
                        <a:gd name="T6" fmla="*/ 0 w 1044"/>
                        <a:gd name="T7" fmla="*/ 208 h 522"/>
                        <a:gd name="T8" fmla="*/ 543 w 1044"/>
                        <a:gd name="T9" fmla="*/ 500 h 522"/>
                        <a:gd name="T10" fmla="*/ 1023 w 1044"/>
                        <a:gd name="T11" fmla="*/ 313 h 522"/>
                      </a:gdLst>
                      <a:ahLst/>
                      <a:cxnLst>
                        <a:cxn ang="0">
                          <a:pos x="T0" y="T1"/>
                        </a:cxn>
                        <a:cxn ang="0">
                          <a:pos x="T2" y="T3"/>
                        </a:cxn>
                        <a:cxn ang="0">
                          <a:pos x="T4" y="T5"/>
                        </a:cxn>
                        <a:cxn ang="0">
                          <a:pos x="T6" y="T7"/>
                        </a:cxn>
                        <a:cxn ang="0">
                          <a:pos x="T8" y="T9"/>
                        </a:cxn>
                        <a:cxn ang="0">
                          <a:pos x="T10" y="T11"/>
                        </a:cxn>
                      </a:cxnLst>
                      <a:rect l="0" t="0" r="r" b="b"/>
                      <a:pathLst>
                        <a:path w="1044" h="522">
                          <a:moveTo>
                            <a:pt x="1023" y="313"/>
                          </a:moveTo>
                          <a:lnTo>
                            <a:pt x="1023" y="313"/>
                          </a:lnTo>
                          <a:cubicBezTo>
                            <a:pt x="1023" y="167"/>
                            <a:pt x="772" y="41"/>
                            <a:pt x="501" y="21"/>
                          </a:cubicBezTo>
                          <a:cubicBezTo>
                            <a:pt x="230" y="0"/>
                            <a:pt x="0" y="83"/>
                            <a:pt x="0" y="208"/>
                          </a:cubicBezTo>
                          <a:cubicBezTo>
                            <a:pt x="21" y="354"/>
                            <a:pt x="250" y="480"/>
                            <a:pt x="543" y="500"/>
                          </a:cubicBezTo>
                          <a:cubicBezTo>
                            <a:pt x="814" y="521"/>
                            <a:pt x="1043" y="438"/>
                            <a:pt x="1023" y="313"/>
                          </a:cubicBezTo>
                        </a:path>
                      </a:pathLst>
                    </a:custGeom>
                    <a:solidFill>
                      <a:schemeClr val="tx2"/>
                    </a:solidFill>
                    <a:ln>
                      <a:noFill/>
                    </a:ln>
                    <a:effectLst/>
                    <a:extLst/>
                  </p:spPr>
                  <p:txBody>
                    <a:bodyPr wrap="none" lIns="0" tIns="0" rIns="0" bIns="0" anchor="ctr">
                      <a:normAutofit fontScale="2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421" name="Freeform 420"/>
                    <p:cNvSpPr>
                      <a:spLocks noChangeArrowheads="1"/>
                    </p:cNvSpPr>
                    <p:nvPr/>
                  </p:nvSpPr>
                  <p:spPr bwMode="auto">
                    <a:xfrm rot="3372862">
                      <a:off x="898703" y="475706"/>
                      <a:ext cx="97349" cy="50778"/>
                    </a:xfrm>
                    <a:custGeom>
                      <a:avLst/>
                      <a:gdLst>
                        <a:gd name="T0" fmla="*/ 1022 w 1023"/>
                        <a:gd name="T1" fmla="*/ 314 h 544"/>
                        <a:gd name="T2" fmla="*/ 1022 w 1023"/>
                        <a:gd name="T3" fmla="*/ 314 h 544"/>
                        <a:gd name="T4" fmla="*/ 501 w 1023"/>
                        <a:gd name="T5" fmla="*/ 43 h 544"/>
                        <a:gd name="T6" fmla="*/ 0 w 1023"/>
                        <a:gd name="T7" fmla="*/ 230 h 544"/>
                        <a:gd name="T8" fmla="*/ 521 w 1023"/>
                        <a:gd name="T9" fmla="*/ 522 h 544"/>
                        <a:gd name="T10" fmla="*/ 1022 w 1023"/>
                        <a:gd name="T11" fmla="*/ 314 h 544"/>
                      </a:gdLst>
                      <a:ahLst/>
                      <a:cxnLst>
                        <a:cxn ang="0">
                          <a:pos x="T0" y="T1"/>
                        </a:cxn>
                        <a:cxn ang="0">
                          <a:pos x="T2" y="T3"/>
                        </a:cxn>
                        <a:cxn ang="0">
                          <a:pos x="T4" y="T5"/>
                        </a:cxn>
                        <a:cxn ang="0">
                          <a:pos x="T6" y="T7"/>
                        </a:cxn>
                        <a:cxn ang="0">
                          <a:pos x="T8" y="T9"/>
                        </a:cxn>
                        <a:cxn ang="0">
                          <a:pos x="T10" y="T11"/>
                        </a:cxn>
                      </a:cxnLst>
                      <a:rect l="0" t="0" r="r" b="b"/>
                      <a:pathLst>
                        <a:path w="1023" h="544">
                          <a:moveTo>
                            <a:pt x="1022" y="314"/>
                          </a:moveTo>
                          <a:lnTo>
                            <a:pt x="1022" y="314"/>
                          </a:lnTo>
                          <a:cubicBezTo>
                            <a:pt x="1022" y="188"/>
                            <a:pt x="772" y="63"/>
                            <a:pt x="501" y="43"/>
                          </a:cubicBezTo>
                          <a:cubicBezTo>
                            <a:pt x="209" y="0"/>
                            <a:pt x="0" y="84"/>
                            <a:pt x="0" y="230"/>
                          </a:cubicBezTo>
                          <a:cubicBezTo>
                            <a:pt x="21" y="355"/>
                            <a:pt x="250" y="480"/>
                            <a:pt x="521" y="522"/>
                          </a:cubicBezTo>
                          <a:cubicBezTo>
                            <a:pt x="814" y="543"/>
                            <a:pt x="1022" y="460"/>
                            <a:pt x="1022" y="314"/>
                          </a:cubicBezTo>
                        </a:path>
                      </a:pathLst>
                    </a:custGeom>
                    <a:solidFill>
                      <a:schemeClr val="tx2"/>
                    </a:solidFill>
                    <a:ln>
                      <a:noFill/>
                    </a:ln>
                    <a:effectLst/>
                    <a:extLst/>
                  </p:spPr>
                  <p:txBody>
                    <a:bodyPr wrap="none" lIns="0" tIns="0" rIns="0" bIns="0" anchor="ctr">
                      <a:normAutofit fontScale="2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422" name="Freeform 421"/>
                    <p:cNvSpPr>
                      <a:spLocks noChangeArrowheads="1"/>
                    </p:cNvSpPr>
                    <p:nvPr/>
                  </p:nvSpPr>
                  <p:spPr bwMode="auto">
                    <a:xfrm rot="3372862">
                      <a:off x="992208" y="389191"/>
                      <a:ext cx="96509" cy="50778"/>
                    </a:xfrm>
                    <a:custGeom>
                      <a:avLst/>
                      <a:gdLst>
                        <a:gd name="T0" fmla="*/ 1022 w 1023"/>
                        <a:gd name="T1" fmla="*/ 313 h 544"/>
                        <a:gd name="T2" fmla="*/ 1022 w 1023"/>
                        <a:gd name="T3" fmla="*/ 313 h 544"/>
                        <a:gd name="T4" fmla="*/ 500 w 1023"/>
                        <a:gd name="T5" fmla="*/ 21 h 544"/>
                        <a:gd name="T6" fmla="*/ 0 w 1023"/>
                        <a:gd name="T7" fmla="*/ 209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22" y="188"/>
                            <a:pt x="771" y="63"/>
                            <a:pt x="500" y="21"/>
                          </a:cubicBezTo>
                          <a:cubicBezTo>
                            <a:pt x="208" y="0"/>
                            <a:pt x="0" y="84"/>
                            <a:pt x="0" y="209"/>
                          </a:cubicBezTo>
                          <a:cubicBezTo>
                            <a:pt x="20" y="355"/>
                            <a:pt x="250" y="480"/>
                            <a:pt x="521" y="501"/>
                          </a:cubicBezTo>
                          <a:cubicBezTo>
                            <a:pt x="813" y="543"/>
                            <a:pt x="1022" y="439"/>
                            <a:pt x="1022" y="313"/>
                          </a:cubicBezTo>
                        </a:path>
                      </a:pathLst>
                    </a:custGeom>
                    <a:solidFill>
                      <a:schemeClr val="tx2"/>
                    </a:solidFill>
                    <a:ln>
                      <a:noFill/>
                    </a:ln>
                    <a:effectLst/>
                    <a:extLst/>
                  </p:spPr>
                  <p:txBody>
                    <a:bodyPr wrap="none" lIns="0" tIns="0" rIns="0" bIns="0" anchor="ctr">
                      <a:normAutofit fontScale="2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423" name="Freeform 422"/>
                    <p:cNvSpPr>
                      <a:spLocks noChangeArrowheads="1"/>
                    </p:cNvSpPr>
                    <p:nvPr/>
                  </p:nvSpPr>
                  <p:spPr bwMode="auto">
                    <a:xfrm rot="3372862">
                      <a:off x="1012540" y="555373"/>
                      <a:ext cx="97349" cy="49099"/>
                    </a:xfrm>
                    <a:custGeom>
                      <a:avLst/>
                      <a:gdLst>
                        <a:gd name="T0" fmla="*/ 1022 w 1023"/>
                        <a:gd name="T1" fmla="*/ 313 h 522"/>
                        <a:gd name="T2" fmla="*/ 1022 w 1023"/>
                        <a:gd name="T3" fmla="*/ 313 h 522"/>
                        <a:gd name="T4" fmla="*/ 500 w 1023"/>
                        <a:gd name="T5" fmla="*/ 21 h 522"/>
                        <a:gd name="T6" fmla="*/ 0 w 1023"/>
                        <a:gd name="T7" fmla="*/ 208 h 522"/>
                        <a:gd name="T8" fmla="*/ 522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67"/>
                            <a:pt x="772" y="42"/>
                            <a:pt x="500" y="21"/>
                          </a:cubicBezTo>
                          <a:cubicBezTo>
                            <a:pt x="209" y="0"/>
                            <a:pt x="0" y="84"/>
                            <a:pt x="0" y="208"/>
                          </a:cubicBezTo>
                          <a:cubicBezTo>
                            <a:pt x="21" y="355"/>
                            <a:pt x="250" y="480"/>
                            <a:pt x="522" y="501"/>
                          </a:cubicBezTo>
                          <a:cubicBezTo>
                            <a:pt x="813" y="521"/>
                            <a:pt x="1022" y="438"/>
                            <a:pt x="1022" y="313"/>
                          </a:cubicBezTo>
                        </a:path>
                      </a:pathLst>
                    </a:custGeom>
                    <a:solidFill>
                      <a:schemeClr val="tx2"/>
                    </a:solidFill>
                    <a:ln>
                      <a:noFill/>
                    </a:ln>
                    <a:effectLst/>
                    <a:extLst/>
                  </p:spPr>
                  <p:txBody>
                    <a:bodyPr wrap="none" lIns="0" tIns="0" rIns="0" bIns="0" anchor="ctr">
                      <a:normAutofit fontScale="2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grpSp>
              <p:grpSp>
                <p:nvGrpSpPr>
                  <p:cNvPr id="407" name="Group 406">
                    <a:extLst>
                      <a:ext uri="{FF2B5EF4-FFF2-40B4-BE49-F238E27FC236}">
                        <a16:creationId xmlns:a16="http://schemas.microsoft.com/office/drawing/2014/main" xmlns="" id="{28957872-2D13-4E7E-BC5E-FA515D5E88AF}"/>
                      </a:ext>
                    </a:extLst>
                  </p:cNvPr>
                  <p:cNvGrpSpPr/>
                  <p:nvPr/>
                </p:nvGrpSpPr>
                <p:grpSpPr>
                  <a:xfrm>
                    <a:off x="645038" y="141408"/>
                    <a:ext cx="425857" cy="501793"/>
                    <a:chOff x="645038" y="141408"/>
                    <a:chExt cx="425857" cy="501793"/>
                  </a:xfrm>
                </p:grpSpPr>
                <p:sp>
                  <p:nvSpPr>
                    <p:cNvPr id="408" name="Freeform 407"/>
                    <p:cNvSpPr>
                      <a:spLocks noChangeArrowheads="1"/>
                    </p:cNvSpPr>
                    <p:nvPr/>
                  </p:nvSpPr>
                  <p:spPr bwMode="auto">
                    <a:xfrm rot="3372862">
                      <a:off x="625110" y="161336"/>
                      <a:ext cx="96509" cy="56653"/>
                    </a:xfrm>
                    <a:custGeom>
                      <a:avLst/>
                      <a:gdLst>
                        <a:gd name="T0" fmla="*/ 0 w 1024"/>
                        <a:gd name="T1" fmla="*/ 0 h 606"/>
                        <a:gd name="T2" fmla="*/ 0 w 1024"/>
                        <a:gd name="T3" fmla="*/ 0 h 606"/>
                        <a:gd name="T4" fmla="*/ 522 w 1024"/>
                        <a:gd name="T5" fmla="*/ 292 h 606"/>
                        <a:gd name="T6" fmla="*/ 1002 w 1024"/>
                        <a:gd name="T7" fmla="*/ 104 h 606"/>
                        <a:gd name="T8" fmla="*/ 1023 w 1024"/>
                        <a:gd name="T9" fmla="*/ 396 h 606"/>
                        <a:gd name="T10" fmla="*/ 522 w 1024"/>
                        <a:gd name="T11" fmla="*/ 584 h 606"/>
                        <a:gd name="T12" fmla="*/ 0 w 1024"/>
                        <a:gd name="T13" fmla="*/ 292 h 606"/>
                        <a:gd name="T14" fmla="*/ 0 w 102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4" h="606">
                          <a:moveTo>
                            <a:pt x="0" y="0"/>
                          </a:moveTo>
                          <a:lnTo>
                            <a:pt x="0" y="0"/>
                          </a:lnTo>
                          <a:cubicBezTo>
                            <a:pt x="0" y="125"/>
                            <a:pt x="230" y="250"/>
                            <a:pt x="522" y="292"/>
                          </a:cubicBezTo>
                          <a:cubicBezTo>
                            <a:pt x="793" y="313"/>
                            <a:pt x="1023" y="229"/>
                            <a:pt x="1002" y="104"/>
                          </a:cubicBezTo>
                          <a:cubicBezTo>
                            <a:pt x="1023" y="396"/>
                            <a:pt x="1023" y="396"/>
                            <a:pt x="1023" y="396"/>
                          </a:cubicBezTo>
                          <a:cubicBezTo>
                            <a:pt x="1023" y="521"/>
                            <a:pt x="814" y="605"/>
                            <a:pt x="522" y="584"/>
                          </a:cubicBezTo>
                          <a:cubicBezTo>
                            <a:pt x="251" y="563"/>
                            <a:pt x="22" y="417"/>
                            <a:pt x="0" y="292"/>
                          </a:cubicBezTo>
                          <a:lnTo>
                            <a:pt x="0" y="0"/>
                          </a:lnTo>
                        </a:path>
                      </a:pathLst>
                    </a:custGeom>
                    <a:solidFill>
                      <a:schemeClr val="tx2">
                        <a:lumMod val="25000"/>
                      </a:schemeClr>
                    </a:solidFill>
                    <a:ln>
                      <a:noFill/>
                    </a:ln>
                    <a:effectLs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409" name="Freeform 408"/>
                    <p:cNvSpPr>
                      <a:spLocks noChangeArrowheads="1"/>
                    </p:cNvSpPr>
                    <p:nvPr/>
                  </p:nvSpPr>
                  <p:spPr bwMode="auto">
                    <a:xfrm rot="3372862">
                      <a:off x="644511" y="326797"/>
                      <a:ext cx="97349" cy="56653"/>
                    </a:xfrm>
                    <a:custGeom>
                      <a:avLst/>
                      <a:gdLst>
                        <a:gd name="T0" fmla="*/ 0 w 1023"/>
                        <a:gd name="T1" fmla="*/ 0 h 605"/>
                        <a:gd name="T2" fmla="*/ 0 w 1023"/>
                        <a:gd name="T3" fmla="*/ 0 h 605"/>
                        <a:gd name="T4" fmla="*/ 521 w 1023"/>
                        <a:gd name="T5" fmla="*/ 292 h 605"/>
                        <a:gd name="T6" fmla="*/ 1001 w 1023"/>
                        <a:gd name="T7" fmla="*/ 83 h 605"/>
                        <a:gd name="T8" fmla="*/ 1022 w 1023"/>
                        <a:gd name="T9" fmla="*/ 375 h 605"/>
                        <a:gd name="T10" fmla="*/ 521 w 1023"/>
                        <a:gd name="T11" fmla="*/ 584 h 605"/>
                        <a:gd name="T12" fmla="*/ 0 w 1023"/>
                        <a:gd name="T13" fmla="*/ 292 h 605"/>
                        <a:gd name="T14" fmla="*/ 0 w 1023"/>
                        <a:gd name="T15" fmla="*/ 0 h 6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3" h="605">
                          <a:moveTo>
                            <a:pt x="0" y="0"/>
                          </a:moveTo>
                          <a:lnTo>
                            <a:pt x="0" y="0"/>
                          </a:lnTo>
                          <a:cubicBezTo>
                            <a:pt x="0" y="125"/>
                            <a:pt x="230" y="250"/>
                            <a:pt x="521" y="292"/>
                          </a:cubicBezTo>
                          <a:cubicBezTo>
                            <a:pt x="793" y="313"/>
                            <a:pt x="1022" y="229"/>
                            <a:pt x="1001" y="83"/>
                          </a:cubicBezTo>
                          <a:cubicBezTo>
                            <a:pt x="1022" y="375"/>
                            <a:pt x="1022" y="375"/>
                            <a:pt x="1022" y="375"/>
                          </a:cubicBezTo>
                          <a:cubicBezTo>
                            <a:pt x="1022" y="521"/>
                            <a:pt x="814" y="604"/>
                            <a:pt x="521" y="584"/>
                          </a:cubicBezTo>
                          <a:cubicBezTo>
                            <a:pt x="250" y="542"/>
                            <a:pt x="21" y="417"/>
                            <a:pt x="0" y="292"/>
                          </a:cubicBezTo>
                          <a:lnTo>
                            <a:pt x="0" y="0"/>
                          </a:lnTo>
                        </a:path>
                      </a:pathLst>
                    </a:custGeom>
                    <a:solidFill>
                      <a:schemeClr val="tx2">
                        <a:lumMod val="25000"/>
                      </a:schemeClr>
                    </a:solidFill>
                    <a:ln>
                      <a:noFill/>
                    </a:ln>
                    <a:effectLs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410" name="Freeform 409"/>
                    <p:cNvSpPr>
                      <a:spLocks noChangeArrowheads="1"/>
                    </p:cNvSpPr>
                    <p:nvPr/>
                  </p:nvSpPr>
                  <p:spPr bwMode="auto">
                    <a:xfrm rot="3372862">
                      <a:off x="739086" y="240743"/>
                      <a:ext cx="99027" cy="56653"/>
                    </a:xfrm>
                    <a:custGeom>
                      <a:avLst/>
                      <a:gdLst>
                        <a:gd name="T0" fmla="*/ 0 w 1044"/>
                        <a:gd name="T1" fmla="*/ 0 h 606"/>
                        <a:gd name="T2" fmla="*/ 0 w 1044"/>
                        <a:gd name="T3" fmla="*/ 0 h 606"/>
                        <a:gd name="T4" fmla="*/ 521 w 1044"/>
                        <a:gd name="T5" fmla="*/ 271 h 606"/>
                        <a:gd name="T6" fmla="*/ 1022 w 1044"/>
                        <a:gd name="T7" fmla="*/ 84 h 606"/>
                        <a:gd name="T8" fmla="*/ 1022 w 1044"/>
                        <a:gd name="T9" fmla="*/ 376 h 606"/>
                        <a:gd name="T10" fmla="*/ 542 w 1044"/>
                        <a:gd name="T11" fmla="*/ 564 h 606"/>
                        <a:gd name="T12" fmla="*/ 21 w 1044"/>
                        <a:gd name="T13" fmla="*/ 293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0" y="126"/>
                            <a:pt x="250" y="251"/>
                            <a:pt x="521" y="271"/>
                          </a:cubicBezTo>
                          <a:cubicBezTo>
                            <a:pt x="813" y="314"/>
                            <a:pt x="1022" y="230"/>
                            <a:pt x="1022" y="84"/>
                          </a:cubicBezTo>
                          <a:cubicBezTo>
                            <a:pt x="1022" y="376"/>
                            <a:pt x="1022" y="376"/>
                            <a:pt x="1022" y="376"/>
                          </a:cubicBezTo>
                          <a:cubicBezTo>
                            <a:pt x="1043" y="522"/>
                            <a:pt x="813" y="605"/>
                            <a:pt x="542" y="564"/>
                          </a:cubicBezTo>
                          <a:cubicBezTo>
                            <a:pt x="250" y="543"/>
                            <a:pt x="21" y="418"/>
                            <a:pt x="21" y="293"/>
                          </a:cubicBezTo>
                          <a:lnTo>
                            <a:pt x="0" y="0"/>
                          </a:lnTo>
                        </a:path>
                      </a:pathLst>
                    </a:custGeom>
                    <a:solidFill>
                      <a:schemeClr val="tx2">
                        <a:lumMod val="25000"/>
                      </a:schemeClr>
                    </a:solidFill>
                    <a:ln>
                      <a:noFill/>
                    </a:ln>
                    <a:effectLs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411" name="Freeform 410"/>
                    <p:cNvSpPr>
                      <a:spLocks noChangeArrowheads="1"/>
                    </p:cNvSpPr>
                    <p:nvPr/>
                  </p:nvSpPr>
                  <p:spPr bwMode="auto">
                    <a:xfrm rot="3372862">
                      <a:off x="761233" y="404733"/>
                      <a:ext cx="99027" cy="57492"/>
                    </a:xfrm>
                    <a:custGeom>
                      <a:avLst/>
                      <a:gdLst>
                        <a:gd name="T0" fmla="*/ 0 w 1044"/>
                        <a:gd name="T1" fmla="*/ 0 h 607"/>
                        <a:gd name="T2" fmla="*/ 0 w 1044"/>
                        <a:gd name="T3" fmla="*/ 0 h 607"/>
                        <a:gd name="T4" fmla="*/ 522 w 1044"/>
                        <a:gd name="T5" fmla="*/ 292 h 607"/>
                        <a:gd name="T6" fmla="*/ 1023 w 1044"/>
                        <a:gd name="T7" fmla="*/ 105 h 607"/>
                        <a:gd name="T8" fmla="*/ 1023 w 1044"/>
                        <a:gd name="T9" fmla="*/ 397 h 607"/>
                        <a:gd name="T10" fmla="*/ 543 w 1044"/>
                        <a:gd name="T11" fmla="*/ 584 h 607"/>
                        <a:gd name="T12" fmla="*/ 0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6"/>
                            <a:pt x="250" y="272"/>
                            <a:pt x="522" y="292"/>
                          </a:cubicBezTo>
                          <a:cubicBezTo>
                            <a:pt x="793" y="313"/>
                            <a:pt x="1023" y="230"/>
                            <a:pt x="1023" y="105"/>
                          </a:cubicBezTo>
                          <a:cubicBezTo>
                            <a:pt x="1023" y="397"/>
                            <a:pt x="1023" y="397"/>
                            <a:pt x="1023" y="397"/>
                          </a:cubicBezTo>
                          <a:cubicBezTo>
                            <a:pt x="1043" y="522"/>
                            <a:pt x="814" y="606"/>
                            <a:pt x="543" y="584"/>
                          </a:cubicBezTo>
                          <a:cubicBezTo>
                            <a:pt x="250" y="564"/>
                            <a:pt x="21" y="439"/>
                            <a:pt x="0" y="292"/>
                          </a:cubicBezTo>
                          <a:lnTo>
                            <a:pt x="0" y="0"/>
                          </a:lnTo>
                        </a:path>
                      </a:pathLst>
                    </a:custGeom>
                    <a:solidFill>
                      <a:schemeClr val="tx2">
                        <a:lumMod val="25000"/>
                      </a:schemeClr>
                    </a:solidFill>
                    <a:ln>
                      <a:noFill/>
                    </a:ln>
                    <a:effectLs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412" name="Freeform 411"/>
                    <p:cNvSpPr>
                      <a:spLocks noChangeArrowheads="1"/>
                    </p:cNvSpPr>
                    <p:nvPr/>
                  </p:nvSpPr>
                  <p:spPr bwMode="auto">
                    <a:xfrm rot="3372862">
                      <a:off x="857698" y="321005"/>
                      <a:ext cx="99027" cy="57492"/>
                    </a:xfrm>
                    <a:custGeom>
                      <a:avLst/>
                      <a:gdLst>
                        <a:gd name="T0" fmla="*/ 0 w 1044"/>
                        <a:gd name="T1" fmla="*/ 0 h 607"/>
                        <a:gd name="T2" fmla="*/ 0 w 1044"/>
                        <a:gd name="T3" fmla="*/ 0 h 607"/>
                        <a:gd name="T4" fmla="*/ 543 w 1044"/>
                        <a:gd name="T5" fmla="*/ 292 h 607"/>
                        <a:gd name="T6" fmla="*/ 1023 w 1044"/>
                        <a:gd name="T7" fmla="*/ 105 h 607"/>
                        <a:gd name="T8" fmla="*/ 1043 w 1044"/>
                        <a:gd name="T9" fmla="*/ 397 h 607"/>
                        <a:gd name="T10" fmla="*/ 543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0" y="272"/>
                            <a:pt x="543" y="292"/>
                          </a:cubicBezTo>
                          <a:cubicBezTo>
                            <a:pt x="814" y="313"/>
                            <a:pt x="1043" y="230"/>
                            <a:pt x="1023" y="105"/>
                          </a:cubicBezTo>
                          <a:cubicBezTo>
                            <a:pt x="1043" y="397"/>
                            <a:pt x="1043" y="397"/>
                            <a:pt x="1043" y="397"/>
                          </a:cubicBezTo>
                          <a:cubicBezTo>
                            <a:pt x="1043" y="522"/>
                            <a:pt x="835" y="606"/>
                            <a:pt x="543" y="584"/>
                          </a:cubicBezTo>
                          <a:cubicBezTo>
                            <a:pt x="272" y="563"/>
                            <a:pt x="21" y="439"/>
                            <a:pt x="21" y="292"/>
                          </a:cubicBezTo>
                          <a:lnTo>
                            <a:pt x="0" y="0"/>
                          </a:lnTo>
                        </a:path>
                      </a:pathLst>
                    </a:custGeom>
                    <a:solidFill>
                      <a:schemeClr val="tx2">
                        <a:lumMod val="25000"/>
                      </a:schemeClr>
                    </a:solidFill>
                    <a:ln>
                      <a:noFill/>
                    </a:ln>
                    <a:effectLs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413" name="Freeform 412"/>
                    <p:cNvSpPr>
                      <a:spLocks noChangeArrowheads="1"/>
                    </p:cNvSpPr>
                    <p:nvPr/>
                  </p:nvSpPr>
                  <p:spPr bwMode="auto">
                    <a:xfrm rot="3372862">
                      <a:off x="878101" y="486581"/>
                      <a:ext cx="99027" cy="57492"/>
                    </a:xfrm>
                    <a:custGeom>
                      <a:avLst/>
                      <a:gdLst>
                        <a:gd name="T0" fmla="*/ 0 w 1044"/>
                        <a:gd name="T1" fmla="*/ 0 h 606"/>
                        <a:gd name="T2" fmla="*/ 0 w 1044"/>
                        <a:gd name="T3" fmla="*/ 0 h 606"/>
                        <a:gd name="T4" fmla="*/ 521 w 1044"/>
                        <a:gd name="T5" fmla="*/ 292 h 606"/>
                        <a:gd name="T6" fmla="*/ 1022 w 1044"/>
                        <a:gd name="T7" fmla="*/ 84 h 606"/>
                        <a:gd name="T8" fmla="*/ 1043 w 1044"/>
                        <a:gd name="T9" fmla="*/ 375 h 606"/>
                        <a:gd name="T10" fmla="*/ 543 w 1044"/>
                        <a:gd name="T11" fmla="*/ 584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92"/>
                          </a:cubicBezTo>
                          <a:cubicBezTo>
                            <a:pt x="814" y="313"/>
                            <a:pt x="1022" y="230"/>
                            <a:pt x="1022" y="84"/>
                          </a:cubicBezTo>
                          <a:cubicBezTo>
                            <a:pt x="1043" y="375"/>
                            <a:pt x="1043" y="375"/>
                            <a:pt x="1043" y="375"/>
                          </a:cubicBezTo>
                          <a:cubicBezTo>
                            <a:pt x="1043" y="521"/>
                            <a:pt x="814" y="605"/>
                            <a:pt x="543" y="584"/>
                          </a:cubicBezTo>
                          <a:cubicBezTo>
                            <a:pt x="271" y="542"/>
                            <a:pt x="21" y="417"/>
                            <a:pt x="21" y="292"/>
                          </a:cubicBezTo>
                          <a:lnTo>
                            <a:pt x="0" y="0"/>
                          </a:lnTo>
                        </a:path>
                      </a:pathLst>
                    </a:custGeom>
                    <a:solidFill>
                      <a:schemeClr val="tx2">
                        <a:lumMod val="25000"/>
                      </a:schemeClr>
                    </a:solidFill>
                    <a:ln>
                      <a:noFill/>
                    </a:ln>
                    <a:effectLs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414" name="Freeform 413"/>
                    <p:cNvSpPr>
                      <a:spLocks noChangeArrowheads="1"/>
                    </p:cNvSpPr>
                    <p:nvPr/>
                  </p:nvSpPr>
                  <p:spPr bwMode="auto">
                    <a:xfrm rot="3372862">
                      <a:off x="971768" y="399342"/>
                      <a:ext cx="99027" cy="59171"/>
                    </a:xfrm>
                    <a:custGeom>
                      <a:avLst/>
                      <a:gdLst>
                        <a:gd name="T0" fmla="*/ 0 w 1043"/>
                        <a:gd name="T1" fmla="*/ 0 h 627"/>
                        <a:gd name="T2" fmla="*/ 0 w 1043"/>
                        <a:gd name="T3" fmla="*/ 0 h 627"/>
                        <a:gd name="T4" fmla="*/ 521 w 1043"/>
                        <a:gd name="T5" fmla="*/ 292 h 627"/>
                        <a:gd name="T6" fmla="*/ 1022 w 1043"/>
                        <a:gd name="T7" fmla="*/ 104 h 627"/>
                        <a:gd name="T8" fmla="*/ 1042 w 1043"/>
                        <a:gd name="T9" fmla="*/ 397 h 627"/>
                        <a:gd name="T10" fmla="*/ 542 w 1043"/>
                        <a:gd name="T11" fmla="*/ 584 h 627"/>
                        <a:gd name="T12" fmla="*/ 20 w 1043"/>
                        <a:gd name="T13" fmla="*/ 292 h 627"/>
                        <a:gd name="T14" fmla="*/ 0 w 1043"/>
                        <a:gd name="T15" fmla="*/ 0 h 6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3" h="627">
                          <a:moveTo>
                            <a:pt x="0" y="0"/>
                          </a:moveTo>
                          <a:lnTo>
                            <a:pt x="0" y="0"/>
                          </a:lnTo>
                          <a:cubicBezTo>
                            <a:pt x="20" y="146"/>
                            <a:pt x="250" y="271"/>
                            <a:pt x="521" y="292"/>
                          </a:cubicBezTo>
                          <a:cubicBezTo>
                            <a:pt x="813" y="334"/>
                            <a:pt x="1022" y="230"/>
                            <a:pt x="1022" y="104"/>
                          </a:cubicBezTo>
                          <a:cubicBezTo>
                            <a:pt x="1042" y="397"/>
                            <a:pt x="1042" y="397"/>
                            <a:pt x="1042" y="397"/>
                          </a:cubicBezTo>
                          <a:cubicBezTo>
                            <a:pt x="1042" y="521"/>
                            <a:pt x="813" y="626"/>
                            <a:pt x="542" y="584"/>
                          </a:cubicBezTo>
                          <a:cubicBezTo>
                            <a:pt x="271" y="563"/>
                            <a:pt x="20" y="438"/>
                            <a:pt x="20" y="292"/>
                          </a:cubicBezTo>
                          <a:lnTo>
                            <a:pt x="0" y="0"/>
                          </a:lnTo>
                        </a:path>
                      </a:pathLst>
                    </a:custGeom>
                    <a:solidFill>
                      <a:schemeClr val="tx2">
                        <a:lumMod val="25000"/>
                      </a:schemeClr>
                    </a:solidFill>
                    <a:ln>
                      <a:noFill/>
                    </a:ln>
                    <a:effectLs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415" name="Freeform 414"/>
                    <p:cNvSpPr>
                      <a:spLocks noChangeArrowheads="1"/>
                    </p:cNvSpPr>
                    <p:nvPr/>
                  </p:nvSpPr>
                  <p:spPr bwMode="auto">
                    <a:xfrm rot="3372862">
                      <a:off x="992635" y="564942"/>
                      <a:ext cx="99027" cy="57492"/>
                    </a:xfrm>
                    <a:custGeom>
                      <a:avLst/>
                      <a:gdLst>
                        <a:gd name="T0" fmla="*/ 0 w 1044"/>
                        <a:gd name="T1" fmla="*/ 0 h 607"/>
                        <a:gd name="T2" fmla="*/ 0 w 1044"/>
                        <a:gd name="T3" fmla="*/ 0 h 607"/>
                        <a:gd name="T4" fmla="*/ 522 w 1044"/>
                        <a:gd name="T5" fmla="*/ 293 h 607"/>
                        <a:gd name="T6" fmla="*/ 1022 w 1044"/>
                        <a:gd name="T7" fmla="*/ 105 h 607"/>
                        <a:gd name="T8" fmla="*/ 1022 w 1044"/>
                        <a:gd name="T9" fmla="*/ 397 h 607"/>
                        <a:gd name="T10" fmla="*/ 542 w 1044"/>
                        <a:gd name="T11" fmla="*/ 584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7"/>
                            <a:pt x="250" y="272"/>
                            <a:pt x="522" y="293"/>
                          </a:cubicBezTo>
                          <a:cubicBezTo>
                            <a:pt x="813" y="313"/>
                            <a:pt x="1022" y="230"/>
                            <a:pt x="1022" y="105"/>
                          </a:cubicBezTo>
                          <a:cubicBezTo>
                            <a:pt x="1022" y="397"/>
                            <a:pt x="1022" y="397"/>
                            <a:pt x="1022" y="397"/>
                          </a:cubicBezTo>
                          <a:cubicBezTo>
                            <a:pt x="1043" y="522"/>
                            <a:pt x="813" y="606"/>
                            <a:pt x="542" y="584"/>
                          </a:cubicBezTo>
                          <a:cubicBezTo>
                            <a:pt x="250" y="564"/>
                            <a:pt x="21" y="439"/>
                            <a:pt x="21" y="293"/>
                          </a:cubicBezTo>
                          <a:lnTo>
                            <a:pt x="0" y="0"/>
                          </a:lnTo>
                        </a:path>
                      </a:pathLst>
                    </a:custGeom>
                    <a:solidFill>
                      <a:schemeClr val="tx2">
                        <a:lumMod val="25000"/>
                      </a:schemeClr>
                    </a:solidFill>
                    <a:ln>
                      <a:noFill/>
                    </a:ln>
                    <a:effectLs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grpSp>
            </p:grpSp>
          </p:grpSp>
        </p:grpSp>
      </p:grpSp>
      <p:grpSp>
        <p:nvGrpSpPr>
          <p:cNvPr id="213" name="Group 204"/>
          <p:cNvGrpSpPr>
            <a:grpSpLocks/>
          </p:cNvGrpSpPr>
          <p:nvPr/>
        </p:nvGrpSpPr>
        <p:grpSpPr bwMode="auto">
          <a:xfrm>
            <a:off x="4969394" y="1815179"/>
            <a:ext cx="1742346" cy="1269608"/>
            <a:chOff x="3658" y="852"/>
            <a:chExt cx="1986" cy="1447"/>
          </a:xfrm>
        </p:grpSpPr>
        <p:sp>
          <p:nvSpPr>
            <p:cNvPr id="298" name="Freeform 297"/>
            <p:cNvSpPr>
              <a:spLocks noChangeArrowheads="1"/>
            </p:cNvSpPr>
            <p:nvPr/>
          </p:nvSpPr>
          <p:spPr bwMode="auto">
            <a:xfrm>
              <a:off x="3658" y="1419"/>
              <a:ext cx="662" cy="880"/>
            </a:xfrm>
            <a:custGeom>
              <a:avLst/>
              <a:gdLst>
                <a:gd name="T0" fmla="*/ 2921 w 2922"/>
                <a:gd name="T1" fmla="*/ 3879 h 3880"/>
                <a:gd name="T2" fmla="*/ 0 w 2922"/>
                <a:gd name="T3" fmla="*/ 2629 h 3880"/>
                <a:gd name="T4" fmla="*/ 0 w 2922"/>
                <a:gd name="T5" fmla="*/ 0 h 3880"/>
                <a:gd name="T6" fmla="*/ 2921 w 2922"/>
                <a:gd name="T7" fmla="*/ 1251 h 3880"/>
                <a:gd name="T8" fmla="*/ 2921 w 2922"/>
                <a:gd name="T9" fmla="*/ 3879 h 3880"/>
              </a:gdLst>
              <a:ahLst/>
              <a:cxnLst>
                <a:cxn ang="0">
                  <a:pos x="T0" y="T1"/>
                </a:cxn>
                <a:cxn ang="0">
                  <a:pos x="T2" y="T3"/>
                </a:cxn>
                <a:cxn ang="0">
                  <a:pos x="T4" y="T5"/>
                </a:cxn>
                <a:cxn ang="0">
                  <a:pos x="T6" y="T7"/>
                </a:cxn>
                <a:cxn ang="0">
                  <a:pos x="T8" y="T9"/>
                </a:cxn>
              </a:cxnLst>
              <a:rect l="0" t="0" r="r" b="b"/>
              <a:pathLst>
                <a:path w="2922" h="3880">
                  <a:moveTo>
                    <a:pt x="2921" y="3879"/>
                  </a:moveTo>
                  <a:lnTo>
                    <a:pt x="0" y="2629"/>
                  </a:lnTo>
                  <a:lnTo>
                    <a:pt x="0" y="0"/>
                  </a:lnTo>
                  <a:lnTo>
                    <a:pt x="2921" y="1251"/>
                  </a:lnTo>
                  <a:lnTo>
                    <a:pt x="2921" y="3879"/>
                  </a:lnTo>
                </a:path>
              </a:pathLst>
            </a:custGeom>
            <a:gradFill flip="none" rotWithShape="1">
              <a:gsLst>
                <a:gs pos="0">
                  <a:schemeClr val="accent2">
                    <a:lumMod val="67000"/>
                  </a:schemeClr>
                </a:gs>
                <a:gs pos="48000">
                  <a:schemeClr val="accent2">
                    <a:lumMod val="97000"/>
                    <a:lumOff val="3000"/>
                  </a:schemeClr>
                </a:gs>
                <a:gs pos="100000">
                  <a:schemeClr val="accent2">
                    <a:lumMod val="60000"/>
                    <a:lumOff val="40000"/>
                  </a:schemeClr>
                </a:gs>
              </a:gsLst>
              <a:lin ang="16200000" scaled="1"/>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99" name="Freeform 298"/>
            <p:cNvSpPr>
              <a:spLocks noChangeArrowheads="1"/>
            </p:cNvSpPr>
            <p:nvPr/>
          </p:nvSpPr>
          <p:spPr bwMode="auto">
            <a:xfrm>
              <a:off x="4320" y="1133"/>
              <a:ext cx="1324" cy="1166"/>
            </a:xfrm>
            <a:custGeom>
              <a:avLst/>
              <a:gdLst>
                <a:gd name="T0" fmla="*/ 2920 w 5842"/>
                <a:gd name="T1" fmla="*/ 1272 h 5152"/>
                <a:gd name="T2" fmla="*/ 0 w 5842"/>
                <a:gd name="T3" fmla="*/ 2523 h 5152"/>
                <a:gd name="T4" fmla="*/ 0 w 5842"/>
                <a:gd name="T5" fmla="*/ 5151 h 5152"/>
                <a:gd name="T6" fmla="*/ 2920 w 5842"/>
                <a:gd name="T7" fmla="*/ 3901 h 5152"/>
                <a:gd name="T8" fmla="*/ 5841 w 5842"/>
                <a:gd name="T9" fmla="*/ 2649 h 5152"/>
                <a:gd name="T10" fmla="*/ 5841 w 5842"/>
                <a:gd name="T11" fmla="*/ 0 h 5152"/>
                <a:gd name="T12" fmla="*/ 2920 w 5842"/>
                <a:gd name="T13" fmla="*/ 1272 h 5152"/>
              </a:gdLst>
              <a:ahLst/>
              <a:cxnLst>
                <a:cxn ang="0">
                  <a:pos x="T0" y="T1"/>
                </a:cxn>
                <a:cxn ang="0">
                  <a:pos x="T2" y="T3"/>
                </a:cxn>
                <a:cxn ang="0">
                  <a:pos x="T4" y="T5"/>
                </a:cxn>
                <a:cxn ang="0">
                  <a:pos x="T6" y="T7"/>
                </a:cxn>
                <a:cxn ang="0">
                  <a:pos x="T8" y="T9"/>
                </a:cxn>
                <a:cxn ang="0">
                  <a:pos x="T10" y="T11"/>
                </a:cxn>
                <a:cxn ang="0">
                  <a:pos x="T12" y="T13"/>
                </a:cxn>
              </a:cxnLst>
              <a:rect l="0" t="0" r="r" b="b"/>
              <a:pathLst>
                <a:path w="5842" h="5152">
                  <a:moveTo>
                    <a:pt x="2920" y="1272"/>
                  </a:moveTo>
                  <a:lnTo>
                    <a:pt x="0" y="2523"/>
                  </a:lnTo>
                  <a:lnTo>
                    <a:pt x="0" y="5151"/>
                  </a:lnTo>
                  <a:lnTo>
                    <a:pt x="2920" y="3901"/>
                  </a:lnTo>
                  <a:lnTo>
                    <a:pt x="5841" y="2649"/>
                  </a:lnTo>
                  <a:lnTo>
                    <a:pt x="5841" y="0"/>
                  </a:lnTo>
                  <a:lnTo>
                    <a:pt x="2920" y="1272"/>
                  </a:lnTo>
                </a:path>
              </a:pathLst>
            </a:custGeom>
            <a:gradFill flip="none" rotWithShape="1">
              <a:gsLst>
                <a:gs pos="0">
                  <a:schemeClr val="accent2">
                    <a:lumMod val="89000"/>
                  </a:schemeClr>
                </a:gs>
                <a:gs pos="23000">
                  <a:schemeClr val="accent2">
                    <a:lumMod val="89000"/>
                  </a:schemeClr>
                </a:gs>
                <a:gs pos="69000">
                  <a:schemeClr val="accent2">
                    <a:lumMod val="75000"/>
                  </a:schemeClr>
                </a:gs>
                <a:gs pos="97000">
                  <a:schemeClr val="accent2">
                    <a:lumMod val="70000"/>
                  </a:schemeClr>
                </a:gs>
              </a:gsLst>
              <a:path path="circle">
                <a:fillToRect l="50000" t="50000" r="50000" b="5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00" name="Freeform 299"/>
            <p:cNvSpPr>
              <a:spLocks noChangeArrowheads="1"/>
            </p:cNvSpPr>
            <p:nvPr/>
          </p:nvSpPr>
          <p:spPr bwMode="auto">
            <a:xfrm>
              <a:off x="3658" y="852"/>
              <a:ext cx="1986" cy="856"/>
            </a:xfrm>
            <a:custGeom>
              <a:avLst/>
              <a:gdLst>
                <a:gd name="T0" fmla="*/ 5841 w 8763"/>
                <a:gd name="T1" fmla="*/ 0 h 3776"/>
                <a:gd name="T2" fmla="*/ 2921 w 8763"/>
                <a:gd name="T3" fmla="*/ 1252 h 3776"/>
                <a:gd name="T4" fmla="*/ 0 w 8763"/>
                <a:gd name="T5" fmla="*/ 2524 h 3776"/>
                <a:gd name="T6" fmla="*/ 2921 w 8763"/>
                <a:gd name="T7" fmla="*/ 3775 h 3776"/>
                <a:gd name="T8" fmla="*/ 5841 w 8763"/>
                <a:gd name="T9" fmla="*/ 2524 h 3776"/>
                <a:gd name="T10" fmla="*/ 8762 w 8763"/>
                <a:gd name="T11" fmla="*/ 1252 h 3776"/>
                <a:gd name="T12" fmla="*/ 5841 w 8763"/>
                <a:gd name="T13" fmla="*/ 0 h 3776"/>
              </a:gdLst>
              <a:ahLst/>
              <a:cxnLst>
                <a:cxn ang="0">
                  <a:pos x="T0" y="T1"/>
                </a:cxn>
                <a:cxn ang="0">
                  <a:pos x="T2" y="T3"/>
                </a:cxn>
                <a:cxn ang="0">
                  <a:pos x="T4" y="T5"/>
                </a:cxn>
                <a:cxn ang="0">
                  <a:pos x="T6" y="T7"/>
                </a:cxn>
                <a:cxn ang="0">
                  <a:pos x="T8" y="T9"/>
                </a:cxn>
                <a:cxn ang="0">
                  <a:pos x="T10" y="T11"/>
                </a:cxn>
                <a:cxn ang="0">
                  <a:pos x="T12" y="T13"/>
                </a:cxn>
              </a:cxnLst>
              <a:rect l="0" t="0" r="r" b="b"/>
              <a:pathLst>
                <a:path w="8763" h="3776">
                  <a:moveTo>
                    <a:pt x="5841" y="0"/>
                  </a:moveTo>
                  <a:lnTo>
                    <a:pt x="2921" y="1252"/>
                  </a:lnTo>
                  <a:lnTo>
                    <a:pt x="0" y="2524"/>
                  </a:lnTo>
                  <a:lnTo>
                    <a:pt x="2921" y="3775"/>
                  </a:lnTo>
                  <a:lnTo>
                    <a:pt x="5841" y="2524"/>
                  </a:lnTo>
                  <a:lnTo>
                    <a:pt x="8762" y="1252"/>
                  </a:lnTo>
                  <a:lnTo>
                    <a:pt x="5841" y="0"/>
                  </a:lnTo>
                </a:path>
              </a:pathLst>
            </a:custGeom>
            <a:gradFill flip="none" rotWithShape="1">
              <a:gsLst>
                <a:gs pos="0">
                  <a:schemeClr val="accent2">
                    <a:lumMod val="5000"/>
                    <a:lumOff val="95000"/>
                  </a:schemeClr>
                </a:gs>
                <a:gs pos="74000">
                  <a:schemeClr val="accent2">
                    <a:lumMod val="45000"/>
                    <a:lumOff val="55000"/>
                  </a:schemeClr>
                </a:gs>
                <a:gs pos="83000">
                  <a:schemeClr val="accent2">
                    <a:lumMod val="45000"/>
                    <a:lumOff val="55000"/>
                  </a:schemeClr>
                </a:gs>
                <a:gs pos="100000">
                  <a:schemeClr val="accent2">
                    <a:lumMod val="30000"/>
                    <a:lumOff val="70000"/>
                  </a:schemeClr>
                </a:gs>
              </a:gsLst>
              <a:lin ang="5400000" scaled="1"/>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01" name="Freeform 300"/>
            <p:cNvSpPr>
              <a:spLocks noChangeArrowheads="1"/>
            </p:cNvSpPr>
            <p:nvPr/>
          </p:nvSpPr>
          <p:spPr bwMode="auto">
            <a:xfrm>
              <a:off x="3872" y="1246"/>
              <a:ext cx="234" cy="121"/>
            </a:xfrm>
            <a:custGeom>
              <a:avLst/>
              <a:gdLst>
                <a:gd name="T0" fmla="*/ 1022 w 1044"/>
                <a:gd name="T1" fmla="*/ 333 h 543"/>
                <a:gd name="T2" fmla="*/ 1022 w 1044"/>
                <a:gd name="T3" fmla="*/ 333 h 543"/>
                <a:gd name="T4" fmla="*/ 500 w 1044"/>
                <a:gd name="T5" fmla="*/ 41 h 543"/>
                <a:gd name="T6" fmla="*/ 20 w 1044"/>
                <a:gd name="T7" fmla="*/ 229 h 543"/>
                <a:gd name="T8" fmla="*/ 542 w 1044"/>
                <a:gd name="T9" fmla="*/ 521 h 543"/>
                <a:gd name="T10" fmla="*/ 1022 w 1044"/>
                <a:gd name="T11" fmla="*/ 333 h 543"/>
              </a:gdLst>
              <a:ahLst/>
              <a:cxnLst>
                <a:cxn ang="0">
                  <a:pos x="T0" y="T1"/>
                </a:cxn>
                <a:cxn ang="0">
                  <a:pos x="T2" y="T3"/>
                </a:cxn>
                <a:cxn ang="0">
                  <a:pos x="T4" y="T5"/>
                </a:cxn>
                <a:cxn ang="0">
                  <a:pos x="T6" y="T7"/>
                </a:cxn>
                <a:cxn ang="0">
                  <a:pos x="T8" y="T9"/>
                </a:cxn>
                <a:cxn ang="0">
                  <a:pos x="T10" y="T11"/>
                </a:cxn>
              </a:cxnLst>
              <a:rect l="0" t="0" r="r" b="b"/>
              <a:pathLst>
                <a:path w="1044" h="543">
                  <a:moveTo>
                    <a:pt x="1022" y="333"/>
                  </a:moveTo>
                  <a:lnTo>
                    <a:pt x="1022" y="333"/>
                  </a:lnTo>
                  <a:cubicBezTo>
                    <a:pt x="1022" y="187"/>
                    <a:pt x="793" y="62"/>
                    <a:pt x="500" y="41"/>
                  </a:cubicBezTo>
                  <a:cubicBezTo>
                    <a:pt x="229" y="0"/>
                    <a:pt x="0" y="104"/>
                    <a:pt x="20" y="229"/>
                  </a:cubicBezTo>
                  <a:cubicBezTo>
                    <a:pt x="20" y="354"/>
                    <a:pt x="250" y="479"/>
                    <a:pt x="542" y="521"/>
                  </a:cubicBezTo>
                  <a:cubicBezTo>
                    <a:pt x="813" y="542"/>
                    <a:pt x="1043" y="458"/>
                    <a:pt x="1022" y="33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6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02" name="Freeform 301"/>
            <p:cNvSpPr>
              <a:spLocks noChangeArrowheads="1"/>
            </p:cNvSpPr>
            <p:nvPr/>
          </p:nvSpPr>
          <p:spPr bwMode="auto">
            <a:xfrm>
              <a:off x="3876" y="1298"/>
              <a:ext cx="230" cy="135"/>
            </a:xfrm>
            <a:custGeom>
              <a:avLst/>
              <a:gdLst>
                <a:gd name="T0" fmla="*/ 0 w 1024"/>
                <a:gd name="T1" fmla="*/ 0 h 606"/>
                <a:gd name="T2" fmla="*/ 0 w 1024"/>
                <a:gd name="T3" fmla="*/ 0 h 606"/>
                <a:gd name="T4" fmla="*/ 522 w 1024"/>
                <a:gd name="T5" fmla="*/ 292 h 606"/>
                <a:gd name="T6" fmla="*/ 1002 w 1024"/>
                <a:gd name="T7" fmla="*/ 104 h 606"/>
                <a:gd name="T8" fmla="*/ 1023 w 1024"/>
                <a:gd name="T9" fmla="*/ 396 h 606"/>
                <a:gd name="T10" fmla="*/ 522 w 1024"/>
                <a:gd name="T11" fmla="*/ 584 h 606"/>
                <a:gd name="T12" fmla="*/ 0 w 1024"/>
                <a:gd name="T13" fmla="*/ 292 h 606"/>
                <a:gd name="T14" fmla="*/ 0 w 102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4" h="606">
                  <a:moveTo>
                    <a:pt x="0" y="0"/>
                  </a:moveTo>
                  <a:lnTo>
                    <a:pt x="0" y="0"/>
                  </a:lnTo>
                  <a:cubicBezTo>
                    <a:pt x="0" y="125"/>
                    <a:pt x="230" y="250"/>
                    <a:pt x="522" y="292"/>
                  </a:cubicBezTo>
                  <a:cubicBezTo>
                    <a:pt x="793" y="313"/>
                    <a:pt x="1023" y="229"/>
                    <a:pt x="1002" y="104"/>
                  </a:cubicBezTo>
                  <a:cubicBezTo>
                    <a:pt x="1023" y="396"/>
                    <a:pt x="1023" y="396"/>
                    <a:pt x="1023" y="396"/>
                  </a:cubicBezTo>
                  <a:cubicBezTo>
                    <a:pt x="1023" y="521"/>
                    <a:pt x="814" y="605"/>
                    <a:pt x="522" y="584"/>
                  </a:cubicBezTo>
                  <a:cubicBezTo>
                    <a:pt x="251" y="563"/>
                    <a:pt x="22" y="417"/>
                    <a:pt x="0"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7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03" name="Freeform 302"/>
            <p:cNvSpPr>
              <a:spLocks noChangeArrowheads="1"/>
            </p:cNvSpPr>
            <p:nvPr/>
          </p:nvSpPr>
          <p:spPr bwMode="auto">
            <a:xfrm>
              <a:off x="4225" y="1423"/>
              <a:ext cx="236" cy="123"/>
            </a:xfrm>
            <a:custGeom>
              <a:avLst/>
              <a:gdLst>
                <a:gd name="T0" fmla="*/ 1022 w 1044"/>
                <a:gd name="T1" fmla="*/ 313 h 544"/>
                <a:gd name="T2" fmla="*/ 1022 w 1044"/>
                <a:gd name="T3" fmla="*/ 313 h 544"/>
                <a:gd name="T4" fmla="*/ 501 w 1044"/>
                <a:gd name="T5" fmla="*/ 21 h 544"/>
                <a:gd name="T6" fmla="*/ 21 w 1044"/>
                <a:gd name="T7" fmla="*/ 230 h 544"/>
                <a:gd name="T8" fmla="*/ 542 w 1044"/>
                <a:gd name="T9" fmla="*/ 522 h 544"/>
                <a:gd name="T10" fmla="*/ 1022 w 1044"/>
                <a:gd name="T11" fmla="*/ 313 h 544"/>
              </a:gdLst>
              <a:ahLst/>
              <a:cxnLst>
                <a:cxn ang="0">
                  <a:pos x="T0" y="T1"/>
                </a:cxn>
                <a:cxn ang="0">
                  <a:pos x="T2" y="T3"/>
                </a:cxn>
                <a:cxn ang="0">
                  <a:pos x="T4" y="T5"/>
                </a:cxn>
                <a:cxn ang="0">
                  <a:pos x="T6" y="T7"/>
                </a:cxn>
                <a:cxn ang="0">
                  <a:pos x="T8" y="T9"/>
                </a:cxn>
                <a:cxn ang="0">
                  <a:pos x="T10" y="T11"/>
                </a:cxn>
              </a:cxnLst>
              <a:rect l="0" t="0" r="r" b="b"/>
              <a:pathLst>
                <a:path w="1044" h="544">
                  <a:moveTo>
                    <a:pt x="1022" y="313"/>
                  </a:moveTo>
                  <a:lnTo>
                    <a:pt x="1022" y="313"/>
                  </a:lnTo>
                  <a:cubicBezTo>
                    <a:pt x="1022" y="188"/>
                    <a:pt x="793" y="63"/>
                    <a:pt x="501" y="21"/>
                  </a:cubicBezTo>
                  <a:cubicBezTo>
                    <a:pt x="230" y="0"/>
                    <a:pt x="0" y="83"/>
                    <a:pt x="21" y="230"/>
                  </a:cubicBezTo>
                  <a:cubicBezTo>
                    <a:pt x="21" y="355"/>
                    <a:pt x="251" y="480"/>
                    <a:pt x="542" y="522"/>
                  </a:cubicBezTo>
                  <a:cubicBezTo>
                    <a:pt x="814" y="543"/>
                    <a:pt x="1043" y="459"/>
                    <a:pt x="1022"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6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04" name="Freeform 303"/>
            <p:cNvSpPr>
              <a:spLocks noChangeArrowheads="1"/>
            </p:cNvSpPr>
            <p:nvPr/>
          </p:nvSpPr>
          <p:spPr bwMode="auto">
            <a:xfrm>
              <a:off x="4229" y="1478"/>
              <a:ext cx="232" cy="135"/>
            </a:xfrm>
            <a:custGeom>
              <a:avLst/>
              <a:gdLst>
                <a:gd name="T0" fmla="*/ 0 w 1023"/>
                <a:gd name="T1" fmla="*/ 0 h 605"/>
                <a:gd name="T2" fmla="*/ 0 w 1023"/>
                <a:gd name="T3" fmla="*/ 0 h 605"/>
                <a:gd name="T4" fmla="*/ 521 w 1023"/>
                <a:gd name="T5" fmla="*/ 292 h 605"/>
                <a:gd name="T6" fmla="*/ 1001 w 1023"/>
                <a:gd name="T7" fmla="*/ 83 h 605"/>
                <a:gd name="T8" fmla="*/ 1022 w 1023"/>
                <a:gd name="T9" fmla="*/ 375 h 605"/>
                <a:gd name="T10" fmla="*/ 521 w 1023"/>
                <a:gd name="T11" fmla="*/ 584 h 605"/>
                <a:gd name="T12" fmla="*/ 0 w 1023"/>
                <a:gd name="T13" fmla="*/ 292 h 605"/>
                <a:gd name="T14" fmla="*/ 0 w 1023"/>
                <a:gd name="T15" fmla="*/ 0 h 6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3" h="605">
                  <a:moveTo>
                    <a:pt x="0" y="0"/>
                  </a:moveTo>
                  <a:lnTo>
                    <a:pt x="0" y="0"/>
                  </a:lnTo>
                  <a:cubicBezTo>
                    <a:pt x="0" y="125"/>
                    <a:pt x="230" y="250"/>
                    <a:pt x="521" y="292"/>
                  </a:cubicBezTo>
                  <a:cubicBezTo>
                    <a:pt x="793" y="313"/>
                    <a:pt x="1022" y="229"/>
                    <a:pt x="1001" y="83"/>
                  </a:cubicBezTo>
                  <a:cubicBezTo>
                    <a:pt x="1022" y="375"/>
                    <a:pt x="1022" y="375"/>
                    <a:pt x="1022" y="375"/>
                  </a:cubicBezTo>
                  <a:cubicBezTo>
                    <a:pt x="1022" y="521"/>
                    <a:pt x="814" y="604"/>
                    <a:pt x="521" y="584"/>
                  </a:cubicBezTo>
                  <a:cubicBezTo>
                    <a:pt x="250" y="542"/>
                    <a:pt x="21" y="417"/>
                    <a:pt x="0"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7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05" name="Freeform 304"/>
            <p:cNvSpPr>
              <a:spLocks noChangeArrowheads="1"/>
            </p:cNvSpPr>
            <p:nvPr/>
          </p:nvSpPr>
          <p:spPr bwMode="auto">
            <a:xfrm>
              <a:off x="4183" y="1122"/>
              <a:ext cx="232" cy="121"/>
            </a:xfrm>
            <a:custGeom>
              <a:avLst/>
              <a:gdLst>
                <a:gd name="T0" fmla="*/ 1022 w 1023"/>
                <a:gd name="T1" fmla="*/ 313 h 544"/>
                <a:gd name="T2" fmla="*/ 1022 w 1023"/>
                <a:gd name="T3" fmla="*/ 313 h 544"/>
                <a:gd name="T4" fmla="*/ 501 w 1023"/>
                <a:gd name="T5" fmla="*/ 21 h 544"/>
                <a:gd name="T6" fmla="*/ 0 w 1023"/>
                <a:gd name="T7" fmla="*/ 229 h 544"/>
                <a:gd name="T8" fmla="*/ 521 w 1023"/>
                <a:gd name="T9" fmla="*/ 500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1"/>
                  </a:cubicBezTo>
                  <a:cubicBezTo>
                    <a:pt x="208" y="0"/>
                    <a:pt x="0" y="83"/>
                    <a:pt x="0" y="229"/>
                  </a:cubicBezTo>
                  <a:cubicBezTo>
                    <a:pt x="0" y="355"/>
                    <a:pt x="250" y="480"/>
                    <a:pt x="521" y="500"/>
                  </a:cubicBezTo>
                  <a:cubicBezTo>
                    <a:pt x="813" y="543"/>
                    <a:pt x="1022" y="459"/>
                    <a:pt x="1022"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6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06" name="Freeform 305"/>
            <p:cNvSpPr>
              <a:spLocks noChangeArrowheads="1"/>
            </p:cNvSpPr>
            <p:nvPr/>
          </p:nvSpPr>
          <p:spPr bwMode="auto">
            <a:xfrm>
              <a:off x="4183" y="1175"/>
              <a:ext cx="236" cy="135"/>
            </a:xfrm>
            <a:custGeom>
              <a:avLst/>
              <a:gdLst>
                <a:gd name="T0" fmla="*/ 0 w 1044"/>
                <a:gd name="T1" fmla="*/ 0 h 606"/>
                <a:gd name="T2" fmla="*/ 0 w 1044"/>
                <a:gd name="T3" fmla="*/ 0 h 606"/>
                <a:gd name="T4" fmla="*/ 521 w 1044"/>
                <a:gd name="T5" fmla="*/ 271 h 606"/>
                <a:gd name="T6" fmla="*/ 1022 w 1044"/>
                <a:gd name="T7" fmla="*/ 84 h 606"/>
                <a:gd name="T8" fmla="*/ 1022 w 1044"/>
                <a:gd name="T9" fmla="*/ 376 h 606"/>
                <a:gd name="T10" fmla="*/ 542 w 1044"/>
                <a:gd name="T11" fmla="*/ 564 h 606"/>
                <a:gd name="T12" fmla="*/ 21 w 1044"/>
                <a:gd name="T13" fmla="*/ 293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0" y="126"/>
                    <a:pt x="250" y="251"/>
                    <a:pt x="521" y="271"/>
                  </a:cubicBezTo>
                  <a:cubicBezTo>
                    <a:pt x="813" y="314"/>
                    <a:pt x="1022" y="230"/>
                    <a:pt x="1022" y="84"/>
                  </a:cubicBezTo>
                  <a:cubicBezTo>
                    <a:pt x="1022" y="376"/>
                    <a:pt x="1022" y="376"/>
                    <a:pt x="1022" y="376"/>
                  </a:cubicBezTo>
                  <a:cubicBezTo>
                    <a:pt x="1043" y="522"/>
                    <a:pt x="813" y="605"/>
                    <a:pt x="542" y="564"/>
                  </a:cubicBezTo>
                  <a:cubicBezTo>
                    <a:pt x="250" y="543"/>
                    <a:pt x="21" y="418"/>
                    <a:pt x="21" y="293"/>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7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07" name="Freeform 306"/>
            <p:cNvSpPr>
              <a:spLocks noChangeArrowheads="1"/>
            </p:cNvSpPr>
            <p:nvPr/>
          </p:nvSpPr>
          <p:spPr bwMode="auto">
            <a:xfrm>
              <a:off x="4534" y="1300"/>
              <a:ext cx="234" cy="117"/>
            </a:xfrm>
            <a:custGeom>
              <a:avLst/>
              <a:gdLst>
                <a:gd name="T0" fmla="*/ 1044 w 1045"/>
                <a:gd name="T1" fmla="*/ 313 h 522"/>
                <a:gd name="T2" fmla="*/ 1044 w 1045"/>
                <a:gd name="T3" fmla="*/ 313 h 522"/>
                <a:gd name="T4" fmla="*/ 501 w 1045"/>
                <a:gd name="T5" fmla="*/ 21 h 522"/>
                <a:gd name="T6" fmla="*/ 21 w 1045"/>
                <a:gd name="T7" fmla="*/ 208 h 522"/>
                <a:gd name="T8" fmla="*/ 543 w 1045"/>
                <a:gd name="T9" fmla="*/ 500 h 522"/>
                <a:gd name="T10" fmla="*/ 1044 w 1045"/>
                <a:gd name="T11" fmla="*/ 313 h 522"/>
              </a:gdLst>
              <a:ahLst/>
              <a:cxnLst>
                <a:cxn ang="0">
                  <a:pos x="T0" y="T1"/>
                </a:cxn>
                <a:cxn ang="0">
                  <a:pos x="T2" y="T3"/>
                </a:cxn>
                <a:cxn ang="0">
                  <a:pos x="T4" y="T5"/>
                </a:cxn>
                <a:cxn ang="0">
                  <a:pos x="T6" y="T7"/>
                </a:cxn>
                <a:cxn ang="0">
                  <a:pos x="T8" y="T9"/>
                </a:cxn>
                <a:cxn ang="0">
                  <a:pos x="T10" y="T11"/>
                </a:cxn>
              </a:cxnLst>
              <a:rect l="0" t="0" r="r" b="b"/>
              <a:pathLst>
                <a:path w="1045" h="522">
                  <a:moveTo>
                    <a:pt x="1044" y="313"/>
                  </a:moveTo>
                  <a:lnTo>
                    <a:pt x="1044" y="313"/>
                  </a:lnTo>
                  <a:cubicBezTo>
                    <a:pt x="1022" y="187"/>
                    <a:pt x="793" y="41"/>
                    <a:pt x="501" y="21"/>
                  </a:cubicBezTo>
                  <a:cubicBezTo>
                    <a:pt x="230" y="0"/>
                    <a:pt x="0" y="83"/>
                    <a:pt x="21" y="208"/>
                  </a:cubicBezTo>
                  <a:cubicBezTo>
                    <a:pt x="21" y="354"/>
                    <a:pt x="271" y="480"/>
                    <a:pt x="543" y="500"/>
                  </a:cubicBezTo>
                  <a:cubicBezTo>
                    <a:pt x="814" y="521"/>
                    <a:pt x="1044" y="438"/>
                    <a:pt x="1044"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6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08" name="Freeform 307"/>
            <p:cNvSpPr>
              <a:spLocks noChangeArrowheads="1"/>
            </p:cNvSpPr>
            <p:nvPr/>
          </p:nvSpPr>
          <p:spPr bwMode="auto">
            <a:xfrm>
              <a:off x="4538" y="1348"/>
              <a:ext cx="236" cy="137"/>
            </a:xfrm>
            <a:custGeom>
              <a:avLst/>
              <a:gdLst>
                <a:gd name="T0" fmla="*/ 0 w 1044"/>
                <a:gd name="T1" fmla="*/ 0 h 607"/>
                <a:gd name="T2" fmla="*/ 0 w 1044"/>
                <a:gd name="T3" fmla="*/ 0 h 607"/>
                <a:gd name="T4" fmla="*/ 522 w 1044"/>
                <a:gd name="T5" fmla="*/ 292 h 607"/>
                <a:gd name="T6" fmla="*/ 1023 w 1044"/>
                <a:gd name="T7" fmla="*/ 105 h 607"/>
                <a:gd name="T8" fmla="*/ 1023 w 1044"/>
                <a:gd name="T9" fmla="*/ 397 h 607"/>
                <a:gd name="T10" fmla="*/ 543 w 1044"/>
                <a:gd name="T11" fmla="*/ 584 h 607"/>
                <a:gd name="T12" fmla="*/ 0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6"/>
                    <a:pt x="250" y="272"/>
                    <a:pt x="522" y="292"/>
                  </a:cubicBezTo>
                  <a:cubicBezTo>
                    <a:pt x="793" y="313"/>
                    <a:pt x="1023" y="230"/>
                    <a:pt x="1023" y="105"/>
                  </a:cubicBezTo>
                  <a:cubicBezTo>
                    <a:pt x="1023" y="397"/>
                    <a:pt x="1023" y="397"/>
                    <a:pt x="1023" y="397"/>
                  </a:cubicBezTo>
                  <a:cubicBezTo>
                    <a:pt x="1043" y="522"/>
                    <a:pt x="814" y="606"/>
                    <a:pt x="543" y="584"/>
                  </a:cubicBezTo>
                  <a:cubicBezTo>
                    <a:pt x="250" y="564"/>
                    <a:pt x="21" y="439"/>
                    <a:pt x="0"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7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09" name="Freeform 308"/>
            <p:cNvSpPr>
              <a:spLocks noChangeArrowheads="1"/>
            </p:cNvSpPr>
            <p:nvPr/>
          </p:nvSpPr>
          <p:spPr bwMode="auto">
            <a:xfrm>
              <a:off x="4500" y="999"/>
              <a:ext cx="236" cy="117"/>
            </a:xfrm>
            <a:custGeom>
              <a:avLst/>
              <a:gdLst>
                <a:gd name="T0" fmla="*/ 1023 w 1044"/>
                <a:gd name="T1" fmla="*/ 313 h 522"/>
                <a:gd name="T2" fmla="*/ 1023 w 1044"/>
                <a:gd name="T3" fmla="*/ 313 h 522"/>
                <a:gd name="T4" fmla="*/ 501 w 1044"/>
                <a:gd name="T5" fmla="*/ 21 h 522"/>
                <a:gd name="T6" fmla="*/ 0 w 1044"/>
                <a:gd name="T7" fmla="*/ 208 h 522"/>
                <a:gd name="T8" fmla="*/ 543 w 1044"/>
                <a:gd name="T9" fmla="*/ 500 h 522"/>
                <a:gd name="T10" fmla="*/ 1023 w 1044"/>
                <a:gd name="T11" fmla="*/ 313 h 522"/>
              </a:gdLst>
              <a:ahLst/>
              <a:cxnLst>
                <a:cxn ang="0">
                  <a:pos x="T0" y="T1"/>
                </a:cxn>
                <a:cxn ang="0">
                  <a:pos x="T2" y="T3"/>
                </a:cxn>
                <a:cxn ang="0">
                  <a:pos x="T4" y="T5"/>
                </a:cxn>
                <a:cxn ang="0">
                  <a:pos x="T6" y="T7"/>
                </a:cxn>
                <a:cxn ang="0">
                  <a:pos x="T8" y="T9"/>
                </a:cxn>
                <a:cxn ang="0">
                  <a:pos x="T10" y="T11"/>
                </a:cxn>
              </a:cxnLst>
              <a:rect l="0" t="0" r="r" b="b"/>
              <a:pathLst>
                <a:path w="1044" h="522">
                  <a:moveTo>
                    <a:pt x="1023" y="313"/>
                  </a:moveTo>
                  <a:lnTo>
                    <a:pt x="1023" y="313"/>
                  </a:lnTo>
                  <a:cubicBezTo>
                    <a:pt x="1023" y="167"/>
                    <a:pt x="772" y="41"/>
                    <a:pt x="501" y="21"/>
                  </a:cubicBezTo>
                  <a:cubicBezTo>
                    <a:pt x="230" y="0"/>
                    <a:pt x="0" y="83"/>
                    <a:pt x="0" y="208"/>
                  </a:cubicBezTo>
                  <a:cubicBezTo>
                    <a:pt x="21" y="354"/>
                    <a:pt x="250" y="480"/>
                    <a:pt x="543" y="500"/>
                  </a:cubicBezTo>
                  <a:cubicBezTo>
                    <a:pt x="814" y="521"/>
                    <a:pt x="1043" y="438"/>
                    <a:pt x="1023"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6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10" name="Freeform 309"/>
            <p:cNvSpPr>
              <a:spLocks noChangeArrowheads="1"/>
            </p:cNvSpPr>
            <p:nvPr/>
          </p:nvSpPr>
          <p:spPr bwMode="auto">
            <a:xfrm>
              <a:off x="4500" y="1046"/>
              <a:ext cx="236" cy="137"/>
            </a:xfrm>
            <a:custGeom>
              <a:avLst/>
              <a:gdLst>
                <a:gd name="T0" fmla="*/ 0 w 1044"/>
                <a:gd name="T1" fmla="*/ 0 h 607"/>
                <a:gd name="T2" fmla="*/ 0 w 1044"/>
                <a:gd name="T3" fmla="*/ 0 h 607"/>
                <a:gd name="T4" fmla="*/ 543 w 1044"/>
                <a:gd name="T5" fmla="*/ 292 h 607"/>
                <a:gd name="T6" fmla="*/ 1023 w 1044"/>
                <a:gd name="T7" fmla="*/ 105 h 607"/>
                <a:gd name="T8" fmla="*/ 1043 w 1044"/>
                <a:gd name="T9" fmla="*/ 397 h 607"/>
                <a:gd name="T10" fmla="*/ 543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0" y="272"/>
                    <a:pt x="543" y="292"/>
                  </a:cubicBezTo>
                  <a:cubicBezTo>
                    <a:pt x="814" y="313"/>
                    <a:pt x="1043" y="230"/>
                    <a:pt x="1023" y="105"/>
                  </a:cubicBezTo>
                  <a:cubicBezTo>
                    <a:pt x="1043" y="397"/>
                    <a:pt x="1043" y="397"/>
                    <a:pt x="1043" y="397"/>
                  </a:cubicBezTo>
                  <a:cubicBezTo>
                    <a:pt x="1043" y="522"/>
                    <a:pt x="835" y="606"/>
                    <a:pt x="543" y="584"/>
                  </a:cubicBezTo>
                  <a:cubicBezTo>
                    <a:pt x="272" y="563"/>
                    <a:pt x="21" y="439"/>
                    <a:pt x="21"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7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11" name="Freeform 310"/>
            <p:cNvSpPr>
              <a:spLocks noChangeArrowheads="1"/>
            </p:cNvSpPr>
            <p:nvPr/>
          </p:nvSpPr>
          <p:spPr bwMode="auto">
            <a:xfrm>
              <a:off x="4855" y="1175"/>
              <a:ext cx="232" cy="121"/>
            </a:xfrm>
            <a:custGeom>
              <a:avLst/>
              <a:gdLst>
                <a:gd name="T0" fmla="*/ 1022 w 1023"/>
                <a:gd name="T1" fmla="*/ 314 h 544"/>
                <a:gd name="T2" fmla="*/ 1022 w 1023"/>
                <a:gd name="T3" fmla="*/ 314 h 544"/>
                <a:gd name="T4" fmla="*/ 501 w 1023"/>
                <a:gd name="T5" fmla="*/ 43 h 544"/>
                <a:gd name="T6" fmla="*/ 0 w 1023"/>
                <a:gd name="T7" fmla="*/ 230 h 544"/>
                <a:gd name="T8" fmla="*/ 521 w 1023"/>
                <a:gd name="T9" fmla="*/ 522 h 544"/>
                <a:gd name="T10" fmla="*/ 1022 w 1023"/>
                <a:gd name="T11" fmla="*/ 314 h 544"/>
              </a:gdLst>
              <a:ahLst/>
              <a:cxnLst>
                <a:cxn ang="0">
                  <a:pos x="T0" y="T1"/>
                </a:cxn>
                <a:cxn ang="0">
                  <a:pos x="T2" y="T3"/>
                </a:cxn>
                <a:cxn ang="0">
                  <a:pos x="T4" y="T5"/>
                </a:cxn>
                <a:cxn ang="0">
                  <a:pos x="T6" y="T7"/>
                </a:cxn>
                <a:cxn ang="0">
                  <a:pos x="T8" y="T9"/>
                </a:cxn>
                <a:cxn ang="0">
                  <a:pos x="T10" y="T11"/>
                </a:cxn>
              </a:cxnLst>
              <a:rect l="0" t="0" r="r" b="b"/>
              <a:pathLst>
                <a:path w="1023" h="544">
                  <a:moveTo>
                    <a:pt x="1022" y="314"/>
                  </a:moveTo>
                  <a:lnTo>
                    <a:pt x="1022" y="314"/>
                  </a:lnTo>
                  <a:cubicBezTo>
                    <a:pt x="1022" y="188"/>
                    <a:pt x="772" y="63"/>
                    <a:pt x="501" y="43"/>
                  </a:cubicBezTo>
                  <a:cubicBezTo>
                    <a:pt x="209" y="0"/>
                    <a:pt x="0" y="84"/>
                    <a:pt x="0" y="230"/>
                  </a:cubicBezTo>
                  <a:cubicBezTo>
                    <a:pt x="21" y="355"/>
                    <a:pt x="250" y="480"/>
                    <a:pt x="521" y="522"/>
                  </a:cubicBezTo>
                  <a:cubicBezTo>
                    <a:pt x="814" y="543"/>
                    <a:pt x="1022" y="460"/>
                    <a:pt x="1022" y="314"/>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6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12" name="Freeform 311"/>
            <p:cNvSpPr>
              <a:spLocks noChangeArrowheads="1"/>
            </p:cNvSpPr>
            <p:nvPr/>
          </p:nvSpPr>
          <p:spPr bwMode="auto">
            <a:xfrm>
              <a:off x="4855" y="1225"/>
              <a:ext cx="236" cy="137"/>
            </a:xfrm>
            <a:custGeom>
              <a:avLst/>
              <a:gdLst>
                <a:gd name="T0" fmla="*/ 0 w 1044"/>
                <a:gd name="T1" fmla="*/ 0 h 606"/>
                <a:gd name="T2" fmla="*/ 0 w 1044"/>
                <a:gd name="T3" fmla="*/ 0 h 606"/>
                <a:gd name="T4" fmla="*/ 521 w 1044"/>
                <a:gd name="T5" fmla="*/ 292 h 606"/>
                <a:gd name="T6" fmla="*/ 1022 w 1044"/>
                <a:gd name="T7" fmla="*/ 84 h 606"/>
                <a:gd name="T8" fmla="*/ 1043 w 1044"/>
                <a:gd name="T9" fmla="*/ 375 h 606"/>
                <a:gd name="T10" fmla="*/ 543 w 1044"/>
                <a:gd name="T11" fmla="*/ 584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92"/>
                  </a:cubicBezTo>
                  <a:cubicBezTo>
                    <a:pt x="814" y="313"/>
                    <a:pt x="1022" y="230"/>
                    <a:pt x="1022" y="84"/>
                  </a:cubicBezTo>
                  <a:cubicBezTo>
                    <a:pt x="1043" y="375"/>
                    <a:pt x="1043" y="375"/>
                    <a:pt x="1043" y="375"/>
                  </a:cubicBezTo>
                  <a:cubicBezTo>
                    <a:pt x="1043" y="521"/>
                    <a:pt x="814" y="605"/>
                    <a:pt x="543" y="584"/>
                  </a:cubicBezTo>
                  <a:cubicBezTo>
                    <a:pt x="271" y="542"/>
                    <a:pt x="21" y="417"/>
                    <a:pt x="21"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7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13" name="Freeform 312"/>
            <p:cNvSpPr>
              <a:spLocks noChangeArrowheads="1"/>
            </p:cNvSpPr>
            <p:nvPr/>
          </p:nvSpPr>
          <p:spPr bwMode="auto">
            <a:xfrm>
              <a:off x="4808" y="876"/>
              <a:ext cx="230" cy="121"/>
            </a:xfrm>
            <a:custGeom>
              <a:avLst/>
              <a:gdLst>
                <a:gd name="T0" fmla="*/ 1022 w 1023"/>
                <a:gd name="T1" fmla="*/ 313 h 544"/>
                <a:gd name="T2" fmla="*/ 1022 w 1023"/>
                <a:gd name="T3" fmla="*/ 313 h 544"/>
                <a:gd name="T4" fmla="*/ 500 w 1023"/>
                <a:gd name="T5" fmla="*/ 21 h 544"/>
                <a:gd name="T6" fmla="*/ 0 w 1023"/>
                <a:gd name="T7" fmla="*/ 209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22" y="188"/>
                    <a:pt x="771" y="63"/>
                    <a:pt x="500" y="21"/>
                  </a:cubicBezTo>
                  <a:cubicBezTo>
                    <a:pt x="208" y="0"/>
                    <a:pt x="0" y="84"/>
                    <a:pt x="0" y="209"/>
                  </a:cubicBezTo>
                  <a:cubicBezTo>
                    <a:pt x="20" y="355"/>
                    <a:pt x="250" y="480"/>
                    <a:pt x="521" y="501"/>
                  </a:cubicBezTo>
                  <a:cubicBezTo>
                    <a:pt x="813" y="543"/>
                    <a:pt x="1022" y="439"/>
                    <a:pt x="1022"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6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14" name="Freeform 313"/>
            <p:cNvSpPr>
              <a:spLocks noChangeArrowheads="1"/>
            </p:cNvSpPr>
            <p:nvPr/>
          </p:nvSpPr>
          <p:spPr bwMode="auto">
            <a:xfrm>
              <a:off x="4808" y="923"/>
              <a:ext cx="236" cy="141"/>
            </a:xfrm>
            <a:custGeom>
              <a:avLst/>
              <a:gdLst>
                <a:gd name="T0" fmla="*/ 0 w 1043"/>
                <a:gd name="T1" fmla="*/ 0 h 627"/>
                <a:gd name="T2" fmla="*/ 0 w 1043"/>
                <a:gd name="T3" fmla="*/ 0 h 627"/>
                <a:gd name="T4" fmla="*/ 521 w 1043"/>
                <a:gd name="T5" fmla="*/ 292 h 627"/>
                <a:gd name="T6" fmla="*/ 1022 w 1043"/>
                <a:gd name="T7" fmla="*/ 104 h 627"/>
                <a:gd name="T8" fmla="*/ 1042 w 1043"/>
                <a:gd name="T9" fmla="*/ 397 h 627"/>
                <a:gd name="T10" fmla="*/ 542 w 1043"/>
                <a:gd name="T11" fmla="*/ 584 h 627"/>
                <a:gd name="T12" fmla="*/ 20 w 1043"/>
                <a:gd name="T13" fmla="*/ 292 h 627"/>
                <a:gd name="T14" fmla="*/ 0 w 1043"/>
                <a:gd name="T15" fmla="*/ 0 h 6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3" h="627">
                  <a:moveTo>
                    <a:pt x="0" y="0"/>
                  </a:moveTo>
                  <a:lnTo>
                    <a:pt x="0" y="0"/>
                  </a:lnTo>
                  <a:cubicBezTo>
                    <a:pt x="20" y="146"/>
                    <a:pt x="250" y="271"/>
                    <a:pt x="521" y="292"/>
                  </a:cubicBezTo>
                  <a:cubicBezTo>
                    <a:pt x="813" y="334"/>
                    <a:pt x="1022" y="230"/>
                    <a:pt x="1022" y="104"/>
                  </a:cubicBezTo>
                  <a:cubicBezTo>
                    <a:pt x="1042" y="397"/>
                    <a:pt x="1042" y="397"/>
                    <a:pt x="1042" y="397"/>
                  </a:cubicBezTo>
                  <a:cubicBezTo>
                    <a:pt x="1042" y="521"/>
                    <a:pt x="813" y="626"/>
                    <a:pt x="542" y="584"/>
                  </a:cubicBezTo>
                  <a:cubicBezTo>
                    <a:pt x="271" y="563"/>
                    <a:pt x="20" y="438"/>
                    <a:pt x="20"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77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15" name="Freeform 314"/>
            <p:cNvSpPr>
              <a:spLocks noChangeArrowheads="1"/>
            </p:cNvSpPr>
            <p:nvPr/>
          </p:nvSpPr>
          <p:spPr bwMode="auto">
            <a:xfrm>
              <a:off x="5162" y="1056"/>
              <a:ext cx="232" cy="117"/>
            </a:xfrm>
            <a:custGeom>
              <a:avLst/>
              <a:gdLst>
                <a:gd name="T0" fmla="*/ 1022 w 1023"/>
                <a:gd name="T1" fmla="*/ 313 h 522"/>
                <a:gd name="T2" fmla="*/ 1022 w 1023"/>
                <a:gd name="T3" fmla="*/ 313 h 522"/>
                <a:gd name="T4" fmla="*/ 500 w 1023"/>
                <a:gd name="T5" fmla="*/ 21 h 522"/>
                <a:gd name="T6" fmla="*/ 0 w 1023"/>
                <a:gd name="T7" fmla="*/ 208 h 522"/>
                <a:gd name="T8" fmla="*/ 522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67"/>
                    <a:pt x="772" y="42"/>
                    <a:pt x="500" y="21"/>
                  </a:cubicBezTo>
                  <a:cubicBezTo>
                    <a:pt x="209" y="0"/>
                    <a:pt x="0" y="84"/>
                    <a:pt x="0" y="208"/>
                  </a:cubicBezTo>
                  <a:cubicBezTo>
                    <a:pt x="21" y="355"/>
                    <a:pt x="250" y="480"/>
                    <a:pt x="522" y="501"/>
                  </a:cubicBezTo>
                  <a:cubicBezTo>
                    <a:pt x="813" y="521"/>
                    <a:pt x="1022" y="438"/>
                    <a:pt x="1022"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6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16" name="Freeform 315"/>
            <p:cNvSpPr>
              <a:spLocks noChangeArrowheads="1"/>
            </p:cNvSpPr>
            <p:nvPr/>
          </p:nvSpPr>
          <p:spPr bwMode="auto">
            <a:xfrm>
              <a:off x="5162" y="1102"/>
              <a:ext cx="236" cy="137"/>
            </a:xfrm>
            <a:custGeom>
              <a:avLst/>
              <a:gdLst>
                <a:gd name="T0" fmla="*/ 0 w 1044"/>
                <a:gd name="T1" fmla="*/ 0 h 607"/>
                <a:gd name="T2" fmla="*/ 0 w 1044"/>
                <a:gd name="T3" fmla="*/ 0 h 607"/>
                <a:gd name="T4" fmla="*/ 522 w 1044"/>
                <a:gd name="T5" fmla="*/ 293 h 607"/>
                <a:gd name="T6" fmla="*/ 1022 w 1044"/>
                <a:gd name="T7" fmla="*/ 105 h 607"/>
                <a:gd name="T8" fmla="*/ 1022 w 1044"/>
                <a:gd name="T9" fmla="*/ 397 h 607"/>
                <a:gd name="T10" fmla="*/ 542 w 1044"/>
                <a:gd name="T11" fmla="*/ 584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7"/>
                    <a:pt x="250" y="272"/>
                    <a:pt x="522" y="293"/>
                  </a:cubicBezTo>
                  <a:cubicBezTo>
                    <a:pt x="813" y="313"/>
                    <a:pt x="1022" y="230"/>
                    <a:pt x="1022" y="105"/>
                  </a:cubicBezTo>
                  <a:cubicBezTo>
                    <a:pt x="1022" y="397"/>
                    <a:pt x="1022" y="397"/>
                    <a:pt x="1022" y="397"/>
                  </a:cubicBezTo>
                  <a:cubicBezTo>
                    <a:pt x="1043" y="522"/>
                    <a:pt x="813" y="606"/>
                    <a:pt x="542" y="584"/>
                  </a:cubicBezTo>
                  <a:cubicBezTo>
                    <a:pt x="250" y="564"/>
                    <a:pt x="21" y="439"/>
                    <a:pt x="21" y="293"/>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7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grpSp>
      <p:grpSp>
        <p:nvGrpSpPr>
          <p:cNvPr id="218" name="Group 204"/>
          <p:cNvGrpSpPr>
            <a:grpSpLocks/>
          </p:cNvGrpSpPr>
          <p:nvPr/>
        </p:nvGrpSpPr>
        <p:grpSpPr bwMode="auto">
          <a:xfrm>
            <a:off x="5603966" y="1021125"/>
            <a:ext cx="1742346" cy="1269608"/>
            <a:chOff x="3658" y="852"/>
            <a:chExt cx="1986" cy="1447"/>
          </a:xfrm>
        </p:grpSpPr>
        <p:sp>
          <p:nvSpPr>
            <p:cNvPr id="219" name="Freeform 218"/>
            <p:cNvSpPr>
              <a:spLocks noChangeArrowheads="1"/>
            </p:cNvSpPr>
            <p:nvPr/>
          </p:nvSpPr>
          <p:spPr bwMode="auto">
            <a:xfrm>
              <a:off x="3658" y="1419"/>
              <a:ext cx="662" cy="880"/>
            </a:xfrm>
            <a:custGeom>
              <a:avLst/>
              <a:gdLst>
                <a:gd name="T0" fmla="*/ 2921 w 2922"/>
                <a:gd name="T1" fmla="*/ 3879 h 3880"/>
                <a:gd name="T2" fmla="*/ 0 w 2922"/>
                <a:gd name="T3" fmla="*/ 2629 h 3880"/>
                <a:gd name="T4" fmla="*/ 0 w 2922"/>
                <a:gd name="T5" fmla="*/ 0 h 3880"/>
                <a:gd name="T6" fmla="*/ 2921 w 2922"/>
                <a:gd name="T7" fmla="*/ 1251 h 3880"/>
                <a:gd name="T8" fmla="*/ 2921 w 2922"/>
                <a:gd name="T9" fmla="*/ 3879 h 3880"/>
              </a:gdLst>
              <a:ahLst/>
              <a:cxnLst>
                <a:cxn ang="0">
                  <a:pos x="T0" y="T1"/>
                </a:cxn>
                <a:cxn ang="0">
                  <a:pos x="T2" y="T3"/>
                </a:cxn>
                <a:cxn ang="0">
                  <a:pos x="T4" y="T5"/>
                </a:cxn>
                <a:cxn ang="0">
                  <a:pos x="T6" y="T7"/>
                </a:cxn>
                <a:cxn ang="0">
                  <a:pos x="T8" y="T9"/>
                </a:cxn>
              </a:cxnLst>
              <a:rect l="0" t="0" r="r" b="b"/>
              <a:pathLst>
                <a:path w="2922" h="3880">
                  <a:moveTo>
                    <a:pt x="2921" y="3879"/>
                  </a:moveTo>
                  <a:lnTo>
                    <a:pt x="0" y="2629"/>
                  </a:lnTo>
                  <a:lnTo>
                    <a:pt x="0" y="0"/>
                  </a:lnTo>
                  <a:lnTo>
                    <a:pt x="2921" y="1251"/>
                  </a:lnTo>
                  <a:lnTo>
                    <a:pt x="2921" y="3879"/>
                  </a:lnTo>
                </a:path>
              </a:pathLst>
            </a:custGeom>
            <a:gradFill flip="none" rotWithShape="1">
              <a:gsLst>
                <a:gs pos="0">
                  <a:schemeClr val="accent3">
                    <a:lumMod val="40000"/>
                    <a:lumOff val="60000"/>
                  </a:schemeClr>
                </a:gs>
                <a:gs pos="46000">
                  <a:schemeClr val="accent3">
                    <a:lumMod val="95000"/>
                    <a:lumOff val="5000"/>
                  </a:schemeClr>
                </a:gs>
                <a:gs pos="100000">
                  <a:schemeClr val="accent3">
                    <a:lumMod val="60000"/>
                  </a:schemeClr>
                </a:gs>
              </a:gsLst>
              <a:path path="circle">
                <a:fillToRect l="50000" t="130000" r="50000" b="-3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20" name="Freeform 219"/>
            <p:cNvSpPr>
              <a:spLocks noChangeArrowheads="1"/>
            </p:cNvSpPr>
            <p:nvPr/>
          </p:nvSpPr>
          <p:spPr bwMode="auto">
            <a:xfrm>
              <a:off x="4320" y="1133"/>
              <a:ext cx="1324" cy="1166"/>
            </a:xfrm>
            <a:custGeom>
              <a:avLst/>
              <a:gdLst>
                <a:gd name="T0" fmla="*/ 2920 w 5842"/>
                <a:gd name="T1" fmla="*/ 1272 h 5152"/>
                <a:gd name="T2" fmla="*/ 0 w 5842"/>
                <a:gd name="T3" fmla="*/ 2523 h 5152"/>
                <a:gd name="T4" fmla="*/ 0 w 5842"/>
                <a:gd name="T5" fmla="*/ 5151 h 5152"/>
                <a:gd name="T6" fmla="*/ 2920 w 5842"/>
                <a:gd name="T7" fmla="*/ 3901 h 5152"/>
                <a:gd name="T8" fmla="*/ 5841 w 5842"/>
                <a:gd name="T9" fmla="*/ 2649 h 5152"/>
                <a:gd name="T10" fmla="*/ 5841 w 5842"/>
                <a:gd name="T11" fmla="*/ 0 h 5152"/>
                <a:gd name="T12" fmla="*/ 2920 w 5842"/>
                <a:gd name="T13" fmla="*/ 1272 h 5152"/>
              </a:gdLst>
              <a:ahLst/>
              <a:cxnLst>
                <a:cxn ang="0">
                  <a:pos x="T0" y="T1"/>
                </a:cxn>
                <a:cxn ang="0">
                  <a:pos x="T2" y="T3"/>
                </a:cxn>
                <a:cxn ang="0">
                  <a:pos x="T4" y="T5"/>
                </a:cxn>
                <a:cxn ang="0">
                  <a:pos x="T6" y="T7"/>
                </a:cxn>
                <a:cxn ang="0">
                  <a:pos x="T8" y="T9"/>
                </a:cxn>
                <a:cxn ang="0">
                  <a:pos x="T10" y="T11"/>
                </a:cxn>
                <a:cxn ang="0">
                  <a:pos x="T12" y="T13"/>
                </a:cxn>
              </a:cxnLst>
              <a:rect l="0" t="0" r="r" b="b"/>
              <a:pathLst>
                <a:path w="5842" h="5152">
                  <a:moveTo>
                    <a:pt x="2920" y="1272"/>
                  </a:moveTo>
                  <a:lnTo>
                    <a:pt x="0" y="2523"/>
                  </a:lnTo>
                  <a:lnTo>
                    <a:pt x="0" y="5151"/>
                  </a:lnTo>
                  <a:lnTo>
                    <a:pt x="2920" y="3901"/>
                  </a:lnTo>
                  <a:lnTo>
                    <a:pt x="5841" y="2649"/>
                  </a:lnTo>
                  <a:lnTo>
                    <a:pt x="5841" y="0"/>
                  </a:lnTo>
                  <a:lnTo>
                    <a:pt x="2920" y="1272"/>
                  </a:lnTo>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21" name="Freeform 220"/>
            <p:cNvSpPr>
              <a:spLocks noChangeArrowheads="1"/>
            </p:cNvSpPr>
            <p:nvPr/>
          </p:nvSpPr>
          <p:spPr bwMode="auto">
            <a:xfrm>
              <a:off x="3658" y="852"/>
              <a:ext cx="1986" cy="856"/>
            </a:xfrm>
            <a:custGeom>
              <a:avLst/>
              <a:gdLst>
                <a:gd name="T0" fmla="*/ 5841 w 8763"/>
                <a:gd name="T1" fmla="*/ 0 h 3776"/>
                <a:gd name="T2" fmla="*/ 2921 w 8763"/>
                <a:gd name="T3" fmla="*/ 1252 h 3776"/>
                <a:gd name="T4" fmla="*/ 0 w 8763"/>
                <a:gd name="T5" fmla="*/ 2524 h 3776"/>
                <a:gd name="T6" fmla="*/ 2921 w 8763"/>
                <a:gd name="T7" fmla="*/ 3775 h 3776"/>
                <a:gd name="T8" fmla="*/ 5841 w 8763"/>
                <a:gd name="T9" fmla="*/ 2524 h 3776"/>
                <a:gd name="T10" fmla="*/ 8762 w 8763"/>
                <a:gd name="T11" fmla="*/ 1252 h 3776"/>
                <a:gd name="T12" fmla="*/ 5841 w 8763"/>
                <a:gd name="T13" fmla="*/ 0 h 3776"/>
              </a:gdLst>
              <a:ahLst/>
              <a:cxnLst>
                <a:cxn ang="0">
                  <a:pos x="T0" y="T1"/>
                </a:cxn>
                <a:cxn ang="0">
                  <a:pos x="T2" y="T3"/>
                </a:cxn>
                <a:cxn ang="0">
                  <a:pos x="T4" y="T5"/>
                </a:cxn>
                <a:cxn ang="0">
                  <a:pos x="T6" y="T7"/>
                </a:cxn>
                <a:cxn ang="0">
                  <a:pos x="T8" y="T9"/>
                </a:cxn>
                <a:cxn ang="0">
                  <a:pos x="T10" y="T11"/>
                </a:cxn>
                <a:cxn ang="0">
                  <a:pos x="T12" y="T13"/>
                </a:cxn>
              </a:cxnLst>
              <a:rect l="0" t="0" r="r" b="b"/>
              <a:pathLst>
                <a:path w="8763" h="3776">
                  <a:moveTo>
                    <a:pt x="5841" y="0"/>
                  </a:moveTo>
                  <a:lnTo>
                    <a:pt x="2921" y="1252"/>
                  </a:lnTo>
                  <a:lnTo>
                    <a:pt x="0" y="2524"/>
                  </a:lnTo>
                  <a:lnTo>
                    <a:pt x="2921" y="3775"/>
                  </a:lnTo>
                  <a:lnTo>
                    <a:pt x="5841" y="2524"/>
                  </a:lnTo>
                  <a:lnTo>
                    <a:pt x="8762" y="1252"/>
                  </a:lnTo>
                  <a:lnTo>
                    <a:pt x="5841" y="0"/>
                  </a:lnTo>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22" name="Freeform 221"/>
            <p:cNvSpPr>
              <a:spLocks noChangeArrowheads="1"/>
            </p:cNvSpPr>
            <p:nvPr/>
          </p:nvSpPr>
          <p:spPr bwMode="auto">
            <a:xfrm>
              <a:off x="3872" y="1246"/>
              <a:ext cx="234" cy="121"/>
            </a:xfrm>
            <a:custGeom>
              <a:avLst/>
              <a:gdLst>
                <a:gd name="T0" fmla="*/ 1022 w 1044"/>
                <a:gd name="T1" fmla="*/ 333 h 543"/>
                <a:gd name="T2" fmla="*/ 1022 w 1044"/>
                <a:gd name="T3" fmla="*/ 333 h 543"/>
                <a:gd name="T4" fmla="*/ 500 w 1044"/>
                <a:gd name="T5" fmla="*/ 41 h 543"/>
                <a:gd name="T6" fmla="*/ 20 w 1044"/>
                <a:gd name="T7" fmla="*/ 229 h 543"/>
                <a:gd name="T8" fmla="*/ 542 w 1044"/>
                <a:gd name="T9" fmla="*/ 521 h 543"/>
                <a:gd name="T10" fmla="*/ 1022 w 1044"/>
                <a:gd name="T11" fmla="*/ 333 h 543"/>
              </a:gdLst>
              <a:ahLst/>
              <a:cxnLst>
                <a:cxn ang="0">
                  <a:pos x="T0" y="T1"/>
                </a:cxn>
                <a:cxn ang="0">
                  <a:pos x="T2" y="T3"/>
                </a:cxn>
                <a:cxn ang="0">
                  <a:pos x="T4" y="T5"/>
                </a:cxn>
                <a:cxn ang="0">
                  <a:pos x="T6" y="T7"/>
                </a:cxn>
                <a:cxn ang="0">
                  <a:pos x="T8" y="T9"/>
                </a:cxn>
                <a:cxn ang="0">
                  <a:pos x="T10" y="T11"/>
                </a:cxn>
              </a:cxnLst>
              <a:rect l="0" t="0" r="r" b="b"/>
              <a:pathLst>
                <a:path w="1044" h="543">
                  <a:moveTo>
                    <a:pt x="1022" y="333"/>
                  </a:moveTo>
                  <a:lnTo>
                    <a:pt x="1022" y="333"/>
                  </a:lnTo>
                  <a:cubicBezTo>
                    <a:pt x="1022" y="187"/>
                    <a:pt x="793" y="62"/>
                    <a:pt x="500" y="41"/>
                  </a:cubicBezTo>
                  <a:cubicBezTo>
                    <a:pt x="229" y="0"/>
                    <a:pt x="0" y="104"/>
                    <a:pt x="20" y="229"/>
                  </a:cubicBezTo>
                  <a:cubicBezTo>
                    <a:pt x="20" y="354"/>
                    <a:pt x="250" y="479"/>
                    <a:pt x="542" y="521"/>
                  </a:cubicBezTo>
                  <a:cubicBezTo>
                    <a:pt x="813" y="542"/>
                    <a:pt x="1043" y="458"/>
                    <a:pt x="1022" y="33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6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23" name="Freeform 222"/>
            <p:cNvSpPr>
              <a:spLocks noChangeArrowheads="1"/>
            </p:cNvSpPr>
            <p:nvPr/>
          </p:nvSpPr>
          <p:spPr bwMode="auto">
            <a:xfrm>
              <a:off x="3876" y="1298"/>
              <a:ext cx="230" cy="135"/>
            </a:xfrm>
            <a:custGeom>
              <a:avLst/>
              <a:gdLst>
                <a:gd name="T0" fmla="*/ 0 w 1024"/>
                <a:gd name="T1" fmla="*/ 0 h 606"/>
                <a:gd name="T2" fmla="*/ 0 w 1024"/>
                <a:gd name="T3" fmla="*/ 0 h 606"/>
                <a:gd name="T4" fmla="*/ 522 w 1024"/>
                <a:gd name="T5" fmla="*/ 292 h 606"/>
                <a:gd name="T6" fmla="*/ 1002 w 1024"/>
                <a:gd name="T7" fmla="*/ 104 h 606"/>
                <a:gd name="T8" fmla="*/ 1023 w 1024"/>
                <a:gd name="T9" fmla="*/ 396 h 606"/>
                <a:gd name="T10" fmla="*/ 522 w 1024"/>
                <a:gd name="T11" fmla="*/ 584 h 606"/>
                <a:gd name="T12" fmla="*/ 0 w 1024"/>
                <a:gd name="T13" fmla="*/ 292 h 606"/>
                <a:gd name="T14" fmla="*/ 0 w 102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4" h="606">
                  <a:moveTo>
                    <a:pt x="0" y="0"/>
                  </a:moveTo>
                  <a:lnTo>
                    <a:pt x="0" y="0"/>
                  </a:lnTo>
                  <a:cubicBezTo>
                    <a:pt x="0" y="125"/>
                    <a:pt x="230" y="250"/>
                    <a:pt x="522" y="292"/>
                  </a:cubicBezTo>
                  <a:cubicBezTo>
                    <a:pt x="793" y="313"/>
                    <a:pt x="1023" y="229"/>
                    <a:pt x="1002" y="104"/>
                  </a:cubicBezTo>
                  <a:cubicBezTo>
                    <a:pt x="1023" y="396"/>
                    <a:pt x="1023" y="396"/>
                    <a:pt x="1023" y="396"/>
                  </a:cubicBezTo>
                  <a:cubicBezTo>
                    <a:pt x="1023" y="521"/>
                    <a:pt x="814" y="605"/>
                    <a:pt x="522" y="584"/>
                  </a:cubicBezTo>
                  <a:cubicBezTo>
                    <a:pt x="251" y="563"/>
                    <a:pt x="22" y="417"/>
                    <a:pt x="0" y="292"/>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7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24" name="Freeform 223"/>
            <p:cNvSpPr>
              <a:spLocks noChangeArrowheads="1"/>
            </p:cNvSpPr>
            <p:nvPr/>
          </p:nvSpPr>
          <p:spPr bwMode="auto">
            <a:xfrm>
              <a:off x="4225" y="1423"/>
              <a:ext cx="236" cy="123"/>
            </a:xfrm>
            <a:custGeom>
              <a:avLst/>
              <a:gdLst>
                <a:gd name="T0" fmla="*/ 1022 w 1044"/>
                <a:gd name="T1" fmla="*/ 313 h 544"/>
                <a:gd name="T2" fmla="*/ 1022 w 1044"/>
                <a:gd name="T3" fmla="*/ 313 h 544"/>
                <a:gd name="T4" fmla="*/ 501 w 1044"/>
                <a:gd name="T5" fmla="*/ 21 h 544"/>
                <a:gd name="T6" fmla="*/ 21 w 1044"/>
                <a:gd name="T7" fmla="*/ 230 h 544"/>
                <a:gd name="T8" fmla="*/ 542 w 1044"/>
                <a:gd name="T9" fmla="*/ 522 h 544"/>
                <a:gd name="T10" fmla="*/ 1022 w 1044"/>
                <a:gd name="T11" fmla="*/ 313 h 544"/>
              </a:gdLst>
              <a:ahLst/>
              <a:cxnLst>
                <a:cxn ang="0">
                  <a:pos x="T0" y="T1"/>
                </a:cxn>
                <a:cxn ang="0">
                  <a:pos x="T2" y="T3"/>
                </a:cxn>
                <a:cxn ang="0">
                  <a:pos x="T4" y="T5"/>
                </a:cxn>
                <a:cxn ang="0">
                  <a:pos x="T6" y="T7"/>
                </a:cxn>
                <a:cxn ang="0">
                  <a:pos x="T8" y="T9"/>
                </a:cxn>
                <a:cxn ang="0">
                  <a:pos x="T10" y="T11"/>
                </a:cxn>
              </a:cxnLst>
              <a:rect l="0" t="0" r="r" b="b"/>
              <a:pathLst>
                <a:path w="1044" h="544">
                  <a:moveTo>
                    <a:pt x="1022" y="313"/>
                  </a:moveTo>
                  <a:lnTo>
                    <a:pt x="1022" y="313"/>
                  </a:lnTo>
                  <a:cubicBezTo>
                    <a:pt x="1022" y="188"/>
                    <a:pt x="793" y="63"/>
                    <a:pt x="501" y="21"/>
                  </a:cubicBezTo>
                  <a:cubicBezTo>
                    <a:pt x="230" y="0"/>
                    <a:pt x="0" y="83"/>
                    <a:pt x="21" y="230"/>
                  </a:cubicBezTo>
                  <a:cubicBezTo>
                    <a:pt x="21" y="355"/>
                    <a:pt x="251" y="480"/>
                    <a:pt x="542" y="522"/>
                  </a:cubicBezTo>
                  <a:cubicBezTo>
                    <a:pt x="814" y="543"/>
                    <a:pt x="1043" y="459"/>
                    <a:pt x="1022" y="31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6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25" name="Freeform 224"/>
            <p:cNvSpPr>
              <a:spLocks noChangeArrowheads="1"/>
            </p:cNvSpPr>
            <p:nvPr/>
          </p:nvSpPr>
          <p:spPr bwMode="auto">
            <a:xfrm>
              <a:off x="4229" y="1478"/>
              <a:ext cx="232" cy="135"/>
            </a:xfrm>
            <a:custGeom>
              <a:avLst/>
              <a:gdLst>
                <a:gd name="T0" fmla="*/ 0 w 1023"/>
                <a:gd name="T1" fmla="*/ 0 h 605"/>
                <a:gd name="T2" fmla="*/ 0 w 1023"/>
                <a:gd name="T3" fmla="*/ 0 h 605"/>
                <a:gd name="T4" fmla="*/ 521 w 1023"/>
                <a:gd name="T5" fmla="*/ 292 h 605"/>
                <a:gd name="T6" fmla="*/ 1001 w 1023"/>
                <a:gd name="T7" fmla="*/ 83 h 605"/>
                <a:gd name="T8" fmla="*/ 1022 w 1023"/>
                <a:gd name="T9" fmla="*/ 375 h 605"/>
                <a:gd name="T10" fmla="*/ 521 w 1023"/>
                <a:gd name="T11" fmla="*/ 584 h 605"/>
                <a:gd name="T12" fmla="*/ 0 w 1023"/>
                <a:gd name="T13" fmla="*/ 292 h 605"/>
                <a:gd name="T14" fmla="*/ 0 w 1023"/>
                <a:gd name="T15" fmla="*/ 0 h 6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3" h="605">
                  <a:moveTo>
                    <a:pt x="0" y="0"/>
                  </a:moveTo>
                  <a:lnTo>
                    <a:pt x="0" y="0"/>
                  </a:lnTo>
                  <a:cubicBezTo>
                    <a:pt x="0" y="125"/>
                    <a:pt x="230" y="250"/>
                    <a:pt x="521" y="292"/>
                  </a:cubicBezTo>
                  <a:cubicBezTo>
                    <a:pt x="793" y="313"/>
                    <a:pt x="1022" y="229"/>
                    <a:pt x="1001" y="83"/>
                  </a:cubicBezTo>
                  <a:cubicBezTo>
                    <a:pt x="1022" y="375"/>
                    <a:pt x="1022" y="375"/>
                    <a:pt x="1022" y="375"/>
                  </a:cubicBezTo>
                  <a:cubicBezTo>
                    <a:pt x="1022" y="521"/>
                    <a:pt x="814" y="604"/>
                    <a:pt x="521" y="584"/>
                  </a:cubicBezTo>
                  <a:cubicBezTo>
                    <a:pt x="250" y="542"/>
                    <a:pt x="21" y="417"/>
                    <a:pt x="0" y="292"/>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7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26" name="Freeform 225"/>
            <p:cNvSpPr>
              <a:spLocks noChangeArrowheads="1"/>
            </p:cNvSpPr>
            <p:nvPr/>
          </p:nvSpPr>
          <p:spPr bwMode="auto">
            <a:xfrm>
              <a:off x="4183" y="1122"/>
              <a:ext cx="232" cy="121"/>
            </a:xfrm>
            <a:custGeom>
              <a:avLst/>
              <a:gdLst>
                <a:gd name="T0" fmla="*/ 1022 w 1023"/>
                <a:gd name="T1" fmla="*/ 313 h 544"/>
                <a:gd name="T2" fmla="*/ 1022 w 1023"/>
                <a:gd name="T3" fmla="*/ 313 h 544"/>
                <a:gd name="T4" fmla="*/ 501 w 1023"/>
                <a:gd name="T5" fmla="*/ 21 h 544"/>
                <a:gd name="T6" fmla="*/ 0 w 1023"/>
                <a:gd name="T7" fmla="*/ 229 h 544"/>
                <a:gd name="T8" fmla="*/ 521 w 1023"/>
                <a:gd name="T9" fmla="*/ 500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1"/>
                  </a:cubicBezTo>
                  <a:cubicBezTo>
                    <a:pt x="208" y="0"/>
                    <a:pt x="0" y="83"/>
                    <a:pt x="0" y="229"/>
                  </a:cubicBezTo>
                  <a:cubicBezTo>
                    <a:pt x="0" y="355"/>
                    <a:pt x="250" y="480"/>
                    <a:pt x="521" y="500"/>
                  </a:cubicBezTo>
                  <a:cubicBezTo>
                    <a:pt x="813" y="543"/>
                    <a:pt x="1022" y="459"/>
                    <a:pt x="1022" y="31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6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27" name="Freeform 226"/>
            <p:cNvSpPr>
              <a:spLocks noChangeArrowheads="1"/>
            </p:cNvSpPr>
            <p:nvPr/>
          </p:nvSpPr>
          <p:spPr bwMode="auto">
            <a:xfrm>
              <a:off x="4183" y="1175"/>
              <a:ext cx="236" cy="135"/>
            </a:xfrm>
            <a:custGeom>
              <a:avLst/>
              <a:gdLst>
                <a:gd name="T0" fmla="*/ 0 w 1044"/>
                <a:gd name="T1" fmla="*/ 0 h 606"/>
                <a:gd name="T2" fmla="*/ 0 w 1044"/>
                <a:gd name="T3" fmla="*/ 0 h 606"/>
                <a:gd name="T4" fmla="*/ 521 w 1044"/>
                <a:gd name="T5" fmla="*/ 271 h 606"/>
                <a:gd name="T6" fmla="*/ 1022 w 1044"/>
                <a:gd name="T7" fmla="*/ 84 h 606"/>
                <a:gd name="T8" fmla="*/ 1022 w 1044"/>
                <a:gd name="T9" fmla="*/ 376 h 606"/>
                <a:gd name="T10" fmla="*/ 542 w 1044"/>
                <a:gd name="T11" fmla="*/ 564 h 606"/>
                <a:gd name="T12" fmla="*/ 21 w 1044"/>
                <a:gd name="T13" fmla="*/ 293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0" y="126"/>
                    <a:pt x="250" y="251"/>
                    <a:pt x="521" y="271"/>
                  </a:cubicBezTo>
                  <a:cubicBezTo>
                    <a:pt x="813" y="314"/>
                    <a:pt x="1022" y="230"/>
                    <a:pt x="1022" y="84"/>
                  </a:cubicBezTo>
                  <a:cubicBezTo>
                    <a:pt x="1022" y="376"/>
                    <a:pt x="1022" y="376"/>
                    <a:pt x="1022" y="376"/>
                  </a:cubicBezTo>
                  <a:cubicBezTo>
                    <a:pt x="1043" y="522"/>
                    <a:pt x="813" y="605"/>
                    <a:pt x="542" y="564"/>
                  </a:cubicBezTo>
                  <a:cubicBezTo>
                    <a:pt x="250" y="543"/>
                    <a:pt x="21" y="418"/>
                    <a:pt x="21" y="293"/>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7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28" name="Freeform 227"/>
            <p:cNvSpPr>
              <a:spLocks noChangeArrowheads="1"/>
            </p:cNvSpPr>
            <p:nvPr/>
          </p:nvSpPr>
          <p:spPr bwMode="auto">
            <a:xfrm>
              <a:off x="4534" y="1300"/>
              <a:ext cx="234" cy="117"/>
            </a:xfrm>
            <a:custGeom>
              <a:avLst/>
              <a:gdLst>
                <a:gd name="T0" fmla="*/ 1044 w 1045"/>
                <a:gd name="T1" fmla="*/ 313 h 522"/>
                <a:gd name="T2" fmla="*/ 1044 w 1045"/>
                <a:gd name="T3" fmla="*/ 313 h 522"/>
                <a:gd name="T4" fmla="*/ 501 w 1045"/>
                <a:gd name="T5" fmla="*/ 21 h 522"/>
                <a:gd name="T6" fmla="*/ 21 w 1045"/>
                <a:gd name="T7" fmla="*/ 208 h 522"/>
                <a:gd name="T8" fmla="*/ 543 w 1045"/>
                <a:gd name="T9" fmla="*/ 500 h 522"/>
                <a:gd name="T10" fmla="*/ 1044 w 1045"/>
                <a:gd name="T11" fmla="*/ 313 h 522"/>
              </a:gdLst>
              <a:ahLst/>
              <a:cxnLst>
                <a:cxn ang="0">
                  <a:pos x="T0" y="T1"/>
                </a:cxn>
                <a:cxn ang="0">
                  <a:pos x="T2" y="T3"/>
                </a:cxn>
                <a:cxn ang="0">
                  <a:pos x="T4" y="T5"/>
                </a:cxn>
                <a:cxn ang="0">
                  <a:pos x="T6" y="T7"/>
                </a:cxn>
                <a:cxn ang="0">
                  <a:pos x="T8" y="T9"/>
                </a:cxn>
                <a:cxn ang="0">
                  <a:pos x="T10" y="T11"/>
                </a:cxn>
              </a:cxnLst>
              <a:rect l="0" t="0" r="r" b="b"/>
              <a:pathLst>
                <a:path w="1045" h="522">
                  <a:moveTo>
                    <a:pt x="1044" y="313"/>
                  </a:moveTo>
                  <a:lnTo>
                    <a:pt x="1044" y="313"/>
                  </a:lnTo>
                  <a:cubicBezTo>
                    <a:pt x="1022" y="187"/>
                    <a:pt x="793" y="41"/>
                    <a:pt x="501" y="21"/>
                  </a:cubicBezTo>
                  <a:cubicBezTo>
                    <a:pt x="230" y="0"/>
                    <a:pt x="0" y="83"/>
                    <a:pt x="21" y="208"/>
                  </a:cubicBezTo>
                  <a:cubicBezTo>
                    <a:pt x="21" y="354"/>
                    <a:pt x="271" y="480"/>
                    <a:pt x="543" y="500"/>
                  </a:cubicBezTo>
                  <a:cubicBezTo>
                    <a:pt x="814" y="521"/>
                    <a:pt x="1044" y="438"/>
                    <a:pt x="1044" y="31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6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29" name="Freeform 228"/>
            <p:cNvSpPr>
              <a:spLocks noChangeArrowheads="1"/>
            </p:cNvSpPr>
            <p:nvPr/>
          </p:nvSpPr>
          <p:spPr bwMode="auto">
            <a:xfrm>
              <a:off x="4538" y="1348"/>
              <a:ext cx="236" cy="137"/>
            </a:xfrm>
            <a:custGeom>
              <a:avLst/>
              <a:gdLst>
                <a:gd name="T0" fmla="*/ 0 w 1044"/>
                <a:gd name="T1" fmla="*/ 0 h 607"/>
                <a:gd name="T2" fmla="*/ 0 w 1044"/>
                <a:gd name="T3" fmla="*/ 0 h 607"/>
                <a:gd name="T4" fmla="*/ 522 w 1044"/>
                <a:gd name="T5" fmla="*/ 292 h 607"/>
                <a:gd name="T6" fmla="*/ 1023 w 1044"/>
                <a:gd name="T7" fmla="*/ 105 h 607"/>
                <a:gd name="T8" fmla="*/ 1023 w 1044"/>
                <a:gd name="T9" fmla="*/ 397 h 607"/>
                <a:gd name="T10" fmla="*/ 543 w 1044"/>
                <a:gd name="T11" fmla="*/ 584 h 607"/>
                <a:gd name="T12" fmla="*/ 0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6"/>
                    <a:pt x="250" y="272"/>
                    <a:pt x="522" y="292"/>
                  </a:cubicBezTo>
                  <a:cubicBezTo>
                    <a:pt x="793" y="313"/>
                    <a:pt x="1023" y="230"/>
                    <a:pt x="1023" y="105"/>
                  </a:cubicBezTo>
                  <a:cubicBezTo>
                    <a:pt x="1023" y="397"/>
                    <a:pt x="1023" y="397"/>
                    <a:pt x="1023" y="397"/>
                  </a:cubicBezTo>
                  <a:cubicBezTo>
                    <a:pt x="1043" y="522"/>
                    <a:pt x="814" y="606"/>
                    <a:pt x="543" y="584"/>
                  </a:cubicBezTo>
                  <a:cubicBezTo>
                    <a:pt x="250" y="564"/>
                    <a:pt x="21" y="439"/>
                    <a:pt x="0" y="292"/>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7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30" name="Freeform 229"/>
            <p:cNvSpPr>
              <a:spLocks noChangeArrowheads="1"/>
            </p:cNvSpPr>
            <p:nvPr/>
          </p:nvSpPr>
          <p:spPr bwMode="auto">
            <a:xfrm>
              <a:off x="4500" y="999"/>
              <a:ext cx="236" cy="117"/>
            </a:xfrm>
            <a:custGeom>
              <a:avLst/>
              <a:gdLst>
                <a:gd name="T0" fmla="*/ 1023 w 1044"/>
                <a:gd name="T1" fmla="*/ 313 h 522"/>
                <a:gd name="T2" fmla="*/ 1023 w 1044"/>
                <a:gd name="T3" fmla="*/ 313 h 522"/>
                <a:gd name="T4" fmla="*/ 501 w 1044"/>
                <a:gd name="T5" fmla="*/ 21 h 522"/>
                <a:gd name="T6" fmla="*/ 0 w 1044"/>
                <a:gd name="T7" fmla="*/ 208 h 522"/>
                <a:gd name="T8" fmla="*/ 543 w 1044"/>
                <a:gd name="T9" fmla="*/ 500 h 522"/>
                <a:gd name="T10" fmla="*/ 1023 w 1044"/>
                <a:gd name="T11" fmla="*/ 313 h 522"/>
              </a:gdLst>
              <a:ahLst/>
              <a:cxnLst>
                <a:cxn ang="0">
                  <a:pos x="T0" y="T1"/>
                </a:cxn>
                <a:cxn ang="0">
                  <a:pos x="T2" y="T3"/>
                </a:cxn>
                <a:cxn ang="0">
                  <a:pos x="T4" y="T5"/>
                </a:cxn>
                <a:cxn ang="0">
                  <a:pos x="T6" y="T7"/>
                </a:cxn>
                <a:cxn ang="0">
                  <a:pos x="T8" y="T9"/>
                </a:cxn>
                <a:cxn ang="0">
                  <a:pos x="T10" y="T11"/>
                </a:cxn>
              </a:cxnLst>
              <a:rect l="0" t="0" r="r" b="b"/>
              <a:pathLst>
                <a:path w="1044" h="522">
                  <a:moveTo>
                    <a:pt x="1023" y="313"/>
                  </a:moveTo>
                  <a:lnTo>
                    <a:pt x="1023" y="313"/>
                  </a:lnTo>
                  <a:cubicBezTo>
                    <a:pt x="1023" y="167"/>
                    <a:pt x="772" y="41"/>
                    <a:pt x="501" y="21"/>
                  </a:cubicBezTo>
                  <a:cubicBezTo>
                    <a:pt x="230" y="0"/>
                    <a:pt x="0" y="83"/>
                    <a:pt x="0" y="208"/>
                  </a:cubicBezTo>
                  <a:cubicBezTo>
                    <a:pt x="21" y="354"/>
                    <a:pt x="250" y="480"/>
                    <a:pt x="543" y="500"/>
                  </a:cubicBezTo>
                  <a:cubicBezTo>
                    <a:pt x="814" y="521"/>
                    <a:pt x="1043" y="438"/>
                    <a:pt x="1023" y="31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6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31" name="Freeform 230"/>
            <p:cNvSpPr>
              <a:spLocks noChangeArrowheads="1"/>
            </p:cNvSpPr>
            <p:nvPr/>
          </p:nvSpPr>
          <p:spPr bwMode="auto">
            <a:xfrm>
              <a:off x="4500" y="1046"/>
              <a:ext cx="236" cy="137"/>
            </a:xfrm>
            <a:custGeom>
              <a:avLst/>
              <a:gdLst>
                <a:gd name="T0" fmla="*/ 0 w 1044"/>
                <a:gd name="T1" fmla="*/ 0 h 607"/>
                <a:gd name="T2" fmla="*/ 0 w 1044"/>
                <a:gd name="T3" fmla="*/ 0 h 607"/>
                <a:gd name="T4" fmla="*/ 543 w 1044"/>
                <a:gd name="T5" fmla="*/ 292 h 607"/>
                <a:gd name="T6" fmla="*/ 1023 w 1044"/>
                <a:gd name="T7" fmla="*/ 105 h 607"/>
                <a:gd name="T8" fmla="*/ 1043 w 1044"/>
                <a:gd name="T9" fmla="*/ 397 h 607"/>
                <a:gd name="T10" fmla="*/ 543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0" y="272"/>
                    <a:pt x="543" y="292"/>
                  </a:cubicBezTo>
                  <a:cubicBezTo>
                    <a:pt x="814" y="313"/>
                    <a:pt x="1043" y="230"/>
                    <a:pt x="1023" y="105"/>
                  </a:cubicBezTo>
                  <a:cubicBezTo>
                    <a:pt x="1043" y="397"/>
                    <a:pt x="1043" y="397"/>
                    <a:pt x="1043" y="397"/>
                  </a:cubicBezTo>
                  <a:cubicBezTo>
                    <a:pt x="1043" y="522"/>
                    <a:pt x="835" y="606"/>
                    <a:pt x="543" y="584"/>
                  </a:cubicBezTo>
                  <a:cubicBezTo>
                    <a:pt x="272" y="563"/>
                    <a:pt x="21" y="439"/>
                    <a:pt x="21" y="292"/>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7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32" name="Freeform 231"/>
            <p:cNvSpPr>
              <a:spLocks noChangeArrowheads="1"/>
            </p:cNvSpPr>
            <p:nvPr/>
          </p:nvSpPr>
          <p:spPr bwMode="auto">
            <a:xfrm>
              <a:off x="4855" y="1175"/>
              <a:ext cx="232" cy="121"/>
            </a:xfrm>
            <a:custGeom>
              <a:avLst/>
              <a:gdLst>
                <a:gd name="T0" fmla="*/ 1022 w 1023"/>
                <a:gd name="T1" fmla="*/ 314 h 544"/>
                <a:gd name="T2" fmla="*/ 1022 w 1023"/>
                <a:gd name="T3" fmla="*/ 314 h 544"/>
                <a:gd name="T4" fmla="*/ 501 w 1023"/>
                <a:gd name="T5" fmla="*/ 43 h 544"/>
                <a:gd name="T6" fmla="*/ 0 w 1023"/>
                <a:gd name="T7" fmla="*/ 230 h 544"/>
                <a:gd name="T8" fmla="*/ 521 w 1023"/>
                <a:gd name="T9" fmla="*/ 522 h 544"/>
                <a:gd name="T10" fmla="*/ 1022 w 1023"/>
                <a:gd name="T11" fmla="*/ 314 h 544"/>
              </a:gdLst>
              <a:ahLst/>
              <a:cxnLst>
                <a:cxn ang="0">
                  <a:pos x="T0" y="T1"/>
                </a:cxn>
                <a:cxn ang="0">
                  <a:pos x="T2" y="T3"/>
                </a:cxn>
                <a:cxn ang="0">
                  <a:pos x="T4" y="T5"/>
                </a:cxn>
                <a:cxn ang="0">
                  <a:pos x="T6" y="T7"/>
                </a:cxn>
                <a:cxn ang="0">
                  <a:pos x="T8" y="T9"/>
                </a:cxn>
                <a:cxn ang="0">
                  <a:pos x="T10" y="T11"/>
                </a:cxn>
              </a:cxnLst>
              <a:rect l="0" t="0" r="r" b="b"/>
              <a:pathLst>
                <a:path w="1023" h="544">
                  <a:moveTo>
                    <a:pt x="1022" y="314"/>
                  </a:moveTo>
                  <a:lnTo>
                    <a:pt x="1022" y="314"/>
                  </a:lnTo>
                  <a:cubicBezTo>
                    <a:pt x="1022" y="188"/>
                    <a:pt x="772" y="63"/>
                    <a:pt x="501" y="43"/>
                  </a:cubicBezTo>
                  <a:cubicBezTo>
                    <a:pt x="209" y="0"/>
                    <a:pt x="0" y="84"/>
                    <a:pt x="0" y="230"/>
                  </a:cubicBezTo>
                  <a:cubicBezTo>
                    <a:pt x="21" y="355"/>
                    <a:pt x="250" y="480"/>
                    <a:pt x="521" y="522"/>
                  </a:cubicBezTo>
                  <a:cubicBezTo>
                    <a:pt x="814" y="543"/>
                    <a:pt x="1022" y="460"/>
                    <a:pt x="1022" y="314"/>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6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33" name="Freeform 232"/>
            <p:cNvSpPr>
              <a:spLocks noChangeArrowheads="1"/>
            </p:cNvSpPr>
            <p:nvPr/>
          </p:nvSpPr>
          <p:spPr bwMode="auto">
            <a:xfrm>
              <a:off x="4855" y="1225"/>
              <a:ext cx="236" cy="137"/>
            </a:xfrm>
            <a:custGeom>
              <a:avLst/>
              <a:gdLst>
                <a:gd name="T0" fmla="*/ 0 w 1044"/>
                <a:gd name="T1" fmla="*/ 0 h 606"/>
                <a:gd name="T2" fmla="*/ 0 w 1044"/>
                <a:gd name="T3" fmla="*/ 0 h 606"/>
                <a:gd name="T4" fmla="*/ 521 w 1044"/>
                <a:gd name="T5" fmla="*/ 292 h 606"/>
                <a:gd name="T6" fmla="*/ 1022 w 1044"/>
                <a:gd name="T7" fmla="*/ 84 h 606"/>
                <a:gd name="T8" fmla="*/ 1043 w 1044"/>
                <a:gd name="T9" fmla="*/ 375 h 606"/>
                <a:gd name="T10" fmla="*/ 543 w 1044"/>
                <a:gd name="T11" fmla="*/ 584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92"/>
                  </a:cubicBezTo>
                  <a:cubicBezTo>
                    <a:pt x="814" y="313"/>
                    <a:pt x="1022" y="230"/>
                    <a:pt x="1022" y="84"/>
                  </a:cubicBezTo>
                  <a:cubicBezTo>
                    <a:pt x="1043" y="375"/>
                    <a:pt x="1043" y="375"/>
                    <a:pt x="1043" y="375"/>
                  </a:cubicBezTo>
                  <a:cubicBezTo>
                    <a:pt x="1043" y="521"/>
                    <a:pt x="814" y="605"/>
                    <a:pt x="543" y="584"/>
                  </a:cubicBezTo>
                  <a:cubicBezTo>
                    <a:pt x="271" y="542"/>
                    <a:pt x="21" y="417"/>
                    <a:pt x="21" y="292"/>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7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34" name="Freeform 233"/>
            <p:cNvSpPr>
              <a:spLocks noChangeArrowheads="1"/>
            </p:cNvSpPr>
            <p:nvPr/>
          </p:nvSpPr>
          <p:spPr bwMode="auto">
            <a:xfrm>
              <a:off x="4808" y="876"/>
              <a:ext cx="230" cy="121"/>
            </a:xfrm>
            <a:custGeom>
              <a:avLst/>
              <a:gdLst>
                <a:gd name="T0" fmla="*/ 1022 w 1023"/>
                <a:gd name="T1" fmla="*/ 313 h 544"/>
                <a:gd name="T2" fmla="*/ 1022 w 1023"/>
                <a:gd name="T3" fmla="*/ 313 h 544"/>
                <a:gd name="T4" fmla="*/ 500 w 1023"/>
                <a:gd name="T5" fmla="*/ 21 h 544"/>
                <a:gd name="T6" fmla="*/ 0 w 1023"/>
                <a:gd name="T7" fmla="*/ 209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22" y="188"/>
                    <a:pt x="771" y="63"/>
                    <a:pt x="500" y="21"/>
                  </a:cubicBezTo>
                  <a:cubicBezTo>
                    <a:pt x="208" y="0"/>
                    <a:pt x="0" y="84"/>
                    <a:pt x="0" y="209"/>
                  </a:cubicBezTo>
                  <a:cubicBezTo>
                    <a:pt x="20" y="355"/>
                    <a:pt x="250" y="480"/>
                    <a:pt x="521" y="501"/>
                  </a:cubicBezTo>
                  <a:cubicBezTo>
                    <a:pt x="813" y="543"/>
                    <a:pt x="1022" y="439"/>
                    <a:pt x="1022" y="31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6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35" name="Freeform 234"/>
            <p:cNvSpPr>
              <a:spLocks noChangeArrowheads="1"/>
            </p:cNvSpPr>
            <p:nvPr/>
          </p:nvSpPr>
          <p:spPr bwMode="auto">
            <a:xfrm>
              <a:off x="4808" y="923"/>
              <a:ext cx="236" cy="141"/>
            </a:xfrm>
            <a:custGeom>
              <a:avLst/>
              <a:gdLst>
                <a:gd name="T0" fmla="*/ 0 w 1043"/>
                <a:gd name="T1" fmla="*/ 0 h 627"/>
                <a:gd name="T2" fmla="*/ 0 w 1043"/>
                <a:gd name="T3" fmla="*/ 0 h 627"/>
                <a:gd name="T4" fmla="*/ 521 w 1043"/>
                <a:gd name="T5" fmla="*/ 292 h 627"/>
                <a:gd name="T6" fmla="*/ 1022 w 1043"/>
                <a:gd name="T7" fmla="*/ 104 h 627"/>
                <a:gd name="T8" fmla="*/ 1042 w 1043"/>
                <a:gd name="T9" fmla="*/ 397 h 627"/>
                <a:gd name="T10" fmla="*/ 542 w 1043"/>
                <a:gd name="T11" fmla="*/ 584 h 627"/>
                <a:gd name="T12" fmla="*/ 20 w 1043"/>
                <a:gd name="T13" fmla="*/ 292 h 627"/>
                <a:gd name="T14" fmla="*/ 0 w 1043"/>
                <a:gd name="T15" fmla="*/ 0 h 6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3" h="627">
                  <a:moveTo>
                    <a:pt x="0" y="0"/>
                  </a:moveTo>
                  <a:lnTo>
                    <a:pt x="0" y="0"/>
                  </a:lnTo>
                  <a:cubicBezTo>
                    <a:pt x="20" y="146"/>
                    <a:pt x="250" y="271"/>
                    <a:pt x="521" y="292"/>
                  </a:cubicBezTo>
                  <a:cubicBezTo>
                    <a:pt x="813" y="334"/>
                    <a:pt x="1022" y="230"/>
                    <a:pt x="1022" y="104"/>
                  </a:cubicBezTo>
                  <a:cubicBezTo>
                    <a:pt x="1042" y="397"/>
                    <a:pt x="1042" y="397"/>
                    <a:pt x="1042" y="397"/>
                  </a:cubicBezTo>
                  <a:cubicBezTo>
                    <a:pt x="1042" y="521"/>
                    <a:pt x="813" y="626"/>
                    <a:pt x="542" y="584"/>
                  </a:cubicBezTo>
                  <a:cubicBezTo>
                    <a:pt x="271" y="563"/>
                    <a:pt x="20" y="438"/>
                    <a:pt x="20" y="292"/>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77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36" name="Freeform 235"/>
            <p:cNvSpPr>
              <a:spLocks noChangeArrowheads="1"/>
            </p:cNvSpPr>
            <p:nvPr/>
          </p:nvSpPr>
          <p:spPr bwMode="auto">
            <a:xfrm>
              <a:off x="5162" y="1056"/>
              <a:ext cx="232" cy="117"/>
            </a:xfrm>
            <a:custGeom>
              <a:avLst/>
              <a:gdLst>
                <a:gd name="T0" fmla="*/ 1022 w 1023"/>
                <a:gd name="T1" fmla="*/ 313 h 522"/>
                <a:gd name="T2" fmla="*/ 1022 w 1023"/>
                <a:gd name="T3" fmla="*/ 313 h 522"/>
                <a:gd name="T4" fmla="*/ 500 w 1023"/>
                <a:gd name="T5" fmla="*/ 21 h 522"/>
                <a:gd name="T6" fmla="*/ 0 w 1023"/>
                <a:gd name="T7" fmla="*/ 208 h 522"/>
                <a:gd name="T8" fmla="*/ 522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67"/>
                    <a:pt x="772" y="42"/>
                    <a:pt x="500" y="21"/>
                  </a:cubicBezTo>
                  <a:cubicBezTo>
                    <a:pt x="209" y="0"/>
                    <a:pt x="0" y="84"/>
                    <a:pt x="0" y="208"/>
                  </a:cubicBezTo>
                  <a:cubicBezTo>
                    <a:pt x="21" y="355"/>
                    <a:pt x="250" y="480"/>
                    <a:pt x="522" y="501"/>
                  </a:cubicBezTo>
                  <a:cubicBezTo>
                    <a:pt x="813" y="521"/>
                    <a:pt x="1022" y="438"/>
                    <a:pt x="1022" y="31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6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37" name="Freeform 236"/>
            <p:cNvSpPr>
              <a:spLocks noChangeArrowheads="1"/>
            </p:cNvSpPr>
            <p:nvPr/>
          </p:nvSpPr>
          <p:spPr bwMode="auto">
            <a:xfrm>
              <a:off x="5162" y="1102"/>
              <a:ext cx="236" cy="137"/>
            </a:xfrm>
            <a:custGeom>
              <a:avLst/>
              <a:gdLst>
                <a:gd name="T0" fmla="*/ 0 w 1044"/>
                <a:gd name="T1" fmla="*/ 0 h 607"/>
                <a:gd name="T2" fmla="*/ 0 w 1044"/>
                <a:gd name="T3" fmla="*/ 0 h 607"/>
                <a:gd name="T4" fmla="*/ 522 w 1044"/>
                <a:gd name="T5" fmla="*/ 293 h 607"/>
                <a:gd name="T6" fmla="*/ 1022 w 1044"/>
                <a:gd name="T7" fmla="*/ 105 h 607"/>
                <a:gd name="T8" fmla="*/ 1022 w 1044"/>
                <a:gd name="T9" fmla="*/ 397 h 607"/>
                <a:gd name="T10" fmla="*/ 542 w 1044"/>
                <a:gd name="T11" fmla="*/ 584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7"/>
                    <a:pt x="250" y="272"/>
                    <a:pt x="522" y="293"/>
                  </a:cubicBezTo>
                  <a:cubicBezTo>
                    <a:pt x="813" y="313"/>
                    <a:pt x="1022" y="230"/>
                    <a:pt x="1022" y="105"/>
                  </a:cubicBezTo>
                  <a:cubicBezTo>
                    <a:pt x="1022" y="397"/>
                    <a:pt x="1022" y="397"/>
                    <a:pt x="1022" y="397"/>
                  </a:cubicBezTo>
                  <a:cubicBezTo>
                    <a:pt x="1043" y="522"/>
                    <a:pt x="813" y="606"/>
                    <a:pt x="542" y="584"/>
                  </a:cubicBezTo>
                  <a:cubicBezTo>
                    <a:pt x="250" y="564"/>
                    <a:pt x="21" y="439"/>
                    <a:pt x="21" y="293"/>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7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grpSp>
      <p:grpSp>
        <p:nvGrpSpPr>
          <p:cNvPr id="173" name="Group 204"/>
          <p:cNvGrpSpPr>
            <a:grpSpLocks/>
          </p:cNvGrpSpPr>
          <p:nvPr/>
        </p:nvGrpSpPr>
        <p:grpSpPr bwMode="auto">
          <a:xfrm>
            <a:off x="6236548" y="2206503"/>
            <a:ext cx="1742346" cy="1269608"/>
            <a:chOff x="3658" y="852"/>
            <a:chExt cx="1986" cy="1447"/>
          </a:xfrm>
        </p:grpSpPr>
        <p:sp>
          <p:nvSpPr>
            <p:cNvPr id="341" name="Freeform 340"/>
            <p:cNvSpPr>
              <a:spLocks noChangeArrowheads="1"/>
            </p:cNvSpPr>
            <p:nvPr/>
          </p:nvSpPr>
          <p:spPr bwMode="auto">
            <a:xfrm>
              <a:off x="3658" y="1419"/>
              <a:ext cx="662" cy="880"/>
            </a:xfrm>
            <a:custGeom>
              <a:avLst/>
              <a:gdLst>
                <a:gd name="T0" fmla="*/ 2921 w 2922"/>
                <a:gd name="T1" fmla="*/ 3879 h 3880"/>
                <a:gd name="T2" fmla="*/ 0 w 2922"/>
                <a:gd name="T3" fmla="*/ 2629 h 3880"/>
                <a:gd name="T4" fmla="*/ 0 w 2922"/>
                <a:gd name="T5" fmla="*/ 0 h 3880"/>
                <a:gd name="T6" fmla="*/ 2921 w 2922"/>
                <a:gd name="T7" fmla="*/ 1251 h 3880"/>
                <a:gd name="T8" fmla="*/ 2921 w 2922"/>
                <a:gd name="T9" fmla="*/ 3879 h 3880"/>
              </a:gdLst>
              <a:ahLst/>
              <a:cxnLst>
                <a:cxn ang="0">
                  <a:pos x="T0" y="T1"/>
                </a:cxn>
                <a:cxn ang="0">
                  <a:pos x="T2" y="T3"/>
                </a:cxn>
                <a:cxn ang="0">
                  <a:pos x="T4" y="T5"/>
                </a:cxn>
                <a:cxn ang="0">
                  <a:pos x="T6" y="T7"/>
                </a:cxn>
                <a:cxn ang="0">
                  <a:pos x="T8" y="T9"/>
                </a:cxn>
              </a:cxnLst>
              <a:rect l="0" t="0" r="r" b="b"/>
              <a:pathLst>
                <a:path w="2922" h="3880">
                  <a:moveTo>
                    <a:pt x="2921" y="3879"/>
                  </a:moveTo>
                  <a:lnTo>
                    <a:pt x="0" y="2629"/>
                  </a:lnTo>
                  <a:lnTo>
                    <a:pt x="0" y="0"/>
                  </a:lnTo>
                  <a:lnTo>
                    <a:pt x="2921" y="1251"/>
                  </a:lnTo>
                  <a:lnTo>
                    <a:pt x="2921" y="3879"/>
                  </a:lnTo>
                </a:path>
              </a:pathLst>
            </a:custGeom>
            <a:gradFill flip="none" rotWithShape="1">
              <a:gsLst>
                <a:gs pos="0">
                  <a:schemeClr val="accent2">
                    <a:lumMod val="67000"/>
                  </a:schemeClr>
                </a:gs>
                <a:gs pos="48000">
                  <a:schemeClr val="accent2">
                    <a:lumMod val="97000"/>
                    <a:lumOff val="3000"/>
                  </a:schemeClr>
                </a:gs>
                <a:gs pos="100000">
                  <a:schemeClr val="accent2">
                    <a:lumMod val="60000"/>
                    <a:lumOff val="40000"/>
                  </a:schemeClr>
                </a:gs>
              </a:gsLst>
              <a:lin ang="16200000" scaled="1"/>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42" name="Freeform 341"/>
            <p:cNvSpPr>
              <a:spLocks noChangeArrowheads="1"/>
            </p:cNvSpPr>
            <p:nvPr/>
          </p:nvSpPr>
          <p:spPr bwMode="auto">
            <a:xfrm>
              <a:off x="4320" y="1133"/>
              <a:ext cx="1324" cy="1166"/>
            </a:xfrm>
            <a:custGeom>
              <a:avLst/>
              <a:gdLst>
                <a:gd name="T0" fmla="*/ 2920 w 5842"/>
                <a:gd name="T1" fmla="*/ 1272 h 5152"/>
                <a:gd name="T2" fmla="*/ 0 w 5842"/>
                <a:gd name="T3" fmla="*/ 2523 h 5152"/>
                <a:gd name="T4" fmla="*/ 0 w 5842"/>
                <a:gd name="T5" fmla="*/ 5151 h 5152"/>
                <a:gd name="T6" fmla="*/ 2920 w 5842"/>
                <a:gd name="T7" fmla="*/ 3901 h 5152"/>
                <a:gd name="T8" fmla="*/ 5841 w 5842"/>
                <a:gd name="T9" fmla="*/ 2649 h 5152"/>
                <a:gd name="T10" fmla="*/ 5841 w 5842"/>
                <a:gd name="T11" fmla="*/ 0 h 5152"/>
                <a:gd name="T12" fmla="*/ 2920 w 5842"/>
                <a:gd name="T13" fmla="*/ 1272 h 5152"/>
              </a:gdLst>
              <a:ahLst/>
              <a:cxnLst>
                <a:cxn ang="0">
                  <a:pos x="T0" y="T1"/>
                </a:cxn>
                <a:cxn ang="0">
                  <a:pos x="T2" y="T3"/>
                </a:cxn>
                <a:cxn ang="0">
                  <a:pos x="T4" y="T5"/>
                </a:cxn>
                <a:cxn ang="0">
                  <a:pos x="T6" y="T7"/>
                </a:cxn>
                <a:cxn ang="0">
                  <a:pos x="T8" y="T9"/>
                </a:cxn>
                <a:cxn ang="0">
                  <a:pos x="T10" y="T11"/>
                </a:cxn>
                <a:cxn ang="0">
                  <a:pos x="T12" y="T13"/>
                </a:cxn>
              </a:cxnLst>
              <a:rect l="0" t="0" r="r" b="b"/>
              <a:pathLst>
                <a:path w="5842" h="5152">
                  <a:moveTo>
                    <a:pt x="2920" y="1272"/>
                  </a:moveTo>
                  <a:lnTo>
                    <a:pt x="0" y="2523"/>
                  </a:lnTo>
                  <a:lnTo>
                    <a:pt x="0" y="5151"/>
                  </a:lnTo>
                  <a:lnTo>
                    <a:pt x="2920" y="3901"/>
                  </a:lnTo>
                  <a:lnTo>
                    <a:pt x="5841" y="2649"/>
                  </a:lnTo>
                  <a:lnTo>
                    <a:pt x="5841" y="0"/>
                  </a:lnTo>
                  <a:lnTo>
                    <a:pt x="2920" y="1272"/>
                  </a:lnTo>
                </a:path>
              </a:pathLst>
            </a:custGeom>
            <a:gradFill flip="none" rotWithShape="1">
              <a:gsLst>
                <a:gs pos="0">
                  <a:schemeClr val="accent2">
                    <a:lumMod val="89000"/>
                  </a:schemeClr>
                </a:gs>
                <a:gs pos="23000">
                  <a:schemeClr val="accent2">
                    <a:lumMod val="89000"/>
                  </a:schemeClr>
                </a:gs>
                <a:gs pos="69000">
                  <a:schemeClr val="accent2">
                    <a:lumMod val="75000"/>
                  </a:schemeClr>
                </a:gs>
                <a:gs pos="97000">
                  <a:schemeClr val="accent2">
                    <a:lumMod val="70000"/>
                  </a:schemeClr>
                </a:gs>
              </a:gsLst>
              <a:path path="circle">
                <a:fillToRect l="50000" t="50000" r="50000" b="5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dirty="0">
                <a:ea typeface="+mn-ea"/>
                <a:cs typeface="+mn-cs"/>
              </a:endParaRPr>
            </a:p>
          </p:txBody>
        </p:sp>
        <p:sp>
          <p:nvSpPr>
            <p:cNvPr id="343" name="Freeform 342"/>
            <p:cNvSpPr>
              <a:spLocks noChangeArrowheads="1"/>
            </p:cNvSpPr>
            <p:nvPr/>
          </p:nvSpPr>
          <p:spPr bwMode="auto">
            <a:xfrm>
              <a:off x="3658" y="852"/>
              <a:ext cx="1986" cy="856"/>
            </a:xfrm>
            <a:custGeom>
              <a:avLst/>
              <a:gdLst>
                <a:gd name="T0" fmla="*/ 5841 w 8763"/>
                <a:gd name="T1" fmla="*/ 0 h 3776"/>
                <a:gd name="T2" fmla="*/ 2921 w 8763"/>
                <a:gd name="T3" fmla="*/ 1252 h 3776"/>
                <a:gd name="T4" fmla="*/ 0 w 8763"/>
                <a:gd name="T5" fmla="*/ 2524 h 3776"/>
                <a:gd name="T6" fmla="*/ 2921 w 8763"/>
                <a:gd name="T7" fmla="*/ 3775 h 3776"/>
                <a:gd name="T8" fmla="*/ 5841 w 8763"/>
                <a:gd name="T9" fmla="*/ 2524 h 3776"/>
                <a:gd name="T10" fmla="*/ 8762 w 8763"/>
                <a:gd name="T11" fmla="*/ 1252 h 3776"/>
                <a:gd name="T12" fmla="*/ 5841 w 8763"/>
                <a:gd name="T13" fmla="*/ 0 h 3776"/>
              </a:gdLst>
              <a:ahLst/>
              <a:cxnLst>
                <a:cxn ang="0">
                  <a:pos x="T0" y="T1"/>
                </a:cxn>
                <a:cxn ang="0">
                  <a:pos x="T2" y="T3"/>
                </a:cxn>
                <a:cxn ang="0">
                  <a:pos x="T4" y="T5"/>
                </a:cxn>
                <a:cxn ang="0">
                  <a:pos x="T6" y="T7"/>
                </a:cxn>
                <a:cxn ang="0">
                  <a:pos x="T8" y="T9"/>
                </a:cxn>
                <a:cxn ang="0">
                  <a:pos x="T10" y="T11"/>
                </a:cxn>
                <a:cxn ang="0">
                  <a:pos x="T12" y="T13"/>
                </a:cxn>
              </a:cxnLst>
              <a:rect l="0" t="0" r="r" b="b"/>
              <a:pathLst>
                <a:path w="8763" h="3776">
                  <a:moveTo>
                    <a:pt x="5841" y="0"/>
                  </a:moveTo>
                  <a:lnTo>
                    <a:pt x="2921" y="1252"/>
                  </a:lnTo>
                  <a:lnTo>
                    <a:pt x="0" y="2524"/>
                  </a:lnTo>
                  <a:lnTo>
                    <a:pt x="2921" y="3775"/>
                  </a:lnTo>
                  <a:lnTo>
                    <a:pt x="5841" y="2524"/>
                  </a:lnTo>
                  <a:lnTo>
                    <a:pt x="8762" y="1252"/>
                  </a:lnTo>
                  <a:lnTo>
                    <a:pt x="5841" y="0"/>
                  </a:lnTo>
                </a:path>
              </a:pathLst>
            </a:custGeom>
            <a:gradFill flip="none" rotWithShape="1">
              <a:gsLst>
                <a:gs pos="0">
                  <a:schemeClr val="accent2">
                    <a:lumMod val="5000"/>
                    <a:lumOff val="95000"/>
                  </a:schemeClr>
                </a:gs>
                <a:gs pos="74000">
                  <a:schemeClr val="accent2">
                    <a:lumMod val="45000"/>
                    <a:lumOff val="55000"/>
                  </a:schemeClr>
                </a:gs>
                <a:gs pos="83000">
                  <a:schemeClr val="accent2">
                    <a:lumMod val="45000"/>
                    <a:lumOff val="55000"/>
                  </a:schemeClr>
                </a:gs>
                <a:gs pos="100000">
                  <a:schemeClr val="accent2">
                    <a:lumMod val="30000"/>
                    <a:lumOff val="70000"/>
                  </a:schemeClr>
                </a:gs>
              </a:gsLst>
              <a:lin ang="5400000" scaled="1"/>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44" name="Freeform 343"/>
            <p:cNvSpPr>
              <a:spLocks noChangeArrowheads="1"/>
            </p:cNvSpPr>
            <p:nvPr/>
          </p:nvSpPr>
          <p:spPr bwMode="auto">
            <a:xfrm>
              <a:off x="3872" y="1246"/>
              <a:ext cx="234" cy="121"/>
            </a:xfrm>
            <a:custGeom>
              <a:avLst/>
              <a:gdLst>
                <a:gd name="T0" fmla="*/ 1022 w 1044"/>
                <a:gd name="T1" fmla="*/ 333 h 543"/>
                <a:gd name="T2" fmla="*/ 1022 w 1044"/>
                <a:gd name="T3" fmla="*/ 333 h 543"/>
                <a:gd name="T4" fmla="*/ 500 w 1044"/>
                <a:gd name="T5" fmla="*/ 41 h 543"/>
                <a:gd name="T6" fmla="*/ 20 w 1044"/>
                <a:gd name="T7" fmla="*/ 229 h 543"/>
                <a:gd name="T8" fmla="*/ 542 w 1044"/>
                <a:gd name="T9" fmla="*/ 521 h 543"/>
                <a:gd name="T10" fmla="*/ 1022 w 1044"/>
                <a:gd name="T11" fmla="*/ 333 h 543"/>
              </a:gdLst>
              <a:ahLst/>
              <a:cxnLst>
                <a:cxn ang="0">
                  <a:pos x="T0" y="T1"/>
                </a:cxn>
                <a:cxn ang="0">
                  <a:pos x="T2" y="T3"/>
                </a:cxn>
                <a:cxn ang="0">
                  <a:pos x="T4" y="T5"/>
                </a:cxn>
                <a:cxn ang="0">
                  <a:pos x="T6" y="T7"/>
                </a:cxn>
                <a:cxn ang="0">
                  <a:pos x="T8" y="T9"/>
                </a:cxn>
                <a:cxn ang="0">
                  <a:pos x="T10" y="T11"/>
                </a:cxn>
              </a:cxnLst>
              <a:rect l="0" t="0" r="r" b="b"/>
              <a:pathLst>
                <a:path w="1044" h="543">
                  <a:moveTo>
                    <a:pt x="1022" y="333"/>
                  </a:moveTo>
                  <a:lnTo>
                    <a:pt x="1022" y="333"/>
                  </a:lnTo>
                  <a:cubicBezTo>
                    <a:pt x="1022" y="187"/>
                    <a:pt x="793" y="62"/>
                    <a:pt x="500" y="41"/>
                  </a:cubicBezTo>
                  <a:cubicBezTo>
                    <a:pt x="229" y="0"/>
                    <a:pt x="0" y="104"/>
                    <a:pt x="20" y="229"/>
                  </a:cubicBezTo>
                  <a:cubicBezTo>
                    <a:pt x="20" y="354"/>
                    <a:pt x="250" y="479"/>
                    <a:pt x="542" y="521"/>
                  </a:cubicBezTo>
                  <a:cubicBezTo>
                    <a:pt x="813" y="542"/>
                    <a:pt x="1043" y="458"/>
                    <a:pt x="1022" y="33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6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45" name="Freeform 344"/>
            <p:cNvSpPr>
              <a:spLocks noChangeArrowheads="1"/>
            </p:cNvSpPr>
            <p:nvPr/>
          </p:nvSpPr>
          <p:spPr bwMode="auto">
            <a:xfrm>
              <a:off x="3876" y="1298"/>
              <a:ext cx="230" cy="135"/>
            </a:xfrm>
            <a:custGeom>
              <a:avLst/>
              <a:gdLst>
                <a:gd name="T0" fmla="*/ 0 w 1024"/>
                <a:gd name="T1" fmla="*/ 0 h 606"/>
                <a:gd name="T2" fmla="*/ 0 w 1024"/>
                <a:gd name="T3" fmla="*/ 0 h 606"/>
                <a:gd name="T4" fmla="*/ 522 w 1024"/>
                <a:gd name="T5" fmla="*/ 292 h 606"/>
                <a:gd name="T6" fmla="*/ 1002 w 1024"/>
                <a:gd name="T7" fmla="*/ 104 h 606"/>
                <a:gd name="T8" fmla="*/ 1023 w 1024"/>
                <a:gd name="T9" fmla="*/ 396 h 606"/>
                <a:gd name="T10" fmla="*/ 522 w 1024"/>
                <a:gd name="T11" fmla="*/ 584 h 606"/>
                <a:gd name="T12" fmla="*/ 0 w 1024"/>
                <a:gd name="T13" fmla="*/ 292 h 606"/>
                <a:gd name="T14" fmla="*/ 0 w 102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4" h="606">
                  <a:moveTo>
                    <a:pt x="0" y="0"/>
                  </a:moveTo>
                  <a:lnTo>
                    <a:pt x="0" y="0"/>
                  </a:lnTo>
                  <a:cubicBezTo>
                    <a:pt x="0" y="125"/>
                    <a:pt x="230" y="250"/>
                    <a:pt x="522" y="292"/>
                  </a:cubicBezTo>
                  <a:cubicBezTo>
                    <a:pt x="793" y="313"/>
                    <a:pt x="1023" y="229"/>
                    <a:pt x="1002" y="104"/>
                  </a:cubicBezTo>
                  <a:cubicBezTo>
                    <a:pt x="1023" y="396"/>
                    <a:pt x="1023" y="396"/>
                    <a:pt x="1023" y="396"/>
                  </a:cubicBezTo>
                  <a:cubicBezTo>
                    <a:pt x="1023" y="521"/>
                    <a:pt x="814" y="605"/>
                    <a:pt x="522" y="584"/>
                  </a:cubicBezTo>
                  <a:cubicBezTo>
                    <a:pt x="251" y="563"/>
                    <a:pt x="22" y="417"/>
                    <a:pt x="0"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7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46" name="Freeform 345"/>
            <p:cNvSpPr>
              <a:spLocks noChangeArrowheads="1"/>
            </p:cNvSpPr>
            <p:nvPr/>
          </p:nvSpPr>
          <p:spPr bwMode="auto">
            <a:xfrm>
              <a:off x="4225" y="1423"/>
              <a:ext cx="236" cy="123"/>
            </a:xfrm>
            <a:custGeom>
              <a:avLst/>
              <a:gdLst>
                <a:gd name="T0" fmla="*/ 1022 w 1044"/>
                <a:gd name="T1" fmla="*/ 313 h 544"/>
                <a:gd name="T2" fmla="*/ 1022 w 1044"/>
                <a:gd name="T3" fmla="*/ 313 h 544"/>
                <a:gd name="T4" fmla="*/ 501 w 1044"/>
                <a:gd name="T5" fmla="*/ 21 h 544"/>
                <a:gd name="T6" fmla="*/ 21 w 1044"/>
                <a:gd name="T7" fmla="*/ 230 h 544"/>
                <a:gd name="T8" fmla="*/ 542 w 1044"/>
                <a:gd name="T9" fmla="*/ 522 h 544"/>
                <a:gd name="T10" fmla="*/ 1022 w 1044"/>
                <a:gd name="T11" fmla="*/ 313 h 544"/>
              </a:gdLst>
              <a:ahLst/>
              <a:cxnLst>
                <a:cxn ang="0">
                  <a:pos x="T0" y="T1"/>
                </a:cxn>
                <a:cxn ang="0">
                  <a:pos x="T2" y="T3"/>
                </a:cxn>
                <a:cxn ang="0">
                  <a:pos x="T4" y="T5"/>
                </a:cxn>
                <a:cxn ang="0">
                  <a:pos x="T6" y="T7"/>
                </a:cxn>
                <a:cxn ang="0">
                  <a:pos x="T8" y="T9"/>
                </a:cxn>
                <a:cxn ang="0">
                  <a:pos x="T10" y="T11"/>
                </a:cxn>
              </a:cxnLst>
              <a:rect l="0" t="0" r="r" b="b"/>
              <a:pathLst>
                <a:path w="1044" h="544">
                  <a:moveTo>
                    <a:pt x="1022" y="313"/>
                  </a:moveTo>
                  <a:lnTo>
                    <a:pt x="1022" y="313"/>
                  </a:lnTo>
                  <a:cubicBezTo>
                    <a:pt x="1022" y="188"/>
                    <a:pt x="793" y="63"/>
                    <a:pt x="501" y="21"/>
                  </a:cubicBezTo>
                  <a:cubicBezTo>
                    <a:pt x="230" y="0"/>
                    <a:pt x="0" y="83"/>
                    <a:pt x="21" y="230"/>
                  </a:cubicBezTo>
                  <a:cubicBezTo>
                    <a:pt x="21" y="355"/>
                    <a:pt x="251" y="480"/>
                    <a:pt x="542" y="522"/>
                  </a:cubicBezTo>
                  <a:cubicBezTo>
                    <a:pt x="814" y="543"/>
                    <a:pt x="1043" y="459"/>
                    <a:pt x="1022"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6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47" name="Freeform 346"/>
            <p:cNvSpPr>
              <a:spLocks noChangeArrowheads="1"/>
            </p:cNvSpPr>
            <p:nvPr/>
          </p:nvSpPr>
          <p:spPr bwMode="auto">
            <a:xfrm>
              <a:off x="4229" y="1478"/>
              <a:ext cx="232" cy="135"/>
            </a:xfrm>
            <a:custGeom>
              <a:avLst/>
              <a:gdLst>
                <a:gd name="T0" fmla="*/ 0 w 1023"/>
                <a:gd name="T1" fmla="*/ 0 h 605"/>
                <a:gd name="T2" fmla="*/ 0 w 1023"/>
                <a:gd name="T3" fmla="*/ 0 h 605"/>
                <a:gd name="T4" fmla="*/ 521 w 1023"/>
                <a:gd name="T5" fmla="*/ 292 h 605"/>
                <a:gd name="T6" fmla="*/ 1001 w 1023"/>
                <a:gd name="T7" fmla="*/ 83 h 605"/>
                <a:gd name="T8" fmla="*/ 1022 w 1023"/>
                <a:gd name="T9" fmla="*/ 375 h 605"/>
                <a:gd name="T10" fmla="*/ 521 w 1023"/>
                <a:gd name="T11" fmla="*/ 584 h 605"/>
                <a:gd name="T12" fmla="*/ 0 w 1023"/>
                <a:gd name="T13" fmla="*/ 292 h 605"/>
                <a:gd name="T14" fmla="*/ 0 w 1023"/>
                <a:gd name="T15" fmla="*/ 0 h 6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3" h="605">
                  <a:moveTo>
                    <a:pt x="0" y="0"/>
                  </a:moveTo>
                  <a:lnTo>
                    <a:pt x="0" y="0"/>
                  </a:lnTo>
                  <a:cubicBezTo>
                    <a:pt x="0" y="125"/>
                    <a:pt x="230" y="250"/>
                    <a:pt x="521" y="292"/>
                  </a:cubicBezTo>
                  <a:cubicBezTo>
                    <a:pt x="793" y="313"/>
                    <a:pt x="1022" y="229"/>
                    <a:pt x="1001" y="83"/>
                  </a:cubicBezTo>
                  <a:cubicBezTo>
                    <a:pt x="1022" y="375"/>
                    <a:pt x="1022" y="375"/>
                    <a:pt x="1022" y="375"/>
                  </a:cubicBezTo>
                  <a:cubicBezTo>
                    <a:pt x="1022" y="521"/>
                    <a:pt x="814" y="604"/>
                    <a:pt x="521" y="584"/>
                  </a:cubicBezTo>
                  <a:cubicBezTo>
                    <a:pt x="250" y="542"/>
                    <a:pt x="21" y="417"/>
                    <a:pt x="0"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7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48" name="Freeform 347"/>
            <p:cNvSpPr>
              <a:spLocks noChangeArrowheads="1"/>
            </p:cNvSpPr>
            <p:nvPr/>
          </p:nvSpPr>
          <p:spPr bwMode="auto">
            <a:xfrm>
              <a:off x="4183" y="1122"/>
              <a:ext cx="232" cy="121"/>
            </a:xfrm>
            <a:custGeom>
              <a:avLst/>
              <a:gdLst>
                <a:gd name="T0" fmla="*/ 1022 w 1023"/>
                <a:gd name="T1" fmla="*/ 313 h 544"/>
                <a:gd name="T2" fmla="*/ 1022 w 1023"/>
                <a:gd name="T3" fmla="*/ 313 h 544"/>
                <a:gd name="T4" fmla="*/ 501 w 1023"/>
                <a:gd name="T5" fmla="*/ 21 h 544"/>
                <a:gd name="T6" fmla="*/ 0 w 1023"/>
                <a:gd name="T7" fmla="*/ 229 h 544"/>
                <a:gd name="T8" fmla="*/ 521 w 1023"/>
                <a:gd name="T9" fmla="*/ 500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1"/>
                  </a:cubicBezTo>
                  <a:cubicBezTo>
                    <a:pt x="208" y="0"/>
                    <a:pt x="0" y="83"/>
                    <a:pt x="0" y="229"/>
                  </a:cubicBezTo>
                  <a:cubicBezTo>
                    <a:pt x="0" y="355"/>
                    <a:pt x="250" y="480"/>
                    <a:pt x="521" y="500"/>
                  </a:cubicBezTo>
                  <a:cubicBezTo>
                    <a:pt x="813" y="543"/>
                    <a:pt x="1022" y="459"/>
                    <a:pt x="1022"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6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49" name="Freeform 348"/>
            <p:cNvSpPr>
              <a:spLocks noChangeArrowheads="1"/>
            </p:cNvSpPr>
            <p:nvPr/>
          </p:nvSpPr>
          <p:spPr bwMode="auto">
            <a:xfrm>
              <a:off x="4183" y="1175"/>
              <a:ext cx="236" cy="135"/>
            </a:xfrm>
            <a:custGeom>
              <a:avLst/>
              <a:gdLst>
                <a:gd name="T0" fmla="*/ 0 w 1044"/>
                <a:gd name="T1" fmla="*/ 0 h 606"/>
                <a:gd name="T2" fmla="*/ 0 w 1044"/>
                <a:gd name="T3" fmla="*/ 0 h 606"/>
                <a:gd name="T4" fmla="*/ 521 w 1044"/>
                <a:gd name="T5" fmla="*/ 271 h 606"/>
                <a:gd name="T6" fmla="*/ 1022 w 1044"/>
                <a:gd name="T7" fmla="*/ 84 h 606"/>
                <a:gd name="T8" fmla="*/ 1022 w 1044"/>
                <a:gd name="T9" fmla="*/ 376 h 606"/>
                <a:gd name="T10" fmla="*/ 542 w 1044"/>
                <a:gd name="T11" fmla="*/ 564 h 606"/>
                <a:gd name="T12" fmla="*/ 21 w 1044"/>
                <a:gd name="T13" fmla="*/ 293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0" y="126"/>
                    <a:pt x="250" y="251"/>
                    <a:pt x="521" y="271"/>
                  </a:cubicBezTo>
                  <a:cubicBezTo>
                    <a:pt x="813" y="314"/>
                    <a:pt x="1022" y="230"/>
                    <a:pt x="1022" y="84"/>
                  </a:cubicBezTo>
                  <a:cubicBezTo>
                    <a:pt x="1022" y="376"/>
                    <a:pt x="1022" y="376"/>
                    <a:pt x="1022" y="376"/>
                  </a:cubicBezTo>
                  <a:cubicBezTo>
                    <a:pt x="1043" y="522"/>
                    <a:pt x="813" y="605"/>
                    <a:pt x="542" y="564"/>
                  </a:cubicBezTo>
                  <a:cubicBezTo>
                    <a:pt x="250" y="543"/>
                    <a:pt x="21" y="418"/>
                    <a:pt x="21" y="293"/>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7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50" name="Freeform 349"/>
            <p:cNvSpPr>
              <a:spLocks noChangeArrowheads="1"/>
            </p:cNvSpPr>
            <p:nvPr/>
          </p:nvSpPr>
          <p:spPr bwMode="auto">
            <a:xfrm>
              <a:off x="4534" y="1300"/>
              <a:ext cx="234" cy="117"/>
            </a:xfrm>
            <a:custGeom>
              <a:avLst/>
              <a:gdLst>
                <a:gd name="T0" fmla="*/ 1044 w 1045"/>
                <a:gd name="T1" fmla="*/ 313 h 522"/>
                <a:gd name="T2" fmla="*/ 1044 w 1045"/>
                <a:gd name="T3" fmla="*/ 313 h 522"/>
                <a:gd name="T4" fmla="*/ 501 w 1045"/>
                <a:gd name="T5" fmla="*/ 21 h 522"/>
                <a:gd name="T6" fmla="*/ 21 w 1045"/>
                <a:gd name="T7" fmla="*/ 208 h 522"/>
                <a:gd name="T8" fmla="*/ 543 w 1045"/>
                <a:gd name="T9" fmla="*/ 500 h 522"/>
                <a:gd name="T10" fmla="*/ 1044 w 1045"/>
                <a:gd name="T11" fmla="*/ 313 h 522"/>
              </a:gdLst>
              <a:ahLst/>
              <a:cxnLst>
                <a:cxn ang="0">
                  <a:pos x="T0" y="T1"/>
                </a:cxn>
                <a:cxn ang="0">
                  <a:pos x="T2" y="T3"/>
                </a:cxn>
                <a:cxn ang="0">
                  <a:pos x="T4" y="T5"/>
                </a:cxn>
                <a:cxn ang="0">
                  <a:pos x="T6" y="T7"/>
                </a:cxn>
                <a:cxn ang="0">
                  <a:pos x="T8" y="T9"/>
                </a:cxn>
                <a:cxn ang="0">
                  <a:pos x="T10" y="T11"/>
                </a:cxn>
              </a:cxnLst>
              <a:rect l="0" t="0" r="r" b="b"/>
              <a:pathLst>
                <a:path w="1045" h="522">
                  <a:moveTo>
                    <a:pt x="1044" y="313"/>
                  </a:moveTo>
                  <a:lnTo>
                    <a:pt x="1044" y="313"/>
                  </a:lnTo>
                  <a:cubicBezTo>
                    <a:pt x="1022" y="187"/>
                    <a:pt x="793" y="41"/>
                    <a:pt x="501" y="21"/>
                  </a:cubicBezTo>
                  <a:cubicBezTo>
                    <a:pt x="230" y="0"/>
                    <a:pt x="0" y="83"/>
                    <a:pt x="21" y="208"/>
                  </a:cubicBezTo>
                  <a:cubicBezTo>
                    <a:pt x="21" y="354"/>
                    <a:pt x="271" y="480"/>
                    <a:pt x="543" y="500"/>
                  </a:cubicBezTo>
                  <a:cubicBezTo>
                    <a:pt x="814" y="521"/>
                    <a:pt x="1044" y="438"/>
                    <a:pt x="1044"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6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51" name="Freeform 350"/>
            <p:cNvSpPr>
              <a:spLocks noChangeArrowheads="1"/>
            </p:cNvSpPr>
            <p:nvPr/>
          </p:nvSpPr>
          <p:spPr bwMode="auto">
            <a:xfrm>
              <a:off x="4538" y="1348"/>
              <a:ext cx="236" cy="137"/>
            </a:xfrm>
            <a:custGeom>
              <a:avLst/>
              <a:gdLst>
                <a:gd name="T0" fmla="*/ 0 w 1044"/>
                <a:gd name="T1" fmla="*/ 0 h 607"/>
                <a:gd name="T2" fmla="*/ 0 w 1044"/>
                <a:gd name="T3" fmla="*/ 0 h 607"/>
                <a:gd name="T4" fmla="*/ 522 w 1044"/>
                <a:gd name="T5" fmla="*/ 292 h 607"/>
                <a:gd name="T6" fmla="*/ 1023 w 1044"/>
                <a:gd name="T7" fmla="*/ 105 h 607"/>
                <a:gd name="T8" fmla="*/ 1023 w 1044"/>
                <a:gd name="T9" fmla="*/ 397 h 607"/>
                <a:gd name="T10" fmla="*/ 543 w 1044"/>
                <a:gd name="T11" fmla="*/ 584 h 607"/>
                <a:gd name="T12" fmla="*/ 0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6"/>
                    <a:pt x="250" y="272"/>
                    <a:pt x="522" y="292"/>
                  </a:cubicBezTo>
                  <a:cubicBezTo>
                    <a:pt x="793" y="313"/>
                    <a:pt x="1023" y="230"/>
                    <a:pt x="1023" y="105"/>
                  </a:cubicBezTo>
                  <a:cubicBezTo>
                    <a:pt x="1023" y="397"/>
                    <a:pt x="1023" y="397"/>
                    <a:pt x="1023" y="397"/>
                  </a:cubicBezTo>
                  <a:cubicBezTo>
                    <a:pt x="1043" y="522"/>
                    <a:pt x="814" y="606"/>
                    <a:pt x="543" y="584"/>
                  </a:cubicBezTo>
                  <a:cubicBezTo>
                    <a:pt x="250" y="564"/>
                    <a:pt x="21" y="439"/>
                    <a:pt x="0"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7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52" name="Freeform 351"/>
            <p:cNvSpPr>
              <a:spLocks noChangeArrowheads="1"/>
            </p:cNvSpPr>
            <p:nvPr/>
          </p:nvSpPr>
          <p:spPr bwMode="auto">
            <a:xfrm>
              <a:off x="4500" y="999"/>
              <a:ext cx="236" cy="117"/>
            </a:xfrm>
            <a:custGeom>
              <a:avLst/>
              <a:gdLst>
                <a:gd name="T0" fmla="*/ 1023 w 1044"/>
                <a:gd name="T1" fmla="*/ 313 h 522"/>
                <a:gd name="T2" fmla="*/ 1023 w 1044"/>
                <a:gd name="T3" fmla="*/ 313 h 522"/>
                <a:gd name="T4" fmla="*/ 501 w 1044"/>
                <a:gd name="T5" fmla="*/ 21 h 522"/>
                <a:gd name="T6" fmla="*/ 0 w 1044"/>
                <a:gd name="T7" fmla="*/ 208 h 522"/>
                <a:gd name="T8" fmla="*/ 543 w 1044"/>
                <a:gd name="T9" fmla="*/ 500 h 522"/>
                <a:gd name="T10" fmla="*/ 1023 w 1044"/>
                <a:gd name="T11" fmla="*/ 313 h 522"/>
              </a:gdLst>
              <a:ahLst/>
              <a:cxnLst>
                <a:cxn ang="0">
                  <a:pos x="T0" y="T1"/>
                </a:cxn>
                <a:cxn ang="0">
                  <a:pos x="T2" y="T3"/>
                </a:cxn>
                <a:cxn ang="0">
                  <a:pos x="T4" y="T5"/>
                </a:cxn>
                <a:cxn ang="0">
                  <a:pos x="T6" y="T7"/>
                </a:cxn>
                <a:cxn ang="0">
                  <a:pos x="T8" y="T9"/>
                </a:cxn>
                <a:cxn ang="0">
                  <a:pos x="T10" y="T11"/>
                </a:cxn>
              </a:cxnLst>
              <a:rect l="0" t="0" r="r" b="b"/>
              <a:pathLst>
                <a:path w="1044" h="522">
                  <a:moveTo>
                    <a:pt x="1023" y="313"/>
                  </a:moveTo>
                  <a:lnTo>
                    <a:pt x="1023" y="313"/>
                  </a:lnTo>
                  <a:cubicBezTo>
                    <a:pt x="1023" y="167"/>
                    <a:pt x="772" y="41"/>
                    <a:pt x="501" y="21"/>
                  </a:cubicBezTo>
                  <a:cubicBezTo>
                    <a:pt x="230" y="0"/>
                    <a:pt x="0" y="83"/>
                    <a:pt x="0" y="208"/>
                  </a:cubicBezTo>
                  <a:cubicBezTo>
                    <a:pt x="21" y="354"/>
                    <a:pt x="250" y="480"/>
                    <a:pt x="543" y="500"/>
                  </a:cubicBezTo>
                  <a:cubicBezTo>
                    <a:pt x="814" y="521"/>
                    <a:pt x="1043" y="438"/>
                    <a:pt x="1023"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6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53" name="Freeform 352"/>
            <p:cNvSpPr>
              <a:spLocks noChangeArrowheads="1"/>
            </p:cNvSpPr>
            <p:nvPr/>
          </p:nvSpPr>
          <p:spPr bwMode="auto">
            <a:xfrm>
              <a:off x="4500" y="1046"/>
              <a:ext cx="236" cy="137"/>
            </a:xfrm>
            <a:custGeom>
              <a:avLst/>
              <a:gdLst>
                <a:gd name="T0" fmla="*/ 0 w 1044"/>
                <a:gd name="T1" fmla="*/ 0 h 607"/>
                <a:gd name="T2" fmla="*/ 0 w 1044"/>
                <a:gd name="T3" fmla="*/ 0 h 607"/>
                <a:gd name="T4" fmla="*/ 543 w 1044"/>
                <a:gd name="T5" fmla="*/ 292 h 607"/>
                <a:gd name="T6" fmla="*/ 1023 w 1044"/>
                <a:gd name="T7" fmla="*/ 105 h 607"/>
                <a:gd name="T8" fmla="*/ 1043 w 1044"/>
                <a:gd name="T9" fmla="*/ 397 h 607"/>
                <a:gd name="T10" fmla="*/ 543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0" y="272"/>
                    <a:pt x="543" y="292"/>
                  </a:cubicBezTo>
                  <a:cubicBezTo>
                    <a:pt x="814" y="313"/>
                    <a:pt x="1043" y="230"/>
                    <a:pt x="1023" y="105"/>
                  </a:cubicBezTo>
                  <a:cubicBezTo>
                    <a:pt x="1043" y="397"/>
                    <a:pt x="1043" y="397"/>
                    <a:pt x="1043" y="397"/>
                  </a:cubicBezTo>
                  <a:cubicBezTo>
                    <a:pt x="1043" y="522"/>
                    <a:pt x="835" y="606"/>
                    <a:pt x="543" y="584"/>
                  </a:cubicBezTo>
                  <a:cubicBezTo>
                    <a:pt x="272" y="563"/>
                    <a:pt x="21" y="439"/>
                    <a:pt x="21"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7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54" name="Freeform 353"/>
            <p:cNvSpPr>
              <a:spLocks noChangeArrowheads="1"/>
            </p:cNvSpPr>
            <p:nvPr/>
          </p:nvSpPr>
          <p:spPr bwMode="auto">
            <a:xfrm>
              <a:off x="4855" y="1175"/>
              <a:ext cx="232" cy="121"/>
            </a:xfrm>
            <a:custGeom>
              <a:avLst/>
              <a:gdLst>
                <a:gd name="T0" fmla="*/ 1022 w 1023"/>
                <a:gd name="T1" fmla="*/ 314 h 544"/>
                <a:gd name="T2" fmla="*/ 1022 w 1023"/>
                <a:gd name="T3" fmla="*/ 314 h 544"/>
                <a:gd name="T4" fmla="*/ 501 w 1023"/>
                <a:gd name="T5" fmla="*/ 43 h 544"/>
                <a:gd name="T6" fmla="*/ 0 w 1023"/>
                <a:gd name="T7" fmla="*/ 230 h 544"/>
                <a:gd name="T8" fmla="*/ 521 w 1023"/>
                <a:gd name="T9" fmla="*/ 522 h 544"/>
                <a:gd name="T10" fmla="*/ 1022 w 1023"/>
                <a:gd name="T11" fmla="*/ 314 h 544"/>
              </a:gdLst>
              <a:ahLst/>
              <a:cxnLst>
                <a:cxn ang="0">
                  <a:pos x="T0" y="T1"/>
                </a:cxn>
                <a:cxn ang="0">
                  <a:pos x="T2" y="T3"/>
                </a:cxn>
                <a:cxn ang="0">
                  <a:pos x="T4" y="T5"/>
                </a:cxn>
                <a:cxn ang="0">
                  <a:pos x="T6" y="T7"/>
                </a:cxn>
                <a:cxn ang="0">
                  <a:pos x="T8" y="T9"/>
                </a:cxn>
                <a:cxn ang="0">
                  <a:pos x="T10" y="T11"/>
                </a:cxn>
              </a:cxnLst>
              <a:rect l="0" t="0" r="r" b="b"/>
              <a:pathLst>
                <a:path w="1023" h="544">
                  <a:moveTo>
                    <a:pt x="1022" y="314"/>
                  </a:moveTo>
                  <a:lnTo>
                    <a:pt x="1022" y="314"/>
                  </a:lnTo>
                  <a:cubicBezTo>
                    <a:pt x="1022" y="188"/>
                    <a:pt x="772" y="63"/>
                    <a:pt x="501" y="43"/>
                  </a:cubicBezTo>
                  <a:cubicBezTo>
                    <a:pt x="209" y="0"/>
                    <a:pt x="0" y="84"/>
                    <a:pt x="0" y="230"/>
                  </a:cubicBezTo>
                  <a:cubicBezTo>
                    <a:pt x="21" y="355"/>
                    <a:pt x="250" y="480"/>
                    <a:pt x="521" y="522"/>
                  </a:cubicBezTo>
                  <a:cubicBezTo>
                    <a:pt x="814" y="543"/>
                    <a:pt x="1022" y="460"/>
                    <a:pt x="1022" y="314"/>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6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55" name="Freeform 354"/>
            <p:cNvSpPr>
              <a:spLocks noChangeArrowheads="1"/>
            </p:cNvSpPr>
            <p:nvPr/>
          </p:nvSpPr>
          <p:spPr bwMode="auto">
            <a:xfrm>
              <a:off x="4855" y="1225"/>
              <a:ext cx="236" cy="137"/>
            </a:xfrm>
            <a:custGeom>
              <a:avLst/>
              <a:gdLst>
                <a:gd name="T0" fmla="*/ 0 w 1044"/>
                <a:gd name="T1" fmla="*/ 0 h 606"/>
                <a:gd name="T2" fmla="*/ 0 w 1044"/>
                <a:gd name="T3" fmla="*/ 0 h 606"/>
                <a:gd name="T4" fmla="*/ 521 w 1044"/>
                <a:gd name="T5" fmla="*/ 292 h 606"/>
                <a:gd name="T6" fmla="*/ 1022 w 1044"/>
                <a:gd name="T7" fmla="*/ 84 h 606"/>
                <a:gd name="T8" fmla="*/ 1043 w 1044"/>
                <a:gd name="T9" fmla="*/ 375 h 606"/>
                <a:gd name="T10" fmla="*/ 543 w 1044"/>
                <a:gd name="T11" fmla="*/ 584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92"/>
                  </a:cubicBezTo>
                  <a:cubicBezTo>
                    <a:pt x="814" y="313"/>
                    <a:pt x="1022" y="230"/>
                    <a:pt x="1022" y="84"/>
                  </a:cubicBezTo>
                  <a:cubicBezTo>
                    <a:pt x="1043" y="375"/>
                    <a:pt x="1043" y="375"/>
                    <a:pt x="1043" y="375"/>
                  </a:cubicBezTo>
                  <a:cubicBezTo>
                    <a:pt x="1043" y="521"/>
                    <a:pt x="814" y="605"/>
                    <a:pt x="543" y="584"/>
                  </a:cubicBezTo>
                  <a:cubicBezTo>
                    <a:pt x="271" y="542"/>
                    <a:pt x="21" y="417"/>
                    <a:pt x="21"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7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56" name="Freeform 355"/>
            <p:cNvSpPr>
              <a:spLocks noChangeArrowheads="1"/>
            </p:cNvSpPr>
            <p:nvPr/>
          </p:nvSpPr>
          <p:spPr bwMode="auto">
            <a:xfrm>
              <a:off x="4808" y="876"/>
              <a:ext cx="230" cy="121"/>
            </a:xfrm>
            <a:custGeom>
              <a:avLst/>
              <a:gdLst>
                <a:gd name="T0" fmla="*/ 1022 w 1023"/>
                <a:gd name="T1" fmla="*/ 313 h 544"/>
                <a:gd name="T2" fmla="*/ 1022 w 1023"/>
                <a:gd name="T3" fmla="*/ 313 h 544"/>
                <a:gd name="T4" fmla="*/ 500 w 1023"/>
                <a:gd name="T5" fmla="*/ 21 h 544"/>
                <a:gd name="T6" fmla="*/ 0 w 1023"/>
                <a:gd name="T7" fmla="*/ 209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22" y="188"/>
                    <a:pt x="771" y="63"/>
                    <a:pt x="500" y="21"/>
                  </a:cubicBezTo>
                  <a:cubicBezTo>
                    <a:pt x="208" y="0"/>
                    <a:pt x="0" y="84"/>
                    <a:pt x="0" y="209"/>
                  </a:cubicBezTo>
                  <a:cubicBezTo>
                    <a:pt x="20" y="355"/>
                    <a:pt x="250" y="480"/>
                    <a:pt x="521" y="501"/>
                  </a:cubicBezTo>
                  <a:cubicBezTo>
                    <a:pt x="813" y="543"/>
                    <a:pt x="1022" y="439"/>
                    <a:pt x="1022"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6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57" name="Freeform 356"/>
            <p:cNvSpPr>
              <a:spLocks noChangeArrowheads="1"/>
            </p:cNvSpPr>
            <p:nvPr/>
          </p:nvSpPr>
          <p:spPr bwMode="auto">
            <a:xfrm>
              <a:off x="4808" y="923"/>
              <a:ext cx="236" cy="141"/>
            </a:xfrm>
            <a:custGeom>
              <a:avLst/>
              <a:gdLst>
                <a:gd name="T0" fmla="*/ 0 w 1043"/>
                <a:gd name="T1" fmla="*/ 0 h 627"/>
                <a:gd name="T2" fmla="*/ 0 w 1043"/>
                <a:gd name="T3" fmla="*/ 0 h 627"/>
                <a:gd name="T4" fmla="*/ 521 w 1043"/>
                <a:gd name="T5" fmla="*/ 292 h 627"/>
                <a:gd name="T6" fmla="*/ 1022 w 1043"/>
                <a:gd name="T7" fmla="*/ 104 h 627"/>
                <a:gd name="T8" fmla="*/ 1042 w 1043"/>
                <a:gd name="T9" fmla="*/ 397 h 627"/>
                <a:gd name="T10" fmla="*/ 542 w 1043"/>
                <a:gd name="T11" fmla="*/ 584 h 627"/>
                <a:gd name="T12" fmla="*/ 20 w 1043"/>
                <a:gd name="T13" fmla="*/ 292 h 627"/>
                <a:gd name="T14" fmla="*/ 0 w 1043"/>
                <a:gd name="T15" fmla="*/ 0 h 6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3" h="627">
                  <a:moveTo>
                    <a:pt x="0" y="0"/>
                  </a:moveTo>
                  <a:lnTo>
                    <a:pt x="0" y="0"/>
                  </a:lnTo>
                  <a:cubicBezTo>
                    <a:pt x="20" y="146"/>
                    <a:pt x="250" y="271"/>
                    <a:pt x="521" y="292"/>
                  </a:cubicBezTo>
                  <a:cubicBezTo>
                    <a:pt x="813" y="334"/>
                    <a:pt x="1022" y="230"/>
                    <a:pt x="1022" y="104"/>
                  </a:cubicBezTo>
                  <a:cubicBezTo>
                    <a:pt x="1042" y="397"/>
                    <a:pt x="1042" y="397"/>
                    <a:pt x="1042" y="397"/>
                  </a:cubicBezTo>
                  <a:cubicBezTo>
                    <a:pt x="1042" y="521"/>
                    <a:pt x="813" y="626"/>
                    <a:pt x="542" y="584"/>
                  </a:cubicBezTo>
                  <a:cubicBezTo>
                    <a:pt x="271" y="563"/>
                    <a:pt x="20" y="438"/>
                    <a:pt x="20"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77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58" name="Freeform 357"/>
            <p:cNvSpPr>
              <a:spLocks noChangeArrowheads="1"/>
            </p:cNvSpPr>
            <p:nvPr/>
          </p:nvSpPr>
          <p:spPr bwMode="auto">
            <a:xfrm>
              <a:off x="5162" y="1056"/>
              <a:ext cx="232" cy="117"/>
            </a:xfrm>
            <a:custGeom>
              <a:avLst/>
              <a:gdLst>
                <a:gd name="T0" fmla="*/ 1022 w 1023"/>
                <a:gd name="T1" fmla="*/ 313 h 522"/>
                <a:gd name="T2" fmla="*/ 1022 w 1023"/>
                <a:gd name="T3" fmla="*/ 313 h 522"/>
                <a:gd name="T4" fmla="*/ 500 w 1023"/>
                <a:gd name="T5" fmla="*/ 21 h 522"/>
                <a:gd name="T6" fmla="*/ 0 w 1023"/>
                <a:gd name="T7" fmla="*/ 208 h 522"/>
                <a:gd name="T8" fmla="*/ 522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67"/>
                    <a:pt x="772" y="42"/>
                    <a:pt x="500" y="21"/>
                  </a:cubicBezTo>
                  <a:cubicBezTo>
                    <a:pt x="209" y="0"/>
                    <a:pt x="0" y="84"/>
                    <a:pt x="0" y="208"/>
                  </a:cubicBezTo>
                  <a:cubicBezTo>
                    <a:pt x="21" y="355"/>
                    <a:pt x="250" y="480"/>
                    <a:pt x="522" y="501"/>
                  </a:cubicBezTo>
                  <a:cubicBezTo>
                    <a:pt x="813" y="521"/>
                    <a:pt x="1022" y="438"/>
                    <a:pt x="1022"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6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59" name="Freeform 358"/>
            <p:cNvSpPr>
              <a:spLocks noChangeArrowheads="1"/>
            </p:cNvSpPr>
            <p:nvPr/>
          </p:nvSpPr>
          <p:spPr bwMode="auto">
            <a:xfrm>
              <a:off x="5162" y="1102"/>
              <a:ext cx="236" cy="137"/>
            </a:xfrm>
            <a:custGeom>
              <a:avLst/>
              <a:gdLst>
                <a:gd name="T0" fmla="*/ 0 w 1044"/>
                <a:gd name="T1" fmla="*/ 0 h 607"/>
                <a:gd name="T2" fmla="*/ 0 w 1044"/>
                <a:gd name="T3" fmla="*/ 0 h 607"/>
                <a:gd name="T4" fmla="*/ 522 w 1044"/>
                <a:gd name="T5" fmla="*/ 293 h 607"/>
                <a:gd name="T6" fmla="*/ 1022 w 1044"/>
                <a:gd name="T7" fmla="*/ 105 h 607"/>
                <a:gd name="T8" fmla="*/ 1022 w 1044"/>
                <a:gd name="T9" fmla="*/ 397 h 607"/>
                <a:gd name="T10" fmla="*/ 542 w 1044"/>
                <a:gd name="T11" fmla="*/ 584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7"/>
                    <a:pt x="250" y="272"/>
                    <a:pt x="522" y="293"/>
                  </a:cubicBezTo>
                  <a:cubicBezTo>
                    <a:pt x="813" y="313"/>
                    <a:pt x="1022" y="230"/>
                    <a:pt x="1022" y="105"/>
                  </a:cubicBezTo>
                  <a:cubicBezTo>
                    <a:pt x="1022" y="397"/>
                    <a:pt x="1022" y="397"/>
                    <a:pt x="1022" y="397"/>
                  </a:cubicBezTo>
                  <a:cubicBezTo>
                    <a:pt x="1043" y="522"/>
                    <a:pt x="813" y="606"/>
                    <a:pt x="542" y="584"/>
                  </a:cubicBezTo>
                  <a:cubicBezTo>
                    <a:pt x="250" y="564"/>
                    <a:pt x="21" y="439"/>
                    <a:pt x="21" y="293"/>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7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grpSp>
      <p:grpSp>
        <p:nvGrpSpPr>
          <p:cNvPr id="176" name="Group 204"/>
          <p:cNvGrpSpPr>
            <a:grpSpLocks/>
          </p:cNvGrpSpPr>
          <p:nvPr/>
        </p:nvGrpSpPr>
        <p:grpSpPr bwMode="auto">
          <a:xfrm>
            <a:off x="6871120" y="1412449"/>
            <a:ext cx="1742346" cy="1269608"/>
            <a:chOff x="3658" y="852"/>
            <a:chExt cx="1986" cy="1447"/>
          </a:xfrm>
        </p:grpSpPr>
        <p:sp>
          <p:nvSpPr>
            <p:cNvPr id="177" name="Freeform 176"/>
            <p:cNvSpPr>
              <a:spLocks noChangeArrowheads="1"/>
            </p:cNvSpPr>
            <p:nvPr/>
          </p:nvSpPr>
          <p:spPr bwMode="auto">
            <a:xfrm>
              <a:off x="3658" y="1419"/>
              <a:ext cx="662" cy="880"/>
            </a:xfrm>
            <a:custGeom>
              <a:avLst/>
              <a:gdLst>
                <a:gd name="T0" fmla="*/ 2921 w 2922"/>
                <a:gd name="T1" fmla="*/ 3879 h 3880"/>
                <a:gd name="T2" fmla="*/ 0 w 2922"/>
                <a:gd name="T3" fmla="*/ 2629 h 3880"/>
                <a:gd name="T4" fmla="*/ 0 w 2922"/>
                <a:gd name="T5" fmla="*/ 0 h 3880"/>
                <a:gd name="T6" fmla="*/ 2921 w 2922"/>
                <a:gd name="T7" fmla="*/ 1251 h 3880"/>
                <a:gd name="T8" fmla="*/ 2921 w 2922"/>
                <a:gd name="T9" fmla="*/ 3879 h 3880"/>
              </a:gdLst>
              <a:ahLst/>
              <a:cxnLst>
                <a:cxn ang="0">
                  <a:pos x="T0" y="T1"/>
                </a:cxn>
                <a:cxn ang="0">
                  <a:pos x="T2" y="T3"/>
                </a:cxn>
                <a:cxn ang="0">
                  <a:pos x="T4" y="T5"/>
                </a:cxn>
                <a:cxn ang="0">
                  <a:pos x="T6" y="T7"/>
                </a:cxn>
                <a:cxn ang="0">
                  <a:pos x="T8" y="T9"/>
                </a:cxn>
              </a:cxnLst>
              <a:rect l="0" t="0" r="r" b="b"/>
              <a:pathLst>
                <a:path w="2922" h="3880">
                  <a:moveTo>
                    <a:pt x="2921" y="3879"/>
                  </a:moveTo>
                  <a:lnTo>
                    <a:pt x="0" y="2629"/>
                  </a:lnTo>
                  <a:lnTo>
                    <a:pt x="0" y="0"/>
                  </a:lnTo>
                  <a:lnTo>
                    <a:pt x="2921" y="1251"/>
                  </a:lnTo>
                  <a:lnTo>
                    <a:pt x="2921" y="3879"/>
                  </a:lnTo>
                </a:path>
              </a:pathLst>
            </a:custGeom>
            <a:gradFill flip="none" rotWithShape="1">
              <a:gsLst>
                <a:gs pos="0">
                  <a:schemeClr val="accent3">
                    <a:lumMod val="40000"/>
                    <a:lumOff val="60000"/>
                  </a:schemeClr>
                </a:gs>
                <a:gs pos="46000">
                  <a:schemeClr val="accent3">
                    <a:lumMod val="95000"/>
                    <a:lumOff val="5000"/>
                  </a:schemeClr>
                </a:gs>
                <a:gs pos="100000">
                  <a:schemeClr val="accent3">
                    <a:lumMod val="60000"/>
                  </a:schemeClr>
                </a:gs>
              </a:gsLst>
              <a:path path="circle">
                <a:fillToRect l="50000" t="130000" r="50000" b="-3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78" name="Freeform 177"/>
            <p:cNvSpPr>
              <a:spLocks noChangeArrowheads="1"/>
            </p:cNvSpPr>
            <p:nvPr/>
          </p:nvSpPr>
          <p:spPr bwMode="auto">
            <a:xfrm>
              <a:off x="4320" y="1133"/>
              <a:ext cx="1324" cy="1166"/>
            </a:xfrm>
            <a:custGeom>
              <a:avLst/>
              <a:gdLst>
                <a:gd name="T0" fmla="*/ 2920 w 5842"/>
                <a:gd name="T1" fmla="*/ 1272 h 5152"/>
                <a:gd name="T2" fmla="*/ 0 w 5842"/>
                <a:gd name="T3" fmla="*/ 2523 h 5152"/>
                <a:gd name="T4" fmla="*/ 0 w 5842"/>
                <a:gd name="T5" fmla="*/ 5151 h 5152"/>
                <a:gd name="T6" fmla="*/ 2920 w 5842"/>
                <a:gd name="T7" fmla="*/ 3901 h 5152"/>
                <a:gd name="T8" fmla="*/ 5841 w 5842"/>
                <a:gd name="T9" fmla="*/ 2649 h 5152"/>
                <a:gd name="T10" fmla="*/ 5841 w 5842"/>
                <a:gd name="T11" fmla="*/ 0 h 5152"/>
                <a:gd name="T12" fmla="*/ 2920 w 5842"/>
                <a:gd name="T13" fmla="*/ 1272 h 5152"/>
              </a:gdLst>
              <a:ahLst/>
              <a:cxnLst>
                <a:cxn ang="0">
                  <a:pos x="T0" y="T1"/>
                </a:cxn>
                <a:cxn ang="0">
                  <a:pos x="T2" y="T3"/>
                </a:cxn>
                <a:cxn ang="0">
                  <a:pos x="T4" y="T5"/>
                </a:cxn>
                <a:cxn ang="0">
                  <a:pos x="T6" y="T7"/>
                </a:cxn>
                <a:cxn ang="0">
                  <a:pos x="T8" y="T9"/>
                </a:cxn>
                <a:cxn ang="0">
                  <a:pos x="T10" y="T11"/>
                </a:cxn>
                <a:cxn ang="0">
                  <a:pos x="T12" y="T13"/>
                </a:cxn>
              </a:cxnLst>
              <a:rect l="0" t="0" r="r" b="b"/>
              <a:pathLst>
                <a:path w="5842" h="5152">
                  <a:moveTo>
                    <a:pt x="2920" y="1272"/>
                  </a:moveTo>
                  <a:lnTo>
                    <a:pt x="0" y="2523"/>
                  </a:lnTo>
                  <a:lnTo>
                    <a:pt x="0" y="5151"/>
                  </a:lnTo>
                  <a:lnTo>
                    <a:pt x="2920" y="3901"/>
                  </a:lnTo>
                  <a:lnTo>
                    <a:pt x="5841" y="2649"/>
                  </a:lnTo>
                  <a:lnTo>
                    <a:pt x="5841" y="0"/>
                  </a:lnTo>
                  <a:lnTo>
                    <a:pt x="2920" y="1272"/>
                  </a:lnTo>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79" name="Freeform 178"/>
            <p:cNvSpPr>
              <a:spLocks noChangeArrowheads="1"/>
            </p:cNvSpPr>
            <p:nvPr/>
          </p:nvSpPr>
          <p:spPr bwMode="auto">
            <a:xfrm>
              <a:off x="3658" y="852"/>
              <a:ext cx="1986" cy="856"/>
            </a:xfrm>
            <a:custGeom>
              <a:avLst/>
              <a:gdLst>
                <a:gd name="T0" fmla="*/ 5841 w 8763"/>
                <a:gd name="T1" fmla="*/ 0 h 3776"/>
                <a:gd name="T2" fmla="*/ 2921 w 8763"/>
                <a:gd name="T3" fmla="*/ 1252 h 3776"/>
                <a:gd name="T4" fmla="*/ 0 w 8763"/>
                <a:gd name="T5" fmla="*/ 2524 h 3776"/>
                <a:gd name="T6" fmla="*/ 2921 w 8763"/>
                <a:gd name="T7" fmla="*/ 3775 h 3776"/>
                <a:gd name="T8" fmla="*/ 5841 w 8763"/>
                <a:gd name="T9" fmla="*/ 2524 h 3776"/>
                <a:gd name="T10" fmla="*/ 8762 w 8763"/>
                <a:gd name="T11" fmla="*/ 1252 h 3776"/>
                <a:gd name="T12" fmla="*/ 5841 w 8763"/>
                <a:gd name="T13" fmla="*/ 0 h 3776"/>
              </a:gdLst>
              <a:ahLst/>
              <a:cxnLst>
                <a:cxn ang="0">
                  <a:pos x="T0" y="T1"/>
                </a:cxn>
                <a:cxn ang="0">
                  <a:pos x="T2" y="T3"/>
                </a:cxn>
                <a:cxn ang="0">
                  <a:pos x="T4" y="T5"/>
                </a:cxn>
                <a:cxn ang="0">
                  <a:pos x="T6" y="T7"/>
                </a:cxn>
                <a:cxn ang="0">
                  <a:pos x="T8" y="T9"/>
                </a:cxn>
                <a:cxn ang="0">
                  <a:pos x="T10" y="T11"/>
                </a:cxn>
                <a:cxn ang="0">
                  <a:pos x="T12" y="T13"/>
                </a:cxn>
              </a:cxnLst>
              <a:rect l="0" t="0" r="r" b="b"/>
              <a:pathLst>
                <a:path w="8763" h="3776">
                  <a:moveTo>
                    <a:pt x="5841" y="0"/>
                  </a:moveTo>
                  <a:lnTo>
                    <a:pt x="2921" y="1252"/>
                  </a:lnTo>
                  <a:lnTo>
                    <a:pt x="0" y="2524"/>
                  </a:lnTo>
                  <a:lnTo>
                    <a:pt x="2921" y="3775"/>
                  </a:lnTo>
                  <a:lnTo>
                    <a:pt x="5841" y="2524"/>
                  </a:lnTo>
                  <a:lnTo>
                    <a:pt x="8762" y="1252"/>
                  </a:lnTo>
                  <a:lnTo>
                    <a:pt x="5841" y="0"/>
                  </a:lnTo>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80" name="Freeform 179"/>
            <p:cNvSpPr>
              <a:spLocks noChangeArrowheads="1"/>
            </p:cNvSpPr>
            <p:nvPr/>
          </p:nvSpPr>
          <p:spPr bwMode="auto">
            <a:xfrm>
              <a:off x="3872" y="1246"/>
              <a:ext cx="234" cy="121"/>
            </a:xfrm>
            <a:custGeom>
              <a:avLst/>
              <a:gdLst>
                <a:gd name="T0" fmla="*/ 1022 w 1044"/>
                <a:gd name="T1" fmla="*/ 333 h 543"/>
                <a:gd name="T2" fmla="*/ 1022 w 1044"/>
                <a:gd name="T3" fmla="*/ 333 h 543"/>
                <a:gd name="T4" fmla="*/ 500 w 1044"/>
                <a:gd name="T5" fmla="*/ 41 h 543"/>
                <a:gd name="T6" fmla="*/ 20 w 1044"/>
                <a:gd name="T7" fmla="*/ 229 h 543"/>
                <a:gd name="T8" fmla="*/ 542 w 1044"/>
                <a:gd name="T9" fmla="*/ 521 h 543"/>
                <a:gd name="T10" fmla="*/ 1022 w 1044"/>
                <a:gd name="T11" fmla="*/ 333 h 543"/>
              </a:gdLst>
              <a:ahLst/>
              <a:cxnLst>
                <a:cxn ang="0">
                  <a:pos x="T0" y="T1"/>
                </a:cxn>
                <a:cxn ang="0">
                  <a:pos x="T2" y="T3"/>
                </a:cxn>
                <a:cxn ang="0">
                  <a:pos x="T4" y="T5"/>
                </a:cxn>
                <a:cxn ang="0">
                  <a:pos x="T6" y="T7"/>
                </a:cxn>
                <a:cxn ang="0">
                  <a:pos x="T8" y="T9"/>
                </a:cxn>
                <a:cxn ang="0">
                  <a:pos x="T10" y="T11"/>
                </a:cxn>
              </a:cxnLst>
              <a:rect l="0" t="0" r="r" b="b"/>
              <a:pathLst>
                <a:path w="1044" h="543">
                  <a:moveTo>
                    <a:pt x="1022" y="333"/>
                  </a:moveTo>
                  <a:lnTo>
                    <a:pt x="1022" y="333"/>
                  </a:lnTo>
                  <a:cubicBezTo>
                    <a:pt x="1022" y="187"/>
                    <a:pt x="793" y="62"/>
                    <a:pt x="500" y="41"/>
                  </a:cubicBezTo>
                  <a:cubicBezTo>
                    <a:pt x="229" y="0"/>
                    <a:pt x="0" y="104"/>
                    <a:pt x="20" y="229"/>
                  </a:cubicBezTo>
                  <a:cubicBezTo>
                    <a:pt x="20" y="354"/>
                    <a:pt x="250" y="479"/>
                    <a:pt x="542" y="521"/>
                  </a:cubicBezTo>
                  <a:cubicBezTo>
                    <a:pt x="813" y="542"/>
                    <a:pt x="1043" y="458"/>
                    <a:pt x="1022" y="33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6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81" name="Freeform 180"/>
            <p:cNvSpPr>
              <a:spLocks noChangeArrowheads="1"/>
            </p:cNvSpPr>
            <p:nvPr/>
          </p:nvSpPr>
          <p:spPr bwMode="auto">
            <a:xfrm>
              <a:off x="3876" y="1298"/>
              <a:ext cx="230" cy="135"/>
            </a:xfrm>
            <a:custGeom>
              <a:avLst/>
              <a:gdLst>
                <a:gd name="T0" fmla="*/ 0 w 1024"/>
                <a:gd name="T1" fmla="*/ 0 h 606"/>
                <a:gd name="T2" fmla="*/ 0 w 1024"/>
                <a:gd name="T3" fmla="*/ 0 h 606"/>
                <a:gd name="T4" fmla="*/ 522 w 1024"/>
                <a:gd name="T5" fmla="*/ 292 h 606"/>
                <a:gd name="T6" fmla="*/ 1002 w 1024"/>
                <a:gd name="T7" fmla="*/ 104 h 606"/>
                <a:gd name="T8" fmla="*/ 1023 w 1024"/>
                <a:gd name="T9" fmla="*/ 396 h 606"/>
                <a:gd name="T10" fmla="*/ 522 w 1024"/>
                <a:gd name="T11" fmla="*/ 584 h 606"/>
                <a:gd name="T12" fmla="*/ 0 w 1024"/>
                <a:gd name="T13" fmla="*/ 292 h 606"/>
                <a:gd name="T14" fmla="*/ 0 w 102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4" h="606">
                  <a:moveTo>
                    <a:pt x="0" y="0"/>
                  </a:moveTo>
                  <a:lnTo>
                    <a:pt x="0" y="0"/>
                  </a:lnTo>
                  <a:cubicBezTo>
                    <a:pt x="0" y="125"/>
                    <a:pt x="230" y="250"/>
                    <a:pt x="522" y="292"/>
                  </a:cubicBezTo>
                  <a:cubicBezTo>
                    <a:pt x="793" y="313"/>
                    <a:pt x="1023" y="229"/>
                    <a:pt x="1002" y="104"/>
                  </a:cubicBezTo>
                  <a:cubicBezTo>
                    <a:pt x="1023" y="396"/>
                    <a:pt x="1023" y="396"/>
                    <a:pt x="1023" y="396"/>
                  </a:cubicBezTo>
                  <a:cubicBezTo>
                    <a:pt x="1023" y="521"/>
                    <a:pt x="814" y="605"/>
                    <a:pt x="522" y="584"/>
                  </a:cubicBezTo>
                  <a:cubicBezTo>
                    <a:pt x="251" y="563"/>
                    <a:pt x="22" y="417"/>
                    <a:pt x="0" y="292"/>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7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82" name="Freeform 181"/>
            <p:cNvSpPr>
              <a:spLocks noChangeArrowheads="1"/>
            </p:cNvSpPr>
            <p:nvPr/>
          </p:nvSpPr>
          <p:spPr bwMode="auto">
            <a:xfrm>
              <a:off x="4225" y="1423"/>
              <a:ext cx="236" cy="123"/>
            </a:xfrm>
            <a:custGeom>
              <a:avLst/>
              <a:gdLst>
                <a:gd name="T0" fmla="*/ 1022 w 1044"/>
                <a:gd name="T1" fmla="*/ 313 h 544"/>
                <a:gd name="T2" fmla="*/ 1022 w 1044"/>
                <a:gd name="T3" fmla="*/ 313 h 544"/>
                <a:gd name="T4" fmla="*/ 501 w 1044"/>
                <a:gd name="T5" fmla="*/ 21 h 544"/>
                <a:gd name="T6" fmla="*/ 21 w 1044"/>
                <a:gd name="T7" fmla="*/ 230 h 544"/>
                <a:gd name="T8" fmla="*/ 542 w 1044"/>
                <a:gd name="T9" fmla="*/ 522 h 544"/>
                <a:gd name="T10" fmla="*/ 1022 w 1044"/>
                <a:gd name="T11" fmla="*/ 313 h 544"/>
              </a:gdLst>
              <a:ahLst/>
              <a:cxnLst>
                <a:cxn ang="0">
                  <a:pos x="T0" y="T1"/>
                </a:cxn>
                <a:cxn ang="0">
                  <a:pos x="T2" y="T3"/>
                </a:cxn>
                <a:cxn ang="0">
                  <a:pos x="T4" y="T5"/>
                </a:cxn>
                <a:cxn ang="0">
                  <a:pos x="T6" y="T7"/>
                </a:cxn>
                <a:cxn ang="0">
                  <a:pos x="T8" y="T9"/>
                </a:cxn>
                <a:cxn ang="0">
                  <a:pos x="T10" y="T11"/>
                </a:cxn>
              </a:cxnLst>
              <a:rect l="0" t="0" r="r" b="b"/>
              <a:pathLst>
                <a:path w="1044" h="544">
                  <a:moveTo>
                    <a:pt x="1022" y="313"/>
                  </a:moveTo>
                  <a:lnTo>
                    <a:pt x="1022" y="313"/>
                  </a:lnTo>
                  <a:cubicBezTo>
                    <a:pt x="1022" y="188"/>
                    <a:pt x="793" y="63"/>
                    <a:pt x="501" y="21"/>
                  </a:cubicBezTo>
                  <a:cubicBezTo>
                    <a:pt x="230" y="0"/>
                    <a:pt x="0" y="83"/>
                    <a:pt x="21" y="230"/>
                  </a:cubicBezTo>
                  <a:cubicBezTo>
                    <a:pt x="21" y="355"/>
                    <a:pt x="251" y="480"/>
                    <a:pt x="542" y="522"/>
                  </a:cubicBezTo>
                  <a:cubicBezTo>
                    <a:pt x="814" y="543"/>
                    <a:pt x="1043" y="459"/>
                    <a:pt x="1022" y="31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6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83" name="Freeform 182"/>
            <p:cNvSpPr>
              <a:spLocks noChangeArrowheads="1"/>
            </p:cNvSpPr>
            <p:nvPr/>
          </p:nvSpPr>
          <p:spPr bwMode="auto">
            <a:xfrm>
              <a:off x="4229" y="1478"/>
              <a:ext cx="232" cy="135"/>
            </a:xfrm>
            <a:custGeom>
              <a:avLst/>
              <a:gdLst>
                <a:gd name="T0" fmla="*/ 0 w 1023"/>
                <a:gd name="T1" fmla="*/ 0 h 605"/>
                <a:gd name="T2" fmla="*/ 0 w 1023"/>
                <a:gd name="T3" fmla="*/ 0 h 605"/>
                <a:gd name="T4" fmla="*/ 521 w 1023"/>
                <a:gd name="T5" fmla="*/ 292 h 605"/>
                <a:gd name="T6" fmla="*/ 1001 w 1023"/>
                <a:gd name="T7" fmla="*/ 83 h 605"/>
                <a:gd name="T8" fmla="*/ 1022 w 1023"/>
                <a:gd name="T9" fmla="*/ 375 h 605"/>
                <a:gd name="T10" fmla="*/ 521 w 1023"/>
                <a:gd name="T11" fmla="*/ 584 h 605"/>
                <a:gd name="T12" fmla="*/ 0 w 1023"/>
                <a:gd name="T13" fmla="*/ 292 h 605"/>
                <a:gd name="T14" fmla="*/ 0 w 1023"/>
                <a:gd name="T15" fmla="*/ 0 h 6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3" h="605">
                  <a:moveTo>
                    <a:pt x="0" y="0"/>
                  </a:moveTo>
                  <a:lnTo>
                    <a:pt x="0" y="0"/>
                  </a:lnTo>
                  <a:cubicBezTo>
                    <a:pt x="0" y="125"/>
                    <a:pt x="230" y="250"/>
                    <a:pt x="521" y="292"/>
                  </a:cubicBezTo>
                  <a:cubicBezTo>
                    <a:pt x="793" y="313"/>
                    <a:pt x="1022" y="229"/>
                    <a:pt x="1001" y="83"/>
                  </a:cubicBezTo>
                  <a:cubicBezTo>
                    <a:pt x="1022" y="375"/>
                    <a:pt x="1022" y="375"/>
                    <a:pt x="1022" y="375"/>
                  </a:cubicBezTo>
                  <a:cubicBezTo>
                    <a:pt x="1022" y="521"/>
                    <a:pt x="814" y="604"/>
                    <a:pt x="521" y="584"/>
                  </a:cubicBezTo>
                  <a:cubicBezTo>
                    <a:pt x="250" y="542"/>
                    <a:pt x="21" y="417"/>
                    <a:pt x="0" y="292"/>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7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84" name="Freeform 183"/>
            <p:cNvSpPr>
              <a:spLocks noChangeArrowheads="1"/>
            </p:cNvSpPr>
            <p:nvPr/>
          </p:nvSpPr>
          <p:spPr bwMode="auto">
            <a:xfrm>
              <a:off x="4183" y="1122"/>
              <a:ext cx="232" cy="121"/>
            </a:xfrm>
            <a:custGeom>
              <a:avLst/>
              <a:gdLst>
                <a:gd name="T0" fmla="*/ 1022 w 1023"/>
                <a:gd name="T1" fmla="*/ 313 h 544"/>
                <a:gd name="T2" fmla="*/ 1022 w 1023"/>
                <a:gd name="T3" fmla="*/ 313 h 544"/>
                <a:gd name="T4" fmla="*/ 501 w 1023"/>
                <a:gd name="T5" fmla="*/ 21 h 544"/>
                <a:gd name="T6" fmla="*/ 0 w 1023"/>
                <a:gd name="T7" fmla="*/ 229 h 544"/>
                <a:gd name="T8" fmla="*/ 521 w 1023"/>
                <a:gd name="T9" fmla="*/ 500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1"/>
                  </a:cubicBezTo>
                  <a:cubicBezTo>
                    <a:pt x="208" y="0"/>
                    <a:pt x="0" y="83"/>
                    <a:pt x="0" y="229"/>
                  </a:cubicBezTo>
                  <a:cubicBezTo>
                    <a:pt x="0" y="355"/>
                    <a:pt x="250" y="480"/>
                    <a:pt x="521" y="500"/>
                  </a:cubicBezTo>
                  <a:cubicBezTo>
                    <a:pt x="813" y="543"/>
                    <a:pt x="1022" y="459"/>
                    <a:pt x="1022" y="31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6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85" name="Freeform 184"/>
            <p:cNvSpPr>
              <a:spLocks noChangeArrowheads="1"/>
            </p:cNvSpPr>
            <p:nvPr/>
          </p:nvSpPr>
          <p:spPr bwMode="auto">
            <a:xfrm>
              <a:off x="4183" y="1175"/>
              <a:ext cx="236" cy="135"/>
            </a:xfrm>
            <a:custGeom>
              <a:avLst/>
              <a:gdLst>
                <a:gd name="T0" fmla="*/ 0 w 1044"/>
                <a:gd name="T1" fmla="*/ 0 h 606"/>
                <a:gd name="T2" fmla="*/ 0 w 1044"/>
                <a:gd name="T3" fmla="*/ 0 h 606"/>
                <a:gd name="T4" fmla="*/ 521 w 1044"/>
                <a:gd name="T5" fmla="*/ 271 h 606"/>
                <a:gd name="T6" fmla="*/ 1022 w 1044"/>
                <a:gd name="T7" fmla="*/ 84 h 606"/>
                <a:gd name="T8" fmla="*/ 1022 w 1044"/>
                <a:gd name="T9" fmla="*/ 376 h 606"/>
                <a:gd name="T10" fmla="*/ 542 w 1044"/>
                <a:gd name="T11" fmla="*/ 564 h 606"/>
                <a:gd name="T12" fmla="*/ 21 w 1044"/>
                <a:gd name="T13" fmla="*/ 293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0" y="126"/>
                    <a:pt x="250" y="251"/>
                    <a:pt x="521" y="271"/>
                  </a:cubicBezTo>
                  <a:cubicBezTo>
                    <a:pt x="813" y="314"/>
                    <a:pt x="1022" y="230"/>
                    <a:pt x="1022" y="84"/>
                  </a:cubicBezTo>
                  <a:cubicBezTo>
                    <a:pt x="1022" y="376"/>
                    <a:pt x="1022" y="376"/>
                    <a:pt x="1022" y="376"/>
                  </a:cubicBezTo>
                  <a:cubicBezTo>
                    <a:pt x="1043" y="522"/>
                    <a:pt x="813" y="605"/>
                    <a:pt x="542" y="564"/>
                  </a:cubicBezTo>
                  <a:cubicBezTo>
                    <a:pt x="250" y="543"/>
                    <a:pt x="21" y="418"/>
                    <a:pt x="21" y="293"/>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7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86" name="Freeform 185"/>
            <p:cNvSpPr>
              <a:spLocks noChangeArrowheads="1"/>
            </p:cNvSpPr>
            <p:nvPr/>
          </p:nvSpPr>
          <p:spPr bwMode="auto">
            <a:xfrm>
              <a:off x="4534" y="1300"/>
              <a:ext cx="234" cy="117"/>
            </a:xfrm>
            <a:custGeom>
              <a:avLst/>
              <a:gdLst>
                <a:gd name="T0" fmla="*/ 1044 w 1045"/>
                <a:gd name="T1" fmla="*/ 313 h 522"/>
                <a:gd name="T2" fmla="*/ 1044 w 1045"/>
                <a:gd name="T3" fmla="*/ 313 h 522"/>
                <a:gd name="T4" fmla="*/ 501 w 1045"/>
                <a:gd name="T5" fmla="*/ 21 h 522"/>
                <a:gd name="T6" fmla="*/ 21 w 1045"/>
                <a:gd name="T7" fmla="*/ 208 h 522"/>
                <a:gd name="T8" fmla="*/ 543 w 1045"/>
                <a:gd name="T9" fmla="*/ 500 h 522"/>
                <a:gd name="T10" fmla="*/ 1044 w 1045"/>
                <a:gd name="T11" fmla="*/ 313 h 522"/>
              </a:gdLst>
              <a:ahLst/>
              <a:cxnLst>
                <a:cxn ang="0">
                  <a:pos x="T0" y="T1"/>
                </a:cxn>
                <a:cxn ang="0">
                  <a:pos x="T2" y="T3"/>
                </a:cxn>
                <a:cxn ang="0">
                  <a:pos x="T4" y="T5"/>
                </a:cxn>
                <a:cxn ang="0">
                  <a:pos x="T6" y="T7"/>
                </a:cxn>
                <a:cxn ang="0">
                  <a:pos x="T8" y="T9"/>
                </a:cxn>
                <a:cxn ang="0">
                  <a:pos x="T10" y="T11"/>
                </a:cxn>
              </a:cxnLst>
              <a:rect l="0" t="0" r="r" b="b"/>
              <a:pathLst>
                <a:path w="1045" h="522">
                  <a:moveTo>
                    <a:pt x="1044" y="313"/>
                  </a:moveTo>
                  <a:lnTo>
                    <a:pt x="1044" y="313"/>
                  </a:lnTo>
                  <a:cubicBezTo>
                    <a:pt x="1022" y="187"/>
                    <a:pt x="793" y="41"/>
                    <a:pt x="501" y="21"/>
                  </a:cubicBezTo>
                  <a:cubicBezTo>
                    <a:pt x="230" y="0"/>
                    <a:pt x="0" y="83"/>
                    <a:pt x="21" y="208"/>
                  </a:cubicBezTo>
                  <a:cubicBezTo>
                    <a:pt x="21" y="354"/>
                    <a:pt x="271" y="480"/>
                    <a:pt x="543" y="500"/>
                  </a:cubicBezTo>
                  <a:cubicBezTo>
                    <a:pt x="814" y="521"/>
                    <a:pt x="1044" y="438"/>
                    <a:pt x="1044" y="31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6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87" name="Freeform 186"/>
            <p:cNvSpPr>
              <a:spLocks noChangeArrowheads="1"/>
            </p:cNvSpPr>
            <p:nvPr/>
          </p:nvSpPr>
          <p:spPr bwMode="auto">
            <a:xfrm>
              <a:off x="4538" y="1348"/>
              <a:ext cx="236" cy="137"/>
            </a:xfrm>
            <a:custGeom>
              <a:avLst/>
              <a:gdLst>
                <a:gd name="T0" fmla="*/ 0 w 1044"/>
                <a:gd name="T1" fmla="*/ 0 h 607"/>
                <a:gd name="T2" fmla="*/ 0 w 1044"/>
                <a:gd name="T3" fmla="*/ 0 h 607"/>
                <a:gd name="T4" fmla="*/ 522 w 1044"/>
                <a:gd name="T5" fmla="*/ 292 h 607"/>
                <a:gd name="T6" fmla="*/ 1023 w 1044"/>
                <a:gd name="T7" fmla="*/ 105 h 607"/>
                <a:gd name="T8" fmla="*/ 1023 w 1044"/>
                <a:gd name="T9" fmla="*/ 397 h 607"/>
                <a:gd name="T10" fmla="*/ 543 w 1044"/>
                <a:gd name="T11" fmla="*/ 584 h 607"/>
                <a:gd name="T12" fmla="*/ 0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6"/>
                    <a:pt x="250" y="272"/>
                    <a:pt x="522" y="292"/>
                  </a:cubicBezTo>
                  <a:cubicBezTo>
                    <a:pt x="793" y="313"/>
                    <a:pt x="1023" y="230"/>
                    <a:pt x="1023" y="105"/>
                  </a:cubicBezTo>
                  <a:cubicBezTo>
                    <a:pt x="1023" y="397"/>
                    <a:pt x="1023" y="397"/>
                    <a:pt x="1023" y="397"/>
                  </a:cubicBezTo>
                  <a:cubicBezTo>
                    <a:pt x="1043" y="522"/>
                    <a:pt x="814" y="606"/>
                    <a:pt x="543" y="584"/>
                  </a:cubicBezTo>
                  <a:cubicBezTo>
                    <a:pt x="250" y="564"/>
                    <a:pt x="21" y="439"/>
                    <a:pt x="0" y="292"/>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7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88" name="Freeform 187"/>
            <p:cNvSpPr>
              <a:spLocks noChangeArrowheads="1"/>
            </p:cNvSpPr>
            <p:nvPr/>
          </p:nvSpPr>
          <p:spPr bwMode="auto">
            <a:xfrm>
              <a:off x="4500" y="999"/>
              <a:ext cx="236" cy="117"/>
            </a:xfrm>
            <a:custGeom>
              <a:avLst/>
              <a:gdLst>
                <a:gd name="T0" fmla="*/ 1023 w 1044"/>
                <a:gd name="T1" fmla="*/ 313 h 522"/>
                <a:gd name="T2" fmla="*/ 1023 w 1044"/>
                <a:gd name="T3" fmla="*/ 313 h 522"/>
                <a:gd name="T4" fmla="*/ 501 w 1044"/>
                <a:gd name="T5" fmla="*/ 21 h 522"/>
                <a:gd name="T6" fmla="*/ 0 w 1044"/>
                <a:gd name="T7" fmla="*/ 208 h 522"/>
                <a:gd name="T8" fmla="*/ 543 w 1044"/>
                <a:gd name="T9" fmla="*/ 500 h 522"/>
                <a:gd name="T10" fmla="*/ 1023 w 1044"/>
                <a:gd name="T11" fmla="*/ 313 h 522"/>
              </a:gdLst>
              <a:ahLst/>
              <a:cxnLst>
                <a:cxn ang="0">
                  <a:pos x="T0" y="T1"/>
                </a:cxn>
                <a:cxn ang="0">
                  <a:pos x="T2" y="T3"/>
                </a:cxn>
                <a:cxn ang="0">
                  <a:pos x="T4" y="T5"/>
                </a:cxn>
                <a:cxn ang="0">
                  <a:pos x="T6" y="T7"/>
                </a:cxn>
                <a:cxn ang="0">
                  <a:pos x="T8" y="T9"/>
                </a:cxn>
                <a:cxn ang="0">
                  <a:pos x="T10" y="T11"/>
                </a:cxn>
              </a:cxnLst>
              <a:rect l="0" t="0" r="r" b="b"/>
              <a:pathLst>
                <a:path w="1044" h="522">
                  <a:moveTo>
                    <a:pt x="1023" y="313"/>
                  </a:moveTo>
                  <a:lnTo>
                    <a:pt x="1023" y="313"/>
                  </a:lnTo>
                  <a:cubicBezTo>
                    <a:pt x="1023" y="167"/>
                    <a:pt x="772" y="41"/>
                    <a:pt x="501" y="21"/>
                  </a:cubicBezTo>
                  <a:cubicBezTo>
                    <a:pt x="230" y="0"/>
                    <a:pt x="0" y="83"/>
                    <a:pt x="0" y="208"/>
                  </a:cubicBezTo>
                  <a:cubicBezTo>
                    <a:pt x="21" y="354"/>
                    <a:pt x="250" y="480"/>
                    <a:pt x="543" y="500"/>
                  </a:cubicBezTo>
                  <a:cubicBezTo>
                    <a:pt x="814" y="521"/>
                    <a:pt x="1043" y="438"/>
                    <a:pt x="1023" y="31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6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89" name="Freeform 188"/>
            <p:cNvSpPr>
              <a:spLocks noChangeArrowheads="1"/>
            </p:cNvSpPr>
            <p:nvPr/>
          </p:nvSpPr>
          <p:spPr bwMode="auto">
            <a:xfrm>
              <a:off x="4500" y="1046"/>
              <a:ext cx="236" cy="137"/>
            </a:xfrm>
            <a:custGeom>
              <a:avLst/>
              <a:gdLst>
                <a:gd name="T0" fmla="*/ 0 w 1044"/>
                <a:gd name="T1" fmla="*/ 0 h 607"/>
                <a:gd name="T2" fmla="*/ 0 w 1044"/>
                <a:gd name="T3" fmla="*/ 0 h 607"/>
                <a:gd name="T4" fmla="*/ 543 w 1044"/>
                <a:gd name="T5" fmla="*/ 292 h 607"/>
                <a:gd name="T6" fmla="*/ 1023 w 1044"/>
                <a:gd name="T7" fmla="*/ 105 h 607"/>
                <a:gd name="T8" fmla="*/ 1043 w 1044"/>
                <a:gd name="T9" fmla="*/ 397 h 607"/>
                <a:gd name="T10" fmla="*/ 543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0" y="272"/>
                    <a:pt x="543" y="292"/>
                  </a:cubicBezTo>
                  <a:cubicBezTo>
                    <a:pt x="814" y="313"/>
                    <a:pt x="1043" y="230"/>
                    <a:pt x="1023" y="105"/>
                  </a:cubicBezTo>
                  <a:cubicBezTo>
                    <a:pt x="1043" y="397"/>
                    <a:pt x="1043" y="397"/>
                    <a:pt x="1043" y="397"/>
                  </a:cubicBezTo>
                  <a:cubicBezTo>
                    <a:pt x="1043" y="522"/>
                    <a:pt x="835" y="606"/>
                    <a:pt x="543" y="584"/>
                  </a:cubicBezTo>
                  <a:cubicBezTo>
                    <a:pt x="272" y="563"/>
                    <a:pt x="21" y="439"/>
                    <a:pt x="21" y="292"/>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7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90" name="Freeform 189"/>
            <p:cNvSpPr>
              <a:spLocks noChangeArrowheads="1"/>
            </p:cNvSpPr>
            <p:nvPr/>
          </p:nvSpPr>
          <p:spPr bwMode="auto">
            <a:xfrm>
              <a:off x="4855" y="1175"/>
              <a:ext cx="232" cy="121"/>
            </a:xfrm>
            <a:custGeom>
              <a:avLst/>
              <a:gdLst>
                <a:gd name="T0" fmla="*/ 1022 w 1023"/>
                <a:gd name="T1" fmla="*/ 314 h 544"/>
                <a:gd name="T2" fmla="*/ 1022 w 1023"/>
                <a:gd name="T3" fmla="*/ 314 h 544"/>
                <a:gd name="T4" fmla="*/ 501 w 1023"/>
                <a:gd name="T5" fmla="*/ 43 h 544"/>
                <a:gd name="T6" fmla="*/ 0 w 1023"/>
                <a:gd name="T7" fmla="*/ 230 h 544"/>
                <a:gd name="T8" fmla="*/ 521 w 1023"/>
                <a:gd name="T9" fmla="*/ 522 h 544"/>
                <a:gd name="T10" fmla="*/ 1022 w 1023"/>
                <a:gd name="T11" fmla="*/ 314 h 544"/>
              </a:gdLst>
              <a:ahLst/>
              <a:cxnLst>
                <a:cxn ang="0">
                  <a:pos x="T0" y="T1"/>
                </a:cxn>
                <a:cxn ang="0">
                  <a:pos x="T2" y="T3"/>
                </a:cxn>
                <a:cxn ang="0">
                  <a:pos x="T4" y="T5"/>
                </a:cxn>
                <a:cxn ang="0">
                  <a:pos x="T6" y="T7"/>
                </a:cxn>
                <a:cxn ang="0">
                  <a:pos x="T8" y="T9"/>
                </a:cxn>
                <a:cxn ang="0">
                  <a:pos x="T10" y="T11"/>
                </a:cxn>
              </a:cxnLst>
              <a:rect l="0" t="0" r="r" b="b"/>
              <a:pathLst>
                <a:path w="1023" h="544">
                  <a:moveTo>
                    <a:pt x="1022" y="314"/>
                  </a:moveTo>
                  <a:lnTo>
                    <a:pt x="1022" y="314"/>
                  </a:lnTo>
                  <a:cubicBezTo>
                    <a:pt x="1022" y="188"/>
                    <a:pt x="772" y="63"/>
                    <a:pt x="501" y="43"/>
                  </a:cubicBezTo>
                  <a:cubicBezTo>
                    <a:pt x="209" y="0"/>
                    <a:pt x="0" y="84"/>
                    <a:pt x="0" y="230"/>
                  </a:cubicBezTo>
                  <a:cubicBezTo>
                    <a:pt x="21" y="355"/>
                    <a:pt x="250" y="480"/>
                    <a:pt x="521" y="522"/>
                  </a:cubicBezTo>
                  <a:cubicBezTo>
                    <a:pt x="814" y="543"/>
                    <a:pt x="1022" y="460"/>
                    <a:pt x="1022" y="314"/>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6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91" name="Freeform 190"/>
            <p:cNvSpPr>
              <a:spLocks noChangeArrowheads="1"/>
            </p:cNvSpPr>
            <p:nvPr/>
          </p:nvSpPr>
          <p:spPr bwMode="auto">
            <a:xfrm>
              <a:off x="4855" y="1225"/>
              <a:ext cx="236" cy="137"/>
            </a:xfrm>
            <a:custGeom>
              <a:avLst/>
              <a:gdLst>
                <a:gd name="T0" fmla="*/ 0 w 1044"/>
                <a:gd name="T1" fmla="*/ 0 h 606"/>
                <a:gd name="T2" fmla="*/ 0 w 1044"/>
                <a:gd name="T3" fmla="*/ 0 h 606"/>
                <a:gd name="T4" fmla="*/ 521 w 1044"/>
                <a:gd name="T5" fmla="*/ 292 h 606"/>
                <a:gd name="T6" fmla="*/ 1022 w 1044"/>
                <a:gd name="T7" fmla="*/ 84 h 606"/>
                <a:gd name="T8" fmla="*/ 1043 w 1044"/>
                <a:gd name="T9" fmla="*/ 375 h 606"/>
                <a:gd name="T10" fmla="*/ 543 w 1044"/>
                <a:gd name="T11" fmla="*/ 584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92"/>
                  </a:cubicBezTo>
                  <a:cubicBezTo>
                    <a:pt x="814" y="313"/>
                    <a:pt x="1022" y="230"/>
                    <a:pt x="1022" y="84"/>
                  </a:cubicBezTo>
                  <a:cubicBezTo>
                    <a:pt x="1043" y="375"/>
                    <a:pt x="1043" y="375"/>
                    <a:pt x="1043" y="375"/>
                  </a:cubicBezTo>
                  <a:cubicBezTo>
                    <a:pt x="1043" y="521"/>
                    <a:pt x="814" y="605"/>
                    <a:pt x="543" y="584"/>
                  </a:cubicBezTo>
                  <a:cubicBezTo>
                    <a:pt x="271" y="542"/>
                    <a:pt x="21" y="417"/>
                    <a:pt x="21" y="292"/>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7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92" name="Freeform 191"/>
            <p:cNvSpPr>
              <a:spLocks noChangeArrowheads="1"/>
            </p:cNvSpPr>
            <p:nvPr/>
          </p:nvSpPr>
          <p:spPr bwMode="auto">
            <a:xfrm>
              <a:off x="4808" y="876"/>
              <a:ext cx="230" cy="121"/>
            </a:xfrm>
            <a:custGeom>
              <a:avLst/>
              <a:gdLst>
                <a:gd name="T0" fmla="*/ 1022 w 1023"/>
                <a:gd name="T1" fmla="*/ 313 h 544"/>
                <a:gd name="T2" fmla="*/ 1022 w 1023"/>
                <a:gd name="T3" fmla="*/ 313 h 544"/>
                <a:gd name="T4" fmla="*/ 500 w 1023"/>
                <a:gd name="T5" fmla="*/ 21 h 544"/>
                <a:gd name="T6" fmla="*/ 0 w 1023"/>
                <a:gd name="T7" fmla="*/ 209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22" y="188"/>
                    <a:pt x="771" y="63"/>
                    <a:pt x="500" y="21"/>
                  </a:cubicBezTo>
                  <a:cubicBezTo>
                    <a:pt x="208" y="0"/>
                    <a:pt x="0" y="84"/>
                    <a:pt x="0" y="209"/>
                  </a:cubicBezTo>
                  <a:cubicBezTo>
                    <a:pt x="20" y="355"/>
                    <a:pt x="250" y="480"/>
                    <a:pt x="521" y="501"/>
                  </a:cubicBezTo>
                  <a:cubicBezTo>
                    <a:pt x="813" y="543"/>
                    <a:pt x="1022" y="439"/>
                    <a:pt x="1022" y="31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6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93" name="Freeform 192"/>
            <p:cNvSpPr>
              <a:spLocks noChangeArrowheads="1"/>
            </p:cNvSpPr>
            <p:nvPr/>
          </p:nvSpPr>
          <p:spPr bwMode="auto">
            <a:xfrm>
              <a:off x="4808" y="923"/>
              <a:ext cx="236" cy="141"/>
            </a:xfrm>
            <a:custGeom>
              <a:avLst/>
              <a:gdLst>
                <a:gd name="T0" fmla="*/ 0 w 1043"/>
                <a:gd name="T1" fmla="*/ 0 h 627"/>
                <a:gd name="T2" fmla="*/ 0 w 1043"/>
                <a:gd name="T3" fmla="*/ 0 h 627"/>
                <a:gd name="T4" fmla="*/ 521 w 1043"/>
                <a:gd name="T5" fmla="*/ 292 h 627"/>
                <a:gd name="T6" fmla="*/ 1022 w 1043"/>
                <a:gd name="T7" fmla="*/ 104 h 627"/>
                <a:gd name="T8" fmla="*/ 1042 w 1043"/>
                <a:gd name="T9" fmla="*/ 397 h 627"/>
                <a:gd name="T10" fmla="*/ 542 w 1043"/>
                <a:gd name="T11" fmla="*/ 584 h 627"/>
                <a:gd name="T12" fmla="*/ 20 w 1043"/>
                <a:gd name="T13" fmla="*/ 292 h 627"/>
                <a:gd name="T14" fmla="*/ 0 w 1043"/>
                <a:gd name="T15" fmla="*/ 0 h 6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3" h="627">
                  <a:moveTo>
                    <a:pt x="0" y="0"/>
                  </a:moveTo>
                  <a:lnTo>
                    <a:pt x="0" y="0"/>
                  </a:lnTo>
                  <a:cubicBezTo>
                    <a:pt x="20" y="146"/>
                    <a:pt x="250" y="271"/>
                    <a:pt x="521" y="292"/>
                  </a:cubicBezTo>
                  <a:cubicBezTo>
                    <a:pt x="813" y="334"/>
                    <a:pt x="1022" y="230"/>
                    <a:pt x="1022" y="104"/>
                  </a:cubicBezTo>
                  <a:cubicBezTo>
                    <a:pt x="1042" y="397"/>
                    <a:pt x="1042" y="397"/>
                    <a:pt x="1042" y="397"/>
                  </a:cubicBezTo>
                  <a:cubicBezTo>
                    <a:pt x="1042" y="521"/>
                    <a:pt x="813" y="626"/>
                    <a:pt x="542" y="584"/>
                  </a:cubicBezTo>
                  <a:cubicBezTo>
                    <a:pt x="271" y="563"/>
                    <a:pt x="20" y="438"/>
                    <a:pt x="20" y="292"/>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77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94" name="Freeform 193"/>
            <p:cNvSpPr>
              <a:spLocks noChangeArrowheads="1"/>
            </p:cNvSpPr>
            <p:nvPr/>
          </p:nvSpPr>
          <p:spPr bwMode="auto">
            <a:xfrm>
              <a:off x="5162" y="1056"/>
              <a:ext cx="232" cy="117"/>
            </a:xfrm>
            <a:custGeom>
              <a:avLst/>
              <a:gdLst>
                <a:gd name="T0" fmla="*/ 1022 w 1023"/>
                <a:gd name="T1" fmla="*/ 313 h 522"/>
                <a:gd name="T2" fmla="*/ 1022 w 1023"/>
                <a:gd name="T3" fmla="*/ 313 h 522"/>
                <a:gd name="T4" fmla="*/ 500 w 1023"/>
                <a:gd name="T5" fmla="*/ 21 h 522"/>
                <a:gd name="T6" fmla="*/ 0 w 1023"/>
                <a:gd name="T7" fmla="*/ 208 h 522"/>
                <a:gd name="T8" fmla="*/ 522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67"/>
                    <a:pt x="772" y="42"/>
                    <a:pt x="500" y="21"/>
                  </a:cubicBezTo>
                  <a:cubicBezTo>
                    <a:pt x="209" y="0"/>
                    <a:pt x="0" y="84"/>
                    <a:pt x="0" y="208"/>
                  </a:cubicBezTo>
                  <a:cubicBezTo>
                    <a:pt x="21" y="355"/>
                    <a:pt x="250" y="480"/>
                    <a:pt x="522" y="501"/>
                  </a:cubicBezTo>
                  <a:cubicBezTo>
                    <a:pt x="813" y="521"/>
                    <a:pt x="1022" y="438"/>
                    <a:pt x="1022" y="31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6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95" name="Freeform 194"/>
            <p:cNvSpPr>
              <a:spLocks noChangeArrowheads="1"/>
            </p:cNvSpPr>
            <p:nvPr/>
          </p:nvSpPr>
          <p:spPr bwMode="auto">
            <a:xfrm>
              <a:off x="5162" y="1102"/>
              <a:ext cx="236" cy="137"/>
            </a:xfrm>
            <a:custGeom>
              <a:avLst/>
              <a:gdLst>
                <a:gd name="T0" fmla="*/ 0 w 1044"/>
                <a:gd name="T1" fmla="*/ 0 h 607"/>
                <a:gd name="T2" fmla="*/ 0 w 1044"/>
                <a:gd name="T3" fmla="*/ 0 h 607"/>
                <a:gd name="T4" fmla="*/ 522 w 1044"/>
                <a:gd name="T5" fmla="*/ 293 h 607"/>
                <a:gd name="T6" fmla="*/ 1022 w 1044"/>
                <a:gd name="T7" fmla="*/ 105 h 607"/>
                <a:gd name="T8" fmla="*/ 1022 w 1044"/>
                <a:gd name="T9" fmla="*/ 397 h 607"/>
                <a:gd name="T10" fmla="*/ 542 w 1044"/>
                <a:gd name="T11" fmla="*/ 584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7"/>
                    <a:pt x="250" y="272"/>
                    <a:pt x="522" y="293"/>
                  </a:cubicBezTo>
                  <a:cubicBezTo>
                    <a:pt x="813" y="313"/>
                    <a:pt x="1022" y="230"/>
                    <a:pt x="1022" y="105"/>
                  </a:cubicBezTo>
                  <a:cubicBezTo>
                    <a:pt x="1022" y="397"/>
                    <a:pt x="1022" y="397"/>
                    <a:pt x="1022" y="397"/>
                  </a:cubicBezTo>
                  <a:cubicBezTo>
                    <a:pt x="1043" y="522"/>
                    <a:pt x="813" y="606"/>
                    <a:pt x="542" y="584"/>
                  </a:cubicBezTo>
                  <a:cubicBezTo>
                    <a:pt x="250" y="564"/>
                    <a:pt x="21" y="439"/>
                    <a:pt x="21" y="293"/>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7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grpSp>
      <p:grpSp>
        <p:nvGrpSpPr>
          <p:cNvPr id="243" name="Group 242">
            <a:extLst>
              <a:ext uri="{FF2B5EF4-FFF2-40B4-BE49-F238E27FC236}">
                <a16:creationId xmlns:a16="http://schemas.microsoft.com/office/drawing/2014/main" xmlns="" id="{BB67CFBC-A8F5-488F-AD11-19B6BCFFD849}"/>
              </a:ext>
            </a:extLst>
          </p:cNvPr>
          <p:cNvGrpSpPr/>
          <p:nvPr/>
        </p:nvGrpSpPr>
        <p:grpSpPr>
          <a:xfrm>
            <a:off x="2496446" y="202582"/>
            <a:ext cx="6890919" cy="494241"/>
            <a:chOff x="2496446" y="202582"/>
            <a:chExt cx="6890919" cy="494241"/>
          </a:xfrm>
        </p:grpSpPr>
        <p:sp>
          <p:nvSpPr>
            <p:cNvPr id="244" name="Parallelogram 243"/>
            <p:cNvSpPr/>
            <p:nvPr/>
          </p:nvSpPr>
          <p:spPr>
            <a:xfrm>
              <a:off x="2496446" y="202582"/>
              <a:ext cx="6890919" cy="494241"/>
            </a:xfrm>
            <a:prstGeom prst="parallelogram">
              <a:avLst/>
            </a:prstGeom>
            <a:gradFill flip="none" rotWithShape="1">
              <a:gsLst>
                <a:gs pos="0">
                  <a:schemeClr val="accent5">
                    <a:lumMod val="0"/>
                    <a:lumOff val="100000"/>
                    <a:alpha val="28000"/>
                  </a:schemeClr>
                </a:gs>
                <a:gs pos="34000">
                  <a:schemeClr val="accent5">
                    <a:lumMod val="0"/>
                    <a:lumOff val="100000"/>
                    <a:alpha val="14000"/>
                  </a:schemeClr>
                </a:gs>
                <a:gs pos="100000">
                  <a:schemeClr val="tx1">
                    <a:lumMod val="95000"/>
                    <a:alpha val="25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p>
              <a:pPr algn="ctr"/>
              <a:endParaRPr lang="en-US"/>
            </a:p>
          </p:txBody>
        </p:sp>
        <p:sp>
          <p:nvSpPr>
            <p:cNvPr id="245" name="TextBox 244"/>
            <p:cNvSpPr txBox="1"/>
            <p:nvPr/>
          </p:nvSpPr>
          <p:spPr>
            <a:xfrm>
              <a:off x="2695994" y="206006"/>
              <a:ext cx="6187202" cy="490817"/>
            </a:xfrm>
            <a:prstGeom prst="rect">
              <a:avLst/>
            </a:prstGeom>
            <a:noFill/>
          </p:spPr>
          <p:txBody>
            <a:bodyPr wrap="square" lIns="0" tIns="0" rIns="0" bIns="0" rtlCol="0" anchor="ctr" anchorCtr="0">
              <a:noAutofit/>
            </a:bodyPr>
            <a:lstStyle/>
            <a:p>
              <a:pPr algn="ctr"/>
              <a:r>
                <a:rPr lang="en-US" sz="3600" b="1" i="1" dirty="0" err="1" smtClean="0"/>
                <a:t>Contenido</a:t>
              </a:r>
              <a:r>
                <a:rPr lang="en-US" sz="3600" b="1" i="1" dirty="0" smtClean="0"/>
                <a:t> y </a:t>
              </a:r>
              <a:r>
                <a:rPr lang="en-US" sz="3600" b="1" i="1" dirty="0" err="1" smtClean="0"/>
                <a:t>Alcance</a:t>
              </a:r>
              <a:r>
                <a:rPr lang="en-US" sz="3600" b="1" i="1" dirty="0" smtClean="0"/>
                <a:t> del PEI</a:t>
              </a:r>
              <a:endParaRPr lang="en-US" sz="3600" b="1" i="1" dirty="0"/>
            </a:p>
          </p:txBody>
        </p:sp>
      </p:grpSp>
    </p:spTree>
    <p:extLst>
      <p:ext uri="{BB962C8B-B14F-4D97-AF65-F5344CB8AC3E}">
        <p14:creationId xmlns:p14="http://schemas.microsoft.com/office/powerpoint/2010/main" val="33829522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withEffect">
                                  <p:stCondLst>
                                    <p:cond delay="0"/>
                                  </p:stCondLst>
                                  <p:childTnLst>
                                    <p:set>
                                      <p:cBhvr>
                                        <p:cTn id="6" dur="1" fill="hold">
                                          <p:stCondLst>
                                            <p:cond delay="0"/>
                                          </p:stCondLst>
                                        </p:cTn>
                                        <p:tgtEl>
                                          <p:spTgt spid="360"/>
                                        </p:tgtEl>
                                        <p:attrNameLst>
                                          <p:attrName>style.visibility</p:attrName>
                                        </p:attrNameLst>
                                      </p:cBhvr>
                                      <p:to>
                                        <p:strVal val="visible"/>
                                      </p:to>
                                    </p:set>
                                    <p:anim calcmode="lin" valueType="num">
                                      <p:cBhvr additive="base">
                                        <p:cTn id="7" dur="1000" fill="hold"/>
                                        <p:tgtEl>
                                          <p:spTgt spid="360"/>
                                        </p:tgtEl>
                                        <p:attrNameLst>
                                          <p:attrName>ppt_x</p:attrName>
                                        </p:attrNameLst>
                                      </p:cBhvr>
                                      <p:tavLst>
                                        <p:tav tm="0">
                                          <p:val>
                                            <p:strVal val="#ppt_x"/>
                                          </p:val>
                                        </p:tav>
                                        <p:tav tm="100000">
                                          <p:val>
                                            <p:strVal val="#ppt_x"/>
                                          </p:val>
                                        </p:tav>
                                      </p:tavLst>
                                    </p:anim>
                                    <p:anim calcmode="lin" valueType="num">
                                      <p:cBhvr additive="base">
                                        <p:cTn id="8" dur="1000" fill="hold"/>
                                        <p:tgtEl>
                                          <p:spTgt spid="360"/>
                                        </p:tgtEl>
                                        <p:attrNameLst>
                                          <p:attrName>ppt_y</p:attrName>
                                        </p:attrNameLst>
                                      </p:cBhvr>
                                      <p:tavLst>
                                        <p:tav tm="0">
                                          <p:val>
                                            <p:strVal val="0-#ppt_h/2"/>
                                          </p:val>
                                        </p:tav>
                                        <p:tav tm="100000">
                                          <p:val>
                                            <p:strVal val="#ppt_y"/>
                                          </p:val>
                                        </p:tav>
                                      </p:tavLst>
                                    </p:anim>
                                  </p:childTnLst>
                                </p:cTn>
                              </p:par>
                              <p:par>
                                <p:cTn id="9" presetID="32" presetClass="emph" presetSubtype="0" fill="hold" nodeType="withEffect">
                                  <p:stCondLst>
                                    <p:cond delay="200"/>
                                  </p:stCondLst>
                                  <p:childTnLst>
                                    <p:animRot by="120000">
                                      <p:cBhvr>
                                        <p:cTn id="10" dur="100" fill="hold">
                                          <p:stCondLst>
                                            <p:cond delay="0"/>
                                          </p:stCondLst>
                                        </p:cTn>
                                        <p:tgtEl>
                                          <p:spTgt spid="360"/>
                                        </p:tgtEl>
                                        <p:attrNameLst>
                                          <p:attrName>r</p:attrName>
                                        </p:attrNameLst>
                                      </p:cBhvr>
                                    </p:animRot>
                                    <p:animRot by="-240000">
                                      <p:cBhvr>
                                        <p:cTn id="11" dur="200" fill="hold">
                                          <p:stCondLst>
                                            <p:cond delay="200"/>
                                          </p:stCondLst>
                                        </p:cTn>
                                        <p:tgtEl>
                                          <p:spTgt spid="360"/>
                                        </p:tgtEl>
                                        <p:attrNameLst>
                                          <p:attrName>r</p:attrName>
                                        </p:attrNameLst>
                                      </p:cBhvr>
                                    </p:animRot>
                                    <p:animRot by="240000">
                                      <p:cBhvr>
                                        <p:cTn id="12" dur="200" fill="hold">
                                          <p:stCondLst>
                                            <p:cond delay="400"/>
                                          </p:stCondLst>
                                        </p:cTn>
                                        <p:tgtEl>
                                          <p:spTgt spid="360"/>
                                        </p:tgtEl>
                                        <p:attrNameLst>
                                          <p:attrName>r</p:attrName>
                                        </p:attrNameLst>
                                      </p:cBhvr>
                                    </p:animRot>
                                    <p:animRot by="-240000">
                                      <p:cBhvr>
                                        <p:cTn id="13" dur="200" fill="hold">
                                          <p:stCondLst>
                                            <p:cond delay="600"/>
                                          </p:stCondLst>
                                        </p:cTn>
                                        <p:tgtEl>
                                          <p:spTgt spid="360"/>
                                        </p:tgtEl>
                                        <p:attrNameLst>
                                          <p:attrName>r</p:attrName>
                                        </p:attrNameLst>
                                      </p:cBhvr>
                                    </p:animRot>
                                    <p:animRot by="120000">
                                      <p:cBhvr>
                                        <p:cTn id="14" dur="200" fill="hold">
                                          <p:stCondLst>
                                            <p:cond delay="800"/>
                                          </p:stCondLst>
                                        </p:cTn>
                                        <p:tgtEl>
                                          <p:spTgt spid="360"/>
                                        </p:tgtEl>
                                        <p:attrNameLst>
                                          <p:attrName>r</p:attrName>
                                        </p:attrNameLst>
                                      </p:cBhvr>
                                    </p:animRot>
                                  </p:childTnLst>
                                </p:cTn>
                              </p:par>
                              <p:par>
                                <p:cTn id="15" presetID="2" presetClass="entr" presetSubtype="1" fill="hold" nodeType="withEffect">
                                  <p:stCondLst>
                                    <p:cond delay="200"/>
                                  </p:stCondLst>
                                  <p:childTnLst>
                                    <p:set>
                                      <p:cBhvr>
                                        <p:cTn id="16" dur="1" fill="hold">
                                          <p:stCondLst>
                                            <p:cond delay="0"/>
                                          </p:stCondLst>
                                        </p:cTn>
                                        <p:tgtEl>
                                          <p:spTgt spid="376"/>
                                        </p:tgtEl>
                                        <p:attrNameLst>
                                          <p:attrName>style.visibility</p:attrName>
                                        </p:attrNameLst>
                                      </p:cBhvr>
                                      <p:to>
                                        <p:strVal val="visible"/>
                                      </p:to>
                                    </p:set>
                                    <p:anim calcmode="lin" valueType="num">
                                      <p:cBhvr additive="base">
                                        <p:cTn id="17" dur="1000" fill="hold"/>
                                        <p:tgtEl>
                                          <p:spTgt spid="376"/>
                                        </p:tgtEl>
                                        <p:attrNameLst>
                                          <p:attrName>ppt_x</p:attrName>
                                        </p:attrNameLst>
                                      </p:cBhvr>
                                      <p:tavLst>
                                        <p:tav tm="0">
                                          <p:val>
                                            <p:strVal val="#ppt_x"/>
                                          </p:val>
                                        </p:tav>
                                        <p:tav tm="100000">
                                          <p:val>
                                            <p:strVal val="#ppt_x"/>
                                          </p:val>
                                        </p:tav>
                                      </p:tavLst>
                                    </p:anim>
                                    <p:anim calcmode="lin" valueType="num">
                                      <p:cBhvr additive="base">
                                        <p:cTn id="18" dur="1000" fill="hold"/>
                                        <p:tgtEl>
                                          <p:spTgt spid="376"/>
                                        </p:tgtEl>
                                        <p:attrNameLst>
                                          <p:attrName>ppt_y</p:attrName>
                                        </p:attrNameLst>
                                      </p:cBhvr>
                                      <p:tavLst>
                                        <p:tav tm="0">
                                          <p:val>
                                            <p:strVal val="0-#ppt_h/2"/>
                                          </p:val>
                                        </p:tav>
                                        <p:tav tm="100000">
                                          <p:val>
                                            <p:strVal val="#ppt_y"/>
                                          </p:val>
                                        </p:tav>
                                      </p:tavLst>
                                    </p:anim>
                                  </p:childTnLst>
                                </p:cTn>
                              </p:par>
                              <p:par>
                                <p:cTn id="19" presetID="32" presetClass="emph" presetSubtype="0" fill="hold" nodeType="withEffect">
                                  <p:stCondLst>
                                    <p:cond delay="400"/>
                                  </p:stCondLst>
                                  <p:childTnLst>
                                    <p:animRot by="120000">
                                      <p:cBhvr>
                                        <p:cTn id="20" dur="100" fill="hold">
                                          <p:stCondLst>
                                            <p:cond delay="0"/>
                                          </p:stCondLst>
                                        </p:cTn>
                                        <p:tgtEl>
                                          <p:spTgt spid="376"/>
                                        </p:tgtEl>
                                        <p:attrNameLst>
                                          <p:attrName>r</p:attrName>
                                        </p:attrNameLst>
                                      </p:cBhvr>
                                    </p:animRot>
                                    <p:animRot by="-240000">
                                      <p:cBhvr>
                                        <p:cTn id="21" dur="200" fill="hold">
                                          <p:stCondLst>
                                            <p:cond delay="200"/>
                                          </p:stCondLst>
                                        </p:cTn>
                                        <p:tgtEl>
                                          <p:spTgt spid="376"/>
                                        </p:tgtEl>
                                        <p:attrNameLst>
                                          <p:attrName>r</p:attrName>
                                        </p:attrNameLst>
                                      </p:cBhvr>
                                    </p:animRot>
                                    <p:animRot by="240000">
                                      <p:cBhvr>
                                        <p:cTn id="22" dur="200" fill="hold">
                                          <p:stCondLst>
                                            <p:cond delay="400"/>
                                          </p:stCondLst>
                                        </p:cTn>
                                        <p:tgtEl>
                                          <p:spTgt spid="376"/>
                                        </p:tgtEl>
                                        <p:attrNameLst>
                                          <p:attrName>r</p:attrName>
                                        </p:attrNameLst>
                                      </p:cBhvr>
                                    </p:animRot>
                                    <p:animRot by="-240000">
                                      <p:cBhvr>
                                        <p:cTn id="23" dur="200" fill="hold">
                                          <p:stCondLst>
                                            <p:cond delay="600"/>
                                          </p:stCondLst>
                                        </p:cTn>
                                        <p:tgtEl>
                                          <p:spTgt spid="376"/>
                                        </p:tgtEl>
                                        <p:attrNameLst>
                                          <p:attrName>r</p:attrName>
                                        </p:attrNameLst>
                                      </p:cBhvr>
                                    </p:animRot>
                                    <p:animRot by="120000">
                                      <p:cBhvr>
                                        <p:cTn id="24" dur="200" fill="hold">
                                          <p:stCondLst>
                                            <p:cond delay="800"/>
                                          </p:stCondLst>
                                        </p:cTn>
                                        <p:tgtEl>
                                          <p:spTgt spid="376"/>
                                        </p:tgtEl>
                                        <p:attrNameLst>
                                          <p:attrName>r</p:attrName>
                                        </p:attrNameLst>
                                      </p:cBhvr>
                                    </p:animRot>
                                  </p:childTnLst>
                                </p:cTn>
                              </p:par>
                              <p:par>
                                <p:cTn id="25" presetID="2" presetClass="entr" presetSubtype="1" fill="hold" nodeType="withEffect">
                                  <p:stCondLst>
                                    <p:cond delay="400"/>
                                  </p:stCondLst>
                                  <p:childTnLst>
                                    <p:set>
                                      <p:cBhvr>
                                        <p:cTn id="26" dur="1" fill="hold">
                                          <p:stCondLst>
                                            <p:cond delay="0"/>
                                          </p:stCondLst>
                                        </p:cTn>
                                        <p:tgtEl>
                                          <p:spTgt spid="399"/>
                                        </p:tgtEl>
                                        <p:attrNameLst>
                                          <p:attrName>style.visibility</p:attrName>
                                        </p:attrNameLst>
                                      </p:cBhvr>
                                      <p:to>
                                        <p:strVal val="visible"/>
                                      </p:to>
                                    </p:set>
                                    <p:anim calcmode="lin" valueType="num">
                                      <p:cBhvr additive="base">
                                        <p:cTn id="27" dur="1000" fill="hold"/>
                                        <p:tgtEl>
                                          <p:spTgt spid="399"/>
                                        </p:tgtEl>
                                        <p:attrNameLst>
                                          <p:attrName>ppt_x</p:attrName>
                                        </p:attrNameLst>
                                      </p:cBhvr>
                                      <p:tavLst>
                                        <p:tav tm="0">
                                          <p:val>
                                            <p:strVal val="#ppt_x"/>
                                          </p:val>
                                        </p:tav>
                                        <p:tav tm="100000">
                                          <p:val>
                                            <p:strVal val="#ppt_x"/>
                                          </p:val>
                                        </p:tav>
                                      </p:tavLst>
                                    </p:anim>
                                    <p:anim calcmode="lin" valueType="num">
                                      <p:cBhvr additive="base">
                                        <p:cTn id="28" dur="1000" fill="hold"/>
                                        <p:tgtEl>
                                          <p:spTgt spid="399"/>
                                        </p:tgtEl>
                                        <p:attrNameLst>
                                          <p:attrName>ppt_y</p:attrName>
                                        </p:attrNameLst>
                                      </p:cBhvr>
                                      <p:tavLst>
                                        <p:tav tm="0">
                                          <p:val>
                                            <p:strVal val="0-#ppt_h/2"/>
                                          </p:val>
                                        </p:tav>
                                        <p:tav tm="100000">
                                          <p:val>
                                            <p:strVal val="#ppt_y"/>
                                          </p:val>
                                        </p:tav>
                                      </p:tavLst>
                                    </p:anim>
                                  </p:childTnLst>
                                </p:cTn>
                              </p:par>
                              <p:par>
                                <p:cTn id="29" presetID="32" presetClass="emph" presetSubtype="0" fill="hold" nodeType="withEffect">
                                  <p:stCondLst>
                                    <p:cond delay="800"/>
                                  </p:stCondLst>
                                  <p:childTnLst>
                                    <p:animRot by="120000">
                                      <p:cBhvr>
                                        <p:cTn id="30" dur="100" fill="hold">
                                          <p:stCondLst>
                                            <p:cond delay="0"/>
                                          </p:stCondLst>
                                        </p:cTn>
                                        <p:tgtEl>
                                          <p:spTgt spid="399"/>
                                        </p:tgtEl>
                                        <p:attrNameLst>
                                          <p:attrName>r</p:attrName>
                                        </p:attrNameLst>
                                      </p:cBhvr>
                                    </p:animRot>
                                    <p:animRot by="-240000">
                                      <p:cBhvr>
                                        <p:cTn id="31" dur="200" fill="hold">
                                          <p:stCondLst>
                                            <p:cond delay="200"/>
                                          </p:stCondLst>
                                        </p:cTn>
                                        <p:tgtEl>
                                          <p:spTgt spid="399"/>
                                        </p:tgtEl>
                                        <p:attrNameLst>
                                          <p:attrName>r</p:attrName>
                                        </p:attrNameLst>
                                      </p:cBhvr>
                                    </p:animRot>
                                    <p:animRot by="240000">
                                      <p:cBhvr>
                                        <p:cTn id="32" dur="200" fill="hold">
                                          <p:stCondLst>
                                            <p:cond delay="400"/>
                                          </p:stCondLst>
                                        </p:cTn>
                                        <p:tgtEl>
                                          <p:spTgt spid="399"/>
                                        </p:tgtEl>
                                        <p:attrNameLst>
                                          <p:attrName>r</p:attrName>
                                        </p:attrNameLst>
                                      </p:cBhvr>
                                    </p:animRot>
                                    <p:animRot by="-240000">
                                      <p:cBhvr>
                                        <p:cTn id="33" dur="200" fill="hold">
                                          <p:stCondLst>
                                            <p:cond delay="600"/>
                                          </p:stCondLst>
                                        </p:cTn>
                                        <p:tgtEl>
                                          <p:spTgt spid="399"/>
                                        </p:tgtEl>
                                        <p:attrNameLst>
                                          <p:attrName>r</p:attrName>
                                        </p:attrNameLst>
                                      </p:cBhvr>
                                    </p:animRot>
                                    <p:animRot by="120000">
                                      <p:cBhvr>
                                        <p:cTn id="34" dur="200" fill="hold">
                                          <p:stCondLst>
                                            <p:cond delay="800"/>
                                          </p:stCondLst>
                                        </p:cTn>
                                        <p:tgtEl>
                                          <p:spTgt spid="399"/>
                                        </p:tgtEl>
                                        <p:attrNameLst>
                                          <p:attrName>r</p:attrName>
                                        </p:attrNameLst>
                                      </p:cBhvr>
                                    </p:animRot>
                                  </p:childTnLst>
                                </p:cTn>
                              </p:par>
                              <p:par>
                                <p:cTn id="35" presetID="22" presetClass="entr" presetSubtype="8" fill="hold" nodeType="withEffect">
                                  <p:stCondLst>
                                    <p:cond delay="800"/>
                                  </p:stCondLst>
                                  <p:childTnLst>
                                    <p:set>
                                      <p:cBhvr>
                                        <p:cTn id="36" dur="1" fill="hold">
                                          <p:stCondLst>
                                            <p:cond delay="0"/>
                                          </p:stCondLst>
                                        </p:cTn>
                                        <p:tgtEl>
                                          <p:spTgt spid="243"/>
                                        </p:tgtEl>
                                        <p:attrNameLst>
                                          <p:attrName>style.visibility</p:attrName>
                                        </p:attrNameLst>
                                      </p:cBhvr>
                                      <p:to>
                                        <p:strVal val="visible"/>
                                      </p:to>
                                    </p:set>
                                    <p:animEffect transition="in" filter="wipe(left)">
                                      <p:cBhvr>
                                        <p:cTn id="37" dur="1000"/>
                                        <p:tgtEl>
                                          <p:spTgt spid="243"/>
                                        </p:tgtEl>
                                      </p:cBhvr>
                                    </p:animEffect>
                                  </p:childTnLst>
                                </p:cTn>
                              </p:par>
                            </p:childTnLst>
                          </p:cTn>
                        </p:par>
                        <p:par>
                          <p:cTn id="38" fill="hold">
                            <p:stCondLst>
                              <p:cond delay="1800"/>
                            </p:stCondLst>
                            <p:childTnLst>
                              <p:par>
                                <p:cTn id="39" presetID="10" presetClass="entr" presetSubtype="0" fill="hold" nodeType="afterEffect">
                                  <p:stCondLst>
                                    <p:cond delay="0"/>
                                  </p:stCondLst>
                                  <p:childTnLst>
                                    <p:set>
                                      <p:cBhvr>
                                        <p:cTn id="40" dur="1" fill="hold">
                                          <p:stCondLst>
                                            <p:cond delay="0"/>
                                          </p:stCondLst>
                                        </p:cTn>
                                        <p:tgtEl>
                                          <p:spTgt spid="22"/>
                                        </p:tgtEl>
                                        <p:attrNameLst>
                                          <p:attrName>style.visibility</p:attrName>
                                        </p:attrNameLst>
                                      </p:cBhvr>
                                      <p:to>
                                        <p:strVal val="visible"/>
                                      </p:to>
                                    </p:set>
                                    <p:animEffect transition="in" filter="fade">
                                      <p:cBhvr>
                                        <p:cTn id="41" dur="500"/>
                                        <p:tgtEl>
                                          <p:spTgt spid="22"/>
                                        </p:tgtEl>
                                      </p:cBhvr>
                                    </p:animEffect>
                                  </p:childTnLst>
                                </p:cTn>
                              </p:par>
                            </p:childTnLst>
                          </p:cTn>
                        </p:par>
                      </p:childTnLst>
                    </p:cTn>
                  </p:par>
                  <p:par>
                    <p:cTn id="42" fill="hold">
                      <p:stCondLst>
                        <p:cond delay="indefinite"/>
                      </p:stCondLst>
                      <p:childTnLst>
                        <p:par>
                          <p:cTn id="43" fill="hold">
                            <p:stCondLst>
                              <p:cond delay="0"/>
                            </p:stCondLst>
                            <p:childTnLst>
                              <p:par>
                                <p:cTn id="44" presetID="47" presetClass="entr" presetSubtype="0" fill="hold" nodeType="clickEffect">
                                  <p:stCondLst>
                                    <p:cond delay="0"/>
                                  </p:stCondLst>
                                  <p:childTnLst>
                                    <p:set>
                                      <p:cBhvr>
                                        <p:cTn id="45" dur="1" fill="hold">
                                          <p:stCondLst>
                                            <p:cond delay="0"/>
                                          </p:stCondLst>
                                        </p:cTn>
                                        <p:tgtEl>
                                          <p:spTgt spid="424"/>
                                        </p:tgtEl>
                                        <p:attrNameLst>
                                          <p:attrName>style.visibility</p:attrName>
                                        </p:attrNameLst>
                                      </p:cBhvr>
                                      <p:to>
                                        <p:strVal val="visible"/>
                                      </p:to>
                                    </p:set>
                                    <p:animEffect transition="in" filter="fade">
                                      <p:cBhvr>
                                        <p:cTn id="46" dur="1000"/>
                                        <p:tgtEl>
                                          <p:spTgt spid="424"/>
                                        </p:tgtEl>
                                      </p:cBhvr>
                                    </p:animEffect>
                                    <p:anim calcmode="lin" valueType="num">
                                      <p:cBhvr>
                                        <p:cTn id="47" dur="1000" fill="hold"/>
                                        <p:tgtEl>
                                          <p:spTgt spid="424"/>
                                        </p:tgtEl>
                                        <p:attrNameLst>
                                          <p:attrName>ppt_x</p:attrName>
                                        </p:attrNameLst>
                                      </p:cBhvr>
                                      <p:tavLst>
                                        <p:tav tm="0">
                                          <p:val>
                                            <p:strVal val="#ppt_x"/>
                                          </p:val>
                                        </p:tav>
                                        <p:tav tm="100000">
                                          <p:val>
                                            <p:strVal val="#ppt_x"/>
                                          </p:val>
                                        </p:tav>
                                      </p:tavLst>
                                    </p:anim>
                                    <p:anim calcmode="lin" valueType="num">
                                      <p:cBhvr>
                                        <p:cTn id="48" dur="1000" fill="hold"/>
                                        <p:tgtEl>
                                          <p:spTgt spid="424"/>
                                        </p:tgtEl>
                                        <p:attrNameLst>
                                          <p:attrName>ppt_y</p:attrName>
                                        </p:attrNameLst>
                                      </p:cBhvr>
                                      <p:tavLst>
                                        <p:tav tm="0">
                                          <p:val>
                                            <p:strVal val="#ppt_y-.1"/>
                                          </p:val>
                                        </p:tav>
                                        <p:tav tm="100000">
                                          <p:val>
                                            <p:strVal val="#ppt_y"/>
                                          </p:val>
                                        </p:tav>
                                      </p:tavLst>
                                    </p:anim>
                                  </p:childTnLst>
                                </p:cTn>
                              </p:par>
                              <p:par>
                                <p:cTn id="49" presetID="47" presetClass="entr" presetSubtype="0" fill="hold" nodeType="withEffect">
                                  <p:stCondLst>
                                    <p:cond delay="0"/>
                                  </p:stCondLst>
                                  <p:childTnLst>
                                    <p:set>
                                      <p:cBhvr>
                                        <p:cTn id="50" dur="1" fill="hold">
                                          <p:stCondLst>
                                            <p:cond delay="0"/>
                                          </p:stCondLst>
                                        </p:cTn>
                                        <p:tgtEl>
                                          <p:spTgt spid="444"/>
                                        </p:tgtEl>
                                        <p:attrNameLst>
                                          <p:attrName>style.visibility</p:attrName>
                                        </p:attrNameLst>
                                      </p:cBhvr>
                                      <p:to>
                                        <p:strVal val="visible"/>
                                      </p:to>
                                    </p:set>
                                    <p:animEffect transition="in" filter="fade">
                                      <p:cBhvr>
                                        <p:cTn id="51" dur="1000"/>
                                        <p:tgtEl>
                                          <p:spTgt spid="444"/>
                                        </p:tgtEl>
                                      </p:cBhvr>
                                    </p:animEffect>
                                    <p:anim calcmode="lin" valueType="num">
                                      <p:cBhvr>
                                        <p:cTn id="52" dur="1000" fill="hold"/>
                                        <p:tgtEl>
                                          <p:spTgt spid="444"/>
                                        </p:tgtEl>
                                        <p:attrNameLst>
                                          <p:attrName>ppt_x</p:attrName>
                                        </p:attrNameLst>
                                      </p:cBhvr>
                                      <p:tavLst>
                                        <p:tav tm="0">
                                          <p:val>
                                            <p:strVal val="#ppt_x"/>
                                          </p:val>
                                        </p:tav>
                                        <p:tav tm="100000">
                                          <p:val>
                                            <p:strVal val="#ppt_x"/>
                                          </p:val>
                                        </p:tav>
                                      </p:tavLst>
                                    </p:anim>
                                    <p:anim calcmode="lin" valueType="num">
                                      <p:cBhvr>
                                        <p:cTn id="53" dur="1000" fill="hold"/>
                                        <p:tgtEl>
                                          <p:spTgt spid="444"/>
                                        </p:tgtEl>
                                        <p:attrNameLst>
                                          <p:attrName>ppt_y</p:attrName>
                                        </p:attrNameLst>
                                      </p:cBhvr>
                                      <p:tavLst>
                                        <p:tav tm="0">
                                          <p:val>
                                            <p:strVal val="#ppt_y-.1"/>
                                          </p:val>
                                        </p:tav>
                                        <p:tav tm="100000">
                                          <p:val>
                                            <p:strVal val="#ppt_y"/>
                                          </p:val>
                                        </p:tav>
                                      </p:tavLst>
                                    </p:anim>
                                  </p:childTnLst>
                                </p:cTn>
                              </p:par>
                            </p:childTnLst>
                          </p:cTn>
                        </p:par>
                        <p:par>
                          <p:cTn id="54" fill="hold">
                            <p:stCondLst>
                              <p:cond delay="1000"/>
                            </p:stCondLst>
                            <p:childTnLst>
                              <p:par>
                                <p:cTn id="55" presetID="10" presetClass="entr" presetSubtype="0" fill="hold" grpId="0" nodeType="afterEffect">
                                  <p:stCondLst>
                                    <p:cond delay="0"/>
                                  </p:stCondLst>
                                  <p:childTnLst>
                                    <p:set>
                                      <p:cBhvr>
                                        <p:cTn id="56" dur="1" fill="hold">
                                          <p:stCondLst>
                                            <p:cond delay="0"/>
                                          </p:stCondLst>
                                        </p:cTn>
                                        <p:tgtEl>
                                          <p:spTgt spid="168"/>
                                        </p:tgtEl>
                                        <p:attrNameLst>
                                          <p:attrName>style.visibility</p:attrName>
                                        </p:attrNameLst>
                                      </p:cBhvr>
                                      <p:to>
                                        <p:strVal val="visible"/>
                                      </p:to>
                                    </p:set>
                                    <p:animEffect transition="in" filter="fade">
                                      <p:cBhvr>
                                        <p:cTn id="57" dur="500"/>
                                        <p:tgtEl>
                                          <p:spTgt spid="168"/>
                                        </p:tgtEl>
                                      </p:cBhvr>
                                    </p:animEffect>
                                  </p:childTnLst>
                                </p:cTn>
                              </p:par>
                              <p:par>
                                <p:cTn id="58" presetID="31" presetClass="entr" presetSubtype="0" fill="hold" grpId="0" nodeType="withEffect">
                                  <p:stCondLst>
                                    <p:cond delay="200"/>
                                  </p:stCondLst>
                                  <p:childTnLst>
                                    <p:set>
                                      <p:cBhvr>
                                        <p:cTn id="59" dur="1" fill="hold">
                                          <p:stCondLst>
                                            <p:cond delay="0"/>
                                          </p:stCondLst>
                                        </p:cTn>
                                        <p:tgtEl>
                                          <p:spTgt spid="3"/>
                                        </p:tgtEl>
                                        <p:attrNameLst>
                                          <p:attrName>style.visibility</p:attrName>
                                        </p:attrNameLst>
                                      </p:cBhvr>
                                      <p:to>
                                        <p:strVal val="visible"/>
                                      </p:to>
                                    </p:set>
                                    <p:anim calcmode="lin" valueType="num">
                                      <p:cBhvr>
                                        <p:cTn id="60" dur="500" fill="hold"/>
                                        <p:tgtEl>
                                          <p:spTgt spid="3"/>
                                        </p:tgtEl>
                                        <p:attrNameLst>
                                          <p:attrName>ppt_w</p:attrName>
                                        </p:attrNameLst>
                                      </p:cBhvr>
                                      <p:tavLst>
                                        <p:tav tm="0">
                                          <p:val>
                                            <p:fltVal val="0"/>
                                          </p:val>
                                        </p:tav>
                                        <p:tav tm="100000">
                                          <p:val>
                                            <p:strVal val="#ppt_w"/>
                                          </p:val>
                                        </p:tav>
                                      </p:tavLst>
                                    </p:anim>
                                    <p:anim calcmode="lin" valueType="num">
                                      <p:cBhvr>
                                        <p:cTn id="61" dur="500" fill="hold"/>
                                        <p:tgtEl>
                                          <p:spTgt spid="3"/>
                                        </p:tgtEl>
                                        <p:attrNameLst>
                                          <p:attrName>ppt_h</p:attrName>
                                        </p:attrNameLst>
                                      </p:cBhvr>
                                      <p:tavLst>
                                        <p:tav tm="0">
                                          <p:val>
                                            <p:fltVal val="0"/>
                                          </p:val>
                                        </p:tav>
                                        <p:tav tm="100000">
                                          <p:val>
                                            <p:strVal val="#ppt_h"/>
                                          </p:val>
                                        </p:tav>
                                      </p:tavLst>
                                    </p:anim>
                                    <p:anim calcmode="lin" valueType="num">
                                      <p:cBhvr>
                                        <p:cTn id="62" dur="500" fill="hold"/>
                                        <p:tgtEl>
                                          <p:spTgt spid="3"/>
                                        </p:tgtEl>
                                        <p:attrNameLst>
                                          <p:attrName>style.rotation</p:attrName>
                                        </p:attrNameLst>
                                      </p:cBhvr>
                                      <p:tavLst>
                                        <p:tav tm="0">
                                          <p:val>
                                            <p:fltVal val="90"/>
                                          </p:val>
                                        </p:tav>
                                        <p:tav tm="100000">
                                          <p:val>
                                            <p:fltVal val="0"/>
                                          </p:val>
                                        </p:tav>
                                      </p:tavLst>
                                    </p:anim>
                                    <p:animEffect transition="in" filter="fade">
                                      <p:cBhvr>
                                        <p:cTn id="63" dur="500"/>
                                        <p:tgtEl>
                                          <p:spTgt spid="3"/>
                                        </p:tgtEl>
                                      </p:cBhvr>
                                    </p:animEffect>
                                  </p:childTnLst>
                                </p:cTn>
                              </p:par>
                            </p:childTnLst>
                          </p:cTn>
                        </p:par>
                      </p:childTnLst>
                    </p:cTn>
                  </p:par>
                  <p:par>
                    <p:cTn id="64" fill="hold">
                      <p:stCondLst>
                        <p:cond delay="indefinite"/>
                      </p:stCondLst>
                      <p:childTnLst>
                        <p:par>
                          <p:cTn id="65" fill="hold">
                            <p:stCondLst>
                              <p:cond delay="0"/>
                            </p:stCondLst>
                            <p:childTnLst>
                              <p:par>
                                <p:cTn id="66" presetID="47" presetClass="entr" presetSubtype="0" fill="hold" nodeType="clickEffect">
                                  <p:stCondLst>
                                    <p:cond delay="0"/>
                                  </p:stCondLst>
                                  <p:childTnLst>
                                    <p:set>
                                      <p:cBhvr>
                                        <p:cTn id="67" dur="1" fill="hold">
                                          <p:stCondLst>
                                            <p:cond delay="0"/>
                                          </p:stCondLst>
                                        </p:cTn>
                                        <p:tgtEl>
                                          <p:spTgt spid="214"/>
                                        </p:tgtEl>
                                        <p:attrNameLst>
                                          <p:attrName>style.visibility</p:attrName>
                                        </p:attrNameLst>
                                      </p:cBhvr>
                                      <p:to>
                                        <p:strVal val="visible"/>
                                      </p:to>
                                    </p:set>
                                    <p:animEffect transition="in" filter="fade">
                                      <p:cBhvr>
                                        <p:cTn id="68" dur="1000"/>
                                        <p:tgtEl>
                                          <p:spTgt spid="214"/>
                                        </p:tgtEl>
                                      </p:cBhvr>
                                    </p:animEffect>
                                    <p:anim calcmode="lin" valueType="num">
                                      <p:cBhvr>
                                        <p:cTn id="69" dur="1000" fill="hold"/>
                                        <p:tgtEl>
                                          <p:spTgt spid="214"/>
                                        </p:tgtEl>
                                        <p:attrNameLst>
                                          <p:attrName>ppt_x</p:attrName>
                                        </p:attrNameLst>
                                      </p:cBhvr>
                                      <p:tavLst>
                                        <p:tav tm="0">
                                          <p:val>
                                            <p:strVal val="#ppt_x"/>
                                          </p:val>
                                        </p:tav>
                                        <p:tav tm="100000">
                                          <p:val>
                                            <p:strVal val="#ppt_x"/>
                                          </p:val>
                                        </p:tav>
                                      </p:tavLst>
                                    </p:anim>
                                    <p:anim calcmode="lin" valueType="num">
                                      <p:cBhvr>
                                        <p:cTn id="70" dur="1000" fill="hold"/>
                                        <p:tgtEl>
                                          <p:spTgt spid="214"/>
                                        </p:tgtEl>
                                        <p:attrNameLst>
                                          <p:attrName>ppt_y</p:attrName>
                                        </p:attrNameLst>
                                      </p:cBhvr>
                                      <p:tavLst>
                                        <p:tav tm="0">
                                          <p:val>
                                            <p:strVal val="#ppt_y-.1"/>
                                          </p:val>
                                        </p:tav>
                                        <p:tav tm="100000">
                                          <p:val>
                                            <p:strVal val="#ppt_y"/>
                                          </p:val>
                                        </p:tav>
                                      </p:tavLst>
                                    </p:anim>
                                  </p:childTnLst>
                                </p:cTn>
                              </p:par>
                              <p:par>
                                <p:cTn id="71" presetID="47" presetClass="entr" presetSubtype="0" fill="hold" nodeType="withEffect">
                                  <p:stCondLst>
                                    <p:cond delay="0"/>
                                  </p:stCondLst>
                                  <p:childTnLst>
                                    <p:set>
                                      <p:cBhvr>
                                        <p:cTn id="72" dur="1" fill="hold">
                                          <p:stCondLst>
                                            <p:cond delay="0"/>
                                          </p:stCondLst>
                                        </p:cTn>
                                        <p:tgtEl>
                                          <p:spTgt spid="174"/>
                                        </p:tgtEl>
                                        <p:attrNameLst>
                                          <p:attrName>style.visibility</p:attrName>
                                        </p:attrNameLst>
                                      </p:cBhvr>
                                      <p:to>
                                        <p:strVal val="visible"/>
                                      </p:to>
                                    </p:set>
                                    <p:animEffect transition="in" filter="fade">
                                      <p:cBhvr>
                                        <p:cTn id="73" dur="1000"/>
                                        <p:tgtEl>
                                          <p:spTgt spid="174"/>
                                        </p:tgtEl>
                                      </p:cBhvr>
                                    </p:animEffect>
                                    <p:anim calcmode="lin" valueType="num">
                                      <p:cBhvr>
                                        <p:cTn id="74" dur="1000" fill="hold"/>
                                        <p:tgtEl>
                                          <p:spTgt spid="174"/>
                                        </p:tgtEl>
                                        <p:attrNameLst>
                                          <p:attrName>ppt_x</p:attrName>
                                        </p:attrNameLst>
                                      </p:cBhvr>
                                      <p:tavLst>
                                        <p:tav tm="0">
                                          <p:val>
                                            <p:strVal val="#ppt_x"/>
                                          </p:val>
                                        </p:tav>
                                        <p:tav tm="100000">
                                          <p:val>
                                            <p:strVal val="#ppt_x"/>
                                          </p:val>
                                        </p:tav>
                                      </p:tavLst>
                                    </p:anim>
                                    <p:anim calcmode="lin" valueType="num">
                                      <p:cBhvr>
                                        <p:cTn id="75" dur="1000" fill="hold"/>
                                        <p:tgtEl>
                                          <p:spTgt spid="174"/>
                                        </p:tgtEl>
                                        <p:attrNameLst>
                                          <p:attrName>ppt_y</p:attrName>
                                        </p:attrNameLst>
                                      </p:cBhvr>
                                      <p:tavLst>
                                        <p:tav tm="0">
                                          <p:val>
                                            <p:strVal val="#ppt_y-.1"/>
                                          </p:val>
                                        </p:tav>
                                        <p:tav tm="100000">
                                          <p:val>
                                            <p:strVal val="#ppt_y"/>
                                          </p:val>
                                        </p:tav>
                                      </p:tavLst>
                                    </p:anim>
                                  </p:childTnLst>
                                </p:cTn>
                              </p:par>
                            </p:childTnLst>
                          </p:cTn>
                        </p:par>
                        <p:par>
                          <p:cTn id="76" fill="hold">
                            <p:stCondLst>
                              <p:cond delay="1000"/>
                            </p:stCondLst>
                            <p:childTnLst>
                              <p:par>
                                <p:cTn id="77" presetID="10" presetClass="entr" presetSubtype="0" fill="hold" grpId="0" nodeType="afterEffect">
                                  <p:stCondLst>
                                    <p:cond delay="0"/>
                                  </p:stCondLst>
                                  <p:childTnLst>
                                    <p:set>
                                      <p:cBhvr>
                                        <p:cTn id="78" dur="1" fill="hold">
                                          <p:stCondLst>
                                            <p:cond delay="0"/>
                                          </p:stCondLst>
                                        </p:cTn>
                                        <p:tgtEl>
                                          <p:spTgt spid="167"/>
                                        </p:tgtEl>
                                        <p:attrNameLst>
                                          <p:attrName>style.visibility</p:attrName>
                                        </p:attrNameLst>
                                      </p:cBhvr>
                                      <p:to>
                                        <p:strVal val="visible"/>
                                      </p:to>
                                    </p:set>
                                    <p:animEffect transition="in" filter="fade">
                                      <p:cBhvr>
                                        <p:cTn id="79" dur="500"/>
                                        <p:tgtEl>
                                          <p:spTgt spid="167"/>
                                        </p:tgtEl>
                                      </p:cBhvr>
                                    </p:animEffect>
                                  </p:childTnLst>
                                </p:cTn>
                              </p:par>
                              <p:par>
                                <p:cTn id="80" presetID="31" presetClass="entr" presetSubtype="0" fill="hold" grpId="0" nodeType="withEffect">
                                  <p:stCondLst>
                                    <p:cond delay="200"/>
                                  </p:stCondLst>
                                  <p:childTnLst>
                                    <p:set>
                                      <p:cBhvr>
                                        <p:cTn id="81" dur="1" fill="hold">
                                          <p:stCondLst>
                                            <p:cond delay="0"/>
                                          </p:stCondLst>
                                        </p:cTn>
                                        <p:tgtEl>
                                          <p:spTgt spid="169"/>
                                        </p:tgtEl>
                                        <p:attrNameLst>
                                          <p:attrName>style.visibility</p:attrName>
                                        </p:attrNameLst>
                                      </p:cBhvr>
                                      <p:to>
                                        <p:strVal val="visible"/>
                                      </p:to>
                                    </p:set>
                                    <p:anim calcmode="lin" valueType="num">
                                      <p:cBhvr>
                                        <p:cTn id="82" dur="500" fill="hold"/>
                                        <p:tgtEl>
                                          <p:spTgt spid="169"/>
                                        </p:tgtEl>
                                        <p:attrNameLst>
                                          <p:attrName>ppt_w</p:attrName>
                                        </p:attrNameLst>
                                      </p:cBhvr>
                                      <p:tavLst>
                                        <p:tav tm="0">
                                          <p:val>
                                            <p:fltVal val="0"/>
                                          </p:val>
                                        </p:tav>
                                        <p:tav tm="100000">
                                          <p:val>
                                            <p:strVal val="#ppt_w"/>
                                          </p:val>
                                        </p:tav>
                                      </p:tavLst>
                                    </p:anim>
                                    <p:anim calcmode="lin" valueType="num">
                                      <p:cBhvr>
                                        <p:cTn id="83" dur="500" fill="hold"/>
                                        <p:tgtEl>
                                          <p:spTgt spid="169"/>
                                        </p:tgtEl>
                                        <p:attrNameLst>
                                          <p:attrName>ppt_h</p:attrName>
                                        </p:attrNameLst>
                                      </p:cBhvr>
                                      <p:tavLst>
                                        <p:tav tm="0">
                                          <p:val>
                                            <p:fltVal val="0"/>
                                          </p:val>
                                        </p:tav>
                                        <p:tav tm="100000">
                                          <p:val>
                                            <p:strVal val="#ppt_h"/>
                                          </p:val>
                                        </p:tav>
                                      </p:tavLst>
                                    </p:anim>
                                    <p:anim calcmode="lin" valueType="num">
                                      <p:cBhvr>
                                        <p:cTn id="84" dur="500" fill="hold"/>
                                        <p:tgtEl>
                                          <p:spTgt spid="169"/>
                                        </p:tgtEl>
                                        <p:attrNameLst>
                                          <p:attrName>style.rotation</p:attrName>
                                        </p:attrNameLst>
                                      </p:cBhvr>
                                      <p:tavLst>
                                        <p:tav tm="0">
                                          <p:val>
                                            <p:fltVal val="90"/>
                                          </p:val>
                                        </p:tav>
                                        <p:tav tm="100000">
                                          <p:val>
                                            <p:fltVal val="0"/>
                                          </p:val>
                                        </p:tav>
                                      </p:tavLst>
                                    </p:anim>
                                    <p:animEffect transition="in" filter="fade">
                                      <p:cBhvr>
                                        <p:cTn id="85" dur="500"/>
                                        <p:tgtEl>
                                          <p:spTgt spid="169"/>
                                        </p:tgtEl>
                                      </p:cBhvr>
                                    </p:animEffect>
                                  </p:childTnLst>
                                </p:cTn>
                              </p:par>
                            </p:childTnLst>
                          </p:cTn>
                        </p:par>
                      </p:childTnLst>
                    </p:cTn>
                  </p:par>
                  <p:par>
                    <p:cTn id="86" fill="hold">
                      <p:stCondLst>
                        <p:cond delay="indefinite"/>
                      </p:stCondLst>
                      <p:childTnLst>
                        <p:par>
                          <p:cTn id="87" fill="hold">
                            <p:stCondLst>
                              <p:cond delay="0"/>
                            </p:stCondLst>
                            <p:childTnLst>
                              <p:par>
                                <p:cTn id="88" presetID="47" presetClass="entr" presetSubtype="0" fill="hold" nodeType="clickEffect">
                                  <p:stCondLst>
                                    <p:cond delay="0"/>
                                  </p:stCondLst>
                                  <p:childTnLst>
                                    <p:set>
                                      <p:cBhvr>
                                        <p:cTn id="89" dur="1" fill="hold">
                                          <p:stCondLst>
                                            <p:cond delay="0"/>
                                          </p:stCondLst>
                                        </p:cTn>
                                        <p:tgtEl>
                                          <p:spTgt spid="213"/>
                                        </p:tgtEl>
                                        <p:attrNameLst>
                                          <p:attrName>style.visibility</p:attrName>
                                        </p:attrNameLst>
                                      </p:cBhvr>
                                      <p:to>
                                        <p:strVal val="visible"/>
                                      </p:to>
                                    </p:set>
                                    <p:animEffect transition="in" filter="fade">
                                      <p:cBhvr>
                                        <p:cTn id="90" dur="1000"/>
                                        <p:tgtEl>
                                          <p:spTgt spid="213"/>
                                        </p:tgtEl>
                                      </p:cBhvr>
                                    </p:animEffect>
                                    <p:anim calcmode="lin" valueType="num">
                                      <p:cBhvr>
                                        <p:cTn id="91" dur="1000" fill="hold"/>
                                        <p:tgtEl>
                                          <p:spTgt spid="213"/>
                                        </p:tgtEl>
                                        <p:attrNameLst>
                                          <p:attrName>ppt_x</p:attrName>
                                        </p:attrNameLst>
                                      </p:cBhvr>
                                      <p:tavLst>
                                        <p:tav tm="0">
                                          <p:val>
                                            <p:strVal val="#ppt_x"/>
                                          </p:val>
                                        </p:tav>
                                        <p:tav tm="100000">
                                          <p:val>
                                            <p:strVal val="#ppt_x"/>
                                          </p:val>
                                        </p:tav>
                                      </p:tavLst>
                                    </p:anim>
                                    <p:anim calcmode="lin" valueType="num">
                                      <p:cBhvr>
                                        <p:cTn id="92" dur="1000" fill="hold"/>
                                        <p:tgtEl>
                                          <p:spTgt spid="213"/>
                                        </p:tgtEl>
                                        <p:attrNameLst>
                                          <p:attrName>ppt_y</p:attrName>
                                        </p:attrNameLst>
                                      </p:cBhvr>
                                      <p:tavLst>
                                        <p:tav tm="0">
                                          <p:val>
                                            <p:strVal val="#ppt_y-.1"/>
                                          </p:val>
                                        </p:tav>
                                        <p:tav tm="100000">
                                          <p:val>
                                            <p:strVal val="#ppt_y"/>
                                          </p:val>
                                        </p:tav>
                                      </p:tavLst>
                                    </p:anim>
                                  </p:childTnLst>
                                </p:cTn>
                              </p:par>
                              <p:par>
                                <p:cTn id="93" presetID="47" presetClass="entr" presetSubtype="0" fill="hold" nodeType="withEffect">
                                  <p:stCondLst>
                                    <p:cond delay="0"/>
                                  </p:stCondLst>
                                  <p:childTnLst>
                                    <p:set>
                                      <p:cBhvr>
                                        <p:cTn id="94" dur="1" fill="hold">
                                          <p:stCondLst>
                                            <p:cond delay="0"/>
                                          </p:stCondLst>
                                        </p:cTn>
                                        <p:tgtEl>
                                          <p:spTgt spid="173"/>
                                        </p:tgtEl>
                                        <p:attrNameLst>
                                          <p:attrName>style.visibility</p:attrName>
                                        </p:attrNameLst>
                                      </p:cBhvr>
                                      <p:to>
                                        <p:strVal val="visible"/>
                                      </p:to>
                                    </p:set>
                                    <p:animEffect transition="in" filter="fade">
                                      <p:cBhvr>
                                        <p:cTn id="95" dur="1000"/>
                                        <p:tgtEl>
                                          <p:spTgt spid="173"/>
                                        </p:tgtEl>
                                      </p:cBhvr>
                                    </p:animEffect>
                                    <p:anim calcmode="lin" valueType="num">
                                      <p:cBhvr>
                                        <p:cTn id="96" dur="1000" fill="hold"/>
                                        <p:tgtEl>
                                          <p:spTgt spid="173"/>
                                        </p:tgtEl>
                                        <p:attrNameLst>
                                          <p:attrName>ppt_x</p:attrName>
                                        </p:attrNameLst>
                                      </p:cBhvr>
                                      <p:tavLst>
                                        <p:tav tm="0">
                                          <p:val>
                                            <p:strVal val="#ppt_x"/>
                                          </p:val>
                                        </p:tav>
                                        <p:tav tm="100000">
                                          <p:val>
                                            <p:strVal val="#ppt_x"/>
                                          </p:val>
                                        </p:tav>
                                      </p:tavLst>
                                    </p:anim>
                                    <p:anim calcmode="lin" valueType="num">
                                      <p:cBhvr>
                                        <p:cTn id="97" dur="1000" fill="hold"/>
                                        <p:tgtEl>
                                          <p:spTgt spid="173"/>
                                        </p:tgtEl>
                                        <p:attrNameLst>
                                          <p:attrName>ppt_y</p:attrName>
                                        </p:attrNameLst>
                                      </p:cBhvr>
                                      <p:tavLst>
                                        <p:tav tm="0">
                                          <p:val>
                                            <p:strVal val="#ppt_y-.1"/>
                                          </p:val>
                                        </p:tav>
                                        <p:tav tm="100000">
                                          <p:val>
                                            <p:strVal val="#ppt_y"/>
                                          </p:val>
                                        </p:tav>
                                      </p:tavLst>
                                    </p:anim>
                                  </p:childTnLst>
                                </p:cTn>
                              </p:par>
                            </p:childTnLst>
                          </p:cTn>
                        </p:par>
                        <p:par>
                          <p:cTn id="98" fill="hold">
                            <p:stCondLst>
                              <p:cond delay="1000"/>
                            </p:stCondLst>
                            <p:childTnLst>
                              <p:par>
                                <p:cTn id="99" presetID="10" presetClass="entr" presetSubtype="0" fill="hold" grpId="0" nodeType="afterEffect">
                                  <p:stCondLst>
                                    <p:cond delay="0"/>
                                  </p:stCondLst>
                                  <p:childTnLst>
                                    <p:set>
                                      <p:cBhvr>
                                        <p:cTn id="100" dur="1" fill="hold">
                                          <p:stCondLst>
                                            <p:cond delay="0"/>
                                          </p:stCondLst>
                                        </p:cTn>
                                        <p:tgtEl>
                                          <p:spTgt spid="166"/>
                                        </p:tgtEl>
                                        <p:attrNameLst>
                                          <p:attrName>style.visibility</p:attrName>
                                        </p:attrNameLst>
                                      </p:cBhvr>
                                      <p:to>
                                        <p:strVal val="visible"/>
                                      </p:to>
                                    </p:set>
                                    <p:animEffect transition="in" filter="fade">
                                      <p:cBhvr>
                                        <p:cTn id="101" dur="500"/>
                                        <p:tgtEl>
                                          <p:spTgt spid="166"/>
                                        </p:tgtEl>
                                      </p:cBhvr>
                                    </p:animEffect>
                                  </p:childTnLst>
                                </p:cTn>
                              </p:par>
                              <p:par>
                                <p:cTn id="102" presetID="31" presetClass="entr" presetSubtype="0" fill="hold" grpId="0" nodeType="withEffect">
                                  <p:stCondLst>
                                    <p:cond delay="200"/>
                                  </p:stCondLst>
                                  <p:childTnLst>
                                    <p:set>
                                      <p:cBhvr>
                                        <p:cTn id="103" dur="1" fill="hold">
                                          <p:stCondLst>
                                            <p:cond delay="0"/>
                                          </p:stCondLst>
                                        </p:cTn>
                                        <p:tgtEl>
                                          <p:spTgt spid="170"/>
                                        </p:tgtEl>
                                        <p:attrNameLst>
                                          <p:attrName>style.visibility</p:attrName>
                                        </p:attrNameLst>
                                      </p:cBhvr>
                                      <p:to>
                                        <p:strVal val="visible"/>
                                      </p:to>
                                    </p:set>
                                    <p:anim calcmode="lin" valueType="num">
                                      <p:cBhvr>
                                        <p:cTn id="104" dur="500" fill="hold"/>
                                        <p:tgtEl>
                                          <p:spTgt spid="170"/>
                                        </p:tgtEl>
                                        <p:attrNameLst>
                                          <p:attrName>ppt_w</p:attrName>
                                        </p:attrNameLst>
                                      </p:cBhvr>
                                      <p:tavLst>
                                        <p:tav tm="0">
                                          <p:val>
                                            <p:fltVal val="0"/>
                                          </p:val>
                                        </p:tav>
                                        <p:tav tm="100000">
                                          <p:val>
                                            <p:strVal val="#ppt_w"/>
                                          </p:val>
                                        </p:tav>
                                      </p:tavLst>
                                    </p:anim>
                                    <p:anim calcmode="lin" valueType="num">
                                      <p:cBhvr>
                                        <p:cTn id="105" dur="500" fill="hold"/>
                                        <p:tgtEl>
                                          <p:spTgt spid="170"/>
                                        </p:tgtEl>
                                        <p:attrNameLst>
                                          <p:attrName>ppt_h</p:attrName>
                                        </p:attrNameLst>
                                      </p:cBhvr>
                                      <p:tavLst>
                                        <p:tav tm="0">
                                          <p:val>
                                            <p:fltVal val="0"/>
                                          </p:val>
                                        </p:tav>
                                        <p:tav tm="100000">
                                          <p:val>
                                            <p:strVal val="#ppt_h"/>
                                          </p:val>
                                        </p:tav>
                                      </p:tavLst>
                                    </p:anim>
                                    <p:anim calcmode="lin" valueType="num">
                                      <p:cBhvr>
                                        <p:cTn id="106" dur="500" fill="hold"/>
                                        <p:tgtEl>
                                          <p:spTgt spid="170"/>
                                        </p:tgtEl>
                                        <p:attrNameLst>
                                          <p:attrName>style.rotation</p:attrName>
                                        </p:attrNameLst>
                                      </p:cBhvr>
                                      <p:tavLst>
                                        <p:tav tm="0">
                                          <p:val>
                                            <p:fltVal val="90"/>
                                          </p:val>
                                        </p:tav>
                                        <p:tav tm="100000">
                                          <p:val>
                                            <p:fltVal val="0"/>
                                          </p:val>
                                        </p:tav>
                                      </p:tavLst>
                                    </p:anim>
                                    <p:animEffect transition="in" filter="fade">
                                      <p:cBhvr>
                                        <p:cTn id="107" dur="500"/>
                                        <p:tgtEl>
                                          <p:spTgt spid="170"/>
                                        </p:tgtEl>
                                      </p:cBhvr>
                                    </p:animEffect>
                                  </p:childTnLst>
                                </p:cTn>
                              </p:par>
                            </p:childTnLst>
                          </p:cTn>
                        </p:par>
                      </p:childTnLst>
                    </p:cTn>
                  </p:par>
                  <p:par>
                    <p:cTn id="108" fill="hold">
                      <p:stCondLst>
                        <p:cond delay="indefinite"/>
                      </p:stCondLst>
                      <p:childTnLst>
                        <p:par>
                          <p:cTn id="109" fill="hold">
                            <p:stCondLst>
                              <p:cond delay="0"/>
                            </p:stCondLst>
                            <p:childTnLst>
                              <p:par>
                                <p:cTn id="110" presetID="47" presetClass="entr" presetSubtype="0" fill="hold" nodeType="clickEffect">
                                  <p:stCondLst>
                                    <p:cond delay="0"/>
                                  </p:stCondLst>
                                  <p:childTnLst>
                                    <p:set>
                                      <p:cBhvr>
                                        <p:cTn id="111" dur="1" fill="hold">
                                          <p:stCondLst>
                                            <p:cond delay="0"/>
                                          </p:stCondLst>
                                        </p:cTn>
                                        <p:tgtEl>
                                          <p:spTgt spid="218"/>
                                        </p:tgtEl>
                                        <p:attrNameLst>
                                          <p:attrName>style.visibility</p:attrName>
                                        </p:attrNameLst>
                                      </p:cBhvr>
                                      <p:to>
                                        <p:strVal val="visible"/>
                                      </p:to>
                                    </p:set>
                                    <p:animEffect transition="in" filter="fade">
                                      <p:cBhvr>
                                        <p:cTn id="112" dur="1000"/>
                                        <p:tgtEl>
                                          <p:spTgt spid="218"/>
                                        </p:tgtEl>
                                      </p:cBhvr>
                                    </p:animEffect>
                                    <p:anim calcmode="lin" valueType="num">
                                      <p:cBhvr>
                                        <p:cTn id="113" dur="1000" fill="hold"/>
                                        <p:tgtEl>
                                          <p:spTgt spid="218"/>
                                        </p:tgtEl>
                                        <p:attrNameLst>
                                          <p:attrName>ppt_x</p:attrName>
                                        </p:attrNameLst>
                                      </p:cBhvr>
                                      <p:tavLst>
                                        <p:tav tm="0">
                                          <p:val>
                                            <p:strVal val="#ppt_x"/>
                                          </p:val>
                                        </p:tav>
                                        <p:tav tm="100000">
                                          <p:val>
                                            <p:strVal val="#ppt_x"/>
                                          </p:val>
                                        </p:tav>
                                      </p:tavLst>
                                    </p:anim>
                                    <p:anim calcmode="lin" valueType="num">
                                      <p:cBhvr>
                                        <p:cTn id="114" dur="1000" fill="hold"/>
                                        <p:tgtEl>
                                          <p:spTgt spid="218"/>
                                        </p:tgtEl>
                                        <p:attrNameLst>
                                          <p:attrName>ppt_y</p:attrName>
                                        </p:attrNameLst>
                                      </p:cBhvr>
                                      <p:tavLst>
                                        <p:tav tm="0">
                                          <p:val>
                                            <p:strVal val="#ppt_y-.1"/>
                                          </p:val>
                                        </p:tav>
                                        <p:tav tm="100000">
                                          <p:val>
                                            <p:strVal val="#ppt_y"/>
                                          </p:val>
                                        </p:tav>
                                      </p:tavLst>
                                    </p:anim>
                                  </p:childTnLst>
                                </p:cTn>
                              </p:par>
                              <p:par>
                                <p:cTn id="115" presetID="47" presetClass="entr" presetSubtype="0" fill="hold" nodeType="withEffect">
                                  <p:stCondLst>
                                    <p:cond delay="0"/>
                                  </p:stCondLst>
                                  <p:childTnLst>
                                    <p:set>
                                      <p:cBhvr>
                                        <p:cTn id="116" dur="1" fill="hold">
                                          <p:stCondLst>
                                            <p:cond delay="0"/>
                                          </p:stCondLst>
                                        </p:cTn>
                                        <p:tgtEl>
                                          <p:spTgt spid="176"/>
                                        </p:tgtEl>
                                        <p:attrNameLst>
                                          <p:attrName>style.visibility</p:attrName>
                                        </p:attrNameLst>
                                      </p:cBhvr>
                                      <p:to>
                                        <p:strVal val="visible"/>
                                      </p:to>
                                    </p:set>
                                    <p:animEffect transition="in" filter="fade">
                                      <p:cBhvr>
                                        <p:cTn id="117" dur="1000"/>
                                        <p:tgtEl>
                                          <p:spTgt spid="176"/>
                                        </p:tgtEl>
                                      </p:cBhvr>
                                    </p:animEffect>
                                    <p:anim calcmode="lin" valueType="num">
                                      <p:cBhvr>
                                        <p:cTn id="118" dur="1000" fill="hold"/>
                                        <p:tgtEl>
                                          <p:spTgt spid="176"/>
                                        </p:tgtEl>
                                        <p:attrNameLst>
                                          <p:attrName>ppt_x</p:attrName>
                                        </p:attrNameLst>
                                      </p:cBhvr>
                                      <p:tavLst>
                                        <p:tav tm="0">
                                          <p:val>
                                            <p:strVal val="#ppt_x"/>
                                          </p:val>
                                        </p:tav>
                                        <p:tav tm="100000">
                                          <p:val>
                                            <p:strVal val="#ppt_x"/>
                                          </p:val>
                                        </p:tav>
                                      </p:tavLst>
                                    </p:anim>
                                    <p:anim calcmode="lin" valueType="num">
                                      <p:cBhvr>
                                        <p:cTn id="119" dur="1000" fill="hold"/>
                                        <p:tgtEl>
                                          <p:spTgt spid="176"/>
                                        </p:tgtEl>
                                        <p:attrNameLst>
                                          <p:attrName>ppt_y</p:attrName>
                                        </p:attrNameLst>
                                      </p:cBhvr>
                                      <p:tavLst>
                                        <p:tav tm="0">
                                          <p:val>
                                            <p:strVal val="#ppt_y-.1"/>
                                          </p:val>
                                        </p:tav>
                                        <p:tav tm="100000">
                                          <p:val>
                                            <p:strVal val="#ppt_y"/>
                                          </p:val>
                                        </p:tav>
                                      </p:tavLst>
                                    </p:anim>
                                  </p:childTnLst>
                                </p:cTn>
                              </p:par>
                            </p:childTnLst>
                          </p:cTn>
                        </p:par>
                        <p:par>
                          <p:cTn id="120" fill="hold">
                            <p:stCondLst>
                              <p:cond delay="1000"/>
                            </p:stCondLst>
                            <p:childTnLst>
                              <p:par>
                                <p:cTn id="121" presetID="10" presetClass="entr" presetSubtype="0" fill="hold" grpId="0" nodeType="afterEffect">
                                  <p:stCondLst>
                                    <p:cond delay="0"/>
                                  </p:stCondLst>
                                  <p:childTnLst>
                                    <p:set>
                                      <p:cBhvr>
                                        <p:cTn id="122" dur="1" fill="hold">
                                          <p:stCondLst>
                                            <p:cond delay="0"/>
                                          </p:stCondLst>
                                        </p:cTn>
                                        <p:tgtEl>
                                          <p:spTgt spid="2"/>
                                        </p:tgtEl>
                                        <p:attrNameLst>
                                          <p:attrName>style.visibility</p:attrName>
                                        </p:attrNameLst>
                                      </p:cBhvr>
                                      <p:to>
                                        <p:strVal val="visible"/>
                                      </p:to>
                                    </p:set>
                                    <p:animEffect transition="in" filter="fade">
                                      <p:cBhvr>
                                        <p:cTn id="123" dur="500"/>
                                        <p:tgtEl>
                                          <p:spTgt spid="2"/>
                                        </p:tgtEl>
                                      </p:cBhvr>
                                    </p:animEffect>
                                  </p:childTnLst>
                                </p:cTn>
                              </p:par>
                              <p:par>
                                <p:cTn id="124" presetID="31" presetClass="entr" presetSubtype="0" fill="hold" grpId="0" nodeType="withEffect">
                                  <p:stCondLst>
                                    <p:cond delay="200"/>
                                  </p:stCondLst>
                                  <p:childTnLst>
                                    <p:set>
                                      <p:cBhvr>
                                        <p:cTn id="125" dur="1" fill="hold">
                                          <p:stCondLst>
                                            <p:cond delay="0"/>
                                          </p:stCondLst>
                                        </p:cTn>
                                        <p:tgtEl>
                                          <p:spTgt spid="171"/>
                                        </p:tgtEl>
                                        <p:attrNameLst>
                                          <p:attrName>style.visibility</p:attrName>
                                        </p:attrNameLst>
                                      </p:cBhvr>
                                      <p:to>
                                        <p:strVal val="visible"/>
                                      </p:to>
                                    </p:set>
                                    <p:anim calcmode="lin" valueType="num">
                                      <p:cBhvr>
                                        <p:cTn id="126" dur="500" fill="hold"/>
                                        <p:tgtEl>
                                          <p:spTgt spid="171"/>
                                        </p:tgtEl>
                                        <p:attrNameLst>
                                          <p:attrName>ppt_w</p:attrName>
                                        </p:attrNameLst>
                                      </p:cBhvr>
                                      <p:tavLst>
                                        <p:tav tm="0">
                                          <p:val>
                                            <p:fltVal val="0"/>
                                          </p:val>
                                        </p:tav>
                                        <p:tav tm="100000">
                                          <p:val>
                                            <p:strVal val="#ppt_w"/>
                                          </p:val>
                                        </p:tav>
                                      </p:tavLst>
                                    </p:anim>
                                    <p:anim calcmode="lin" valueType="num">
                                      <p:cBhvr>
                                        <p:cTn id="127" dur="500" fill="hold"/>
                                        <p:tgtEl>
                                          <p:spTgt spid="171"/>
                                        </p:tgtEl>
                                        <p:attrNameLst>
                                          <p:attrName>ppt_h</p:attrName>
                                        </p:attrNameLst>
                                      </p:cBhvr>
                                      <p:tavLst>
                                        <p:tav tm="0">
                                          <p:val>
                                            <p:fltVal val="0"/>
                                          </p:val>
                                        </p:tav>
                                        <p:tav tm="100000">
                                          <p:val>
                                            <p:strVal val="#ppt_h"/>
                                          </p:val>
                                        </p:tav>
                                      </p:tavLst>
                                    </p:anim>
                                    <p:anim calcmode="lin" valueType="num">
                                      <p:cBhvr>
                                        <p:cTn id="128" dur="500" fill="hold"/>
                                        <p:tgtEl>
                                          <p:spTgt spid="171"/>
                                        </p:tgtEl>
                                        <p:attrNameLst>
                                          <p:attrName>style.rotation</p:attrName>
                                        </p:attrNameLst>
                                      </p:cBhvr>
                                      <p:tavLst>
                                        <p:tav tm="0">
                                          <p:val>
                                            <p:fltVal val="90"/>
                                          </p:val>
                                        </p:tav>
                                        <p:tav tm="100000">
                                          <p:val>
                                            <p:fltVal val="0"/>
                                          </p:val>
                                        </p:tav>
                                      </p:tavLst>
                                    </p:anim>
                                    <p:animEffect transition="in" filter="fade">
                                      <p:cBhvr>
                                        <p:cTn id="129" dur="500"/>
                                        <p:tgtEl>
                                          <p:spTgt spid="17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166" grpId="0"/>
      <p:bldP spid="167" grpId="0"/>
      <p:bldP spid="168" grpId="0"/>
      <p:bldP spid="3" grpId="0" animBg="1"/>
      <p:bldP spid="169" grpId="0" animBg="1"/>
      <p:bldP spid="170" grpId="0" animBg="1"/>
      <p:bldP spid="171" grpId="0" animBg="1"/>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42" name="Group 204"/>
          <p:cNvGrpSpPr>
            <a:grpSpLocks/>
          </p:cNvGrpSpPr>
          <p:nvPr/>
        </p:nvGrpSpPr>
        <p:grpSpPr bwMode="auto">
          <a:xfrm flipH="1">
            <a:off x="3529566" y="3827302"/>
            <a:ext cx="992980" cy="723563"/>
            <a:chOff x="3658" y="852"/>
            <a:chExt cx="1986" cy="1447"/>
          </a:xfrm>
        </p:grpSpPr>
        <p:sp>
          <p:nvSpPr>
            <p:cNvPr id="743" name="Freeform 742"/>
            <p:cNvSpPr>
              <a:spLocks noChangeArrowheads="1"/>
            </p:cNvSpPr>
            <p:nvPr/>
          </p:nvSpPr>
          <p:spPr bwMode="auto">
            <a:xfrm>
              <a:off x="3658" y="1419"/>
              <a:ext cx="662" cy="880"/>
            </a:xfrm>
            <a:custGeom>
              <a:avLst/>
              <a:gdLst>
                <a:gd name="T0" fmla="*/ 2921 w 2922"/>
                <a:gd name="T1" fmla="*/ 3879 h 3880"/>
                <a:gd name="T2" fmla="*/ 0 w 2922"/>
                <a:gd name="T3" fmla="*/ 2629 h 3880"/>
                <a:gd name="T4" fmla="*/ 0 w 2922"/>
                <a:gd name="T5" fmla="*/ 0 h 3880"/>
                <a:gd name="T6" fmla="*/ 2921 w 2922"/>
                <a:gd name="T7" fmla="*/ 1251 h 3880"/>
                <a:gd name="T8" fmla="*/ 2921 w 2922"/>
                <a:gd name="T9" fmla="*/ 3879 h 3880"/>
              </a:gdLst>
              <a:ahLst/>
              <a:cxnLst>
                <a:cxn ang="0">
                  <a:pos x="T0" y="T1"/>
                </a:cxn>
                <a:cxn ang="0">
                  <a:pos x="T2" y="T3"/>
                </a:cxn>
                <a:cxn ang="0">
                  <a:pos x="T4" y="T5"/>
                </a:cxn>
                <a:cxn ang="0">
                  <a:pos x="T6" y="T7"/>
                </a:cxn>
                <a:cxn ang="0">
                  <a:pos x="T8" y="T9"/>
                </a:cxn>
              </a:cxnLst>
              <a:rect l="0" t="0" r="r" b="b"/>
              <a:pathLst>
                <a:path w="2922" h="3880">
                  <a:moveTo>
                    <a:pt x="2921" y="3879"/>
                  </a:moveTo>
                  <a:lnTo>
                    <a:pt x="0" y="2629"/>
                  </a:lnTo>
                  <a:lnTo>
                    <a:pt x="0" y="0"/>
                  </a:lnTo>
                  <a:lnTo>
                    <a:pt x="2921" y="1251"/>
                  </a:lnTo>
                  <a:lnTo>
                    <a:pt x="2921" y="3879"/>
                  </a:lnTo>
                </a:path>
              </a:pathLst>
            </a:custGeom>
            <a:gradFill flip="none" rotWithShape="1">
              <a:gsLst>
                <a:gs pos="0">
                  <a:schemeClr val="accent5">
                    <a:lumMod val="40000"/>
                    <a:lumOff val="60000"/>
                  </a:schemeClr>
                </a:gs>
                <a:gs pos="46000">
                  <a:schemeClr val="accent5">
                    <a:lumMod val="95000"/>
                    <a:lumOff val="5000"/>
                  </a:schemeClr>
                </a:gs>
                <a:gs pos="100000">
                  <a:schemeClr val="accent5">
                    <a:lumMod val="60000"/>
                  </a:schemeClr>
                </a:gs>
              </a:gsLst>
              <a:path path="circle">
                <a:fillToRect l="50000" t="130000" r="50000" b="-3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744" name="Freeform 743"/>
            <p:cNvSpPr>
              <a:spLocks noChangeArrowheads="1"/>
            </p:cNvSpPr>
            <p:nvPr/>
          </p:nvSpPr>
          <p:spPr bwMode="auto">
            <a:xfrm>
              <a:off x="4320" y="1133"/>
              <a:ext cx="1324" cy="1166"/>
            </a:xfrm>
            <a:custGeom>
              <a:avLst/>
              <a:gdLst>
                <a:gd name="T0" fmla="*/ 2920 w 5842"/>
                <a:gd name="T1" fmla="*/ 1272 h 5152"/>
                <a:gd name="T2" fmla="*/ 0 w 5842"/>
                <a:gd name="T3" fmla="*/ 2523 h 5152"/>
                <a:gd name="T4" fmla="*/ 0 w 5842"/>
                <a:gd name="T5" fmla="*/ 5151 h 5152"/>
                <a:gd name="T6" fmla="*/ 2920 w 5842"/>
                <a:gd name="T7" fmla="*/ 3901 h 5152"/>
                <a:gd name="T8" fmla="*/ 5841 w 5842"/>
                <a:gd name="T9" fmla="*/ 2649 h 5152"/>
                <a:gd name="T10" fmla="*/ 5841 w 5842"/>
                <a:gd name="T11" fmla="*/ 0 h 5152"/>
                <a:gd name="T12" fmla="*/ 2920 w 5842"/>
                <a:gd name="T13" fmla="*/ 1272 h 5152"/>
              </a:gdLst>
              <a:ahLst/>
              <a:cxnLst>
                <a:cxn ang="0">
                  <a:pos x="T0" y="T1"/>
                </a:cxn>
                <a:cxn ang="0">
                  <a:pos x="T2" y="T3"/>
                </a:cxn>
                <a:cxn ang="0">
                  <a:pos x="T4" y="T5"/>
                </a:cxn>
                <a:cxn ang="0">
                  <a:pos x="T6" y="T7"/>
                </a:cxn>
                <a:cxn ang="0">
                  <a:pos x="T8" y="T9"/>
                </a:cxn>
                <a:cxn ang="0">
                  <a:pos x="T10" y="T11"/>
                </a:cxn>
                <a:cxn ang="0">
                  <a:pos x="T12" y="T13"/>
                </a:cxn>
              </a:cxnLst>
              <a:rect l="0" t="0" r="r" b="b"/>
              <a:pathLst>
                <a:path w="5842" h="5152">
                  <a:moveTo>
                    <a:pt x="2920" y="1272"/>
                  </a:moveTo>
                  <a:lnTo>
                    <a:pt x="0" y="2523"/>
                  </a:lnTo>
                  <a:lnTo>
                    <a:pt x="0" y="5151"/>
                  </a:lnTo>
                  <a:lnTo>
                    <a:pt x="2920" y="3901"/>
                  </a:lnTo>
                  <a:lnTo>
                    <a:pt x="5841" y="2649"/>
                  </a:lnTo>
                  <a:lnTo>
                    <a:pt x="5841" y="0"/>
                  </a:lnTo>
                  <a:lnTo>
                    <a:pt x="2920" y="1272"/>
                  </a:lnTo>
                </a:path>
              </a:pathLst>
            </a:custGeom>
            <a:gradFill flip="none" rotWithShape="1">
              <a:gsLst>
                <a:gs pos="0">
                  <a:schemeClr val="accent5">
                    <a:lumMod val="89000"/>
                  </a:schemeClr>
                </a:gs>
                <a:gs pos="23000">
                  <a:schemeClr val="accent5">
                    <a:lumMod val="89000"/>
                  </a:schemeClr>
                </a:gs>
                <a:gs pos="69000">
                  <a:schemeClr val="accent5">
                    <a:lumMod val="75000"/>
                  </a:schemeClr>
                </a:gs>
                <a:gs pos="97000">
                  <a:schemeClr val="accent5">
                    <a:lumMod val="70000"/>
                  </a:schemeClr>
                </a:gs>
              </a:gsLst>
              <a:path path="circle">
                <a:fillToRect l="50000" t="50000" r="50000" b="5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745" name="Freeform 744"/>
            <p:cNvSpPr>
              <a:spLocks noChangeArrowheads="1"/>
            </p:cNvSpPr>
            <p:nvPr/>
          </p:nvSpPr>
          <p:spPr bwMode="auto">
            <a:xfrm>
              <a:off x="3658" y="852"/>
              <a:ext cx="1986" cy="856"/>
            </a:xfrm>
            <a:custGeom>
              <a:avLst/>
              <a:gdLst>
                <a:gd name="T0" fmla="*/ 5841 w 8763"/>
                <a:gd name="T1" fmla="*/ 0 h 3776"/>
                <a:gd name="T2" fmla="*/ 2921 w 8763"/>
                <a:gd name="T3" fmla="*/ 1252 h 3776"/>
                <a:gd name="T4" fmla="*/ 0 w 8763"/>
                <a:gd name="T5" fmla="*/ 2524 h 3776"/>
                <a:gd name="T6" fmla="*/ 2921 w 8763"/>
                <a:gd name="T7" fmla="*/ 3775 h 3776"/>
                <a:gd name="T8" fmla="*/ 5841 w 8763"/>
                <a:gd name="T9" fmla="*/ 2524 h 3776"/>
                <a:gd name="T10" fmla="*/ 8762 w 8763"/>
                <a:gd name="T11" fmla="*/ 1252 h 3776"/>
                <a:gd name="T12" fmla="*/ 5841 w 8763"/>
                <a:gd name="T13" fmla="*/ 0 h 3776"/>
              </a:gdLst>
              <a:ahLst/>
              <a:cxnLst>
                <a:cxn ang="0">
                  <a:pos x="T0" y="T1"/>
                </a:cxn>
                <a:cxn ang="0">
                  <a:pos x="T2" y="T3"/>
                </a:cxn>
                <a:cxn ang="0">
                  <a:pos x="T4" y="T5"/>
                </a:cxn>
                <a:cxn ang="0">
                  <a:pos x="T6" y="T7"/>
                </a:cxn>
                <a:cxn ang="0">
                  <a:pos x="T8" y="T9"/>
                </a:cxn>
                <a:cxn ang="0">
                  <a:pos x="T10" y="T11"/>
                </a:cxn>
                <a:cxn ang="0">
                  <a:pos x="T12" y="T13"/>
                </a:cxn>
              </a:cxnLst>
              <a:rect l="0" t="0" r="r" b="b"/>
              <a:pathLst>
                <a:path w="8763" h="3776">
                  <a:moveTo>
                    <a:pt x="5841" y="0"/>
                  </a:moveTo>
                  <a:lnTo>
                    <a:pt x="2921" y="1252"/>
                  </a:lnTo>
                  <a:lnTo>
                    <a:pt x="0" y="2524"/>
                  </a:lnTo>
                  <a:lnTo>
                    <a:pt x="2921" y="3775"/>
                  </a:lnTo>
                  <a:lnTo>
                    <a:pt x="5841" y="2524"/>
                  </a:lnTo>
                  <a:lnTo>
                    <a:pt x="8762" y="1252"/>
                  </a:lnTo>
                  <a:lnTo>
                    <a:pt x="5841" y="0"/>
                  </a:lnTo>
                </a:path>
              </a:pathLst>
            </a:custGeom>
            <a:gradFill flip="none" rotWithShape="1">
              <a:gsLst>
                <a:gs pos="0">
                  <a:schemeClr val="accent5">
                    <a:lumMod val="0"/>
                    <a:lumOff val="100000"/>
                  </a:schemeClr>
                </a:gs>
                <a:gs pos="35000">
                  <a:schemeClr val="accent5">
                    <a:lumMod val="0"/>
                    <a:lumOff val="100000"/>
                  </a:schemeClr>
                </a:gs>
                <a:gs pos="100000">
                  <a:schemeClr val="accent5">
                    <a:lumMod val="100000"/>
                  </a:schemeClr>
                </a:gs>
              </a:gsLst>
              <a:path path="circle">
                <a:fillToRect l="50000" t="-80000" r="50000" b="18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746" name="Freeform 745"/>
            <p:cNvSpPr>
              <a:spLocks noChangeArrowheads="1"/>
            </p:cNvSpPr>
            <p:nvPr/>
          </p:nvSpPr>
          <p:spPr bwMode="auto">
            <a:xfrm>
              <a:off x="3872" y="1246"/>
              <a:ext cx="234" cy="121"/>
            </a:xfrm>
            <a:custGeom>
              <a:avLst/>
              <a:gdLst>
                <a:gd name="T0" fmla="*/ 1022 w 1044"/>
                <a:gd name="T1" fmla="*/ 333 h 543"/>
                <a:gd name="T2" fmla="*/ 1022 w 1044"/>
                <a:gd name="T3" fmla="*/ 333 h 543"/>
                <a:gd name="T4" fmla="*/ 500 w 1044"/>
                <a:gd name="T5" fmla="*/ 41 h 543"/>
                <a:gd name="T6" fmla="*/ 20 w 1044"/>
                <a:gd name="T7" fmla="*/ 229 h 543"/>
                <a:gd name="T8" fmla="*/ 542 w 1044"/>
                <a:gd name="T9" fmla="*/ 521 h 543"/>
                <a:gd name="T10" fmla="*/ 1022 w 1044"/>
                <a:gd name="T11" fmla="*/ 333 h 543"/>
              </a:gdLst>
              <a:ahLst/>
              <a:cxnLst>
                <a:cxn ang="0">
                  <a:pos x="T0" y="T1"/>
                </a:cxn>
                <a:cxn ang="0">
                  <a:pos x="T2" y="T3"/>
                </a:cxn>
                <a:cxn ang="0">
                  <a:pos x="T4" y="T5"/>
                </a:cxn>
                <a:cxn ang="0">
                  <a:pos x="T6" y="T7"/>
                </a:cxn>
                <a:cxn ang="0">
                  <a:pos x="T8" y="T9"/>
                </a:cxn>
                <a:cxn ang="0">
                  <a:pos x="T10" y="T11"/>
                </a:cxn>
              </a:cxnLst>
              <a:rect l="0" t="0" r="r" b="b"/>
              <a:pathLst>
                <a:path w="1044" h="543">
                  <a:moveTo>
                    <a:pt x="1022" y="333"/>
                  </a:moveTo>
                  <a:lnTo>
                    <a:pt x="1022" y="333"/>
                  </a:lnTo>
                  <a:cubicBezTo>
                    <a:pt x="1022" y="187"/>
                    <a:pt x="793" y="62"/>
                    <a:pt x="500" y="41"/>
                  </a:cubicBezTo>
                  <a:cubicBezTo>
                    <a:pt x="229" y="0"/>
                    <a:pt x="0" y="104"/>
                    <a:pt x="20" y="229"/>
                  </a:cubicBezTo>
                  <a:cubicBezTo>
                    <a:pt x="20" y="354"/>
                    <a:pt x="250" y="479"/>
                    <a:pt x="542" y="521"/>
                  </a:cubicBezTo>
                  <a:cubicBezTo>
                    <a:pt x="813" y="542"/>
                    <a:pt x="1043" y="458"/>
                    <a:pt x="1022" y="33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747" name="Freeform 746"/>
            <p:cNvSpPr>
              <a:spLocks noChangeArrowheads="1"/>
            </p:cNvSpPr>
            <p:nvPr/>
          </p:nvSpPr>
          <p:spPr bwMode="auto">
            <a:xfrm>
              <a:off x="3876" y="1298"/>
              <a:ext cx="230" cy="135"/>
            </a:xfrm>
            <a:custGeom>
              <a:avLst/>
              <a:gdLst>
                <a:gd name="T0" fmla="*/ 0 w 1024"/>
                <a:gd name="T1" fmla="*/ 0 h 606"/>
                <a:gd name="T2" fmla="*/ 0 w 1024"/>
                <a:gd name="T3" fmla="*/ 0 h 606"/>
                <a:gd name="T4" fmla="*/ 522 w 1024"/>
                <a:gd name="T5" fmla="*/ 292 h 606"/>
                <a:gd name="T6" fmla="*/ 1002 w 1024"/>
                <a:gd name="T7" fmla="*/ 104 h 606"/>
                <a:gd name="T8" fmla="*/ 1023 w 1024"/>
                <a:gd name="T9" fmla="*/ 396 h 606"/>
                <a:gd name="T10" fmla="*/ 522 w 1024"/>
                <a:gd name="T11" fmla="*/ 584 h 606"/>
                <a:gd name="T12" fmla="*/ 0 w 1024"/>
                <a:gd name="T13" fmla="*/ 292 h 606"/>
                <a:gd name="T14" fmla="*/ 0 w 102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4" h="606">
                  <a:moveTo>
                    <a:pt x="0" y="0"/>
                  </a:moveTo>
                  <a:lnTo>
                    <a:pt x="0" y="0"/>
                  </a:lnTo>
                  <a:cubicBezTo>
                    <a:pt x="0" y="125"/>
                    <a:pt x="230" y="250"/>
                    <a:pt x="522" y="292"/>
                  </a:cubicBezTo>
                  <a:cubicBezTo>
                    <a:pt x="793" y="313"/>
                    <a:pt x="1023" y="229"/>
                    <a:pt x="1002" y="104"/>
                  </a:cubicBezTo>
                  <a:cubicBezTo>
                    <a:pt x="1023" y="396"/>
                    <a:pt x="1023" y="396"/>
                    <a:pt x="1023" y="396"/>
                  </a:cubicBezTo>
                  <a:cubicBezTo>
                    <a:pt x="1023" y="521"/>
                    <a:pt x="814" y="605"/>
                    <a:pt x="522" y="584"/>
                  </a:cubicBezTo>
                  <a:cubicBezTo>
                    <a:pt x="251" y="563"/>
                    <a:pt x="22" y="417"/>
                    <a:pt x="0"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748" name="Freeform 747"/>
            <p:cNvSpPr>
              <a:spLocks noChangeArrowheads="1"/>
            </p:cNvSpPr>
            <p:nvPr/>
          </p:nvSpPr>
          <p:spPr bwMode="auto">
            <a:xfrm>
              <a:off x="4225" y="1423"/>
              <a:ext cx="236" cy="123"/>
            </a:xfrm>
            <a:custGeom>
              <a:avLst/>
              <a:gdLst>
                <a:gd name="T0" fmla="*/ 1022 w 1044"/>
                <a:gd name="T1" fmla="*/ 313 h 544"/>
                <a:gd name="T2" fmla="*/ 1022 w 1044"/>
                <a:gd name="T3" fmla="*/ 313 h 544"/>
                <a:gd name="T4" fmla="*/ 501 w 1044"/>
                <a:gd name="T5" fmla="*/ 21 h 544"/>
                <a:gd name="T6" fmla="*/ 21 w 1044"/>
                <a:gd name="T7" fmla="*/ 230 h 544"/>
                <a:gd name="T8" fmla="*/ 542 w 1044"/>
                <a:gd name="T9" fmla="*/ 522 h 544"/>
                <a:gd name="T10" fmla="*/ 1022 w 1044"/>
                <a:gd name="T11" fmla="*/ 313 h 544"/>
              </a:gdLst>
              <a:ahLst/>
              <a:cxnLst>
                <a:cxn ang="0">
                  <a:pos x="T0" y="T1"/>
                </a:cxn>
                <a:cxn ang="0">
                  <a:pos x="T2" y="T3"/>
                </a:cxn>
                <a:cxn ang="0">
                  <a:pos x="T4" y="T5"/>
                </a:cxn>
                <a:cxn ang="0">
                  <a:pos x="T6" y="T7"/>
                </a:cxn>
                <a:cxn ang="0">
                  <a:pos x="T8" y="T9"/>
                </a:cxn>
                <a:cxn ang="0">
                  <a:pos x="T10" y="T11"/>
                </a:cxn>
              </a:cxnLst>
              <a:rect l="0" t="0" r="r" b="b"/>
              <a:pathLst>
                <a:path w="1044" h="544">
                  <a:moveTo>
                    <a:pt x="1022" y="313"/>
                  </a:moveTo>
                  <a:lnTo>
                    <a:pt x="1022" y="313"/>
                  </a:lnTo>
                  <a:cubicBezTo>
                    <a:pt x="1022" y="188"/>
                    <a:pt x="793" y="63"/>
                    <a:pt x="501" y="21"/>
                  </a:cubicBezTo>
                  <a:cubicBezTo>
                    <a:pt x="230" y="0"/>
                    <a:pt x="0" y="83"/>
                    <a:pt x="21" y="230"/>
                  </a:cubicBezTo>
                  <a:cubicBezTo>
                    <a:pt x="21" y="355"/>
                    <a:pt x="251" y="480"/>
                    <a:pt x="542" y="522"/>
                  </a:cubicBezTo>
                  <a:cubicBezTo>
                    <a:pt x="814" y="543"/>
                    <a:pt x="1043" y="459"/>
                    <a:pt x="1022"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749" name="Freeform 748"/>
            <p:cNvSpPr>
              <a:spLocks noChangeArrowheads="1"/>
            </p:cNvSpPr>
            <p:nvPr/>
          </p:nvSpPr>
          <p:spPr bwMode="auto">
            <a:xfrm>
              <a:off x="4229" y="1478"/>
              <a:ext cx="232" cy="135"/>
            </a:xfrm>
            <a:custGeom>
              <a:avLst/>
              <a:gdLst>
                <a:gd name="T0" fmla="*/ 0 w 1023"/>
                <a:gd name="T1" fmla="*/ 0 h 605"/>
                <a:gd name="T2" fmla="*/ 0 w 1023"/>
                <a:gd name="T3" fmla="*/ 0 h 605"/>
                <a:gd name="T4" fmla="*/ 521 w 1023"/>
                <a:gd name="T5" fmla="*/ 292 h 605"/>
                <a:gd name="T6" fmla="*/ 1001 w 1023"/>
                <a:gd name="T7" fmla="*/ 83 h 605"/>
                <a:gd name="T8" fmla="*/ 1022 w 1023"/>
                <a:gd name="T9" fmla="*/ 375 h 605"/>
                <a:gd name="T10" fmla="*/ 521 w 1023"/>
                <a:gd name="T11" fmla="*/ 584 h 605"/>
                <a:gd name="T12" fmla="*/ 0 w 1023"/>
                <a:gd name="T13" fmla="*/ 292 h 605"/>
                <a:gd name="T14" fmla="*/ 0 w 1023"/>
                <a:gd name="T15" fmla="*/ 0 h 6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3" h="605">
                  <a:moveTo>
                    <a:pt x="0" y="0"/>
                  </a:moveTo>
                  <a:lnTo>
                    <a:pt x="0" y="0"/>
                  </a:lnTo>
                  <a:cubicBezTo>
                    <a:pt x="0" y="125"/>
                    <a:pt x="230" y="250"/>
                    <a:pt x="521" y="292"/>
                  </a:cubicBezTo>
                  <a:cubicBezTo>
                    <a:pt x="793" y="313"/>
                    <a:pt x="1022" y="229"/>
                    <a:pt x="1001" y="83"/>
                  </a:cubicBezTo>
                  <a:cubicBezTo>
                    <a:pt x="1022" y="375"/>
                    <a:pt x="1022" y="375"/>
                    <a:pt x="1022" y="375"/>
                  </a:cubicBezTo>
                  <a:cubicBezTo>
                    <a:pt x="1022" y="521"/>
                    <a:pt x="814" y="604"/>
                    <a:pt x="521" y="584"/>
                  </a:cubicBezTo>
                  <a:cubicBezTo>
                    <a:pt x="250" y="542"/>
                    <a:pt x="21" y="417"/>
                    <a:pt x="0"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750" name="Freeform 749"/>
            <p:cNvSpPr>
              <a:spLocks noChangeArrowheads="1"/>
            </p:cNvSpPr>
            <p:nvPr/>
          </p:nvSpPr>
          <p:spPr bwMode="auto">
            <a:xfrm>
              <a:off x="4183" y="1122"/>
              <a:ext cx="232" cy="121"/>
            </a:xfrm>
            <a:custGeom>
              <a:avLst/>
              <a:gdLst>
                <a:gd name="T0" fmla="*/ 1022 w 1023"/>
                <a:gd name="T1" fmla="*/ 313 h 544"/>
                <a:gd name="T2" fmla="*/ 1022 w 1023"/>
                <a:gd name="T3" fmla="*/ 313 h 544"/>
                <a:gd name="T4" fmla="*/ 501 w 1023"/>
                <a:gd name="T5" fmla="*/ 21 h 544"/>
                <a:gd name="T6" fmla="*/ 0 w 1023"/>
                <a:gd name="T7" fmla="*/ 229 h 544"/>
                <a:gd name="T8" fmla="*/ 521 w 1023"/>
                <a:gd name="T9" fmla="*/ 500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1"/>
                  </a:cubicBezTo>
                  <a:cubicBezTo>
                    <a:pt x="208" y="0"/>
                    <a:pt x="0" y="83"/>
                    <a:pt x="0" y="229"/>
                  </a:cubicBezTo>
                  <a:cubicBezTo>
                    <a:pt x="0" y="355"/>
                    <a:pt x="250" y="480"/>
                    <a:pt x="521" y="500"/>
                  </a:cubicBezTo>
                  <a:cubicBezTo>
                    <a:pt x="813" y="543"/>
                    <a:pt x="1022" y="459"/>
                    <a:pt x="1022"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751" name="Freeform 750"/>
            <p:cNvSpPr>
              <a:spLocks noChangeArrowheads="1"/>
            </p:cNvSpPr>
            <p:nvPr/>
          </p:nvSpPr>
          <p:spPr bwMode="auto">
            <a:xfrm>
              <a:off x="4183" y="1175"/>
              <a:ext cx="236" cy="135"/>
            </a:xfrm>
            <a:custGeom>
              <a:avLst/>
              <a:gdLst>
                <a:gd name="T0" fmla="*/ 0 w 1044"/>
                <a:gd name="T1" fmla="*/ 0 h 606"/>
                <a:gd name="T2" fmla="*/ 0 w 1044"/>
                <a:gd name="T3" fmla="*/ 0 h 606"/>
                <a:gd name="T4" fmla="*/ 521 w 1044"/>
                <a:gd name="T5" fmla="*/ 271 h 606"/>
                <a:gd name="T6" fmla="*/ 1022 w 1044"/>
                <a:gd name="T7" fmla="*/ 84 h 606"/>
                <a:gd name="T8" fmla="*/ 1022 w 1044"/>
                <a:gd name="T9" fmla="*/ 376 h 606"/>
                <a:gd name="T10" fmla="*/ 542 w 1044"/>
                <a:gd name="T11" fmla="*/ 564 h 606"/>
                <a:gd name="T12" fmla="*/ 21 w 1044"/>
                <a:gd name="T13" fmla="*/ 293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0" y="126"/>
                    <a:pt x="250" y="251"/>
                    <a:pt x="521" y="271"/>
                  </a:cubicBezTo>
                  <a:cubicBezTo>
                    <a:pt x="813" y="314"/>
                    <a:pt x="1022" y="230"/>
                    <a:pt x="1022" y="84"/>
                  </a:cubicBezTo>
                  <a:cubicBezTo>
                    <a:pt x="1022" y="376"/>
                    <a:pt x="1022" y="376"/>
                    <a:pt x="1022" y="376"/>
                  </a:cubicBezTo>
                  <a:cubicBezTo>
                    <a:pt x="1043" y="522"/>
                    <a:pt x="813" y="605"/>
                    <a:pt x="542" y="564"/>
                  </a:cubicBezTo>
                  <a:cubicBezTo>
                    <a:pt x="250" y="543"/>
                    <a:pt x="21" y="418"/>
                    <a:pt x="21" y="293"/>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752" name="Freeform 751"/>
            <p:cNvSpPr>
              <a:spLocks noChangeArrowheads="1"/>
            </p:cNvSpPr>
            <p:nvPr/>
          </p:nvSpPr>
          <p:spPr bwMode="auto">
            <a:xfrm>
              <a:off x="4534" y="1300"/>
              <a:ext cx="234" cy="117"/>
            </a:xfrm>
            <a:custGeom>
              <a:avLst/>
              <a:gdLst>
                <a:gd name="T0" fmla="*/ 1044 w 1045"/>
                <a:gd name="T1" fmla="*/ 313 h 522"/>
                <a:gd name="T2" fmla="*/ 1044 w 1045"/>
                <a:gd name="T3" fmla="*/ 313 h 522"/>
                <a:gd name="T4" fmla="*/ 501 w 1045"/>
                <a:gd name="T5" fmla="*/ 21 h 522"/>
                <a:gd name="T6" fmla="*/ 21 w 1045"/>
                <a:gd name="T7" fmla="*/ 208 h 522"/>
                <a:gd name="T8" fmla="*/ 543 w 1045"/>
                <a:gd name="T9" fmla="*/ 500 h 522"/>
                <a:gd name="T10" fmla="*/ 1044 w 1045"/>
                <a:gd name="T11" fmla="*/ 313 h 522"/>
              </a:gdLst>
              <a:ahLst/>
              <a:cxnLst>
                <a:cxn ang="0">
                  <a:pos x="T0" y="T1"/>
                </a:cxn>
                <a:cxn ang="0">
                  <a:pos x="T2" y="T3"/>
                </a:cxn>
                <a:cxn ang="0">
                  <a:pos x="T4" y="T5"/>
                </a:cxn>
                <a:cxn ang="0">
                  <a:pos x="T6" y="T7"/>
                </a:cxn>
                <a:cxn ang="0">
                  <a:pos x="T8" y="T9"/>
                </a:cxn>
                <a:cxn ang="0">
                  <a:pos x="T10" y="T11"/>
                </a:cxn>
              </a:cxnLst>
              <a:rect l="0" t="0" r="r" b="b"/>
              <a:pathLst>
                <a:path w="1045" h="522">
                  <a:moveTo>
                    <a:pt x="1044" y="313"/>
                  </a:moveTo>
                  <a:lnTo>
                    <a:pt x="1044" y="313"/>
                  </a:lnTo>
                  <a:cubicBezTo>
                    <a:pt x="1022" y="187"/>
                    <a:pt x="793" y="41"/>
                    <a:pt x="501" y="21"/>
                  </a:cubicBezTo>
                  <a:cubicBezTo>
                    <a:pt x="230" y="0"/>
                    <a:pt x="0" y="83"/>
                    <a:pt x="21" y="208"/>
                  </a:cubicBezTo>
                  <a:cubicBezTo>
                    <a:pt x="21" y="354"/>
                    <a:pt x="271" y="480"/>
                    <a:pt x="543" y="500"/>
                  </a:cubicBezTo>
                  <a:cubicBezTo>
                    <a:pt x="814" y="521"/>
                    <a:pt x="1044" y="438"/>
                    <a:pt x="1044"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753" name="Freeform 752"/>
            <p:cNvSpPr>
              <a:spLocks noChangeArrowheads="1"/>
            </p:cNvSpPr>
            <p:nvPr/>
          </p:nvSpPr>
          <p:spPr bwMode="auto">
            <a:xfrm>
              <a:off x="4538" y="1348"/>
              <a:ext cx="236" cy="137"/>
            </a:xfrm>
            <a:custGeom>
              <a:avLst/>
              <a:gdLst>
                <a:gd name="T0" fmla="*/ 0 w 1044"/>
                <a:gd name="T1" fmla="*/ 0 h 607"/>
                <a:gd name="T2" fmla="*/ 0 w 1044"/>
                <a:gd name="T3" fmla="*/ 0 h 607"/>
                <a:gd name="T4" fmla="*/ 522 w 1044"/>
                <a:gd name="T5" fmla="*/ 292 h 607"/>
                <a:gd name="T6" fmla="*/ 1023 w 1044"/>
                <a:gd name="T7" fmla="*/ 105 h 607"/>
                <a:gd name="T8" fmla="*/ 1023 w 1044"/>
                <a:gd name="T9" fmla="*/ 397 h 607"/>
                <a:gd name="T10" fmla="*/ 543 w 1044"/>
                <a:gd name="T11" fmla="*/ 584 h 607"/>
                <a:gd name="T12" fmla="*/ 0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6"/>
                    <a:pt x="250" y="272"/>
                    <a:pt x="522" y="292"/>
                  </a:cubicBezTo>
                  <a:cubicBezTo>
                    <a:pt x="793" y="313"/>
                    <a:pt x="1023" y="230"/>
                    <a:pt x="1023" y="105"/>
                  </a:cubicBezTo>
                  <a:cubicBezTo>
                    <a:pt x="1023" y="397"/>
                    <a:pt x="1023" y="397"/>
                    <a:pt x="1023" y="397"/>
                  </a:cubicBezTo>
                  <a:cubicBezTo>
                    <a:pt x="1043" y="522"/>
                    <a:pt x="814" y="606"/>
                    <a:pt x="543" y="584"/>
                  </a:cubicBezTo>
                  <a:cubicBezTo>
                    <a:pt x="250" y="564"/>
                    <a:pt x="21" y="439"/>
                    <a:pt x="0"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754" name="Freeform 753"/>
            <p:cNvSpPr>
              <a:spLocks noChangeArrowheads="1"/>
            </p:cNvSpPr>
            <p:nvPr/>
          </p:nvSpPr>
          <p:spPr bwMode="auto">
            <a:xfrm>
              <a:off x="4500" y="999"/>
              <a:ext cx="236" cy="117"/>
            </a:xfrm>
            <a:custGeom>
              <a:avLst/>
              <a:gdLst>
                <a:gd name="T0" fmla="*/ 1023 w 1044"/>
                <a:gd name="T1" fmla="*/ 313 h 522"/>
                <a:gd name="T2" fmla="*/ 1023 w 1044"/>
                <a:gd name="T3" fmla="*/ 313 h 522"/>
                <a:gd name="T4" fmla="*/ 501 w 1044"/>
                <a:gd name="T5" fmla="*/ 21 h 522"/>
                <a:gd name="T6" fmla="*/ 0 w 1044"/>
                <a:gd name="T7" fmla="*/ 208 h 522"/>
                <a:gd name="T8" fmla="*/ 543 w 1044"/>
                <a:gd name="T9" fmla="*/ 500 h 522"/>
                <a:gd name="T10" fmla="*/ 1023 w 1044"/>
                <a:gd name="T11" fmla="*/ 313 h 522"/>
              </a:gdLst>
              <a:ahLst/>
              <a:cxnLst>
                <a:cxn ang="0">
                  <a:pos x="T0" y="T1"/>
                </a:cxn>
                <a:cxn ang="0">
                  <a:pos x="T2" y="T3"/>
                </a:cxn>
                <a:cxn ang="0">
                  <a:pos x="T4" y="T5"/>
                </a:cxn>
                <a:cxn ang="0">
                  <a:pos x="T6" y="T7"/>
                </a:cxn>
                <a:cxn ang="0">
                  <a:pos x="T8" y="T9"/>
                </a:cxn>
                <a:cxn ang="0">
                  <a:pos x="T10" y="T11"/>
                </a:cxn>
              </a:cxnLst>
              <a:rect l="0" t="0" r="r" b="b"/>
              <a:pathLst>
                <a:path w="1044" h="522">
                  <a:moveTo>
                    <a:pt x="1023" y="313"/>
                  </a:moveTo>
                  <a:lnTo>
                    <a:pt x="1023" y="313"/>
                  </a:lnTo>
                  <a:cubicBezTo>
                    <a:pt x="1023" y="167"/>
                    <a:pt x="772" y="41"/>
                    <a:pt x="501" y="21"/>
                  </a:cubicBezTo>
                  <a:cubicBezTo>
                    <a:pt x="230" y="0"/>
                    <a:pt x="0" y="83"/>
                    <a:pt x="0" y="208"/>
                  </a:cubicBezTo>
                  <a:cubicBezTo>
                    <a:pt x="21" y="354"/>
                    <a:pt x="250" y="480"/>
                    <a:pt x="543" y="500"/>
                  </a:cubicBezTo>
                  <a:cubicBezTo>
                    <a:pt x="814" y="521"/>
                    <a:pt x="1043" y="438"/>
                    <a:pt x="1023"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755" name="Freeform 754"/>
            <p:cNvSpPr>
              <a:spLocks noChangeArrowheads="1"/>
            </p:cNvSpPr>
            <p:nvPr/>
          </p:nvSpPr>
          <p:spPr bwMode="auto">
            <a:xfrm>
              <a:off x="4500" y="1046"/>
              <a:ext cx="236" cy="137"/>
            </a:xfrm>
            <a:custGeom>
              <a:avLst/>
              <a:gdLst>
                <a:gd name="T0" fmla="*/ 0 w 1044"/>
                <a:gd name="T1" fmla="*/ 0 h 607"/>
                <a:gd name="T2" fmla="*/ 0 w 1044"/>
                <a:gd name="T3" fmla="*/ 0 h 607"/>
                <a:gd name="T4" fmla="*/ 543 w 1044"/>
                <a:gd name="T5" fmla="*/ 292 h 607"/>
                <a:gd name="T6" fmla="*/ 1023 w 1044"/>
                <a:gd name="T7" fmla="*/ 105 h 607"/>
                <a:gd name="T8" fmla="*/ 1043 w 1044"/>
                <a:gd name="T9" fmla="*/ 397 h 607"/>
                <a:gd name="T10" fmla="*/ 543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0" y="272"/>
                    <a:pt x="543" y="292"/>
                  </a:cubicBezTo>
                  <a:cubicBezTo>
                    <a:pt x="814" y="313"/>
                    <a:pt x="1043" y="230"/>
                    <a:pt x="1023" y="105"/>
                  </a:cubicBezTo>
                  <a:cubicBezTo>
                    <a:pt x="1043" y="397"/>
                    <a:pt x="1043" y="397"/>
                    <a:pt x="1043" y="397"/>
                  </a:cubicBezTo>
                  <a:cubicBezTo>
                    <a:pt x="1043" y="522"/>
                    <a:pt x="835" y="606"/>
                    <a:pt x="543" y="584"/>
                  </a:cubicBezTo>
                  <a:cubicBezTo>
                    <a:pt x="272" y="563"/>
                    <a:pt x="21" y="439"/>
                    <a:pt x="21"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756" name="Freeform 755"/>
            <p:cNvSpPr>
              <a:spLocks noChangeArrowheads="1"/>
            </p:cNvSpPr>
            <p:nvPr/>
          </p:nvSpPr>
          <p:spPr bwMode="auto">
            <a:xfrm>
              <a:off x="4855" y="1175"/>
              <a:ext cx="232" cy="121"/>
            </a:xfrm>
            <a:custGeom>
              <a:avLst/>
              <a:gdLst>
                <a:gd name="T0" fmla="*/ 1022 w 1023"/>
                <a:gd name="T1" fmla="*/ 314 h 544"/>
                <a:gd name="T2" fmla="*/ 1022 w 1023"/>
                <a:gd name="T3" fmla="*/ 314 h 544"/>
                <a:gd name="T4" fmla="*/ 501 w 1023"/>
                <a:gd name="T5" fmla="*/ 43 h 544"/>
                <a:gd name="T6" fmla="*/ 0 w 1023"/>
                <a:gd name="T7" fmla="*/ 230 h 544"/>
                <a:gd name="T8" fmla="*/ 521 w 1023"/>
                <a:gd name="T9" fmla="*/ 522 h 544"/>
                <a:gd name="T10" fmla="*/ 1022 w 1023"/>
                <a:gd name="T11" fmla="*/ 314 h 544"/>
              </a:gdLst>
              <a:ahLst/>
              <a:cxnLst>
                <a:cxn ang="0">
                  <a:pos x="T0" y="T1"/>
                </a:cxn>
                <a:cxn ang="0">
                  <a:pos x="T2" y="T3"/>
                </a:cxn>
                <a:cxn ang="0">
                  <a:pos x="T4" y="T5"/>
                </a:cxn>
                <a:cxn ang="0">
                  <a:pos x="T6" y="T7"/>
                </a:cxn>
                <a:cxn ang="0">
                  <a:pos x="T8" y="T9"/>
                </a:cxn>
                <a:cxn ang="0">
                  <a:pos x="T10" y="T11"/>
                </a:cxn>
              </a:cxnLst>
              <a:rect l="0" t="0" r="r" b="b"/>
              <a:pathLst>
                <a:path w="1023" h="544">
                  <a:moveTo>
                    <a:pt x="1022" y="314"/>
                  </a:moveTo>
                  <a:lnTo>
                    <a:pt x="1022" y="314"/>
                  </a:lnTo>
                  <a:cubicBezTo>
                    <a:pt x="1022" y="188"/>
                    <a:pt x="772" y="63"/>
                    <a:pt x="501" y="43"/>
                  </a:cubicBezTo>
                  <a:cubicBezTo>
                    <a:pt x="209" y="0"/>
                    <a:pt x="0" y="84"/>
                    <a:pt x="0" y="230"/>
                  </a:cubicBezTo>
                  <a:cubicBezTo>
                    <a:pt x="21" y="355"/>
                    <a:pt x="250" y="480"/>
                    <a:pt x="521" y="522"/>
                  </a:cubicBezTo>
                  <a:cubicBezTo>
                    <a:pt x="814" y="543"/>
                    <a:pt x="1022" y="460"/>
                    <a:pt x="1022" y="314"/>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757" name="Freeform 756"/>
            <p:cNvSpPr>
              <a:spLocks noChangeArrowheads="1"/>
            </p:cNvSpPr>
            <p:nvPr/>
          </p:nvSpPr>
          <p:spPr bwMode="auto">
            <a:xfrm>
              <a:off x="4855" y="1225"/>
              <a:ext cx="236" cy="137"/>
            </a:xfrm>
            <a:custGeom>
              <a:avLst/>
              <a:gdLst>
                <a:gd name="T0" fmla="*/ 0 w 1044"/>
                <a:gd name="T1" fmla="*/ 0 h 606"/>
                <a:gd name="T2" fmla="*/ 0 w 1044"/>
                <a:gd name="T3" fmla="*/ 0 h 606"/>
                <a:gd name="T4" fmla="*/ 521 w 1044"/>
                <a:gd name="T5" fmla="*/ 292 h 606"/>
                <a:gd name="T6" fmla="*/ 1022 w 1044"/>
                <a:gd name="T7" fmla="*/ 84 h 606"/>
                <a:gd name="T8" fmla="*/ 1043 w 1044"/>
                <a:gd name="T9" fmla="*/ 375 h 606"/>
                <a:gd name="T10" fmla="*/ 543 w 1044"/>
                <a:gd name="T11" fmla="*/ 584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92"/>
                  </a:cubicBezTo>
                  <a:cubicBezTo>
                    <a:pt x="814" y="313"/>
                    <a:pt x="1022" y="230"/>
                    <a:pt x="1022" y="84"/>
                  </a:cubicBezTo>
                  <a:cubicBezTo>
                    <a:pt x="1043" y="375"/>
                    <a:pt x="1043" y="375"/>
                    <a:pt x="1043" y="375"/>
                  </a:cubicBezTo>
                  <a:cubicBezTo>
                    <a:pt x="1043" y="521"/>
                    <a:pt x="814" y="605"/>
                    <a:pt x="543" y="584"/>
                  </a:cubicBezTo>
                  <a:cubicBezTo>
                    <a:pt x="271" y="542"/>
                    <a:pt x="21" y="417"/>
                    <a:pt x="21"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758" name="Freeform 757"/>
            <p:cNvSpPr>
              <a:spLocks noChangeArrowheads="1"/>
            </p:cNvSpPr>
            <p:nvPr/>
          </p:nvSpPr>
          <p:spPr bwMode="auto">
            <a:xfrm>
              <a:off x="4808" y="876"/>
              <a:ext cx="230" cy="121"/>
            </a:xfrm>
            <a:custGeom>
              <a:avLst/>
              <a:gdLst>
                <a:gd name="T0" fmla="*/ 1022 w 1023"/>
                <a:gd name="T1" fmla="*/ 313 h 544"/>
                <a:gd name="T2" fmla="*/ 1022 w 1023"/>
                <a:gd name="T3" fmla="*/ 313 h 544"/>
                <a:gd name="T4" fmla="*/ 500 w 1023"/>
                <a:gd name="T5" fmla="*/ 21 h 544"/>
                <a:gd name="T6" fmla="*/ 0 w 1023"/>
                <a:gd name="T7" fmla="*/ 209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22" y="188"/>
                    <a:pt x="771" y="63"/>
                    <a:pt x="500" y="21"/>
                  </a:cubicBezTo>
                  <a:cubicBezTo>
                    <a:pt x="208" y="0"/>
                    <a:pt x="0" y="84"/>
                    <a:pt x="0" y="209"/>
                  </a:cubicBezTo>
                  <a:cubicBezTo>
                    <a:pt x="20" y="355"/>
                    <a:pt x="250" y="480"/>
                    <a:pt x="521" y="501"/>
                  </a:cubicBezTo>
                  <a:cubicBezTo>
                    <a:pt x="813" y="543"/>
                    <a:pt x="1022" y="439"/>
                    <a:pt x="1022"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759" name="Freeform 758"/>
            <p:cNvSpPr>
              <a:spLocks noChangeArrowheads="1"/>
            </p:cNvSpPr>
            <p:nvPr/>
          </p:nvSpPr>
          <p:spPr bwMode="auto">
            <a:xfrm>
              <a:off x="4808" y="923"/>
              <a:ext cx="236" cy="141"/>
            </a:xfrm>
            <a:custGeom>
              <a:avLst/>
              <a:gdLst>
                <a:gd name="T0" fmla="*/ 0 w 1043"/>
                <a:gd name="T1" fmla="*/ 0 h 627"/>
                <a:gd name="T2" fmla="*/ 0 w 1043"/>
                <a:gd name="T3" fmla="*/ 0 h 627"/>
                <a:gd name="T4" fmla="*/ 521 w 1043"/>
                <a:gd name="T5" fmla="*/ 292 h 627"/>
                <a:gd name="T6" fmla="*/ 1022 w 1043"/>
                <a:gd name="T7" fmla="*/ 104 h 627"/>
                <a:gd name="T8" fmla="*/ 1042 w 1043"/>
                <a:gd name="T9" fmla="*/ 397 h 627"/>
                <a:gd name="T10" fmla="*/ 542 w 1043"/>
                <a:gd name="T11" fmla="*/ 584 h 627"/>
                <a:gd name="T12" fmla="*/ 20 w 1043"/>
                <a:gd name="T13" fmla="*/ 292 h 627"/>
                <a:gd name="T14" fmla="*/ 0 w 1043"/>
                <a:gd name="T15" fmla="*/ 0 h 6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3" h="627">
                  <a:moveTo>
                    <a:pt x="0" y="0"/>
                  </a:moveTo>
                  <a:lnTo>
                    <a:pt x="0" y="0"/>
                  </a:lnTo>
                  <a:cubicBezTo>
                    <a:pt x="20" y="146"/>
                    <a:pt x="250" y="271"/>
                    <a:pt x="521" y="292"/>
                  </a:cubicBezTo>
                  <a:cubicBezTo>
                    <a:pt x="813" y="334"/>
                    <a:pt x="1022" y="230"/>
                    <a:pt x="1022" y="104"/>
                  </a:cubicBezTo>
                  <a:cubicBezTo>
                    <a:pt x="1042" y="397"/>
                    <a:pt x="1042" y="397"/>
                    <a:pt x="1042" y="397"/>
                  </a:cubicBezTo>
                  <a:cubicBezTo>
                    <a:pt x="1042" y="521"/>
                    <a:pt x="813" y="626"/>
                    <a:pt x="542" y="584"/>
                  </a:cubicBezTo>
                  <a:cubicBezTo>
                    <a:pt x="271" y="563"/>
                    <a:pt x="20" y="438"/>
                    <a:pt x="20"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760" name="Freeform 759"/>
            <p:cNvSpPr>
              <a:spLocks noChangeArrowheads="1"/>
            </p:cNvSpPr>
            <p:nvPr/>
          </p:nvSpPr>
          <p:spPr bwMode="auto">
            <a:xfrm>
              <a:off x="5162" y="1056"/>
              <a:ext cx="232" cy="117"/>
            </a:xfrm>
            <a:custGeom>
              <a:avLst/>
              <a:gdLst>
                <a:gd name="T0" fmla="*/ 1022 w 1023"/>
                <a:gd name="T1" fmla="*/ 313 h 522"/>
                <a:gd name="T2" fmla="*/ 1022 w 1023"/>
                <a:gd name="T3" fmla="*/ 313 h 522"/>
                <a:gd name="T4" fmla="*/ 500 w 1023"/>
                <a:gd name="T5" fmla="*/ 21 h 522"/>
                <a:gd name="T6" fmla="*/ 0 w 1023"/>
                <a:gd name="T7" fmla="*/ 208 h 522"/>
                <a:gd name="T8" fmla="*/ 522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67"/>
                    <a:pt x="772" y="42"/>
                    <a:pt x="500" y="21"/>
                  </a:cubicBezTo>
                  <a:cubicBezTo>
                    <a:pt x="209" y="0"/>
                    <a:pt x="0" y="84"/>
                    <a:pt x="0" y="208"/>
                  </a:cubicBezTo>
                  <a:cubicBezTo>
                    <a:pt x="21" y="355"/>
                    <a:pt x="250" y="480"/>
                    <a:pt x="522" y="501"/>
                  </a:cubicBezTo>
                  <a:cubicBezTo>
                    <a:pt x="813" y="521"/>
                    <a:pt x="1022" y="438"/>
                    <a:pt x="1022"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761" name="Freeform 760"/>
            <p:cNvSpPr>
              <a:spLocks noChangeArrowheads="1"/>
            </p:cNvSpPr>
            <p:nvPr/>
          </p:nvSpPr>
          <p:spPr bwMode="auto">
            <a:xfrm>
              <a:off x="5162" y="1102"/>
              <a:ext cx="236" cy="137"/>
            </a:xfrm>
            <a:custGeom>
              <a:avLst/>
              <a:gdLst>
                <a:gd name="T0" fmla="*/ 0 w 1044"/>
                <a:gd name="T1" fmla="*/ 0 h 607"/>
                <a:gd name="T2" fmla="*/ 0 w 1044"/>
                <a:gd name="T3" fmla="*/ 0 h 607"/>
                <a:gd name="T4" fmla="*/ 522 w 1044"/>
                <a:gd name="T5" fmla="*/ 293 h 607"/>
                <a:gd name="T6" fmla="*/ 1022 w 1044"/>
                <a:gd name="T7" fmla="*/ 105 h 607"/>
                <a:gd name="T8" fmla="*/ 1022 w 1044"/>
                <a:gd name="T9" fmla="*/ 397 h 607"/>
                <a:gd name="T10" fmla="*/ 542 w 1044"/>
                <a:gd name="T11" fmla="*/ 584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7"/>
                    <a:pt x="250" y="272"/>
                    <a:pt x="522" y="293"/>
                  </a:cubicBezTo>
                  <a:cubicBezTo>
                    <a:pt x="813" y="313"/>
                    <a:pt x="1022" y="230"/>
                    <a:pt x="1022" y="105"/>
                  </a:cubicBezTo>
                  <a:cubicBezTo>
                    <a:pt x="1022" y="397"/>
                    <a:pt x="1022" y="397"/>
                    <a:pt x="1022" y="397"/>
                  </a:cubicBezTo>
                  <a:cubicBezTo>
                    <a:pt x="1043" y="522"/>
                    <a:pt x="813" y="606"/>
                    <a:pt x="542" y="584"/>
                  </a:cubicBezTo>
                  <a:cubicBezTo>
                    <a:pt x="250" y="564"/>
                    <a:pt x="21" y="439"/>
                    <a:pt x="21" y="293"/>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grpSp>
      <p:grpSp>
        <p:nvGrpSpPr>
          <p:cNvPr id="636" name="Group 204"/>
          <p:cNvGrpSpPr>
            <a:grpSpLocks/>
          </p:cNvGrpSpPr>
          <p:nvPr/>
        </p:nvGrpSpPr>
        <p:grpSpPr bwMode="auto">
          <a:xfrm flipH="1">
            <a:off x="3532796" y="3529553"/>
            <a:ext cx="992980" cy="723563"/>
            <a:chOff x="3658" y="852"/>
            <a:chExt cx="1986" cy="1447"/>
          </a:xfrm>
        </p:grpSpPr>
        <p:sp>
          <p:nvSpPr>
            <p:cNvPr id="701" name="Freeform 700"/>
            <p:cNvSpPr>
              <a:spLocks noChangeArrowheads="1"/>
            </p:cNvSpPr>
            <p:nvPr/>
          </p:nvSpPr>
          <p:spPr bwMode="auto">
            <a:xfrm>
              <a:off x="3658" y="1419"/>
              <a:ext cx="662" cy="880"/>
            </a:xfrm>
            <a:custGeom>
              <a:avLst/>
              <a:gdLst>
                <a:gd name="T0" fmla="*/ 2921 w 2922"/>
                <a:gd name="T1" fmla="*/ 3879 h 3880"/>
                <a:gd name="T2" fmla="*/ 0 w 2922"/>
                <a:gd name="T3" fmla="*/ 2629 h 3880"/>
                <a:gd name="T4" fmla="*/ 0 w 2922"/>
                <a:gd name="T5" fmla="*/ 0 h 3880"/>
                <a:gd name="T6" fmla="*/ 2921 w 2922"/>
                <a:gd name="T7" fmla="*/ 1251 h 3880"/>
                <a:gd name="T8" fmla="*/ 2921 w 2922"/>
                <a:gd name="T9" fmla="*/ 3879 h 3880"/>
              </a:gdLst>
              <a:ahLst/>
              <a:cxnLst>
                <a:cxn ang="0">
                  <a:pos x="T0" y="T1"/>
                </a:cxn>
                <a:cxn ang="0">
                  <a:pos x="T2" y="T3"/>
                </a:cxn>
                <a:cxn ang="0">
                  <a:pos x="T4" y="T5"/>
                </a:cxn>
                <a:cxn ang="0">
                  <a:pos x="T6" y="T7"/>
                </a:cxn>
                <a:cxn ang="0">
                  <a:pos x="T8" y="T9"/>
                </a:cxn>
              </a:cxnLst>
              <a:rect l="0" t="0" r="r" b="b"/>
              <a:pathLst>
                <a:path w="2922" h="3880">
                  <a:moveTo>
                    <a:pt x="2921" y="3879"/>
                  </a:moveTo>
                  <a:lnTo>
                    <a:pt x="0" y="2629"/>
                  </a:lnTo>
                  <a:lnTo>
                    <a:pt x="0" y="0"/>
                  </a:lnTo>
                  <a:lnTo>
                    <a:pt x="2921" y="1251"/>
                  </a:lnTo>
                  <a:lnTo>
                    <a:pt x="2921" y="3879"/>
                  </a:lnTo>
                </a:path>
              </a:pathLst>
            </a:custGeom>
            <a:gradFill flip="none" rotWithShape="1">
              <a:gsLst>
                <a:gs pos="0">
                  <a:schemeClr val="accent4">
                    <a:lumMod val="40000"/>
                    <a:lumOff val="60000"/>
                  </a:schemeClr>
                </a:gs>
                <a:gs pos="46000">
                  <a:schemeClr val="accent4">
                    <a:lumMod val="95000"/>
                    <a:lumOff val="5000"/>
                  </a:schemeClr>
                </a:gs>
                <a:gs pos="100000">
                  <a:schemeClr val="accent4">
                    <a:lumMod val="60000"/>
                  </a:schemeClr>
                </a:gs>
              </a:gsLst>
              <a:path path="circle">
                <a:fillToRect l="50000" t="130000" r="50000" b="-3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702" name="Freeform 701"/>
            <p:cNvSpPr>
              <a:spLocks noChangeArrowheads="1"/>
            </p:cNvSpPr>
            <p:nvPr/>
          </p:nvSpPr>
          <p:spPr bwMode="auto">
            <a:xfrm>
              <a:off x="4320" y="1133"/>
              <a:ext cx="1324" cy="1166"/>
            </a:xfrm>
            <a:custGeom>
              <a:avLst/>
              <a:gdLst>
                <a:gd name="T0" fmla="*/ 2920 w 5842"/>
                <a:gd name="T1" fmla="*/ 1272 h 5152"/>
                <a:gd name="T2" fmla="*/ 0 w 5842"/>
                <a:gd name="T3" fmla="*/ 2523 h 5152"/>
                <a:gd name="T4" fmla="*/ 0 w 5842"/>
                <a:gd name="T5" fmla="*/ 5151 h 5152"/>
                <a:gd name="T6" fmla="*/ 2920 w 5842"/>
                <a:gd name="T7" fmla="*/ 3901 h 5152"/>
                <a:gd name="T8" fmla="*/ 5841 w 5842"/>
                <a:gd name="T9" fmla="*/ 2649 h 5152"/>
                <a:gd name="T10" fmla="*/ 5841 w 5842"/>
                <a:gd name="T11" fmla="*/ 0 h 5152"/>
                <a:gd name="T12" fmla="*/ 2920 w 5842"/>
                <a:gd name="T13" fmla="*/ 1272 h 5152"/>
              </a:gdLst>
              <a:ahLst/>
              <a:cxnLst>
                <a:cxn ang="0">
                  <a:pos x="T0" y="T1"/>
                </a:cxn>
                <a:cxn ang="0">
                  <a:pos x="T2" y="T3"/>
                </a:cxn>
                <a:cxn ang="0">
                  <a:pos x="T4" y="T5"/>
                </a:cxn>
                <a:cxn ang="0">
                  <a:pos x="T6" y="T7"/>
                </a:cxn>
                <a:cxn ang="0">
                  <a:pos x="T8" y="T9"/>
                </a:cxn>
                <a:cxn ang="0">
                  <a:pos x="T10" y="T11"/>
                </a:cxn>
                <a:cxn ang="0">
                  <a:pos x="T12" y="T13"/>
                </a:cxn>
              </a:cxnLst>
              <a:rect l="0" t="0" r="r" b="b"/>
              <a:pathLst>
                <a:path w="5842" h="5152">
                  <a:moveTo>
                    <a:pt x="2920" y="1272"/>
                  </a:moveTo>
                  <a:lnTo>
                    <a:pt x="0" y="2523"/>
                  </a:lnTo>
                  <a:lnTo>
                    <a:pt x="0" y="5151"/>
                  </a:lnTo>
                  <a:lnTo>
                    <a:pt x="2920" y="3901"/>
                  </a:lnTo>
                  <a:lnTo>
                    <a:pt x="5841" y="2649"/>
                  </a:lnTo>
                  <a:lnTo>
                    <a:pt x="5841" y="0"/>
                  </a:lnTo>
                  <a:lnTo>
                    <a:pt x="2920" y="1272"/>
                  </a:lnTo>
                </a:path>
              </a:pathLst>
            </a:custGeom>
            <a:gradFill flip="none" rotWithShape="1">
              <a:gsLst>
                <a:gs pos="0">
                  <a:schemeClr val="accent4">
                    <a:lumMod val="89000"/>
                  </a:schemeClr>
                </a:gs>
                <a:gs pos="23000">
                  <a:schemeClr val="accent4">
                    <a:lumMod val="89000"/>
                  </a:schemeClr>
                </a:gs>
                <a:gs pos="69000">
                  <a:schemeClr val="accent4">
                    <a:lumMod val="75000"/>
                  </a:schemeClr>
                </a:gs>
                <a:gs pos="97000">
                  <a:schemeClr val="accent4">
                    <a:lumMod val="70000"/>
                  </a:schemeClr>
                </a:gs>
              </a:gsLst>
              <a:path path="circle">
                <a:fillToRect l="50000" t="50000" r="50000" b="5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703" name="Freeform 702"/>
            <p:cNvSpPr>
              <a:spLocks noChangeArrowheads="1"/>
            </p:cNvSpPr>
            <p:nvPr/>
          </p:nvSpPr>
          <p:spPr bwMode="auto">
            <a:xfrm>
              <a:off x="3658" y="852"/>
              <a:ext cx="1986" cy="856"/>
            </a:xfrm>
            <a:custGeom>
              <a:avLst/>
              <a:gdLst>
                <a:gd name="T0" fmla="*/ 5841 w 8763"/>
                <a:gd name="T1" fmla="*/ 0 h 3776"/>
                <a:gd name="T2" fmla="*/ 2921 w 8763"/>
                <a:gd name="T3" fmla="*/ 1252 h 3776"/>
                <a:gd name="T4" fmla="*/ 0 w 8763"/>
                <a:gd name="T5" fmla="*/ 2524 h 3776"/>
                <a:gd name="T6" fmla="*/ 2921 w 8763"/>
                <a:gd name="T7" fmla="*/ 3775 h 3776"/>
                <a:gd name="T8" fmla="*/ 5841 w 8763"/>
                <a:gd name="T9" fmla="*/ 2524 h 3776"/>
                <a:gd name="T10" fmla="*/ 8762 w 8763"/>
                <a:gd name="T11" fmla="*/ 1252 h 3776"/>
                <a:gd name="T12" fmla="*/ 5841 w 8763"/>
                <a:gd name="T13" fmla="*/ 0 h 3776"/>
              </a:gdLst>
              <a:ahLst/>
              <a:cxnLst>
                <a:cxn ang="0">
                  <a:pos x="T0" y="T1"/>
                </a:cxn>
                <a:cxn ang="0">
                  <a:pos x="T2" y="T3"/>
                </a:cxn>
                <a:cxn ang="0">
                  <a:pos x="T4" y="T5"/>
                </a:cxn>
                <a:cxn ang="0">
                  <a:pos x="T6" y="T7"/>
                </a:cxn>
                <a:cxn ang="0">
                  <a:pos x="T8" y="T9"/>
                </a:cxn>
                <a:cxn ang="0">
                  <a:pos x="T10" y="T11"/>
                </a:cxn>
                <a:cxn ang="0">
                  <a:pos x="T12" y="T13"/>
                </a:cxn>
              </a:cxnLst>
              <a:rect l="0" t="0" r="r" b="b"/>
              <a:pathLst>
                <a:path w="8763" h="3776">
                  <a:moveTo>
                    <a:pt x="5841" y="0"/>
                  </a:moveTo>
                  <a:lnTo>
                    <a:pt x="2921" y="1252"/>
                  </a:lnTo>
                  <a:lnTo>
                    <a:pt x="0" y="2524"/>
                  </a:lnTo>
                  <a:lnTo>
                    <a:pt x="2921" y="3775"/>
                  </a:lnTo>
                  <a:lnTo>
                    <a:pt x="5841" y="2524"/>
                  </a:lnTo>
                  <a:lnTo>
                    <a:pt x="8762" y="1252"/>
                  </a:lnTo>
                  <a:lnTo>
                    <a:pt x="5841" y="0"/>
                  </a:lnTo>
                </a:path>
              </a:pathLst>
            </a:custGeom>
            <a:gradFill flip="none" rotWithShape="1">
              <a:gsLst>
                <a:gs pos="0">
                  <a:schemeClr val="accent4">
                    <a:lumMod val="0"/>
                    <a:lumOff val="100000"/>
                  </a:schemeClr>
                </a:gs>
                <a:gs pos="35000">
                  <a:schemeClr val="accent4">
                    <a:lumMod val="0"/>
                    <a:lumOff val="100000"/>
                  </a:schemeClr>
                </a:gs>
                <a:gs pos="100000">
                  <a:schemeClr val="accent4">
                    <a:lumMod val="100000"/>
                  </a:schemeClr>
                </a:gs>
              </a:gsLst>
              <a:path path="circle">
                <a:fillToRect l="50000" t="-80000" r="50000" b="18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704" name="Freeform 703"/>
            <p:cNvSpPr>
              <a:spLocks noChangeArrowheads="1"/>
            </p:cNvSpPr>
            <p:nvPr/>
          </p:nvSpPr>
          <p:spPr bwMode="auto">
            <a:xfrm>
              <a:off x="3872" y="1246"/>
              <a:ext cx="234" cy="121"/>
            </a:xfrm>
            <a:custGeom>
              <a:avLst/>
              <a:gdLst>
                <a:gd name="T0" fmla="*/ 1022 w 1044"/>
                <a:gd name="T1" fmla="*/ 333 h 543"/>
                <a:gd name="T2" fmla="*/ 1022 w 1044"/>
                <a:gd name="T3" fmla="*/ 333 h 543"/>
                <a:gd name="T4" fmla="*/ 500 w 1044"/>
                <a:gd name="T5" fmla="*/ 41 h 543"/>
                <a:gd name="T6" fmla="*/ 20 w 1044"/>
                <a:gd name="T7" fmla="*/ 229 h 543"/>
                <a:gd name="T8" fmla="*/ 542 w 1044"/>
                <a:gd name="T9" fmla="*/ 521 h 543"/>
                <a:gd name="T10" fmla="*/ 1022 w 1044"/>
                <a:gd name="T11" fmla="*/ 333 h 543"/>
              </a:gdLst>
              <a:ahLst/>
              <a:cxnLst>
                <a:cxn ang="0">
                  <a:pos x="T0" y="T1"/>
                </a:cxn>
                <a:cxn ang="0">
                  <a:pos x="T2" y="T3"/>
                </a:cxn>
                <a:cxn ang="0">
                  <a:pos x="T4" y="T5"/>
                </a:cxn>
                <a:cxn ang="0">
                  <a:pos x="T6" y="T7"/>
                </a:cxn>
                <a:cxn ang="0">
                  <a:pos x="T8" y="T9"/>
                </a:cxn>
                <a:cxn ang="0">
                  <a:pos x="T10" y="T11"/>
                </a:cxn>
              </a:cxnLst>
              <a:rect l="0" t="0" r="r" b="b"/>
              <a:pathLst>
                <a:path w="1044" h="543">
                  <a:moveTo>
                    <a:pt x="1022" y="333"/>
                  </a:moveTo>
                  <a:lnTo>
                    <a:pt x="1022" y="333"/>
                  </a:lnTo>
                  <a:cubicBezTo>
                    <a:pt x="1022" y="187"/>
                    <a:pt x="793" y="62"/>
                    <a:pt x="500" y="41"/>
                  </a:cubicBezTo>
                  <a:cubicBezTo>
                    <a:pt x="229" y="0"/>
                    <a:pt x="0" y="104"/>
                    <a:pt x="20" y="229"/>
                  </a:cubicBezTo>
                  <a:cubicBezTo>
                    <a:pt x="20" y="354"/>
                    <a:pt x="250" y="479"/>
                    <a:pt x="542" y="521"/>
                  </a:cubicBezTo>
                  <a:cubicBezTo>
                    <a:pt x="813" y="542"/>
                    <a:pt x="1043" y="458"/>
                    <a:pt x="1022" y="33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705" name="Freeform 704"/>
            <p:cNvSpPr>
              <a:spLocks noChangeArrowheads="1"/>
            </p:cNvSpPr>
            <p:nvPr/>
          </p:nvSpPr>
          <p:spPr bwMode="auto">
            <a:xfrm>
              <a:off x="3876" y="1298"/>
              <a:ext cx="230" cy="135"/>
            </a:xfrm>
            <a:custGeom>
              <a:avLst/>
              <a:gdLst>
                <a:gd name="T0" fmla="*/ 0 w 1024"/>
                <a:gd name="T1" fmla="*/ 0 h 606"/>
                <a:gd name="T2" fmla="*/ 0 w 1024"/>
                <a:gd name="T3" fmla="*/ 0 h 606"/>
                <a:gd name="T4" fmla="*/ 522 w 1024"/>
                <a:gd name="T5" fmla="*/ 292 h 606"/>
                <a:gd name="T6" fmla="*/ 1002 w 1024"/>
                <a:gd name="T7" fmla="*/ 104 h 606"/>
                <a:gd name="T8" fmla="*/ 1023 w 1024"/>
                <a:gd name="T9" fmla="*/ 396 h 606"/>
                <a:gd name="T10" fmla="*/ 522 w 1024"/>
                <a:gd name="T11" fmla="*/ 584 h 606"/>
                <a:gd name="T12" fmla="*/ 0 w 1024"/>
                <a:gd name="T13" fmla="*/ 292 h 606"/>
                <a:gd name="T14" fmla="*/ 0 w 102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4" h="606">
                  <a:moveTo>
                    <a:pt x="0" y="0"/>
                  </a:moveTo>
                  <a:lnTo>
                    <a:pt x="0" y="0"/>
                  </a:lnTo>
                  <a:cubicBezTo>
                    <a:pt x="0" y="125"/>
                    <a:pt x="230" y="250"/>
                    <a:pt x="522" y="292"/>
                  </a:cubicBezTo>
                  <a:cubicBezTo>
                    <a:pt x="793" y="313"/>
                    <a:pt x="1023" y="229"/>
                    <a:pt x="1002" y="104"/>
                  </a:cubicBezTo>
                  <a:cubicBezTo>
                    <a:pt x="1023" y="396"/>
                    <a:pt x="1023" y="396"/>
                    <a:pt x="1023" y="396"/>
                  </a:cubicBezTo>
                  <a:cubicBezTo>
                    <a:pt x="1023" y="521"/>
                    <a:pt x="814" y="605"/>
                    <a:pt x="522" y="584"/>
                  </a:cubicBezTo>
                  <a:cubicBezTo>
                    <a:pt x="251" y="563"/>
                    <a:pt x="22" y="417"/>
                    <a:pt x="0"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706" name="Freeform 705"/>
            <p:cNvSpPr>
              <a:spLocks noChangeArrowheads="1"/>
            </p:cNvSpPr>
            <p:nvPr/>
          </p:nvSpPr>
          <p:spPr bwMode="auto">
            <a:xfrm>
              <a:off x="4225" y="1423"/>
              <a:ext cx="236" cy="123"/>
            </a:xfrm>
            <a:custGeom>
              <a:avLst/>
              <a:gdLst>
                <a:gd name="T0" fmla="*/ 1022 w 1044"/>
                <a:gd name="T1" fmla="*/ 313 h 544"/>
                <a:gd name="T2" fmla="*/ 1022 w 1044"/>
                <a:gd name="T3" fmla="*/ 313 h 544"/>
                <a:gd name="T4" fmla="*/ 501 w 1044"/>
                <a:gd name="T5" fmla="*/ 21 h 544"/>
                <a:gd name="T6" fmla="*/ 21 w 1044"/>
                <a:gd name="T7" fmla="*/ 230 h 544"/>
                <a:gd name="T8" fmla="*/ 542 w 1044"/>
                <a:gd name="T9" fmla="*/ 522 h 544"/>
                <a:gd name="T10" fmla="*/ 1022 w 1044"/>
                <a:gd name="T11" fmla="*/ 313 h 544"/>
              </a:gdLst>
              <a:ahLst/>
              <a:cxnLst>
                <a:cxn ang="0">
                  <a:pos x="T0" y="T1"/>
                </a:cxn>
                <a:cxn ang="0">
                  <a:pos x="T2" y="T3"/>
                </a:cxn>
                <a:cxn ang="0">
                  <a:pos x="T4" y="T5"/>
                </a:cxn>
                <a:cxn ang="0">
                  <a:pos x="T6" y="T7"/>
                </a:cxn>
                <a:cxn ang="0">
                  <a:pos x="T8" y="T9"/>
                </a:cxn>
                <a:cxn ang="0">
                  <a:pos x="T10" y="T11"/>
                </a:cxn>
              </a:cxnLst>
              <a:rect l="0" t="0" r="r" b="b"/>
              <a:pathLst>
                <a:path w="1044" h="544">
                  <a:moveTo>
                    <a:pt x="1022" y="313"/>
                  </a:moveTo>
                  <a:lnTo>
                    <a:pt x="1022" y="313"/>
                  </a:lnTo>
                  <a:cubicBezTo>
                    <a:pt x="1022" y="188"/>
                    <a:pt x="793" y="63"/>
                    <a:pt x="501" y="21"/>
                  </a:cubicBezTo>
                  <a:cubicBezTo>
                    <a:pt x="230" y="0"/>
                    <a:pt x="0" y="83"/>
                    <a:pt x="21" y="230"/>
                  </a:cubicBezTo>
                  <a:cubicBezTo>
                    <a:pt x="21" y="355"/>
                    <a:pt x="251" y="480"/>
                    <a:pt x="542" y="522"/>
                  </a:cubicBezTo>
                  <a:cubicBezTo>
                    <a:pt x="814" y="543"/>
                    <a:pt x="1043" y="459"/>
                    <a:pt x="1022"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707" name="Freeform 706"/>
            <p:cNvSpPr>
              <a:spLocks noChangeArrowheads="1"/>
            </p:cNvSpPr>
            <p:nvPr/>
          </p:nvSpPr>
          <p:spPr bwMode="auto">
            <a:xfrm>
              <a:off x="4229" y="1478"/>
              <a:ext cx="232" cy="135"/>
            </a:xfrm>
            <a:custGeom>
              <a:avLst/>
              <a:gdLst>
                <a:gd name="T0" fmla="*/ 0 w 1023"/>
                <a:gd name="T1" fmla="*/ 0 h 605"/>
                <a:gd name="T2" fmla="*/ 0 w 1023"/>
                <a:gd name="T3" fmla="*/ 0 h 605"/>
                <a:gd name="T4" fmla="*/ 521 w 1023"/>
                <a:gd name="T5" fmla="*/ 292 h 605"/>
                <a:gd name="T6" fmla="*/ 1001 w 1023"/>
                <a:gd name="T7" fmla="*/ 83 h 605"/>
                <a:gd name="T8" fmla="*/ 1022 w 1023"/>
                <a:gd name="T9" fmla="*/ 375 h 605"/>
                <a:gd name="T10" fmla="*/ 521 w 1023"/>
                <a:gd name="T11" fmla="*/ 584 h 605"/>
                <a:gd name="T12" fmla="*/ 0 w 1023"/>
                <a:gd name="T13" fmla="*/ 292 h 605"/>
                <a:gd name="T14" fmla="*/ 0 w 1023"/>
                <a:gd name="T15" fmla="*/ 0 h 6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3" h="605">
                  <a:moveTo>
                    <a:pt x="0" y="0"/>
                  </a:moveTo>
                  <a:lnTo>
                    <a:pt x="0" y="0"/>
                  </a:lnTo>
                  <a:cubicBezTo>
                    <a:pt x="0" y="125"/>
                    <a:pt x="230" y="250"/>
                    <a:pt x="521" y="292"/>
                  </a:cubicBezTo>
                  <a:cubicBezTo>
                    <a:pt x="793" y="313"/>
                    <a:pt x="1022" y="229"/>
                    <a:pt x="1001" y="83"/>
                  </a:cubicBezTo>
                  <a:cubicBezTo>
                    <a:pt x="1022" y="375"/>
                    <a:pt x="1022" y="375"/>
                    <a:pt x="1022" y="375"/>
                  </a:cubicBezTo>
                  <a:cubicBezTo>
                    <a:pt x="1022" y="521"/>
                    <a:pt x="814" y="604"/>
                    <a:pt x="521" y="584"/>
                  </a:cubicBezTo>
                  <a:cubicBezTo>
                    <a:pt x="250" y="542"/>
                    <a:pt x="21" y="417"/>
                    <a:pt x="0"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708" name="Freeform 707"/>
            <p:cNvSpPr>
              <a:spLocks noChangeArrowheads="1"/>
            </p:cNvSpPr>
            <p:nvPr/>
          </p:nvSpPr>
          <p:spPr bwMode="auto">
            <a:xfrm>
              <a:off x="4183" y="1122"/>
              <a:ext cx="232" cy="121"/>
            </a:xfrm>
            <a:custGeom>
              <a:avLst/>
              <a:gdLst>
                <a:gd name="T0" fmla="*/ 1022 w 1023"/>
                <a:gd name="T1" fmla="*/ 313 h 544"/>
                <a:gd name="T2" fmla="*/ 1022 w 1023"/>
                <a:gd name="T3" fmla="*/ 313 h 544"/>
                <a:gd name="T4" fmla="*/ 501 w 1023"/>
                <a:gd name="T5" fmla="*/ 21 h 544"/>
                <a:gd name="T6" fmla="*/ 0 w 1023"/>
                <a:gd name="T7" fmla="*/ 229 h 544"/>
                <a:gd name="T8" fmla="*/ 521 w 1023"/>
                <a:gd name="T9" fmla="*/ 500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1"/>
                  </a:cubicBezTo>
                  <a:cubicBezTo>
                    <a:pt x="208" y="0"/>
                    <a:pt x="0" y="83"/>
                    <a:pt x="0" y="229"/>
                  </a:cubicBezTo>
                  <a:cubicBezTo>
                    <a:pt x="0" y="355"/>
                    <a:pt x="250" y="480"/>
                    <a:pt x="521" y="500"/>
                  </a:cubicBezTo>
                  <a:cubicBezTo>
                    <a:pt x="813" y="543"/>
                    <a:pt x="1022" y="459"/>
                    <a:pt x="1022"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709" name="Freeform 708"/>
            <p:cNvSpPr>
              <a:spLocks noChangeArrowheads="1"/>
            </p:cNvSpPr>
            <p:nvPr/>
          </p:nvSpPr>
          <p:spPr bwMode="auto">
            <a:xfrm>
              <a:off x="4183" y="1175"/>
              <a:ext cx="236" cy="135"/>
            </a:xfrm>
            <a:custGeom>
              <a:avLst/>
              <a:gdLst>
                <a:gd name="T0" fmla="*/ 0 w 1044"/>
                <a:gd name="T1" fmla="*/ 0 h 606"/>
                <a:gd name="T2" fmla="*/ 0 w 1044"/>
                <a:gd name="T3" fmla="*/ 0 h 606"/>
                <a:gd name="T4" fmla="*/ 521 w 1044"/>
                <a:gd name="T5" fmla="*/ 271 h 606"/>
                <a:gd name="T6" fmla="*/ 1022 w 1044"/>
                <a:gd name="T7" fmla="*/ 84 h 606"/>
                <a:gd name="T8" fmla="*/ 1022 w 1044"/>
                <a:gd name="T9" fmla="*/ 376 h 606"/>
                <a:gd name="T10" fmla="*/ 542 w 1044"/>
                <a:gd name="T11" fmla="*/ 564 h 606"/>
                <a:gd name="T12" fmla="*/ 21 w 1044"/>
                <a:gd name="T13" fmla="*/ 293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0" y="126"/>
                    <a:pt x="250" y="251"/>
                    <a:pt x="521" y="271"/>
                  </a:cubicBezTo>
                  <a:cubicBezTo>
                    <a:pt x="813" y="314"/>
                    <a:pt x="1022" y="230"/>
                    <a:pt x="1022" y="84"/>
                  </a:cubicBezTo>
                  <a:cubicBezTo>
                    <a:pt x="1022" y="376"/>
                    <a:pt x="1022" y="376"/>
                    <a:pt x="1022" y="376"/>
                  </a:cubicBezTo>
                  <a:cubicBezTo>
                    <a:pt x="1043" y="522"/>
                    <a:pt x="813" y="605"/>
                    <a:pt x="542" y="564"/>
                  </a:cubicBezTo>
                  <a:cubicBezTo>
                    <a:pt x="250" y="543"/>
                    <a:pt x="21" y="418"/>
                    <a:pt x="21" y="293"/>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710" name="Freeform 709"/>
            <p:cNvSpPr>
              <a:spLocks noChangeArrowheads="1"/>
            </p:cNvSpPr>
            <p:nvPr/>
          </p:nvSpPr>
          <p:spPr bwMode="auto">
            <a:xfrm>
              <a:off x="4534" y="1300"/>
              <a:ext cx="234" cy="117"/>
            </a:xfrm>
            <a:custGeom>
              <a:avLst/>
              <a:gdLst>
                <a:gd name="T0" fmla="*/ 1044 w 1045"/>
                <a:gd name="T1" fmla="*/ 313 h 522"/>
                <a:gd name="T2" fmla="*/ 1044 w 1045"/>
                <a:gd name="T3" fmla="*/ 313 h 522"/>
                <a:gd name="T4" fmla="*/ 501 w 1045"/>
                <a:gd name="T5" fmla="*/ 21 h 522"/>
                <a:gd name="T6" fmla="*/ 21 w 1045"/>
                <a:gd name="T7" fmla="*/ 208 h 522"/>
                <a:gd name="T8" fmla="*/ 543 w 1045"/>
                <a:gd name="T9" fmla="*/ 500 h 522"/>
                <a:gd name="T10" fmla="*/ 1044 w 1045"/>
                <a:gd name="T11" fmla="*/ 313 h 522"/>
              </a:gdLst>
              <a:ahLst/>
              <a:cxnLst>
                <a:cxn ang="0">
                  <a:pos x="T0" y="T1"/>
                </a:cxn>
                <a:cxn ang="0">
                  <a:pos x="T2" y="T3"/>
                </a:cxn>
                <a:cxn ang="0">
                  <a:pos x="T4" y="T5"/>
                </a:cxn>
                <a:cxn ang="0">
                  <a:pos x="T6" y="T7"/>
                </a:cxn>
                <a:cxn ang="0">
                  <a:pos x="T8" y="T9"/>
                </a:cxn>
                <a:cxn ang="0">
                  <a:pos x="T10" y="T11"/>
                </a:cxn>
              </a:cxnLst>
              <a:rect l="0" t="0" r="r" b="b"/>
              <a:pathLst>
                <a:path w="1045" h="522">
                  <a:moveTo>
                    <a:pt x="1044" y="313"/>
                  </a:moveTo>
                  <a:lnTo>
                    <a:pt x="1044" y="313"/>
                  </a:lnTo>
                  <a:cubicBezTo>
                    <a:pt x="1022" y="187"/>
                    <a:pt x="793" y="41"/>
                    <a:pt x="501" y="21"/>
                  </a:cubicBezTo>
                  <a:cubicBezTo>
                    <a:pt x="230" y="0"/>
                    <a:pt x="0" y="83"/>
                    <a:pt x="21" y="208"/>
                  </a:cubicBezTo>
                  <a:cubicBezTo>
                    <a:pt x="21" y="354"/>
                    <a:pt x="271" y="480"/>
                    <a:pt x="543" y="500"/>
                  </a:cubicBezTo>
                  <a:cubicBezTo>
                    <a:pt x="814" y="521"/>
                    <a:pt x="1044" y="438"/>
                    <a:pt x="1044"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711" name="Freeform 710"/>
            <p:cNvSpPr>
              <a:spLocks noChangeArrowheads="1"/>
            </p:cNvSpPr>
            <p:nvPr/>
          </p:nvSpPr>
          <p:spPr bwMode="auto">
            <a:xfrm>
              <a:off x="4538" y="1348"/>
              <a:ext cx="236" cy="137"/>
            </a:xfrm>
            <a:custGeom>
              <a:avLst/>
              <a:gdLst>
                <a:gd name="T0" fmla="*/ 0 w 1044"/>
                <a:gd name="T1" fmla="*/ 0 h 607"/>
                <a:gd name="T2" fmla="*/ 0 w 1044"/>
                <a:gd name="T3" fmla="*/ 0 h 607"/>
                <a:gd name="T4" fmla="*/ 522 w 1044"/>
                <a:gd name="T5" fmla="*/ 292 h 607"/>
                <a:gd name="T6" fmla="*/ 1023 w 1044"/>
                <a:gd name="T7" fmla="*/ 105 h 607"/>
                <a:gd name="T8" fmla="*/ 1023 w 1044"/>
                <a:gd name="T9" fmla="*/ 397 h 607"/>
                <a:gd name="T10" fmla="*/ 543 w 1044"/>
                <a:gd name="T11" fmla="*/ 584 h 607"/>
                <a:gd name="T12" fmla="*/ 0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6"/>
                    <a:pt x="250" y="272"/>
                    <a:pt x="522" y="292"/>
                  </a:cubicBezTo>
                  <a:cubicBezTo>
                    <a:pt x="793" y="313"/>
                    <a:pt x="1023" y="230"/>
                    <a:pt x="1023" y="105"/>
                  </a:cubicBezTo>
                  <a:cubicBezTo>
                    <a:pt x="1023" y="397"/>
                    <a:pt x="1023" y="397"/>
                    <a:pt x="1023" y="397"/>
                  </a:cubicBezTo>
                  <a:cubicBezTo>
                    <a:pt x="1043" y="522"/>
                    <a:pt x="814" y="606"/>
                    <a:pt x="543" y="584"/>
                  </a:cubicBezTo>
                  <a:cubicBezTo>
                    <a:pt x="250" y="564"/>
                    <a:pt x="21" y="439"/>
                    <a:pt x="0"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712" name="Freeform 711"/>
            <p:cNvSpPr>
              <a:spLocks noChangeArrowheads="1"/>
            </p:cNvSpPr>
            <p:nvPr/>
          </p:nvSpPr>
          <p:spPr bwMode="auto">
            <a:xfrm>
              <a:off x="4500" y="999"/>
              <a:ext cx="236" cy="117"/>
            </a:xfrm>
            <a:custGeom>
              <a:avLst/>
              <a:gdLst>
                <a:gd name="T0" fmla="*/ 1023 w 1044"/>
                <a:gd name="T1" fmla="*/ 313 h 522"/>
                <a:gd name="T2" fmla="*/ 1023 w 1044"/>
                <a:gd name="T3" fmla="*/ 313 h 522"/>
                <a:gd name="T4" fmla="*/ 501 w 1044"/>
                <a:gd name="T5" fmla="*/ 21 h 522"/>
                <a:gd name="T6" fmla="*/ 0 w 1044"/>
                <a:gd name="T7" fmla="*/ 208 h 522"/>
                <a:gd name="T8" fmla="*/ 543 w 1044"/>
                <a:gd name="T9" fmla="*/ 500 h 522"/>
                <a:gd name="T10" fmla="*/ 1023 w 1044"/>
                <a:gd name="T11" fmla="*/ 313 h 522"/>
              </a:gdLst>
              <a:ahLst/>
              <a:cxnLst>
                <a:cxn ang="0">
                  <a:pos x="T0" y="T1"/>
                </a:cxn>
                <a:cxn ang="0">
                  <a:pos x="T2" y="T3"/>
                </a:cxn>
                <a:cxn ang="0">
                  <a:pos x="T4" y="T5"/>
                </a:cxn>
                <a:cxn ang="0">
                  <a:pos x="T6" y="T7"/>
                </a:cxn>
                <a:cxn ang="0">
                  <a:pos x="T8" y="T9"/>
                </a:cxn>
                <a:cxn ang="0">
                  <a:pos x="T10" y="T11"/>
                </a:cxn>
              </a:cxnLst>
              <a:rect l="0" t="0" r="r" b="b"/>
              <a:pathLst>
                <a:path w="1044" h="522">
                  <a:moveTo>
                    <a:pt x="1023" y="313"/>
                  </a:moveTo>
                  <a:lnTo>
                    <a:pt x="1023" y="313"/>
                  </a:lnTo>
                  <a:cubicBezTo>
                    <a:pt x="1023" y="167"/>
                    <a:pt x="772" y="41"/>
                    <a:pt x="501" y="21"/>
                  </a:cubicBezTo>
                  <a:cubicBezTo>
                    <a:pt x="230" y="0"/>
                    <a:pt x="0" y="83"/>
                    <a:pt x="0" y="208"/>
                  </a:cubicBezTo>
                  <a:cubicBezTo>
                    <a:pt x="21" y="354"/>
                    <a:pt x="250" y="480"/>
                    <a:pt x="543" y="500"/>
                  </a:cubicBezTo>
                  <a:cubicBezTo>
                    <a:pt x="814" y="521"/>
                    <a:pt x="1043" y="438"/>
                    <a:pt x="1023"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713" name="Freeform 712"/>
            <p:cNvSpPr>
              <a:spLocks noChangeArrowheads="1"/>
            </p:cNvSpPr>
            <p:nvPr/>
          </p:nvSpPr>
          <p:spPr bwMode="auto">
            <a:xfrm>
              <a:off x="4500" y="1046"/>
              <a:ext cx="236" cy="137"/>
            </a:xfrm>
            <a:custGeom>
              <a:avLst/>
              <a:gdLst>
                <a:gd name="T0" fmla="*/ 0 w 1044"/>
                <a:gd name="T1" fmla="*/ 0 h 607"/>
                <a:gd name="T2" fmla="*/ 0 w 1044"/>
                <a:gd name="T3" fmla="*/ 0 h 607"/>
                <a:gd name="T4" fmla="*/ 543 w 1044"/>
                <a:gd name="T5" fmla="*/ 292 h 607"/>
                <a:gd name="T6" fmla="*/ 1023 w 1044"/>
                <a:gd name="T7" fmla="*/ 105 h 607"/>
                <a:gd name="T8" fmla="*/ 1043 w 1044"/>
                <a:gd name="T9" fmla="*/ 397 h 607"/>
                <a:gd name="T10" fmla="*/ 543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0" y="272"/>
                    <a:pt x="543" y="292"/>
                  </a:cubicBezTo>
                  <a:cubicBezTo>
                    <a:pt x="814" y="313"/>
                    <a:pt x="1043" y="230"/>
                    <a:pt x="1023" y="105"/>
                  </a:cubicBezTo>
                  <a:cubicBezTo>
                    <a:pt x="1043" y="397"/>
                    <a:pt x="1043" y="397"/>
                    <a:pt x="1043" y="397"/>
                  </a:cubicBezTo>
                  <a:cubicBezTo>
                    <a:pt x="1043" y="522"/>
                    <a:pt x="835" y="606"/>
                    <a:pt x="543" y="584"/>
                  </a:cubicBezTo>
                  <a:cubicBezTo>
                    <a:pt x="272" y="563"/>
                    <a:pt x="21" y="439"/>
                    <a:pt x="21"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714" name="Freeform 713"/>
            <p:cNvSpPr>
              <a:spLocks noChangeArrowheads="1"/>
            </p:cNvSpPr>
            <p:nvPr/>
          </p:nvSpPr>
          <p:spPr bwMode="auto">
            <a:xfrm>
              <a:off x="4855" y="1175"/>
              <a:ext cx="232" cy="121"/>
            </a:xfrm>
            <a:custGeom>
              <a:avLst/>
              <a:gdLst>
                <a:gd name="T0" fmla="*/ 1022 w 1023"/>
                <a:gd name="T1" fmla="*/ 314 h 544"/>
                <a:gd name="T2" fmla="*/ 1022 w 1023"/>
                <a:gd name="T3" fmla="*/ 314 h 544"/>
                <a:gd name="T4" fmla="*/ 501 w 1023"/>
                <a:gd name="T5" fmla="*/ 43 h 544"/>
                <a:gd name="T6" fmla="*/ 0 w 1023"/>
                <a:gd name="T7" fmla="*/ 230 h 544"/>
                <a:gd name="T8" fmla="*/ 521 w 1023"/>
                <a:gd name="T9" fmla="*/ 522 h 544"/>
                <a:gd name="T10" fmla="*/ 1022 w 1023"/>
                <a:gd name="T11" fmla="*/ 314 h 544"/>
              </a:gdLst>
              <a:ahLst/>
              <a:cxnLst>
                <a:cxn ang="0">
                  <a:pos x="T0" y="T1"/>
                </a:cxn>
                <a:cxn ang="0">
                  <a:pos x="T2" y="T3"/>
                </a:cxn>
                <a:cxn ang="0">
                  <a:pos x="T4" y="T5"/>
                </a:cxn>
                <a:cxn ang="0">
                  <a:pos x="T6" y="T7"/>
                </a:cxn>
                <a:cxn ang="0">
                  <a:pos x="T8" y="T9"/>
                </a:cxn>
                <a:cxn ang="0">
                  <a:pos x="T10" y="T11"/>
                </a:cxn>
              </a:cxnLst>
              <a:rect l="0" t="0" r="r" b="b"/>
              <a:pathLst>
                <a:path w="1023" h="544">
                  <a:moveTo>
                    <a:pt x="1022" y="314"/>
                  </a:moveTo>
                  <a:lnTo>
                    <a:pt x="1022" y="314"/>
                  </a:lnTo>
                  <a:cubicBezTo>
                    <a:pt x="1022" y="188"/>
                    <a:pt x="772" y="63"/>
                    <a:pt x="501" y="43"/>
                  </a:cubicBezTo>
                  <a:cubicBezTo>
                    <a:pt x="209" y="0"/>
                    <a:pt x="0" y="84"/>
                    <a:pt x="0" y="230"/>
                  </a:cubicBezTo>
                  <a:cubicBezTo>
                    <a:pt x="21" y="355"/>
                    <a:pt x="250" y="480"/>
                    <a:pt x="521" y="522"/>
                  </a:cubicBezTo>
                  <a:cubicBezTo>
                    <a:pt x="814" y="543"/>
                    <a:pt x="1022" y="460"/>
                    <a:pt x="1022" y="314"/>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715" name="Freeform 714"/>
            <p:cNvSpPr>
              <a:spLocks noChangeArrowheads="1"/>
            </p:cNvSpPr>
            <p:nvPr/>
          </p:nvSpPr>
          <p:spPr bwMode="auto">
            <a:xfrm>
              <a:off x="4855" y="1225"/>
              <a:ext cx="236" cy="137"/>
            </a:xfrm>
            <a:custGeom>
              <a:avLst/>
              <a:gdLst>
                <a:gd name="T0" fmla="*/ 0 w 1044"/>
                <a:gd name="T1" fmla="*/ 0 h 606"/>
                <a:gd name="T2" fmla="*/ 0 w 1044"/>
                <a:gd name="T3" fmla="*/ 0 h 606"/>
                <a:gd name="T4" fmla="*/ 521 w 1044"/>
                <a:gd name="T5" fmla="*/ 292 h 606"/>
                <a:gd name="T6" fmla="*/ 1022 w 1044"/>
                <a:gd name="T7" fmla="*/ 84 h 606"/>
                <a:gd name="T8" fmla="*/ 1043 w 1044"/>
                <a:gd name="T9" fmla="*/ 375 h 606"/>
                <a:gd name="T10" fmla="*/ 543 w 1044"/>
                <a:gd name="T11" fmla="*/ 584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92"/>
                  </a:cubicBezTo>
                  <a:cubicBezTo>
                    <a:pt x="814" y="313"/>
                    <a:pt x="1022" y="230"/>
                    <a:pt x="1022" y="84"/>
                  </a:cubicBezTo>
                  <a:cubicBezTo>
                    <a:pt x="1043" y="375"/>
                    <a:pt x="1043" y="375"/>
                    <a:pt x="1043" y="375"/>
                  </a:cubicBezTo>
                  <a:cubicBezTo>
                    <a:pt x="1043" y="521"/>
                    <a:pt x="814" y="605"/>
                    <a:pt x="543" y="584"/>
                  </a:cubicBezTo>
                  <a:cubicBezTo>
                    <a:pt x="271" y="542"/>
                    <a:pt x="21" y="417"/>
                    <a:pt x="21"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716" name="Freeform 715"/>
            <p:cNvSpPr>
              <a:spLocks noChangeArrowheads="1"/>
            </p:cNvSpPr>
            <p:nvPr/>
          </p:nvSpPr>
          <p:spPr bwMode="auto">
            <a:xfrm>
              <a:off x="4808" y="876"/>
              <a:ext cx="230" cy="121"/>
            </a:xfrm>
            <a:custGeom>
              <a:avLst/>
              <a:gdLst>
                <a:gd name="T0" fmla="*/ 1022 w 1023"/>
                <a:gd name="T1" fmla="*/ 313 h 544"/>
                <a:gd name="T2" fmla="*/ 1022 w 1023"/>
                <a:gd name="T3" fmla="*/ 313 h 544"/>
                <a:gd name="T4" fmla="*/ 500 w 1023"/>
                <a:gd name="T5" fmla="*/ 21 h 544"/>
                <a:gd name="T6" fmla="*/ 0 w 1023"/>
                <a:gd name="T7" fmla="*/ 209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22" y="188"/>
                    <a:pt x="771" y="63"/>
                    <a:pt x="500" y="21"/>
                  </a:cubicBezTo>
                  <a:cubicBezTo>
                    <a:pt x="208" y="0"/>
                    <a:pt x="0" y="84"/>
                    <a:pt x="0" y="209"/>
                  </a:cubicBezTo>
                  <a:cubicBezTo>
                    <a:pt x="20" y="355"/>
                    <a:pt x="250" y="480"/>
                    <a:pt x="521" y="501"/>
                  </a:cubicBezTo>
                  <a:cubicBezTo>
                    <a:pt x="813" y="543"/>
                    <a:pt x="1022" y="439"/>
                    <a:pt x="1022"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717" name="Freeform 716"/>
            <p:cNvSpPr>
              <a:spLocks noChangeArrowheads="1"/>
            </p:cNvSpPr>
            <p:nvPr/>
          </p:nvSpPr>
          <p:spPr bwMode="auto">
            <a:xfrm>
              <a:off x="4808" y="923"/>
              <a:ext cx="236" cy="141"/>
            </a:xfrm>
            <a:custGeom>
              <a:avLst/>
              <a:gdLst>
                <a:gd name="T0" fmla="*/ 0 w 1043"/>
                <a:gd name="T1" fmla="*/ 0 h 627"/>
                <a:gd name="T2" fmla="*/ 0 w 1043"/>
                <a:gd name="T3" fmla="*/ 0 h 627"/>
                <a:gd name="T4" fmla="*/ 521 w 1043"/>
                <a:gd name="T5" fmla="*/ 292 h 627"/>
                <a:gd name="T6" fmla="*/ 1022 w 1043"/>
                <a:gd name="T7" fmla="*/ 104 h 627"/>
                <a:gd name="T8" fmla="*/ 1042 w 1043"/>
                <a:gd name="T9" fmla="*/ 397 h 627"/>
                <a:gd name="T10" fmla="*/ 542 w 1043"/>
                <a:gd name="T11" fmla="*/ 584 h 627"/>
                <a:gd name="T12" fmla="*/ 20 w 1043"/>
                <a:gd name="T13" fmla="*/ 292 h 627"/>
                <a:gd name="T14" fmla="*/ 0 w 1043"/>
                <a:gd name="T15" fmla="*/ 0 h 6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3" h="627">
                  <a:moveTo>
                    <a:pt x="0" y="0"/>
                  </a:moveTo>
                  <a:lnTo>
                    <a:pt x="0" y="0"/>
                  </a:lnTo>
                  <a:cubicBezTo>
                    <a:pt x="20" y="146"/>
                    <a:pt x="250" y="271"/>
                    <a:pt x="521" y="292"/>
                  </a:cubicBezTo>
                  <a:cubicBezTo>
                    <a:pt x="813" y="334"/>
                    <a:pt x="1022" y="230"/>
                    <a:pt x="1022" y="104"/>
                  </a:cubicBezTo>
                  <a:cubicBezTo>
                    <a:pt x="1042" y="397"/>
                    <a:pt x="1042" y="397"/>
                    <a:pt x="1042" y="397"/>
                  </a:cubicBezTo>
                  <a:cubicBezTo>
                    <a:pt x="1042" y="521"/>
                    <a:pt x="813" y="626"/>
                    <a:pt x="542" y="584"/>
                  </a:cubicBezTo>
                  <a:cubicBezTo>
                    <a:pt x="271" y="563"/>
                    <a:pt x="20" y="438"/>
                    <a:pt x="20"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718" name="Freeform 717"/>
            <p:cNvSpPr>
              <a:spLocks noChangeArrowheads="1"/>
            </p:cNvSpPr>
            <p:nvPr/>
          </p:nvSpPr>
          <p:spPr bwMode="auto">
            <a:xfrm>
              <a:off x="5162" y="1056"/>
              <a:ext cx="232" cy="117"/>
            </a:xfrm>
            <a:custGeom>
              <a:avLst/>
              <a:gdLst>
                <a:gd name="T0" fmla="*/ 1022 w 1023"/>
                <a:gd name="T1" fmla="*/ 313 h 522"/>
                <a:gd name="T2" fmla="*/ 1022 w 1023"/>
                <a:gd name="T3" fmla="*/ 313 h 522"/>
                <a:gd name="T4" fmla="*/ 500 w 1023"/>
                <a:gd name="T5" fmla="*/ 21 h 522"/>
                <a:gd name="T6" fmla="*/ 0 w 1023"/>
                <a:gd name="T7" fmla="*/ 208 h 522"/>
                <a:gd name="T8" fmla="*/ 522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67"/>
                    <a:pt x="772" y="42"/>
                    <a:pt x="500" y="21"/>
                  </a:cubicBezTo>
                  <a:cubicBezTo>
                    <a:pt x="209" y="0"/>
                    <a:pt x="0" y="84"/>
                    <a:pt x="0" y="208"/>
                  </a:cubicBezTo>
                  <a:cubicBezTo>
                    <a:pt x="21" y="355"/>
                    <a:pt x="250" y="480"/>
                    <a:pt x="522" y="501"/>
                  </a:cubicBezTo>
                  <a:cubicBezTo>
                    <a:pt x="813" y="521"/>
                    <a:pt x="1022" y="438"/>
                    <a:pt x="1022"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719" name="Freeform 718"/>
            <p:cNvSpPr>
              <a:spLocks noChangeArrowheads="1"/>
            </p:cNvSpPr>
            <p:nvPr/>
          </p:nvSpPr>
          <p:spPr bwMode="auto">
            <a:xfrm>
              <a:off x="5162" y="1102"/>
              <a:ext cx="236" cy="137"/>
            </a:xfrm>
            <a:custGeom>
              <a:avLst/>
              <a:gdLst>
                <a:gd name="T0" fmla="*/ 0 w 1044"/>
                <a:gd name="T1" fmla="*/ 0 h 607"/>
                <a:gd name="T2" fmla="*/ 0 w 1044"/>
                <a:gd name="T3" fmla="*/ 0 h 607"/>
                <a:gd name="T4" fmla="*/ 522 w 1044"/>
                <a:gd name="T5" fmla="*/ 293 h 607"/>
                <a:gd name="T6" fmla="*/ 1022 w 1044"/>
                <a:gd name="T7" fmla="*/ 105 h 607"/>
                <a:gd name="T8" fmla="*/ 1022 w 1044"/>
                <a:gd name="T9" fmla="*/ 397 h 607"/>
                <a:gd name="T10" fmla="*/ 542 w 1044"/>
                <a:gd name="T11" fmla="*/ 584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7"/>
                    <a:pt x="250" y="272"/>
                    <a:pt x="522" y="293"/>
                  </a:cubicBezTo>
                  <a:cubicBezTo>
                    <a:pt x="813" y="313"/>
                    <a:pt x="1022" y="230"/>
                    <a:pt x="1022" y="105"/>
                  </a:cubicBezTo>
                  <a:cubicBezTo>
                    <a:pt x="1022" y="397"/>
                    <a:pt x="1022" y="397"/>
                    <a:pt x="1022" y="397"/>
                  </a:cubicBezTo>
                  <a:cubicBezTo>
                    <a:pt x="1043" y="522"/>
                    <a:pt x="813" y="606"/>
                    <a:pt x="542" y="584"/>
                  </a:cubicBezTo>
                  <a:cubicBezTo>
                    <a:pt x="250" y="564"/>
                    <a:pt x="21" y="439"/>
                    <a:pt x="21" y="293"/>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grpSp>
      <p:grpSp>
        <p:nvGrpSpPr>
          <p:cNvPr id="638" name="Group 224"/>
          <p:cNvGrpSpPr>
            <a:grpSpLocks/>
          </p:cNvGrpSpPr>
          <p:nvPr/>
        </p:nvGrpSpPr>
        <p:grpSpPr bwMode="auto">
          <a:xfrm flipH="1">
            <a:off x="3862214" y="3375613"/>
            <a:ext cx="662487" cy="584285"/>
            <a:chOff x="2231" y="1596"/>
            <a:chExt cx="1324" cy="1167"/>
          </a:xfrm>
        </p:grpSpPr>
        <p:sp>
          <p:nvSpPr>
            <p:cNvPr id="679" name="Freeform 678"/>
            <p:cNvSpPr>
              <a:spLocks noChangeArrowheads="1"/>
            </p:cNvSpPr>
            <p:nvPr/>
          </p:nvSpPr>
          <p:spPr bwMode="auto">
            <a:xfrm>
              <a:off x="2231" y="1880"/>
              <a:ext cx="662" cy="883"/>
            </a:xfrm>
            <a:custGeom>
              <a:avLst/>
              <a:gdLst>
                <a:gd name="T0" fmla="*/ 2920 w 2921"/>
                <a:gd name="T1" fmla="*/ 3901 h 3902"/>
                <a:gd name="T2" fmla="*/ 0 w 2921"/>
                <a:gd name="T3" fmla="*/ 2650 h 3902"/>
                <a:gd name="T4" fmla="*/ 0 w 2921"/>
                <a:gd name="T5" fmla="*/ 0 h 3902"/>
                <a:gd name="T6" fmla="*/ 2920 w 2921"/>
                <a:gd name="T7" fmla="*/ 1273 h 3902"/>
                <a:gd name="T8" fmla="*/ 2920 w 2921"/>
                <a:gd name="T9" fmla="*/ 3901 h 3902"/>
              </a:gdLst>
              <a:ahLst/>
              <a:cxnLst>
                <a:cxn ang="0">
                  <a:pos x="T0" y="T1"/>
                </a:cxn>
                <a:cxn ang="0">
                  <a:pos x="T2" y="T3"/>
                </a:cxn>
                <a:cxn ang="0">
                  <a:pos x="T4" y="T5"/>
                </a:cxn>
                <a:cxn ang="0">
                  <a:pos x="T6" y="T7"/>
                </a:cxn>
                <a:cxn ang="0">
                  <a:pos x="T8" y="T9"/>
                </a:cxn>
              </a:cxnLst>
              <a:rect l="0" t="0" r="r" b="b"/>
              <a:pathLst>
                <a:path w="2921" h="3902">
                  <a:moveTo>
                    <a:pt x="2920" y="3901"/>
                  </a:moveTo>
                  <a:lnTo>
                    <a:pt x="0" y="2650"/>
                  </a:lnTo>
                  <a:lnTo>
                    <a:pt x="0" y="0"/>
                  </a:lnTo>
                  <a:lnTo>
                    <a:pt x="2920" y="1273"/>
                  </a:lnTo>
                  <a:lnTo>
                    <a:pt x="2920" y="3901"/>
                  </a:lnTo>
                </a:path>
              </a:pathLst>
            </a:custGeom>
            <a:gradFill flip="none" rotWithShape="1">
              <a:gsLst>
                <a:gs pos="0">
                  <a:schemeClr val="accent6">
                    <a:lumMod val="40000"/>
                    <a:lumOff val="60000"/>
                  </a:schemeClr>
                </a:gs>
                <a:gs pos="46000">
                  <a:schemeClr val="accent6">
                    <a:lumMod val="95000"/>
                    <a:lumOff val="5000"/>
                  </a:schemeClr>
                </a:gs>
                <a:gs pos="100000">
                  <a:schemeClr val="accent6">
                    <a:lumMod val="60000"/>
                  </a:schemeClr>
                </a:gs>
              </a:gsLst>
              <a:path path="circle">
                <a:fillToRect l="50000" t="130000" r="50000" b="-3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80" name="Freeform 679"/>
            <p:cNvSpPr>
              <a:spLocks noChangeArrowheads="1"/>
            </p:cNvSpPr>
            <p:nvPr/>
          </p:nvSpPr>
          <p:spPr bwMode="auto">
            <a:xfrm>
              <a:off x="2893" y="1880"/>
              <a:ext cx="662" cy="883"/>
            </a:xfrm>
            <a:custGeom>
              <a:avLst/>
              <a:gdLst>
                <a:gd name="T0" fmla="*/ 0 w 2921"/>
                <a:gd name="T1" fmla="*/ 1273 h 3902"/>
                <a:gd name="T2" fmla="*/ 0 w 2921"/>
                <a:gd name="T3" fmla="*/ 1273 h 3902"/>
                <a:gd name="T4" fmla="*/ 0 w 2921"/>
                <a:gd name="T5" fmla="*/ 3901 h 3902"/>
                <a:gd name="T6" fmla="*/ 0 w 2921"/>
                <a:gd name="T7" fmla="*/ 3901 h 3902"/>
                <a:gd name="T8" fmla="*/ 2920 w 2921"/>
                <a:gd name="T9" fmla="*/ 2650 h 3902"/>
                <a:gd name="T10" fmla="*/ 2920 w 2921"/>
                <a:gd name="T11" fmla="*/ 0 h 3902"/>
                <a:gd name="T12" fmla="*/ 0 w 2921"/>
                <a:gd name="T13" fmla="*/ 1273 h 3902"/>
              </a:gdLst>
              <a:ahLst/>
              <a:cxnLst>
                <a:cxn ang="0">
                  <a:pos x="T0" y="T1"/>
                </a:cxn>
                <a:cxn ang="0">
                  <a:pos x="T2" y="T3"/>
                </a:cxn>
                <a:cxn ang="0">
                  <a:pos x="T4" y="T5"/>
                </a:cxn>
                <a:cxn ang="0">
                  <a:pos x="T6" y="T7"/>
                </a:cxn>
                <a:cxn ang="0">
                  <a:pos x="T8" y="T9"/>
                </a:cxn>
                <a:cxn ang="0">
                  <a:pos x="T10" y="T11"/>
                </a:cxn>
                <a:cxn ang="0">
                  <a:pos x="T12" y="T13"/>
                </a:cxn>
              </a:cxnLst>
              <a:rect l="0" t="0" r="r" b="b"/>
              <a:pathLst>
                <a:path w="2921" h="3902">
                  <a:moveTo>
                    <a:pt x="0" y="1273"/>
                  </a:moveTo>
                  <a:lnTo>
                    <a:pt x="0" y="1273"/>
                  </a:lnTo>
                  <a:lnTo>
                    <a:pt x="0" y="3901"/>
                  </a:lnTo>
                  <a:lnTo>
                    <a:pt x="0" y="3901"/>
                  </a:lnTo>
                  <a:lnTo>
                    <a:pt x="2920" y="2650"/>
                  </a:lnTo>
                  <a:lnTo>
                    <a:pt x="2920" y="0"/>
                  </a:lnTo>
                  <a:lnTo>
                    <a:pt x="0" y="1273"/>
                  </a:lnTo>
                </a:path>
              </a:pathLst>
            </a:custGeom>
            <a:gradFill flip="none" rotWithShape="1">
              <a:gsLst>
                <a:gs pos="0">
                  <a:schemeClr val="accent6">
                    <a:lumMod val="89000"/>
                  </a:schemeClr>
                </a:gs>
                <a:gs pos="23000">
                  <a:schemeClr val="accent6">
                    <a:lumMod val="89000"/>
                  </a:schemeClr>
                </a:gs>
                <a:gs pos="69000">
                  <a:schemeClr val="accent6">
                    <a:lumMod val="75000"/>
                  </a:schemeClr>
                </a:gs>
                <a:gs pos="97000">
                  <a:schemeClr val="accent6">
                    <a:lumMod val="70000"/>
                  </a:schemeClr>
                </a:gs>
              </a:gsLst>
              <a:path path="circle">
                <a:fillToRect l="50000" t="50000" r="50000" b="5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81" name="Freeform 680"/>
            <p:cNvSpPr>
              <a:spLocks noChangeArrowheads="1"/>
            </p:cNvSpPr>
            <p:nvPr/>
          </p:nvSpPr>
          <p:spPr bwMode="auto">
            <a:xfrm>
              <a:off x="2231" y="1596"/>
              <a:ext cx="1323" cy="572"/>
            </a:xfrm>
            <a:custGeom>
              <a:avLst/>
              <a:gdLst>
                <a:gd name="T0" fmla="*/ 2920 w 5841"/>
                <a:gd name="T1" fmla="*/ 0 h 2525"/>
                <a:gd name="T2" fmla="*/ 0 w 5841"/>
                <a:gd name="T3" fmla="*/ 1251 h 2525"/>
                <a:gd name="T4" fmla="*/ 0 w 5841"/>
                <a:gd name="T5" fmla="*/ 1251 h 2525"/>
                <a:gd name="T6" fmla="*/ 2920 w 5841"/>
                <a:gd name="T7" fmla="*/ 2524 h 2525"/>
                <a:gd name="T8" fmla="*/ 2920 w 5841"/>
                <a:gd name="T9" fmla="*/ 2524 h 2525"/>
                <a:gd name="T10" fmla="*/ 5840 w 5841"/>
                <a:gd name="T11" fmla="*/ 1251 h 2525"/>
                <a:gd name="T12" fmla="*/ 2920 w 5841"/>
                <a:gd name="T13" fmla="*/ 0 h 2525"/>
              </a:gdLst>
              <a:ahLst/>
              <a:cxnLst>
                <a:cxn ang="0">
                  <a:pos x="T0" y="T1"/>
                </a:cxn>
                <a:cxn ang="0">
                  <a:pos x="T2" y="T3"/>
                </a:cxn>
                <a:cxn ang="0">
                  <a:pos x="T4" y="T5"/>
                </a:cxn>
                <a:cxn ang="0">
                  <a:pos x="T6" y="T7"/>
                </a:cxn>
                <a:cxn ang="0">
                  <a:pos x="T8" y="T9"/>
                </a:cxn>
                <a:cxn ang="0">
                  <a:pos x="T10" y="T11"/>
                </a:cxn>
                <a:cxn ang="0">
                  <a:pos x="T12" y="T13"/>
                </a:cxn>
              </a:cxnLst>
              <a:rect l="0" t="0" r="r" b="b"/>
              <a:pathLst>
                <a:path w="5841" h="2525">
                  <a:moveTo>
                    <a:pt x="2920" y="0"/>
                  </a:moveTo>
                  <a:lnTo>
                    <a:pt x="0" y="1251"/>
                  </a:lnTo>
                  <a:lnTo>
                    <a:pt x="0" y="1251"/>
                  </a:lnTo>
                  <a:lnTo>
                    <a:pt x="2920" y="2524"/>
                  </a:lnTo>
                  <a:lnTo>
                    <a:pt x="2920" y="2524"/>
                  </a:lnTo>
                  <a:lnTo>
                    <a:pt x="5840" y="1251"/>
                  </a:lnTo>
                  <a:lnTo>
                    <a:pt x="2920" y="0"/>
                  </a:lnTo>
                </a:path>
              </a:pathLst>
            </a:custGeom>
            <a:gradFill flip="none" rotWithShape="1">
              <a:gsLst>
                <a:gs pos="0">
                  <a:schemeClr val="accent6">
                    <a:lumMod val="0"/>
                    <a:lumOff val="100000"/>
                  </a:schemeClr>
                </a:gs>
                <a:gs pos="35000">
                  <a:schemeClr val="accent6">
                    <a:lumMod val="0"/>
                    <a:lumOff val="100000"/>
                  </a:schemeClr>
                </a:gs>
                <a:gs pos="100000">
                  <a:schemeClr val="accent6">
                    <a:lumMod val="100000"/>
                  </a:schemeClr>
                </a:gs>
              </a:gsLst>
              <a:path path="circle">
                <a:fillToRect l="50000" t="-80000" r="50000" b="18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82" name="Freeform 681"/>
            <p:cNvSpPr>
              <a:spLocks noChangeArrowheads="1"/>
            </p:cNvSpPr>
            <p:nvPr/>
          </p:nvSpPr>
          <p:spPr bwMode="auto">
            <a:xfrm>
              <a:off x="2431" y="1729"/>
              <a:ext cx="230" cy="117"/>
            </a:xfrm>
            <a:custGeom>
              <a:avLst/>
              <a:gdLst>
                <a:gd name="T0" fmla="*/ 1022 w 1023"/>
                <a:gd name="T1" fmla="*/ 313 h 522"/>
                <a:gd name="T2" fmla="*/ 1022 w 1023"/>
                <a:gd name="T3" fmla="*/ 313 h 522"/>
                <a:gd name="T4" fmla="*/ 501 w 1023"/>
                <a:gd name="T5" fmla="*/ 21 h 522"/>
                <a:gd name="T6" fmla="*/ 0 w 1023"/>
                <a:gd name="T7" fmla="*/ 208 h 522"/>
                <a:gd name="T8" fmla="*/ 522 w 1023"/>
                <a:gd name="T9" fmla="*/ 500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2" y="167"/>
                    <a:pt x="772" y="41"/>
                    <a:pt x="501" y="21"/>
                  </a:cubicBezTo>
                  <a:cubicBezTo>
                    <a:pt x="209" y="0"/>
                    <a:pt x="0" y="83"/>
                    <a:pt x="0" y="208"/>
                  </a:cubicBezTo>
                  <a:cubicBezTo>
                    <a:pt x="21" y="354"/>
                    <a:pt x="251" y="480"/>
                    <a:pt x="522" y="500"/>
                  </a:cubicBezTo>
                  <a:cubicBezTo>
                    <a:pt x="813" y="521"/>
                    <a:pt x="1022" y="438"/>
                    <a:pt x="1022" y="313"/>
                  </a:cubicBezTo>
                </a:path>
              </a:pathLst>
            </a:custGeom>
            <a:solidFill>
              <a:schemeClr val="accent6">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83" name="Freeform 682"/>
            <p:cNvSpPr>
              <a:spLocks noChangeArrowheads="1"/>
            </p:cNvSpPr>
            <p:nvPr/>
          </p:nvSpPr>
          <p:spPr bwMode="auto">
            <a:xfrm>
              <a:off x="2431" y="1775"/>
              <a:ext cx="236" cy="137"/>
            </a:xfrm>
            <a:custGeom>
              <a:avLst/>
              <a:gdLst>
                <a:gd name="T0" fmla="*/ 0 w 1044"/>
                <a:gd name="T1" fmla="*/ 0 h 607"/>
                <a:gd name="T2" fmla="*/ 0 w 1044"/>
                <a:gd name="T3" fmla="*/ 0 h 607"/>
                <a:gd name="T4" fmla="*/ 522 w 1044"/>
                <a:gd name="T5" fmla="*/ 292 h 607"/>
                <a:gd name="T6" fmla="*/ 1022 w 1044"/>
                <a:gd name="T7" fmla="*/ 105 h 607"/>
                <a:gd name="T8" fmla="*/ 1022 w 1044"/>
                <a:gd name="T9" fmla="*/ 397 h 607"/>
                <a:gd name="T10" fmla="*/ 542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1" y="272"/>
                    <a:pt x="522" y="292"/>
                  </a:cubicBezTo>
                  <a:cubicBezTo>
                    <a:pt x="813" y="313"/>
                    <a:pt x="1022" y="230"/>
                    <a:pt x="1022" y="105"/>
                  </a:cubicBezTo>
                  <a:cubicBezTo>
                    <a:pt x="1022" y="397"/>
                    <a:pt x="1022" y="397"/>
                    <a:pt x="1022" y="397"/>
                  </a:cubicBezTo>
                  <a:cubicBezTo>
                    <a:pt x="1043" y="522"/>
                    <a:pt x="813" y="606"/>
                    <a:pt x="542" y="584"/>
                  </a:cubicBezTo>
                  <a:cubicBezTo>
                    <a:pt x="251" y="563"/>
                    <a:pt x="21" y="439"/>
                    <a:pt x="21" y="292"/>
                  </a:cubicBezTo>
                  <a:lnTo>
                    <a:pt x="0" y="0"/>
                  </a:lnTo>
                </a:path>
              </a:pathLst>
            </a:custGeom>
            <a:solidFill>
              <a:schemeClr val="accent6"/>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84" name="Freeform 683"/>
            <p:cNvSpPr>
              <a:spLocks noChangeArrowheads="1"/>
            </p:cNvSpPr>
            <p:nvPr/>
          </p:nvSpPr>
          <p:spPr bwMode="auto">
            <a:xfrm>
              <a:off x="2786" y="1904"/>
              <a:ext cx="230" cy="121"/>
            </a:xfrm>
            <a:custGeom>
              <a:avLst/>
              <a:gdLst>
                <a:gd name="T0" fmla="*/ 1023 w 1024"/>
                <a:gd name="T1" fmla="*/ 334 h 544"/>
                <a:gd name="T2" fmla="*/ 1023 w 1024"/>
                <a:gd name="T3" fmla="*/ 334 h 544"/>
                <a:gd name="T4" fmla="*/ 501 w 1024"/>
                <a:gd name="T5" fmla="*/ 43 h 544"/>
                <a:gd name="T6" fmla="*/ 0 w 1024"/>
                <a:gd name="T7" fmla="*/ 230 h 544"/>
                <a:gd name="T8" fmla="*/ 522 w 1024"/>
                <a:gd name="T9" fmla="*/ 522 h 544"/>
                <a:gd name="T10" fmla="*/ 1023 w 1024"/>
                <a:gd name="T11" fmla="*/ 334 h 544"/>
              </a:gdLst>
              <a:ahLst/>
              <a:cxnLst>
                <a:cxn ang="0">
                  <a:pos x="T0" y="T1"/>
                </a:cxn>
                <a:cxn ang="0">
                  <a:pos x="T2" y="T3"/>
                </a:cxn>
                <a:cxn ang="0">
                  <a:pos x="T4" y="T5"/>
                </a:cxn>
                <a:cxn ang="0">
                  <a:pos x="T6" y="T7"/>
                </a:cxn>
                <a:cxn ang="0">
                  <a:pos x="T8" y="T9"/>
                </a:cxn>
                <a:cxn ang="0">
                  <a:pos x="T10" y="T11"/>
                </a:cxn>
              </a:cxnLst>
              <a:rect l="0" t="0" r="r" b="b"/>
              <a:pathLst>
                <a:path w="1024" h="544">
                  <a:moveTo>
                    <a:pt x="1023" y="334"/>
                  </a:moveTo>
                  <a:lnTo>
                    <a:pt x="1023" y="334"/>
                  </a:lnTo>
                  <a:cubicBezTo>
                    <a:pt x="1002" y="188"/>
                    <a:pt x="773" y="63"/>
                    <a:pt x="501" y="43"/>
                  </a:cubicBezTo>
                  <a:cubicBezTo>
                    <a:pt x="209" y="0"/>
                    <a:pt x="0" y="105"/>
                    <a:pt x="0" y="230"/>
                  </a:cubicBezTo>
                  <a:cubicBezTo>
                    <a:pt x="22" y="355"/>
                    <a:pt x="251" y="501"/>
                    <a:pt x="522" y="522"/>
                  </a:cubicBezTo>
                  <a:cubicBezTo>
                    <a:pt x="814" y="543"/>
                    <a:pt x="1023" y="460"/>
                    <a:pt x="1023" y="334"/>
                  </a:cubicBezTo>
                </a:path>
              </a:pathLst>
            </a:custGeom>
            <a:solidFill>
              <a:schemeClr val="accent6">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85" name="Freeform 684"/>
            <p:cNvSpPr>
              <a:spLocks noChangeArrowheads="1"/>
            </p:cNvSpPr>
            <p:nvPr/>
          </p:nvSpPr>
          <p:spPr bwMode="auto">
            <a:xfrm>
              <a:off x="2786" y="1957"/>
              <a:ext cx="236" cy="135"/>
            </a:xfrm>
            <a:custGeom>
              <a:avLst/>
              <a:gdLst>
                <a:gd name="T0" fmla="*/ 0 w 1045"/>
                <a:gd name="T1" fmla="*/ 0 h 606"/>
                <a:gd name="T2" fmla="*/ 0 w 1045"/>
                <a:gd name="T3" fmla="*/ 0 h 606"/>
                <a:gd name="T4" fmla="*/ 522 w 1045"/>
                <a:gd name="T5" fmla="*/ 292 h 606"/>
                <a:gd name="T6" fmla="*/ 1023 w 1045"/>
                <a:gd name="T7" fmla="*/ 104 h 606"/>
                <a:gd name="T8" fmla="*/ 1023 w 1045"/>
                <a:gd name="T9" fmla="*/ 397 h 606"/>
                <a:gd name="T10" fmla="*/ 543 w 1045"/>
                <a:gd name="T11" fmla="*/ 584 h 606"/>
                <a:gd name="T12" fmla="*/ 22 w 1045"/>
                <a:gd name="T13" fmla="*/ 292 h 606"/>
                <a:gd name="T14" fmla="*/ 0 w 1045"/>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5" h="606">
                  <a:moveTo>
                    <a:pt x="0" y="0"/>
                  </a:moveTo>
                  <a:lnTo>
                    <a:pt x="0" y="0"/>
                  </a:lnTo>
                  <a:cubicBezTo>
                    <a:pt x="22" y="125"/>
                    <a:pt x="251" y="271"/>
                    <a:pt x="522" y="292"/>
                  </a:cubicBezTo>
                  <a:cubicBezTo>
                    <a:pt x="814" y="313"/>
                    <a:pt x="1023" y="230"/>
                    <a:pt x="1023" y="104"/>
                  </a:cubicBezTo>
                  <a:cubicBezTo>
                    <a:pt x="1023" y="397"/>
                    <a:pt x="1023" y="397"/>
                    <a:pt x="1023" y="397"/>
                  </a:cubicBezTo>
                  <a:cubicBezTo>
                    <a:pt x="1044" y="521"/>
                    <a:pt x="814" y="605"/>
                    <a:pt x="543" y="584"/>
                  </a:cubicBezTo>
                  <a:cubicBezTo>
                    <a:pt x="251" y="564"/>
                    <a:pt x="22" y="417"/>
                    <a:pt x="22" y="292"/>
                  </a:cubicBezTo>
                  <a:lnTo>
                    <a:pt x="0" y="0"/>
                  </a:lnTo>
                </a:path>
              </a:pathLst>
            </a:custGeom>
            <a:solidFill>
              <a:schemeClr val="accent6"/>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86" name="Freeform 685"/>
            <p:cNvSpPr>
              <a:spLocks noChangeArrowheads="1"/>
            </p:cNvSpPr>
            <p:nvPr/>
          </p:nvSpPr>
          <p:spPr bwMode="auto">
            <a:xfrm>
              <a:off x="2737" y="1606"/>
              <a:ext cx="230" cy="121"/>
            </a:xfrm>
            <a:custGeom>
              <a:avLst/>
              <a:gdLst>
                <a:gd name="T0" fmla="*/ 1022 w 1023"/>
                <a:gd name="T1" fmla="*/ 313 h 544"/>
                <a:gd name="T2" fmla="*/ 1022 w 1023"/>
                <a:gd name="T3" fmla="*/ 313 h 544"/>
                <a:gd name="T4" fmla="*/ 501 w 1023"/>
                <a:gd name="T5" fmla="*/ 22 h 544"/>
                <a:gd name="T6" fmla="*/ 0 w 1023"/>
                <a:gd name="T7" fmla="*/ 230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2"/>
                  </a:cubicBezTo>
                  <a:cubicBezTo>
                    <a:pt x="208" y="0"/>
                    <a:pt x="0" y="84"/>
                    <a:pt x="0" y="230"/>
                  </a:cubicBezTo>
                  <a:cubicBezTo>
                    <a:pt x="21" y="355"/>
                    <a:pt x="250" y="480"/>
                    <a:pt x="521" y="501"/>
                  </a:cubicBezTo>
                  <a:cubicBezTo>
                    <a:pt x="814" y="543"/>
                    <a:pt x="1022" y="459"/>
                    <a:pt x="1022" y="313"/>
                  </a:cubicBezTo>
                </a:path>
              </a:pathLst>
            </a:custGeom>
            <a:solidFill>
              <a:schemeClr val="accent6">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87" name="Freeform 686"/>
            <p:cNvSpPr>
              <a:spLocks noChangeArrowheads="1"/>
            </p:cNvSpPr>
            <p:nvPr/>
          </p:nvSpPr>
          <p:spPr bwMode="auto">
            <a:xfrm>
              <a:off x="2737" y="1658"/>
              <a:ext cx="236" cy="135"/>
            </a:xfrm>
            <a:custGeom>
              <a:avLst/>
              <a:gdLst>
                <a:gd name="T0" fmla="*/ 0 w 1044"/>
                <a:gd name="T1" fmla="*/ 0 h 606"/>
                <a:gd name="T2" fmla="*/ 0 w 1044"/>
                <a:gd name="T3" fmla="*/ 0 h 606"/>
                <a:gd name="T4" fmla="*/ 521 w 1044"/>
                <a:gd name="T5" fmla="*/ 271 h 606"/>
                <a:gd name="T6" fmla="*/ 1022 w 1044"/>
                <a:gd name="T7" fmla="*/ 83 h 606"/>
                <a:gd name="T8" fmla="*/ 1022 w 1044"/>
                <a:gd name="T9" fmla="*/ 376 h 606"/>
                <a:gd name="T10" fmla="*/ 542 w 1044"/>
                <a:gd name="T11" fmla="*/ 563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71"/>
                  </a:cubicBezTo>
                  <a:cubicBezTo>
                    <a:pt x="814" y="313"/>
                    <a:pt x="1022" y="229"/>
                    <a:pt x="1022" y="83"/>
                  </a:cubicBezTo>
                  <a:cubicBezTo>
                    <a:pt x="1022" y="376"/>
                    <a:pt x="1022" y="376"/>
                    <a:pt x="1022" y="376"/>
                  </a:cubicBezTo>
                  <a:cubicBezTo>
                    <a:pt x="1043" y="521"/>
                    <a:pt x="814" y="605"/>
                    <a:pt x="542" y="563"/>
                  </a:cubicBezTo>
                  <a:cubicBezTo>
                    <a:pt x="250" y="542"/>
                    <a:pt x="21" y="417"/>
                    <a:pt x="21" y="292"/>
                  </a:cubicBezTo>
                  <a:lnTo>
                    <a:pt x="0" y="0"/>
                  </a:lnTo>
                </a:path>
              </a:pathLst>
            </a:custGeom>
            <a:solidFill>
              <a:schemeClr val="accent6"/>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88" name="Freeform 687"/>
            <p:cNvSpPr>
              <a:spLocks noChangeArrowheads="1"/>
            </p:cNvSpPr>
            <p:nvPr/>
          </p:nvSpPr>
          <p:spPr bwMode="auto">
            <a:xfrm>
              <a:off x="3092" y="1785"/>
              <a:ext cx="230" cy="117"/>
            </a:xfrm>
            <a:custGeom>
              <a:avLst/>
              <a:gdLst>
                <a:gd name="T0" fmla="*/ 1022 w 1023"/>
                <a:gd name="T1" fmla="*/ 313 h 522"/>
                <a:gd name="T2" fmla="*/ 1022 w 1023"/>
                <a:gd name="T3" fmla="*/ 313 h 522"/>
                <a:gd name="T4" fmla="*/ 501 w 1023"/>
                <a:gd name="T5" fmla="*/ 21 h 522"/>
                <a:gd name="T6" fmla="*/ 0 w 1023"/>
                <a:gd name="T7" fmla="*/ 208 h 522"/>
                <a:gd name="T8" fmla="*/ 521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88"/>
                    <a:pt x="772" y="42"/>
                    <a:pt x="501" y="21"/>
                  </a:cubicBezTo>
                  <a:cubicBezTo>
                    <a:pt x="208" y="0"/>
                    <a:pt x="0" y="84"/>
                    <a:pt x="0" y="208"/>
                  </a:cubicBezTo>
                  <a:cubicBezTo>
                    <a:pt x="0" y="355"/>
                    <a:pt x="250" y="480"/>
                    <a:pt x="521" y="501"/>
                  </a:cubicBezTo>
                  <a:cubicBezTo>
                    <a:pt x="813" y="521"/>
                    <a:pt x="1022" y="438"/>
                    <a:pt x="1022" y="313"/>
                  </a:cubicBezTo>
                </a:path>
              </a:pathLst>
            </a:custGeom>
            <a:solidFill>
              <a:schemeClr val="accent6">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89" name="Freeform 688"/>
            <p:cNvSpPr>
              <a:spLocks noChangeArrowheads="1"/>
            </p:cNvSpPr>
            <p:nvPr/>
          </p:nvSpPr>
          <p:spPr bwMode="auto">
            <a:xfrm>
              <a:off x="3092" y="1834"/>
              <a:ext cx="236" cy="137"/>
            </a:xfrm>
            <a:custGeom>
              <a:avLst/>
              <a:gdLst>
                <a:gd name="T0" fmla="*/ 0 w 1044"/>
                <a:gd name="T1" fmla="*/ 0 h 607"/>
                <a:gd name="T2" fmla="*/ 0 w 1044"/>
                <a:gd name="T3" fmla="*/ 0 h 607"/>
                <a:gd name="T4" fmla="*/ 521 w 1044"/>
                <a:gd name="T5" fmla="*/ 293 h 607"/>
                <a:gd name="T6" fmla="*/ 1022 w 1044"/>
                <a:gd name="T7" fmla="*/ 105 h 607"/>
                <a:gd name="T8" fmla="*/ 1022 w 1044"/>
                <a:gd name="T9" fmla="*/ 397 h 607"/>
                <a:gd name="T10" fmla="*/ 542 w 1044"/>
                <a:gd name="T11" fmla="*/ 585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7"/>
                    <a:pt x="250" y="272"/>
                    <a:pt x="521" y="293"/>
                  </a:cubicBezTo>
                  <a:cubicBezTo>
                    <a:pt x="813" y="313"/>
                    <a:pt x="1022" y="230"/>
                    <a:pt x="1022" y="105"/>
                  </a:cubicBezTo>
                  <a:cubicBezTo>
                    <a:pt x="1022" y="397"/>
                    <a:pt x="1022" y="397"/>
                    <a:pt x="1022" y="397"/>
                  </a:cubicBezTo>
                  <a:cubicBezTo>
                    <a:pt x="1043" y="522"/>
                    <a:pt x="813" y="606"/>
                    <a:pt x="542" y="585"/>
                  </a:cubicBezTo>
                  <a:cubicBezTo>
                    <a:pt x="250" y="564"/>
                    <a:pt x="21" y="439"/>
                    <a:pt x="21" y="293"/>
                  </a:cubicBezTo>
                  <a:lnTo>
                    <a:pt x="0" y="0"/>
                  </a:lnTo>
                </a:path>
              </a:pathLst>
            </a:custGeom>
            <a:solidFill>
              <a:schemeClr val="accent6"/>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grpSp>
      <p:grpSp>
        <p:nvGrpSpPr>
          <p:cNvPr id="639" name="Group 204"/>
          <p:cNvGrpSpPr>
            <a:grpSpLocks/>
          </p:cNvGrpSpPr>
          <p:nvPr/>
        </p:nvGrpSpPr>
        <p:grpSpPr bwMode="auto">
          <a:xfrm flipH="1">
            <a:off x="3527079" y="2940412"/>
            <a:ext cx="992980" cy="723563"/>
            <a:chOff x="3658" y="852"/>
            <a:chExt cx="1986" cy="1447"/>
          </a:xfrm>
        </p:grpSpPr>
        <p:sp>
          <p:nvSpPr>
            <p:cNvPr id="660" name="Freeform 659"/>
            <p:cNvSpPr>
              <a:spLocks noChangeArrowheads="1"/>
            </p:cNvSpPr>
            <p:nvPr/>
          </p:nvSpPr>
          <p:spPr bwMode="auto">
            <a:xfrm>
              <a:off x="3658" y="1419"/>
              <a:ext cx="662" cy="880"/>
            </a:xfrm>
            <a:custGeom>
              <a:avLst/>
              <a:gdLst>
                <a:gd name="T0" fmla="*/ 2921 w 2922"/>
                <a:gd name="T1" fmla="*/ 3879 h 3880"/>
                <a:gd name="T2" fmla="*/ 0 w 2922"/>
                <a:gd name="T3" fmla="*/ 2629 h 3880"/>
                <a:gd name="T4" fmla="*/ 0 w 2922"/>
                <a:gd name="T5" fmla="*/ 0 h 3880"/>
                <a:gd name="T6" fmla="*/ 2921 w 2922"/>
                <a:gd name="T7" fmla="*/ 1251 h 3880"/>
                <a:gd name="T8" fmla="*/ 2921 w 2922"/>
                <a:gd name="T9" fmla="*/ 3879 h 3880"/>
              </a:gdLst>
              <a:ahLst/>
              <a:cxnLst>
                <a:cxn ang="0">
                  <a:pos x="T0" y="T1"/>
                </a:cxn>
                <a:cxn ang="0">
                  <a:pos x="T2" y="T3"/>
                </a:cxn>
                <a:cxn ang="0">
                  <a:pos x="T4" y="T5"/>
                </a:cxn>
                <a:cxn ang="0">
                  <a:pos x="T6" y="T7"/>
                </a:cxn>
                <a:cxn ang="0">
                  <a:pos x="T8" y="T9"/>
                </a:cxn>
              </a:cxnLst>
              <a:rect l="0" t="0" r="r" b="b"/>
              <a:pathLst>
                <a:path w="2922" h="3880">
                  <a:moveTo>
                    <a:pt x="2921" y="3879"/>
                  </a:moveTo>
                  <a:lnTo>
                    <a:pt x="0" y="2629"/>
                  </a:lnTo>
                  <a:lnTo>
                    <a:pt x="0" y="0"/>
                  </a:lnTo>
                  <a:lnTo>
                    <a:pt x="2921" y="1251"/>
                  </a:lnTo>
                  <a:lnTo>
                    <a:pt x="2921" y="3879"/>
                  </a:lnTo>
                </a:path>
              </a:pathLst>
            </a:custGeom>
            <a:gradFill flip="none" rotWithShape="1">
              <a:gsLst>
                <a:gs pos="0">
                  <a:schemeClr val="accent5">
                    <a:lumMod val="40000"/>
                    <a:lumOff val="60000"/>
                  </a:schemeClr>
                </a:gs>
                <a:gs pos="46000">
                  <a:schemeClr val="accent5">
                    <a:lumMod val="95000"/>
                    <a:lumOff val="5000"/>
                  </a:schemeClr>
                </a:gs>
                <a:gs pos="100000">
                  <a:schemeClr val="accent5">
                    <a:lumMod val="60000"/>
                  </a:schemeClr>
                </a:gs>
              </a:gsLst>
              <a:path path="circle">
                <a:fillToRect l="50000" t="130000" r="50000" b="-3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61" name="Freeform 660"/>
            <p:cNvSpPr>
              <a:spLocks noChangeArrowheads="1"/>
            </p:cNvSpPr>
            <p:nvPr/>
          </p:nvSpPr>
          <p:spPr bwMode="auto">
            <a:xfrm>
              <a:off x="4320" y="1133"/>
              <a:ext cx="1324" cy="1166"/>
            </a:xfrm>
            <a:custGeom>
              <a:avLst/>
              <a:gdLst>
                <a:gd name="T0" fmla="*/ 2920 w 5842"/>
                <a:gd name="T1" fmla="*/ 1272 h 5152"/>
                <a:gd name="T2" fmla="*/ 0 w 5842"/>
                <a:gd name="T3" fmla="*/ 2523 h 5152"/>
                <a:gd name="T4" fmla="*/ 0 w 5842"/>
                <a:gd name="T5" fmla="*/ 5151 h 5152"/>
                <a:gd name="T6" fmla="*/ 2920 w 5842"/>
                <a:gd name="T7" fmla="*/ 3901 h 5152"/>
                <a:gd name="T8" fmla="*/ 5841 w 5842"/>
                <a:gd name="T9" fmla="*/ 2649 h 5152"/>
                <a:gd name="T10" fmla="*/ 5841 w 5842"/>
                <a:gd name="T11" fmla="*/ 0 h 5152"/>
                <a:gd name="T12" fmla="*/ 2920 w 5842"/>
                <a:gd name="T13" fmla="*/ 1272 h 5152"/>
              </a:gdLst>
              <a:ahLst/>
              <a:cxnLst>
                <a:cxn ang="0">
                  <a:pos x="T0" y="T1"/>
                </a:cxn>
                <a:cxn ang="0">
                  <a:pos x="T2" y="T3"/>
                </a:cxn>
                <a:cxn ang="0">
                  <a:pos x="T4" y="T5"/>
                </a:cxn>
                <a:cxn ang="0">
                  <a:pos x="T6" y="T7"/>
                </a:cxn>
                <a:cxn ang="0">
                  <a:pos x="T8" y="T9"/>
                </a:cxn>
                <a:cxn ang="0">
                  <a:pos x="T10" y="T11"/>
                </a:cxn>
                <a:cxn ang="0">
                  <a:pos x="T12" y="T13"/>
                </a:cxn>
              </a:cxnLst>
              <a:rect l="0" t="0" r="r" b="b"/>
              <a:pathLst>
                <a:path w="5842" h="5152">
                  <a:moveTo>
                    <a:pt x="2920" y="1272"/>
                  </a:moveTo>
                  <a:lnTo>
                    <a:pt x="0" y="2523"/>
                  </a:lnTo>
                  <a:lnTo>
                    <a:pt x="0" y="5151"/>
                  </a:lnTo>
                  <a:lnTo>
                    <a:pt x="2920" y="3901"/>
                  </a:lnTo>
                  <a:lnTo>
                    <a:pt x="5841" y="2649"/>
                  </a:lnTo>
                  <a:lnTo>
                    <a:pt x="5841" y="0"/>
                  </a:lnTo>
                  <a:lnTo>
                    <a:pt x="2920" y="1272"/>
                  </a:lnTo>
                </a:path>
              </a:pathLst>
            </a:custGeom>
            <a:gradFill flip="none" rotWithShape="1">
              <a:gsLst>
                <a:gs pos="0">
                  <a:schemeClr val="accent5">
                    <a:lumMod val="89000"/>
                  </a:schemeClr>
                </a:gs>
                <a:gs pos="23000">
                  <a:schemeClr val="accent5">
                    <a:lumMod val="89000"/>
                  </a:schemeClr>
                </a:gs>
                <a:gs pos="69000">
                  <a:schemeClr val="accent5">
                    <a:lumMod val="75000"/>
                  </a:schemeClr>
                </a:gs>
                <a:gs pos="97000">
                  <a:schemeClr val="accent5">
                    <a:lumMod val="70000"/>
                  </a:schemeClr>
                </a:gs>
              </a:gsLst>
              <a:path path="circle">
                <a:fillToRect l="50000" t="50000" r="50000" b="5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62" name="Freeform 661"/>
            <p:cNvSpPr>
              <a:spLocks noChangeArrowheads="1"/>
            </p:cNvSpPr>
            <p:nvPr/>
          </p:nvSpPr>
          <p:spPr bwMode="auto">
            <a:xfrm>
              <a:off x="3658" y="852"/>
              <a:ext cx="1986" cy="856"/>
            </a:xfrm>
            <a:custGeom>
              <a:avLst/>
              <a:gdLst>
                <a:gd name="T0" fmla="*/ 5841 w 8763"/>
                <a:gd name="T1" fmla="*/ 0 h 3776"/>
                <a:gd name="T2" fmla="*/ 2921 w 8763"/>
                <a:gd name="T3" fmla="*/ 1252 h 3776"/>
                <a:gd name="T4" fmla="*/ 0 w 8763"/>
                <a:gd name="T5" fmla="*/ 2524 h 3776"/>
                <a:gd name="T6" fmla="*/ 2921 w 8763"/>
                <a:gd name="T7" fmla="*/ 3775 h 3776"/>
                <a:gd name="T8" fmla="*/ 5841 w 8763"/>
                <a:gd name="T9" fmla="*/ 2524 h 3776"/>
                <a:gd name="T10" fmla="*/ 8762 w 8763"/>
                <a:gd name="T11" fmla="*/ 1252 h 3776"/>
                <a:gd name="T12" fmla="*/ 5841 w 8763"/>
                <a:gd name="T13" fmla="*/ 0 h 3776"/>
              </a:gdLst>
              <a:ahLst/>
              <a:cxnLst>
                <a:cxn ang="0">
                  <a:pos x="T0" y="T1"/>
                </a:cxn>
                <a:cxn ang="0">
                  <a:pos x="T2" y="T3"/>
                </a:cxn>
                <a:cxn ang="0">
                  <a:pos x="T4" y="T5"/>
                </a:cxn>
                <a:cxn ang="0">
                  <a:pos x="T6" y="T7"/>
                </a:cxn>
                <a:cxn ang="0">
                  <a:pos x="T8" y="T9"/>
                </a:cxn>
                <a:cxn ang="0">
                  <a:pos x="T10" y="T11"/>
                </a:cxn>
                <a:cxn ang="0">
                  <a:pos x="T12" y="T13"/>
                </a:cxn>
              </a:cxnLst>
              <a:rect l="0" t="0" r="r" b="b"/>
              <a:pathLst>
                <a:path w="8763" h="3776">
                  <a:moveTo>
                    <a:pt x="5841" y="0"/>
                  </a:moveTo>
                  <a:lnTo>
                    <a:pt x="2921" y="1252"/>
                  </a:lnTo>
                  <a:lnTo>
                    <a:pt x="0" y="2524"/>
                  </a:lnTo>
                  <a:lnTo>
                    <a:pt x="2921" y="3775"/>
                  </a:lnTo>
                  <a:lnTo>
                    <a:pt x="5841" y="2524"/>
                  </a:lnTo>
                  <a:lnTo>
                    <a:pt x="8762" y="1252"/>
                  </a:lnTo>
                  <a:lnTo>
                    <a:pt x="5841" y="0"/>
                  </a:lnTo>
                </a:path>
              </a:pathLst>
            </a:custGeom>
            <a:gradFill flip="none" rotWithShape="1">
              <a:gsLst>
                <a:gs pos="0">
                  <a:schemeClr val="accent5">
                    <a:lumMod val="0"/>
                    <a:lumOff val="100000"/>
                  </a:schemeClr>
                </a:gs>
                <a:gs pos="35000">
                  <a:schemeClr val="accent5">
                    <a:lumMod val="0"/>
                    <a:lumOff val="100000"/>
                  </a:schemeClr>
                </a:gs>
                <a:gs pos="100000">
                  <a:schemeClr val="accent5">
                    <a:lumMod val="100000"/>
                  </a:schemeClr>
                </a:gs>
              </a:gsLst>
              <a:path path="circle">
                <a:fillToRect l="50000" t="-80000" r="50000" b="18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63" name="Freeform 662"/>
            <p:cNvSpPr>
              <a:spLocks noChangeArrowheads="1"/>
            </p:cNvSpPr>
            <p:nvPr/>
          </p:nvSpPr>
          <p:spPr bwMode="auto">
            <a:xfrm>
              <a:off x="3872" y="1246"/>
              <a:ext cx="234" cy="121"/>
            </a:xfrm>
            <a:custGeom>
              <a:avLst/>
              <a:gdLst>
                <a:gd name="T0" fmla="*/ 1022 w 1044"/>
                <a:gd name="T1" fmla="*/ 333 h 543"/>
                <a:gd name="T2" fmla="*/ 1022 w 1044"/>
                <a:gd name="T3" fmla="*/ 333 h 543"/>
                <a:gd name="T4" fmla="*/ 500 w 1044"/>
                <a:gd name="T5" fmla="*/ 41 h 543"/>
                <a:gd name="T6" fmla="*/ 20 w 1044"/>
                <a:gd name="T7" fmla="*/ 229 h 543"/>
                <a:gd name="T8" fmla="*/ 542 w 1044"/>
                <a:gd name="T9" fmla="*/ 521 h 543"/>
                <a:gd name="T10" fmla="*/ 1022 w 1044"/>
                <a:gd name="T11" fmla="*/ 333 h 543"/>
              </a:gdLst>
              <a:ahLst/>
              <a:cxnLst>
                <a:cxn ang="0">
                  <a:pos x="T0" y="T1"/>
                </a:cxn>
                <a:cxn ang="0">
                  <a:pos x="T2" y="T3"/>
                </a:cxn>
                <a:cxn ang="0">
                  <a:pos x="T4" y="T5"/>
                </a:cxn>
                <a:cxn ang="0">
                  <a:pos x="T6" y="T7"/>
                </a:cxn>
                <a:cxn ang="0">
                  <a:pos x="T8" y="T9"/>
                </a:cxn>
                <a:cxn ang="0">
                  <a:pos x="T10" y="T11"/>
                </a:cxn>
              </a:cxnLst>
              <a:rect l="0" t="0" r="r" b="b"/>
              <a:pathLst>
                <a:path w="1044" h="543">
                  <a:moveTo>
                    <a:pt x="1022" y="333"/>
                  </a:moveTo>
                  <a:lnTo>
                    <a:pt x="1022" y="333"/>
                  </a:lnTo>
                  <a:cubicBezTo>
                    <a:pt x="1022" y="187"/>
                    <a:pt x="793" y="62"/>
                    <a:pt x="500" y="41"/>
                  </a:cubicBezTo>
                  <a:cubicBezTo>
                    <a:pt x="229" y="0"/>
                    <a:pt x="0" y="104"/>
                    <a:pt x="20" y="229"/>
                  </a:cubicBezTo>
                  <a:cubicBezTo>
                    <a:pt x="20" y="354"/>
                    <a:pt x="250" y="479"/>
                    <a:pt x="542" y="521"/>
                  </a:cubicBezTo>
                  <a:cubicBezTo>
                    <a:pt x="813" y="542"/>
                    <a:pt x="1043" y="458"/>
                    <a:pt x="1022" y="33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64" name="Freeform 663"/>
            <p:cNvSpPr>
              <a:spLocks noChangeArrowheads="1"/>
            </p:cNvSpPr>
            <p:nvPr/>
          </p:nvSpPr>
          <p:spPr bwMode="auto">
            <a:xfrm>
              <a:off x="3876" y="1298"/>
              <a:ext cx="230" cy="135"/>
            </a:xfrm>
            <a:custGeom>
              <a:avLst/>
              <a:gdLst>
                <a:gd name="T0" fmla="*/ 0 w 1024"/>
                <a:gd name="T1" fmla="*/ 0 h 606"/>
                <a:gd name="T2" fmla="*/ 0 w 1024"/>
                <a:gd name="T3" fmla="*/ 0 h 606"/>
                <a:gd name="T4" fmla="*/ 522 w 1024"/>
                <a:gd name="T5" fmla="*/ 292 h 606"/>
                <a:gd name="T6" fmla="*/ 1002 w 1024"/>
                <a:gd name="T7" fmla="*/ 104 h 606"/>
                <a:gd name="T8" fmla="*/ 1023 w 1024"/>
                <a:gd name="T9" fmla="*/ 396 h 606"/>
                <a:gd name="T10" fmla="*/ 522 w 1024"/>
                <a:gd name="T11" fmla="*/ 584 h 606"/>
                <a:gd name="T12" fmla="*/ 0 w 1024"/>
                <a:gd name="T13" fmla="*/ 292 h 606"/>
                <a:gd name="T14" fmla="*/ 0 w 102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4" h="606">
                  <a:moveTo>
                    <a:pt x="0" y="0"/>
                  </a:moveTo>
                  <a:lnTo>
                    <a:pt x="0" y="0"/>
                  </a:lnTo>
                  <a:cubicBezTo>
                    <a:pt x="0" y="125"/>
                    <a:pt x="230" y="250"/>
                    <a:pt x="522" y="292"/>
                  </a:cubicBezTo>
                  <a:cubicBezTo>
                    <a:pt x="793" y="313"/>
                    <a:pt x="1023" y="229"/>
                    <a:pt x="1002" y="104"/>
                  </a:cubicBezTo>
                  <a:cubicBezTo>
                    <a:pt x="1023" y="396"/>
                    <a:pt x="1023" y="396"/>
                    <a:pt x="1023" y="396"/>
                  </a:cubicBezTo>
                  <a:cubicBezTo>
                    <a:pt x="1023" y="521"/>
                    <a:pt x="814" y="605"/>
                    <a:pt x="522" y="584"/>
                  </a:cubicBezTo>
                  <a:cubicBezTo>
                    <a:pt x="251" y="563"/>
                    <a:pt x="22" y="417"/>
                    <a:pt x="0"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65" name="Freeform 664"/>
            <p:cNvSpPr>
              <a:spLocks noChangeArrowheads="1"/>
            </p:cNvSpPr>
            <p:nvPr/>
          </p:nvSpPr>
          <p:spPr bwMode="auto">
            <a:xfrm>
              <a:off x="4225" y="1423"/>
              <a:ext cx="236" cy="123"/>
            </a:xfrm>
            <a:custGeom>
              <a:avLst/>
              <a:gdLst>
                <a:gd name="T0" fmla="*/ 1022 w 1044"/>
                <a:gd name="T1" fmla="*/ 313 h 544"/>
                <a:gd name="T2" fmla="*/ 1022 w 1044"/>
                <a:gd name="T3" fmla="*/ 313 h 544"/>
                <a:gd name="T4" fmla="*/ 501 w 1044"/>
                <a:gd name="T5" fmla="*/ 21 h 544"/>
                <a:gd name="T6" fmla="*/ 21 w 1044"/>
                <a:gd name="T7" fmla="*/ 230 h 544"/>
                <a:gd name="T8" fmla="*/ 542 w 1044"/>
                <a:gd name="T9" fmla="*/ 522 h 544"/>
                <a:gd name="T10" fmla="*/ 1022 w 1044"/>
                <a:gd name="T11" fmla="*/ 313 h 544"/>
              </a:gdLst>
              <a:ahLst/>
              <a:cxnLst>
                <a:cxn ang="0">
                  <a:pos x="T0" y="T1"/>
                </a:cxn>
                <a:cxn ang="0">
                  <a:pos x="T2" y="T3"/>
                </a:cxn>
                <a:cxn ang="0">
                  <a:pos x="T4" y="T5"/>
                </a:cxn>
                <a:cxn ang="0">
                  <a:pos x="T6" y="T7"/>
                </a:cxn>
                <a:cxn ang="0">
                  <a:pos x="T8" y="T9"/>
                </a:cxn>
                <a:cxn ang="0">
                  <a:pos x="T10" y="T11"/>
                </a:cxn>
              </a:cxnLst>
              <a:rect l="0" t="0" r="r" b="b"/>
              <a:pathLst>
                <a:path w="1044" h="544">
                  <a:moveTo>
                    <a:pt x="1022" y="313"/>
                  </a:moveTo>
                  <a:lnTo>
                    <a:pt x="1022" y="313"/>
                  </a:lnTo>
                  <a:cubicBezTo>
                    <a:pt x="1022" y="188"/>
                    <a:pt x="793" y="63"/>
                    <a:pt x="501" y="21"/>
                  </a:cubicBezTo>
                  <a:cubicBezTo>
                    <a:pt x="230" y="0"/>
                    <a:pt x="0" y="83"/>
                    <a:pt x="21" y="230"/>
                  </a:cubicBezTo>
                  <a:cubicBezTo>
                    <a:pt x="21" y="355"/>
                    <a:pt x="251" y="480"/>
                    <a:pt x="542" y="522"/>
                  </a:cubicBezTo>
                  <a:cubicBezTo>
                    <a:pt x="814" y="543"/>
                    <a:pt x="1043" y="459"/>
                    <a:pt x="1022"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66" name="Freeform 665"/>
            <p:cNvSpPr>
              <a:spLocks noChangeArrowheads="1"/>
            </p:cNvSpPr>
            <p:nvPr/>
          </p:nvSpPr>
          <p:spPr bwMode="auto">
            <a:xfrm>
              <a:off x="4229" y="1478"/>
              <a:ext cx="232" cy="135"/>
            </a:xfrm>
            <a:custGeom>
              <a:avLst/>
              <a:gdLst>
                <a:gd name="T0" fmla="*/ 0 w 1023"/>
                <a:gd name="T1" fmla="*/ 0 h 605"/>
                <a:gd name="T2" fmla="*/ 0 w 1023"/>
                <a:gd name="T3" fmla="*/ 0 h 605"/>
                <a:gd name="T4" fmla="*/ 521 w 1023"/>
                <a:gd name="T5" fmla="*/ 292 h 605"/>
                <a:gd name="T6" fmla="*/ 1001 w 1023"/>
                <a:gd name="T7" fmla="*/ 83 h 605"/>
                <a:gd name="T8" fmla="*/ 1022 w 1023"/>
                <a:gd name="T9" fmla="*/ 375 h 605"/>
                <a:gd name="T10" fmla="*/ 521 w 1023"/>
                <a:gd name="T11" fmla="*/ 584 h 605"/>
                <a:gd name="T12" fmla="*/ 0 w 1023"/>
                <a:gd name="T13" fmla="*/ 292 h 605"/>
                <a:gd name="T14" fmla="*/ 0 w 1023"/>
                <a:gd name="T15" fmla="*/ 0 h 6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3" h="605">
                  <a:moveTo>
                    <a:pt x="0" y="0"/>
                  </a:moveTo>
                  <a:lnTo>
                    <a:pt x="0" y="0"/>
                  </a:lnTo>
                  <a:cubicBezTo>
                    <a:pt x="0" y="125"/>
                    <a:pt x="230" y="250"/>
                    <a:pt x="521" y="292"/>
                  </a:cubicBezTo>
                  <a:cubicBezTo>
                    <a:pt x="793" y="313"/>
                    <a:pt x="1022" y="229"/>
                    <a:pt x="1001" y="83"/>
                  </a:cubicBezTo>
                  <a:cubicBezTo>
                    <a:pt x="1022" y="375"/>
                    <a:pt x="1022" y="375"/>
                    <a:pt x="1022" y="375"/>
                  </a:cubicBezTo>
                  <a:cubicBezTo>
                    <a:pt x="1022" y="521"/>
                    <a:pt x="814" y="604"/>
                    <a:pt x="521" y="584"/>
                  </a:cubicBezTo>
                  <a:cubicBezTo>
                    <a:pt x="250" y="542"/>
                    <a:pt x="21" y="417"/>
                    <a:pt x="0"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67" name="Freeform 666"/>
            <p:cNvSpPr>
              <a:spLocks noChangeArrowheads="1"/>
            </p:cNvSpPr>
            <p:nvPr/>
          </p:nvSpPr>
          <p:spPr bwMode="auto">
            <a:xfrm>
              <a:off x="4183" y="1122"/>
              <a:ext cx="232" cy="121"/>
            </a:xfrm>
            <a:custGeom>
              <a:avLst/>
              <a:gdLst>
                <a:gd name="T0" fmla="*/ 1022 w 1023"/>
                <a:gd name="T1" fmla="*/ 313 h 544"/>
                <a:gd name="T2" fmla="*/ 1022 w 1023"/>
                <a:gd name="T3" fmla="*/ 313 h 544"/>
                <a:gd name="T4" fmla="*/ 501 w 1023"/>
                <a:gd name="T5" fmla="*/ 21 h 544"/>
                <a:gd name="T6" fmla="*/ 0 w 1023"/>
                <a:gd name="T7" fmla="*/ 229 h 544"/>
                <a:gd name="T8" fmla="*/ 521 w 1023"/>
                <a:gd name="T9" fmla="*/ 500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1"/>
                  </a:cubicBezTo>
                  <a:cubicBezTo>
                    <a:pt x="208" y="0"/>
                    <a:pt x="0" y="83"/>
                    <a:pt x="0" y="229"/>
                  </a:cubicBezTo>
                  <a:cubicBezTo>
                    <a:pt x="0" y="355"/>
                    <a:pt x="250" y="480"/>
                    <a:pt x="521" y="500"/>
                  </a:cubicBezTo>
                  <a:cubicBezTo>
                    <a:pt x="813" y="543"/>
                    <a:pt x="1022" y="459"/>
                    <a:pt x="1022"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68" name="Freeform 667"/>
            <p:cNvSpPr>
              <a:spLocks noChangeArrowheads="1"/>
            </p:cNvSpPr>
            <p:nvPr/>
          </p:nvSpPr>
          <p:spPr bwMode="auto">
            <a:xfrm>
              <a:off x="4183" y="1175"/>
              <a:ext cx="236" cy="135"/>
            </a:xfrm>
            <a:custGeom>
              <a:avLst/>
              <a:gdLst>
                <a:gd name="T0" fmla="*/ 0 w 1044"/>
                <a:gd name="T1" fmla="*/ 0 h 606"/>
                <a:gd name="T2" fmla="*/ 0 w 1044"/>
                <a:gd name="T3" fmla="*/ 0 h 606"/>
                <a:gd name="T4" fmla="*/ 521 w 1044"/>
                <a:gd name="T5" fmla="*/ 271 h 606"/>
                <a:gd name="T6" fmla="*/ 1022 w 1044"/>
                <a:gd name="T7" fmla="*/ 84 h 606"/>
                <a:gd name="T8" fmla="*/ 1022 w 1044"/>
                <a:gd name="T9" fmla="*/ 376 h 606"/>
                <a:gd name="T10" fmla="*/ 542 w 1044"/>
                <a:gd name="T11" fmla="*/ 564 h 606"/>
                <a:gd name="T12" fmla="*/ 21 w 1044"/>
                <a:gd name="T13" fmla="*/ 293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0" y="126"/>
                    <a:pt x="250" y="251"/>
                    <a:pt x="521" y="271"/>
                  </a:cubicBezTo>
                  <a:cubicBezTo>
                    <a:pt x="813" y="314"/>
                    <a:pt x="1022" y="230"/>
                    <a:pt x="1022" y="84"/>
                  </a:cubicBezTo>
                  <a:cubicBezTo>
                    <a:pt x="1022" y="376"/>
                    <a:pt x="1022" y="376"/>
                    <a:pt x="1022" y="376"/>
                  </a:cubicBezTo>
                  <a:cubicBezTo>
                    <a:pt x="1043" y="522"/>
                    <a:pt x="813" y="605"/>
                    <a:pt x="542" y="564"/>
                  </a:cubicBezTo>
                  <a:cubicBezTo>
                    <a:pt x="250" y="543"/>
                    <a:pt x="21" y="418"/>
                    <a:pt x="21" y="293"/>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69" name="Freeform 668"/>
            <p:cNvSpPr>
              <a:spLocks noChangeArrowheads="1"/>
            </p:cNvSpPr>
            <p:nvPr/>
          </p:nvSpPr>
          <p:spPr bwMode="auto">
            <a:xfrm>
              <a:off x="4534" y="1300"/>
              <a:ext cx="234" cy="117"/>
            </a:xfrm>
            <a:custGeom>
              <a:avLst/>
              <a:gdLst>
                <a:gd name="T0" fmla="*/ 1044 w 1045"/>
                <a:gd name="T1" fmla="*/ 313 h 522"/>
                <a:gd name="T2" fmla="*/ 1044 w 1045"/>
                <a:gd name="T3" fmla="*/ 313 h 522"/>
                <a:gd name="T4" fmla="*/ 501 w 1045"/>
                <a:gd name="T5" fmla="*/ 21 h 522"/>
                <a:gd name="T6" fmla="*/ 21 w 1045"/>
                <a:gd name="T7" fmla="*/ 208 h 522"/>
                <a:gd name="T8" fmla="*/ 543 w 1045"/>
                <a:gd name="T9" fmla="*/ 500 h 522"/>
                <a:gd name="T10" fmla="*/ 1044 w 1045"/>
                <a:gd name="T11" fmla="*/ 313 h 522"/>
              </a:gdLst>
              <a:ahLst/>
              <a:cxnLst>
                <a:cxn ang="0">
                  <a:pos x="T0" y="T1"/>
                </a:cxn>
                <a:cxn ang="0">
                  <a:pos x="T2" y="T3"/>
                </a:cxn>
                <a:cxn ang="0">
                  <a:pos x="T4" y="T5"/>
                </a:cxn>
                <a:cxn ang="0">
                  <a:pos x="T6" y="T7"/>
                </a:cxn>
                <a:cxn ang="0">
                  <a:pos x="T8" y="T9"/>
                </a:cxn>
                <a:cxn ang="0">
                  <a:pos x="T10" y="T11"/>
                </a:cxn>
              </a:cxnLst>
              <a:rect l="0" t="0" r="r" b="b"/>
              <a:pathLst>
                <a:path w="1045" h="522">
                  <a:moveTo>
                    <a:pt x="1044" y="313"/>
                  </a:moveTo>
                  <a:lnTo>
                    <a:pt x="1044" y="313"/>
                  </a:lnTo>
                  <a:cubicBezTo>
                    <a:pt x="1022" y="187"/>
                    <a:pt x="793" y="41"/>
                    <a:pt x="501" y="21"/>
                  </a:cubicBezTo>
                  <a:cubicBezTo>
                    <a:pt x="230" y="0"/>
                    <a:pt x="0" y="83"/>
                    <a:pt x="21" y="208"/>
                  </a:cubicBezTo>
                  <a:cubicBezTo>
                    <a:pt x="21" y="354"/>
                    <a:pt x="271" y="480"/>
                    <a:pt x="543" y="500"/>
                  </a:cubicBezTo>
                  <a:cubicBezTo>
                    <a:pt x="814" y="521"/>
                    <a:pt x="1044" y="438"/>
                    <a:pt x="1044"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70" name="Freeform 669"/>
            <p:cNvSpPr>
              <a:spLocks noChangeArrowheads="1"/>
            </p:cNvSpPr>
            <p:nvPr/>
          </p:nvSpPr>
          <p:spPr bwMode="auto">
            <a:xfrm>
              <a:off x="4538" y="1348"/>
              <a:ext cx="236" cy="137"/>
            </a:xfrm>
            <a:custGeom>
              <a:avLst/>
              <a:gdLst>
                <a:gd name="T0" fmla="*/ 0 w 1044"/>
                <a:gd name="T1" fmla="*/ 0 h 607"/>
                <a:gd name="T2" fmla="*/ 0 w 1044"/>
                <a:gd name="T3" fmla="*/ 0 h 607"/>
                <a:gd name="T4" fmla="*/ 522 w 1044"/>
                <a:gd name="T5" fmla="*/ 292 h 607"/>
                <a:gd name="T6" fmla="*/ 1023 w 1044"/>
                <a:gd name="T7" fmla="*/ 105 h 607"/>
                <a:gd name="T8" fmla="*/ 1023 w 1044"/>
                <a:gd name="T9" fmla="*/ 397 h 607"/>
                <a:gd name="T10" fmla="*/ 543 w 1044"/>
                <a:gd name="T11" fmla="*/ 584 h 607"/>
                <a:gd name="T12" fmla="*/ 0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6"/>
                    <a:pt x="250" y="272"/>
                    <a:pt x="522" y="292"/>
                  </a:cubicBezTo>
                  <a:cubicBezTo>
                    <a:pt x="793" y="313"/>
                    <a:pt x="1023" y="230"/>
                    <a:pt x="1023" y="105"/>
                  </a:cubicBezTo>
                  <a:cubicBezTo>
                    <a:pt x="1023" y="397"/>
                    <a:pt x="1023" y="397"/>
                    <a:pt x="1023" y="397"/>
                  </a:cubicBezTo>
                  <a:cubicBezTo>
                    <a:pt x="1043" y="522"/>
                    <a:pt x="814" y="606"/>
                    <a:pt x="543" y="584"/>
                  </a:cubicBezTo>
                  <a:cubicBezTo>
                    <a:pt x="250" y="564"/>
                    <a:pt x="21" y="439"/>
                    <a:pt x="0"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71" name="Freeform 670"/>
            <p:cNvSpPr>
              <a:spLocks noChangeArrowheads="1"/>
            </p:cNvSpPr>
            <p:nvPr/>
          </p:nvSpPr>
          <p:spPr bwMode="auto">
            <a:xfrm>
              <a:off x="4500" y="999"/>
              <a:ext cx="236" cy="117"/>
            </a:xfrm>
            <a:custGeom>
              <a:avLst/>
              <a:gdLst>
                <a:gd name="T0" fmla="*/ 1023 w 1044"/>
                <a:gd name="T1" fmla="*/ 313 h 522"/>
                <a:gd name="T2" fmla="*/ 1023 w 1044"/>
                <a:gd name="T3" fmla="*/ 313 h 522"/>
                <a:gd name="T4" fmla="*/ 501 w 1044"/>
                <a:gd name="T5" fmla="*/ 21 h 522"/>
                <a:gd name="T6" fmla="*/ 0 w 1044"/>
                <a:gd name="T7" fmla="*/ 208 h 522"/>
                <a:gd name="T8" fmla="*/ 543 w 1044"/>
                <a:gd name="T9" fmla="*/ 500 h 522"/>
                <a:gd name="T10" fmla="*/ 1023 w 1044"/>
                <a:gd name="T11" fmla="*/ 313 h 522"/>
              </a:gdLst>
              <a:ahLst/>
              <a:cxnLst>
                <a:cxn ang="0">
                  <a:pos x="T0" y="T1"/>
                </a:cxn>
                <a:cxn ang="0">
                  <a:pos x="T2" y="T3"/>
                </a:cxn>
                <a:cxn ang="0">
                  <a:pos x="T4" y="T5"/>
                </a:cxn>
                <a:cxn ang="0">
                  <a:pos x="T6" y="T7"/>
                </a:cxn>
                <a:cxn ang="0">
                  <a:pos x="T8" y="T9"/>
                </a:cxn>
                <a:cxn ang="0">
                  <a:pos x="T10" y="T11"/>
                </a:cxn>
              </a:cxnLst>
              <a:rect l="0" t="0" r="r" b="b"/>
              <a:pathLst>
                <a:path w="1044" h="522">
                  <a:moveTo>
                    <a:pt x="1023" y="313"/>
                  </a:moveTo>
                  <a:lnTo>
                    <a:pt x="1023" y="313"/>
                  </a:lnTo>
                  <a:cubicBezTo>
                    <a:pt x="1023" y="167"/>
                    <a:pt x="772" y="41"/>
                    <a:pt x="501" y="21"/>
                  </a:cubicBezTo>
                  <a:cubicBezTo>
                    <a:pt x="230" y="0"/>
                    <a:pt x="0" y="83"/>
                    <a:pt x="0" y="208"/>
                  </a:cubicBezTo>
                  <a:cubicBezTo>
                    <a:pt x="21" y="354"/>
                    <a:pt x="250" y="480"/>
                    <a:pt x="543" y="500"/>
                  </a:cubicBezTo>
                  <a:cubicBezTo>
                    <a:pt x="814" y="521"/>
                    <a:pt x="1043" y="438"/>
                    <a:pt x="1023"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72" name="Freeform 671"/>
            <p:cNvSpPr>
              <a:spLocks noChangeArrowheads="1"/>
            </p:cNvSpPr>
            <p:nvPr/>
          </p:nvSpPr>
          <p:spPr bwMode="auto">
            <a:xfrm>
              <a:off x="4500" y="1046"/>
              <a:ext cx="236" cy="137"/>
            </a:xfrm>
            <a:custGeom>
              <a:avLst/>
              <a:gdLst>
                <a:gd name="T0" fmla="*/ 0 w 1044"/>
                <a:gd name="T1" fmla="*/ 0 h 607"/>
                <a:gd name="T2" fmla="*/ 0 w 1044"/>
                <a:gd name="T3" fmla="*/ 0 h 607"/>
                <a:gd name="T4" fmla="*/ 543 w 1044"/>
                <a:gd name="T5" fmla="*/ 292 h 607"/>
                <a:gd name="T6" fmla="*/ 1023 w 1044"/>
                <a:gd name="T7" fmla="*/ 105 h 607"/>
                <a:gd name="T8" fmla="*/ 1043 w 1044"/>
                <a:gd name="T9" fmla="*/ 397 h 607"/>
                <a:gd name="T10" fmla="*/ 543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0" y="272"/>
                    <a:pt x="543" y="292"/>
                  </a:cubicBezTo>
                  <a:cubicBezTo>
                    <a:pt x="814" y="313"/>
                    <a:pt x="1043" y="230"/>
                    <a:pt x="1023" y="105"/>
                  </a:cubicBezTo>
                  <a:cubicBezTo>
                    <a:pt x="1043" y="397"/>
                    <a:pt x="1043" y="397"/>
                    <a:pt x="1043" y="397"/>
                  </a:cubicBezTo>
                  <a:cubicBezTo>
                    <a:pt x="1043" y="522"/>
                    <a:pt x="835" y="606"/>
                    <a:pt x="543" y="584"/>
                  </a:cubicBezTo>
                  <a:cubicBezTo>
                    <a:pt x="272" y="563"/>
                    <a:pt x="21" y="439"/>
                    <a:pt x="21"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73" name="Freeform 672"/>
            <p:cNvSpPr>
              <a:spLocks noChangeArrowheads="1"/>
            </p:cNvSpPr>
            <p:nvPr/>
          </p:nvSpPr>
          <p:spPr bwMode="auto">
            <a:xfrm>
              <a:off x="4855" y="1175"/>
              <a:ext cx="232" cy="121"/>
            </a:xfrm>
            <a:custGeom>
              <a:avLst/>
              <a:gdLst>
                <a:gd name="T0" fmla="*/ 1022 w 1023"/>
                <a:gd name="T1" fmla="*/ 314 h 544"/>
                <a:gd name="T2" fmla="*/ 1022 w 1023"/>
                <a:gd name="T3" fmla="*/ 314 h 544"/>
                <a:gd name="T4" fmla="*/ 501 w 1023"/>
                <a:gd name="T5" fmla="*/ 43 h 544"/>
                <a:gd name="T6" fmla="*/ 0 w 1023"/>
                <a:gd name="T7" fmla="*/ 230 h 544"/>
                <a:gd name="T8" fmla="*/ 521 w 1023"/>
                <a:gd name="T9" fmla="*/ 522 h 544"/>
                <a:gd name="T10" fmla="*/ 1022 w 1023"/>
                <a:gd name="T11" fmla="*/ 314 h 544"/>
              </a:gdLst>
              <a:ahLst/>
              <a:cxnLst>
                <a:cxn ang="0">
                  <a:pos x="T0" y="T1"/>
                </a:cxn>
                <a:cxn ang="0">
                  <a:pos x="T2" y="T3"/>
                </a:cxn>
                <a:cxn ang="0">
                  <a:pos x="T4" y="T5"/>
                </a:cxn>
                <a:cxn ang="0">
                  <a:pos x="T6" y="T7"/>
                </a:cxn>
                <a:cxn ang="0">
                  <a:pos x="T8" y="T9"/>
                </a:cxn>
                <a:cxn ang="0">
                  <a:pos x="T10" y="T11"/>
                </a:cxn>
              </a:cxnLst>
              <a:rect l="0" t="0" r="r" b="b"/>
              <a:pathLst>
                <a:path w="1023" h="544">
                  <a:moveTo>
                    <a:pt x="1022" y="314"/>
                  </a:moveTo>
                  <a:lnTo>
                    <a:pt x="1022" y="314"/>
                  </a:lnTo>
                  <a:cubicBezTo>
                    <a:pt x="1022" y="188"/>
                    <a:pt x="772" y="63"/>
                    <a:pt x="501" y="43"/>
                  </a:cubicBezTo>
                  <a:cubicBezTo>
                    <a:pt x="209" y="0"/>
                    <a:pt x="0" y="84"/>
                    <a:pt x="0" y="230"/>
                  </a:cubicBezTo>
                  <a:cubicBezTo>
                    <a:pt x="21" y="355"/>
                    <a:pt x="250" y="480"/>
                    <a:pt x="521" y="522"/>
                  </a:cubicBezTo>
                  <a:cubicBezTo>
                    <a:pt x="814" y="543"/>
                    <a:pt x="1022" y="460"/>
                    <a:pt x="1022" y="314"/>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74" name="Freeform 673"/>
            <p:cNvSpPr>
              <a:spLocks noChangeArrowheads="1"/>
            </p:cNvSpPr>
            <p:nvPr/>
          </p:nvSpPr>
          <p:spPr bwMode="auto">
            <a:xfrm>
              <a:off x="4855" y="1225"/>
              <a:ext cx="236" cy="137"/>
            </a:xfrm>
            <a:custGeom>
              <a:avLst/>
              <a:gdLst>
                <a:gd name="T0" fmla="*/ 0 w 1044"/>
                <a:gd name="T1" fmla="*/ 0 h 606"/>
                <a:gd name="T2" fmla="*/ 0 w 1044"/>
                <a:gd name="T3" fmla="*/ 0 h 606"/>
                <a:gd name="T4" fmla="*/ 521 w 1044"/>
                <a:gd name="T5" fmla="*/ 292 h 606"/>
                <a:gd name="T6" fmla="*/ 1022 w 1044"/>
                <a:gd name="T7" fmla="*/ 84 h 606"/>
                <a:gd name="T8" fmla="*/ 1043 w 1044"/>
                <a:gd name="T9" fmla="*/ 375 h 606"/>
                <a:gd name="T10" fmla="*/ 543 w 1044"/>
                <a:gd name="T11" fmla="*/ 584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92"/>
                  </a:cubicBezTo>
                  <a:cubicBezTo>
                    <a:pt x="814" y="313"/>
                    <a:pt x="1022" y="230"/>
                    <a:pt x="1022" y="84"/>
                  </a:cubicBezTo>
                  <a:cubicBezTo>
                    <a:pt x="1043" y="375"/>
                    <a:pt x="1043" y="375"/>
                    <a:pt x="1043" y="375"/>
                  </a:cubicBezTo>
                  <a:cubicBezTo>
                    <a:pt x="1043" y="521"/>
                    <a:pt x="814" y="605"/>
                    <a:pt x="543" y="584"/>
                  </a:cubicBezTo>
                  <a:cubicBezTo>
                    <a:pt x="271" y="542"/>
                    <a:pt x="21" y="417"/>
                    <a:pt x="21"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75" name="Freeform 674"/>
            <p:cNvSpPr>
              <a:spLocks noChangeArrowheads="1"/>
            </p:cNvSpPr>
            <p:nvPr/>
          </p:nvSpPr>
          <p:spPr bwMode="auto">
            <a:xfrm>
              <a:off x="4808" y="876"/>
              <a:ext cx="230" cy="121"/>
            </a:xfrm>
            <a:custGeom>
              <a:avLst/>
              <a:gdLst>
                <a:gd name="T0" fmla="*/ 1022 w 1023"/>
                <a:gd name="T1" fmla="*/ 313 h 544"/>
                <a:gd name="T2" fmla="*/ 1022 w 1023"/>
                <a:gd name="T3" fmla="*/ 313 h 544"/>
                <a:gd name="T4" fmla="*/ 500 w 1023"/>
                <a:gd name="T5" fmla="*/ 21 h 544"/>
                <a:gd name="T6" fmla="*/ 0 w 1023"/>
                <a:gd name="T7" fmla="*/ 209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22" y="188"/>
                    <a:pt x="771" y="63"/>
                    <a:pt x="500" y="21"/>
                  </a:cubicBezTo>
                  <a:cubicBezTo>
                    <a:pt x="208" y="0"/>
                    <a:pt x="0" y="84"/>
                    <a:pt x="0" y="209"/>
                  </a:cubicBezTo>
                  <a:cubicBezTo>
                    <a:pt x="20" y="355"/>
                    <a:pt x="250" y="480"/>
                    <a:pt x="521" y="501"/>
                  </a:cubicBezTo>
                  <a:cubicBezTo>
                    <a:pt x="813" y="543"/>
                    <a:pt x="1022" y="439"/>
                    <a:pt x="1022"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76" name="Freeform 675"/>
            <p:cNvSpPr>
              <a:spLocks noChangeArrowheads="1"/>
            </p:cNvSpPr>
            <p:nvPr/>
          </p:nvSpPr>
          <p:spPr bwMode="auto">
            <a:xfrm>
              <a:off x="4808" y="923"/>
              <a:ext cx="236" cy="141"/>
            </a:xfrm>
            <a:custGeom>
              <a:avLst/>
              <a:gdLst>
                <a:gd name="T0" fmla="*/ 0 w 1043"/>
                <a:gd name="T1" fmla="*/ 0 h 627"/>
                <a:gd name="T2" fmla="*/ 0 w 1043"/>
                <a:gd name="T3" fmla="*/ 0 h 627"/>
                <a:gd name="T4" fmla="*/ 521 w 1043"/>
                <a:gd name="T5" fmla="*/ 292 h 627"/>
                <a:gd name="T6" fmla="*/ 1022 w 1043"/>
                <a:gd name="T7" fmla="*/ 104 h 627"/>
                <a:gd name="T8" fmla="*/ 1042 w 1043"/>
                <a:gd name="T9" fmla="*/ 397 h 627"/>
                <a:gd name="T10" fmla="*/ 542 w 1043"/>
                <a:gd name="T11" fmla="*/ 584 h 627"/>
                <a:gd name="T12" fmla="*/ 20 w 1043"/>
                <a:gd name="T13" fmla="*/ 292 h 627"/>
                <a:gd name="T14" fmla="*/ 0 w 1043"/>
                <a:gd name="T15" fmla="*/ 0 h 6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3" h="627">
                  <a:moveTo>
                    <a:pt x="0" y="0"/>
                  </a:moveTo>
                  <a:lnTo>
                    <a:pt x="0" y="0"/>
                  </a:lnTo>
                  <a:cubicBezTo>
                    <a:pt x="20" y="146"/>
                    <a:pt x="250" y="271"/>
                    <a:pt x="521" y="292"/>
                  </a:cubicBezTo>
                  <a:cubicBezTo>
                    <a:pt x="813" y="334"/>
                    <a:pt x="1022" y="230"/>
                    <a:pt x="1022" y="104"/>
                  </a:cubicBezTo>
                  <a:cubicBezTo>
                    <a:pt x="1042" y="397"/>
                    <a:pt x="1042" y="397"/>
                    <a:pt x="1042" y="397"/>
                  </a:cubicBezTo>
                  <a:cubicBezTo>
                    <a:pt x="1042" y="521"/>
                    <a:pt x="813" y="626"/>
                    <a:pt x="542" y="584"/>
                  </a:cubicBezTo>
                  <a:cubicBezTo>
                    <a:pt x="271" y="563"/>
                    <a:pt x="20" y="438"/>
                    <a:pt x="20"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77" name="Freeform 676"/>
            <p:cNvSpPr>
              <a:spLocks noChangeArrowheads="1"/>
            </p:cNvSpPr>
            <p:nvPr/>
          </p:nvSpPr>
          <p:spPr bwMode="auto">
            <a:xfrm>
              <a:off x="5162" y="1056"/>
              <a:ext cx="232" cy="117"/>
            </a:xfrm>
            <a:custGeom>
              <a:avLst/>
              <a:gdLst>
                <a:gd name="T0" fmla="*/ 1022 w 1023"/>
                <a:gd name="T1" fmla="*/ 313 h 522"/>
                <a:gd name="T2" fmla="*/ 1022 w 1023"/>
                <a:gd name="T3" fmla="*/ 313 h 522"/>
                <a:gd name="T4" fmla="*/ 500 w 1023"/>
                <a:gd name="T5" fmla="*/ 21 h 522"/>
                <a:gd name="T6" fmla="*/ 0 w 1023"/>
                <a:gd name="T7" fmla="*/ 208 h 522"/>
                <a:gd name="T8" fmla="*/ 522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67"/>
                    <a:pt x="772" y="42"/>
                    <a:pt x="500" y="21"/>
                  </a:cubicBezTo>
                  <a:cubicBezTo>
                    <a:pt x="209" y="0"/>
                    <a:pt x="0" y="84"/>
                    <a:pt x="0" y="208"/>
                  </a:cubicBezTo>
                  <a:cubicBezTo>
                    <a:pt x="21" y="355"/>
                    <a:pt x="250" y="480"/>
                    <a:pt x="522" y="501"/>
                  </a:cubicBezTo>
                  <a:cubicBezTo>
                    <a:pt x="813" y="521"/>
                    <a:pt x="1022" y="438"/>
                    <a:pt x="1022"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78" name="Freeform 677"/>
            <p:cNvSpPr>
              <a:spLocks noChangeArrowheads="1"/>
            </p:cNvSpPr>
            <p:nvPr/>
          </p:nvSpPr>
          <p:spPr bwMode="auto">
            <a:xfrm>
              <a:off x="5162" y="1102"/>
              <a:ext cx="236" cy="137"/>
            </a:xfrm>
            <a:custGeom>
              <a:avLst/>
              <a:gdLst>
                <a:gd name="T0" fmla="*/ 0 w 1044"/>
                <a:gd name="T1" fmla="*/ 0 h 607"/>
                <a:gd name="T2" fmla="*/ 0 w 1044"/>
                <a:gd name="T3" fmla="*/ 0 h 607"/>
                <a:gd name="T4" fmla="*/ 522 w 1044"/>
                <a:gd name="T5" fmla="*/ 293 h 607"/>
                <a:gd name="T6" fmla="*/ 1022 w 1044"/>
                <a:gd name="T7" fmla="*/ 105 h 607"/>
                <a:gd name="T8" fmla="*/ 1022 w 1044"/>
                <a:gd name="T9" fmla="*/ 397 h 607"/>
                <a:gd name="T10" fmla="*/ 542 w 1044"/>
                <a:gd name="T11" fmla="*/ 584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7"/>
                    <a:pt x="250" y="272"/>
                    <a:pt x="522" y="293"/>
                  </a:cubicBezTo>
                  <a:cubicBezTo>
                    <a:pt x="813" y="313"/>
                    <a:pt x="1022" y="230"/>
                    <a:pt x="1022" y="105"/>
                  </a:cubicBezTo>
                  <a:cubicBezTo>
                    <a:pt x="1022" y="397"/>
                    <a:pt x="1022" y="397"/>
                    <a:pt x="1022" y="397"/>
                  </a:cubicBezTo>
                  <a:cubicBezTo>
                    <a:pt x="1043" y="522"/>
                    <a:pt x="813" y="606"/>
                    <a:pt x="542" y="584"/>
                  </a:cubicBezTo>
                  <a:cubicBezTo>
                    <a:pt x="250" y="564"/>
                    <a:pt x="21" y="439"/>
                    <a:pt x="21" y="293"/>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grpSp>
      <p:grpSp>
        <p:nvGrpSpPr>
          <p:cNvPr id="640" name="Group 204"/>
          <p:cNvGrpSpPr>
            <a:grpSpLocks/>
          </p:cNvGrpSpPr>
          <p:nvPr/>
        </p:nvGrpSpPr>
        <p:grpSpPr bwMode="auto">
          <a:xfrm flipH="1">
            <a:off x="3536032" y="2645751"/>
            <a:ext cx="992980" cy="723563"/>
            <a:chOff x="3658" y="852"/>
            <a:chExt cx="1986" cy="1447"/>
          </a:xfrm>
        </p:grpSpPr>
        <p:sp>
          <p:nvSpPr>
            <p:cNvPr id="641" name="Freeform 640"/>
            <p:cNvSpPr>
              <a:spLocks noChangeArrowheads="1"/>
            </p:cNvSpPr>
            <p:nvPr/>
          </p:nvSpPr>
          <p:spPr bwMode="auto">
            <a:xfrm>
              <a:off x="3658" y="1419"/>
              <a:ext cx="662" cy="880"/>
            </a:xfrm>
            <a:custGeom>
              <a:avLst/>
              <a:gdLst>
                <a:gd name="T0" fmla="*/ 2921 w 2922"/>
                <a:gd name="T1" fmla="*/ 3879 h 3880"/>
                <a:gd name="T2" fmla="*/ 0 w 2922"/>
                <a:gd name="T3" fmla="*/ 2629 h 3880"/>
                <a:gd name="T4" fmla="*/ 0 w 2922"/>
                <a:gd name="T5" fmla="*/ 0 h 3880"/>
                <a:gd name="T6" fmla="*/ 2921 w 2922"/>
                <a:gd name="T7" fmla="*/ 1251 h 3880"/>
                <a:gd name="T8" fmla="*/ 2921 w 2922"/>
                <a:gd name="T9" fmla="*/ 3879 h 3880"/>
              </a:gdLst>
              <a:ahLst/>
              <a:cxnLst>
                <a:cxn ang="0">
                  <a:pos x="T0" y="T1"/>
                </a:cxn>
                <a:cxn ang="0">
                  <a:pos x="T2" y="T3"/>
                </a:cxn>
                <a:cxn ang="0">
                  <a:pos x="T4" y="T5"/>
                </a:cxn>
                <a:cxn ang="0">
                  <a:pos x="T6" y="T7"/>
                </a:cxn>
                <a:cxn ang="0">
                  <a:pos x="T8" y="T9"/>
                </a:cxn>
              </a:cxnLst>
              <a:rect l="0" t="0" r="r" b="b"/>
              <a:pathLst>
                <a:path w="2922" h="3880">
                  <a:moveTo>
                    <a:pt x="2921" y="3879"/>
                  </a:moveTo>
                  <a:lnTo>
                    <a:pt x="0" y="2629"/>
                  </a:lnTo>
                  <a:lnTo>
                    <a:pt x="0" y="0"/>
                  </a:lnTo>
                  <a:lnTo>
                    <a:pt x="2921" y="1251"/>
                  </a:lnTo>
                  <a:lnTo>
                    <a:pt x="2921" y="3879"/>
                  </a:lnTo>
                </a:path>
              </a:pathLst>
            </a:custGeom>
            <a:gradFill flip="none" rotWithShape="1">
              <a:gsLst>
                <a:gs pos="0">
                  <a:schemeClr val="accent3">
                    <a:lumMod val="40000"/>
                    <a:lumOff val="60000"/>
                  </a:schemeClr>
                </a:gs>
                <a:gs pos="46000">
                  <a:schemeClr val="accent3">
                    <a:lumMod val="95000"/>
                    <a:lumOff val="5000"/>
                  </a:schemeClr>
                </a:gs>
                <a:gs pos="100000">
                  <a:schemeClr val="accent3">
                    <a:lumMod val="60000"/>
                  </a:schemeClr>
                </a:gs>
              </a:gsLst>
              <a:path path="circle">
                <a:fillToRect l="50000" t="130000" r="50000" b="-3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42" name="Freeform 641"/>
            <p:cNvSpPr>
              <a:spLocks noChangeArrowheads="1"/>
            </p:cNvSpPr>
            <p:nvPr/>
          </p:nvSpPr>
          <p:spPr bwMode="auto">
            <a:xfrm>
              <a:off x="4320" y="1133"/>
              <a:ext cx="1324" cy="1166"/>
            </a:xfrm>
            <a:custGeom>
              <a:avLst/>
              <a:gdLst>
                <a:gd name="T0" fmla="*/ 2920 w 5842"/>
                <a:gd name="T1" fmla="*/ 1272 h 5152"/>
                <a:gd name="T2" fmla="*/ 0 w 5842"/>
                <a:gd name="T3" fmla="*/ 2523 h 5152"/>
                <a:gd name="T4" fmla="*/ 0 w 5842"/>
                <a:gd name="T5" fmla="*/ 5151 h 5152"/>
                <a:gd name="T6" fmla="*/ 2920 w 5842"/>
                <a:gd name="T7" fmla="*/ 3901 h 5152"/>
                <a:gd name="T8" fmla="*/ 5841 w 5842"/>
                <a:gd name="T9" fmla="*/ 2649 h 5152"/>
                <a:gd name="T10" fmla="*/ 5841 w 5842"/>
                <a:gd name="T11" fmla="*/ 0 h 5152"/>
                <a:gd name="T12" fmla="*/ 2920 w 5842"/>
                <a:gd name="T13" fmla="*/ 1272 h 5152"/>
              </a:gdLst>
              <a:ahLst/>
              <a:cxnLst>
                <a:cxn ang="0">
                  <a:pos x="T0" y="T1"/>
                </a:cxn>
                <a:cxn ang="0">
                  <a:pos x="T2" y="T3"/>
                </a:cxn>
                <a:cxn ang="0">
                  <a:pos x="T4" y="T5"/>
                </a:cxn>
                <a:cxn ang="0">
                  <a:pos x="T6" y="T7"/>
                </a:cxn>
                <a:cxn ang="0">
                  <a:pos x="T8" y="T9"/>
                </a:cxn>
                <a:cxn ang="0">
                  <a:pos x="T10" y="T11"/>
                </a:cxn>
                <a:cxn ang="0">
                  <a:pos x="T12" y="T13"/>
                </a:cxn>
              </a:cxnLst>
              <a:rect l="0" t="0" r="r" b="b"/>
              <a:pathLst>
                <a:path w="5842" h="5152">
                  <a:moveTo>
                    <a:pt x="2920" y="1272"/>
                  </a:moveTo>
                  <a:lnTo>
                    <a:pt x="0" y="2523"/>
                  </a:lnTo>
                  <a:lnTo>
                    <a:pt x="0" y="5151"/>
                  </a:lnTo>
                  <a:lnTo>
                    <a:pt x="2920" y="3901"/>
                  </a:lnTo>
                  <a:lnTo>
                    <a:pt x="5841" y="2649"/>
                  </a:lnTo>
                  <a:lnTo>
                    <a:pt x="5841" y="0"/>
                  </a:lnTo>
                  <a:lnTo>
                    <a:pt x="2920" y="1272"/>
                  </a:lnTo>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43" name="Freeform 642"/>
            <p:cNvSpPr>
              <a:spLocks noChangeArrowheads="1"/>
            </p:cNvSpPr>
            <p:nvPr/>
          </p:nvSpPr>
          <p:spPr bwMode="auto">
            <a:xfrm>
              <a:off x="3658" y="852"/>
              <a:ext cx="1986" cy="856"/>
            </a:xfrm>
            <a:custGeom>
              <a:avLst/>
              <a:gdLst>
                <a:gd name="T0" fmla="*/ 5841 w 8763"/>
                <a:gd name="T1" fmla="*/ 0 h 3776"/>
                <a:gd name="T2" fmla="*/ 2921 w 8763"/>
                <a:gd name="T3" fmla="*/ 1252 h 3776"/>
                <a:gd name="T4" fmla="*/ 0 w 8763"/>
                <a:gd name="T5" fmla="*/ 2524 h 3776"/>
                <a:gd name="T6" fmla="*/ 2921 w 8763"/>
                <a:gd name="T7" fmla="*/ 3775 h 3776"/>
                <a:gd name="T8" fmla="*/ 5841 w 8763"/>
                <a:gd name="T9" fmla="*/ 2524 h 3776"/>
                <a:gd name="T10" fmla="*/ 8762 w 8763"/>
                <a:gd name="T11" fmla="*/ 1252 h 3776"/>
                <a:gd name="T12" fmla="*/ 5841 w 8763"/>
                <a:gd name="T13" fmla="*/ 0 h 3776"/>
              </a:gdLst>
              <a:ahLst/>
              <a:cxnLst>
                <a:cxn ang="0">
                  <a:pos x="T0" y="T1"/>
                </a:cxn>
                <a:cxn ang="0">
                  <a:pos x="T2" y="T3"/>
                </a:cxn>
                <a:cxn ang="0">
                  <a:pos x="T4" y="T5"/>
                </a:cxn>
                <a:cxn ang="0">
                  <a:pos x="T6" y="T7"/>
                </a:cxn>
                <a:cxn ang="0">
                  <a:pos x="T8" y="T9"/>
                </a:cxn>
                <a:cxn ang="0">
                  <a:pos x="T10" y="T11"/>
                </a:cxn>
                <a:cxn ang="0">
                  <a:pos x="T12" y="T13"/>
                </a:cxn>
              </a:cxnLst>
              <a:rect l="0" t="0" r="r" b="b"/>
              <a:pathLst>
                <a:path w="8763" h="3776">
                  <a:moveTo>
                    <a:pt x="5841" y="0"/>
                  </a:moveTo>
                  <a:lnTo>
                    <a:pt x="2921" y="1252"/>
                  </a:lnTo>
                  <a:lnTo>
                    <a:pt x="0" y="2524"/>
                  </a:lnTo>
                  <a:lnTo>
                    <a:pt x="2921" y="3775"/>
                  </a:lnTo>
                  <a:lnTo>
                    <a:pt x="5841" y="2524"/>
                  </a:lnTo>
                  <a:lnTo>
                    <a:pt x="8762" y="1252"/>
                  </a:lnTo>
                  <a:lnTo>
                    <a:pt x="5841" y="0"/>
                  </a:lnTo>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44" name="Freeform 643"/>
            <p:cNvSpPr>
              <a:spLocks noChangeArrowheads="1"/>
            </p:cNvSpPr>
            <p:nvPr/>
          </p:nvSpPr>
          <p:spPr bwMode="auto">
            <a:xfrm>
              <a:off x="3872" y="1246"/>
              <a:ext cx="234" cy="121"/>
            </a:xfrm>
            <a:custGeom>
              <a:avLst/>
              <a:gdLst>
                <a:gd name="T0" fmla="*/ 1022 w 1044"/>
                <a:gd name="T1" fmla="*/ 333 h 543"/>
                <a:gd name="T2" fmla="*/ 1022 w 1044"/>
                <a:gd name="T3" fmla="*/ 333 h 543"/>
                <a:gd name="T4" fmla="*/ 500 w 1044"/>
                <a:gd name="T5" fmla="*/ 41 h 543"/>
                <a:gd name="T6" fmla="*/ 20 w 1044"/>
                <a:gd name="T7" fmla="*/ 229 h 543"/>
                <a:gd name="T8" fmla="*/ 542 w 1044"/>
                <a:gd name="T9" fmla="*/ 521 h 543"/>
                <a:gd name="T10" fmla="*/ 1022 w 1044"/>
                <a:gd name="T11" fmla="*/ 333 h 543"/>
              </a:gdLst>
              <a:ahLst/>
              <a:cxnLst>
                <a:cxn ang="0">
                  <a:pos x="T0" y="T1"/>
                </a:cxn>
                <a:cxn ang="0">
                  <a:pos x="T2" y="T3"/>
                </a:cxn>
                <a:cxn ang="0">
                  <a:pos x="T4" y="T5"/>
                </a:cxn>
                <a:cxn ang="0">
                  <a:pos x="T6" y="T7"/>
                </a:cxn>
                <a:cxn ang="0">
                  <a:pos x="T8" y="T9"/>
                </a:cxn>
                <a:cxn ang="0">
                  <a:pos x="T10" y="T11"/>
                </a:cxn>
              </a:cxnLst>
              <a:rect l="0" t="0" r="r" b="b"/>
              <a:pathLst>
                <a:path w="1044" h="543">
                  <a:moveTo>
                    <a:pt x="1022" y="333"/>
                  </a:moveTo>
                  <a:lnTo>
                    <a:pt x="1022" y="333"/>
                  </a:lnTo>
                  <a:cubicBezTo>
                    <a:pt x="1022" y="187"/>
                    <a:pt x="793" y="62"/>
                    <a:pt x="500" y="41"/>
                  </a:cubicBezTo>
                  <a:cubicBezTo>
                    <a:pt x="229" y="0"/>
                    <a:pt x="0" y="104"/>
                    <a:pt x="20" y="229"/>
                  </a:cubicBezTo>
                  <a:cubicBezTo>
                    <a:pt x="20" y="354"/>
                    <a:pt x="250" y="479"/>
                    <a:pt x="542" y="521"/>
                  </a:cubicBezTo>
                  <a:cubicBezTo>
                    <a:pt x="813" y="542"/>
                    <a:pt x="1043" y="458"/>
                    <a:pt x="1022" y="33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45" name="Freeform 644"/>
            <p:cNvSpPr>
              <a:spLocks noChangeArrowheads="1"/>
            </p:cNvSpPr>
            <p:nvPr/>
          </p:nvSpPr>
          <p:spPr bwMode="auto">
            <a:xfrm>
              <a:off x="3876" y="1298"/>
              <a:ext cx="230" cy="135"/>
            </a:xfrm>
            <a:custGeom>
              <a:avLst/>
              <a:gdLst>
                <a:gd name="T0" fmla="*/ 0 w 1024"/>
                <a:gd name="T1" fmla="*/ 0 h 606"/>
                <a:gd name="T2" fmla="*/ 0 w 1024"/>
                <a:gd name="T3" fmla="*/ 0 h 606"/>
                <a:gd name="T4" fmla="*/ 522 w 1024"/>
                <a:gd name="T5" fmla="*/ 292 h 606"/>
                <a:gd name="T6" fmla="*/ 1002 w 1024"/>
                <a:gd name="T7" fmla="*/ 104 h 606"/>
                <a:gd name="T8" fmla="*/ 1023 w 1024"/>
                <a:gd name="T9" fmla="*/ 396 h 606"/>
                <a:gd name="T10" fmla="*/ 522 w 1024"/>
                <a:gd name="T11" fmla="*/ 584 h 606"/>
                <a:gd name="T12" fmla="*/ 0 w 1024"/>
                <a:gd name="T13" fmla="*/ 292 h 606"/>
                <a:gd name="T14" fmla="*/ 0 w 102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4" h="606">
                  <a:moveTo>
                    <a:pt x="0" y="0"/>
                  </a:moveTo>
                  <a:lnTo>
                    <a:pt x="0" y="0"/>
                  </a:lnTo>
                  <a:cubicBezTo>
                    <a:pt x="0" y="125"/>
                    <a:pt x="230" y="250"/>
                    <a:pt x="522" y="292"/>
                  </a:cubicBezTo>
                  <a:cubicBezTo>
                    <a:pt x="793" y="313"/>
                    <a:pt x="1023" y="229"/>
                    <a:pt x="1002" y="104"/>
                  </a:cubicBezTo>
                  <a:cubicBezTo>
                    <a:pt x="1023" y="396"/>
                    <a:pt x="1023" y="396"/>
                    <a:pt x="1023" y="396"/>
                  </a:cubicBezTo>
                  <a:cubicBezTo>
                    <a:pt x="1023" y="521"/>
                    <a:pt x="814" y="605"/>
                    <a:pt x="522" y="584"/>
                  </a:cubicBezTo>
                  <a:cubicBezTo>
                    <a:pt x="251" y="563"/>
                    <a:pt x="22" y="417"/>
                    <a:pt x="0" y="292"/>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46" name="Freeform 645"/>
            <p:cNvSpPr>
              <a:spLocks noChangeArrowheads="1"/>
            </p:cNvSpPr>
            <p:nvPr/>
          </p:nvSpPr>
          <p:spPr bwMode="auto">
            <a:xfrm>
              <a:off x="4225" y="1423"/>
              <a:ext cx="236" cy="123"/>
            </a:xfrm>
            <a:custGeom>
              <a:avLst/>
              <a:gdLst>
                <a:gd name="T0" fmla="*/ 1022 w 1044"/>
                <a:gd name="T1" fmla="*/ 313 h 544"/>
                <a:gd name="T2" fmla="*/ 1022 w 1044"/>
                <a:gd name="T3" fmla="*/ 313 h 544"/>
                <a:gd name="T4" fmla="*/ 501 w 1044"/>
                <a:gd name="T5" fmla="*/ 21 h 544"/>
                <a:gd name="T6" fmla="*/ 21 w 1044"/>
                <a:gd name="T7" fmla="*/ 230 h 544"/>
                <a:gd name="T8" fmla="*/ 542 w 1044"/>
                <a:gd name="T9" fmla="*/ 522 h 544"/>
                <a:gd name="T10" fmla="*/ 1022 w 1044"/>
                <a:gd name="T11" fmla="*/ 313 h 544"/>
              </a:gdLst>
              <a:ahLst/>
              <a:cxnLst>
                <a:cxn ang="0">
                  <a:pos x="T0" y="T1"/>
                </a:cxn>
                <a:cxn ang="0">
                  <a:pos x="T2" y="T3"/>
                </a:cxn>
                <a:cxn ang="0">
                  <a:pos x="T4" y="T5"/>
                </a:cxn>
                <a:cxn ang="0">
                  <a:pos x="T6" y="T7"/>
                </a:cxn>
                <a:cxn ang="0">
                  <a:pos x="T8" y="T9"/>
                </a:cxn>
                <a:cxn ang="0">
                  <a:pos x="T10" y="T11"/>
                </a:cxn>
              </a:cxnLst>
              <a:rect l="0" t="0" r="r" b="b"/>
              <a:pathLst>
                <a:path w="1044" h="544">
                  <a:moveTo>
                    <a:pt x="1022" y="313"/>
                  </a:moveTo>
                  <a:lnTo>
                    <a:pt x="1022" y="313"/>
                  </a:lnTo>
                  <a:cubicBezTo>
                    <a:pt x="1022" y="188"/>
                    <a:pt x="793" y="63"/>
                    <a:pt x="501" y="21"/>
                  </a:cubicBezTo>
                  <a:cubicBezTo>
                    <a:pt x="230" y="0"/>
                    <a:pt x="0" y="83"/>
                    <a:pt x="21" y="230"/>
                  </a:cubicBezTo>
                  <a:cubicBezTo>
                    <a:pt x="21" y="355"/>
                    <a:pt x="251" y="480"/>
                    <a:pt x="542" y="522"/>
                  </a:cubicBezTo>
                  <a:cubicBezTo>
                    <a:pt x="814" y="543"/>
                    <a:pt x="1043" y="459"/>
                    <a:pt x="1022" y="31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47" name="Freeform 646"/>
            <p:cNvSpPr>
              <a:spLocks noChangeArrowheads="1"/>
            </p:cNvSpPr>
            <p:nvPr/>
          </p:nvSpPr>
          <p:spPr bwMode="auto">
            <a:xfrm>
              <a:off x="4229" y="1478"/>
              <a:ext cx="232" cy="135"/>
            </a:xfrm>
            <a:custGeom>
              <a:avLst/>
              <a:gdLst>
                <a:gd name="T0" fmla="*/ 0 w 1023"/>
                <a:gd name="T1" fmla="*/ 0 h 605"/>
                <a:gd name="T2" fmla="*/ 0 w 1023"/>
                <a:gd name="T3" fmla="*/ 0 h 605"/>
                <a:gd name="T4" fmla="*/ 521 w 1023"/>
                <a:gd name="T5" fmla="*/ 292 h 605"/>
                <a:gd name="T6" fmla="*/ 1001 w 1023"/>
                <a:gd name="T7" fmla="*/ 83 h 605"/>
                <a:gd name="T8" fmla="*/ 1022 w 1023"/>
                <a:gd name="T9" fmla="*/ 375 h 605"/>
                <a:gd name="T10" fmla="*/ 521 w 1023"/>
                <a:gd name="T11" fmla="*/ 584 h 605"/>
                <a:gd name="T12" fmla="*/ 0 w 1023"/>
                <a:gd name="T13" fmla="*/ 292 h 605"/>
                <a:gd name="T14" fmla="*/ 0 w 1023"/>
                <a:gd name="T15" fmla="*/ 0 h 6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3" h="605">
                  <a:moveTo>
                    <a:pt x="0" y="0"/>
                  </a:moveTo>
                  <a:lnTo>
                    <a:pt x="0" y="0"/>
                  </a:lnTo>
                  <a:cubicBezTo>
                    <a:pt x="0" y="125"/>
                    <a:pt x="230" y="250"/>
                    <a:pt x="521" y="292"/>
                  </a:cubicBezTo>
                  <a:cubicBezTo>
                    <a:pt x="793" y="313"/>
                    <a:pt x="1022" y="229"/>
                    <a:pt x="1001" y="83"/>
                  </a:cubicBezTo>
                  <a:cubicBezTo>
                    <a:pt x="1022" y="375"/>
                    <a:pt x="1022" y="375"/>
                    <a:pt x="1022" y="375"/>
                  </a:cubicBezTo>
                  <a:cubicBezTo>
                    <a:pt x="1022" y="521"/>
                    <a:pt x="814" y="604"/>
                    <a:pt x="521" y="584"/>
                  </a:cubicBezTo>
                  <a:cubicBezTo>
                    <a:pt x="250" y="542"/>
                    <a:pt x="21" y="417"/>
                    <a:pt x="0" y="292"/>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48" name="Freeform 647"/>
            <p:cNvSpPr>
              <a:spLocks noChangeArrowheads="1"/>
            </p:cNvSpPr>
            <p:nvPr/>
          </p:nvSpPr>
          <p:spPr bwMode="auto">
            <a:xfrm>
              <a:off x="4183" y="1122"/>
              <a:ext cx="232" cy="121"/>
            </a:xfrm>
            <a:custGeom>
              <a:avLst/>
              <a:gdLst>
                <a:gd name="T0" fmla="*/ 1022 w 1023"/>
                <a:gd name="T1" fmla="*/ 313 h 544"/>
                <a:gd name="T2" fmla="*/ 1022 w 1023"/>
                <a:gd name="T3" fmla="*/ 313 h 544"/>
                <a:gd name="T4" fmla="*/ 501 w 1023"/>
                <a:gd name="T5" fmla="*/ 21 h 544"/>
                <a:gd name="T6" fmla="*/ 0 w 1023"/>
                <a:gd name="T7" fmla="*/ 229 h 544"/>
                <a:gd name="T8" fmla="*/ 521 w 1023"/>
                <a:gd name="T9" fmla="*/ 500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1"/>
                  </a:cubicBezTo>
                  <a:cubicBezTo>
                    <a:pt x="208" y="0"/>
                    <a:pt x="0" y="83"/>
                    <a:pt x="0" y="229"/>
                  </a:cubicBezTo>
                  <a:cubicBezTo>
                    <a:pt x="0" y="355"/>
                    <a:pt x="250" y="480"/>
                    <a:pt x="521" y="500"/>
                  </a:cubicBezTo>
                  <a:cubicBezTo>
                    <a:pt x="813" y="543"/>
                    <a:pt x="1022" y="459"/>
                    <a:pt x="1022" y="31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49" name="Freeform 648"/>
            <p:cNvSpPr>
              <a:spLocks noChangeArrowheads="1"/>
            </p:cNvSpPr>
            <p:nvPr/>
          </p:nvSpPr>
          <p:spPr bwMode="auto">
            <a:xfrm>
              <a:off x="4183" y="1175"/>
              <a:ext cx="236" cy="135"/>
            </a:xfrm>
            <a:custGeom>
              <a:avLst/>
              <a:gdLst>
                <a:gd name="T0" fmla="*/ 0 w 1044"/>
                <a:gd name="T1" fmla="*/ 0 h 606"/>
                <a:gd name="T2" fmla="*/ 0 w 1044"/>
                <a:gd name="T3" fmla="*/ 0 h 606"/>
                <a:gd name="T4" fmla="*/ 521 w 1044"/>
                <a:gd name="T5" fmla="*/ 271 h 606"/>
                <a:gd name="T6" fmla="*/ 1022 w 1044"/>
                <a:gd name="T7" fmla="*/ 84 h 606"/>
                <a:gd name="T8" fmla="*/ 1022 w 1044"/>
                <a:gd name="T9" fmla="*/ 376 h 606"/>
                <a:gd name="T10" fmla="*/ 542 w 1044"/>
                <a:gd name="T11" fmla="*/ 564 h 606"/>
                <a:gd name="T12" fmla="*/ 21 w 1044"/>
                <a:gd name="T13" fmla="*/ 293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0" y="126"/>
                    <a:pt x="250" y="251"/>
                    <a:pt x="521" y="271"/>
                  </a:cubicBezTo>
                  <a:cubicBezTo>
                    <a:pt x="813" y="314"/>
                    <a:pt x="1022" y="230"/>
                    <a:pt x="1022" y="84"/>
                  </a:cubicBezTo>
                  <a:cubicBezTo>
                    <a:pt x="1022" y="376"/>
                    <a:pt x="1022" y="376"/>
                    <a:pt x="1022" y="376"/>
                  </a:cubicBezTo>
                  <a:cubicBezTo>
                    <a:pt x="1043" y="522"/>
                    <a:pt x="813" y="605"/>
                    <a:pt x="542" y="564"/>
                  </a:cubicBezTo>
                  <a:cubicBezTo>
                    <a:pt x="250" y="543"/>
                    <a:pt x="21" y="418"/>
                    <a:pt x="21" y="293"/>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50" name="Freeform 649"/>
            <p:cNvSpPr>
              <a:spLocks noChangeArrowheads="1"/>
            </p:cNvSpPr>
            <p:nvPr/>
          </p:nvSpPr>
          <p:spPr bwMode="auto">
            <a:xfrm>
              <a:off x="4534" y="1300"/>
              <a:ext cx="234" cy="117"/>
            </a:xfrm>
            <a:custGeom>
              <a:avLst/>
              <a:gdLst>
                <a:gd name="T0" fmla="*/ 1044 w 1045"/>
                <a:gd name="T1" fmla="*/ 313 h 522"/>
                <a:gd name="T2" fmla="*/ 1044 w 1045"/>
                <a:gd name="T3" fmla="*/ 313 h 522"/>
                <a:gd name="T4" fmla="*/ 501 w 1045"/>
                <a:gd name="T5" fmla="*/ 21 h 522"/>
                <a:gd name="T6" fmla="*/ 21 w 1045"/>
                <a:gd name="T7" fmla="*/ 208 h 522"/>
                <a:gd name="T8" fmla="*/ 543 w 1045"/>
                <a:gd name="T9" fmla="*/ 500 h 522"/>
                <a:gd name="T10" fmla="*/ 1044 w 1045"/>
                <a:gd name="T11" fmla="*/ 313 h 522"/>
              </a:gdLst>
              <a:ahLst/>
              <a:cxnLst>
                <a:cxn ang="0">
                  <a:pos x="T0" y="T1"/>
                </a:cxn>
                <a:cxn ang="0">
                  <a:pos x="T2" y="T3"/>
                </a:cxn>
                <a:cxn ang="0">
                  <a:pos x="T4" y="T5"/>
                </a:cxn>
                <a:cxn ang="0">
                  <a:pos x="T6" y="T7"/>
                </a:cxn>
                <a:cxn ang="0">
                  <a:pos x="T8" y="T9"/>
                </a:cxn>
                <a:cxn ang="0">
                  <a:pos x="T10" y="T11"/>
                </a:cxn>
              </a:cxnLst>
              <a:rect l="0" t="0" r="r" b="b"/>
              <a:pathLst>
                <a:path w="1045" h="522">
                  <a:moveTo>
                    <a:pt x="1044" y="313"/>
                  </a:moveTo>
                  <a:lnTo>
                    <a:pt x="1044" y="313"/>
                  </a:lnTo>
                  <a:cubicBezTo>
                    <a:pt x="1022" y="187"/>
                    <a:pt x="793" y="41"/>
                    <a:pt x="501" y="21"/>
                  </a:cubicBezTo>
                  <a:cubicBezTo>
                    <a:pt x="230" y="0"/>
                    <a:pt x="0" y="83"/>
                    <a:pt x="21" y="208"/>
                  </a:cubicBezTo>
                  <a:cubicBezTo>
                    <a:pt x="21" y="354"/>
                    <a:pt x="271" y="480"/>
                    <a:pt x="543" y="500"/>
                  </a:cubicBezTo>
                  <a:cubicBezTo>
                    <a:pt x="814" y="521"/>
                    <a:pt x="1044" y="438"/>
                    <a:pt x="1044" y="31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51" name="Freeform 650"/>
            <p:cNvSpPr>
              <a:spLocks noChangeArrowheads="1"/>
            </p:cNvSpPr>
            <p:nvPr/>
          </p:nvSpPr>
          <p:spPr bwMode="auto">
            <a:xfrm>
              <a:off x="4538" y="1348"/>
              <a:ext cx="236" cy="137"/>
            </a:xfrm>
            <a:custGeom>
              <a:avLst/>
              <a:gdLst>
                <a:gd name="T0" fmla="*/ 0 w 1044"/>
                <a:gd name="T1" fmla="*/ 0 h 607"/>
                <a:gd name="T2" fmla="*/ 0 w 1044"/>
                <a:gd name="T3" fmla="*/ 0 h 607"/>
                <a:gd name="T4" fmla="*/ 522 w 1044"/>
                <a:gd name="T5" fmla="*/ 292 h 607"/>
                <a:gd name="T6" fmla="*/ 1023 w 1044"/>
                <a:gd name="T7" fmla="*/ 105 h 607"/>
                <a:gd name="T8" fmla="*/ 1023 w 1044"/>
                <a:gd name="T9" fmla="*/ 397 h 607"/>
                <a:gd name="T10" fmla="*/ 543 w 1044"/>
                <a:gd name="T11" fmla="*/ 584 h 607"/>
                <a:gd name="T12" fmla="*/ 0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6"/>
                    <a:pt x="250" y="272"/>
                    <a:pt x="522" y="292"/>
                  </a:cubicBezTo>
                  <a:cubicBezTo>
                    <a:pt x="793" y="313"/>
                    <a:pt x="1023" y="230"/>
                    <a:pt x="1023" y="105"/>
                  </a:cubicBezTo>
                  <a:cubicBezTo>
                    <a:pt x="1023" y="397"/>
                    <a:pt x="1023" y="397"/>
                    <a:pt x="1023" y="397"/>
                  </a:cubicBezTo>
                  <a:cubicBezTo>
                    <a:pt x="1043" y="522"/>
                    <a:pt x="814" y="606"/>
                    <a:pt x="543" y="584"/>
                  </a:cubicBezTo>
                  <a:cubicBezTo>
                    <a:pt x="250" y="564"/>
                    <a:pt x="21" y="439"/>
                    <a:pt x="0" y="292"/>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52" name="Freeform 651"/>
            <p:cNvSpPr>
              <a:spLocks noChangeArrowheads="1"/>
            </p:cNvSpPr>
            <p:nvPr/>
          </p:nvSpPr>
          <p:spPr bwMode="auto">
            <a:xfrm>
              <a:off x="4500" y="999"/>
              <a:ext cx="236" cy="117"/>
            </a:xfrm>
            <a:custGeom>
              <a:avLst/>
              <a:gdLst>
                <a:gd name="T0" fmla="*/ 1023 w 1044"/>
                <a:gd name="T1" fmla="*/ 313 h 522"/>
                <a:gd name="T2" fmla="*/ 1023 w 1044"/>
                <a:gd name="T3" fmla="*/ 313 h 522"/>
                <a:gd name="T4" fmla="*/ 501 w 1044"/>
                <a:gd name="T5" fmla="*/ 21 h 522"/>
                <a:gd name="T6" fmla="*/ 0 w 1044"/>
                <a:gd name="T7" fmla="*/ 208 h 522"/>
                <a:gd name="T8" fmla="*/ 543 w 1044"/>
                <a:gd name="T9" fmla="*/ 500 h 522"/>
                <a:gd name="T10" fmla="*/ 1023 w 1044"/>
                <a:gd name="T11" fmla="*/ 313 h 522"/>
              </a:gdLst>
              <a:ahLst/>
              <a:cxnLst>
                <a:cxn ang="0">
                  <a:pos x="T0" y="T1"/>
                </a:cxn>
                <a:cxn ang="0">
                  <a:pos x="T2" y="T3"/>
                </a:cxn>
                <a:cxn ang="0">
                  <a:pos x="T4" y="T5"/>
                </a:cxn>
                <a:cxn ang="0">
                  <a:pos x="T6" y="T7"/>
                </a:cxn>
                <a:cxn ang="0">
                  <a:pos x="T8" y="T9"/>
                </a:cxn>
                <a:cxn ang="0">
                  <a:pos x="T10" y="T11"/>
                </a:cxn>
              </a:cxnLst>
              <a:rect l="0" t="0" r="r" b="b"/>
              <a:pathLst>
                <a:path w="1044" h="522">
                  <a:moveTo>
                    <a:pt x="1023" y="313"/>
                  </a:moveTo>
                  <a:lnTo>
                    <a:pt x="1023" y="313"/>
                  </a:lnTo>
                  <a:cubicBezTo>
                    <a:pt x="1023" y="167"/>
                    <a:pt x="772" y="41"/>
                    <a:pt x="501" y="21"/>
                  </a:cubicBezTo>
                  <a:cubicBezTo>
                    <a:pt x="230" y="0"/>
                    <a:pt x="0" y="83"/>
                    <a:pt x="0" y="208"/>
                  </a:cubicBezTo>
                  <a:cubicBezTo>
                    <a:pt x="21" y="354"/>
                    <a:pt x="250" y="480"/>
                    <a:pt x="543" y="500"/>
                  </a:cubicBezTo>
                  <a:cubicBezTo>
                    <a:pt x="814" y="521"/>
                    <a:pt x="1043" y="438"/>
                    <a:pt x="1023" y="31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53" name="Freeform 652"/>
            <p:cNvSpPr>
              <a:spLocks noChangeArrowheads="1"/>
            </p:cNvSpPr>
            <p:nvPr/>
          </p:nvSpPr>
          <p:spPr bwMode="auto">
            <a:xfrm>
              <a:off x="4500" y="1046"/>
              <a:ext cx="236" cy="137"/>
            </a:xfrm>
            <a:custGeom>
              <a:avLst/>
              <a:gdLst>
                <a:gd name="T0" fmla="*/ 0 w 1044"/>
                <a:gd name="T1" fmla="*/ 0 h 607"/>
                <a:gd name="T2" fmla="*/ 0 w 1044"/>
                <a:gd name="T3" fmla="*/ 0 h 607"/>
                <a:gd name="T4" fmla="*/ 543 w 1044"/>
                <a:gd name="T5" fmla="*/ 292 h 607"/>
                <a:gd name="T6" fmla="*/ 1023 w 1044"/>
                <a:gd name="T7" fmla="*/ 105 h 607"/>
                <a:gd name="T8" fmla="*/ 1043 w 1044"/>
                <a:gd name="T9" fmla="*/ 397 h 607"/>
                <a:gd name="T10" fmla="*/ 543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0" y="272"/>
                    <a:pt x="543" y="292"/>
                  </a:cubicBezTo>
                  <a:cubicBezTo>
                    <a:pt x="814" y="313"/>
                    <a:pt x="1043" y="230"/>
                    <a:pt x="1023" y="105"/>
                  </a:cubicBezTo>
                  <a:cubicBezTo>
                    <a:pt x="1043" y="397"/>
                    <a:pt x="1043" y="397"/>
                    <a:pt x="1043" y="397"/>
                  </a:cubicBezTo>
                  <a:cubicBezTo>
                    <a:pt x="1043" y="522"/>
                    <a:pt x="835" y="606"/>
                    <a:pt x="543" y="584"/>
                  </a:cubicBezTo>
                  <a:cubicBezTo>
                    <a:pt x="272" y="563"/>
                    <a:pt x="21" y="439"/>
                    <a:pt x="21" y="292"/>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54" name="Freeform 653"/>
            <p:cNvSpPr>
              <a:spLocks noChangeArrowheads="1"/>
            </p:cNvSpPr>
            <p:nvPr/>
          </p:nvSpPr>
          <p:spPr bwMode="auto">
            <a:xfrm>
              <a:off x="4855" y="1175"/>
              <a:ext cx="232" cy="121"/>
            </a:xfrm>
            <a:custGeom>
              <a:avLst/>
              <a:gdLst>
                <a:gd name="T0" fmla="*/ 1022 w 1023"/>
                <a:gd name="T1" fmla="*/ 314 h 544"/>
                <a:gd name="T2" fmla="*/ 1022 w 1023"/>
                <a:gd name="T3" fmla="*/ 314 h 544"/>
                <a:gd name="T4" fmla="*/ 501 w 1023"/>
                <a:gd name="T5" fmla="*/ 43 h 544"/>
                <a:gd name="T6" fmla="*/ 0 w 1023"/>
                <a:gd name="T7" fmla="*/ 230 h 544"/>
                <a:gd name="T8" fmla="*/ 521 w 1023"/>
                <a:gd name="T9" fmla="*/ 522 h 544"/>
                <a:gd name="T10" fmla="*/ 1022 w 1023"/>
                <a:gd name="T11" fmla="*/ 314 h 544"/>
              </a:gdLst>
              <a:ahLst/>
              <a:cxnLst>
                <a:cxn ang="0">
                  <a:pos x="T0" y="T1"/>
                </a:cxn>
                <a:cxn ang="0">
                  <a:pos x="T2" y="T3"/>
                </a:cxn>
                <a:cxn ang="0">
                  <a:pos x="T4" y="T5"/>
                </a:cxn>
                <a:cxn ang="0">
                  <a:pos x="T6" y="T7"/>
                </a:cxn>
                <a:cxn ang="0">
                  <a:pos x="T8" y="T9"/>
                </a:cxn>
                <a:cxn ang="0">
                  <a:pos x="T10" y="T11"/>
                </a:cxn>
              </a:cxnLst>
              <a:rect l="0" t="0" r="r" b="b"/>
              <a:pathLst>
                <a:path w="1023" h="544">
                  <a:moveTo>
                    <a:pt x="1022" y="314"/>
                  </a:moveTo>
                  <a:lnTo>
                    <a:pt x="1022" y="314"/>
                  </a:lnTo>
                  <a:cubicBezTo>
                    <a:pt x="1022" y="188"/>
                    <a:pt x="772" y="63"/>
                    <a:pt x="501" y="43"/>
                  </a:cubicBezTo>
                  <a:cubicBezTo>
                    <a:pt x="209" y="0"/>
                    <a:pt x="0" y="84"/>
                    <a:pt x="0" y="230"/>
                  </a:cubicBezTo>
                  <a:cubicBezTo>
                    <a:pt x="21" y="355"/>
                    <a:pt x="250" y="480"/>
                    <a:pt x="521" y="522"/>
                  </a:cubicBezTo>
                  <a:cubicBezTo>
                    <a:pt x="814" y="543"/>
                    <a:pt x="1022" y="460"/>
                    <a:pt x="1022" y="314"/>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55" name="Freeform 654"/>
            <p:cNvSpPr>
              <a:spLocks noChangeArrowheads="1"/>
            </p:cNvSpPr>
            <p:nvPr/>
          </p:nvSpPr>
          <p:spPr bwMode="auto">
            <a:xfrm>
              <a:off x="4855" y="1225"/>
              <a:ext cx="236" cy="137"/>
            </a:xfrm>
            <a:custGeom>
              <a:avLst/>
              <a:gdLst>
                <a:gd name="T0" fmla="*/ 0 w 1044"/>
                <a:gd name="T1" fmla="*/ 0 h 606"/>
                <a:gd name="T2" fmla="*/ 0 w 1044"/>
                <a:gd name="T3" fmla="*/ 0 h 606"/>
                <a:gd name="T4" fmla="*/ 521 w 1044"/>
                <a:gd name="T5" fmla="*/ 292 h 606"/>
                <a:gd name="T6" fmla="*/ 1022 w 1044"/>
                <a:gd name="T7" fmla="*/ 84 h 606"/>
                <a:gd name="T8" fmla="*/ 1043 w 1044"/>
                <a:gd name="T9" fmla="*/ 375 h 606"/>
                <a:gd name="T10" fmla="*/ 543 w 1044"/>
                <a:gd name="T11" fmla="*/ 584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92"/>
                  </a:cubicBezTo>
                  <a:cubicBezTo>
                    <a:pt x="814" y="313"/>
                    <a:pt x="1022" y="230"/>
                    <a:pt x="1022" y="84"/>
                  </a:cubicBezTo>
                  <a:cubicBezTo>
                    <a:pt x="1043" y="375"/>
                    <a:pt x="1043" y="375"/>
                    <a:pt x="1043" y="375"/>
                  </a:cubicBezTo>
                  <a:cubicBezTo>
                    <a:pt x="1043" y="521"/>
                    <a:pt x="814" y="605"/>
                    <a:pt x="543" y="584"/>
                  </a:cubicBezTo>
                  <a:cubicBezTo>
                    <a:pt x="271" y="542"/>
                    <a:pt x="21" y="417"/>
                    <a:pt x="21" y="292"/>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56" name="Freeform 655"/>
            <p:cNvSpPr>
              <a:spLocks noChangeArrowheads="1"/>
            </p:cNvSpPr>
            <p:nvPr/>
          </p:nvSpPr>
          <p:spPr bwMode="auto">
            <a:xfrm>
              <a:off x="4808" y="876"/>
              <a:ext cx="230" cy="121"/>
            </a:xfrm>
            <a:custGeom>
              <a:avLst/>
              <a:gdLst>
                <a:gd name="T0" fmla="*/ 1022 w 1023"/>
                <a:gd name="T1" fmla="*/ 313 h 544"/>
                <a:gd name="T2" fmla="*/ 1022 w 1023"/>
                <a:gd name="T3" fmla="*/ 313 h 544"/>
                <a:gd name="T4" fmla="*/ 500 w 1023"/>
                <a:gd name="T5" fmla="*/ 21 h 544"/>
                <a:gd name="T6" fmla="*/ 0 w 1023"/>
                <a:gd name="T7" fmla="*/ 209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22" y="188"/>
                    <a:pt x="771" y="63"/>
                    <a:pt x="500" y="21"/>
                  </a:cubicBezTo>
                  <a:cubicBezTo>
                    <a:pt x="208" y="0"/>
                    <a:pt x="0" y="84"/>
                    <a:pt x="0" y="209"/>
                  </a:cubicBezTo>
                  <a:cubicBezTo>
                    <a:pt x="20" y="355"/>
                    <a:pt x="250" y="480"/>
                    <a:pt x="521" y="501"/>
                  </a:cubicBezTo>
                  <a:cubicBezTo>
                    <a:pt x="813" y="543"/>
                    <a:pt x="1022" y="439"/>
                    <a:pt x="1022" y="31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57" name="Freeform 656"/>
            <p:cNvSpPr>
              <a:spLocks noChangeArrowheads="1"/>
            </p:cNvSpPr>
            <p:nvPr/>
          </p:nvSpPr>
          <p:spPr bwMode="auto">
            <a:xfrm>
              <a:off x="4808" y="923"/>
              <a:ext cx="236" cy="141"/>
            </a:xfrm>
            <a:custGeom>
              <a:avLst/>
              <a:gdLst>
                <a:gd name="T0" fmla="*/ 0 w 1043"/>
                <a:gd name="T1" fmla="*/ 0 h 627"/>
                <a:gd name="T2" fmla="*/ 0 w 1043"/>
                <a:gd name="T3" fmla="*/ 0 h 627"/>
                <a:gd name="T4" fmla="*/ 521 w 1043"/>
                <a:gd name="T5" fmla="*/ 292 h 627"/>
                <a:gd name="T6" fmla="*/ 1022 w 1043"/>
                <a:gd name="T7" fmla="*/ 104 h 627"/>
                <a:gd name="T8" fmla="*/ 1042 w 1043"/>
                <a:gd name="T9" fmla="*/ 397 h 627"/>
                <a:gd name="T10" fmla="*/ 542 w 1043"/>
                <a:gd name="T11" fmla="*/ 584 h 627"/>
                <a:gd name="T12" fmla="*/ 20 w 1043"/>
                <a:gd name="T13" fmla="*/ 292 h 627"/>
                <a:gd name="T14" fmla="*/ 0 w 1043"/>
                <a:gd name="T15" fmla="*/ 0 h 6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3" h="627">
                  <a:moveTo>
                    <a:pt x="0" y="0"/>
                  </a:moveTo>
                  <a:lnTo>
                    <a:pt x="0" y="0"/>
                  </a:lnTo>
                  <a:cubicBezTo>
                    <a:pt x="20" y="146"/>
                    <a:pt x="250" y="271"/>
                    <a:pt x="521" y="292"/>
                  </a:cubicBezTo>
                  <a:cubicBezTo>
                    <a:pt x="813" y="334"/>
                    <a:pt x="1022" y="230"/>
                    <a:pt x="1022" y="104"/>
                  </a:cubicBezTo>
                  <a:cubicBezTo>
                    <a:pt x="1042" y="397"/>
                    <a:pt x="1042" y="397"/>
                    <a:pt x="1042" y="397"/>
                  </a:cubicBezTo>
                  <a:cubicBezTo>
                    <a:pt x="1042" y="521"/>
                    <a:pt x="813" y="626"/>
                    <a:pt x="542" y="584"/>
                  </a:cubicBezTo>
                  <a:cubicBezTo>
                    <a:pt x="271" y="563"/>
                    <a:pt x="20" y="438"/>
                    <a:pt x="20" y="292"/>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58" name="Freeform 657"/>
            <p:cNvSpPr>
              <a:spLocks noChangeArrowheads="1"/>
            </p:cNvSpPr>
            <p:nvPr/>
          </p:nvSpPr>
          <p:spPr bwMode="auto">
            <a:xfrm>
              <a:off x="5162" y="1056"/>
              <a:ext cx="232" cy="117"/>
            </a:xfrm>
            <a:custGeom>
              <a:avLst/>
              <a:gdLst>
                <a:gd name="T0" fmla="*/ 1022 w 1023"/>
                <a:gd name="T1" fmla="*/ 313 h 522"/>
                <a:gd name="T2" fmla="*/ 1022 w 1023"/>
                <a:gd name="T3" fmla="*/ 313 h 522"/>
                <a:gd name="T4" fmla="*/ 500 w 1023"/>
                <a:gd name="T5" fmla="*/ 21 h 522"/>
                <a:gd name="T6" fmla="*/ 0 w 1023"/>
                <a:gd name="T7" fmla="*/ 208 h 522"/>
                <a:gd name="T8" fmla="*/ 522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67"/>
                    <a:pt x="772" y="42"/>
                    <a:pt x="500" y="21"/>
                  </a:cubicBezTo>
                  <a:cubicBezTo>
                    <a:pt x="209" y="0"/>
                    <a:pt x="0" y="84"/>
                    <a:pt x="0" y="208"/>
                  </a:cubicBezTo>
                  <a:cubicBezTo>
                    <a:pt x="21" y="355"/>
                    <a:pt x="250" y="480"/>
                    <a:pt x="522" y="501"/>
                  </a:cubicBezTo>
                  <a:cubicBezTo>
                    <a:pt x="813" y="521"/>
                    <a:pt x="1022" y="438"/>
                    <a:pt x="1022" y="31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59" name="Freeform 658"/>
            <p:cNvSpPr>
              <a:spLocks noChangeArrowheads="1"/>
            </p:cNvSpPr>
            <p:nvPr/>
          </p:nvSpPr>
          <p:spPr bwMode="auto">
            <a:xfrm>
              <a:off x="5162" y="1102"/>
              <a:ext cx="236" cy="137"/>
            </a:xfrm>
            <a:custGeom>
              <a:avLst/>
              <a:gdLst>
                <a:gd name="T0" fmla="*/ 0 w 1044"/>
                <a:gd name="T1" fmla="*/ 0 h 607"/>
                <a:gd name="T2" fmla="*/ 0 w 1044"/>
                <a:gd name="T3" fmla="*/ 0 h 607"/>
                <a:gd name="T4" fmla="*/ 522 w 1044"/>
                <a:gd name="T5" fmla="*/ 293 h 607"/>
                <a:gd name="T6" fmla="*/ 1022 w 1044"/>
                <a:gd name="T7" fmla="*/ 105 h 607"/>
                <a:gd name="T8" fmla="*/ 1022 w 1044"/>
                <a:gd name="T9" fmla="*/ 397 h 607"/>
                <a:gd name="T10" fmla="*/ 542 w 1044"/>
                <a:gd name="T11" fmla="*/ 584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7"/>
                    <a:pt x="250" y="272"/>
                    <a:pt x="522" y="293"/>
                  </a:cubicBezTo>
                  <a:cubicBezTo>
                    <a:pt x="813" y="313"/>
                    <a:pt x="1022" y="230"/>
                    <a:pt x="1022" y="105"/>
                  </a:cubicBezTo>
                  <a:cubicBezTo>
                    <a:pt x="1022" y="397"/>
                    <a:pt x="1022" y="397"/>
                    <a:pt x="1022" y="397"/>
                  </a:cubicBezTo>
                  <a:cubicBezTo>
                    <a:pt x="1043" y="522"/>
                    <a:pt x="813" y="606"/>
                    <a:pt x="542" y="584"/>
                  </a:cubicBezTo>
                  <a:cubicBezTo>
                    <a:pt x="250" y="564"/>
                    <a:pt x="21" y="439"/>
                    <a:pt x="21" y="293"/>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grpSp>
      <p:grpSp>
        <p:nvGrpSpPr>
          <p:cNvPr id="531" name="Group 204"/>
          <p:cNvGrpSpPr>
            <a:grpSpLocks/>
          </p:cNvGrpSpPr>
          <p:nvPr/>
        </p:nvGrpSpPr>
        <p:grpSpPr bwMode="auto">
          <a:xfrm flipH="1">
            <a:off x="3535772" y="2353071"/>
            <a:ext cx="992980" cy="723563"/>
            <a:chOff x="3658" y="852"/>
            <a:chExt cx="1986" cy="1447"/>
          </a:xfrm>
        </p:grpSpPr>
        <p:sp>
          <p:nvSpPr>
            <p:cNvPr id="616" name="Freeform 615"/>
            <p:cNvSpPr>
              <a:spLocks noChangeArrowheads="1"/>
            </p:cNvSpPr>
            <p:nvPr/>
          </p:nvSpPr>
          <p:spPr bwMode="auto">
            <a:xfrm>
              <a:off x="3658" y="1419"/>
              <a:ext cx="662" cy="880"/>
            </a:xfrm>
            <a:custGeom>
              <a:avLst/>
              <a:gdLst>
                <a:gd name="T0" fmla="*/ 2921 w 2922"/>
                <a:gd name="T1" fmla="*/ 3879 h 3880"/>
                <a:gd name="T2" fmla="*/ 0 w 2922"/>
                <a:gd name="T3" fmla="*/ 2629 h 3880"/>
                <a:gd name="T4" fmla="*/ 0 w 2922"/>
                <a:gd name="T5" fmla="*/ 0 h 3880"/>
                <a:gd name="T6" fmla="*/ 2921 w 2922"/>
                <a:gd name="T7" fmla="*/ 1251 h 3880"/>
                <a:gd name="T8" fmla="*/ 2921 w 2922"/>
                <a:gd name="T9" fmla="*/ 3879 h 3880"/>
              </a:gdLst>
              <a:ahLst/>
              <a:cxnLst>
                <a:cxn ang="0">
                  <a:pos x="T0" y="T1"/>
                </a:cxn>
                <a:cxn ang="0">
                  <a:pos x="T2" y="T3"/>
                </a:cxn>
                <a:cxn ang="0">
                  <a:pos x="T4" y="T5"/>
                </a:cxn>
                <a:cxn ang="0">
                  <a:pos x="T6" y="T7"/>
                </a:cxn>
                <a:cxn ang="0">
                  <a:pos x="T8" y="T9"/>
                </a:cxn>
              </a:cxnLst>
              <a:rect l="0" t="0" r="r" b="b"/>
              <a:pathLst>
                <a:path w="2922" h="3880">
                  <a:moveTo>
                    <a:pt x="2921" y="3879"/>
                  </a:moveTo>
                  <a:lnTo>
                    <a:pt x="0" y="2629"/>
                  </a:lnTo>
                  <a:lnTo>
                    <a:pt x="0" y="0"/>
                  </a:lnTo>
                  <a:lnTo>
                    <a:pt x="2921" y="1251"/>
                  </a:lnTo>
                  <a:lnTo>
                    <a:pt x="2921" y="3879"/>
                  </a:lnTo>
                </a:path>
              </a:pathLst>
            </a:custGeom>
            <a:gradFill flip="none" rotWithShape="1">
              <a:gsLst>
                <a:gs pos="0">
                  <a:schemeClr val="accent2">
                    <a:lumMod val="67000"/>
                  </a:schemeClr>
                </a:gs>
                <a:gs pos="48000">
                  <a:schemeClr val="accent2">
                    <a:lumMod val="97000"/>
                    <a:lumOff val="3000"/>
                  </a:schemeClr>
                </a:gs>
                <a:gs pos="100000">
                  <a:schemeClr val="accent2">
                    <a:lumMod val="60000"/>
                    <a:lumOff val="40000"/>
                  </a:schemeClr>
                </a:gs>
              </a:gsLst>
              <a:lin ang="16200000" scaled="1"/>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17" name="Freeform 616"/>
            <p:cNvSpPr>
              <a:spLocks noChangeArrowheads="1"/>
            </p:cNvSpPr>
            <p:nvPr/>
          </p:nvSpPr>
          <p:spPr bwMode="auto">
            <a:xfrm>
              <a:off x="4320" y="1133"/>
              <a:ext cx="1324" cy="1166"/>
            </a:xfrm>
            <a:custGeom>
              <a:avLst/>
              <a:gdLst>
                <a:gd name="T0" fmla="*/ 2920 w 5842"/>
                <a:gd name="T1" fmla="*/ 1272 h 5152"/>
                <a:gd name="T2" fmla="*/ 0 w 5842"/>
                <a:gd name="T3" fmla="*/ 2523 h 5152"/>
                <a:gd name="T4" fmla="*/ 0 w 5842"/>
                <a:gd name="T5" fmla="*/ 5151 h 5152"/>
                <a:gd name="T6" fmla="*/ 2920 w 5842"/>
                <a:gd name="T7" fmla="*/ 3901 h 5152"/>
                <a:gd name="T8" fmla="*/ 5841 w 5842"/>
                <a:gd name="T9" fmla="*/ 2649 h 5152"/>
                <a:gd name="T10" fmla="*/ 5841 w 5842"/>
                <a:gd name="T11" fmla="*/ 0 h 5152"/>
                <a:gd name="T12" fmla="*/ 2920 w 5842"/>
                <a:gd name="T13" fmla="*/ 1272 h 5152"/>
              </a:gdLst>
              <a:ahLst/>
              <a:cxnLst>
                <a:cxn ang="0">
                  <a:pos x="T0" y="T1"/>
                </a:cxn>
                <a:cxn ang="0">
                  <a:pos x="T2" y="T3"/>
                </a:cxn>
                <a:cxn ang="0">
                  <a:pos x="T4" y="T5"/>
                </a:cxn>
                <a:cxn ang="0">
                  <a:pos x="T6" y="T7"/>
                </a:cxn>
                <a:cxn ang="0">
                  <a:pos x="T8" y="T9"/>
                </a:cxn>
                <a:cxn ang="0">
                  <a:pos x="T10" y="T11"/>
                </a:cxn>
                <a:cxn ang="0">
                  <a:pos x="T12" y="T13"/>
                </a:cxn>
              </a:cxnLst>
              <a:rect l="0" t="0" r="r" b="b"/>
              <a:pathLst>
                <a:path w="5842" h="5152">
                  <a:moveTo>
                    <a:pt x="2920" y="1272"/>
                  </a:moveTo>
                  <a:lnTo>
                    <a:pt x="0" y="2523"/>
                  </a:lnTo>
                  <a:lnTo>
                    <a:pt x="0" y="5151"/>
                  </a:lnTo>
                  <a:lnTo>
                    <a:pt x="2920" y="3901"/>
                  </a:lnTo>
                  <a:lnTo>
                    <a:pt x="5841" y="2649"/>
                  </a:lnTo>
                  <a:lnTo>
                    <a:pt x="5841" y="0"/>
                  </a:lnTo>
                  <a:lnTo>
                    <a:pt x="2920" y="1272"/>
                  </a:lnTo>
                </a:path>
              </a:pathLst>
            </a:custGeom>
            <a:gradFill flip="none" rotWithShape="1">
              <a:gsLst>
                <a:gs pos="0">
                  <a:schemeClr val="accent2">
                    <a:lumMod val="89000"/>
                  </a:schemeClr>
                </a:gs>
                <a:gs pos="23000">
                  <a:schemeClr val="accent2">
                    <a:lumMod val="89000"/>
                  </a:schemeClr>
                </a:gs>
                <a:gs pos="69000">
                  <a:schemeClr val="accent2">
                    <a:lumMod val="75000"/>
                  </a:schemeClr>
                </a:gs>
                <a:gs pos="97000">
                  <a:schemeClr val="accent2">
                    <a:lumMod val="70000"/>
                  </a:schemeClr>
                </a:gs>
              </a:gsLst>
              <a:path path="circle">
                <a:fillToRect l="50000" t="50000" r="50000" b="5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18" name="Freeform 617"/>
            <p:cNvSpPr>
              <a:spLocks noChangeArrowheads="1"/>
            </p:cNvSpPr>
            <p:nvPr/>
          </p:nvSpPr>
          <p:spPr bwMode="auto">
            <a:xfrm>
              <a:off x="3658" y="852"/>
              <a:ext cx="1986" cy="856"/>
            </a:xfrm>
            <a:custGeom>
              <a:avLst/>
              <a:gdLst>
                <a:gd name="T0" fmla="*/ 5841 w 8763"/>
                <a:gd name="T1" fmla="*/ 0 h 3776"/>
                <a:gd name="T2" fmla="*/ 2921 w 8763"/>
                <a:gd name="T3" fmla="*/ 1252 h 3776"/>
                <a:gd name="T4" fmla="*/ 0 w 8763"/>
                <a:gd name="T5" fmla="*/ 2524 h 3776"/>
                <a:gd name="T6" fmla="*/ 2921 w 8763"/>
                <a:gd name="T7" fmla="*/ 3775 h 3776"/>
                <a:gd name="T8" fmla="*/ 5841 w 8763"/>
                <a:gd name="T9" fmla="*/ 2524 h 3776"/>
                <a:gd name="T10" fmla="*/ 8762 w 8763"/>
                <a:gd name="T11" fmla="*/ 1252 h 3776"/>
                <a:gd name="T12" fmla="*/ 5841 w 8763"/>
                <a:gd name="T13" fmla="*/ 0 h 3776"/>
              </a:gdLst>
              <a:ahLst/>
              <a:cxnLst>
                <a:cxn ang="0">
                  <a:pos x="T0" y="T1"/>
                </a:cxn>
                <a:cxn ang="0">
                  <a:pos x="T2" y="T3"/>
                </a:cxn>
                <a:cxn ang="0">
                  <a:pos x="T4" y="T5"/>
                </a:cxn>
                <a:cxn ang="0">
                  <a:pos x="T6" y="T7"/>
                </a:cxn>
                <a:cxn ang="0">
                  <a:pos x="T8" y="T9"/>
                </a:cxn>
                <a:cxn ang="0">
                  <a:pos x="T10" y="T11"/>
                </a:cxn>
                <a:cxn ang="0">
                  <a:pos x="T12" y="T13"/>
                </a:cxn>
              </a:cxnLst>
              <a:rect l="0" t="0" r="r" b="b"/>
              <a:pathLst>
                <a:path w="8763" h="3776">
                  <a:moveTo>
                    <a:pt x="5841" y="0"/>
                  </a:moveTo>
                  <a:lnTo>
                    <a:pt x="2921" y="1252"/>
                  </a:lnTo>
                  <a:lnTo>
                    <a:pt x="0" y="2524"/>
                  </a:lnTo>
                  <a:lnTo>
                    <a:pt x="2921" y="3775"/>
                  </a:lnTo>
                  <a:lnTo>
                    <a:pt x="5841" y="2524"/>
                  </a:lnTo>
                  <a:lnTo>
                    <a:pt x="8762" y="1252"/>
                  </a:lnTo>
                  <a:lnTo>
                    <a:pt x="5841" y="0"/>
                  </a:lnTo>
                </a:path>
              </a:pathLst>
            </a:custGeom>
            <a:gradFill flip="none" rotWithShape="1">
              <a:gsLst>
                <a:gs pos="0">
                  <a:schemeClr val="accent2">
                    <a:lumMod val="5000"/>
                    <a:lumOff val="95000"/>
                  </a:schemeClr>
                </a:gs>
                <a:gs pos="74000">
                  <a:schemeClr val="accent2">
                    <a:lumMod val="45000"/>
                    <a:lumOff val="55000"/>
                  </a:schemeClr>
                </a:gs>
                <a:gs pos="83000">
                  <a:schemeClr val="accent2">
                    <a:lumMod val="45000"/>
                    <a:lumOff val="55000"/>
                  </a:schemeClr>
                </a:gs>
                <a:gs pos="100000">
                  <a:schemeClr val="accent2">
                    <a:lumMod val="30000"/>
                    <a:lumOff val="70000"/>
                  </a:schemeClr>
                </a:gs>
              </a:gsLst>
              <a:lin ang="5400000" scaled="1"/>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19" name="Freeform 618"/>
            <p:cNvSpPr>
              <a:spLocks noChangeArrowheads="1"/>
            </p:cNvSpPr>
            <p:nvPr/>
          </p:nvSpPr>
          <p:spPr bwMode="auto">
            <a:xfrm>
              <a:off x="3872" y="1246"/>
              <a:ext cx="234" cy="121"/>
            </a:xfrm>
            <a:custGeom>
              <a:avLst/>
              <a:gdLst>
                <a:gd name="T0" fmla="*/ 1022 w 1044"/>
                <a:gd name="T1" fmla="*/ 333 h 543"/>
                <a:gd name="T2" fmla="*/ 1022 w 1044"/>
                <a:gd name="T3" fmla="*/ 333 h 543"/>
                <a:gd name="T4" fmla="*/ 500 w 1044"/>
                <a:gd name="T5" fmla="*/ 41 h 543"/>
                <a:gd name="T6" fmla="*/ 20 w 1044"/>
                <a:gd name="T7" fmla="*/ 229 h 543"/>
                <a:gd name="T8" fmla="*/ 542 w 1044"/>
                <a:gd name="T9" fmla="*/ 521 h 543"/>
                <a:gd name="T10" fmla="*/ 1022 w 1044"/>
                <a:gd name="T11" fmla="*/ 333 h 543"/>
              </a:gdLst>
              <a:ahLst/>
              <a:cxnLst>
                <a:cxn ang="0">
                  <a:pos x="T0" y="T1"/>
                </a:cxn>
                <a:cxn ang="0">
                  <a:pos x="T2" y="T3"/>
                </a:cxn>
                <a:cxn ang="0">
                  <a:pos x="T4" y="T5"/>
                </a:cxn>
                <a:cxn ang="0">
                  <a:pos x="T6" y="T7"/>
                </a:cxn>
                <a:cxn ang="0">
                  <a:pos x="T8" y="T9"/>
                </a:cxn>
                <a:cxn ang="0">
                  <a:pos x="T10" y="T11"/>
                </a:cxn>
              </a:cxnLst>
              <a:rect l="0" t="0" r="r" b="b"/>
              <a:pathLst>
                <a:path w="1044" h="543">
                  <a:moveTo>
                    <a:pt x="1022" y="333"/>
                  </a:moveTo>
                  <a:lnTo>
                    <a:pt x="1022" y="333"/>
                  </a:lnTo>
                  <a:cubicBezTo>
                    <a:pt x="1022" y="187"/>
                    <a:pt x="793" y="62"/>
                    <a:pt x="500" y="41"/>
                  </a:cubicBezTo>
                  <a:cubicBezTo>
                    <a:pt x="229" y="0"/>
                    <a:pt x="0" y="104"/>
                    <a:pt x="20" y="229"/>
                  </a:cubicBezTo>
                  <a:cubicBezTo>
                    <a:pt x="20" y="354"/>
                    <a:pt x="250" y="479"/>
                    <a:pt x="542" y="521"/>
                  </a:cubicBezTo>
                  <a:cubicBezTo>
                    <a:pt x="813" y="542"/>
                    <a:pt x="1043" y="458"/>
                    <a:pt x="1022" y="33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20" name="Freeform 619"/>
            <p:cNvSpPr>
              <a:spLocks noChangeArrowheads="1"/>
            </p:cNvSpPr>
            <p:nvPr/>
          </p:nvSpPr>
          <p:spPr bwMode="auto">
            <a:xfrm>
              <a:off x="3876" y="1298"/>
              <a:ext cx="230" cy="135"/>
            </a:xfrm>
            <a:custGeom>
              <a:avLst/>
              <a:gdLst>
                <a:gd name="T0" fmla="*/ 0 w 1024"/>
                <a:gd name="T1" fmla="*/ 0 h 606"/>
                <a:gd name="T2" fmla="*/ 0 w 1024"/>
                <a:gd name="T3" fmla="*/ 0 h 606"/>
                <a:gd name="T4" fmla="*/ 522 w 1024"/>
                <a:gd name="T5" fmla="*/ 292 h 606"/>
                <a:gd name="T6" fmla="*/ 1002 w 1024"/>
                <a:gd name="T7" fmla="*/ 104 h 606"/>
                <a:gd name="T8" fmla="*/ 1023 w 1024"/>
                <a:gd name="T9" fmla="*/ 396 h 606"/>
                <a:gd name="T10" fmla="*/ 522 w 1024"/>
                <a:gd name="T11" fmla="*/ 584 h 606"/>
                <a:gd name="T12" fmla="*/ 0 w 1024"/>
                <a:gd name="T13" fmla="*/ 292 h 606"/>
                <a:gd name="T14" fmla="*/ 0 w 102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4" h="606">
                  <a:moveTo>
                    <a:pt x="0" y="0"/>
                  </a:moveTo>
                  <a:lnTo>
                    <a:pt x="0" y="0"/>
                  </a:lnTo>
                  <a:cubicBezTo>
                    <a:pt x="0" y="125"/>
                    <a:pt x="230" y="250"/>
                    <a:pt x="522" y="292"/>
                  </a:cubicBezTo>
                  <a:cubicBezTo>
                    <a:pt x="793" y="313"/>
                    <a:pt x="1023" y="229"/>
                    <a:pt x="1002" y="104"/>
                  </a:cubicBezTo>
                  <a:cubicBezTo>
                    <a:pt x="1023" y="396"/>
                    <a:pt x="1023" y="396"/>
                    <a:pt x="1023" y="396"/>
                  </a:cubicBezTo>
                  <a:cubicBezTo>
                    <a:pt x="1023" y="521"/>
                    <a:pt x="814" y="605"/>
                    <a:pt x="522" y="584"/>
                  </a:cubicBezTo>
                  <a:cubicBezTo>
                    <a:pt x="251" y="563"/>
                    <a:pt x="22" y="417"/>
                    <a:pt x="0"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21" name="Freeform 620"/>
            <p:cNvSpPr>
              <a:spLocks noChangeArrowheads="1"/>
            </p:cNvSpPr>
            <p:nvPr/>
          </p:nvSpPr>
          <p:spPr bwMode="auto">
            <a:xfrm>
              <a:off x="4225" y="1423"/>
              <a:ext cx="236" cy="123"/>
            </a:xfrm>
            <a:custGeom>
              <a:avLst/>
              <a:gdLst>
                <a:gd name="T0" fmla="*/ 1022 w 1044"/>
                <a:gd name="T1" fmla="*/ 313 h 544"/>
                <a:gd name="T2" fmla="*/ 1022 w 1044"/>
                <a:gd name="T3" fmla="*/ 313 h 544"/>
                <a:gd name="T4" fmla="*/ 501 w 1044"/>
                <a:gd name="T5" fmla="*/ 21 h 544"/>
                <a:gd name="T6" fmla="*/ 21 w 1044"/>
                <a:gd name="T7" fmla="*/ 230 h 544"/>
                <a:gd name="T8" fmla="*/ 542 w 1044"/>
                <a:gd name="T9" fmla="*/ 522 h 544"/>
                <a:gd name="T10" fmla="*/ 1022 w 1044"/>
                <a:gd name="T11" fmla="*/ 313 h 544"/>
              </a:gdLst>
              <a:ahLst/>
              <a:cxnLst>
                <a:cxn ang="0">
                  <a:pos x="T0" y="T1"/>
                </a:cxn>
                <a:cxn ang="0">
                  <a:pos x="T2" y="T3"/>
                </a:cxn>
                <a:cxn ang="0">
                  <a:pos x="T4" y="T5"/>
                </a:cxn>
                <a:cxn ang="0">
                  <a:pos x="T6" y="T7"/>
                </a:cxn>
                <a:cxn ang="0">
                  <a:pos x="T8" y="T9"/>
                </a:cxn>
                <a:cxn ang="0">
                  <a:pos x="T10" y="T11"/>
                </a:cxn>
              </a:cxnLst>
              <a:rect l="0" t="0" r="r" b="b"/>
              <a:pathLst>
                <a:path w="1044" h="544">
                  <a:moveTo>
                    <a:pt x="1022" y="313"/>
                  </a:moveTo>
                  <a:lnTo>
                    <a:pt x="1022" y="313"/>
                  </a:lnTo>
                  <a:cubicBezTo>
                    <a:pt x="1022" y="188"/>
                    <a:pt x="793" y="63"/>
                    <a:pt x="501" y="21"/>
                  </a:cubicBezTo>
                  <a:cubicBezTo>
                    <a:pt x="230" y="0"/>
                    <a:pt x="0" y="83"/>
                    <a:pt x="21" y="230"/>
                  </a:cubicBezTo>
                  <a:cubicBezTo>
                    <a:pt x="21" y="355"/>
                    <a:pt x="251" y="480"/>
                    <a:pt x="542" y="522"/>
                  </a:cubicBezTo>
                  <a:cubicBezTo>
                    <a:pt x="814" y="543"/>
                    <a:pt x="1043" y="459"/>
                    <a:pt x="1022"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22" name="Freeform 621"/>
            <p:cNvSpPr>
              <a:spLocks noChangeArrowheads="1"/>
            </p:cNvSpPr>
            <p:nvPr/>
          </p:nvSpPr>
          <p:spPr bwMode="auto">
            <a:xfrm>
              <a:off x="4229" y="1478"/>
              <a:ext cx="232" cy="135"/>
            </a:xfrm>
            <a:custGeom>
              <a:avLst/>
              <a:gdLst>
                <a:gd name="T0" fmla="*/ 0 w 1023"/>
                <a:gd name="T1" fmla="*/ 0 h 605"/>
                <a:gd name="T2" fmla="*/ 0 w 1023"/>
                <a:gd name="T3" fmla="*/ 0 h 605"/>
                <a:gd name="T4" fmla="*/ 521 w 1023"/>
                <a:gd name="T5" fmla="*/ 292 h 605"/>
                <a:gd name="T6" fmla="*/ 1001 w 1023"/>
                <a:gd name="T7" fmla="*/ 83 h 605"/>
                <a:gd name="T8" fmla="*/ 1022 w 1023"/>
                <a:gd name="T9" fmla="*/ 375 h 605"/>
                <a:gd name="T10" fmla="*/ 521 w 1023"/>
                <a:gd name="T11" fmla="*/ 584 h 605"/>
                <a:gd name="T12" fmla="*/ 0 w 1023"/>
                <a:gd name="T13" fmla="*/ 292 h 605"/>
                <a:gd name="T14" fmla="*/ 0 w 1023"/>
                <a:gd name="T15" fmla="*/ 0 h 6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3" h="605">
                  <a:moveTo>
                    <a:pt x="0" y="0"/>
                  </a:moveTo>
                  <a:lnTo>
                    <a:pt x="0" y="0"/>
                  </a:lnTo>
                  <a:cubicBezTo>
                    <a:pt x="0" y="125"/>
                    <a:pt x="230" y="250"/>
                    <a:pt x="521" y="292"/>
                  </a:cubicBezTo>
                  <a:cubicBezTo>
                    <a:pt x="793" y="313"/>
                    <a:pt x="1022" y="229"/>
                    <a:pt x="1001" y="83"/>
                  </a:cubicBezTo>
                  <a:cubicBezTo>
                    <a:pt x="1022" y="375"/>
                    <a:pt x="1022" y="375"/>
                    <a:pt x="1022" y="375"/>
                  </a:cubicBezTo>
                  <a:cubicBezTo>
                    <a:pt x="1022" y="521"/>
                    <a:pt x="814" y="604"/>
                    <a:pt x="521" y="584"/>
                  </a:cubicBezTo>
                  <a:cubicBezTo>
                    <a:pt x="250" y="542"/>
                    <a:pt x="21" y="417"/>
                    <a:pt x="0"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23" name="Freeform 622"/>
            <p:cNvSpPr>
              <a:spLocks noChangeArrowheads="1"/>
            </p:cNvSpPr>
            <p:nvPr/>
          </p:nvSpPr>
          <p:spPr bwMode="auto">
            <a:xfrm>
              <a:off x="4183" y="1122"/>
              <a:ext cx="232" cy="121"/>
            </a:xfrm>
            <a:custGeom>
              <a:avLst/>
              <a:gdLst>
                <a:gd name="T0" fmla="*/ 1022 w 1023"/>
                <a:gd name="T1" fmla="*/ 313 h 544"/>
                <a:gd name="T2" fmla="*/ 1022 w 1023"/>
                <a:gd name="T3" fmla="*/ 313 h 544"/>
                <a:gd name="T4" fmla="*/ 501 w 1023"/>
                <a:gd name="T5" fmla="*/ 21 h 544"/>
                <a:gd name="T6" fmla="*/ 0 w 1023"/>
                <a:gd name="T7" fmla="*/ 229 h 544"/>
                <a:gd name="T8" fmla="*/ 521 w 1023"/>
                <a:gd name="T9" fmla="*/ 500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1"/>
                  </a:cubicBezTo>
                  <a:cubicBezTo>
                    <a:pt x="208" y="0"/>
                    <a:pt x="0" y="83"/>
                    <a:pt x="0" y="229"/>
                  </a:cubicBezTo>
                  <a:cubicBezTo>
                    <a:pt x="0" y="355"/>
                    <a:pt x="250" y="480"/>
                    <a:pt x="521" y="500"/>
                  </a:cubicBezTo>
                  <a:cubicBezTo>
                    <a:pt x="813" y="543"/>
                    <a:pt x="1022" y="459"/>
                    <a:pt x="1022"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24" name="Freeform 623"/>
            <p:cNvSpPr>
              <a:spLocks noChangeArrowheads="1"/>
            </p:cNvSpPr>
            <p:nvPr/>
          </p:nvSpPr>
          <p:spPr bwMode="auto">
            <a:xfrm>
              <a:off x="4183" y="1175"/>
              <a:ext cx="236" cy="135"/>
            </a:xfrm>
            <a:custGeom>
              <a:avLst/>
              <a:gdLst>
                <a:gd name="T0" fmla="*/ 0 w 1044"/>
                <a:gd name="T1" fmla="*/ 0 h 606"/>
                <a:gd name="T2" fmla="*/ 0 w 1044"/>
                <a:gd name="T3" fmla="*/ 0 h 606"/>
                <a:gd name="T4" fmla="*/ 521 w 1044"/>
                <a:gd name="T5" fmla="*/ 271 h 606"/>
                <a:gd name="T6" fmla="*/ 1022 w 1044"/>
                <a:gd name="T7" fmla="*/ 84 h 606"/>
                <a:gd name="T8" fmla="*/ 1022 w 1044"/>
                <a:gd name="T9" fmla="*/ 376 h 606"/>
                <a:gd name="T10" fmla="*/ 542 w 1044"/>
                <a:gd name="T11" fmla="*/ 564 h 606"/>
                <a:gd name="T12" fmla="*/ 21 w 1044"/>
                <a:gd name="T13" fmla="*/ 293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0" y="126"/>
                    <a:pt x="250" y="251"/>
                    <a:pt x="521" y="271"/>
                  </a:cubicBezTo>
                  <a:cubicBezTo>
                    <a:pt x="813" y="314"/>
                    <a:pt x="1022" y="230"/>
                    <a:pt x="1022" y="84"/>
                  </a:cubicBezTo>
                  <a:cubicBezTo>
                    <a:pt x="1022" y="376"/>
                    <a:pt x="1022" y="376"/>
                    <a:pt x="1022" y="376"/>
                  </a:cubicBezTo>
                  <a:cubicBezTo>
                    <a:pt x="1043" y="522"/>
                    <a:pt x="813" y="605"/>
                    <a:pt x="542" y="564"/>
                  </a:cubicBezTo>
                  <a:cubicBezTo>
                    <a:pt x="250" y="543"/>
                    <a:pt x="21" y="418"/>
                    <a:pt x="21" y="293"/>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25" name="Freeform 624"/>
            <p:cNvSpPr>
              <a:spLocks noChangeArrowheads="1"/>
            </p:cNvSpPr>
            <p:nvPr/>
          </p:nvSpPr>
          <p:spPr bwMode="auto">
            <a:xfrm>
              <a:off x="4534" y="1300"/>
              <a:ext cx="234" cy="117"/>
            </a:xfrm>
            <a:custGeom>
              <a:avLst/>
              <a:gdLst>
                <a:gd name="T0" fmla="*/ 1044 w 1045"/>
                <a:gd name="T1" fmla="*/ 313 h 522"/>
                <a:gd name="T2" fmla="*/ 1044 w 1045"/>
                <a:gd name="T3" fmla="*/ 313 h 522"/>
                <a:gd name="T4" fmla="*/ 501 w 1045"/>
                <a:gd name="T5" fmla="*/ 21 h 522"/>
                <a:gd name="T6" fmla="*/ 21 w 1045"/>
                <a:gd name="T7" fmla="*/ 208 h 522"/>
                <a:gd name="T8" fmla="*/ 543 w 1045"/>
                <a:gd name="T9" fmla="*/ 500 h 522"/>
                <a:gd name="T10" fmla="*/ 1044 w 1045"/>
                <a:gd name="T11" fmla="*/ 313 h 522"/>
              </a:gdLst>
              <a:ahLst/>
              <a:cxnLst>
                <a:cxn ang="0">
                  <a:pos x="T0" y="T1"/>
                </a:cxn>
                <a:cxn ang="0">
                  <a:pos x="T2" y="T3"/>
                </a:cxn>
                <a:cxn ang="0">
                  <a:pos x="T4" y="T5"/>
                </a:cxn>
                <a:cxn ang="0">
                  <a:pos x="T6" y="T7"/>
                </a:cxn>
                <a:cxn ang="0">
                  <a:pos x="T8" y="T9"/>
                </a:cxn>
                <a:cxn ang="0">
                  <a:pos x="T10" y="T11"/>
                </a:cxn>
              </a:cxnLst>
              <a:rect l="0" t="0" r="r" b="b"/>
              <a:pathLst>
                <a:path w="1045" h="522">
                  <a:moveTo>
                    <a:pt x="1044" y="313"/>
                  </a:moveTo>
                  <a:lnTo>
                    <a:pt x="1044" y="313"/>
                  </a:lnTo>
                  <a:cubicBezTo>
                    <a:pt x="1022" y="187"/>
                    <a:pt x="793" y="41"/>
                    <a:pt x="501" y="21"/>
                  </a:cubicBezTo>
                  <a:cubicBezTo>
                    <a:pt x="230" y="0"/>
                    <a:pt x="0" y="83"/>
                    <a:pt x="21" y="208"/>
                  </a:cubicBezTo>
                  <a:cubicBezTo>
                    <a:pt x="21" y="354"/>
                    <a:pt x="271" y="480"/>
                    <a:pt x="543" y="500"/>
                  </a:cubicBezTo>
                  <a:cubicBezTo>
                    <a:pt x="814" y="521"/>
                    <a:pt x="1044" y="438"/>
                    <a:pt x="1044"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26" name="Freeform 625"/>
            <p:cNvSpPr>
              <a:spLocks noChangeArrowheads="1"/>
            </p:cNvSpPr>
            <p:nvPr/>
          </p:nvSpPr>
          <p:spPr bwMode="auto">
            <a:xfrm>
              <a:off x="4538" y="1348"/>
              <a:ext cx="236" cy="137"/>
            </a:xfrm>
            <a:custGeom>
              <a:avLst/>
              <a:gdLst>
                <a:gd name="T0" fmla="*/ 0 w 1044"/>
                <a:gd name="T1" fmla="*/ 0 h 607"/>
                <a:gd name="T2" fmla="*/ 0 w 1044"/>
                <a:gd name="T3" fmla="*/ 0 h 607"/>
                <a:gd name="T4" fmla="*/ 522 w 1044"/>
                <a:gd name="T5" fmla="*/ 292 h 607"/>
                <a:gd name="T6" fmla="*/ 1023 w 1044"/>
                <a:gd name="T7" fmla="*/ 105 h 607"/>
                <a:gd name="T8" fmla="*/ 1023 w 1044"/>
                <a:gd name="T9" fmla="*/ 397 h 607"/>
                <a:gd name="T10" fmla="*/ 543 w 1044"/>
                <a:gd name="T11" fmla="*/ 584 h 607"/>
                <a:gd name="T12" fmla="*/ 0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6"/>
                    <a:pt x="250" y="272"/>
                    <a:pt x="522" y="292"/>
                  </a:cubicBezTo>
                  <a:cubicBezTo>
                    <a:pt x="793" y="313"/>
                    <a:pt x="1023" y="230"/>
                    <a:pt x="1023" y="105"/>
                  </a:cubicBezTo>
                  <a:cubicBezTo>
                    <a:pt x="1023" y="397"/>
                    <a:pt x="1023" y="397"/>
                    <a:pt x="1023" y="397"/>
                  </a:cubicBezTo>
                  <a:cubicBezTo>
                    <a:pt x="1043" y="522"/>
                    <a:pt x="814" y="606"/>
                    <a:pt x="543" y="584"/>
                  </a:cubicBezTo>
                  <a:cubicBezTo>
                    <a:pt x="250" y="564"/>
                    <a:pt x="21" y="439"/>
                    <a:pt x="0"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27" name="Freeform 626"/>
            <p:cNvSpPr>
              <a:spLocks noChangeArrowheads="1"/>
            </p:cNvSpPr>
            <p:nvPr/>
          </p:nvSpPr>
          <p:spPr bwMode="auto">
            <a:xfrm>
              <a:off x="4500" y="999"/>
              <a:ext cx="236" cy="117"/>
            </a:xfrm>
            <a:custGeom>
              <a:avLst/>
              <a:gdLst>
                <a:gd name="T0" fmla="*/ 1023 w 1044"/>
                <a:gd name="T1" fmla="*/ 313 h 522"/>
                <a:gd name="T2" fmla="*/ 1023 w 1044"/>
                <a:gd name="T3" fmla="*/ 313 h 522"/>
                <a:gd name="T4" fmla="*/ 501 w 1044"/>
                <a:gd name="T5" fmla="*/ 21 h 522"/>
                <a:gd name="T6" fmla="*/ 0 w 1044"/>
                <a:gd name="T7" fmla="*/ 208 h 522"/>
                <a:gd name="T8" fmla="*/ 543 w 1044"/>
                <a:gd name="T9" fmla="*/ 500 h 522"/>
                <a:gd name="T10" fmla="*/ 1023 w 1044"/>
                <a:gd name="T11" fmla="*/ 313 h 522"/>
              </a:gdLst>
              <a:ahLst/>
              <a:cxnLst>
                <a:cxn ang="0">
                  <a:pos x="T0" y="T1"/>
                </a:cxn>
                <a:cxn ang="0">
                  <a:pos x="T2" y="T3"/>
                </a:cxn>
                <a:cxn ang="0">
                  <a:pos x="T4" y="T5"/>
                </a:cxn>
                <a:cxn ang="0">
                  <a:pos x="T6" y="T7"/>
                </a:cxn>
                <a:cxn ang="0">
                  <a:pos x="T8" y="T9"/>
                </a:cxn>
                <a:cxn ang="0">
                  <a:pos x="T10" y="T11"/>
                </a:cxn>
              </a:cxnLst>
              <a:rect l="0" t="0" r="r" b="b"/>
              <a:pathLst>
                <a:path w="1044" h="522">
                  <a:moveTo>
                    <a:pt x="1023" y="313"/>
                  </a:moveTo>
                  <a:lnTo>
                    <a:pt x="1023" y="313"/>
                  </a:lnTo>
                  <a:cubicBezTo>
                    <a:pt x="1023" y="167"/>
                    <a:pt x="772" y="41"/>
                    <a:pt x="501" y="21"/>
                  </a:cubicBezTo>
                  <a:cubicBezTo>
                    <a:pt x="230" y="0"/>
                    <a:pt x="0" y="83"/>
                    <a:pt x="0" y="208"/>
                  </a:cubicBezTo>
                  <a:cubicBezTo>
                    <a:pt x="21" y="354"/>
                    <a:pt x="250" y="480"/>
                    <a:pt x="543" y="500"/>
                  </a:cubicBezTo>
                  <a:cubicBezTo>
                    <a:pt x="814" y="521"/>
                    <a:pt x="1043" y="438"/>
                    <a:pt x="1023"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28" name="Freeform 627"/>
            <p:cNvSpPr>
              <a:spLocks noChangeArrowheads="1"/>
            </p:cNvSpPr>
            <p:nvPr/>
          </p:nvSpPr>
          <p:spPr bwMode="auto">
            <a:xfrm>
              <a:off x="4500" y="1046"/>
              <a:ext cx="236" cy="137"/>
            </a:xfrm>
            <a:custGeom>
              <a:avLst/>
              <a:gdLst>
                <a:gd name="T0" fmla="*/ 0 w 1044"/>
                <a:gd name="T1" fmla="*/ 0 h 607"/>
                <a:gd name="T2" fmla="*/ 0 w 1044"/>
                <a:gd name="T3" fmla="*/ 0 h 607"/>
                <a:gd name="T4" fmla="*/ 543 w 1044"/>
                <a:gd name="T5" fmla="*/ 292 h 607"/>
                <a:gd name="T6" fmla="*/ 1023 w 1044"/>
                <a:gd name="T7" fmla="*/ 105 h 607"/>
                <a:gd name="T8" fmla="*/ 1043 w 1044"/>
                <a:gd name="T9" fmla="*/ 397 h 607"/>
                <a:gd name="T10" fmla="*/ 543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0" y="272"/>
                    <a:pt x="543" y="292"/>
                  </a:cubicBezTo>
                  <a:cubicBezTo>
                    <a:pt x="814" y="313"/>
                    <a:pt x="1043" y="230"/>
                    <a:pt x="1023" y="105"/>
                  </a:cubicBezTo>
                  <a:cubicBezTo>
                    <a:pt x="1043" y="397"/>
                    <a:pt x="1043" y="397"/>
                    <a:pt x="1043" y="397"/>
                  </a:cubicBezTo>
                  <a:cubicBezTo>
                    <a:pt x="1043" y="522"/>
                    <a:pt x="835" y="606"/>
                    <a:pt x="543" y="584"/>
                  </a:cubicBezTo>
                  <a:cubicBezTo>
                    <a:pt x="272" y="563"/>
                    <a:pt x="21" y="439"/>
                    <a:pt x="21"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29" name="Freeform 628"/>
            <p:cNvSpPr>
              <a:spLocks noChangeArrowheads="1"/>
            </p:cNvSpPr>
            <p:nvPr/>
          </p:nvSpPr>
          <p:spPr bwMode="auto">
            <a:xfrm>
              <a:off x="4855" y="1175"/>
              <a:ext cx="232" cy="121"/>
            </a:xfrm>
            <a:custGeom>
              <a:avLst/>
              <a:gdLst>
                <a:gd name="T0" fmla="*/ 1022 w 1023"/>
                <a:gd name="T1" fmla="*/ 314 h 544"/>
                <a:gd name="T2" fmla="*/ 1022 w 1023"/>
                <a:gd name="T3" fmla="*/ 314 h 544"/>
                <a:gd name="T4" fmla="*/ 501 w 1023"/>
                <a:gd name="T5" fmla="*/ 43 h 544"/>
                <a:gd name="T6" fmla="*/ 0 w 1023"/>
                <a:gd name="T7" fmla="*/ 230 h 544"/>
                <a:gd name="T8" fmla="*/ 521 w 1023"/>
                <a:gd name="T9" fmla="*/ 522 h 544"/>
                <a:gd name="T10" fmla="*/ 1022 w 1023"/>
                <a:gd name="T11" fmla="*/ 314 h 544"/>
              </a:gdLst>
              <a:ahLst/>
              <a:cxnLst>
                <a:cxn ang="0">
                  <a:pos x="T0" y="T1"/>
                </a:cxn>
                <a:cxn ang="0">
                  <a:pos x="T2" y="T3"/>
                </a:cxn>
                <a:cxn ang="0">
                  <a:pos x="T4" y="T5"/>
                </a:cxn>
                <a:cxn ang="0">
                  <a:pos x="T6" y="T7"/>
                </a:cxn>
                <a:cxn ang="0">
                  <a:pos x="T8" y="T9"/>
                </a:cxn>
                <a:cxn ang="0">
                  <a:pos x="T10" y="T11"/>
                </a:cxn>
              </a:cxnLst>
              <a:rect l="0" t="0" r="r" b="b"/>
              <a:pathLst>
                <a:path w="1023" h="544">
                  <a:moveTo>
                    <a:pt x="1022" y="314"/>
                  </a:moveTo>
                  <a:lnTo>
                    <a:pt x="1022" y="314"/>
                  </a:lnTo>
                  <a:cubicBezTo>
                    <a:pt x="1022" y="188"/>
                    <a:pt x="772" y="63"/>
                    <a:pt x="501" y="43"/>
                  </a:cubicBezTo>
                  <a:cubicBezTo>
                    <a:pt x="209" y="0"/>
                    <a:pt x="0" y="84"/>
                    <a:pt x="0" y="230"/>
                  </a:cubicBezTo>
                  <a:cubicBezTo>
                    <a:pt x="21" y="355"/>
                    <a:pt x="250" y="480"/>
                    <a:pt x="521" y="522"/>
                  </a:cubicBezTo>
                  <a:cubicBezTo>
                    <a:pt x="814" y="543"/>
                    <a:pt x="1022" y="460"/>
                    <a:pt x="1022" y="314"/>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30" name="Freeform 629"/>
            <p:cNvSpPr>
              <a:spLocks noChangeArrowheads="1"/>
            </p:cNvSpPr>
            <p:nvPr/>
          </p:nvSpPr>
          <p:spPr bwMode="auto">
            <a:xfrm>
              <a:off x="4855" y="1225"/>
              <a:ext cx="236" cy="137"/>
            </a:xfrm>
            <a:custGeom>
              <a:avLst/>
              <a:gdLst>
                <a:gd name="T0" fmla="*/ 0 w 1044"/>
                <a:gd name="T1" fmla="*/ 0 h 606"/>
                <a:gd name="T2" fmla="*/ 0 w 1044"/>
                <a:gd name="T3" fmla="*/ 0 h 606"/>
                <a:gd name="T4" fmla="*/ 521 w 1044"/>
                <a:gd name="T5" fmla="*/ 292 h 606"/>
                <a:gd name="T6" fmla="*/ 1022 w 1044"/>
                <a:gd name="T7" fmla="*/ 84 h 606"/>
                <a:gd name="T8" fmla="*/ 1043 w 1044"/>
                <a:gd name="T9" fmla="*/ 375 h 606"/>
                <a:gd name="T10" fmla="*/ 543 w 1044"/>
                <a:gd name="T11" fmla="*/ 584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92"/>
                  </a:cubicBezTo>
                  <a:cubicBezTo>
                    <a:pt x="814" y="313"/>
                    <a:pt x="1022" y="230"/>
                    <a:pt x="1022" y="84"/>
                  </a:cubicBezTo>
                  <a:cubicBezTo>
                    <a:pt x="1043" y="375"/>
                    <a:pt x="1043" y="375"/>
                    <a:pt x="1043" y="375"/>
                  </a:cubicBezTo>
                  <a:cubicBezTo>
                    <a:pt x="1043" y="521"/>
                    <a:pt x="814" y="605"/>
                    <a:pt x="543" y="584"/>
                  </a:cubicBezTo>
                  <a:cubicBezTo>
                    <a:pt x="271" y="542"/>
                    <a:pt x="21" y="417"/>
                    <a:pt x="21"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31" name="Freeform 630"/>
            <p:cNvSpPr>
              <a:spLocks noChangeArrowheads="1"/>
            </p:cNvSpPr>
            <p:nvPr/>
          </p:nvSpPr>
          <p:spPr bwMode="auto">
            <a:xfrm>
              <a:off x="4808" y="876"/>
              <a:ext cx="230" cy="121"/>
            </a:xfrm>
            <a:custGeom>
              <a:avLst/>
              <a:gdLst>
                <a:gd name="T0" fmla="*/ 1022 w 1023"/>
                <a:gd name="T1" fmla="*/ 313 h 544"/>
                <a:gd name="T2" fmla="*/ 1022 w 1023"/>
                <a:gd name="T3" fmla="*/ 313 h 544"/>
                <a:gd name="T4" fmla="*/ 500 w 1023"/>
                <a:gd name="T5" fmla="*/ 21 h 544"/>
                <a:gd name="T6" fmla="*/ 0 w 1023"/>
                <a:gd name="T7" fmla="*/ 209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22" y="188"/>
                    <a:pt x="771" y="63"/>
                    <a:pt x="500" y="21"/>
                  </a:cubicBezTo>
                  <a:cubicBezTo>
                    <a:pt x="208" y="0"/>
                    <a:pt x="0" y="84"/>
                    <a:pt x="0" y="209"/>
                  </a:cubicBezTo>
                  <a:cubicBezTo>
                    <a:pt x="20" y="355"/>
                    <a:pt x="250" y="480"/>
                    <a:pt x="521" y="501"/>
                  </a:cubicBezTo>
                  <a:cubicBezTo>
                    <a:pt x="813" y="543"/>
                    <a:pt x="1022" y="439"/>
                    <a:pt x="1022"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32" name="Freeform 631"/>
            <p:cNvSpPr>
              <a:spLocks noChangeArrowheads="1"/>
            </p:cNvSpPr>
            <p:nvPr/>
          </p:nvSpPr>
          <p:spPr bwMode="auto">
            <a:xfrm>
              <a:off x="4808" y="923"/>
              <a:ext cx="236" cy="141"/>
            </a:xfrm>
            <a:custGeom>
              <a:avLst/>
              <a:gdLst>
                <a:gd name="T0" fmla="*/ 0 w 1043"/>
                <a:gd name="T1" fmla="*/ 0 h 627"/>
                <a:gd name="T2" fmla="*/ 0 w 1043"/>
                <a:gd name="T3" fmla="*/ 0 h 627"/>
                <a:gd name="T4" fmla="*/ 521 w 1043"/>
                <a:gd name="T5" fmla="*/ 292 h 627"/>
                <a:gd name="T6" fmla="*/ 1022 w 1043"/>
                <a:gd name="T7" fmla="*/ 104 h 627"/>
                <a:gd name="T8" fmla="*/ 1042 w 1043"/>
                <a:gd name="T9" fmla="*/ 397 h 627"/>
                <a:gd name="T10" fmla="*/ 542 w 1043"/>
                <a:gd name="T11" fmla="*/ 584 h 627"/>
                <a:gd name="T12" fmla="*/ 20 w 1043"/>
                <a:gd name="T13" fmla="*/ 292 h 627"/>
                <a:gd name="T14" fmla="*/ 0 w 1043"/>
                <a:gd name="T15" fmla="*/ 0 h 6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3" h="627">
                  <a:moveTo>
                    <a:pt x="0" y="0"/>
                  </a:moveTo>
                  <a:lnTo>
                    <a:pt x="0" y="0"/>
                  </a:lnTo>
                  <a:cubicBezTo>
                    <a:pt x="20" y="146"/>
                    <a:pt x="250" y="271"/>
                    <a:pt x="521" y="292"/>
                  </a:cubicBezTo>
                  <a:cubicBezTo>
                    <a:pt x="813" y="334"/>
                    <a:pt x="1022" y="230"/>
                    <a:pt x="1022" y="104"/>
                  </a:cubicBezTo>
                  <a:cubicBezTo>
                    <a:pt x="1042" y="397"/>
                    <a:pt x="1042" y="397"/>
                    <a:pt x="1042" y="397"/>
                  </a:cubicBezTo>
                  <a:cubicBezTo>
                    <a:pt x="1042" y="521"/>
                    <a:pt x="813" y="626"/>
                    <a:pt x="542" y="584"/>
                  </a:cubicBezTo>
                  <a:cubicBezTo>
                    <a:pt x="271" y="563"/>
                    <a:pt x="20" y="438"/>
                    <a:pt x="20"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33" name="Freeform 632"/>
            <p:cNvSpPr>
              <a:spLocks noChangeArrowheads="1"/>
            </p:cNvSpPr>
            <p:nvPr/>
          </p:nvSpPr>
          <p:spPr bwMode="auto">
            <a:xfrm>
              <a:off x="5162" y="1056"/>
              <a:ext cx="232" cy="117"/>
            </a:xfrm>
            <a:custGeom>
              <a:avLst/>
              <a:gdLst>
                <a:gd name="T0" fmla="*/ 1022 w 1023"/>
                <a:gd name="T1" fmla="*/ 313 h 522"/>
                <a:gd name="T2" fmla="*/ 1022 w 1023"/>
                <a:gd name="T3" fmla="*/ 313 h 522"/>
                <a:gd name="T4" fmla="*/ 500 w 1023"/>
                <a:gd name="T5" fmla="*/ 21 h 522"/>
                <a:gd name="T6" fmla="*/ 0 w 1023"/>
                <a:gd name="T7" fmla="*/ 208 h 522"/>
                <a:gd name="T8" fmla="*/ 522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67"/>
                    <a:pt x="772" y="42"/>
                    <a:pt x="500" y="21"/>
                  </a:cubicBezTo>
                  <a:cubicBezTo>
                    <a:pt x="209" y="0"/>
                    <a:pt x="0" y="84"/>
                    <a:pt x="0" y="208"/>
                  </a:cubicBezTo>
                  <a:cubicBezTo>
                    <a:pt x="21" y="355"/>
                    <a:pt x="250" y="480"/>
                    <a:pt x="522" y="501"/>
                  </a:cubicBezTo>
                  <a:cubicBezTo>
                    <a:pt x="813" y="521"/>
                    <a:pt x="1022" y="438"/>
                    <a:pt x="1022"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34" name="Freeform 633"/>
            <p:cNvSpPr>
              <a:spLocks noChangeArrowheads="1"/>
            </p:cNvSpPr>
            <p:nvPr/>
          </p:nvSpPr>
          <p:spPr bwMode="auto">
            <a:xfrm>
              <a:off x="5162" y="1102"/>
              <a:ext cx="236" cy="137"/>
            </a:xfrm>
            <a:custGeom>
              <a:avLst/>
              <a:gdLst>
                <a:gd name="T0" fmla="*/ 0 w 1044"/>
                <a:gd name="T1" fmla="*/ 0 h 607"/>
                <a:gd name="T2" fmla="*/ 0 w 1044"/>
                <a:gd name="T3" fmla="*/ 0 h 607"/>
                <a:gd name="T4" fmla="*/ 522 w 1044"/>
                <a:gd name="T5" fmla="*/ 293 h 607"/>
                <a:gd name="T6" fmla="*/ 1022 w 1044"/>
                <a:gd name="T7" fmla="*/ 105 h 607"/>
                <a:gd name="T8" fmla="*/ 1022 w 1044"/>
                <a:gd name="T9" fmla="*/ 397 h 607"/>
                <a:gd name="T10" fmla="*/ 542 w 1044"/>
                <a:gd name="T11" fmla="*/ 584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7"/>
                    <a:pt x="250" y="272"/>
                    <a:pt x="522" y="293"/>
                  </a:cubicBezTo>
                  <a:cubicBezTo>
                    <a:pt x="813" y="313"/>
                    <a:pt x="1022" y="230"/>
                    <a:pt x="1022" y="105"/>
                  </a:cubicBezTo>
                  <a:cubicBezTo>
                    <a:pt x="1022" y="397"/>
                    <a:pt x="1022" y="397"/>
                    <a:pt x="1022" y="397"/>
                  </a:cubicBezTo>
                  <a:cubicBezTo>
                    <a:pt x="1043" y="522"/>
                    <a:pt x="813" y="606"/>
                    <a:pt x="542" y="584"/>
                  </a:cubicBezTo>
                  <a:cubicBezTo>
                    <a:pt x="250" y="564"/>
                    <a:pt x="21" y="439"/>
                    <a:pt x="21" y="293"/>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grpSp>
      <p:grpSp>
        <p:nvGrpSpPr>
          <p:cNvPr id="532" name="Group 204"/>
          <p:cNvGrpSpPr>
            <a:grpSpLocks/>
          </p:cNvGrpSpPr>
          <p:nvPr/>
        </p:nvGrpSpPr>
        <p:grpSpPr bwMode="auto">
          <a:xfrm flipH="1">
            <a:off x="3537697" y="2061956"/>
            <a:ext cx="992980" cy="723563"/>
            <a:chOff x="3658" y="852"/>
            <a:chExt cx="1986" cy="1447"/>
          </a:xfrm>
        </p:grpSpPr>
        <p:sp>
          <p:nvSpPr>
            <p:cNvPr id="597" name="Freeform 596"/>
            <p:cNvSpPr>
              <a:spLocks noChangeArrowheads="1"/>
            </p:cNvSpPr>
            <p:nvPr/>
          </p:nvSpPr>
          <p:spPr bwMode="auto">
            <a:xfrm>
              <a:off x="3658" y="1419"/>
              <a:ext cx="662" cy="880"/>
            </a:xfrm>
            <a:custGeom>
              <a:avLst/>
              <a:gdLst>
                <a:gd name="T0" fmla="*/ 2921 w 2922"/>
                <a:gd name="T1" fmla="*/ 3879 h 3880"/>
                <a:gd name="T2" fmla="*/ 0 w 2922"/>
                <a:gd name="T3" fmla="*/ 2629 h 3880"/>
                <a:gd name="T4" fmla="*/ 0 w 2922"/>
                <a:gd name="T5" fmla="*/ 0 h 3880"/>
                <a:gd name="T6" fmla="*/ 2921 w 2922"/>
                <a:gd name="T7" fmla="*/ 1251 h 3880"/>
                <a:gd name="T8" fmla="*/ 2921 w 2922"/>
                <a:gd name="T9" fmla="*/ 3879 h 3880"/>
              </a:gdLst>
              <a:ahLst/>
              <a:cxnLst>
                <a:cxn ang="0">
                  <a:pos x="T0" y="T1"/>
                </a:cxn>
                <a:cxn ang="0">
                  <a:pos x="T2" y="T3"/>
                </a:cxn>
                <a:cxn ang="0">
                  <a:pos x="T4" y="T5"/>
                </a:cxn>
                <a:cxn ang="0">
                  <a:pos x="T6" y="T7"/>
                </a:cxn>
                <a:cxn ang="0">
                  <a:pos x="T8" y="T9"/>
                </a:cxn>
              </a:cxnLst>
              <a:rect l="0" t="0" r="r" b="b"/>
              <a:pathLst>
                <a:path w="2922" h="3880">
                  <a:moveTo>
                    <a:pt x="2921" y="3879"/>
                  </a:moveTo>
                  <a:lnTo>
                    <a:pt x="0" y="2629"/>
                  </a:lnTo>
                  <a:lnTo>
                    <a:pt x="0" y="0"/>
                  </a:lnTo>
                  <a:lnTo>
                    <a:pt x="2921" y="1251"/>
                  </a:lnTo>
                  <a:lnTo>
                    <a:pt x="2921" y="3879"/>
                  </a:lnTo>
                </a:path>
              </a:pathLst>
            </a:custGeom>
            <a:gradFill flip="none" rotWithShape="1">
              <a:gsLst>
                <a:gs pos="0">
                  <a:schemeClr val="accent4">
                    <a:lumMod val="40000"/>
                    <a:lumOff val="60000"/>
                  </a:schemeClr>
                </a:gs>
                <a:gs pos="46000">
                  <a:schemeClr val="accent4">
                    <a:lumMod val="95000"/>
                    <a:lumOff val="5000"/>
                  </a:schemeClr>
                </a:gs>
                <a:gs pos="100000">
                  <a:schemeClr val="accent4">
                    <a:lumMod val="60000"/>
                  </a:schemeClr>
                </a:gs>
              </a:gsLst>
              <a:path path="circle">
                <a:fillToRect l="50000" t="130000" r="50000" b="-3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598" name="Freeform 597"/>
            <p:cNvSpPr>
              <a:spLocks noChangeArrowheads="1"/>
            </p:cNvSpPr>
            <p:nvPr/>
          </p:nvSpPr>
          <p:spPr bwMode="auto">
            <a:xfrm>
              <a:off x="4320" y="1133"/>
              <a:ext cx="1324" cy="1166"/>
            </a:xfrm>
            <a:custGeom>
              <a:avLst/>
              <a:gdLst>
                <a:gd name="T0" fmla="*/ 2920 w 5842"/>
                <a:gd name="T1" fmla="*/ 1272 h 5152"/>
                <a:gd name="T2" fmla="*/ 0 w 5842"/>
                <a:gd name="T3" fmla="*/ 2523 h 5152"/>
                <a:gd name="T4" fmla="*/ 0 w 5842"/>
                <a:gd name="T5" fmla="*/ 5151 h 5152"/>
                <a:gd name="T6" fmla="*/ 2920 w 5842"/>
                <a:gd name="T7" fmla="*/ 3901 h 5152"/>
                <a:gd name="T8" fmla="*/ 5841 w 5842"/>
                <a:gd name="T9" fmla="*/ 2649 h 5152"/>
                <a:gd name="T10" fmla="*/ 5841 w 5842"/>
                <a:gd name="T11" fmla="*/ 0 h 5152"/>
                <a:gd name="T12" fmla="*/ 2920 w 5842"/>
                <a:gd name="T13" fmla="*/ 1272 h 5152"/>
              </a:gdLst>
              <a:ahLst/>
              <a:cxnLst>
                <a:cxn ang="0">
                  <a:pos x="T0" y="T1"/>
                </a:cxn>
                <a:cxn ang="0">
                  <a:pos x="T2" y="T3"/>
                </a:cxn>
                <a:cxn ang="0">
                  <a:pos x="T4" y="T5"/>
                </a:cxn>
                <a:cxn ang="0">
                  <a:pos x="T6" y="T7"/>
                </a:cxn>
                <a:cxn ang="0">
                  <a:pos x="T8" y="T9"/>
                </a:cxn>
                <a:cxn ang="0">
                  <a:pos x="T10" y="T11"/>
                </a:cxn>
                <a:cxn ang="0">
                  <a:pos x="T12" y="T13"/>
                </a:cxn>
              </a:cxnLst>
              <a:rect l="0" t="0" r="r" b="b"/>
              <a:pathLst>
                <a:path w="5842" h="5152">
                  <a:moveTo>
                    <a:pt x="2920" y="1272"/>
                  </a:moveTo>
                  <a:lnTo>
                    <a:pt x="0" y="2523"/>
                  </a:lnTo>
                  <a:lnTo>
                    <a:pt x="0" y="5151"/>
                  </a:lnTo>
                  <a:lnTo>
                    <a:pt x="2920" y="3901"/>
                  </a:lnTo>
                  <a:lnTo>
                    <a:pt x="5841" y="2649"/>
                  </a:lnTo>
                  <a:lnTo>
                    <a:pt x="5841" y="0"/>
                  </a:lnTo>
                  <a:lnTo>
                    <a:pt x="2920" y="1272"/>
                  </a:lnTo>
                </a:path>
              </a:pathLst>
            </a:custGeom>
            <a:gradFill flip="none" rotWithShape="1">
              <a:gsLst>
                <a:gs pos="0">
                  <a:schemeClr val="accent4">
                    <a:lumMod val="89000"/>
                  </a:schemeClr>
                </a:gs>
                <a:gs pos="23000">
                  <a:schemeClr val="accent4">
                    <a:lumMod val="89000"/>
                  </a:schemeClr>
                </a:gs>
                <a:gs pos="69000">
                  <a:schemeClr val="accent4">
                    <a:lumMod val="75000"/>
                  </a:schemeClr>
                </a:gs>
                <a:gs pos="97000">
                  <a:schemeClr val="accent4">
                    <a:lumMod val="70000"/>
                  </a:schemeClr>
                </a:gs>
              </a:gsLst>
              <a:path path="circle">
                <a:fillToRect l="50000" t="50000" r="50000" b="5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599" name="Freeform 598"/>
            <p:cNvSpPr>
              <a:spLocks noChangeArrowheads="1"/>
            </p:cNvSpPr>
            <p:nvPr/>
          </p:nvSpPr>
          <p:spPr bwMode="auto">
            <a:xfrm>
              <a:off x="3658" y="852"/>
              <a:ext cx="1986" cy="856"/>
            </a:xfrm>
            <a:custGeom>
              <a:avLst/>
              <a:gdLst>
                <a:gd name="T0" fmla="*/ 5841 w 8763"/>
                <a:gd name="T1" fmla="*/ 0 h 3776"/>
                <a:gd name="T2" fmla="*/ 2921 w 8763"/>
                <a:gd name="T3" fmla="*/ 1252 h 3776"/>
                <a:gd name="T4" fmla="*/ 0 w 8763"/>
                <a:gd name="T5" fmla="*/ 2524 h 3776"/>
                <a:gd name="T6" fmla="*/ 2921 w 8763"/>
                <a:gd name="T7" fmla="*/ 3775 h 3776"/>
                <a:gd name="T8" fmla="*/ 5841 w 8763"/>
                <a:gd name="T9" fmla="*/ 2524 h 3776"/>
                <a:gd name="T10" fmla="*/ 8762 w 8763"/>
                <a:gd name="T11" fmla="*/ 1252 h 3776"/>
                <a:gd name="T12" fmla="*/ 5841 w 8763"/>
                <a:gd name="T13" fmla="*/ 0 h 3776"/>
              </a:gdLst>
              <a:ahLst/>
              <a:cxnLst>
                <a:cxn ang="0">
                  <a:pos x="T0" y="T1"/>
                </a:cxn>
                <a:cxn ang="0">
                  <a:pos x="T2" y="T3"/>
                </a:cxn>
                <a:cxn ang="0">
                  <a:pos x="T4" y="T5"/>
                </a:cxn>
                <a:cxn ang="0">
                  <a:pos x="T6" y="T7"/>
                </a:cxn>
                <a:cxn ang="0">
                  <a:pos x="T8" y="T9"/>
                </a:cxn>
                <a:cxn ang="0">
                  <a:pos x="T10" y="T11"/>
                </a:cxn>
                <a:cxn ang="0">
                  <a:pos x="T12" y="T13"/>
                </a:cxn>
              </a:cxnLst>
              <a:rect l="0" t="0" r="r" b="b"/>
              <a:pathLst>
                <a:path w="8763" h="3776">
                  <a:moveTo>
                    <a:pt x="5841" y="0"/>
                  </a:moveTo>
                  <a:lnTo>
                    <a:pt x="2921" y="1252"/>
                  </a:lnTo>
                  <a:lnTo>
                    <a:pt x="0" y="2524"/>
                  </a:lnTo>
                  <a:lnTo>
                    <a:pt x="2921" y="3775"/>
                  </a:lnTo>
                  <a:lnTo>
                    <a:pt x="5841" y="2524"/>
                  </a:lnTo>
                  <a:lnTo>
                    <a:pt x="8762" y="1252"/>
                  </a:lnTo>
                  <a:lnTo>
                    <a:pt x="5841" y="0"/>
                  </a:lnTo>
                </a:path>
              </a:pathLst>
            </a:custGeom>
            <a:gradFill flip="none" rotWithShape="1">
              <a:gsLst>
                <a:gs pos="0">
                  <a:schemeClr val="accent4">
                    <a:lumMod val="0"/>
                    <a:lumOff val="100000"/>
                  </a:schemeClr>
                </a:gs>
                <a:gs pos="35000">
                  <a:schemeClr val="accent4">
                    <a:lumMod val="0"/>
                    <a:lumOff val="100000"/>
                  </a:schemeClr>
                </a:gs>
                <a:gs pos="100000">
                  <a:schemeClr val="accent4">
                    <a:lumMod val="100000"/>
                  </a:schemeClr>
                </a:gs>
              </a:gsLst>
              <a:path path="circle">
                <a:fillToRect l="50000" t="-80000" r="50000" b="18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00" name="Freeform 599"/>
            <p:cNvSpPr>
              <a:spLocks noChangeArrowheads="1"/>
            </p:cNvSpPr>
            <p:nvPr/>
          </p:nvSpPr>
          <p:spPr bwMode="auto">
            <a:xfrm>
              <a:off x="3872" y="1246"/>
              <a:ext cx="234" cy="121"/>
            </a:xfrm>
            <a:custGeom>
              <a:avLst/>
              <a:gdLst>
                <a:gd name="T0" fmla="*/ 1022 w 1044"/>
                <a:gd name="T1" fmla="*/ 333 h 543"/>
                <a:gd name="T2" fmla="*/ 1022 w 1044"/>
                <a:gd name="T3" fmla="*/ 333 h 543"/>
                <a:gd name="T4" fmla="*/ 500 w 1044"/>
                <a:gd name="T5" fmla="*/ 41 h 543"/>
                <a:gd name="T6" fmla="*/ 20 w 1044"/>
                <a:gd name="T7" fmla="*/ 229 h 543"/>
                <a:gd name="T8" fmla="*/ 542 w 1044"/>
                <a:gd name="T9" fmla="*/ 521 h 543"/>
                <a:gd name="T10" fmla="*/ 1022 w 1044"/>
                <a:gd name="T11" fmla="*/ 333 h 543"/>
              </a:gdLst>
              <a:ahLst/>
              <a:cxnLst>
                <a:cxn ang="0">
                  <a:pos x="T0" y="T1"/>
                </a:cxn>
                <a:cxn ang="0">
                  <a:pos x="T2" y="T3"/>
                </a:cxn>
                <a:cxn ang="0">
                  <a:pos x="T4" y="T5"/>
                </a:cxn>
                <a:cxn ang="0">
                  <a:pos x="T6" y="T7"/>
                </a:cxn>
                <a:cxn ang="0">
                  <a:pos x="T8" y="T9"/>
                </a:cxn>
                <a:cxn ang="0">
                  <a:pos x="T10" y="T11"/>
                </a:cxn>
              </a:cxnLst>
              <a:rect l="0" t="0" r="r" b="b"/>
              <a:pathLst>
                <a:path w="1044" h="543">
                  <a:moveTo>
                    <a:pt x="1022" y="333"/>
                  </a:moveTo>
                  <a:lnTo>
                    <a:pt x="1022" y="333"/>
                  </a:lnTo>
                  <a:cubicBezTo>
                    <a:pt x="1022" y="187"/>
                    <a:pt x="793" y="62"/>
                    <a:pt x="500" y="41"/>
                  </a:cubicBezTo>
                  <a:cubicBezTo>
                    <a:pt x="229" y="0"/>
                    <a:pt x="0" y="104"/>
                    <a:pt x="20" y="229"/>
                  </a:cubicBezTo>
                  <a:cubicBezTo>
                    <a:pt x="20" y="354"/>
                    <a:pt x="250" y="479"/>
                    <a:pt x="542" y="521"/>
                  </a:cubicBezTo>
                  <a:cubicBezTo>
                    <a:pt x="813" y="542"/>
                    <a:pt x="1043" y="458"/>
                    <a:pt x="1022" y="33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01" name="Freeform 600"/>
            <p:cNvSpPr>
              <a:spLocks noChangeArrowheads="1"/>
            </p:cNvSpPr>
            <p:nvPr/>
          </p:nvSpPr>
          <p:spPr bwMode="auto">
            <a:xfrm>
              <a:off x="3876" y="1298"/>
              <a:ext cx="230" cy="135"/>
            </a:xfrm>
            <a:custGeom>
              <a:avLst/>
              <a:gdLst>
                <a:gd name="T0" fmla="*/ 0 w 1024"/>
                <a:gd name="T1" fmla="*/ 0 h 606"/>
                <a:gd name="T2" fmla="*/ 0 w 1024"/>
                <a:gd name="T3" fmla="*/ 0 h 606"/>
                <a:gd name="T4" fmla="*/ 522 w 1024"/>
                <a:gd name="T5" fmla="*/ 292 h 606"/>
                <a:gd name="T6" fmla="*/ 1002 w 1024"/>
                <a:gd name="T7" fmla="*/ 104 h 606"/>
                <a:gd name="T8" fmla="*/ 1023 w 1024"/>
                <a:gd name="T9" fmla="*/ 396 h 606"/>
                <a:gd name="T10" fmla="*/ 522 w 1024"/>
                <a:gd name="T11" fmla="*/ 584 h 606"/>
                <a:gd name="T12" fmla="*/ 0 w 1024"/>
                <a:gd name="T13" fmla="*/ 292 h 606"/>
                <a:gd name="T14" fmla="*/ 0 w 102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4" h="606">
                  <a:moveTo>
                    <a:pt x="0" y="0"/>
                  </a:moveTo>
                  <a:lnTo>
                    <a:pt x="0" y="0"/>
                  </a:lnTo>
                  <a:cubicBezTo>
                    <a:pt x="0" y="125"/>
                    <a:pt x="230" y="250"/>
                    <a:pt x="522" y="292"/>
                  </a:cubicBezTo>
                  <a:cubicBezTo>
                    <a:pt x="793" y="313"/>
                    <a:pt x="1023" y="229"/>
                    <a:pt x="1002" y="104"/>
                  </a:cubicBezTo>
                  <a:cubicBezTo>
                    <a:pt x="1023" y="396"/>
                    <a:pt x="1023" y="396"/>
                    <a:pt x="1023" y="396"/>
                  </a:cubicBezTo>
                  <a:cubicBezTo>
                    <a:pt x="1023" y="521"/>
                    <a:pt x="814" y="605"/>
                    <a:pt x="522" y="584"/>
                  </a:cubicBezTo>
                  <a:cubicBezTo>
                    <a:pt x="251" y="563"/>
                    <a:pt x="22" y="417"/>
                    <a:pt x="0"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02" name="Freeform 601"/>
            <p:cNvSpPr>
              <a:spLocks noChangeArrowheads="1"/>
            </p:cNvSpPr>
            <p:nvPr/>
          </p:nvSpPr>
          <p:spPr bwMode="auto">
            <a:xfrm>
              <a:off x="4225" y="1423"/>
              <a:ext cx="236" cy="123"/>
            </a:xfrm>
            <a:custGeom>
              <a:avLst/>
              <a:gdLst>
                <a:gd name="T0" fmla="*/ 1022 w 1044"/>
                <a:gd name="T1" fmla="*/ 313 h 544"/>
                <a:gd name="T2" fmla="*/ 1022 w 1044"/>
                <a:gd name="T3" fmla="*/ 313 h 544"/>
                <a:gd name="T4" fmla="*/ 501 w 1044"/>
                <a:gd name="T5" fmla="*/ 21 h 544"/>
                <a:gd name="T6" fmla="*/ 21 w 1044"/>
                <a:gd name="T7" fmla="*/ 230 h 544"/>
                <a:gd name="T8" fmla="*/ 542 w 1044"/>
                <a:gd name="T9" fmla="*/ 522 h 544"/>
                <a:gd name="T10" fmla="*/ 1022 w 1044"/>
                <a:gd name="T11" fmla="*/ 313 h 544"/>
              </a:gdLst>
              <a:ahLst/>
              <a:cxnLst>
                <a:cxn ang="0">
                  <a:pos x="T0" y="T1"/>
                </a:cxn>
                <a:cxn ang="0">
                  <a:pos x="T2" y="T3"/>
                </a:cxn>
                <a:cxn ang="0">
                  <a:pos x="T4" y="T5"/>
                </a:cxn>
                <a:cxn ang="0">
                  <a:pos x="T6" y="T7"/>
                </a:cxn>
                <a:cxn ang="0">
                  <a:pos x="T8" y="T9"/>
                </a:cxn>
                <a:cxn ang="0">
                  <a:pos x="T10" y="T11"/>
                </a:cxn>
              </a:cxnLst>
              <a:rect l="0" t="0" r="r" b="b"/>
              <a:pathLst>
                <a:path w="1044" h="544">
                  <a:moveTo>
                    <a:pt x="1022" y="313"/>
                  </a:moveTo>
                  <a:lnTo>
                    <a:pt x="1022" y="313"/>
                  </a:lnTo>
                  <a:cubicBezTo>
                    <a:pt x="1022" y="188"/>
                    <a:pt x="793" y="63"/>
                    <a:pt x="501" y="21"/>
                  </a:cubicBezTo>
                  <a:cubicBezTo>
                    <a:pt x="230" y="0"/>
                    <a:pt x="0" y="83"/>
                    <a:pt x="21" y="230"/>
                  </a:cubicBezTo>
                  <a:cubicBezTo>
                    <a:pt x="21" y="355"/>
                    <a:pt x="251" y="480"/>
                    <a:pt x="542" y="522"/>
                  </a:cubicBezTo>
                  <a:cubicBezTo>
                    <a:pt x="814" y="543"/>
                    <a:pt x="1043" y="459"/>
                    <a:pt x="1022"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03" name="Freeform 602"/>
            <p:cNvSpPr>
              <a:spLocks noChangeArrowheads="1"/>
            </p:cNvSpPr>
            <p:nvPr/>
          </p:nvSpPr>
          <p:spPr bwMode="auto">
            <a:xfrm>
              <a:off x="4229" y="1478"/>
              <a:ext cx="232" cy="135"/>
            </a:xfrm>
            <a:custGeom>
              <a:avLst/>
              <a:gdLst>
                <a:gd name="T0" fmla="*/ 0 w 1023"/>
                <a:gd name="T1" fmla="*/ 0 h 605"/>
                <a:gd name="T2" fmla="*/ 0 w 1023"/>
                <a:gd name="T3" fmla="*/ 0 h 605"/>
                <a:gd name="T4" fmla="*/ 521 w 1023"/>
                <a:gd name="T5" fmla="*/ 292 h 605"/>
                <a:gd name="T6" fmla="*/ 1001 w 1023"/>
                <a:gd name="T7" fmla="*/ 83 h 605"/>
                <a:gd name="T8" fmla="*/ 1022 w 1023"/>
                <a:gd name="T9" fmla="*/ 375 h 605"/>
                <a:gd name="T10" fmla="*/ 521 w 1023"/>
                <a:gd name="T11" fmla="*/ 584 h 605"/>
                <a:gd name="T12" fmla="*/ 0 w 1023"/>
                <a:gd name="T13" fmla="*/ 292 h 605"/>
                <a:gd name="T14" fmla="*/ 0 w 1023"/>
                <a:gd name="T15" fmla="*/ 0 h 6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3" h="605">
                  <a:moveTo>
                    <a:pt x="0" y="0"/>
                  </a:moveTo>
                  <a:lnTo>
                    <a:pt x="0" y="0"/>
                  </a:lnTo>
                  <a:cubicBezTo>
                    <a:pt x="0" y="125"/>
                    <a:pt x="230" y="250"/>
                    <a:pt x="521" y="292"/>
                  </a:cubicBezTo>
                  <a:cubicBezTo>
                    <a:pt x="793" y="313"/>
                    <a:pt x="1022" y="229"/>
                    <a:pt x="1001" y="83"/>
                  </a:cubicBezTo>
                  <a:cubicBezTo>
                    <a:pt x="1022" y="375"/>
                    <a:pt x="1022" y="375"/>
                    <a:pt x="1022" y="375"/>
                  </a:cubicBezTo>
                  <a:cubicBezTo>
                    <a:pt x="1022" y="521"/>
                    <a:pt x="814" y="604"/>
                    <a:pt x="521" y="584"/>
                  </a:cubicBezTo>
                  <a:cubicBezTo>
                    <a:pt x="250" y="542"/>
                    <a:pt x="21" y="417"/>
                    <a:pt x="0"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04" name="Freeform 603"/>
            <p:cNvSpPr>
              <a:spLocks noChangeArrowheads="1"/>
            </p:cNvSpPr>
            <p:nvPr/>
          </p:nvSpPr>
          <p:spPr bwMode="auto">
            <a:xfrm>
              <a:off x="4183" y="1122"/>
              <a:ext cx="232" cy="121"/>
            </a:xfrm>
            <a:custGeom>
              <a:avLst/>
              <a:gdLst>
                <a:gd name="T0" fmla="*/ 1022 w 1023"/>
                <a:gd name="T1" fmla="*/ 313 h 544"/>
                <a:gd name="T2" fmla="*/ 1022 w 1023"/>
                <a:gd name="T3" fmla="*/ 313 h 544"/>
                <a:gd name="T4" fmla="*/ 501 w 1023"/>
                <a:gd name="T5" fmla="*/ 21 h 544"/>
                <a:gd name="T6" fmla="*/ 0 w 1023"/>
                <a:gd name="T7" fmla="*/ 229 h 544"/>
                <a:gd name="T8" fmla="*/ 521 w 1023"/>
                <a:gd name="T9" fmla="*/ 500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1"/>
                  </a:cubicBezTo>
                  <a:cubicBezTo>
                    <a:pt x="208" y="0"/>
                    <a:pt x="0" y="83"/>
                    <a:pt x="0" y="229"/>
                  </a:cubicBezTo>
                  <a:cubicBezTo>
                    <a:pt x="0" y="355"/>
                    <a:pt x="250" y="480"/>
                    <a:pt x="521" y="500"/>
                  </a:cubicBezTo>
                  <a:cubicBezTo>
                    <a:pt x="813" y="543"/>
                    <a:pt x="1022" y="459"/>
                    <a:pt x="1022"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05" name="Freeform 604"/>
            <p:cNvSpPr>
              <a:spLocks noChangeArrowheads="1"/>
            </p:cNvSpPr>
            <p:nvPr/>
          </p:nvSpPr>
          <p:spPr bwMode="auto">
            <a:xfrm>
              <a:off x="4183" y="1175"/>
              <a:ext cx="236" cy="135"/>
            </a:xfrm>
            <a:custGeom>
              <a:avLst/>
              <a:gdLst>
                <a:gd name="T0" fmla="*/ 0 w 1044"/>
                <a:gd name="T1" fmla="*/ 0 h 606"/>
                <a:gd name="T2" fmla="*/ 0 w 1044"/>
                <a:gd name="T3" fmla="*/ 0 h 606"/>
                <a:gd name="T4" fmla="*/ 521 w 1044"/>
                <a:gd name="T5" fmla="*/ 271 h 606"/>
                <a:gd name="T6" fmla="*/ 1022 w 1044"/>
                <a:gd name="T7" fmla="*/ 84 h 606"/>
                <a:gd name="T8" fmla="*/ 1022 w 1044"/>
                <a:gd name="T9" fmla="*/ 376 h 606"/>
                <a:gd name="T10" fmla="*/ 542 w 1044"/>
                <a:gd name="T11" fmla="*/ 564 h 606"/>
                <a:gd name="T12" fmla="*/ 21 w 1044"/>
                <a:gd name="T13" fmla="*/ 293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0" y="126"/>
                    <a:pt x="250" y="251"/>
                    <a:pt x="521" y="271"/>
                  </a:cubicBezTo>
                  <a:cubicBezTo>
                    <a:pt x="813" y="314"/>
                    <a:pt x="1022" y="230"/>
                    <a:pt x="1022" y="84"/>
                  </a:cubicBezTo>
                  <a:cubicBezTo>
                    <a:pt x="1022" y="376"/>
                    <a:pt x="1022" y="376"/>
                    <a:pt x="1022" y="376"/>
                  </a:cubicBezTo>
                  <a:cubicBezTo>
                    <a:pt x="1043" y="522"/>
                    <a:pt x="813" y="605"/>
                    <a:pt x="542" y="564"/>
                  </a:cubicBezTo>
                  <a:cubicBezTo>
                    <a:pt x="250" y="543"/>
                    <a:pt x="21" y="418"/>
                    <a:pt x="21" y="293"/>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06" name="Freeform 605"/>
            <p:cNvSpPr>
              <a:spLocks noChangeArrowheads="1"/>
            </p:cNvSpPr>
            <p:nvPr/>
          </p:nvSpPr>
          <p:spPr bwMode="auto">
            <a:xfrm>
              <a:off x="4534" y="1300"/>
              <a:ext cx="234" cy="117"/>
            </a:xfrm>
            <a:custGeom>
              <a:avLst/>
              <a:gdLst>
                <a:gd name="T0" fmla="*/ 1044 w 1045"/>
                <a:gd name="T1" fmla="*/ 313 h 522"/>
                <a:gd name="T2" fmla="*/ 1044 w 1045"/>
                <a:gd name="T3" fmla="*/ 313 h 522"/>
                <a:gd name="T4" fmla="*/ 501 w 1045"/>
                <a:gd name="T5" fmla="*/ 21 h 522"/>
                <a:gd name="T6" fmla="*/ 21 w 1045"/>
                <a:gd name="T7" fmla="*/ 208 h 522"/>
                <a:gd name="T8" fmla="*/ 543 w 1045"/>
                <a:gd name="T9" fmla="*/ 500 h 522"/>
                <a:gd name="T10" fmla="*/ 1044 w 1045"/>
                <a:gd name="T11" fmla="*/ 313 h 522"/>
              </a:gdLst>
              <a:ahLst/>
              <a:cxnLst>
                <a:cxn ang="0">
                  <a:pos x="T0" y="T1"/>
                </a:cxn>
                <a:cxn ang="0">
                  <a:pos x="T2" y="T3"/>
                </a:cxn>
                <a:cxn ang="0">
                  <a:pos x="T4" y="T5"/>
                </a:cxn>
                <a:cxn ang="0">
                  <a:pos x="T6" y="T7"/>
                </a:cxn>
                <a:cxn ang="0">
                  <a:pos x="T8" y="T9"/>
                </a:cxn>
                <a:cxn ang="0">
                  <a:pos x="T10" y="T11"/>
                </a:cxn>
              </a:cxnLst>
              <a:rect l="0" t="0" r="r" b="b"/>
              <a:pathLst>
                <a:path w="1045" h="522">
                  <a:moveTo>
                    <a:pt x="1044" y="313"/>
                  </a:moveTo>
                  <a:lnTo>
                    <a:pt x="1044" y="313"/>
                  </a:lnTo>
                  <a:cubicBezTo>
                    <a:pt x="1022" y="187"/>
                    <a:pt x="793" y="41"/>
                    <a:pt x="501" y="21"/>
                  </a:cubicBezTo>
                  <a:cubicBezTo>
                    <a:pt x="230" y="0"/>
                    <a:pt x="0" y="83"/>
                    <a:pt x="21" y="208"/>
                  </a:cubicBezTo>
                  <a:cubicBezTo>
                    <a:pt x="21" y="354"/>
                    <a:pt x="271" y="480"/>
                    <a:pt x="543" y="500"/>
                  </a:cubicBezTo>
                  <a:cubicBezTo>
                    <a:pt x="814" y="521"/>
                    <a:pt x="1044" y="438"/>
                    <a:pt x="1044"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07" name="Freeform 606"/>
            <p:cNvSpPr>
              <a:spLocks noChangeArrowheads="1"/>
            </p:cNvSpPr>
            <p:nvPr/>
          </p:nvSpPr>
          <p:spPr bwMode="auto">
            <a:xfrm>
              <a:off x="4538" y="1348"/>
              <a:ext cx="236" cy="137"/>
            </a:xfrm>
            <a:custGeom>
              <a:avLst/>
              <a:gdLst>
                <a:gd name="T0" fmla="*/ 0 w 1044"/>
                <a:gd name="T1" fmla="*/ 0 h 607"/>
                <a:gd name="T2" fmla="*/ 0 w 1044"/>
                <a:gd name="T3" fmla="*/ 0 h 607"/>
                <a:gd name="T4" fmla="*/ 522 w 1044"/>
                <a:gd name="T5" fmla="*/ 292 h 607"/>
                <a:gd name="T6" fmla="*/ 1023 w 1044"/>
                <a:gd name="T7" fmla="*/ 105 h 607"/>
                <a:gd name="T8" fmla="*/ 1023 w 1044"/>
                <a:gd name="T9" fmla="*/ 397 h 607"/>
                <a:gd name="T10" fmla="*/ 543 w 1044"/>
                <a:gd name="T11" fmla="*/ 584 h 607"/>
                <a:gd name="T12" fmla="*/ 0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6"/>
                    <a:pt x="250" y="272"/>
                    <a:pt x="522" y="292"/>
                  </a:cubicBezTo>
                  <a:cubicBezTo>
                    <a:pt x="793" y="313"/>
                    <a:pt x="1023" y="230"/>
                    <a:pt x="1023" y="105"/>
                  </a:cubicBezTo>
                  <a:cubicBezTo>
                    <a:pt x="1023" y="397"/>
                    <a:pt x="1023" y="397"/>
                    <a:pt x="1023" y="397"/>
                  </a:cubicBezTo>
                  <a:cubicBezTo>
                    <a:pt x="1043" y="522"/>
                    <a:pt x="814" y="606"/>
                    <a:pt x="543" y="584"/>
                  </a:cubicBezTo>
                  <a:cubicBezTo>
                    <a:pt x="250" y="564"/>
                    <a:pt x="21" y="439"/>
                    <a:pt x="0"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08" name="Freeform 607"/>
            <p:cNvSpPr>
              <a:spLocks noChangeArrowheads="1"/>
            </p:cNvSpPr>
            <p:nvPr/>
          </p:nvSpPr>
          <p:spPr bwMode="auto">
            <a:xfrm>
              <a:off x="4500" y="999"/>
              <a:ext cx="236" cy="117"/>
            </a:xfrm>
            <a:custGeom>
              <a:avLst/>
              <a:gdLst>
                <a:gd name="T0" fmla="*/ 1023 w 1044"/>
                <a:gd name="T1" fmla="*/ 313 h 522"/>
                <a:gd name="T2" fmla="*/ 1023 w 1044"/>
                <a:gd name="T3" fmla="*/ 313 h 522"/>
                <a:gd name="T4" fmla="*/ 501 w 1044"/>
                <a:gd name="T5" fmla="*/ 21 h 522"/>
                <a:gd name="T6" fmla="*/ 0 w 1044"/>
                <a:gd name="T7" fmla="*/ 208 h 522"/>
                <a:gd name="T8" fmla="*/ 543 w 1044"/>
                <a:gd name="T9" fmla="*/ 500 h 522"/>
                <a:gd name="T10" fmla="*/ 1023 w 1044"/>
                <a:gd name="T11" fmla="*/ 313 h 522"/>
              </a:gdLst>
              <a:ahLst/>
              <a:cxnLst>
                <a:cxn ang="0">
                  <a:pos x="T0" y="T1"/>
                </a:cxn>
                <a:cxn ang="0">
                  <a:pos x="T2" y="T3"/>
                </a:cxn>
                <a:cxn ang="0">
                  <a:pos x="T4" y="T5"/>
                </a:cxn>
                <a:cxn ang="0">
                  <a:pos x="T6" y="T7"/>
                </a:cxn>
                <a:cxn ang="0">
                  <a:pos x="T8" y="T9"/>
                </a:cxn>
                <a:cxn ang="0">
                  <a:pos x="T10" y="T11"/>
                </a:cxn>
              </a:cxnLst>
              <a:rect l="0" t="0" r="r" b="b"/>
              <a:pathLst>
                <a:path w="1044" h="522">
                  <a:moveTo>
                    <a:pt x="1023" y="313"/>
                  </a:moveTo>
                  <a:lnTo>
                    <a:pt x="1023" y="313"/>
                  </a:lnTo>
                  <a:cubicBezTo>
                    <a:pt x="1023" y="167"/>
                    <a:pt x="772" y="41"/>
                    <a:pt x="501" y="21"/>
                  </a:cubicBezTo>
                  <a:cubicBezTo>
                    <a:pt x="230" y="0"/>
                    <a:pt x="0" y="83"/>
                    <a:pt x="0" y="208"/>
                  </a:cubicBezTo>
                  <a:cubicBezTo>
                    <a:pt x="21" y="354"/>
                    <a:pt x="250" y="480"/>
                    <a:pt x="543" y="500"/>
                  </a:cubicBezTo>
                  <a:cubicBezTo>
                    <a:pt x="814" y="521"/>
                    <a:pt x="1043" y="438"/>
                    <a:pt x="1023"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09" name="Freeform 608"/>
            <p:cNvSpPr>
              <a:spLocks noChangeArrowheads="1"/>
            </p:cNvSpPr>
            <p:nvPr/>
          </p:nvSpPr>
          <p:spPr bwMode="auto">
            <a:xfrm>
              <a:off x="4500" y="1046"/>
              <a:ext cx="236" cy="137"/>
            </a:xfrm>
            <a:custGeom>
              <a:avLst/>
              <a:gdLst>
                <a:gd name="T0" fmla="*/ 0 w 1044"/>
                <a:gd name="T1" fmla="*/ 0 h 607"/>
                <a:gd name="T2" fmla="*/ 0 w 1044"/>
                <a:gd name="T3" fmla="*/ 0 h 607"/>
                <a:gd name="T4" fmla="*/ 543 w 1044"/>
                <a:gd name="T5" fmla="*/ 292 h 607"/>
                <a:gd name="T6" fmla="*/ 1023 w 1044"/>
                <a:gd name="T7" fmla="*/ 105 h 607"/>
                <a:gd name="T8" fmla="*/ 1043 w 1044"/>
                <a:gd name="T9" fmla="*/ 397 h 607"/>
                <a:gd name="T10" fmla="*/ 543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0" y="272"/>
                    <a:pt x="543" y="292"/>
                  </a:cubicBezTo>
                  <a:cubicBezTo>
                    <a:pt x="814" y="313"/>
                    <a:pt x="1043" y="230"/>
                    <a:pt x="1023" y="105"/>
                  </a:cubicBezTo>
                  <a:cubicBezTo>
                    <a:pt x="1043" y="397"/>
                    <a:pt x="1043" y="397"/>
                    <a:pt x="1043" y="397"/>
                  </a:cubicBezTo>
                  <a:cubicBezTo>
                    <a:pt x="1043" y="522"/>
                    <a:pt x="835" y="606"/>
                    <a:pt x="543" y="584"/>
                  </a:cubicBezTo>
                  <a:cubicBezTo>
                    <a:pt x="272" y="563"/>
                    <a:pt x="21" y="439"/>
                    <a:pt x="21"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10" name="Freeform 609"/>
            <p:cNvSpPr>
              <a:spLocks noChangeArrowheads="1"/>
            </p:cNvSpPr>
            <p:nvPr/>
          </p:nvSpPr>
          <p:spPr bwMode="auto">
            <a:xfrm>
              <a:off x="4855" y="1175"/>
              <a:ext cx="232" cy="121"/>
            </a:xfrm>
            <a:custGeom>
              <a:avLst/>
              <a:gdLst>
                <a:gd name="T0" fmla="*/ 1022 w 1023"/>
                <a:gd name="T1" fmla="*/ 314 h 544"/>
                <a:gd name="T2" fmla="*/ 1022 w 1023"/>
                <a:gd name="T3" fmla="*/ 314 h 544"/>
                <a:gd name="T4" fmla="*/ 501 w 1023"/>
                <a:gd name="T5" fmla="*/ 43 h 544"/>
                <a:gd name="T6" fmla="*/ 0 w 1023"/>
                <a:gd name="T7" fmla="*/ 230 h 544"/>
                <a:gd name="T8" fmla="*/ 521 w 1023"/>
                <a:gd name="T9" fmla="*/ 522 h 544"/>
                <a:gd name="T10" fmla="*/ 1022 w 1023"/>
                <a:gd name="T11" fmla="*/ 314 h 544"/>
              </a:gdLst>
              <a:ahLst/>
              <a:cxnLst>
                <a:cxn ang="0">
                  <a:pos x="T0" y="T1"/>
                </a:cxn>
                <a:cxn ang="0">
                  <a:pos x="T2" y="T3"/>
                </a:cxn>
                <a:cxn ang="0">
                  <a:pos x="T4" y="T5"/>
                </a:cxn>
                <a:cxn ang="0">
                  <a:pos x="T6" y="T7"/>
                </a:cxn>
                <a:cxn ang="0">
                  <a:pos x="T8" y="T9"/>
                </a:cxn>
                <a:cxn ang="0">
                  <a:pos x="T10" y="T11"/>
                </a:cxn>
              </a:cxnLst>
              <a:rect l="0" t="0" r="r" b="b"/>
              <a:pathLst>
                <a:path w="1023" h="544">
                  <a:moveTo>
                    <a:pt x="1022" y="314"/>
                  </a:moveTo>
                  <a:lnTo>
                    <a:pt x="1022" y="314"/>
                  </a:lnTo>
                  <a:cubicBezTo>
                    <a:pt x="1022" y="188"/>
                    <a:pt x="772" y="63"/>
                    <a:pt x="501" y="43"/>
                  </a:cubicBezTo>
                  <a:cubicBezTo>
                    <a:pt x="209" y="0"/>
                    <a:pt x="0" y="84"/>
                    <a:pt x="0" y="230"/>
                  </a:cubicBezTo>
                  <a:cubicBezTo>
                    <a:pt x="21" y="355"/>
                    <a:pt x="250" y="480"/>
                    <a:pt x="521" y="522"/>
                  </a:cubicBezTo>
                  <a:cubicBezTo>
                    <a:pt x="814" y="543"/>
                    <a:pt x="1022" y="460"/>
                    <a:pt x="1022" y="314"/>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11" name="Freeform 610"/>
            <p:cNvSpPr>
              <a:spLocks noChangeArrowheads="1"/>
            </p:cNvSpPr>
            <p:nvPr/>
          </p:nvSpPr>
          <p:spPr bwMode="auto">
            <a:xfrm>
              <a:off x="4855" y="1225"/>
              <a:ext cx="236" cy="137"/>
            </a:xfrm>
            <a:custGeom>
              <a:avLst/>
              <a:gdLst>
                <a:gd name="T0" fmla="*/ 0 w 1044"/>
                <a:gd name="T1" fmla="*/ 0 h 606"/>
                <a:gd name="T2" fmla="*/ 0 w 1044"/>
                <a:gd name="T3" fmla="*/ 0 h 606"/>
                <a:gd name="T4" fmla="*/ 521 w 1044"/>
                <a:gd name="T5" fmla="*/ 292 h 606"/>
                <a:gd name="T6" fmla="*/ 1022 w 1044"/>
                <a:gd name="T7" fmla="*/ 84 h 606"/>
                <a:gd name="T8" fmla="*/ 1043 w 1044"/>
                <a:gd name="T9" fmla="*/ 375 h 606"/>
                <a:gd name="T10" fmla="*/ 543 w 1044"/>
                <a:gd name="T11" fmla="*/ 584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92"/>
                  </a:cubicBezTo>
                  <a:cubicBezTo>
                    <a:pt x="814" y="313"/>
                    <a:pt x="1022" y="230"/>
                    <a:pt x="1022" y="84"/>
                  </a:cubicBezTo>
                  <a:cubicBezTo>
                    <a:pt x="1043" y="375"/>
                    <a:pt x="1043" y="375"/>
                    <a:pt x="1043" y="375"/>
                  </a:cubicBezTo>
                  <a:cubicBezTo>
                    <a:pt x="1043" y="521"/>
                    <a:pt x="814" y="605"/>
                    <a:pt x="543" y="584"/>
                  </a:cubicBezTo>
                  <a:cubicBezTo>
                    <a:pt x="271" y="542"/>
                    <a:pt x="21" y="417"/>
                    <a:pt x="21"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12" name="Freeform 611"/>
            <p:cNvSpPr>
              <a:spLocks noChangeArrowheads="1"/>
            </p:cNvSpPr>
            <p:nvPr/>
          </p:nvSpPr>
          <p:spPr bwMode="auto">
            <a:xfrm>
              <a:off x="4808" y="876"/>
              <a:ext cx="230" cy="121"/>
            </a:xfrm>
            <a:custGeom>
              <a:avLst/>
              <a:gdLst>
                <a:gd name="T0" fmla="*/ 1022 w 1023"/>
                <a:gd name="T1" fmla="*/ 313 h 544"/>
                <a:gd name="T2" fmla="*/ 1022 w 1023"/>
                <a:gd name="T3" fmla="*/ 313 h 544"/>
                <a:gd name="T4" fmla="*/ 500 w 1023"/>
                <a:gd name="T5" fmla="*/ 21 h 544"/>
                <a:gd name="T6" fmla="*/ 0 w 1023"/>
                <a:gd name="T7" fmla="*/ 209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22" y="188"/>
                    <a:pt x="771" y="63"/>
                    <a:pt x="500" y="21"/>
                  </a:cubicBezTo>
                  <a:cubicBezTo>
                    <a:pt x="208" y="0"/>
                    <a:pt x="0" y="84"/>
                    <a:pt x="0" y="209"/>
                  </a:cubicBezTo>
                  <a:cubicBezTo>
                    <a:pt x="20" y="355"/>
                    <a:pt x="250" y="480"/>
                    <a:pt x="521" y="501"/>
                  </a:cubicBezTo>
                  <a:cubicBezTo>
                    <a:pt x="813" y="543"/>
                    <a:pt x="1022" y="439"/>
                    <a:pt x="1022"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13" name="Freeform 612"/>
            <p:cNvSpPr>
              <a:spLocks noChangeArrowheads="1"/>
            </p:cNvSpPr>
            <p:nvPr/>
          </p:nvSpPr>
          <p:spPr bwMode="auto">
            <a:xfrm>
              <a:off x="4808" y="923"/>
              <a:ext cx="236" cy="141"/>
            </a:xfrm>
            <a:custGeom>
              <a:avLst/>
              <a:gdLst>
                <a:gd name="T0" fmla="*/ 0 w 1043"/>
                <a:gd name="T1" fmla="*/ 0 h 627"/>
                <a:gd name="T2" fmla="*/ 0 w 1043"/>
                <a:gd name="T3" fmla="*/ 0 h 627"/>
                <a:gd name="T4" fmla="*/ 521 w 1043"/>
                <a:gd name="T5" fmla="*/ 292 h 627"/>
                <a:gd name="T6" fmla="*/ 1022 w 1043"/>
                <a:gd name="T7" fmla="*/ 104 h 627"/>
                <a:gd name="T8" fmla="*/ 1042 w 1043"/>
                <a:gd name="T9" fmla="*/ 397 h 627"/>
                <a:gd name="T10" fmla="*/ 542 w 1043"/>
                <a:gd name="T11" fmla="*/ 584 h 627"/>
                <a:gd name="T12" fmla="*/ 20 w 1043"/>
                <a:gd name="T13" fmla="*/ 292 h 627"/>
                <a:gd name="T14" fmla="*/ 0 w 1043"/>
                <a:gd name="T15" fmla="*/ 0 h 6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3" h="627">
                  <a:moveTo>
                    <a:pt x="0" y="0"/>
                  </a:moveTo>
                  <a:lnTo>
                    <a:pt x="0" y="0"/>
                  </a:lnTo>
                  <a:cubicBezTo>
                    <a:pt x="20" y="146"/>
                    <a:pt x="250" y="271"/>
                    <a:pt x="521" y="292"/>
                  </a:cubicBezTo>
                  <a:cubicBezTo>
                    <a:pt x="813" y="334"/>
                    <a:pt x="1022" y="230"/>
                    <a:pt x="1022" y="104"/>
                  </a:cubicBezTo>
                  <a:cubicBezTo>
                    <a:pt x="1042" y="397"/>
                    <a:pt x="1042" y="397"/>
                    <a:pt x="1042" y="397"/>
                  </a:cubicBezTo>
                  <a:cubicBezTo>
                    <a:pt x="1042" y="521"/>
                    <a:pt x="813" y="626"/>
                    <a:pt x="542" y="584"/>
                  </a:cubicBezTo>
                  <a:cubicBezTo>
                    <a:pt x="271" y="563"/>
                    <a:pt x="20" y="438"/>
                    <a:pt x="20"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14" name="Freeform 613"/>
            <p:cNvSpPr>
              <a:spLocks noChangeArrowheads="1"/>
            </p:cNvSpPr>
            <p:nvPr/>
          </p:nvSpPr>
          <p:spPr bwMode="auto">
            <a:xfrm>
              <a:off x="5162" y="1056"/>
              <a:ext cx="232" cy="117"/>
            </a:xfrm>
            <a:custGeom>
              <a:avLst/>
              <a:gdLst>
                <a:gd name="T0" fmla="*/ 1022 w 1023"/>
                <a:gd name="T1" fmla="*/ 313 h 522"/>
                <a:gd name="T2" fmla="*/ 1022 w 1023"/>
                <a:gd name="T3" fmla="*/ 313 h 522"/>
                <a:gd name="T4" fmla="*/ 500 w 1023"/>
                <a:gd name="T5" fmla="*/ 21 h 522"/>
                <a:gd name="T6" fmla="*/ 0 w 1023"/>
                <a:gd name="T7" fmla="*/ 208 h 522"/>
                <a:gd name="T8" fmla="*/ 522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67"/>
                    <a:pt x="772" y="42"/>
                    <a:pt x="500" y="21"/>
                  </a:cubicBezTo>
                  <a:cubicBezTo>
                    <a:pt x="209" y="0"/>
                    <a:pt x="0" y="84"/>
                    <a:pt x="0" y="208"/>
                  </a:cubicBezTo>
                  <a:cubicBezTo>
                    <a:pt x="21" y="355"/>
                    <a:pt x="250" y="480"/>
                    <a:pt x="522" y="501"/>
                  </a:cubicBezTo>
                  <a:cubicBezTo>
                    <a:pt x="813" y="521"/>
                    <a:pt x="1022" y="438"/>
                    <a:pt x="1022"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15" name="Freeform 614"/>
            <p:cNvSpPr>
              <a:spLocks noChangeArrowheads="1"/>
            </p:cNvSpPr>
            <p:nvPr/>
          </p:nvSpPr>
          <p:spPr bwMode="auto">
            <a:xfrm>
              <a:off x="5162" y="1102"/>
              <a:ext cx="236" cy="137"/>
            </a:xfrm>
            <a:custGeom>
              <a:avLst/>
              <a:gdLst>
                <a:gd name="T0" fmla="*/ 0 w 1044"/>
                <a:gd name="T1" fmla="*/ 0 h 607"/>
                <a:gd name="T2" fmla="*/ 0 w 1044"/>
                <a:gd name="T3" fmla="*/ 0 h 607"/>
                <a:gd name="T4" fmla="*/ 522 w 1044"/>
                <a:gd name="T5" fmla="*/ 293 h 607"/>
                <a:gd name="T6" fmla="*/ 1022 w 1044"/>
                <a:gd name="T7" fmla="*/ 105 h 607"/>
                <a:gd name="T8" fmla="*/ 1022 w 1044"/>
                <a:gd name="T9" fmla="*/ 397 h 607"/>
                <a:gd name="T10" fmla="*/ 542 w 1044"/>
                <a:gd name="T11" fmla="*/ 584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7"/>
                    <a:pt x="250" y="272"/>
                    <a:pt x="522" y="293"/>
                  </a:cubicBezTo>
                  <a:cubicBezTo>
                    <a:pt x="813" y="313"/>
                    <a:pt x="1022" y="230"/>
                    <a:pt x="1022" y="105"/>
                  </a:cubicBezTo>
                  <a:cubicBezTo>
                    <a:pt x="1022" y="397"/>
                    <a:pt x="1022" y="397"/>
                    <a:pt x="1022" y="397"/>
                  </a:cubicBezTo>
                  <a:cubicBezTo>
                    <a:pt x="1043" y="522"/>
                    <a:pt x="813" y="606"/>
                    <a:pt x="542" y="584"/>
                  </a:cubicBezTo>
                  <a:cubicBezTo>
                    <a:pt x="250" y="564"/>
                    <a:pt x="21" y="439"/>
                    <a:pt x="21" y="293"/>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grpSp>
      <p:grpSp>
        <p:nvGrpSpPr>
          <p:cNvPr id="21" name="Group 20">
            <a:extLst>
              <a:ext uri="{FF2B5EF4-FFF2-40B4-BE49-F238E27FC236}">
                <a16:creationId xmlns:a16="http://schemas.microsoft.com/office/drawing/2014/main" xmlns="" id="{07FBBE5D-40E8-4804-A0D0-4E7716114173}"/>
              </a:ext>
            </a:extLst>
          </p:cNvPr>
          <p:cNvGrpSpPr/>
          <p:nvPr/>
        </p:nvGrpSpPr>
        <p:grpSpPr>
          <a:xfrm>
            <a:off x="3538519" y="1769211"/>
            <a:ext cx="662488" cy="582282"/>
            <a:chOff x="3538519" y="1769211"/>
            <a:chExt cx="662488" cy="582282"/>
          </a:xfrm>
        </p:grpSpPr>
        <p:grpSp>
          <p:nvGrpSpPr>
            <p:cNvPr id="18" name="Group 17">
              <a:extLst>
                <a:ext uri="{FF2B5EF4-FFF2-40B4-BE49-F238E27FC236}">
                  <a16:creationId xmlns:a16="http://schemas.microsoft.com/office/drawing/2014/main" xmlns="" id="{C00783D0-7A53-4D14-8E58-5E39381F723D}"/>
                </a:ext>
              </a:extLst>
            </p:cNvPr>
            <p:cNvGrpSpPr/>
            <p:nvPr/>
          </p:nvGrpSpPr>
          <p:grpSpPr>
            <a:xfrm>
              <a:off x="3538519" y="1769211"/>
              <a:ext cx="662488" cy="582282"/>
              <a:chOff x="3538519" y="1769211"/>
              <a:chExt cx="662488" cy="582282"/>
            </a:xfrm>
          </p:grpSpPr>
          <p:sp>
            <p:nvSpPr>
              <p:cNvPr id="586" name="Freeform 585"/>
              <p:cNvSpPr>
                <a:spLocks noChangeArrowheads="1"/>
              </p:cNvSpPr>
              <p:nvPr/>
            </p:nvSpPr>
            <p:spPr bwMode="auto">
              <a:xfrm flipH="1">
                <a:off x="3869763" y="1909399"/>
                <a:ext cx="331244" cy="442094"/>
              </a:xfrm>
              <a:custGeom>
                <a:avLst/>
                <a:gdLst>
                  <a:gd name="T0" fmla="*/ 2920 w 2921"/>
                  <a:gd name="T1" fmla="*/ 3901 h 3902"/>
                  <a:gd name="T2" fmla="*/ 0 w 2921"/>
                  <a:gd name="T3" fmla="*/ 2650 h 3902"/>
                  <a:gd name="T4" fmla="*/ 0 w 2921"/>
                  <a:gd name="T5" fmla="*/ 0 h 3902"/>
                  <a:gd name="T6" fmla="*/ 2920 w 2921"/>
                  <a:gd name="T7" fmla="*/ 1273 h 3902"/>
                  <a:gd name="T8" fmla="*/ 2920 w 2921"/>
                  <a:gd name="T9" fmla="*/ 3901 h 3902"/>
                </a:gdLst>
                <a:ahLst/>
                <a:cxnLst>
                  <a:cxn ang="0">
                    <a:pos x="T0" y="T1"/>
                  </a:cxn>
                  <a:cxn ang="0">
                    <a:pos x="T2" y="T3"/>
                  </a:cxn>
                  <a:cxn ang="0">
                    <a:pos x="T4" y="T5"/>
                  </a:cxn>
                  <a:cxn ang="0">
                    <a:pos x="T6" y="T7"/>
                  </a:cxn>
                  <a:cxn ang="0">
                    <a:pos x="T8" y="T9"/>
                  </a:cxn>
                </a:cxnLst>
                <a:rect l="0" t="0" r="r" b="b"/>
                <a:pathLst>
                  <a:path w="2921" h="3902">
                    <a:moveTo>
                      <a:pt x="2920" y="3901"/>
                    </a:moveTo>
                    <a:lnTo>
                      <a:pt x="0" y="2650"/>
                    </a:lnTo>
                    <a:lnTo>
                      <a:pt x="0" y="0"/>
                    </a:lnTo>
                    <a:lnTo>
                      <a:pt x="2920" y="1273"/>
                    </a:lnTo>
                    <a:lnTo>
                      <a:pt x="2920" y="3901"/>
                    </a:lnTo>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587" name="Freeform 586"/>
              <p:cNvSpPr>
                <a:spLocks noChangeArrowheads="1"/>
              </p:cNvSpPr>
              <p:nvPr/>
            </p:nvSpPr>
            <p:spPr bwMode="auto">
              <a:xfrm flipH="1">
                <a:off x="3538519" y="1909399"/>
                <a:ext cx="331244" cy="442094"/>
              </a:xfrm>
              <a:custGeom>
                <a:avLst/>
                <a:gdLst>
                  <a:gd name="T0" fmla="*/ 0 w 2921"/>
                  <a:gd name="T1" fmla="*/ 1273 h 3902"/>
                  <a:gd name="T2" fmla="*/ 0 w 2921"/>
                  <a:gd name="T3" fmla="*/ 1273 h 3902"/>
                  <a:gd name="T4" fmla="*/ 0 w 2921"/>
                  <a:gd name="T5" fmla="*/ 3901 h 3902"/>
                  <a:gd name="T6" fmla="*/ 0 w 2921"/>
                  <a:gd name="T7" fmla="*/ 3901 h 3902"/>
                  <a:gd name="T8" fmla="*/ 2920 w 2921"/>
                  <a:gd name="T9" fmla="*/ 2650 h 3902"/>
                  <a:gd name="T10" fmla="*/ 2920 w 2921"/>
                  <a:gd name="T11" fmla="*/ 0 h 3902"/>
                  <a:gd name="T12" fmla="*/ 0 w 2921"/>
                  <a:gd name="T13" fmla="*/ 1273 h 3902"/>
                </a:gdLst>
                <a:ahLst/>
                <a:cxnLst>
                  <a:cxn ang="0">
                    <a:pos x="T0" y="T1"/>
                  </a:cxn>
                  <a:cxn ang="0">
                    <a:pos x="T2" y="T3"/>
                  </a:cxn>
                  <a:cxn ang="0">
                    <a:pos x="T4" y="T5"/>
                  </a:cxn>
                  <a:cxn ang="0">
                    <a:pos x="T6" y="T7"/>
                  </a:cxn>
                  <a:cxn ang="0">
                    <a:pos x="T8" y="T9"/>
                  </a:cxn>
                  <a:cxn ang="0">
                    <a:pos x="T10" y="T11"/>
                  </a:cxn>
                  <a:cxn ang="0">
                    <a:pos x="T12" y="T13"/>
                  </a:cxn>
                </a:cxnLst>
                <a:rect l="0" t="0" r="r" b="b"/>
                <a:pathLst>
                  <a:path w="2921" h="3902">
                    <a:moveTo>
                      <a:pt x="0" y="1273"/>
                    </a:moveTo>
                    <a:lnTo>
                      <a:pt x="0" y="1273"/>
                    </a:lnTo>
                    <a:lnTo>
                      <a:pt x="0" y="3901"/>
                    </a:lnTo>
                    <a:lnTo>
                      <a:pt x="0" y="3901"/>
                    </a:lnTo>
                    <a:lnTo>
                      <a:pt x="2920" y="2650"/>
                    </a:lnTo>
                    <a:lnTo>
                      <a:pt x="2920" y="0"/>
                    </a:lnTo>
                    <a:lnTo>
                      <a:pt x="0" y="1273"/>
                    </a:lnTo>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588" name="Freeform 587"/>
              <p:cNvSpPr>
                <a:spLocks noChangeArrowheads="1"/>
              </p:cNvSpPr>
              <p:nvPr/>
            </p:nvSpPr>
            <p:spPr bwMode="auto">
              <a:xfrm flipH="1">
                <a:off x="3539019" y="1769211"/>
                <a:ext cx="661987" cy="286385"/>
              </a:xfrm>
              <a:custGeom>
                <a:avLst/>
                <a:gdLst>
                  <a:gd name="T0" fmla="*/ 2920 w 5841"/>
                  <a:gd name="T1" fmla="*/ 0 h 2525"/>
                  <a:gd name="T2" fmla="*/ 0 w 5841"/>
                  <a:gd name="T3" fmla="*/ 1251 h 2525"/>
                  <a:gd name="T4" fmla="*/ 0 w 5841"/>
                  <a:gd name="T5" fmla="*/ 1251 h 2525"/>
                  <a:gd name="T6" fmla="*/ 2920 w 5841"/>
                  <a:gd name="T7" fmla="*/ 2524 h 2525"/>
                  <a:gd name="T8" fmla="*/ 2920 w 5841"/>
                  <a:gd name="T9" fmla="*/ 2524 h 2525"/>
                  <a:gd name="T10" fmla="*/ 5840 w 5841"/>
                  <a:gd name="T11" fmla="*/ 1251 h 2525"/>
                  <a:gd name="T12" fmla="*/ 2920 w 5841"/>
                  <a:gd name="T13" fmla="*/ 0 h 2525"/>
                </a:gdLst>
                <a:ahLst/>
                <a:cxnLst>
                  <a:cxn ang="0">
                    <a:pos x="T0" y="T1"/>
                  </a:cxn>
                  <a:cxn ang="0">
                    <a:pos x="T2" y="T3"/>
                  </a:cxn>
                  <a:cxn ang="0">
                    <a:pos x="T4" y="T5"/>
                  </a:cxn>
                  <a:cxn ang="0">
                    <a:pos x="T6" y="T7"/>
                  </a:cxn>
                  <a:cxn ang="0">
                    <a:pos x="T8" y="T9"/>
                  </a:cxn>
                  <a:cxn ang="0">
                    <a:pos x="T10" y="T11"/>
                  </a:cxn>
                  <a:cxn ang="0">
                    <a:pos x="T12" y="T13"/>
                  </a:cxn>
                </a:cxnLst>
                <a:rect l="0" t="0" r="r" b="b"/>
                <a:pathLst>
                  <a:path w="5841" h="2525">
                    <a:moveTo>
                      <a:pt x="2920" y="0"/>
                    </a:moveTo>
                    <a:lnTo>
                      <a:pt x="0" y="1251"/>
                    </a:lnTo>
                    <a:lnTo>
                      <a:pt x="0" y="1251"/>
                    </a:lnTo>
                    <a:lnTo>
                      <a:pt x="2920" y="2524"/>
                    </a:lnTo>
                    <a:lnTo>
                      <a:pt x="2920" y="2524"/>
                    </a:lnTo>
                    <a:lnTo>
                      <a:pt x="5840" y="1251"/>
                    </a:lnTo>
                    <a:lnTo>
                      <a:pt x="2920" y="0"/>
                    </a:lnTo>
                  </a:path>
                </a:pathLst>
              </a:custGeom>
              <a:gradFill flip="none" rotWithShape="1">
                <a:gsLst>
                  <a:gs pos="0">
                    <a:schemeClr val="accent1">
                      <a:lumMod val="0"/>
                      <a:lumOff val="100000"/>
                    </a:schemeClr>
                  </a:gs>
                  <a:gs pos="35000">
                    <a:schemeClr val="accent1">
                      <a:lumMod val="0"/>
                      <a:lumOff val="100000"/>
                    </a:schemeClr>
                  </a:gs>
                  <a:gs pos="100000">
                    <a:schemeClr val="accent3"/>
                  </a:gs>
                </a:gsLst>
                <a:path path="circle">
                  <a:fillToRect l="50000" t="-80000" r="50000" b="180000"/>
                </a:path>
                <a:tileRect/>
              </a:gradFill>
              <a:ln>
                <a:noFill/>
              </a:ln>
              <a:effectLs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grpSp>
        <p:grpSp>
          <p:nvGrpSpPr>
            <p:cNvPr id="20" name="Group 19">
              <a:extLst>
                <a:ext uri="{FF2B5EF4-FFF2-40B4-BE49-F238E27FC236}">
                  <a16:creationId xmlns:a16="http://schemas.microsoft.com/office/drawing/2014/main" xmlns="" id="{4697BD35-ECE5-4E9C-9700-E958944E2FF8}"/>
                </a:ext>
              </a:extLst>
            </p:cNvPr>
            <p:cNvGrpSpPr/>
            <p:nvPr/>
          </p:nvGrpSpPr>
          <p:grpSpPr>
            <a:xfrm>
              <a:off x="3655105" y="1774218"/>
              <a:ext cx="445828" cy="209781"/>
              <a:chOff x="3655105" y="1774218"/>
              <a:chExt cx="445828" cy="209781"/>
            </a:xfrm>
          </p:grpSpPr>
          <p:sp>
            <p:nvSpPr>
              <p:cNvPr id="589" name="Freeform 588"/>
              <p:cNvSpPr>
                <a:spLocks noChangeArrowheads="1"/>
              </p:cNvSpPr>
              <p:nvPr/>
            </p:nvSpPr>
            <p:spPr bwMode="auto">
              <a:xfrm flipH="1">
                <a:off x="3985848" y="1835800"/>
                <a:ext cx="115085" cy="58579"/>
              </a:xfrm>
              <a:custGeom>
                <a:avLst/>
                <a:gdLst>
                  <a:gd name="T0" fmla="*/ 1022 w 1023"/>
                  <a:gd name="T1" fmla="*/ 313 h 522"/>
                  <a:gd name="T2" fmla="*/ 1022 w 1023"/>
                  <a:gd name="T3" fmla="*/ 313 h 522"/>
                  <a:gd name="T4" fmla="*/ 501 w 1023"/>
                  <a:gd name="T5" fmla="*/ 21 h 522"/>
                  <a:gd name="T6" fmla="*/ 0 w 1023"/>
                  <a:gd name="T7" fmla="*/ 208 h 522"/>
                  <a:gd name="T8" fmla="*/ 522 w 1023"/>
                  <a:gd name="T9" fmla="*/ 500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2" y="167"/>
                      <a:pt x="772" y="41"/>
                      <a:pt x="501" y="21"/>
                    </a:cubicBezTo>
                    <a:cubicBezTo>
                      <a:pt x="209" y="0"/>
                      <a:pt x="0" y="83"/>
                      <a:pt x="0" y="208"/>
                    </a:cubicBezTo>
                    <a:cubicBezTo>
                      <a:pt x="21" y="354"/>
                      <a:pt x="251" y="480"/>
                      <a:pt x="522" y="500"/>
                    </a:cubicBezTo>
                    <a:cubicBezTo>
                      <a:pt x="813" y="521"/>
                      <a:pt x="1022" y="438"/>
                      <a:pt x="1022" y="313"/>
                    </a:cubicBezTo>
                  </a:path>
                </a:pathLst>
              </a:custGeom>
              <a:solidFill>
                <a:schemeClr val="accent3">
                  <a:lumMod val="20000"/>
                  <a:lumOff val="80000"/>
                </a:schemeClr>
              </a:solidFill>
              <a:ln>
                <a:noFill/>
              </a:ln>
              <a:effectLs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591" name="Freeform 590"/>
              <p:cNvSpPr>
                <a:spLocks noChangeArrowheads="1"/>
              </p:cNvSpPr>
              <p:nvPr/>
            </p:nvSpPr>
            <p:spPr bwMode="auto">
              <a:xfrm flipH="1">
                <a:off x="3808217" y="1923418"/>
                <a:ext cx="115085" cy="60581"/>
              </a:xfrm>
              <a:custGeom>
                <a:avLst/>
                <a:gdLst>
                  <a:gd name="T0" fmla="*/ 1023 w 1024"/>
                  <a:gd name="T1" fmla="*/ 334 h 544"/>
                  <a:gd name="T2" fmla="*/ 1023 w 1024"/>
                  <a:gd name="T3" fmla="*/ 334 h 544"/>
                  <a:gd name="T4" fmla="*/ 501 w 1024"/>
                  <a:gd name="T5" fmla="*/ 43 h 544"/>
                  <a:gd name="T6" fmla="*/ 0 w 1024"/>
                  <a:gd name="T7" fmla="*/ 230 h 544"/>
                  <a:gd name="T8" fmla="*/ 522 w 1024"/>
                  <a:gd name="T9" fmla="*/ 522 h 544"/>
                  <a:gd name="T10" fmla="*/ 1023 w 1024"/>
                  <a:gd name="T11" fmla="*/ 334 h 544"/>
                </a:gdLst>
                <a:ahLst/>
                <a:cxnLst>
                  <a:cxn ang="0">
                    <a:pos x="T0" y="T1"/>
                  </a:cxn>
                  <a:cxn ang="0">
                    <a:pos x="T2" y="T3"/>
                  </a:cxn>
                  <a:cxn ang="0">
                    <a:pos x="T4" y="T5"/>
                  </a:cxn>
                  <a:cxn ang="0">
                    <a:pos x="T6" y="T7"/>
                  </a:cxn>
                  <a:cxn ang="0">
                    <a:pos x="T8" y="T9"/>
                  </a:cxn>
                  <a:cxn ang="0">
                    <a:pos x="T10" y="T11"/>
                  </a:cxn>
                </a:cxnLst>
                <a:rect l="0" t="0" r="r" b="b"/>
                <a:pathLst>
                  <a:path w="1024" h="544">
                    <a:moveTo>
                      <a:pt x="1023" y="334"/>
                    </a:moveTo>
                    <a:lnTo>
                      <a:pt x="1023" y="334"/>
                    </a:lnTo>
                    <a:cubicBezTo>
                      <a:pt x="1002" y="188"/>
                      <a:pt x="773" y="63"/>
                      <a:pt x="501" y="43"/>
                    </a:cubicBezTo>
                    <a:cubicBezTo>
                      <a:pt x="209" y="0"/>
                      <a:pt x="0" y="105"/>
                      <a:pt x="0" y="230"/>
                    </a:cubicBezTo>
                    <a:cubicBezTo>
                      <a:pt x="22" y="355"/>
                      <a:pt x="251" y="501"/>
                      <a:pt x="522" y="522"/>
                    </a:cubicBezTo>
                    <a:cubicBezTo>
                      <a:pt x="814" y="543"/>
                      <a:pt x="1023" y="460"/>
                      <a:pt x="1023" y="334"/>
                    </a:cubicBezTo>
                  </a:path>
                </a:pathLst>
              </a:custGeom>
              <a:solidFill>
                <a:schemeClr val="accent3">
                  <a:lumMod val="20000"/>
                  <a:lumOff val="80000"/>
                </a:schemeClr>
              </a:solidFill>
              <a:ln>
                <a:noFill/>
              </a:ln>
              <a:effectLs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593" name="Freeform 592"/>
              <p:cNvSpPr>
                <a:spLocks noChangeArrowheads="1"/>
              </p:cNvSpPr>
              <p:nvPr/>
            </p:nvSpPr>
            <p:spPr bwMode="auto">
              <a:xfrm flipH="1">
                <a:off x="3832735" y="1774218"/>
                <a:ext cx="115085" cy="60581"/>
              </a:xfrm>
              <a:custGeom>
                <a:avLst/>
                <a:gdLst>
                  <a:gd name="T0" fmla="*/ 1022 w 1023"/>
                  <a:gd name="T1" fmla="*/ 313 h 544"/>
                  <a:gd name="T2" fmla="*/ 1022 w 1023"/>
                  <a:gd name="T3" fmla="*/ 313 h 544"/>
                  <a:gd name="T4" fmla="*/ 501 w 1023"/>
                  <a:gd name="T5" fmla="*/ 22 h 544"/>
                  <a:gd name="T6" fmla="*/ 0 w 1023"/>
                  <a:gd name="T7" fmla="*/ 230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2"/>
                    </a:cubicBezTo>
                    <a:cubicBezTo>
                      <a:pt x="208" y="0"/>
                      <a:pt x="0" y="84"/>
                      <a:pt x="0" y="230"/>
                    </a:cubicBezTo>
                    <a:cubicBezTo>
                      <a:pt x="21" y="355"/>
                      <a:pt x="250" y="480"/>
                      <a:pt x="521" y="501"/>
                    </a:cubicBezTo>
                    <a:cubicBezTo>
                      <a:pt x="814" y="543"/>
                      <a:pt x="1022" y="459"/>
                      <a:pt x="1022" y="313"/>
                    </a:cubicBezTo>
                  </a:path>
                </a:pathLst>
              </a:custGeom>
              <a:solidFill>
                <a:schemeClr val="accent3">
                  <a:lumMod val="20000"/>
                  <a:lumOff val="80000"/>
                </a:schemeClr>
              </a:solidFill>
              <a:ln>
                <a:noFill/>
              </a:ln>
              <a:effectLs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595" name="Freeform 594"/>
              <p:cNvSpPr>
                <a:spLocks noChangeArrowheads="1"/>
              </p:cNvSpPr>
              <p:nvPr/>
            </p:nvSpPr>
            <p:spPr bwMode="auto">
              <a:xfrm flipH="1">
                <a:off x="3655105" y="1863838"/>
                <a:ext cx="115085" cy="58579"/>
              </a:xfrm>
              <a:custGeom>
                <a:avLst/>
                <a:gdLst>
                  <a:gd name="T0" fmla="*/ 1022 w 1023"/>
                  <a:gd name="T1" fmla="*/ 313 h 522"/>
                  <a:gd name="T2" fmla="*/ 1022 w 1023"/>
                  <a:gd name="T3" fmla="*/ 313 h 522"/>
                  <a:gd name="T4" fmla="*/ 501 w 1023"/>
                  <a:gd name="T5" fmla="*/ 21 h 522"/>
                  <a:gd name="T6" fmla="*/ 0 w 1023"/>
                  <a:gd name="T7" fmla="*/ 208 h 522"/>
                  <a:gd name="T8" fmla="*/ 521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88"/>
                      <a:pt x="772" y="42"/>
                      <a:pt x="501" y="21"/>
                    </a:cubicBezTo>
                    <a:cubicBezTo>
                      <a:pt x="208" y="0"/>
                      <a:pt x="0" y="84"/>
                      <a:pt x="0" y="208"/>
                    </a:cubicBezTo>
                    <a:cubicBezTo>
                      <a:pt x="0" y="355"/>
                      <a:pt x="250" y="480"/>
                      <a:pt x="521" y="501"/>
                    </a:cubicBezTo>
                    <a:cubicBezTo>
                      <a:pt x="813" y="521"/>
                      <a:pt x="1022" y="438"/>
                      <a:pt x="1022" y="313"/>
                    </a:cubicBezTo>
                  </a:path>
                </a:pathLst>
              </a:custGeom>
              <a:solidFill>
                <a:schemeClr val="accent3">
                  <a:lumMod val="20000"/>
                  <a:lumOff val="80000"/>
                </a:schemeClr>
              </a:solidFill>
              <a:ln>
                <a:noFill/>
              </a:ln>
              <a:effectLs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grpSp>
        <p:grpSp>
          <p:nvGrpSpPr>
            <p:cNvPr id="19" name="Group 18">
              <a:extLst>
                <a:ext uri="{FF2B5EF4-FFF2-40B4-BE49-F238E27FC236}">
                  <a16:creationId xmlns:a16="http://schemas.microsoft.com/office/drawing/2014/main" xmlns="" id="{3F03599E-614F-4537-9859-993042029AAA}"/>
                </a:ext>
              </a:extLst>
            </p:cNvPr>
            <p:cNvGrpSpPr/>
            <p:nvPr/>
          </p:nvGrpSpPr>
          <p:grpSpPr>
            <a:xfrm>
              <a:off x="3652102" y="1800253"/>
              <a:ext cx="448831" cy="217292"/>
              <a:chOff x="3652102" y="1800253"/>
              <a:chExt cx="448831" cy="217292"/>
            </a:xfrm>
          </p:grpSpPr>
          <p:sp>
            <p:nvSpPr>
              <p:cNvPr id="590" name="Freeform 589"/>
              <p:cNvSpPr>
                <a:spLocks noChangeArrowheads="1"/>
              </p:cNvSpPr>
              <p:nvPr/>
            </p:nvSpPr>
            <p:spPr bwMode="auto">
              <a:xfrm flipH="1">
                <a:off x="3982846" y="1858831"/>
                <a:ext cx="118087" cy="68592"/>
              </a:xfrm>
              <a:custGeom>
                <a:avLst/>
                <a:gdLst>
                  <a:gd name="T0" fmla="*/ 0 w 1044"/>
                  <a:gd name="T1" fmla="*/ 0 h 607"/>
                  <a:gd name="T2" fmla="*/ 0 w 1044"/>
                  <a:gd name="T3" fmla="*/ 0 h 607"/>
                  <a:gd name="T4" fmla="*/ 522 w 1044"/>
                  <a:gd name="T5" fmla="*/ 292 h 607"/>
                  <a:gd name="T6" fmla="*/ 1022 w 1044"/>
                  <a:gd name="T7" fmla="*/ 105 h 607"/>
                  <a:gd name="T8" fmla="*/ 1022 w 1044"/>
                  <a:gd name="T9" fmla="*/ 397 h 607"/>
                  <a:gd name="T10" fmla="*/ 542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1" y="272"/>
                      <a:pt x="522" y="292"/>
                    </a:cubicBezTo>
                    <a:cubicBezTo>
                      <a:pt x="813" y="313"/>
                      <a:pt x="1022" y="230"/>
                      <a:pt x="1022" y="105"/>
                    </a:cubicBezTo>
                    <a:cubicBezTo>
                      <a:pt x="1022" y="397"/>
                      <a:pt x="1022" y="397"/>
                      <a:pt x="1022" y="397"/>
                    </a:cubicBezTo>
                    <a:cubicBezTo>
                      <a:pt x="1043" y="522"/>
                      <a:pt x="813" y="606"/>
                      <a:pt x="542" y="584"/>
                    </a:cubicBezTo>
                    <a:cubicBezTo>
                      <a:pt x="251" y="563"/>
                      <a:pt x="21" y="439"/>
                      <a:pt x="21" y="292"/>
                    </a:cubicBezTo>
                    <a:lnTo>
                      <a:pt x="0" y="0"/>
                    </a:lnTo>
                  </a:path>
                </a:pathLst>
              </a:custGeom>
              <a:solidFill>
                <a:schemeClr val="accent3">
                  <a:lumMod val="50000"/>
                </a:schemeClr>
              </a:solidFill>
              <a:ln>
                <a:noFill/>
              </a:ln>
              <a:effectLs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592" name="Freeform 591"/>
              <p:cNvSpPr>
                <a:spLocks noChangeArrowheads="1"/>
              </p:cNvSpPr>
              <p:nvPr/>
            </p:nvSpPr>
            <p:spPr bwMode="auto">
              <a:xfrm flipH="1">
                <a:off x="3805215" y="1949954"/>
                <a:ext cx="118087" cy="67591"/>
              </a:xfrm>
              <a:custGeom>
                <a:avLst/>
                <a:gdLst>
                  <a:gd name="T0" fmla="*/ 0 w 1045"/>
                  <a:gd name="T1" fmla="*/ 0 h 606"/>
                  <a:gd name="T2" fmla="*/ 0 w 1045"/>
                  <a:gd name="T3" fmla="*/ 0 h 606"/>
                  <a:gd name="T4" fmla="*/ 522 w 1045"/>
                  <a:gd name="T5" fmla="*/ 292 h 606"/>
                  <a:gd name="T6" fmla="*/ 1023 w 1045"/>
                  <a:gd name="T7" fmla="*/ 104 h 606"/>
                  <a:gd name="T8" fmla="*/ 1023 w 1045"/>
                  <a:gd name="T9" fmla="*/ 397 h 606"/>
                  <a:gd name="T10" fmla="*/ 543 w 1045"/>
                  <a:gd name="T11" fmla="*/ 584 h 606"/>
                  <a:gd name="T12" fmla="*/ 22 w 1045"/>
                  <a:gd name="T13" fmla="*/ 292 h 606"/>
                  <a:gd name="T14" fmla="*/ 0 w 1045"/>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5" h="606">
                    <a:moveTo>
                      <a:pt x="0" y="0"/>
                    </a:moveTo>
                    <a:lnTo>
                      <a:pt x="0" y="0"/>
                    </a:lnTo>
                    <a:cubicBezTo>
                      <a:pt x="22" y="125"/>
                      <a:pt x="251" y="271"/>
                      <a:pt x="522" y="292"/>
                    </a:cubicBezTo>
                    <a:cubicBezTo>
                      <a:pt x="814" y="313"/>
                      <a:pt x="1023" y="230"/>
                      <a:pt x="1023" y="104"/>
                    </a:cubicBezTo>
                    <a:cubicBezTo>
                      <a:pt x="1023" y="397"/>
                      <a:pt x="1023" y="397"/>
                      <a:pt x="1023" y="397"/>
                    </a:cubicBezTo>
                    <a:cubicBezTo>
                      <a:pt x="1044" y="521"/>
                      <a:pt x="814" y="605"/>
                      <a:pt x="543" y="584"/>
                    </a:cubicBezTo>
                    <a:cubicBezTo>
                      <a:pt x="251" y="564"/>
                      <a:pt x="22" y="417"/>
                      <a:pt x="22" y="292"/>
                    </a:cubicBezTo>
                    <a:lnTo>
                      <a:pt x="0" y="0"/>
                    </a:lnTo>
                  </a:path>
                </a:pathLst>
              </a:custGeom>
              <a:solidFill>
                <a:schemeClr val="accent3">
                  <a:lumMod val="50000"/>
                </a:schemeClr>
              </a:solidFill>
              <a:ln>
                <a:noFill/>
              </a:ln>
              <a:effectLs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594" name="Freeform 593"/>
              <p:cNvSpPr>
                <a:spLocks noChangeArrowheads="1"/>
              </p:cNvSpPr>
              <p:nvPr/>
            </p:nvSpPr>
            <p:spPr bwMode="auto">
              <a:xfrm flipH="1">
                <a:off x="3829733" y="1800253"/>
                <a:ext cx="118087" cy="67591"/>
              </a:xfrm>
              <a:custGeom>
                <a:avLst/>
                <a:gdLst>
                  <a:gd name="T0" fmla="*/ 0 w 1044"/>
                  <a:gd name="T1" fmla="*/ 0 h 606"/>
                  <a:gd name="T2" fmla="*/ 0 w 1044"/>
                  <a:gd name="T3" fmla="*/ 0 h 606"/>
                  <a:gd name="T4" fmla="*/ 521 w 1044"/>
                  <a:gd name="T5" fmla="*/ 271 h 606"/>
                  <a:gd name="T6" fmla="*/ 1022 w 1044"/>
                  <a:gd name="T7" fmla="*/ 83 h 606"/>
                  <a:gd name="T8" fmla="*/ 1022 w 1044"/>
                  <a:gd name="T9" fmla="*/ 376 h 606"/>
                  <a:gd name="T10" fmla="*/ 542 w 1044"/>
                  <a:gd name="T11" fmla="*/ 563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71"/>
                    </a:cubicBezTo>
                    <a:cubicBezTo>
                      <a:pt x="814" y="313"/>
                      <a:pt x="1022" y="229"/>
                      <a:pt x="1022" y="83"/>
                    </a:cubicBezTo>
                    <a:cubicBezTo>
                      <a:pt x="1022" y="376"/>
                      <a:pt x="1022" y="376"/>
                      <a:pt x="1022" y="376"/>
                    </a:cubicBezTo>
                    <a:cubicBezTo>
                      <a:pt x="1043" y="521"/>
                      <a:pt x="814" y="605"/>
                      <a:pt x="542" y="563"/>
                    </a:cubicBezTo>
                    <a:cubicBezTo>
                      <a:pt x="250" y="542"/>
                      <a:pt x="21" y="417"/>
                      <a:pt x="21" y="292"/>
                    </a:cubicBezTo>
                    <a:lnTo>
                      <a:pt x="0" y="0"/>
                    </a:lnTo>
                  </a:path>
                </a:pathLst>
              </a:custGeom>
              <a:solidFill>
                <a:schemeClr val="accent3">
                  <a:lumMod val="50000"/>
                </a:schemeClr>
              </a:solidFill>
              <a:ln>
                <a:noFill/>
              </a:ln>
              <a:effectLs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596" name="Freeform 595"/>
              <p:cNvSpPr>
                <a:spLocks noChangeArrowheads="1"/>
              </p:cNvSpPr>
              <p:nvPr/>
            </p:nvSpPr>
            <p:spPr bwMode="auto">
              <a:xfrm flipH="1">
                <a:off x="3652102" y="1888371"/>
                <a:ext cx="118087" cy="68592"/>
              </a:xfrm>
              <a:custGeom>
                <a:avLst/>
                <a:gdLst>
                  <a:gd name="T0" fmla="*/ 0 w 1044"/>
                  <a:gd name="T1" fmla="*/ 0 h 607"/>
                  <a:gd name="T2" fmla="*/ 0 w 1044"/>
                  <a:gd name="T3" fmla="*/ 0 h 607"/>
                  <a:gd name="T4" fmla="*/ 521 w 1044"/>
                  <a:gd name="T5" fmla="*/ 293 h 607"/>
                  <a:gd name="T6" fmla="*/ 1022 w 1044"/>
                  <a:gd name="T7" fmla="*/ 105 h 607"/>
                  <a:gd name="T8" fmla="*/ 1022 w 1044"/>
                  <a:gd name="T9" fmla="*/ 397 h 607"/>
                  <a:gd name="T10" fmla="*/ 542 w 1044"/>
                  <a:gd name="T11" fmla="*/ 585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7"/>
                      <a:pt x="250" y="272"/>
                      <a:pt x="521" y="293"/>
                    </a:cubicBezTo>
                    <a:cubicBezTo>
                      <a:pt x="813" y="313"/>
                      <a:pt x="1022" y="230"/>
                      <a:pt x="1022" y="105"/>
                    </a:cubicBezTo>
                    <a:cubicBezTo>
                      <a:pt x="1022" y="397"/>
                      <a:pt x="1022" y="397"/>
                      <a:pt x="1022" y="397"/>
                    </a:cubicBezTo>
                    <a:cubicBezTo>
                      <a:pt x="1043" y="522"/>
                      <a:pt x="813" y="606"/>
                      <a:pt x="542" y="585"/>
                    </a:cubicBezTo>
                    <a:cubicBezTo>
                      <a:pt x="250" y="564"/>
                      <a:pt x="21" y="439"/>
                      <a:pt x="21" y="293"/>
                    </a:cubicBezTo>
                    <a:lnTo>
                      <a:pt x="0" y="0"/>
                    </a:lnTo>
                  </a:path>
                </a:pathLst>
              </a:custGeom>
              <a:solidFill>
                <a:schemeClr val="accent3">
                  <a:lumMod val="50000"/>
                </a:schemeClr>
              </a:solidFill>
              <a:ln>
                <a:noFill/>
              </a:ln>
              <a:effectLs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grpSp>
      </p:grpSp>
      <p:grpSp>
        <p:nvGrpSpPr>
          <p:cNvPr id="535" name="Group 204"/>
          <p:cNvGrpSpPr>
            <a:grpSpLocks/>
          </p:cNvGrpSpPr>
          <p:nvPr/>
        </p:nvGrpSpPr>
        <p:grpSpPr bwMode="auto">
          <a:xfrm flipH="1">
            <a:off x="3531722" y="1465923"/>
            <a:ext cx="992980" cy="723563"/>
            <a:chOff x="3658" y="852"/>
            <a:chExt cx="1986" cy="1447"/>
          </a:xfrm>
        </p:grpSpPr>
        <p:sp>
          <p:nvSpPr>
            <p:cNvPr id="556" name="Freeform 555"/>
            <p:cNvSpPr>
              <a:spLocks noChangeArrowheads="1"/>
            </p:cNvSpPr>
            <p:nvPr/>
          </p:nvSpPr>
          <p:spPr bwMode="auto">
            <a:xfrm>
              <a:off x="3658" y="1419"/>
              <a:ext cx="662" cy="880"/>
            </a:xfrm>
            <a:custGeom>
              <a:avLst/>
              <a:gdLst>
                <a:gd name="T0" fmla="*/ 2921 w 2922"/>
                <a:gd name="T1" fmla="*/ 3879 h 3880"/>
                <a:gd name="T2" fmla="*/ 0 w 2922"/>
                <a:gd name="T3" fmla="*/ 2629 h 3880"/>
                <a:gd name="T4" fmla="*/ 0 w 2922"/>
                <a:gd name="T5" fmla="*/ 0 h 3880"/>
                <a:gd name="T6" fmla="*/ 2921 w 2922"/>
                <a:gd name="T7" fmla="*/ 1251 h 3880"/>
                <a:gd name="T8" fmla="*/ 2921 w 2922"/>
                <a:gd name="T9" fmla="*/ 3879 h 3880"/>
              </a:gdLst>
              <a:ahLst/>
              <a:cxnLst>
                <a:cxn ang="0">
                  <a:pos x="T0" y="T1"/>
                </a:cxn>
                <a:cxn ang="0">
                  <a:pos x="T2" y="T3"/>
                </a:cxn>
                <a:cxn ang="0">
                  <a:pos x="T4" y="T5"/>
                </a:cxn>
                <a:cxn ang="0">
                  <a:pos x="T6" y="T7"/>
                </a:cxn>
                <a:cxn ang="0">
                  <a:pos x="T8" y="T9"/>
                </a:cxn>
              </a:cxnLst>
              <a:rect l="0" t="0" r="r" b="b"/>
              <a:pathLst>
                <a:path w="2922" h="3880">
                  <a:moveTo>
                    <a:pt x="2921" y="3879"/>
                  </a:moveTo>
                  <a:lnTo>
                    <a:pt x="0" y="2629"/>
                  </a:lnTo>
                  <a:lnTo>
                    <a:pt x="0" y="0"/>
                  </a:lnTo>
                  <a:lnTo>
                    <a:pt x="2921" y="1251"/>
                  </a:lnTo>
                  <a:lnTo>
                    <a:pt x="2921" y="3879"/>
                  </a:lnTo>
                </a:path>
              </a:pathLst>
            </a:custGeom>
            <a:gradFill flip="none" rotWithShape="1">
              <a:gsLst>
                <a:gs pos="0">
                  <a:schemeClr val="accent5">
                    <a:lumMod val="40000"/>
                    <a:lumOff val="60000"/>
                  </a:schemeClr>
                </a:gs>
                <a:gs pos="46000">
                  <a:schemeClr val="accent5">
                    <a:lumMod val="95000"/>
                    <a:lumOff val="5000"/>
                  </a:schemeClr>
                </a:gs>
                <a:gs pos="100000">
                  <a:schemeClr val="accent5">
                    <a:lumMod val="60000"/>
                  </a:schemeClr>
                </a:gs>
              </a:gsLst>
              <a:path path="circle">
                <a:fillToRect l="50000" t="130000" r="50000" b="-3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557" name="Freeform 556"/>
            <p:cNvSpPr>
              <a:spLocks noChangeArrowheads="1"/>
            </p:cNvSpPr>
            <p:nvPr/>
          </p:nvSpPr>
          <p:spPr bwMode="auto">
            <a:xfrm>
              <a:off x="4320" y="1133"/>
              <a:ext cx="1324" cy="1166"/>
            </a:xfrm>
            <a:custGeom>
              <a:avLst/>
              <a:gdLst>
                <a:gd name="T0" fmla="*/ 2920 w 5842"/>
                <a:gd name="T1" fmla="*/ 1272 h 5152"/>
                <a:gd name="T2" fmla="*/ 0 w 5842"/>
                <a:gd name="T3" fmla="*/ 2523 h 5152"/>
                <a:gd name="T4" fmla="*/ 0 w 5842"/>
                <a:gd name="T5" fmla="*/ 5151 h 5152"/>
                <a:gd name="T6" fmla="*/ 2920 w 5842"/>
                <a:gd name="T7" fmla="*/ 3901 h 5152"/>
                <a:gd name="T8" fmla="*/ 5841 w 5842"/>
                <a:gd name="T9" fmla="*/ 2649 h 5152"/>
                <a:gd name="T10" fmla="*/ 5841 w 5842"/>
                <a:gd name="T11" fmla="*/ 0 h 5152"/>
                <a:gd name="T12" fmla="*/ 2920 w 5842"/>
                <a:gd name="T13" fmla="*/ 1272 h 5152"/>
              </a:gdLst>
              <a:ahLst/>
              <a:cxnLst>
                <a:cxn ang="0">
                  <a:pos x="T0" y="T1"/>
                </a:cxn>
                <a:cxn ang="0">
                  <a:pos x="T2" y="T3"/>
                </a:cxn>
                <a:cxn ang="0">
                  <a:pos x="T4" y="T5"/>
                </a:cxn>
                <a:cxn ang="0">
                  <a:pos x="T6" y="T7"/>
                </a:cxn>
                <a:cxn ang="0">
                  <a:pos x="T8" y="T9"/>
                </a:cxn>
                <a:cxn ang="0">
                  <a:pos x="T10" y="T11"/>
                </a:cxn>
                <a:cxn ang="0">
                  <a:pos x="T12" y="T13"/>
                </a:cxn>
              </a:cxnLst>
              <a:rect l="0" t="0" r="r" b="b"/>
              <a:pathLst>
                <a:path w="5842" h="5152">
                  <a:moveTo>
                    <a:pt x="2920" y="1272"/>
                  </a:moveTo>
                  <a:lnTo>
                    <a:pt x="0" y="2523"/>
                  </a:lnTo>
                  <a:lnTo>
                    <a:pt x="0" y="5151"/>
                  </a:lnTo>
                  <a:lnTo>
                    <a:pt x="2920" y="3901"/>
                  </a:lnTo>
                  <a:lnTo>
                    <a:pt x="5841" y="2649"/>
                  </a:lnTo>
                  <a:lnTo>
                    <a:pt x="5841" y="0"/>
                  </a:lnTo>
                  <a:lnTo>
                    <a:pt x="2920" y="1272"/>
                  </a:lnTo>
                </a:path>
              </a:pathLst>
            </a:custGeom>
            <a:gradFill flip="none" rotWithShape="1">
              <a:gsLst>
                <a:gs pos="0">
                  <a:schemeClr val="accent5">
                    <a:lumMod val="89000"/>
                  </a:schemeClr>
                </a:gs>
                <a:gs pos="23000">
                  <a:schemeClr val="accent5">
                    <a:lumMod val="89000"/>
                  </a:schemeClr>
                </a:gs>
                <a:gs pos="69000">
                  <a:schemeClr val="accent5">
                    <a:lumMod val="75000"/>
                  </a:schemeClr>
                </a:gs>
                <a:gs pos="97000">
                  <a:schemeClr val="accent5">
                    <a:lumMod val="70000"/>
                  </a:schemeClr>
                </a:gs>
              </a:gsLst>
              <a:path path="circle">
                <a:fillToRect l="50000" t="50000" r="50000" b="5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558" name="Freeform 557"/>
            <p:cNvSpPr>
              <a:spLocks noChangeArrowheads="1"/>
            </p:cNvSpPr>
            <p:nvPr/>
          </p:nvSpPr>
          <p:spPr bwMode="auto">
            <a:xfrm>
              <a:off x="3658" y="852"/>
              <a:ext cx="1986" cy="856"/>
            </a:xfrm>
            <a:custGeom>
              <a:avLst/>
              <a:gdLst>
                <a:gd name="T0" fmla="*/ 5841 w 8763"/>
                <a:gd name="T1" fmla="*/ 0 h 3776"/>
                <a:gd name="T2" fmla="*/ 2921 w 8763"/>
                <a:gd name="T3" fmla="*/ 1252 h 3776"/>
                <a:gd name="T4" fmla="*/ 0 w 8763"/>
                <a:gd name="T5" fmla="*/ 2524 h 3776"/>
                <a:gd name="T6" fmla="*/ 2921 w 8763"/>
                <a:gd name="T7" fmla="*/ 3775 h 3776"/>
                <a:gd name="T8" fmla="*/ 5841 w 8763"/>
                <a:gd name="T9" fmla="*/ 2524 h 3776"/>
                <a:gd name="T10" fmla="*/ 8762 w 8763"/>
                <a:gd name="T11" fmla="*/ 1252 h 3776"/>
                <a:gd name="T12" fmla="*/ 5841 w 8763"/>
                <a:gd name="T13" fmla="*/ 0 h 3776"/>
              </a:gdLst>
              <a:ahLst/>
              <a:cxnLst>
                <a:cxn ang="0">
                  <a:pos x="T0" y="T1"/>
                </a:cxn>
                <a:cxn ang="0">
                  <a:pos x="T2" y="T3"/>
                </a:cxn>
                <a:cxn ang="0">
                  <a:pos x="T4" y="T5"/>
                </a:cxn>
                <a:cxn ang="0">
                  <a:pos x="T6" y="T7"/>
                </a:cxn>
                <a:cxn ang="0">
                  <a:pos x="T8" y="T9"/>
                </a:cxn>
                <a:cxn ang="0">
                  <a:pos x="T10" y="T11"/>
                </a:cxn>
                <a:cxn ang="0">
                  <a:pos x="T12" y="T13"/>
                </a:cxn>
              </a:cxnLst>
              <a:rect l="0" t="0" r="r" b="b"/>
              <a:pathLst>
                <a:path w="8763" h="3776">
                  <a:moveTo>
                    <a:pt x="5841" y="0"/>
                  </a:moveTo>
                  <a:lnTo>
                    <a:pt x="2921" y="1252"/>
                  </a:lnTo>
                  <a:lnTo>
                    <a:pt x="0" y="2524"/>
                  </a:lnTo>
                  <a:lnTo>
                    <a:pt x="2921" y="3775"/>
                  </a:lnTo>
                  <a:lnTo>
                    <a:pt x="5841" y="2524"/>
                  </a:lnTo>
                  <a:lnTo>
                    <a:pt x="8762" y="1252"/>
                  </a:lnTo>
                  <a:lnTo>
                    <a:pt x="5841" y="0"/>
                  </a:lnTo>
                </a:path>
              </a:pathLst>
            </a:custGeom>
            <a:gradFill flip="none" rotWithShape="1">
              <a:gsLst>
                <a:gs pos="0">
                  <a:schemeClr val="accent5">
                    <a:lumMod val="0"/>
                    <a:lumOff val="100000"/>
                  </a:schemeClr>
                </a:gs>
                <a:gs pos="35000">
                  <a:schemeClr val="accent5">
                    <a:lumMod val="0"/>
                    <a:lumOff val="100000"/>
                  </a:schemeClr>
                </a:gs>
                <a:gs pos="100000">
                  <a:schemeClr val="accent5">
                    <a:lumMod val="100000"/>
                  </a:schemeClr>
                </a:gs>
              </a:gsLst>
              <a:path path="circle">
                <a:fillToRect l="50000" t="-80000" r="50000" b="18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559" name="Freeform 558"/>
            <p:cNvSpPr>
              <a:spLocks noChangeArrowheads="1"/>
            </p:cNvSpPr>
            <p:nvPr/>
          </p:nvSpPr>
          <p:spPr bwMode="auto">
            <a:xfrm>
              <a:off x="3872" y="1246"/>
              <a:ext cx="234" cy="121"/>
            </a:xfrm>
            <a:custGeom>
              <a:avLst/>
              <a:gdLst>
                <a:gd name="T0" fmla="*/ 1022 w 1044"/>
                <a:gd name="T1" fmla="*/ 333 h 543"/>
                <a:gd name="T2" fmla="*/ 1022 w 1044"/>
                <a:gd name="T3" fmla="*/ 333 h 543"/>
                <a:gd name="T4" fmla="*/ 500 w 1044"/>
                <a:gd name="T5" fmla="*/ 41 h 543"/>
                <a:gd name="T6" fmla="*/ 20 w 1044"/>
                <a:gd name="T7" fmla="*/ 229 h 543"/>
                <a:gd name="T8" fmla="*/ 542 w 1044"/>
                <a:gd name="T9" fmla="*/ 521 h 543"/>
                <a:gd name="T10" fmla="*/ 1022 w 1044"/>
                <a:gd name="T11" fmla="*/ 333 h 543"/>
              </a:gdLst>
              <a:ahLst/>
              <a:cxnLst>
                <a:cxn ang="0">
                  <a:pos x="T0" y="T1"/>
                </a:cxn>
                <a:cxn ang="0">
                  <a:pos x="T2" y="T3"/>
                </a:cxn>
                <a:cxn ang="0">
                  <a:pos x="T4" y="T5"/>
                </a:cxn>
                <a:cxn ang="0">
                  <a:pos x="T6" y="T7"/>
                </a:cxn>
                <a:cxn ang="0">
                  <a:pos x="T8" y="T9"/>
                </a:cxn>
                <a:cxn ang="0">
                  <a:pos x="T10" y="T11"/>
                </a:cxn>
              </a:cxnLst>
              <a:rect l="0" t="0" r="r" b="b"/>
              <a:pathLst>
                <a:path w="1044" h="543">
                  <a:moveTo>
                    <a:pt x="1022" y="333"/>
                  </a:moveTo>
                  <a:lnTo>
                    <a:pt x="1022" y="333"/>
                  </a:lnTo>
                  <a:cubicBezTo>
                    <a:pt x="1022" y="187"/>
                    <a:pt x="793" y="62"/>
                    <a:pt x="500" y="41"/>
                  </a:cubicBezTo>
                  <a:cubicBezTo>
                    <a:pt x="229" y="0"/>
                    <a:pt x="0" y="104"/>
                    <a:pt x="20" y="229"/>
                  </a:cubicBezTo>
                  <a:cubicBezTo>
                    <a:pt x="20" y="354"/>
                    <a:pt x="250" y="479"/>
                    <a:pt x="542" y="521"/>
                  </a:cubicBezTo>
                  <a:cubicBezTo>
                    <a:pt x="813" y="542"/>
                    <a:pt x="1043" y="458"/>
                    <a:pt x="1022" y="33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560" name="Freeform 559"/>
            <p:cNvSpPr>
              <a:spLocks noChangeArrowheads="1"/>
            </p:cNvSpPr>
            <p:nvPr/>
          </p:nvSpPr>
          <p:spPr bwMode="auto">
            <a:xfrm>
              <a:off x="3876" y="1298"/>
              <a:ext cx="230" cy="135"/>
            </a:xfrm>
            <a:custGeom>
              <a:avLst/>
              <a:gdLst>
                <a:gd name="T0" fmla="*/ 0 w 1024"/>
                <a:gd name="T1" fmla="*/ 0 h 606"/>
                <a:gd name="T2" fmla="*/ 0 w 1024"/>
                <a:gd name="T3" fmla="*/ 0 h 606"/>
                <a:gd name="T4" fmla="*/ 522 w 1024"/>
                <a:gd name="T5" fmla="*/ 292 h 606"/>
                <a:gd name="T6" fmla="*/ 1002 w 1024"/>
                <a:gd name="T7" fmla="*/ 104 h 606"/>
                <a:gd name="T8" fmla="*/ 1023 w 1024"/>
                <a:gd name="T9" fmla="*/ 396 h 606"/>
                <a:gd name="T10" fmla="*/ 522 w 1024"/>
                <a:gd name="T11" fmla="*/ 584 h 606"/>
                <a:gd name="T12" fmla="*/ 0 w 1024"/>
                <a:gd name="T13" fmla="*/ 292 h 606"/>
                <a:gd name="T14" fmla="*/ 0 w 102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4" h="606">
                  <a:moveTo>
                    <a:pt x="0" y="0"/>
                  </a:moveTo>
                  <a:lnTo>
                    <a:pt x="0" y="0"/>
                  </a:lnTo>
                  <a:cubicBezTo>
                    <a:pt x="0" y="125"/>
                    <a:pt x="230" y="250"/>
                    <a:pt x="522" y="292"/>
                  </a:cubicBezTo>
                  <a:cubicBezTo>
                    <a:pt x="793" y="313"/>
                    <a:pt x="1023" y="229"/>
                    <a:pt x="1002" y="104"/>
                  </a:cubicBezTo>
                  <a:cubicBezTo>
                    <a:pt x="1023" y="396"/>
                    <a:pt x="1023" y="396"/>
                    <a:pt x="1023" y="396"/>
                  </a:cubicBezTo>
                  <a:cubicBezTo>
                    <a:pt x="1023" y="521"/>
                    <a:pt x="814" y="605"/>
                    <a:pt x="522" y="584"/>
                  </a:cubicBezTo>
                  <a:cubicBezTo>
                    <a:pt x="251" y="563"/>
                    <a:pt x="22" y="417"/>
                    <a:pt x="0"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561" name="Freeform 560"/>
            <p:cNvSpPr>
              <a:spLocks noChangeArrowheads="1"/>
            </p:cNvSpPr>
            <p:nvPr/>
          </p:nvSpPr>
          <p:spPr bwMode="auto">
            <a:xfrm>
              <a:off x="4225" y="1423"/>
              <a:ext cx="236" cy="123"/>
            </a:xfrm>
            <a:custGeom>
              <a:avLst/>
              <a:gdLst>
                <a:gd name="T0" fmla="*/ 1022 w 1044"/>
                <a:gd name="T1" fmla="*/ 313 h 544"/>
                <a:gd name="T2" fmla="*/ 1022 w 1044"/>
                <a:gd name="T3" fmla="*/ 313 h 544"/>
                <a:gd name="T4" fmla="*/ 501 w 1044"/>
                <a:gd name="T5" fmla="*/ 21 h 544"/>
                <a:gd name="T6" fmla="*/ 21 w 1044"/>
                <a:gd name="T7" fmla="*/ 230 h 544"/>
                <a:gd name="T8" fmla="*/ 542 w 1044"/>
                <a:gd name="T9" fmla="*/ 522 h 544"/>
                <a:gd name="T10" fmla="*/ 1022 w 1044"/>
                <a:gd name="T11" fmla="*/ 313 h 544"/>
              </a:gdLst>
              <a:ahLst/>
              <a:cxnLst>
                <a:cxn ang="0">
                  <a:pos x="T0" y="T1"/>
                </a:cxn>
                <a:cxn ang="0">
                  <a:pos x="T2" y="T3"/>
                </a:cxn>
                <a:cxn ang="0">
                  <a:pos x="T4" y="T5"/>
                </a:cxn>
                <a:cxn ang="0">
                  <a:pos x="T6" y="T7"/>
                </a:cxn>
                <a:cxn ang="0">
                  <a:pos x="T8" y="T9"/>
                </a:cxn>
                <a:cxn ang="0">
                  <a:pos x="T10" y="T11"/>
                </a:cxn>
              </a:cxnLst>
              <a:rect l="0" t="0" r="r" b="b"/>
              <a:pathLst>
                <a:path w="1044" h="544">
                  <a:moveTo>
                    <a:pt x="1022" y="313"/>
                  </a:moveTo>
                  <a:lnTo>
                    <a:pt x="1022" y="313"/>
                  </a:lnTo>
                  <a:cubicBezTo>
                    <a:pt x="1022" y="188"/>
                    <a:pt x="793" y="63"/>
                    <a:pt x="501" y="21"/>
                  </a:cubicBezTo>
                  <a:cubicBezTo>
                    <a:pt x="230" y="0"/>
                    <a:pt x="0" y="83"/>
                    <a:pt x="21" y="230"/>
                  </a:cubicBezTo>
                  <a:cubicBezTo>
                    <a:pt x="21" y="355"/>
                    <a:pt x="251" y="480"/>
                    <a:pt x="542" y="522"/>
                  </a:cubicBezTo>
                  <a:cubicBezTo>
                    <a:pt x="814" y="543"/>
                    <a:pt x="1043" y="459"/>
                    <a:pt x="1022"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562" name="Freeform 561"/>
            <p:cNvSpPr>
              <a:spLocks noChangeArrowheads="1"/>
            </p:cNvSpPr>
            <p:nvPr/>
          </p:nvSpPr>
          <p:spPr bwMode="auto">
            <a:xfrm>
              <a:off x="4229" y="1478"/>
              <a:ext cx="232" cy="135"/>
            </a:xfrm>
            <a:custGeom>
              <a:avLst/>
              <a:gdLst>
                <a:gd name="T0" fmla="*/ 0 w 1023"/>
                <a:gd name="T1" fmla="*/ 0 h 605"/>
                <a:gd name="T2" fmla="*/ 0 w 1023"/>
                <a:gd name="T3" fmla="*/ 0 h 605"/>
                <a:gd name="T4" fmla="*/ 521 w 1023"/>
                <a:gd name="T5" fmla="*/ 292 h 605"/>
                <a:gd name="T6" fmla="*/ 1001 w 1023"/>
                <a:gd name="T7" fmla="*/ 83 h 605"/>
                <a:gd name="T8" fmla="*/ 1022 w 1023"/>
                <a:gd name="T9" fmla="*/ 375 h 605"/>
                <a:gd name="T10" fmla="*/ 521 w 1023"/>
                <a:gd name="T11" fmla="*/ 584 h 605"/>
                <a:gd name="T12" fmla="*/ 0 w 1023"/>
                <a:gd name="T13" fmla="*/ 292 h 605"/>
                <a:gd name="T14" fmla="*/ 0 w 1023"/>
                <a:gd name="T15" fmla="*/ 0 h 6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3" h="605">
                  <a:moveTo>
                    <a:pt x="0" y="0"/>
                  </a:moveTo>
                  <a:lnTo>
                    <a:pt x="0" y="0"/>
                  </a:lnTo>
                  <a:cubicBezTo>
                    <a:pt x="0" y="125"/>
                    <a:pt x="230" y="250"/>
                    <a:pt x="521" y="292"/>
                  </a:cubicBezTo>
                  <a:cubicBezTo>
                    <a:pt x="793" y="313"/>
                    <a:pt x="1022" y="229"/>
                    <a:pt x="1001" y="83"/>
                  </a:cubicBezTo>
                  <a:cubicBezTo>
                    <a:pt x="1022" y="375"/>
                    <a:pt x="1022" y="375"/>
                    <a:pt x="1022" y="375"/>
                  </a:cubicBezTo>
                  <a:cubicBezTo>
                    <a:pt x="1022" y="521"/>
                    <a:pt x="814" y="604"/>
                    <a:pt x="521" y="584"/>
                  </a:cubicBezTo>
                  <a:cubicBezTo>
                    <a:pt x="250" y="542"/>
                    <a:pt x="21" y="417"/>
                    <a:pt x="0"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563" name="Freeform 562"/>
            <p:cNvSpPr>
              <a:spLocks noChangeArrowheads="1"/>
            </p:cNvSpPr>
            <p:nvPr/>
          </p:nvSpPr>
          <p:spPr bwMode="auto">
            <a:xfrm>
              <a:off x="4183" y="1122"/>
              <a:ext cx="232" cy="121"/>
            </a:xfrm>
            <a:custGeom>
              <a:avLst/>
              <a:gdLst>
                <a:gd name="T0" fmla="*/ 1022 w 1023"/>
                <a:gd name="T1" fmla="*/ 313 h 544"/>
                <a:gd name="T2" fmla="*/ 1022 w 1023"/>
                <a:gd name="T3" fmla="*/ 313 h 544"/>
                <a:gd name="T4" fmla="*/ 501 w 1023"/>
                <a:gd name="T5" fmla="*/ 21 h 544"/>
                <a:gd name="T6" fmla="*/ 0 w 1023"/>
                <a:gd name="T7" fmla="*/ 229 h 544"/>
                <a:gd name="T8" fmla="*/ 521 w 1023"/>
                <a:gd name="T9" fmla="*/ 500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1"/>
                  </a:cubicBezTo>
                  <a:cubicBezTo>
                    <a:pt x="208" y="0"/>
                    <a:pt x="0" y="83"/>
                    <a:pt x="0" y="229"/>
                  </a:cubicBezTo>
                  <a:cubicBezTo>
                    <a:pt x="0" y="355"/>
                    <a:pt x="250" y="480"/>
                    <a:pt x="521" y="500"/>
                  </a:cubicBezTo>
                  <a:cubicBezTo>
                    <a:pt x="813" y="543"/>
                    <a:pt x="1022" y="459"/>
                    <a:pt x="1022"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564" name="Freeform 563"/>
            <p:cNvSpPr>
              <a:spLocks noChangeArrowheads="1"/>
            </p:cNvSpPr>
            <p:nvPr/>
          </p:nvSpPr>
          <p:spPr bwMode="auto">
            <a:xfrm>
              <a:off x="4183" y="1175"/>
              <a:ext cx="236" cy="135"/>
            </a:xfrm>
            <a:custGeom>
              <a:avLst/>
              <a:gdLst>
                <a:gd name="T0" fmla="*/ 0 w 1044"/>
                <a:gd name="T1" fmla="*/ 0 h 606"/>
                <a:gd name="T2" fmla="*/ 0 w 1044"/>
                <a:gd name="T3" fmla="*/ 0 h 606"/>
                <a:gd name="T4" fmla="*/ 521 w 1044"/>
                <a:gd name="T5" fmla="*/ 271 h 606"/>
                <a:gd name="T6" fmla="*/ 1022 w 1044"/>
                <a:gd name="T7" fmla="*/ 84 h 606"/>
                <a:gd name="T8" fmla="*/ 1022 w 1044"/>
                <a:gd name="T9" fmla="*/ 376 h 606"/>
                <a:gd name="T10" fmla="*/ 542 w 1044"/>
                <a:gd name="T11" fmla="*/ 564 h 606"/>
                <a:gd name="T12" fmla="*/ 21 w 1044"/>
                <a:gd name="T13" fmla="*/ 293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0" y="126"/>
                    <a:pt x="250" y="251"/>
                    <a:pt x="521" y="271"/>
                  </a:cubicBezTo>
                  <a:cubicBezTo>
                    <a:pt x="813" y="314"/>
                    <a:pt x="1022" y="230"/>
                    <a:pt x="1022" y="84"/>
                  </a:cubicBezTo>
                  <a:cubicBezTo>
                    <a:pt x="1022" y="376"/>
                    <a:pt x="1022" y="376"/>
                    <a:pt x="1022" y="376"/>
                  </a:cubicBezTo>
                  <a:cubicBezTo>
                    <a:pt x="1043" y="522"/>
                    <a:pt x="813" y="605"/>
                    <a:pt x="542" y="564"/>
                  </a:cubicBezTo>
                  <a:cubicBezTo>
                    <a:pt x="250" y="543"/>
                    <a:pt x="21" y="418"/>
                    <a:pt x="21" y="293"/>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565" name="Freeform 564"/>
            <p:cNvSpPr>
              <a:spLocks noChangeArrowheads="1"/>
            </p:cNvSpPr>
            <p:nvPr/>
          </p:nvSpPr>
          <p:spPr bwMode="auto">
            <a:xfrm>
              <a:off x="4534" y="1300"/>
              <a:ext cx="234" cy="117"/>
            </a:xfrm>
            <a:custGeom>
              <a:avLst/>
              <a:gdLst>
                <a:gd name="T0" fmla="*/ 1044 w 1045"/>
                <a:gd name="T1" fmla="*/ 313 h 522"/>
                <a:gd name="T2" fmla="*/ 1044 w 1045"/>
                <a:gd name="T3" fmla="*/ 313 h 522"/>
                <a:gd name="T4" fmla="*/ 501 w 1045"/>
                <a:gd name="T5" fmla="*/ 21 h 522"/>
                <a:gd name="T6" fmla="*/ 21 w 1045"/>
                <a:gd name="T7" fmla="*/ 208 h 522"/>
                <a:gd name="T8" fmla="*/ 543 w 1045"/>
                <a:gd name="T9" fmla="*/ 500 h 522"/>
                <a:gd name="T10" fmla="*/ 1044 w 1045"/>
                <a:gd name="T11" fmla="*/ 313 h 522"/>
              </a:gdLst>
              <a:ahLst/>
              <a:cxnLst>
                <a:cxn ang="0">
                  <a:pos x="T0" y="T1"/>
                </a:cxn>
                <a:cxn ang="0">
                  <a:pos x="T2" y="T3"/>
                </a:cxn>
                <a:cxn ang="0">
                  <a:pos x="T4" y="T5"/>
                </a:cxn>
                <a:cxn ang="0">
                  <a:pos x="T6" y="T7"/>
                </a:cxn>
                <a:cxn ang="0">
                  <a:pos x="T8" y="T9"/>
                </a:cxn>
                <a:cxn ang="0">
                  <a:pos x="T10" y="T11"/>
                </a:cxn>
              </a:cxnLst>
              <a:rect l="0" t="0" r="r" b="b"/>
              <a:pathLst>
                <a:path w="1045" h="522">
                  <a:moveTo>
                    <a:pt x="1044" y="313"/>
                  </a:moveTo>
                  <a:lnTo>
                    <a:pt x="1044" y="313"/>
                  </a:lnTo>
                  <a:cubicBezTo>
                    <a:pt x="1022" y="187"/>
                    <a:pt x="793" y="41"/>
                    <a:pt x="501" y="21"/>
                  </a:cubicBezTo>
                  <a:cubicBezTo>
                    <a:pt x="230" y="0"/>
                    <a:pt x="0" y="83"/>
                    <a:pt x="21" y="208"/>
                  </a:cubicBezTo>
                  <a:cubicBezTo>
                    <a:pt x="21" y="354"/>
                    <a:pt x="271" y="480"/>
                    <a:pt x="543" y="500"/>
                  </a:cubicBezTo>
                  <a:cubicBezTo>
                    <a:pt x="814" y="521"/>
                    <a:pt x="1044" y="438"/>
                    <a:pt x="1044"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566" name="Freeform 565"/>
            <p:cNvSpPr>
              <a:spLocks noChangeArrowheads="1"/>
            </p:cNvSpPr>
            <p:nvPr/>
          </p:nvSpPr>
          <p:spPr bwMode="auto">
            <a:xfrm>
              <a:off x="4538" y="1348"/>
              <a:ext cx="236" cy="137"/>
            </a:xfrm>
            <a:custGeom>
              <a:avLst/>
              <a:gdLst>
                <a:gd name="T0" fmla="*/ 0 w 1044"/>
                <a:gd name="T1" fmla="*/ 0 h 607"/>
                <a:gd name="T2" fmla="*/ 0 w 1044"/>
                <a:gd name="T3" fmla="*/ 0 h 607"/>
                <a:gd name="T4" fmla="*/ 522 w 1044"/>
                <a:gd name="T5" fmla="*/ 292 h 607"/>
                <a:gd name="T6" fmla="*/ 1023 w 1044"/>
                <a:gd name="T7" fmla="*/ 105 h 607"/>
                <a:gd name="T8" fmla="*/ 1023 w 1044"/>
                <a:gd name="T9" fmla="*/ 397 h 607"/>
                <a:gd name="T10" fmla="*/ 543 w 1044"/>
                <a:gd name="T11" fmla="*/ 584 h 607"/>
                <a:gd name="T12" fmla="*/ 0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6"/>
                    <a:pt x="250" y="272"/>
                    <a:pt x="522" y="292"/>
                  </a:cubicBezTo>
                  <a:cubicBezTo>
                    <a:pt x="793" y="313"/>
                    <a:pt x="1023" y="230"/>
                    <a:pt x="1023" y="105"/>
                  </a:cubicBezTo>
                  <a:cubicBezTo>
                    <a:pt x="1023" y="397"/>
                    <a:pt x="1023" y="397"/>
                    <a:pt x="1023" y="397"/>
                  </a:cubicBezTo>
                  <a:cubicBezTo>
                    <a:pt x="1043" y="522"/>
                    <a:pt x="814" y="606"/>
                    <a:pt x="543" y="584"/>
                  </a:cubicBezTo>
                  <a:cubicBezTo>
                    <a:pt x="250" y="564"/>
                    <a:pt x="21" y="439"/>
                    <a:pt x="0"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567" name="Freeform 566"/>
            <p:cNvSpPr>
              <a:spLocks noChangeArrowheads="1"/>
            </p:cNvSpPr>
            <p:nvPr/>
          </p:nvSpPr>
          <p:spPr bwMode="auto">
            <a:xfrm>
              <a:off x="4500" y="999"/>
              <a:ext cx="236" cy="117"/>
            </a:xfrm>
            <a:custGeom>
              <a:avLst/>
              <a:gdLst>
                <a:gd name="T0" fmla="*/ 1023 w 1044"/>
                <a:gd name="T1" fmla="*/ 313 h 522"/>
                <a:gd name="T2" fmla="*/ 1023 w 1044"/>
                <a:gd name="T3" fmla="*/ 313 h 522"/>
                <a:gd name="T4" fmla="*/ 501 w 1044"/>
                <a:gd name="T5" fmla="*/ 21 h 522"/>
                <a:gd name="T6" fmla="*/ 0 w 1044"/>
                <a:gd name="T7" fmla="*/ 208 h 522"/>
                <a:gd name="T8" fmla="*/ 543 w 1044"/>
                <a:gd name="T9" fmla="*/ 500 h 522"/>
                <a:gd name="T10" fmla="*/ 1023 w 1044"/>
                <a:gd name="T11" fmla="*/ 313 h 522"/>
              </a:gdLst>
              <a:ahLst/>
              <a:cxnLst>
                <a:cxn ang="0">
                  <a:pos x="T0" y="T1"/>
                </a:cxn>
                <a:cxn ang="0">
                  <a:pos x="T2" y="T3"/>
                </a:cxn>
                <a:cxn ang="0">
                  <a:pos x="T4" y="T5"/>
                </a:cxn>
                <a:cxn ang="0">
                  <a:pos x="T6" y="T7"/>
                </a:cxn>
                <a:cxn ang="0">
                  <a:pos x="T8" y="T9"/>
                </a:cxn>
                <a:cxn ang="0">
                  <a:pos x="T10" y="T11"/>
                </a:cxn>
              </a:cxnLst>
              <a:rect l="0" t="0" r="r" b="b"/>
              <a:pathLst>
                <a:path w="1044" h="522">
                  <a:moveTo>
                    <a:pt x="1023" y="313"/>
                  </a:moveTo>
                  <a:lnTo>
                    <a:pt x="1023" y="313"/>
                  </a:lnTo>
                  <a:cubicBezTo>
                    <a:pt x="1023" y="167"/>
                    <a:pt x="772" y="41"/>
                    <a:pt x="501" y="21"/>
                  </a:cubicBezTo>
                  <a:cubicBezTo>
                    <a:pt x="230" y="0"/>
                    <a:pt x="0" y="83"/>
                    <a:pt x="0" y="208"/>
                  </a:cubicBezTo>
                  <a:cubicBezTo>
                    <a:pt x="21" y="354"/>
                    <a:pt x="250" y="480"/>
                    <a:pt x="543" y="500"/>
                  </a:cubicBezTo>
                  <a:cubicBezTo>
                    <a:pt x="814" y="521"/>
                    <a:pt x="1043" y="438"/>
                    <a:pt x="1023"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568" name="Freeform 567"/>
            <p:cNvSpPr>
              <a:spLocks noChangeArrowheads="1"/>
            </p:cNvSpPr>
            <p:nvPr/>
          </p:nvSpPr>
          <p:spPr bwMode="auto">
            <a:xfrm>
              <a:off x="4500" y="1046"/>
              <a:ext cx="236" cy="137"/>
            </a:xfrm>
            <a:custGeom>
              <a:avLst/>
              <a:gdLst>
                <a:gd name="T0" fmla="*/ 0 w 1044"/>
                <a:gd name="T1" fmla="*/ 0 h 607"/>
                <a:gd name="T2" fmla="*/ 0 w 1044"/>
                <a:gd name="T3" fmla="*/ 0 h 607"/>
                <a:gd name="T4" fmla="*/ 543 w 1044"/>
                <a:gd name="T5" fmla="*/ 292 h 607"/>
                <a:gd name="T6" fmla="*/ 1023 w 1044"/>
                <a:gd name="T7" fmla="*/ 105 h 607"/>
                <a:gd name="T8" fmla="*/ 1043 w 1044"/>
                <a:gd name="T9" fmla="*/ 397 h 607"/>
                <a:gd name="T10" fmla="*/ 543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0" y="272"/>
                    <a:pt x="543" y="292"/>
                  </a:cubicBezTo>
                  <a:cubicBezTo>
                    <a:pt x="814" y="313"/>
                    <a:pt x="1043" y="230"/>
                    <a:pt x="1023" y="105"/>
                  </a:cubicBezTo>
                  <a:cubicBezTo>
                    <a:pt x="1043" y="397"/>
                    <a:pt x="1043" y="397"/>
                    <a:pt x="1043" y="397"/>
                  </a:cubicBezTo>
                  <a:cubicBezTo>
                    <a:pt x="1043" y="522"/>
                    <a:pt x="835" y="606"/>
                    <a:pt x="543" y="584"/>
                  </a:cubicBezTo>
                  <a:cubicBezTo>
                    <a:pt x="272" y="563"/>
                    <a:pt x="21" y="439"/>
                    <a:pt x="21"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569" name="Freeform 568"/>
            <p:cNvSpPr>
              <a:spLocks noChangeArrowheads="1"/>
            </p:cNvSpPr>
            <p:nvPr/>
          </p:nvSpPr>
          <p:spPr bwMode="auto">
            <a:xfrm>
              <a:off x="4855" y="1175"/>
              <a:ext cx="232" cy="121"/>
            </a:xfrm>
            <a:custGeom>
              <a:avLst/>
              <a:gdLst>
                <a:gd name="T0" fmla="*/ 1022 w 1023"/>
                <a:gd name="T1" fmla="*/ 314 h 544"/>
                <a:gd name="T2" fmla="*/ 1022 w 1023"/>
                <a:gd name="T3" fmla="*/ 314 h 544"/>
                <a:gd name="T4" fmla="*/ 501 w 1023"/>
                <a:gd name="T5" fmla="*/ 43 h 544"/>
                <a:gd name="T6" fmla="*/ 0 w 1023"/>
                <a:gd name="T7" fmla="*/ 230 h 544"/>
                <a:gd name="T8" fmla="*/ 521 w 1023"/>
                <a:gd name="T9" fmla="*/ 522 h 544"/>
                <a:gd name="T10" fmla="*/ 1022 w 1023"/>
                <a:gd name="T11" fmla="*/ 314 h 544"/>
              </a:gdLst>
              <a:ahLst/>
              <a:cxnLst>
                <a:cxn ang="0">
                  <a:pos x="T0" y="T1"/>
                </a:cxn>
                <a:cxn ang="0">
                  <a:pos x="T2" y="T3"/>
                </a:cxn>
                <a:cxn ang="0">
                  <a:pos x="T4" y="T5"/>
                </a:cxn>
                <a:cxn ang="0">
                  <a:pos x="T6" y="T7"/>
                </a:cxn>
                <a:cxn ang="0">
                  <a:pos x="T8" y="T9"/>
                </a:cxn>
                <a:cxn ang="0">
                  <a:pos x="T10" y="T11"/>
                </a:cxn>
              </a:cxnLst>
              <a:rect l="0" t="0" r="r" b="b"/>
              <a:pathLst>
                <a:path w="1023" h="544">
                  <a:moveTo>
                    <a:pt x="1022" y="314"/>
                  </a:moveTo>
                  <a:lnTo>
                    <a:pt x="1022" y="314"/>
                  </a:lnTo>
                  <a:cubicBezTo>
                    <a:pt x="1022" y="188"/>
                    <a:pt x="772" y="63"/>
                    <a:pt x="501" y="43"/>
                  </a:cubicBezTo>
                  <a:cubicBezTo>
                    <a:pt x="209" y="0"/>
                    <a:pt x="0" y="84"/>
                    <a:pt x="0" y="230"/>
                  </a:cubicBezTo>
                  <a:cubicBezTo>
                    <a:pt x="21" y="355"/>
                    <a:pt x="250" y="480"/>
                    <a:pt x="521" y="522"/>
                  </a:cubicBezTo>
                  <a:cubicBezTo>
                    <a:pt x="814" y="543"/>
                    <a:pt x="1022" y="460"/>
                    <a:pt x="1022" y="314"/>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570" name="Freeform 569"/>
            <p:cNvSpPr>
              <a:spLocks noChangeArrowheads="1"/>
            </p:cNvSpPr>
            <p:nvPr/>
          </p:nvSpPr>
          <p:spPr bwMode="auto">
            <a:xfrm>
              <a:off x="4855" y="1225"/>
              <a:ext cx="236" cy="137"/>
            </a:xfrm>
            <a:custGeom>
              <a:avLst/>
              <a:gdLst>
                <a:gd name="T0" fmla="*/ 0 w 1044"/>
                <a:gd name="T1" fmla="*/ 0 h 606"/>
                <a:gd name="T2" fmla="*/ 0 w 1044"/>
                <a:gd name="T3" fmla="*/ 0 h 606"/>
                <a:gd name="T4" fmla="*/ 521 w 1044"/>
                <a:gd name="T5" fmla="*/ 292 h 606"/>
                <a:gd name="T6" fmla="*/ 1022 w 1044"/>
                <a:gd name="T7" fmla="*/ 84 h 606"/>
                <a:gd name="T8" fmla="*/ 1043 w 1044"/>
                <a:gd name="T9" fmla="*/ 375 h 606"/>
                <a:gd name="T10" fmla="*/ 543 w 1044"/>
                <a:gd name="T11" fmla="*/ 584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92"/>
                  </a:cubicBezTo>
                  <a:cubicBezTo>
                    <a:pt x="814" y="313"/>
                    <a:pt x="1022" y="230"/>
                    <a:pt x="1022" y="84"/>
                  </a:cubicBezTo>
                  <a:cubicBezTo>
                    <a:pt x="1043" y="375"/>
                    <a:pt x="1043" y="375"/>
                    <a:pt x="1043" y="375"/>
                  </a:cubicBezTo>
                  <a:cubicBezTo>
                    <a:pt x="1043" y="521"/>
                    <a:pt x="814" y="605"/>
                    <a:pt x="543" y="584"/>
                  </a:cubicBezTo>
                  <a:cubicBezTo>
                    <a:pt x="271" y="542"/>
                    <a:pt x="21" y="417"/>
                    <a:pt x="21"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571" name="Freeform 570"/>
            <p:cNvSpPr>
              <a:spLocks noChangeArrowheads="1"/>
            </p:cNvSpPr>
            <p:nvPr/>
          </p:nvSpPr>
          <p:spPr bwMode="auto">
            <a:xfrm>
              <a:off x="4808" y="876"/>
              <a:ext cx="230" cy="121"/>
            </a:xfrm>
            <a:custGeom>
              <a:avLst/>
              <a:gdLst>
                <a:gd name="T0" fmla="*/ 1022 w 1023"/>
                <a:gd name="T1" fmla="*/ 313 h 544"/>
                <a:gd name="T2" fmla="*/ 1022 w 1023"/>
                <a:gd name="T3" fmla="*/ 313 h 544"/>
                <a:gd name="T4" fmla="*/ 500 w 1023"/>
                <a:gd name="T5" fmla="*/ 21 h 544"/>
                <a:gd name="T6" fmla="*/ 0 w 1023"/>
                <a:gd name="T7" fmla="*/ 209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22" y="188"/>
                    <a:pt x="771" y="63"/>
                    <a:pt x="500" y="21"/>
                  </a:cubicBezTo>
                  <a:cubicBezTo>
                    <a:pt x="208" y="0"/>
                    <a:pt x="0" y="84"/>
                    <a:pt x="0" y="209"/>
                  </a:cubicBezTo>
                  <a:cubicBezTo>
                    <a:pt x="20" y="355"/>
                    <a:pt x="250" y="480"/>
                    <a:pt x="521" y="501"/>
                  </a:cubicBezTo>
                  <a:cubicBezTo>
                    <a:pt x="813" y="543"/>
                    <a:pt x="1022" y="439"/>
                    <a:pt x="1022"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572" name="Freeform 571"/>
            <p:cNvSpPr>
              <a:spLocks noChangeArrowheads="1"/>
            </p:cNvSpPr>
            <p:nvPr/>
          </p:nvSpPr>
          <p:spPr bwMode="auto">
            <a:xfrm>
              <a:off x="4808" y="923"/>
              <a:ext cx="236" cy="141"/>
            </a:xfrm>
            <a:custGeom>
              <a:avLst/>
              <a:gdLst>
                <a:gd name="T0" fmla="*/ 0 w 1043"/>
                <a:gd name="T1" fmla="*/ 0 h 627"/>
                <a:gd name="T2" fmla="*/ 0 w 1043"/>
                <a:gd name="T3" fmla="*/ 0 h 627"/>
                <a:gd name="T4" fmla="*/ 521 w 1043"/>
                <a:gd name="T5" fmla="*/ 292 h 627"/>
                <a:gd name="T6" fmla="*/ 1022 w 1043"/>
                <a:gd name="T7" fmla="*/ 104 h 627"/>
                <a:gd name="T8" fmla="*/ 1042 w 1043"/>
                <a:gd name="T9" fmla="*/ 397 h 627"/>
                <a:gd name="T10" fmla="*/ 542 w 1043"/>
                <a:gd name="T11" fmla="*/ 584 h 627"/>
                <a:gd name="T12" fmla="*/ 20 w 1043"/>
                <a:gd name="T13" fmla="*/ 292 h 627"/>
                <a:gd name="T14" fmla="*/ 0 w 1043"/>
                <a:gd name="T15" fmla="*/ 0 h 6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3" h="627">
                  <a:moveTo>
                    <a:pt x="0" y="0"/>
                  </a:moveTo>
                  <a:lnTo>
                    <a:pt x="0" y="0"/>
                  </a:lnTo>
                  <a:cubicBezTo>
                    <a:pt x="20" y="146"/>
                    <a:pt x="250" y="271"/>
                    <a:pt x="521" y="292"/>
                  </a:cubicBezTo>
                  <a:cubicBezTo>
                    <a:pt x="813" y="334"/>
                    <a:pt x="1022" y="230"/>
                    <a:pt x="1022" y="104"/>
                  </a:cubicBezTo>
                  <a:cubicBezTo>
                    <a:pt x="1042" y="397"/>
                    <a:pt x="1042" y="397"/>
                    <a:pt x="1042" y="397"/>
                  </a:cubicBezTo>
                  <a:cubicBezTo>
                    <a:pt x="1042" y="521"/>
                    <a:pt x="813" y="626"/>
                    <a:pt x="542" y="584"/>
                  </a:cubicBezTo>
                  <a:cubicBezTo>
                    <a:pt x="271" y="563"/>
                    <a:pt x="20" y="438"/>
                    <a:pt x="20"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573" name="Freeform 572"/>
            <p:cNvSpPr>
              <a:spLocks noChangeArrowheads="1"/>
            </p:cNvSpPr>
            <p:nvPr/>
          </p:nvSpPr>
          <p:spPr bwMode="auto">
            <a:xfrm>
              <a:off x="5162" y="1056"/>
              <a:ext cx="232" cy="117"/>
            </a:xfrm>
            <a:custGeom>
              <a:avLst/>
              <a:gdLst>
                <a:gd name="T0" fmla="*/ 1022 w 1023"/>
                <a:gd name="T1" fmla="*/ 313 h 522"/>
                <a:gd name="T2" fmla="*/ 1022 w 1023"/>
                <a:gd name="T3" fmla="*/ 313 h 522"/>
                <a:gd name="T4" fmla="*/ 500 w 1023"/>
                <a:gd name="T5" fmla="*/ 21 h 522"/>
                <a:gd name="T6" fmla="*/ 0 w 1023"/>
                <a:gd name="T7" fmla="*/ 208 h 522"/>
                <a:gd name="T8" fmla="*/ 522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67"/>
                    <a:pt x="772" y="42"/>
                    <a:pt x="500" y="21"/>
                  </a:cubicBezTo>
                  <a:cubicBezTo>
                    <a:pt x="209" y="0"/>
                    <a:pt x="0" y="84"/>
                    <a:pt x="0" y="208"/>
                  </a:cubicBezTo>
                  <a:cubicBezTo>
                    <a:pt x="21" y="355"/>
                    <a:pt x="250" y="480"/>
                    <a:pt x="522" y="501"/>
                  </a:cubicBezTo>
                  <a:cubicBezTo>
                    <a:pt x="813" y="521"/>
                    <a:pt x="1022" y="438"/>
                    <a:pt x="1022"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574" name="Freeform 573"/>
            <p:cNvSpPr>
              <a:spLocks noChangeArrowheads="1"/>
            </p:cNvSpPr>
            <p:nvPr/>
          </p:nvSpPr>
          <p:spPr bwMode="auto">
            <a:xfrm>
              <a:off x="5162" y="1102"/>
              <a:ext cx="236" cy="137"/>
            </a:xfrm>
            <a:custGeom>
              <a:avLst/>
              <a:gdLst>
                <a:gd name="T0" fmla="*/ 0 w 1044"/>
                <a:gd name="T1" fmla="*/ 0 h 607"/>
                <a:gd name="T2" fmla="*/ 0 w 1044"/>
                <a:gd name="T3" fmla="*/ 0 h 607"/>
                <a:gd name="T4" fmla="*/ 522 w 1044"/>
                <a:gd name="T5" fmla="*/ 293 h 607"/>
                <a:gd name="T6" fmla="*/ 1022 w 1044"/>
                <a:gd name="T7" fmla="*/ 105 h 607"/>
                <a:gd name="T8" fmla="*/ 1022 w 1044"/>
                <a:gd name="T9" fmla="*/ 397 h 607"/>
                <a:gd name="T10" fmla="*/ 542 w 1044"/>
                <a:gd name="T11" fmla="*/ 584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7"/>
                    <a:pt x="250" y="272"/>
                    <a:pt x="522" y="293"/>
                  </a:cubicBezTo>
                  <a:cubicBezTo>
                    <a:pt x="813" y="313"/>
                    <a:pt x="1022" y="230"/>
                    <a:pt x="1022" y="105"/>
                  </a:cubicBezTo>
                  <a:cubicBezTo>
                    <a:pt x="1022" y="397"/>
                    <a:pt x="1022" y="397"/>
                    <a:pt x="1022" y="397"/>
                  </a:cubicBezTo>
                  <a:cubicBezTo>
                    <a:pt x="1043" y="522"/>
                    <a:pt x="813" y="606"/>
                    <a:pt x="542" y="584"/>
                  </a:cubicBezTo>
                  <a:cubicBezTo>
                    <a:pt x="250" y="564"/>
                    <a:pt x="21" y="439"/>
                    <a:pt x="21" y="293"/>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grpSp>
      <p:grpSp>
        <p:nvGrpSpPr>
          <p:cNvPr id="536" name="Group 204"/>
          <p:cNvGrpSpPr>
            <a:grpSpLocks/>
          </p:cNvGrpSpPr>
          <p:nvPr/>
        </p:nvGrpSpPr>
        <p:grpSpPr bwMode="auto">
          <a:xfrm flipH="1">
            <a:off x="3540933" y="1178154"/>
            <a:ext cx="992980" cy="723563"/>
            <a:chOff x="3658" y="852"/>
            <a:chExt cx="1986" cy="1447"/>
          </a:xfrm>
        </p:grpSpPr>
        <p:sp>
          <p:nvSpPr>
            <p:cNvPr id="537" name="Freeform 536"/>
            <p:cNvSpPr>
              <a:spLocks noChangeArrowheads="1"/>
            </p:cNvSpPr>
            <p:nvPr/>
          </p:nvSpPr>
          <p:spPr bwMode="auto">
            <a:xfrm>
              <a:off x="3658" y="1419"/>
              <a:ext cx="662" cy="880"/>
            </a:xfrm>
            <a:custGeom>
              <a:avLst/>
              <a:gdLst>
                <a:gd name="T0" fmla="*/ 2921 w 2922"/>
                <a:gd name="T1" fmla="*/ 3879 h 3880"/>
                <a:gd name="T2" fmla="*/ 0 w 2922"/>
                <a:gd name="T3" fmla="*/ 2629 h 3880"/>
                <a:gd name="T4" fmla="*/ 0 w 2922"/>
                <a:gd name="T5" fmla="*/ 0 h 3880"/>
                <a:gd name="T6" fmla="*/ 2921 w 2922"/>
                <a:gd name="T7" fmla="*/ 1251 h 3880"/>
                <a:gd name="T8" fmla="*/ 2921 w 2922"/>
                <a:gd name="T9" fmla="*/ 3879 h 3880"/>
              </a:gdLst>
              <a:ahLst/>
              <a:cxnLst>
                <a:cxn ang="0">
                  <a:pos x="T0" y="T1"/>
                </a:cxn>
                <a:cxn ang="0">
                  <a:pos x="T2" y="T3"/>
                </a:cxn>
                <a:cxn ang="0">
                  <a:pos x="T4" y="T5"/>
                </a:cxn>
                <a:cxn ang="0">
                  <a:pos x="T6" y="T7"/>
                </a:cxn>
                <a:cxn ang="0">
                  <a:pos x="T8" y="T9"/>
                </a:cxn>
              </a:cxnLst>
              <a:rect l="0" t="0" r="r" b="b"/>
              <a:pathLst>
                <a:path w="2922" h="3880">
                  <a:moveTo>
                    <a:pt x="2921" y="3879"/>
                  </a:moveTo>
                  <a:lnTo>
                    <a:pt x="0" y="2629"/>
                  </a:lnTo>
                  <a:lnTo>
                    <a:pt x="0" y="0"/>
                  </a:lnTo>
                  <a:lnTo>
                    <a:pt x="2921" y="1251"/>
                  </a:lnTo>
                  <a:lnTo>
                    <a:pt x="2921" y="3879"/>
                  </a:lnTo>
                </a:path>
              </a:pathLst>
            </a:custGeom>
            <a:gradFill flip="none" rotWithShape="1">
              <a:gsLst>
                <a:gs pos="0">
                  <a:schemeClr val="accent3">
                    <a:lumMod val="40000"/>
                    <a:lumOff val="60000"/>
                  </a:schemeClr>
                </a:gs>
                <a:gs pos="46000">
                  <a:schemeClr val="accent3">
                    <a:lumMod val="95000"/>
                    <a:lumOff val="5000"/>
                  </a:schemeClr>
                </a:gs>
                <a:gs pos="100000">
                  <a:schemeClr val="accent3">
                    <a:lumMod val="60000"/>
                  </a:schemeClr>
                </a:gs>
              </a:gsLst>
              <a:path path="circle">
                <a:fillToRect l="50000" t="130000" r="50000" b="-3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538" name="Freeform 537"/>
            <p:cNvSpPr>
              <a:spLocks noChangeArrowheads="1"/>
            </p:cNvSpPr>
            <p:nvPr/>
          </p:nvSpPr>
          <p:spPr bwMode="auto">
            <a:xfrm>
              <a:off x="4320" y="1133"/>
              <a:ext cx="1324" cy="1166"/>
            </a:xfrm>
            <a:custGeom>
              <a:avLst/>
              <a:gdLst>
                <a:gd name="T0" fmla="*/ 2920 w 5842"/>
                <a:gd name="T1" fmla="*/ 1272 h 5152"/>
                <a:gd name="T2" fmla="*/ 0 w 5842"/>
                <a:gd name="T3" fmla="*/ 2523 h 5152"/>
                <a:gd name="T4" fmla="*/ 0 w 5842"/>
                <a:gd name="T5" fmla="*/ 5151 h 5152"/>
                <a:gd name="T6" fmla="*/ 2920 w 5842"/>
                <a:gd name="T7" fmla="*/ 3901 h 5152"/>
                <a:gd name="T8" fmla="*/ 5841 w 5842"/>
                <a:gd name="T9" fmla="*/ 2649 h 5152"/>
                <a:gd name="T10" fmla="*/ 5841 w 5842"/>
                <a:gd name="T11" fmla="*/ 0 h 5152"/>
                <a:gd name="T12" fmla="*/ 2920 w 5842"/>
                <a:gd name="T13" fmla="*/ 1272 h 5152"/>
              </a:gdLst>
              <a:ahLst/>
              <a:cxnLst>
                <a:cxn ang="0">
                  <a:pos x="T0" y="T1"/>
                </a:cxn>
                <a:cxn ang="0">
                  <a:pos x="T2" y="T3"/>
                </a:cxn>
                <a:cxn ang="0">
                  <a:pos x="T4" y="T5"/>
                </a:cxn>
                <a:cxn ang="0">
                  <a:pos x="T6" y="T7"/>
                </a:cxn>
                <a:cxn ang="0">
                  <a:pos x="T8" y="T9"/>
                </a:cxn>
                <a:cxn ang="0">
                  <a:pos x="T10" y="T11"/>
                </a:cxn>
                <a:cxn ang="0">
                  <a:pos x="T12" y="T13"/>
                </a:cxn>
              </a:cxnLst>
              <a:rect l="0" t="0" r="r" b="b"/>
              <a:pathLst>
                <a:path w="5842" h="5152">
                  <a:moveTo>
                    <a:pt x="2920" y="1272"/>
                  </a:moveTo>
                  <a:lnTo>
                    <a:pt x="0" y="2523"/>
                  </a:lnTo>
                  <a:lnTo>
                    <a:pt x="0" y="5151"/>
                  </a:lnTo>
                  <a:lnTo>
                    <a:pt x="2920" y="3901"/>
                  </a:lnTo>
                  <a:lnTo>
                    <a:pt x="5841" y="2649"/>
                  </a:lnTo>
                  <a:lnTo>
                    <a:pt x="5841" y="0"/>
                  </a:lnTo>
                  <a:lnTo>
                    <a:pt x="2920" y="1272"/>
                  </a:lnTo>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539" name="Freeform 538"/>
            <p:cNvSpPr>
              <a:spLocks noChangeArrowheads="1"/>
            </p:cNvSpPr>
            <p:nvPr/>
          </p:nvSpPr>
          <p:spPr bwMode="auto">
            <a:xfrm>
              <a:off x="3658" y="852"/>
              <a:ext cx="1986" cy="856"/>
            </a:xfrm>
            <a:custGeom>
              <a:avLst/>
              <a:gdLst>
                <a:gd name="T0" fmla="*/ 5841 w 8763"/>
                <a:gd name="T1" fmla="*/ 0 h 3776"/>
                <a:gd name="T2" fmla="*/ 2921 w 8763"/>
                <a:gd name="T3" fmla="*/ 1252 h 3776"/>
                <a:gd name="T4" fmla="*/ 0 w 8763"/>
                <a:gd name="T5" fmla="*/ 2524 h 3776"/>
                <a:gd name="T6" fmla="*/ 2921 w 8763"/>
                <a:gd name="T7" fmla="*/ 3775 h 3776"/>
                <a:gd name="T8" fmla="*/ 5841 w 8763"/>
                <a:gd name="T9" fmla="*/ 2524 h 3776"/>
                <a:gd name="T10" fmla="*/ 8762 w 8763"/>
                <a:gd name="T11" fmla="*/ 1252 h 3776"/>
                <a:gd name="T12" fmla="*/ 5841 w 8763"/>
                <a:gd name="T13" fmla="*/ 0 h 3776"/>
              </a:gdLst>
              <a:ahLst/>
              <a:cxnLst>
                <a:cxn ang="0">
                  <a:pos x="T0" y="T1"/>
                </a:cxn>
                <a:cxn ang="0">
                  <a:pos x="T2" y="T3"/>
                </a:cxn>
                <a:cxn ang="0">
                  <a:pos x="T4" y="T5"/>
                </a:cxn>
                <a:cxn ang="0">
                  <a:pos x="T6" y="T7"/>
                </a:cxn>
                <a:cxn ang="0">
                  <a:pos x="T8" y="T9"/>
                </a:cxn>
                <a:cxn ang="0">
                  <a:pos x="T10" y="T11"/>
                </a:cxn>
                <a:cxn ang="0">
                  <a:pos x="T12" y="T13"/>
                </a:cxn>
              </a:cxnLst>
              <a:rect l="0" t="0" r="r" b="b"/>
              <a:pathLst>
                <a:path w="8763" h="3776">
                  <a:moveTo>
                    <a:pt x="5841" y="0"/>
                  </a:moveTo>
                  <a:lnTo>
                    <a:pt x="2921" y="1252"/>
                  </a:lnTo>
                  <a:lnTo>
                    <a:pt x="0" y="2524"/>
                  </a:lnTo>
                  <a:lnTo>
                    <a:pt x="2921" y="3775"/>
                  </a:lnTo>
                  <a:lnTo>
                    <a:pt x="5841" y="2524"/>
                  </a:lnTo>
                  <a:lnTo>
                    <a:pt x="8762" y="1252"/>
                  </a:lnTo>
                  <a:lnTo>
                    <a:pt x="5841" y="0"/>
                  </a:lnTo>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540" name="Freeform 539"/>
            <p:cNvSpPr>
              <a:spLocks noChangeArrowheads="1"/>
            </p:cNvSpPr>
            <p:nvPr/>
          </p:nvSpPr>
          <p:spPr bwMode="auto">
            <a:xfrm>
              <a:off x="3872" y="1246"/>
              <a:ext cx="234" cy="121"/>
            </a:xfrm>
            <a:custGeom>
              <a:avLst/>
              <a:gdLst>
                <a:gd name="T0" fmla="*/ 1022 w 1044"/>
                <a:gd name="T1" fmla="*/ 333 h 543"/>
                <a:gd name="T2" fmla="*/ 1022 w 1044"/>
                <a:gd name="T3" fmla="*/ 333 h 543"/>
                <a:gd name="T4" fmla="*/ 500 w 1044"/>
                <a:gd name="T5" fmla="*/ 41 h 543"/>
                <a:gd name="T6" fmla="*/ 20 w 1044"/>
                <a:gd name="T7" fmla="*/ 229 h 543"/>
                <a:gd name="T8" fmla="*/ 542 w 1044"/>
                <a:gd name="T9" fmla="*/ 521 h 543"/>
                <a:gd name="T10" fmla="*/ 1022 w 1044"/>
                <a:gd name="T11" fmla="*/ 333 h 543"/>
              </a:gdLst>
              <a:ahLst/>
              <a:cxnLst>
                <a:cxn ang="0">
                  <a:pos x="T0" y="T1"/>
                </a:cxn>
                <a:cxn ang="0">
                  <a:pos x="T2" y="T3"/>
                </a:cxn>
                <a:cxn ang="0">
                  <a:pos x="T4" y="T5"/>
                </a:cxn>
                <a:cxn ang="0">
                  <a:pos x="T6" y="T7"/>
                </a:cxn>
                <a:cxn ang="0">
                  <a:pos x="T8" y="T9"/>
                </a:cxn>
                <a:cxn ang="0">
                  <a:pos x="T10" y="T11"/>
                </a:cxn>
              </a:cxnLst>
              <a:rect l="0" t="0" r="r" b="b"/>
              <a:pathLst>
                <a:path w="1044" h="543">
                  <a:moveTo>
                    <a:pt x="1022" y="333"/>
                  </a:moveTo>
                  <a:lnTo>
                    <a:pt x="1022" y="333"/>
                  </a:lnTo>
                  <a:cubicBezTo>
                    <a:pt x="1022" y="187"/>
                    <a:pt x="793" y="62"/>
                    <a:pt x="500" y="41"/>
                  </a:cubicBezTo>
                  <a:cubicBezTo>
                    <a:pt x="229" y="0"/>
                    <a:pt x="0" y="104"/>
                    <a:pt x="20" y="229"/>
                  </a:cubicBezTo>
                  <a:cubicBezTo>
                    <a:pt x="20" y="354"/>
                    <a:pt x="250" y="479"/>
                    <a:pt x="542" y="521"/>
                  </a:cubicBezTo>
                  <a:cubicBezTo>
                    <a:pt x="813" y="542"/>
                    <a:pt x="1043" y="458"/>
                    <a:pt x="1022" y="33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541" name="Freeform 540"/>
            <p:cNvSpPr>
              <a:spLocks noChangeArrowheads="1"/>
            </p:cNvSpPr>
            <p:nvPr/>
          </p:nvSpPr>
          <p:spPr bwMode="auto">
            <a:xfrm>
              <a:off x="3876" y="1298"/>
              <a:ext cx="230" cy="135"/>
            </a:xfrm>
            <a:custGeom>
              <a:avLst/>
              <a:gdLst>
                <a:gd name="T0" fmla="*/ 0 w 1024"/>
                <a:gd name="T1" fmla="*/ 0 h 606"/>
                <a:gd name="T2" fmla="*/ 0 w 1024"/>
                <a:gd name="T3" fmla="*/ 0 h 606"/>
                <a:gd name="T4" fmla="*/ 522 w 1024"/>
                <a:gd name="T5" fmla="*/ 292 h 606"/>
                <a:gd name="T6" fmla="*/ 1002 w 1024"/>
                <a:gd name="T7" fmla="*/ 104 h 606"/>
                <a:gd name="T8" fmla="*/ 1023 w 1024"/>
                <a:gd name="T9" fmla="*/ 396 h 606"/>
                <a:gd name="T10" fmla="*/ 522 w 1024"/>
                <a:gd name="T11" fmla="*/ 584 h 606"/>
                <a:gd name="T12" fmla="*/ 0 w 1024"/>
                <a:gd name="T13" fmla="*/ 292 h 606"/>
                <a:gd name="T14" fmla="*/ 0 w 102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4" h="606">
                  <a:moveTo>
                    <a:pt x="0" y="0"/>
                  </a:moveTo>
                  <a:lnTo>
                    <a:pt x="0" y="0"/>
                  </a:lnTo>
                  <a:cubicBezTo>
                    <a:pt x="0" y="125"/>
                    <a:pt x="230" y="250"/>
                    <a:pt x="522" y="292"/>
                  </a:cubicBezTo>
                  <a:cubicBezTo>
                    <a:pt x="793" y="313"/>
                    <a:pt x="1023" y="229"/>
                    <a:pt x="1002" y="104"/>
                  </a:cubicBezTo>
                  <a:cubicBezTo>
                    <a:pt x="1023" y="396"/>
                    <a:pt x="1023" y="396"/>
                    <a:pt x="1023" y="396"/>
                  </a:cubicBezTo>
                  <a:cubicBezTo>
                    <a:pt x="1023" y="521"/>
                    <a:pt x="814" y="605"/>
                    <a:pt x="522" y="584"/>
                  </a:cubicBezTo>
                  <a:cubicBezTo>
                    <a:pt x="251" y="563"/>
                    <a:pt x="22" y="417"/>
                    <a:pt x="0" y="292"/>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542" name="Freeform 541"/>
            <p:cNvSpPr>
              <a:spLocks noChangeArrowheads="1"/>
            </p:cNvSpPr>
            <p:nvPr/>
          </p:nvSpPr>
          <p:spPr bwMode="auto">
            <a:xfrm>
              <a:off x="4225" y="1423"/>
              <a:ext cx="236" cy="123"/>
            </a:xfrm>
            <a:custGeom>
              <a:avLst/>
              <a:gdLst>
                <a:gd name="T0" fmla="*/ 1022 w 1044"/>
                <a:gd name="T1" fmla="*/ 313 h 544"/>
                <a:gd name="T2" fmla="*/ 1022 w 1044"/>
                <a:gd name="T3" fmla="*/ 313 h 544"/>
                <a:gd name="T4" fmla="*/ 501 w 1044"/>
                <a:gd name="T5" fmla="*/ 21 h 544"/>
                <a:gd name="T6" fmla="*/ 21 w 1044"/>
                <a:gd name="T7" fmla="*/ 230 h 544"/>
                <a:gd name="T8" fmla="*/ 542 w 1044"/>
                <a:gd name="T9" fmla="*/ 522 h 544"/>
                <a:gd name="T10" fmla="*/ 1022 w 1044"/>
                <a:gd name="T11" fmla="*/ 313 h 544"/>
              </a:gdLst>
              <a:ahLst/>
              <a:cxnLst>
                <a:cxn ang="0">
                  <a:pos x="T0" y="T1"/>
                </a:cxn>
                <a:cxn ang="0">
                  <a:pos x="T2" y="T3"/>
                </a:cxn>
                <a:cxn ang="0">
                  <a:pos x="T4" y="T5"/>
                </a:cxn>
                <a:cxn ang="0">
                  <a:pos x="T6" y="T7"/>
                </a:cxn>
                <a:cxn ang="0">
                  <a:pos x="T8" y="T9"/>
                </a:cxn>
                <a:cxn ang="0">
                  <a:pos x="T10" y="T11"/>
                </a:cxn>
              </a:cxnLst>
              <a:rect l="0" t="0" r="r" b="b"/>
              <a:pathLst>
                <a:path w="1044" h="544">
                  <a:moveTo>
                    <a:pt x="1022" y="313"/>
                  </a:moveTo>
                  <a:lnTo>
                    <a:pt x="1022" y="313"/>
                  </a:lnTo>
                  <a:cubicBezTo>
                    <a:pt x="1022" y="188"/>
                    <a:pt x="793" y="63"/>
                    <a:pt x="501" y="21"/>
                  </a:cubicBezTo>
                  <a:cubicBezTo>
                    <a:pt x="230" y="0"/>
                    <a:pt x="0" y="83"/>
                    <a:pt x="21" y="230"/>
                  </a:cubicBezTo>
                  <a:cubicBezTo>
                    <a:pt x="21" y="355"/>
                    <a:pt x="251" y="480"/>
                    <a:pt x="542" y="522"/>
                  </a:cubicBezTo>
                  <a:cubicBezTo>
                    <a:pt x="814" y="543"/>
                    <a:pt x="1043" y="459"/>
                    <a:pt x="1022" y="31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543" name="Freeform 542"/>
            <p:cNvSpPr>
              <a:spLocks noChangeArrowheads="1"/>
            </p:cNvSpPr>
            <p:nvPr/>
          </p:nvSpPr>
          <p:spPr bwMode="auto">
            <a:xfrm>
              <a:off x="4229" y="1478"/>
              <a:ext cx="232" cy="135"/>
            </a:xfrm>
            <a:custGeom>
              <a:avLst/>
              <a:gdLst>
                <a:gd name="T0" fmla="*/ 0 w 1023"/>
                <a:gd name="T1" fmla="*/ 0 h 605"/>
                <a:gd name="T2" fmla="*/ 0 w 1023"/>
                <a:gd name="T3" fmla="*/ 0 h 605"/>
                <a:gd name="T4" fmla="*/ 521 w 1023"/>
                <a:gd name="T5" fmla="*/ 292 h 605"/>
                <a:gd name="T6" fmla="*/ 1001 w 1023"/>
                <a:gd name="T7" fmla="*/ 83 h 605"/>
                <a:gd name="T8" fmla="*/ 1022 w 1023"/>
                <a:gd name="T9" fmla="*/ 375 h 605"/>
                <a:gd name="T10" fmla="*/ 521 w 1023"/>
                <a:gd name="T11" fmla="*/ 584 h 605"/>
                <a:gd name="T12" fmla="*/ 0 w 1023"/>
                <a:gd name="T13" fmla="*/ 292 h 605"/>
                <a:gd name="T14" fmla="*/ 0 w 1023"/>
                <a:gd name="T15" fmla="*/ 0 h 6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3" h="605">
                  <a:moveTo>
                    <a:pt x="0" y="0"/>
                  </a:moveTo>
                  <a:lnTo>
                    <a:pt x="0" y="0"/>
                  </a:lnTo>
                  <a:cubicBezTo>
                    <a:pt x="0" y="125"/>
                    <a:pt x="230" y="250"/>
                    <a:pt x="521" y="292"/>
                  </a:cubicBezTo>
                  <a:cubicBezTo>
                    <a:pt x="793" y="313"/>
                    <a:pt x="1022" y="229"/>
                    <a:pt x="1001" y="83"/>
                  </a:cubicBezTo>
                  <a:cubicBezTo>
                    <a:pt x="1022" y="375"/>
                    <a:pt x="1022" y="375"/>
                    <a:pt x="1022" y="375"/>
                  </a:cubicBezTo>
                  <a:cubicBezTo>
                    <a:pt x="1022" y="521"/>
                    <a:pt x="814" y="604"/>
                    <a:pt x="521" y="584"/>
                  </a:cubicBezTo>
                  <a:cubicBezTo>
                    <a:pt x="250" y="542"/>
                    <a:pt x="21" y="417"/>
                    <a:pt x="0" y="292"/>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544" name="Freeform 543"/>
            <p:cNvSpPr>
              <a:spLocks noChangeArrowheads="1"/>
            </p:cNvSpPr>
            <p:nvPr/>
          </p:nvSpPr>
          <p:spPr bwMode="auto">
            <a:xfrm>
              <a:off x="4183" y="1122"/>
              <a:ext cx="232" cy="121"/>
            </a:xfrm>
            <a:custGeom>
              <a:avLst/>
              <a:gdLst>
                <a:gd name="T0" fmla="*/ 1022 w 1023"/>
                <a:gd name="T1" fmla="*/ 313 h 544"/>
                <a:gd name="T2" fmla="*/ 1022 w 1023"/>
                <a:gd name="T3" fmla="*/ 313 h 544"/>
                <a:gd name="T4" fmla="*/ 501 w 1023"/>
                <a:gd name="T5" fmla="*/ 21 h 544"/>
                <a:gd name="T6" fmla="*/ 0 w 1023"/>
                <a:gd name="T7" fmla="*/ 229 h 544"/>
                <a:gd name="T8" fmla="*/ 521 w 1023"/>
                <a:gd name="T9" fmla="*/ 500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1"/>
                  </a:cubicBezTo>
                  <a:cubicBezTo>
                    <a:pt x="208" y="0"/>
                    <a:pt x="0" y="83"/>
                    <a:pt x="0" y="229"/>
                  </a:cubicBezTo>
                  <a:cubicBezTo>
                    <a:pt x="0" y="355"/>
                    <a:pt x="250" y="480"/>
                    <a:pt x="521" y="500"/>
                  </a:cubicBezTo>
                  <a:cubicBezTo>
                    <a:pt x="813" y="543"/>
                    <a:pt x="1022" y="459"/>
                    <a:pt x="1022" y="31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545" name="Freeform 544"/>
            <p:cNvSpPr>
              <a:spLocks noChangeArrowheads="1"/>
            </p:cNvSpPr>
            <p:nvPr/>
          </p:nvSpPr>
          <p:spPr bwMode="auto">
            <a:xfrm>
              <a:off x="4183" y="1175"/>
              <a:ext cx="236" cy="135"/>
            </a:xfrm>
            <a:custGeom>
              <a:avLst/>
              <a:gdLst>
                <a:gd name="T0" fmla="*/ 0 w 1044"/>
                <a:gd name="T1" fmla="*/ 0 h 606"/>
                <a:gd name="T2" fmla="*/ 0 w 1044"/>
                <a:gd name="T3" fmla="*/ 0 h 606"/>
                <a:gd name="T4" fmla="*/ 521 w 1044"/>
                <a:gd name="T5" fmla="*/ 271 h 606"/>
                <a:gd name="T6" fmla="*/ 1022 w 1044"/>
                <a:gd name="T7" fmla="*/ 84 h 606"/>
                <a:gd name="T8" fmla="*/ 1022 w 1044"/>
                <a:gd name="T9" fmla="*/ 376 h 606"/>
                <a:gd name="T10" fmla="*/ 542 w 1044"/>
                <a:gd name="T11" fmla="*/ 564 h 606"/>
                <a:gd name="T12" fmla="*/ 21 w 1044"/>
                <a:gd name="T13" fmla="*/ 293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0" y="126"/>
                    <a:pt x="250" y="251"/>
                    <a:pt x="521" y="271"/>
                  </a:cubicBezTo>
                  <a:cubicBezTo>
                    <a:pt x="813" y="314"/>
                    <a:pt x="1022" y="230"/>
                    <a:pt x="1022" y="84"/>
                  </a:cubicBezTo>
                  <a:cubicBezTo>
                    <a:pt x="1022" y="376"/>
                    <a:pt x="1022" y="376"/>
                    <a:pt x="1022" y="376"/>
                  </a:cubicBezTo>
                  <a:cubicBezTo>
                    <a:pt x="1043" y="522"/>
                    <a:pt x="813" y="605"/>
                    <a:pt x="542" y="564"/>
                  </a:cubicBezTo>
                  <a:cubicBezTo>
                    <a:pt x="250" y="543"/>
                    <a:pt x="21" y="418"/>
                    <a:pt x="21" y="293"/>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546" name="Freeform 545"/>
            <p:cNvSpPr>
              <a:spLocks noChangeArrowheads="1"/>
            </p:cNvSpPr>
            <p:nvPr/>
          </p:nvSpPr>
          <p:spPr bwMode="auto">
            <a:xfrm>
              <a:off x="4534" y="1300"/>
              <a:ext cx="234" cy="117"/>
            </a:xfrm>
            <a:custGeom>
              <a:avLst/>
              <a:gdLst>
                <a:gd name="T0" fmla="*/ 1044 w 1045"/>
                <a:gd name="T1" fmla="*/ 313 h 522"/>
                <a:gd name="T2" fmla="*/ 1044 w 1045"/>
                <a:gd name="T3" fmla="*/ 313 h 522"/>
                <a:gd name="T4" fmla="*/ 501 w 1045"/>
                <a:gd name="T5" fmla="*/ 21 h 522"/>
                <a:gd name="T6" fmla="*/ 21 w 1045"/>
                <a:gd name="T7" fmla="*/ 208 h 522"/>
                <a:gd name="T8" fmla="*/ 543 w 1045"/>
                <a:gd name="T9" fmla="*/ 500 h 522"/>
                <a:gd name="T10" fmla="*/ 1044 w 1045"/>
                <a:gd name="T11" fmla="*/ 313 h 522"/>
              </a:gdLst>
              <a:ahLst/>
              <a:cxnLst>
                <a:cxn ang="0">
                  <a:pos x="T0" y="T1"/>
                </a:cxn>
                <a:cxn ang="0">
                  <a:pos x="T2" y="T3"/>
                </a:cxn>
                <a:cxn ang="0">
                  <a:pos x="T4" y="T5"/>
                </a:cxn>
                <a:cxn ang="0">
                  <a:pos x="T6" y="T7"/>
                </a:cxn>
                <a:cxn ang="0">
                  <a:pos x="T8" y="T9"/>
                </a:cxn>
                <a:cxn ang="0">
                  <a:pos x="T10" y="T11"/>
                </a:cxn>
              </a:cxnLst>
              <a:rect l="0" t="0" r="r" b="b"/>
              <a:pathLst>
                <a:path w="1045" h="522">
                  <a:moveTo>
                    <a:pt x="1044" y="313"/>
                  </a:moveTo>
                  <a:lnTo>
                    <a:pt x="1044" y="313"/>
                  </a:lnTo>
                  <a:cubicBezTo>
                    <a:pt x="1022" y="187"/>
                    <a:pt x="793" y="41"/>
                    <a:pt x="501" y="21"/>
                  </a:cubicBezTo>
                  <a:cubicBezTo>
                    <a:pt x="230" y="0"/>
                    <a:pt x="0" y="83"/>
                    <a:pt x="21" y="208"/>
                  </a:cubicBezTo>
                  <a:cubicBezTo>
                    <a:pt x="21" y="354"/>
                    <a:pt x="271" y="480"/>
                    <a:pt x="543" y="500"/>
                  </a:cubicBezTo>
                  <a:cubicBezTo>
                    <a:pt x="814" y="521"/>
                    <a:pt x="1044" y="438"/>
                    <a:pt x="1044" y="31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547" name="Freeform 546"/>
            <p:cNvSpPr>
              <a:spLocks noChangeArrowheads="1"/>
            </p:cNvSpPr>
            <p:nvPr/>
          </p:nvSpPr>
          <p:spPr bwMode="auto">
            <a:xfrm>
              <a:off x="4538" y="1348"/>
              <a:ext cx="236" cy="137"/>
            </a:xfrm>
            <a:custGeom>
              <a:avLst/>
              <a:gdLst>
                <a:gd name="T0" fmla="*/ 0 w 1044"/>
                <a:gd name="T1" fmla="*/ 0 h 607"/>
                <a:gd name="T2" fmla="*/ 0 w 1044"/>
                <a:gd name="T3" fmla="*/ 0 h 607"/>
                <a:gd name="T4" fmla="*/ 522 w 1044"/>
                <a:gd name="T5" fmla="*/ 292 h 607"/>
                <a:gd name="T6" fmla="*/ 1023 w 1044"/>
                <a:gd name="T7" fmla="*/ 105 h 607"/>
                <a:gd name="T8" fmla="*/ 1023 w 1044"/>
                <a:gd name="T9" fmla="*/ 397 h 607"/>
                <a:gd name="T10" fmla="*/ 543 w 1044"/>
                <a:gd name="T11" fmla="*/ 584 h 607"/>
                <a:gd name="T12" fmla="*/ 0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6"/>
                    <a:pt x="250" y="272"/>
                    <a:pt x="522" y="292"/>
                  </a:cubicBezTo>
                  <a:cubicBezTo>
                    <a:pt x="793" y="313"/>
                    <a:pt x="1023" y="230"/>
                    <a:pt x="1023" y="105"/>
                  </a:cubicBezTo>
                  <a:cubicBezTo>
                    <a:pt x="1023" y="397"/>
                    <a:pt x="1023" y="397"/>
                    <a:pt x="1023" y="397"/>
                  </a:cubicBezTo>
                  <a:cubicBezTo>
                    <a:pt x="1043" y="522"/>
                    <a:pt x="814" y="606"/>
                    <a:pt x="543" y="584"/>
                  </a:cubicBezTo>
                  <a:cubicBezTo>
                    <a:pt x="250" y="564"/>
                    <a:pt x="21" y="439"/>
                    <a:pt x="0" y="292"/>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548" name="Freeform 547"/>
            <p:cNvSpPr>
              <a:spLocks noChangeArrowheads="1"/>
            </p:cNvSpPr>
            <p:nvPr/>
          </p:nvSpPr>
          <p:spPr bwMode="auto">
            <a:xfrm>
              <a:off x="4500" y="999"/>
              <a:ext cx="236" cy="117"/>
            </a:xfrm>
            <a:custGeom>
              <a:avLst/>
              <a:gdLst>
                <a:gd name="T0" fmla="*/ 1023 w 1044"/>
                <a:gd name="T1" fmla="*/ 313 h 522"/>
                <a:gd name="T2" fmla="*/ 1023 w 1044"/>
                <a:gd name="T3" fmla="*/ 313 h 522"/>
                <a:gd name="T4" fmla="*/ 501 w 1044"/>
                <a:gd name="T5" fmla="*/ 21 h 522"/>
                <a:gd name="T6" fmla="*/ 0 w 1044"/>
                <a:gd name="T7" fmla="*/ 208 h 522"/>
                <a:gd name="T8" fmla="*/ 543 w 1044"/>
                <a:gd name="T9" fmla="*/ 500 h 522"/>
                <a:gd name="T10" fmla="*/ 1023 w 1044"/>
                <a:gd name="T11" fmla="*/ 313 h 522"/>
              </a:gdLst>
              <a:ahLst/>
              <a:cxnLst>
                <a:cxn ang="0">
                  <a:pos x="T0" y="T1"/>
                </a:cxn>
                <a:cxn ang="0">
                  <a:pos x="T2" y="T3"/>
                </a:cxn>
                <a:cxn ang="0">
                  <a:pos x="T4" y="T5"/>
                </a:cxn>
                <a:cxn ang="0">
                  <a:pos x="T6" y="T7"/>
                </a:cxn>
                <a:cxn ang="0">
                  <a:pos x="T8" y="T9"/>
                </a:cxn>
                <a:cxn ang="0">
                  <a:pos x="T10" y="T11"/>
                </a:cxn>
              </a:cxnLst>
              <a:rect l="0" t="0" r="r" b="b"/>
              <a:pathLst>
                <a:path w="1044" h="522">
                  <a:moveTo>
                    <a:pt x="1023" y="313"/>
                  </a:moveTo>
                  <a:lnTo>
                    <a:pt x="1023" y="313"/>
                  </a:lnTo>
                  <a:cubicBezTo>
                    <a:pt x="1023" y="167"/>
                    <a:pt x="772" y="41"/>
                    <a:pt x="501" y="21"/>
                  </a:cubicBezTo>
                  <a:cubicBezTo>
                    <a:pt x="230" y="0"/>
                    <a:pt x="0" y="83"/>
                    <a:pt x="0" y="208"/>
                  </a:cubicBezTo>
                  <a:cubicBezTo>
                    <a:pt x="21" y="354"/>
                    <a:pt x="250" y="480"/>
                    <a:pt x="543" y="500"/>
                  </a:cubicBezTo>
                  <a:cubicBezTo>
                    <a:pt x="814" y="521"/>
                    <a:pt x="1043" y="438"/>
                    <a:pt x="1023" y="31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549" name="Freeform 548"/>
            <p:cNvSpPr>
              <a:spLocks noChangeArrowheads="1"/>
            </p:cNvSpPr>
            <p:nvPr/>
          </p:nvSpPr>
          <p:spPr bwMode="auto">
            <a:xfrm>
              <a:off x="4500" y="1046"/>
              <a:ext cx="236" cy="137"/>
            </a:xfrm>
            <a:custGeom>
              <a:avLst/>
              <a:gdLst>
                <a:gd name="T0" fmla="*/ 0 w 1044"/>
                <a:gd name="T1" fmla="*/ 0 h 607"/>
                <a:gd name="T2" fmla="*/ 0 w 1044"/>
                <a:gd name="T3" fmla="*/ 0 h 607"/>
                <a:gd name="T4" fmla="*/ 543 w 1044"/>
                <a:gd name="T5" fmla="*/ 292 h 607"/>
                <a:gd name="T6" fmla="*/ 1023 w 1044"/>
                <a:gd name="T7" fmla="*/ 105 h 607"/>
                <a:gd name="T8" fmla="*/ 1043 w 1044"/>
                <a:gd name="T9" fmla="*/ 397 h 607"/>
                <a:gd name="T10" fmla="*/ 543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0" y="272"/>
                    <a:pt x="543" y="292"/>
                  </a:cubicBezTo>
                  <a:cubicBezTo>
                    <a:pt x="814" y="313"/>
                    <a:pt x="1043" y="230"/>
                    <a:pt x="1023" y="105"/>
                  </a:cubicBezTo>
                  <a:cubicBezTo>
                    <a:pt x="1043" y="397"/>
                    <a:pt x="1043" y="397"/>
                    <a:pt x="1043" y="397"/>
                  </a:cubicBezTo>
                  <a:cubicBezTo>
                    <a:pt x="1043" y="522"/>
                    <a:pt x="835" y="606"/>
                    <a:pt x="543" y="584"/>
                  </a:cubicBezTo>
                  <a:cubicBezTo>
                    <a:pt x="272" y="563"/>
                    <a:pt x="21" y="439"/>
                    <a:pt x="21" y="292"/>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550" name="Freeform 549"/>
            <p:cNvSpPr>
              <a:spLocks noChangeArrowheads="1"/>
            </p:cNvSpPr>
            <p:nvPr/>
          </p:nvSpPr>
          <p:spPr bwMode="auto">
            <a:xfrm>
              <a:off x="4855" y="1175"/>
              <a:ext cx="232" cy="121"/>
            </a:xfrm>
            <a:custGeom>
              <a:avLst/>
              <a:gdLst>
                <a:gd name="T0" fmla="*/ 1022 w 1023"/>
                <a:gd name="T1" fmla="*/ 314 h 544"/>
                <a:gd name="T2" fmla="*/ 1022 w 1023"/>
                <a:gd name="T3" fmla="*/ 314 h 544"/>
                <a:gd name="T4" fmla="*/ 501 w 1023"/>
                <a:gd name="T5" fmla="*/ 43 h 544"/>
                <a:gd name="T6" fmla="*/ 0 w 1023"/>
                <a:gd name="T7" fmla="*/ 230 h 544"/>
                <a:gd name="T8" fmla="*/ 521 w 1023"/>
                <a:gd name="T9" fmla="*/ 522 h 544"/>
                <a:gd name="T10" fmla="*/ 1022 w 1023"/>
                <a:gd name="T11" fmla="*/ 314 h 544"/>
              </a:gdLst>
              <a:ahLst/>
              <a:cxnLst>
                <a:cxn ang="0">
                  <a:pos x="T0" y="T1"/>
                </a:cxn>
                <a:cxn ang="0">
                  <a:pos x="T2" y="T3"/>
                </a:cxn>
                <a:cxn ang="0">
                  <a:pos x="T4" y="T5"/>
                </a:cxn>
                <a:cxn ang="0">
                  <a:pos x="T6" y="T7"/>
                </a:cxn>
                <a:cxn ang="0">
                  <a:pos x="T8" y="T9"/>
                </a:cxn>
                <a:cxn ang="0">
                  <a:pos x="T10" y="T11"/>
                </a:cxn>
              </a:cxnLst>
              <a:rect l="0" t="0" r="r" b="b"/>
              <a:pathLst>
                <a:path w="1023" h="544">
                  <a:moveTo>
                    <a:pt x="1022" y="314"/>
                  </a:moveTo>
                  <a:lnTo>
                    <a:pt x="1022" y="314"/>
                  </a:lnTo>
                  <a:cubicBezTo>
                    <a:pt x="1022" y="188"/>
                    <a:pt x="772" y="63"/>
                    <a:pt x="501" y="43"/>
                  </a:cubicBezTo>
                  <a:cubicBezTo>
                    <a:pt x="209" y="0"/>
                    <a:pt x="0" y="84"/>
                    <a:pt x="0" y="230"/>
                  </a:cubicBezTo>
                  <a:cubicBezTo>
                    <a:pt x="21" y="355"/>
                    <a:pt x="250" y="480"/>
                    <a:pt x="521" y="522"/>
                  </a:cubicBezTo>
                  <a:cubicBezTo>
                    <a:pt x="814" y="543"/>
                    <a:pt x="1022" y="460"/>
                    <a:pt x="1022" y="314"/>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551" name="Freeform 550"/>
            <p:cNvSpPr>
              <a:spLocks noChangeArrowheads="1"/>
            </p:cNvSpPr>
            <p:nvPr/>
          </p:nvSpPr>
          <p:spPr bwMode="auto">
            <a:xfrm>
              <a:off x="4855" y="1225"/>
              <a:ext cx="236" cy="137"/>
            </a:xfrm>
            <a:custGeom>
              <a:avLst/>
              <a:gdLst>
                <a:gd name="T0" fmla="*/ 0 w 1044"/>
                <a:gd name="T1" fmla="*/ 0 h 606"/>
                <a:gd name="T2" fmla="*/ 0 w 1044"/>
                <a:gd name="T3" fmla="*/ 0 h 606"/>
                <a:gd name="T4" fmla="*/ 521 w 1044"/>
                <a:gd name="T5" fmla="*/ 292 h 606"/>
                <a:gd name="T6" fmla="*/ 1022 w 1044"/>
                <a:gd name="T7" fmla="*/ 84 h 606"/>
                <a:gd name="T8" fmla="*/ 1043 w 1044"/>
                <a:gd name="T9" fmla="*/ 375 h 606"/>
                <a:gd name="T10" fmla="*/ 543 w 1044"/>
                <a:gd name="T11" fmla="*/ 584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92"/>
                  </a:cubicBezTo>
                  <a:cubicBezTo>
                    <a:pt x="814" y="313"/>
                    <a:pt x="1022" y="230"/>
                    <a:pt x="1022" y="84"/>
                  </a:cubicBezTo>
                  <a:cubicBezTo>
                    <a:pt x="1043" y="375"/>
                    <a:pt x="1043" y="375"/>
                    <a:pt x="1043" y="375"/>
                  </a:cubicBezTo>
                  <a:cubicBezTo>
                    <a:pt x="1043" y="521"/>
                    <a:pt x="814" y="605"/>
                    <a:pt x="543" y="584"/>
                  </a:cubicBezTo>
                  <a:cubicBezTo>
                    <a:pt x="271" y="542"/>
                    <a:pt x="21" y="417"/>
                    <a:pt x="21" y="292"/>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552" name="Freeform 551"/>
            <p:cNvSpPr>
              <a:spLocks noChangeArrowheads="1"/>
            </p:cNvSpPr>
            <p:nvPr/>
          </p:nvSpPr>
          <p:spPr bwMode="auto">
            <a:xfrm>
              <a:off x="4808" y="876"/>
              <a:ext cx="230" cy="121"/>
            </a:xfrm>
            <a:custGeom>
              <a:avLst/>
              <a:gdLst>
                <a:gd name="T0" fmla="*/ 1022 w 1023"/>
                <a:gd name="T1" fmla="*/ 313 h 544"/>
                <a:gd name="T2" fmla="*/ 1022 w 1023"/>
                <a:gd name="T3" fmla="*/ 313 h 544"/>
                <a:gd name="T4" fmla="*/ 500 w 1023"/>
                <a:gd name="T5" fmla="*/ 21 h 544"/>
                <a:gd name="T6" fmla="*/ 0 w 1023"/>
                <a:gd name="T7" fmla="*/ 209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22" y="188"/>
                    <a:pt x="771" y="63"/>
                    <a:pt x="500" y="21"/>
                  </a:cubicBezTo>
                  <a:cubicBezTo>
                    <a:pt x="208" y="0"/>
                    <a:pt x="0" y="84"/>
                    <a:pt x="0" y="209"/>
                  </a:cubicBezTo>
                  <a:cubicBezTo>
                    <a:pt x="20" y="355"/>
                    <a:pt x="250" y="480"/>
                    <a:pt x="521" y="501"/>
                  </a:cubicBezTo>
                  <a:cubicBezTo>
                    <a:pt x="813" y="543"/>
                    <a:pt x="1022" y="439"/>
                    <a:pt x="1022" y="31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553" name="Freeform 552"/>
            <p:cNvSpPr>
              <a:spLocks noChangeArrowheads="1"/>
            </p:cNvSpPr>
            <p:nvPr/>
          </p:nvSpPr>
          <p:spPr bwMode="auto">
            <a:xfrm>
              <a:off x="4808" y="923"/>
              <a:ext cx="236" cy="141"/>
            </a:xfrm>
            <a:custGeom>
              <a:avLst/>
              <a:gdLst>
                <a:gd name="T0" fmla="*/ 0 w 1043"/>
                <a:gd name="T1" fmla="*/ 0 h 627"/>
                <a:gd name="T2" fmla="*/ 0 w 1043"/>
                <a:gd name="T3" fmla="*/ 0 h 627"/>
                <a:gd name="T4" fmla="*/ 521 w 1043"/>
                <a:gd name="T5" fmla="*/ 292 h 627"/>
                <a:gd name="T6" fmla="*/ 1022 w 1043"/>
                <a:gd name="T7" fmla="*/ 104 h 627"/>
                <a:gd name="T8" fmla="*/ 1042 w 1043"/>
                <a:gd name="T9" fmla="*/ 397 h 627"/>
                <a:gd name="T10" fmla="*/ 542 w 1043"/>
                <a:gd name="T11" fmla="*/ 584 h 627"/>
                <a:gd name="T12" fmla="*/ 20 w 1043"/>
                <a:gd name="T13" fmla="*/ 292 h 627"/>
                <a:gd name="T14" fmla="*/ 0 w 1043"/>
                <a:gd name="T15" fmla="*/ 0 h 6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3" h="627">
                  <a:moveTo>
                    <a:pt x="0" y="0"/>
                  </a:moveTo>
                  <a:lnTo>
                    <a:pt x="0" y="0"/>
                  </a:lnTo>
                  <a:cubicBezTo>
                    <a:pt x="20" y="146"/>
                    <a:pt x="250" y="271"/>
                    <a:pt x="521" y="292"/>
                  </a:cubicBezTo>
                  <a:cubicBezTo>
                    <a:pt x="813" y="334"/>
                    <a:pt x="1022" y="230"/>
                    <a:pt x="1022" y="104"/>
                  </a:cubicBezTo>
                  <a:cubicBezTo>
                    <a:pt x="1042" y="397"/>
                    <a:pt x="1042" y="397"/>
                    <a:pt x="1042" y="397"/>
                  </a:cubicBezTo>
                  <a:cubicBezTo>
                    <a:pt x="1042" y="521"/>
                    <a:pt x="813" y="626"/>
                    <a:pt x="542" y="584"/>
                  </a:cubicBezTo>
                  <a:cubicBezTo>
                    <a:pt x="271" y="563"/>
                    <a:pt x="20" y="438"/>
                    <a:pt x="20" y="292"/>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554" name="Freeform 553"/>
            <p:cNvSpPr>
              <a:spLocks noChangeArrowheads="1"/>
            </p:cNvSpPr>
            <p:nvPr/>
          </p:nvSpPr>
          <p:spPr bwMode="auto">
            <a:xfrm>
              <a:off x="5162" y="1056"/>
              <a:ext cx="232" cy="117"/>
            </a:xfrm>
            <a:custGeom>
              <a:avLst/>
              <a:gdLst>
                <a:gd name="T0" fmla="*/ 1022 w 1023"/>
                <a:gd name="T1" fmla="*/ 313 h 522"/>
                <a:gd name="T2" fmla="*/ 1022 w 1023"/>
                <a:gd name="T3" fmla="*/ 313 h 522"/>
                <a:gd name="T4" fmla="*/ 500 w 1023"/>
                <a:gd name="T5" fmla="*/ 21 h 522"/>
                <a:gd name="T6" fmla="*/ 0 w 1023"/>
                <a:gd name="T7" fmla="*/ 208 h 522"/>
                <a:gd name="T8" fmla="*/ 522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67"/>
                    <a:pt x="772" y="42"/>
                    <a:pt x="500" y="21"/>
                  </a:cubicBezTo>
                  <a:cubicBezTo>
                    <a:pt x="209" y="0"/>
                    <a:pt x="0" y="84"/>
                    <a:pt x="0" y="208"/>
                  </a:cubicBezTo>
                  <a:cubicBezTo>
                    <a:pt x="21" y="355"/>
                    <a:pt x="250" y="480"/>
                    <a:pt x="522" y="501"/>
                  </a:cubicBezTo>
                  <a:cubicBezTo>
                    <a:pt x="813" y="521"/>
                    <a:pt x="1022" y="438"/>
                    <a:pt x="1022" y="31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555" name="Freeform 554"/>
            <p:cNvSpPr>
              <a:spLocks noChangeArrowheads="1"/>
            </p:cNvSpPr>
            <p:nvPr/>
          </p:nvSpPr>
          <p:spPr bwMode="auto">
            <a:xfrm>
              <a:off x="5162" y="1102"/>
              <a:ext cx="236" cy="137"/>
            </a:xfrm>
            <a:custGeom>
              <a:avLst/>
              <a:gdLst>
                <a:gd name="T0" fmla="*/ 0 w 1044"/>
                <a:gd name="T1" fmla="*/ 0 h 607"/>
                <a:gd name="T2" fmla="*/ 0 w 1044"/>
                <a:gd name="T3" fmla="*/ 0 h 607"/>
                <a:gd name="T4" fmla="*/ 522 w 1044"/>
                <a:gd name="T5" fmla="*/ 293 h 607"/>
                <a:gd name="T6" fmla="*/ 1022 w 1044"/>
                <a:gd name="T7" fmla="*/ 105 h 607"/>
                <a:gd name="T8" fmla="*/ 1022 w 1044"/>
                <a:gd name="T9" fmla="*/ 397 h 607"/>
                <a:gd name="T10" fmla="*/ 542 w 1044"/>
                <a:gd name="T11" fmla="*/ 584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7"/>
                    <a:pt x="250" y="272"/>
                    <a:pt x="522" y="293"/>
                  </a:cubicBezTo>
                  <a:cubicBezTo>
                    <a:pt x="813" y="313"/>
                    <a:pt x="1022" y="230"/>
                    <a:pt x="1022" y="105"/>
                  </a:cubicBezTo>
                  <a:cubicBezTo>
                    <a:pt x="1022" y="397"/>
                    <a:pt x="1022" y="397"/>
                    <a:pt x="1022" y="397"/>
                  </a:cubicBezTo>
                  <a:cubicBezTo>
                    <a:pt x="1043" y="522"/>
                    <a:pt x="813" y="606"/>
                    <a:pt x="542" y="584"/>
                  </a:cubicBezTo>
                  <a:cubicBezTo>
                    <a:pt x="250" y="564"/>
                    <a:pt x="21" y="439"/>
                    <a:pt x="21" y="293"/>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grpSp>
      <p:grpSp>
        <p:nvGrpSpPr>
          <p:cNvPr id="1386" name="Group 204"/>
          <p:cNvGrpSpPr>
            <a:grpSpLocks/>
          </p:cNvGrpSpPr>
          <p:nvPr/>
        </p:nvGrpSpPr>
        <p:grpSpPr bwMode="auto">
          <a:xfrm flipH="1">
            <a:off x="6516210" y="3961685"/>
            <a:ext cx="992980" cy="723563"/>
            <a:chOff x="3658" y="852"/>
            <a:chExt cx="1986" cy="1447"/>
          </a:xfrm>
        </p:grpSpPr>
        <p:sp>
          <p:nvSpPr>
            <p:cNvPr id="1470" name="Freeform 1469"/>
            <p:cNvSpPr>
              <a:spLocks noChangeArrowheads="1"/>
            </p:cNvSpPr>
            <p:nvPr/>
          </p:nvSpPr>
          <p:spPr bwMode="auto">
            <a:xfrm>
              <a:off x="3658" y="1419"/>
              <a:ext cx="662" cy="880"/>
            </a:xfrm>
            <a:custGeom>
              <a:avLst/>
              <a:gdLst>
                <a:gd name="T0" fmla="*/ 2921 w 2922"/>
                <a:gd name="T1" fmla="*/ 3879 h 3880"/>
                <a:gd name="T2" fmla="*/ 0 w 2922"/>
                <a:gd name="T3" fmla="*/ 2629 h 3880"/>
                <a:gd name="T4" fmla="*/ 0 w 2922"/>
                <a:gd name="T5" fmla="*/ 0 h 3880"/>
                <a:gd name="T6" fmla="*/ 2921 w 2922"/>
                <a:gd name="T7" fmla="*/ 1251 h 3880"/>
                <a:gd name="T8" fmla="*/ 2921 w 2922"/>
                <a:gd name="T9" fmla="*/ 3879 h 3880"/>
              </a:gdLst>
              <a:ahLst/>
              <a:cxnLst>
                <a:cxn ang="0">
                  <a:pos x="T0" y="T1"/>
                </a:cxn>
                <a:cxn ang="0">
                  <a:pos x="T2" y="T3"/>
                </a:cxn>
                <a:cxn ang="0">
                  <a:pos x="T4" y="T5"/>
                </a:cxn>
                <a:cxn ang="0">
                  <a:pos x="T6" y="T7"/>
                </a:cxn>
                <a:cxn ang="0">
                  <a:pos x="T8" y="T9"/>
                </a:cxn>
              </a:cxnLst>
              <a:rect l="0" t="0" r="r" b="b"/>
              <a:pathLst>
                <a:path w="2922" h="3880">
                  <a:moveTo>
                    <a:pt x="2921" y="3879"/>
                  </a:moveTo>
                  <a:lnTo>
                    <a:pt x="0" y="2629"/>
                  </a:lnTo>
                  <a:lnTo>
                    <a:pt x="0" y="0"/>
                  </a:lnTo>
                  <a:lnTo>
                    <a:pt x="2921" y="1251"/>
                  </a:lnTo>
                  <a:lnTo>
                    <a:pt x="2921" y="3879"/>
                  </a:lnTo>
                </a:path>
              </a:pathLst>
            </a:custGeom>
            <a:gradFill flip="none" rotWithShape="1">
              <a:gsLst>
                <a:gs pos="0">
                  <a:schemeClr val="accent2">
                    <a:lumMod val="67000"/>
                  </a:schemeClr>
                </a:gs>
                <a:gs pos="48000">
                  <a:schemeClr val="accent2">
                    <a:lumMod val="97000"/>
                    <a:lumOff val="3000"/>
                  </a:schemeClr>
                </a:gs>
                <a:gs pos="100000">
                  <a:schemeClr val="accent2">
                    <a:lumMod val="60000"/>
                    <a:lumOff val="40000"/>
                  </a:schemeClr>
                </a:gs>
              </a:gsLst>
              <a:lin ang="16200000" scaled="1"/>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471" name="Freeform 1470"/>
            <p:cNvSpPr>
              <a:spLocks noChangeArrowheads="1"/>
            </p:cNvSpPr>
            <p:nvPr/>
          </p:nvSpPr>
          <p:spPr bwMode="auto">
            <a:xfrm>
              <a:off x="4320" y="1133"/>
              <a:ext cx="1324" cy="1166"/>
            </a:xfrm>
            <a:custGeom>
              <a:avLst/>
              <a:gdLst>
                <a:gd name="T0" fmla="*/ 2920 w 5842"/>
                <a:gd name="T1" fmla="*/ 1272 h 5152"/>
                <a:gd name="T2" fmla="*/ 0 w 5842"/>
                <a:gd name="T3" fmla="*/ 2523 h 5152"/>
                <a:gd name="T4" fmla="*/ 0 w 5842"/>
                <a:gd name="T5" fmla="*/ 5151 h 5152"/>
                <a:gd name="T6" fmla="*/ 2920 w 5842"/>
                <a:gd name="T7" fmla="*/ 3901 h 5152"/>
                <a:gd name="T8" fmla="*/ 5841 w 5842"/>
                <a:gd name="T9" fmla="*/ 2649 h 5152"/>
                <a:gd name="T10" fmla="*/ 5841 w 5842"/>
                <a:gd name="T11" fmla="*/ 0 h 5152"/>
                <a:gd name="T12" fmla="*/ 2920 w 5842"/>
                <a:gd name="T13" fmla="*/ 1272 h 5152"/>
              </a:gdLst>
              <a:ahLst/>
              <a:cxnLst>
                <a:cxn ang="0">
                  <a:pos x="T0" y="T1"/>
                </a:cxn>
                <a:cxn ang="0">
                  <a:pos x="T2" y="T3"/>
                </a:cxn>
                <a:cxn ang="0">
                  <a:pos x="T4" y="T5"/>
                </a:cxn>
                <a:cxn ang="0">
                  <a:pos x="T6" y="T7"/>
                </a:cxn>
                <a:cxn ang="0">
                  <a:pos x="T8" y="T9"/>
                </a:cxn>
                <a:cxn ang="0">
                  <a:pos x="T10" y="T11"/>
                </a:cxn>
                <a:cxn ang="0">
                  <a:pos x="T12" y="T13"/>
                </a:cxn>
              </a:cxnLst>
              <a:rect l="0" t="0" r="r" b="b"/>
              <a:pathLst>
                <a:path w="5842" h="5152">
                  <a:moveTo>
                    <a:pt x="2920" y="1272"/>
                  </a:moveTo>
                  <a:lnTo>
                    <a:pt x="0" y="2523"/>
                  </a:lnTo>
                  <a:lnTo>
                    <a:pt x="0" y="5151"/>
                  </a:lnTo>
                  <a:lnTo>
                    <a:pt x="2920" y="3901"/>
                  </a:lnTo>
                  <a:lnTo>
                    <a:pt x="5841" y="2649"/>
                  </a:lnTo>
                  <a:lnTo>
                    <a:pt x="5841" y="0"/>
                  </a:lnTo>
                  <a:lnTo>
                    <a:pt x="2920" y="1272"/>
                  </a:lnTo>
                </a:path>
              </a:pathLst>
            </a:custGeom>
            <a:gradFill flip="none" rotWithShape="1">
              <a:gsLst>
                <a:gs pos="0">
                  <a:schemeClr val="accent2">
                    <a:lumMod val="89000"/>
                  </a:schemeClr>
                </a:gs>
                <a:gs pos="23000">
                  <a:schemeClr val="accent2">
                    <a:lumMod val="89000"/>
                  </a:schemeClr>
                </a:gs>
                <a:gs pos="69000">
                  <a:schemeClr val="accent2">
                    <a:lumMod val="75000"/>
                  </a:schemeClr>
                </a:gs>
                <a:gs pos="97000">
                  <a:schemeClr val="accent2">
                    <a:lumMod val="70000"/>
                  </a:schemeClr>
                </a:gs>
              </a:gsLst>
              <a:path path="circle">
                <a:fillToRect l="50000" t="50000" r="50000" b="5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472" name="Freeform 1471"/>
            <p:cNvSpPr>
              <a:spLocks noChangeArrowheads="1"/>
            </p:cNvSpPr>
            <p:nvPr/>
          </p:nvSpPr>
          <p:spPr bwMode="auto">
            <a:xfrm>
              <a:off x="3658" y="852"/>
              <a:ext cx="1986" cy="856"/>
            </a:xfrm>
            <a:custGeom>
              <a:avLst/>
              <a:gdLst>
                <a:gd name="T0" fmla="*/ 5841 w 8763"/>
                <a:gd name="T1" fmla="*/ 0 h 3776"/>
                <a:gd name="T2" fmla="*/ 2921 w 8763"/>
                <a:gd name="T3" fmla="*/ 1252 h 3776"/>
                <a:gd name="T4" fmla="*/ 0 w 8763"/>
                <a:gd name="T5" fmla="*/ 2524 h 3776"/>
                <a:gd name="T6" fmla="*/ 2921 w 8763"/>
                <a:gd name="T7" fmla="*/ 3775 h 3776"/>
                <a:gd name="T8" fmla="*/ 5841 w 8763"/>
                <a:gd name="T9" fmla="*/ 2524 h 3776"/>
                <a:gd name="T10" fmla="*/ 8762 w 8763"/>
                <a:gd name="T11" fmla="*/ 1252 h 3776"/>
                <a:gd name="T12" fmla="*/ 5841 w 8763"/>
                <a:gd name="T13" fmla="*/ 0 h 3776"/>
              </a:gdLst>
              <a:ahLst/>
              <a:cxnLst>
                <a:cxn ang="0">
                  <a:pos x="T0" y="T1"/>
                </a:cxn>
                <a:cxn ang="0">
                  <a:pos x="T2" y="T3"/>
                </a:cxn>
                <a:cxn ang="0">
                  <a:pos x="T4" y="T5"/>
                </a:cxn>
                <a:cxn ang="0">
                  <a:pos x="T6" y="T7"/>
                </a:cxn>
                <a:cxn ang="0">
                  <a:pos x="T8" y="T9"/>
                </a:cxn>
                <a:cxn ang="0">
                  <a:pos x="T10" y="T11"/>
                </a:cxn>
                <a:cxn ang="0">
                  <a:pos x="T12" y="T13"/>
                </a:cxn>
              </a:cxnLst>
              <a:rect l="0" t="0" r="r" b="b"/>
              <a:pathLst>
                <a:path w="8763" h="3776">
                  <a:moveTo>
                    <a:pt x="5841" y="0"/>
                  </a:moveTo>
                  <a:lnTo>
                    <a:pt x="2921" y="1252"/>
                  </a:lnTo>
                  <a:lnTo>
                    <a:pt x="0" y="2524"/>
                  </a:lnTo>
                  <a:lnTo>
                    <a:pt x="2921" y="3775"/>
                  </a:lnTo>
                  <a:lnTo>
                    <a:pt x="5841" y="2524"/>
                  </a:lnTo>
                  <a:lnTo>
                    <a:pt x="8762" y="1252"/>
                  </a:lnTo>
                  <a:lnTo>
                    <a:pt x="5841" y="0"/>
                  </a:lnTo>
                </a:path>
              </a:pathLst>
            </a:custGeom>
            <a:gradFill flip="none" rotWithShape="1">
              <a:gsLst>
                <a:gs pos="0">
                  <a:schemeClr val="accent2">
                    <a:lumMod val="5000"/>
                    <a:lumOff val="95000"/>
                  </a:schemeClr>
                </a:gs>
                <a:gs pos="74000">
                  <a:schemeClr val="accent2">
                    <a:lumMod val="45000"/>
                    <a:lumOff val="55000"/>
                  </a:schemeClr>
                </a:gs>
                <a:gs pos="83000">
                  <a:schemeClr val="accent2">
                    <a:lumMod val="45000"/>
                    <a:lumOff val="55000"/>
                  </a:schemeClr>
                </a:gs>
                <a:gs pos="100000">
                  <a:schemeClr val="accent2">
                    <a:lumMod val="30000"/>
                    <a:lumOff val="70000"/>
                  </a:schemeClr>
                </a:gs>
              </a:gsLst>
              <a:lin ang="5400000" scaled="1"/>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473" name="Freeform 1472"/>
            <p:cNvSpPr>
              <a:spLocks noChangeArrowheads="1"/>
            </p:cNvSpPr>
            <p:nvPr/>
          </p:nvSpPr>
          <p:spPr bwMode="auto">
            <a:xfrm>
              <a:off x="3872" y="1246"/>
              <a:ext cx="234" cy="121"/>
            </a:xfrm>
            <a:custGeom>
              <a:avLst/>
              <a:gdLst>
                <a:gd name="T0" fmla="*/ 1022 w 1044"/>
                <a:gd name="T1" fmla="*/ 333 h 543"/>
                <a:gd name="T2" fmla="*/ 1022 w 1044"/>
                <a:gd name="T3" fmla="*/ 333 h 543"/>
                <a:gd name="T4" fmla="*/ 500 w 1044"/>
                <a:gd name="T5" fmla="*/ 41 h 543"/>
                <a:gd name="T6" fmla="*/ 20 w 1044"/>
                <a:gd name="T7" fmla="*/ 229 h 543"/>
                <a:gd name="T8" fmla="*/ 542 w 1044"/>
                <a:gd name="T9" fmla="*/ 521 h 543"/>
                <a:gd name="T10" fmla="*/ 1022 w 1044"/>
                <a:gd name="T11" fmla="*/ 333 h 543"/>
              </a:gdLst>
              <a:ahLst/>
              <a:cxnLst>
                <a:cxn ang="0">
                  <a:pos x="T0" y="T1"/>
                </a:cxn>
                <a:cxn ang="0">
                  <a:pos x="T2" y="T3"/>
                </a:cxn>
                <a:cxn ang="0">
                  <a:pos x="T4" y="T5"/>
                </a:cxn>
                <a:cxn ang="0">
                  <a:pos x="T6" y="T7"/>
                </a:cxn>
                <a:cxn ang="0">
                  <a:pos x="T8" y="T9"/>
                </a:cxn>
                <a:cxn ang="0">
                  <a:pos x="T10" y="T11"/>
                </a:cxn>
              </a:cxnLst>
              <a:rect l="0" t="0" r="r" b="b"/>
              <a:pathLst>
                <a:path w="1044" h="543">
                  <a:moveTo>
                    <a:pt x="1022" y="333"/>
                  </a:moveTo>
                  <a:lnTo>
                    <a:pt x="1022" y="333"/>
                  </a:lnTo>
                  <a:cubicBezTo>
                    <a:pt x="1022" y="187"/>
                    <a:pt x="793" y="62"/>
                    <a:pt x="500" y="41"/>
                  </a:cubicBezTo>
                  <a:cubicBezTo>
                    <a:pt x="229" y="0"/>
                    <a:pt x="0" y="104"/>
                    <a:pt x="20" y="229"/>
                  </a:cubicBezTo>
                  <a:cubicBezTo>
                    <a:pt x="20" y="354"/>
                    <a:pt x="250" y="479"/>
                    <a:pt x="542" y="521"/>
                  </a:cubicBezTo>
                  <a:cubicBezTo>
                    <a:pt x="813" y="542"/>
                    <a:pt x="1043" y="458"/>
                    <a:pt x="1022" y="33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474" name="Freeform 1473"/>
            <p:cNvSpPr>
              <a:spLocks noChangeArrowheads="1"/>
            </p:cNvSpPr>
            <p:nvPr/>
          </p:nvSpPr>
          <p:spPr bwMode="auto">
            <a:xfrm>
              <a:off x="3876" y="1298"/>
              <a:ext cx="230" cy="135"/>
            </a:xfrm>
            <a:custGeom>
              <a:avLst/>
              <a:gdLst>
                <a:gd name="T0" fmla="*/ 0 w 1024"/>
                <a:gd name="T1" fmla="*/ 0 h 606"/>
                <a:gd name="T2" fmla="*/ 0 w 1024"/>
                <a:gd name="T3" fmla="*/ 0 h 606"/>
                <a:gd name="T4" fmla="*/ 522 w 1024"/>
                <a:gd name="T5" fmla="*/ 292 h 606"/>
                <a:gd name="T6" fmla="*/ 1002 w 1024"/>
                <a:gd name="T7" fmla="*/ 104 h 606"/>
                <a:gd name="T8" fmla="*/ 1023 w 1024"/>
                <a:gd name="T9" fmla="*/ 396 h 606"/>
                <a:gd name="T10" fmla="*/ 522 w 1024"/>
                <a:gd name="T11" fmla="*/ 584 h 606"/>
                <a:gd name="T12" fmla="*/ 0 w 1024"/>
                <a:gd name="T13" fmla="*/ 292 h 606"/>
                <a:gd name="T14" fmla="*/ 0 w 102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4" h="606">
                  <a:moveTo>
                    <a:pt x="0" y="0"/>
                  </a:moveTo>
                  <a:lnTo>
                    <a:pt x="0" y="0"/>
                  </a:lnTo>
                  <a:cubicBezTo>
                    <a:pt x="0" y="125"/>
                    <a:pt x="230" y="250"/>
                    <a:pt x="522" y="292"/>
                  </a:cubicBezTo>
                  <a:cubicBezTo>
                    <a:pt x="793" y="313"/>
                    <a:pt x="1023" y="229"/>
                    <a:pt x="1002" y="104"/>
                  </a:cubicBezTo>
                  <a:cubicBezTo>
                    <a:pt x="1023" y="396"/>
                    <a:pt x="1023" y="396"/>
                    <a:pt x="1023" y="396"/>
                  </a:cubicBezTo>
                  <a:cubicBezTo>
                    <a:pt x="1023" y="521"/>
                    <a:pt x="814" y="605"/>
                    <a:pt x="522" y="584"/>
                  </a:cubicBezTo>
                  <a:cubicBezTo>
                    <a:pt x="251" y="563"/>
                    <a:pt x="22" y="417"/>
                    <a:pt x="0"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475" name="Freeform 1474"/>
            <p:cNvSpPr>
              <a:spLocks noChangeArrowheads="1"/>
            </p:cNvSpPr>
            <p:nvPr/>
          </p:nvSpPr>
          <p:spPr bwMode="auto">
            <a:xfrm>
              <a:off x="4225" y="1423"/>
              <a:ext cx="236" cy="123"/>
            </a:xfrm>
            <a:custGeom>
              <a:avLst/>
              <a:gdLst>
                <a:gd name="T0" fmla="*/ 1022 w 1044"/>
                <a:gd name="T1" fmla="*/ 313 h 544"/>
                <a:gd name="T2" fmla="*/ 1022 w 1044"/>
                <a:gd name="T3" fmla="*/ 313 h 544"/>
                <a:gd name="T4" fmla="*/ 501 w 1044"/>
                <a:gd name="T5" fmla="*/ 21 h 544"/>
                <a:gd name="T6" fmla="*/ 21 w 1044"/>
                <a:gd name="T7" fmla="*/ 230 h 544"/>
                <a:gd name="T8" fmla="*/ 542 w 1044"/>
                <a:gd name="T9" fmla="*/ 522 h 544"/>
                <a:gd name="T10" fmla="*/ 1022 w 1044"/>
                <a:gd name="T11" fmla="*/ 313 h 544"/>
              </a:gdLst>
              <a:ahLst/>
              <a:cxnLst>
                <a:cxn ang="0">
                  <a:pos x="T0" y="T1"/>
                </a:cxn>
                <a:cxn ang="0">
                  <a:pos x="T2" y="T3"/>
                </a:cxn>
                <a:cxn ang="0">
                  <a:pos x="T4" y="T5"/>
                </a:cxn>
                <a:cxn ang="0">
                  <a:pos x="T6" y="T7"/>
                </a:cxn>
                <a:cxn ang="0">
                  <a:pos x="T8" y="T9"/>
                </a:cxn>
                <a:cxn ang="0">
                  <a:pos x="T10" y="T11"/>
                </a:cxn>
              </a:cxnLst>
              <a:rect l="0" t="0" r="r" b="b"/>
              <a:pathLst>
                <a:path w="1044" h="544">
                  <a:moveTo>
                    <a:pt x="1022" y="313"/>
                  </a:moveTo>
                  <a:lnTo>
                    <a:pt x="1022" y="313"/>
                  </a:lnTo>
                  <a:cubicBezTo>
                    <a:pt x="1022" y="188"/>
                    <a:pt x="793" y="63"/>
                    <a:pt x="501" y="21"/>
                  </a:cubicBezTo>
                  <a:cubicBezTo>
                    <a:pt x="230" y="0"/>
                    <a:pt x="0" y="83"/>
                    <a:pt x="21" y="230"/>
                  </a:cubicBezTo>
                  <a:cubicBezTo>
                    <a:pt x="21" y="355"/>
                    <a:pt x="251" y="480"/>
                    <a:pt x="542" y="522"/>
                  </a:cubicBezTo>
                  <a:cubicBezTo>
                    <a:pt x="814" y="543"/>
                    <a:pt x="1043" y="459"/>
                    <a:pt x="1022"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476" name="Freeform 1475"/>
            <p:cNvSpPr>
              <a:spLocks noChangeArrowheads="1"/>
            </p:cNvSpPr>
            <p:nvPr/>
          </p:nvSpPr>
          <p:spPr bwMode="auto">
            <a:xfrm>
              <a:off x="4229" y="1478"/>
              <a:ext cx="232" cy="135"/>
            </a:xfrm>
            <a:custGeom>
              <a:avLst/>
              <a:gdLst>
                <a:gd name="T0" fmla="*/ 0 w 1023"/>
                <a:gd name="T1" fmla="*/ 0 h 605"/>
                <a:gd name="T2" fmla="*/ 0 w 1023"/>
                <a:gd name="T3" fmla="*/ 0 h 605"/>
                <a:gd name="T4" fmla="*/ 521 w 1023"/>
                <a:gd name="T5" fmla="*/ 292 h 605"/>
                <a:gd name="T6" fmla="*/ 1001 w 1023"/>
                <a:gd name="T7" fmla="*/ 83 h 605"/>
                <a:gd name="T8" fmla="*/ 1022 w 1023"/>
                <a:gd name="T9" fmla="*/ 375 h 605"/>
                <a:gd name="T10" fmla="*/ 521 w 1023"/>
                <a:gd name="T11" fmla="*/ 584 h 605"/>
                <a:gd name="T12" fmla="*/ 0 w 1023"/>
                <a:gd name="T13" fmla="*/ 292 h 605"/>
                <a:gd name="T14" fmla="*/ 0 w 1023"/>
                <a:gd name="T15" fmla="*/ 0 h 6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3" h="605">
                  <a:moveTo>
                    <a:pt x="0" y="0"/>
                  </a:moveTo>
                  <a:lnTo>
                    <a:pt x="0" y="0"/>
                  </a:lnTo>
                  <a:cubicBezTo>
                    <a:pt x="0" y="125"/>
                    <a:pt x="230" y="250"/>
                    <a:pt x="521" y="292"/>
                  </a:cubicBezTo>
                  <a:cubicBezTo>
                    <a:pt x="793" y="313"/>
                    <a:pt x="1022" y="229"/>
                    <a:pt x="1001" y="83"/>
                  </a:cubicBezTo>
                  <a:cubicBezTo>
                    <a:pt x="1022" y="375"/>
                    <a:pt x="1022" y="375"/>
                    <a:pt x="1022" y="375"/>
                  </a:cubicBezTo>
                  <a:cubicBezTo>
                    <a:pt x="1022" y="521"/>
                    <a:pt x="814" y="604"/>
                    <a:pt x="521" y="584"/>
                  </a:cubicBezTo>
                  <a:cubicBezTo>
                    <a:pt x="250" y="542"/>
                    <a:pt x="21" y="417"/>
                    <a:pt x="0"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477" name="Freeform 1476"/>
            <p:cNvSpPr>
              <a:spLocks noChangeArrowheads="1"/>
            </p:cNvSpPr>
            <p:nvPr/>
          </p:nvSpPr>
          <p:spPr bwMode="auto">
            <a:xfrm>
              <a:off x="4183" y="1122"/>
              <a:ext cx="232" cy="121"/>
            </a:xfrm>
            <a:custGeom>
              <a:avLst/>
              <a:gdLst>
                <a:gd name="T0" fmla="*/ 1022 w 1023"/>
                <a:gd name="T1" fmla="*/ 313 h 544"/>
                <a:gd name="T2" fmla="*/ 1022 w 1023"/>
                <a:gd name="T3" fmla="*/ 313 h 544"/>
                <a:gd name="T4" fmla="*/ 501 w 1023"/>
                <a:gd name="T5" fmla="*/ 21 h 544"/>
                <a:gd name="T6" fmla="*/ 0 w 1023"/>
                <a:gd name="T7" fmla="*/ 229 h 544"/>
                <a:gd name="T8" fmla="*/ 521 w 1023"/>
                <a:gd name="T9" fmla="*/ 500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1"/>
                  </a:cubicBezTo>
                  <a:cubicBezTo>
                    <a:pt x="208" y="0"/>
                    <a:pt x="0" y="83"/>
                    <a:pt x="0" y="229"/>
                  </a:cubicBezTo>
                  <a:cubicBezTo>
                    <a:pt x="0" y="355"/>
                    <a:pt x="250" y="480"/>
                    <a:pt x="521" y="500"/>
                  </a:cubicBezTo>
                  <a:cubicBezTo>
                    <a:pt x="813" y="543"/>
                    <a:pt x="1022" y="459"/>
                    <a:pt x="1022"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478" name="Freeform 1477"/>
            <p:cNvSpPr>
              <a:spLocks noChangeArrowheads="1"/>
            </p:cNvSpPr>
            <p:nvPr/>
          </p:nvSpPr>
          <p:spPr bwMode="auto">
            <a:xfrm>
              <a:off x="4183" y="1175"/>
              <a:ext cx="236" cy="135"/>
            </a:xfrm>
            <a:custGeom>
              <a:avLst/>
              <a:gdLst>
                <a:gd name="T0" fmla="*/ 0 w 1044"/>
                <a:gd name="T1" fmla="*/ 0 h 606"/>
                <a:gd name="T2" fmla="*/ 0 w 1044"/>
                <a:gd name="T3" fmla="*/ 0 h 606"/>
                <a:gd name="T4" fmla="*/ 521 w 1044"/>
                <a:gd name="T5" fmla="*/ 271 h 606"/>
                <a:gd name="T6" fmla="*/ 1022 w 1044"/>
                <a:gd name="T7" fmla="*/ 84 h 606"/>
                <a:gd name="T8" fmla="*/ 1022 w 1044"/>
                <a:gd name="T9" fmla="*/ 376 h 606"/>
                <a:gd name="T10" fmla="*/ 542 w 1044"/>
                <a:gd name="T11" fmla="*/ 564 h 606"/>
                <a:gd name="T12" fmla="*/ 21 w 1044"/>
                <a:gd name="T13" fmla="*/ 293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0" y="126"/>
                    <a:pt x="250" y="251"/>
                    <a:pt x="521" y="271"/>
                  </a:cubicBezTo>
                  <a:cubicBezTo>
                    <a:pt x="813" y="314"/>
                    <a:pt x="1022" y="230"/>
                    <a:pt x="1022" y="84"/>
                  </a:cubicBezTo>
                  <a:cubicBezTo>
                    <a:pt x="1022" y="376"/>
                    <a:pt x="1022" y="376"/>
                    <a:pt x="1022" y="376"/>
                  </a:cubicBezTo>
                  <a:cubicBezTo>
                    <a:pt x="1043" y="522"/>
                    <a:pt x="813" y="605"/>
                    <a:pt x="542" y="564"/>
                  </a:cubicBezTo>
                  <a:cubicBezTo>
                    <a:pt x="250" y="543"/>
                    <a:pt x="21" y="418"/>
                    <a:pt x="21" y="293"/>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479" name="Freeform 1478"/>
            <p:cNvSpPr>
              <a:spLocks noChangeArrowheads="1"/>
            </p:cNvSpPr>
            <p:nvPr/>
          </p:nvSpPr>
          <p:spPr bwMode="auto">
            <a:xfrm>
              <a:off x="4534" y="1300"/>
              <a:ext cx="234" cy="117"/>
            </a:xfrm>
            <a:custGeom>
              <a:avLst/>
              <a:gdLst>
                <a:gd name="T0" fmla="*/ 1044 w 1045"/>
                <a:gd name="T1" fmla="*/ 313 h 522"/>
                <a:gd name="T2" fmla="*/ 1044 w 1045"/>
                <a:gd name="T3" fmla="*/ 313 h 522"/>
                <a:gd name="T4" fmla="*/ 501 w 1045"/>
                <a:gd name="T5" fmla="*/ 21 h 522"/>
                <a:gd name="T6" fmla="*/ 21 w 1045"/>
                <a:gd name="T7" fmla="*/ 208 h 522"/>
                <a:gd name="T8" fmla="*/ 543 w 1045"/>
                <a:gd name="T9" fmla="*/ 500 h 522"/>
                <a:gd name="T10" fmla="*/ 1044 w 1045"/>
                <a:gd name="T11" fmla="*/ 313 h 522"/>
              </a:gdLst>
              <a:ahLst/>
              <a:cxnLst>
                <a:cxn ang="0">
                  <a:pos x="T0" y="T1"/>
                </a:cxn>
                <a:cxn ang="0">
                  <a:pos x="T2" y="T3"/>
                </a:cxn>
                <a:cxn ang="0">
                  <a:pos x="T4" y="T5"/>
                </a:cxn>
                <a:cxn ang="0">
                  <a:pos x="T6" y="T7"/>
                </a:cxn>
                <a:cxn ang="0">
                  <a:pos x="T8" y="T9"/>
                </a:cxn>
                <a:cxn ang="0">
                  <a:pos x="T10" y="T11"/>
                </a:cxn>
              </a:cxnLst>
              <a:rect l="0" t="0" r="r" b="b"/>
              <a:pathLst>
                <a:path w="1045" h="522">
                  <a:moveTo>
                    <a:pt x="1044" y="313"/>
                  </a:moveTo>
                  <a:lnTo>
                    <a:pt x="1044" y="313"/>
                  </a:lnTo>
                  <a:cubicBezTo>
                    <a:pt x="1022" y="187"/>
                    <a:pt x="793" y="41"/>
                    <a:pt x="501" y="21"/>
                  </a:cubicBezTo>
                  <a:cubicBezTo>
                    <a:pt x="230" y="0"/>
                    <a:pt x="0" y="83"/>
                    <a:pt x="21" y="208"/>
                  </a:cubicBezTo>
                  <a:cubicBezTo>
                    <a:pt x="21" y="354"/>
                    <a:pt x="271" y="480"/>
                    <a:pt x="543" y="500"/>
                  </a:cubicBezTo>
                  <a:cubicBezTo>
                    <a:pt x="814" y="521"/>
                    <a:pt x="1044" y="438"/>
                    <a:pt x="1044"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480" name="Freeform 1479"/>
            <p:cNvSpPr>
              <a:spLocks noChangeArrowheads="1"/>
            </p:cNvSpPr>
            <p:nvPr/>
          </p:nvSpPr>
          <p:spPr bwMode="auto">
            <a:xfrm>
              <a:off x="4538" y="1348"/>
              <a:ext cx="236" cy="137"/>
            </a:xfrm>
            <a:custGeom>
              <a:avLst/>
              <a:gdLst>
                <a:gd name="T0" fmla="*/ 0 w 1044"/>
                <a:gd name="T1" fmla="*/ 0 h 607"/>
                <a:gd name="T2" fmla="*/ 0 w 1044"/>
                <a:gd name="T3" fmla="*/ 0 h 607"/>
                <a:gd name="T4" fmla="*/ 522 w 1044"/>
                <a:gd name="T5" fmla="*/ 292 h 607"/>
                <a:gd name="T6" fmla="*/ 1023 w 1044"/>
                <a:gd name="T7" fmla="*/ 105 h 607"/>
                <a:gd name="T8" fmla="*/ 1023 w 1044"/>
                <a:gd name="T9" fmla="*/ 397 h 607"/>
                <a:gd name="T10" fmla="*/ 543 w 1044"/>
                <a:gd name="T11" fmla="*/ 584 h 607"/>
                <a:gd name="T12" fmla="*/ 0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6"/>
                    <a:pt x="250" y="272"/>
                    <a:pt x="522" y="292"/>
                  </a:cubicBezTo>
                  <a:cubicBezTo>
                    <a:pt x="793" y="313"/>
                    <a:pt x="1023" y="230"/>
                    <a:pt x="1023" y="105"/>
                  </a:cubicBezTo>
                  <a:cubicBezTo>
                    <a:pt x="1023" y="397"/>
                    <a:pt x="1023" y="397"/>
                    <a:pt x="1023" y="397"/>
                  </a:cubicBezTo>
                  <a:cubicBezTo>
                    <a:pt x="1043" y="522"/>
                    <a:pt x="814" y="606"/>
                    <a:pt x="543" y="584"/>
                  </a:cubicBezTo>
                  <a:cubicBezTo>
                    <a:pt x="250" y="564"/>
                    <a:pt x="21" y="439"/>
                    <a:pt x="0"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481" name="Freeform 1480"/>
            <p:cNvSpPr>
              <a:spLocks noChangeArrowheads="1"/>
            </p:cNvSpPr>
            <p:nvPr/>
          </p:nvSpPr>
          <p:spPr bwMode="auto">
            <a:xfrm>
              <a:off x="4500" y="999"/>
              <a:ext cx="236" cy="117"/>
            </a:xfrm>
            <a:custGeom>
              <a:avLst/>
              <a:gdLst>
                <a:gd name="T0" fmla="*/ 1023 w 1044"/>
                <a:gd name="T1" fmla="*/ 313 h 522"/>
                <a:gd name="T2" fmla="*/ 1023 w 1044"/>
                <a:gd name="T3" fmla="*/ 313 h 522"/>
                <a:gd name="T4" fmla="*/ 501 w 1044"/>
                <a:gd name="T5" fmla="*/ 21 h 522"/>
                <a:gd name="T6" fmla="*/ 0 w 1044"/>
                <a:gd name="T7" fmla="*/ 208 h 522"/>
                <a:gd name="T8" fmla="*/ 543 w 1044"/>
                <a:gd name="T9" fmla="*/ 500 h 522"/>
                <a:gd name="T10" fmla="*/ 1023 w 1044"/>
                <a:gd name="T11" fmla="*/ 313 h 522"/>
              </a:gdLst>
              <a:ahLst/>
              <a:cxnLst>
                <a:cxn ang="0">
                  <a:pos x="T0" y="T1"/>
                </a:cxn>
                <a:cxn ang="0">
                  <a:pos x="T2" y="T3"/>
                </a:cxn>
                <a:cxn ang="0">
                  <a:pos x="T4" y="T5"/>
                </a:cxn>
                <a:cxn ang="0">
                  <a:pos x="T6" y="T7"/>
                </a:cxn>
                <a:cxn ang="0">
                  <a:pos x="T8" y="T9"/>
                </a:cxn>
                <a:cxn ang="0">
                  <a:pos x="T10" y="T11"/>
                </a:cxn>
              </a:cxnLst>
              <a:rect l="0" t="0" r="r" b="b"/>
              <a:pathLst>
                <a:path w="1044" h="522">
                  <a:moveTo>
                    <a:pt x="1023" y="313"/>
                  </a:moveTo>
                  <a:lnTo>
                    <a:pt x="1023" y="313"/>
                  </a:lnTo>
                  <a:cubicBezTo>
                    <a:pt x="1023" y="167"/>
                    <a:pt x="772" y="41"/>
                    <a:pt x="501" y="21"/>
                  </a:cubicBezTo>
                  <a:cubicBezTo>
                    <a:pt x="230" y="0"/>
                    <a:pt x="0" y="83"/>
                    <a:pt x="0" y="208"/>
                  </a:cubicBezTo>
                  <a:cubicBezTo>
                    <a:pt x="21" y="354"/>
                    <a:pt x="250" y="480"/>
                    <a:pt x="543" y="500"/>
                  </a:cubicBezTo>
                  <a:cubicBezTo>
                    <a:pt x="814" y="521"/>
                    <a:pt x="1043" y="438"/>
                    <a:pt x="1023"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482" name="Freeform 1481"/>
            <p:cNvSpPr>
              <a:spLocks noChangeArrowheads="1"/>
            </p:cNvSpPr>
            <p:nvPr/>
          </p:nvSpPr>
          <p:spPr bwMode="auto">
            <a:xfrm>
              <a:off x="4500" y="1046"/>
              <a:ext cx="236" cy="137"/>
            </a:xfrm>
            <a:custGeom>
              <a:avLst/>
              <a:gdLst>
                <a:gd name="T0" fmla="*/ 0 w 1044"/>
                <a:gd name="T1" fmla="*/ 0 h 607"/>
                <a:gd name="T2" fmla="*/ 0 w 1044"/>
                <a:gd name="T3" fmla="*/ 0 h 607"/>
                <a:gd name="T4" fmla="*/ 543 w 1044"/>
                <a:gd name="T5" fmla="*/ 292 h 607"/>
                <a:gd name="T6" fmla="*/ 1023 w 1044"/>
                <a:gd name="T7" fmla="*/ 105 h 607"/>
                <a:gd name="T8" fmla="*/ 1043 w 1044"/>
                <a:gd name="T9" fmla="*/ 397 h 607"/>
                <a:gd name="T10" fmla="*/ 543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0" y="272"/>
                    <a:pt x="543" y="292"/>
                  </a:cubicBezTo>
                  <a:cubicBezTo>
                    <a:pt x="814" y="313"/>
                    <a:pt x="1043" y="230"/>
                    <a:pt x="1023" y="105"/>
                  </a:cubicBezTo>
                  <a:cubicBezTo>
                    <a:pt x="1043" y="397"/>
                    <a:pt x="1043" y="397"/>
                    <a:pt x="1043" y="397"/>
                  </a:cubicBezTo>
                  <a:cubicBezTo>
                    <a:pt x="1043" y="522"/>
                    <a:pt x="835" y="606"/>
                    <a:pt x="543" y="584"/>
                  </a:cubicBezTo>
                  <a:cubicBezTo>
                    <a:pt x="272" y="563"/>
                    <a:pt x="21" y="439"/>
                    <a:pt x="21"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483" name="Freeform 1482"/>
            <p:cNvSpPr>
              <a:spLocks noChangeArrowheads="1"/>
            </p:cNvSpPr>
            <p:nvPr/>
          </p:nvSpPr>
          <p:spPr bwMode="auto">
            <a:xfrm>
              <a:off x="4855" y="1175"/>
              <a:ext cx="232" cy="121"/>
            </a:xfrm>
            <a:custGeom>
              <a:avLst/>
              <a:gdLst>
                <a:gd name="T0" fmla="*/ 1022 w 1023"/>
                <a:gd name="T1" fmla="*/ 314 h 544"/>
                <a:gd name="T2" fmla="*/ 1022 w 1023"/>
                <a:gd name="T3" fmla="*/ 314 h 544"/>
                <a:gd name="T4" fmla="*/ 501 w 1023"/>
                <a:gd name="T5" fmla="*/ 43 h 544"/>
                <a:gd name="T6" fmla="*/ 0 w 1023"/>
                <a:gd name="T7" fmla="*/ 230 h 544"/>
                <a:gd name="T8" fmla="*/ 521 w 1023"/>
                <a:gd name="T9" fmla="*/ 522 h 544"/>
                <a:gd name="T10" fmla="*/ 1022 w 1023"/>
                <a:gd name="T11" fmla="*/ 314 h 544"/>
              </a:gdLst>
              <a:ahLst/>
              <a:cxnLst>
                <a:cxn ang="0">
                  <a:pos x="T0" y="T1"/>
                </a:cxn>
                <a:cxn ang="0">
                  <a:pos x="T2" y="T3"/>
                </a:cxn>
                <a:cxn ang="0">
                  <a:pos x="T4" y="T5"/>
                </a:cxn>
                <a:cxn ang="0">
                  <a:pos x="T6" y="T7"/>
                </a:cxn>
                <a:cxn ang="0">
                  <a:pos x="T8" y="T9"/>
                </a:cxn>
                <a:cxn ang="0">
                  <a:pos x="T10" y="T11"/>
                </a:cxn>
              </a:cxnLst>
              <a:rect l="0" t="0" r="r" b="b"/>
              <a:pathLst>
                <a:path w="1023" h="544">
                  <a:moveTo>
                    <a:pt x="1022" y="314"/>
                  </a:moveTo>
                  <a:lnTo>
                    <a:pt x="1022" y="314"/>
                  </a:lnTo>
                  <a:cubicBezTo>
                    <a:pt x="1022" y="188"/>
                    <a:pt x="772" y="63"/>
                    <a:pt x="501" y="43"/>
                  </a:cubicBezTo>
                  <a:cubicBezTo>
                    <a:pt x="209" y="0"/>
                    <a:pt x="0" y="84"/>
                    <a:pt x="0" y="230"/>
                  </a:cubicBezTo>
                  <a:cubicBezTo>
                    <a:pt x="21" y="355"/>
                    <a:pt x="250" y="480"/>
                    <a:pt x="521" y="522"/>
                  </a:cubicBezTo>
                  <a:cubicBezTo>
                    <a:pt x="814" y="543"/>
                    <a:pt x="1022" y="460"/>
                    <a:pt x="1022" y="314"/>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484" name="Freeform 1483"/>
            <p:cNvSpPr>
              <a:spLocks noChangeArrowheads="1"/>
            </p:cNvSpPr>
            <p:nvPr/>
          </p:nvSpPr>
          <p:spPr bwMode="auto">
            <a:xfrm>
              <a:off x="4855" y="1225"/>
              <a:ext cx="236" cy="137"/>
            </a:xfrm>
            <a:custGeom>
              <a:avLst/>
              <a:gdLst>
                <a:gd name="T0" fmla="*/ 0 w 1044"/>
                <a:gd name="T1" fmla="*/ 0 h 606"/>
                <a:gd name="T2" fmla="*/ 0 w 1044"/>
                <a:gd name="T3" fmla="*/ 0 h 606"/>
                <a:gd name="T4" fmla="*/ 521 w 1044"/>
                <a:gd name="T5" fmla="*/ 292 h 606"/>
                <a:gd name="T6" fmla="*/ 1022 w 1044"/>
                <a:gd name="T7" fmla="*/ 84 h 606"/>
                <a:gd name="T8" fmla="*/ 1043 w 1044"/>
                <a:gd name="T9" fmla="*/ 375 h 606"/>
                <a:gd name="T10" fmla="*/ 543 w 1044"/>
                <a:gd name="T11" fmla="*/ 584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92"/>
                  </a:cubicBezTo>
                  <a:cubicBezTo>
                    <a:pt x="814" y="313"/>
                    <a:pt x="1022" y="230"/>
                    <a:pt x="1022" y="84"/>
                  </a:cubicBezTo>
                  <a:cubicBezTo>
                    <a:pt x="1043" y="375"/>
                    <a:pt x="1043" y="375"/>
                    <a:pt x="1043" y="375"/>
                  </a:cubicBezTo>
                  <a:cubicBezTo>
                    <a:pt x="1043" y="521"/>
                    <a:pt x="814" y="605"/>
                    <a:pt x="543" y="584"/>
                  </a:cubicBezTo>
                  <a:cubicBezTo>
                    <a:pt x="271" y="542"/>
                    <a:pt x="21" y="417"/>
                    <a:pt x="21"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485" name="Freeform 1484"/>
            <p:cNvSpPr>
              <a:spLocks noChangeArrowheads="1"/>
            </p:cNvSpPr>
            <p:nvPr/>
          </p:nvSpPr>
          <p:spPr bwMode="auto">
            <a:xfrm>
              <a:off x="4808" y="876"/>
              <a:ext cx="230" cy="121"/>
            </a:xfrm>
            <a:custGeom>
              <a:avLst/>
              <a:gdLst>
                <a:gd name="T0" fmla="*/ 1022 w 1023"/>
                <a:gd name="T1" fmla="*/ 313 h 544"/>
                <a:gd name="T2" fmla="*/ 1022 w 1023"/>
                <a:gd name="T3" fmla="*/ 313 h 544"/>
                <a:gd name="T4" fmla="*/ 500 w 1023"/>
                <a:gd name="T5" fmla="*/ 21 h 544"/>
                <a:gd name="T6" fmla="*/ 0 w 1023"/>
                <a:gd name="T7" fmla="*/ 209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22" y="188"/>
                    <a:pt x="771" y="63"/>
                    <a:pt x="500" y="21"/>
                  </a:cubicBezTo>
                  <a:cubicBezTo>
                    <a:pt x="208" y="0"/>
                    <a:pt x="0" y="84"/>
                    <a:pt x="0" y="209"/>
                  </a:cubicBezTo>
                  <a:cubicBezTo>
                    <a:pt x="20" y="355"/>
                    <a:pt x="250" y="480"/>
                    <a:pt x="521" y="501"/>
                  </a:cubicBezTo>
                  <a:cubicBezTo>
                    <a:pt x="813" y="543"/>
                    <a:pt x="1022" y="439"/>
                    <a:pt x="1022"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486" name="Freeform 1485"/>
            <p:cNvSpPr>
              <a:spLocks noChangeArrowheads="1"/>
            </p:cNvSpPr>
            <p:nvPr/>
          </p:nvSpPr>
          <p:spPr bwMode="auto">
            <a:xfrm>
              <a:off x="4808" y="923"/>
              <a:ext cx="236" cy="141"/>
            </a:xfrm>
            <a:custGeom>
              <a:avLst/>
              <a:gdLst>
                <a:gd name="T0" fmla="*/ 0 w 1043"/>
                <a:gd name="T1" fmla="*/ 0 h 627"/>
                <a:gd name="T2" fmla="*/ 0 w 1043"/>
                <a:gd name="T3" fmla="*/ 0 h 627"/>
                <a:gd name="T4" fmla="*/ 521 w 1043"/>
                <a:gd name="T5" fmla="*/ 292 h 627"/>
                <a:gd name="T6" fmla="*/ 1022 w 1043"/>
                <a:gd name="T7" fmla="*/ 104 h 627"/>
                <a:gd name="T8" fmla="*/ 1042 w 1043"/>
                <a:gd name="T9" fmla="*/ 397 h 627"/>
                <a:gd name="T10" fmla="*/ 542 w 1043"/>
                <a:gd name="T11" fmla="*/ 584 h 627"/>
                <a:gd name="T12" fmla="*/ 20 w 1043"/>
                <a:gd name="T13" fmla="*/ 292 h 627"/>
                <a:gd name="T14" fmla="*/ 0 w 1043"/>
                <a:gd name="T15" fmla="*/ 0 h 6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3" h="627">
                  <a:moveTo>
                    <a:pt x="0" y="0"/>
                  </a:moveTo>
                  <a:lnTo>
                    <a:pt x="0" y="0"/>
                  </a:lnTo>
                  <a:cubicBezTo>
                    <a:pt x="20" y="146"/>
                    <a:pt x="250" y="271"/>
                    <a:pt x="521" y="292"/>
                  </a:cubicBezTo>
                  <a:cubicBezTo>
                    <a:pt x="813" y="334"/>
                    <a:pt x="1022" y="230"/>
                    <a:pt x="1022" y="104"/>
                  </a:cubicBezTo>
                  <a:cubicBezTo>
                    <a:pt x="1042" y="397"/>
                    <a:pt x="1042" y="397"/>
                    <a:pt x="1042" y="397"/>
                  </a:cubicBezTo>
                  <a:cubicBezTo>
                    <a:pt x="1042" y="521"/>
                    <a:pt x="813" y="626"/>
                    <a:pt x="542" y="584"/>
                  </a:cubicBezTo>
                  <a:cubicBezTo>
                    <a:pt x="271" y="563"/>
                    <a:pt x="20" y="438"/>
                    <a:pt x="20"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487" name="Freeform 1486"/>
            <p:cNvSpPr>
              <a:spLocks noChangeArrowheads="1"/>
            </p:cNvSpPr>
            <p:nvPr/>
          </p:nvSpPr>
          <p:spPr bwMode="auto">
            <a:xfrm>
              <a:off x="5162" y="1056"/>
              <a:ext cx="232" cy="117"/>
            </a:xfrm>
            <a:custGeom>
              <a:avLst/>
              <a:gdLst>
                <a:gd name="T0" fmla="*/ 1022 w 1023"/>
                <a:gd name="T1" fmla="*/ 313 h 522"/>
                <a:gd name="T2" fmla="*/ 1022 w 1023"/>
                <a:gd name="T3" fmla="*/ 313 h 522"/>
                <a:gd name="T4" fmla="*/ 500 w 1023"/>
                <a:gd name="T5" fmla="*/ 21 h 522"/>
                <a:gd name="T6" fmla="*/ 0 w 1023"/>
                <a:gd name="T7" fmla="*/ 208 h 522"/>
                <a:gd name="T8" fmla="*/ 522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67"/>
                    <a:pt x="772" y="42"/>
                    <a:pt x="500" y="21"/>
                  </a:cubicBezTo>
                  <a:cubicBezTo>
                    <a:pt x="209" y="0"/>
                    <a:pt x="0" y="84"/>
                    <a:pt x="0" y="208"/>
                  </a:cubicBezTo>
                  <a:cubicBezTo>
                    <a:pt x="21" y="355"/>
                    <a:pt x="250" y="480"/>
                    <a:pt x="522" y="501"/>
                  </a:cubicBezTo>
                  <a:cubicBezTo>
                    <a:pt x="813" y="521"/>
                    <a:pt x="1022" y="438"/>
                    <a:pt x="1022"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488" name="Freeform 1487"/>
            <p:cNvSpPr>
              <a:spLocks noChangeArrowheads="1"/>
            </p:cNvSpPr>
            <p:nvPr/>
          </p:nvSpPr>
          <p:spPr bwMode="auto">
            <a:xfrm>
              <a:off x="5162" y="1102"/>
              <a:ext cx="236" cy="137"/>
            </a:xfrm>
            <a:custGeom>
              <a:avLst/>
              <a:gdLst>
                <a:gd name="T0" fmla="*/ 0 w 1044"/>
                <a:gd name="T1" fmla="*/ 0 h 607"/>
                <a:gd name="T2" fmla="*/ 0 w 1044"/>
                <a:gd name="T3" fmla="*/ 0 h 607"/>
                <a:gd name="T4" fmla="*/ 522 w 1044"/>
                <a:gd name="T5" fmla="*/ 293 h 607"/>
                <a:gd name="T6" fmla="*/ 1022 w 1044"/>
                <a:gd name="T7" fmla="*/ 105 h 607"/>
                <a:gd name="T8" fmla="*/ 1022 w 1044"/>
                <a:gd name="T9" fmla="*/ 397 h 607"/>
                <a:gd name="T10" fmla="*/ 542 w 1044"/>
                <a:gd name="T11" fmla="*/ 584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7"/>
                    <a:pt x="250" y="272"/>
                    <a:pt x="522" y="293"/>
                  </a:cubicBezTo>
                  <a:cubicBezTo>
                    <a:pt x="813" y="313"/>
                    <a:pt x="1022" y="230"/>
                    <a:pt x="1022" y="105"/>
                  </a:cubicBezTo>
                  <a:cubicBezTo>
                    <a:pt x="1022" y="397"/>
                    <a:pt x="1022" y="397"/>
                    <a:pt x="1022" y="397"/>
                  </a:cubicBezTo>
                  <a:cubicBezTo>
                    <a:pt x="1043" y="522"/>
                    <a:pt x="813" y="606"/>
                    <a:pt x="542" y="584"/>
                  </a:cubicBezTo>
                  <a:cubicBezTo>
                    <a:pt x="250" y="564"/>
                    <a:pt x="21" y="439"/>
                    <a:pt x="21" y="293"/>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grpSp>
      <p:grpSp>
        <p:nvGrpSpPr>
          <p:cNvPr id="1387" name="Group 204"/>
          <p:cNvGrpSpPr>
            <a:grpSpLocks/>
          </p:cNvGrpSpPr>
          <p:nvPr/>
        </p:nvGrpSpPr>
        <p:grpSpPr bwMode="auto">
          <a:xfrm rot="21012637" flipH="1">
            <a:off x="6354931" y="3669978"/>
            <a:ext cx="992980" cy="723563"/>
            <a:chOff x="3658" y="852"/>
            <a:chExt cx="1986" cy="1447"/>
          </a:xfrm>
        </p:grpSpPr>
        <p:sp>
          <p:nvSpPr>
            <p:cNvPr id="1451" name="Freeform 1450"/>
            <p:cNvSpPr>
              <a:spLocks noChangeArrowheads="1"/>
            </p:cNvSpPr>
            <p:nvPr/>
          </p:nvSpPr>
          <p:spPr bwMode="auto">
            <a:xfrm>
              <a:off x="3658" y="1419"/>
              <a:ext cx="662" cy="880"/>
            </a:xfrm>
            <a:custGeom>
              <a:avLst/>
              <a:gdLst>
                <a:gd name="T0" fmla="*/ 2921 w 2922"/>
                <a:gd name="T1" fmla="*/ 3879 h 3880"/>
                <a:gd name="T2" fmla="*/ 0 w 2922"/>
                <a:gd name="T3" fmla="*/ 2629 h 3880"/>
                <a:gd name="T4" fmla="*/ 0 w 2922"/>
                <a:gd name="T5" fmla="*/ 0 h 3880"/>
                <a:gd name="T6" fmla="*/ 2921 w 2922"/>
                <a:gd name="T7" fmla="*/ 1251 h 3880"/>
                <a:gd name="T8" fmla="*/ 2921 w 2922"/>
                <a:gd name="T9" fmla="*/ 3879 h 3880"/>
              </a:gdLst>
              <a:ahLst/>
              <a:cxnLst>
                <a:cxn ang="0">
                  <a:pos x="T0" y="T1"/>
                </a:cxn>
                <a:cxn ang="0">
                  <a:pos x="T2" y="T3"/>
                </a:cxn>
                <a:cxn ang="0">
                  <a:pos x="T4" y="T5"/>
                </a:cxn>
                <a:cxn ang="0">
                  <a:pos x="T6" y="T7"/>
                </a:cxn>
                <a:cxn ang="0">
                  <a:pos x="T8" y="T9"/>
                </a:cxn>
              </a:cxnLst>
              <a:rect l="0" t="0" r="r" b="b"/>
              <a:pathLst>
                <a:path w="2922" h="3880">
                  <a:moveTo>
                    <a:pt x="2921" y="3879"/>
                  </a:moveTo>
                  <a:lnTo>
                    <a:pt x="0" y="2629"/>
                  </a:lnTo>
                  <a:lnTo>
                    <a:pt x="0" y="0"/>
                  </a:lnTo>
                  <a:lnTo>
                    <a:pt x="2921" y="1251"/>
                  </a:lnTo>
                  <a:lnTo>
                    <a:pt x="2921" y="3879"/>
                  </a:lnTo>
                </a:path>
              </a:pathLst>
            </a:custGeom>
            <a:gradFill flip="none" rotWithShape="1">
              <a:gsLst>
                <a:gs pos="0">
                  <a:schemeClr val="accent4">
                    <a:lumMod val="40000"/>
                    <a:lumOff val="60000"/>
                  </a:schemeClr>
                </a:gs>
                <a:gs pos="46000">
                  <a:schemeClr val="accent4">
                    <a:lumMod val="95000"/>
                    <a:lumOff val="5000"/>
                  </a:schemeClr>
                </a:gs>
                <a:gs pos="100000">
                  <a:schemeClr val="accent4">
                    <a:lumMod val="60000"/>
                  </a:schemeClr>
                </a:gs>
              </a:gsLst>
              <a:path path="circle">
                <a:fillToRect l="50000" t="130000" r="50000" b="-3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452" name="Freeform 1451"/>
            <p:cNvSpPr>
              <a:spLocks noChangeArrowheads="1"/>
            </p:cNvSpPr>
            <p:nvPr/>
          </p:nvSpPr>
          <p:spPr bwMode="auto">
            <a:xfrm>
              <a:off x="4320" y="1133"/>
              <a:ext cx="1324" cy="1166"/>
            </a:xfrm>
            <a:custGeom>
              <a:avLst/>
              <a:gdLst>
                <a:gd name="T0" fmla="*/ 2920 w 5842"/>
                <a:gd name="T1" fmla="*/ 1272 h 5152"/>
                <a:gd name="T2" fmla="*/ 0 w 5842"/>
                <a:gd name="T3" fmla="*/ 2523 h 5152"/>
                <a:gd name="T4" fmla="*/ 0 w 5842"/>
                <a:gd name="T5" fmla="*/ 5151 h 5152"/>
                <a:gd name="T6" fmla="*/ 2920 w 5842"/>
                <a:gd name="T7" fmla="*/ 3901 h 5152"/>
                <a:gd name="T8" fmla="*/ 5841 w 5842"/>
                <a:gd name="T9" fmla="*/ 2649 h 5152"/>
                <a:gd name="T10" fmla="*/ 5841 w 5842"/>
                <a:gd name="T11" fmla="*/ 0 h 5152"/>
                <a:gd name="T12" fmla="*/ 2920 w 5842"/>
                <a:gd name="T13" fmla="*/ 1272 h 5152"/>
              </a:gdLst>
              <a:ahLst/>
              <a:cxnLst>
                <a:cxn ang="0">
                  <a:pos x="T0" y="T1"/>
                </a:cxn>
                <a:cxn ang="0">
                  <a:pos x="T2" y="T3"/>
                </a:cxn>
                <a:cxn ang="0">
                  <a:pos x="T4" y="T5"/>
                </a:cxn>
                <a:cxn ang="0">
                  <a:pos x="T6" y="T7"/>
                </a:cxn>
                <a:cxn ang="0">
                  <a:pos x="T8" y="T9"/>
                </a:cxn>
                <a:cxn ang="0">
                  <a:pos x="T10" y="T11"/>
                </a:cxn>
                <a:cxn ang="0">
                  <a:pos x="T12" y="T13"/>
                </a:cxn>
              </a:cxnLst>
              <a:rect l="0" t="0" r="r" b="b"/>
              <a:pathLst>
                <a:path w="5842" h="5152">
                  <a:moveTo>
                    <a:pt x="2920" y="1272"/>
                  </a:moveTo>
                  <a:lnTo>
                    <a:pt x="0" y="2523"/>
                  </a:lnTo>
                  <a:lnTo>
                    <a:pt x="0" y="5151"/>
                  </a:lnTo>
                  <a:lnTo>
                    <a:pt x="2920" y="3901"/>
                  </a:lnTo>
                  <a:lnTo>
                    <a:pt x="5841" y="2649"/>
                  </a:lnTo>
                  <a:lnTo>
                    <a:pt x="5841" y="0"/>
                  </a:lnTo>
                  <a:lnTo>
                    <a:pt x="2920" y="1272"/>
                  </a:lnTo>
                </a:path>
              </a:pathLst>
            </a:custGeom>
            <a:gradFill flip="none" rotWithShape="1">
              <a:gsLst>
                <a:gs pos="0">
                  <a:schemeClr val="accent4">
                    <a:lumMod val="89000"/>
                  </a:schemeClr>
                </a:gs>
                <a:gs pos="23000">
                  <a:schemeClr val="accent4">
                    <a:lumMod val="89000"/>
                  </a:schemeClr>
                </a:gs>
                <a:gs pos="69000">
                  <a:schemeClr val="accent4">
                    <a:lumMod val="75000"/>
                  </a:schemeClr>
                </a:gs>
                <a:gs pos="97000">
                  <a:schemeClr val="accent4">
                    <a:lumMod val="70000"/>
                  </a:schemeClr>
                </a:gs>
              </a:gsLst>
              <a:path path="circle">
                <a:fillToRect l="50000" t="50000" r="50000" b="5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453" name="Freeform 1452"/>
            <p:cNvSpPr>
              <a:spLocks noChangeArrowheads="1"/>
            </p:cNvSpPr>
            <p:nvPr/>
          </p:nvSpPr>
          <p:spPr bwMode="auto">
            <a:xfrm>
              <a:off x="3658" y="852"/>
              <a:ext cx="1986" cy="856"/>
            </a:xfrm>
            <a:custGeom>
              <a:avLst/>
              <a:gdLst>
                <a:gd name="T0" fmla="*/ 5841 w 8763"/>
                <a:gd name="T1" fmla="*/ 0 h 3776"/>
                <a:gd name="T2" fmla="*/ 2921 w 8763"/>
                <a:gd name="T3" fmla="*/ 1252 h 3776"/>
                <a:gd name="T4" fmla="*/ 0 w 8763"/>
                <a:gd name="T5" fmla="*/ 2524 h 3776"/>
                <a:gd name="T6" fmla="*/ 2921 w 8763"/>
                <a:gd name="T7" fmla="*/ 3775 h 3776"/>
                <a:gd name="T8" fmla="*/ 5841 w 8763"/>
                <a:gd name="T9" fmla="*/ 2524 h 3776"/>
                <a:gd name="T10" fmla="*/ 8762 w 8763"/>
                <a:gd name="T11" fmla="*/ 1252 h 3776"/>
                <a:gd name="T12" fmla="*/ 5841 w 8763"/>
                <a:gd name="T13" fmla="*/ 0 h 3776"/>
              </a:gdLst>
              <a:ahLst/>
              <a:cxnLst>
                <a:cxn ang="0">
                  <a:pos x="T0" y="T1"/>
                </a:cxn>
                <a:cxn ang="0">
                  <a:pos x="T2" y="T3"/>
                </a:cxn>
                <a:cxn ang="0">
                  <a:pos x="T4" y="T5"/>
                </a:cxn>
                <a:cxn ang="0">
                  <a:pos x="T6" y="T7"/>
                </a:cxn>
                <a:cxn ang="0">
                  <a:pos x="T8" y="T9"/>
                </a:cxn>
                <a:cxn ang="0">
                  <a:pos x="T10" y="T11"/>
                </a:cxn>
                <a:cxn ang="0">
                  <a:pos x="T12" y="T13"/>
                </a:cxn>
              </a:cxnLst>
              <a:rect l="0" t="0" r="r" b="b"/>
              <a:pathLst>
                <a:path w="8763" h="3776">
                  <a:moveTo>
                    <a:pt x="5841" y="0"/>
                  </a:moveTo>
                  <a:lnTo>
                    <a:pt x="2921" y="1252"/>
                  </a:lnTo>
                  <a:lnTo>
                    <a:pt x="0" y="2524"/>
                  </a:lnTo>
                  <a:lnTo>
                    <a:pt x="2921" y="3775"/>
                  </a:lnTo>
                  <a:lnTo>
                    <a:pt x="5841" y="2524"/>
                  </a:lnTo>
                  <a:lnTo>
                    <a:pt x="8762" y="1252"/>
                  </a:lnTo>
                  <a:lnTo>
                    <a:pt x="5841" y="0"/>
                  </a:lnTo>
                </a:path>
              </a:pathLst>
            </a:custGeom>
            <a:gradFill flip="none" rotWithShape="1">
              <a:gsLst>
                <a:gs pos="0">
                  <a:schemeClr val="accent4">
                    <a:lumMod val="0"/>
                    <a:lumOff val="100000"/>
                  </a:schemeClr>
                </a:gs>
                <a:gs pos="35000">
                  <a:schemeClr val="accent4">
                    <a:lumMod val="0"/>
                    <a:lumOff val="100000"/>
                  </a:schemeClr>
                </a:gs>
                <a:gs pos="100000">
                  <a:schemeClr val="accent4">
                    <a:lumMod val="100000"/>
                  </a:schemeClr>
                </a:gs>
              </a:gsLst>
              <a:path path="circle">
                <a:fillToRect l="50000" t="-80000" r="50000" b="18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454" name="Freeform 1453"/>
            <p:cNvSpPr>
              <a:spLocks noChangeArrowheads="1"/>
            </p:cNvSpPr>
            <p:nvPr/>
          </p:nvSpPr>
          <p:spPr bwMode="auto">
            <a:xfrm>
              <a:off x="3872" y="1246"/>
              <a:ext cx="234" cy="121"/>
            </a:xfrm>
            <a:custGeom>
              <a:avLst/>
              <a:gdLst>
                <a:gd name="T0" fmla="*/ 1022 w 1044"/>
                <a:gd name="T1" fmla="*/ 333 h 543"/>
                <a:gd name="T2" fmla="*/ 1022 w 1044"/>
                <a:gd name="T3" fmla="*/ 333 h 543"/>
                <a:gd name="T4" fmla="*/ 500 w 1044"/>
                <a:gd name="T5" fmla="*/ 41 h 543"/>
                <a:gd name="T6" fmla="*/ 20 w 1044"/>
                <a:gd name="T7" fmla="*/ 229 h 543"/>
                <a:gd name="T8" fmla="*/ 542 w 1044"/>
                <a:gd name="T9" fmla="*/ 521 h 543"/>
                <a:gd name="T10" fmla="*/ 1022 w 1044"/>
                <a:gd name="T11" fmla="*/ 333 h 543"/>
              </a:gdLst>
              <a:ahLst/>
              <a:cxnLst>
                <a:cxn ang="0">
                  <a:pos x="T0" y="T1"/>
                </a:cxn>
                <a:cxn ang="0">
                  <a:pos x="T2" y="T3"/>
                </a:cxn>
                <a:cxn ang="0">
                  <a:pos x="T4" y="T5"/>
                </a:cxn>
                <a:cxn ang="0">
                  <a:pos x="T6" y="T7"/>
                </a:cxn>
                <a:cxn ang="0">
                  <a:pos x="T8" y="T9"/>
                </a:cxn>
                <a:cxn ang="0">
                  <a:pos x="T10" y="T11"/>
                </a:cxn>
              </a:cxnLst>
              <a:rect l="0" t="0" r="r" b="b"/>
              <a:pathLst>
                <a:path w="1044" h="543">
                  <a:moveTo>
                    <a:pt x="1022" y="333"/>
                  </a:moveTo>
                  <a:lnTo>
                    <a:pt x="1022" y="333"/>
                  </a:lnTo>
                  <a:cubicBezTo>
                    <a:pt x="1022" y="187"/>
                    <a:pt x="793" y="62"/>
                    <a:pt x="500" y="41"/>
                  </a:cubicBezTo>
                  <a:cubicBezTo>
                    <a:pt x="229" y="0"/>
                    <a:pt x="0" y="104"/>
                    <a:pt x="20" y="229"/>
                  </a:cubicBezTo>
                  <a:cubicBezTo>
                    <a:pt x="20" y="354"/>
                    <a:pt x="250" y="479"/>
                    <a:pt x="542" y="521"/>
                  </a:cubicBezTo>
                  <a:cubicBezTo>
                    <a:pt x="813" y="542"/>
                    <a:pt x="1043" y="458"/>
                    <a:pt x="1022" y="33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455" name="Freeform 1454"/>
            <p:cNvSpPr>
              <a:spLocks noChangeArrowheads="1"/>
            </p:cNvSpPr>
            <p:nvPr/>
          </p:nvSpPr>
          <p:spPr bwMode="auto">
            <a:xfrm>
              <a:off x="3876" y="1298"/>
              <a:ext cx="230" cy="135"/>
            </a:xfrm>
            <a:custGeom>
              <a:avLst/>
              <a:gdLst>
                <a:gd name="T0" fmla="*/ 0 w 1024"/>
                <a:gd name="T1" fmla="*/ 0 h 606"/>
                <a:gd name="T2" fmla="*/ 0 w 1024"/>
                <a:gd name="T3" fmla="*/ 0 h 606"/>
                <a:gd name="T4" fmla="*/ 522 w 1024"/>
                <a:gd name="T5" fmla="*/ 292 h 606"/>
                <a:gd name="T6" fmla="*/ 1002 w 1024"/>
                <a:gd name="T7" fmla="*/ 104 h 606"/>
                <a:gd name="T8" fmla="*/ 1023 w 1024"/>
                <a:gd name="T9" fmla="*/ 396 h 606"/>
                <a:gd name="T10" fmla="*/ 522 w 1024"/>
                <a:gd name="T11" fmla="*/ 584 h 606"/>
                <a:gd name="T12" fmla="*/ 0 w 1024"/>
                <a:gd name="T13" fmla="*/ 292 h 606"/>
                <a:gd name="T14" fmla="*/ 0 w 102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4" h="606">
                  <a:moveTo>
                    <a:pt x="0" y="0"/>
                  </a:moveTo>
                  <a:lnTo>
                    <a:pt x="0" y="0"/>
                  </a:lnTo>
                  <a:cubicBezTo>
                    <a:pt x="0" y="125"/>
                    <a:pt x="230" y="250"/>
                    <a:pt x="522" y="292"/>
                  </a:cubicBezTo>
                  <a:cubicBezTo>
                    <a:pt x="793" y="313"/>
                    <a:pt x="1023" y="229"/>
                    <a:pt x="1002" y="104"/>
                  </a:cubicBezTo>
                  <a:cubicBezTo>
                    <a:pt x="1023" y="396"/>
                    <a:pt x="1023" y="396"/>
                    <a:pt x="1023" y="396"/>
                  </a:cubicBezTo>
                  <a:cubicBezTo>
                    <a:pt x="1023" y="521"/>
                    <a:pt x="814" y="605"/>
                    <a:pt x="522" y="584"/>
                  </a:cubicBezTo>
                  <a:cubicBezTo>
                    <a:pt x="251" y="563"/>
                    <a:pt x="22" y="417"/>
                    <a:pt x="0"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456" name="Freeform 1455"/>
            <p:cNvSpPr>
              <a:spLocks noChangeArrowheads="1"/>
            </p:cNvSpPr>
            <p:nvPr/>
          </p:nvSpPr>
          <p:spPr bwMode="auto">
            <a:xfrm>
              <a:off x="4225" y="1423"/>
              <a:ext cx="236" cy="123"/>
            </a:xfrm>
            <a:custGeom>
              <a:avLst/>
              <a:gdLst>
                <a:gd name="T0" fmla="*/ 1022 w 1044"/>
                <a:gd name="T1" fmla="*/ 313 h 544"/>
                <a:gd name="T2" fmla="*/ 1022 w 1044"/>
                <a:gd name="T3" fmla="*/ 313 h 544"/>
                <a:gd name="T4" fmla="*/ 501 w 1044"/>
                <a:gd name="T5" fmla="*/ 21 h 544"/>
                <a:gd name="T6" fmla="*/ 21 w 1044"/>
                <a:gd name="T7" fmla="*/ 230 h 544"/>
                <a:gd name="T8" fmla="*/ 542 w 1044"/>
                <a:gd name="T9" fmla="*/ 522 h 544"/>
                <a:gd name="T10" fmla="*/ 1022 w 1044"/>
                <a:gd name="T11" fmla="*/ 313 h 544"/>
              </a:gdLst>
              <a:ahLst/>
              <a:cxnLst>
                <a:cxn ang="0">
                  <a:pos x="T0" y="T1"/>
                </a:cxn>
                <a:cxn ang="0">
                  <a:pos x="T2" y="T3"/>
                </a:cxn>
                <a:cxn ang="0">
                  <a:pos x="T4" y="T5"/>
                </a:cxn>
                <a:cxn ang="0">
                  <a:pos x="T6" y="T7"/>
                </a:cxn>
                <a:cxn ang="0">
                  <a:pos x="T8" y="T9"/>
                </a:cxn>
                <a:cxn ang="0">
                  <a:pos x="T10" y="T11"/>
                </a:cxn>
              </a:cxnLst>
              <a:rect l="0" t="0" r="r" b="b"/>
              <a:pathLst>
                <a:path w="1044" h="544">
                  <a:moveTo>
                    <a:pt x="1022" y="313"/>
                  </a:moveTo>
                  <a:lnTo>
                    <a:pt x="1022" y="313"/>
                  </a:lnTo>
                  <a:cubicBezTo>
                    <a:pt x="1022" y="188"/>
                    <a:pt x="793" y="63"/>
                    <a:pt x="501" y="21"/>
                  </a:cubicBezTo>
                  <a:cubicBezTo>
                    <a:pt x="230" y="0"/>
                    <a:pt x="0" y="83"/>
                    <a:pt x="21" y="230"/>
                  </a:cubicBezTo>
                  <a:cubicBezTo>
                    <a:pt x="21" y="355"/>
                    <a:pt x="251" y="480"/>
                    <a:pt x="542" y="522"/>
                  </a:cubicBezTo>
                  <a:cubicBezTo>
                    <a:pt x="814" y="543"/>
                    <a:pt x="1043" y="459"/>
                    <a:pt x="1022"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457" name="Freeform 1456"/>
            <p:cNvSpPr>
              <a:spLocks noChangeArrowheads="1"/>
            </p:cNvSpPr>
            <p:nvPr/>
          </p:nvSpPr>
          <p:spPr bwMode="auto">
            <a:xfrm>
              <a:off x="4229" y="1478"/>
              <a:ext cx="232" cy="135"/>
            </a:xfrm>
            <a:custGeom>
              <a:avLst/>
              <a:gdLst>
                <a:gd name="T0" fmla="*/ 0 w 1023"/>
                <a:gd name="T1" fmla="*/ 0 h 605"/>
                <a:gd name="T2" fmla="*/ 0 w 1023"/>
                <a:gd name="T3" fmla="*/ 0 h 605"/>
                <a:gd name="T4" fmla="*/ 521 w 1023"/>
                <a:gd name="T5" fmla="*/ 292 h 605"/>
                <a:gd name="T6" fmla="*/ 1001 w 1023"/>
                <a:gd name="T7" fmla="*/ 83 h 605"/>
                <a:gd name="T8" fmla="*/ 1022 w 1023"/>
                <a:gd name="T9" fmla="*/ 375 h 605"/>
                <a:gd name="T10" fmla="*/ 521 w 1023"/>
                <a:gd name="T11" fmla="*/ 584 h 605"/>
                <a:gd name="T12" fmla="*/ 0 w 1023"/>
                <a:gd name="T13" fmla="*/ 292 h 605"/>
                <a:gd name="T14" fmla="*/ 0 w 1023"/>
                <a:gd name="T15" fmla="*/ 0 h 6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3" h="605">
                  <a:moveTo>
                    <a:pt x="0" y="0"/>
                  </a:moveTo>
                  <a:lnTo>
                    <a:pt x="0" y="0"/>
                  </a:lnTo>
                  <a:cubicBezTo>
                    <a:pt x="0" y="125"/>
                    <a:pt x="230" y="250"/>
                    <a:pt x="521" y="292"/>
                  </a:cubicBezTo>
                  <a:cubicBezTo>
                    <a:pt x="793" y="313"/>
                    <a:pt x="1022" y="229"/>
                    <a:pt x="1001" y="83"/>
                  </a:cubicBezTo>
                  <a:cubicBezTo>
                    <a:pt x="1022" y="375"/>
                    <a:pt x="1022" y="375"/>
                    <a:pt x="1022" y="375"/>
                  </a:cubicBezTo>
                  <a:cubicBezTo>
                    <a:pt x="1022" y="521"/>
                    <a:pt x="814" y="604"/>
                    <a:pt x="521" y="584"/>
                  </a:cubicBezTo>
                  <a:cubicBezTo>
                    <a:pt x="250" y="542"/>
                    <a:pt x="21" y="417"/>
                    <a:pt x="0"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458" name="Freeform 1457"/>
            <p:cNvSpPr>
              <a:spLocks noChangeArrowheads="1"/>
            </p:cNvSpPr>
            <p:nvPr/>
          </p:nvSpPr>
          <p:spPr bwMode="auto">
            <a:xfrm>
              <a:off x="4183" y="1122"/>
              <a:ext cx="232" cy="121"/>
            </a:xfrm>
            <a:custGeom>
              <a:avLst/>
              <a:gdLst>
                <a:gd name="T0" fmla="*/ 1022 w 1023"/>
                <a:gd name="T1" fmla="*/ 313 h 544"/>
                <a:gd name="T2" fmla="*/ 1022 w 1023"/>
                <a:gd name="T3" fmla="*/ 313 h 544"/>
                <a:gd name="T4" fmla="*/ 501 w 1023"/>
                <a:gd name="T5" fmla="*/ 21 h 544"/>
                <a:gd name="T6" fmla="*/ 0 w 1023"/>
                <a:gd name="T7" fmla="*/ 229 h 544"/>
                <a:gd name="T8" fmla="*/ 521 w 1023"/>
                <a:gd name="T9" fmla="*/ 500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1"/>
                  </a:cubicBezTo>
                  <a:cubicBezTo>
                    <a:pt x="208" y="0"/>
                    <a:pt x="0" y="83"/>
                    <a:pt x="0" y="229"/>
                  </a:cubicBezTo>
                  <a:cubicBezTo>
                    <a:pt x="0" y="355"/>
                    <a:pt x="250" y="480"/>
                    <a:pt x="521" y="500"/>
                  </a:cubicBezTo>
                  <a:cubicBezTo>
                    <a:pt x="813" y="543"/>
                    <a:pt x="1022" y="459"/>
                    <a:pt x="1022"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459" name="Freeform 1458"/>
            <p:cNvSpPr>
              <a:spLocks noChangeArrowheads="1"/>
            </p:cNvSpPr>
            <p:nvPr/>
          </p:nvSpPr>
          <p:spPr bwMode="auto">
            <a:xfrm>
              <a:off x="4183" y="1175"/>
              <a:ext cx="236" cy="135"/>
            </a:xfrm>
            <a:custGeom>
              <a:avLst/>
              <a:gdLst>
                <a:gd name="T0" fmla="*/ 0 w 1044"/>
                <a:gd name="T1" fmla="*/ 0 h 606"/>
                <a:gd name="T2" fmla="*/ 0 w 1044"/>
                <a:gd name="T3" fmla="*/ 0 h 606"/>
                <a:gd name="T4" fmla="*/ 521 w 1044"/>
                <a:gd name="T5" fmla="*/ 271 h 606"/>
                <a:gd name="T6" fmla="*/ 1022 w 1044"/>
                <a:gd name="T7" fmla="*/ 84 h 606"/>
                <a:gd name="T8" fmla="*/ 1022 w 1044"/>
                <a:gd name="T9" fmla="*/ 376 h 606"/>
                <a:gd name="T10" fmla="*/ 542 w 1044"/>
                <a:gd name="T11" fmla="*/ 564 h 606"/>
                <a:gd name="T12" fmla="*/ 21 w 1044"/>
                <a:gd name="T13" fmla="*/ 293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0" y="126"/>
                    <a:pt x="250" y="251"/>
                    <a:pt x="521" y="271"/>
                  </a:cubicBezTo>
                  <a:cubicBezTo>
                    <a:pt x="813" y="314"/>
                    <a:pt x="1022" y="230"/>
                    <a:pt x="1022" y="84"/>
                  </a:cubicBezTo>
                  <a:cubicBezTo>
                    <a:pt x="1022" y="376"/>
                    <a:pt x="1022" y="376"/>
                    <a:pt x="1022" y="376"/>
                  </a:cubicBezTo>
                  <a:cubicBezTo>
                    <a:pt x="1043" y="522"/>
                    <a:pt x="813" y="605"/>
                    <a:pt x="542" y="564"/>
                  </a:cubicBezTo>
                  <a:cubicBezTo>
                    <a:pt x="250" y="543"/>
                    <a:pt x="21" y="418"/>
                    <a:pt x="21" y="293"/>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460" name="Freeform 1459"/>
            <p:cNvSpPr>
              <a:spLocks noChangeArrowheads="1"/>
            </p:cNvSpPr>
            <p:nvPr/>
          </p:nvSpPr>
          <p:spPr bwMode="auto">
            <a:xfrm>
              <a:off x="4534" y="1300"/>
              <a:ext cx="234" cy="117"/>
            </a:xfrm>
            <a:custGeom>
              <a:avLst/>
              <a:gdLst>
                <a:gd name="T0" fmla="*/ 1044 w 1045"/>
                <a:gd name="T1" fmla="*/ 313 h 522"/>
                <a:gd name="T2" fmla="*/ 1044 w 1045"/>
                <a:gd name="T3" fmla="*/ 313 h 522"/>
                <a:gd name="T4" fmla="*/ 501 w 1045"/>
                <a:gd name="T5" fmla="*/ 21 h 522"/>
                <a:gd name="T6" fmla="*/ 21 w 1045"/>
                <a:gd name="T7" fmla="*/ 208 h 522"/>
                <a:gd name="T8" fmla="*/ 543 w 1045"/>
                <a:gd name="T9" fmla="*/ 500 h 522"/>
                <a:gd name="T10" fmla="*/ 1044 w 1045"/>
                <a:gd name="T11" fmla="*/ 313 h 522"/>
              </a:gdLst>
              <a:ahLst/>
              <a:cxnLst>
                <a:cxn ang="0">
                  <a:pos x="T0" y="T1"/>
                </a:cxn>
                <a:cxn ang="0">
                  <a:pos x="T2" y="T3"/>
                </a:cxn>
                <a:cxn ang="0">
                  <a:pos x="T4" y="T5"/>
                </a:cxn>
                <a:cxn ang="0">
                  <a:pos x="T6" y="T7"/>
                </a:cxn>
                <a:cxn ang="0">
                  <a:pos x="T8" y="T9"/>
                </a:cxn>
                <a:cxn ang="0">
                  <a:pos x="T10" y="T11"/>
                </a:cxn>
              </a:cxnLst>
              <a:rect l="0" t="0" r="r" b="b"/>
              <a:pathLst>
                <a:path w="1045" h="522">
                  <a:moveTo>
                    <a:pt x="1044" y="313"/>
                  </a:moveTo>
                  <a:lnTo>
                    <a:pt x="1044" y="313"/>
                  </a:lnTo>
                  <a:cubicBezTo>
                    <a:pt x="1022" y="187"/>
                    <a:pt x="793" y="41"/>
                    <a:pt x="501" y="21"/>
                  </a:cubicBezTo>
                  <a:cubicBezTo>
                    <a:pt x="230" y="0"/>
                    <a:pt x="0" y="83"/>
                    <a:pt x="21" y="208"/>
                  </a:cubicBezTo>
                  <a:cubicBezTo>
                    <a:pt x="21" y="354"/>
                    <a:pt x="271" y="480"/>
                    <a:pt x="543" y="500"/>
                  </a:cubicBezTo>
                  <a:cubicBezTo>
                    <a:pt x="814" y="521"/>
                    <a:pt x="1044" y="438"/>
                    <a:pt x="1044"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461" name="Freeform 1460"/>
            <p:cNvSpPr>
              <a:spLocks noChangeArrowheads="1"/>
            </p:cNvSpPr>
            <p:nvPr/>
          </p:nvSpPr>
          <p:spPr bwMode="auto">
            <a:xfrm>
              <a:off x="4538" y="1348"/>
              <a:ext cx="236" cy="137"/>
            </a:xfrm>
            <a:custGeom>
              <a:avLst/>
              <a:gdLst>
                <a:gd name="T0" fmla="*/ 0 w 1044"/>
                <a:gd name="T1" fmla="*/ 0 h 607"/>
                <a:gd name="T2" fmla="*/ 0 w 1044"/>
                <a:gd name="T3" fmla="*/ 0 h 607"/>
                <a:gd name="T4" fmla="*/ 522 w 1044"/>
                <a:gd name="T5" fmla="*/ 292 h 607"/>
                <a:gd name="T6" fmla="*/ 1023 w 1044"/>
                <a:gd name="T7" fmla="*/ 105 h 607"/>
                <a:gd name="T8" fmla="*/ 1023 w 1044"/>
                <a:gd name="T9" fmla="*/ 397 h 607"/>
                <a:gd name="T10" fmla="*/ 543 w 1044"/>
                <a:gd name="T11" fmla="*/ 584 h 607"/>
                <a:gd name="T12" fmla="*/ 0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6"/>
                    <a:pt x="250" y="272"/>
                    <a:pt x="522" y="292"/>
                  </a:cubicBezTo>
                  <a:cubicBezTo>
                    <a:pt x="793" y="313"/>
                    <a:pt x="1023" y="230"/>
                    <a:pt x="1023" y="105"/>
                  </a:cubicBezTo>
                  <a:cubicBezTo>
                    <a:pt x="1023" y="397"/>
                    <a:pt x="1023" y="397"/>
                    <a:pt x="1023" y="397"/>
                  </a:cubicBezTo>
                  <a:cubicBezTo>
                    <a:pt x="1043" y="522"/>
                    <a:pt x="814" y="606"/>
                    <a:pt x="543" y="584"/>
                  </a:cubicBezTo>
                  <a:cubicBezTo>
                    <a:pt x="250" y="564"/>
                    <a:pt x="21" y="439"/>
                    <a:pt x="0"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462" name="Freeform 1461"/>
            <p:cNvSpPr>
              <a:spLocks noChangeArrowheads="1"/>
            </p:cNvSpPr>
            <p:nvPr/>
          </p:nvSpPr>
          <p:spPr bwMode="auto">
            <a:xfrm>
              <a:off x="4500" y="999"/>
              <a:ext cx="236" cy="117"/>
            </a:xfrm>
            <a:custGeom>
              <a:avLst/>
              <a:gdLst>
                <a:gd name="T0" fmla="*/ 1023 w 1044"/>
                <a:gd name="T1" fmla="*/ 313 h 522"/>
                <a:gd name="T2" fmla="*/ 1023 w 1044"/>
                <a:gd name="T3" fmla="*/ 313 h 522"/>
                <a:gd name="T4" fmla="*/ 501 w 1044"/>
                <a:gd name="T5" fmla="*/ 21 h 522"/>
                <a:gd name="T6" fmla="*/ 0 w 1044"/>
                <a:gd name="T7" fmla="*/ 208 h 522"/>
                <a:gd name="T8" fmla="*/ 543 w 1044"/>
                <a:gd name="T9" fmla="*/ 500 h 522"/>
                <a:gd name="T10" fmla="*/ 1023 w 1044"/>
                <a:gd name="T11" fmla="*/ 313 h 522"/>
              </a:gdLst>
              <a:ahLst/>
              <a:cxnLst>
                <a:cxn ang="0">
                  <a:pos x="T0" y="T1"/>
                </a:cxn>
                <a:cxn ang="0">
                  <a:pos x="T2" y="T3"/>
                </a:cxn>
                <a:cxn ang="0">
                  <a:pos x="T4" y="T5"/>
                </a:cxn>
                <a:cxn ang="0">
                  <a:pos x="T6" y="T7"/>
                </a:cxn>
                <a:cxn ang="0">
                  <a:pos x="T8" y="T9"/>
                </a:cxn>
                <a:cxn ang="0">
                  <a:pos x="T10" y="T11"/>
                </a:cxn>
              </a:cxnLst>
              <a:rect l="0" t="0" r="r" b="b"/>
              <a:pathLst>
                <a:path w="1044" h="522">
                  <a:moveTo>
                    <a:pt x="1023" y="313"/>
                  </a:moveTo>
                  <a:lnTo>
                    <a:pt x="1023" y="313"/>
                  </a:lnTo>
                  <a:cubicBezTo>
                    <a:pt x="1023" y="167"/>
                    <a:pt x="772" y="41"/>
                    <a:pt x="501" y="21"/>
                  </a:cubicBezTo>
                  <a:cubicBezTo>
                    <a:pt x="230" y="0"/>
                    <a:pt x="0" y="83"/>
                    <a:pt x="0" y="208"/>
                  </a:cubicBezTo>
                  <a:cubicBezTo>
                    <a:pt x="21" y="354"/>
                    <a:pt x="250" y="480"/>
                    <a:pt x="543" y="500"/>
                  </a:cubicBezTo>
                  <a:cubicBezTo>
                    <a:pt x="814" y="521"/>
                    <a:pt x="1043" y="438"/>
                    <a:pt x="1023"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463" name="Freeform 1462"/>
            <p:cNvSpPr>
              <a:spLocks noChangeArrowheads="1"/>
            </p:cNvSpPr>
            <p:nvPr/>
          </p:nvSpPr>
          <p:spPr bwMode="auto">
            <a:xfrm>
              <a:off x="4500" y="1046"/>
              <a:ext cx="236" cy="137"/>
            </a:xfrm>
            <a:custGeom>
              <a:avLst/>
              <a:gdLst>
                <a:gd name="T0" fmla="*/ 0 w 1044"/>
                <a:gd name="T1" fmla="*/ 0 h 607"/>
                <a:gd name="T2" fmla="*/ 0 w 1044"/>
                <a:gd name="T3" fmla="*/ 0 h 607"/>
                <a:gd name="T4" fmla="*/ 543 w 1044"/>
                <a:gd name="T5" fmla="*/ 292 h 607"/>
                <a:gd name="T6" fmla="*/ 1023 w 1044"/>
                <a:gd name="T7" fmla="*/ 105 h 607"/>
                <a:gd name="T8" fmla="*/ 1043 w 1044"/>
                <a:gd name="T9" fmla="*/ 397 h 607"/>
                <a:gd name="T10" fmla="*/ 543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0" y="272"/>
                    <a:pt x="543" y="292"/>
                  </a:cubicBezTo>
                  <a:cubicBezTo>
                    <a:pt x="814" y="313"/>
                    <a:pt x="1043" y="230"/>
                    <a:pt x="1023" y="105"/>
                  </a:cubicBezTo>
                  <a:cubicBezTo>
                    <a:pt x="1043" y="397"/>
                    <a:pt x="1043" y="397"/>
                    <a:pt x="1043" y="397"/>
                  </a:cubicBezTo>
                  <a:cubicBezTo>
                    <a:pt x="1043" y="522"/>
                    <a:pt x="835" y="606"/>
                    <a:pt x="543" y="584"/>
                  </a:cubicBezTo>
                  <a:cubicBezTo>
                    <a:pt x="272" y="563"/>
                    <a:pt x="21" y="439"/>
                    <a:pt x="21"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464" name="Freeform 1463"/>
            <p:cNvSpPr>
              <a:spLocks noChangeArrowheads="1"/>
            </p:cNvSpPr>
            <p:nvPr/>
          </p:nvSpPr>
          <p:spPr bwMode="auto">
            <a:xfrm>
              <a:off x="4855" y="1175"/>
              <a:ext cx="232" cy="121"/>
            </a:xfrm>
            <a:custGeom>
              <a:avLst/>
              <a:gdLst>
                <a:gd name="T0" fmla="*/ 1022 w 1023"/>
                <a:gd name="T1" fmla="*/ 314 h 544"/>
                <a:gd name="T2" fmla="*/ 1022 w 1023"/>
                <a:gd name="T3" fmla="*/ 314 h 544"/>
                <a:gd name="T4" fmla="*/ 501 w 1023"/>
                <a:gd name="T5" fmla="*/ 43 h 544"/>
                <a:gd name="T6" fmla="*/ 0 w 1023"/>
                <a:gd name="T7" fmla="*/ 230 h 544"/>
                <a:gd name="T8" fmla="*/ 521 w 1023"/>
                <a:gd name="T9" fmla="*/ 522 h 544"/>
                <a:gd name="T10" fmla="*/ 1022 w 1023"/>
                <a:gd name="T11" fmla="*/ 314 h 544"/>
              </a:gdLst>
              <a:ahLst/>
              <a:cxnLst>
                <a:cxn ang="0">
                  <a:pos x="T0" y="T1"/>
                </a:cxn>
                <a:cxn ang="0">
                  <a:pos x="T2" y="T3"/>
                </a:cxn>
                <a:cxn ang="0">
                  <a:pos x="T4" y="T5"/>
                </a:cxn>
                <a:cxn ang="0">
                  <a:pos x="T6" y="T7"/>
                </a:cxn>
                <a:cxn ang="0">
                  <a:pos x="T8" y="T9"/>
                </a:cxn>
                <a:cxn ang="0">
                  <a:pos x="T10" y="T11"/>
                </a:cxn>
              </a:cxnLst>
              <a:rect l="0" t="0" r="r" b="b"/>
              <a:pathLst>
                <a:path w="1023" h="544">
                  <a:moveTo>
                    <a:pt x="1022" y="314"/>
                  </a:moveTo>
                  <a:lnTo>
                    <a:pt x="1022" y="314"/>
                  </a:lnTo>
                  <a:cubicBezTo>
                    <a:pt x="1022" y="188"/>
                    <a:pt x="772" y="63"/>
                    <a:pt x="501" y="43"/>
                  </a:cubicBezTo>
                  <a:cubicBezTo>
                    <a:pt x="209" y="0"/>
                    <a:pt x="0" y="84"/>
                    <a:pt x="0" y="230"/>
                  </a:cubicBezTo>
                  <a:cubicBezTo>
                    <a:pt x="21" y="355"/>
                    <a:pt x="250" y="480"/>
                    <a:pt x="521" y="522"/>
                  </a:cubicBezTo>
                  <a:cubicBezTo>
                    <a:pt x="814" y="543"/>
                    <a:pt x="1022" y="460"/>
                    <a:pt x="1022" y="314"/>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465" name="Freeform 1464"/>
            <p:cNvSpPr>
              <a:spLocks noChangeArrowheads="1"/>
            </p:cNvSpPr>
            <p:nvPr/>
          </p:nvSpPr>
          <p:spPr bwMode="auto">
            <a:xfrm>
              <a:off x="4855" y="1225"/>
              <a:ext cx="236" cy="137"/>
            </a:xfrm>
            <a:custGeom>
              <a:avLst/>
              <a:gdLst>
                <a:gd name="T0" fmla="*/ 0 w 1044"/>
                <a:gd name="T1" fmla="*/ 0 h 606"/>
                <a:gd name="T2" fmla="*/ 0 w 1044"/>
                <a:gd name="T3" fmla="*/ 0 h 606"/>
                <a:gd name="T4" fmla="*/ 521 w 1044"/>
                <a:gd name="T5" fmla="*/ 292 h 606"/>
                <a:gd name="T6" fmla="*/ 1022 w 1044"/>
                <a:gd name="T7" fmla="*/ 84 h 606"/>
                <a:gd name="T8" fmla="*/ 1043 w 1044"/>
                <a:gd name="T9" fmla="*/ 375 h 606"/>
                <a:gd name="T10" fmla="*/ 543 w 1044"/>
                <a:gd name="T11" fmla="*/ 584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92"/>
                  </a:cubicBezTo>
                  <a:cubicBezTo>
                    <a:pt x="814" y="313"/>
                    <a:pt x="1022" y="230"/>
                    <a:pt x="1022" y="84"/>
                  </a:cubicBezTo>
                  <a:cubicBezTo>
                    <a:pt x="1043" y="375"/>
                    <a:pt x="1043" y="375"/>
                    <a:pt x="1043" y="375"/>
                  </a:cubicBezTo>
                  <a:cubicBezTo>
                    <a:pt x="1043" y="521"/>
                    <a:pt x="814" y="605"/>
                    <a:pt x="543" y="584"/>
                  </a:cubicBezTo>
                  <a:cubicBezTo>
                    <a:pt x="271" y="542"/>
                    <a:pt x="21" y="417"/>
                    <a:pt x="21"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466" name="Freeform 1465"/>
            <p:cNvSpPr>
              <a:spLocks noChangeArrowheads="1"/>
            </p:cNvSpPr>
            <p:nvPr/>
          </p:nvSpPr>
          <p:spPr bwMode="auto">
            <a:xfrm>
              <a:off x="4808" y="876"/>
              <a:ext cx="230" cy="121"/>
            </a:xfrm>
            <a:custGeom>
              <a:avLst/>
              <a:gdLst>
                <a:gd name="T0" fmla="*/ 1022 w 1023"/>
                <a:gd name="T1" fmla="*/ 313 h 544"/>
                <a:gd name="T2" fmla="*/ 1022 w 1023"/>
                <a:gd name="T3" fmla="*/ 313 h 544"/>
                <a:gd name="T4" fmla="*/ 500 w 1023"/>
                <a:gd name="T5" fmla="*/ 21 h 544"/>
                <a:gd name="T6" fmla="*/ 0 w 1023"/>
                <a:gd name="T7" fmla="*/ 209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22" y="188"/>
                    <a:pt x="771" y="63"/>
                    <a:pt x="500" y="21"/>
                  </a:cubicBezTo>
                  <a:cubicBezTo>
                    <a:pt x="208" y="0"/>
                    <a:pt x="0" y="84"/>
                    <a:pt x="0" y="209"/>
                  </a:cubicBezTo>
                  <a:cubicBezTo>
                    <a:pt x="20" y="355"/>
                    <a:pt x="250" y="480"/>
                    <a:pt x="521" y="501"/>
                  </a:cubicBezTo>
                  <a:cubicBezTo>
                    <a:pt x="813" y="543"/>
                    <a:pt x="1022" y="439"/>
                    <a:pt x="1022"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467" name="Freeform 1466"/>
            <p:cNvSpPr>
              <a:spLocks noChangeArrowheads="1"/>
            </p:cNvSpPr>
            <p:nvPr/>
          </p:nvSpPr>
          <p:spPr bwMode="auto">
            <a:xfrm>
              <a:off x="4808" y="923"/>
              <a:ext cx="236" cy="141"/>
            </a:xfrm>
            <a:custGeom>
              <a:avLst/>
              <a:gdLst>
                <a:gd name="T0" fmla="*/ 0 w 1043"/>
                <a:gd name="T1" fmla="*/ 0 h 627"/>
                <a:gd name="T2" fmla="*/ 0 w 1043"/>
                <a:gd name="T3" fmla="*/ 0 h 627"/>
                <a:gd name="T4" fmla="*/ 521 w 1043"/>
                <a:gd name="T5" fmla="*/ 292 h 627"/>
                <a:gd name="T6" fmla="*/ 1022 w 1043"/>
                <a:gd name="T7" fmla="*/ 104 h 627"/>
                <a:gd name="T8" fmla="*/ 1042 w 1043"/>
                <a:gd name="T9" fmla="*/ 397 h 627"/>
                <a:gd name="T10" fmla="*/ 542 w 1043"/>
                <a:gd name="T11" fmla="*/ 584 h 627"/>
                <a:gd name="T12" fmla="*/ 20 w 1043"/>
                <a:gd name="T13" fmla="*/ 292 h 627"/>
                <a:gd name="T14" fmla="*/ 0 w 1043"/>
                <a:gd name="T15" fmla="*/ 0 h 6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3" h="627">
                  <a:moveTo>
                    <a:pt x="0" y="0"/>
                  </a:moveTo>
                  <a:lnTo>
                    <a:pt x="0" y="0"/>
                  </a:lnTo>
                  <a:cubicBezTo>
                    <a:pt x="20" y="146"/>
                    <a:pt x="250" y="271"/>
                    <a:pt x="521" y="292"/>
                  </a:cubicBezTo>
                  <a:cubicBezTo>
                    <a:pt x="813" y="334"/>
                    <a:pt x="1022" y="230"/>
                    <a:pt x="1022" y="104"/>
                  </a:cubicBezTo>
                  <a:cubicBezTo>
                    <a:pt x="1042" y="397"/>
                    <a:pt x="1042" y="397"/>
                    <a:pt x="1042" y="397"/>
                  </a:cubicBezTo>
                  <a:cubicBezTo>
                    <a:pt x="1042" y="521"/>
                    <a:pt x="813" y="626"/>
                    <a:pt x="542" y="584"/>
                  </a:cubicBezTo>
                  <a:cubicBezTo>
                    <a:pt x="271" y="563"/>
                    <a:pt x="20" y="438"/>
                    <a:pt x="20"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468" name="Freeform 1467"/>
            <p:cNvSpPr>
              <a:spLocks noChangeArrowheads="1"/>
            </p:cNvSpPr>
            <p:nvPr/>
          </p:nvSpPr>
          <p:spPr bwMode="auto">
            <a:xfrm>
              <a:off x="5162" y="1056"/>
              <a:ext cx="232" cy="117"/>
            </a:xfrm>
            <a:custGeom>
              <a:avLst/>
              <a:gdLst>
                <a:gd name="T0" fmla="*/ 1022 w 1023"/>
                <a:gd name="T1" fmla="*/ 313 h 522"/>
                <a:gd name="T2" fmla="*/ 1022 w 1023"/>
                <a:gd name="T3" fmla="*/ 313 h 522"/>
                <a:gd name="T4" fmla="*/ 500 w 1023"/>
                <a:gd name="T5" fmla="*/ 21 h 522"/>
                <a:gd name="T6" fmla="*/ 0 w 1023"/>
                <a:gd name="T7" fmla="*/ 208 h 522"/>
                <a:gd name="T8" fmla="*/ 522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67"/>
                    <a:pt x="772" y="42"/>
                    <a:pt x="500" y="21"/>
                  </a:cubicBezTo>
                  <a:cubicBezTo>
                    <a:pt x="209" y="0"/>
                    <a:pt x="0" y="84"/>
                    <a:pt x="0" y="208"/>
                  </a:cubicBezTo>
                  <a:cubicBezTo>
                    <a:pt x="21" y="355"/>
                    <a:pt x="250" y="480"/>
                    <a:pt x="522" y="501"/>
                  </a:cubicBezTo>
                  <a:cubicBezTo>
                    <a:pt x="813" y="521"/>
                    <a:pt x="1022" y="438"/>
                    <a:pt x="1022"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469" name="Freeform 1468"/>
            <p:cNvSpPr>
              <a:spLocks noChangeArrowheads="1"/>
            </p:cNvSpPr>
            <p:nvPr/>
          </p:nvSpPr>
          <p:spPr bwMode="auto">
            <a:xfrm>
              <a:off x="5162" y="1102"/>
              <a:ext cx="236" cy="137"/>
            </a:xfrm>
            <a:custGeom>
              <a:avLst/>
              <a:gdLst>
                <a:gd name="T0" fmla="*/ 0 w 1044"/>
                <a:gd name="T1" fmla="*/ 0 h 607"/>
                <a:gd name="T2" fmla="*/ 0 w 1044"/>
                <a:gd name="T3" fmla="*/ 0 h 607"/>
                <a:gd name="T4" fmla="*/ 522 w 1044"/>
                <a:gd name="T5" fmla="*/ 293 h 607"/>
                <a:gd name="T6" fmla="*/ 1022 w 1044"/>
                <a:gd name="T7" fmla="*/ 105 h 607"/>
                <a:gd name="T8" fmla="*/ 1022 w 1044"/>
                <a:gd name="T9" fmla="*/ 397 h 607"/>
                <a:gd name="T10" fmla="*/ 542 w 1044"/>
                <a:gd name="T11" fmla="*/ 584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7"/>
                    <a:pt x="250" y="272"/>
                    <a:pt x="522" y="293"/>
                  </a:cubicBezTo>
                  <a:cubicBezTo>
                    <a:pt x="813" y="313"/>
                    <a:pt x="1022" y="230"/>
                    <a:pt x="1022" y="105"/>
                  </a:cubicBezTo>
                  <a:cubicBezTo>
                    <a:pt x="1022" y="397"/>
                    <a:pt x="1022" y="397"/>
                    <a:pt x="1022" y="397"/>
                  </a:cubicBezTo>
                  <a:cubicBezTo>
                    <a:pt x="1043" y="522"/>
                    <a:pt x="813" y="606"/>
                    <a:pt x="542" y="584"/>
                  </a:cubicBezTo>
                  <a:cubicBezTo>
                    <a:pt x="250" y="564"/>
                    <a:pt x="21" y="439"/>
                    <a:pt x="21" y="293"/>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grpSp>
      <p:grpSp>
        <p:nvGrpSpPr>
          <p:cNvPr id="1389" name="Group 224"/>
          <p:cNvGrpSpPr>
            <a:grpSpLocks/>
          </p:cNvGrpSpPr>
          <p:nvPr/>
        </p:nvGrpSpPr>
        <p:grpSpPr bwMode="auto">
          <a:xfrm flipH="1">
            <a:off x="6702491" y="3408814"/>
            <a:ext cx="662487" cy="584285"/>
            <a:chOff x="2231" y="1596"/>
            <a:chExt cx="1324" cy="1167"/>
          </a:xfrm>
        </p:grpSpPr>
        <p:sp>
          <p:nvSpPr>
            <p:cNvPr id="1430" name="Freeform 1429"/>
            <p:cNvSpPr>
              <a:spLocks noChangeArrowheads="1"/>
            </p:cNvSpPr>
            <p:nvPr/>
          </p:nvSpPr>
          <p:spPr bwMode="auto">
            <a:xfrm>
              <a:off x="2231" y="1880"/>
              <a:ext cx="662" cy="883"/>
            </a:xfrm>
            <a:custGeom>
              <a:avLst/>
              <a:gdLst>
                <a:gd name="T0" fmla="*/ 2920 w 2921"/>
                <a:gd name="T1" fmla="*/ 3901 h 3902"/>
                <a:gd name="T2" fmla="*/ 0 w 2921"/>
                <a:gd name="T3" fmla="*/ 2650 h 3902"/>
                <a:gd name="T4" fmla="*/ 0 w 2921"/>
                <a:gd name="T5" fmla="*/ 0 h 3902"/>
                <a:gd name="T6" fmla="*/ 2920 w 2921"/>
                <a:gd name="T7" fmla="*/ 1273 h 3902"/>
                <a:gd name="T8" fmla="*/ 2920 w 2921"/>
                <a:gd name="T9" fmla="*/ 3901 h 3902"/>
              </a:gdLst>
              <a:ahLst/>
              <a:cxnLst>
                <a:cxn ang="0">
                  <a:pos x="T0" y="T1"/>
                </a:cxn>
                <a:cxn ang="0">
                  <a:pos x="T2" y="T3"/>
                </a:cxn>
                <a:cxn ang="0">
                  <a:pos x="T4" y="T5"/>
                </a:cxn>
                <a:cxn ang="0">
                  <a:pos x="T6" y="T7"/>
                </a:cxn>
                <a:cxn ang="0">
                  <a:pos x="T8" y="T9"/>
                </a:cxn>
              </a:cxnLst>
              <a:rect l="0" t="0" r="r" b="b"/>
              <a:pathLst>
                <a:path w="2921" h="3902">
                  <a:moveTo>
                    <a:pt x="2920" y="3901"/>
                  </a:moveTo>
                  <a:lnTo>
                    <a:pt x="0" y="2650"/>
                  </a:lnTo>
                  <a:lnTo>
                    <a:pt x="0" y="0"/>
                  </a:lnTo>
                  <a:lnTo>
                    <a:pt x="2920" y="1273"/>
                  </a:lnTo>
                  <a:lnTo>
                    <a:pt x="2920" y="3901"/>
                  </a:lnTo>
                </a:path>
              </a:pathLst>
            </a:custGeom>
            <a:gradFill flip="none" rotWithShape="1">
              <a:gsLst>
                <a:gs pos="0">
                  <a:schemeClr val="accent6">
                    <a:lumMod val="40000"/>
                    <a:lumOff val="60000"/>
                  </a:schemeClr>
                </a:gs>
                <a:gs pos="46000">
                  <a:schemeClr val="accent6">
                    <a:lumMod val="95000"/>
                    <a:lumOff val="5000"/>
                  </a:schemeClr>
                </a:gs>
                <a:gs pos="100000">
                  <a:schemeClr val="accent6">
                    <a:lumMod val="60000"/>
                  </a:schemeClr>
                </a:gs>
              </a:gsLst>
              <a:path path="circle">
                <a:fillToRect l="50000" t="130000" r="50000" b="-3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431" name="Freeform 1430"/>
            <p:cNvSpPr>
              <a:spLocks noChangeArrowheads="1"/>
            </p:cNvSpPr>
            <p:nvPr/>
          </p:nvSpPr>
          <p:spPr bwMode="auto">
            <a:xfrm>
              <a:off x="2893" y="1880"/>
              <a:ext cx="662" cy="883"/>
            </a:xfrm>
            <a:custGeom>
              <a:avLst/>
              <a:gdLst>
                <a:gd name="T0" fmla="*/ 0 w 2921"/>
                <a:gd name="T1" fmla="*/ 1273 h 3902"/>
                <a:gd name="T2" fmla="*/ 0 w 2921"/>
                <a:gd name="T3" fmla="*/ 1273 h 3902"/>
                <a:gd name="T4" fmla="*/ 0 w 2921"/>
                <a:gd name="T5" fmla="*/ 3901 h 3902"/>
                <a:gd name="T6" fmla="*/ 0 w 2921"/>
                <a:gd name="T7" fmla="*/ 3901 h 3902"/>
                <a:gd name="T8" fmla="*/ 2920 w 2921"/>
                <a:gd name="T9" fmla="*/ 2650 h 3902"/>
                <a:gd name="T10" fmla="*/ 2920 w 2921"/>
                <a:gd name="T11" fmla="*/ 0 h 3902"/>
                <a:gd name="T12" fmla="*/ 0 w 2921"/>
                <a:gd name="T13" fmla="*/ 1273 h 3902"/>
              </a:gdLst>
              <a:ahLst/>
              <a:cxnLst>
                <a:cxn ang="0">
                  <a:pos x="T0" y="T1"/>
                </a:cxn>
                <a:cxn ang="0">
                  <a:pos x="T2" y="T3"/>
                </a:cxn>
                <a:cxn ang="0">
                  <a:pos x="T4" y="T5"/>
                </a:cxn>
                <a:cxn ang="0">
                  <a:pos x="T6" y="T7"/>
                </a:cxn>
                <a:cxn ang="0">
                  <a:pos x="T8" y="T9"/>
                </a:cxn>
                <a:cxn ang="0">
                  <a:pos x="T10" y="T11"/>
                </a:cxn>
                <a:cxn ang="0">
                  <a:pos x="T12" y="T13"/>
                </a:cxn>
              </a:cxnLst>
              <a:rect l="0" t="0" r="r" b="b"/>
              <a:pathLst>
                <a:path w="2921" h="3902">
                  <a:moveTo>
                    <a:pt x="0" y="1273"/>
                  </a:moveTo>
                  <a:lnTo>
                    <a:pt x="0" y="1273"/>
                  </a:lnTo>
                  <a:lnTo>
                    <a:pt x="0" y="3901"/>
                  </a:lnTo>
                  <a:lnTo>
                    <a:pt x="0" y="3901"/>
                  </a:lnTo>
                  <a:lnTo>
                    <a:pt x="2920" y="2650"/>
                  </a:lnTo>
                  <a:lnTo>
                    <a:pt x="2920" y="0"/>
                  </a:lnTo>
                  <a:lnTo>
                    <a:pt x="0" y="1273"/>
                  </a:lnTo>
                </a:path>
              </a:pathLst>
            </a:custGeom>
            <a:gradFill flip="none" rotWithShape="1">
              <a:gsLst>
                <a:gs pos="0">
                  <a:schemeClr val="accent6">
                    <a:lumMod val="89000"/>
                  </a:schemeClr>
                </a:gs>
                <a:gs pos="23000">
                  <a:schemeClr val="accent6">
                    <a:lumMod val="89000"/>
                  </a:schemeClr>
                </a:gs>
                <a:gs pos="69000">
                  <a:schemeClr val="accent6">
                    <a:lumMod val="75000"/>
                  </a:schemeClr>
                </a:gs>
                <a:gs pos="97000">
                  <a:schemeClr val="accent6">
                    <a:lumMod val="70000"/>
                  </a:schemeClr>
                </a:gs>
              </a:gsLst>
              <a:path path="circle">
                <a:fillToRect l="50000" t="50000" r="50000" b="5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432" name="Freeform 1431"/>
            <p:cNvSpPr>
              <a:spLocks noChangeArrowheads="1"/>
            </p:cNvSpPr>
            <p:nvPr/>
          </p:nvSpPr>
          <p:spPr bwMode="auto">
            <a:xfrm>
              <a:off x="2231" y="1596"/>
              <a:ext cx="1323" cy="572"/>
            </a:xfrm>
            <a:custGeom>
              <a:avLst/>
              <a:gdLst>
                <a:gd name="T0" fmla="*/ 2920 w 5841"/>
                <a:gd name="T1" fmla="*/ 0 h 2525"/>
                <a:gd name="T2" fmla="*/ 0 w 5841"/>
                <a:gd name="T3" fmla="*/ 1251 h 2525"/>
                <a:gd name="T4" fmla="*/ 0 w 5841"/>
                <a:gd name="T5" fmla="*/ 1251 h 2525"/>
                <a:gd name="T6" fmla="*/ 2920 w 5841"/>
                <a:gd name="T7" fmla="*/ 2524 h 2525"/>
                <a:gd name="T8" fmla="*/ 2920 w 5841"/>
                <a:gd name="T9" fmla="*/ 2524 h 2525"/>
                <a:gd name="T10" fmla="*/ 5840 w 5841"/>
                <a:gd name="T11" fmla="*/ 1251 h 2525"/>
                <a:gd name="T12" fmla="*/ 2920 w 5841"/>
                <a:gd name="T13" fmla="*/ 0 h 2525"/>
              </a:gdLst>
              <a:ahLst/>
              <a:cxnLst>
                <a:cxn ang="0">
                  <a:pos x="T0" y="T1"/>
                </a:cxn>
                <a:cxn ang="0">
                  <a:pos x="T2" y="T3"/>
                </a:cxn>
                <a:cxn ang="0">
                  <a:pos x="T4" y="T5"/>
                </a:cxn>
                <a:cxn ang="0">
                  <a:pos x="T6" y="T7"/>
                </a:cxn>
                <a:cxn ang="0">
                  <a:pos x="T8" y="T9"/>
                </a:cxn>
                <a:cxn ang="0">
                  <a:pos x="T10" y="T11"/>
                </a:cxn>
                <a:cxn ang="0">
                  <a:pos x="T12" y="T13"/>
                </a:cxn>
              </a:cxnLst>
              <a:rect l="0" t="0" r="r" b="b"/>
              <a:pathLst>
                <a:path w="5841" h="2525">
                  <a:moveTo>
                    <a:pt x="2920" y="0"/>
                  </a:moveTo>
                  <a:lnTo>
                    <a:pt x="0" y="1251"/>
                  </a:lnTo>
                  <a:lnTo>
                    <a:pt x="0" y="1251"/>
                  </a:lnTo>
                  <a:lnTo>
                    <a:pt x="2920" y="2524"/>
                  </a:lnTo>
                  <a:lnTo>
                    <a:pt x="2920" y="2524"/>
                  </a:lnTo>
                  <a:lnTo>
                    <a:pt x="5840" y="1251"/>
                  </a:lnTo>
                  <a:lnTo>
                    <a:pt x="2920" y="0"/>
                  </a:lnTo>
                </a:path>
              </a:pathLst>
            </a:custGeom>
            <a:gradFill flip="none" rotWithShape="1">
              <a:gsLst>
                <a:gs pos="0">
                  <a:schemeClr val="accent6">
                    <a:lumMod val="0"/>
                    <a:lumOff val="100000"/>
                  </a:schemeClr>
                </a:gs>
                <a:gs pos="35000">
                  <a:schemeClr val="accent6">
                    <a:lumMod val="0"/>
                    <a:lumOff val="100000"/>
                  </a:schemeClr>
                </a:gs>
                <a:gs pos="100000">
                  <a:schemeClr val="accent6">
                    <a:lumMod val="100000"/>
                  </a:schemeClr>
                </a:gs>
              </a:gsLst>
              <a:path path="circle">
                <a:fillToRect l="50000" t="-80000" r="50000" b="18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433" name="Freeform 1432"/>
            <p:cNvSpPr>
              <a:spLocks noChangeArrowheads="1"/>
            </p:cNvSpPr>
            <p:nvPr/>
          </p:nvSpPr>
          <p:spPr bwMode="auto">
            <a:xfrm>
              <a:off x="2431" y="1729"/>
              <a:ext cx="230" cy="117"/>
            </a:xfrm>
            <a:custGeom>
              <a:avLst/>
              <a:gdLst>
                <a:gd name="T0" fmla="*/ 1022 w 1023"/>
                <a:gd name="T1" fmla="*/ 313 h 522"/>
                <a:gd name="T2" fmla="*/ 1022 w 1023"/>
                <a:gd name="T3" fmla="*/ 313 h 522"/>
                <a:gd name="T4" fmla="*/ 501 w 1023"/>
                <a:gd name="T5" fmla="*/ 21 h 522"/>
                <a:gd name="T6" fmla="*/ 0 w 1023"/>
                <a:gd name="T7" fmla="*/ 208 h 522"/>
                <a:gd name="T8" fmla="*/ 522 w 1023"/>
                <a:gd name="T9" fmla="*/ 500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2" y="167"/>
                    <a:pt x="772" y="41"/>
                    <a:pt x="501" y="21"/>
                  </a:cubicBezTo>
                  <a:cubicBezTo>
                    <a:pt x="209" y="0"/>
                    <a:pt x="0" y="83"/>
                    <a:pt x="0" y="208"/>
                  </a:cubicBezTo>
                  <a:cubicBezTo>
                    <a:pt x="21" y="354"/>
                    <a:pt x="251" y="480"/>
                    <a:pt x="522" y="500"/>
                  </a:cubicBezTo>
                  <a:cubicBezTo>
                    <a:pt x="813" y="521"/>
                    <a:pt x="1022" y="438"/>
                    <a:pt x="1022" y="313"/>
                  </a:cubicBezTo>
                </a:path>
              </a:pathLst>
            </a:custGeom>
            <a:solidFill>
              <a:schemeClr val="accent6">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434" name="Freeform 1433"/>
            <p:cNvSpPr>
              <a:spLocks noChangeArrowheads="1"/>
            </p:cNvSpPr>
            <p:nvPr/>
          </p:nvSpPr>
          <p:spPr bwMode="auto">
            <a:xfrm>
              <a:off x="2431" y="1775"/>
              <a:ext cx="236" cy="137"/>
            </a:xfrm>
            <a:custGeom>
              <a:avLst/>
              <a:gdLst>
                <a:gd name="T0" fmla="*/ 0 w 1044"/>
                <a:gd name="T1" fmla="*/ 0 h 607"/>
                <a:gd name="T2" fmla="*/ 0 w 1044"/>
                <a:gd name="T3" fmla="*/ 0 h 607"/>
                <a:gd name="T4" fmla="*/ 522 w 1044"/>
                <a:gd name="T5" fmla="*/ 292 h 607"/>
                <a:gd name="T6" fmla="*/ 1022 w 1044"/>
                <a:gd name="T7" fmla="*/ 105 h 607"/>
                <a:gd name="T8" fmla="*/ 1022 w 1044"/>
                <a:gd name="T9" fmla="*/ 397 h 607"/>
                <a:gd name="T10" fmla="*/ 542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1" y="272"/>
                    <a:pt x="522" y="292"/>
                  </a:cubicBezTo>
                  <a:cubicBezTo>
                    <a:pt x="813" y="313"/>
                    <a:pt x="1022" y="230"/>
                    <a:pt x="1022" y="105"/>
                  </a:cubicBezTo>
                  <a:cubicBezTo>
                    <a:pt x="1022" y="397"/>
                    <a:pt x="1022" y="397"/>
                    <a:pt x="1022" y="397"/>
                  </a:cubicBezTo>
                  <a:cubicBezTo>
                    <a:pt x="1043" y="522"/>
                    <a:pt x="813" y="606"/>
                    <a:pt x="542" y="584"/>
                  </a:cubicBezTo>
                  <a:cubicBezTo>
                    <a:pt x="251" y="563"/>
                    <a:pt x="21" y="439"/>
                    <a:pt x="21" y="292"/>
                  </a:cubicBezTo>
                  <a:lnTo>
                    <a:pt x="0" y="0"/>
                  </a:lnTo>
                </a:path>
              </a:pathLst>
            </a:custGeom>
            <a:solidFill>
              <a:schemeClr val="accent6"/>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435" name="Freeform 1434"/>
            <p:cNvSpPr>
              <a:spLocks noChangeArrowheads="1"/>
            </p:cNvSpPr>
            <p:nvPr/>
          </p:nvSpPr>
          <p:spPr bwMode="auto">
            <a:xfrm>
              <a:off x="2786" y="1904"/>
              <a:ext cx="230" cy="121"/>
            </a:xfrm>
            <a:custGeom>
              <a:avLst/>
              <a:gdLst>
                <a:gd name="T0" fmla="*/ 1023 w 1024"/>
                <a:gd name="T1" fmla="*/ 334 h 544"/>
                <a:gd name="T2" fmla="*/ 1023 w 1024"/>
                <a:gd name="T3" fmla="*/ 334 h 544"/>
                <a:gd name="T4" fmla="*/ 501 w 1024"/>
                <a:gd name="T5" fmla="*/ 43 h 544"/>
                <a:gd name="T6" fmla="*/ 0 w 1024"/>
                <a:gd name="T7" fmla="*/ 230 h 544"/>
                <a:gd name="T8" fmla="*/ 522 w 1024"/>
                <a:gd name="T9" fmla="*/ 522 h 544"/>
                <a:gd name="T10" fmla="*/ 1023 w 1024"/>
                <a:gd name="T11" fmla="*/ 334 h 544"/>
              </a:gdLst>
              <a:ahLst/>
              <a:cxnLst>
                <a:cxn ang="0">
                  <a:pos x="T0" y="T1"/>
                </a:cxn>
                <a:cxn ang="0">
                  <a:pos x="T2" y="T3"/>
                </a:cxn>
                <a:cxn ang="0">
                  <a:pos x="T4" y="T5"/>
                </a:cxn>
                <a:cxn ang="0">
                  <a:pos x="T6" y="T7"/>
                </a:cxn>
                <a:cxn ang="0">
                  <a:pos x="T8" y="T9"/>
                </a:cxn>
                <a:cxn ang="0">
                  <a:pos x="T10" y="T11"/>
                </a:cxn>
              </a:cxnLst>
              <a:rect l="0" t="0" r="r" b="b"/>
              <a:pathLst>
                <a:path w="1024" h="544">
                  <a:moveTo>
                    <a:pt x="1023" y="334"/>
                  </a:moveTo>
                  <a:lnTo>
                    <a:pt x="1023" y="334"/>
                  </a:lnTo>
                  <a:cubicBezTo>
                    <a:pt x="1002" y="188"/>
                    <a:pt x="773" y="63"/>
                    <a:pt x="501" y="43"/>
                  </a:cubicBezTo>
                  <a:cubicBezTo>
                    <a:pt x="209" y="0"/>
                    <a:pt x="0" y="105"/>
                    <a:pt x="0" y="230"/>
                  </a:cubicBezTo>
                  <a:cubicBezTo>
                    <a:pt x="22" y="355"/>
                    <a:pt x="251" y="501"/>
                    <a:pt x="522" y="522"/>
                  </a:cubicBezTo>
                  <a:cubicBezTo>
                    <a:pt x="814" y="543"/>
                    <a:pt x="1023" y="460"/>
                    <a:pt x="1023" y="334"/>
                  </a:cubicBezTo>
                </a:path>
              </a:pathLst>
            </a:custGeom>
            <a:solidFill>
              <a:schemeClr val="accent6">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436" name="Freeform 1435"/>
            <p:cNvSpPr>
              <a:spLocks noChangeArrowheads="1"/>
            </p:cNvSpPr>
            <p:nvPr/>
          </p:nvSpPr>
          <p:spPr bwMode="auto">
            <a:xfrm>
              <a:off x="2786" y="1957"/>
              <a:ext cx="236" cy="135"/>
            </a:xfrm>
            <a:custGeom>
              <a:avLst/>
              <a:gdLst>
                <a:gd name="T0" fmla="*/ 0 w 1045"/>
                <a:gd name="T1" fmla="*/ 0 h 606"/>
                <a:gd name="T2" fmla="*/ 0 w 1045"/>
                <a:gd name="T3" fmla="*/ 0 h 606"/>
                <a:gd name="T4" fmla="*/ 522 w 1045"/>
                <a:gd name="T5" fmla="*/ 292 h 606"/>
                <a:gd name="T6" fmla="*/ 1023 w 1045"/>
                <a:gd name="T7" fmla="*/ 104 h 606"/>
                <a:gd name="T8" fmla="*/ 1023 w 1045"/>
                <a:gd name="T9" fmla="*/ 397 h 606"/>
                <a:gd name="T10" fmla="*/ 543 w 1045"/>
                <a:gd name="T11" fmla="*/ 584 h 606"/>
                <a:gd name="T12" fmla="*/ 22 w 1045"/>
                <a:gd name="T13" fmla="*/ 292 h 606"/>
                <a:gd name="T14" fmla="*/ 0 w 1045"/>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5" h="606">
                  <a:moveTo>
                    <a:pt x="0" y="0"/>
                  </a:moveTo>
                  <a:lnTo>
                    <a:pt x="0" y="0"/>
                  </a:lnTo>
                  <a:cubicBezTo>
                    <a:pt x="22" y="125"/>
                    <a:pt x="251" y="271"/>
                    <a:pt x="522" y="292"/>
                  </a:cubicBezTo>
                  <a:cubicBezTo>
                    <a:pt x="814" y="313"/>
                    <a:pt x="1023" y="230"/>
                    <a:pt x="1023" y="104"/>
                  </a:cubicBezTo>
                  <a:cubicBezTo>
                    <a:pt x="1023" y="397"/>
                    <a:pt x="1023" y="397"/>
                    <a:pt x="1023" y="397"/>
                  </a:cubicBezTo>
                  <a:cubicBezTo>
                    <a:pt x="1044" y="521"/>
                    <a:pt x="814" y="605"/>
                    <a:pt x="543" y="584"/>
                  </a:cubicBezTo>
                  <a:cubicBezTo>
                    <a:pt x="251" y="564"/>
                    <a:pt x="22" y="417"/>
                    <a:pt x="22" y="292"/>
                  </a:cubicBezTo>
                  <a:lnTo>
                    <a:pt x="0" y="0"/>
                  </a:lnTo>
                </a:path>
              </a:pathLst>
            </a:custGeom>
            <a:solidFill>
              <a:schemeClr val="accent6"/>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437" name="Freeform 1436"/>
            <p:cNvSpPr>
              <a:spLocks noChangeArrowheads="1"/>
            </p:cNvSpPr>
            <p:nvPr/>
          </p:nvSpPr>
          <p:spPr bwMode="auto">
            <a:xfrm>
              <a:off x="2737" y="1606"/>
              <a:ext cx="230" cy="121"/>
            </a:xfrm>
            <a:custGeom>
              <a:avLst/>
              <a:gdLst>
                <a:gd name="T0" fmla="*/ 1022 w 1023"/>
                <a:gd name="T1" fmla="*/ 313 h 544"/>
                <a:gd name="T2" fmla="*/ 1022 w 1023"/>
                <a:gd name="T3" fmla="*/ 313 h 544"/>
                <a:gd name="T4" fmla="*/ 501 w 1023"/>
                <a:gd name="T5" fmla="*/ 22 h 544"/>
                <a:gd name="T6" fmla="*/ 0 w 1023"/>
                <a:gd name="T7" fmla="*/ 230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2"/>
                  </a:cubicBezTo>
                  <a:cubicBezTo>
                    <a:pt x="208" y="0"/>
                    <a:pt x="0" y="84"/>
                    <a:pt x="0" y="230"/>
                  </a:cubicBezTo>
                  <a:cubicBezTo>
                    <a:pt x="21" y="355"/>
                    <a:pt x="250" y="480"/>
                    <a:pt x="521" y="501"/>
                  </a:cubicBezTo>
                  <a:cubicBezTo>
                    <a:pt x="814" y="543"/>
                    <a:pt x="1022" y="459"/>
                    <a:pt x="1022" y="313"/>
                  </a:cubicBezTo>
                </a:path>
              </a:pathLst>
            </a:custGeom>
            <a:solidFill>
              <a:schemeClr val="accent6">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438" name="Freeform 1437"/>
            <p:cNvSpPr>
              <a:spLocks noChangeArrowheads="1"/>
            </p:cNvSpPr>
            <p:nvPr/>
          </p:nvSpPr>
          <p:spPr bwMode="auto">
            <a:xfrm>
              <a:off x="2737" y="1658"/>
              <a:ext cx="236" cy="135"/>
            </a:xfrm>
            <a:custGeom>
              <a:avLst/>
              <a:gdLst>
                <a:gd name="T0" fmla="*/ 0 w 1044"/>
                <a:gd name="T1" fmla="*/ 0 h 606"/>
                <a:gd name="T2" fmla="*/ 0 w 1044"/>
                <a:gd name="T3" fmla="*/ 0 h 606"/>
                <a:gd name="T4" fmla="*/ 521 w 1044"/>
                <a:gd name="T5" fmla="*/ 271 h 606"/>
                <a:gd name="T6" fmla="*/ 1022 w 1044"/>
                <a:gd name="T7" fmla="*/ 83 h 606"/>
                <a:gd name="T8" fmla="*/ 1022 w 1044"/>
                <a:gd name="T9" fmla="*/ 376 h 606"/>
                <a:gd name="T10" fmla="*/ 542 w 1044"/>
                <a:gd name="T11" fmla="*/ 563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71"/>
                  </a:cubicBezTo>
                  <a:cubicBezTo>
                    <a:pt x="814" y="313"/>
                    <a:pt x="1022" y="229"/>
                    <a:pt x="1022" y="83"/>
                  </a:cubicBezTo>
                  <a:cubicBezTo>
                    <a:pt x="1022" y="376"/>
                    <a:pt x="1022" y="376"/>
                    <a:pt x="1022" y="376"/>
                  </a:cubicBezTo>
                  <a:cubicBezTo>
                    <a:pt x="1043" y="521"/>
                    <a:pt x="814" y="605"/>
                    <a:pt x="542" y="563"/>
                  </a:cubicBezTo>
                  <a:cubicBezTo>
                    <a:pt x="250" y="542"/>
                    <a:pt x="21" y="417"/>
                    <a:pt x="21" y="292"/>
                  </a:cubicBezTo>
                  <a:lnTo>
                    <a:pt x="0" y="0"/>
                  </a:lnTo>
                </a:path>
              </a:pathLst>
            </a:custGeom>
            <a:solidFill>
              <a:schemeClr val="accent6"/>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439" name="Freeform 1438"/>
            <p:cNvSpPr>
              <a:spLocks noChangeArrowheads="1"/>
            </p:cNvSpPr>
            <p:nvPr/>
          </p:nvSpPr>
          <p:spPr bwMode="auto">
            <a:xfrm>
              <a:off x="3092" y="1785"/>
              <a:ext cx="230" cy="117"/>
            </a:xfrm>
            <a:custGeom>
              <a:avLst/>
              <a:gdLst>
                <a:gd name="T0" fmla="*/ 1022 w 1023"/>
                <a:gd name="T1" fmla="*/ 313 h 522"/>
                <a:gd name="T2" fmla="*/ 1022 w 1023"/>
                <a:gd name="T3" fmla="*/ 313 h 522"/>
                <a:gd name="T4" fmla="*/ 501 w 1023"/>
                <a:gd name="T5" fmla="*/ 21 h 522"/>
                <a:gd name="T6" fmla="*/ 0 w 1023"/>
                <a:gd name="T7" fmla="*/ 208 h 522"/>
                <a:gd name="T8" fmla="*/ 521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88"/>
                    <a:pt x="772" y="42"/>
                    <a:pt x="501" y="21"/>
                  </a:cubicBezTo>
                  <a:cubicBezTo>
                    <a:pt x="208" y="0"/>
                    <a:pt x="0" y="84"/>
                    <a:pt x="0" y="208"/>
                  </a:cubicBezTo>
                  <a:cubicBezTo>
                    <a:pt x="0" y="355"/>
                    <a:pt x="250" y="480"/>
                    <a:pt x="521" y="501"/>
                  </a:cubicBezTo>
                  <a:cubicBezTo>
                    <a:pt x="813" y="521"/>
                    <a:pt x="1022" y="438"/>
                    <a:pt x="1022" y="313"/>
                  </a:cubicBezTo>
                </a:path>
              </a:pathLst>
            </a:custGeom>
            <a:solidFill>
              <a:schemeClr val="accent6">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440" name="Freeform 1439"/>
            <p:cNvSpPr>
              <a:spLocks noChangeArrowheads="1"/>
            </p:cNvSpPr>
            <p:nvPr/>
          </p:nvSpPr>
          <p:spPr bwMode="auto">
            <a:xfrm>
              <a:off x="3092" y="1834"/>
              <a:ext cx="236" cy="137"/>
            </a:xfrm>
            <a:custGeom>
              <a:avLst/>
              <a:gdLst>
                <a:gd name="T0" fmla="*/ 0 w 1044"/>
                <a:gd name="T1" fmla="*/ 0 h 607"/>
                <a:gd name="T2" fmla="*/ 0 w 1044"/>
                <a:gd name="T3" fmla="*/ 0 h 607"/>
                <a:gd name="T4" fmla="*/ 521 w 1044"/>
                <a:gd name="T5" fmla="*/ 293 h 607"/>
                <a:gd name="T6" fmla="*/ 1022 w 1044"/>
                <a:gd name="T7" fmla="*/ 105 h 607"/>
                <a:gd name="T8" fmla="*/ 1022 w 1044"/>
                <a:gd name="T9" fmla="*/ 397 h 607"/>
                <a:gd name="T10" fmla="*/ 542 w 1044"/>
                <a:gd name="T11" fmla="*/ 585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7"/>
                    <a:pt x="250" y="272"/>
                    <a:pt x="521" y="293"/>
                  </a:cubicBezTo>
                  <a:cubicBezTo>
                    <a:pt x="813" y="313"/>
                    <a:pt x="1022" y="230"/>
                    <a:pt x="1022" y="105"/>
                  </a:cubicBezTo>
                  <a:cubicBezTo>
                    <a:pt x="1022" y="397"/>
                    <a:pt x="1022" y="397"/>
                    <a:pt x="1022" y="397"/>
                  </a:cubicBezTo>
                  <a:cubicBezTo>
                    <a:pt x="1043" y="522"/>
                    <a:pt x="813" y="606"/>
                    <a:pt x="542" y="585"/>
                  </a:cubicBezTo>
                  <a:cubicBezTo>
                    <a:pt x="250" y="564"/>
                    <a:pt x="21" y="439"/>
                    <a:pt x="21" y="293"/>
                  </a:cubicBezTo>
                  <a:lnTo>
                    <a:pt x="0" y="0"/>
                  </a:lnTo>
                </a:path>
              </a:pathLst>
            </a:custGeom>
            <a:solidFill>
              <a:schemeClr val="accent6"/>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grpSp>
      <p:grpSp>
        <p:nvGrpSpPr>
          <p:cNvPr id="1390" name="Group 204"/>
          <p:cNvGrpSpPr>
            <a:grpSpLocks/>
          </p:cNvGrpSpPr>
          <p:nvPr/>
        </p:nvGrpSpPr>
        <p:grpSpPr bwMode="auto">
          <a:xfrm rot="676387" flipH="1">
            <a:off x="6540841" y="3126081"/>
            <a:ext cx="992980" cy="723563"/>
            <a:chOff x="3658" y="852"/>
            <a:chExt cx="1986" cy="1447"/>
          </a:xfrm>
        </p:grpSpPr>
        <p:sp>
          <p:nvSpPr>
            <p:cNvPr id="1411" name="Freeform 1410"/>
            <p:cNvSpPr>
              <a:spLocks noChangeArrowheads="1"/>
            </p:cNvSpPr>
            <p:nvPr/>
          </p:nvSpPr>
          <p:spPr bwMode="auto">
            <a:xfrm>
              <a:off x="3658" y="1419"/>
              <a:ext cx="662" cy="880"/>
            </a:xfrm>
            <a:custGeom>
              <a:avLst/>
              <a:gdLst>
                <a:gd name="T0" fmla="*/ 2921 w 2922"/>
                <a:gd name="T1" fmla="*/ 3879 h 3880"/>
                <a:gd name="T2" fmla="*/ 0 w 2922"/>
                <a:gd name="T3" fmla="*/ 2629 h 3880"/>
                <a:gd name="T4" fmla="*/ 0 w 2922"/>
                <a:gd name="T5" fmla="*/ 0 h 3880"/>
                <a:gd name="T6" fmla="*/ 2921 w 2922"/>
                <a:gd name="T7" fmla="*/ 1251 h 3880"/>
                <a:gd name="T8" fmla="*/ 2921 w 2922"/>
                <a:gd name="T9" fmla="*/ 3879 h 3880"/>
              </a:gdLst>
              <a:ahLst/>
              <a:cxnLst>
                <a:cxn ang="0">
                  <a:pos x="T0" y="T1"/>
                </a:cxn>
                <a:cxn ang="0">
                  <a:pos x="T2" y="T3"/>
                </a:cxn>
                <a:cxn ang="0">
                  <a:pos x="T4" y="T5"/>
                </a:cxn>
                <a:cxn ang="0">
                  <a:pos x="T6" y="T7"/>
                </a:cxn>
                <a:cxn ang="0">
                  <a:pos x="T8" y="T9"/>
                </a:cxn>
              </a:cxnLst>
              <a:rect l="0" t="0" r="r" b="b"/>
              <a:pathLst>
                <a:path w="2922" h="3880">
                  <a:moveTo>
                    <a:pt x="2921" y="3879"/>
                  </a:moveTo>
                  <a:lnTo>
                    <a:pt x="0" y="2629"/>
                  </a:lnTo>
                  <a:lnTo>
                    <a:pt x="0" y="0"/>
                  </a:lnTo>
                  <a:lnTo>
                    <a:pt x="2921" y="1251"/>
                  </a:lnTo>
                  <a:lnTo>
                    <a:pt x="2921" y="3879"/>
                  </a:lnTo>
                </a:path>
              </a:pathLst>
            </a:custGeom>
            <a:gradFill flip="none" rotWithShape="1">
              <a:gsLst>
                <a:gs pos="0">
                  <a:schemeClr val="accent5">
                    <a:lumMod val="40000"/>
                    <a:lumOff val="60000"/>
                  </a:schemeClr>
                </a:gs>
                <a:gs pos="46000">
                  <a:schemeClr val="accent5">
                    <a:lumMod val="95000"/>
                    <a:lumOff val="5000"/>
                  </a:schemeClr>
                </a:gs>
                <a:gs pos="100000">
                  <a:schemeClr val="accent5">
                    <a:lumMod val="60000"/>
                  </a:schemeClr>
                </a:gs>
              </a:gsLst>
              <a:path path="circle">
                <a:fillToRect l="50000" t="130000" r="50000" b="-3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412" name="Freeform 1411"/>
            <p:cNvSpPr>
              <a:spLocks noChangeArrowheads="1"/>
            </p:cNvSpPr>
            <p:nvPr/>
          </p:nvSpPr>
          <p:spPr bwMode="auto">
            <a:xfrm>
              <a:off x="4320" y="1133"/>
              <a:ext cx="1324" cy="1166"/>
            </a:xfrm>
            <a:custGeom>
              <a:avLst/>
              <a:gdLst>
                <a:gd name="T0" fmla="*/ 2920 w 5842"/>
                <a:gd name="T1" fmla="*/ 1272 h 5152"/>
                <a:gd name="T2" fmla="*/ 0 w 5842"/>
                <a:gd name="T3" fmla="*/ 2523 h 5152"/>
                <a:gd name="T4" fmla="*/ 0 w 5842"/>
                <a:gd name="T5" fmla="*/ 5151 h 5152"/>
                <a:gd name="T6" fmla="*/ 2920 w 5842"/>
                <a:gd name="T7" fmla="*/ 3901 h 5152"/>
                <a:gd name="T8" fmla="*/ 5841 w 5842"/>
                <a:gd name="T9" fmla="*/ 2649 h 5152"/>
                <a:gd name="T10" fmla="*/ 5841 w 5842"/>
                <a:gd name="T11" fmla="*/ 0 h 5152"/>
                <a:gd name="T12" fmla="*/ 2920 w 5842"/>
                <a:gd name="T13" fmla="*/ 1272 h 5152"/>
              </a:gdLst>
              <a:ahLst/>
              <a:cxnLst>
                <a:cxn ang="0">
                  <a:pos x="T0" y="T1"/>
                </a:cxn>
                <a:cxn ang="0">
                  <a:pos x="T2" y="T3"/>
                </a:cxn>
                <a:cxn ang="0">
                  <a:pos x="T4" y="T5"/>
                </a:cxn>
                <a:cxn ang="0">
                  <a:pos x="T6" y="T7"/>
                </a:cxn>
                <a:cxn ang="0">
                  <a:pos x="T8" y="T9"/>
                </a:cxn>
                <a:cxn ang="0">
                  <a:pos x="T10" y="T11"/>
                </a:cxn>
                <a:cxn ang="0">
                  <a:pos x="T12" y="T13"/>
                </a:cxn>
              </a:cxnLst>
              <a:rect l="0" t="0" r="r" b="b"/>
              <a:pathLst>
                <a:path w="5842" h="5152">
                  <a:moveTo>
                    <a:pt x="2920" y="1272"/>
                  </a:moveTo>
                  <a:lnTo>
                    <a:pt x="0" y="2523"/>
                  </a:lnTo>
                  <a:lnTo>
                    <a:pt x="0" y="5151"/>
                  </a:lnTo>
                  <a:lnTo>
                    <a:pt x="2920" y="3901"/>
                  </a:lnTo>
                  <a:lnTo>
                    <a:pt x="5841" y="2649"/>
                  </a:lnTo>
                  <a:lnTo>
                    <a:pt x="5841" y="0"/>
                  </a:lnTo>
                  <a:lnTo>
                    <a:pt x="2920" y="1272"/>
                  </a:lnTo>
                </a:path>
              </a:pathLst>
            </a:custGeom>
            <a:gradFill flip="none" rotWithShape="1">
              <a:gsLst>
                <a:gs pos="0">
                  <a:schemeClr val="accent5">
                    <a:lumMod val="89000"/>
                  </a:schemeClr>
                </a:gs>
                <a:gs pos="23000">
                  <a:schemeClr val="accent5">
                    <a:lumMod val="89000"/>
                  </a:schemeClr>
                </a:gs>
                <a:gs pos="69000">
                  <a:schemeClr val="accent5">
                    <a:lumMod val="75000"/>
                  </a:schemeClr>
                </a:gs>
                <a:gs pos="97000">
                  <a:schemeClr val="accent5">
                    <a:lumMod val="70000"/>
                  </a:schemeClr>
                </a:gs>
              </a:gsLst>
              <a:path path="circle">
                <a:fillToRect l="50000" t="50000" r="50000" b="5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413" name="Freeform 1412"/>
            <p:cNvSpPr>
              <a:spLocks noChangeArrowheads="1"/>
            </p:cNvSpPr>
            <p:nvPr/>
          </p:nvSpPr>
          <p:spPr bwMode="auto">
            <a:xfrm>
              <a:off x="3658" y="852"/>
              <a:ext cx="1986" cy="856"/>
            </a:xfrm>
            <a:custGeom>
              <a:avLst/>
              <a:gdLst>
                <a:gd name="T0" fmla="*/ 5841 w 8763"/>
                <a:gd name="T1" fmla="*/ 0 h 3776"/>
                <a:gd name="T2" fmla="*/ 2921 w 8763"/>
                <a:gd name="T3" fmla="*/ 1252 h 3776"/>
                <a:gd name="T4" fmla="*/ 0 w 8763"/>
                <a:gd name="T5" fmla="*/ 2524 h 3776"/>
                <a:gd name="T6" fmla="*/ 2921 w 8763"/>
                <a:gd name="T7" fmla="*/ 3775 h 3776"/>
                <a:gd name="T8" fmla="*/ 5841 w 8763"/>
                <a:gd name="T9" fmla="*/ 2524 h 3776"/>
                <a:gd name="T10" fmla="*/ 8762 w 8763"/>
                <a:gd name="T11" fmla="*/ 1252 h 3776"/>
                <a:gd name="T12" fmla="*/ 5841 w 8763"/>
                <a:gd name="T13" fmla="*/ 0 h 3776"/>
              </a:gdLst>
              <a:ahLst/>
              <a:cxnLst>
                <a:cxn ang="0">
                  <a:pos x="T0" y="T1"/>
                </a:cxn>
                <a:cxn ang="0">
                  <a:pos x="T2" y="T3"/>
                </a:cxn>
                <a:cxn ang="0">
                  <a:pos x="T4" y="T5"/>
                </a:cxn>
                <a:cxn ang="0">
                  <a:pos x="T6" y="T7"/>
                </a:cxn>
                <a:cxn ang="0">
                  <a:pos x="T8" y="T9"/>
                </a:cxn>
                <a:cxn ang="0">
                  <a:pos x="T10" y="T11"/>
                </a:cxn>
                <a:cxn ang="0">
                  <a:pos x="T12" y="T13"/>
                </a:cxn>
              </a:cxnLst>
              <a:rect l="0" t="0" r="r" b="b"/>
              <a:pathLst>
                <a:path w="8763" h="3776">
                  <a:moveTo>
                    <a:pt x="5841" y="0"/>
                  </a:moveTo>
                  <a:lnTo>
                    <a:pt x="2921" y="1252"/>
                  </a:lnTo>
                  <a:lnTo>
                    <a:pt x="0" y="2524"/>
                  </a:lnTo>
                  <a:lnTo>
                    <a:pt x="2921" y="3775"/>
                  </a:lnTo>
                  <a:lnTo>
                    <a:pt x="5841" y="2524"/>
                  </a:lnTo>
                  <a:lnTo>
                    <a:pt x="8762" y="1252"/>
                  </a:lnTo>
                  <a:lnTo>
                    <a:pt x="5841" y="0"/>
                  </a:lnTo>
                </a:path>
              </a:pathLst>
            </a:custGeom>
            <a:gradFill flip="none" rotWithShape="1">
              <a:gsLst>
                <a:gs pos="0">
                  <a:schemeClr val="accent5">
                    <a:lumMod val="0"/>
                    <a:lumOff val="100000"/>
                  </a:schemeClr>
                </a:gs>
                <a:gs pos="35000">
                  <a:schemeClr val="accent5">
                    <a:lumMod val="0"/>
                    <a:lumOff val="100000"/>
                  </a:schemeClr>
                </a:gs>
                <a:gs pos="100000">
                  <a:schemeClr val="accent5">
                    <a:lumMod val="100000"/>
                  </a:schemeClr>
                </a:gs>
              </a:gsLst>
              <a:path path="circle">
                <a:fillToRect l="50000" t="-80000" r="50000" b="18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414" name="Freeform 1413"/>
            <p:cNvSpPr>
              <a:spLocks noChangeArrowheads="1"/>
            </p:cNvSpPr>
            <p:nvPr/>
          </p:nvSpPr>
          <p:spPr bwMode="auto">
            <a:xfrm>
              <a:off x="3872" y="1246"/>
              <a:ext cx="234" cy="121"/>
            </a:xfrm>
            <a:custGeom>
              <a:avLst/>
              <a:gdLst>
                <a:gd name="T0" fmla="*/ 1022 w 1044"/>
                <a:gd name="T1" fmla="*/ 333 h 543"/>
                <a:gd name="T2" fmla="*/ 1022 w 1044"/>
                <a:gd name="T3" fmla="*/ 333 h 543"/>
                <a:gd name="T4" fmla="*/ 500 w 1044"/>
                <a:gd name="T5" fmla="*/ 41 h 543"/>
                <a:gd name="T6" fmla="*/ 20 w 1044"/>
                <a:gd name="T7" fmla="*/ 229 h 543"/>
                <a:gd name="T8" fmla="*/ 542 w 1044"/>
                <a:gd name="T9" fmla="*/ 521 h 543"/>
                <a:gd name="T10" fmla="*/ 1022 w 1044"/>
                <a:gd name="T11" fmla="*/ 333 h 543"/>
              </a:gdLst>
              <a:ahLst/>
              <a:cxnLst>
                <a:cxn ang="0">
                  <a:pos x="T0" y="T1"/>
                </a:cxn>
                <a:cxn ang="0">
                  <a:pos x="T2" y="T3"/>
                </a:cxn>
                <a:cxn ang="0">
                  <a:pos x="T4" y="T5"/>
                </a:cxn>
                <a:cxn ang="0">
                  <a:pos x="T6" y="T7"/>
                </a:cxn>
                <a:cxn ang="0">
                  <a:pos x="T8" y="T9"/>
                </a:cxn>
                <a:cxn ang="0">
                  <a:pos x="T10" y="T11"/>
                </a:cxn>
              </a:cxnLst>
              <a:rect l="0" t="0" r="r" b="b"/>
              <a:pathLst>
                <a:path w="1044" h="543">
                  <a:moveTo>
                    <a:pt x="1022" y="333"/>
                  </a:moveTo>
                  <a:lnTo>
                    <a:pt x="1022" y="333"/>
                  </a:lnTo>
                  <a:cubicBezTo>
                    <a:pt x="1022" y="187"/>
                    <a:pt x="793" y="62"/>
                    <a:pt x="500" y="41"/>
                  </a:cubicBezTo>
                  <a:cubicBezTo>
                    <a:pt x="229" y="0"/>
                    <a:pt x="0" y="104"/>
                    <a:pt x="20" y="229"/>
                  </a:cubicBezTo>
                  <a:cubicBezTo>
                    <a:pt x="20" y="354"/>
                    <a:pt x="250" y="479"/>
                    <a:pt x="542" y="521"/>
                  </a:cubicBezTo>
                  <a:cubicBezTo>
                    <a:pt x="813" y="542"/>
                    <a:pt x="1043" y="458"/>
                    <a:pt x="1022" y="33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415" name="Freeform 1414"/>
            <p:cNvSpPr>
              <a:spLocks noChangeArrowheads="1"/>
            </p:cNvSpPr>
            <p:nvPr/>
          </p:nvSpPr>
          <p:spPr bwMode="auto">
            <a:xfrm>
              <a:off x="3876" y="1298"/>
              <a:ext cx="230" cy="135"/>
            </a:xfrm>
            <a:custGeom>
              <a:avLst/>
              <a:gdLst>
                <a:gd name="T0" fmla="*/ 0 w 1024"/>
                <a:gd name="T1" fmla="*/ 0 h 606"/>
                <a:gd name="T2" fmla="*/ 0 w 1024"/>
                <a:gd name="T3" fmla="*/ 0 h 606"/>
                <a:gd name="T4" fmla="*/ 522 w 1024"/>
                <a:gd name="T5" fmla="*/ 292 h 606"/>
                <a:gd name="T6" fmla="*/ 1002 w 1024"/>
                <a:gd name="T7" fmla="*/ 104 h 606"/>
                <a:gd name="T8" fmla="*/ 1023 w 1024"/>
                <a:gd name="T9" fmla="*/ 396 h 606"/>
                <a:gd name="T10" fmla="*/ 522 w 1024"/>
                <a:gd name="T11" fmla="*/ 584 h 606"/>
                <a:gd name="T12" fmla="*/ 0 w 1024"/>
                <a:gd name="T13" fmla="*/ 292 h 606"/>
                <a:gd name="T14" fmla="*/ 0 w 102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4" h="606">
                  <a:moveTo>
                    <a:pt x="0" y="0"/>
                  </a:moveTo>
                  <a:lnTo>
                    <a:pt x="0" y="0"/>
                  </a:lnTo>
                  <a:cubicBezTo>
                    <a:pt x="0" y="125"/>
                    <a:pt x="230" y="250"/>
                    <a:pt x="522" y="292"/>
                  </a:cubicBezTo>
                  <a:cubicBezTo>
                    <a:pt x="793" y="313"/>
                    <a:pt x="1023" y="229"/>
                    <a:pt x="1002" y="104"/>
                  </a:cubicBezTo>
                  <a:cubicBezTo>
                    <a:pt x="1023" y="396"/>
                    <a:pt x="1023" y="396"/>
                    <a:pt x="1023" y="396"/>
                  </a:cubicBezTo>
                  <a:cubicBezTo>
                    <a:pt x="1023" y="521"/>
                    <a:pt x="814" y="605"/>
                    <a:pt x="522" y="584"/>
                  </a:cubicBezTo>
                  <a:cubicBezTo>
                    <a:pt x="251" y="563"/>
                    <a:pt x="22" y="417"/>
                    <a:pt x="0"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416" name="Freeform 1415"/>
            <p:cNvSpPr>
              <a:spLocks noChangeArrowheads="1"/>
            </p:cNvSpPr>
            <p:nvPr/>
          </p:nvSpPr>
          <p:spPr bwMode="auto">
            <a:xfrm>
              <a:off x="4225" y="1423"/>
              <a:ext cx="236" cy="123"/>
            </a:xfrm>
            <a:custGeom>
              <a:avLst/>
              <a:gdLst>
                <a:gd name="T0" fmla="*/ 1022 w 1044"/>
                <a:gd name="T1" fmla="*/ 313 h 544"/>
                <a:gd name="T2" fmla="*/ 1022 w 1044"/>
                <a:gd name="T3" fmla="*/ 313 h 544"/>
                <a:gd name="T4" fmla="*/ 501 w 1044"/>
                <a:gd name="T5" fmla="*/ 21 h 544"/>
                <a:gd name="T6" fmla="*/ 21 w 1044"/>
                <a:gd name="T7" fmla="*/ 230 h 544"/>
                <a:gd name="T8" fmla="*/ 542 w 1044"/>
                <a:gd name="T9" fmla="*/ 522 h 544"/>
                <a:gd name="T10" fmla="*/ 1022 w 1044"/>
                <a:gd name="T11" fmla="*/ 313 h 544"/>
              </a:gdLst>
              <a:ahLst/>
              <a:cxnLst>
                <a:cxn ang="0">
                  <a:pos x="T0" y="T1"/>
                </a:cxn>
                <a:cxn ang="0">
                  <a:pos x="T2" y="T3"/>
                </a:cxn>
                <a:cxn ang="0">
                  <a:pos x="T4" y="T5"/>
                </a:cxn>
                <a:cxn ang="0">
                  <a:pos x="T6" y="T7"/>
                </a:cxn>
                <a:cxn ang="0">
                  <a:pos x="T8" y="T9"/>
                </a:cxn>
                <a:cxn ang="0">
                  <a:pos x="T10" y="T11"/>
                </a:cxn>
              </a:cxnLst>
              <a:rect l="0" t="0" r="r" b="b"/>
              <a:pathLst>
                <a:path w="1044" h="544">
                  <a:moveTo>
                    <a:pt x="1022" y="313"/>
                  </a:moveTo>
                  <a:lnTo>
                    <a:pt x="1022" y="313"/>
                  </a:lnTo>
                  <a:cubicBezTo>
                    <a:pt x="1022" y="188"/>
                    <a:pt x="793" y="63"/>
                    <a:pt x="501" y="21"/>
                  </a:cubicBezTo>
                  <a:cubicBezTo>
                    <a:pt x="230" y="0"/>
                    <a:pt x="0" y="83"/>
                    <a:pt x="21" y="230"/>
                  </a:cubicBezTo>
                  <a:cubicBezTo>
                    <a:pt x="21" y="355"/>
                    <a:pt x="251" y="480"/>
                    <a:pt x="542" y="522"/>
                  </a:cubicBezTo>
                  <a:cubicBezTo>
                    <a:pt x="814" y="543"/>
                    <a:pt x="1043" y="459"/>
                    <a:pt x="1022"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417" name="Freeform 1416"/>
            <p:cNvSpPr>
              <a:spLocks noChangeArrowheads="1"/>
            </p:cNvSpPr>
            <p:nvPr/>
          </p:nvSpPr>
          <p:spPr bwMode="auto">
            <a:xfrm>
              <a:off x="4229" y="1478"/>
              <a:ext cx="232" cy="135"/>
            </a:xfrm>
            <a:custGeom>
              <a:avLst/>
              <a:gdLst>
                <a:gd name="T0" fmla="*/ 0 w 1023"/>
                <a:gd name="T1" fmla="*/ 0 h 605"/>
                <a:gd name="T2" fmla="*/ 0 w 1023"/>
                <a:gd name="T3" fmla="*/ 0 h 605"/>
                <a:gd name="T4" fmla="*/ 521 w 1023"/>
                <a:gd name="T5" fmla="*/ 292 h 605"/>
                <a:gd name="T6" fmla="*/ 1001 w 1023"/>
                <a:gd name="T7" fmla="*/ 83 h 605"/>
                <a:gd name="T8" fmla="*/ 1022 w 1023"/>
                <a:gd name="T9" fmla="*/ 375 h 605"/>
                <a:gd name="T10" fmla="*/ 521 w 1023"/>
                <a:gd name="T11" fmla="*/ 584 h 605"/>
                <a:gd name="T12" fmla="*/ 0 w 1023"/>
                <a:gd name="T13" fmla="*/ 292 h 605"/>
                <a:gd name="T14" fmla="*/ 0 w 1023"/>
                <a:gd name="T15" fmla="*/ 0 h 6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3" h="605">
                  <a:moveTo>
                    <a:pt x="0" y="0"/>
                  </a:moveTo>
                  <a:lnTo>
                    <a:pt x="0" y="0"/>
                  </a:lnTo>
                  <a:cubicBezTo>
                    <a:pt x="0" y="125"/>
                    <a:pt x="230" y="250"/>
                    <a:pt x="521" y="292"/>
                  </a:cubicBezTo>
                  <a:cubicBezTo>
                    <a:pt x="793" y="313"/>
                    <a:pt x="1022" y="229"/>
                    <a:pt x="1001" y="83"/>
                  </a:cubicBezTo>
                  <a:cubicBezTo>
                    <a:pt x="1022" y="375"/>
                    <a:pt x="1022" y="375"/>
                    <a:pt x="1022" y="375"/>
                  </a:cubicBezTo>
                  <a:cubicBezTo>
                    <a:pt x="1022" y="521"/>
                    <a:pt x="814" y="604"/>
                    <a:pt x="521" y="584"/>
                  </a:cubicBezTo>
                  <a:cubicBezTo>
                    <a:pt x="250" y="542"/>
                    <a:pt x="21" y="417"/>
                    <a:pt x="0"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418" name="Freeform 1417"/>
            <p:cNvSpPr>
              <a:spLocks noChangeArrowheads="1"/>
            </p:cNvSpPr>
            <p:nvPr/>
          </p:nvSpPr>
          <p:spPr bwMode="auto">
            <a:xfrm>
              <a:off x="4183" y="1122"/>
              <a:ext cx="232" cy="121"/>
            </a:xfrm>
            <a:custGeom>
              <a:avLst/>
              <a:gdLst>
                <a:gd name="T0" fmla="*/ 1022 w 1023"/>
                <a:gd name="T1" fmla="*/ 313 h 544"/>
                <a:gd name="T2" fmla="*/ 1022 w 1023"/>
                <a:gd name="T3" fmla="*/ 313 h 544"/>
                <a:gd name="T4" fmla="*/ 501 w 1023"/>
                <a:gd name="T5" fmla="*/ 21 h 544"/>
                <a:gd name="T6" fmla="*/ 0 w 1023"/>
                <a:gd name="T7" fmla="*/ 229 h 544"/>
                <a:gd name="T8" fmla="*/ 521 w 1023"/>
                <a:gd name="T9" fmla="*/ 500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1"/>
                  </a:cubicBezTo>
                  <a:cubicBezTo>
                    <a:pt x="208" y="0"/>
                    <a:pt x="0" y="83"/>
                    <a:pt x="0" y="229"/>
                  </a:cubicBezTo>
                  <a:cubicBezTo>
                    <a:pt x="0" y="355"/>
                    <a:pt x="250" y="480"/>
                    <a:pt x="521" y="500"/>
                  </a:cubicBezTo>
                  <a:cubicBezTo>
                    <a:pt x="813" y="543"/>
                    <a:pt x="1022" y="459"/>
                    <a:pt x="1022"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419" name="Freeform 1418"/>
            <p:cNvSpPr>
              <a:spLocks noChangeArrowheads="1"/>
            </p:cNvSpPr>
            <p:nvPr/>
          </p:nvSpPr>
          <p:spPr bwMode="auto">
            <a:xfrm>
              <a:off x="4183" y="1175"/>
              <a:ext cx="236" cy="135"/>
            </a:xfrm>
            <a:custGeom>
              <a:avLst/>
              <a:gdLst>
                <a:gd name="T0" fmla="*/ 0 w 1044"/>
                <a:gd name="T1" fmla="*/ 0 h 606"/>
                <a:gd name="T2" fmla="*/ 0 w 1044"/>
                <a:gd name="T3" fmla="*/ 0 h 606"/>
                <a:gd name="T4" fmla="*/ 521 w 1044"/>
                <a:gd name="T5" fmla="*/ 271 h 606"/>
                <a:gd name="T6" fmla="*/ 1022 w 1044"/>
                <a:gd name="T7" fmla="*/ 84 h 606"/>
                <a:gd name="T8" fmla="*/ 1022 w 1044"/>
                <a:gd name="T9" fmla="*/ 376 h 606"/>
                <a:gd name="T10" fmla="*/ 542 w 1044"/>
                <a:gd name="T11" fmla="*/ 564 h 606"/>
                <a:gd name="T12" fmla="*/ 21 w 1044"/>
                <a:gd name="T13" fmla="*/ 293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0" y="126"/>
                    <a:pt x="250" y="251"/>
                    <a:pt x="521" y="271"/>
                  </a:cubicBezTo>
                  <a:cubicBezTo>
                    <a:pt x="813" y="314"/>
                    <a:pt x="1022" y="230"/>
                    <a:pt x="1022" y="84"/>
                  </a:cubicBezTo>
                  <a:cubicBezTo>
                    <a:pt x="1022" y="376"/>
                    <a:pt x="1022" y="376"/>
                    <a:pt x="1022" y="376"/>
                  </a:cubicBezTo>
                  <a:cubicBezTo>
                    <a:pt x="1043" y="522"/>
                    <a:pt x="813" y="605"/>
                    <a:pt x="542" y="564"/>
                  </a:cubicBezTo>
                  <a:cubicBezTo>
                    <a:pt x="250" y="543"/>
                    <a:pt x="21" y="418"/>
                    <a:pt x="21" y="293"/>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420" name="Freeform 1419"/>
            <p:cNvSpPr>
              <a:spLocks noChangeArrowheads="1"/>
            </p:cNvSpPr>
            <p:nvPr/>
          </p:nvSpPr>
          <p:spPr bwMode="auto">
            <a:xfrm>
              <a:off x="4534" y="1300"/>
              <a:ext cx="234" cy="117"/>
            </a:xfrm>
            <a:custGeom>
              <a:avLst/>
              <a:gdLst>
                <a:gd name="T0" fmla="*/ 1044 w 1045"/>
                <a:gd name="T1" fmla="*/ 313 h 522"/>
                <a:gd name="T2" fmla="*/ 1044 w 1045"/>
                <a:gd name="T3" fmla="*/ 313 h 522"/>
                <a:gd name="T4" fmla="*/ 501 w 1045"/>
                <a:gd name="T5" fmla="*/ 21 h 522"/>
                <a:gd name="T6" fmla="*/ 21 w 1045"/>
                <a:gd name="T7" fmla="*/ 208 h 522"/>
                <a:gd name="T8" fmla="*/ 543 w 1045"/>
                <a:gd name="T9" fmla="*/ 500 h 522"/>
                <a:gd name="T10" fmla="*/ 1044 w 1045"/>
                <a:gd name="T11" fmla="*/ 313 h 522"/>
              </a:gdLst>
              <a:ahLst/>
              <a:cxnLst>
                <a:cxn ang="0">
                  <a:pos x="T0" y="T1"/>
                </a:cxn>
                <a:cxn ang="0">
                  <a:pos x="T2" y="T3"/>
                </a:cxn>
                <a:cxn ang="0">
                  <a:pos x="T4" y="T5"/>
                </a:cxn>
                <a:cxn ang="0">
                  <a:pos x="T6" y="T7"/>
                </a:cxn>
                <a:cxn ang="0">
                  <a:pos x="T8" y="T9"/>
                </a:cxn>
                <a:cxn ang="0">
                  <a:pos x="T10" y="T11"/>
                </a:cxn>
              </a:cxnLst>
              <a:rect l="0" t="0" r="r" b="b"/>
              <a:pathLst>
                <a:path w="1045" h="522">
                  <a:moveTo>
                    <a:pt x="1044" y="313"/>
                  </a:moveTo>
                  <a:lnTo>
                    <a:pt x="1044" y="313"/>
                  </a:lnTo>
                  <a:cubicBezTo>
                    <a:pt x="1022" y="187"/>
                    <a:pt x="793" y="41"/>
                    <a:pt x="501" y="21"/>
                  </a:cubicBezTo>
                  <a:cubicBezTo>
                    <a:pt x="230" y="0"/>
                    <a:pt x="0" y="83"/>
                    <a:pt x="21" y="208"/>
                  </a:cubicBezTo>
                  <a:cubicBezTo>
                    <a:pt x="21" y="354"/>
                    <a:pt x="271" y="480"/>
                    <a:pt x="543" y="500"/>
                  </a:cubicBezTo>
                  <a:cubicBezTo>
                    <a:pt x="814" y="521"/>
                    <a:pt x="1044" y="438"/>
                    <a:pt x="1044"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421" name="Freeform 1420"/>
            <p:cNvSpPr>
              <a:spLocks noChangeArrowheads="1"/>
            </p:cNvSpPr>
            <p:nvPr/>
          </p:nvSpPr>
          <p:spPr bwMode="auto">
            <a:xfrm>
              <a:off x="4538" y="1348"/>
              <a:ext cx="236" cy="137"/>
            </a:xfrm>
            <a:custGeom>
              <a:avLst/>
              <a:gdLst>
                <a:gd name="T0" fmla="*/ 0 w 1044"/>
                <a:gd name="T1" fmla="*/ 0 h 607"/>
                <a:gd name="T2" fmla="*/ 0 w 1044"/>
                <a:gd name="T3" fmla="*/ 0 h 607"/>
                <a:gd name="T4" fmla="*/ 522 w 1044"/>
                <a:gd name="T5" fmla="*/ 292 h 607"/>
                <a:gd name="T6" fmla="*/ 1023 w 1044"/>
                <a:gd name="T7" fmla="*/ 105 h 607"/>
                <a:gd name="T8" fmla="*/ 1023 w 1044"/>
                <a:gd name="T9" fmla="*/ 397 h 607"/>
                <a:gd name="T10" fmla="*/ 543 w 1044"/>
                <a:gd name="T11" fmla="*/ 584 h 607"/>
                <a:gd name="T12" fmla="*/ 0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6"/>
                    <a:pt x="250" y="272"/>
                    <a:pt x="522" y="292"/>
                  </a:cubicBezTo>
                  <a:cubicBezTo>
                    <a:pt x="793" y="313"/>
                    <a:pt x="1023" y="230"/>
                    <a:pt x="1023" y="105"/>
                  </a:cubicBezTo>
                  <a:cubicBezTo>
                    <a:pt x="1023" y="397"/>
                    <a:pt x="1023" y="397"/>
                    <a:pt x="1023" y="397"/>
                  </a:cubicBezTo>
                  <a:cubicBezTo>
                    <a:pt x="1043" y="522"/>
                    <a:pt x="814" y="606"/>
                    <a:pt x="543" y="584"/>
                  </a:cubicBezTo>
                  <a:cubicBezTo>
                    <a:pt x="250" y="564"/>
                    <a:pt x="21" y="439"/>
                    <a:pt x="0"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422" name="Freeform 1421"/>
            <p:cNvSpPr>
              <a:spLocks noChangeArrowheads="1"/>
            </p:cNvSpPr>
            <p:nvPr/>
          </p:nvSpPr>
          <p:spPr bwMode="auto">
            <a:xfrm>
              <a:off x="4500" y="999"/>
              <a:ext cx="236" cy="117"/>
            </a:xfrm>
            <a:custGeom>
              <a:avLst/>
              <a:gdLst>
                <a:gd name="T0" fmla="*/ 1023 w 1044"/>
                <a:gd name="T1" fmla="*/ 313 h 522"/>
                <a:gd name="T2" fmla="*/ 1023 w 1044"/>
                <a:gd name="T3" fmla="*/ 313 h 522"/>
                <a:gd name="T4" fmla="*/ 501 w 1044"/>
                <a:gd name="T5" fmla="*/ 21 h 522"/>
                <a:gd name="T6" fmla="*/ 0 w 1044"/>
                <a:gd name="T7" fmla="*/ 208 h 522"/>
                <a:gd name="T8" fmla="*/ 543 w 1044"/>
                <a:gd name="T9" fmla="*/ 500 h 522"/>
                <a:gd name="T10" fmla="*/ 1023 w 1044"/>
                <a:gd name="T11" fmla="*/ 313 h 522"/>
              </a:gdLst>
              <a:ahLst/>
              <a:cxnLst>
                <a:cxn ang="0">
                  <a:pos x="T0" y="T1"/>
                </a:cxn>
                <a:cxn ang="0">
                  <a:pos x="T2" y="T3"/>
                </a:cxn>
                <a:cxn ang="0">
                  <a:pos x="T4" y="T5"/>
                </a:cxn>
                <a:cxn ang="0">
                  <a:pos x="T6" y="T7"/>
                </a:cxn>
                <a:cxn ang="0">
                  <a:pos x="T8" y="T9"/>
                </a:cxn>
                <a:cxn ang="0">
                  <a:pos x="T10" y="T11"/>
                </a:cxn>
              </a:cxnLst>
              <a:rect l="0" t="0" r="r" b="b"/>
              <a:pathLst>
                <a:path w="1044" h="522">
                  <a:moveTo>
                    <a:pt x="1023" y="313"/>
                  </a:moveTo>
                  <a:lnTo>
                    <a:pt x="1023" y="313"/>
                  </a:lnTo>
                  <a:cubicBezTo>
                    <a:pt x="1023" y="167"/>
                    <a:pt x="772" y="41"/>
                    <a:pt x="501" y="21"/>
                  </a:cubicBezTo>
                  <a:cubicBezTo>
                    <a:pt x="230" y="0"/>
                    <a:pt x="0" y="83"/>
                    <a:pt x="0" y="208"/>
                  </a:cubicBezTo>
                  <a:cubicBezTo>
                    <a:pt x="21" y="354"/>
                    <a:pt x="250" y="480"/>
                    <a:pt x="543" y="500"/>
                  </a:cubicBezTo>
                  <a:cubicBezTo>
                    <a:pt x="814" y="521"/>
                    <a:pt x="1043" y="438"/>
                    <a:pt x="1023"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423" name="Freeform 1422"/>
            <p:cNvSpPr>
              <a:spLocks noChangeArrowheads="1"/>
            </p:cNvSpPr>
            <p:nvPr/>
          </p:nvSpPr>
          <p:spPr bwMode="auto">
            <a:xfrm>
              <a:off x="4500" y="1046"/>
              <a:ext cx="236" cy="137"/>
            </a:xfrm>
            <a:custGeom>
              <a:avLst/>
              <a:gdLst>
                <a:gd name="T0" fmla="*/ 0 w 1044"/>
                <a:gd name="T1" fmla="*/ 0 h 607"/>
                <a:gd name="T2" fmla="*/ 0 w 1044"/>
                <a:gd name="T3" fmla="*/ 0 h 607"/>
                <a:gd name="T4" fmla="*/ 543 w 1044"/>
                <a:gd name="T5" fmla="*/ 292 h 607"/>
                <a:gd name="T6" fmla="*/ 1023 w 1044"/>
                <a:gd name="T7" fmla="*/ 105 h 607"/>
                <a:gd name="T8" fmla="*/ 1043 w 1044"/>
                <a:gd name="T9" fmla="*/ 397 h 607"/>
                <a:gd name="T10" fmla="*/ 543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0" y="272"/>
                    <a:pt x="543" y="292"/>
                  </a:cubicBezTo>
                  <a:cubicBezTo>
                    <a:pt x="814" y="313"/>
                    <a:pt x="1043" y="230"/>
                    <a:pt x="1023" y="105"/>
                  </a:cubicBezTo>
                  <a:cubicBezTo>
                    <a:pt x="1043" y="397"/>
                    <a:pt x="1043" y="397"/>
                    <a:pt x="1043" y="397"/>
                  </a:cubicBezTo>
                  <a:cubicBezTo>
                    <a:pt x="1043" y="522"/>
                    <a:pt x="835" y="606"/>
                    <a:pt x="543" y="584"/>
                  </a:cubicBezTo>
                  <a:cubicBezTo>
                    <a:pt x="272" y="563"/>
                    <a:pt x="21" y="439"/>
                    <a:pt x="21"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424" name="Freeform 1423"/>
            <p:cNvSpPr>
              <a:spLocks noChangeArrowheads="1"/>
            </p:cNvSpPr>
            <p:nvPr/>
          </p:nvSpPr>
          <p:spPr bwMode="auto">
            <a:xfrm>
              <a:off x="4855" y="1175"/>
              <a:ext cx="232" cy="121"/>
            </a:xfrm>
            <a:custGeom>
              <a:avLst/>
              <a:gdLst>
                <a:gd name="T0" fmla="*/ 1022 w 1023"/>
                <a:gd name="T1" fmla="*/ 314 h 544"/>
                <a:gd name="T2" fmla="*/ 1022 w 1023"/>
                <a:gd name="T3" fmla="*/ 314 h 544"/>
                <a:gd name="T4" fmla="*/ 501 w 1023"/>
                <a:gd name="T5" fmla="*/ 43 h 544"/>
                <a:gd name="T6" fmla="*/ 0 w 1023"/>
                <a:gd name="T7" fmla="*/ 230 h 544"/>
                <a:gd name="T8" fmla="*/ 521 w 1023"/>
                <a:gd name="T9" fmla="*/ 522 h 544"/>
                <a:gd name="T10" fmla="*/ 1022 w 1023"/>
                <a:gd name="T11" fmla="*/ 314 h 544"/>
              </a:gdLst>
              <a:ahLst/>
              <a:cxnLst>
                <a:cxn ang="0">
                  <a:pos x="T0" y="T1"/>
                </a:cxn>
                <a:cxn ang="0">
                  <a:pos x="T2" y="T3"/>
                </a:cxn>
                <a:cxn ang="0">
                  <a:pos x="T4" y="T5"/>
                </a:cxn>
                <a:cxn ang="0">
                  <a:pos x="T6" y="T7"/>
                </a:cxn>
                <a:cxn ang="0">
                  <a:pos x="T8" y="T9"/>
                </a:cxn>
                <a:cxn ang="0">
                  <a:pos x="T10" y="T11"/>
                </a:cxn>
              </a:cxnLst>
              <a:rect l="0" t="0" r="r" b="b"/>
              <a:pathLst>
                <a:path w="1023" h="544">
                  <a:moveTo>
                    <a:pt x="1022" y="314"/>
                  </a:moveTo>
                  <a:lnTo>
                    <a:pt x="1022" y="314"/>
                  </a:lnTo>
                  <a:cubicBezTo>
                    <a:pt x="1022" y="188"/>
                    <a:pt x="772" y="63"/>
                    <a:pt x="501" y="43"/>
                  </a:cubicBezTo>
                  <a:cubicBezTo>
                    <a:pt x="209" y="0"/>
                    <a:pt x="0" y="84"/>
                    <a:pt x="0" y="230"/>
                  </a:cubicBezTo>
                  <a:cubicBezTo>
                    <a:pt x="21" y="355"/>
                    <a:pt x="250" y="480"/>
                    <a:pt x="521" y="522"/>
                  </a:cubicBezTo>
                  <a:cubicBezTo>
                    <a:pt x="814" y="543"/>
                    <a:pt x="1022" y="460"/>
                    <a:pt x="1022" y="314"/>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425" name="Freeform 1424"/>
            <p:cNvSpPr>
              <a:spLocks noChangeArrowheads="1"/>
            </p:cNvSpPr>
            <p:nvPr/>
          </p:nvSpPr>
          <p:spPr bwMode="auto">
            <a:xfrm>
              <a:off x="4855" y="1225"/>
              <a:ext cx="236" cy="137"/>
            </a:xfrm>
            <a:custGeom>
              <a:avLst/>
              <a:gdLst>
                <a:gd name="T0" fmla="*/ 0 w 1044"/>
                <a:gd name="T1" fmla="*/ 0 h 606"/>
                <a:gd name="T2" fmla="*/ 0 w 1044"/>
                <a:gd name="T3" fmla="*/ 0 h 606"/>
                <a:gd name="T4" fmla="*/ 521 w 1044"/>
                <a:gd name="T5" fmla="*/ 292 h 606"/>
                <a:gd name="T6" fmla="*/ 1022 w 1044"/>
                <a:gd name="T7" fmla="*/ 84 h 606"/>
                <a:gd name="T8" fmla="*/ 1043 w 1044"/>
                <a:gd name="T9" fmla="*/ 375 h 606"/>
                <a:gd name="T10" fmla="*/ 543 w 1044"/>
                <a:gd name="T11" fmla="*/ 584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92"/>
                  </a:cubicBezTo>
                  <a:cubicBezTo>
                    <a:pt x="814" y="313"/>
                    <a:pt x="1022" y="230"/>
                    <a:pt x="1022" y="84"/>
                  </a:cubicBezTo>
                  <a:cubicBezTo>
                    <a:pt x="1043" y="375"/>
                    <a:pt x="1043" y="375"/>
                    <a:pt x="1043" y="375"/>
                  </a:cubicBezTo>
                  <a:cubicBezTo>
                    <a:pt x="1043" y="521"/>
                    <a:pt x="814" y="605"/>
                    <a:pt x="543" y="584"/>
                  </a:cubicBezTo>
                  <a:cubicBezTo>
                    <a:pt x="271" y="542"/>
                    <a:pt x="21" y="417"/>
                    <a:pt x="21"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426" name="Freeform 1425"/>
            <p:cNvSpPr>
              <a:spLocks noChangeArrowheads="1"/>
            </p:cNvSpPr>
            <p:nvPr/>
          </p:nvSpPr>
          <p:spPr bwMode="auto">
            <a:xfrm>
              <a:off x="4808" y="876"/>
              <a:ext cx="230" cy="121"/>
            </a:xfrm>
            <a:custGeom>
              <a:avLst/>
              <a:gdLst>
                <a:gd name="T0" fmla="*/ 1022 w 1023"/>
                <a:gd name="T1" fmla="*/ 313 h 544"/>
                <a:gd name="T2" fmla="*/ 1022 w 1023"/>
                <a:gd name="T3" fmla="*/ 313 h 544"/>
                <a:gd name="T4" fmla="*/ 500 w 1023"/>
                <a:gd name="T5" fmla="*/ 21 h 544"/>
                <a:gd name="T6" fmla="*/ 0 w 1023"/>
                <a:gd name="T7" fmla="*/ 209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22" y="188"/>
                    <a:pt x="771" y="63"/>
                    <a:pt x="500" y="21"/>
                  </a:cubicBezTo>
                  <a:cubicBezTo>
                    <a:pt x="208" y="0"/>
                    <a:pt x="0" y="84"/>
                    <a:pt x="0" y="209"/>
                  </a:cubicBezTo>
                  <a:cubicBezTo>
                    <a:pt x="20" y="355"/>
                    <a:pt x="250" y="480"/>
                    <a:pt x="521" y="501"/>
                  </a:cubicBezTo>
                  <a:cubicBezTo>
                    <a:pt x="813" y="543"/>
                    <a:pt x="1022" y="439"/>
                    <a:pt x="1022"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427" name="Freeform 1426"/>
            <p:cNvSpPr>
              <a:spLocks noChangeArrowheads="1"/>
            </p:cNvSpPr>
            <p:nvPr/>
          </p:nvSpPr>
          <p:spPr bwMode="auto">
            <a:xfrm>
              <a:off x="4808" y="923"/>
              <a:ext cx="236" cy="141"/>
            </a:xfrm>
            <a:custGeom>
              <a:avLst/>
              <a:gdLst>
                <a:gd name="T0" fmla="*/ 0 w 1043"/>
                <a:gd name="T1" fmla="*/ 0 h 627"/>
                <a:gd name="T2" fmla="*/ 0 w 1043"/>
                <a:gd name="T3" fmla="*/ 0 h 627"/>
                <a:gd name="T4" fmla="*/ 521 w 1043"/>
                <a:gd name="T5" fmla="*/ 292 h 627"/>
                <a:gd name="T6" fmla="*/ 1022 w 1043"/>
                <a:gd name="T7" fmla="*/ 104 h 627"/>
                <a:gd name="T8" fmla="*/ 1042 w 1043"/>
                <a:gd name="T9" fmla="*/ 397 h 627"/>
                <a:gd name="T10" fmla="*/ 542 w 1043"/>
                <a:gd name="T11" fmla="*/ 584 h 627"/>
                <a:gd name="T12" fmla="*/ 20 w 1043"/>
                <a:gd name="T13" fmla="*/ 292 h 627"/>
                <a:gd name="T14" fmla="*/ 0 w 1043"/>
                <a:gd name="T15" fmla="*/ 0 h 6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3" h="627">
                  <a:moveTo>
                    <a:pt x="0" y="0"/>
                  </a:moveTo>
                  <a:lnTo>
                    <a:pt x="0" y="0"/>
                  </a:lnTo>
                  <a:cubicBezTo>
                    <a:pt x="20" y="146"/>
                    <a:pt x="250" y="271"/>
                    <a:pt x="521" y="292"/>
                  </a:cubicBezTo>
                  <a:cubicBezTo>
                    <a:pt x="813" y="334"/>
                    <a:pt x="1022" y="230"/>
                    <a:pt x="1022" y="104"/>
                  </a:cubicBezTo>
                  <a:cubicBezTo>
                    <a:pt x="1042" y="397"/>
                    <a:pt x="1042" y="397"/>
                    <a:pt x="1042" y="397"/>
                  </a:cubicBezTo>
                  <a:cubicBezTo>
                    <a:pt x="1042" y="521"/>
                    <a:pt x="813" y="626"/>
                    <a:pt x="542" y="584"/>
                  </a:cubicBezTo>
                  <a:cubicBezTo>
                    <a:pt x="271" y="563"/>
                    <a:pt x="20" y="438"/>
                    <a:pt x="20"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428" name="Freeform 1427"/>
            <p:cNvSpPr>
              <a:spLocks noChangeArrowheads="1"/>
            </p:cNvSpPr>
            <p:nvPr/>
          </p:nvSpPr>
          <p:spPr bwMode="auto">
            <a:xfrm>
              <a:off x="5162" y="1056"/>
              <a:ext cx="232" cy="117"/>
            </a:xfrm>
            <a:custGeom>
              <a:avLst/>
              <a:gdLst>
                <a:gd name="T0" fmla="*/ 1022 w 1023"/>
                <a:gd name="T1" fmla="*/ 313 h 522"/>
                <a:gd name="T2" fmla="*/ 1022 w 1023"/>
                <a:gd name="T3" fmla="*/ 313 h 522"/>
                <a:gd name="T4" fmla="*/ 500 w 1023"/>
                <a:gd name="T5" fmla="*/ 21 h 522"/>
                <a:gd name="T6" fmla="*/ 0 w 1023"/>
                <a:gd name="T7" fmla="*/ 208 h 522"/>
                <a:gd name="T8" fmla="*/ 522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67"/>
                    <a:pt x="772" y="42"/>
                    <a:pt x="500" y="21"/>
                  </a:cubicBezTo>
                  <a:cubicBezTo>
                    <a:pt x="209" y="0"/>
                    <a:pt x="0" y="84"/>
                    <a:pt x="0" y="208"/>
                  </a:cubicBezTo>
                  <a:cubicBezTo>
                    <a:pt x="21" y="355"/>
                    <a:pt x="250" y="480"/>
                    <a:pt x="522" y="501"/>
                  </a:cubicBezTo>
                  <a:cubicBezTo>
                    <a:pt x="813" y="521"/>
                    <a:pt x="1022" y="438"/>
                    <a:pt x="1022"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429" name="Freeform 1428"/>
            <p:cNvSpPr>
              <a:spLocks noChangeArrowheads="1"/>
            </p:cNvSpPr>
            <p:nvPr/>
          </p:nvSpPr>
          <p:spPr bwMode="auto">
            <a:xfrm>
              <a:off x="5162" y="1102"/>
              <a:ext cx="236" cy="137"/>
            </a:xfrm>
            <a:custGeom>
              <a:avLst/>
              <a:gdLst>
                <a:gd name="T0" fmla="*/ 0 w 1044"/>
                <a:gd name="T1" fmla="*/ 0 h 607"/>
                <a:gd name="T2" fmla="*/ 0 w 1044"/>
                <a:gd name="T3" fmla="*/ 0 h 607"/>
                <a:gd name="T4" fmla="*/ 522 w 1044"/>
                <a:gd name="T5" fmla="*/ 293 h 607"/>
                <a:gd name="T6" fmla="*/ 1022 w 1044"/>
                <a:gd name="T7" fmla="*/ 105 h 607"/>
                <a:gd name="T8" fmla="*/ 1022 w 1044"/>
                <a:gd name="T9" fmla="*/ 397 h 607"/>
                <a:gd name="T10" fmla="*/ 542 w 1044"/>
                <a:gd name="T11" fmla="*/ 584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7"/>
                    <a:pt x="250" y="272"/>
                    <a:pt x="522" y="293"/>
                  </a:cubicBezTo>
                  <a:cubicBezTo>
                    <a:pt x="813" y="313"/>
                    <a:pt x="1022" y="230"/>
                    <a:pt x="1022" y="105"/>
                  </a:cubicBezTo>
                  <a:cubicBezTo>
                    <a:pt x="1022" y="397"/>
                    <a:pt x="1022" y="397"/>
                    <a:pt x="1022" y="397"/>
                  </a:cubicBezTo>
                  <a:cubicBezTo>
                    <a:pt x="1043" y="522"/>
                    <a:pt x="813" y="606"/>
                    <a:pt x="542" y="584"/>
                  </a:cubicBezTo>
                  <a:cubicBezTo>
                    <a:pt x="250" y="564"/>
                    <a:pt x="21" y="439"/>
                    <a:pt x="21" y="293"/>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grpSp>
      <p:grpSp>
        <p:nvGrpSpPr>
          <p:cNvPr id="1391" name="Group 204"/>
          <p:cNvGrpSpPr>
            <a:grpSpLocks/>
          </p:cNvGrpSpPr>
          <p:nvPr/>
        </p:nvGrpSpPr>
        <p:grpSpPr bwMode="auto">
          <a:xfrm flipH="1">
            <a:off x="6376309" y="2678952"/>
            <a:ext cx="992980" cy="723563"/>
            <a:chOff x="3658" y="852"/>
            <a:chExt cx="1986" cy="1447"/>
          </a:xfrm>
        </p:grpSpPr>
        <p:sp>
          <p:nvSpPr>
            <p:cNvPr id="1392" name="Freeform 1391"/>
            <p:cNvSpPr>
              <a:spLocks noChangeArrowheads="1"/>
            </p:cNvSpPr>
            <p:nvPr/>
          </p:nvSpPr>
          <p:spPr bwMode="auto">
            <a:xfrm>
              <a:off x="3658" y="1419"/>
              <a:ext cx="662" cy="880"/>
            </a:xfrm>
            <a:custGeom>
              <a:avLst/>
              <a:gdLst>
                <a:gd name="T0" fmla="*/ 2921 w 2922"/>
                <a:gd name="T1" fmla="*/ 3879 h 3880"/>
                <a:gd name="T2" fmla="*/ 0 w 2922"/>
                <a:gd name="T3" fmla="*/ 2629 h 3880"/>
                <a:gd name="T4" fmla="*/ 0 w 2922"/>
                <a:gd name="T5" fmla="*/ 0 h 3880"/>
                <a:gd name="T6" fmla="*/ 2921 w 2922"/>
                <a:gd name="T7" fmla="*/ 1251 h 3880"/>
                <a:gd name="T8" fmla="*/ 2921 w 2922"/>
                <a:gd name="T9" fmla="*/ 3879 h 3880"/>
              </a:gdLst>
              <a:ahLst/>
              <a:cxnLst>
                <a:cxn ang="0">
                  <a:pos x="T0" y="T1"/>
                </a:cxn>
                <a:cxn ang="0">
                  <a:pos x="T2" y="T3"/>
                </a:cxn>
                <a:cxn ang="0">
                  <a:pos x="T4" y="T5"/>
                </a:cxn>
                <a:cxn ang="0">
                  <a:pos x="T6" y="T7"/>
                </a:cxn>
                <a:cxn ang="0">
                  <a:pos x="T8" y="T9"/>
                </a:cxn>
              </a:cxnLst>
              <a:rect l="0" t="0" r="r" b="b"/>
              <a:pathLst>
                <a:path w="2922" h="3880">
                  <a:moveTo>
                    <a:pt x="2921" y="3879"/>
                  </a:moveTo>
                  <a:lnTo>
                    <a:pt x="0" y="2629"/>
                  </a:lnTo>
                  <a:lnTo>
                    <a:pt x="0" y="0"/>
                  </a:lnTo>
                  <a:lnTo>
                    <a:pt x="2921" y="1251"/>
                  </a:lnTo>
                  <a:lnTo>
                    <a:pt x="2921" y="3879"/>
                  </a:lnTo>
                </a:path>
              </a:pathLst>
            </a:custGeom>
            <a:gradFill flip="none" rotWithShape="1">
              <a:gsLst>
                <a:gs pos="0">
                  <a:schemeClr val="accent3">
                    <a:lumMod val="40000"/>
                    <a:lumOff val="60000"/>
                  </a:schemeClr>
                </a:gs>
                <a:gs pos="46000">
                  <a:schemeClr val="accent3">
                    <a:lumMod val="95000"/>
                    <a:lumOff val="5000"/>
                  </a:schemeClr>
                </a:gs>
                <a:gs pos="100000">
                  <a:schemeClr val="accent3">
                    <a:lumMod val="60000"/>
                  </a:schemeClr>
                </a:gs>
              </a:gsLst>
              <a:path path="circle">
                <a:fillToRect l="50000" t="130000" r="50000" b="-3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393" name="Freeform 1392"/>
            <p:cNvSpPr>
              <a:spLocks noChangeArrowheads="1"/>
            </p:cNvSpPr>
            <p:nvPr/>
          </p:nvSpPr>
          <p:spPr bwMode="auto">
            <a:xfrm>
              <a:off x="4320" y="1133"/>
              <a:ext cx="1324" cy="1166"/>
            </a:xfrm>
            <a:custGeom>
              <a:avLst/>
              <a:gdLst>
                <a:gd name="T0" fmla="*/ 2920 w 5842"/>
                <a:gd name="T1" fmla="*/ 1272 h 5152"/>
                <a:gd name="T2" fmla="*/ 0 w 5842"/>
                <a:gd name="T3" fmla="*/ 2523 h 5152"/>
                <a:gd name="T4" fmla="*/ 0 w 5842"/>
                <a:gd name="T5" fmla="*/ 5151 h 5152"/>
                <a:gd name="T6" fmla="*/ 2920 w 5842"/>
                <a:gd name="T7" fmla="*/ 3901 h 5152"/>
                <a:gd name="T8" fmla="*/ 5841 w 5842"/>
                <a:gd name="T9" fmla="*/ 2649 h 5152"/>
                <a:gd name="T10" fmla="*/ 5841 w 5842"/>
                <a:gd name="T11" fmla="*/ 0 h 5152"/>
                <a:gd name="T12" fmla="*/ 2920 w 5842"/>
                <a:gd name="T13" fmla="*/ 1272 h 5152"/>
              </a:gdLst>
              <a:ahLst/>
              <a:cxnLst>
                <a:cxn ang="0">
                  <a:pos x="T0" y="T1"/>
                </a:cxn>
                <a:cxn ang="0">
                  <a:pos x="T2" y="T3"/>
                </a:cxn>
                <a:cxn ang="0">
                  <a:pos x="T4" y="T5"/>
                </a:cxn>
                <a:cxn ang="0">
                  <a:pos x="T6" y="T7"/>
                </a:cxn>
                <a:cxn ang="0">
                  <a:pos x="T8" y="T9"/>
                </a:cxn>
                <a:cxn ang="0">
                  <a:pos x="T10" y="T11"/>
                </a:cxn>
                <a:cxn ang="0">
                  <a:pos x="T12" y="T13"/>
                </a:cxn>
              </a:cxnLst>
              <a:rect l="0" t="0" r="r" b="b"/>
              <a:pathLst>
                <a:path w="5842" h="5152">
                  <a:moveTo>
                    <a:pt x="2920" y="1272"/>
                  </a:moveTo>
                  <a:lnTo>
                    <a:pt x="0" y="2523"/>
                  </a:lnTo>
                  <a:lnTo>
                    <a:pt x="0" y="5151"/>
                  </a:lnTo>
                  <a:lnTo>
                    <a:pt x="2920" y="3901"/>
                  </a:lnTo>
                  <a:lnTo>
                    <a:pt x="5841" y="2649"/>
                  </a:lnTo>
                  <a:lnTo>
                    <a:pt x="5841" y="0"/>
                  </a:lnTo>
                  <a:lnTo>
                    <a:pt x="2920" y="1272"/>
                  </a:lnTo>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394" name="Freeform 1393"/>
            <p:cNvSpPr>
              <a:spLocks noChangeArrowheads="1"/>
            </p:cNvSpPr>
            <p:nvPr/>
          </p:nvSpPr>
          <p:spPr bwMode="auto">
            <a:xfrm>
              <a:off x="3658" y="852"/>
              <a:ext cx="1986" cy="856"/>
            </a:xfrm>
            <a:custGeom>
              <a:avLst/>
              <a:gdLst>
                <a:gd name="T0" fmla="*/ 5841 w 8763"/>
                <a:gd name="T1" fmla="*/ 0 h 3776"/>
                <a:gd name="T2" fmla="*/ 2921 w 8763"/>
                <a:gd name="T3" fmla="*/ 1252 h 3776"/>
                <a:gd name="T4" fmla="*/ 0 w 8763"/>
                <a:gd name="T5" fmla="*/ 2524 h 3776"/>
                <a:gd name="T6" fmla="*/ 2921 w 8763"/>
                <a:gd name="T7" fmla="*/ 3775 h 3776"/>
                <a:gd name="T8" fmla="*/ 5841 w 8763"/>
                <a:gd name="T9" fmla="*/ 2524 h 3776"/>
                <a:gd name="T10" fmla="*/ 8762 w 8763"/>
                <a:gd name="T11" fmla="*/ 1252 h 3776"/>
                <a:gd name="T12" fmla="*/ 5841 w 8763"/>
                <a:gd name="T13" fmla="*/ 0 h 3776"/>
              </a:gdLst>
              <a:ahLst/>
              <a:cxnLst>
                <a:cxn ang="0">
                  <a:pos x="T0" y="T1"/>
                </a:cxn>
                <a:cxn ang="0">
                  <a:pos x="T2" y="T3"/>
                </a:cxn>
                <a:cxn ang="0">
                  <a:pos x="T4" y="T5"/>
                </a:cxn>
                <a:cxn ang="0">
                  <a:pos x="T6" y="T7"/>
                </a:cxn>
                <a:cxn ang="0">
                  <a:pos x="T8" y="T9"/>
                </a:cxn>
                <a:cxn ang="0">
                  <a:pos x="T10" y="T11"/>
                </a:cxn>
                <a:cxn ang="0">
                  <a:pos x="T12" y="T13"/>
                </a:cxn>
              </a:cxnLst>
              <a:rect l="0" t="0" r="r" b="b"/>
              <a:pathLst>
                <a:path w="8763" h="3776">
                  <a:moveTo>
                    <a:pt x="5841" y="0"/>
                  </a:moveTo>
                  <a:lnTo>
                    <a:pt x="2921" y="1252"/>
                  </a:lnTo>
                  <a:lnTo>
                    <a:pt x="0" y="2524"/>
                  </a:lnTo>
                  <a:lnTo>
                    <a:pt x="2921" y="3775"/>
                  </a:lnTo>
                  <a:lnTo>
                    <a:pt x="5841" y="2524"/>
                  </a:lnTo>
                  <a:lnTo>
                    <a:pt x="8762" y="1252"/>
                  </a:lnTo>
                  <a:lnTo>
                    <a:pt x="5841" y="0"/>
                  </a:lnTo>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395" name="Freeform 1394"/>
            <p:cNvSpPr>
              <a:spLocks noChangeArrowheads="1"/>
            </p:cNvSpPr>
            <p:nvPr/>
          </p:nvSpPr>
          <p:spPr bwMode="auto">
            <a:xfrm>
              <a:off x="3872" y="1246"/>
              <a:ext cx="234" cy="121"/>
            </a:xfrm>
            <a:custGeom>
              <a:avLst/>
              <a:gdLst>
                <a:gd name="T0" fmla="*/ 1022 w 1044"/>
                <a:gd name="T1" fmla="*/ 333 h 543"/>
                <a:gd name="T2" fmla="*/ 1022 w 1044"/>
                <a:gd name="T3" fmla="*/ 333 h 543"/>
                <a:gd name="T4" fmla="*/ 500 w 1044"/>
                <a:gd name="T5" fmla="*/ 41 h 543"/>
                <a:gd name="T6" fmla="*/ 20 w 1044"/>
                <a:gd name="T7" fmla="*/ 229 h 543"/>
                <a:gd name="T8" fmla="*/ 542 w 1044"/>
                <a:gd name="T9" fmla="*/ 521 h 543"/>
                <a:gd name="T10" fmla="*/ 1022 w 1044"/>
                <a:gd name="T11" fmla="*/ 333 h 543"/>
              </a:gdLst>
              <a:ahLst/>
              <a:cxnLst>
                <a:cxn ang="0">
                  <a:pos x="T0" y="T1"/>
                </a:cxn>
                <a:cxn ang="0">
                  <a:pos x="T2" y="T3"/>
                </a:cxn>
                <a:cxn ang="0">
                  <a:pos x="T4" y="T5"/>
                </a:cxn>
                <a:cxn ang="0">
                  <a:pos x="T6" y="T7"/>
                </a:cxn>
                <a:cxn ang="0">
                  <a:pos x="T8" y="T9"/>
                </a:cxn>
                <a:cxn ang="0">
                  <a:pos x="T10" y="T11"/>
                </a:cxn>
              </a:cxnLst>
              <a:rect l="0" t="0" r="r" b="b"/>
              <a:pathLst>
                <a:path w="1044" h="543">
                  <a:moveTo>
                    <a:pt x="1022" y="333"/>
                  </a:moveTo>
                  <a:lnTo>
                    <a:pt x="1022" y="333"/>
                  </a:lnTo>
                  <a:cubicBezTo>
                    <a:pt x="1022" y="187"/>
                    <a:pt x="793" y="62"/>
                    <a:pt x="500" y="41"/>
                  </a:cubicBezTo>
                  <a:cubicBezTo>
                    <a:pt x="229" y="0"/>
                    <a:pt x="0" y="104"/>
                    <a:pt x="20" y="229"/>
                  </a:cubicBezTo>
                  <a:cubicBezTo>
                    <a:pt x="20" y="354"/>
                    <a:pt x="250" y="479"/>
                    <a:pt x="542" y="521"/>
                  </a:cubicBezTo>
                  <a:cubicBezTo>
                    <a:pt x="813" y="542"/>
                    <a:pt x="1043" y="458"/>
                    <a:pt x="1022" y="33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396" name="Freeform 1395"/>
            <p:cNvSpPr>
              <a:spLocks noChangeArrowheads="1"/>
            </p:cNvSpPr>
            <p:nvPr/>
          </p:nvSpPr>
          <p:spPr bwMode="auto">
            <a:xfrm>
              <a:off x="3876" y="1298"/>
              <a:ext cx="230" cy="135"/>
            </a:xfrm>
            <a:custGeom>
              <a:avLst/>
              <a:gdLst>
                <a:gd name="T0" fmla="*/ 0 w 1024"/>
                <a:gd name="T1" fmla="*/ 0 h 606"/>
                <a:gd name="T2" fmla="*/ 0 w 1024"/>
                <a:gd name="T3" fmla="*/ 0 h 606"/>
                <a:gd name="T4" fmla="*/ 522 w 1024"/>
                <a:gd name="T5" fmla="*/ 292 h 606"/>
                <a:gd name="T6" fmla="*/ 1002 w 1024"/>
                <a:gd name="T7" fmla="*/ 104 h 606"/>
                <a:gd name="T8" fmla="*/ 1023 w 1024"/>
                <a:gd name="T9" fmla="*/ 396 h 606"/>
                <a:gd name="T10" fmla="*/ 522 w 1024"/>
                <a:gd name="T11" fmla="*/ 584 h 606"/>
                <a:gd name="T12" fmla="*/ 0 w 1024"/>
                <a:gd name="T13" fmla="*/ 292 h 606"/>
                <a:gd name="T14" fmla="*/ 0 w 102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4" h="606">
                  <a:moveTo>
                    <a:pt x="0" y="0"/>
                  </a:moveTo>
                  <a:lnTo>
                    <a:pt x="0" y="0"/>
                  </a:lnTo>
                  <a:cubicBezTo>
                    <a:pt x="0" y="125"/>
                    <a:pt x="230" y="250"/>
                    <a:pt x="522" y="292"/>
                  </a:cubicBezTo>
                  <a:cubicBezTo>
                    <a:pt x="793" y="313"/>
                    <a:pt x="1023" y="229"/>
                    <a:pt x="1002" y="104"/>
                  </a:cubicBezTo>
                  <a:cubicBezTo>
                    <a:pt x="1023" y="396"/>
                    <a:pt x="1023" y="396"/>
                    <a:pt x="1023" y="396"/>
                  </a:cubicBezTo>
                  <a:cubicBezTo>
                    <a:pt x="1023" y="521"/>
                    <a:pt x="814" y="605"/>
                    <a:pt x="522" y="584"/>
                  </a:cubicBezTo>
                  <a:cubicBezTo>
                    <a:pt x="251" y="563"/>
                    <a:pt x="22" y="417"/>
                    <a:pt x="0" y="292"/>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397" name="Freeform 1396"/>
            <p:cNvSpPr>
              <a:spLocks noChangeArrowheads="1"/>
            </p:cNvSpPr>
            <p:nvPr/>
          </p:nvSpPr>
          <p:spPr bwMode="auto">
            <a:xfrm>
              <a:off x="4225" y="1423"/>
              <a:ext cx="236" cy="123"/>
            </a:xfrm>
            <a:custGeom>
              <a:avLst/>
              <a:gdLst>
                <a:gd name="T0" fmla="*/ 1022 w 1044"/>
                <a:gd name="T1" fmla="*/ 313 h 544"/>
                <a:gd name="T2" fmla="*/ 1022 w 1044"/>
                <a:gd name="T3" fmla="*/ 313 h 544"/>
                <a:gd name="T4" fmla="*/ 501 w 1044"/>
                <a:gd name="T5" fmla="*/ 21 h 544"/>
                <a:gd name="T6" fmla="*/ 21 w 1044"/>
                <a:gd name="T7" fmla="*/ 230 h 544"/>
                <a:gd name="T8" fmla="*/ 542 w 1044"/>
                <a:gd name="T9" fmla="*/ 522 h 544"/>
                <a:gd name="T10" fmla="*/ 1022 w 1044"/>
                <a:gd name="T11" fmla="*/ 313 h 544"/>
              </a:gdLst>
              <a:ahLst/>
              <a:cxnLst>
                <a:cxn ang="0">
                  <a:pos x="T0" y="T1"/>
                </a:cxn>
                <a:cxn ang="0">
                  <a:pos x="T2" y="T3"/>
                </a:cxn>
                <a:cxn ang="0">
                  <a:pos x="T4" y="T5"/>
                </a:cxn>
                <a:cxn ang="0">
                  <a:pos x="T6" y="T7"/>
                </a:cxn>
                <a:cxn ang="0">
                  <a:pos x="T8" y="T9"/>
                </a:cxn>
                <a:cxn ang="0">
                  <a:pos x="T10" y="T11"/>
                </a:cxn>
              </a:cxnLst>
              <a:rect l="0" t="0" r="r" b="b"/>
              <a:pathLst>
                <a:path w="1044" h="544">
                  <a:moveTo>
                    <a:pt x="1022" y="313"/>
                  </a:moveTo>
                  <a:lnTo>
                    <a:pt x="1022" y="313"/>
                  </a:lnTo>
                  <a:cubicBezTo>
                    <a:pt x="1022" y="188"/>
                    <a:pt x="793" y="63"/>
                    <a:pt x="501" y="21"/>
                  </a:cubicBezTo>
                  <a:cubicBezTo>
                    <a:pt x="230" y="0"/>
                    <a:pt x="0" y="83"/>
                    <a:pt x="21" y="230"/>
                  </a:cubicBezTo>
                  <a:cubicBezTo>
                    <a:pt x="21" y="355"/>
                    <a:pt x="251" y="480"/>
                    <a:pt x="542" y="522"/>
                  </a:cubicBezTo>
                  <a:cubicBezTo>
                    <a:pt x="814" y="543"/>
                    <a:pt x="1043" y="459"/>
                    <a:pt x="1022" y="31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398" name="Freeform 1397"/>
            <p:cNvSpPr>
              <a:spLocks noChangeArrowheads="1"/>
            </p:cNvSpPr>
            <p:nvPr/>
          </p:nvSpPr>
          <p:spPr bwMode="auto">
            <a:xfrm>
              <a:off x="4229" y="1478"/>
              <a:ext cx="232" cy="135"/>
            </a:xfrm>
            <a:custGeom>
              <a:avLst/>
              <a:gdLst>
                <a:gd name="T0" fmla="*/ 0 w 1023"/>
                <a:gd name="T1" fmla="*/ 0 h 605"/>
                <a:gd name="T2" fmla="*/ 0 w 1023"/>
                <a:gd name="T3" fmla="*/ 0 h 605"/>
                <a:gd name="T4" fmla="*/ 521 w 1023"/>
                <a:gd name="T5" fmla="*/ 292 h 605"/>
                <a:gd name="T6" fmla="*/ 1001 w 1023"/>
                <a:gd name="T7" fmla="*/ 83 h 605"/>
                <a:gd name="T8" fmla="*/ 1022 w 1023"/>
                <a:gd name="T9" fmla="*/ 375 h 605"/>
                <a:gd name="T10" fmla="*/ 521 w 1023"/>
                <a:gd name="T11" fmla="*/ 584 h 605"/>
                <a:gd name="T12" fmla="*/ 0 w 1023"/>
                <a:gd name="T13" fmla="*/ 292 h 605"/>
                <a:gd name="T14" fmla="*/ 0 w 1023"/>
                <a:gd name="T15" fmla="*/ 0 h 6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3" h="605">
                  <a:moveTo>
                    <a:pt x="0" y="0"/>
                  </a:moveTo>
                  <a:lnTo>
                    <a:pt x="0" y="0"/>
                  </a:lnTo>
                  <a:cubicBezTo>
                    <a:pt x="0" y="125"/>
                    <a:pt x="230" y="250"/>
                    <a:pt x="521" y="292"/>
                  </a:cubicBezTo>
                  <a:cubicBezTo>
                    <a:pt x="793" y="313"/>
                    <a:pt x="1022" y="229"/>
                    <a:pt x="1001" y="83"/>
                  </a:cubicBezTo>
                  <a:cubicBezTo>
                    <a:pt x="1022" y="375"/>
                    <a:pt x="1022" y="375"/>
                    <a:pt x="1022" y="375"/>
                  </a:cubicBezTo>
                  <a:cubicBezTo>
                    <a:pt x="1022" y="521"/>
                    <a:pt x="814" y="604"/>
                    <a:pt x="521" y="584"/>
                  </a:cubicBezTo>
                  <a:cubicBezTo>
                    <a:pt x="250" y="542"/>
                    <a:pt x="21" y="417"/>
                    <a:pt x="0" y="292"/>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399" name="Freeform 1398"/>
            <p:cNvSpPr>
              <a:spLocks noChangeArrowheads="1"/>
            </p:cNvSpPr>
            <p:nvPr/>
          </p:nvSpPr>
          <p:spPr bwMode="auto">
            <a:xfrm>
              <a:off x="4183" y="1122"/>
              <a:ext cx="232" cy="121"/>
            </a:xfrm>
            <a:custGeom>
              <a:avLst/>
              <a:gdLst>
                <a:gd name="T0" fmla="*/ 1022 w 1023"/>
                <a:gd name="T1" fmla="*/ 313 h 544"/>
                <a:gd name="T2" fmla="*/ 1022 w 1023"/>
                <a:gd name="T3" fmla="*/ 313 h 544"/>
                <a:gd name="T4" fmla="*/ 501 w 1023"/>
                <a:gd name="T5" fmla="*/ 21 h 544"/>
                <a:gd name="T6" fmla="*/ 0 w 1023"/>
                <a:gd name="T7" fmla="*/ 229 h 544"/>
                <a:gd name="T8" fmla="*/ 521 w 1023"/>
                <a:gd name="T9" fmla="*/ 500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1"/>
                  </a:cubicBezTo>
                  <a:cubicBezTo>
                    <a:pt x="208" y="0"/>
                    <a:pt x="0" y="83"/>
                    <a:pt x="0" y="229"/>
                  </a:cubicBezTo>
                  <a:cubicBezTo>
                    <a:pt x="0" y="355"/>
                    <a:pt x="250" y="480"/>
                    <a:pt x="521" y="500"/>
                  </a:cubicBezTo>
                  <a:cubicBezTo>
                    <a:pt x="813" y="543"/>
                    <a:pt x="1022" y="459"/>
                    <a:pt x="1022" y="31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400" name="Freeform 1399"/>
            <p:cNvSpPr>
              <a:spLocks noChangeArrowheads="1"/>
            </p:cNvSpPr>
            <p:nvPr/>
          </p:nvSpPr>
          <p:spPr bwMode="auto">
            <a:xfrm>
              <a:off x="4183" y="1175"/>
              <a:ext cx="236" cy="135"/>
            </a:xfrm>
            <a:custGeom>
              <a:avLst/>
              <a:gdLst>
                <a:gd name="T0" fmla="*/ 0 w 1044"/>
                <a:gd name="T1" fmla="*/ 0 h 606"/>
                <a:gd name="T2" fmla="*/ 0 w 1044"/>
                <a:gd name="T3" fmla="*/ 0 h 606"/>
                <a:gd name="T4" fmla="*/ 521 w 1044"/>
                <a:gd name="T5" fmla="*/ 271 h 606"/>
                <a:gd name="T6" fmla="*/ 1022 w 1044"/>
                <a:gd name="T7" fmla="*/ 84 h 606"/>
                <a:gd name="T8" fmla="*/ 1022 w 1044"/>
                <a:gd name="T9" fmla="*/ 376 h 606"/>
                <a:gd name="T10" fmla="*/ 542 w 1044"/>
                <a:gd name="T11" fmla="*/ 564 h 606"/>
                <a:gd name="T12" fmla="*/ 21 w 1044"/>
                <a:gd name="T13" fmla="*/ 293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0" y="126"/>
                    <a:pt x="250" y="251"/>
                    <a:pt x="521" y="271"/>
                  </a:cubicBezTo>
                  <a:cubicBezTo>
                    <a:pt x="813" y="314"/>
                    <a:pt x="1022" y="230"/>
                    <a:pt x="1022" y="84"/>
                  </a:cubicBezTo>
                  <a:cubicBezTo>
                    <a:pt x="1022" y="376"/>
                    <a:pt x="1022" y="376"/>
                    <a:pt x="1022" y="376"/>
                  </a:cubicBezTo>
                  <a:cubicBezTo>
                    <a:pt x="1043" y="522"/>
                    <a:pt x="813" y="605"/>
                    <a:pt x="542" y="564"/>
                  </a:cubicBezTo>
                  <a:cubicBezTo>
                    <a:pt x="250" y="543"/>
                    <a:pt x="21" y="418"/>
                    <a:pt x="21" y="293"/>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401" name="Freeform 1400"/>
            <p:cNvSpPr>
              <a:spLocks noChangeArrowheads="1"/>
            </p:cNvSpPr>
            <p:nvPr/>
          </p:nvSpPr>
          <p:spPr bwMode="auto">
            <a:xfrm>
              <a:off x="4534" y="1300"/>
              <a:ext cx="234" cy="117"/>
            </a:xfrm>
            <a:custGeom>
              <a:avLst/>
              <a:gdLst>
                <a:gd name="T0" fmla="*/ 1044 w 1045"/>
                <a:gd name="T1" fmla="*/ 313 h 522"/>
                <a:gd name="T2" fmla="*/ 1044 w 1045"/>
                <a:gd name="T3" fmla="*/ 313 h 522"/>
                <a:gd name="T4" fmla="*/ 501 w 1045"/>
                <a:gd name="T5" fmla="*/ 21 h 522"/>
                <a:gd name="T6" fmla="*/ 21 w 1045"/>
                <a:gd name="T7" fmla="*/ 208 h 522"/>
                <a:gd name="T8" fmla="*/ 543 w 1045"/>
                <a:gd name="T9" fmla="*/ 500 h 522"/>
                <a:gd name="T10" fmla="*/ 1044 w 1045"/>
                <a:gd name="T11" fmla="*/ 313 h 522"/>
              </a:gdLst>
              <a:ahLst/>
              <a:cxnLst>
                <a:cxn ang="0">
                  <a:pos x="T0" y="T1"/>
                </a:cxn>
                <a:cxn ang="0">
                  <a:pos x="T2" y="T3"/>
                </a:cxn>
                <a:cxn ang="0">
                  <a:pos x="T4" y="T5"/>
                </a:cxn>
                <a:cxn ang="0">
                  <a:pos x="T6" y="T7"/>
                </a:cxn>
                <a:cxn ang="0">
                  <a:pos x="T8" y="T9"/>
                </a:cxn>
                <a:cxn ang="0">
                  <a:pos x="T10" y="T11"/>
                </a:cxn>
              </a:cxnLst>
              <a:rect l="0" t="0" r="r" b="b"/>
              <a:pathLst>
                <a:path w="1045" h="522">
                  <a:moveTo>
                    <a:pt x="1044" y="313"/>
                  </a:moveTo>
                  <a:lnTo>
                    <a:pt x="1044" y="313"/>
                  </a:lnTo>
                  <a:cubicBezTo>
                    <a:pt x="1022" y="187"/>
                    <a:pt x="793" y="41"/>
                    <a:pt x="501" y="21"/>
                  </a:cubicBezTo>
                  <a:cubicBezTo>
                    <a:pt x="230" y="0"/>
                    <a:pt x="0" y="83"/>
                    <a:pt x="21" y="208"/>
                  </a:cubicBezTo>
                  <a:cubicBezTo>
                    <a:pt x="21" y="354"/>
                    <a:pt x="271" y="480"/>
                    <a:pt x="543" y="500"/>
                  </a:cubicBezTo>
                  <a:cubicBezTo>
                    <a:pt x="814" y="521"/>
                    <a:pt x="1044" y="438"/>
                    <a:pt x="1044" y="31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402" name="Freeform 1401"/>
            <p:cNvSpPr>
              <a:spLocks noChangeArrowheads="1"/>
            </p:cNvSpPr>
            <p:nvPr/>
          </p:nvSpPr>
          <p:spPr bwMode="auto">
            <a:xfrm>
              <a:off x="4538" y="1348"/>
              <a:ext cx="236" cy="137"/>
            </a:xfrm>
            <a:custGeom>
              <a:avLst/>
              <a:gdLst>
                <a:gd name="T0" fmla="*/ 0 w 1044"/>
                <a:gd name="T1" fmla="*/ 0 h 607"/>
                <a:gd name="T2" fmla="*/ 0 w 1044"/>
                <a:gd name="T3" fmla="*/ 0 h 607"/>
                <a:gd name="T4" fmla="*/ 522 w 1044"/>
                <a:gd name="T5" fmla="*/ 292 h 607"/>
                <a:gd name="T6" fmla="*/ 1023 w 1044"/>
                <a:gd name="T7" fmla="*/ 105 h 607"/>
                <a:gd name="T8" fmla="*/ 1023 w 1044"/>
                <a:gd name="T9" fmla="*/ 397 h 607"/>
                <a:gd name="T10" fmla="*/ 543 w 1044"/>
                <a:gd name="T11" fmla="*/ 584 h 607"/>
                <a:gd name="T12" fmla="*/ 0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6"/>
                    <a:pt x="250" y="272"/>
                    <a:pt x="522" y="292"/>
                  </a:cubicBezTo>
                  <a:cubicBezTo>
                    <a:pt x="793" y="313"/>
                    <a:pt x="1023" y="230"/>
                    <a:pt x="1023" y="105"/>
                  </a:cubicBezTo>
                  <a:cubicBezTo>
                    <a:pt x="1023" y="397"/>
                    <a:pt x="1023" y="397"/>
                    <a:pt x="1023" y="397"/>
                  </a:cubicBezTo>
                  <a:cubicBezTo>
                    <a:pt x="1043" y="522"/>
                    <a:pt x="814" y="606"/>
                    <a:pt x="543" y="584"/>
                  </a:cubicBezTo>
                  <a:cubicBezTo>
                    <a:pt x="250" y="564"/>
                    <a:pt x="21" y="439"/>
                    <a:pt x="0" y="292"/>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403" name="Freeform 1402"/>
            <p:cNvSpPr>
              <a:spLocks noChangeArrowheads="1"/>
            </p:cNvSpPr>
            <p:nvPr/>
          </p:nvSpPr>
          <p:spPr bwMode="auto">
            <a:xfrm>
              <a:off x="4500" y="999"/>
              <a:ext cx="236" cy="117"/>
            </a:xfrm>
            <a:custGeom>
              <a:avLst/>
              <a:gdLst>
                <a:gd name="T0" fmla="*/ 1023 w 1044"/>
                <a:gd name="T1" fmla="*/ 313 h 522"/>
                <a:gd name="T2" fmla="*/ 1023 w 1044"/>
                <a:gd name="T3" fmla="*/ 313 h 522"/>
                <a:gd name="T4" fmla="*/ 501 w 1044"/>
                <a:gd name="T5" fmla="*/ 21 h 522"/>
                <a:gd name="T6" fmla="*/ 0 w 1044"/>
                <a:gd name="T7" fmla="*/ 208 h 522"/>
                <a:gd name="T8" fmla="*/ 543 w 1044"/>
                <a:gd name="T9" fmla="*/ 500 h 522"/>
                <a:gd name="T10" fmla="*/ 1023 w 1044"/>
                <a:gd name="T11" fmla="*/ 313 h 522"/>
              </a:gdLst>
              <a:ahLst/>
              <a:cxnLst>
                <a:cxn ang="0">
                  <a:pos x="T0" y="T1"/>
                </a:cxn>
                <a:cxn ang="0">
                  <a:pos x="T2" y="T3"/>
                </a:cxn>
                <a:cxn ang="0">
                  <a:pos x="T4" y="T5"/>
                </a:cxn>
                <a:cxn ang="0">
                  <a:pos x="T6" y="T7"/>
                </a:cxn>
                <a:cxn ang="0">
                  <a:pos x="T8" y="T9"/>
                </a:cxn>
                <a:cxn ang="0">
                  <a:pos x="T10" y="T11"/>
                </a:cxn>
              </a:cxnLst>
              <a:rect l="0" t="0" r="r" b="b"/>
              <a:pathLst>
                <a:path w="1044" h="522">
                  <a:moveTo>
                    <a:pt x="1023" y="313"/>
                  </a:moveTo>
                  <a:lnTo>
                    <a:pt x="1023" y="313"/>
                  </a:lnTo>
                  <a:cubicBezTo>
                    <a:pt x="1023" y="167"/>
                    <a:pt x="772" y="41"/>
                    <a:pt x="501" y="21"/>
                  </a:cubicBezTo>
                  <a:cubicBezTo>
                    <a:pt x="230" y="0"/>
                    <a:pt x="0" y="83"/>
                    <a:pt x="0" y="208"/>
                  </a:cubicBezTo>
                  <a:cubicBezTo>
                    <a:pt x="21" y="354"/>
                    <a:pt x="250" y="480"/>
                    <a:pt x="543" y="500"/>
                  </a:cubicBezTo>
                  <a:cubicBezTo>
                    <a:pt x="814" y="521"/>
                    <a:pt x="1043" y="438"/>
                    <a:pt x="1023" y="31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404" name="Freeform 1403"/>
            <p:cNvSpPr>
              <a:spLocks noChangeArrowheads="1"/>
            </p:cNvSpPr>
            <p:nvPr/>
          </p:nvSpPr>
          <p:spPr bwMode="auto">
            <a:xfrm>
              <a:off x="4500" y="1046"/>
              <a:ext cx="236" cy="137"/>
            </a:xfrm>
            <a:custGeom>
              <a:avLst/>
              <a:gdLst>
                <a:gd name="T0" fmla="*/ 0 w 1044"/>
                <a:gd name="T1" fmla="*/ 0 h 607"/>
                <a:gd name="T2" fmla="*/ 0 w 1044"/>
                <a:gd name="T3" fmla="*/ 0 h 607"/>
                <a:gd name="T4" fmla="*/ 543 w 1044"/>
                <a:gd name="T5" fmla="*/ 292 h 607"/>
                <a:gd name="T6" fmla="*/ 1023 w 1044"/>
                <a:gd name="T7" fmla="*/ 105 h 607"/>
                <a:gd name="T8" fmla="*/ 1043 w 1044"/>
                <a:gd name="T9" fmla="*/ 397 h 607"/>
                <a:gd name="T10" fmla="*/ 543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0" y="272"/>
                    <a:pt x="543" y="292"/>
                  </a:cubicBezTo>
                  <a:cubicBezTo>
                    <a:pt x="814" y="313"/>
                    <a:pt x="1043" y="230"/>
                    <a:pt x="1023" y="105"/>
                  </a:cubicBezTo>
                  <a:cubicBezTo>
                    <a:pt x="1043" y="397"/>
                    <a:pt x="1043" y="397"/>
                    <a:pt x="1043" y="397"/>
                  </a:cubicBezTo>
                  <a:cubicBezTo>
                    <a:pt x="1043" y="522"/>
                    <a:pt x="835" y="606"/>
                    <a:pt x="543" y="584"/>
                  </a:cubicBezTo>
                  <a:cubicBezTo>
                    <a:pt x="272" y="563"/>
                    <a:pt x="21" y="439"/>
                    <a:pt x="21" y="292"/>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405" name="Freeform 1404"/>
            <p:cNvSpPr>
              <a:spLocks noChangeArrowheads="1"/>
            </p:cNvSpPr>
            <p:nvPr/>
          </p:nvSpPr>
          <p:spPr bwMode="auto">
            <a:xfrm>
              <a:off x="4855" y="1175"/>
              <a:ext cx="232" cy="121"/>
            </a:xfrm>
            <a:custGeom>
              <a:avLst/>
              <a:gdLst>
                <a:gd name="T0" fmla="*/ 1022 w 1023"/>
                <a:gd name="T1" fmla="*/ 314 h 544"/>
                <a:gd name="T2" fmla="*/ 1022 w 1023"/>
                <a:gd name="T3" fmla="*/ 314 h 544"/>
                <a:gd name="T4" fmla="*/ 501 w 1023"/>
                <a:gd name="T5" fmla="*/ 43 h 544"/>
                <a:gd name="T6" fmla="*/ 0 w 1023"/>
                <a:gd name="T7" fmla="*/ 230 h 544"/>
                <a:gd name="T8" fmla="*/ 521 w 1023"/>
                <a:gd name="T9" fmla="*/ 522 h 544"/>
                <a:gd name="T10" fmla="*/ 1022 w 1023"/>
                <a:gd name="T11" fmla="*/ 314 h 544"/>
              </a:gdLst>
              <a:ahLst/>
              <a:cxnLst>
                <a:cxn ang="0">
                  <a:pos x="T0" y="T1"/>
                </a:cxn>
                <a:cxn ang="0">
                  <a:pos x="T2" y="T3"/>
                </a:cxn>
                <a:cxn ang="0">
                  <a:pos x="T4" y="T5"/>
                </a:cxn>
                <a:cxn ang="0">
                  <a:pos x="T6" y="T7"/>
                </a:cxn>
                <a:cxn ang="0">
                  <a:pos x="T8" y="T9"/>
                </a:cxn>
                <a:cxn ang="0">
                  <a:pos x="T10" y="T11"/>
                </a:cxn>
              </a:cxnLst>
              <a:rect l="0" t="0" r="r" b="b"/>
              <a:pathLst>
                <a:path w="1023" h="544">
                  <a:moveTo>
                    <a:pt x="1022" y="314"/>
                  </a:moveTo>
                  <a:lnTo>
                    <a:pt x="1022" y="314"/>
                  </a:lnTo>
                  <a:cubicBezTo>
                    <a:pt x="1022" y="188"/>
                    <a:pt x="772" y="63"/>
                    <a:pt x="501" y="43"/>
                  </a:cubicBezTo>
                  <a:cubicBezTo>
                    <a:pt x="209" y="0"/>
                    <a:pt x="0" y="84"/>
                    <a:pt x="0" y="230"/>
                  </a:cubicBezTo>
                  <a:cubicBezTo>
                    <a:pt x="21" y="355"/>
                    <a:pt x="250" y="480"/>
                    <a:pt x="521" y="522"/>
                  </a:cubicBezTo>
                  <a:cubicBezTo>
                    <a:pt x="814" y="543"/>
                    <a:pt x="1022" y="460"/>
                    <a:pt x="1022" y="314"/>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406" name="Freeform 1405"/>
            <p:cNvSpPr>
              <a:spLocks noChangeArrowheads="1"/>
            </p:cNvSpPr>
            <p:nvPr/>
          </p:nvSpPr>
          <p:spPr bwMode="auto">
            <a:xfrm>
              <a:off x="4855" y="1225"/>
              <a:ext cx="236" cy="137"/>
            </a:xfrm>
            <a:custGeom>
              <a:avLst/>
              <a:gdLst>
                <a:gd name="T0" fmla="*/ 0 w 1044"/>
                <a:gd name="T1" fmla="*/ 0 h 606"/>
                <a:gd name="T2" fmla="*/ 0 w 1044"/>
                <a:gd name="T3" fmla="*/ 0 h 606"/>
                <a:gd name="T4" fmla="*/ 521 w 1044"/>
                <a:gd name="T5" fmla="*/ 292 h 606"/>
                <a:gd name="T6" fmla="*/ 1022 w 1044"/>
                <a:gd name="T7" fmla="*/ 84 h 606"/>
                <a:gd name="T8" fmla="*/ 1043 w 1044"/>
                <a:gd name="T9" fmla="*/ 375 h 606"/>
                <a:gd name="T10" fmla="*/ 543 w 1044"/>
                <a:gd name="T11" fmla="*/ 584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92"/>
                  </a:cubicBezTo>
                  <a:cubicBezTo>
                    <a:pt x="814" y="313"/>
                    <a:pt x="1022" y="230"/>
                    <a:pt x="1022" y="84"/>
                  </a:cubicBezTo>
                  <a:cubicBezTo>
                    <a:pt x="1043" y="375"/>
                    <a:pt x="1043" y="375"/>
                    <a:pt x="1043" y="375"/>
                  </a:cubicBezTo>
                  <a:cubicBezTo>
                    <a:pt x="1043" y="521"/>
                    <a:pt x="814" y="605"/>
                    <a:pt x="543" y="584"/>
                  </a:cubicBezTo>
                  <a:cubicBezTo>
                    <a:pt x="271" y="542"/>
                    <a:pt x="21" y="417"/>
                    <a:pt x="21" y="292"/>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407" name="Freeform 1406"/>
            <p:cNvSpPr>
              <a:spLocks noChangeArrowheads="1"/>
            </p:cNvSpPr>
            <p:nvPr/>
          </p:nvSpPr>
          <p:spPr bwMode="auto">
            <a:xfrm>
              <a:off x="4808" y="876"/>
              <a:ext cx="230" cy="121"/>
            </a:xfrm>
            <a:custGeom>
              <a:avLst/>
              <a:gdLst>
                <a:gd name="T0" fmla="*/ 1022 w 1023"/>
                <a:gd name="T1" fmla="*/ 313 h 544"/>
                <a:gd name="T2" fmla="*/ 1022 w 1023"/>
                <a:gd name="T3" fmla="*/ 313 h 544"/>
                <a:gd name="T4" fmla="*/ 500 w 1023"/>
                <a:gd name="T5" fmla="*/ 21 h 544"/>
                <a:gd name="T6" fmla="*/ 0 w 1023"/>
                <a:gd name="T7" fmla="*/ 209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22" y="188"/>
                    <a:pt x="771" y="63"/>
                    <a:pt x="500" y="21"/>
                  </a:cubicBezTo>
                  <a:cubicBezTo>
                    <a:pt x="208" y="0"/>
                    <a:pt x="0" y="84"/>
                    <a:pt x="0" y="209"/>
                  </a:cubicBezTo>
                  <a:cubicBezTo>
                    <a:pt x="20" y="355"/>
                    <a:pt x="250" y="480"/>
                    <a:pt x="521" y="501"/>
                  </a:cubicBezTo>
                  <a:cubicBezTo>
                    <a:pt x="813" y="543"/>
                    <a:pt x="1022" y="439"/>
                    <a:pt x="1022" y="31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408" name="Freeform 1407"/>
            <p:cNvSpPr>
              <a:spLocks noChangeArrowheads="1"/>
            </p:cNvSpPr>
            <p:nvPr/>
          </p:nvSpPr>
          <p:spPr bwMode="auto">
            <a:xfrm>
              <a:off x="4808" y="923"/>
              <a:ext cx="236" cy="141"/>
            </a:xfrm>
            <a:custGeom>
              <a:avLst/>
              <a:gdLst>
                <a:gd name="T0" fmla="*/ 0 w 1043"/>
                <a:gd name="T1" fmla="*/ 0 h 627"/>
                <a:gd name="T2" fmla="*/ 0 w 1043"/>
                <a:gd name="T3" fmla="*/ 0 h 627"/>
                <a:gd name="T4" fmla="*/ 521 w 1043"/>
                <a:gd name="T5" fmla="*/ 292 h 627"/>
                <a:gd name="T6" fmla="*/ 1022 w 1043"/>
                <a:gd name="T7" fmla="*/ 104 h 627"/>
                <a:gd name="T8" fmla="*/ 1042 w 1043"/>
                <a:gd name="T9" fmla="*/ 397 h 627"/>
                <a:gd name="T10" fmla="*/ 542 w 1043"/>
                <a:gd name="T11" fmla="*/ 584 h 627"/>
                <a:gd name="T12" fmla="*/ 20 w 1043"/>
                <a:gd name="T13" fmla="*/ 292 h 627"/>
                <a:gd name="T14" fmla="*/ 0 w 1043"/>
                <a:gd name="T15" fmla="*/ 0 h 6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3" h="627">
                  <a:moveTo>
                    <a:pt x="0" y="0"/>
                  </a:moveTo>
                  <a:lnTo>
                    <a:pt x="0" y="0"/>
                  </a:lnTo>
                  <a:cubicBezTo>
                    <a:pt x="20" y="146"/>
                    <a:pt x="250" y="271"/>
                    <a:pt x="521" y="292"/>
                  </a:cubicBezTo>
                  <a:cubicBezTo>
                    <a:pt x="813" y="334"/>
                    <a:pt x="1022" y="230"/>
                    <a:pt x="1022" y="104"/>
                  </a:cubicBezTo>
                  <a:cubicBezTo>
                    <a:pt x="1042" y="397"/>
                    <a:pt x="1042" y="397"/>
                    <a:pt x="1042" y="397"/>
                  </a:cubicBezTo>
                  <a:cubicBezTo>
                    <a:pt x="1042" y="521"/>
                    <a:pt x="813" y="626"/>
                    <a:pt x="542" y="584"/>
                  </a:cubicBezTo>
                  <a:cubicBezTo>
                    <a:pt x="271" y="563"/>
                    <a:pt x="20" y="438"/>
                    <a:pt x="20" y="292"/>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409" name="Freeform 1408"/>
            <p:cNvSpPr>
              <a:spLocks noChangeArrowheads="1"/>
            </p:cNvSpPr>
            <p:nvPr/>
          </p:nvSpPr>
          <p:spPr bwMode="auto">
            <a:xfrm>
              <a:off x="5162" y="1056"/>
              <a:ext cx="232" cy="117"/>
            </a:xfrm>
            <a:custGeom>
              <a:avLst/>
              <a:gdLst>
                <a:gd name="T0" fmla="*/ 1022 w 1023"/>
                <a:gd name="T1" fmla="*/ 313 h 522"/>
                <a:gd name="T2" fmla="*/ 1022 w 1023"/>
                <a:gd name="T3" fmla="*/ 313 h 522"/>
                <a:gd name="T4" fmla="*/ 500 w 1023"/>
                <a:gd name="T5" fmla="*/ 21 h 522"/>
                <a:gd name="T6" fmla="*/ 0 w 1023"/>
                <a:gd name="T7" fmla="*/ 208 h 522"/>
                <a:gd name="T8" fmla="*/ 522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67"/>
                    <a:pt x="772" y="42"/>
                    <a:pt x="500" y="21"/>
                  </a:cubicBezTo>
                  <a:cubicBezTo>
                    <a:pt x="209" y="0"/>
                    <a:pt x="0" y="84"/>
                    <a:pt x="0" y="208"/>
                  </a:cubicBezTo>
                  <a:cubicBezTo>
                    <a:pt x="21" y="355"/>
                    <a:pt x="250" y="480"/>
                    <a:pt x="522" y="501"/>
                  </a:cubicBezTo>
                  <a:cubicBezTo>
                    <a:pt x="813" y="521"/>
                    <a:pt x="1022" y="438"/>
                    <a:pt x="1022" y="31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410" name="Freeform 1409"/>
            <p:cNvSpPr>
              <a:spLocks noChangeArrowheads="1"/>
            </p:cNvSpPr>
            <p:nvPr/>
          </p:nvSpPr>
          <p:spPr bwMode="auto">
            <a:xfrm>
              <a:off x="5162" y="1102"/>
              <a:ext cx="236" cy="137"/>
            </a:xfrm>
            <a:custGeom>
              <a:avLst/>
              <a:gdLst>
                <a:gd name="T0" fmla="*/ 0 w 1044"/>
                <a:gd name="T1" fmla="*/ 0 h 607"/>
                <a:gd name="T2" fmla="*/ 0 w 1044"/>
                <a:gd name="T3" fmla="*/ 0 h 607"/>
                <a:gd name="T4" fmla="*/ 522 w 1044"/>
                <a:gd name="T5" fmla="*/ 293 h 607"/>
                <a:gd name="T6" fmla="*/ 1022 w 1044"/>
                <a:gd name="T7" fmla="*/ 105 h 607"/>
                <a:gd name="T8" fmla="*/ 1022 w 1044"/>
                <a:gd name="T9" fmla="*/ 397 h 607"/>
                <a:gd name="T10" fmla="*/ 542 w 1044"/>
                <a:gd name="T11" fmla="*/ 584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7"/>
                    <a:pt x="250" y="272"/>
                    <a:pt x="522" y="293"/>
                  </a:cubicBezTo>
                  <a:cubicBezTo>
                    <a:pt x="813" y="313"/>
                    <a:pt x="1022" y="230"/>
                    <a:pt x="1022" y="105"/>
                  </a:cubicBezTo>
                  <a:cubicBezTo>
                    <a:pt x="1022" y="397"/>
                    <a:pt x="1022" y="397"/>
                    <a:pt x="1022" y="397"/>
                  </a:cubicBezTo>
                  <a:cubicBezTo>
                    <a:pt x="1043" y="522"/>
                    <a:pt x="813" y="606"/>
                    <a:pt x="542" y="584"/>
                  </a:cubicBezTo>
                  <a:cubicBezTo>
                    <a:pt x="250" y="564"/>
                    <a:pt x="21" y="439"/>
                    <a:pt x="21" y="293"/>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grpSp>
      <p:grpSp>
        <p:nvGrpSpPr>
          <p:cNvPr id="1489" name="Group 204"/>
          <p:cNvGrpSpPr>
            <a:grpSpLocks/>
          </p:cNvGrpSpPr>
          <p:nvPr/>
        </p:nvGrpSpPr>
        <p:grpSpPr bwMode="auto">
          <a:xfrm flipH="1">
            <a:off x="6558103" y="2311751"/>
            <a:ext cx="992980" cy="723563"/>
            <a:chOff x="3658" y="852"/>
            <a:chExt cx="1986" cy="1447"/>
          </a:xfrm>
        </p:grpSpPr>
        <p:sp>
          <p:nvSpPr>
            <p:cNvPr id="1490" name="Freeform 1489"/>
            <p:cNvSpPr>
              <a:spLocks noChangeArrowheads="1"/>
            </p:cNvSpPr>
            <p:nvPr/>
          </p:nvSpPr>
          <p:spPr bwMode="auto">
            <a:xfrm>
              <a:off x="3658" y="1419"/>
              <a:ext cx="662" cy="880"/>
            </a:xfrm>
            <a:custGeom>
              <a:avLst/>
              <a:gdLst>
                <a:gd name="T0" fmla="*/ 2921 w 2922"/>
                <a:gd name="T1" fmla="*/ 3879 h 3880"/>
                <a:gd name="T2" fmla="*/ 0 w 2922"/>
                <a:gd name="T3" fmla="*/ 2629 h 3880"/>
                <a:gd name="T4" fmla="*/ 0 w 2922"/>
                <a:gd name="T5" fmla="*/ 0 h 3880"/>
                <a:gd name="T6" fmla="*/ 2921 w 2922"/>
                <a:gd name="T7" fmla="*/ 1251 h 3880"/>
                <a:gd name="T8" fmla="*/ 2921 w 2922"/>
                <a:gd name="T9" fmla="*/ 3879 h 3880"/>
              </a:gdLst>
              <a:ahLst/>
              <a:cxnLst>
                <a:cxn ang="0">
                  <a:pos x="T0" y="T1"/>
                </a:cxn>
                <a:cxn ang="0">
                  <a:pos x="T2" y="T3"/>
                </a:cxn>
                <a:cxn ang="0">
                  <a:pos x="T4" y="T5"/>
                </a:cxn>
                <a:cxn ang="0">
                  <a:pos x="T6" y="T7"/>
                </a:cxn>
                <a:cxn ang="0">
                  <a:pos x="T8" y="T9"/>
                </a:cxn>
              </a:cxnLst>
              <a:rect l="0" t="0" r="r" b="b"/>
              <a:pathLst>
                <a:path w="2922" h="3880">
                  <a:moveTo>
                    <a:pt x="2921" y="3879"/>
                  </a:moveTo>
                  <a:lnTo>
                    <a:pt x="0" y="2629"/>
                  </a:lnTo>
                  <a:lnTo>
                    <a:pt x="0" y="0"/>
                  </a:lnTo>
                  <a:lnTo>
                    <a:pt x="2921" y="1251"/>
                  </a:lnTo>
                  <a:lnTo>
                    <a:pt x="2921" y="3879"/>
                  </a:lnTo>
                </a:path>
              </a:pathLst>
            </a:custGeom>
            <a:gradFill flip="none" rotWithShape="1">
              <a:gsLst>
                <a:gs pos="0">
                  <a:schemeClr val="accent2">
                    <a:lumMod val="67000"/>
                  </a:schemeClr>
                </a:gs>
                <a:gs pos="48000">
                  <a:schemeClr val="accent2">
                    <a:lumMod val="97000"/>
                    <a:lumOff val="3000"/>
                  </a:schemeClr>
                </a:gs>
                <a:gs pos="100000">
                  <a:schemeClr val="accent2">
                    <a:lumMod val="60000"/>
                    <a:lumOff val="40000"/>
                  </a:schemeClr>
                </a:gs>
              </a:gsLst>
              <a:lin ang="16200000" scaled="1"/>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491" name="Freeform 1490"/>
            <p:cNvSpPr>
              <a:spLocks noChangeArrowheads="1"/>
            </p:cNvSpPr>
            <p:nvPr/>
          </p:nvSpPr>
          <p:spPr bwMode="auto">
            <a:xfrm>
              <a:off x="4320" y="1133"/>
              <a:ext cx="1324" cy="1166"/>
            </a:xfrm>
            <a:custGeom>
              <a:avLst/>
              <a:gdLst>
                <a:gd name="T0" fmla="*/ 2920 w 5842"/>
                <a:gd name="T1" fmla="*/ 1272 h 5152"/>
                <a:gd name="T2" fmla="*/ 0 w 5842"/>
                <a:gd name="T3" fmla="*/ 2523 h 5152"/>
                <a:gd name="T4" fmla="*/ 0 w 5842"/>
                <a:gd name="T5" fmla="*/ 5151 h 5152"/>
                <a:gd name="T6" fmla="*/ 2920 w 5842"/>
                <a:gd name="T7" fmla="*/ 3901 h 5152"/>
                <a:gd name="T8" fmla="*/ 5841 w 5842"/>
                <a:gd name="T9" fmla="*/ 2649 h 5152"/>
                <a:gd name="T10" fmla="*/ 5841 w 5842"/>
                <a:gd name="T11" fmla="*/ 0 h 5152"/>
                <a:gd name="T12" fmla="*/ 2920 w 5842"/>
                <a:gd name="T13" fmla="*/ 1272 h 5152"/>
              </a:gdLst>
              <a:ahLst/>
              <a:cxnLst>
                <a:cxn ang="0">
                  <a:pos x="T0" y="T1"/>
                </a:cxn>
                <a:cxn ang="0">
                  <a:pos x="T2" y="T3"/>
                </a:cxn>
                <a:cxn ang="0">
                  <a:pos x="T4" y="T5"/>
                </a:cxn>
                <a:cxn ang="0">
                  <a:pos x="T6" y="T7"/>
                </a:cxn>
                <a:cxn ang="0">
                  <a:pos x="T8" y="T9"/>
                </a:cxn>
                <a:cxn ang="0">
                  <a:pos x="T10" y="T11"/>
                </a:cxn>
                <a:cxn ang="0">
                  <a:pos x="T12" y="T13"/>
                </a:cxn>
              </a:cxnLst>
              <a:rect l="0" t="0" r="r" b="b"/>
              <a:pathLst>
                <a:path w="5842" h="5152">
                  <a:moveTo>
                    <a:pt x="2920" y="1272"/>
                  </a:moveTo>
                  <a:lnTo>
                    <a:pt x="0" y="2523"/>
                  </a:lnTo>
                  <a:lnTo>
                    <a:pt x="0" y="5151"/>
                  </a:lnTo>
                  <a:lnTo>
                    <a:pt x="2920" y="3901"/>
                  </a:lnTo>
                  <a:lnTo>
                    <a:pt x="5841" y="2649"/>
                  </a:lnTo>
                  <a:lnTo>
                    <a:pt x="5841" y="0"/>
                  </a:lnTo>
                  <a:lnTo>
                    <a:pt x="2920" y="1272"/>
                  </a:lnTo>
                </a:path>
              </a:pathLst>
            </a:custGeom>
            <a:gradFill flip="none" rotWithShape="1">
              <a:gsLst>
                <a:gs pos="0">
                  <a:schemeClr val="accent2">
                    <a:lumMod val="89000"/>
                  </a:schemeClr>
                </a:gs>
                <a:gs pos="23000">
                  <a:schemeClr val="accent2">
                    <a:lumMod val="89000"/>
                  </a:schemeClr>
                </a:gs>
                <a:gs pos="69000">
                  <a:schemeClr val="accent2">
                    <a:lumMod val="75000"/>
                  </a:schemeClr>
                </a:gs>
                <a:gs pos="97000">
                  <a:schemeClr val="accent2">
                    <a:lumMod val="70000"/>
                  </a:schemeClr>
                </a:gs>
              </a:gsLst>
              <a:path path="circle">
                <a:fillToRect l="50000" t="50000" r="50000" b="5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492" name="Freeform 1491"/>
            <p:cNvSpPr>
              <a:spLocks noChangeArrowheads="1"/>
            </p:cNvSpPr>
            <p:nvPr/>
          </p:nvSpPr>
          <p:spPr bwMode="auto">
            <a:xfrm>
              <a:off x="3658" y="852"/>
              <a:ext cx="1986" cy="856"/>
            </a:xfrm>
            <a:custGeom>
              <a:avLst/>
              <a:gdLst>
                <a:gd name="T0" fmla="*/ 5841 w 8763"/>
                <a:gd name="T1" fmla="*/ 0 h 3776"/>
                <a:gd name="T2" fmla="*/ 2921 w 8763"/>
                <a:gd name="T3" fmla="*/ 1252 h 3776"/>
                <a:gd name="T4" fmla="*/ 0 w 8763"/>
                <a:gd name="T5" fmla="*/ 2524 h 3776"/>
                <a:gd name="T6" fmla="*/ 2921 w 8763"/>
                <a:gd name="T7" fmla="*/ 3775 h 3776"/>
                <a:gd name="T8" fmla="*/ 5841 w 8763"/>
                <a:gd name="T9" fmla="*/ 2524 h 3776"/>
                <a:gd name="T10" fmla="*/ 8762 w 8763"/>
                <a:gd name="T11" fmla="*/ 1252 h 3776"/>
                <a:gd name="T12" fmla="*/ 5841 w 8763"/>
                <a:gd name="T13" fmla="*/ 0 h 3776"/>
              </a:gdLst>
              <a:ahLst/>
              <a:cxnLst>
                <a:cxn ang="0">
                  <a:pos x="T0" y="T1"/>
                </a:cxn>
                <a:cxn ang="0">
                  <a:pos x="T2" y="T3"/>
                </a:cxn>
                <a:cxn ang="0">
                  <a:pos x="T4" y="T5"/>
                </a:cxn>
                <a:cxn ang="0">
                  <a:pos x="T6" y="T7"/>
                </a:cxn>
                <a:cxn ang="0">
                  <a:pos x="T8" y="T9"/>
                </a:cxn>
                <a:cxn ang="0">
                  <a:pos x="T10" y="T11"/>
                </a:cxn>
                <a:cxn ang="0">
                  <a:pos x="T12" y="T13"/>
                </a:cxn>
              </a:cxnLst>
              <a:rect l="0" t="0" r="r" b="b"/>
              <a:pathLst>
                <a:path w="8763" h="3776">
                  <a:moveTo>
                    <a:pt x="5841" y="0"/>
                  </a:moveTo>
                  <a:lnTo>
                    <a:pt x="2921" y="1252"/>
                  </a:lnTo>
                  <a:lnTo>
                    <a:pt x="0" y="2524"/>
                  </a:lnTo>
                  <a:lnTo>
                    <a:pt x="2921" y="3775"/>
                  </a:lnTo>
                  <a:lnTo>
                    <a:pt x="5841" y="2524"/>
                  </a:lnTo>
                  <a:lnTo>
                    <a:pt x="8762" y="1252"/>
                  </a:lnTo>
                  <a:lnTo>
                    <a:pt x="5841" y="0"/>
                  </a:lnTo>
                </a:path>
              </a:pathLst>
            </a:custGeom>
            <a:gradFill flip="none" rotWithShape="1">
              <a:gsLst>
                <a:gs pos="0">
                  <a:schemeClr val="accent2">
                    <a:lumMod val="5000"/>
                    <a:lumOff val="95000"/>
                  </a:schemeClr>
                </a:gs>
                <a:gs pos="74000">
                  <a:schemeClr val="accent2">
                    <a:lumMod val="45000"/>
                    <a:lumOff val="55000"/>
                  </a:schemeClr>
                </a:gs>
                <a:gs pos="83000">
                  <a:schemeClr val="accent2">
                    <a:lumMod val="45000"/>
                    <a:lumOff val="55000"/>
                  </a:schemeClr>
                </a:gs>
                <a:gs pos="100000">
                  <a:schemeClr val="accent2">
                    <a:lumMod val="30000"/>
                    <a:lumOff val="70000"/>
                  </a:schemeClr>
                </a:gs>
              </a:gsLst>
              <a:lin ang="5400000" scaled="1"/>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493" name="Freeform 1492"/>
            <p:cNvSpPr>
              <a:spLocks noChangeArrowheads="1"/>
            </p:cNvSpPr>
            <p:nvPr/>
          </p:nvSpPr>
          <p:spPr bwMode="auto">
            <a:xfrm>
              <a:off x="3872" y="1246"/>
              <a:ext cx="234" cy="121"/>
            </a:xfrm>
            <a:custGeom>
              <a:avLst/>
              <a:gdLst>
                <a:gd name="T0" fmla="*/ 1022 w 1044"/>
                <a:gd name="T1" fmla="*/ 333 h 543"/>
                <a:gd name="T2" fmla="*/ 1022 w 1044"/>
                <a:gd name="T3" fmla="*/ 333 h 543"/>
                <a:gd name="T4" fmla="*/ 500 w 1044"/>
                <a:gd name="T5" fmla="*/ 41 h 543"/>
                <a:gd name="T6" fmla="*/ 20 w 1044"/>
                <a:gd name="T7" fmla="*/ 229 h 543"/>
                <a:gd name="T8" fmla="*/ 542 w 1044"/>
                <a:gd name="T9" fmla="*/ 521 h 543"/>
                <a:gd name="T10" fmla="*/ 1022 w 1044"/>
                <a:gd name="T11" fmla="*/ 333 h 543"/>
              </a:gdLst>
              <a:ahLst/>
              <a:cxnLst>
                <a:cxn ang="0">
                  <a:pos x="T0" y="T1"/>
                </a:cxn>
                <a:cxn ang="0">
                  <a:pos x="T2" y="T3"/>
                </a:cxn>
                <a:cxn ang="0">
                  <a:pos x="T4" y="T5"/>
                </a:cxn>
                <a:cxn ang="0">
                  <a:pos x="T6" y="T7"/>
                </a:cxn>
                <a:cxn ang="0">
                  <a:pos x="T8" y="T9"/>
                </a:cxn>
                <a:cxn ang="0">
                  <a:pos x="T10" y="T11"/>
                </a:cxn>
              </a:cxnLst>
              <a:rect l="0" t="0" r="r" b="b"/>
              <a:pathLst>
                <a:path w="1044" h="543">
                  <a:moveTo>
                    <a:pt x="1022" y="333"/>
                  </a:moveTo>
                  <a:lnTo>
                    <a:pt x="1022" y="333"/>
                  </a:lnTo>
                  <a:cubicBezTo>
                    <a:pt x="1022" y="187"/>
                    <a:pt x="793" y="62"/>
                    <a:pt x="500" y="41"/>
                  </a:cubicBezTo>
                  <a:cubicBezTo>
                    <a:pt x="229" y="0"/>
                    <a:pt x="0" y="104"/>
                    <a:pt x="20" y="229"/>
                  </a:cubicBezTo>
                  <a:cubicBezTo>
                    <a:pt x="20" y="354"/>
                    <a:pt x="250" y="479"/>
                    <a:pt x="542" y="521"/>
                  </a:cubicBezTo>
                  <a:cubicBezTo>
                    <a:pt x="813" y="542"/>
                    <a:pt x="1043" y="458"/>
                    <a:pt x="1022" y="33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494" name="Freeform 1493"/>
            <p:cNvSpPr>
              <a:spLocks noChangeArrowheads="1"/>
            </p:cNvSpPr>
            <p:nvPr/>
          </p:nvSpPr>
          <p:spPr bwMode="auto">
            <a:xfrm>
              <a:off x="3876" y="1298"/>
              <a:ext cx="230" cy="135"/>
            </a:xfrm>
            <a:custGeom>
              <a:avLst/>
              <a:gdLst>
                <a:gd name="T0" fmla="*/ 0 w 1024"/>
                <a:gd name="T1" fmla="*/ 0 h 606"/>
                <a:gd name="T2" fmla="*/ 0 w 1024"/>
                <a:gd name="T3" fmla="*/ 0 h 606"/>
                <a:gd name="T4" fmla="*/ 522 w 1024"/>
                <a:gd name="T5" fmla="*/ 292 h 606"/>
                <a:gd name="T6" fmla="*/ 1002 w 1024"/>
                <a:gd name="T7" fmla="*/ 104 h 606"/>
                <a:gd name="T8" fmla="*/ 1023 w 1024"/>
                <a:gd name="T9" fmla="*/ 396 h 606"/>
                <a:gd name="T10" fmla="*/ 522 w 1024"/>
                <a:gd name="T11" fmla="*/ 584 h 606"/>
                <a:gd name="T12" fmla="*/ 0 w 1024"/>
                <a:gd name="T13" fmla="*/ 292 h 606"/>
                <a:gd name="T14" fmla="*/ 0 w 102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4" h="606">
                  <a:moveTo>
                    <a:pt x="0" y="0"/>
                  </a:moveTo>
                  <a:lnTo>
                    <a:pt x="0" y="0"/>
                  </a:lnTo>
                  <a:cubicBezTo>
                    <a:pt x="0" y="125"/>
                    <a:pt x="230" y="250"/>
                    <a:pt x="522" y="292"/>
                  </a:cubicBezTo>
                  <a:cubicBezTo>
                    <a:pt x="793" y="313"/>
                    <a:pt x="1023" y="229"/>
                    <a:pt x="1002" y="104"/>
                  </a:cubicBezTo>
                  <a:cubicBezTo>
                    <a:pt x="1023" y="396"/>
                    <a:pt x="1023" y="396"/>
                    <a:pt x="1023" y="396"/>
                  </a:cubicBezTo>
                  <a:cubicBezTo>
                    <a:pt x="1023" y="521"/>
                    <a:pt x="814" y="605"/>
                    <a:pt x="522" y="584"/>
                  </a:cubicBezTo>
                  <a:cubicBezTo>
                    <a:pt x="251" y="563"/>
                    <a:pt x="22" y="417"/>
                    <a:pt x="0"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495" name="Freeform 1494"/>
            <p:cNvSpPr>
              <a:spLocks noChangeArrowheads="1"/>
            </p:cNvSpPr>
            <p:nvPr/>
          </p:nvSpPr>
          <p:spPr bwMode="auto">
            <a:xfrm>
              <a:off x="4225" y="1423"/>
              <a:ext cx="236" cy="123"/>
            </a:xfrm>
            <a:custGeom>
              <a:avLst/>
              <a:gdLst>
                <a:gd name="T0" fmla="*/ 1022 w 1044"/>
                <a:gd name="T1" fmla="*/ 313 h 544"/>
                <a:gd name="T2" fmla="*/ 1022 w 1044"/>
                <a:gd name="T3" fmla="*/ 313 h 544"/>
                <a:gd name="T4" fmla="*/ 501 w 1044"/>
                <a:gd name="T5" fmla="*/ 21 h 544"/>
                <a:gd name="T6" fmla="*/ 21 w 1044"/>
                <a:gd name="T7" fmla="*/ 230 h 544"/>
                <a:gd name="T8" fmla="*/ 542 w 1044"/>
                <a:gd name="T9" fmla="*/ 522 h 544"/>
                <a:gd name="T10" fmla="*/ 1022 w 1044"/>
                <a:gd name="T11" fmla="*/ 313 h 544"/>
              </a:gdLst>
              <a:ahLst/>
              <a:cxnLst>
                <a:cxn ang="0">
                  <a:pos x="T0" y="T1"/>
                </a:cxn>
                <a:cxn ang="0">
                  <a:pos x="T2" y="T3"/>
                </a:cxn>
                <a:cxn ang="0">
                  <a:pos x="T4" y="T5"/>
                </a:cxn>
                <a:cxn ang="0">
                  <a:pos x="T6" y="T7"/>
                </a:cxn>
                <a:cxn ang="0">
                  <a:pos x="T8" y="T9"/>
                </a:cxn>
                <a:cxn ang="0">
                  <a:pos x="T10" y="T11"/>
                </a:cxn>
              </a:cxnLst>
              <a:rect l="0" t="0" r="r" b="b"/>
              <a:pathLst>
                <a:path w="1044" h="544">
                  <a:moveTo>
                    <a:pt x="1022" y="313"/>
                  </a:moveTo>
                  <a:lnTo>
                    <a:pt x="1022" y="313"/>
                  </a:lnTo>
                  <a:cubicBezTo>
                    <a:pt x="1022" y="188"/>
                    <a:pt x="793" y="63"/>
                    <a:pt x="501" y="21"/>
                  </a:cubicBezTo>
                  <a:cubicBezTo>
                    <a:pt x="230" y="0"/>
                    <a:pt x="0" y="83"/>
                    <a:pt x="21" y="230"/>
                  </a:cubicBezTo>
                  <a:cubicBezTo>
                    <a:pt x="21" y="355"/>
                    <a:pt x="251" y="480"/>
                    <a:pt x="542" y="522"/>
                  </a:cubicBezTo>
                  <a:cubicBezTo>
                    <a:pt x="814" y="543"/>
                    <a:pt x="1043" y="459"/>
                    <a:pt x="1022"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496" name="Freeform 1495"/>
            <p:cNvSpPr>
              <a:spLocks noChangeArrowheads="1"/>
            </p:cNvSpPr>
            <p:nvPr/>
          </p:nvSpPr>
          <p:spPr bwMode="auto">
            <a:xfrm>
              <a:off x="4229" y="1478"/>
              <a:ext cx="232" cy="135"/>
            </a:xfrm>
            <a:custGeom>
              <a:avLst/>
              <a:gdLst>
                <a:gd name="T0" fmla="*/ 0 w 1023"/>
                <a:gd name="T1" fmla="*/ 0 h 605"/>
                <a:gd name="T2" fmla="*/ 0 w 1023"/>
                <a:gd name="T3" fmla="*/ 0 h 605"/>
                <a:gd name="T4" fmla="*/ 521 w 1023"/>
                <a:gd name="T5" fmla="*/ 292 h 605"/>
                <a:gd name="T6" fmla="*/ 1001 w 1023"/>
                <a:gd name="T7" fmla="*/ 83 h 605"/>
                <a:gd name="T8" fmla="*/ 1022 w 1023"/>
                <a:gd name="T9" fmla="*/ 375 h 605"/>
                <a:gd name="T10" fmla="*/ 521 w 1023"/>
                <a:gd name="T11" fmla="*/ 584 h 605"/>
                <a:gd name="T12" fmla="*/ 0 w 1023"/>
                <a:gd name="T13" fmla="*/ 292 h 605"/>
                <a:gd name="T14" fmla="*/ 0 w 1023"/>
                <a:gd name="T15" fmla="*/ 0 h 6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3" h="605">
                  <a:moveTo>
                    <a:pt x="0" y="0"/>
                  </a:moveTo>
                  <a:lnTo>
                    <a:pt x="0" y="0"/>
                  </a:lnTo>
                  <a:cubicBezTo>
                    <a:pt x="0" y="125"/>
                    <a:pt x="230" y="250"/>
                    <a:pt x="521" y="292"/>
                  </a:cubicBezTo>
                  <a:cubicBezTo>
                    <a:pt x="793" y="313"/>
                    <a:pt x="1022" y="229"/>
                    <a:pt x="1001" y="83"/>
                  </a:cubicBezTo>
                  <a:cubicBezTo>
                    <a:pt x="1022" y="375"/>
                    <a:pt x="1022" y="375"/>
                    <a:pt x="1022" y="375"/>
                  </a:cubicBezTo>
                  <a:cubicBezTo>
                    <a:pt x="1022" y="521"/>
                    <a:pt x="814" y="604"/>
                    <a:pt x="521" y="584"/>
                  </a:cubicBezTo>
                  <a:cubicBezTo>
                    <a:pt x="250" y="542"/>
                    <a:pt x="21" y="417"/>
                    <a:pt x="0"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497" name="Freeform 1496"/>
            <p:cNvSpPr>
              <a:spLocks noChangeArrowheads="1"/>
            </p:cNvSpPr>
            <p:nvPr/>
          </p:nvSpPr>
          <p:spPr bwMode="auto">
            <a:xfrm>
              <a:off x="4183" y="1122"/>
              <a:ext cx="232" cy="121"/>
            </a:xfrm>
            <a:custGeom>
              <a:avLst/>
              <a:gdLst>
                <a:gd name="T0" fmla="*/ 1022 w 1023"/>
                <a:gd name="T1" fmla="*/ 313 h 544"/>
                <a:gd name="T2" fmla="*/ 1022 w 1023"/>
                <a:gd name="T3" fmla="*/ 313 h 544"/>
                <a:gd name="T4" fmla="*/ 501 w 1023"/>
                <a:gd name="T5" fmla="*/ 21 h 544"/>
                <a:gd name="T6" fmla="*/ 0 w 1023"/>
                <a:gd name="T7" fmla="*/ 229 h 544"/>
                <a:gd name="T8" fmla="*/ 521 w 1023"/>
                <a:gd name="T9" fmla="*/ 500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1"/>
                  </a:cubicBezTo>
                  <a:cubicBezTo>
                    <a:pt x="208" y="0"/>
                    <a:pt x="0" y="83"/>
                    <a:pt x="0" y="229"/>
                  </a:cubicBezTo>
                  <a:cubicBezTo>
                    <a:pt x="0" y="355"/>
                    <a:pt x="250" y="480"/>
                    <a:pt x="521" y="500"/>
                  </a:cubicBezTo>
                  <a:cubicBezTo>
                    <a:pt x="813" y="543"/>
                    <a:pt x="1022" y="459"/>
                    <a:pt x="1022"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498" name="Freeform 1497"/>
            <p:cNvSpPr>
              <a:spLocks noChangeArrowheads="1"/>
            </p:cNvSpPr>
            <p:nvPr/>
          </p:nvSpPr>
          <p:spPr bwMode="auto">
            <a:xfrm>
              <a:off x="4183" y="1175"/>
              <a:ext cx="236" cy="135"/>
            </a:xfrm>
            <a:custGeom>
              <a:avLst/>
              <a:gdLst>
                <a:gd name="T0" fmla="*/ 0 w 1044"/>
                <a:gd name="T1" fmla="*/ 0 h 606"/>
                <a:gd name="T2" fmla="*/ 0 w 1044"/>
                <a:gd name="T3" fmla="*/ 0 h 606"/>
                <a:gd name="T4" fmla="*/ 521 w 1044"/>
                <a:gd name="T5" fmla="*/ 271 h 606"/>
                <a:gd name="T6" fmla="*/ 1022 w 1044"/>
                <a:gd name="T7" fmla="*/ 84 h 606"/>
                <a:gd name="T8" fmla="*/ 1022 w 1044"/>
                <a:gd name="T9" fmla="*/ 376 h 606"/>
                <a:gd name="T10" fmla="*/ 542 w 1044"/>
                <a:gd name="T11" fmla="*/ 564 h 606"/>
                <a:gd name="T12" fmla="*/ 21 w 1044"/>
                <a:gd name="T13" fmla="*/ 293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0" y="126"/>
                    <a:pt x="250" y="251"/>
                    <a:pt x="521" y="271"/>
                  </a:cubicBezTo>
                  <a:cubicBezTo>
                    <a:pt x="813" y="314"/>
                    <a:pt x="1022" y="230"/>
                    <a:pt x="1022" y="84"/>
                  </a:cubicBezTo>
                  <a:cubicBezTo>
                    <a:pt x="1022" y="376"/>
                    <a:pt x="1022" y="376"/>
                    <a:pt x="1022" y="376"/>
                  </a:cubicBezTo>
                  <a:cubicBezTo>
                    <a:pt x="1043" y="522"/>
                    <a:pt x="813" y="605"/>
                    <a:pt x="542" y="564"/>
                  </a:cubicBezTo>
                  <a:cubicBezTo>
                    <a:pt x="250" y="543"/>
                    <a:pt x="21" y="418"/>
                    <a:pt x="21" y="293"/>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499" name="Freeform 1498"/>
            <p:cNvSpPr>
              <a:spLocks noChangeArrowheads="1"/>
            </p:cNvSpPr>
            <p:nvPr/>
          </p:nvSpPr>
          <p:spPr bwMode="auto">
            <a:xfrm>
              <a:off x="4534" y="1300"/>
              <a:ext cx="234" cy="117"/>
            </a:xfrm>
            <a:custGeom>
              <a:avLst/>
              <a:gdLst>
                <a:gd name="T0" fmla="*/ 1044 w 1045"/>
                <a:gd name="T1" fmla="*/ 313 h 522"/>
                <a:gd name="T2" fmla="*/ 1044 w 1045"/>
                <a:gd name="T3" fmla="*/ 313 h 522"/>
                <a:gd name="T4" fmla="*/ 501 w 1045"/>
                <a:gd name="T5" fmla="*/ 21 h 522"/>
                <a:gd name="T6" fmla="*/ 21 w 1045"/>
                <a:gd name="T7" fmla="*/ 208 h 522"/>
                <a:gd name="T8" fmla="*/ 543 w 1045"/>
                <a:gd name="T9" fmla="*/ 500 h 522"/>
                <a:gd name="T10" fmla="*/ 1044 w 1045"/>
                <a:gd name="T11" fmla="*/ 313 h 522"/>
              </a:gdLst>
              <a:ahLst/>
              <a:cxnLst>
                <a:cxn ang="0">
                  <a:pos x="T0" y="T1"/>
                </a:cxn>
                <a:cxn ang="0">
                  <a:pos x="T2" y="T3"/>
                </a:cxn>
                <a:cxn ang="0">
                  <a:pos x="T4" y="T5"/>
                </a:cxn>
                <a:cxn ang="0">
                  <a:pos x="T6" y="T7"/>
                </a:cxn>
                <a:cxn ang="0">
                  <a:pos x="T8" y="T9"/>
                </a:cxn>
                <a:cxn ang="0">
                  <a:pos x="T10" y="T11"/>
                </a:cxn>
              </a:cxnLst>
              <a:rect l="0" t="0" r="r" b="b"/>
              <a:pathLst>
                <a:path w="1045" h="522">
                  <a:moveTo>
                    <a:pt x="1044" y="313"/>
                  </a:moveTo>
                  <a:lnTo>
                    <a:pt x="1044" y="313"/>
                  </a:lnTo>
                  <a:cubicBezTo>
                    <a:pt x="1022" y="187"/>
                    <a:pt x="793" y="41"/>
                    <a:pt x="501" y="21"/>
                  </a:cubicBezTo>
                  <a:cubicBezTo>
                    <a:pt x="230" y="0"/>
                    <a:pt x="0" y="83"/>
                    <a:pt x="21" y="208"/>
                  </a:cubicBezTo>
                  <a:cubicBezTo>
                    <a:pt x="21" y="354"/>
                    <a:pt x="271" y="480"/>
                    <a:pt x="543" y="500"/>
                  </a:cubicBezTo>
                  <a:cubicBezTo>
                    <a:pt x="814" y="521"/>
                    <a:pt x="1044" y="438"/>
                    <a:pt x="1044"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500" name="Freeform 1499"/>
            <p:cNvSpPr>
              <a:spLocks noChangeArrowheads="1"/>
            </p:cNvSpPr>
            <p:nvPr/>
          </p:nvSpPr>
          <p:spPr bwMode="auto">
            <a:xfrm>
              <a:off x="4538" y="1348"/>
              <a:ext cx="236" cy="137"/>
            </a:xfrm>
            <a:custGeom>
              <a:avLst/>
              <a:gdLst>
                <a:gd name="T0" fmla="*/ 0 w 1044"/>
                <a:gd name="T1" fmla="*/ 0 h 607"/>
                <a:gd name="T2" fmla="*/ 0 w 1044"/>
                <a:gd name="T3" fmla="*/ 0 h 607"/>
                <a:gd name="T4" fmla="*/ 522 w 1044"/>
                <a:gd name="T5" fmla="*/ 292 h 607"/>
                <a:gd name="T6" fmla="*/ 1023 w 1044"/>
                <a:gd name="T7" fmla="*/ 105 h 607"/>
                <a:gd name="T8" fmla="*/ 1023 w 1044"/>
                <a:gd name="T9" fmla="*/ 397 h 607"/>
                <a:gd name="T10" fmla="*/ 543 w 1044"/>
                <a:gd name="T11" fmla="*/ 584 h 607"/>
                <a:gd name="T12" fmla="*/ 0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6"/>
                    <a:pt x="250" y="272"/>
                    <a:pt x="522" y="292"/>
                  </a:cubicBezTo>
                  <a:cubicBezTo>
                    <a:pt x="793" y="313"/>
                    <a:pt x="1023" y="230"/>
                    <a:pt x="1023" y="105"/>
                  </a:cubicBezTo>
                  <a:cubicBezTo>
                    <a:pt x="1023" y="397"/>
                    <a:pt x="1023" y="397"/>
                    <a:pt x="1023" y="397"/>
                  </a:cubicBezTo>
                  <a:cubicBezTo>
                    <a:pt x="1043" y="522"/>
                    <a:pt x="814" y="606"/>
                    <a:pt x="543" y="584"/>
                  </a:cubicBezTo>
                  <a:cubicBezTo>
                    <a:pt x="250" y="564"/>
                    <a:pt x="21" y="439"/>
                    <a:pt x="0"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501" name="Freeform 1500"/>
            <p:cNvSpPr>
              <a:spLocks noChangeArrowheads="1"/>
            </p:cNvSpPr>
            <p:nvPr/>
          </p:nvSpPr>
          <p:spPr bwMode="auto">
            <a:xfrm>
              <a:off x="4500" y="999"/>
              <a:ext cx="236" cy="117"/>
            </a:xfrm>
            <a:custGeom>
              <a:avLst/>
              <a:gdLst>
                <a:gd name="T0" fmla="*/ 1023 w 1044"/>
                <a:gd name="T1" fmla="*/ 313 h 522"/>
                <a:gd name="T2" fmla="*/ 1023 w 1044"/>
                <a:gd name="T3" fmla="*/ 313 h 522"/>
                <a:gd name="T4" fmla="*/ 501 w 1044"/>
                <a:gd name="T5" fmla="*/ 21 h 522"/>
                <a:gd name="T6" fmla="*/ 0 w 1044"/>
                <a:gd name="T7" fmla="*/ 208 h 522"/>
                <a:gd name="T8" fmla="*/ 543 w 1044"/>
                <a:gd name="T9" fmla="*/ 500 h 522"/>
                <a:gd name="T10" fmla="*/ 1023 w 1044"/>
                <a:gd name="T11" fmla="*/ 313 h 522"/>
              </a:gdLst>
              <a:ahLst/>
              <a:cxnLst>
                <a:cxn ang="0">
                  <a:pos x="T0" y="T1"/>
                </a:cxn>
                <a:cxn ang="0">
                  <a:pos x="T2" y="T3"/>
                </a:cxn>
                <a:cxn ang="0">
                  <a:pos x="T4" y="T5"/>
                </a:cxn>
                <a:cxn ang="0">
                  <a:pos x="T6" y="T7"/>
                </a:cxn>
                <a:cxn ang="0">
                  <a:pos x="T8" y="T9"/>
                </a:cxn>
                <a:cxn ang="0">
                  <a:pos x="T10" y="T11"/>
                </a:cxn>
              </a:cxnLst>
              <a:rect l="0" t="0" r="r" b="b"/>
              <a:pathLst>
                <a:path w="1044" h="522">
                  <a:moveTo>
                    <a:pt x="1023" y="313"/>
                  </a:moveTo>
                  <a:lnTo>
                    <a:pt x="1023" y="313"/>
                  </a:lnTo>
                  <a:cubicBezTo>
                    <a:pt x="1023" y="167"/>
                    <a:pt x="772" y="41"/>
                    <a:pt x="501" y="21"/>
                  </a:cubicBezTo>
                  <a:cubicBezTo>
                    <a:pt x="230" y="0"/>
                    <a:pt x="0" y="83"/>
                    <a:pt x="0" y="208"/>
                  </a:cubicBezTo>
                  <a:cubicBezTo>
                    <a:pt x="21" y="354"/>
                    <a:pt x="250" y="480"/>
                    <a:pt x="543" y="500"/>
                  </a:cubicBezTo>
                  <a:cubicBezTo>
                    <a:pt x="814" y="521"/>
                    <a:pt x="1043" y="438"/>
                    <a:pt x="1023"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502" name="Freeform 1501"/>
            <p:cNvSpPr>
              <a:spLocks noChangeArrowheads="1"/>
            </p:cNvSpPr>
            <p:nvPr/>
          </p:nvSpPr>
          <p:spPr bwMode="auto">
            <a:xfrm>
              <a:off x="4500" y="1046"/>
              <a:ext cx="236" cy="137"/>
            </a:xfrm>
            <a:custGeom>
              <a:avLst/>
              <a:gdLst>
                <a:gd name="T0" fmla="*/ 0 w 1044"/>
                <a:gd name="T1" fmla="*/ 0 h 607"/>
                <a:gd name="T2" fmla="*/ 0 w 1044"/>
                <a:gd name="T3" fmla="*/ 0 h 607"/>
                <a:gd name="T4" fmla="*/ 543 w 1044"/>
                <a:gd name="T5" fmla="*/ 292 h 607"/>
                <a:gd name="T6" fmla="*/ 1023 w 1044"/>
                <a:gd name="T7" fmla="*/ 105 h 607"/>
                <a:gd name="T8" fmla="*/ 1043 w 1044"/>
                <a:gd name="T9" fmla="*/ 397 h 607"/>
                <a:gd name="T10" fmla="*/ 543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0" y="272"/>
                    <a:pt x="543" y="292"/>
                  </a:cubicBezTo>
                  <a:cubicBezTo>
                    <a:pt x="814" y="313"/>
                    <a:pt x="1043" y="230"/>
                    <a:pt x="1023" y="105"/>
                  </a:cubicBezTo>
                  <a:cubicBezTo>
                    <a:pt x="1043" y="397"/>
                    <a:pt x="1043" y="397"/>
                    <a:pt x="1043" y="397"/>
                  </a:cubicBezTo>
                  <a:cubicBezTo>
                    <a:pt x="1043" y="522"/>
                    <a:pt x="835" y="606"/>
                    <a:pt x="543" y="584"/>
                  </a:cubicBezTo>
                  <a:cubicBezTo>
                    <a:pt x="272" y="563"/>
                    <a:pt x="21" y="439"/>
                    <a:pt x="21"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503" name="Freeform 1502"/>
            <p:cNvSpPr>
              <a:spLocks noChangeArrowheads="1"/>
            </p:cNvSpPr>
            <p:nvPr/>
          </p:nvSpPr>
          <p:spPr bwMode="auto">
            <a:xfrm>
              <a:off x="4855" y="1175"/>
              <a:ext cx="232" cy="121"/>
            </a:xfrm>
            <a:custGeom>
              <a:avLst/>
              <a:gdLst>
                <a:gd name="T0" fmla="*/ 1022 w 1023"/>
                <a:gd name="T1" fmla="*/ 314 h 544"/>
                <a:gd name="T2" fmla="*/ 1022 w 1023"/>
                <a:gd name="T3" fmla="*/ 314 h 544"/>
                <a:gd name="T4" fmla="*/ 501 w 1023"/>
                <a:gd name="T5" fmla="*/ 43 h 544"/>
                <a:gd name="T6" fmla="*/ 0 w 1023"/>
                <a:gd name="T7" fmla="*/ 230 h 544"/>
                <a:gd name="T8" fmla="*/ 521 w 1023"/>
                <a:gd name="T9" fmla="*/ 522 h 544"/>
                <a:gd name="T10" fmla="*/ 1022 w 1023"/>
                <a:gd name="T11" fmla="*/ 314 h 544"/>
              </a:gdLst>
              <a:ahLst/>
              <a:cxnLst>
                <a:cxn ang="0">
                  <a:pos x="T0" y="T1"/>
                </a:cxn>
                <a:cxn ang="0">
                  <a:pos x="T2" y="T3"/>
                </a:cxn>
                <a:cxn ang="0">
                  <a:pos x="T4" y="T5"/>
                </a:cxn>
                <a:cxn ang="0">
                  <a:pos x="T6" y="T7"/>
                </a:cxn>
                <a:cxn ang="0">
                  <a:pos x="T8" y="T9"/>
                </a:cxn>
                <a:cxn ang="0">
                  <a:pos x="T10" y="T11"/>
                </a:cxn>
              </a:cxnLst>
              <a:rect l="0" t="0" r="r" b="b"/>
              <a:pathLst>
                <a:path w="1023" h="544">
                  <a:moveTo>
                    <a:pt x="1022" y="314"/>
                  </a:moveTo>
                  <a:lnTo>
                    <a:pt x="1022" y="314"/>
                  </a:lnTo>
                  <a:cubicBezTo>
                    <a:pt x="1022" y="188"/>
                    <a:pt x="772" y="63"/>
                    <a:pt x="501" y="43"/>
                  </a:cubicBezTo>
                  <a:cubicBezTo>
                    <a:pt x="209" y="0"/>
                    <a:pt x="0" y="84"/>
                    <a:pt x="0" y="230"/>
                  </a:cubicBezTo>
                  <a:cubicBezTo>
                    <a:pt x="21" y="355"/>
                    <a:pt x="250" y="480"/>
                    <a:pt x="521" y="522"/>
                  </a:cubicBezTo>
                  <a:cubicBezTo>
                    <a:pt x="814" y="543"/>
                    <a:pt x="1022" y="460"/>
                    <a:pt x="1022" y="314"/>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504" name="Freeform 1503"/>
            <p:cNvSpPr>
              <a:spLocks noChangeArrowheads="1"/>
            </p:cNvSpPr>
            <p:nvPr/>
          </p:nvSpPr>
          <p:spPr bwMode="auto">
            <a:xfrm>
              <a:off x="4855" y="1225"/>
              <a:ext cx="236" cy="137"/>
            </a:xfrm>
            <a:custGeom>
              <a:avLst/>
              <a:gdLst>
                <a:gd name="T0" fmla="*/ 0 w 1044"/>
                <a:gd name="T1" fmla="*/ 0 h 606"/>
                <a:gd name="T2" fmla="*/ 0 w 1044"/>
                <a:gd name="T3" fmla="*/ 0 h 606"/>
                <a:gd name="T4" fmla="*/ 521 w 1044"/>
                <a:gd name="T5" fmla="*/ 292 h 606"/>
                <a:gd name="T6" fmla="*/ 1022 w 1044"/>
                <a:gd name="T7" fmla="*/ 84 h 606"/>
                <a:gd name="T8" fmla="*/ 1043 w 1044"/>
                <a:gd name="T9" fmla="*/ 375 h 606"/>
                <a:gd name="T10" fmla="*/ 543 w 1044"/>
                <a:gd name="T11" fmla="*/ 584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92"/>
                  </a:cubicBezTo>
                  <a:cubicBezTo>
                    <a:pt x="814" y="313"/>
                    <a:pt x="1022" y="230"/>
                    <a:pt x="1022" y="84"/>
                  </a:cubicBezTo>
                  <a:cubicBezTo>
                    <a:pt x="1043" y="375"/>
                    <a:pt x="1043" y="375"/>
                    <a:pt x="1043" y="375"/>
                  </a:cubicBezTo>
                  <a:cubicBezTo>
                    <a:pt x="1043" y="521"/>
                    <a:pt x="814" y="605"/>
                    <a:pt x="543" y="584"/>
                  </a:cubicBezTo>
                  <a:cubicBezTo>
                    <a:pt x="271" y="542"/>
                    <a:pt x="21" y="417"/>
                    <a:pt x="21"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505" name="Freeform 1504"/>
            <p:cNvSpPr>
              <a:spLocks noChangeArrowheads="1"/>
            </p:cNvSpPr>
            <p:nvPr/>
          </p:nvSpPr>
          <p:spPr bwMode="auto">
            <a:xfrm>
              <a:off x="4808" y="876"/>
              <a:ext cx="230" cy="121"/>
            </a:xfrm>
            <a:custGeom>
              <a:avLst/>
              <a:gdLst>
                <a:gd name="T0" fmla="*/ 1022 w 1023"/>
                <a:gd name="T1" fmla="*/ 313 h 544"/>
                <a:gd name="T2" fmla="*/ 1022 w 1023"/>
                <a:gd name="T3" fmla="*/ 313 h 544"/>
                <a:gd name="T4" fmla="*/ 500 w 1023"/>
                <a:gd name="T5" fmla="*/ 21 h 544"/>
                <a:gd name="T6" fmla="*/ 0 w 1023"/>
                <a:gd name="T7" fmla="*/ 209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22" y="188"/>
                    <a:pt x="771" y="63"/>
                    <a:pt x="500" y="21"/>
                  </a:cubicBezTo>
                  <a:cubicBezTo>
                    <a:pt x="208" y="0"/>
                    <a:pt x="0" y="84"/>
                    <a:pt x="0" y="209"/>
                  </a:cubicBezTo>
                  <a:cubicBezTo>
                    <a:pt x="20" y="355"/>
                    <a:pt x="250" y="480"/>
                    <a:pt x="521" y="501"/>
                  </a:cubicBezTo>
                  <a:cubicBezTo>
                    <a:pt x="813" y="543"/>
                    <a:pt x="1022" y="439"/>
                    <a:pt x="1022"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506" name="Freeform 1505"/>
            <p:cNvSpPr>
              <a:spLocks noChangeArrowheads="1"/>
            </p:cNvSpPr>
            <p:nvPr/>
          </p:nvSpPr>
          <p:spPr bwMode="auto">
            <a:xfrm>
              <a:off x="4808" y="923"/>
              <a:ext cx="236" cy="141"/>
            </a:xfrm>
            <a:custGeom>
              <a:avLst/>
              <a:gdLst>
                <a:gd name="T0" fmla="*/ 0 w 1043"/>
                <a:gd name="T1" fmla="*/ 0 h 627"/>
                <a:gd name="T2" fmla="*/ 0 w 1043"/>
                <a:gd name="T3" fmla="*/ 0 h 627"/>
                <a:gd name="T4" fmla="*/ 521 w 1043"/>
                <a:gd name="T5" fmla="*/ 292 h 627"/>
                <a:gd name="T6" fmla="*/ 1022 w 1043"/>
                <a:gd name="T7" fmla="*/ 104 h 627"/>
                <a:gd name="T8" fmla="*/ 1042 w 1043"/>
                <a:gd name="T9" fmla="*/ 397 h 627"/>
                <a:gd name="T10" fmla="*/ 542 w 1043"/>
                <a:gd name="T11" fmla="*/ 584 h 627"/>
                <a:gd name="T12" fmla="*/ 20 w 1043"/>
                <a:gd name="T13" fmla="*/ 292 h 627"/>
                <a:gd name="T14" fmla="*/ 0 w 1043"/>
                <a:gd name="T15" fmla="*/ 0 h 6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3" h="627">
                  <a:moveTo>
                    <a:pt x="0" y="0"/>
                  </a:moveTo>
                  <a:lnTo>
                    <a:pt x="0" y="0"/>
                  </a:lnTo>
                  <a:cubicBezTo>
                    <a:pt x="20" y="146"/>
                    <a:pt x="250" y="271"/>
                    <a:pt x="521" y="292"/>
                  </a:cubicBezTo>
                  <a:cubicBezTo>
                    <a:pt x="813" y="334"/>
                    <a:pt x="1022" y="230"/>
                    <a:pt x="1022" y="104"/>
                  </a:cubicBezTo>
                  <a:cubicBezTo>
                    <a:pt x="1042" y="397"/>
                    <a:pt x="1042" y="397"/>
                    <a:pt x="1042" y="397"/>
                  </a:cubicBezTo>
                  <a:cubicBezTo>
                    <a:pt x="1042" y="521"/>
                    <a:pt x="813" y="626"/>
                    <a:pt x="542" y="584"/>
                  </a:cubicBezTo>
                  <a:cubicBezTo>
                    <a:pt x="271" y="563"/>
                    <a:pt x="20" y="438"/>
                    <a:pt x="20"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507" name="Freeform 1506"/>
            <p:cNvSpPr>
              <a:spLocks noChangeArrowheads="1"/>
            </p:cNvSpPr>
            <p:nvPr/>
          </p:nvSpPr>
          <p:spPr bwMode="auto">
            <a:xfrm>
              <a:off x="5162" y="1056"/>
              <a:ext cx="232" cy="117"/>
            </a:xfrm>
            <a:custGeom>
              <a:avLst/>
              <a:gdLst>
                <a:gd name="T0" fmla="*/ 1022 w 1023"/>
                <a:gd name="T1" fmla="*/ 313 h 522"/>
                <a:gd name="T2" fmla="*/ 1022 w 1023"/>
                <a:gd name="T3" fmla="*/ 313 h 522"/>
                <a:gd name="T4" fmla="*/ 500 w 1023"/>
                <a:gd name="T5" fmla="*/ 21 h 522"/>
                <a:gd name="T6" fmla="*/ 0 w 1023"/>
                <a:gd name="T7" fmla="*/ 208 h 522"/>
                <a:gd name="T8" fmla="*/ 522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67"/>
                    <a:pt x="772" y="42"/>
                    <a:pt x="500" y="21"/>
                  </a:cubicBezTo>
                  <a:cubicBezTo>
                    <a:pt x="209" y="0"/>
                    <a:pt x="0" y="84"/>
                    <a:pt x="0" y="208"/>
                  </a:cubicBezTo>
                  <a:cubicBezTo>
                    <a:pt x="21" y="355"/>
                    <a:pt x="250" y="480"/>
                    <a:pt x="522" y="501"/>
                  </a:cubicBezTo>
                  <a:cubicBezTo>
                    <a:pt x="813" y="521"/>
                    <a:pt x="1022" y="438"/>
                    <a:pt x="1022"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508" name="Freeform 1507"/>
            <p:cNvSpPr>
              <a:spLocks noChangeArrowheads="1"/>
            </p:cNvSpPr>
            <p:nvPr/>
          </p:nvSpPr>
          <p:spPr bwMode="auto">
            <a:xfrm>
              <a:off x="5162" y="1102"/>
              <a:ext cx="236" cy="137"/>
            </a:xfrm>
            <a:custGeom>
              <a:avLst/>
              <a:gdLst>
                <a:gd name="T0" fmla="*/ 0 w 1044"/>
                <a:gd name="T1" fmla="*/ 0 h 607"/>
                <a:gd name="T2" fmla="*/ 0 w 1044"/>
                <a:gd name="T3" fmla="*/ 0 h 607"/>
                <a:gd name="T4" fmla="*/ 522 w 1044"/>
                <a:gd name="T5" fmla="*/ 293 h 607"/>
                <a:gd name="T6" fmla="*/ 1022 w 1044"/>
                <a:gd name="T7" fmla="*/ 105 h 607"/>
                <a:gd name="T8" fmla="*/ 1022 w 1044"/>
                <a:gd name="T9" fmla="*/ 397 h 607"/>
                <a:gd name="T10" fmla="*/ 542 w 1044"/>
                <a:gd name="T11" fmla="*/ 584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7"/>
                    <a:pt x="250" y="272"/>
                    <a:pt x="522" y="293"/>
                  </a:cubicBezTo>
                  <a:cubicBezTo>
                    <a:pt x="813" y="313"/>
                    <a:pt x="1022" y="230"/>
                    <a:pt x="1022" y="105"/>
                  </a:cubicBezTo>
                  <a:cubicBezTo>
                    <a:pt x="1022" y="397"/>
                    <a:pt x="1022" y="397"/>
                    <a:pt x="1022" y="397"/>
                  </a:cubicBezTo>
                  <a:cubicBezTo>
                    <a:pt x="1043" y="522"/>
                    <a:pt x="813" y="606"/>
                    <a:pt x="542" y="584"/>
                  </a:cubicBezTo>
                  <a:cubicBezTo>
                    <a:pt x="250" y="564"/>
                    <a:pt x="21" y="439"/>
                    <a:pt x="21" y="293"/>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grpSp>
      <p:grpSp>
        <p:nvGrpSpPr>
          <p:cNvPr id="1509" name="Group 204"/>
          <p:cNvGrpSpPr>
            <a:grpSpLocks/>
          </p:cNvGrpSpPr>
          <p:nvPr/>
        </p:nvGrpSpPr>
        <p:grpSpPr bwMode="auto">
          <a:xfrm flipH="1">
            <a:off x="6723601" y="2160907"/>
            <a:ext cx="992980" cy="723563"/>
            <a:chOff x="3658" y="852"/>
            <a:chExt cx="1986" cy="1447"/>
          </a:xfrm>
        </p:grpSpPr>
        <p:sp>
          <p:nvSpPr>
            <p:cNvPr id="1510" name="Freeform 1509"/>
            <p:cNvSpPr>
              <a:spLocks noChangeArrowheads="1"/>
            </p:cNvSpPr>
            <p:nvPr/>
          </p:nvSpPr>
          <p:spPr bwMode="auto">
            <a:xfrm>
              <a:off x="3658" y="1419"/>
              <a:ext cx="662" cy="880"/>
            </a:xfrm>
            <a:custGeom>
              <a:avLst/>
              <a:gdLst>
                <a:gd name="T0" fmla="*/ 2921 w 2922"/>
                <a:gd name="T1" fmla="*/ 3879 h 3880"/>
                <a:gd name="T2" fmla="*/ 0 w 2922"/>
                <a:gd name="T3" fmla="*/ 2629 h 3880"/>
                <a:gd name="T4" fmla="*/ 0 w 2922"/>
                <a:gd name="T5" fmla="*/ 0 h 3880"/>
                <a:gd name="T6" fmla="*/ 2921 w 2922"/>
                <a:gd name="T7" fmla="*/ 1251 h 3880"/>
                <a:gd name="T8" fmla="*/ 2921 w 2922"/>
                <a:gd name="T9" fmla="*/ 3879 h 3880"/>
              </a:gdLst>
              <a:ahLst/>
              <a:cxnLst>
                <a:cxn ang="0">
                  <a:pos x="T0" y="T1"/>
                </a:cxn>
                <a:cxn ang="0">
                  <a:pos x="T2" y="T3"/>
                </a:cxn>
                <a:cxn ang="0">
                  <a:pos x="T4" y="T5"/>
                </a:cxn>
                <a:cxn ang="0">
                  <a:pos x="T6" y="T7"/>
                </a:cxn>
                <a:cxn ang="0">
                  <a:pos x="T8" y="T9"/>
                </a:cxn>
              </a:cxnLst>
              <a:rect l="0" t="0" r="r" b="b"/>
              <a:pathLst>
                <a:path w="2922" h="3880">
                  <a:moveTo>
                    <a:pt x="2921" y="3879"/>
                  </a:moveTo>
                  <a:lnTo>
                    <a:pt x="0" y="2629"/>
                  </a:lnTo>
                  <a:lnTo>
                    <a:pt x="0" y="0"/>
                  </a:lnTo>
                  <a:lnTo>
                    <a:pt x="2921" y="1251"/>
                  </a:lnTo>
                  <a:lnTo>
                    <a:pt x="2921" y="3879"/>
                  </a:lnTo>
                </a:path>
              </a:pathLst>
            </a:custGeom>
            <a:gradFill flip="none" rotWithShape="1">
              <a:gsLst>
                <a:gs pos="0">
                  <a:schemeClr val="accent4">
                    <a:lumMod val="40000"/>
                    <a:lumOff val="60000"/>
                  </a:schemeClr>
                </a:gs>
                <a:gs pos="46000">
                  <a:schemeClr val="accent4">
                    <a:lumMod val="95000"/>
                    <a:lumOff val="5000"/>
                  </a:schemeClr>
                </a:gs>
                <a:gs pos="100000">
                  <a:schemeClr val="accent4">
                    <a:lumMod val="60000"/>
                  </a:schemeClr>
                </a:gs>
              </a:gsLst>
              <a:path path="circle">
                <a:fillToRect l="50000" t="130000" r="50000" b="-3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511" name="Freeform 1510"/>
            <p:cNvSpPr>
              <a:spLocks noChangeArrowheads="1"/>
            </p:cNvSpPr>
            <p:nvPr/>
          </p:nvSpPr>
          <p:spPr bwMode="auto">
            <a:xfrm>
              <a:off x="4320" y="1133"/>
              <a:ext cx="1324" cy="1166"/>
            </a:xfrm>
            <a:custGeom>
              <a:avLst/>
              <a:gdLst>
                <a:gd name="T0" fmla="*/ 2920 w 5842"/>
                <a:gd name="T1" fmla="*/ 1272 h 5152"/>
                <a:gd name="T2" fmla="*/ 0 w 5842"/>
                <a:gd name="T3" fmla="*/ 2523 h 5152"/>
                <a:gd name="T4" fmla="*/ 0 w 5842"/>
                <a:gd name="T5" fmla="*/ 5151 h 5152"/>
                <a:gd name="T6" fmla="*/ 2920 w 5842"/>
                <a:gd name="T7" fmla="*/ 3901 h 5152"/>
                <a:gd name="T8" fmla="*/ 5841 w 5842"/>
                <a:gd name="T9" fmla="*/ 2649 h 5152"/>
                <a:gd name="T10" fmla="*/ 5841 w 5842"/>
                <a:gd name="T11" fmla="*/ 0 h 5152"/>
                <a:gd name="T12" fmla="*/ 2920 w 5842"/>
                <a:gd name="T13" fmla="*/ 1272 h 5152"/>
              </a:gdLst>
              <a:ahLst/>
              <a:cxnLst>
                <a:cxn ang="0">
                  <a:pos x="T0" y="T1"/>
                </a:cxn>
                <a:cxn ang="0">
                  <a:pos x="T2" y="T3"/>
                </a:cxn>
                <a:cxn ang="0">
                  <a:pos x="T4" y="T5"/>
                </a:cxn>
                <a:cxn ang="0">
                  <a:pos x="T6" y="T7"/>
                </a:cxn>
                <a:cxn ang="0">
                  <a:pos x="T8" y="T9"/>
                </a:cxn>
                <a:cxn ang="0">
                  <a:pos x="T10" y="T11"/>
                </a:cxn>
                <a:cxn ang="0">
                  <a:pos x="T12" y="T13"/>
                </a:cxn>
              </a:cxnLst>
              <a:rect l="0" t="0" r="r" b="b"/>
              <a:pathLst>
                <a:path w="5842" h="5152">
                  <a:moveTo>
                    <a:pt x="2920" y="1272"/>
                  </a:moveTo>
                  <a:lnTo>
                    <a:pt x="0" y="2523"/>
                  </a:lnTo>
                  <a:lnTo>
                    <a:pt x="0" y="5151"/>
                  </a:lnTo>
                  <a:lnTo>
                    <a:pt x="2920" y="3901"/>
                  </a:lnTo>
                  <a:lnTo>
                    <a:pt x="5841" y="2649"/>
                  </a:lnTo>
                  <a:lnTo>
                    <a:pt x="5841" y="0"/>
                  </a:lnTo>
                  <a:lnTo>
                    <a:pt x="2920" y="1272"/>
                  </a:lnTo>
                </a:path>
              </a:pathLst>
            </a:custGeom>
            <a:gradFill flip="none" rotWithShape="1">
              <a:gsLst>
                <a:gs pos="0">
                  <a:schemeClr val="accent4">
                    <a:lumMod val="89000"/>
                  </a:schemeClr>
                </a:gs>
                <a:gs pos="23000">
                  <a:schemeClr val="accent4">
                    <a:lumMod val="89000"/>
                  </a:schemeClr>
                </a:gs>
                <a:gs pos="69000">
                  <a:schemeClr val="accent4">
                    <a:lumMod val="75000"/>
                  </a:schemeClr>
                </a:gs>
                <a:gs pos="97000">
                  <a:schemeClr val="accent4">
                    <a:lumMod val="70000"/>
                  </a:schemeClr>
                </a:gs>
              </a:gsLst>
              <a:path path="circle">
                <a:fillToRect l="50000" t="50000" r="50000" b="5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512" name="Freeform 1511"/>
            <p:cNvSpPr>
              <a:spLocks noChangeArrowheads="1"/>
            </p:cNvSpPr>
            <p:nvPr/>
          </p:nvSpPr>
          <p:spPr bwMode="auto">
            <a:xfrm>
              <a:off x="3658" y="852"/>
              <a:ext cx="1986" cy="856"/>
            </a:xfrm>
            <a:custGeom>
              <a:avLst/>
              <a:gdLst>
                <a:gd name="T0" fmla="*/ 5841 w 8763"/>
                <a:gd name="T1" fmla="*/ 0 h 3776"/>
                <a:gd name="T2" fmla="*/ 2921 w 8763"/>
                <a:gd name="T3" fmla="*/ 1252 h 3776"/>
                <a:gd name="T4" fmla="*/ 0 w 8763"/>
                <a:gd name="T5" fmla="*/ 2524 h 3776"/>
                <a:gd name="T6" fmla="*/ 2921 w 8763"/>
                <a:gd name="T7" fmla="*/ 3775 h 3776"/>
                <a:gd name="T8" fmla="*/ 5841 w 8763"/>
                <a:gd name="T9" fmla="*/ 2524 h 3776"/>
                <a:gd name="T10" fmla="*/ 8762 w 8763"/>
                <a:gd name="T11" fmla="*/ 1252 h 3776"/>
                <a:gd name="T12" fmla="*/ 5841 w 8763"/>
                <a:gd name="T13" fmla="*/ 0 h 3776"/>
              </a:gdLst>
              <a:ahLst/>
              <a:cxnLst>
                <a:cxn ang="0">
                  <a:pos x="T0" y="T1"/>
                </a:cxn>
                <a:cxn ang="0">
                  <a:pos x="T2" y="T3"/>
                </a:cxn>
                <a:cxn ang="0">
                  <a:pos x="T4" y="T5"/>
                </a:cxn>
                <a:cxn ang="0">
                  <a:pos x="T6" y="T7"/>
                </a:cxn>
                <a:cxn ang="0">
                  <a:pos x="T8" y="T9"/>
                </a:cxn>
                <a:cxn ang="0">
                  <a:pos x="T10" y="T11"/>
                </a:cxn>
                <a:cxn ang="0">
                  <a:pos x="T12" y="T13"/>
                </a:cxn>
              </a:cxnLst>
              <a:rect l="0" t="0" r="r" b="b"/>
              <a:pathLst>
                <a:path w="8763" h="3776">
                  <a:moveTo>
                    <a:pt x="5841" y="0"/>
                  </a:moveTo>
                  <a:lnTo>
                    <a:pt x="2921" y="1252"/>
                  </a:lnTo>
                  <a:lnTo>
                    <a:pt x="0" y="2524"/>
                  </a:lnTo>
                  <a:lnTo>
                    <a:pt x="2921" y="3775"/>
                  </a:lnTo>
                  <a:lnTo>
                    <a:pt x="5841" y="2524"/>
                  </a:lnTo>
                  <a:lnTo>
                    <a:pt x="8762" y="1252"/>
                  </a:lnTo>
                  <a:lnTo>
                    <a:pt x="5841" y="0"/>
                  </a:lnTo>
                </a:path>
              </a:pathLst>
            </a:custGeom>
            <a:gradFill flip="none" rotWithShape="1">
              <a:gsLst>
                <a:gs pos="0">
                  <a:schemeClr val="accent4">
                    <a:lumMod val="0"/>
                    <a:lumOff val="100000"/>
                  </a:schemeClr>
                </a:gs>
                <a:gs pos="35000">
                  <a:schemeClr val="accent4">
                    <a:lumMod val="0"/>
                    <a:lumOff val="100000"/>
                  </a:schemeClr>
                </a:gs>
                <a:gs pos="100000">
                  <a:schemeClr val="accent4">
                    <a:lumMod val="100000"/>
                  </a:schemeClr>
                </a:gs>
              </a:gsLst>
              <a:path path="circle">
                <a:fillToRect l="50000" t="-80000" r="50000" b="18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513" name="Freeform 1512"/>
            <p:cNvSpPr>
              <a:spLocks noChangeArrowheads="1"/>
            </p:cNvSpPr>
            <p:nvPr/>
          </p:nvSpPr>
          <p:spPr bwMode="auto">
            <a:xfrm>
              <a:off x="3872" y="1246"/>
              <a:ext cx="234" cy="121"/>
            </a:xfrm>
            <a:custGeom>
              <a:avLst/>
              <a:gdLst>
                <a:gd name="T0" fmla="*/ 1022 w 1044"/>
                <a:gd name="T1" fmla="*/ 333 h 543"/>
                <a:gd name="T2" fmla="*/ 1022 w 1044"/>
                <a:gd name="T3" fmla="*/ 333 h 543"/>
                <a:gd name="T4" fmla="*/ 500 w 1044"/>
                <a:gd name="T5" fmla="*/ 41 h 543"/>
                <a:gd name="T6" fmla="*/ 20 w 1044"/>
                <a:gd name="T7" fmla="*/ 229 h 543"/>
                <a:gd name="T8" fmla="*/ 542 w 1044"/>
                <a:gd name="T9" fmla="*/ 521 h 543"/>
                <a:gd name="T10" fmla="*/ 1022 w 1044"/>
                <a:gd name="T11" fmla="*/ 333 h 543"/>
              </a:gdLst>
              <a:ahLst/>
              <a:cxnLst>
                <a:cxn ang="0">
                  <a:pos x="T0" y="T1"/>
                </a:cxn>
                <a:cxn ang="0">
                  <a:pos x="T2" y="T3"/>
                </a:cxn>
                <a:cxn ang="0">
                  <a:pos x="T4" y="T5"/>
                </a:cxn>
                <a:cxn ang="0">
                  <a:pos x="T6" y="T7"/>
                </a:cxn>
                <a:cxn ang="0">
                  <a:pos x="T8" y="T9"/>
                </a:cxn>
                <a:cxn ang="0">
                  <a:pos x="T10" y="T11"/>
                </a:cxn>
              </a:cxnLst>
              <a:rect l="0" t="0" r="r" b="b"/>
              <a:pathLst>
                <a:path w="1044" h="543">
                  <a:moveTo>
                    <a:pt x="1022" y="333"/>
                  </a:moveTo>
                  <a:lnTo>
                    <a:pt x="1022" y="333"/>
                  </a:lnTo>
                  <a:cubicBezTo>
                    <a:pt x="1022" y="187"/>
                    <a:pt x="793" y="62"/>
                    <a:pt x="500" y="41"/>
                  </a:cubicBezTo>
                  <a:cubicBezTo>
                    <a:pt x="229" y="0"/>
                    <a:pt x="0" y="104"/>
                    <a:pt x="20" y="229"/>
                  </a:cubicBezTo>
                  <a:cubicBezTo>
                    <a:pt x="20" y="354"/>
                    <a:pt x="250" y="479"/>
                    <a:pt x="542" y="521"/>
                  </a:cubicBezTo>
                  <a:cubicBezTo>
                    <a:pt x="813" y="542"/>
                    <a:pt x="1043" y="458"/>
                    <a:pt x="1022" y="33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514" name="Freeform 1513"/>
            <p:cNvSpPr>
              <a:spLocks noChangeArrowheads="1"/>
            </p:cNvSpPr>
            <p:nvPr/>
          </p:nvSpPr>
          <p:spPr bwMode="auto">
            <a:xfrm>
              <a:off x="3876" y="1298"/>
              <a:ext cx="230" cy="135"/>
            </a:xfrm>
            <a:custGeom>
              <a:avLst/>
              <a:gdLst>
                <a:gd name="T0" fmla="*/ 0 w 1024"/>
                <a:gd name="T1" fmla="*/ 0 h 606"/>
                <a:gd name="T2" fmla="*/ 0 w 1024"/>
                <a:gd name="T3" fmla="*/ 0 h 606"/>
                <a:gd name="T4" fmla="*/ 522 w 1024"/>
                <a:gd name="T5" fmla="*/ 292 h 606"/>
                <a:gd name="T6" fmla="*/ 1002 w 1024"/>
                <a:gd name="T7" fmla="*/ 104 h 606"/>
                <a:gd name="T8" fmla="*/ 1023 w 1024"/>
                <a:gd name="T9" fmla="*/ 396 h 606"/>
                <a:gd name="T10" fmla="*/ 522 w 1024"/>
                <a:gd name="T11" fmla="*/ 584 h 606"/>
                <a:gd name="T12" fmla="*/ 0 w 1024"/>
                <a:gd name="T13" fmla="*/ 292 h 606"/>
                <a:gd name="T14" fmla="*/ 0 w 102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4" h="606">
                  <a:moveTo>
                    <a:pt x="0" y="0"/>
                  </a:moveTo>
                  <a:lnTo>
                    <a:pt x="0" y="0"/>
                  </a:lnTo>
                  <a:cubicBezTo>
                    <a:pt x="0" y="125"/>
                    <a:pt x="230" y="250"/>
                    <a:pt x="522" y="292"/>
                  </a:cubicBezTo>
                  <a:cubicBezTo>
                    <a:pt x="793" y="313"/>
                    <a:pt x="1023" y="229"/>
                    <a:pt x="1002" y="104"/>
                  </a:cubicBezTo>
                  <a:cubicBezTo>
                    <a:pt x="1023" y="396"/>
                    <a:pt x="1023" y="396"/>
                    <a:pt x="1023" y="396"/>
                  </a:cubicBezTo>
                  <a:cubicBezTo>
                    <a:pt x="1023" y="521"/>
                    <a:pt x="814" y="605"/>
                    <a:pt x="522" y="584"/>
                  </a:cubicBezTo>
                  <a:cubicBezTo>
                    <a:pt x="251" y="563"/>
                    <a:pt x="22" y="417"/>
                    <a:pt x="0"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515" name="Freeform 1514"/>
            <p:cNvSpPr>
              <a:spLocks noChangeArrowheads="1"/>
            </p:cNvSpPr>
            <p:nvPr/>
          </p:nvSpPr>
          <p:spPr bwMode="auto">
            <a:xfrm>
              <a:off x="4225" y="1423"/>
              <a:ext cx="236" cy="123"/>
            </a:xfrm>
            <a:custGeom>
              <a:avLst/>
              <a:gdLst>
                <a:gd name="T0" fmla="*/ 1022 w 1044"/>
                <a:gd name="T1" fmla="*/ 313 h 544"/>
                <a:gd name="T2" fmla="*/ 1022 w 1044"/>
                <a:gd name="T3" fmla="*/ 313 h 544"/>
                <a:gd name="T4" fmla="*/ 501 w 1044"/>
                <a:gd name="T5" fmla="*/ 21 h 544"/>
                <a:gd name="T6" fmla="*/ 21 w 1044"/>
                <a:gd name="T7" fmla="*/ 230 h 544"/>
                <a:gd name="T8" fmla="*/ 542 w 1044"/>
                <a:gd name="T9" fmla="*/ 522 h 544"/>
                <a:gd name="T10" fmla="*/ 1022 w 1044"/>
                <a:gd name="T11" fmla="*/ 313 h 544"/>
              </a:gdLst>
              <a:ahLst/>
              <a:cxnLst>
                <a:cxn ang="0">
                  <a:pos x="T0" y="T1"/>
                </a:cxn>
                <a:cxn ang="0">
                  <a:pos x="T2" y="T3"/>
                </a:cxn>
                <a:cxn ang="0">
                  <a:pos x="T4" y="T5"/>
                </a:cxn>
                <a:cxn ang="0">
                  <a:pos x="T6" y="T7"/>
                </a:cxn>
                <a:cxn ang="0">
                  <a:pos x="T8" y="T9"/>
                </a:cxn>
                <a:cxn ang="0">
                  <a:pos x="T10" y="T11"/>
                </a:cxn>
              </a:cxnLst>
              <a:rect l="0" t="0" r="r" b="b"/>
              <a:pathLst>
                <a:path w="1044" h="544">
                  <a:moveTo>
                    <a:pt x="1022" y="313"/>
                  </a:moveTo>
                  <a:lnTo>
                    <a:pt x="1022" y="313"/>
                  </a:lnTo>
                  <a:cubicBezTo>
                    <a:pt x="1022" y="188"/>
                    <a:pt x="793" y="63"/>
                    <a:pt x="501" y="21"/>
                  </a:cubicBezTo>
                  <a:cubicBezTo>
                    <a:pt x="230" y="0"/>
                    <a:pt x="0" y="83"/>
                    <a:pt x="21" y="230"/>
                  </a:cubicBezTo>
                  <a:cubicBezTo>
                    <a:pt x="21" y="355"/>
                    <a:pt x="251" y="480"/>
                    <a:pt x="542" y="522"/>
                  </a:cubicBezTo>
                  <a:cubicBezTo>
                    <a:pt x="814" y="543"/>
                    <a:pt x="1043" y="459"/>
                    <a:pt x="1022"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516" name="Freeform 1515"/>
            <p:cNvSpPr>
              <a:spLocks noChangeArrowheads="1"/>
            </p:cNvSpPr>
            <p:nvPr/>
          </p:nvSpPr>
          <p:spPr bwMode="auto">
            <a:xfrm>
              <a:off x="4229" y="1478"/>
              <a:ext cx="232" cy="135"/>
            </a:xfrm>
            <a:custGeom>
              <a:avLst/>
              <a:gdLst>
                <a:gd name="T0" fmla="*/ 0 w 1023"/>
                <a:gd name="T1" fmla="*/ 0 h 605"/>
                <a:gd name="T2" fmla="*/ 0 w 1023"/>
                <a:gd name="T3" fmla="*/ 0 h 605"/>
                <a:gd name="T4" fmla="*/ 521 w 1023"/>
                <a:gd name="T5" fmla="*/ 292 h 605"/>
                <a:gd name="T6" fmla="*/ 1001 w 1023"/>
                <a:gd name="T7" fmla="*/ 83 h 605"/>
                <a:gd name="T8" fmla="*/ 1022 w 1023"/>
                <a:gd name="T9" fmla="*/ 375 h 605"/>
                <a:gd name="T10" fmla="*/ 521 w 1023"/>
                <a:gd name="T11" fmla="*/ 584 h 605"/>
                <a:gd name="T12" fmla="*/ 0 w 1023"/>
                <a:gd name="T13" fmla="*/ 292 h 605"/>
                <a:gd name="T14" fmla="*/ 0 w 1023"/>
                <a:gd name="T15" fmla="*/ 0 h 6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3" h="605">
                  <a:moveTo>
                    <a:pt x="0" y="0"/>
                  </a:moveTo>
                  <a:lnTo>
                    <a:pt x="0" y="0"/>
                  </a:lnTo>
                  <a:cubicBezTo>
                    <a:pt x="0" y="125"/>
                    <a:pt x="230" y="250"/>
                    <a:pt x="521" y="292"/>
                  </a:cubicBezTo>
                  <a:cubicBezTo>
                    <a:pt x="793" y="313"/>
                    <a:pt x="1022" y="229"/>
                    <a:pt x="1001" y="83"/>
                  </a:cubicBezTo>
                  <a:cubicBezTo>
                    <a:pt x="1022" y="375"/>
                    <a:pt x="1022" y="375"/>
                    <a:pt x="1022" y="375"/>
                  </a:cubicBezTo>
                  <a:cubicBezTo>
                    <a:pt x="1022" y="521"/>
                    <a:pt x="814" y="604"/>
                    <a:pt x="521" y="584"/>
                  </a:cubicBezTo>
                  <a:cubicBezTo>
                    <a:pt x="250" y="542"/>
                    <a:pt x="21" y="417"/>
                    <a:pt x="0"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517" name="Freeform 1516"/>
            <p:cNvSpPr>
              <a:spLocks noChangeArrowheads="1"/>
            </p:cNvSpPr>
            <p:nvPr/>
          </p:nvSpPr>
          <p:spPr bwMode="auto">
            <a:xfrm>
              <a:off x="4183" y="1122"/>
              <a:ext cx="232" cy="121"/>
            </a:xfrm>
            <a:custGeom>
              <a:avLst/>
              <a:gdLst>
                <a:gd name="T0" fmla="*/ 1022 w 1023"/>
                <a:gd name="T1" fmla="*/ 313 h 544"/>
                <a:gd name="T2" fmla="*/ 1022 w 1023"/>
                <a:gd name="T3" fmla="*/ 313 h 544"/>
                <a:gd name="T4" fmla="*/ 501 w 1023"/>
                <a:gd name="T5" fmla="*/ 21 h 544"/>
                <a:gd name="T6" fmla="*/ 0 w 1023"/>
                <a:gd name="T7" fmla="*/ 229 h 544"/>
                <a:gd name="T8" fmla="*/ 521 w 1023"/>
                <a:gd name="T9" fmla="*/ 500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1"/>
                  </a:cubicBezTo>
                  <a:cubicBezTo>
                    <a:pt x="208" y="0"/>
                    <a:pt x="0" y="83"/>
                    <a:pt x="0" y="229"/>
                  </a:cubicBezTo>
                  <a:cubicBezTo>
                    <a:pt x="0" y="355"/>
                    <a:pt x="250" y="480"/>
                    <a:pt x="521" y="500"/>
                  </a:cubicBezTo>
                  <a:cubicBezTo>
                    <a:pt x="813" y="543"/>
                    <a:pt x="1022" y="459"/>
                    <a:pt x="1022"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518" name="Freeform 1517"/>
            <p:cNvSpPr>
              <a:spLocks noChangeArrowheads="1"/>
            </p:cNvSpPr>
            <p:nvPr/>
          </p:nvSpPr>
          <p:spPr bwMode="auto">
            <a:xfrm>
              <a:off x="4183" y="1175"/>
              <a:ext cx="236" cy="135"/>
            </a:xfrm>
            <a:custGeom>
              <a:avLst/>
              <a:gdLst>
                <a:gd name="T0" fmla="*/ 0 w 1044"/>
                <a:gd name="T1" fmla="*/ 0 h 606"/>
                <a:gd name="T2" fmla="*/ 0 w 1044"/>
                <a:gd name="T3" fmla="*/ 0 h 606"/>
                <a:gd name="T4" fmla="*/ 521 w 1044"/>
                <a:gd name="T5" fmla="*/ 271 h 606"/>
                <a:gd name="T6" fmla="*/ 1022 w 1044"/>
                <a:gd name="T7" fmla="*/ 84 h 606"/>
                <a:gd name="T8" fmla="*/ 1022 w 1044"/>
                <a:gd name="T9" fmla="*/ 376 h 606"/>
                <a:gd name="T10" fmla="*/ 542 w 1044"/>
                <a:gd name="T11" fmla="*/ 564 h 606"/>
                <a:gd name="T12" fmla="*/ 21 w 1044"/>
                <a:gd name="T13" fmla="*/ 293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0" y="126"/>
                    <a:pt x="250" y="251"/>
                    <a:pt x="521" y="271"/>
                  </a:cubicBezTo>
                  <a:cubicBezTo>
                    <a:pt x="813" y="314"/>
                    <a:pt x="1022" y="230"/>
                    <a:pt x="1022" y="84"/>
                  </a:cubicBezTo>
                  <a:cubicBezTo>
                    <a:pt x="1022" y="376"/>
                    <a:pt x="1022" y="376"/>
                    <a:pt x="1022" y="376"/>
                  </a:cubicBezTo>
                  <a:cubicBezTo>
                    <a:pt x="1043" y="522"/>
                    <a:pt x="813" y="605"/>
                    <a:pt x="542" y="564"/>
                  </a:cubicBezTo>
                  <a:cubicBezTo>
                    <a:pt x="250" y="543"/>
                    <a:pt x="21" y="418"/>
                    <a:pt x="21" y="293"/>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519" name="Freeform 1518"/>
            <p:cNvSpPr>
              <a:spLocks noChangeArrowheads="1"/>
            </p:cNvSpPr>
            <p:nvPr/>
          </p:nvSpPr>
          <p:spPr bwMode="auto">
            <a:xfrm>
              <a:off x="4534" y="1300"/>
              <a:ext cx="234" cy="117"/>
            </a:xfrm>
            <a:custGeom>
              <a:avLst/>
              <a:gdLst>
                <a:gd name="T0" fmla="*/ 1044 w 1045"/>
                <a:gd name="T1" fmla="*/ 313 h 522"/>
                <a:gd name="T2" fmla="*/ 1044 w 1045"/>
                <a:gd name="T3" fmla="*/ 313 h 522"/>
                <a:gd name="T4" fmla="*/ 501 w 1045"/>
                <a:gd name="T5" fmla="*/ 21 h 522"/>
                <a:gd name="T6" fmla="*/ 21 w 1045"/>
                <a:gd name="T7" fmla="*/ 208 h 522"/>
                <a:gd name="T8" fmla="*/ 543 w 1045"/>
                <a:gd name="T9" fmla="*/ 500 h 522"/>
                <a:gd name="T10" fmla="*/ 1044 w 1045"/>
                <a:gd name="T11" fmla="*/ 313 h 522"/>
              </a:gdLst>
              <a:ahLst/>
              <a:cxnLst>
                <a:cxn ang="0">
                  <a:pos x="T0" y="T1"/>
                </a:cxn>
                <a:cxn ang="0">
                  <a:pos x="T2" y="T3"/>
                </a:cxn>
                <a:cxn ang="0">
                  <a:pos x="T4" y="T5"/>
                </a:cxn>
                <a:cxn ang="0">
                  <a:pos x="T6" y="T7"/>
                </a:cxn>
                <a:cxn ang="0">
                  <a:pos x="T8" y="T9"/>
                </a:cxn>
                <a:cxn ang="0">
                  <a:pos x="T10" y="T11"/>
                </a:cxn>
              </a:cxnLst>
              <a:rect l="0" t="0" r="r" b="b"/>
              <a:pathLst>
                <a:path w="1045" h="522">
                  <a:moveTo>
                    <a:pt x="1044" y="313"/>
                  </a:moveTo>
                  <a:lnTo>
                    <a:pt x="1044" y="313"/>
                  </a:lnTo>
                  <a:cubicBezTo>
                    <a:pt x="1022" y="187"/>
                    <a:pt x="793" y="41"/>
                    <a:pt x="501" y="21"/>
                  </a:cubicBezTo>
                  <a:cubicBezTo>
                    <a:pt x="230" y="0"/>
                    <a:pt x="0" y="83"/>
                    <a:pt x="21" y="208"/>
                  </a:cubicBezTo>
                  <a:cubicBezTo>
                    <a:pt x="21" y="354"/>
                    <a:pt x="271" y="480"/>
                    <a:pt x="543" y="500"/>
                  </a:cubicBezTo>
                  <a:cubicBezTo>
                    <a:pt x="814" y="521"/>
                    <a:pt x="1044" y="438"/>
                    <a:pt x="1044"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520" name="Freeform 1519"/>
            <p:cNvSpPr>
              <a:spLocks noChangeArrowheads="1"/>
            </p:cNvSpPr>
            <p:nvPr/>
          </p:nvSpPr>
          <p:spPr bwMode="auto">
            <a:xfrm>
              <a:off x="4538" y="1348"/>
              <a:ext cx="236" cy="137"/>
            </a:xfrm>
            <a:custGeom>
              <a:avLst/>
              <a:gdLst>
                <a:gd name="T0" fmla="*/ 0 w 1044"/>
                <a:gd name="T1" fmla="*/ 0 h 607"/>
                <a:gd name="T2" fmla="*/ 0 w 1044"/>
                <a:gd name="T3" fmla="*/ 0 h 607"/>
                <a:gd name="T4" fmla="*/ 522 w 1044"/>
                <a:gd name="T5" fmla="*/ 292 h 607"/>
                <a:gd name="T6" fmla="*/ 1023 w 1044"/>
                <a:gd name="T7" fmla="*/ 105 h 607"/>
                <a:gd name="T8" fmla="*/ 1023 w 1044"/>
                <a:gd name="T9" fmla="*/ 397 h 607"/>
                <a:gd name="T10" fmla="*/ 543 w 1044"/>
                <a:gd name="T11" fmla="*/ 584 h 607"/>
                <a:gd name="T12" fmla="*/ 0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6"/>
                    <a:pt x="250" y="272"/>
                    <a:pt x="522" y="292"/>
                  </a:cubicBezTo>
                  <a:cubicBezTo>
                    <a:pt x="793" y="313"/>
                    <a:pt x="1023" y="230"/>
                    <a:pt x="1023" y="105"/>
                  </a:cubicBezTo>
                  <a:cubicBezTo>
                    <a:pt x="1023" y="397"/>
                    <a:pt x="1023" y="397"/>
                    <a:pt x="1023" y="397"/>
                  </a:cubicBezTo>
                  <a:cubicBezTo>
                    <a:pt x="1043" y="522"/>
                    <a:pt x="814" y="606"/>
                    <a:pt x="543" y="584"/>
                  </a:cubicBezTo>
                  <a:cubicBezTo>
                    <a:pt x="250" y="564"/>
                    <a:pt x="21" y="439"/>
                    <a:pt x="0"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521" name="Freeform 1520"/>
            <p:cNvSpPr>
              <a:spLocks noChangeArrowheads="1"/>
            </p:cNvSpPr>
            <p:nvPr/>
          </p:nvSpPr>
          <p:spPr bwMode="auto">
            <a:xfrm>
              <a:off x="4500" y="999"/>
              <a:ext cx="236" cy="117"/>
            </a:xfrm>
            <a:custGeom>
              <a:avLst/>
              <a:gdLst>
                <a:gd name="T0" fmla="*/ 1023 w 1044"/>
                <a:gd name="T1" fmla="*/ 313 h 522"/>
                <a:gd name="T2" fmla="*/ 1023 w 1044"/>
                <a:gd name="T3" fmla="*/ 313 h 522"/>
                <a:gd name="T4" fmla="*/ 501 w 1044"/>
                <a:gd name="T5" fmla="*/ 21 h 522"/>
                <a:gd name="T6" fmla="*/ 0 w 1044"/>
                <a:gd name="T7" fmla="*/ 208 h 522"/>
                <a:gd name="T8" fmla="*/ 543 w 1044"/>
                <a:gd name="T9" fmla="*/ 500 h 522"/>
                <a:gd name="T10" fmla="*/ 1023 w 1044"/>
                <a:gd name="T11" fmla="*/ 313 h 522"/>
              </a:gdLst>
              <a:ahLst/>
              <a:cxnLst>
                <a:cxn ang="0">
                  <a:pos x="T0" y="T1"/>
                </a:cxn>
                <a:cxn ang="0">
                  <a:pos x="T2" y="T3"/>
                </a:cxn>
                <a:cxn ang="0">
                  <a:pos x="T4" y="T5"/>
                </a:cxn>
                <a:cxn ang="0">
                  <a:pos x="T6" y="T7"/>
                </a:cxn>
                <a:cxn ang="0">
                  <a:pos x="T8" y="T9"/>
                </a:cxn>
                <a:cxn ang="0">
                  <a:pos x="T10" y="T11"/>
                </a:cxn>
              </a:cxnLst>
              <a:rect l="0" t="0" r="r" b="b"/>
              <a:pathLst>
                <a:path w="1044" h="522">
                  <a:moveTo>
                    <a:pt x="1023" y="313"/>
                  </a:moveTo>
                  <a:lnTo>
                    <a:pt x="1023" y="313"/>
                  </a:lnTo>
                  <a:cubicBezTo>
                    <a:pt x="1023" y="167"/>
                    <a:pt x="772" y="41"/>
                    <a:pt x="501" y="21"/>
                  </a:cubicBezTo>
                  <a:cubicBezTo>
                    <a:pt x="230" y="0"/>
                    <a:pt x="0" y="83"/>
                    <a:pt x="0" y="208"/>
                  </a:cubicBezTo>
                  <a:cubicBezTo>
                    <a:pt x="21" y="354"/>
                    <a:pt x="250" y="480"/>
                    <a:pt x="543" y="500"/>
                  </a:cubicBezTo>
                  <a:cubicBezTo>
                    <a:pt x="814" y="521"/>
                    <a:pt x="1043" y="438"/>
                    <a:pt x="1023"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522" name="Freeform 1521"/>
            <p:cNvSpPr>
              <a:spLocks noChangeArrowheads="1"/>
            </p:cNvSpPr>
            <p:nvPr/>
          </p:nvSpPr>
          <p:spPr bwMode="auto">
            <a:xfrm>
              <a:off x="4500" y="1046"/>
              <a:ext cx="236" cy="137"/>
            </a:xfrm>
            <a:custGeom>
              <a:avLst/>
              <a:gdLst>
                <a:gd name="T0" fmla="*/ 0 w 1044"/>
                <a:gd name="T1" fmla="*/ 0 h 607"/>
                <a:gd name="T2" fmla="*/ 0 w 1044"/>
                <a:gd name="T3" fmla="*/ 0 h 607"/>
                <a:gd name="T4" fmla="*/ 543 w 1044"/>
                <a:gd name="T5" fmla="*/ 292 h 607"/>
                <a:gd name="T6" fmla="*/ 1023 w 1044"/>
                <a:gd name="T7" fmla="*/ 105 h 607"/>
                <a:gd name="T8" fmla="*/ 1043 w 1044"/>
                <a:gd name="T9" fmla="*/ 397 h 607"/>
                <a:gd name="T10" fmla="*/ 543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0" y="272"/>
                    <a:pt x="543" y="292"/>
                  </a:cubicBezTo>
                  <a:cubicBezTo>
                    <a:pt x="814" y="313"/>
                    <a:pt x="1043" y="230"/>
                    <a:pt x="1023" y="105"/>
                  </a:cubicBezTo>
                  <a:cubicBezTo>
                    <a:pt x="1043" y="397"/>
                    <a:pt x="1043" y="397"/>
                    <a:pt x="1043" y="397"/>
                  </a:cubicBezTo>
                  <a:cubicBezTo>
                    <a:pt x="1043" y="522"/>
                    <a:pt x="835" y="606"/>
                    <a:pt x="543" y="584"/>
                  </a:cubicBezTo>
                  <a:cubicBezTo>
                    <a:pt x="272" y="563"/>
                    <a:pt x="21" y="439"/>
                    <a:pt x="21"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523" name="Freeform 1522"/>
            <p:cNvSpPr>
              <a:spLocks noChangeArrowheads="1"/>
            </p:cNvSpPr>
            <p:nvPr/>
          </p:nvSpPr>
          <p:spPr bwMode="auto">
            <a:xfrm>
              <a:off x="4855" y="1175"/>
              <a:ext cx="232" cy="121"/>
            </a:xfrm>
            <a:custGeom>
              <a:avLst/>
              <a:gdLst>
                <a:gd name="T0" fmla="*/ 1022 w 1023"/>
                <a:gd name="T1" fmla="*/ 314 h 544"/>
                <a:gd name="T2" fmla="*/ 1022 w 1023"/>
                <a:gd name="T3" fmla="*/ 314 h 544"/>
                <a:gd name="T4" fmla="*/ 501 w 1023"/>
                <a:gd name="T5" fmla="*/ 43 h 544"/>
                <a:gd name="T6" fmla="*/ 0 w 1023"/>
                <a:gd name="T7" fmla="*/ 230 h 544"/>
                <a:gd name="T8" fmla="*/ 521 w 1023"/>
                <a:gd name="T9" fmla="*/ 522 h 544"/>
                <a:gd name="T10" fmla="*/ 1022 w 1023"/>
                <a:gd name="T11" fmla="*/ 314 h 544"/>
              </a:gdLst>
              <a:ahLst/>
              <a:cxnLst>
                <a:cxn ang="0">
                  <a:pos x="T0" y="T1"/>
                </a:cxn>
                <a:cxn ang="0">
                  <a:pos x="T2" y="T3"/>
                </a:cxn>
                <a:cxn ang="0">
                  <a:pos x="T4" y="T5"/>
                </a:cxn>
                <a:cxn ang="0">
                  <a:pos x="T6" y="T7"/>
                </a:cxn>
                <a:cxn ang="0">
                  <a:pos x="T8" y="T9"/>
                </a:cxn>
                <a:cxn ang="0">
                  <a:pos x="T10" y="T11"/>
                </a:cxn>
              </a:cxnLst>
              <a:rect l="0" t="0" r="r" b="b"/>
              <a:pathLst>
                <a:path w="1023" h="544">
                  <a:moveTo>
                    <a:pt x="1022" y="314"/>
                  </a:moveTo>
                  <a:lnTo>
                    <a:pt x="1022" y="314"/>
                  </a:lnTo>
                  <a:cubicBezTo>
                    <a:pt x="1022" y="188"/>
                    <a:pt x="772" y="63"/>
                    <a:pt x="501" y="43"/>
                  </a:cubicBezTo>
                  <a:cubicBezTo>
                    <a:pt x="209" y="0"/>
                    <a:pt x="0" y="84"/>
                    <a:pt x="0" y="230"/>
                  </a:cubicBezTo>
                  <a:cubicBezTo>
                    <a:pt x="21" y="355"/>
                    <a:pt x="250" y="480"/>
                    <a:pt x="521" y="522"/>
                  </a:cubicBezTo>
                  <a:cubicBezTo>
                    <a:pt x="814" y="543"/>
                    <a:pt x="1022" y="460"/>
                    <a:pt x="1022" y="314"/>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524" name="Freeform 1523"/>
            <p:cNvSpPr>
              <a:spLocks noChangeArrowheads="1"/>
            </p:cNvSpPr>
            <p:nvPr/>
          </p:nvSpPr>
          <p:spPr bwMode="auto">
            <a:xfrm>
              <a:off x="4855" y="1225"/>
              <a:ext cx="236" cy="137"/>
            </a:xfrm>
            <a:custGeom>
              <a:avLst/>
              <a:gdLst>
                <a:gd name="T0" fmla="*/ 0 w 1044"/>
                <a:gd name="T1" fmla="*/ 0 h 606"/>
                <a:gd name="T2" fmla="*/ 0 w 1044"/>
                <a:gd name="T3" fmla="*/ 0 h 606"/>
                <a:gd name="T4" fmla="*/ 521 w 1044"/>
                <a:gd name="T5" fmla="*/ 292 h 606"/>
                <a:gd name="T6" fmla="*/ 1022 w 1044"/>
                <a:gd name="T7" fmla="*/ 84 h 606"/>
                <a:gd name="T8" fmla="*/ 1043 w 1044"/>
                <a:gd name="T9" fmla="*/ 375 h 606"/>
                <a:gd name="T10" fmla="*/ 543 w 1044"/>
                <a:gd name="T11" fmla="*/ 584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92"/>
                  </a:cubicBezTo>
                  <a:cubicBezTo>
                    <a:pt x="814" y="313"/>
                    <a:pt x="1022" y="230"/>
                    <a:pt x="1022" y="84"/>
                  </a:cubicBezTo>
                  <a:cubicBezTo>
                    <a:pt x="1043" y="375"/>
                    <a:pt x="1043" y="375"/>
                    <a:pt x="1043" y="375"/>
                  </a:cubicBezTo>
                  <a:cubicBezTo>
                    <a:pt x="1043" y="521"/>
                    <a:pt x="814" y="605"/>
                    <a:pt x="543" y="584"/>
                  </a:cubicBezTo>
                  <a:cubicBezTo>
                    <a:pt x="271" y="542"/>
                    <a:pt x="21" y="417"/>
                    <a:pt x="21"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525" name="Freeform 1524"/>
            <p:cNvSpPr>
              <a:spLocks noChangeArrowheads="1"/>
            </p:cNvSpPr>
            <p:nvPr/>
          </p:nvSpPr>
          <p:spPr bwMode="auto">
            <a:xfrm>
              <a:off x="4808" y="876"/>
              <a:ext cx="230" cy="121"/>
            </a:xfrm>
            <a:custGeom>
              <a:avLst/>
              <a:gdLst>
                <a:gd name="T0" fmla="*/ 1022 w 1023"/>
                <a:gd name="T1" fmla="*/ 313 h 544"/>
                <a:gd name="T2" fmla="*/ 1022 w 1023"/>
                <a:gd name="T3" fmla="*/ 313 h 544"/>
                <a:gd name="T4" fmla="*/ 500 w 1023"/>
                <a:gd name="T5" fmla="*/ 21 h 544"/>
                <a:gd name="T6" fmla="*/ 0 w 1023"/>
                <a:gd name="T7" fmla="*/ 209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22" y="188"/>
                    <a:pt x="771" y="63"/>
                    <a:pt x="500" y="21"/>
                  </a:cubicBezTo>
                  <a:cubicBezTo>
                    <a:pt x="208" y="0"/>
                    <a:pt x="0" y="84"/>
                    <a:pt x="0" y="209"/>
                  </a:cubicBezTo>
                  <a:cubicBezTo>
                    <a:pt x="20" y="355"/>
                    <a:pt x="250" y="480"/>
                    <a:pt x="521" y="501"/>
                  </a:cubicBezTo>
                  <a:cubicBezTo>
                    <a:pt x="813" y="543"/>
                    <a:pt x="1022" y="439"/>
                    <a:pt x="1022"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526" name="Freeform 1525"/>
            <p:cNvSpPr>
              <a:spLocks noChangeArrowheads="1"/>
            </p:cNvSpPr>
            <p:nvPr/>
          </p:nvSpPr>
          <p:spPr bwMode="auto">
            <a:xfrm>
              <a:off x="4808" y="923"/>
              <a:ext cx="236" cy="141"/>
            </a:xfrm>
            <a:custGeom>
              <a:avLst/>
              <a:gdLst>
                <a:gd name="T0" fmla="*/ 0 w 1043"/>
                <a:gd name="T1" fmla="*/ 0 h 627"/>
                <a:gd name="T2" fmla="*/ 0 w 1043"/>
                <a:gd name="T3" fmla="*/ 0 h 627"/>
                <a:gd name="T4" fmla="*/ 521 w 1043"/>
                <a:gd name="T5" fmla="*/ 292 h 627"/>
                <a:gd name="T6" fmla="*/ 1022 w 1043"/>
                <a:gd name="T7" fmla="*/ 104 h 627"/>
                <a:gd name="T8" fmla="*/ 1042 w 1043"/>
                <a:gd name="T9" fmla="*/ 397 h 627"/>
                <a:gd name="T10" fmla="*/ 542 w 1043"/>
                <a:gd name="T11" fmla="*/ 584 h 627"/>
                <a:gd name="T12" fmla="*/ 20 w 1043"/>
                <a:gd name="T13" fmla="*/ 292 h 627"/>
                <a:gd name="T14" fmla="*/ 0 w 1043"/>
                <a:gd name="T15" fmla="*/ 0 h 6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3" h="627">
                  <a:moveTo>
                    <a:pt x="0" y="0"/>
                  </a:moveTo>
                  <a:lnTo>
                    <a:pt x="0" y="0"/>
                  </a:lnTo>
                  <a:cubicBezTo>
                    <a:pt x="20" y="146"/>
                    <a:pt x="250" y="271"/>
                    <a:pt x="521" y="292"/>
                  </a:cubicBezTo>
                  <a:cubicBezTo>
                    <a:pt x="813" y="334"/>
                    <a:pt x="1022" y="230"/>
                    <a:pt x="1022" y="104"/>
                  </a:cubicBezTo>
                  <a:cubicBezTo>
                    <a:pt x="1042" y="397"/>
                    <a:pt x="1042" y="397"/>
                    <a:pt x="1042" y="397"/>
                  </a:cubicBezTo>
                  <a:cubicBezTo>
                    <a:pt x="1042" y="521"/>
                    <a:pt x="813" y="626"/>
                    <a:pt x="542" y="584"/>
                  </a:cubicBezTo>
                  <a:cubicBezTo>
                    <a:pt x="271" y="563"/>
                    <a:pt x="20" y="438"/>
                    <a:pt x="20"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527" name="Freeform 1526"/>
            <p:cNvSpPr>
              <a:spLocks noChangeArrowheads="1"/>
            </p:cNvSpPr>
            <p:nvPr/>
          </p:nvSpPr>
          <p:spPr bwMode="auto">
            <a:xfrm>
              <a:off x="5162" y="1056"/>
              <a:ext cx="232" cy="117"/>
            </a:xfrm>
            <a:custGeom>
              <a:avLst/>
              <a:gdLst>
                <a:gd name="T0" fmla="*/ 1022 w 1023"/>
                <a:gd name="T1" fmla="*/ 313 h 522"/>
                <a:gd name="T2" fmla="*/ 1022 w 1023"/>
                <a:gd name="T3" fmla="*/ 313 h 522"/>
                <a:gd name="T4" fmla="*/ 500 w 1023"/>
                <a:gd name="T5" fmla="*/ 21 h 522"/>
                <a:gd name="T6" fmla="*/ 0 w 1023"/>
                <a:gd name="T7" fmla="*/ 208 h 522"/>
                <a:gd name="T8" fmla="*/ 522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67"/>
                    <a:pt x="772" y="42"/>
                    <a:pt x="500" y="21"/>
                  </a:cubicBezTo>
                  <a:cubicBezTo>
                    <a:pt x="209" y="0"/>
                    <a:pt x="0" y="84"/>
                    <a:pt x="0" y="208"/>
                  </a:cubicBezTo>
                  <a:cubicBezTo>
                    <a:pt x="21" y="355"/>
                    <a:pt x="250" y="480"/>
                    <a:pt x="522" y="501"/>
                  </a:cubicBezTo>
                  <a:cubicBezTo>
                    <a:pt x="813" y="521"/>
                    <a:pt x="1022" y="438"/>
                    <a:pt x="1022"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528" name="Freeform 1527"/>
            <p:cNvSpPr>
              <a:spLocks noChangeArrowheads="1"/>
            </p:cNvSpPr>
            <p:nvPr/>
          </p:nvSpPr>
          <p:spPr bwMode="auto">
            <a:xfrm>
              <a:off x="5162" y="1102"/>
              <a:ext cx="236" cy="137"/>
            </a:xfrm>
            <a:custGeom>
              <a:avLst/>
              <a:gdLst>
                <a:gd name="T0" fmla="*/ 0 w 1044"/>
                <a:gd name="T1" fmla="*/ 0 h 607"/>
                <a:gd name="T2" fmla="*/ 0 w 1044"/>
                <a:gd name="T3" fmla="*/ 0 h 607"/>
                <a:gd name="T4" fmla="*/ 522 w 1044"/>
                <a:gd name="T5" fmla="*/ 293 h 607"/>
                <a:gd name="T6" fmla="*/ 1022 w 1044"/>
                <a:gd name="T7" fmla="*/ 105 h 607"/>
                <a:gd name="T8" fmla="*/ 1022 w 1044"/>
                <a:gd name="T9" fmla="*/ 397 h 607"/>
                <a:gd name="T10" fmla="*/ 542 w 1044"/>
                <a:gd name="T11" fmla="*/ 584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7"/>
                    <a:pt x="250" y="272"/>
                    <a:pt x="522" y="293"/>
                  </a:cubicBezTo>
                  <a:cubicBezTo>
                    <a:pt x="813" y="313"/>
                    <a:pt x="1022" y="230"/>
                    <a:pt x="1022" y="105"/>
                  </a:cubicBezTo>
                  <a:cubicBezTo>
                    <a:pt x="1022" y="397"/>
                    <a:pt x="1022" y="397"/>
                    <a:pt x="1022" y="397"/>
                  </a:cubicBezTo>
                  <a:cubicBezTo>
                    <a:pt x="1043" y="522"/>
                    <a:pt x="813" y="606"/>
                    <a:pt x="542" y="584"/>
                  </a:cubicBezTo>
                  <a:cubicBezTo>
                    <a:pt x="250" y="564"/>
                    <a:pt x="21" y="439"/>
                    <a:pt x="21" y="293"/>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grpSp>
      <p:grpSp>
        <p:nvGrpSpPr>
          <p:cNvPr id="1529" name="Group 224"/>
          <p:cNvGrpSpPr>
            <a:grpSpLocks/>
          </p:cNvGrpSpPr>
          <p:nvPr/>
        </p:nvGrpSpPr>
        <p:grpSpPr bwMode="auto">
          <a:xfrm flipH="1">
            <a:off x="6532662" y="1790434"/>
            <a:ext cx="662487" cy="582282"/>
            <a:chOff x="2231" y="1596"/>
            <a:chExt cx="1324" cy="1163"/>
          </a:xfrm>
        </p:grpSpPr>
        <p:sp>
          <p:nvSpPr>
            <p:cNvPr id="1530" name="Freeform 1529"/>
            <p:cNvSpPr>
              <a:spLocks noChangeArrowheads="1"/>
            </p:cNvSpPr>
            <p:nvPr/>
          </p:nvSpPr>
          <p:spPr bwMode="auto">
            <a:xfrm>
              <a:off x="2231" y="1876"/>
              <a:ext cx="662" cy="883"/>
            </a:xfrm>
            <a:custGeom>
              <a:avLst/>
              <a:gdLst>
                <a:gd name="T0" fmla="*/ 2920 w 2921"/>
                <a:gd name="T1" fmla="*/ 3901 h 3902"/>
                <a:gd name="T2" fmla="*/ 0 w 2921"/>
                <a:gd name="T3" fmla="*/ 2650 h 3902"/>
                <a:gd name="T4" fmla="*/ 0 w 2921"/>
                <a:gd name="T5" fmla="*/ 0 h 3902"/>
                <a:gd name="T6" fmla="*/ 2920 w 2921"/>
                <a:gd name="T7" fmla="*/ 1273 h 3902"/>
                <a:gd name="T8" fmla="*/ 2920 w 2921"/>
                <a:gd name="T9" fmla="*/ 3901 h 3902"/>
              </a:gdLst>
              <a:ahLst/>
              <a:cxnLst>
                <a:cxn ang="0">
                  <a:pos x="T0" y="T1"/>
                </a:cxn>
                <a:cxn ang="0">
                  <a:pos x="T2" y="T3"/>
                </a:cxn>
                <a:cxn ang="0">
                  <a:pos x="T4" y="T5"/>
                </a:cxn>
                <a:cxn ang="0">
                  <a:pos x="T6" y="T7"/>
                </a:cxn>
                <a:cxn ang="0">
                  <a:pos x="T8" y="T9"/>
                </a:cxn>
              </a:cxnLst>
              <a:rect l="0" t="0" r="r" b="b"/>
              <a:pathLst>
                <a:path w="2921" h="3902">
                  <a:moveTo>
                    <a:pt x="2920" y="3901"/>
                  </a:moveTo>
                  <a:lnTo>
                    <a:pt x="0" y="2650"/>
                  </a:lnTo>
                  <a:lnTo>
                    <a:pt x="0" y="0"/>
                  </a:lnTo>
                  <a:lnTo>
                    <a:pt x="2920" y="1273"/>
                  </a:lnTo>
                  <a:lnTo>
                    <a:pt x="2920" y="3901"/>
                  </a:lnTo>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531" name="Freeform 1530"/>
            <p:cNvSpPr>
              <a:spLocks noChangeArrowheads="1"/>
            </p:cNvSpPr>
            <p:nvPr/>
          </p:nvSpPr>
          <p:spPr bwMode="auto">
            <a:xfrm>
              <a:off x="2893" y="1876"/>
              <a:ext cx="662" cy="883"/>
            </a:xfrm>
            <a:custGeom>
              <a:avLst/>
              <a:gdLst>
                <a:gd name="T0" fmla="*/ 0 w 2921"/>
                <a:gd name="T1" fmla="*/ 1273 h 3902"/>
                <a:gd name="T2" fmla="*/ 0 w 2921"/>
                <a:gd name="T3" fmla="*/ 1273 h 3902"/>
                <a:gd name="T4" fmla="*/ 0 w 2921"/>
                <a:gd name="T5" fmla="*/ 3901 h 3902"/>
                <a:gd name="T6" fmla="*/ 0 w 2921"/>
                <a:gd name="T7" fmla="*/ 3901 h 3902"/>
                <a:gd name="T8" fmla="*/ 2920 w 2921"/>
                <a:gd name="T9" fmla="*/ 2650 h 3902"/>
                <a:gd name="T10" fmla="*/ 2920 w 2921"/>
                <a:gd name="T11" fmla="*/ 0 h 3902"/>
                <a:gd name="T12" fmla="*/ 0 w 2921"/>
                <a:gd name="T13" fmla="*/ 1273 h 3902"/>
              </a:gdLst>
              <a:ahLst/>
              <a:cxnLst>
                <a:cxn ang="0">
                  <a:pos x="T0" y="T1"/>
                </a:cxn>
                <a:cxn ang="0">
                  <a:pos x="T2" y="T3"/>
                </a:cxn>
                <a:cxn ang="0">
                  <a:pos x="T4" y="T5"/>
                </a:cxn>
                <a:cxn ang="0">
                  <a:pos x="T6" y="T7"/>
                </a:cxn>
                <a:cxn ang="0">
                  <a:pos x="T8" y="T9"/>
                </a:cxn>
                <a:cxn ang="0">
                  <a:pos x="T10" y="T11"/>
                </a:cxn>
                <a:cxn ang="0">
                  <a:pos x="T12" y="T13"/>
                </a:cxn>
              </a:cxnLst>
              <a:rect l="0" t="0" r="r" b="b"/>
              <a:pathLst>
                <a:path w="2921" h="3902">
                  <a:moveTo>
                    <a:pt x="0" y="1273"/>
                  </a:moveTo>
                  <a:lnTo>
                    <a:pt x="0" y="1273"/>
                  </a:lnTo>
                  <a:lnTo>
                    <a:pt x="0" y="3901"/>
                  </a:lnTo>
                  <a:lnTo>
                    <a:pt x="0" y="3901"/>
                  </a:lnTo>
                  <a:lnTo>
                    <a:pt x="2920" y="2650"/>
                  </a:lnTo>
                  <a:lnTo>
                    <a:pt x="2920" y="0"/>
                  </a:lnTo>
                  <a:lnTo>
                    <a:pt x="0" y="1273"/>
                  </a:lnTo>
                </a:path>
              </a:pathLst>
            </a:custGeom>
            <a:gradFill flip="none" rotWithShape="1">
              <a:gsLst>
                <a:gs pos="0">
                  <a:schemeClr val="accent6">
                    <a:lumMod val="0"/>
                    <a:lumOff val="100000"/>
                  </a:schemeClr>
                </a:gs>
                <a:gs pos="35000">
                  <a:schemeClr val="accent6">
                    <a:lumMod val="0"/>
                    <a:lumOff val="100000"/>
                  </a:schemeClr>
                </a:gs>
                <a:gs pos="100000">
                  <a:schemeClr val="accent6">
                    <a:lumMod val="100000"/>
                  </a:schemeClr>
                </a:gs>
              </a:gsLst>
              <a:path path="circle">
                <a:fillToRect l="50000" t="-80000" r="50000" b="18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532" name="Freeform 1531"/>
            <p:cNvSpPr>
              <a:spLocks noChangeArrowheads="1"/>
            </p:cNvSpPr>
            <p:nvPr/>
          </p:nvSpPr>
          <p:spPr bwMode="auto">
            <a:xfrm>
              <a:off x="2231" y="1596"/>
              <a:ext cx="1323" cy="572"/>
            </a:xfrm>
            <a:custGeom>
              <a:avLst/>
              <a:gdLst>
                <a:gd name="T0" fmla="*/ 2920 w 5841"/>
                <a:gd name="T1" fmla="*/ 0 h 2525"/>
                <a:gd name="T2" fmla="*/ 0 w 5841"/>
                <a:gd name="T3" fmla="*/ 1251 h 2525"/>
                <a:gd name="T4" fmla="*/ 0 w 5841"/>
                <a:gd name="T5" fmla="*/ 1251 h 2525"/>
                <a:gd name="T6" fmla="*/ 2920 w 5841"/>
                <a:gd name="T7" fmla="*/ 2524 h 2525"/>
                <a:gd name="T8" fmla="*/ 2920 w 5841"/>
                <a:gd name="T9" fmla="*/ 2524 h 2525"/>
                <a:gd name="T10" fmla="*/ 5840 w 5841"/>
                <a:gd name="T11" fmla="*/ 1251 h 2525"/>
                <a:gd name="T12" fmla="*/ 2920 w 5841"/>
                <a:gd name="T13" fmla="*/ 0 h 2525"/>
              </a:gdLst>
              <a:ahLst/>
              <a:cxnLst>
                <a:cxn ang="0">
                  <a:pos x="T0" y="T1"/>
                </a:cxn>
                <a:cxn ang="0">
                  <a:pos x="T2" y="T3"/>
                </a:cxn>
                <a:cxn ang="0">
                  <a:pos x="T4" y="T5"/>
                </a:cxn>
                <a:cxn ang="0">
                  <a:pos x="T6" y="T7"/>
                </a:cxn>
                <a:cxn ang="0">
                  <a:pos x="T8" y="T9"/>
                </a:cxn>
                <a:cxn ang="0">
                  <a:pos x="T10" y="T11"/>
                </a:cxn>
                <a:cxn ang="0">
                  <a:pos x="T12" y="T13"/>
                </a:cxn>
              </a:cxnLst>
              <a:rect l="0" t="0" r="r" b="b"/>
              <a:pathLst>
                <a:path w="5841" h="2525">
                  <a:moveTo>
                    <a:pt x="2920" y="0"/>
                  </a:moveTo>
                  <a:lnTo>
                    <a:pt x="0" y="1251"/>
                  </a:lnTo>
                  <a:lnTo>
                    <a:pt x="0" y="1251"/>
                  </a:lnTo>
                  <a:lnTo>
                    <a:pt x="2920" y="2524"/>
                  </a:lnTo>
                  <a:lnTo>
                    <a:pt x="2920" y="2524"/>
                  </a:lnTo>
                  <a:lnTo>
                    <a:pt x="5840" y="1251"/>
                  </a:lnTo>
                  <a:lnTo>
                    <a:pt x="2920" y="0"/>
                  </a:lnTo>
                </a:path>
              </a:pathLst>
            </a:custGeom>
            <a:gradFill flip="none" rotWithShape="1">
              <a:gsLst>
                <a:gs pos="0">
                  <a:schemeClr val="accent6">
                    <a:lumMod val="0"/>
                    <a:lumOff val="100000"/>
                  </a:schemeClr>
                </a:gs>
                <a:gs pos="35000">
                  <a:schemeClr val="accent6">
                    <a:lumMod val="0"/>
                    <a:lumOff val="100000"/>
                  </a:schemeClr>
                </a:gs>
                <a:gs pos="100000">
                  <a:schemeClr val="accent6">
                    <a:lumMod val="100000"/>
                  </a:schemeClr>
                </a:gs>
              </a:gsLst>
              <a:path path="circle">
                <a:fillToRect l="50000" t="-80000" r="50000" b="18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533" name="Freeform 1532"/>
            <p:cNvSpPr>
              <a:spLocks noChangeArrowheads="1"/>
            </p:cNvSpPr>
            <p:nvPr/>
          </p:nvSpPr>
          <p:spPr bwMode="auto">
            <a:xfrm>
              <a:off x="2431" y="1729"/>
              <a:ext cx="230" cy="117"/>
            </a:xfrm>
            <a:custGeom>
              <a:avLst/>
              <a:gdLst>
                <a:gd name="T0" fmla="*/ 1022 w 1023"/>
                <a:gd name="T1" fmla="*/ 313 h 522"/>
                <a:gd name="T2" fmla="*/ 1022 w 1023"/>
                <a:gd name="T3" fmla="*/ 313 h 522"/>
                <a:gd name="T4" fmla="*/ 501 w 1023"/>
                <a:gd name="T5" fmla="*/ 21 h 522"/>
                <a:gd name="T6" fmla="*/ 0 w 1023"/>
                <a:gd name="T7" fmla="*/ 208 h 522"/>
                <a:gd name="T8" fmla="*/ 522 w 1023"/>
                <a:gd name="T9" fmla="*/ 500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2" y="167"/>
                    <a:pt x="772" y="41"/>
                    <a:pt x="501" y="21"/>
                  </a:cubicBezTo>
                  <a:cubicBezTo>
                    <a:pt x="209" y="0"/>
                    <a:pt x="0" y="83"/>
                    <a:pt x="0" y="208"/>
                  </a:cubicBezTo>
                  <a:cubicBezTo>
                    <a:pt x="21" y="354"/>
                    <a:pt x="251" y="480"/>
                    <a:pt x="522" y="500"/>
                  </a:cubicBezTo>
                  <a:cubicBezTo>
                    <a:pt x="813" y="521"/>
                    <a:pt x="1022" y="438"/>
                    <a:pt x="1022" y="313"/>
                  </a:cubicBezTo>
                </a:path>
              </a:pathLst>
            </a:custGeom>
            <a:solidFill>
              <a:schemeClr val="accent1">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534" name="Freeform 1533"/>
            <p:cNvSpPr>
              <a:spLocks noChangeArrowheads="1"/>
            </p:cNvSpPr>
            <p:nvPr/>
          </p:nvSpPr>
          <p:spPr bwMode="auto">
            <a:xfrm>
              <a:off x="2431" y="1775"/>
              <a:ext cx="236" cy="137"/>
            </a:xfrm>
            <a:custGeom>
              <a:avLst/>
              <a:gdLst>
                <a:gd name="T0" fmla="*/ 0 w 1044"/>
                <a:gd name="T1" fmla="*/ 0 h 607"/>
                <a:gd name="T2" fmla="*/ 0 w 1044"/>
                <a:gd name="T3" fmla="*/ 0 h 607"/>
                <a:gd name="T4" fmla="*/ 522 w 1044"/>
                <a:gd name="T5" fmla="*/ 292 h 607"/>
                <a:gd name="T6" fmla="*/ 1022 w 1044"/>
                <a:gd name="T7" fmla="*/ 105 h 607"/>
                <a:gd name="T8" fmla="*/ 1022 w 1044"/>
                <a:gd name="T9" fmla="*/ 397 h 607"/>
                <a:gd name="T10" fmla="*/ 542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1" y="272"/>
                    <a:pt x="522" y="292"/>
                  </a:cubicBezTo>
                  <a:cubicBezTo>
                    <a:pt x="813" y="313"/>
                    <a:pt x="1022" y="230"/>
                    <a:pt x="1022" y="105"/>
                  </a:cubicBezTo>
                  <a:cubicBezTo>
                    <a:pt x="1022" y="397"/>
                    <a:pt x="1022" y="397"/>
                    <a:pt x="1022" y="397"/>
                  </a:cubicBezTo>
                  <a:cubicBezTo>
                    <a:pt x="1043" y="522"/>
                    <a:pt x="813" y="606"/>
                    <a:pt x="542" y="584"/>
                  </a:cubicBezTo>
                  <a:cubicBezTo>
                    <a:pt x="251" y="563"/>
                    <a:pt x="21" y="439"/>
                    <a:pt x="21" y="292"/>
                  </a:cubicBezTo>
                  <a:lnTo>
                    <a:pt x="0" y="0"/>
                  </a:lnTo>
                </a:path>
              </a:pathLst>
            </a:custGeom>
            <a:solidFill>
              <a:schemeClr val="accent1">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535" name="Freeform 1534"/>
            <p:cNvSpPr>
              <a:spLocks noChangeArrowheads="1"/>
            </p:cNvSpPr>
            <p:nvPr/>
          </p:nvSpPr>
          <p:spPr bwMode="auto">
            <a:xfrm>
              <a:off x="2786" y="1904"/>
              <a:ext cx="230" cy="121"/>
            </a:xfrm>
            <a:custGeom>
              <a:avLst/>
              <a:gdLst>
                <a:gd name="T0" fmla="*/ 1023 w 1024"/>
                <a:gd name="T1" fmla="*/ 334 h 544"/>
                <a:gd name="T2" fmla="*/ 1023 w 1024"/>
                <a:gd name="T3" fmla="*/ 334 h 544"/>
                <a:gd name="T4" fmla="*/ 501 w 1024"/>
                <a:gd name="T5" fmla="*/ 43 h 544"/>
                <a:gd name="T6" fmla="*/ 0 w 1024"/>
                <a:gd name="T7" fmla="*/ 230 h 544"/>
                <a:gd name="T8" fmla="*/ 522 w 1024"/>
                <a:gd name="T9" fmla="*/ 522 h 544"/>
                <a:gd name="T10" fmla="*/ 1023 w 1024"/>
                <a:gd name="T11" fmla="*/ 334 h 544"/>
              </a:gdLst>
              <a:ahLst/>
              <a:cxnLst>
                <a:cxn ang="0">
                  <a:pos x="T0" y="T1"/>
                </a:cxn>
                <a:cxn ang="0">
                  <a:pos x="T2" y="T3"/>
                </a:cxn>
                <a:cxn ang="0">
                  <a:pos x="T4" y="T5"/>
                </a:cxn>
                <a:cxn ang="0">
                  <a:pos x="T6" y="T7"/>
                </a:cxn>
                <a:cxn ang="0">
                  <a:pos x="T8" y="T9"/>
                </a:cxn>
                <a:cxn ang="0">
                  <a:pos x="T10" y="T11"/>
                </a:cxn>
              </a:cxnLst>
              <a:rect l="0" t="0" r="r" b="b"/>
              <a:pathLst>
                <a:path w="1024" h="544">
                  <a:moveTo>
                    <a:pt x="1023" y="334"/>
                  </a:moveTo>
                  <a:lnTo>
                    <a:pt x="1023" y="334"/>
                  </a:lnTo>
                  <a:cubicBezTo>
                    <a:pt x="1002" y="188"/>
                    <a:pt x="773" y="63"/>
                    <a:pt x="501" y="43"/>
                  </a:cubicBezTo>
                  <a:cubicBezTo>
                    <a:pt x="209" y="0"/>
                    <a:pt x="0" y="105"/>
                    <a:pt x="0" y="230"/>
                  </a:cubicBezTo>
                  <a:cubicBezTo>
                    <a:pt x="22" y="355"/>
                    <a:pt x="251" y="501"/>
                    <a:pt x="522" y="522"/>
                  </a:cubicBezTo>
                  <a:cubicBezTo>
                    <a:pt x="814" y="543"/>
                    <a:pt x="1023" y="460"/>
                    <a:pt x="1023" y="334"/>
                  </a:cubicBezTo>
                </a:path>
              </a:pathLst>
            </a:custGeom>
            <a:solidFill>
              <a:schemeClr val="accent6">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536" name="Freeform 1535"/>
            <p:cNvSpPr>
              <a:spLocks noChangeArrowheads="1"/>
            </p:cNvSpPr>
            <p:nvPr/>
          </p:nvSpPr>
          <p:spPr bwMode="auto">
            <a:xfrm>
              <a:off x="2786" y="1957"/>
              <a:ext cx="236" cy="135"/>
            </a:xfrm>
            <a:custGeom>
              <a:avLst/>
              <a:gdLst>
                <a:gd name="T0" fmla="*/ 0 w 1045"/>
                <a:gd name="T1" fmla="*/ 0 h 606"/>
                <a:gd name="T2" fmla="*/ 0 w 1045"/>
                <a:gd name="T3" fmla="*/ 0 h 606"/>
                <a:gd name="T4" fmla="*/ 522 w 1045"/>
                <a:gd name="T5" fmla="*/ 292 h 606"/>
                <a:gd name="T6" fmla="*/ 1023 w 1045"/>
                <a:gd name="T7" fmla="*/ 104 h 606"/>
                <a:gd name="T8" fmla="*/ 1023 w 1045"/>
                <a:gd name="T9" fmla="*/ 397 h 606"/>
                <a:gd name="T10" fmla="*/ 543 w 1045"/>
                <a:gd name="T11" fmla="*/ 584 h 606"/>
                <a:gd name="T12" fmla="*/ 22 w 1045"/>
                <a:gd name="T13" fmla="*/ 292 h 606"/>
                <a:gd name="T14" fmla="*/ 0 w 1045"/>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5" h="606">
                  <a:moveTo>
                    <a:pt x="0" y="0"/>
                  </a:moveTo>
                  <a:lnTo>
                    <a:pt x="0" y="0"/>
                  </a:lnTo>
                  <a:cubicBezTo>
                    <a:pt x="22" y="125"/>
                    <a:pt x="251" y="271"/>
                    <a:pt x="522" y="292"/>
                  </a:cubicBezTo>
                  <a:cubicBezTo>
                    <a:pt x="814" y="313"/>
                    <a:pt x="1023" y="230"/>
                    <a:pt x="1023" y="104"/>
                  </a:cubicBezTo>
                  <a:cubicBezTo>
                    <a:pt x="1023" y="397"/>
                    <a:pt x="1023" y="397"/>
                    <a:pt x="1023" y="397"/>
                  </a:cubicBezTo>
                  <a:cubicBezTo>
                    <a:pt x="1044" y="521"/>
                    <a:pt x="814" y="605"/>
                    <a:pt x="543" y="584"/>
                  </a:cubicBezTo>
                  <a:cubicBezTo>
                    <a:pt x="251" y="564"/>
                    <a:pt x="22" y="417"/>
                    <a:pt x="22" y="292"/>
                  </a:cubicBezTo>
                  <a:lnTo>
                    <a:pt x="0" y="0"/>
                  </a:lnTo>
                </a:path>
              </a:pathLst>
            </a:custGeom>
            <a:solidFill>
              <a:schemeClr val="accent6"/>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537" name="Freeform 1536"/>
            <p:cNvSpPr>
              <a:spLocks noChangeArrowheads="1"/>
            </p:cNvSpPr>
            <p:nvPr/>
          </p:nvSpPr>
          <p:spPr bwMode="auto">
            <a:xfrm>
              <a:off x="2737" y="1606"/>
              <a:ext cx="230" cy="121"/>
            </a:xfrm>
            <a:custGeom>
              <a:avLst/>
              <a:gdLst>
                <a:gd name="T0" fmla="*/ 1022 w 1023"/>
                <a:gd name="T1" fmla="*/ 313 h 544"/>
                <a:gd name="T2" fmla="*/ 1022 w 1023"/>
                <a:gd name="T3" fmla="*/ 313 h 544"/>
                <a:gd name="T4" fmla="*/ 501 w 1023"/>
                <a:gd name="T5" fmla="*/ 22 h 544"/>
                <a:gd name="T6" fmla="*/ 0 w 1023"/>
                <a:gd name="T7" fmla="*/ 230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2"/>
                  </a:cubicBezTo>
                  <a:cubicBezTo>
                    <a:pt x="208" y="0"/>
                    <a:pt x="0" y="84"/>
                    <a:pt x="0" y="230"/>
                  </a:cubicBezTo>
                  <a:cubicBezTo>
                    <a:pt x="21" y="355"/>
                    <a:pt x="250" y="480"/>
                    <a:pt x="521" y="501"/>
                  </a:cubicBezTo>
                  <a:cubicBezTo>
                    <a:pt x="814" y="543"/>
                    <a:pt x="1022" y="459"/>
                    <a:pt x="1022" y="313"/>
                  </a:cubicBezTo>
                </a:path>
              </a:pathLst>
            </a:custGeom>
            <a:solidFill>
              <a:schemeClr val="accent1">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538" name="Freeform 1537"/>
            <p:cNvSpPr>
              <a:spLocks noChangeArrowheads="1"/>
            </p:cNvSpPr>
            <p:nvPr/>
          </p:nvSpPr>
          <p:spPr bwMode="auto">
            <a:xfrm>
              <a:off x="2737" y="1658"/>
              <a:ext cx="236" cy="135"/>
            </a:xfrm>
            <a:custGeom>
              <a:avLst/>
              <a:gdLst>
                <a:gd name="T0" fmla="*/ 0 w 1044"/>
                <a:gd name="T1" fmla="*/ 0 h 606"/>
                <a:gd name="T2" fmla="*/ 0 w 1044"/>
                <a:gd name="T3" fmla="*/ 0 h 606"/>
                <a:gd name="T4" fmla="*/ 521 w 1044"/>
                <a:gd name="T5" fmla="*/ 271 h 606"/>
                <a:gd name="T6" fmla="*/ 1022 w 1044"/>
                <a:gd name="T7" fmla="*/ 83 h 606"/>
                <a:gd name="T8" fmla="*/ 1022 w 1044"/>
                <a:gd name="T9" fmla="*/ 376 h 606"/>
                <a:gd name="T10" fmla="*/ 542 w 1044"/>
                <a:gd name="T11" fmla="*/ 563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71"/>
                  </a:cubicBezTo>
                  <a:cubicBezTo>
                    <a:pt x="814" y="313"/>
                    <a:pt x="1022" y="229"/>
                    <a:pt x="1022" y="83"/>
                  </a:cubicBezTo>
                  <a:cubicBezTo>
                    <a:pt x="1022" y="376"/>
                    <a:pt x="1022" y="376"/>
                    <a:pt x="1022" y="376"/>
                  </a:cubicBezTo>
                  <a:cubicBezTo>
                    <a:pt x="1043" y="521"/>
                    <a:pt x="814" y="605"/>
                    <a:pt x="542" y="563"/>
                  </a:cubicBezTo>
                  <a:cubicBezTo>
                    <a:pt x="250" y="542"/>
                    <a:pt x="21" y="417"/>
                    <a:pt x="21" y="292"/>
                  </a:cubicBezTo>
                  <a:lnTo>
                    <a:pt x="0" y="0"/>
                  </a:lnTo>
                </a:path>
              </a:pathLst>
            </a:custGeom>
            <a:solidFill>
              <a:schemeClr val="accent1">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539" name="Freeform 1538"/>
            <p:cNvSpPr>
              <a:spLocks noChangeArrowheads="1"/>
            </p:cNvSpPr>
            <p:nvPr/>
          </p:nvSpPr>
          <p:spPr bwMode="auto">
            <a:xfrm>
              <a:off x="3092" y="1785"/>
              <a:ext cx="230" cy="117"/>
            </a:xfrm>
            <a:custGeom>
              <a:avLst/>
              <a:gdLst>
                <a:gd name="T0" fmla="*/ 1022 w 1023"/>
                <a:gd name="T1" fmla="*/ 313 h 522"/>
                <a:gd name="T2" fmla="*/ 1022 w 1023"/>
                <a:gd name="T3" fmla="*/ 313 h 522"/>
                <a:gd name="T4" fmla="*/ 501 w 1023"/>
                <a:gd name="T5" fmla="*/ 21 h 522"/>
                <a:gd name="T6" fmla="*/ 0 w 1023"/>
                <a:gd name="T7" fmla="*/ 208 h 522"/>
                <a:gd name="T8" fmla="*/ 521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88"/>
                    <a:pt x="772" y="42"/>
                    <a:pt x="501" y="21"/>
                  </a:cubicBezTo>
                  <a:cubicBezTo>
                    <a:pt x="208" y="0"/>
                    <a:pt x="0" y="84"/>
                    <a:pt x="0" y="208"/>
                  </a:cubicBezTo>
                  <a:cubicBezTo>
                    <a:pt x="0" y="355"/>
                    <a:pt x="250" y="480"/>
                    <a:pt x="521" y="501"/>
                  </a:cubicBezTo>
                  <a:cubicBezTo>
                    <a:pt x="813" y="521"/>
                    <a:pt x="1022" y="438"/>
                    <a:pt x="1022" y="313"/>
                  </a:cubicBezTo>
                </a:path>
              </a:pathLst>
            </a:custGeom>
            <a:solidFill>
              <a:schemeClr val="accent6">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540" name="Freeform 1539"/>
            <p:cNvSpPr>
              <a:spLocks noChangeArrowheads="1"/>
            </p:cNvSpPr>
            <p:nvPr/>
          </p:nvSpPr>
          <p:spPr bwMode="auto">
            <a:xfrm>
              <a:off x="3092" y="1834"/>
              <a:ext cx="236" cy="137"/>
            </a:xfrm>
            <a:custGeom>
              <a:avLst/>
              <a:gdLst>
                <a:gd name="T0" fmla="*/ 0 w 1044"/>
                <a:gd name="T1" fmla="*/ 0 h 607"/>
                <a:gd name="T2" fmla="*/ 0 w 1044"/>
                <a:gd name="T3" fmla="*/ 0 h 607"/>
                <a:gd name="T4" fmla="*/ 521 w 1044"/>
                <a:gd name="T5" fmla="*/ 293 h 607"/>
                <a:gd name="T6" fmla="*/ 1022 w 1044"/>
                <a:gd name="T7" fmla="*/ 105 h 607"/>
                <a:gd name="T8" fmla="*/ 1022 w 1044"/>
                <a:gd name="T9" fmla="*/ 397 h 607"/>
                <a:gd name="T10" fmla="*/ 542 w 1044"/>
                <a:gd name="T11" fmla="*/ 585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7"/>
                    <a:pt x="250" y="272"/>
                    <a:pt x="521" y="293"/>
                  </a:cubicBezTo>
                  <a:cubicBezTo>
                    <a:pt x="813" y="313"/>
                    <a:pt x="1022" y="230"/>
                    <a:pt x="1022" y="105"/>
                  </a:cubicBezTo>
                  <a:cubicBezTo>
                    <a:pt x="1022" y="397"/>
                    <a:pt x="1022" y="397"/>
                    <a:pt x="1022" y="397"/>
                  </a:cubicBezTo>
                  <a:cubicBezTo>
                    <a:pt x="1043" y="522"/>
                    <a:pt x="813" y="606"/>
                    <a:pt x="542" y="585"/>
                  </a:cubicBezTo>
                  <a:cubicBezTo>
                    <a:pt x="250" y="564"/>
                    <a:pt x="21" y="439"/>
                    <a:pt x="21" y="293"/>
                  </a:cubicBezTo>
                  <a:lnTo>
                    <a:pt x="0" y="0"/>
                  </a:lnTo>
                </a:path>
              </a:pathLst>
            </a:custGeom>
            <a:solidFill>
              <a:schemeClr val="accent6"/>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grpSp>
      <p:grpSp>
        <p:nvGrpSpPr>
          <p:cNvPr id="1551" name="Group 204"/>
          <p:cNvGrpSpPr>
            <a:grpSpLocks/>
          </p:cNvGrpSpPr>
          <p:nvPr/>
        </p:nvGrpSpPr>
        <p:grpSpPr bwMode="auto">
          <a:xfrm rot="842992" flipH="1">
            <a:off x="6759744" y="1509882"/>
            <a:ext cx="992980" cy="723563"/>
            <a:chOff x="3658" y="852"/>
            <a:chExt cx="1986" cy="1447"/>
          </a:xfrm>
        </p:grpSpPr>
        <p:sp>
          <p:nvSpPr>
            <p:cNvPr id="1552" name="Freeform 1551"/>
            <p:cNvSpPr>
              <a:spLocks noChangeArrowheads="1"/>
            </p:cNvSpPr>
            <p:nvPr/>
          </p:nvSpPr>
          <p:spPr bwMode="auto">
            <a:xfrm>
              <a:off x="3658" y="1419"/>
              <a:ext cx="662" cy="880"/>
            </a:xfrm>
            <a:custGeom>
              <a:avLst/>
              <a:gdLst>
                <a:gd name="T0" fmla="*/ 2921 w 2922"/>
                <a:gd name="T1" fmla="*/ 3879 h 3880"/>
                <a:gd name="T2" fmla="*/ 0 w 2922"/>
                <a:gd name="T3" fmla="*/ 2629 h 3880"/>
                <a:gd name="T4" fmla="*/ 0 w 2922"/>
                <a:gd name="T5" fmla="*/ 0 h 3880"/>
                <a:gd name="T6" fmla="*/ 2921 w 2922"/>
                <a:gd name="T7" fmla="*/ 1251 h 3880"/>
                <a:gd name="T8" fmla="*/ 2921 w 2922"/>
                <a:gd name="T9" fmla="*/ 3879 h 3880"/>
              </a:gdLst>
              <a:ahLst/>
              <a:cxnLst>
                <a:cxn ang="0">
                  <a:pos x="T0" y="T1"/>
                </a:cxn>
                <a:cxn ang="0">
                  <a:pos x="T2" y="T3"/>
                </a:cxn>
                <a:cxn ang="0">
                  <a:pos x="T4" y="T5"/>
                </a:cxn>
                <a:cxn ang="0">
                  <a:pos x="T6" y="T7"/>
                </a:cxn>
                <a:cxn ang="0">
                  <a:pos x="T8" y="T9"/>
                </a:cxn>
              </a:cxnLst>
              <a:rect l="0" t="0" r="r" b="b"/>
              <a:pathLst>
                <a:path w="2922" h="3880">
                  <a:moveTo>
                    <a:pt x="2921" y="3879"/>
                  </a:moveTo>
                  <a:lnTo>
                    <a:pt x="0" y="2629"/>
                  </a:lnTo>
                  <a:lnTo>
                    <a:pt x="0" y="0"/>
                  </a:lnTo>
                  <a:lnTo>
                    <a:pt x="2921" y="1251"/>
                  </a:lnTo>
                  <a:lnTo>
                    <a:pt x="2921" y="3879"/>
                  </a:lnTo>
                </a:path>
              </a:pathLst>
            </a:custGeom>
            <a:gradFill flip="none" rotWithShape="1">
              <a:gsLst>
                <a:gs pos="0">
                  <a:schemeClr val="accent5">
                    <a:lumMod val="40000"/>
                    <a:lumOff val="60000"/>
                  </a:schemeClr>
                </a:gs>
                <a:gs pos="46000">
                  <a:schemeClr val="accent5">
                    <a:lumMod val="95000"/>
                    <a:lumOff val="5000"/>
                  </a:schemeClr>
                </a:gs>
                <a:gs pos="100000">
                  <a:schemeClr val="accent5">
                    <a:lumMod val="60000"/>
                  </a:schemeClr>
                </a:gs>
              </a:gsLst>
              <a:path path="circle">
                <a:fillToRect l="50000" t="130000" r="50000" b="-3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553" name="Freeform 1552"/>
            <p:cNvSpPr>
              <a:spLocks noChangeArrowheads="1"/>
            </p:cNvSpPr>
            <p:nvPr/>
          </p:nvSpPr>
          <p:spPr bwMode="auto">
            <a:xfrm>
              <a:off x="4320" y="1133"/>
              <a:ext cx="1324" cy="1166"/>
            </a:xfrm>
            <a:custGeom>
              <a:avLst/>
              <a:gdLst>
                <a:gd name="T0" fmla="*/ 2920 w 5842"/>
                <a:gd name="T1" fmla="*/ 1272 h 5152"/>
                <a:gd name="T2" fmla="*/ 0 w 5842"/>
                <a:gd name="T3" fmla="*/ 2523 h 5152"/>
                <a:gd name="T4" fmla="*/ 0 w 5842"/>
                <a:gd name="T5" fmla="*/ 5151 h 5152"/>
                <a:gd name="T6" fmla="*/ 2920 w 5842"/>
                <a:gd name="T7" fmla="*/ 3901 h 5152"/>
                <a:gd name="T8" fmla="*/ 5841 w 5842"/>
                <a:gd name="T9" fmla="*/ 2649 h 5152"/>
                <a:gd name="T10" fmla="*/ 5841 w 5842"/>
                <a:gd name="T11" fmla="*/ 0 h 5152"/>
                <a:gd name="T12" fmla="*/ 2920 w 5842"/>
                <a:gd name="T13" fmla="*/ 1272 h 5152"/>
              </a:gdLst>
              <a:ahLst/>
              <a:cxnLst>
                <a:cxn ang="0">
                  <a:pos x="T0" y="T1"/>
                </a:cxn>
                <a:cxn ang="0">
                  <a:pos x="T2" y="T3"/>
                </a:cxn>
                <a:cxn ang="0">
                  <a:pos x="T4" y="T5"/>
                </a:cxn>
                <a:cxn ang="0">
                  <a:pos x="T6" y="T7"/>
                </a:cxn>
                <a:cxn ang="0">
                  <a:pos x="T8" y="T9"/>
                </a:cxn>
                <a:cxn ang="0">
                  <a:pos x="T10" y="T11"/>
                </a:cxn>
                <a:cxn ang="0">
                  <a:pos x="T12" y="T13"/>
                </a:cxn>
              </a:cxnLst>
              <a:rect l="0" t="0" r="r" b="b"/>
              <a:pathLst>
                <a:path w="5842" h="5152">
                  <a:moveTo>
                    <a:pt x="2920" y="1272"/>
                  </a:moveTo>
                  <a:lnTo>
                    <a:pt x="0" y="2523"/>
                  </a:lnTo>
                  <a:lnTo>
                    <a:pt x="0" y="5151"/>
                  </a:lnTo>
                  <a:lnTo>
                    <a:pt x="2920" y="3901"/>
                  </a:lnTo>
                  <a:lnTo>
                    <a:pt x="5841" y="2649"/>
                  </a:lnTo>
                  <a:lnTo>
                    <a:pt x="5841" y="0"/>
                  </a:lnTo>
                  <a:lnTo>
                    <a:pt x="2920" y="1272"/>
                  </a:lnTo>
                </a:path>
              </a:pathLst>
            </a:custGeom>
            <a:gradFill flip="none" rotWithShape="1">
              <a:gsLst>
                <a:gs pos="0">
                  <a:schemeClr val="accent5">
                    <a:lumMod val="89000"/>
                  </a:schemeClr>
                </a:gs>
                <a:gs pos="23000">
                  <a:schemeClr val="accent5">
                    <a:lumMod val="89000"/>
                  </a:schemeClr>
                </a:gs>
                <a:gs pos="69000">
                  <a:schemeClr val="accent5">
                    <a:lumMod val="75000"/>
                  </a:schemeClr>
                </a:gs>
                <a:gs pos="97000">
                  <a:schemeClr val="accent5">
                    <a:lumMod val="70000"/>
                  </a:schemeClr>
                </a:gs>
              </a:gsLst>
              <a:path path="circle">
                <a:fillToRect l="50000" t="50000" r="50000" b="5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554" name="Freeform 1553"/>
            <p:cNvSpPr>
              <a:spLocks noChangeArrowheads="1"/>
            </p:cNvSpPr>
            <p:nvPr/>
          </p:nvSpPr>
          <p:spPr bwMode="auto">
            <a:xfrm>
              <a:off x="3658" y="852"/>
              <a:ext cx="1986" cy="856"/>
            </a:xfrm>
            <a:custGeom>
              <a:avLst/>
              <a:gdLst>
                <a:gd name="T0" fmla="*/ 5841 w 8763"/>
                <a:gd name="T1" fmla="*/ 0 h 3776"/>
                <a:gd name="T2" fmla="*/ 2921 w 8763"/>
                <a:gd name="T3" fmla="*/ 1252 h 3776"/>
                <a:gd name="T4" fmla="*/ 0 w 8763"/>
                <a:gd name="T5" fmla="*/ 2524 h 3776"/>
                <a:gd name="T6" fmla="*/ 2921 w 8763"/>
                <a:gd name="T7" fmla="*/ 3775 h 3776"/>
                <a:gd name="T8" fmla="*/ 5841 w 8763"/>
                <a:gd name="T9" fmla="*/ 2524 h 3776"/>
                <a:gd name="T10" fmla="*/ 8762 w 8763"/>
                <a:gd name="T11" fmla="*/ 1252 h 3776"/>
                <a:gd name="T12" fmla="*/ 5841 w 8763"/>
                <a:gd name="T13" fmla="*/ 0 h 3776"/>
              </a:gdLst>
              <a:ahLst/>
              <a:cxnLst>
                <a:cxn ang="0">
                  <a:pos x="T0" y="T1"/>
                </a:cxn>
                <a:cxn ang="0">
                  <a:pos x="T2" y="T3"/>
                </a:cxn>
                <a:cxn ang="0">
                  <a:pos x="T4" y="T5"/>
                </a:cxn>
                <a:cxn ang="0">
                  <a:pos x="T6" y="T7"/>
                </a:cxn>
                <a:cxn ang="0">
                  <a:pos x="T8" y="T9"/>
                </a:cxn>
                <a:cxn ang="0">
                  <a:pos x="T10" y="T11"/>
                </a:cxn>
                <a:cxn ang="0">
                  <a:pos x="T12" y="T13"/>
                </a:cxn>
              </a:cxnLst>
              <a:rect l="0" t="0" r="r" b="b"/>
              <a:pathLst>
                <a:path w="8763" h="3776">
                  <a:moveTo>
                    <a:pt x="5841" y="0"/>
                  </a:moveTo>
                  <a:lnTo>
                    <a:pt x="2921" y="1252"/>
                  </a:lnTo>
                  <a:lnTo>
                    <a:pt x="0" y="2524"/>
                  </a:lnTo>
                  <a:lnTo>
                    <a:pt x="2921" y="3775"/>
                  </a:lnTo>
                  <a:lnTo>
                    <a:pt x="5841" y="2524"/>
                  </a:lnTo>
                  <a:lnTo>
                    <a:pt x="8762" y="1252"/>
                  </a:lnTo>
                  <a:lnTo>
                    <a:pt x="5841" y="0"/>
                  </a:lnTo>
                </a:path>
              </a:pathLst>
            </a:custGeom>
            <a:gradFill flip="none" rotWithShape="1">
              <a:gsLst>
                <a:gs pos="0">
                  <a:schemeClr val="accent5">
                    <a:lumMod val="0"/>
                    <a:lumOff val="100000"/>
                  </a:schemeClr>
                </a:gs>
                <a:gs pos="35000">
                  <a:schemeClr val="accent5">
                    <a:lumMod val="0"/>
                    <a:lumOff val="100000"/>
                  </a:schemeClr>
                </a:gs>
                <a:gs pos="100000">
                  <a:schemeClr val="accent5">
                    <a:lumMod val="100000"/>
                  </a:schemeClr>
                </a:gs>
              </a:gsLst>
              <a:path path="circle">
                <a:fillToRect l="50000" t="-80000" r="50000" b="18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555" name="Freeform 1554"/>
            <p:cNvSpPr>
              <a:spLocks noChangeArrowheads="1"/>
            </p:cNvSpPr>
            <p:nvPr/>
          </p:nvSpPr>
          <p:spPr bwMode="auto">
            <a:xfrm>
              <a:off x="3872" y="1246"/>
              <a:ext cx="234" cy="121"/>
            </a:xfrm>
            <a:custGeom>
              <a:avLst/>
              <a:gdLst>
                <a:gd name="T0" fmla="*/ 1022 w 1044"/>
                <a:gd name="T1" fmla="*/ 333 h 543"/>
                <a:gd name="T2" fmla="*/ 1022 w 1044"/>
                <a:gd name="T3" fmla="*/ 333 h 543"/>
                <a:gd name="T4" fmla="*/ 500 w 1044"/>
                <a:gd name="T5" fmla="*/ 41 h 543"/>
                <a:gd name="T6" fmla="*/ 20 w 1044"/>
                <a:gd name="T7" fmla="*/ 229 h 543"/>
                <a:gd name="T8" fmla="*/ 542 w 1044"/>
                <a:gd name="T9" fmla="*/ 521 h 543"/>
                <a:gd name="T10" fmla="*/ 1022 w 1044"/>
                <a:gd name="T11" fmla="*/ 333 h 543"/>
              </a:gdLst>
              <a:ahLst/>
              <a:cxnLst>
                <a:cxn ang="0">
                  <a:pos x="T0" y="T1"/>
                </a:cxn>
                <a:cxn ang="0">
                  <a:pos x="T2" y="T3"/>
                </a:cxn>
                <a:cxn ang="0">
                  <a:pos x="T4" y="T5"/>
                </a:cxn>
                <a:cxn ang="0">
                  <a:pos x="T6" y="T7"/>
                </a:cxn>
                <a:cxn ang="0">
                  <a:pos x="T8" y="T9"/>
                </a:cxn>
                <a:cxn ang="0">
                  <a:pos x="T10" y="T11"/>
                </a:cxn>
              </a:cxnLst>
              <a:rect l="0" t="0" r="r" b="b"/>
              <a:pathLst>
                <a:path w="1044" h="543">
                  <a:moveTo>
                    <a:pt x="1022" y="333"/>
                  </a:moveTo>
                  <a:lnTo>
                    <a:pt x="1022" y="333"/>
                  </a:lnTo>
                  <a:cubicBezTo>
                    <a:pt x="1022" y="187"/>
                    <a:pt x="793" y="62"/>
                    <a:pt x="500" y="41"/>
                  </a:cubicBezTo>
                  <a:cubicBezTo>
                    <a:pt x="229" y="0"/>
                    <a:pt x="0" y="104"/>
                    <a:pt x="20" y="229"/>
                  </a:cubicBezTo>
                  <a:cubicBezTo>
                    <a:pt x="20" y="354"/>
                    <a:pt x="250" y="479"/>
                    <a:pt x="542" y="521"/>
                  </a:cubicBezTo>
                  <a:cubicBezTo>
                    <a:pt x="813" y="542"/>
                    <a:pt x="1043" y="458"/>
                    <a:pt x="1022" y="33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556" name="Freeform 1555"/>
            <p:cNvSpPr>
              <a:spLocks noChangeArrowheads="1"/>
            </p:cNvSpPr>
            <p:nvPr/>
          </p:nvSpPr>
          <p:spPr bwMode="auto">
            <a:xfrm>
              <a:off x="3876" y="1298"/>
              <a:ext cx="230" cy="135"/>
            </a:xfrm>
            <a:custGeom>
              <a:avLst/>
              <a:gdLst>
                <a:gd name="T0" fmla="*/ 0 w 1024"/>
                <a:gd name="T1" fmla="*/ 0 h 606"/>
                <a:gd name="T2" fmla="*/ 0 w 1024"/>
                <a:gd name="T3" fmla="*/ 0 h 606"/>
                <a:gd name="T4" fmla="*/ 522 w 1024"/>
                <a:gd name="T5" fmla="*/ 292 h 606"/>
                <a:gd name="T6" fmla="*/ 1002 w 1024"/>
                <a:gd name="T7" fmla="*/ 104 h 606"/>
                <a:gd name="T8" fmla="*/ 1023 w 1024"/>
                <a:gd name="T9" fmla="*/ 396 h 606"/>
                <a:gd name="T10" fmla="*/ 522 w 1024"/>
                <a:gd name="T11" fmla="*/ 584 h 606"/>
                <a:gd name="T12" fmla="*/ 0 w 1024"/>
                <a:gd name="T13" fmla="*/ 292 h 606"/>
                <a:gd name="T14" fmla="*/ 0 w 102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4" h="606">
                  <a:moveTo>
                    <a:pt x="0" y="0"/>
                  </a:moveTo>
                  <a:lnTo>
                    <a:pt x="0" y="0"/>
                  </a:lnTo>
                  <a:cubicBezTo>
                    <a:pt x="0" y="125"/>
                    <a:pt x="230" y="250"/>
                    <a:pt x="522" y="292"/>
                  </a:cubicBezTo>
                  <a:cubicBezTo>
                    <a:pt x="793" y="313"/>
                    <a:pt x="1023" y="229"/>
                    <a:pt x="1002" y="104"/>
                  </a:cubicBezTo>
                  <a:cubicBezTo>
                    <a:pt x="1023" y="396"/>
                    <a:pt x="1023" y="396"/>
                    <a:pt x="1023" y="396"/>
                  </a:cubicBezTo>
                  <a:cubicBezTo>
                    <a:pt x="1023" y="521"/>
                    <a:pt x="814" y="605"/>
                    <a:pt x="522" y="584"/>
                  </a:cubicBezTo>
                  <a:cubicBezTo>
                    <a:pt x="251" y="563"/>
                    <a:pt x="22" y="417"/>
                    <a:pt x="0"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557" name="Freeform 1556"/>
            <p:cNvSpPr>
              <a:spLocks noChangeArrowheads="1"/>
            </p:cNvSpPr>
            <p:nvPr/>
          </p:nvSpPr>
          <p:spPr bwMode="auto">
            <a:xfrm>
              <a:off x="4225" y="1423"/>
              <a:ext cx="236" cy="123"/>
            </a:xfrm>
            <a:custGeom>
              <a:avLst/>
              <a:gdLst>
                <a:gd name="T0" fmla="*/ 1022 w 1044"/>
                <a:gd name="T1" fmla="*/ 313 h 544"/>
                <a:gd name="T2" fmla="*/ 1022 w 1044"/>
                <a:gd name="T3" fmla="*/ 313 h 544"/>
                <a:gd name="T4" fmla="*/ 501 w 1044"/>
                <a:gd name="T5" fmla="*/ 21 h 544"/>
                <a:gd name="T6" fmla="*/ 21 w 1044"/>
                <a:gd name="T7" fmla="*/ 230 h 544"/>
                <a:gd name="T8" fmla="*/ 542 w 1044"/>
                <a:gd name="T9" fmla="*/ 522 h 544"/>
                <a:gd name="T10" fmla="*/ 1022 w 1044"/>
                <a:gd name="T11" fmla="*/ 313 h 544"/>
              </a:gdLst>
              <a:ahLst/>
              <a:cxnLst>
                <a:cxn ang="0">
                  <a:pos x="T0" y="T1"/>
                </a:cxn>
                <a:cxn ang="0">
                  <a:pos x="T2" y="T3"/>
                </a:cxn>
                <a:cxn ang="0">
                  <a:pos x="T4" y="T5"/>
                </a:cxn>
                <a:cxn ang="0">
                  <a:pos x="T6" y="T7"/>
                </a:cxn>
                <a:cxn ang="0">
                  <a:pos x="T8" y="T9"/>
                </a:cxn>
                <a:cxn ang="0">
                  <a:pos x="T10" y="T11"/>
                </a:cxn>
              </a:cxnLst>
              <a:rect l="0" t="0" r="r" b="b"/>
              <a:pathLst>
                <a:path w="1044" h="544">
                  <a:moveTo>
                    <a:pt x="1022" y="313"/>
                  </a:moveTo>
                  <a:lnTo>
                    <a:pt x="1022" y="313"/>
                  </a:lnTo>
                  <a:cubicBezTo>
                    <a:pt x="1022" y="188"/>
                    <a:pt x="793" y="63"/>
                    <a:pt x="501" y="21"/>
                  </a:cubicBezTo>
                  <a:cubicBezTo>
                    <a:pt x="230" y="0"/>
                    <a:pt x="0" y="83"/>
                    <a:pt x="21" y="230"/>
                  </a:cubicBezTo>
                  <a:cubicBezTo>
                    <a:pt x="21" y="355"/>
                    <a:pt x="251" y="480"/>
                    <a:pt x="542" y="522"/>
                  </a:cubicBezTo>
                  <a:cubicBezTo>
                    <a:pt x="814" y="543"/>
                    <a:pt x="1043" y="459"/>
                    <a:pt x="1022"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558" name="Freeform 1557"/>
            <p:cNvSpPr>
              <a:spLocks noChangeArrowheads="1"/>
            </p:cNvSpPr>
            <p:nvPr/>
          </p:nvSpPr>
          <p:spPr bwMode="auto">
            <a:xfrm>
              <a:off x="4229" y="1478"/>
              <a:ext cx="232" cy="135"/>
            </a:xfrm>
            <a:custGeom>
              <a:avLst/>
              <a:gdLst>
                <a:gd name="T0" fmla="*/ 0 w 1023"/>
                <a:gd name="T1" fmla="*/ 0 h 605"/>
                <a:gd name="T2" fmla="*/ 0 w 1023"/>
                <a:gd name="T3" fmla="*/ 0 h 605"/>
                <a:gd name="T4" fmla="*/ 521 w 1023"/>
                <a:gd name="T5" fmla="*/ 292 h 605"/>
                <a:gd name="T6" fmla="*/ 1001 w 1023"/>
                <a:gd name="T7" fmla="*/ 83 h 605"/>
                <a:gd name="T8" fmla="*/ 1022 w 1023"/>
                <a:gd name="T9" fmla="*/ 375 h 605"/>
                <a:gd name="T10" fmla="*/ 521 w 1023"/>
                <a:gd name="T11" fmla="*/ 584 h 605"/>
                <a:gd name="T12" fmla="*/ 0 w 1023"/>
                <a:gd name="T13" fmla="*/ 292 h 605"/>
                <a:gd name="T14" fmla="*/ 0 w 1023"/>
                <a:gd name="T15" fmla="*/ 0 h 6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3" h="605">
                  <a:moveTo>
                    <a:pt x="0" y="0"/>
                  </a:moveTo>
                  <a:lnTo>
                    <a:pt x="0" y="0"/>
                  </a:lnTo>
                  <a:cubicBezTo>
                    <a:pt x="0" y="125"/>
                    <a:pt x="230" y="250"/>
                    <a:pt x="521" y="292"/>
                  </a:cubicBezTo>
                  <a:cubicBezTo>
                    <a:pt x="793" y="313"/>
                    <a:pt x="1022" y="229"/>
                    <a:pt x="1001" y="83"/>
                  </a:cubicBezTo>
                  <a:cubicBezTo>
                    <a:pt x="1022" y="375"/>
                    <a:pt x="1022" y="375"/>
                    <a:pt x="1022" y="375"/>
                  </a:cubicBezTo>
                  <a:cubicBezTo>
                    <a:pt x="1022" y="521"/>
                    <a:pt x="814" y="604"/>
                    <a:pt x="521" y="584"/>
                  </a:cubicBezTo>
                  <a:cubicBezTo>
                    <a:pt x="250" y="542"/>
                    <a:pt x="21" y="417"/>
                    <a:pt x="0"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559" name="Freeform 1558"/>
            <p:cNvSpPr>
              <a:spLocks noChangeArrowheads="1"/>
            </p:cNvSpPr>
            <p:nvPr/>
          </p:nvSpPr>
          <p:spPr bwMode="auto">
            <a:xfrm>
              <a:off x="4183" y="1122"/>
              <a:ext cx="232" cy="121"/>
            </a:xfrm>
            <a:custGeom>
              <a:avLst/>
              <a:gdLst>
                <a:gd name="T0" fmla="*/ 1022 w 1023"/>
                <a:gd name="T1" fmla="*/ 313 h 544"/>
                <a:gd name="T2" fmla="*/ 1022 w 1023"/>
                <a:gd name="T3" fmla="*/ 313 h 544"/>
                <a:gd name="T4" fmla="*/ 501 w 1023"/>
                <a:gd name="T5" fmla="*/ 21 h 544"/>
                <a:gd name="T6" fmla="*/ 0 w 1023"/>
                <a:gd name="T7" fmla="*/ 229 h 544"/>
                <a:gd name="T8" fmla="*/ 521 w 1023"/>
                <a:gd name="T9" fmla="*/ 500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1"/>
                  </a:cubicBezTo>
                  <a:cubicBezTo>
                    <a:pt x="208" y="0"/>
                    <a:pt x="0" y="83"/>
                    <a:pt x="0" y="229"/>
                  </a:cubicBezTo>
                  <a:cubicBezTo>
                    <a:pt x="0" y="355"/>
                    <a:pt x="250" y="480"/>
                    <a:pt x="521" y="500"/>
                  </a:cubicBezTo>
                  <a:cubicBezTo>
                    <a:pt x="813" y="543"/>
                    <a:pt x="1022" y="459"/>
                    <a:pt x="1022"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560" name="Freeform 1559"/>
            <p:cNvSpPr>
              <a:spLocks noChangeArrowheads="1"/>
            </p:cNvSpPr>
            <p:nvPr/>
          </p:nvSpPr>
          <p:spPr bwMode="auto">
            <a:xfrm>
              <a:off x="4183" y="1175"/>
              <a:ext cx="236" cy="135"/>
            </a:xfrm>
            <a:custGeom>
              <a:avLst/>
              <a:gdLst>
                <a:gd name="T0" fmla="*/ 0 w 1044"/>
                <a:gd name="T1" fmla="*/ 0 h 606"/>
                <a:gd name="T2" fmla="*/ 0 w 1044"/>
                <a:gd name="T3" fmla="*/ 0 h 606"/>
                <a:gd name="T4" fmla="*/ 521 w 1044"/>
                <a:gd name="T5" fmla="*/ 271 h 606"/>
                <a:gd name="T6" fmla="*/ 1022 w 1044"/>
                <a:gd name="T7" fmla="*/ 84 h 606"/>
                <a:gd name="T8" fmla="*/ 1022 w 1044"/>
                <a:gd name="T9" fmla="*/ 376 h 606"/>
                <a:gd name="T10" fmla="*/ 542 w 1044"/>
                <a:gd name="T11" fmla="*/ 564 h 606"/>
                <a:gd name="T12" fmla="*/ 21 w 1044"/>
                <a:gd name="T13" fmla="*/ 293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0" y="126"/>
                    <a:pt x="250" y="251"/>
                    <a:pt x="521" y="271"/>
                  </a:cubicBezTo>
                  <a:cubicBezTo>
                    <a:pt x="813" y="314"/>
                    <a:pt x="1022" y="230"/>
                    <a:pt x="1022" y="84"/>
                  </a:cubicBezTo>
                  <a:cubicBezTo>
                    <a:pt x="1022" y="376"/>
                    <a:pt x="1022" y="376"/>
                    <a:pt x="1022" y="376"/>
                  </a:cubicBezTo>
                  <a:cubicBezTo>
                    <a:pt x="1043" y="522"/>
                    <a:pt x="813" y="605"/>
                    <a:pt x="542" y="564"/>
                  </a:cubicBezTo>
                  <a:cubicBezTo>
                    <a:pt x="250" y="543"/>
                    <a:pt x="21" y="418"/>
                    <a:pt x="21" y="293"/>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561" name="Freeform 1560"/>
            <p:cNvSpPr>
              <a:spLocks noChangeArrowheads="1"/>
            </p:cNvSpPr>
            <p:nvPr/>
          </p:nvSpPr>
          <p:spPr bwMode="auto">
            <a:xfrm>
              <a:off x="4534" y="1300"/>
              <a:ext cx="234" cy="117"/>
            </a:xfrm>
            <a:custGeom>
              <a:avLst/>
              <a:gdLst>
                <a:gd name="T0" fmla="*/ 1044 w 1045"/>
                <a:gd name="T1" fmla="*/ 313 h 522"/>
                <a:gd name="T2" fmla="*/ 1044 w 1045"/>
                <a:gd name="T3" fmla="*/ 313 h 522"/>
                <a:gd name="T4" fmla="*/ 501 w 1045"/>
                <a:gd name="T5" fmla="*/ 21 h 522"/>
                <a:gd name="T6" fmla="*/ 21 w 1045"/>
                <a:gd name="T7" fmla="*/ 208 h 522"/>
                <a:gd name="T8" fmla="*/ 543 w 1045"/>
                <a:gd name="T9" fmla="*/ 500 h 522"/>
                <a:gd name="T10" fmla="*/ 1044 w 1045"/>
                <a:gd name="T11" fmla="*/ 313 h 522"/>
              </a:gdLst>
              <a:ahLst/>
              <a:cxnLst>
                <a:cxn ang="0">
                  <a:pos x="T0" y="T1"/>
                </a:cxn>
                <a:cxn ang="0">
                  <a:pos x="T2" y="T3"/>
                </a:cxn>
                <a:cxn ang="0">
                  <a:pos x="T4" y="T5"/>
                </a:cxn>
                <a:cxn ang="0">
                  <a:pos x="T6" y="T7"/>
                </a:cxn>
                <a:cxn ang="0">
                  <a:pos x="T8" y="T9"/>
                </a:cxn>
                <a:cxn ang="0">
                  <a:pos x="T10" y="T11"/>
                </a:cxn>
              </a:cxnLst>
              <a:rect l="0" t="0" r="r" b="b"/>
              <a:pathLst>
                <a:path w="1045" h="522">
                  <a:moveTo>
                    <a:pt x="1044" y="313"/>
                  </a:moveTo>
                  <a:lnTo>
                    <a:pt x="1044" y="313"/>
                  </a:lnTo>
                  <a:cubicBezTo>
                    <a:pt x="1022" y="187"/>
                    <a:pt x="793" y="41"/>
                    <a:pt x="501" y="21"/>
                  </a:cubicBezTo>
                  <a:cubicBezTo>
                    <a:pt x="230" y="0"/>
                    <a:pt x="0" y="83"/>
                    <a:pt x="21" y="208"/>
                  </a:cubicBezTo>
                  <a:cubicBezTo>
                    <a:pt x="21" y="354"/>
                    <a:pt x="271" y="480"/>
                    <a:pt x="543" y="500"/>
                  </a:cubicBezTo>
                  <a:cubicBezTo>
                    <a:pt x="814" y="521"/>
                    <a:pt x="1044" y="438"/>
                    <a:pt x="1044"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562" name="Freeform 1561"/>
            <p:cNvSpPr>
              <a:spLocks noChangeArrowheads="1"/>
            </p:cNvSpPr>
            <p:nvPr/>
          </p:nvSpPr>
          <p:spPr bwMode="auto">
            <a:xfrm>
              <a:off x="4538" y="1348"/>
              <a:ext cx="236" cy="137"/>
            </a:xfrm>
            <a:custGeom>
              <a:avLst/>
              <a:gdLst>
                <a:gd name="T0" fmla="*/ 0 w 1044"/>
                <a:gd name="T1" fmla="*/ 0 h 607"/>
                <a:gd name="T2" fmla="*/ 0 w 1044"/>
                <a:gd name="T3" fmla="*/ 0 h 607"/>
                <a:gd name="T4" fmla="*/ 522 w 1044"/>
                <a:gd name="T5" fmla="*/ 292 h 607"/>
                <a:gd name="T6" fmla="*/ 1023 w 1044"/>
                <a:gd name="T7" fmla="*/ 105 h 607"/>
                <a:gd name="T8" fmla="*/ 1023 w 1044"/>
                <a:gd name="T9" fmla="*/ 397 h 607"/>
                <a:gd name="T10" fmla="*/ 543 w 1044"/>
                <a:gd name="T11" fmla="*/ 584 h 607"/>
                <a:gd name="T12" fmla="*/ 0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6"/>
                    <a:pt x="250" y="272"/>
                    <a:pt x="522" y="292"/>
                  </a:cubicBezTo>
                  <a:cubicBezTo>
                    <a:pt x="793" y="313"/>
                    <a:pt x="1023" y="230"/>
                    <a:pt x="1023" y="105"/>
                  </a:cubicBezTo>
                  <a:cubicBezTo>
                    <a:pt x="1023" y="397"/>
                    <a:pt x="1023" y="397"/>
                    <a:pt x="1023" y="397"/>
                  </a:cubicBezTo>
                  <a:cubicBezTo>
                    <a:pt x="1043" y="522"/>
                    <a:pt x="814" y="606"/>
                    <a:pt x="543" y="584"/>
                  </a:cubicBezTo>
                  <a:cubicBezTo>
                    <a:pt x="250" y="564"/>
                    <a:pt x="21" y="439"/>
                    <a:pt x="0"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563" name="Freeform 1562"/>
            <p:cNvSpPr>
              <a:spLocks noChangeArrowheads="1"/>
            </p:cNvSpPr>
            <p:nvPr/>
          </p:nvSpPr>
          <p:spPr bwMode="auto">
            <a:xfrm>
              <a:off x="4500" y="999"/>
              <a:ext cx="236" cy="117"/>
            </a:xfrm>
            <a:custGeom>
              <a:avLst/>
              <a:gdLst>
                <a:gd name="T0" fmla="*/ 1023 w 1044"/>
                <a:gd name="T1" fmla="*/ 313 h 522"/>
                <a:gd name="T2" fmla="*/ 1023 w 1044"/>
                <a:gd name="T3" fmla="*/ 313 h 522"/>
                <a:gd name="T4" fmla="*/ 501 w 1044"/>
                <a:gd name="T5" fmla="*/ 21 h 522"/>
                <a:gd name="T6" fmla="*/ 0 w 1044"/>
                <a:gd name="T7" fmla="*/ 208 h 522"/>
                <a:gd name="T8" fmla="*/ 543 w 1044"/>
                <a:gd name="T9" fmla="*/ 500 h 522"/>
                <a:gd name="T10" fmla="*/ 1023 w 1044"/>
                <a:gd name="T11" fmla="*/ 313 h 522"/>
              </a:gdLst>
              <a:ahLst/>
              <a:cxnLst>
                <a:cxn ang="0">
                  <a:pos x="T0" y="T1"/>
                </a:cxn>
                <a:cxn ang="0">
                  <a:pos x="T2" y="T3"/>
                </a:cxn>
                <a:cxn ang="0">
                  <a:pos x="T4" y="T5"/>
                </a:cxn>
                <a:cxn ang="0">
                  <a:pos x="T6" y="T7"/>
                </a:cxn>
                <a:cxn ang="0">
                  <a:pos x="T8" y="T9"/>
                </a:cxn>
                <a:cxn ang="0">
                  <a:pos x="T10" y="T11"/>
                </a:cxn>
              </a:cxnLst>
              <a:rect l="0" t="0" r="r" b="b"/>
              <a:pathLst>
                <a:path w="1044" h="522">
                  <a:moveTo>
                    <a:pt x="1023" y="313"/>
                  </a:moveTo>
                  <a:lnTo>
                    <a:pt x="1023" y="313"/>
                  </a:lnTo>
                  <a:cubicBezTo>
                    <a:pt x="1023" y="167"/>
                    <a:pt x="772" y="41"/>
                    <a:pt x="501" y="21"/>
                  </a:cubicBezTo>
                  <a:cubicBezTo>
                    <a:pt x="230" y="0"/>
                    <a:pt x="0" y="83"/>
                    <a:pt x="0" y="208"/>
                  </a:cubicBezTo>
                  <a:cubicBezTo>
                    <a:pt x="21" y="354"/>
                    <a:pt x="250" y="480"/>
                    <a:pt x="543" y="500"/>
                  </a:cubicBezTo>
                  <a:cubicBezTo>
                    <a:pt x="814" y="521"/>
                    <a:pt x="1043" y="438"/>
                    <a:pt x="1023"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564" name="Freeform 1563"/>
            <p:cNvSpPr>
              <a:spLocks noChangeArrowheads="1"/>
            </p:cNvSpPr>
            <p:nvPr/>
          </p:nvSpPr>
          <p:spPr bwMode="auto">
            <a:xfrm>
              <a:off x="4500" y="1046"/>
              <a:ext cx="236" cy="137"/>
            </a:xfrm>
            <a:custGeom>
              <a:avLst/>
              <a:gdLst>
                <a:gd name="T0" fmla="*/ 0 w 1044"/>
                <a:gd name="T1" fmla="*/ 0 h 607"/>
                <a:gd name="T2" fmla="*/ 0 w 1044"/>
                <a:gd name="T3" fmla="*/ 0 h 607"/>
                <a:gd name="T4" fmla="*/ 543 w 1044"/>
                <a:gd name="T5" fmla="*/ 292 h 607"/>
                <a:gd name="T6" fmla="*/ 1023 w 1044"/>
                <a:gd name="T7" fmla="*/ 105 h 607"/>
                <a:gd name="T8" fmla="*/ 1043 w 1044"/>
                <a:gd name="T9" fmla="*/ 397 h 607"/>
                <a:gd name="T10" fmla="*/ 543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0" y="272"/>
                    <a:pt x="543" y="292"/>
                  </a:cubicBezTo>
                  <a:cubicBezTo>
                    <a:pt x="814" y="313"/>
                    <a:pt x="1043" y="230"/>
                    <a:pt x="1023" y="105"/>
                  </a:cubicBezTo>
                  <a:cubicBezTo>
                    <a:pt x="1043" y="397"/>
                    <a:pt x="1043" y="397"/>
                    <a:pt x="1043" y="397"/>
                  </a:cubicBezTo>
                  <a:cubicBezTo>
                    <a:pt x="1043" y="522"/>
                    <a:pt x="835" y="606"/>
                    <a:pt x="543" y="584"/>
                  </a:cubicBezTo>
                  <a:cubicBezTo>
                    <a:pt x="272" y="563"/>
                    <a:pt x="21" y="439"/>
                    <a:pt x="21"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565" name="Freeform 1564"/>
            <p:cNvSpPr>
              <a:spLocks noChangeArrowheads="1"/>
            </p:cNvSpPr>
            <p:nvPr/>
          </p:nvSpPr>
          <p:spPr bwMode="auto">
            <a:xfrm>
              <a:off x="4855" y="1175"/>
              <a:ext cx="232" cy="121"/>
            </a:xfrm>
            <a:custGeom>
              <a:avLst/>
              <a:gdLst>
                <a:gd name="T0" fmla="*/ 1022 w 1023"/>
                <a:gd name="T1" fmla="*/ 314 h 544"/>
                <a:gd name="T2" fmla="*/ 1022 w 1023"/>
                <a:gd name="T3" fmla="*/ 314 h 544"/>
                <a:gd name="T4" fmla="*/ 501 w 1023"/>
                <a:gd name="T5" fmla="*/ 43 h 544"/>
                <a:gd name="T6" fmla="*/ 0 w 1023"/>
                <a:gd name="T7" fmla="*/ 230 h 544"/>
                <a:gd name="T8" fmla="*/ 521 w 1023"/>
                <a:gd name="T9" fmla="*/ 522 h 544"/>
                <a:gd name="T10" fmla="*/ 1022 w 1023"/>
                <a:gd name="T11" fmla="*/ 314 h 544"/>
              </a:gdLst>
              <a:ahLst/>
              <a:cxnLst>
                <a:cxn ang="0">
                  <a:pos x="T0" y="T1"/>
                </a:cxn>
                <a:cxn ang="0">
                  <a:pos x="T2" y="T3"/>
                </a:cxn>
                <a:cxn ang="0">
                  <a:pos x="T4" y="T5"/>
                </a:cxn>
                <a:cxn ang="0">
                  <a:pos x="T6" y="T7"/>
                </a:cxn>
                <a:cxn ang="0">
                  <a:pos x="T8" y="T9"/>
                </a:cxn>
                <a:cxn ang="0">
                  <a:pos x="T10" y="T11"/>
                </a:cxn>
              </a:cxnLst>
              <a:rect l="0" t="0" r="r" b="b"/>
              <a:pathLst>
                <a:path w="1023" h="544">
                  <a:moveTo>
                    <a:pt x="1022" y="314"/>
                  </a:moveTo>
                  <a:lnTo>
                    <a:pt x="1022" y="314"/>
                  </a:lnTo>
                  <a:cubicBezTo>
                    <a:pt x="1022" y="188"/>
                    <a:pt x="772" y="63"/>
                    <a:pt x="501" y="43"/>
                  </a:cubicBezTo>
                  <a:cubicBezTo>
                    <a:pt x="209" y="0"/>
                    <a:pt x="0" y="84"/>
                    <a:pt x="0" y="230"/>
                  </a:cubicBezTo>
                  <a:cubicBezTo>
                    <a:pt x="21" y="355"/>
                    <a:pt x="250" y="480"/>
                    <a:pt x="521" y="522"/>
                  </a:cubicBezTo>
                  <a:cubicBezTo>
                    <a:pt x="814" y="543"/>
                    <a:pt x="1022" y="460"/>
                    <a:pt x="1022" y="314"/>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566" name="Freeform 1565"/>
            <p:cNvSpPr>
              <a:spLocks noChangeArrowheads="1"/>
            </p:cNvSpPr>
            <p:nvPr/>
          </p:nvSpPr>
          <p:spPr bwMode="auto">
            <a:xfrm>
              <a:off x="4855" y="1225"/>
              <a:ext cx="236" cy="137"/>
            </a:xfrm>
            <a:custGeom>
              <a:avLst/>
              <a:gdLst>
                <a:gd name="T0" fmla="*/ 0 w 1044"/>
                <a:gd name="T1" fmla="*/ 0 h 606"/>
                <a:gd name="T2" fmla="*/ 0 w 1044"/>
                <a:gd name="T3" fmla="*/ 0 h 606"/>
                <a:gd name="T4" fmla="*/ 521 w 1044"/>
                <a:gd name="T5" fmla="*/ 292 h 606"/>
                <a:gd name="T6" fmla="*/ 1022 w 1044"/>
                <a:gd name="T7" fmla="*/ 84 h 606"/>
                <a:gd name="T8" fmla="*/ 1043 w 1044"/>
                <a:gd name="T9" fmla="*/ 375 h 606"/>
                <a:gd name="T10" fmla="*/ 543 w 1044"/>
                <a:gd name="T11" fmla="*/ 584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92"/>
                  </a:cubicBezTo>
                  <a:cubicBezTo>
                    <a:pt x="814" y="313"/>
                    <a:pt x="1022" y="230"/>
                    <a:pt x="1022" y="84"/>
                  </a:cubicBezTo>
                  <a:cubicBezTo>
                    <a:pt x="1043" y="375"/>
                    <a:pt x="1043" y="375"/>
                    <a:pt x="1043" y="375"/>
                  </a:cubicBezTo>
                  <a:cubicBezTo>
                    <a:pt x="1043" y="521"/>
                    <a:pt x="814" y="605"/>
                    <a:pt x="543" y="584"/>
                  </a:cubicBezTo>
                  <a:cubicBezTo>
                    <a:pt x="271" y="542"/>
                    <a:pt x="21" y="417"/>
                    <a:pt x="21"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567" name="Freeform 1566"/>
            <p:cNvSpPr>
              <a:spLocks noChangeArrowheads="1"/>
            </p:cNvSpPr>
            <p:nvPr/>
          </p:nvSpPr>
          <p:spPr bwMode="auto">
            <a:xfrm>
              <a:off x="4808" y="876"/>
              <a:ext cx="230" cy="121"/>
            </a:xfrm>
            <a:custGeom>
              <a:avLst/>
              <a:gdLst>
                <a:gd name="T0" fmla="*/ 1022 w 1023"/>
                <a:gd name="T1" fmla="*/ 313 h 544"/>
                <a:gd name="T2" fmla="*/ 1022 w 1023"/>
                <a:gd name="T3" fmla="*/ 313 h 544"/>
                <a:gd name="T4" fmla="*/ 500 w 1023"/>
                <a:gd name="T5" fmla="*/ 21 h 544"/>
                <a:gd name="T6" fmla="*/ 0 w 1023"/>
                <a:gd name="T7" fmla="*/ 209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22" y="188"/>
                    <a:pt x="771" y="63"/>
                    <a:pt x="500" y="21"/>
                  </a:cubicBezTo>
                  <a:cubicBezTo>
                    <a:pt x="208" y="0"/>
                    <a:pt x="0" y="84"/>
                    <a:pt x="0" y="209"/>
                  </a:cubicBezTo>
                  <a:cubicBezTo>
                    <a:pt x="20" y="355"/>
                    <a:pt x="250" y="480"/>
                    <a:pt x="521" y="501"/>
                  </a:cubicBezTo>
                  <a:cubicBezTo>
                    <a:pt x="813" y="543"/>
                    <a:pt x="1022" y="439"/>
                    <a:pt x="1022"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568" name="Freeform 1567"/>
            <p:cNvSpPr>
              <a:spLocks noChangeArrowheads="1"/>
            </p:cNvSpPr>
            <p:nvPr/>
          </p:nvSpPr>
          <p:spPr bwMode="auto">
            <a:xfrm>
              <a:off x="4808" y="923"/>
              <a:ext cx="236" cy="141"/>
            </a:xfrm>
            <a:custGeom>
              <a:avLst/>
              <a:gdLst>
                <a:gd name="T0" fmla="*/ 0 w 1043"/>
                <a:gd name="T1" fmla="*/ 0 h 627"/>
                <a:gd name="T2" fmla="*/ 0 w 1043"/>
                <a:gd name="T3" fmla="*/ 0 h 627"/>
                <a:gd name="T4" fmla="*/ 521 w 1043"/>
                <a:gd name="T5" fmla="*/ 292 h 627"/>
                <a:gd name="T6" fmla="*/ 1022 w 1043"/>
                <a:gd name="T7" fmla="*/ 104 h 627"/>
                <a:gd name="T8" fmla="*/ 1042 w 1043"/>
                <a:gd name="T9" fmla="*/ 397 h 627"/>
                <a:gd name="T10" fmla="*/ 542 w 1043"/>
                <a:gd name="T11" fmla="*/ 584 h 627"/>
                <a:gd name="T12" fmla="*/ 20 w 1043"/>
                <a:gd name="T13" fmla="*/ 292 h 627"/>
                <a:gd name="T14" fmla="*/ 0 w 1043"/>
                <a:gd name="T15" fmla="*/ 0 h 6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3" h="627">
                  <a:moveTo>
                    <a:pt x="0" y="0"/>
                  </a:moveTo>
                  <a:lnTo>
                    <a:pt x="0" y="0"/>
                  </a:lnTo>
                  <a:cubicBezTo>
                    <a:pt x="20" y="146"/>
                    <a:pt x="250" y="271"/>
                    <a:pt x="521" y="292"/>
                  </a:cubicBezTo>
                  <a:cubicBezTo>
                    <a:pt x="813" y="334"/>
                    <a:pt x="1022" y="230"/>
                    <a:pt x="1022" y="104"/>
                  </a:cubicBezTo>
                  <a:cubicBezTo>
                    <a:pt x="1042" y="397"/>
                    <a:pt x="1042" y="397"/>
                    <a:pt x="1042" y="397"/>
                  </a:cubicBezTo>
                  <a:cubicBezTo>
                    <a:pt x="1042" y="521"/>
                    <a:pt x="813" y="626"/>
                    <a:pt x="542" y="584"/>
                  </a:cubicBezTo>
                  <a:cubicBezTo>
                    <a:pt x="271" y="563"/>
                    <a:pt x="20" y="438"/>
                    <a:pt x="20"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569" name="Freeform 1568"/>
            <p:cNvSpPr>
              <a:spLocks noChangeArrowheads="1"/>
            </p:cNvSpPr>
            <p:nvPr/>
          </p:nvSpPr>
          <p:spPr bwMode="auto">
            <a:xfrm>
              <a:off x="5162" y="1056"/>
              <a:ext cx="232" cy="117"/>
            </a:xfrm>
            <a:custGeom>
              <a:avLst/>
              <a:gdLst>
                <a:gd name="T0" fmla="*/ 1022 w 1023"/>
                <a:gd name="T1" fmla="*/ 313 h 522"/>
                <a:gd name="T2" fmla="*/ 1022 w 1023"/>
                <a:gd name="T3" fmla="*/ 313 h 522"/>
                <a:gd name="T4" fmla="*/ 500 w 1023"/>
                <a:gd name="T5" fmla="*/ 21 h 522"/>
                <a:gd name="T6" fmla="*/ 0 w 1023"/>
                <a:gd name="T7" fmla="*/ 208 h 522"/>
                <a:gd name="T8" fmla="*/ 522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67"/>
                    <a:pt x="772" y="42"/>
                    <a:pt x="500" y="21"/>
                  </a:cubicBezTo>
                  <a:cubicBezTo>
                    <a:pt x="209" y="0"/>
                    <a:pt x="0" y="84"/>
                    <a:pt x="0" y="208"/>
                  </a:cubicBezTo>
                  <a:cubicBezTo>
                    <a:pt x="21" y="355"/>
                    <a:pt x="250" y="480"/>
                    <a:pt x="522" y="501"/>
                  </a:cubicBezTo>
                  <a:cubicBezTo>
                    <a:pt x="813" y="521"/>
                    <a:pt x="1022" y="438"/>
                    <a:pt x="1022"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570" name="Freeform 1569"/>
            <p:cNvSpPr>
              <a:spLocks noChangeArrowheads="1"/>
            </p:cNvSpPr>
            <p:nvPr/>
          </p:nvSpPr>
          <p:spPr bwMode="auto">
            <a:xfrm>
              <a:off x="5162" y="1102"/>
              <a:ext cx="236" cy="137"/>
            </a:xfrm>
            <a:custGeom>
              <a:avLst/>
              <a:gdLst>
                <a:gd name="T0" fmla="*/ 0 w 1044"/>
                <a:gd name="T1" fmla="*/ 0 h 607"/>
                <a:gd name="T2" fmla="*/ 0 w 1044"/>
                <a:gd name="T3" fmla="*/ 0 h 607"/>
                <a:gd name="T4" fmla="*/ 522 w 1044"/>
                <a:gd name="T5" fmla="*/ 293 h 607"/>
                <a:gd name="T6" fmla="*/ 1022 w 1044"/>
                <a:gd name="T7" fmla="*/ 105 h 607"/>
                <a:gd name="T8" fmla="*/ 1022 w 1044"/>
                <a:gd name="T9" fmla="*/ 397 h 607"/>
                <a:gd name="T10" fmla="*/ 542 w 1044"/>
                <a:gd name="T11" fmla="*/ 584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7"/>
                    <a:pt x="250" y="272"/>
                    <a:pt x="522" y="293"/>
                  </a:cubicBezTo>
                  <a:cubicBezTo>
                    <a:pt x="813" y="313"/>
                    <a:pt x="1022" y="230"/>
                    <a:pt x="1022" y="105"/>
                  </a:cubicBezTo>
                  <a:cubicBezTo>
                    <a:pt x="1022" y="397"/>
                    <a:pt x="1022" y="397"/>
                    <a:pt x="1022" y="397"/>
                  </a:cubicBezTo>
                  <a:cubicBezTo>
                    <a:pt x="1043" y="522"/>
                    <a:pt x="813" y="606"/>
                    <a:pt x="542" y="584"/>
                  </a:cubicBezTo>
                  <a:cubicBezTo>
                    <a:pt x="250" y="564"/>
                    <a:pt x="21" y="439"/>
                    <a:pt x="21" y="293"/>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grpSp>
      <p:grpSp>
        <p:nvGrpSpPr>
          <p:cNvPr id="1571" name="Group 204"/>
          <p:cNvGrpSpPr>
            <a:grpSpLocks/>
          </p:cNvGrpSpPr>
          <p:nvPr/>
        </p:nvGrpSpPr>
        <p:grpSpPr bwMode="auto">
          <a:xfrm rot="20189438" flipH="1">
            <a:off x="6396503" y="1136834"/>
            <a:ext cx="992980" cy="723563"/>
            <a:chOff x="3658" y="852"/>
            <a:chExt cx="1986" cy="1447"/>
          </a:xfrm>
        </p:grpSpPr>
        <p:sp>
          <p:nvSpPr>
            <p:cNvPr id="1572" name="Freeform 1571"/>
            <p:cNvSpPr>
              <a:spLocks noChangeArrowheads="1"/>
            </p:cNvSpPr>
            <p:nvPr/>
          </p:nvSpPr>
          <p:spPr bwMode="auto">
            <a:xfrm>
              <a:off x="3658" y="1419"/>
              <a:ext cx="662" cy="880"/>
            </a:xfrm>
            <a:custGeom>
              <a:avLst/>
              <a:gdLst>
                <a:gd name="T0" fmla="*/ 2921 w 2922"/>
                <a:gd name="T1" fmla="*/ 3879 h 3880"/>
                <a:gd name="T2" fmla="*/ 0 w 2922"/>
                <a:gd name="T3" fmla="*/ 2629 h 3880"/>
                <a:gd name="T4" fmla="*/ 0 w 2922"/>
                <a:gd name="T5" fmla="*/ 0 h 3880"/>
                <a:gd name="T6" fmla="*/ 2921 w 2922"/>
                <a:gd name="T7" fmla="*/ 1251 h 3880"/>
                <a:gd name="T8" fmla="*/ 2921 w 2922"/>
                <a:gd name="T9" fmla="*/ 3879 h 3880"/>
              </a:gdLst>
              <a:ahLst/>
              <a:cxnLst>
                <a:cxn ang="0">
                  <a:pos x="T0" y="T1"/>
                </a:cxn>
                <a:cxn ang="0">
                  <a:pos x="T2" y="T3"/>
                </a:cxn>
                <a:cxn ang="0">
                  <a:pos x="T4" y="T5"/>
                </a:cxn>
                <a:cxn ang="0">
                  <a:pos x="T6" y="T7"/>
                </a:cxn>
                <a:cxn ang="0">
                  <a:pos x="T8" y="T9"/>
                </a:cxn>
              </a:cxnLst>
              <a:rect l="0" t="0" r="r" b="b"/>
              <a:pathLst>
                <a:path w="2922" h="3880">
                  <a:moveTo>
                    <a:pt x="2921" y="3879"/>
                  </a:moveTo>
                  <a:lnTo>
                    <a:pt x="0" y="2629"/>
                  </a:lnTo>
                  <a:lnTo>
                    <a:pt x="0" y="0"/>
                  </a:lnTo>
                  <a:lnTo>
                    <a:pt x="2921" y="1251"/>
                  </a:lnTo>
                  <a:lnTo>
                    <a:pt x="2921" y="3879"/>
                  </a:lnTo>
                </a:path>
              </a:pathLst>
            </a:custGeom>
            <a:gradFill flip="none" rotWithShape="1">
              <a:gsLst>
                <a:gs pos="0">
                  <a:schemeClr val="accent3">
                    <a:lumMod val="40000"/>
                    <a:lumOff val="60000"/>
                  </a:schemeClr>
                </a:gs>
                <a:gs pos="46000">
                  <a:schemeClr val="accent3">
                    <a:lumMod val="95000"/>
                    <a:lumOff val="5000"/>
                  </a:schemeClr>
                </a:gs>
                <a:gs pos="100000">
                  <a:schemeClr val="accent3">
                    <a:lumMod val="60000"/>
                  </a:schemeClr>
                </a:gs>
              </a:gsLst>
              <a:path path="circle">
                <a:fillToRect l="50000" t="130000" r="50000" b="-3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573" name="Freeform 1572"/>
            <p:cNvSpPr>
              <a:spLocks noChangeArrowheads="1"/>
            </p:cNvSpPr>
            <p:nvPr/>
          </p:nvSpPr>
          <p:spPr bwMode="auto">
            <a:xfrm>
              <a:off x="4320" y="1133"/>
              <a:ext cx="1324" cy="1166"/>
            </a:xfrm>
            <a:custGeom>
              <a:avLst/>
              <a:gdLst>
                <a:gd name="T0" fmla="*/ 2920 w 5842"/>
                <a:gd name="T1" fmla="*/ 1272 h 5152"/>
                <a:gd name="T2" fmla="*/ 0 w 5842"/>
                <a:gd name="T3" fmla="*/ 2523 h 5152"/>
                <a:gd name="T4" fmla="*/ 0 w 5842"/>
                <a:gd name="T5" fmla="*/ 5151 h 5152"/>
                <a:gd name="T6" fmla="*/ 2920 w 5842"/>
                <a:gd name="T7" fmla="*/ 3901 h 5152"/>
                <a:gd name="T8" fmla="*/ 5841 w 5842"/>
                <a:gd name="T9" fmla="*/ 2649 h 5152"/>
                <a:gd name="T10" fmla="*/ 5841 w 5842"/>
                <a:gd name="T11" fmla="*/ 0 h 5152"/>
                <a:gd name="T12" fmla="*/ 2920 w 5842"/>
                <a:gd name="T13" fmla="*/ 1272 h 5152"/>
              </a:gdLst>
              <a:ahLst/>
              <a:cxnLst>
                <a:cxn ang="0">
                  <a:pos x="T0" y="T1"/>
                </a:cxn>
                <a:cxn ang="0">
                  <a:pos x="T2" y="T3"/>
                </a:cxn>
                <a:cxn ang="0">
                  <a:pos x="T4" y="T5"/>
                </a:cxn>
                <a:cxn ang="0">
                  <a:pos x="T6" y="T7"/>
                </a:cxn>
                <a:cxn ang="0">
                  <a:pos x="T8" y="T9"/>
                </a:cxn>
                <a:cxn ang="0">
                  <a:pos x="T10" y="T11"/>
                </a:cxn>
                <a:cxn ang="0">
                  <a:pos x="T12" y="T13"/>
                </a:cxn>
              </a:cxnLst>
              <a:rect l="0" t="0" r="r" b="b"/>
              <a:pathLst>
                <a:path w="5842" h="5152">
                  <a:moveTo>
                    <a:pt x="2920" y="1272"/>
                  </a:moveTo>
                  <a:lnTo>
                    <a:pt x="0" y="2523"/>
                  </a:lnTo>
                  <a:lnTo>
                    <a:pt x="0" y="5151"/>
                  </a:lnTo>
                  <a:lnTo>
                    <a:pt x="2920" y="3901"/>
                  </a:lnTo>
                  <a:lnTo>
                    <a:pt x="5841" y="2649"/>
                  </a:lnTo>
                  <a:lnTo>
                    <a:pt x="5841" y="0"/>
                  </a:lnTo>
                  <a:lnTo>
                    <a:pt x="2920" y="1272"/>
                  </a:lnTo>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574" name="Freeform 1573"/>
            <p:cNvSpPr>
              <a:spLocks noChangeArrowheads="1"/>
            </p:cNvSpPr>
            <p:nvPr/>
          </p:nvSpPr>
          <p:spPr bwMode="auto">
            <a:xfrm>
              <a:off x="3658" y="852"/>
              <a:ext cx="1986" cy="856"/>
            </a:xfrm>
            <a:custGeom>
              <a:avLst/>
              <a:gdLst>
                <a:gd name="T0" fmla="*/ 5841 w 8763"/>
                <a:gd name="T1" fmla="*/ 0 h 3776"/>
                <a:gd name="T2" fmla="*/ 2921 w 8763"/>
                <a:gd name="T3" fmla="*/ 1252 h 3776"/>
                <a:gd name="T4" fmla="*/ 0 w 8763"/>
                <a:gd name="T5" fmla="*/ 2524 h 3776"/>
                <a:gd name="T6" fmla="*/ 2921 w 8763"/>
                <a:gd name="T7" fmla="*/ 3775 h 3776"/>
                <a:gd name="T8" fmla="*/ 5841 w 8763"/>
                <a:gd name="T9" fmla="*/ 2524 h 3776"/>
                <a:gd name="T10" fmla="*/ 8762 w 8763"/>
                <a:gd name="T11" fmla="*/ 1252 h 3776"/>
                <a:gd name="T12" fmla="*/ 5841 w 8763"/>
                <a:gd name="T13" fmla="*/ 0 h 3776"/>
              </a:gdLst>
              <a:ahLst/>
              <a:cxnLst>
                <a:cxn ang="0">
                  <a:pos x="T0" y="T1"/>
                </a:cxn>
                <a:cxn ang="0">
                  <a:pos x="T2" y="T3"/>
                </a:cxn>
                <a:cxn ang="0">
                  <a:pos x="T4" y="T5"/>
                </a:cxn>
                <a:cxn ang="0">
                  <a:pos x="T6" y="T7"/>
                </a:cxn>
                <a:cxn ang="0">
                  <a:pos x="T8" y="T9"/>
                </a:cxn>
                <a:cxn ang="0">
                  <a:pos x="T10" y="T11"/>
                </a:cxn>
                <a:cxn ang="0">
                  <a:pos x="T12" y="T13"/>
                </a:cxn>
              </a:cxnLst>
              <a:rect l="0" t="0" r="r" b="b"/>
              <a:pathLst>
                <a:path w="8763" h="3776">
                  <a:moveTo>
                    <a:pt x="5841" y="0"/>
                  </a:moveTo>
                  <a:lnTo>
                    <a:pt x="2921" y="1252"/>
                  </a:lnTo>
                  <a:lnTo>
                    <a:pt x="0" y="2524"/>
                  </a:lnTo>
                  <a:lnTo>
                    <a:pt x="2921" y="3775"/>
                  </a:lnTo>
                  <a:lnTo>
                    <a:pt x="5841" y="2524"/>
                  </a:lnTo>
                  <a:lnTo>
                    <a:pt x="8762" y="1252"/>
                  </a:lnTo>
                  <a:lnTo>
                    <a:pt x="5841" y="0"/>
                  </a:lnTo>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575" name="Freeform 1574"/>
            <p:cNvSpPr>
              <a:spLocks noChangeArrowheads="1"/>
            </p:cNvSpPr>
            <p:nvPr/>
          </p:nvSpPr>
          <p:spPr bwMode="auto">
            <a:xfrm>
              <a:off x="3872" y="1246"/>
              <a:ext cx="234" cy="121"/>
            </a:xfrm>
            <a:custGeom>
              <a:avLst/>
              <a:gdLst>
                <a:gd name="T0" fmla="*/ 1022 w 1044"/>
                <a:gd name="T1" fmla="*/ 333 h 543"/>
                <a:gd name="T2" fmla="*/ 1022 w 1044"/>
                <a:gd name="T3" fmla="*/ 333 h 543"/>
                <a:gd name="T4" fmla="*/ 500 w 1044"/>
                <a:gd name="T5" fmla="*/ 41 h 543"/>
                <a:gd name="T6" fmla="*/ 20 w 1044"/>
                <a:gd name="T7" fmla="*/ 229 h 543"/>
                <a:gd name="T8" fmla="*/ 542 w 1044"/>
                <a:gd name="T9" fmla="*/ 521 h 543"/>
                <a:gd name="T10" fmla="*/ 1022 w 1044"/>
                <a:gd name="T11" fmla="*/ 333 h 543"/>
              </a:gdLst>
              <a:ahLst/>
              <a:cxnLst>
                <a:cxn ang="0">
                  <a:pos x="T0" y="T1"/>
                </a:cxn>
                <a:cxn ang="0">
                  <a:pos x="T2" y="T3"/>
                </a:cxn>
                <a:cxn ang="0">
                  <a:pos x="T4" y="T5"/>
                </a:cxn>
                <a:cxn ang="0">
                  <a:pos x="T6" y="T7"/>
                </a:cxn>
                <a:cxn ang="0">
                  <a:pos x="T8" y="T9"/>
                </a:cxn>
                <a:cxn ang="0">
                  <a:pos x="T10" y="T11"/>
                </a:cxn>
              </a:cxnLst>
              <a:rect l="0" t="0" r="r" b="b"/>
              <a:pathLst>
                <a:path w="1044" h="543">
                  <a:moveTo>
                    <a:pt x="1022" y="333"/>
                  </a:moveTo>
                  <a:lnTo>
                    <a:pt x="1022" y="333"/>
                  </a:lnTo>
                  <a:cubicBezTo>
                    <a:pt x="1022" y="187"/>
                    <a:pt x="793" y="62"/>
                    <a:pt x="500" y="41"/>
                  </a:cubicBezTo>
                  <a:cubicBezTo>
                    <a:pt x="229" y="0"/>
                    <a:pt x="0" y="104"/>
                    <a:pt x="20" y="229"/>
                  </a:cubicBezTo>
                  <a:cubicBezTo>
                    <a:pt x="20" y="354"/>
                    <a:pt x="250" y="479"/>
                    <a:pt x="542" y="521"/>
                  </a:cubicBezTo>
                  <a:cubicBezTo>
                    <a:pt x="813" y="542"/>
                    <a:pt x="1043" y="458"/>
                    <a:pt x="1022" y="33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576" name="Freeform 1575"/>
            <p:cNvSpPr>
              <a:spLocks noChangeArrowheads="1"/>
            </p:cNvSpPr>
            <p:nvPr/>
          </p:nvSpPr>
          <p:spPr bwMode="auto">
            <a:xfrm>
              <a:off x="3876" y="1298"/>
              <a:ext cx="230" cy="135"/>
            </a:xfrm>
            <a:custGeom>
              <a:avLst/>
              <a:gdLst>
                <a:gd name="T0" fmla="*/ 0 w 1024"/>
                <a:gd name="T1" fmla="*/ 0 h 606"/>
                <a:gd name="T2" fmla="*/ 0 w 1024"/>
                <a:gd name="T3" fmla="*/ 0 h 606"/>
                <a:gd name="T4" fmla="*/ 522 w 1024"/>
                <a:gd name="T5" fmla="*/ 292 h 606"/>
                <a:gd name="T6" fmla="*/ 1002 w 1024"/>
                <a:gd name="T7" fmla="*/ 104 h 606"/>
                <a:gd name="T8" fmla="*/ 1023 w 1024"/>
                <a:gd name="T9" fmla="*/ 396 h 606"/>
                <a:gd name="T10" fmla="*/ 522 w 1024"/>
                <a:gd name="T11" fmla="*/ 584 h 606"/>
                <a:gd name="T12" fmla="*/ 0 w 1024"/>
                <a:gd name="T13" fmla="*/ 292 h 606"/>
                <a:gd name="T14" fmla="*/ 0 w 102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4" h="606">
                  <a:moveTo>
                    <a:pt x="0" y="0"/>
                  </a:moveTo>
                  <a:lnTo>
                    <a:pt x="0" y="0"/>
                  </a:lnTo>
                  <a:cubicBezTo>
                    <a:pt x="0" y="125"/>
                    <a:pt x="230" y="250"/>
                    <a:pt x="522" y="292"/>
                  </a:cubicBezTo>
                  <a:cubicBezTo>
                    <a:pt x="793" y="313"/>
                    <a:pt x="1023" y="229"/>
                    <a:pt x="1002" y="104"/>
                  </a:cubicBezTo>
                  <a:cubicBezTo>
                    <a:pt x="1023" y="396"/>
                    <a:pt x="1023" y="396"/>
                    <a:pt x="1023" y="396"/>
                  </a:cubicBezTo>
                  <a:cubicBezTo>
                    <a:pt x="1023" y="521"/>
                    <a:pt x="814" y="605"/>
                    <a:pt x="522" y="584"/>
                  </a:cubicBezTo>
                  <a:cubicBezTo>
                    <a:pt x="251" y="563"/>
                    <a:pt x="22" y="417"/>
                    <a:pt x="0" y="292"/>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577" name="Freeform 1576"/>
            <p:cNvSpPr>
              <a:spLocks noChangeArrowheads="1"/>
            </p:cNvSpPr>
            <p:nvPr/>
          </p:nvSpPr>
          <p:spPr bwMode="auto">
            <a:xfrm>
              <a:off x="4225" y="1423"/>
              <a:ext cx="236" cy="123"/>
            </a:xfrm>
            <a:custGeom>
              <a:avLst/>
              <a:gdLst>
                <a:gd name="T0" fmla="*/ 1022 w 1044"/>
                <a:gd name="T1" fmla="*/ 313 h 544"/>
                <a:gd name="T2" fmla="*/ 1022 w 1044"/>
                <a:gd name="T3" fmla="*/ 313 h 544"/>
                <a:gd name="T4" fmla="*/ 501 w 1044"/>
                <a:gd name="T5" fmla="*/ 21 h 544"/>
                <a:gd name="T6" fmla="*/ 21 w 1044"/>
                <a:gd name="T7" fmla="*/ 230 h 544"/>
                <a:gd name="T8" fmla="*/ 542 w 1044"/>
                <a:gd name="T9" fmla="*/ 522 h 544"/>
                <a:gd name="T10" fmla="*/ 1022 w 1044"/>
                <a:gd name="T11" fmla="*/ 313 h 544"/>
              </a:gdLst>
              <a:ahLst/>
              <a:cxnLst>
                <a:cxn ang="0">
                  <a:pos x="T0" y="T1"/>
                </a:cxn>
                <a:cxn ang="0">
                  <a:pos x="T2" y="T3"/>
                </a:cxn>
                <a:cxn ang="0">
                  <a:pos x="T4" y="T5"/>
                </a:cxn>
                <a:cxn ang="0">
                  <a:pos x="T6" y="T7"/>
                </a:cxn>
                <a:cxn ang="0">
                  <a:pos x="T8" y="T9"/>
                </a:cxn>
                <a:cxn ang="0">
                  <a:pos x="T10" y="T11"/>
                </a:cxn>
              </a:cxnLst>
              <a:rect l="0" t="0" r="r" b="b"/>
              <a:pathLst>
                <a:path w="1044" h="544">
                  <a:moveTo>
                    <a:pt x="1022" y="313"/>
                  </a:moveTo>
                  <a:lnTo>
                    <a:pt x="1022" y="313"/>
                  </a:lnTo>
                  <a:cubicBezTo>
                    <a:pt x="1022" y="188"/>
                    <a:pt x="793" y="63"/>
                    <a:pt x="501" y="21"/>
                  </a:cubicBezTo>
                  <a:cubicBezTo>
                    <a:pt x="230" y="0"/>
                    <a:pt x="0" y="83"/>
                    <a:pt x="21" y="230"/>
                  </a:cubicBezTo>
                  <a:cubicBezTo>
                    <a:pt x="21" y="355"/>
                    <a:pt x="251" y="480"/>
                    <a:pt x="542" y="522"/>
                  </a:cubicBezTo>
                  <a:cubicBezTo>
                    <a:pt x="814" y="543"/>
                    <a:pt x="1043" y="459"/>
                    <a:pt x="1022" y="31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578" name="Freeform 1577"/>
            <p:cNvSpPr>
              <a:spLocks noChangeArrowheads="1"/>
            </p:cNvSpPr>
            <p:nvPr/>
          </p:nvSpPr>
          <p:spPr bwMode="auto">
            <a:xfrm>
              <a:off x="4229" y="1478"/>
              <a:ext cx="232" cy="135"/>
            </a:xfrm>
            <a:custGeom>
              <a:avLst/>
              <a:gdLst>
                <a:gd name="T0" fmla="*/ 0 w 1023"/>
                <a:gd name="T1" fmla="*/ 0 h 605"/>
                <a:gd name="T2" fmla="*/ 0 w 1023"/>
                <a:gd name="T3" fmla="*/ 0 h 605"/>
                <a:gd name="T4" fmla="*/ 521 w 1023"/>
                <a:gd name="T5" fmla="*/ 292 h 605"/>
                <a:gd name="T6" fmla="*/ 1001 w 1023"/>
                <a:gd name="T7" fmla="*/ 83 h 605"/>
                <a:gd name="T8" fmla="*/ 1022 w 1023"/>
                <a:gd name="T9" fmla="*/ 375 h 605"/>
                <a:gd name="T10" fmla="*/ 521 w 1023"/>
                <a:gd name="T11" fmla="*/ 584 h 605"/>
                <a:gd name="T12" fmla="*/ 0 w 1023"/>
                <a:gd name="T13" fmla="*/ 292 h 605"/>
                <a:gd name="T14" fmla="*/ 0 w 1023"/>
                <a:gd name="T15" fmla="*/ 0 h 6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3" h="605">
                  <a:moveTo>
                    <a:pt x="0" y="0"/>
                  </a:moveTo>
                  <a:lnTo>
                    <a:pt x="0" y="0"/>
                  </a:lnTo>
                  <a:cubicBezTo>
                    <a:pt x="0" y="125"/>
                    <a:pt x="230" y="250"/>
                    <a:pt x="521" y="292"/>
                  </a:cubicBezTo>
                  <a:cubicBezTo>
                    <a:pt x="793" y="313"/>
                    <a:pt x="1022" y="229"/>
                    <a:pt x="1001" y="83"/>
                  </a:cubicBezTo>
                  <a:cubicBezTo>
                    <a:pt x="1022" y="375"/>
                    <a:pt x="1022" y="375"/>
                    <a:pt x="1022" y="375"/>
                  </a:cubicBezTo>
                  <a:cubicBezTo>
                    <a:pt x="1022" y="521"/>
                    <a:pt x="814" y="604"/>
                    <a:pt x="521" y="584"/>
                  </a:cubicBezTo>
                  <a:cubicBezTo>
                    <a:pt x="250" y="542"/>
                    <a:pt x="21" y="417"/>
                    <a:pt x="0" y="292"/>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579" name="Freeform 1578"/>
            <p:cNvSpPr>
              <a:spLocks noChangeArrowheads="1"/>
            </p:cNvSpPr>
            <p:nvPr/>
          </p:nvSpPr>
          <p:spPr bwMode="auto">
            <a:xfrm>
              <a:off x="4183" y="1122"/>
              <a:ext cx="232" cy="121"/>
            </a:xfrm>
            <a:custGeom>
              <a:avLst/>
              <a:gdLst>
                <a:gd name="T0" fmla="*/ 1022 w 1023"/>
                <a:gd name="T1" fmla="*/ 313 h 544"/>
                <a:gd name="T2" fmla="*/ 1022 w 1023"/>
                <a:gd name="T3" fmla="*/ 313 h 544"/>
                <a:gd name="T4" fmla="*/ 501 w 1023"/>
                <a:gd name="T5" fmla="*/ 21 h 544"/>
                <a:gd name="T6" fmla="*/ 0 w 1023"/>
                <a:gd name="T7" fmla="*/ 229 h 544"/>
                <a:gd name="T8" fmla="*/ 521 w 1023"/>
                <a:gd name="T9" fmla="*/ 500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1"/>
                  </a:cubicBezTo>
                  <a:cubicBezTo>
                    <a:pt x="208" y="0"/>
                    <a:pt x="0" y="83"/>
                    <a:pt x="0" y="229"/>
                  </a:cubicBezTo>
                  <a:cubicBezTo>
                    <a:pt x="0" y="355"/>
                    <a:pt x="250" y="480"/>
                    <a:pt x="521" y="500"/>
                  </a:cubicBezTo>
                  <a:cubicBezTo>
                    <a:pt x="813" y="543"/>
                    <a:pt x="1022" y="459"/>
                    <a:pt x="1022" y="31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580" name="Freeform 1579"/>
            <p:cNvSpPr>
              <a:spLocks noChangeArrowheads="1"/>
            </p:cNvSpPr>
            <p:nvPr/>
          </p:nvSpPr>
          <p:spPr bwMode="auto">
            <a:xfrm>
              <a:off x="4183" y="1175"/>
              <a:ext cx="236" cy="135"/>
            </a:xfrm>
            <a:custGeom>
              <a:avLst/>
              <a:gdLst>
                <a:gd name="T0" fmla="*/ 0 w 1044"/>
                <a:gd name="T1" fmla="*/ 0 h 606"/>
                <a:gd name="T2" fmla="*/ 0 w 1044"/>
                <a:gd name="T3" fmla="*/ 0 h 606"/>
                <a:gd name="T4" fmla="*/ 521 w 1044"/>
                <a:gd name="T5" fmla="*/ 271 h 606"/>
                <a:gd name="T6" fmla="*/ 1022 w 1044"/>
                <a:gd name="T7" fmla="*/ 84 h 606"/>
                <a:gd name="T8" fmla="*/ 1022 w 1044"/>
                <a:gd name="T9" fmla="*/ 376 h 606"/>
                <a:gd name="T10" fmla="*/ 542 w 1044"/>
                <a:gd name="T11" fmla="*/ 564 h 606"/>
                <a:gd name="T12" fmla="*/ 21 w 1044"/>
                <a:gd name="T13" fmla="*/ 293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0" y="126"/>
                    <a:pt x="250" y="251"/>
                    <a:pt x="521" y="271"/>
                  </a:cubicBezTo>
                  <a:cubicBezTo>
                    <a:pt x="813" y="314"/>
                    <a:pt x="1022" y="230"/>
                    <a:pt x="1022" y="84"/>
                  </a:cubicBezTo>
                  <a:cubicBezTo>
                    <a:pt x="1022" y="376"/>
                    <a:pt x="1022" y="376"/>
                    <a:pt x="1022" y="376"/>
                  </a:cubicBezTo>
                  <a:cubicBezTo>
                    <a:pt x="1043" y="522"/>
                    <a:pt x="813" y="605"/>
                    <a:pt x="542" y="564"/>
                  </a:cubicBezTo>
                  <a:cubicBezTo>
                    <a:pt x="250" y="543"/>
                    <a:pt x="21" y="418"/>
                    <a:pt x="21" y="293"/>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581" name="Freeform 1580"/>
            <p:cNvSpPr>
              <a:spLocks noChangeArrowheads="1"/>
            </p:cNvSpPr>
            <p:nvPr/>
          </p:nvSpPr>
          <p:spPr bwMode="auto">
            <a:xfrm>
              <a:off x="4534" y="1300"/>
              <a:ext cx="234" cy="117"/>
            </a:xfrm>
            <a:custGeom>
              <a:avLst/>
              <a:gdLst>
                <a:gd name="T0" fmla="*/ 1044 w 1045"/>
                <a:gd name="T1" fmla="*/ 313 h 522"/>
                <a:gd name="T2" fmla="*/ 1044 w 1045"/>
                <a:gd name="T3" fmla="*/ 313 h 522"/>
                <a:gd name="T4" fmla="*/ 501 w 1045"/>
                <a:gd name="T5" fmla="*/ 21 h 522"/>
                <a:gd name="T6" fmla="*/ 21 w 1045"/>
                <a:gd name="T7" fmla="*/ 208 h 522"/>
                <a:gd name="T8" fmla="*/ 543 w 1045"/>
                <a:gd name="T9" fmla="*/ 500 h 522"/>
                <a:gd name="T10" fmla="*/ 1044 w 1045"/>
                <a:gd name="T11" fmla="*/ 313 h 522"/>
              </a:gdLst>
              <a:ahLst/>
              <a:cxnLst>
                <a:cxn ang="0">
                  <a:pos x="T0" y="T1"/>
                </a:cxn>
                <a:cxn ang="0">
                  <a:pos x="T2" y="T3"/>
                </a:cxn>
                <a:cxn ang="0">
                  <a:pos x="T4" y="T5"/>
                </a:cxn>
                <a:cxn ang="0">
                  <a:pos x="T6" y="T7"/>
                </a:cxn>
                <a:cxn ang="0">
                  <a:pos x="T8" y="T9"/>
                </a:cxn>
                <a:cxn ang="0">
                  <a:pos x="T10" y="T11"/>
                </a:cxn>
              </a:cxnLst>
              <a:rect l="0" t="0" r="r" b="b"/>
              <a:pathLst>
                <a:path w="1045" h="522">
                  <a:moveTo>
                    <a:pt x="1044" y="313"/>
                  </a:moveTo>
                  <a:lnTo>
                    <a:pt x="1044" y="313"/>
                  </a:lnTo>
                  <a:cubicBezTo>
                    <a:pt x="1022" y="187"/>
                    <a:pt x="793" y="41"/>
                    <a:pt x="501" y="21"/>
                  </a:cubicBezTo>
                  <a:cubicBezTo>
                    <a:pt x="230" y="0"/>
                    <a:pt x="0" y="83"/>
                    <a:pt x="21" y="208"/>
                  </a:cubicBezTo>
                  <a:cubicBezTo>
                    <a:pt x="21" y="354"/>
                    <a:pt x="271" y="480"/>
                    <a:pt x="543" y="500"/>
                  </a:cubicBezTo>
                  <a:cubicBezTo>
                    <a:pt x="814" y="521"/>
                    <a:pt x="1044" y="438"/>
                    <a:pt x="1044" y="31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582" name="Freeform 1581"/>
            <p:cNvSpPr>
              <a:spLocks noChangeArrowheads="1"/>
            </p:cNvSpPr>
            <p:nvPr/>
          </p:nvSpPr>
          <p:spPr bwMode="auto">
            <a:xfrm>
              <a:off x="4538" y="1348"/>
              <a:ext cx="236" cy="137"/>
            </a:xfrm>
            <a:custGeom>
              <a:avLst/>
              <a:gdLst>
                <a:gd name="T0" fmla="*/ 0 w 1044"/>
                <a:gd name="T1" fmla="*/ 0 h 607"/>
                <a:gd name="T2" fmla="*/ 0 w 1044"/>
                <a:gd name="T3" fmla="*/ 0 h 607"/>
                <a:gd name="T4" fmla="*/ 522 w 1044"/>
                <a:gd name="T5" fmla="*/ 292 h 607"/>
                <a:gd name="T6" fmla="*/ 1023 w 1044"/>
                <a:gd name="T7" fmla="*/ 105 h 607"/>
                <a:gd name="T8" fmla="*/ 1023 w 1044"/>
                <a:gd name="T9" fmla="*/ 397 h 607"/>
                <a:gd name="T10" fmla="*/ 543 w 1044"/>
                <a:gd name="T11" fmla="*/ 584 h 607"/>
                <a:gd name="T12" fmla="*/ 0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6"/>
                    <a:pt x="250" y="272"/>
                    <a:pt x="522" y="292"/>
                  </a:cubicBezTo>
                  <a:cubicBezTo>
                    <a:pt x="793" y="313"/>
                    <a:pt x="1023" y="230"/>
                    <a:pt x="1023" y="105"/>
                  </a:cubicBezTo>
                  <a:cubicBezTo>
                    <a:pt x="1023" y="397"/>
                    <a:pt x="1023" y="397"/>
                    <a:pt x="1023" y="397"/>
                  </a:cubicBezTo>
                  <a:cubicBezTo>
                    <a:pt x="1043" y="522"/>
                    <a:pt x="814" y="606"/>
                    <a:pt x="543" y="584"/>
                  </a:cubicBezTo>
                  <a:cubicBezTo>
                    <a:pt x="250" y="564"/>
                    <a:pt x="21" y="439"/>
                    <a:pt x="0" y="292"/>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583" name="Freeform 1582"/>
            <p:cNvSpPr>
              <a:spLocks noChangeArrowheads="1"/>
            </p:cNvSpPr>
            <p:nvPr/>
          </p:nvSpPr>
          <p:spPr bwMode="auto">
            <a:xfrm>
              <a:off x="4500" y="999"/>
              <a:ext cx="236" cy="117"/>
            </a:xfrm>
            <a:custGeom>
              <a:avLst/>
              <a:gdLst>
                <a:gd name="T0" fmla="*/ 1023 w 1044"/>
                <a:gd name="T1" fmla="*/ 313 h 522"/>
                <a:gd name="T2" fmla="*/ 1023 w 1044"/>
                <a:gd name="T3" fmla="*/ 313 h 522"/>
                <a:gd name="T4" fmla="*/ 501 w 1044"/>
                <a:gd name="T5" fmla="*/ 21 h 522"/>
                <a:gd name="T6" fmla="*/ 0 w 1044"/>
                <a:gd name="T7" fmla="*/ 208 h 522"/>
                <a:gd name="T8" fmla="*/ 543 w 1044"/>
                <a:gd name="T9" fmla="*/ 500 h 522"/>
                <a:gd name="T10" fmla="*/ 1023 w 1044"/>
                <a:gd name="T11" fmla="*/ 313 h 522"/>
              </a:gdLst>
              <a:ahLst/>
              <a:cxnLst>
                <a:cxn ang="0">
                  <a:pos x="T0" y="T1"/>
                </a:cxn>
                <a:cxn ang="0">
                  <a:pos x="T2" y="T3"/>
                </a:cxn>
                <a:cxn ang="0">
                  <a:pos x="T4" y="T5"/>
                </a:cxn>
                <a:cxn ang="0">
                  <a:pos x="T6" y="T7"/>
                </a:cxn>
                <a:cxn ang="0">
                  <a:pos x="T8" y="T9"/>
                </a:cxn>
                <a:cxn ang="0">
                  <a:pos x="T10" y="T11"/>
                </a:cxn>
              </a:cxnLst>
              <a:rect l="0" t="0" r="r" b="b"/>
              <a:pathLst>
                <a:path w="1044" h="522">
                  <a:moveTo>
                    <a:pt x="1023" y="313"/>
                  </a:moveTo>
                  <a:lnTo>
                    <a:pt x="1023" y="313"/>
                  </a:lnTo>
                  <a:cubicBezTo>
                    <a:pt x="1023" y="167"/>
                    <a:pt x="772" y="41"/>
                    <a:pt x="501" y="21"/>
                  </a:cubicBezTo>
                  <a:cubicBezTo>
                    <a:pt x="230" y="0"/>
                    <a:pt x="0" y="83"/>
                    <a:pt x="0" y="208"/>
                  </a:cubicBezTo>
                  <a:cubicBezTo>
                    <a:pt x="21" y="354"/>
                    <a:pt x="250" y="480"/>
                    <a:pt x="543" y="500"/>
                  </a:cubicBezTo>
                  <a:cubicBezTo>
                    <a:pt x="814" y="521"/>
                    <a:pt x="1043" y="438"/>
                    <a:pt x="1023" y="31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584" name="Freeform 1583"/>
            <p:cNvSpPr>
              <a:spLocks noChangeArrowheads="1"/>
            </p:cNvSpPr>
            <p:nvPr/>
          </p:nvSpPr>
          <p:spPr bwMode="auto">
            <a:xfrm>
              <a:off x="4500" y="1046"/>
              <a:ext cx="236" cy="137"/>
            </a:xfrm>
            <a:custGeom>
              <a:avLst/>
              <a:gdLst>
                <a:gd name="T0" fmla="*/ 0 w 1044"/>
                <a:gd name="T1" fmla="*/ 0 h 607"/>
                <a:gd name="T2" fmla="*/ 0 w 1044"/>
                <a:gd name="T3" fmla="*/ 0 h 607"/>
                <a:gd name="T4" fmla="*/ 543 w 1044"/>
                <a:gd name="T5" fmla="*/ 292 h 607"/>
                <a:gd name="T6" fmla="*/ 1023 w 1044"/>
                <a:gd name="T7" fmla="*/ 105 h 607"/>
                <a:gd name="T8" fmla="*/ 1043 w 1044"/>
                <a:gd name="T9" fmla="*/ 397 h 607"/>
                <a:gd name="T10" fmla="*/ 543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0" y="272"/>
                    <a:pt x="543" y="292"/>
                  </a:cubicBezTo>
                  <a:cubicBezTo>
                    <a:pt x="814" y="313"/>
                    <a:pt x="1043" y="230"/>
                    <a:pt x="1023" y="105"/>
                  </a:cubicBezTo>
                  <a:cubicBezTo>
                    <a:pt x="1043" y="397"/>
                    <a:pt x="1043" y="397"/>
                    <a:pt x="1043" y="397"/>
                  </a:cubicBezTo>
                  <a:cubicBezTo>
                    <a:pt x="1043" y="522"/>
                    <a:pt x="835" y="606"/>
                    <a:pt x="543" y="584"/>
                  </a:cubicBezTo>
                  <a:cubicBezTo>
                    <a:pt x="272" y="563"/>
                    <a:pt x="21" y="439"/>
                    <a:pt x="21" y="292"/>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585" name="Freeform 1584"/>
            <p:cNvSpPr>
              <a:spLocks noChangeArrowheads="1"/>
            </p:cNvSpPr>
            <p:nvPr/>
          </p:nvSpPr>
          <p:spPr bwMode="auto">
            <a:xfrm>
              <a:off x="4855" y="1175"/>
              <a:ext cx="232" cy="121"/>
            </a:xfrm>
            <a:custGeom>
              <a:avLst/>
              <a:gdLst>
                <a:gd name="T0" fmla="*/ 1022 w 1023"/>
                <a:gd name="T1" fmla="*/ 314 h 544"/>
                <a:gd name="T2" fmla="*/ 1022 w 1023"/>
                <a:gd name="T3" fmla="*/ 314 h 544"/>
                <a:gd name="T4" fmla="*/ 501 w 1023"/>
                <a:gd name="T5" fmla="*/ 43 h 544"/>
                <a:gd name="T6" fmla="*/ 0 w 1023"/>
                <a:gd name="T7" fmla="*/ 230 h 544"/>
                <a:gd name="T8" fmla="*/ 521 w 1023"/>
                <a:gd name="T9" fmla="*/ 522 h 544"/>
                <a:gd name="T10" fmla="*/ 1022 w 1023"/>
                <a:gd name="T11" fmla="*/ 314 h 544"/>
              </a:gdLst>
              <a:ahLst/>
              <a:cxnLst>
                <a:cxn ang="0">
                  <a:pos x="T0" y="T1"/>
                </a:cxn>
                <a:cxn ang="0">
                  <a:pos x="T2" y="T3"/>
                </a:cxn>
                <a:cxn ang="0">
                  <a:pos x="T4" y="T5"/>
                </a:cxn>
                <a:cxn ang="0">
                  <a:pos x="T6" y="T7"/>
                </a:cxn>
                <a:cxn ang="0">
                  <a:pos x="T8" y="T9"/>
                </a:cxn>
                <a:cxn ang="0">
                  <a:pos x="T10" y="T11"/>
                </a:cxn>
              </a:cxnLst>
              <a:rect l="0" t="0" r="r" b="b"/>
              <a:pathLst>
                <a:path w="1023" h="544">
                  <a:moveTo>
                    <a:pt x="1022" y="314"/>
                  </a:moveTo>
                  <a:lnTo>
                    <a:pt x="1022" y="314"/>
                  </a:lnTo>
                  <a:cubicBezTo>
                    <a:pt x="1022" y="188"/>
                    <a:pt x="772" y="63"/>
                    <a:pt x="501" y="43"/>
                  </a:cubicBezTo>
                  <a:cubicBezTo>
                    <a:pt x="209" y="0"/>
                    <a:pt x="0" y="84"/>
                    <a:pt x="0" y="230"/>
                  </a:cubicBezTo>
                  <a:cubicBezTo>
                    <a:pt x="21" y="355"/>
                    <a:pt x="250" y="480"/>
                    <a:pt x="521" y="522"/>
                  </a:cubicBezTo>
                  <a:cubicBezTo>
                    <a:pt x="814" y="543"/>
                    <a:pt x="1022" y="460"/>
                    <a:pt x="1022" y="314"/>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586" name="Freeform 1585"/>
            <p:cNvSpPr>
              <a:spLocks noChangeArrowheads="1"/>
            </p:cNvSpPr>
            <p:nvPr/>
          </p:nvSpPr>
          <p:spPr bwMode="auto">
            <a:xfrm>
              <a:off x="4855" y="1225"/>
              <a:ext cx="236" cy="137"/>
            </a:xfrm>
            <a:custGeom>
              <a:avLst/>
              <a:gdLst>
                <a:gd name="T0" fmla="*/ 0 w 1044"/>
                <a:gd name="T1" fmla="*/ 0 h 606"/>
                <a:gd name="T2" fmla="*/ 0 w 1044"/>
                <a:gd name="T3" fmla="*/ 0 h 606"/>
                <a:gd name="T4" fmla="*/ 521 w 1044"/>
                <a:gd name="T5" fmla="*/ 292 h 606"/>
                <a:gd name="T6" fmla="*/ 1022 w 1044"/>
                <a:gd name="T7" fmla="*/ 84 h 606"/>
                <a:gd name="T8" fmla="*/ 1043 w 1044"/>
                <a:gd name="T9" fmla="*/ 375 h 606"/>
                <a:gd name="T10" fmla="*/ 543 w 1044"/>
                <a:gd name="T11" fmla="*/ 584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92"/>
                  </a:cubicBezTo>
                  <a:cubicBezTo>
                    <a:pt x="814" y="313"/>
                    <a:pt x="1022" y="230"/>
                    <a:pt x="1022" y="84"/>
                  </a:cubicBezTo>
                  <a:cubicBezTo>
                    <a:pt x="1043" y="375"/>
                    <a:pt x="1043" y="375"/>
                    <a:pt x="1043" y="375"/>
                  </a:cubicBezTo>
                  <a:cubicBezTo>
                    <a:pt x="1043" y="521"/>
                    <a:pt x="814" y="605"/>
                    <a:pt x="543" y="584"/>
                  </a:cubicBezTo>
                  <a:cubicBezTo>
                    <a:pt x="271" y="542"/>
                    <a:pt x="21" y="417"/>
                    <a:pt x="21" y="292"/>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587" name="Freeform 1586"/>
            <p:cNvSpPr>
              <a:spLocks noChangeArrowheads="1"/>
            </p:cNvSpPr>
            <p:nvPr/>
          </p:nvSpPr>
          <p:spPr bwMode="auto">
            <a:xfrm>
              <a:off x="4808" y="876"/>
              <a:ext cx="230" cy="121"/>
            </a:xfrm>
            <a:custGeom>
              <a:avLst/>
              <a:gdLst>
                <a:gd name="T0" fmla="*/ 1022 w 1023"/>
                <a:gd name="T1" fmla="*/ 313 h 544"/>
                <a:gd name="T2" fmla="*/ 1022 w 1023"/>
                <a:gd name="T3" fmla="*/ 313 h 544"/>
                <a:gd name="T4" fmla="*/ 500 w 1023"/>
                <a:gd name="T5" fmla="*/ 21 h 544"/>
                <a:gd name="T6" fmla="*/ 0 w 1023"/>
                <a:gd name="T7" fmla="*/ 209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22" y="188"/>
                    <a:pt x="771" y="63"/>
                    <a:pt x="500" y="21"/>
                  </a:cubicBezTo>
                  <a:cubicBezTo>
                    <a:pt x="208" y="0"/>
                    <a:pt x="0" y="84"/>
                    <a:pt x="0" y="209"/>
                  </a:cubicBezTo>
                  <a:cubicBezTo>
                    <a:pt x="20" y="355"/>
                    <a:pt x="250" y="480"/>
                    <a:pt x="521" y="501"/>
                  </a:cubicBezTo>
                  <a:cubicBezTo>
                    <a:pt x="813" y="543"/>
                    <a:pt x="1022" y="439"/>
                    <a:pt x="1022" y="31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588" name="Freeform 1587"/>
            <p:cNvSpPr>
              <a:spLocks noChangeArrowheads="1"/>
            </p:cNvSpPr>
            <p:nvPr/>
          </p:nvSpPr>
          <p:spPr bwMode="auto">
            <a:xfrm>
              <a:off x="4808" y="923"/>
              <a:ext cx="236" cy="141"/>
            </a:xfrm>
            <a:custGeom>
              <a:avLst/>
              <a:gdLst>
                <a:gd name="T0" fmla="*/ 0 w 1043"/>
                <a:gd name="T1" fmla="*/ 0 h 627"/>
                <a:gd name="T2" fmla="*/ 0 w 1043"/>
                <a:gd name="T3" fmla="*/ 0 h 627"/>
                <a:gd name="T4" fmla="*/ 521 w 1043"/>
                <a:gd name="T5" fmla="*/ 292 h 627"/>
                <a:gd name="T6" fmla="*/ 1022 w 1043"/>
                <a:gd name="T7" fmla="*/ 104 h 627"/>
                <a:gd name="T8" fmla="*/ 1042 w 1043"/>
                <a:gd name="T9" fmla="*/ 397 h 627"/>
                <a:gd name="T10" fmla="*/ 542 w 1043"/>
                <a:gd name="T11" fmla="*/ 584 h 627"/>
                <a:gd name="T12" fmla="*/ 20 w 1043"/>
                <a:gd name="T13" fmla="*/ 292 h 627"/>
                <a:gd name="T14" fmla="*/ 0 w 1043"/>
                <a:gd name="T15" fmla="*/ 0 h 6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3" h="627">
                  <a:moveTo>
                    <a:pt x="0" y="0"/>
                  </a:moveTo>
                  <a:lnTo>
                    <a:pt x="0" y="0"/>
                  </a:lnTo>
                  <a:cubicBezTo>
                    <a:pt x="20" y="146"/>
                    <a:pt x="250" y="271"/>
                    <a:pt x="521" y="292"/>
                  </a:cubicBezTo>
                  <a:cubicBezTo>
                    <a:pt x="813" y="334"/>
                    <a:pt x="1022" y="230"/>
                    <a:pt x="1022" y="104"/>
                  </a:cubicBezTo>
                  <a:cubicBezTo>
                    <a:pt x="1042" y="397"/>
                    <a:pt x="1042" y="397"/>
                    <a:pt x="1042" y="397"/>
                  </a:cubicBezTo>
                  <a:cubicBezTo>
                    <a:pt x="1042" y="521"/>
                    <a:pt x="813" y="626"/>
                    <a:pt x="542" y="584"/>
                  </a:cubicBezTo>
                  <a:cubicBezTo>
                    <a:pt x="271" y="563"/>
                    <a:pt x="20" y="438"/>
                    <a:pt x="20" y="292"/>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589" name="Freeform 1588"/>
            <p:cNvSpPr>
              <a:spLocks noChangeArrowheads="1"/>
            </p:cNvSpPr>
            <p:nvPr/>
          </p:nvSpPr>
          <p:spPr bwMode="auto">
            <a:xfrm>
              <a:off x="5162" y="1056"/>
              <a:ext cx="232" cy="117"/>
            </a:xfrm>
            <a:custGeom>
              <a:avLst/>
              <a:gdLst>
                <a:gd name="T0" fmla="*/ 1022 w 1023"/>
                <a:gd name="T1" fmla="*/ 313 h 522"/>
                <a:gd name="T2" fmla="*/ 1022 w 1023"/>
                <a:gd name="T3" fmla="*/ 313 h 522"/>
                <a:gd name="T4" fmla="*/ 500 w 1023"/>
                <a:gd name="T5" fmla="*/ 21 h 522"/>
                <a:gd name="T6" fmla="*/ 0 w 1023"/>
                <a:gd name="T7" fmla="*/ 208 h 522"/>
                <a:gd name="T8" fmla="*/ 522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67"/>
                    <a:pt x="772" y="42"/>
                    <a:pt x="500" y="21"/>
                  </a:cubicBezTo>
                  <a:cubicBezTo>
                    <a:pt x="209" y="0"/>
                    <a:pt x="0" y="84"/>
                    <a:pt x="0" y="208"/>
                  </a:cubicBezTo>
                  <a:cubicBezTo>
                    <a:pt x="21" y="355"/>
                    <a:pt x="250" y="480"/>
                    <a:pt x="522" y="501"/>
                  </a:cubicBezTo>
                  <a:cubicBezTo>
                    <a:pt x="813" y="521"/>
                    <a:pt x="1022" y="438"/>
                    <a:pt x="1022" y="31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590" name="Freeform 1589"/>
            <p:cNvSpPr>
              <a:spLocks noChangeArrowheads="1"/>
            </p:cNvSpPr>
            <p:nvPr/>
          </p:nvSpPr>
          <p:spPr bwMode="auto">
            <a:xfrm>
              <a:off x="5162" y="1102"/>
              <a:ext cx="236" cy="137"/>
            </a:xfrm>
            <a:custGeom>
              <a:avLst/>
              <a:gdLst>
                <a:gd name="T0" fmla="*/ 0 w 1044"/>
                <a:gd name="T1" fmla="*/ 0 h 607"/>
                <a:gd name="T2" fmla="*/ 0 w 1044"/>
                <a:gd name="T3" fmla="*/ 0 h 607"/>
                <a:gd name="T4" fmla="*/ 522 w 1044"/>
                <a:gd name="T5" fmla="*/ 293 h 607"/>
                <a:gd name="T6" fmla="*/ 1022 w 1044"/>
                <a:gd name="T7" fmla="*/ 105 h 607"/>
                <a:gd name="T8" fmla="*/ 1022 w 1044"/>
                <a:gd name="T9" fmla="*/ 397 h 607"/>
                <a:gd name="T10" fmla="*/ 542 w 1044"/>
                <a:gd name="T11" fmla="*/ 584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7"/>
                    <a:pt x="250" y="272"/>
                    <a:pt x="522" y="293"/>
                  </a:cubicBezTo>
                  <a:cubicBezTo>
                    <a:pt x="813" y="313"/>
                    <a:pt x="1022" y="230"/>
                    <a:pt x="1022" y="105"/>
                  </a:cubicBezTo>
                  <a:cubicBezTo>
                    <a:pt x="1022" y="397"/>
                    <a:pt x="1022" y="397"/>
                    <a:pt x="1022" y="397"/>
                  </a:cubicBezTo>
                  <a:cubicBezTo>
                    <a:pt x="1043" y="522"/>
                    <a:pt x="813" y="606"/>
                    <a:pt x="542" y="584"/>
                  </a:cubicBezTo>
                  <a:cubicBezTo>
                    <a:pt x="250" y="564"/>
                    <a:pt x="21" y="439"/>
                    <a:pt x="21" y="293"/>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grpSp>
      <p:grpSp>
        <p:nvGrpSpPr>
          <p:cNvPr id="16" name="Group 15">
            <a:extLst>
              <a:ext uri="{FF2B5EF4-FFF2-40B4-BE49-F238E27FC236}">
                <a16:creationId xmlns:a16="http://schemas.microsoft.com/office/drawing/2014/main" xmlns="" id="{1FC427B1-6D1C-47DD-9949-CAAA768CEA63}"/>
              </a:ext>
            </a:extLst>
          </p:cNvPr>
          <p:cNvGrpSpPr/>
          <p:nvPr/>
        </p:nvGrpSpPr>
        <p:grpSpPr>
          <a:xfrm>
            <a:off x="430974" y="1035969"/>
            <a:ext cx="1966104" cy="1330317"/>
            <a:chOff x="430974" y="1035969"/>
            <a:chExt cx="1966104" cy="1330317"/>
          </a:xfrm>
        </p:grpSpPr>
        <p:sp>
          <p:nvSpPr>
            <p:cNvPr id="449" name="TextBox 448"/>
            <p:cNvSpPr txBox="1"/>
            <p:nvPr/>
          </p:nvSpPr>
          <p:spPr>
            <a:xfrm>
              <a:off x="430974" y="1442956"/>
              <a:ext cx="1966104" cy="923330"/>
            </a:xfrm>
            <a:prstGeom prst="rect">
              <a:avLst/>
            </a:prstGeom>
            <a:noFill/>
          </p:spPr>
          <p:txBody>
            <a:bodyPr wrap="square" lIns="0" tIns="0" rIns="0" bIns="0" rtlCol="0">
              <a:normAutofit/>
            </a:bodyPr>
            <a:lstStyle/>
            <a:p>
              <a:endParaRPr lang="en-US" sz="1200" dirty="0"/>
            </a:p>
          </p:txBody>
        </p:sp>
        <p:sp>
          <p:nvSpPr>
            <p:cNvPr id="450" name="TextBox 449"/>
            <p:cNvSpPr txBox="1"/>
            <p:nvPr/>
          </p:nvSpPr>
          <p:spPr>
            <a:xfrm>
              <a:off x="439217" y="1035969"/>
              <a:ext cx="761170" cy="369332"/>
            </a:xfrm>
            <a:prstGeom prst="rect">
              <a:avLst/>
            </a:prstGeom>
            <a:noFill/>
          </p:spPr>
          <p:txBody>
            <a:bodyPr wrap="none" lIns="0" tIns="0" rIns="0" bIns="0" rtlCol="0">
              <a:normAutofit/>
            </a:bodyPr>
            <a:lstStyle/>
            <a:p>
              <a:endParaRPr lang="en-US" sz="2400" b="1" dirty="0"/>
            </a:p>
          </p:txBody>
        </p:sp>
      </p:grpSp>
      <p:grpSp>
        <p:nvGrpSpPr>
          <p:cNvPr id="17" name="Group 16">
            <a:extLst>
              <a:ext uri="{FF2B5EF4-FFF2-40B4-BE49-F238E27FC236}">
                <a16:creationId xmlns:a16="http://schemas.microsoft.com/office/drawing/2014/main" xmlns="" id="{AB35DB00-B7A0-415F-AAF6-7C2F9E47A55E}"/>
              </a:ext>
            </a:extLst>
          </p:cNvPr>
          <p:cNvGrpSpPr/>
          <p:nvPr/>
        </p:nvGrpSpPr>
        <p:grpSpPr>
          <a:xfrm>
            <a:off x="374970" y="1935780"/>
            <a:ext cx="3335886" cy="1734350"/>
            <a:chOff x="2357042" y="1935780"/>
            <a:chExt cx="1353814" cy="1734350"/>
          </a:xfrm>
        </p:grpSpPr>
        <p:sp>
          <p:nvSpPr>
            <p:cNvPr id="1372" name="Pentagon 1371"/>
            <p:cNvSpPr/>
            <p:nvPr/>
          </p:nvSpPr>
          <p:spPr>
            <a:xfrm>
              <a:off x="2357042" y="1935780"/>
              <a:ext cx="1353814" cy="1734350"/>
            </a:xfrm>
            <a:prstGeom prst="homePlate">
              <a:avLst>
                <a:gd name="adj" fmla="val 34772"/>
              </a:avLst>
            </a:prstGeom>
            <a:gradFill flip="none" rotWithShape="1">
              <a:gsLst>
                <a:gs pos="0">
                  <a:schemeClr val="accent5">
                    <a:lumMod val="0"/>
                    <a:lumOff val="100000"/>
                  </a:schemeClr>
                </a:gs>
                <a:gs pos="35000">
                  <a:schemeClr val="accent5">
                    <a:lumMod val="0"/>
                    <a:lumOff val="100000"/>
                    <a:alpha val="65000"/>
                  </a:schemeClr>
                </a:gs>
                <a:gs pos="100000">
                  <a:schemeClr val="accent5">
                    <a:lumMod val="40000"/>
                    <a:lumOff val="60000"/>
                    <a:alpha val="29000"/>
                  </a:schemeClr>
                </a:gs>
              </a:gsLst>
              <a:path path="circle">
                <a:fillToRect l="50000" t="-80000" r="50000" b="180000"/>
              </a:path>
              <a:tileRect/>
            </a:gradFill>
            <a:ln>
              <a:gradFill flip="none" rotWithShape="1">
                <a:gsLst>
                  <a:gs pos="0">
                    <a:schemeClr val="accent5">
                      <a:lumMod val="0"/>
                      <a:lumOff val="100000"/>
                    </a:schemeClr>
                  </a:gs>
                  <a:gs pos="35000">
                    <a:schemeClr val="accent5">
                      <a:lumMod val="0"/>
                      <a:lumOff val="100000"/>
                    </a:schemeClr>
                  </a:gs>
                  <a:gs pos="100000">
                    <a:schemeClr val="tx1">
                      <a:lumMod val="85000"/>
                    </a:schemeClr>
                  </a:gs>
                </a:gsLst>
                <a:path path="circle">
                  <a:fillToRect l="50000" t="-80000" r="50000" b="180000"/>
                </a:path>
                <a:tileRect/>
              </a:gra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p>
              <a:pPr algn="ctr"/>
              <a:endParaRPr lang="en-US"/>
            </a:p>
          </p:txBody>
        </p:sp>
        <p:sp>
          <p:nvSpPr>
            <p:cNvPr id="3" name="Rectangle 2"/>
            <p:cNvSpPr/>
            <p:nvPr/>
          </p:nvSpPr>
          <p:spPr>
            <a:xfrm>
              <a:off x="2410980" y="2397684"/>
              <a:ext cx="1115271" cy="1120120"/>
            </a:xfrm>
            <a:prstGeom prst="rect">
              <a:avLst/>
            </a:prstGeom>
          </p:spPr>
          <p:txBody>
            <a:bodyPr wrap="square" lIns="0" tIns="0" rIns="0" bIns="0">
              <a:normAutofit/>
            </a:bodyPr>
            <a:lstStyle/>
            <a:p>
              <a:pPr algn="just"/>
              <a:endParaRPr lang="en-US" sz="1000" dirty="0" smtClean="0">
                <a:solidFill>
                  <a:schemeClr val="bg1"/>
                </a:solidFill>
              </a:endParaRPr>
            </a:p>
            <a:p>
              <a:r>
                <a:rPr lang="en-US" sz="1000" dirty="0" smtClean="0">
                  <a:solidFill>
                    <a:schemeClr val="bg1"/>
                  </a:solidFill>
                </a:rPr>
                <a:t>Como </a:t>
              </a:r>
              <a:r>
                <a:rPr lang="en-US" sz="1000" dirty="0" err="1" smtClean="0">
                  <a:solidFill>
                    <a:schemeClr val="bg1"/>
                  </a:solidFill>
                </a:rPr>
                <a:t>mínimo</a:t>
              </a:r>
              <a:r>
                <a:rPr lang="en-US" sz="1000" dirty="0" smtClean="0">
                  <a:solidFill>
                    <a:schemeClr val="bg1"/>
                  </a:solidFill>
                </a:rPr>
                <a:t> </a:t>
              </a:r>
              <a:r>
                <a:rPr lang="en-US" sz="1000" dirty="0" err="1" smtClean="0">
                  <a:solidFill>
                    <a:schemeClr val="bg1"/>
                  </a:solidFill>
                </a:rPr>
                <a:t>debe</a:t>
              </a:r>
              <a:r>
                <a:rPr lang="en-US" sz="1000" dirty="0" smtClean="0">
                  <a:solidFill>
                    <a:schemeClr val="bg1"/>
                  </a:solidFill>
                </a:rPr>
                <a:t> </a:t>
              </a:r>
              <a:r>
                <a:rPr lang="en-US" sz="1000" dirty="0" err="1" smtClean="0">
                  <a:solidFill>
                    <a:schemeClr val="bg1"/>
                  </a:solidFill>
                </a:rPr>
                <a:t>haber</a:t>
              </a:r>
              <a:r>
                <a:rPr lang="en-US" sz="1000" dirty="0" smtClean="0">
                  <a:solidFill>
                    <a:schemeClr val="bg1"/>
                  </a:solidFill>
                </a:rPr>
                <a:t> </a:t>
              </a:r>
              <a:r>
                <a:rPr lang="en-US" sz="1000" dirty="0" err="1" smtClean="0">
                  <a:solidFill>
                    <a:schemeClr val="bg1"/>
                  </a:solidFill>
                </a:rPr>
                <a:t>una</a:t>
              </a:r>
              <a:r>
                <a:rPr lang="en-US" sz="1000" dirty="0" smtClean="0">
                  <a:solidFill>
                    <a:schemeClr val="bg1"/>
                  </a:solidFill>
                </a:rPr>
                <a:t> </a:t>
              </a:r>
              <a:r>
                <a:rPr lang="en-US" sz="1000" dirty="0" err="1" smtClean="0">
                  <a:solidFill>
                    <a:schemeClr val="bg1"/>
                  </a:solidFill>
                </a:rPr>
                <a:t>discusión</a:t>
              </a:r>
              <a:r>
                <a:rPr lang="en-US" sz="1000" dirty="0" smtClean="0">
                  <a:solidFill>
                    <a:schemeClr val="bg1"/>
                  </a:solidFill>
                </a:rPr>
                <a:t> del </a:t>
              </a:r>
              <a:r>
                <a:rPr lang="en-US" sz="1000" dirty="0" err="1" smtClean="0">
                  <a:solidFill>
                    <a:schemeClr val="bg1"/>
                  </a:solidFill>
                </a:rPr>
                <a:t>progreso</a:t>
              </a:r>
              <a:r>
                <a:rPr lang="en-US" sz="1000" dirty="0" smtClean="0">
                  <a:solidFill>
                    <a:schemeClr val="bg1"/>
                  </a:solidFill>
                </a:rPr>
                <a:t> </a:t>
              </a:r>
              <a:r>
                <a:rPr lang="en-US" sz="1000" dirty="0" err="1" smtClean="0">
                  <a:solidFill>
                    <a:schemeClr val="bg1"/>
                  </a:solidFill>
                </a:rPr>
                <a:t>cada</a:t>
              </a:r>
              <a:r>
                <a:rPr lang="en-US" sz="1000" dirty="0" smtClean="0">
                  <a:solidFill>
                    <a:schemeClr val="bg1"/>
                  </a:solidFill>
                </a:rPr>
                <a:t> 10 </a:t>
              </a:r>
              <a:r>
                <a:rPr lang="en-US" sz="1000" dirty="0" err="1" smtClean="0">
                  <a:solidFill>
                    <a:schemeClr val="bg1"/>
                  </a:solidFill>
                </a:rPr>
                <a:t>semanas</a:t>
              </a:r>
              <a:r>
                <a:rPr lang="en-US" sz="1000" dirty="0" smtClean="0">
                  <a:solidFill>
                    <a:schemeClr val="bg1"/>
                  </a:solidFill>
                </a:rPr>
                <a:t> y </a:t>
              </a:r>
              <a:r>
                <a:rPr lang="en-US" sz="1000" dirty="0" err="1" smtClean="0">
                  <a:solidFill>
                    <a:schemeClr val="bg1"/>
                  </a:solidFill>
                </a:rPr>
                <a:t>hacer</a:t>
              </a:r>
              <a:r>
                <a:rPr lang="en-US" sz="1000" dirty="0" smtClean="0">
                  <a:solidFill>
                    <a:schemeClr val="bg1"/>
                  </a:solidFill>
                </a:rPr>
                <a:t> </a:t>
              </a:r>
              <a:r>
                <a:rPr lang="en-US" sz="1000" dirty="0" err="1" smtClean="0">
                  <a:solidFill>
                    <a:schemeClr val="bg1"/>
                  </a:solidFill>
                </a:rPr>
                <a:t>los</a:t>
              </a:r>
              <a:r>
                <a:rPr lang="en-US" sz="1000" dirty="0" smtClean="0">
                  <a:solidFill>
                    <a:schemeClr val="bg1"/>
                  </a:solidFill>
                </a:rPr>
                <a:t> </a:t>
              </a:r>
              <a:r>
                <a:rPr lang="en-US" sz="1000" dirty="0" err="1" smtClean="0">
                  <a:solidFill>
                    <a:schemeClr val="bg1"/>
                  </a:solidFill>
                </a:rPr>
                <a:t>ajustes</a:t>
              </a:r>
              <a:r>
                <a:rPr lang="en-US" sz="1000" dirty="0" smtClean="0">
                  <a:solidFill>
                    <a:schemeClr val="bg1"/>
                  </a:solidFill>
                </a:rPr>
                <a:t> </a:t>
              </a:r>
              <a:r>
                <a:rPr lang="en-US" sz="1000" dirty="0" err="1" smtClean="0">
                  <a:solidFill>
                    <a:schemeClr val="bg1"/>
                  </a:solidFill>
                </a:rPr>
                <a:t>necesarios</a:t>
              </a:r>
              <a:endParaRPr lang="en-US" sz="1000" dirty="0">
                <a:solidFill>
                  <a:schemeClr val="bg1"/>
                </a:solidFill>
              </a:endParaRPr>
            </a:p>
          </p:txBody>
        </p:sp>
        <p:sp>
          <p:nvSpPr>
            <p:cNvPr id="6" name="TextBox 5"/>
            <p:cNvSpPr txBox="1"/>
            <p:nvPr/>
          </p:nvSpPr>
          <p:spPr>
            <a:xfrm>
              <a:off x="2458111" y="2115409"/>
              <a:ext cx="512961" cy="216085"/>
            </a:xfrm>
            <a:prstGeom prst="rect">
              <a:avLst/>
            </a:prstGeom>
            <a:noFill/>
          </p:spPr>
          <p:txBody>
            <a:bodyPr wrap="none" lIns="0" tIns="0" rIns="0" bIns="0" rtlCol="0">
              <a:normAutofit/>
            </a:bodyPr>
            <a:lstStyle/>
            <a:p>
              <a:r>
                <a:rPr lang="en-US" dirty="0" err="1" smtClean="0">
                  <a:solidFill>
                    <a:schemeClr val="bg1"/>
                  </a:solidFill>
                </a:rPr>
                <a:t>Discusiones</a:t>
              </a:r>
              <a:r>
                <a:rPr lang="en-US" dirty="0" smtClean="0">
                  <a:solidFill>
                    <a:schemeClr val="bg1"/>
                  </a:solidFill>
                </a:rPr>
                <a:t> de </a:t>
              </a:r>
              <a:r>
                <a:rPr lang="en-US" dirty="0" err="1" smtClean="0">
                  <a:solidFill>
                    <a:schemeClr val="bg1"/>
                  </a:solidFill>
                </a:rPr>
                <a:t>Progreso</a:t>
              </a:r>
              <a:endParaRPr lang="en-US" dirty="0" smtClean="0">
                <a:solidFill>
                  <a:schemeClr val="bg1"/>
                </a:solidFill>
              </a:endParaRPr>
            </a:p>
          </p:txBody>
        </p:sp>
      </p:grpSp>
      <p:grpSp>
        <p:nvGrpSpPr>
          <p:cNvPr id="23" name="Group 22">
            <a:extLst>
              <a:ext uri="{FF2B5EF4-FFF2-40B4-BE49-F238E27FC236}">
                <a16:creationId xmlns:a16="http://schemas.microsoft.com/office/drawing/2014/main" xmlns="" id="{A1577F4B-2892-4233-A630-0DD1E0BC338C}"/>
              </a:ext>
            </a:extLst>
          </p:cNvPr>
          <p:cNvGrpSpPr/>
          <p:nvPr/>
        </p:nvGrpSpPr>
        <p:grpSpPr>
          <a:xfrm>
            <a:off x="4724837" y="1935780"/>
            <a:ext cx="1943572" cy="1734350"/>
            <a:chOff x="5314595" y="1935780"/>
            <a:chExt cx="1353814" cy="1734350"/>
          </a:xfrm>
        </p:grpSpPr>
        <p:grpSp>
          <p:nvGrpSpPr>
            <p:cNvPr id="22" name="Group 21">
              <a:extLst>
                <a:ext uri="{FF2B5EF4-FFF2-40B4-BE49-F238E27FC236}">
                  <a16:creationId xmlns:a16="http://schemas.microsoft.com/office/drawing/2014/main" xmlns="" id="{45A07901-DBE9-4459-8144-E7E34B3D5A48}"/>
                </a:ext>
              </a:extLst>
            </p:cNvPr>
            <p:cNvGrpSpPr/>
            <p:nvPr/>
          </p:nvGrpSpPr>
          <p:grpSpPr>
            <a:xfrm>
              <a:off x="5314595" y="1935780"/>
              <a:ext cx="1353814" cy="1734350"/>
              <a:chOff x="5314595" y="1935780"/>
              <a:chExt cx="1353814" cy="1734350"/>
            </a:xfrm>
          </p:grpSpPr>
          <p:sp>
            <p:nvSpPr>
              <p:cNvPr id="451" name="Pentagon 450"/>
              <p:cNvSpPr/>
              <p:nvPr/>
            </p:nvSpPr>
            <p:spPr>
              <a:xfrm>
                <a:off x="5314595" y="1935780"/>
                <a:ext cx="1353814" cy="1734350"/>
              </a:xfrm>
              <a:prstGeom prst="homePlate">
                <a:avLst>
                  <a:gd name="adj" fmla="val 34772"/>
                </a:avLst>
              </a:prstGeom>
              <a:gradFill flip="none" rotWithShape="1">
                <a:gsLst>
                  <a:gs pos="0">
                    <a:schemeClr val="accent5">
                      <a:lumMod val="0"/>
                      <a:lumOff val="100000"/>
                    </a:schemeClr>
                  </a:gs>
                  <a:gs pos="35000">
                    <a:schemeClr val="accent5">
                      <a:lumMod val="0"/>
                      <a:lumOff val="100000"/>
                      <a:alpha val="65000"/>
                    </a:schemeClr>
                  </a:gs>
                  <a:gs pos="100000">
                    <a:schemeClr val="accent5">
                      <a:lumMod val="40000"/>
                      <a:lumOff val="60000"/>
                      <a:alpha val="29000"/>
                    </a:schemeClr>
                  </a:gs>
                </a:gsLst>
                <a:path path="circle">
                  <a:fillToRect l="50000" t="-80000" r="50000" b="180000"/>
                </a:path>
                <a:tileRect/>
              </a:gradFill>
              <a:ln>
                <a:gradFill flip="none" rotWithShape="1">
                  <a:gsLst>
                    <a:gs pos="0">
                      <a:schemeClr val="accent5">
                        <a:lumMod val="0"/>
                        <a:lumOff val="100000"/>
                      </a:schemeClr>
                    </a:gs>
                    <a:gs pos="35000">
                      <a:schemeClr val="accent5">
                        <a:lumMod val="0"/>
                        <a:lumOff val="100000"/>
                      </a:schemeClr>
                    </a:gs>
                    <a:gs pos="100000">
                      <a:schemeClr val="tx1">
                        <a:lumMod val="85000"/>
                      </a:schemeClr>
                    </a:gs>
                  </a:gsLst>
                  <a:path path="circle">
                    <a:fillToRect l="50000" t="-80000" r="50000" b="180000"/>
                  </a:path>
                  <a:tileRect/>
                </a:gra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p>
                <a:pPr algn="ctr"/>
                <a:endParaRPr lang="en-US"/>
              </a:p>
            </p:txBody>
          </p:sp>
          <p:sp>
            <p:nvSpPr>
              <p:cNvPr id="453" name="Rectangle 452"/>
              <p:cNvSpPr/>
              <p:nvPr/>
            </p:nvSpPr>
            <p:spPr>
              <a:xfrm>
                <a:off x="5330537" y="2397684"/>
                <a:ext cx="1115271" cy="923330"/>
              </a:xfrm>
              <a:prstGeom prst="rect">
                <a:avLst/>
              </a:prstGeom>
            </p:spPr>
            <p:txBody>
              <a:bodyPr wrap="square" lIns="0" tIns="0" rIns="0" bIns="0">
                <a:normAutofit/>
              </a:bodyPr>
              <a:lstStyle/>
              <a:p>
                <a:endParaRPr lang="en-US" sz="1000" dirty="0">
                  <a:solidFill>
                    <a:schemeClr val="bg1"/>
                  </a:solidFill>
                </a:endParaRPr>
              </a:p>
              <a:p>
                <a:r>
                  <a:rPr lang="en-US" sz="1000" dirty="0" smtClean="0">
                    <a:solidFill>
                      <a:schemeClr val="bg1"/>
                    </a:solidFill>
                  </a:rPr>
                  <a:t>Al </a:t>
                </a:r>
                <a:r>
                  <a:rPr lang="en-US" sz="1000" dirty="0" err="1" smtClean="0">
                    <a:solidFill>
                      <a:schemeClr val="bg1"/>
                    </a:solidFill>
                  </a:rPr>
                  <a:t>menos</a:t>
                </a:r>
                <a:r>
                  <a:rPr lang="en-US" sz="1000" dirty="0" smtClean="0">
                    <a:solidFill>
                      <a:schemeClr val="bg1"/>
                    </a:solidFill>
                  </a:rPr>
                  <a:t> </a:t>
                </a:r>
                <a:r>
                  <a:rPr lang="en-US" sz="1000" dirty="0" err="1" smtClean="0">
                    <a:solidFill>
                      <a:schemeClr val="bg1"/>
                    </a:solidFill>
                  </a:rPr>
                  <a:t>cada</a:t>
                </a:r>
                <a:r>
                  <a:rPr lang="en-US" sz="1000" dirty="0" smtClean="0">
                    <a:solidFill>
                      <a:schemeClr val="bg1"/>
                    </a:solidFill>
                  </a:rPr>
                  <a:t> </a:t>
                </a:r>
                <a:r>
                  <a:rPr lang="en-US" sz="1000" dirty="0" err="1" smtClean="0">
                    <a:solidFill>
                      <a:schemeClr val="bg1"/>
                    </a:solidFill>
                  </a:rPr>
                  <a:t>tres</a:t>
                </a:r>
                <a:r>
                  <a:rPr lang="en-US" sz="1000" dirty="0" smtClean="0">
                    <a:solidFill>
                      <a:schemeClr val="bg1"/>
                    </a:solidFill>
                  </a:rPr>
                  <a:t> </a:t>
                </a:r>
                <a:r>
                  <a:rPr lang="en-US" sz="1000" dirty="0" err="1" smtClean="0">
                    <a:solidFill>
                      <a:schemeClr val="bg1"/>
                    </a:solidFill>
                  </a:rPr>
                  <a:t>años</a:t>
                </a:r>
                <a:r>
                  <a:rPr lang="en-US" sz="1000" dirty="0" smtClean="0">
                    <a:solidFill>
                      <a:schemeClr val="bg1"/>
                    </a:solidFill>
                  </a:rPr>
                  <a:t>  o </a:t>
                </a:r>
              </a:p>
              <a:p>
                <a:r>
                  <a:rPr lang="en-US" sz="1000" dirty="0">
                    <a:solidFill>
                      <a:schemeClr val="bg1"/>
                    </a:solidFill>
                  </a:rPr>
                  <a:t>a</a:t>
                </a:r>
                <a:r>
                  <a:rPr lang="en-US" sz="1000" dirty="0" smtClean="0">
                    <a:solidFill>
                      <a:schemeClr val="bg1"/>
                    </a:solidFill>
                  </a:rPr>
                  <a:t>ntes </a:t>
                </a:r>
                <a:r>
                  <a:rPr lang="en-US" sz="1000" dirty="0" err="1" smtClean="0">
                    <a:solidFill>
                      <a:schemeClr val="bg1"/>
                    </a:solidFill>
                  </a:rPr>
                  <a:t>si</a:t>
                </a:r>
                <a:r>
                  <a:rPr lang="en-US" sz="1000" dirty="0" smtClean="0">
                    <a:solidFill>
                      <a:schemeClr val="bg1"/>
                    </a:solidFill>
                  </a:rPr>
                  <a:t> </a:t>
                </a:r>
                <a:r>
                  <a:rPr lang="en-US" sz="1000" dirty="0" err="1" smtClean="0">
                    <a:solidFill>
                      <a:schemeClr val="bg1"/>
                    </a:solidFill>
                  </a:rPr>
                  <a:t>es</a:t>
                </a:r>
                <a:r>
                  <a:rPr lang="en-US" sz="1000" dirty="0" smtClean="0">
                    <a:solidFill>
                      <a:schemeClr val="bg1"/>
                    </a:solidFill>
                  </a:rPr>
                  <a:t> </a:t>
                </a:r>
                <a:r>
                  <a:rPr lang="en-US" sz="1000" dirty="0" err="1" smtClean="0">
                    <a:solidFill>
                      <a:schemeClr val="bg1"/>
                    </a:solidFill>
                  </a:rPr>
                  <a:t>necesario</a:t>
                </a:r>
                <a:r>
                  <a:rPr lang="en-US" sz="1000" dirty="0" smtClean="0">
                    <a:solidFill>
                      <a:schemeClr val="bg1"/>
                    </a:solidFill>
                  </a:rPr>
                  <a:t> o </a:t>
                </a:r>
                <a:r>
                  <a:rPr lang="en-US" sz="1000" dirty="0" err="1" smtClean="0">
                    <a:solidFill>
                      <a:schemeClr val="bg1"/>
                    </a:solidFill>
                  </a:rPr>
                  <a:t>recomendado</a:t>
                </a:r>
                <a:r>
                  <a:rPr lang="en-US" sz="1000" dirty="0" smtClean="0">
                    <a:solidFill>
                      <a:schemeClr val="bg1"/>
                    </a:solidFill>
                  </a:rPr>
                  <a:t> </a:t>
                </a:r>
                <a:r>
                  <a:rPr lang="en-US" sz="1000" dirty="0" err="1" smtClean="0">
                    <a:solidFill>
                      <a:schemeClr val="bg1"/>
                    </a:solidFill>
                  </a:rPr>
                  <a:t>por</a:t>
                </a:r>
                <a:r>
                  <a:rPr lang="en-US" sz="1000" dirty="0" smtClean="0">
                    <a:solidFill>
                      <a:schemeClr val="bg1"/>
                    </a:solidFill>
                  </a:rPr>
                  <a:t> </a:t>
                </a:r>
                <a:r>
                  <a:rPr lang="en-US" sz="1000" dirty="0" err="1" smtClean="0">
                    <a:solidFill>
                      <a:schemeClr val="bg1"/>
                    </a:solidFill>
                  </a:rPr>
                  <a:t>especialistas</a:t>
                </a:r>
                <a:endParaRPr lang="en-US" sz="1000" dirty="0" smtClean="0">
                  <a:solidFill>
                    <a:schemeClr val="bg1"/>
                  </a:solidFill>
                </a:endParaRPr>
              </a:p>
              <a:p>
                <a:r>
                  <a:rPr lang="en-US" sz="1000" dirty="0" smtClean="0">
                    <a:solidFill>
                      <a:schemeClr val="bg1"/>
                    </a:solidFill>
                  </a:rPr>
                  <a:t>o </a:t>
                </a:r>
                <a:r>
                  <a:rPr lang="en-US" sz="1000" dirty="0" err="1" smtClean="0">
                    <a:solidFill>
                      <a:schemeClr val="bg1"/>
                    </a:solidFill>
                  </a:rPr>
                  <a:t>decidido</a:t>
                </a:r>
                <a:r>
                  <a:rPr lang="en-US" sz="1000" dirty="0" smtClean="0">
                    <a:solidFill>
                      <a:schemeClr val="bg1"/>
                    </a:solidFill>
                  </a:rPr>
                  <a:t> </a:t>
                </a:r>
                <a:r>
                  <a:rPr lang="en-US" sz="1000" dirty="0" err="1" smtClean="0">
                    <a:solidFill>
                      <a:schemeClr val="bg1"/>
                    </a:solidFill>
                  </a:rPr>
                  <a:t>por</a:t>
                </a:r>
                <a:r>
                  <a:rPr lang="en-US" sz="1000" dirty="0" smtClean="0">
                    <a:solidFill>
                      <a:schemeClr val="bg1"/>
                    </a:solidFill>
                  </a:rPr>
                  <a:t> el COMPU</a:t>
                </a:r>
              </a:p>
            </p:txBody>
          </p:sp>
        </p:grpSp>
        <p:sp>
          <p:nvSpPr>
            <p:cNvPr id="455" name="TextBox 454"/>
            <p:cNvSpPr txBox="1"/>
            <p:nvPr/>
          </p:nvSpPr>
          <p:spPr>
            <a:xfrm>
              <a:off x="5384865" y="2115409"/>
              <a:ext cx="751809" cy="216085"/>
            </a:xfrm>
            <a:prstGeom prst="rect">
              <a:avLst/>
            </a:prstGeom>
            <a:noFill/>
          </p:spPr>
          <p:txBody>
            <a:bodyPr wrap="none" lIns="0" tIns="0" rIns="0" bIns="0" rtlCol="0">
              <a:normAutofit/>
            </a:bodyPr>
            <a:lstStyle/>
            <a:p>
              <a:r>
                <a:rPr lang="en-US" dirty="0" smtClean="0">
                  <a:solidFill>
                    <a:schemeClr val="bg1"/>
                  </a:solidFill>
                </a:rPr>
                <a:t>Re-</a:t>
              </a:r>
              <a:r>
                <a:rPr lang="en-US" dirty="0" err="1" smtClean="0">
                  <a:solidFill>
                    <a:schemeClr val="bg1"/>
                  </a:solidFill>
                </a:rPr>
                <a:t>Evaluaciones</a:t>
              </a:r>
              <a:endParaRPr lang="en-US" dirty="0">
                <a:solidFill>
                  <a:schemeClr val="bg1"/>
                </a:solidFill>
              </a:endParaRPr>
            </a:p>
          </p:txBody>
        </p:sp>
      </p:grpSp>
      <p:grpSp>
        <p:nvGrpSpPr>
          <p:cNvPr id="454" name="Group 453">
            <a:extLst>
              <a:ext uri="{FF2B5EF4-FFF2-40B4-BE49-F238E27FC236}">
                <a16:creationId xmlns:a16="http://schemas.microsoft.com/office/drawing/2014/main" xmlns="" id="{FD1F3E1E-D994-4FC9-9ABE-EE90CEEAD646}"/>
              </a:ext>
            </a:extLst>
          </p:cNvPr>
          <p:cNvGrpSpPr/>
          <p:nvPr/>
        </p:nvGrpSpPr>
        <p:grpSpPr>
          <a:xfrm>
            <a:off x="1168759" y="431733"/>
            <a:ext cx="599920" cy="519163"/>
            <a:chOff x="1168759" y="431733"/>
            <a:chExt cx="599920" cy="519163"/>
          </a:xfrm>
        </p:grpSpPr>
        <p:grpSp>
          <p:nvGrpSpPr>
            <p:cNvPr id="456" name="Group 455">
              <a:extLst>
                <a:ext uri="{FF2B5EF4-FFF2-40B4-BE49-F238E27FC236}">
                  <a16:creationId xmlns:a16="http://schemas.microsoft.com/office/drawing/2014/main" xmlns="" id="{5B60B8B7-DB47-45D3-860B-2FDBDA2209D3}"/>
                </a:ext>
              </a:extLst>
            </p:cNvPr>
            <p:cNvGrpSpPr/>
            <p:nvPr/>
          </p:nvGrpSpPr>
          <p:grpSpPr>
            <a:xfrm>
              <a:off x="1168759" y="431733"/>
              <a:ext cx="599920" cy="519163"/>
              <a:chOff x="1168759" y="431733"/>
              <a:chExt cx="599920" cy="519163"/>
            </a:xfrm>
          </p:grpSpPr>
          <p:sp>
            <p:nvSpPr>
              <p:cNvPr id="468" name="Freeform 467"/>
              <p:cNvSpPr>
                <a:spLocks noChangeArrowheads="1"/>
              </p:cNvSpPr>
              <p:nvPr/>
            </p:nvSpPr>
            <p:spPr bwMode="auto">
              <a:xfrm rot="20667446">
                <a:off x="1222866" y="579879"/>
                <a:ext cx="277989" cy="371017"/>
              </a:xfrm>
              <a:custGeom>
                <a:avLst/>
                <a:gdLst>
                  <a:gd name="T0" fmla="*/ 2920 w 2921"/>
                  <a:gd name="T1" fmla="*/ 3901 h 3902"/>
                  <a:gd name="T2" fmla="*/ 0 w 2921"/>
                  <a:gd name="T3" fmla="*/ 2650 h 3902"/>
                  <a:gd name="T4" fmla="*/ 0 w 2921"/>
                  <a:gd name="T5" fmla="*/ 0 h 3902"/>
                  <a:gd name="T6" fmla="*/ 2920 w 2921"/>
                  <a:gd name="T7" fmla="*/ 1273 h 3902"/>
                  <a:gd name="T8" fmla="*/ 2920 w 2921"/>
                  <a:gd name="T9" fmla="*/ 3901 h 3902"/>
                </a:gdLst>
                <a:ahLst/>
                <a:cxnLst>
                  <a:cxn ang="0">
                    <a:pos x="T0" y="T1"/>
                  </a:cxn>
                  <a:cxn ang="0">
                    <a:pos x="T2" y="T3"/>
                  </a:cxn>
                  <a:cxn ang="0">
                    <a:pos x="T4" y="T5"/>
                  </a:cxn>
                  <a:cxn ang="0">
                    <a:pos x="T6" y="T7"/>
                  </a:cxn>
                  <a:cxn ang="0">
                    <a:pos x="T8" y="T9"/>
                  </a:cxn>
                </a:cxnLst>
                <a:rect l="0" t="0" r="r" b="b"/>
                <a:pathLst>
                  <a:path w="2921" h="3902">
                    <a:moveTo>
                      <a:pt x="2920" y="3901"/>
                    </a:moveTo>
                    <a:lnTo>
                      <a:pt x="0" y="2650"/>
                    </a:lnTo>
                    <a:lnTo>
                      <a:pt x="0" y="0"/>
                    </a:lnTo>
                    <a:lnTo>
                      <a:pt x="2920" y="1273"/>
                    </a:lnTo>
                    <a:lnTo>
                      <a:pt x="2920" y="3901"/>
                    </a:lnTo>
                  </a:path>
                </a:pathLst>
              </a:custGeom>
              <a:gradFill flip="none" rotWithShape="1">
                <a:gsLst>
                  <a:gs pos="0">
                    <a:schemeClr val="bg2">
                      <a:lumMod val="60000"/>
                      <a:lumOff val="40000"/>
                    </a:schemeClr>
                  </a:gs>
                  <a:gs pos="46000">
                    <a:schemeClr val="bg2">
                      <a:lumMod val="60000"/>
                      <a:lumOff val="40000"/>
                    </a:schemeClr>
                  </a:gs>
                  <a:gs pos="100000">
                    <a:schemeClr val="bg2"/>
                  </a:gs>
                </a:gsLst>
                <a:path path="circle">
                  <a:fillToRect l="50000" t="130000" r="50000" b="-3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469" name="Freeform 468"/>
              <p:cNvSpPr>
                <a:spLocks noChangeArrowheads="1"/>
              </p:cNvSpPr>
              <p:nvPr/>
            </p:nvSpPr>
            <p:spPr bwMode="auto">
              <a:xfrm rot="20667446">
                <a:off x="1490690" y="505391"/>
                <a:ext cx="277989" cy="371017"/>
              </a:xfrm>
              <a:custGeom>
                <a:avLst/>
                <a:gdLst>
                  <a:gd name="T0" fmla="*/ 0 w 2921"/>
                  <a:gd name="T1" fmla="*/ 1273 h 3902"/>
                  <a:gd name="T2" fmla="*/ 0 w 2921"/>
                  <a:gd name="T3" fmla="*/ 1273 h 3902"/>
                  <a:gd name="T4" fmla="*/ 0 w 2921"/>
                  <a:gd name="T5" fmla="*/ 3901 h 3902"/>
                  <a:gd name="T6" fmla="*/ 0 w 2921"/>
                  <a:gd name="T7" fmla="*/ 3901 h 3902"/>
                  <a:gd name="T8" fmla="*/ 2920 w 2921"/>
                  <a:gd name="T9" fmla="*/ 2650 h 3902"/>
                  <a:gd name="T10" fmla="*/ 2920 w 2921"/>
                  <a:gd name="T11" fmla="*/ 0 h 3902"/>
                  <a:gd name="T12" fmla="*/ 0 w 2921"/>
                  <a:gd name="T13" fmla="*/ 1273 h 3902"/>
                </a:gdLst>
                <a:ahLst/>
                <a:cxnLst>
                  <a:cxn ang="0">
                    <a:pos x="T0" y="T1"/>
                  </a:cxn>
                  <a:cxn ang="0">
                    <a:pos x="T2" y="T3"/>
                  </a:cxn>
                  <a:cxn ang="0">
                    <a:pos x="T4" y="T5"/>
                  </a:cxn>
                  <a:cxn ang="0">
                    <a:pos x="T6" y="T7"/>
                  </a:cxn>
                  <a:cxn ang="0">
                    <a:pos x="T8" y="T9"/>
                  </a:cxn>
                  <a:cxn ang="0">
                    <a:pos x="T10" y="T11"/>
                  </a:cxn>
                  <a:cxn ang="0">
                    <a:pos x="T12" y="T13"/>
                  </a:cxn>
                </a:cxnLst>
                <a:rect l="0" t="0" r="r" b="b"/>
                <a:pathLst>
                  <a:path w="2921" h="3902">
                    <a:moveTo>
                      <a:pt x="0" y="1273"/>
                    </a:moveTo>
                    <a:lnTo>
                      <a:pt x="0" y="1273"/>
                    </a:lnTo>
                    <a:lnTo>
                      <a:pt x="0" y="3901"/>
                    </a:lnTo>
                    <a:lnTo>
                      <a:pt x="0" y="3901"/>
                    </a:lnTo>
                    <a:lnTo>
                      <a:pt x="2920" y="2650"/>
                    </a:lnTo>
                    <a:lnTo>
                      <a:pt x="2920" y="0"/>
                    </a:lnTo>
                    <a:lnTo>
                      <a:pt x="0" y="1273"/>
                    </a:lnTo>
                  </a:path>
                </a:pathLst>
              </a:custGeom>
              <a:gradFill flip="none" rotWithShape="1">
                <a:gsLst>
                  <a:gs pos="0">
                    <a:schemeClr val="bg2">
                      <a:lumMod val="55000"/>
                      <a:lumOff val="45000"/>
                    </a:schemeClr>
                  </a:gs>
                  <a:gs pos="36000">
                    <a:schemeClr val="bg2">
                      <a:lumMod val="65000"/>
                      <a:lumOff val="35000"/>
                    </a:schemeClr>
                  </a:gs>
                  <a:gs pos="97000">
                    <a:schemeClr val="bg2">
                      <a:lumMod val="75000"/>
                    </a:schemeClr>
                  </a:gs>
                </a:gsLst>
                <a:path path="circle">
                  <a:fillToRect l="50000" t="50000" r="50000" b="5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470" name="Freeform 469"/>
              <p:cNvSpPr>
                <a:spLocks noChangeArrowheads="1"/>
              </p:cNvSpPr>
              <p:nvPr/>
            </p:nvSpPr>
            <p:spPr bwMode="auto">
              <a:xfrm rot="20667446">
                <a:off x="1168759" y="431733"/>
                <a:ext cx="555558" cy="240342"/>
              </a:xfrm>
              <a:custGeom>
                <a:avLst/>
                <a:gdLst>
                  <a:gd name="T0" fmla="*/ 2920 w 5841"/>
                  <a:gd name="T1" fmla="*/ 0 h 2525"/>
                  <a:gd name="T2" fmla="*/ 0 w 5841"/>
                  <a:gd name="T3" fmla="*/ 1251 h 2525"/>
                  <a:gd name="T4" fmla="*/ 0 w 5841"/>
                  <a:gd name="T5" fmla="*/ 1251 h 2525"/>
                  <a:gd name="T6" fmla="*/ 2920 w 5841"/>
                  <a:gd name="T7" fmla="*/ 2524 h 2525"/>
                  <a:gd name="T8" fmla="*/ 2920 w 5841"/>
                  <a:gd name="T9" fmla="*/ 2524 h 2525"/>
                  <a:gd name="T10" fmla="*/ 5840 w 5841"/>
                  <a:gd name="T11" fmla="*/ 1251 h 2525"/>
                  <a:gd name="T12" fmla="*/ 2920 w 5841"/>
                  <a:gd name="T13" fmla="*/ 0 h 2525"/>
                </a:gdLst>
                <a:ahLst/>
                <a:cxnLst>
                  <a:cxn ang="0">
                    <a:pos x="T0" y="T1"/>
                  </a:cxn>
                  <a:cxn ang="0">
                    <a:pos x="T2" y="T3"/>
                  </a:cxn>
                  <a:cxn ang="0">
                    <a:pos x="T4" y="T5"/>
                  </a:cxn>
                  <a:cxn ang="0">
                    <a:pos x="T6" y="T7"/>
                  </a:cxn>
                  <a:cxn ang="0">
                    <a:pos x="T8" y="T9"/>
                  </a:cxn>
                  <a:cxn ang="0">
                    <a:pos x="T10" y="T11"/>
                  </a:cxn>
                  <a:cxn ang="0">
                    <a:pos x="T12" y="T13"/>
                  </a:cxn>
                </a:cxnLst>
                <a:rect l="0" t="0" r="r" b="b"/>
                <a:pathLst>
                  <a:path w="5841" h="2525">
                    <a:moveTo>
                      <a:pt x="2920" y="0"/>
                    </a:moveTo>
                    <a:lnTo>
                      <a:pt x="0" y="1251"/>
                    </a:lnTo>
                    <a:lnTo>
                      <a:pt x="0" y="1251"/>
                    </a:lnTo>
                    <a:lnTo>
                      <a:pt x="2920" y="2524"/>
                    </a:lnTo>
                    <a:lnTo>
                      <a:pt x="2920" y="2524"/>
                    </a:lnTo>
                    <a:lnTo>
                      <a:pt x="5840" y="1251"/>
                    </a:lnTo>
                    <a:lnTo>
                      <a:pt x="2920" y="0"/>
                    </a:lnTo>
                  </a:path>
                </a:pathLst>
              </a:custGeom>
              <a:gradFill flip="none" rotWithShape="1">
                <a:gsLst>
                  <a:gs pos="0">
                    <a:schemeClr val="bg2">
                      <a:lumMod val="0"/>
                      <a:lumOff val="100000"/>
                    </a:schemeClr>
                  </a:gs>
                  <a:gs pos="35000">
                    <a:schemeClr val="bg2">
                      <a:lumMod val="0"/>
                      <a:lumOff val="100000"/>
                    </a:schemeClr>
                  </a:gs>
                  <a:gs pos="100000">
                    <a:schemeClr val="bg2"/>
                  </a:gs>
                </a:gsLst>
                <a:path path="circle">
                  <a:fillToRect l="50000" t="-80000" r="50000" b="18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grpSp>
        <p:grpSp>
          <p:nvGrpSpPr>
            <p:cNvPr id="457" name="Group 456">
              <a:extLst>
                <a:ext uri="{FF2B5EF4-FFF2-40B4-BE49-F238E27FC236}">
                  <a16:creationId xmlns:a16="http://schemas.microsoft.com/office/drawing/2014/main" xmlns="" id="{DC971B26-EF1F-41FF-BF84-1F1E29192BF3}"/>
                </a:ext>
              </a:extLst>
            </p:cNvPr>
            <p:cNvGrpSpPr/>
            <p:nvPr/>
          </p:nvGrpSpPr>
          <p:grpSpPr>
            <a:xfrm>
              <a:off x="1247425" y="443803"/>
              <a:ext cx="379422" cy="192854"/>
              <a:chOff x="1247425" y="443803"/>
              <a:chExt cx="379422" cy="192854"/>
            </a:xfrm>
          </p:grpSpPr>
          <p:grpSp>
            <p:nvGrpSpPr>
              <p:cNvPr id="458" name="Group 457">
                <a:extLst>
                  <a:ext uri="{FF2B5EF4-FFF2-40B4-BE49-F238E27FC236}">
                    <a16:creationId xmlns:a16="http://schemas.microsoft.com/office/drawing/2014/main" xmlns="" id="{88B5F081-AFB2-4DCF-9C91-D2FB8D22DCBA}"/>
                  </a:ext>
                </a:extLst>
              </p:cNvPr>
              <p:cNvGrpSpPr/>
              <p:nvPr/>
            </p:nvGrpSpPr>
            <p:grpSpPr>
              <a:xfrm>
                <a:off x="1247425" y="443803"/>
                <a:ext cx="370305" cy="165962"/>
                <a:chOff x="1247425" y="443803"/>
                <a:chExt cx="370305" cy="165962"/>
              </a:xfrm>
            </p:grpSpPr>
            <p:sp>
              <p:nvSpPr>
                <p:cNvPr id="464" name="Freeform 463"/>
                <p:cNvSpPr>
                  <a:spLocks noChangeArrowheads="1"/>
                </p:cNvSpPr>
                <p:nvPr/>
              </p:nvSpPr>
              <p:spPr bwMode="auto">
                <a:xfrm rot="20667446">
                  <a:off x="1247425" y="528057"/>
                  <a:ext cx="96582" cy="49161"/>
                </a:xfrm>
                <a:custGeom>
                  <a:avLst/>
                  <a:gdLst>
                    <a:gd name="T0" fmla="*/ 1022 w 1023"/>
                    <a:gd name="T1" fmla="*/ 313 h 522"/>
                    <a:gd name="T2" fmla="*/ 1022 w 1023"/>
                    <a:gd name="T3" fmla="*/ 313 h 522"/>
                    <a:gd name="T4" fmla="*/ 501 w 1023"/>
                    <a:gd name="T5" fmla="*/ 21 h 522"/>
                    <a:gd name="T6" fmla="*/ 0 w 1023"/>
                    <a:gd name="T7" fmla="*/ 208 h 522"/>
                    <a:gd name="T8" fmla="*/ 522 w 1023"/>
                    <a:gd name="T9" fmla="*/ 500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2" y="167"/>
                        <a:pt x="772" y="41"/>
                        <a:pt x="501" y="21"/>
                      </a:cubicBezTo>
                      <a:cubicBezTo>
                        <a:pt x="209" y="0"/>
                        <a:pt x="0" y="83"/>
                        <a:pt x="0" y="208"/>
                      </a:cubicBezTo>
                      <a:cubicBezTo>
                        <a:pt x="21" y="354"/>
                        <a:pt x="251" y="480"/>
                        <a:pt x="522" y="500"/>
                      </a:cubicBezTo>
                      <a:cubicBezTo>
                        <a:pt x="813" y="521"/>
                        <a:pt x="1022" y="438"/>
                        <a:pt x="1022" y="313"/>
                      </a:cubicBezTo>
                    </a:path>
                  </a:pathLst>
                </a:custGeom>
                <a:solidFill>
                  <a:schemeClr val="bg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2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465" name="Freeform 464"/>
                <p:cNvSpPr>
                  <a:spLocks noChangeArrowheads="1"/>
                </p:cNvSpPr>
                <p:nvPr/>
              </p:nvSpPr>
              <p:spPr bwMode="auto">
                <a:xfrm rot="20667446">
                  <a:off x="1410974" y="558923"/>
                  <a:ext cx="96582" cy="50842"/>
                </a:xfrm>
                <a:custGeom>
                  <a:avLst/>
                  <a:gdLst>
                    <a:gd name="T0" fmla="*/ 1023 w 1024"/>
                    <a:gd name="T1" fmla="*/ 334 h 544"/>
                    <a:gd name="T2" fmla="*/ 1023 w 1024"/>
                    <a:gd name="T3" fmla="*/ 334 h 544"/>
                    <a:gd name="T4" fmla="*/ 501 w 1024"/>
                    <a:gd name="T5" fmla="*/ 43 h 544"/>
                    <a:gd name="T6" fmla="*/ 0 w 1024"/>
                    <a:gd name="T7" fmla="*/ 230 h 544"/>
                    <a:gd name="T8" fmla="*/ 522 w 1024"/>
                    <a:gd name="T9" fmla="*/ 522 h 544"/>
                    <a:gd name="T10" fmla="*/ 1023 w 1024"/>
                    <a:gd name="T11" fmla="*/ 334 h 544"/>
                  </a:gdLst>
                  <a:ahLst/>
                  <a:cxnLst>
                    <a:cxn ang="0">
                      <a:pos x="T0" y="T1"/>
                    </a:cxn>
                    <a:cxn ang="0">
                      <a:pos x="T2" y="T3"/>
                    </a:cxn>
                    <a:cxn ang="0">
                      <a:pos x="T4" y="T5"/>
                    </a:cxn>
                    <a:cxn ang="0">
                      <a:pos x="T6" y="T7"/>
                    </a:cxn>
                    <a:cxn ang="0">
                      <a:pos x="T8" y="T9"/>
                    </a:cxn>
                    <a:cxn ang="0">
                      <a:pos x="T10" y="T11"/>
                    </a:cxn>
                  </a:cxnLst>
                  <a:rect l="0" t="0" r="r" b="b"/>
                  <a:pathLst>
                    <a:path w="1024" h="544">
                      <a:moveTo>
                        <a:pt x="1023" y="334"/>
                      </a:moveTo>
                      <a:lnTo>
                        <a:pt x="1023" y="334"/>
                      </a:lnTo>
                      <a:cubicBezTo>
                        <a:pt x="1002" y="188"/>
                        <a:pt x="773" y="63"/>
                        <a:pt x="501" y="43"/>
                      </a:cubicBezTo>
                      <a:cubicBezTo>
                        <a:pt x="209" y="0"/>
                        <a:pt x="0" y="105"/>
                        <a:pt x="0" y="230"/>
                      </a:cubicBezTo>
                      <a:cubicBezTo>
                        <a:pt x="22" y="355"/>
                        <a:pt x="251" y="501"/>
                        <a:pt x="522" y="522"/>
                      </a:cubicBezTo>
                      <a:cubicBezTo>
                        <a:pt x="814" y="543"/>
                        <a:pt x="1023" y="460"/>
                        <a:pt x="1023" y="334"/>
                      </a:cubicBezTo>
                    </a:path>
                  </a:pathLst>
                </a:custGeom>
                <a:solidFill>
                  <a:schemeClr val="bg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2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466" name="Freeform 465"/>
                <p:cNvSpPr>
                  <a:spLocks noChangeArrowheads="1"/>
                </p:cNvSpPr>
                <p:nvPr/>
              </p:nvSpPr>
              <p:spPr bwMode="auto">
                <a:xfrm rot="20667446">
                  <a:off x="1357599" y="443803"/>
                  <a:ext cx="96582" cy="50842"/>
                </a:xfrm>
                <a:custGeom>
                  <a:avLst/>
                  <a:gdLst>
                    <a:gd name="T0" fmla="*/ 1022 w 1023"/>
                    <a:gd name="T1" fmla="*/ 313 h 544"/>
                    <a:gd name="T2" fmla="*/ 1022 w 1023"/>
                    <a:gd name="T3" fmla="*/ 313 h 544"/>
                    <a:gd name="T4" fmla="*/ 501 w 1023"/>
                    <a:gd name="T5" fmla="*/ 22 h 544"/>
                    <a:gd name="T6" fmla="*/ 0 w 1023"/>
                    <a:gd name="T7" fmla="*/ 230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2"/>
                      </a:cubicBezTo>
                      <a:cubicBezTo>
                        <a:pt x="208" y="0"/>
                        <a:pt x="0" y="84"/>
                        <a:pt x="0" y="230"/>
                      </a:cubicBezTo>
                      <a:cubicBezTo>
                        <a:pt x="21" y="355"/>
                        <a:pt x="250" y="480"/>
                        <a:pt x="521" y="501"/>
                      </a:cubicBezTo>
                      <a:cubicBezTo>
                        <a:pt x="814" y="543"/>
                        <a:pt x="1022" y="459"/>
                        <a:pt x="1022" y="313"/>
                      </a:cubicBezTo>
                    </a:path>
                  </a:pathLst>
                </a:custGeom>
                <a:solidFill>
                  <a:schemeClr val="bg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2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467" name="Freeform 466"/>
                <p:cNvSpPr>
                  <a:spLocks noChangeArrowheads="1"/>
                </p:cNvSpPr>
                <p:nvPr/>
              </p:nvSpPr>
              <p:spPr bwMode="auto">
                <a:xfrm rot="20667446">
                  <a:off x="1521148" y="476350"/>
                  <a:ext cx="96582" cy="49161"/>
                </a:xfrm>
                <a:custGeom>
                  <a:avLst/>
                  <a:gdLst>
                    <a:gd name="T0" fmla="*/ 1022 w 1023"/>
                    <a:gd name="T1" fmla="*/ 313 h 522"/>
                    <a:gd name="T2" fmla="*/ 1022 w 1023"/>
                    <a:gd name="T3" fmla="*/ 313 h 522"/>
                    <a:gd name="T4" fmla="*/ 501 w 1023"/>
                    <a:gd name="T5" fmla="*/ 21 h 522"/>
                    <a:gd name="T6" fmla="*/ 0 w 1023"/>
                    <a:gd name="T7" fmla="*/ 208 h 522"/>
                    <a:gd name="T8" fmla="*/ 521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88"/>
                        <a:pt x="772" y="42"/>
                        <a:pt x="501" y="21"/>
                      </a:cubicBezTo>
                      <a:cubicBezTo>
                        <a:pt x="208" y="0"/>
                        <a:pt x="0" y="84"/>
                        <a:pt x="0" y="208"/>
                      </a:cubicBezTo>
                      <a:cubicBezTo>
                        <a:pt x="0" y="355"/>
                        <a:pt x="250" y="480"/>
                        <a:pt x="521" y="501"/>
                      </a:cubicBezTo>
                      <a:cubicBezTo>
                        <a:pt x="813" y="521"/>
                        <a:pt x="1022" y="438"/>
                        <a:pt x="1022" y="313"/>
                      </a:cubicBezTo>
                    </a:path>
                  </a:pathLst>
                </a:custGeom>
                <a:solidFill>
                  <a:schemeClr val="bg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2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grpSp>
          <p:grpSp>
            <p:nvGrpSpPr>
              <p:cNvPr id="459" name="Group 458">
                <a:extLst>
                  <a:ext uri="{FF2B5EF4-FFF2-40B4-BE49-F238E27FC236}">
                    <a16:creationId xmlns:a16="http://schemas.microsoft.com/office/drawing/2014/main" xmlns="" id="{8824C855-50DA-4307-A5D7-A25E6726DD12}"/>
                  </a:ext>
                </a:extLst>
              </p:cNvPr>
              <p:cNvGrpSpPr/>
              <p:nvPr/>
            </p:nvGrpSpPr>
            <p:grpSpPr>
              <a:xfrm>
                <a:off x="1253683" y="464408"/>
                <a:ext cx="373164" cy="172249"/>
                <a:chOff x="1253683" y="464408"/>
                <a:chExt cx="373164" cy="172249"/>
              </a:xfrm>
            </p:grpSpPr>
            <p:sp>
              <p:nvSpPr>
                <p:cNvPr id="460" name="Freeform 459"/>
                <p:cNvSpPr>
                  <a:spLocks noChangeArrowheads="1"/>
                </p:cNvSpPr>
                <p:nvPr/>
              </p:nvSpPr>
              <p:spPr bwMode="auto">
                <a:xfrm rot="20667446">
                  <a:off x="1253683" y="546187"/>
                  <a:ext cx="99102" cy="57564"/>
                </a:xfrm>
                <a:custGeom>
                  <a:avLst/>
                  <a:gdLst>
                    <a:gd name="T0" fmla="*/ 0 w 1044"/>
                    <a:gd name="T1" fmla="*/ 0 h 607"/>
                    <a:gd name="T2" fmla="*/ 0 w 1044"/>
                    <a:gd name="T3" fmla="*/ 0 h 607"/>
                    <a:gd name="T4" fmla="*/ 522 w 1044"/>
                    <a:gd name="T5" fmla="*/ 292 h 607"/>
                    <a:gd name="T6" fmla="*/ 1022 w 1044"/>
                    <a:gd name="T7" fmla="*/ 105 h 607"/>
                    <a:gd name="T8" fmla="*/ 1022 w 1044"/>
                    <a:gd name="T9" fmla="*/ 397 h 607"/>
                    <a:gd name="T10" fmla="*/ 542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1" y="272"/>
                        <a:pt x="522" y="292"/>
                      </a:cubicBezTo>
                      <a:cubicBezTo>
                        <a:pt x="813" y="313"/>
                        <a:pt x="1022" y="230"/>
                        <a:pt x="1022" y="105"/>
                      </a:cubicBezTo>
                      <a:cubicBezTo>
                        <a:pt x="1022" y="397"/>
                        <a:pt x="1022" y="397"/>
                        <a:pt x="1022" y="397"/>
                      </a:cubicBezTo>
                      <a:cubicBezTo>
                        <a:pt x="1043" y="522"/>
                        <a:pt x="813" y="606"/>
                        <a:pt x="542" y="584"/>
                      </a:cubicBezTo>
                      <a:cubicBezTo>
                        <a:pt x="251" y="563"/>
                        <a:pt x="21" y="439"/>
                        <a:pt x="21" y="292"/>
                      </a:cubicBezTo>
                      <a:lnTo>
                        <a:pt x="0" y="0"/>
                      </a:lnTo>
                    </a:path>
                  </a:pathLst>
                </a:custGeom>
                <a:solidFill>
                  <a:schemeClr val="bg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461" name="Freeform 460"/>
                <p:cNvSpPr>
                  <a:spLocks noChangeArrowheads="1"/>
                </p:cNvSpPr>
                <p:nvPr/>
              </p:nvSpPr>
              <p:spPr bwMode="auto">
                <a:xfrm rot="20667446">
                  <a:off x="1417683" y="579933"/>
                  <a:ext cx="99102" cy="56724"/>
                </a:xfrm>
                <a:custGeom>
                  <a:avLst/>
                  <a:gdLst>
                    <a:gd name="T0" fmla="*/ 0 w 1045"/>
                    <a:gd name="T1" fmla="*/ 0 h 606"/>
                    <a:gd name="T2" fmla="*/ 0 w 1045"/>
                    <a:gd name="T3" fmla="*/ 0 h 606"/>
                    <a:gd name="T4" fmla="*/ 522 w 1045"/>
                    <a:gd name="T5" fmla="*/ 292 h 606"/>
                    <a:gd name="T6" fmla="*/ 1023 w 1045"/>
                    <a:gd name="T7" fmla="*/ 104 h 606"/>
                    <a:gd name="T8" fmla="*/ 1023 w 1045"/>
                    <a:gd name="T9" fmla="*/ 397 h 606"/>
                    <a:gd name="T10" fmla="*/ 543 w 1045"/>
                    <a:gd name="T11" fmla="*/ 584 h 606"/>
                    <a:gd name="T12" fmla="*/ 22 w 1045"/>
                    <a:gd name="T13" fmla="*/ 292 h 606"/>
                    <a:gd name="T14" fmla="*/ 0 w 1045"/>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5" h="606">
                      <a:moveTo>
                        <a:pt x="0" y="0"/>
                      </a:moveTo>
                      <a:lnTo>
                        <a:pt x="0" y="0"/>
                      </a:lnTo>
                      <a:cubicBezTo>
                        <a:pt x="22" y="125"/>
                        <a:pt x="251" y="271"/>
                        <a:pt x="522" y="292"/>
                      </a:cubicBezTo>
                      <a:cubicBezTo>
                        <a:pt x="814" y="313"/>
                        <a:pt x="1023" y="230"/>
                        <a:pt x="1023" y="104"/>
                      </a:cubicBezTo>
                      <a:cubicBezTo>
                        <a:pt x="1023" y="397"/>
                        <a:pt x="1023" y="397"/>
                        <a:pt x="1023" y="397"/>
                      </a:cubicBezTo>
                      <a:cubicBezTo>
                        <a:pt x="1044" y="521"/>
                        <a:pt x="814" y="605"/>
                        <a:pt x="543" y="584"/>
                      </a:cubicBezTo>
                      <a:cubicBezTo>
                        <a:pt x="251" y="564"/>
                        <a:pt x="22" y="417"/>
                        <a:pt x="22" y="292"/>
                      </a:cubicBezTo>
                      <a:lnTo>
                        <a:pt x="0" y="0"/>
                      </a:lnTo>
                    </a:path>
                  </a:pathLst>
                </a:custGeom>
                <a:solidFill>
                  <a:schemeClr val="bg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462" name="Freeform 461"/>
                <p:cNvSpPr>
                  <a:spLocks noChangeArrowheads="1"/>
                </p:cNvSpPr>
                <p:nvPr/>
              </p:nvSpPr>
              <p:spPr bwMode="auto">
                <a:xfrm rot="20667446">
                  <a:off x="1364196" y="464408"/>
                  <a:ext cx="99102" cy="56724"/>
                </a:xfrm>
                <a:custGeom>
                  <a:avLst/>
                  <a:gdLst>
                    <a:gd name="T0" fmla="*/ 0 w 1044"/>
                    <a:gd name="T1" fmla="*/ 0 h 606"/>
                    <a:gd name="T2" fmla="*/ 0 w 1044"/>
                    <a:gd name="T3" fmla="*/ 0 h 606"/>
                    <a:gd name="T4" fmla="*/ 521 w 1044"/>
                    <a:gd name="T5" fmla="*/ 271 h 606"/>
                    <a:gd name="T6" fmla="*/ 1022 w 1044"/>
                    <a:gd name="T7" fmla="*/ 83 h 606"/>
                    <a:gd name="T8" fmla="*/ 1022 w 1044"/>
                    <a:gd name="T9" fmla="*/ 376 h 606"/>
                    <a:gd name="T10" fmla="*/ 542 w 1044"/>
                    <a:gd name="T11" fmla="*/ 563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71"/>
                      </a:cubicBezTo>
                      <a:cubicBezTo>
                        <a:pt x="814" y="313"/>
                        <a:pt x="1022" y="229"/>
                        <a:pt x="1022" y="83"/>
                      </a:cubicBezTo>
                      <a:cubicBezTo>
                        <a:pt x="1022" y="376"/>
                        <a:pt x="1022" y="376"/>
                        <a:pt x="1022" y="376"/>
                      </a:cubicBezTo>
                      <a:cubicBezTo>
                        <a:pt x="1043" y="521"/>
                        <a:pt x="814" y="605"/>
                        <a:pt x="542" y="563"/>
                      </a:cubicBezTo>
                      <a:cubicBezTo>
                        <a:pt x="250" y="542"/>
                        <a:pt x="21" y="417"/>
                        <a:pt x="21" y="292"/>
                      </a:cubicBezTo>
                      <a:lnTo>
                        <a:pt x="0" y="0"/>
                      </a:lnTo>
                    </a:path>
                  </a:pathLst>
                </a:custGeom>
                <a:solidFill>
                  <a:schemeClr val="bg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463" name="Freeform 462"/>
                <p:cNvSpPr>
                  <a:spLocks noChangeArrowheads="1"/>
                </p:cNvSpPr>
                <p:nvPr/>
              </p:nvSpPr>
              <p:spPr bwMode="auto">
                <a:xfrm rot="20667446">
                  <a:off x="1527745" y="495695"/>
                  <a:ext cx="99102" cy="57564"/>
                </a:xfrm>
                <a:custGeom>
                  <a:avLst/>
                  <a:gdLst>
                    <a:gd name="T0" fmla="*/ 0 w 1044"/>
                    <a:gd name="T1" fmla="*/ 0 h 607"/>
                    <a:gd name="T2" fmla="*/ 0 w 1044"/>
                    <a:gd name="T3" fmla="*/ 0 h 607"/>
                    <a:gd name="T4" fmla="*/ 521 w 1044"/>
                    <a:gd name="T5" fmla="*/ 293 h 607"/>
                    <a:gd name="T6" fmla="*/ 1022 w 1044"/>
                    <a:gd name="T7" fmla="*/ 105 h 607"/>
                    <a:gd name="T8" fmla="*/ 1022 w 1044"/>
                    <a:gd name="T9" fmla="*/ 397 h 607"/>
                    <a:gd name="T10" fmla="*/ 542 w 1044"/>
                    <a:gd name="T11" fmla="*/ 585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7"/>
                        <a:pt x="250" y="272"/>
                        <a:pt x="521" y="293"/>
                      </a:cubicBezTo>
                      <a:cubicBezTo>
                        <a:pt x="813" y="313"/>
                        <a:pt x="1022" y="230"/>
                        <a:pt x="1022" y="105"/>
                      </a:cubicBezTo>
                      <a:cubicBezTo>
                        <a:pt x="1022" y="397"/>
                        <a:pt x="1022" y="397"/>
                        <a:pt x="1022" y="397"/>
                      </a:cubicBezTo>
                      <a:cubicBezTo>
                        <a:pt x="1043" y="522"/>
                        <a:pt x="813" y="606"/>
                        <a:pt x="542" y="585"/>
                      </a:cubicBezTo>
                      <a:cubicBezTo>
                        <a:pt x="250" y="564"/>
                        <a:pt x="21" y="439"/>
                        <a:pt x="21" y="293"/>
                      </a:cubicBezTo>
                      <a:lnTo>
                        <a:pt x="0" y="0"/>
                      </a:lnTo>
                    </a:path>
                  </a:pathLst>
                </a:custGeom>
                <a:solidFill>
                  <a:schemeClr val="bg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grpSp>
        </p:grpSp>
      </p:grpSp>
      <p:grpSp>
        <p:nvGrpSpPr>
          <p:cNvPr id="471" name="Group 470">
            <a:extLst>
              <a:ext uri="{FF2B5EF4-FFF2-40B4-BE49-F238E27FC236}">
                <a16:creationId xmlns:a16="http://schemas.microsoft.com/office/drawing/2014/main" xmlns="" id="{869C946C-D1DB-4F22-AB11-4889CA7D38DC}"/>
              </a:ext>
            </a:extLst>
          </p:cNvPr>
          <p:cNvGrpSpPr/>
          <p:nvPr/>
        </p:nvGrpSpPr>
        <p:grpSpPr>
          <a:xfrm>
            <a:off x="1435534" y="77188"/>
            <a:ext cx="910160" cy="648864"/>
            <a:chOff x="1435534" y="77188"/>
            <a:chExt cx="910160" cy="648864"/>
          </a:xfrm>
        </p:grpSpPr>
        <p:sp>
          <p:nvSpPr>
            <p:cNvPr id="472" name="Freeform 471"/>
            <p:cNvSpPr>
              <a:spLocks noChangeArrowheads="1"/>
            </p:cNvSpPr>
            <p:nvPr/>
          </p:nvSpPr>
          <p:spPr bwMode="auto">
            <a:xfrm rot="1505432">
              <a:off x="1435534" y="174410"/>
              <a:ext cx="277779" cy="369292"/>
            </a:xfrm>
            <a:custGeom>
              <a:avLst/>
              <a:gdLst>
                <a:gd name="T0" fmla="*/ 2921 w 2922"/>
                <a:gd name="T1" fmla="*/ 3879 h 3880"/>
                <a:gd name="T2" fmla="*/ 0 w 2922"/>
                <a:gd name="T3" fmla="*/ 2629 h 3880"/>
                <a:gd name="T4" fmla="*/ 0 w 2922"/>
                <a:gd name="T5" fmla="*/ 0 h 3880"/>
                <a:gd name="T6" fmla="*/ 2921 w 2922"/>
                <a:gd name="T7" fmla="*/ 1251 h 3880"/>
                <a:gd name="T8" fmla="*/ 2921 w 2922"/>
                <a:gd name="T9" fmla="*/ 3879 h 3880"/>
              </a:gdLst>
              <a:ahLst/>
              <a:cxnLst>
                <a:cxn ang="0">
                  <a:pos x="T0" y="T1"/>
                </a:cxn>
                <a:cxn ang="0">
                  <a:pos x="T2" y="T3"/>
                </a:cxn>
                <a:cxn ang="0">
                  <a:pos x="T4" y="T5"/>
                </a:cxn>
                <a:cxn ang="0">
                  <a:pos x="T6" y="T7"/>
                </a:cxn>
                <a:cxn ang="0">
                  <a:pos x="T8" y="T9"/>
                </a:cxn>
              </a:cxnLst>
              <a:rect l="0" t="0" r="r" b="b"/>
              <a:pathLst>
                <a:path w="2922" h="3880">
                  <a:moveTo>
                    <a:pt x="2921" y="3879"/>
                  </a:moveTo>
                  <a:lnTo>
                    <a:pt x="0" y="2629"/>
                  </a:lnTo>
                  <a:lnTo>
                    <a:pt x="0" y="0"/>
                  </a:lnTo>
                  <a:lnTo>
                    <a:pt x="2921" y="1251"/>
                  </a:lnTo>
                  <a:lnTo>
                    <a:pt x="2921" y="3879"/>
                  </a:lnTo>
                </a:path>
              </a:pathLst>
            </a:custGeom>
            <a:gradFill flip="none" rotWithShape="1">
              <a:gsLst>
                <a:gs pos="0">
                  <a:schemeClr val="tx2">
                    <a:lumMod val="25000"/>
                  </a:schemeClr>
                </a:gs>
                <a:gs pos="48000">
                  <a:schemeClr val="tx2">
                    <a:lumMod val="50000"/>
                  </a:schemeClr>
                </a:gs>
                <a:gs pos="100000">
                  <a:schemeClr val="tx2">
                    <a:lumMod val="75000"/>
                  </a:schemeClr>
                </a:gs>
              </a:gsLst>
              <a:lin ang="16200000" scaled="1"/>
              <a:tileRect/>
            </a:gradFill>
            <a:ln>
              <a:noFill/>
            </a:ln>
            <a:effectLs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473" name="Freeform 472"/>
            <p:cNvSpPr>
              <a:spLocks noChangeArrowheads="1"/>
            </p:cNvSpPr>
            <p:nvPr/>
          </p:nvSpPr>
          <p:spPr bwMode="auto">
            <a:xfrm rot="1505432">
              <a:off x="1699443" y="236741"/>
              <a:ext cx="555558" cy="489311"/>
            </a:xfrm>
            <a:custGeom>
              <a:avLst/>
              <a:gdLst>
                <a:gd name="T0" fmla="*/ 2920 w 5842"/>
                <a:gd name="T1" fmla="*/ 1272 h 5152"/>
                <a:gd name="T2" fmla="*/ 0 w 5842"/>
                <a:gd name="T3" fmla="*/ 2523 h 5152"/>
                <a:gd name="T4" fmla="*/ 0 w 5842"/>
                <a:gd name="T5" fmla="*/ 5151 h 5152"/>
                <a:gd name="T6" fmla="*/ 2920 w 5842"/>
                <a:gd name="T7" fmla="*/ 3901 h 5152"/>
                <a:gd name="T8" fmla="*/ 5841 w 5842"/>
                <a:gd name="T9" fmla="*/ 2649 h 5152"/>
                <a:gd name="T10" fmla="*/ 5841 w 5842"/>
                <a:gd name="T11" fmla="*/ 0 h 5152"/>
                <a:gd name="T12" fmla="*/ 2920 w 5842"/>
                <a:gd name="T13" fmla="*/ 1272 h 5152"/>
              </a:gdLst>
              <a:ahLst/>
              <a:cxnLst>
                <a:cxn ang="0">
                  <a:pos x="T0" y="T1"/>
                </a:cxn>
                <a:cxn ang="0">
                  <a:pos x="T2" y="T3"/>
                </a:cxn>
                <a:cxn ang="0">
                  <a:pos x="T4" y="T5"/>
                </a:cxn>
                <a:cxn ang="0">
                  <a:pos x="T6" y="T7"/>
                </a:cxn>
                <a:cxn ang="0">
                  <a:pos x="T8" y="T9"/>
                </a:cxn>
                <a:cxn ang="0">
                  <a:pos x="T10" y="T11"/>
                </a:cxn>
                <a:cxn ang="0">
                  <a:pos x="T12" y="T13"/>
                </a:cxn>
              </a:cxnLst>
              <a:rect l="0" t="0" r="r" b="b"/>
              <a:pathLst>
                <a:path w="5842" h="5152">
                  <a:moveTo>
                    <a:pt x="2920" y="1272"/>
                  </a:moveTo>
                  <a:lnTo>
                    <a:pt x="0" y="2523"/>
                  </a:lnTo>
                  <a:lnTo>
                    <a:pt x="0" y="5151"/>
                  </a:lnTo>
                  <a:lnTo>
                    <a:pt x="2920" y="3901"/>
                  </a:lnTo>
                  <a:lnTo>
                    <a:pt x="5841" y="2649"/>
                  </a:lnTo>
                  <a:lnTo>
                    <a:pt x="5841" y="0"/>
                  </a:lnTo>
                  <a:lnTo>
                    <a:pt x="2920" y="1272"/>
                  </a:lnTo>
                </a:path>
              </a:pathLst>
            </a:custGeom>
            <a:gradFill flip="none" rotWithShape="1">
              <a:gsLst>
                <a:gs pos="0">
                  <a:schemeClr val="tx2">
                    <a:lumMod val="90000"/>
                  </a:schemeClr>
                </a:gs>
                <a:gs pos="23000">
                  <a:schemeClr val="tx2">
                    <a:lumMod val="75000"/>
                  </a:schemeClr>
                </a:gs>
                <a:gs pos="69000">
                  <a:schemeClr val="tx2">
                    <a:lumMod val="25000"/>
                  </a:schemeClr>
                </a:gs>
                <a:gs pos="97000">
                  <a:schemeClr val="tx2">
                    <a:lumMod val="50000"/>
                  </a:schemeClr>
                </a:gs>
              </a:gsLst>
              <a:lin ang="2700000" scaled="1"/>
              <a:tileRect/>
            </a:gradFill>
            <a:ln>
              <a:noFill/>
            </a:ln>
            <a:effectLs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474" name="Freeform 473"/>
            <p:cNvSpPr>
              <a:spLocks noChangeArrowheads="1"/>
            </p:cNvSpPr>
            <p:nvPr/>
          </p:nvSpPr>
          <p:spPr bwMode="auto">
            <a:xfrm rot="1505432">
              <a:off x="1512357" y="77188"/>
              <a:ext cx="833337" cy="359220"/>
            </a:xfrm>
            <a:custGeom>
              <a:avLst/>
              <a:gdLst>
                <a:gd name="T0" fmla="*/ 5841 w 8763"/>
                <a:gd name="T1" fmla="*/ 0 h 3776"/>
                <a:gd name="T2" fmla="*/ 2921 w 8763"/>
                <a:gd name="T3" fmla="*/ 1252 h 3776"/>
                <a:gd name="T4" fmla="*/ 0 w 8763"/>
                <a:gd name="T5" fmla="*/ 2524 h 3776"/>
                <a:gd name="T6" fmla="*/ 2921 w 8763"/>
                <a:gd name="T7" fmla="*/ 3775 h 3776"/>
                <a:gd name="T8" fmla="*/ 5841 w 8763"/>
                <a:gd name="T9" fmla="*/ 2524 h 3776"/>
                <a:gd name="T10" fmla="*/ 8762 w 8763"/>
                <a:gd name="T11" fmla="*/ 1252 h 3776"/>
                <a:gd name="T12" fmla="*/ 5841 w 8763"/>
                <a:gd name="T13" fmla="*/ 0 h 3776"/>
              </a:gdLst>
              <a:ahLst/>
              <a:cxnLst>
                <a:cxn ang="0">
                  <a:pos x="T0" y="T1"/>
                </a:cxn>
                <a:cxn ang="0">
                  <a:pos x="T2" y="T3"/>
                </a:cxn>
                <a:cxn ang="0">
                  <a:pos x="T4" y="T5"/>
                </a:cxn>
                <a:cxn ang="0">
                  <a:pos x="T6" y="T7"/>
                </a:cxn>
                <a:cxn ang="0">
                  <a:pos x="T8" y="T9"/>
                </a:cxn>
                <a:cxn ang="0">
                  <a:pos x="T10" y="T11"/>
                </a:cxn>
                <a:cxn ang="0">
                  <a:pos x="T12" y="T13"/>
                </a:cxn>
              </a:cxnLst>
              <a:rect l="0" t="0" r="r" b="b"/>
              <a:pathLst>
                <a:path w="8763" h="3776">
                  <a:moveTo>
                    <a:pt x="5841" y="0"/>
                  </a:moveTo>
                  <a:lnTo>
                    <a:pt x="2921" y="1252"/>
                  </a:lnTo>
                  <a:lnTo>
                    <a:pt x="0" y="2524"/>
                  </a:lnTo>
                  <a:lnTo>
                    <a:pt x="2921" y="3775"/>
                  </a:lnTo>
                  <a:lnTo>
                    <a:pt x="5841" y="2524"/>
                  </a:lnTo>
                  <a:lnTo>
                    <a:pt x="8762" y="1252"/>
                  </a:lnTo>
                  <a:lnTo>
                    <a:pt x="5841" y="0"/>
                  </a:lnTo>
                </a:path>
              </a:pathLst>
            </a:custGeom>
            <a:gradFill flip="none" rotWithShape="1">
              <a:gsLst>
                <a:gs pos="0">
                  <a:schemeClr val="tx2">
                    <a:lumMod val="90000"/>
                  </a:schemeClr>
                </a:gs>
                <a:gs pos="51000">
                  <a:schemeClr val="tx2">
                    <a:lumMod val="90000"/>
                  </a:schemeClr>
                </a:gs>
                <a:gs pos="83000">
                  <a:schemeClr val="tx2">
                    <a:lumMod val="75000"/>
                  </a:schemeClr>
                </a:gs>
                <a:gs pos="100000">
                  <a:schemeClr val="tx2">
                    <a:lumMod val="75000"/>
                  </a:schemeClr>
                </a:gs>
              </a:gsLst>
              <a:lin ang="5400000" scaled="1"/>
              <a:tileRect/>
            </a:gradFill>
            <a:ln>
              <a:noFill/>
            </a:ln>
            <a:effectLs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grpSp>
          <p:nvGrpSpPr>
            <p:cNvPr id="475" name="Group 474">
              <a:extLst>
                <a:ext uri="{FF2B5EF4-FFF2-40B4-BE49-F238E27FC236}">
                  <a16:creationId xmlns:a16="http://schemas.microsoft.com/office/drawing/2014/main" xmlns="" id="{83FA9BFB-5E52-4408-9578-E5431FCD63DE}"/>
                </a:ext>
              </a:extLst>
            </p:cNvPr>
            <p:cNvGrpSpPr/>
            <p:nvPr/>
          </p:nvGrpSpPr>
          <p:grpSpPr>
            <a:xfrm>
              <a:off x="1614748" y="123689"/>
              <a:ext cx="630670" cy="232160"/>
              <a:chOff x="1614748" y="123689"/>
              <a:chExt cx="630670" cy="232160"/>
            </a:xfrm>
          </p:grpSpPr>
          <p:grpSp>
            <p:nvGrpSpPr>
              <p:cNvPr id="476" name="Group 475">
                <a:extLst>
                  <a:ext uri="{FF2B5EF4-FFF2-40B4-BE49-F238E27FC236}">
                    <a16:creationId xmlns:a16="http://schemas.microsoft.com/office/drawing/2014/main" xmlns="" id="{C04D78EB-F8E2-46BF-B370-C931353679B2}"/>
                  </a:ext>
                </a:extLst>
              </p:cNvPr>
              <p:cNvGrpSpPr/>
              <p:nvPr/>
            </p:nvGrpSpPr>
            <p:grpSpPr>
              <a:xfrm>
                <a:off x="1623648" y="123689"/>
                <a:ext cx="621770" cy="206325"/>
                <a:chOff x="1623648" y="123689"/>
                <a:chExt cx="621770" cy="206325"/>
              </a:xfrm>
            </p:grpSpPr>
            <p:sp>
              <p:nvSpPr>
                <p:cNvPr id="486" name="Freeform 485"/>
                <p:cNvSpPr>
                  <a:spLocks noChangeArrowheads="1"/>
                </p:cNvSpPr>
                <p:nvPr/>
              </p:nvSpPr>
              <p:spPr bwMode="auto">
                <a:xfrm rot="1505432">
                  <a:off x="1623648" y="123689"/>
                  <a:ext cx="98188" cy="50778"/>
                </a:xfrm>
                <a:custGeom>
                  <a:avLst/>
                  <a:gdLst>
                    <a:gd name="T0" fmla="*/ 1022 w 1044"/>
                    <a:gd name="T1" fmla="*/ 333 h 543"/>
                    <a:gd name="T2" fmla="*/ 1022 w 1044"/>
                    <a:gd name="T3" fmla="*/ 333 h 543"/>
                    <a:gd name="T4" fmla="*/ 500 w 1044"/>
                    <a:gd name="T5" fmla="*/ 41 h 543"/>
                    <a:gd name="T6" fmla="*/ 20 w 1044"/>
                    <a:gd name="T7" fmla="*/ 229 h 543"/>
                    <a:gd name="T8" fmla="*/ 542 w 1044"/>
                    <a:gd name="T9" fmla="*/ 521 h 543"/>
                    <a:gd name="T10" fmla="*/ 1022 w 1044"/>
                    <a:gd name="T11" fmla="*/ 333 h 543"/>
                  </a:gdLst>
                  <a:ahLst/>
                  <a:cxnLst>
                    <a:cxn ang="0">
                      <a:pos x="T0" y="T1"/>
                    </a:cxn>
                    <a:cxn ang="0">
                      <a:pos x="T2" y="T3"/>
                    </a:cxn>
                    <a:cxn ang="0">
                      <a:pos x="T4" y="T5"/>
                    </a:cxn>
                    <a:cxn ang="0">
                      <a:pos x="T6" y="T7"/>
                    </a:cxn>
                    <a:cxn ang="0">
                      <a:pos x="T8" y="T9"/>
                    </a:cxn>
                    <a:cxn ang="0">
                      <a:pos x="T10" y="T11"/>
                    </a:cxn>
                  </a:cxnLst>
                  <a:rect l="0" t="0" r="r" b="b"/>
                  <a:pathLst>
                    <a:path w="1044" h="543">
                      <a:moveTo>
                        <a:pt x="1022" y="333"/>
                      </a:moveTo>
                      <a:lnTo>
                        <a:pt x="1022" y="333"/>
                      </a:lnTo>
                      <a:cubicBezTo>
                        <a:pt x="1022" y="187"/>
                        <a:pt x="793" y="62"/>
                        <a:pt x="500" y="41"/>
                      </a:cubicBezTo>
                      <a:cubicBezTo>
                        <a:pt x="229" y="0"/>
                        <a:pt x="0" y="104"/>
                        <a:pt x="20" y="229"/>
                      </a:cubicBezTo>
                      <a:cubicBezTo>
                        <a:pt x="20" y="354"/>
                        <a:pt x="250" y="479"/>
                        <a:pt x="542" y="521"/>
                      </a:cubicBezTo>
                      <a:cubicBezTo>
                        <a:pt x="813" y="542"/>
                        <a:pt x="1043" y="458"/>
                        <a:pt x="1022" y="333"/>
                      </a:cubicBezTo>
                    </a:path>
                  </a:pathLst>
                </a:custGeom>
                <a:solidFill>
                  <a:schemeClr val="tx2"/>
                </a:solidFill>
                <a:ln>
                  <a:noFill/>
                </a:ln>
                <a:effectLst/>
                <a:extLst/>
              </p:spPr>
              <p:txBody>
                <a:bodyPr wrap="none" lIns="0" tIns="0" rIns="0" bIns="0" anchor="ctr">
                  <a:normAutofit fontScale="2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487" name="Freeform 486"/>
                <p:cNvSpPr>
                  <a:spLocks noChangeArrowheads="1"/>
                </p:cNvSpPr>
                <p:nvPr/>
              </p:nvSpPr>
              <p:spPr bwMode="auto">
                <a:xfrm rot="1505432">
                  <a:off x="1726077" y="253907"/>
                  <a:ext cx="99027" cy="51617"/>
                </a:xfrm>
                <a:custGeom>
                  <a:avLst/>
                  <a:gdLst>
                    <a:gd name="T0" fmla="*/ 1022 w 1044"/>
                    <a:gd name="T1" fmla="*/ 313 h 544"/>
                    <a:gd name="T2" fmla="*/ 1022 w 1044"/>
                    <a:gd name="T3" fmla="*/ 313 h 544"/>
                    <a:gd name="T4" fmla="*/ 501 w 1044"/>
                    <a:gd name="T5" fmla="*/ 21 h 544"/>
                    <a:gd name="T6" fmla="*/ 21 w 1044"/>
                    <a:gd name="T7" fmla="*/ 230 h 544"/>
                    <a:gd name="T8" fmla="*/ 542 w 1044"/>
                    <a:gd name="T9" fmla="*/ 522 h 544"/>
                    <a:gd name="T10" fmla="*/ 1022 w 1044"/>
                    <a:gd name="T11" fmla="*/ 313 h 544"/>
                  </a:gdLst>
                  <a:ahLst/>
                  <a:cxnLst>
                    <a:cxn ang="0">
                      <a:pos x="T0" y="T1"/>
                    </a:cxn>
                    <a:cxn ang="0">
                      <a:pos x="T2" y="T3"/>
                    </a:cxn>
                    <a:cxn ang="0">
                      <a:pos x="T4" y="T5"/>
                    </a:cxn>
                    <a:cxn ang="0">
                      <a:pos x="T6" y="T7"/>
                    </a:cxn>
                    <a:cxn ang="0">
                      <a:pos x="T8" y="T9"/>
                    </a:cxn>
                    <a:cxn ang="0">
                      <a:pos x="T10" y="T11"/>
                    </a:cxn>
                  </a:cxnLst>
                  <a:rect l="0" t="0" r="r" b="b"/>
                  <a:pathLst>
                    <a:path w="1044" h="544">
                      <a:moveTo>
                        <a:pt x="1022" y="313"/>
                      </a:moveTo>
                      <a:lnTo>
                        <a:pt x="1022" y="313"/>
                      </a:lnTo>
                      <a:cubicBezTo>
                        <a:pt x="1022" y="188"/>
                        <a:pt x="793" y="63"/>
                        <a:pt x="501" y="21"/>
                      </a:cubicBezTo>
                      <a:cubicBezTo>
                        <a:pt x="230" y="0"/>
                        <a:pt x="0" y="83"/>
                        <a:pt x="21" y="230"/>
                      </a:cubicBezTo>
                      <a:cubicBezTo>
                        <a:pt x="21" y="355"/>
                        <a:pt x="251" y="480"/>
                        <a:pt x="542" y="522"/>
                      </a:cubicBezTo>
                      <a:cubicBezTo>
                        <a:pt x="814" y="543"/>
                        <a:pt x="1043" y="459"/>
                        <a:pt x="1022" y="313"/>
                      </a:cubicBezTo>
                    </a:path>
                  </a:pathLst>
                </a:custGeom>
                <a:solidFill>
                  <a:schemeClr val="tx2"/>
                </a:solidFill>
                <a:ln>
                  <a:noFill/>
                </a:ln>
                <a:effectLst/>
                <a:extLst/>
              </p:spPr>
              <p:txBody>
                <a:bodyPr wrap="none" lIns="0" tIns="0" rIns="0" bIns="0" anchor="ctr">
                  <a:normAutofit fontScale="2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488" name="Freeform 487"/>
                <p:cNvSpPr>
                  <a:spLocks noChangeArrowheads="1"/>
                </p:cNvSpPr>
                <p:nvPr/>
              </p:nvSpPr>
              <p:spPr bwMode="auto">
                <a:xfrm rot="1505432">
                  <a:off x="1763938" y="131722"/>
                  <a:ext cx="97349" cy="50778"/>
                </a:xfrm>
                <a:custGeom>
                  <a:avLst/>
                  <a:gdLst>
                    <a:gd name="T0" fmla="*/ 1022 w 1023"/>
                    <a:gd name="T1" fmla="*/ 313 h 544"/>
                    <a:gd name="T2" fmla="*/ 1022 w 1023"/>
                    <a:gd name="T3" fmla="*/ 313 h 544"/>
                    <a:gd name="T4" fmla="*/ 501 w 1023"/>
                    <a:gd name="T5" fmla="*/ 21 h 544"/>
                    <a:gd name="T6" fmla="*/ 0 w 1023"/>
                    <a:gd name="T7" fmla="*/ 229 h 544"/>
                    <a:gd name="T8" fmla="*/ 521 w 1023"/>
                    <a:gd name="T9" fmla="*/ 500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1"/>
                      </a:cubicBezTo>
                      <a:cubicBezTo>
                        <a:pt x="208" y="0"/>
                        <a:pt x="0" y="83"/>
                        <a:pt x="0" y="229"/>
                      </a:cubicBezTo>
                      <a:cubicBezTo>
                        <a:pt x="0" y="355"/>
                        <a:pt x="250" y="480"/>
                        <a:pt x="521" y="500"/>
                      </a:cubicBezTo>
                      <a:cubicBezTo>
                        <a:pt x="813" y="543"/>
                        <a:pt x="1022" y="459"/>
                        <a:pt x="1022" y="313"/>
                      </a:cubicBezTo>
                    </a:path>
                  </a:pathLst>
                </a:custGeom>
                <a:solidFill>
                  <a:schemeClr val="tx2"/>
                </a:solidFill>
                <a:ln>
                  <a:noFill/>
                </a:ln>
                <a:effectLst/>
                <a:extLst/>
              </p:spPr>
              <p:txBody>
                <a:bodyPr wrap="none" lIns="0" tIns="0" rIns="0" bIns="0" anchor="ctr">
                  <a:normAutofit fontScale="2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489" name="Freeform 488"/>
                <p:cNvSpPr>
                  <a:spLocks noChangeArrowheads="1"/>
                </p:cNvSpPr>
                <p:nvPr/>
              </p:nvSpPr>
              <p:spPr bwMode="auto">
                <a:xfrm rot="1505432">
                  <a:off x="1865962" y="262083"/>
                  <a:ext cx="98188" cy="49099"/>
                </a:xfrm>
                <a:custGeom>
                  <a:avLst/>
                  <a:gdLst>
                    <a:gd name="T0" fmla="*/ 1044 w 1045"/>
                    <a:gd name="T1" fmla="*/ 313 h 522"/>
                    <a:gd name="T2" fmla="*/ 1044 w 1045"/>
                    <a:gd name="T3" fmla="*/ 313 h 522"/>
                    <a:gd name="T4" fmla="*/ 501 w 1045"/>
                    <a:gd name="T5" fmla="*/ 21 h 522"/>
                    <a:gd name="T6" fmla="*/ 21 w 1045"/>
                    <a:gd name="T7" fmla="*/ 208 h 522"/>
                    <a:gd name="T8" fmla="*/ 543 w 1045"/>
                    <a:gd name="T9" fmla="*/ 500 h 522"/>
                    <a:gd name="T10" fmla="*/ 1044 w 1045"/>
                    <a:gd name="T11" fmla="*/ 313 h 522"/>
                  </a:gdLst>
                  <a:ahLst/>
                  <a:cxnLst>
                    <a:cxn ang="0">
                      <a:pos x="T0" y="T1"/>
                    </a:cxn>
                    <a:cxn ang="0">
                      <a:pos x="T2" y="T3"/>
                    </a:cxn>
                    <a:cxn ang="0">
                      <a:pos x="T4" y="T5"/>
                    </a:cxn>
                    <a:cxn ang="0">
                      <a:pos x="T6" y="T7"/>
                    </a:cxn>
                    <a:cxn ang="0">
                      <a:pos x="T8" y="T9"/>
                    </a:cxn>
                    <a:cxn ang="0">
                      <a:pos x="T10" y="T11"/>
                    </a:cxn>
                  </a:cxnLst>
                  <a:rect l="0" t="0" r="r" b="b"/>
                  <a:pathLst>
                    <a:path w="1045" h="522">
                      <a:moveTo>
                        <a:pt x="1044" y="313"/>
                      </a:moveTo>
                      <a:lnTo>
                        <a:pt x="1044" y="313"/>
                      </a:lnTo>
                      <a:cubicBezTo>
                        <a:pt x="1022" y="187"/>
                        <a:pt x="793" y="41"/>
                        <a:pt x="501" y="21"/>
                      </a:cubicBezTo>
                      <a:cubicBezTo>
                        <a:pt x="230" y="0"/>
                        <a:pt x="0" y="83"/>
                        <a:pt x="21" y="208"/>
                      </a:cubicBezTo>
                      <a:cubicBezTo>
                        <a:pt x="21" y="354"/>
                        <a:pt x="271" y="480"/>
                        <a:pt x="543" y="500"/>
                      </a:cubicBezTo>
                      <a:cubicBezTo>
                        <a:pt x="814" y="521"/>
                        <a:pt x="1044" y="438"/>
                        <a:pt x="1044" y="313"/>
                      </a:cubicBezTo>
                    </a:path>
                  </a:pathLst>
                </a:custGeom>
                <a:solidFill>
                  <a:schemeClr val="tx2"/>
                </a:solidFill>
                <a:ln>
                  <a:noFill/>
                </a:ln>
                <a:effectLst/>
                <a:extLst/>
              </p:spPr>
              <p:txBody>
                <a:bodyPr wrap="none" lIns="0" tIns="0" rIns="0" bIns="0" anchor="ctr">
                  <a:normAutofit fontScale="2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490" name="Freeform 489"/>
                <p:cNvSpPr>
                  <a:spLocks noChangeArrowheads="1"/>
                </p:cNvSpPr>
                <p:nvPr/>
              </p:nvSpPr>
              <p:spPr bwMode="auto">
                <a:xfrm rot="1505432">
                  <a:off x="1906566" y="141816"/>
                  <a:ext cx="99027" cy="49099"/>
                </a:xfrm>
                <a:custGeom>
                  <a:avLst/>
                  <a:gdLst>
                    <a:gd name="T0" fmla="*/ 1023 w 1044"/>
                    <a:gd name="T1" fmla="*/ 313 h 522"/>
                    <a:gd name="T2" fmla="*/ 1023 w 1044"/>
                    <a:gd name="T3" fmla="*/ 313 h 522"/>
                    <a:gd name="T4" fmla="*/ 501 w 1044"/>
                    <a:gd name="T5" fmla="*/ 21 h 522"/>
                    <a:gd name="T6" fmla="*/ 0 w 1044"/>
                    <a:gd name="T7" fmla="*/ 208 h 522"/>
                    <a:gd name="T8" fmla="*/ 543 w 1044"/>
                    <a:gd name="T9" fmla="*/ 500 h 522"/>
                    <a:gd name="T10" fmla="*/ 1023 w 1044"/>
                    <a:gd name="T11" fmla="*/ 313 h 522"/>
                  </a:gdLst>
                  <a:ahLst/>
                  <a:cxnLst>
                    <a:cxn ang="0">
                      <a:pos x="T0" y="T1"/>
                    </a:cxn>
                    <a:cxn ang="0">
                      <a:pos x="T2" y="T3"/>
                    </a:cxn>
                    <a:cxn ang="0">
                      <a:pos x="T4" y="T5"/>
                    </a:cxn>
                    <a:cxn ang="0">
                      <a:pos x="T6" y="T7"/>
                    </a:cxn>
                    <a:cxn ang="0">
                      <a:pos x="T8" y="T9"/>
                    </a:cxn>
                    <a:cxn ang="0">
                      <a:pos x="T10" y="T11"/>
                    </a:cxn>
                  </a:cxnLst>
                  <a:rect l="0" t="0" r="r" b="b"/>
                  <a:pathLst>
                    <a:path w="1044" h="522">
                      <a:moveTo>
                        <a:pt x="1023" y="313"/>
                      </a:moveTo>
                      <a:lnTo>
                        <a:pt x="1023" y="313"/>
                      </a:lnTo>
                      <a:cubicBezTo>
                        <a:pt x="1023" y="167"/>
                        <a:pt x="772" y="41"/>
                        <a:pt x="501" y="21"/>
                      </a:cubicBezTo>
                      <a:cubicBezTo>
                        <a:pt x="230" y="0"/>
                        <a:pt x="0" y="83"/>
                        <a:pt x="0" y="208"/>
                      </a:cubicBezTo>
                      <a:cubicBezTo>
                        <a:pt x="21" y="354"/>
                        <a:pt x="250" y="480"/>
                        <a:pt x="543" y="500"/>
                      </a:cubicBezTo>
                      <a:cubicBezTo>
                        <a:pt x="814" y="521"/>
                        <a:pt x="1043" y="438"/>
                        <a:pt x="1023" y="313"/>
                      </a:cubicBezTo>
                    </a:path>
                  </a:pathLst>
                </a:custGeom>
                <a:solidFill>
                  <a:schemeClr val="tx2"/>
                </a:solidFill>
                <a:ln>
                  <a:noFill/>
                </a:ln>
                <a:effectLst/>
                <a:extLst/>
              </p:spPr>
              <p:txBody>
                <a:bodyPr wrap="none" lIns="0" tIns="0" rIns="0" bIns="0" anchor="ctr">
                  <a:normAutofit fontScale="2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491" name="Freeform 490"/>
                <p:cNvSpPr>
                  <a:spLocks noChangeArrowheads="1"/>
                </p:cNvSpPr>
                <p:nvPr/>
              </p:nvSpPr>
              <p:spPr bwMode="auto">
                <a:xfrm rot="1505432">
                  <a:off x="2009874" y="271436"/>
                  <a:ext cx="97349" cy="50778"/>
                </a:xfrm>
                <a:custGeom>
                  <a:avLst/>
                  <a:gdLst>
                    <a:gd name="T0" fmla="*/ 1022 w 1023"/>
                    <a:gd name="T1" fmla="*/ 314 h 544"/>
                    <a:gd name="T2" fmla="*/ 1022 w 1023"/>
                    <a:gd name="T3" fmla="*/ 314 h 544"/>
                    <a:gd name="T4" fmla="*/ 501 w 1023"/>
                    <a:gd name="T5" fmla="*/ 43 h 544"/>
                    <a:gd name="T6" fmla="*/ 0 w 1023"/>
                    <a:gd name="T7" fmla="*/ 230 h 544"/>
                    <a:gd name="T8" fmla="*/ 521 w 1023"/>
                    <a:gd name="T9" fmla="*/ 522 h 544"/>
                    <a:gd name="T10" fmla="*/ 1022 w 1023"/>
                    <a:gd name="T11" fmla="*/ 314 h 544"/>
                  </a:gdLst>
                  <a:ahLst/>
                  <a:cxnLst>
                    <a:cxn ang="0">
                      <a:pos x="T0" y="T1"/>
                    </a:cxn>
                    <a:cxn ang="0">
                      <a:pos x="T2" y="T3"/>
                    </a:cxn>
                    <a:cxn ang="0">
                      <a:pos x="T4" y="T5"/>
                    </a:cxn>
                    <a:cxn ang="0">
                      <a:pos x="T6" y="T7"/>
                    </a:cxn>
                    <a:cxn ang="0">
                      <a:pos x="T8" y="T9"/>
                    </a:cxn>
                    <a:cxn ang="0">
                      <a:pos x="T10" y="T11"/>
                    </a:cxn>
                  </a:cxnLst>
                  <a:rect l="0" t="0" r="r" b="b"/>
                  <a:pathLst>
                    <a:path w="1023" h="544">
                      <a:moveTo>
                        <a:pt x="1022" y="314"/>
                      </a:moveTo>
                      <a:lnTo>
                        <a:pt x="1022" y="314"/>
                      </a:lnTo>
                      <a:cubicBezTo>
                        <a:pt x="1022" y="188"/>
                        <a:pt x="772" y="63"/>
                        <a:pt x="501" y="43"/>
                      </a:cubicBezTo>
                      <a:cubicBezTo>
                        <a:pt x="209" y="0"/>
                        <a:pt x="0" y="84"/>
                        <a:pt x="0" y="230"/>
                      </a:cubicBezTo>
                      <a:cubicBezTo>
                        <a:pt x="21" y="355"/>
                        <a:pt x="250" y="480"/>
                        <a:pt x="521" y="522"/>
                      </a:cubicBezTo>
                      <a:cubicBezTo>
                        <a:pt x="814" y="543"/>
                        <a:pt x="1022" y="460"/>
                        <a:pt x="1022" y="314"/>
                      </a:cubicBezTo>
                    </a:path>
                  </a:pathLst>
                </a:custGeom>
                <a:solidFill>
                  <a:schemeClr val="tx2"/>
                </a:solidFill>
                <a:ln>
                  <a:noFill/>
                </a:ln>
                <a:effectLst/>
                <a:extLst/>
              </p:spPr>
              <p:txBody>
                <a:bodyPr wrap="none" lIns="0" tIns="0" rIns="0" bIns="0" anchor="ctr">
                  <a:normAutofit fontScale="2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492" name="Freeform 491"/>
                <p:cNvSpPr>
                  <a:spLocks noChangeArrowheads="1"/>
                </p:cNvSpPr>
                <p:nvPr/>
              </p:nvSpPr>
              <p:spPr bwMode="auto">
                <a:xfrm rot="1505432">
                  <a:off x="2045260" y="149260"/>
                  <a:ext cx="96509" cy="50778"/>
                </a:xfrm>
                <a:custGeom>
                  <a:avLst/>
                  <a:gdLst>
                    <a:gd name="T0" fmla="*/ 1022 w 1023"/>
                    <a:gd name="T1" fmla="*/ 313 h 544"/>
                    <a:gd name="T2" fmla="*/ 1022 w 1023"/>
                    <a:gd name="T3" fmla="*/ 313 h 544"/>
                    <a:gd name="T4" fmla="*/ 500 w 1023"/>
                    <a:gd name="T5" fmla="*/ 21 h 544"/>
                    <a:gd name="T6" fmla="*/ 0 w 1023"/>
                    <a:gd name="T7" fmla="*/ 209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22" y="188"/>
                        <a:pt x="771" y="63"/>
                        <a:pt x="500" y="21"/>
                      </a:cubicBezTo>
                      <a:cubicBezTo>
                        <a:pt x="208" y="0"/>
                        <a:pt x="0" y="84"/>
                        <a:pt x="0" y="209"/>
                      </a:cubicBezTo>
                      <a:cubicBezTo>
                        <a:pt x="20" y="355"/>
                        <a:pt x="250" y="480"/>
                        <a:pt x="521" y="501"/>
                      </a:cubicBezTo>
                      <a:cubicBezTo>
                        <a:pt x="813" y="543"/>
                        <a:pt x="1022" y="439"/>
                        <a:pt x="1022" y="313"/>
                      </a:cubicBezTo>
                    </a:path>
                  </a:pathLst>
                </a:custGeom>
                <a:solidFill>
                  <a:schemeClr val="tx2"/>
                </a:solidFill>
                <a:ln>
                  <a:noFill/>
                </a:ln>
                <a:effectLst/>
                <a:extLst/>
              </p:spPr>
              <p:txBody>
                <a:bodyPr wrap="none" lIns="0" tIns="0" rIns="0" bIns="0" anchor="ctr">
                  <a:normAutofit fontScale="2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493" name="Freeform 492"/>
                <p:cNvSpPr>
                  <a:spLocks noChangeArrowheads="1"/>
                </p:cNvSpPr>
                <p:nvPr/>
              </p:nvSpPr>
              <p:spPr bwMode="auto">
                <a:xfrm rot="1505432">
                  <a:off x="2148069" y="280915"/>
                  <a:ext cx="97349" cy="49099"/>
                </a:xfrm>
                <a:custGeom>
                  <a:avLst/>
                  <a:gdLst>
                    <a:gd name="T0" fmla="*/ 1022 w 1023"/>
                    <a:gd name="T1" fmla="*/ 313 h 522"/>
                    <a:gd name="T2" fmla="*/ 1022 w 1023"/>
                    <a:gd name="T3" fmla="*/ 313 h 522"/>
                    <a:gd name="T4" fmla="*/ 500 w 1023"/>
                    <a:gd name="T5" fmla="*/ 21 h 522"/>
                    <a:gd name="T6" fmla="*/ 0 w 1023"/>
                    <a:gd name="T7" fmla="*/ 208 h 522"/>
                    <a:gd name="T8" fmla="*/ 522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67"/>
                        <a:pt x="772" y="42"/>
                        <a:pt x="500" y="21"/>
                      </a:cubicBezTo>
                      <a:cubicBezTo>
                        <a:pt x="209" y="0"/>
                        <a:pt x="0" y="84"/>
                        <a:pt x="0" y="208"/>
                      </a:cubicBezTo>
                      <a:cubicBezTo>
                        <a:pt x="21" y="355"/>
                        <a:pt x="250" y="480"/>
                        <a:pt x="522" y="501"/>
                      </a:cubicBezTo>
                      <a:cubicBezTo>
                        <a:pt x="813" y="521"/>
                        <a:pt x="1022" y="438"/>
                        <a:pt x="1022" y="313"/>
                      </a:cubicBezTo>
                    </a:path>
                  </a:pathLst>
                </a:custGeom>
                <a:solidFill>
                  <a:schemeClr val="tx2"/>
                </a:solidFill>
                <a:ln>
                  <a:noFill/>
                </a:ln>
                <a:effectLst/>
                <a:extLst/>
              </p:spPr>
              <p:txBody>
                <a:bodyPr wrap="none" lIns="0" tIns="0" rIns="0" bIns="0" anchor="ctr">
                  <a:normAutofit fontScale="2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grpSp>
          <p:grpSp>
            <p:nvGrpSpPr>
              <p:cNvPr id="477" name="Group 476">
                <a:extLst>
                  <a:ext uri="{FF2B5EF4-FFF2-40B4-BE49-F238E27FC236}">
                    <a16:creationId xmlns:a16="http://schemas.microsoft.com/office/drawing/2014/main" xmlns="" id="{A9048C69-D94F-4186-A491-26E1828F508F}"/>
                  </a:ext>
                </a:extLst>
              </p:cNvPr>
              <p:cNvGrpSpPr/>
              <p:nvPr/>
            </p:nvGrpSpPr>
            <p:grpSpPr>
              <a:xfrm>
                <a:off x="1614748" y="143530"/>
                <a:ext cx="622304" cy="212319"/>
                <a:chOff x="1614748" y="143530"/>
                <a:chExt cx="622304" cy="212319"/>
              </a:xfrm>
            </p:grpSpPr>
            <p:sp>
              <p:nvSpPr>
                <p:cNvPr id="478" name="Freeform 477"/>
                <p:cNvSpPr>
                  <a:spLocks noChangeArrowheads="1"/>
                </p:cNvSpPr>
                <p:nvPr/>
              </p:nvSpPr>
              <p:spPr bwMode="auto">
                <a:xfrm rot="1505432">
                  <a:off x="1614748" y="143530"/>
                  <a:ext cx="96509" cy="56653"/>
                </a:xfrm>
                <a:custGeom>
                  <a:avLst/>
                  <a:gdLst>
                    <a:gd name="T0" fmla="*/ 0 w 1024"/>
                    <a:gd name="T1" fmla="*/ 0 h 606"/>
                    <a:gd name="T2" fmla="*/ 0 w 1024"/>
                    <a:gd name="T3" fmla="*/ 0 h 606"/>
                    <a:gd name="T4" fmla="*/ 522 w 1024"/>
                    <a:gd name="T5" fmla="*/ 292 h 606"/>
                    <a:gd name="T6" fmla="*/ 1002 w 1024"/>
                    <a:gd name="T7" fmla="*/ 104 h 606"/>
                    <a:gd name="T8" fmla="*/ 1023 w 1024"/>
                    <a:gd name="T9" fmla="*/ 396 h 606"/>
                    <a:gd name="T10" fmla="*/ 522 w 1024"/>
                    <a:gd name="T11" fmla="*/ 584 h 606"/>
                    <a:gd name="T12" fmla="*/ 0 w 1024"/>
                    <a:gd name="T13" fmla="*/ 292 h 606"/>
                    <a:gd name="T14" fmla="*/ 0 w 102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4" h="606">
                      <a:moveTo>
                        <a:pt x="0" y="0"/>
                      </a:moveTo>
                      <a:lnTo>
                        <a:pt x="0" y="0"/>
                      </a:lnTo>
                      <a:cubicBezTo>
                        <a:pt x="0" y="125"/>
                        <a:pt x="230" y="250"/>
                        <a:pt x="522" y="292"/>
                      </a:cubicBezTo>
                      <a:cubicBezTo>
                        <a:pt x="793" y="313"/>
                        <a:pt x="1023" y="229"/>
                        <a:pt x="1002" y="104"/>
                      </a:cubicBezTo>
                      <a:cubicBezTo>
                        <a:pt x="1023" y="396"/>
                        <a:pt x="1023" y="396"/>
                        <a:pt x="1023" y="396"/>
                      </a:cubicBezTo>
                      <a:cubicBezTo>
                        <a:pt x="1023" y="521"/>
                        <a:pt x="814" y="605"/>
                        <a:pt x="522" y="584"/>
                      </a:cubicBezTo>
                      <a:cubicBezTo>
                        <a:pt x="251" y="563"/>
                        <a:pt x="22" y="417"/>
                        <a:pt x="0" y="292"/>
                      </a:cubicBezTo>
                      <a:lnTo>
                        <a:pt x="0" y="0"/>
                      </a:lnTo>
                    </a:path>
                  </a:pathLst>
                </a:custGeom>
                <a:solidFill>
                  <a:schemeClr val="tx2">
                    <a:lumMod val="25000"/>
                  </a:schemeClr>
                </a:solidFill>
                <a:ln>
                  <a:noFill/>
                </a:ln>
                <a:effectLs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479" name="Freeform 478"/>
                <p:cNvSpPr>
                  <a:spLocks noChangeArrowheads="1"/>
                </p:cNvSpPr>
                <p:nvPr/>
              </p:nvSpPr>
              <p:spPr bwMode="auto">
                <a:xfrm rot="1505432">
                  <a:off x="1716821" y="274928"/>
                  <a:ext cx="97349" cy="56653"/>
                </a:xfrm>
                <a:custGeom>
                  <a:avLst/>
                  <a:gdLst>
                    <a:gd name="T0" fmla="*/ 0 w 1023"/>
                    <a:gd name="T1" fmla="*/ 0 h 605"/>
                    <a:gd name="T2" fmla="*/ 0 w 1023"/>
                    <a:gd name="T3" fmla="*/ 0 h 605"/>
                    <a:gd name="T4" fmla="*/ 521 w 1023"/>
                    <a:gd name="T5" fmla="*/ 292 h 605"/>
                    <a:gd name="T6" fmla="*/ 1001 w 1023"/>
                    <a:gd name="T7" fmla="*/ 83 h 605"/>
                    <a:gd name="T8" fmla="*/ 1022 w 1023"/>
                    <a:gd name="T9" fmla="*/ 375 h 605"/>
                    <a:gd name="T10" fmla="*/ 521 w 1023"/>
                    <a:gd name="T11" fmla="*/ 584 h 605"/>
                    <a:gd name="T12" fmla="*/ 0 w 1023"/>
                    <a:gd name="T13" fmla="*/ 292 h 605"/>
                    <a:gd name="T14" fmla="*/ 0 w 1023"/>
                    <a:gd name="T15" fmla="*/ 0 h 6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3" h="605">
                      <a:moveTo>
                        <a:pt x="0" y="0"/>
                      </a:moveTo>
                      <a:lnTo>
                        <a:pt x="0" y="0"/>
                      </a:lnTo>
                      <a:cubicBezTo>
                        <a:pt x="0" y="125"/>
                        <a:pt x="230" y="250"/>
                        <a:pt x="521" y="292"/>
                      </a:cubicBezTo>
                      <a:cubicBezTo>
                        <a:pt x="793" y="313"/>
                        <a:pt x="1022" y="229"/>
                        <a:pt x="1001" y="83"/>
                      </a:cubicBezTo>
                      <a:cubicBezTo>
                        <a:pt x="1022" y="375"/>
                        <a:pt x="1022" y="375"/>
                        <a:pt x="1022" y="375"/>
                      </a:cubicBezTo>
                      <a:cubicBezTo>
                        <a:pt x="1022" y="521"/>
                        <a:pt x="814" y="604"/>
                        <a:pt x="521" y="584"/>
                      </a:cubicBezTo>
                      <a:cubicBezTo>
                        <a:pt x="250" y="542"/>
                        <a:pt x="21" y="417"/>
                        <a:pt x="0" y="292"/>
                      </a:cubicBezTo>
                      <a:lnTo>
                        <a:pt x="0" y="0"/>
                      </a:lnTo>
                    </a:path>
                  </a:pathLst>
                </a:custGeom>
                <a:solidFill>
                  <a:schemeClr val="tx2">
                    <a:lumMod val="25000"/>
                  </a:schemeClr>
                </a:solidFill>
                <a:ln>
                  <a:noFill/>
                </a:ln>
                <a:effectLs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480" name="Freeform 479"/>
                <p:cNvSpPr>
                  <a:spLocks noChangeArrowheads="1"/>
                </p:cNvSpPr>
                <p:nvPr/>
              </p:nvSpPr>
              <p:spPr bwMode="auto">
                <a:xfrm rot="1505432">
                  <a:off x="1753181" y="151943"/>
                  <a:ext cx="99027" cy="56653"/>
                </a:xfrm>
                <a:custGeom>
                  <a:avLst/>
                  <a:gdLst>
                    <a:gd name="T0" fmla="*/ 0 w 1044"/>
                    <a:gd name="T1" fmla="*/ 0 h 606"/>
                    <a:gd name="T2" fmla="*/ 0 w 1044"/>
                    <a:gd name="T3" fmla="*/ 0 h 606"/>
                    <a:gd name="T4" fmla="*/ 521 w 1044"/>
                    <a:gd name="T5" fmla="*/ 271 h 606"/>
                    <a:gd name="T6" fmla="*/ 1022 w 1044"/>
                    <a:gd name="T7" fmla="*/ 84 h 606"/>
                    <a:gd name="T8" fmla="*/ 1022 w 1044"/>
                    <a:gd name="T9" fmla="*/ 376 h 606"/>
                    <a:gd name="T10" fmla="*/ 542 w 1044"/>
                    <a:gd name="T11" fmla="*/ 564 h 606"/>
                    <a:gd name="T12" fmla="*/ 21 w 1044"/>
                    <a:gd name="T13" fmla="*/ 293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0" y="126"/>
                        <a:pt x="250" y="251"/>
                        <a:pt x="521" y="271"/>
                      </a:cubicBezTo>
                      <a:cubicBezTo>
                        <a:pt x="813" y="314"/>
                        <a:pt x="1022" y="230"/>
                        <a:pt x="1022" y="84"/>
                      </a:cubicBezTo>
                      <a:cubicBezTo>
                        <a:pt x="1022" y="376"/>
                        <a:pt x="1022" y="376"/>
                        <a:pt x="1022" y="376"/>
                      </a:cubicBezTo>
                      <a:cubicBezTo>
                        <a:pt x="1043" y="522"/>
                        <a:pt x="813" y="605"/>
                        <a:pt x="542" y="564"/>
                      </a:cubicBezTo>
                      <a:cubicBezTo>
                        <a:pt x="250" y="543"/>
                        <a:pt x="21" y="418"/>
                        <a:pt x="21" y="293"/>
                      </a:cubicBezTo>
                      <a:lnTo>
                        <a:pt x="0" y="0"/>
                      </a:lnTo>
                    </a:path>
                  </a:pathLst>
                </a:custGeom>
                <a:solidFill>
                  <a:schemeClr val="tx2">
                    <a:lumMod val="25000"/>
                  </a:schemeClr>
                </a:solidFill>
                <a:ln>
                  <a:noFill/>
                </a:ln>
                <a:effectLs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481" name="Freeform 480"/>
                <p:cNvSpPr>
                  <a:spLocks noChangeArrowheads="1"/>
                </p:cNvSpPr>
                <p:nvPr/>
              </p:nvSpPr>
              <p:spPr bwMode="auto">
                <a:xfrm rot="1505432">
                  <a:off x="1857122" y="280819"/>
                  <a:ext cx="99027" cy="57492"/>
                </a:xfrm>
                <a:custGeom>
                  <a:avLst/>
                  <a:gdLst>
                    <a:gd name="T0" fmla="*/ 0 w 1044"/>
                    <a:gd name="T1" fmla="*/ 0 h 607"/>
                    <a:gd name="T2" fmla="*/ 0 w 1044"/>
                    <a:gd name="T3" fmla="*/ 0 h 607"/>
                    <a:gd name="T4" fmla="*/ 522 w 1044"/>
                    <a:gd name="T5" fmla="*/ 292 h 607"/>
                    <a:gd name="T6" fmla="*/ 1023 w 1044"/>
                    <a:gd name="T7" fmla="*/ 105 h 607"/>
                    <a:gd name="T8" fmla="*/ 1023 w 1044"/>
                    <a:gd name="T9" fmla="*/ 397 h 607"/>
                    <a:gd name="T10" fmla="*/ 543 w 1044"/>
                    <a:gd name="T11" fmla="*/ 584 h 607"/>
                    <a:gd name="T12" fmla="*/ 0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6"/>
                        <a:pt x="250" y="272"/>
                        <a:pt x="522" y="292"/>
                      </a:cubicBezTo>
                      <a:cubicBezTo>
                        <a:pt x="793" y="313"/>
                        <a:pt x="1023" y="230"/>
                        <a:pt x="1023" y="105"/>
                      </a:cubicBezTo>
                      <a:cubicBezTo>
                        <a:pt x="1023" y="397"/>
                        <a:pt x="1023" y="397"/>
                        <a:pt x="1023" y="397"/>
                      </a:cubicBezTo>
                      <a:cubicBezTo>
                        <a:pt x="1043" y="522"/>
                        <a:pt x="814" y="606"/>
                        <a:pt x="543" y="584"/>
                      </a:cubicBezTo>
                      <a:cubicBezTo>
                        <a:pt x="250" y="564"/>
                        <a:pt x="21" y="439"/>
                        <a:pt x="0" y="292"/>
                      </a:cubicBezTo>
                      <a:lnTo>
                        <a:pt x="0" y="0"/>
                      </a:lnTo>
                    </a:path>
                  </a:pathLst>
                </a:custGeom>
                <a:solidFill>
                  <a:schemeClr val="tx2">
                    <a:lumMod val="25000"/>
                  </a:schemeClr>
                </a:solidFill>
                <a:ln>
                  <a:noFill/>
                </a:ln>
                <a:effectLs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482" name="Freeform 481"/>
                <p:cNvSpPr>
                  <a:spLocks noChangeArrowheads="1"/>
                </p:cNvSpPr>
                <p:nvPr/>
              </p:nvSpPr>
              <p:spPr bwMode="auto">
                <a:xfrm rot="1505432">
                  <a:off x="1896423" y="159282"/>
                  <a:ext cx="99027" cy="57492"/>
                </a:xfrm>
                <a:custGeom>
                  <a:avLst/>
                  <a:gdLst>
                    <a:gd name="T0" fmla="*/ 0 w 1044"/>
                    <a:gd name="T1" fmla="*/ 0 h 607"/>
                    <a:gd name="T2" fmla="*/ 0 w 1044"/>
                    <a:gd name="T3" fmla="*/ 0 h 607"/>
                    <a:gd name="T4" fmla="*/ 543 w 1044"/>
                    <a:gd name="T5" fmla="*/ 292 h 607"/>
                    <a:gd name="T6" fmla="*/ 1023 w 1044"/>
                    <a:gd name="T7" fmla="*/ 105 h 607"/>
                    <a:gd name="T8" fmla="*/ 1043 w 1044"/>
                    <a:gd name="T9" fmla="*/ 397 h 607"/>
                    <a:gd name="T10" fmla="*/ 543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0" y="272"/>
                        <a:pt x="543" y="292"/>
                      </a:cubicBezTo>
                      <a:cubicBezTo>
                        <a:pt x="814" y="313"/>
                        <a:pt x="1043" y="230"/>
                        <a:pt x="1023" y="105"/>
                      </a:cubicBezTo>
                      <a:cubicBezTo>
                        <a:pt x="1043" y="397"/>
                        <a:pt x="1043" y="397"/>
                        <a:pt x="1043" y="397"/>
                      </a:cubicBezTo>
                      <a:cubicBezTo>
                        <a:pt x="1043" y="522"/>
                        <a:pt x="835" y="606"/>
                        <a:pt x="543" y="584"/>
                      </a:cubicBezTo>
                      <a:cubicBezTo>
                        <a:pt x="272" y="563"/>
                        <a:pt x="21" y="439"/>
                        <a:pt x="21" y="292"/>
                      </a:cubicBezTo>
                      <a:lnTo>
                        <a:pt x="0" y="0"/>
                      </a:lnTo>
                    </a:path>
                  </a:pathLst>
                </a:custGeom>
                <a:solidFill>
                  <a:schemeClr val="tx2">
                    <a:lumMod val="25000"/>
                  </a:schemeClr>
                </a:solidFill>
                <a:ln>
                  <a:noFill/>
                </a:ln>
                <a:effectLs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483" name="Freeform 482"/>
                <p:cNvSpPr>
                  <a:spLocks noChangeArrowheads="1"/>
                </p:cNvSpPr>
                <p:nvPr/>
              </p:nvSpPr>
              <p:spPr bwMode="auto">
                <a:xfrm rot="1505432">
                  <a:off x="1999473" y="290478"/>
                  <a:ext cx="99027" cy="57492"/>
                </a:xfrm>
                <a:custGeom>
                  <a:avLst/>
                  <a:gdLst>
                    <a:gd name="T0" fmla="*/ 0 w 1044"/>
                    <a:gd name="T1" fmla="*/ 0 h 606"/>
                    <a:gd name="T2" fmla="*/ 0 w 1044"/>
                    <a:gd name="T3" fmla="*/ 0 h 606"/>
                    <a:gd name="T4" fmla="*/ 521 w 1044"/>
                    <a:gd name="T5" fmla="*/ 292 h 606"/>
                    <a:gd name="T6" fmla="*/ 1022 w 1044"/>
                    <a:gd name="T7" fmla="*/ 84 h 606"/>
                    <a:gd name="T8" fmla="*/ 1043 w 1044"/>
                    <a:gd name="T9" fmla="*/ 375 h 606"/>
                    <a:gd name="T10" fmla="*/ 543 w 1044"/>
                    <a:gd name="T11" fmla="*/ 584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92"/>
                      </a:cubicBezTo>
                      <a:cubicBezTo>
                        <a:pt x="814" y="313"/>
                        <a:pt x="1022" y="230"/>
                        <a:pt x="1022" y="84"/>
                      </a:cubicBezTo>
                      <a:cubicBezTo>
                        <a:pt x="1043" y="375"/>
                        <a:pt x="1043" y="375"/>
                        <a:pt x="1043" y="375"/>
                      </a:cubicBezTo>
                      <a:cubicBezTo>
                        <a:pt x="1043" y="521"/>
                        <a:pt x="814" y="605"/>
                        <a:pt x="543" y="584"/>
                      </a:cubicBezTo>
                      <a:cubicBezTo>
                        <a:pt x="271" y="542"/>
                        <a:pt x="21" y="417"/>
                        <a:pt x="21" y="292"/>
                      </a:cubicBezTo>
                      <a:lnTo>
                        <a:pt x="0" y="0"/>
                      </a:lnTo>
                    </a:path>
                  </a:pathLst>
                </a:custGeom>
                <a:solidFill>
                  <a:schemeClr val="tx2">
                    <a:lumMod val="25000"/>
                  </a:schemeClr>
                </a:solidFill>
                <a:ln>
                  <a:noFill/>
                </a:ln>
                <a:effectLs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484" name="Freeform 483"/>
                <p:cNvSpPr>
                  <a:spLocks noChangeArrowheads="1"/>
                </p:cNvSpPr>
                <p:nvPr/>
              </p:nvSpPr>
              <p:spPr bwMode="auto">
                <a:xfrm rot="1505432">
                  <a:off x="2034998" y="167260"/>
                  <a:ext cx="99027" cy="59171"/>
                </a:xfrm>
                <a:custGeom>
                  <a:avLst/>
                  <a:gdLst>
                    <a:gd name="T0" fmla="*/ 0 w 1043"/>
                    <a:gd name="T1" fmla="*/ 0 h 627"/>
                    <a:gd name="T2" fmla="*/ 0 w 1043"/>
                    <a:gd name="T3" fmla="*/ 0 h 627"/>
                    <a:gd name="T4" fmla="*/ 521 w 1043"/>
                    <a:gd name="T5" fmla="*/ 292 h 627"/>
                    <a:gd name="T6" fmla="*/ 1022 w 1043"/>
                    <a:gd name="T7" fmla="*/ 104 h 627"/>
                    <a:gd name="T8" fmla="*/ 1042 w 1043"/>
                    <a:gd name="T9" fmla="*/ 397 h 627"/>
                    <a:gd name="T10" fmla="*/ 542 w 1043"/>
                    <a:gd name="T11" fmla="*/ 584 h 627"/>
                    <a:gd name="T12" fmla="*/ 20 w 1043"/>
                    <a:gd name="T13" fmla="*/ 292 h 627"/>
                    <a:gd name="T14" fmla="*/ 0 w 1043"/>
                    <a:gd name="T15" fmla="*/ 0 h 6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3" h="627">
                      <a:moveTo>
                        <a:pt x="0" y="0"/>
                      </a:moveTo>
                      <a:lnTo>
                        <a:pt x="0" y="0"/>
                      </a:lnTo>
                      <a:cubicBezTo>
                        <a:pt x="20" y="146"/>
                        <a:pt x="250" y="271"/>
                        <a:pt x="521" y="292"/>
                      </a:cubicBezTo>
                      <a:cubicBezTo>
                        <a:pt x="813" y="334"/>
                        <a:pt x="1022" y="230"/>
                        <a:pt x="1022" y="104"/>
                      </a:cubicBezTo>
                      <a:cubicBezTo>
                        <a:pt x="1042" y="397"/>
                        <a:pt x="1042" y="397"/>
                        <a:pt x="1042" y="397"/>
                      </a:cubicBezTo>
                      <a:cubicBezTo>
                        <a:pt x="1042" y="521"/>
                        <a:pt x="813" y="626"/>
                        <a:pt x="542" y="584"/>
                      </a:cubicBezTo>
                      <a:cubicBezTo>
                        <a:pt x="271" y="563"/>
                        <a:pt x="20" y="438"/>
                        <a:pt x="20" y="292"/>
                      </a:cubicBezTo>
                      <a:lnTo>
                        <a:pt x="0" y="0"/>
                      </a:lnTo>
                    </a:path>
                  </a:pathLst>
                </a:custGeom>
                <a:solidFill>
                  <a:schemeClr val="tx2">
                    <a:lumMod val="25000"/>
                  </a:schemeClr>
                </a:solidFill>
                <a:ln>
                  <a:noFill/>
                </a:ln>
                <a:effectLs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485" name="Freeform 484"/>
                <p:cNvSpPr>
                  <a:spLocks noChangeArrowheads="1"/>
                </p:cNvSpPr>
                <p:nvPr/>
              </p:nvSpPr>
              <p:spPr bwMode="auto">
                <a:xfrm rot="1505432">
                  <a:off x="2138025" y="298357"/>
                  <a:ext cx="99027" cy="57492"/>
                </a:xfrm>
                <a:custGeom>
                  <a:avLst/>
                  <a:gdLst>
                    <a:gd name="T0" fmla="*/ 0 w 1044"/>
                    <a:gd name="T1" fmla="*/ 0 h 607"/>
                    <a:gd name="T2" fmla="*/ 0 w 1044"/>
                    <a:gd name="T3" fmla="*/ 0 h 607"/>
                    <a:gd name="T4" fmla="*/ 522 w 1044"/>
                    <a:gd name="T5" fmla="*/ 293 h 607"/>
                    <a:gd name="T6" fmla="*/ 1022 w 1044"/>
                    <a:gd name="T7" fmla="*/ 105 h 607"/>
                    <a:gd name="T8" fmla="*/ 1022 w 1044"/>
                    <a:gd name="T9" fmla="*/ 397 h 607"/>
                    <a:gd name="T10" fmla="*/ 542 w 1044"/>
                    <a:gd name="T11" fmla="*/ 584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7"/>
                        <a:pt x="250" y="272"/>
                        <a:pt x="522" y="293"/>
                      </a:cubicBezTo>
                      <a:cubicBezTo>
                        <a:pt x="813" y="313"/>
                        <a:pt x="1022" y="230"/>
                        <a:pt x="1022" y="105"/>
                      </a:cubicBezTo>
                      <a:cubicBezTo>
                        <a:pt x="1022" y="397"/>
                        <a:pt x="1022" y="397"/>
                        <a:pt x="1022" y="397"/>
                      </a:cubicBezTo>
                      <a:cubicBezTo>
                        <a:pt x="1043" y="522"/>
                        <a:pt x="813" y="606"/>
                        <a:pt x="542" y="584"/>
                      </a:cubicBezTo>
                      <a:cubicBezTo>
                        <a:pt x="250" y="564"/>
                        <a:pt x="21" y="439"/>
                        <a:pt x="21" y="293"/>
                      </a:cubicBezTo>
                      <a:lnTo>
                        <a:pt x="0" y="0"/>
                      </a:lnTo>
                    </a:path>
                  </a:pathLst>
                </a:custGeom>
                <a:solidFill>
                  <a:schemeClr val="tx2">
                    <a:lumMod val="25000"/>
                  </a:schemeClr>
                </a:solidFill>
                <a:ln>
                  <a:noFill/>
                </a:ln>
                <a:effectLs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grpSp>
        </p:grpSp>
      </p:grpSp>
      <p:grpSp>
        <p:nvGrpSpPr>
          <p:cNvPr id="494" name="Group 493">
            <a:extLst>
              <a:ext uri="{FF2B5EF4-FFF2-40B4-BE49-F238E27FC236}">
                <a16:creationId xmlns:a16="http://schemas.microsoft.com/office/drawing/2014/main" xmlns="" id="{E49228EA-649C-4991-9F72-F337F5CC12A8}"/>
              </a:ext>
            </a:extLst>
          </p:cNvPr>
          <p:cNvGrpSpPr/>
          <p:nvPr/>
        </p:nvGrpSpPr>
        <p:grpSpPr>
          <a:xfrm>
            <a:off x="316129" y="-16788"/>
            <a:ext cx="769635" cy="911628"/>
            <a:chOff x="316129" y="-16788"/>
            <a:chExt cx="769635" cy="911628"/>
          </a:xfrm>
        </p:grpSpPr>
        <p:sp>
          <p:nvSpPr>
            <p:cNvPr id="495" name="Freeform 494"/>
            <p:cNvSpPr>
              <a:spLocks noChangeArrowheads="1"/>
            </p:cNvSpPr>
            <p:nvPr/>
          </p:nvSpPr>
          <p:spPr bwMode="auto">
            <a:xfrm rot="3372862">
              <a:off x="504575" y="372405"/>
              <a:ext cx="555558" cy="489311"/>
            </a:xfrm>
            <a:custGeom>
              <a:avLst/>
              <a:gdLst>
                <a:gd name="T0" fmla="*/ 2920 w 5842"/>
                <a:gd name="T1" fmla="*/ 1272 h 5152"/>
                <a:gd name="T2" fmla="*/ 0 w 5842"/>
                <a:gd name="T3" fmla="*/ 2523 h 5152"/>
                <a:gd name="T4" fmla="*/ 0 w 5842"/>
                <a:gd name="T5" fmla="*/ 5151 h 5152"/>
                <a:gd name="T6" fmla="*/ 2920 w 5842"/>
                <a:gd name="T7" fmla="*/ 3901 h 5152"/>
                <a:gd name="T8" fmla="*/ 5841 w 5842"/>
                <a:gd name="T9" fmla="*/ 2649 h 5152"/>
                <a:gd name="T10" fmla="*/ 5841 w 5842"/>
                <a:gd name="T11" fmla="*/ 0 h 5152"/>
                <a:gd name="T12" fmla="*/ 2920 w 5842"/>
                <a:gd name="T13" fmla="*/ 1272 h 5152"/>
              </a:gdLst>
              <a:ahLst/>
              <a:cxnLst>
                <a:cxn ang="0">
                  <a:pos x="T0" y="T1"/>
                </a:cxn>
                <a:cxn ang="0">
                  <a:pos x="T2" y="T3"/>
                </a:cxn>
                <a:cxn ang="0">
                  <a:pos x="T4" y="T5"/>
                </a:cxn>
                <a:cxn ang="0">
                  <a:pos x="T6" y="T7"/>
                </a:cxn>
                <a:cxn ang="0">
                  <a:pos x="T8" y="T9"/>
                </a:cxn>
                <a:cxn ang="0">
                  <a:pos x="T10" y="T11"/>
                </a:cxn>
                <a:cxn ang="0">
                  <a:pos x="T12" y="T13"/>
                </a:cxn>
              </a:cxnLst>
              <a:rect l="0" t="0" r="r" b="b"/>
              <a:pathLst>
                <a:path w="5842" h="5152">
                  <a:moveTo>
                    <a:pt x="2920" y="1272"/>
                  </a:moveTo>
                  <a:lnTo>
                    <a:pt x="0" y="2523"/>
                  </a:lnTo>
                  <a:lnTo>
                    <a:pt x="0" y="5151"/>
                  </a:lnTo>
                  <a:lnTo>
                    <a:pt x="2920" y="3901"/>
                  </a:lnTo>
                  <a:lnTo>
                    <a:pt x="5841" y="2649"/>
                  </a:lnTo>
                  <a:lnTo>
                    <a:pt x="5841" y="0"/>
                  </a:lnTo>
                  <a:lnTo>
                    <a:pt x="2920" y="1272"/>
                  </a:lnTo>
                </a:path>
              </a:pathLst>
            </a:custGeom>
            <a:gradFill flip="none" rotWithShape="1">
              <a:gsLst>
                <a:gs pos="0">
                  <a:schemeClr val="tx2">
                    <a:lumMod val="10000"/>
                  </a:schemeClr>
                </a:gs>
                <a:gs pos="48000">
                  <a:schemeClr val="tx2">
                    <a:lumMod val="50000"/>
                  </a:schemeClr>
                </a:gs>
                <a:gs pos="100000">
                  <a:schemeClr val="tx2">
                    <a:lumMod val="50000"/>
                  </a:schemeClr>
                </a:gs>
              </a:gsLst>
              <a:lin ang="16200000" scaled="1"/>
              <a:tileRect/>
            </a:gradFill>
            <a:ln>
              <a:noFill/>
            </a:ln>
            <a:effectLs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grpSp>
          <p:nvGrpSpPr>
            <p:cNvPr id="496" name="Group 495">
              <a:extLst>
                <a:ext uri="{FF2B5EF4-FFF2-40B4-BE49-F238E27FC236}">
                  <a16:creationId xmlns:a16="http://schemas.microsoft.com/office/drawing/2014/main" xmlns="" id="{546921C7-5DCE-42D7-8AAD-F37F087E9E6E}"/>
                </a:ext>
              </a:extLst>
            </p:cNvPr>
            <p:cNvGrpSpPr/>
            <p:nvPr/>
          </p:nvGrpSpPr>
          <p:grpSpPr>
            <a:xfrm>
              <a:off x="316129" y="-16788"/>
              <a:ext cx="769635" cy="833337"/>
              <a:chOff x="316129" y="-16788"/>
              <a:chExt cx="769635" cy="833337"/>
            </a:xfrm>
          </p:grpSpPr>
          <p:sp>
            <p:nvSpPr>
              <p:cNvPr id="497" name="Freeform 496"/>
              <p:cNvSpPr>
                <a:spLocks noChangeArrowheads="1"/>
              </p:cNvSpPr>
              <p:nvPr/>
            </p:nvSpPr>
            <p:spPr bwMode="auto">
              <a:xfrm rot="3372862">
                <a:off x="361885" y="119483"/>
                <a:ext cx="277779" cy="369292"/>
              </a:xfrm>
              <a:custGeom>
                <a:avLst/>
                <a:gdLst>
                  <a:gd name="T0" fmla="*/ 2921 w 2922"/>
                  <a:gd name="T1" fmla="*/ 3879 h 3880"/>
                  <a:gd name="T2" fmla="*/ 0 w 2922"/>
                  <a:gd name="T3" fmla="*/ 2629 h 3880"/>
                  <a:gd name="T4" fmla="*/ 0 w 2922"/>
                  <a:gd name="T5" fmla="*/ 0 h 3880"/>
                  <a:gd name="T6" fmla="*/ 2921 w 2922"/>
                  <a:gd name="T7" fmla="*/ 1251 h 3880"/>
                  <a:gd name="T8" fmla="*/ 2921 w 2922"/>
                  <a:gd name="T9" fmla="*/ 3879 h 3880"/>
                </a:gdLst>
                <a:ahLst/>
                <a:cxnLst>
                  <a:cxn ang="0">
                    <a:pos x="T0" y="T1"/>
                  </a:cxn>
                  <a:cxn ang="0">
                    <a:pos x="T2" y="T3"/>
                  </a:cxn>
                  <a:cxn ang="0">
                    <a:pos x="T4" y="T5"/>
                  </a:cxn>
                  <a:cxn ang="0">
                    <a:pos x="T6" y="T7"/>
                  </a:cxn>
                  <a:cxn ang="0">
                    <a:pos x="T8" y="T9"/>
                  </a:cxn>
                </a:cxnLst>
                <a:rect l="0" t="0" r="r" b="b"/>
                <a:pathLst>
                  <a:path w="2922" h="3880">
                    <a:moveTo>
                      <a:pt x="2921" y="3879"/>
                    </a:moveTo>
                    <a:lnTo>
                      <a:pt x="0" y="2629"/>
                    </a:lnTo>
                    <a:lnTo>
                      <a:pt x="0" y="0"/>
                    </a:lnTo>
                    <a:lnTo>
                      <a:pt x="2921" y="1251"/>
                    </a:lnTo>
                    <a:lnTo>
                      <a:pt x="2921" y="3879"/>
                    </a:lnTo>
                  </a:path>
                </a:pathLst>
              </a:custGeom>
              <a:gradFill flip="none" rotWithShape="1">
                <a:gsLst>
                  <a:gs pos="0">
                    <a:schemeClr val="tx2">
                      <a:lumMod val="75000"/>
                    </a:schemeClr>
                  </a:gs>
                  <a:gs pos="46000">
                    <a:schemeClr val="tx2">
                      <a:lumMod val="50000"/>
                    </a:schemeClr>
                  </a:gs>
                  <a:gs pos="100000">
                    <a:schemeClr val="tx2">
                      <a:lumMod val="25000"/>
                    </a:schemeClr>
                  </a:gs>
                </a:gsLst>
                <a:path path="circle">
                  <a:fillToRect l="50000" t="130000" r="50000" b="-30000"/>
                </a:path>
                <a:tileRect/>
              </a:gradFill>
              <a:ln>
                <a:noFill/>
              </a:ln>
              <a:effectLs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grpSp>
            <p:nvGrpSpPr>
              <p:cNvPr id="529" name="Group 528">
                <a:extLst>
                  <a:ext uri="{FF2B5EF4-FFF2-40B4-BE49-F238E27FC236}">
                    <a16:creationId xmlns:a16="http://schemas.microsoft.com/office/drawing/2014/main" xmlns="" id="{12272FDB-4495-4DE7-80BD-891D57E23FE2}"/>
                  </a:ext>
                </a:extLst>
              </p:cNvPr>
              <p:cNvGrpSpPr/>
              <p:nvPr/>
            </p:nvGrpSpPr>
            <p:grpSpPr>
              <a:xfrm>
                <a:off x="645038" y="-16788"/>
                <a:ext cx="440726" cy="833337"/>
                <a:chOff x="645038" y="-16788"/>
                <a:chExt cx="440726" cy="833337"/>
              </a:xfrm>
            </p:grpSpPr>
            <p:sp>
              <p:nvSpPr>
                <p:cNvPr id="533" name="Freeform 532"/>
                <p:cNvSpPr>
                  <a:spLocks noChangeArrowheads="1"/>
                </p:cNvSpPr>
                <p:nvPr/>
              </p:nvSpPr>
              <p:spPr bwMode="auto">
                <a:xfrm rot="3372862">
                  <a:off x="440520" y="220271"/>
                  <a:ext cx="833337" cy="359220"/>
                </a:xfrm>
                <a:custGeom>
                  <a:avLst/>
                  <a:gdLst>
                    <a:gd name="T0" fmla="*/ 5841 w 8763"/>
                    <a:gd name="T1" fmla="*/ 0 h 3776"/>
                    <a:gd name="T2" fmla="*/ 2921 w 8763"/>
                    <a:gd name="T3" fmla="*/ 1252 h 3776"/>
                    <a:gd name="T4" fmla="*/ 0 w 8763"/>
                    <a:gd name="T5" fmla="*/ 2524 h 3776"/>
                    <a:gd name="T6" fmla="*/ 2921 w 8763"/>
                    <a:gd name="T7" fmla="*/ 3775 h 3776"/>
                    <a:gd name="T8" fmla="*/ 5841 w 8763"/>
                    <a:gd name="T9" fmla="*/ 2524 h 3776"/>
                    <a:gd name="T10" fmla="*/ 8762 w 8763"/>
                    <a:gd name="T11" fmla="*/ 1252 h 3776"/>
                    <a:gd name="T12" fmla="*/ 5841 w 8763"/>
                    <a:gd name="T13" fmla="*/ 0 h 3776"/>
                  </a:gdLst>
                  <a:ahLst/>
                  <a:cxnLst>
                    <a:cxn ang="0">
                      <a:pos x="T0" y="T1"/>
                    </a:cxn>
                    <a:cxn ang="0">
                      <a:pos x="T2" y="T3"/>
                    </a:cxn>
                    <a:cxn ang="0">
                      <a:pos x="T4" y="T5"/>
                    </a:cxn>
                    <a:cxn ang="0">
                      <a:pos x="T6" y="T7"/>
                    </a:cxn>
                    <a:cxn ang="0">
                      <a:pos x="T8" y="T9"/>
                    </a:cxn>
                    <a:cxn ang="0">
                      <a:pos x="T10" y="T11"/>
                    </a:cxn>
                    <a:cxn ang="0">
                      <a:pos x="T12" y="T13"/>
                    </a:cxn>
                  </a:cxnLst>
                  <a:rect l="0" t="0" r="r" b="b"/>
                  <a:pathLst>
                    <a:path w="8763" h="3776">
                      <a:moveTo>
                        <a:pt x="5841" y="0"/>
                      </a:moveTo>
                      <a:lnTo>
                        <a:pt x="2921" y="1252"/>
                      </a:lnTo>
                      <a:lnTo>
                        <a:pt x="0" y="2524"/>
                      </a:lnTo>
                      <a:lnTo>
                        <a:pt x="2921" y="3775"/>
                      </a:lnTo>
                      <a:lnTo>
                        <a:pt x="5841" y="2524"/>
                      </a:lnTo>
                      <a:lnTo>
                        <a:pt x="8762" y="1252"/>
                      </a:lnTo>
                      <a:lnTo>
                        <a:pt x="5841" y="0"/>
                      </a:lnTo>
                    </a:path>
                  </a:pathLst>
                </a:custGeom>
                <a:gradFill flip="none" rotWithShape="1">
                  <a:gsLst>
                    <a:gs pos="0">
                      <a:schemeClr val="tx2"/>
                    </a:gs>
                    <a:gs pos="59000">
                      <a:schemeClr val="tx2">
                        <a:lumMod val="90000"/>
                      </a:schemeClr>
                    </a:gs>
                    <a:gs pos="83000">
                      <a:schemeClr val="tx2">
                        <a:lumMod val="75000"/>
                      </a:schemeClr>
                    </a:gs>
                    <a:gs pos="100000">
                      <a:schemeClr val="tx2">
                        <a:lumMod val="75000"/>
                      </a:schemeClr>
                    </a:gs>
                  </a:gsLst>
                  <a:lin ang="5400000" scaled="1"/>
                  <a:tileRect/>
                </a:gradFill>
                <a:ln>
                  <a:noFill/>
                </a:ln>
                <a:effectLs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grpSp>
              <p:nvGrpSpPr>
                <p:cNvPr id="582" name="Group 581">
                  <a:extLst>
                    <a:ext uri="{FF2B5EF4-FFF2-40B4-BE49-F238E27FC236}">
                      <a16:creationId xmlns:a16="http://schemas.microsoft.com/office/drawing/2014/main" xmlns="" id="{2E91FAF6-6B6A-4895-A568-004D0BC21EFA}"/>
                    </a:ext>
                  </a:extLst>
                </p:cNvPr>
                <p:cNvGrpSpPr/>
                <p:nvPr/>
              </p:nvGrpSpPr>
              <p:grpSpPr>
                <a:xfrm>
                  <a:off x="645038" y="126103"/>
                  <a:ext cx="440726" cy="517098"/>
                  <a:chOff x="645038" y="126103"/>
                  <a:chExt cx="440726" cy="517098"/>
                </a:xfrm>
              </p:grpSpPr>
              <p:grpSp>
                <p:nvGrpSpPr>
                  <p:cNvPr id="583" name="Group 582">
                    <a:extLst>
                      <a:ext uri="{FF2B5EF4-FFF2-40B4-BE49-F238E27FC236}">
                        <a16:creationId xmlns:a16="http://schemas.microsoft.com/office/drawing/2014/main" xmlns="" id="{379831B6-8E0B-420F-B430-68BF5CE8CDAE}"/>
                      </a:ext>
                    </a:extLst>
                  </p:cNvPr>
                  <p:cNvGrpSpPr/>
                  <p:nvPr/>
                </p:nvGrpSpPr>
                <p:grpSpPr>
                  <a:xfrm>
                    <a:off x="668087" y="126103"/>
                    <a:ext cx="417677" cy="502494"/>
                    <a:chOff x="668087" y="126103"/>
                    <a:chExt cx="417677" cy="502494"/>
                  </a:xfrm>
                </p:grpSpPr>
                <p:sp>
                  <p:nvSpPr>
                    <p:cNvPr id="696" name="Freeform 695"/>
                    <p:cNvSpPr>
                      <a:spLocks noChangeArrowheads="1"/>
                    </p:cNvSpPr>
                    <p:nvPr/>
                  </p:nvSpPr>
                  <p:spPr bwMode="auto">
                    <a:xfrm rot="3372862">
                      <a:off x="644382" y="149808"/>
                      <a:ext cx="98188" cy="50778"/>
                    </a:xfrm>
                    <a:custGeom>
                      <a:avLst/>
                      <a:gdLst>
                        <a:gd name="T0" fmla="*/ 1022 w 1044"/>
                        <a:gd name="T1" fmla="*/ 333 h 543"/>
                        <a:gd name="T2" fmla="*/ 1022 w 1044"/>
                        <a:gd name="T3" fmla="*/ 333 h 543"/>
                        <a:gd name="T4" fmla="*/ 500 w 1044"/>
                        <a:gd name="T5" fmla="*/ 41 h 543"/>
                        <a:gd name="T6" fmla="*/ 20 w 1044"/>
                        <a:gd name="T7" fmla="*/ 229 h 543"/>
                        <a:gd name="T8" fmla="*/ 542 w 1044"/>
                        <a:gd name="T9" fmla="*/ 521 h 543"/>
                        <a:gd name="T10" fmla="*/ 1022 w 1044"/>
                        <a:gd name="T11" fmla="*/ 333 h 543"/>
                      </a:gdLst>
                      <a:ahLst/>
                      <a:cxnLst>
                        <a:cxn ang="0">
                          <a:pos x="T0" y="T1"/>
                        </a:cxn>
                        <a:cxn ang="0">
                          <a:pos x="T2" y="T3"/>
                        </a:cxn>
                        <a:cxn ang="0">
                          <a:pos x="T4" y="T5"/>
                        </a:cxn>
                        <a:cxn ang="0">
                          <a:pos x="T6" y="T7"/>
                        </a:cxn>
                        <a:cxn ang="0">
                          <a:pos x="T8" y="T9"/>
                        </a:cxn>
                        <a:cxn ang="0">
                          <a:pos x="T10" y="T11"/>
                        </a:cxn>
                      </a:cxnLst>
                      <a:rect l="0" t="0" r="r" b="b"/>
                      <a:pathLst>
                        <a:path w="1044" h="543">
                          <a:moveTo>
                            <a:pt x="1022" y="333"/>
                          </a:moveTo>
                          <a:lnTo>
                            <a:pt x="1022" y="333"/>
                          </a:lnTo>
                          <a:cubicBezTo>
                            <a:pt x="1022" y="187"/>
                            <a:pt x="793" y="62"/>
                            <a:pt x="500" y="41"/>
                          </a:cubicBezTo>
                          <a:cubicBezTo>
                            <a:pt x="229" y="0"/>
                            <a:pt x="0" y="104"/>
                            <a:pt x="20" y="229"/>
                          </a:cubicBezTo>
                          <a:cubicBezTo>
                            <a:pt x="20" y="354"/>
                            <a:pt x="250" y="479"/>
                            <a:pt x="542" y="521"/>
                          </a:cubicBezTo>
                          <a:cubicBezTo>
                            <a:pt x="813" y="542"/>
                            <a:pt x="1043" y="458"/>
                            <a:pt x="1022" y="333"/>
                          </a:cubicBezTo>
                        </a:path>
                      </a:pathLst>
                    </a:custGeom>
                    <a:solidFill>
                      <a:schemeClr val="tx2"/>
                    </a:solidFill>
                    <a:ln>
                      <a:noFill/>
                    </a:ln>
                    <a:effectLst/>
                    <a:extLst/>
                  </p:spPr>
                  <p:txBody>
                    <a:bodyPr wrap="none" lIns="0" tIns="0" rIns="0" bIns="0" anchor="ctr">
                      <a:normAutofit fontScale="2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97" name="Freeform 696"/>
                    <p:cNvSpPr>
                      <a:spLocks noChangeArrowheads="1"/>
                    </p:cNvSpPr>
                    <p:nvPr/>
                  </p:nvSpPr>
                  <p:spPr bwMode="auto">
                    <a:xfrm rot="3372862">
                      <a:off x="664481" y="314382"/>
                      <a:ext cx="99027" cy="51617"/>
                    </a:xfrm>
                    <a:custGeom>
                      <a:avLst/>
                      <a:gdLst>
                        <a:gd name="T0" fmla="*/ 1022 w 1044"/>
                        <a:gd name="T1" fmla="*/ 313 h 544"/>
                        <a:gd name="T2" fmla="*/ 1022 w 1044"/>
                        <a:gd name="T3" fmla="*/ 313 h 544"/>
                        <a:gd name="T4" fmla="*/ 501 w 1044"/>
                        <a:gd name="T5" fmla="*/ 21 h 544"/>
                        <a:gd name="T6" fmla="*/ 21 w 1044"/>
                        <a:gd name="T7" fmla="*/ 230 h 544"/>
                        <a:gd name="T8" fmla="*/ 542 w 1044"/>
                        <a:gd name="T9" fmla="*/ 522 h 544"/>
                        <a:gd name="T10" fmla="*/ 1022 w 1044"/>
                        <a:gd name="T11" fmla="*/ 313 h 544"/>
                      </a:gdLst>
                      <a:ahLst/>
                      <a:cxnLst>
                        <a:cxn ang="0">
                          <a:pos x="T0" y="T1"/>
                        </a:cxn>
                        <a:cxn ang="0">
                          <a:pos x="T2" y="T3"/>
                        </a:cxn>
                        <a:cxn ang="0">
                          <a:pos x="T4" y="T5"/>
                        </a:cxn>
                        <a:cxn ang="0">
                          <a:pos x="T6" y="T7"/>
                        </a:cxn>
                        <a:cxn ang="0">
                          <a:pos x="T8" y="T9"/>
                        </a:cxn>
                        <a:cxn ang="0">
                          <a:pos x="T10" y="T11"/>
                        </a:cxn>
                      </a:cxnLst>
                      <a:rect l="0" t="0" r="r" b="b"/>
                      <a:pathLst>
                        <a:path w="1044" h="544">
                          <a:moveTo>
                            <a:pt x="1022" y="313"/>
                          </a:moveTo>
                          <a:lnTo>
                            <a:pt x="1022" y="313"/>
                          </a:lnTo>
                          <a:cubicBezTo>
                            <a:pt x="1022" y="188"/>
                            <a:pt x="793" y="63"/>
                            <a:pt x="501" y="21"/>
                          </a:cubicBezTo>
                          <a:cubicBezTo>
                            <a:pt x="230" y="0"/>
                            <a:pt x="0" y="83"/>
                            <a:pt x="21" y="230"/>
                          </a:cubicBezTo>
                          <a:cubicBezTo>
                            <a:pt x="21" y="355"/>
                            <a:pt x="251" y="480"/>
                            <a:pt x="542" y="522"/>
                          </a:cubicBezTo>
                          <a:cubicBezTo>
                            <a:pt x="814" y="543"/>
                            <a:pt x="1043" y="459"/>
                            <a:pt x="1022" y="313"/>
                          </a:cubicBezTo>
                        </a:path>
                      </a:pathLst>
                    </a:custGeom>
                    <a:solidFill>
                      <a:schemeClr val="tx2"/>
                    </a:solidFill>
                    <a:ln>
                      <a:noFill/>
                    </a:ln>
                    <a:effectLst/>
                    <a:extLst/>
                  </p:spPr>
                  <p:txBody>
                    <a:bodyPr wrap="none" lIns="0" tIns="0" rIns="0" bIns="0" anchor="ctr">
                      <a:normAutofit fontScale="2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98" name="Freeform 697"/>
                    <p:cNvSpPr>
                      <a:spLocks noChangeArrowheads="1"/>
                    </p:cNvSpPr>
                    <p:nvPr/>
                  </p:nvSpPr>
                  <p:spPr bwMode="auto">
                    <a:xfrm rot="3372862">
                      <a:off x="760385" y="228981"/>
                      <a:ext cx="97349" cy="50778"/>
                    </a:xfrm>
                    <a:custGeom>
                      <a:avLst/>
                      <a:gdLst>
                        <a:gd name="T0" fmla="*/ 1022 w 1023"/>
                        <a:gd name="T1" fmla="*/ 313 h 544"/>
                        <a:gd name="T2" fmla="*/ 1022 w 1023"/>
                        <a:gd name="T3" fmla="*/ 313 h 544"/>
                        <a:gd name="T4" fmla="*/ 501 w 1023"/>
                        <a:gd name="T5" fmla="*/ 21 h 544"/>
                        <a:gd name="T6" fmla="*/ 0 w 1023"/>
                        <a:gd name="T7" fmla="*/ 229 h 544"/>
                        <a:gd name="T8" fmla="*/ 521 w 1023"/>
                        <a:gd name="T9" fmla="*/ 500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1"/>
                          </a:cubicBezTo>
                          <a:cubicBezTo>
                            <a:pt x="208" y="0"/>
                            <a:pt x="0" y="83"/>
                            <a:pt x="0" y="229"/>
                          </a:cubicBezTo>
                          <a:cubicBezTo>
                            <a:pt x="0" y="355"/>
                            <a:pt x="250" y="480"/>
                            <a:pt x="521" y="500"/>
                          </a:cubicBezTo>
                          <a:cubicBezTo>
                            <a:pt x="813" y="543"/>
                            <a:pt x="1022" y="459"/>
                            <a:pt x="1022" y="313"/>
                          </a:cubicBezTo>
                        </a:path>
                      </a:pathLst>
                    </a:custGeom>
                    <a:solidFill>
                      <a:schemeClr val="tx2"/>
                    </a:solidFill>
                    <a:ln>
                      <a:noFill/>
                    </a:ln>
                    <a:effectLst/>
                    <a:extLst/>
                  </p:spPr>
                  <p:txBody>
                    <a:bodyPr wrap="none" lIns="0" tIns="0" rIns="0" bIns="0" anchor="ctr">
                      <a:normAutofit fontScale="2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99" name="Freeform 698"/>
                    <p:cNvSpPr>
                      <a:spLocks noChangeArrowheads="1"/>
                    </p:cNvSpPr>
                    <p:nvPr/>
                  </p:nvSpPr>
                  <p:spPr bwMode="auto">
                    <a:xfrm rot="3372862">
                      <a:off x="780715" y="393650"/>
                      <a:ext cx="98188" cy="49099"/>
                    </a:xfrm>
                    <a:custGeom>
                      <a:avLst/>
                      <a:gdLst>
                        <a:gd name="T0" fmla="*/ 1044 w 1045"/>
                        <a:gd name="T1" fmla="*/ 313 h 522"/>
                        <a:gd name="T2" fmla="*/ 1044 w 1045"/>
                        <a:gd name="T3" fmla="*/ 313 h 522"/>
                        <a:gd name="T4" fmla="*/ 501 w 1045"/>
                        <a:gd name="T5" fmla="*/ 21 h 522"/>
                        <a:gd name="T6" fmla="*/ 21 w 1045"/>
                        <a:gd name="T7" fmla="*/ 208 h 522"/>
                        <a:gd name="T8" fmla="*/ 543 w 1045"/>
                        <a:gd name="T9" fmla="*/ 500 h 522"/>
                        <a:gd name="T10" fmla="*/ 1044 w 1045"/>
                        <a:gd name="T11" fmla="*/ 313 h 522"/>
                      </a:gdLst>
                      <a:ahLst/>
                      <a:cxnLst>
                        <a:cxn ang="0">
                          <a:pos x="T0" y="T1"/>
                        </a:cxn>
                        <a:cxn ang="0">
                          <a:pos x="T2" y="T3"/>
                        </a:cxn>
                        <a:cxn ang="0">
                          <a:pos x="T4" y="T5"/>
                        </a:cxn>
                        <a:cxn ang="0">
                          <a:pos x="T6" y="T7"/>
                        </a:cxn>
                        <a:cxn ang="0">
                          <a:pos x="T8" y="T9"/>
                        </a:cxn>
                        <a:cxn ang="0">
                          <a:pos x="T10" y="T11"/>
                        </a:cxn>
                      </a:cxnLst>
                      <a:rect l="0" t="0" r="r" b="b"/>
                      <a:pathLst>
                        <a:path w="1045" h="522">
                          <a:moveTo>
                            <a:pt x="1044" y="313"/>
                          </a:moveTo>
                          <a:lnTo>
                            <a:pt x="1044" y="313"/>
                          </a:lnTo>
                          <a:cubicBezTo>
                            <a:pt x="1022" y="187"/>
                            <a:pt x="793" y="41"/>
                            <a:pt x="501" y="21"/>
                          </a:cubicBezTo>
                          <a:cubicBezTo>
                            <a:pt x="230" y="0"/>
                            <a:pt x="0" y="83"/>
                            <a:pt x="21" y="208"/>
                          </a:cubicBezTo>
                          <a:cubicBezTo>
                            <a:pt x="21" y="354"/>
                            <a:pt x="271" y="480"/>
                            <a:pt x="543" y="500"/>
                          </a:cubicBezTo>
                          <a:cubicBezTo>
                            <a:pt x="814" y="521"/>
                            <a:pt x="1044" y="438"/>
                            <a:pt x="1044" y="313"/>
                          </a:cubicBezTo>
                        </a:path>
                      </a:pathLst>
                    </a:custGeom>
                    <a:solidFill>
                      <a:schemeClr val="tx2"/>
                    </a:solidFill>
                    <a:ln>
                      <a:noFill/>
                    </a:ln>
                    <a:effectLst/>
                    <a:extLst/>
                  </p:spPr>
                  <p:txBody>
                    <a:bodyPr wrap="none" lIns="0" tIns="0" rIns="0" bIns="0" anchor="ctr">
                      <a:normAutofit fontScale="2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700" name="Freeform 699"/>
                    <p:cNvSpPr>
                      <a:spLocks noChangeArrowheads="1"/>
                    </p:cNvSpPr>
                    <p:nvPr/>
                  </p:nvSpPr>
                  <p:spPr bwMode="auto">
                    <a:xfrm rot="3372862">
                      <a:off x="877578" y="311900"/>
                      <a:ext cx="99027" cy="49099"/>
                    </a:xfrm>
                    <a:custGeom>
                      <a:avLst/>
                      <a:gdLst>
                        <a:gd name="T0" fmla="*/ 1023 w 1044"/>
                        <a:gd name="T1" fmla="*/ 313 h 522"/>
                        <a:gd name="T2" fmla="*/ 1023 w 1044"/>
                        <a:gd name="T3" fmla="*/ 313 h 522"/>
                        <a:gd name="T4" fmla="*/ 501 w 1044"/>
                        <a:gd name="T5" fmla="*/ 21 h 522"/>
                        <a:gd name="T6" fmla="*/ 0 w 1044"/>
                        <a:gd name="T7" fmla="*/ 208 h 522"/>
                        <a:gd name="T8" fmla="*/ 543 w 1044"/>
                        <a:gd name="T9" fmla="*/ 500 h 522"/>
                        <a:gd name="T10" fmla="*/ 1023 w 1044"/>
                        <a:gd name="T11" fmla="*/ 313 h 522"/>
                      </a:gdLst>
                      <a:ahLst/>
                      <a:cxnLst>
                        <a:cxn ang="0">
                          <a:pos x="T0" y="T1"/>
                        </a:cxn>
                        <a:cxn ang="0">
                          <a:pos x="T2" y="T3"/>
                        </a:cxn>
                        <a:cxn ang="0">
                          <a:pos x="T4" y="T5"/>
                        </a:cxn>
                        <a:cxn ang="0">
                          <a:pos x="T6" y="T7"/>
                        </a:cxn>
                        <a:cxn ang="0">
                          <a:pos x="T8" y="T9"/>
                        </a:cxn>
                        <a:cxn ang="0">
                          <a:pos x="T10" y="T11"/>
                        </a:cxn>
                      </a:cxnLst>
                      <a:rect l="0" t="0" r="r" b="b"/>
                      <a:pathLst>
                        <a:path w="1044" h="522">
                          <a:moveTo>
                            <a:pt x="1023" y="313"/>
                          </a:moveTo>
                          <a:lnTo>
                            <a:pt x="1023" y="313"/>
                          </a:lnTo>
                          <a:cubicBezTo>
                            <a:pt x="1023" y="167"/>
                            <a:pt x="772" y="41"/>
                            <a:pt x="501" y="21"/>
                          </a:cubicBezTo>
                          <a:cubicBezTo>
                            <a:pt x="230" y="0"/>
                            <a:pt x="0" y="83"/>
                            <a:pt x="0" y="208"/>
                          </a:cubicBezTo>
                          <a:cubicBezTo>
                            <a:pt x="21" y="354"/>
                            <a:pt x="250" y="480"/>
                            <a:pt x="543" y="500"/>
                          </a:cubicBezTo>
                          <a:cubicBezTo>
                            <a:pt x="814" y="521"/>
                            <a:pt x="1043" y="438"/>
                            <a:pt x="1023" y="313"/>
                          </a:cubicBezTo>
                        </a:path>
                      </a:pathLst>
                    </a:custGeom>
                    <a:solidFill>
                      <a:schemeClr val="tx2"/>
                    </a:solidFill>
                    <a:ln>
                      <a:noFill/>
                    </a:ln>
                    <a:effectLst/>
                    <a:extLst/>
                  </p:spPr>
                  <p:txBody>
                    <a:bodyPr wrap="none" lIns="0" tIns="0" rIns="0" bIns="0" anchor="ctr">
                      <a:normAutofit fontScale="2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739" name="Freeform 738"/>
                    <p:cNvSpPr>
                      <a:spLocks noChangeArrowheads="1"/>
                    </p:cNvSpPr>
                    <p:nvPr/>
                  </p:nvSpPr>
                  <p:spPr bwMode="auto">
                    <a:xfrm rot="3372862">
                      <a:off x="898703" y="475706"/>
                      <a:ext cx="97349" cy="50778"/>
                    </a:xfrm>
                    <a:custGeom>
                      <a:avLst/>
                      <a:gdLst>
                        <a:gd name="T0" fmla="*/ 1022 w 1023"/>
                        <a:gd name="T1" fmla="*/ 314 h 544"/>
                        <a:gd name="T2" fmla="*/ 1022 w 1023"/>
                        <a:gd name="T3" fmla="*/ 314 h 544"/>
                        <a:gd name="T4" fmla="*/ 501 w 1023"/>
                        <a:gd name="T5" fmla="*/ 43 h 544"/>
                        <a:gd name="T6" fmla="*/ 0 w 1023"/>
                        <a:gd name="T7" fmla="*/ 230 h 544"/>
                        <a:gd name="T8" fmla="*/ 521 w 1023"/>
                        <a:gd name="T9" fmla="*/ 522 h 544"/>
                        <a:gd name="T10" fmla="*/ 1022 w 1023"/>
                        <a:gd name="T11" fmla="*/ 314 h 544"/>
                      </a:gdLst>
                      <a:ahLst/>
                      <a:cxnLst>
                        <a:cxn ang="0">
                          <a:pos x="T0" y="T1"/>
                        </a:cxn>
                        <a:cxn ang="0">
                          <a:pos x="T2" y="T3"/>
                        </a:cxn>
                        <a:cxn ang="0">
                          <a:pos x="T4" y="T5"/>
                        </a:cxn>
                        <a:cxn ang="0">
                          <a:pos x="T6" y="T7"/>
                        </a:cxn>
                        <a:cxn ang="0">
                          <a:pos x="T8" y="T9"/>
                        </a:cxn>
                        <a:cxn ang="0">
                          <a:pos x="T10" y="T11"/>
                        </a:cxn>
                      </a:cxnLst>
                      <a:rect l="0" t="0" r="r" b="b"/>
                      <a:pathLst>
                        <a:path w="1023" h="544">
                          <a:moveTo>
                            <a:pt x="1022" y="314"/>
                          </a:moveTo>
                          <a:lnTo>
                            <a:pt x="1022" y="314"/>
                          </a:lnTo>
                          <a:cubicBezTo>
                            <a:pt x="1022" y="188"/>
                            <a:pt x="772" y="63"/>
                            <a:pt x="501" y="43"/>
                          </a:cubicBezTo>
                          <a:cubicBezTo>
                            <a:pt x="209" y="0"/>
                            <a:pt x="0" y="84"/>
                            <a:pt x="0" y="230"/>
                          </a:cubicBezTo>
                          <a:cubicBezTo>
                            <a:pt x="21" y="355"/>
                            <a:pt x="250" y="480"/>
                            <a:pt x="521" y="522"/>
                          </a:cubicBezTo>
                          <a:cubicBezTo>
                            <a:pt x="814" y="543"/>
                            <a:pt x="1022" y="460"/>
                            <a:pt x="1022" y="314"/>
                          </a:cubicBezTo>
                        </a:path>
                      </a:pathLst>
                    </a:custGeom>
                    <a:solidFill>
                      <a:schemeClr val="tx2"/>
                    </a:solidFill>
                    <a:ln>
                      <a:noFill/>
                    </a:ln>
                    <a:effectLst/>
                    <a:extLst/>
                  </p:spPr>
                  <p:txBody>
                    <a:bodyPr wrap="none" lIns="0" tIns="0" rIns="0" bIns="0" anchor="ctr">
                      <a:normAutofit fontScale="2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740" name="Freeform 739"/>
                    <p:cNvSpPr>
                      <a:spLocks noChangeArrowheads="1"/>
                    </p:cNvSpPr>
                    <p:nvPr/>
                  </p:nvSpPr>
                  <p:spPr bwMode="auto">
                    <a:xfrm rot="3372862">
                      <a:off x="992208" y="389191"/>
                      <a:ext cx="96509" cy="50778"/>
                    </a:xfrm>
                    <a:custGeom>
                      <a:avLst/>
                      <a:gdLst>
                        <a:gd name="T0" fmla="*/ 1022 w 1023"/>
                        <a:gd name="T1" fmla="*/ 313 h 544"/>
                        <a:gd name="T2" fmla="*/ 1022 w 1023"/>
                        <a:gd name="T3" fmla="*/ 313 h 544"/>
                        <a:gd name="T4" fmla="*/ 500 w 1023"/>
                        <a:gd name="T5" fmla="*/ 21 h 544"/>
                        <a:gd name="T6" fmla="*/ 0 w 1023"/>
                        <a:gd name="T7" fmla="*/ 209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22" y="188"/>
                            <a:pt x="771" y="63"/>
                            <a:pt x="500" y="21"/>
                          </a:cubicBezTo>
                          <a:cubicBezTo>
                            <a:pt x="208" y="0"/>
                            <a:pt x="0" y="84"/>
                            <a:pt x="0" y="209"/>
                          </a:cubicBezTo>
                          <a:cubicBezTo>
                            <a:pt x="20" y="355"/>
                            <a:pt x="250" y="480"/>
                            <a:pt x="521" y="501"/>
                          </a:cubicBezTo>
                          <a:cubicBezTo>
                            <a:pt x="813" y="543"/>
                            <a:pt x="1022" y="439"/>
                            <a:pt x="1022" y="313"/>
                          </a:cubicBezTo>
                        </a:path>
                      </a:pathLst>
                    </a:custGeom>
                    <a:solidFill>
                      <a:schemeClr val="tx2"/>
                    </a:solidFill>
                    <a:ln>
                      <a:noFill/>
                    </a:ln>
                    <a:effectLst/>
                    <a:extLst/>
                  </p:spPr>
                  <p:txBody>
                    <a:bodyPr wrap="none" lIns="0" tIns="0" rIns="0" bIns="0" anchor="ctr">
                      <a:normAutofit fontScale="2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741" name="Freeform 740"/>
                    <p:cNvSpPr>
                      <a:spLocks noChangeArrowheads="1"/>
                    </p:cNvSpPr>
                    <p:nvPr/>
                  </p:nvSpPr>
                  <p:spPr bwMode="auto">
                    <a:xfrm rot="3372862">
                      <a:off x="1012540" y="555373"/>
                      <a:ext cx="97349" cy="49099"/>
                    </a:xfrm>
                    <a:custGeom>
                      <a:avLst/>
                      <a:gdLst>
                        <a:gd name="T0" fmla="*/ 1022 w 1023"/>
                        <a:gd name="T1" fmla="*/ 313 h 522"/>
                        <a:gd name="T2" fmla="*/ 1022 w 1023"/>
                        <a:gd name="T3" fmla="*/ 313 h 522"/>
                        <a:gd name="T4" fmla="*/ 500 w 1023"/>
                        <a:gd name="T5" fmla="*/ 21 h 522"/>
                        <a:gd name="T6" fmla="*/ 0 w 1023"/>
                        <a:gd name="T7" fmla="*/ 208 h 522"/>
                        <a:gd name="T8" fmla="*/ 522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67"/>
                            <a:pt x="772" y="42"/>
                            <a:pt x="500" y="21"/>
                          </a:cubicBezTo>
                          <a:cubicBezTo>
                            <a:pt x="209" y="0"/>
                            <a:pt x="0" y="84"/>
                            <a:pt x="0" y="208"/>
                          </a:cubicBezTo>
                          <a:cubicBezTo>
                            <a:pt x="21" y="355"/>
                            <a:pt x="250" y="480"/>
                            <a:pt x="522" y="501"/>
                          </a:cubicBezTo>
                          <a:cubicBezTo>
                            <a:pt x="813" y="521"/>
                            <a:pt x="1022" y="438"/>
                            <a:pt x="1022" y="313"/>
                          </a:cubicBezTo>
                        </a:path>
                      </a:pathLst>
                    </a:custGeom>
                    <a:solidFill>
                      <a:schemeClr val="tx2"/>
                    </a:solidFill>
                    <a:ln>
                      <a:noFill/>
                    </a:ln>
                    <a:effectLst/>
                    <a:extLst/>
                  </p:spPr>
                  <p:txBody>
                    <a:bodyPr wrap="none" lIns="0" tIns="0" rIns="0" bIns="0" anchor="ctr">
                      <a:normAutofit fontScale="2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grpSp>
              <p:grpSp>
                <p:nvGrpSpPr>
                  <p:cNvPr id="584" name="Group 583">
                    <a:extLst>
                      <a:ext uri="{FF2B5EF4-FFF2-40B4-BE49-F238E27FC236}">
                        <a16:creationId xmlns:a16="http://schemas.microsoft.com/office/drawing/2014/main" xmlns="" id="{28957872-2D13-4E7E-BC5E-FA515D5E88AF}"/>
                      </a:ext>
                    </a:extLst>
                  </p:cNvPr>
                  <p:cNvGrpSpPr/>
                  <p:nvPr/>
                </p:nvGrpSpPr>
                <p:grpSpPr>
                  <a:xfrm>
                    <a:off x="645038" y="141408"/>
                    <a:ext cx="425857" cy="501793"/>
                    <a:chOff x="645038" y="141408"/>
                    <a:chExt cx="425857" cy="501793"/>
                  </a:xfrm>
                </p:grpSpPr>
                <p:sp>
                  <p:nvSpPr>
                    <p:cNvPr id="585" name="Freeform 584"/>
                    <p:cNvSpPr>
                      <a:spLocks noChangeArrowheads="1"/>
                    </p:cNvSpPr>
                    <p:nvPr/>
                  </p:nvSpPr>
                  <p:spPr bwMode="auto">
                    <a:xfrm rot="3372862">
                      <a:off x="625110" y="161336"/>
                      <a:ext cx="96509" cy="56653"/>
                    </a:xfrm>
                    <a:custGeom>
                      <a:avLst/>
                      <a:gdLst>
                        <a:gd name="T0" fmla="*/ 0 w 1024"/>
                        <a:gd name="T1" fmla="*/ 0 h 606"/>
                        <a:gd name="T2" fmla="*/ 0 w 1024"/>
                        <a:gd name="T3" fmla="*/ 0 h 606"/>
                        <a:gd name="T4" fmla="*/ 522 w 1024"/>
                        <a:gd name="T5" fmla="*/ 292 h 606"/>
                        <a:gd name="T6" fmla="*/ 1002 w 1024"/>
                        <a:gd name="T7" fmla="*/ 104 h 606"/>
                        <a:gd name="T8" fmla="*/ 1023 w 1024"/>
                        <a:gd name="T9" fmla="*/ 396 h 606"/>
                        <a:gd name="T10" fmla="*/ 522 w 1024"/>
                        <a:gd name="T11" fmla="*/ 584 h 606"/>
                        <a:gd name="T12" fmla="*/ 0 w 1024"/>
                        <a:gd name="T13" fmla="*/ 292 h 606"/>
                        <a:gd name="T14" fmla="*/ 0 w 102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4" h="606">
                          <a:moveTo>
                            <a:pt x="0" y="0"/>
                          </a:moveTo>
                          <a:lnTo>
                            <a:pt x="0" y="0"/>
                          </a:lnTo>
                          <a:cubicBezTo>
                            <a:pt x="0" y="125"/>
                            <a:pt x="230" y="250"/>
                            <a:pt x="522" y="292"/>
                          </a:cubicBezTo>
                          <a:cubicBezTo>
                            <a:pt x="793" y="313"/>
                            <a:pt x="1023" y="229"/>
                            <a:pt x="1002" y="104"/>
                          </a:cubicBezTo>
                          <a:cubicBezTo>
                            <a:pt x="1023" y="396"/>
                            <a:pt x="1023" y="396"/>
                            <a:pt x="1023" y="396"/>
                          </a:cubicBezTo>
                          <a:cubicBezTo>
                            <a:pt x="1023" y="521"/>
                            <a:pt x="814" y="605"/>
                            <a:pt x="522" y="584"/>
                          </a:cubicBezTo>
                          <a:cubicBezTo>
                            <a:pt x="251" y="563"/>
                            <a:pt x="22" y="417"/>
                            <a:pt x="0" y="292"/>
                          </a:cubicBezTo>
                          <a:lnTo>
                            <a:pt x="0" y="0"/>
                          </a:lnTo>
                        </a:path>
                      </a:pathLst>
                    </a:custGeom>
                    <a:solidFill>
                      <a:schemeClr val="tx2">
                        <a:lumMod val="25000"/>
                      </a:schemeClr>
                    </a:solidFill>
                    <a:ln>
                      <a:noFill/>
                    </a:ln>
                    <a:effectLs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37" name="Freeform 636"/>
                    <p:cNvSpPr>
                      <a:spLocks noChangeArrowheads="1"/>
                    </p:cNvSpPr>
                    <p:nvPr/>
                  </p:nvSpPr>
                  <p:spPr bwMode="auto">
                    <a:xfrm rot="3372862">
                      <a:off x="644511" y="326797"/>
                      <a:ext cx="97349" cy="56653"/>
                    </a:xfrm>
                    <a:custGeom>
                      <a:avLst/>
                      <a:gdLst>
                        <a:gd name="T0" fmla="*/ 0 w 1023"/>
                        <a:gd name="T1" fmla="*/ 0 h 605"/>
                        <a:gd name="T2" fmla="*/ 0 w 1023"/>
                        <a:gd name="T3" fmla="*/ 0 h 605"/>
                        <a:gd name="T4" fmla="*/ 521 w 1023"/>
                        <a:gd name="T5" fmla="*/ 292 h 605"/>
                        <a:gd name="T6" fmla="*/ 1001 w 1023"/>
                        <a:gd name="T7" fmla="*/ 83 h 605"/>
                        <a:gd name="T8" fmla="*/ 1022 w 1023"/>
                        <a:gd name="T9" fmla="*/ 375 h 605"/>
                        <a:gd name="T10" fmla="*/ 521 w 1023"/>
                        <a:gd name="T11" fmla="*/ 584 h 605"/>
                        <a:gd name="T12" fmla="*/ 0 w 1023"/>
                        <a:gd name="T13" fmla="*/ 292 h 605"/>
                        <a:gd name="T14" fmla="*/ 0 w 1023"/>
                        <a:gd name="T15" fmla="*/ 0 h 6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3" h="605">
                          <a:moveTo>
                            <a:pt x="0" y="0"/>
                          </a:moveTo>
                          <a:lnTo>
                            <a:pt x="0" y="0"/>
                          </a:lnTo>
                          <a:cubicBezTo>
                            <a:pt x="0" y="125"/>
                            <a:pt x="230" y="250"/>
                            <a:pt x="521" y="292"/>
                          </a:cubicBezTo>
                          <a:cubicBezTo>
                            <a:pt x="793" y="313"/>
                            <a:pt x="1022" y="229"/>
                            <a:pt x="1001" y="83"/>
                          </a:cubicBezTo>
                          <a:cubicBezTo>
                            <a:pt x="1022" y="375"/>
                            <a:pt x="1022" y="375"/>
                            <a:pt x="1022" y="375"/>
                          </a:cubicBezTo>
                          <a:cubicBezTo>
                            <a:pt x="1022" y="521"/>
                            <a:pt x="814" y="604"/>
                            <a:pt x="521" y="584"/>
                          </a:cubicBezTo>
                          <a:cubicBezTo>
                            <a:pt x="250" y="542"/>
                            <a:pt x="21" y="417"/>
                            <a:pt x="0" y="292"/>
                          </a:cubicBezTo>
                          <a:lnTo>
                            <a:pt x="0" y="0"/>
                          </a:lnTo>
                        </a:path>
                      </a:pathLst>
                    </a:custGeom>
                    <a:solidFill>
                      <a:schemeClr val="tx2">
                        <a:lumMod val="25000"/>
                      </a:schemeClr>
                    </a:solidFill>
                    <a:ln>
                      <a:noFill/>
                    </a:ln>
                    <a:effectLs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90" name="Freeform 689"/>
                    <p:cNvSpPr>
                      <a:spLocks noChangeArrowheads="1"/>
                    </p:cNvSpPr>
                    <p:nvPr/>
                  </p:nvSpPr>
                  <p:spPr bwMode="auto">
                    <a:xfrm rot="3372862">
                      <a:off x="739086" y="240743"/>
                      <a:ext cx="99027" cy="56653"/>
                    </a:xfrm>
                    <a:custGeom>
                      <a:avLst/>
                      <a:gdLst>
                        <a:gd name="T0" fmla="*/ 0 w 1044"/>
                        <a:gd name="T1" fmla="*/ 0 h 606"/>
                        <a:gd name="T2" fmla="*/ 0 w 1044"/>
                        <a:gd name="T3" fmla="*/ 0 h 606"/>
                        <a:gd name="T4" fmla="*/ 521 w 1044"/>
                        <a:gd name="T5" fmla="*/ 271 h 606"/>
                        <a:gd name="T6" fmla="*/ 1022 w 1044"/>
                        <a:gd name="T7" fmla="*/ 84 h 606"/>
                        <a:gd name="T8" fmla="*/ 1022 w 1044"/>
                        <a:gd name="T9" fmla="*/ 376 h 606"/>
                        <a:gd name="T10" fmla="*/ 542 w 1044"/>
                        <a:gd name="T11" fmla="*/ 564 h 606"/>
                        <a:gd name="T12" fmla="*/ 21 w 1044"/>
                        <a:gd name="T13" fmla="*/ 293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0" y="126"/>
                            <a:pt x="250" y="251"/>
                            <a:pt x="521" y="271"/>
                          </a:cubicBezTo>
                          <a:cubicBezTo>
                            <a:pt x="813" y="314"/>
                            <a:pt x="1022" y="230"/>
                            <a:pt x="1022" y="84"/>
                          </a:cubicBezTo>
                          <a:cubicBezTo>
                            <a:pt x="1022" y="376"/>
                            <a:pt x="1022" y="376"/>
                            <a:pt x="1022" y="376"/>
                          </a:cubicBezTo>
                          <a:cubicBezTo>
                            <a:pt x="1043" y="522"/>
                            <a:pt x="813" y="605"/>
                            <a:pt x="542" y="564"/>
                          </a:cubicBezTo>
                          <a:cubicBezTo>
                            <a:pt x="250" y="543"/>
                            <a:pt x="21" y="418"/>
                            <a:pt x="21" y="293"/>
                          </a:cubicBezTo>
                          <a:lnTo>
                            <a:pt x="0" y="0"/>
                          </a:lnTo>
                        </a:path>
                      </a:pathLst>
                    </a:custGeom>
                    <a:solidFill>
                      <a:schemeClr val="tx2">
                        <a:lumMod val="25000"/>
                      </a:schemeClr>
                    </a:solidFill>
                    <a:ln>
                      <a:noFill/>
                    </a:ln>
                    <a:effectLs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91" name="Freeform 690"/>
                    <p:cNvSpPr>
                      <a:spLocks noChangeArrowheads="1"/>
                    </p:cNvSpPr>
                    <p:nvPr/>
                  </p:nvSpPr>
                  <p:spPr bwMode="auto">
                    <a:xfrm rot="3372862">
                      <a:off x="761233" y="404733"/>
                      <a:ext cx="99027" cy="57492"/>
                    </a:xfrm>
                    <a:custGeom>
                      <a:avLst/>
                      <a:gdLst>
                        <a:gd name="T0" fmla="*/ 0 w 1044"/>
                        <a:gd name="T1" fmla="*/ 0 h 607"/>
                        <a:gd name="T2" fmla="*/ 0 w 1044"/>
                        <a:gd name="T3" fmla="*/ 0 h 607"/>
                        <a:gd name="T4" fmla="*/ 522 w 1044"/>
                        <a:gd name="T5" fmla="*/ 292 h 607"/>
                        <a:gd name="T6" fmla="*/ 1023 w 1044"/>
                        <a:gd name="T7" fmla="*/ 105 h 607"/>
                        <a:gd name="T8" fmla="*/ 1023 w 1044"/>
                        <a:gd name="T9" fmla="*/ 397 h 607"/>
                        <a:gd name="T10" fmla="*/ 543 w 1044"/>
                        <a:gd name="T11" fmla="*/ 584 h 607"/>
                        <a:gd name="T12" fmla="*/ 0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6"/>
                            <a:pt x="250" y="272"/>
                            <a:pt x="522" y="292"/>
                          </a:cubicBezTo>
                          <a:cubicBezTo>
                            <a:pt x="793" y="313"/>
                            <a:pt x="1023" y="230"/>
                            <a:pt x="1023" y="105"/>
                          </a:cubicBezTo>
                          <a:cubicBezTo>
                            <a:pt x="1023" y="397"/>
                            <a:pt x="1023" y="397"/>
                            <a:pt x="1023" y="397"/>
                          </a:cubicBezTo>
                          <a:cubicBezTo>
                            <a:pt x="1043" y="522"/>
                            <a:pt x="814" y="606"/>
                            <a:pt x="543" y="584"/>
                          </a:cubicBezTo>
                          <a:cubicBezTo>
                            <a:pt x="250" y="564"/>
                            <a:pt x="21" y="439"/>
                            <a:pt x="0" y="292"/>
                          </a:cubicBezTo>
                          <a:lnTo>
                            <a:pt x="0" y="0"/>
                          </a:lnTo>
                        </a:path>
                      </a:pathLst>
                    </a:custGeom>
                    <a:solidFill>
                      <a:schemeClr val="tx2">
                        <a:lumMod val="25000"/>
                      </a:schemeClr>
                    </a:solidFill>
                    <a:ln>
                      <a:noFill/>
                    </a:ln>
                    <a:effectLs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92" name="Freeform 691"/>
                    <p:cNvSpPr>
                      <a:spLocks noChangeArrowheads="1"/>
                    </p:cNvSpPr>
                    <p:nvPr/>
                  </p:nvSpPr>
                  <p:spPr bwMode="auto">
                    <a:xfrm rot="3372862">
                      <a:off x="857698" y="321005"/>
                      <a:ext cx="99027" cy="57492"/>
                    </a:xfrm>
                    <a:custGeom>
                      <a:avLst/>
                      <a:gdLst>
                        <a:gd name="T0" fmla="*/ 0 w 1044"/>
                        <a:gd name="T1" fmla="*/ 0 h 607"/>
                        <a:gd name="T2" fmla="*/ 0 w 1044"/>
                        <a:gd name="T3" fmla="*/ 0 h 607"/>
                        <a:gd name="T4" fmla="*/ 543 w 1044"/>
                        <a:gd name="T5" fmla="*/ 292 h 607"/>
                        <a:gd name="T6" fmla="*/ 1023 w 1044"/>
                        <a:gd name="T7" fmla="*/ 105 h 607"/>
                        <a:gd name="T8" fmla="*/ 1043 w 1044"/>
                        <a:gd name="T9" fmla="*/ 397 h 607"/>
                        <a:gd name="T10" fmla="*/ 543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0" y="272"/>
                            <a:pt x="543" y="292"/>
                          </a:cubicBezTo>
                          <a:cubicBezTo>
                            <a:pt x="814" y="313"/>
                            <a:pt x="1043" y="230"/>
                            <a:pt x="1023" y="105"/>
                          </a:cubicBezTo>
                          <a:cubicBezTo>
                            <a:pt x="1043" y="397"/>
                            <a:pt x="1043" y="397"/>
                            <a:pt x="1043" y="397"/>
                          </a:cubicBezTo>
                          <a:cubicBezTo>
                            <a:pt x="1043" y="522"/>
                            <a:pt x="835" y="606"/>
                            <a:pt x="543" y="584"/>
                          </a:cubicBezTo>
                          <a:cubicBezTo>
                            <a:pt x="272" y="563"/>
                            <a:pt x="21" y="439"/>
                            <a:pt x="21" y="292"/>
                          </a:cubicBezTo>
                          <a:lnTo>
                            <a:pt x="0" y="0"/>
                          </a:lnTo>
                        </a:path>
                      </a:pathLst>
                    </a:custGeom>
                    <a:solidFill>
                      <a:schemeClr val="tx2">
                        <a:lumMod val="25000"/>
                      </a:schemeClr>
                    </a:solidFill>
                    <a:ln>
                      <a:noFill/>
                    </a:ln>
                    <a:effectLs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93" name="Freeform 692"/>
                    <p:cNvSpPr>
                      <a:spLocks noChangeArrowheads="1"/>
                    </p:cNvSpPr>
                    <p:nvPr/>
                  </p:nvSpPr>
                  <p:spPr bwMode="auto">
                    <a:xfrm rot="3372862">
                      <a:off x="878101" y="486581"/>
                      <a:ext cx="99027" cy="57492"/>
                    </a:xfrm>
                    <a:custGeom>
                      <a:avLst/>
                      <a:gdLst>
                        <a:gd name="T0" fmla="*/ 0 w 1044"/>
                        <a:gd name="T1" fmla="*/ 0 h 606"/>
                        <a:gd name="T2" fmla="*/ 0 w 1044"/>
                        <a:gd name="T3" fmla="*/ 0 h 606"/>
                        <a:gd name="T4" fmla="*/ 521 w 1044"/>
                        <a:gd name="T5" fmla="*/ 292 h 606"/>
                        <a:gd name="T6" fmla="*/ 1022 w 1044"/>
                        <a:gd name="T7" fmla="*/ 84 h 606"/>
                        <a:gd name="T8" fmla="*/ 1043 w 1044"/>
                        <a:gd name="T9" fmla="*/ 375 h 606"/>
                        <a:gd name="T10" fmla="*/ 543 w 1044"/>
                        <a:gd name="T11" fmla="*/ 584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92"/>
                          </a:cubicBezTo>
                          <a:cubicBezTo>
                            <a:pt x="814" y="313"/>
                            <a:pt x="1022" y="230"/>
                            <a:pt x="1022" y="84"/>
                          </a:cubicBezTo>
                          <a:cubicBezTo>
                            <a:pt x="1043" y="375"/>
                            <a:pt x="1043" y="375"/>
                            <a:pt x="1043" y="375"/>
                          </a:cubicBezTo>
                          <a:cubicBezTo>
                            <a:pt x="1043" y="521"/>
                            <a:pt x="814" y="605"/>
                            <a:pt x="543" y="584"/>
                          </a:cubicBezTo>
                          <a:cubicBezTo>
                            <a:pt x="271" y="542"/>
                            <a:pt x="21" y="417"/>
                            <a:pt x="21" y="292"/>
                          </a:cubicBezTo>
                          <a:lnTo>
                            <a:pt x="0" y="0"/>
                          </a:lnTo>
                        </a:path>
                      </a:pathLst>
                    </a:custGeom>
                    <a:solidFill>
                      <a:schemeClr val="tx2">
                        <a:lumMod val="25000"/>
                      </a:schemeClr>
                    </a:solidFill>
                    <a:ln>
                      <a:noFill/>
                    </a:ln>
                    <a:effectLs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94" name="Freeform 693"/>
                    <p:cNvSpPr>
                      <a:spLocks noChangeArrowheads="1"/>
                    </p:cNvSpPr>
                    <p:nvPr/>
                  </p:nvSpPr>
                  <p:spPr bwMode="auto">
                    <a:xfrm rot="3372862">
                      <a:off x="971768" y="399342"/>
                      <a:ext cx="99027" cy="59171"/>
                    </a:xfrm>
                    <a:custGeom>
                      <a:avLst/>
                      <a:gdLst>
                        <a:gd name="T0" fmla="*/ 0 w 1043"/>
                        <a:gd name="T1" fmla="*/ 0 h 627"/>
                        <a:gd name="T2" fmla="*/ 0 w 1043"/>
                        <a:gd name="T3" fmla="*/ 0 h 627"/>
                        <a:gd name="T4" fmla="*/ 521 w 1043"/>
                        <a:gd name="T5" fmla="*/ 292 h 627"/>
                        <a:gd name="T6" fmla="*/ 1022 w 1043"/>
                        <a:gd name="T7" fmla="*/ 104 h 627"/>
                        <a:gd name="T8" fmla="*/ 1042 w 1043"/>
                        <a:gd name="T9" fmla="*/ 397 h 627"/>
                        <a:gd name="T10" fmla="*/ 542 w 1043"/>
                        <a:gd name="T11" fmla="*/ 584 h 627"/>
                        <a:gd name="T12" fmla="*/ 20 w 1043"/>
                        <a:gd name="T13" fmla="*/ 292 h 627"/>
                        <a:gd name="T14" fmla="*/ 0 w 1043"/>
                        <a:gd name="T15" fmla="*/ 0 h 6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3" h="627">
                          <a:moveTo>
                            <a:pt x="0" y="0"/>
                          </a:moveTo>
                          <a:lnTo>
                            <a:pt x="0" y="0"/>
                          </a:lnTo>
                          <a:cubicBezTo>
                            <a:pt x="20" y="146"/>
                            <a:pt x="250" y="271"/>
                            <a:pt x="521" y="292"/>
                          </a:cubicBezTo>
                          <a:cubicBezTo>
                            <a:pt x="813" y="334"/>
                            <a:pt x="1022" y="230"/>
                            <a:pt x="1022" y="104"/>
                          </a:cubicBezTo>
                          <a:cubicBezTo>
                            <a:pt x="1042" y="397"/>
                            <a:pt x="1042" y="397"/>
                            <a:pt x="1042" y="397"/>
                          </a:cubicBezTo>
                          <a:cubicBezTo>
                            <a:pt x="1042" y="521"/>
                            <a:pt x="813" y="626"/>
                            <a:pt x="542" y="584"/>
                          </a:cubicBezTo>
                          <a:cubicBezTo>
                            <a:pt x="271" y="563"/>
                            <a:pt x="20" y="438"/>
                            <a:pt x="20" y="292"/>
                          </a:cubicBezTo>
                          <a:lnTo>
                            <a:pt x="0" y="0"/>
                          </a:lnTo>
                        </a:path>
                      </a:pathLst>
                    </a:custGeom>
                    <a:solidFill>
                      <a:schemeClr val="tx2">
                        <a:lumMod val="25000"/>
                      </a:schemeClr>
                    </a:solidFill>
                    <a:ln>
                      <a:noFill/>
                    </a:ln>
                    <a:effectLs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95" name="Freeform 694"/>
                    <p:cNvSpPr>
                      <a:spLocks noChangeArrowheads="1"/>
                    </p:cNvSpPr>
                    <p:nvPr/>
                  </p:nvSpPr>
                  <p:spPr bwMode="auto">
                    <a:xfrm rot="3372862">
                      <a:off x="992635" y="564942"/>
                      <a:ext cx="99027" cy="57492"/>
                    </a:xfrm>
                    <a:custGeom>
                      <a:avLst/>
                      <a:gdLst>
                        <a:gd name="T0" fmla="*/ 0 w 1044"/>
                        <a:gd name="T1" fmla="*/ 0 h 607"/>
                        <a:gd name="T2" fmla="*/ 0 w 1044"/>
                        <a:gd name="T3" fmla="*/ 0 h 607"/>
                        <a:gd name="T4" fmla="*/ 522 w 1044"/>
                        <a:gd name="T5" fmla="*/ 293 h 607"/>
                        <a:gd name="T6" fmla="*/ 1022 w 1044"/>
                        <a:gd name="T7" fmla="*/ 105 h 607"/>
                        <a:gd name="T8" fmla="*/ 1022 w 1044"/>
                        <a:gd name="T9" fmla="*/ 397 h 607"/>
                        <a:gd name="T10" fmla="*/ 542 w 1044"/>
                        <a:gd name="T11" fmla="*/ 584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7"/>
                            <a:pt x="250" y="272"/>
                            <a:pt x="522" y="293"/>
                          </a:cubicBezTo>
                          <a:cubicBezTo>
                            <a:pt x="813" y="313"/>
                            <a:pt x="1022" y="230"/>
                            <a:pt x="1022" y="105"/>
                          </a:cubicBezTo>
                          <a:cubicBezTo>
                            <a:pt x="1022" y="397"/>
                            <a:pt x="1022" y="397"/>
                            <a:pt x="1022" y="397"/>
                          </a:cubicBezTo>
                          <a:cubicBezTo>
                            <a:pt x="1043" y="522"/>
                            <a:pt x="813" y="606"/>
                            <a:pt x="542" y="584"/>
                          </a:cubicBezTo>
                          <a:cubicBezTo>
                            <a:pt x="250" y="564"/>
                            <a:pt x="21" y="439"/>
                            <a:pt x="21" y="293"/>
                          </a:cubicBezTo>
                          <a:lnTo>
                            <a:pt x="0" y="0"/>
                          </a:lnTo>
                        </a:path>
                      </a:pathLst>
                    </a:custGeom>
                    <a:solidFill>
                      <a:schemeClr val="tx2">
                        <a:lumMod val="25000"/>
                      </a:schemeClr>
                    </a:solidFill>
                    <a:ln>
                      <a:noFill/>
                    </a:ln>
                    <a:effectLs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grpSp>
            </p:grpSp>
          </p:grpSp>
        </p:grpSp>
      </p:grpSp>
      <p:grpSp>
        <p:nvGrpSpPr>
          <p:cNvPr id="503" name="Group 502">
            <a:extLst>
              <a:ext uri="{FF2B5EF4-FFF2-40B4-BE49-F238E27FC236}">
                <a16:creationId xmlns:a16="http://schemas.microsoft.com/office/drawing/2014/main" xmlns="" id="{BB67CFBC-A8F5-488F-AD11-19B6BCFFD849}"/>
              </a:ext>
            </a:extLst>
          </p:cNvPr>
          <p:cNvGrpSpPr/>
          <p:nvPr/>
        </p:nvGrpSpPr>
        <p:grpSpPr>
          <a:xfrm>
            <a:off x="2496446" y="202582"/>
            <a:ext cx="6890919" cy="494241"/>
            <a:chOff x="2496446" y="202582"/>
            <a:chExt cx="6890919" cy="494241"/>
          </a:xfrm>
        </p:grpSpPr>
        <p:sp>
          <p:nvSpPr>
            <p:cNvPr id="504" name="Parallelogram 503"/>
            <p:cNvSpPr/>
            <p:nvPr/>
          </p:nvSpPr>
          <p:spPr>
            <a:xfrm>
              <a:off x="2496446" y="202582"/>
              <a:ext cx="6890919" cy="494241"/>
            </a:xfrm>
            <a:prstGeom prst="parallelogram">
              <a:avLst/>
            </a:prstGeom>
            <a:gradFill flip="none" rotWithShape="1">
              <a:gsLst>
                <a:gs pos="0">
                  <a:schemeClr val="accent5">
                    <a:lumMod val="0"/>
                    <a:lumOff val="100000"/>
                    <a:alpha val="28000"/>
                  </a:schemeClr>
                </a:gs>
                <a:gs pos="34000">
                  <a:schemeClr val="accent5">
                    <a:lumMod val="0"/>
                    <a:lumOff val="100000"/>
                    <a:alpha val="14000"/>
                  </a:schemeClr>
                </a:gs>
                <a:gs pos="100000">
                  <a:schemeClr val="tx1">
                    <a:lumMod val="95000"/>
                    <a:alpha val="25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p>
              <a:pPr algn="ctr"/>
              <a:endParaRPr lang="en-US"/>
            </a:p>
          </p:txBody>
        </p:sp>
        <p:sp>
          <p:nvSpPr>
            <p:cNvPr id="505" name="TextBox 504"/>
            <p:cNvSpPr txBox="1"/>
            <p:nvPr/>
          </p:nvSpPr>
          <p:spPr>
            <a:xfrm>
              <a:off x="2695994" y="206006"/>
              <a:ext cx="6187202" cy="490817"/>
            </a:xfrm>
            <a:prstGeom prst="rect">
              <a:avLst/>
            </a:prstGeom>
            <a:noFill/>
          </p:spPr>
          <p:txBody>
            <a:bodyPr wrap="square" lIns="0" tIns="0" rIns="0" bIns="0" rtlCol="0" anchor="ctr" anchorCtr="0">
              <a:noAutofit/>
            </a:bodyPr>
            <a:lstStyle/>
            <a:p>
              <a:pPr algn="ctr"/>
              <a:r>
                <a:rPr lang="en-US" sz="4400" b="1" i="1" dirty="0" err="1" smtClean="0"/>
                <a:t>Implantación</a:t>
              </a:r>
              <a:r>
                <a:rPr lang="en-US" sz="4400" b="1" i="1" dirty="0" smtClean="0"/>
                <a:t> del PEI</a:t>
              </a:r>
              <a:endParaRPr lang="en-US" sz="4400" b="1" i="1" dirty="0"/>
            </a:p>
          </p:txBody>
        </p:sp>
      </p:grpSp>
    </p:spTree>
    <p:extLst>
      <p:ext uri="{BB962C8B-B14F-4D97-AF65-F5344CB8AC3E}">
        <p14:creationId xmlns:p14="http://schemas.microsoft.com/office/powerpoint/2010/main" val="298237441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withEffect">
                                  <p:stCondLst>
                                    <p:cond delay="0"/>
                                  </p:stCondLst>
                                  <p:childTnLst>
                                    <p:set>
                                      <p:cBhvr>
                                        <p:cTn id="6" dur="1" fill="hold">
                                          <p:stCondLst>
                                            <p:cond delay="0"/>
                                          </p:stCondLst>
                                        </p:cTn>
                                        <p:tgtEl>
                                          <p:spTgt spid="454"/>
                                        </p:tgtEl>
                                        <p:attrNameLst>
                                          <p:attrName>style.visibility</p:attrName>
                                        </p:attrNameLst>
                                      </p:cBhvr>
                                      <p:to>
                                        <p:strVal val="visible"/>
                                      </p:to>
                                    </p:set>
                                    <p:anim calcmode="lin" valueType="num">
                                      <p:cBhvr additive="base">
                                        <p:cTn id="7" dur="1000" fill="hold"/>
                                        <p:tgtEl>
                                          <p:spTgt spid="454"/>
                                        </p:tgtEl>
                                        <p:attrNameLst>
                                          <p:attrName>ppt_x</p:attrName>
                                        </p:attrNameLst>
                                      </p:cBhvr>
                                      <p:tavLst>
                                        <p:tav tm="0">
                                          <p:val>
                                            <p:strVal val="#ppt_x"/>
                                          </p:val>
                                        </p:tav>
                                        <p:tav tm="100000">
                                          <p:val>
                                            <p:strVal val="#ppt_x"/>
                                          </p:val>
                                        </p:tav>
                                      </p:tavLst>
                                    </p:anim>
                                    <p:anim calcmode="lin" valueType="num">
                                      <p:cBhvr additive="base">
                                        <p:cTn id="8" dur="1000" fill="hold"/>
                                        <p:tgtEl>
                                          <p:spTgt spid="454"/>
                                        </p:tgtEl>
                                        <p:attrNameLst>
                                          <p:attrName>ppt_y</p:attrName>
                                        </p:attrNameLst>
                                      </p:cBhvr>
                                      <p:tavLst>
                                        <p:tav tm="0">
                                          <p:val>
                                            <p:strVal val="0-#ppt_h/2"/>
                                          </p:val>
                                        </p:tav>
                                        <p:tav tm="100000">
                                          <p:val>
                                            <p:strVal val="#ppt_y"/>
                                          </p:val>
                                        </p:tav>
                                      </p:tavLst>
                                    </p:anim>
                                  </p:childTnLst>
                                </p:cTn>
                              </p:par>
                              <p:par>
                                <p:cTn id="9" presetID="32" presetClass="emph" presetSubtype="0" fill="hold" nodeType="withEffect">
                                  <p:stCondLst>
                                    <p:cond delay="200"/>
                                  </p:stCondLst>
                                  <p:childTnLst>
                                    <p:animRot by="120000">
                                      <p:cBhvr>
                                        <p:cTn id="10" dur="100" fill="hold">
                                          <p:stCondLst>
                                            <p:cond delay="0"/>
                                          </p:stCondLst>
                                        </p:cTn>
                                        <p:tgtEl>
                                          <p:spTgt spid="454"/>
                                        </p:tgtEl>
                                        <p:attrNameLst>
                                          <p:attrName>r</p:attrName>
                                        </p:attrNameLst>
                                      </p:cBhvr>
                                    </p:animRot>
                                    <p:animRot by="-240000">
                                      <p:cBhvr>
                                        <p:cTn id="11" dur="200" fill="hold">
                                          <p:stCondLst>
                                            <p:cond delay="200"/>
                                          </p:stCondLst>
                                        </p:cTn>
                                        <p:tgtEl>
                                          <p:spTgt spid="454"/>
                                        </p:tgtEl>
                                        <p:attrNameLst>
                                          <p:attrName>r</p:attrName>
                                        </p:attrNameLst>
                                      </p:cBhvr>
                                    </p:animRot>
                                    <p:animRot by="240000">
                                      <p:cBhvr>
                                        <p:cTn id="12" dur="200" fill="hold">
                                          <p:stCondLst>
                                            <p:cond delay="400"/>
                                          </p:stCondLst>
                                        </p:cTn>
                                        <p:tgtEl>
                                          <p:spTgt spid="454"/>
                                        </p:tgtEl>
                                        <p:attrNameLst>
                                          <p:attrName>r</p:attrName>
                                        </p:attrNameLst>
                                      </p:cBhvr>
                                    </p:animRot>
                                    <p:animRot by="-240000">
                                      <p:cBhvr>
                                        <p:cTn id="13" dur="200" fill="hold">
                                          <p:stCondLst>
                                            <p:cond delay="600"/>
                                          </p:stCondLst>
                                        </p:cTn>
                                        <p:tgtEl>
                                          <p:spTgt spid="454"/>
                                        </p:tgtEl>
                                        <p:attrNameLst>
                                          <p:attrName>r</p:attrName>
                                        </p:attrNameLst>
                                      </p:cBhvr>
                                    </p:animRot>
                                    <p:animRot by="120000">
                                      <p:cBhvr>
                                        <p:cTn id="14" dur="200" fill="hold">
                                          <p:stCondLst>
                                            <p:cond delay="800"/>
                                          </p:stCondLst>
                                        </p:cTn>
                                        <p:tgtEl>
                                          <p:spTgt spid="454"/>
                                        </p:tgtEl>
                                        <p:attrNameLst>
                                          <p:attrName>r</p:attrName>
                                        </p:attrNameLst>
                                      </p:cBhvr>
                                    </p:animRot>
                                  </p:childTnLst>
                                </p:cTn>
                              </p:par>
                              <p:par>
                                <p:cTn id="15" presetID="2" presetClass="entr" presetSubtype="1" fill="hold" nodeType="withEffect">
                                  <p:stCondLst>
                                    <p:cond delay="200"/>
                                  </p:stCondLst>
                                  <p:childTnLst>
                                    <p:set>
                                      <p:cBhvr>
                                        <p:cTn id="16" dur="1" fill="hold">
                                          <p:stCondLst>
                                            <p:cond delay="0"/>
                                          </p:stCondLst>
                                        </p:cTn>
                                        <p:tgtEl>
                                          <p:spTgt spid="471"/>
                                        </p:tgtEl>
                                        <p:attrNameLst>
                                          <p:attrName>style.visibility</p:attrName>
                                        </p:attrNameLst>
                                      </p:cBhvr>
                                      <p:to>
                                        <p:strVal val="visible"/>
                                      </p:to>
                                    </p:set>
                                    <p:anim calcmode="lin" valueType="num">
                                      <p:cBhvr additive="base">
                                        <p:cTn id="17" dur="1000" fill="hold"/>
                                        <p:tgtEl>
                                          <p:spTgt spid="471"/>
                                        </p:tgtEl>
                                        <p:attrNameLst>
                                          <p:attrName>ppt_x</p:attrName>
                                        </p:attrNameLst>
                                      </p:cBhvr>
                                      <p:tavLst>
                                        <p:tav tm="0">
                                          <p:val>
                                            <p:strVal val="#ppt_x"/>
                                          </p:val>
                                        </p:tav>
                                        <p:tav tm="100000">
                                          <p:val>
                                            <p:strVal val="#ppt_x"/>
                                          </p:val>
                                        </p:tav>
                                      </p:tavLst>
                                    </p:anim>
                                    <p:anim calcmode="lin" valueType="num">
                                      <p:cBhvr additive="base">
                                        <p:cTn id="18" dur="1000" fill="hold"/>
                                        <p:tgtEl>
                                          <p:spTgt spid="471"/>
                                        </p:tgtEl>
                                        <p:attrNameLst>
                                          <p:attrName>ppt_y</p:attrName>
                                        </p:attrNameLst>
                                      </p:cBhvr>
                                      <p:tavLst>
                                        <p:tav tm="0">
                                          <p:val>
                                            <p:strVal val="0-#ppt_h/2"/>
                                          </p:val>
                                        </p:tav>
                                        <p:tav tm="100000">
                                          <p:val>
                                            <p:strVal val="#ppt_y"/>
                                          </p:val>
                                        </p:tav>
                                      </p:tavLst>
                                    </p:anim>
                                  </p:childTnLst>
                                </p:cTn>
                              </p:par>
                              <p:par>
                                <p:cTn id="19" presetID="32" presetClass="emph" presetSubtype="0" fill="hold" nodeType="withEffect">
                                  <p:stCondLst>
                                    <p:cond delay="400"/>
                                  </p:stCondLst>
                                  <p:childTnLst>
                                    <p:animRot by="120000">
                                      <p:cBhvr>
                                        <p:cTn id="20" dur="100" fill="hold">
                                          <p:stCondLst>
                                            <p:cond delay="0"/>
                                          </p:stCondLst>
                                        </p:cTn>
                                        <p:tgtEl>
                                          <p:spTgt spid="471"/>
                                        </p:tgtEl>
                                        <p:attrNameLst>
                                          <p:attrName>r</p:attrName>
                                        </p:attrNameLst>
                                      </p:cBhvr>
                                    </p:animRot>
                                    <p:animRot by="-240000">
                                      <p:cBhvr>
                                        <p:cTn id="21" dur="200" fill="hold">
                                          <p:stCondLst>
                                            <p:cond delay="200"/>
                                          </p:stCondLst>
                                        </p:cTn>
                                        <p:tgtEl>
                                          <p:spTgt spid="471"/>
                                        </p:tgtEl>
                                        <p:attrNameLst>
                                          <p:attrName>r</p:attrName>
                                        </p:attrNameLst>
                                      </p:cBhvr>
                                    </p:animRot>
                                    <p:animRot by="240000">
                                      <p:cBhvr>
                                        <p:cTn id="22" dur="200" fill="hold">
                                          <p:stCondLst>
                                            <p:cond delay="400"/>
                                          </p:stCondLst>
                                        </p:cTn>
                                        <p:tgtEl>
                                          <p:spTgt spid="471"/>
                                        </p:tgtEl>
                                        <p:attrNameLst>
                                          <p:attrName>r</p:attrName>
                                        </p:attrNameLst>
                                      </p:cBhvr>
                                    </p:animRot>
                                    <p:animRot by="-240000">
                                      <p:cBhvr>
                                        <p:cTn id="23" dur="200" fill="hold">
                                          <p:stCondLst>
                                            <p:cond delay="600"/>
                                          </p:stCondLst>
                                        </p:cTn>
                                        <p:tgtEl>
                                          <p:spTgt spid="471"/>
                                        </p:tgtEl>
                                        <p:attrNameLst>
                                          <p:attrName>r</p:attrName>
                                        </p:attrNameLst>
                                      </p:cBhvr>
                                    </p:animRot>
                                    <p:animRot by="120000">
                                      <p:cBhvr>
                                        <p:cTn id="24" dur="200" fill="hold">
                                          <p:stCondLst>
                                            <p:cond delay="800"/>
                                          </p:stCondLst>
                                        </p:cTn>
                                        <p:tgtEl>
                                          <p:spTgt spid="471"/>
                                        </p:tgtEl>
                                        <p:attrNameLst>
                                          <p:attrName>r</p:attrName>
                                        </p:attrNameLst>
                                      </p:cBhvr>
                                    </p:animRot>
                                  </p:childTnLst>
                                </p:cTn>
                              </p:par>
                              <p:par>
                                <p:cTn id="25" presetID="2" presetClass="entr" presetSubtype="1" fill="hold" nodeType="withEffect">
                                  <p:stCondLst>
                                    <p:cond delay="400"/>
                                  </p:stCondLst>
                                  <p:childTnLst>
                                    <p:set>
                                      <p:cBhvr>
                                        <p:cTn id="26" dur="1" fill="hold">
                                          <p:stCondLst>
                                            <p:cond delay="0"/>
                                          </p:stCondLst>
                                        </p:cTn>
                                        <p:tgtEl>
                                          <p:spTgt spid="494"/>
                                        </p:tgtEl>
                                        <p:attrNameLst>
                                          <p:attrName>style.visibility</p:attrName>
                                        </p:attrNameLst>
                                      </p:cBhvr>
                                      <p:to>
                                        <p:strVal val="visible"/>
                                      </p:to>
                                    </p:set>
                                    <p:anim calcmode="lin" valueType="num">
                                      <p:cBhvr additive="base">
                                        <p:cTn id="27" dur="1000" fill="hold"/>
                                        <p:tgtEl>
                                          <p:spTgt spid="494"/>
                                        </p:tgtEl>
                                        <p:attrNameLst>
                                          <p:attrName>ppt_x</p:attrName>
                                        </p:attrNameLst>
                                      </p:cBhvr>
                                      <p:tavLst>
                                        <p:tav tm="0">
                                          <p:val>
                                            <p:strVal val="#ppt_x"/>
                                          </p:val>
                                        </p:tav>
                                        <p:tav tm="100000">
                                          <p:val>
                                            <p:strVal val="#ppt_x"/>
                                          </p:val>
                                        </p:tav>
                                      </p:tavLst>
                                    </p:anim>
                                    <p:anim calcmode="lin" valueType="num">
                                      <p:cBhvr additive="base">
                                        <p:cTn id="28" dur="1000" fill="hold"/>
                                        <p:tgtEl>
                                          <p:spTgt spid="494"/>
                                        </p:tgtEl>
                                        <p:attrNameLst>
                                          <p:attrName>ppt_y</p:attrName>
                                        </p:attrNameLst>
                                      </p:cBhvr>
                                      <p:tavLst>
                                        <p:tav tm="0">
                                          <p:val>
                                            <p:strVal val="0-#ppt_h/2"/>
                                          </p:val>
                                        </p:tav>
                                        <p:tav tm="100000">
                                          <p:val>
                                            <p:strVal val="#ppt_y"/>
                                          </p:val>
                                        </p:tav>
                                      </p:tavLst>
                                    </p:anim>
                                  </p:childTnLst>
                                </p:cTn>
                              </p:par>
                              <p:par>
                                <p:cTn id="29" presetID="32" presetClass="emph" presetSubtype="0" fill="hold" nodeType="withEffect">
                                  <p:stCondLst>
                                    <p:cond delay="800"/>
                                  </p:stCondLst>
                                  <p:childTnLst>
                                    <p:animRot by="120000">
                                      <p:cBhvr>
                                        <p:cTn id="30" dur="100" fill="hold">
                                          <p:stCondLst>
                                            <p:cond delay="0"/>
                                          </p:stCondLst>
                                        </p:cTn>
                                        <p:tgtEl>
                                          <p:spTgt spid="494"/>
                                        </p:tgtEl>
                                        <p:attrNameLst>
                                          <p:attrName>r</p:attrName>
                                        </p:attrNameLst>
                                      </p:cBhvr>
                                    </p:animRot>
                                    <p:animRot by="-240000">
                                      <p:cBhvr>
                                        <p:cTn id="31" dur="200" fill="hold">
                                          <p:stCondLst>
                                            <p:cond delay="200"/>
                                          </p:stCondLst>
                                        </p:cTn>
                                        <p:tgtEl>
                                          <p:spTgt spid="494"/>
                                        </p:tgtEl>
                                        <p:attrNameLst>
                                          <p:attrName>r</p:attrName>
                                        </p:attrNameLst>
                                      </p:cBhvr>
                                    </p:animRot>
                                    <p:animRot by="240000">
                                      <p:cBhvr>
                                        <p:cTn id="32" dur="200" fill="hold">
                                          <p:stCondLst>
                                            <p:cond delay="400"/>
                                          </p:stCondLst>
                                        </p:cTn>
                                        <p:tgtEl>
                                          <p:spTgt spid="494"/>
                                        </p:tgtEl>
                                        <p:attrNameLst>
                                          <p:attrName>r</p:attrName>
                                        </p:attrNameLst>
                                      </p:cBhvr>
                                    </p:animRot>
                                    <p:animRot by="-240000">
                                      <p:cBhvr>
                                        <p:cTn id="33" dur="200" fill="hold">
                                          <p:stCondLst>
                                            <p:cond delay="600"/>
                                          </p:stCondLst>
                                        </p:cTn>
                                        <p:tgtEl>
                                          <p:spTgt spid="494"/>
                                        </p:tgtEl>
                                        <p:attrNameLst>
                                          <p:attrName>r</p:attrName>
                                        </p:attrNameLst>
                                      </p:cBhvr>
                                    </p:animRot>
                                    <p:animRot by="120000">
                                      <p:cBhvr>
                                        <p:cTn id="34" dur="200" fill="hold">
                                          <p:stCondLst>
                                            <p:cond delay="800"/>
                                          </p:stCondLst>
                                        </p:cTn>
                                        <p:tgtEl>
                                          <p:spTgt spid="494"/>
                                        </p:tgtEl>
                                        <p:attrNameLst>
                                          <p:attrName>r</p:attrName>
                                        </p:attrNameLst>
                                      </p:cBhvr>
                                    </p:animRot>
                                  </p:childTnLst>
                                </p:cTn>
                              </p:par>
                              <p:par>
                                <p:cTn id="35" presetID="22" presetClass="entr" presetSubtype="8" fill="hold" nodeType="withEffect">
                                  <p:stCondLst>
                                    <p:cond delay="800"/>
                                  </p:stCondLst>
                                  <p:childTnLst>
                                    <p:set>
                                      <p:cBhvr>
                                        <p:cTn id="36" dur="1" fill="hold">
                                          <p:stCondLst>
                                            <p:cond delay="0"/>
                                          </p:stCondLst>
                                        </p:cTn>
                                        <p:tgtEl>
                                          <p:spTgt spid="503"/>
                                        </p:tgtEl>
                                        <p:attrNameLst>
                                          <p:attrName>style.visibility</p:attrName>
                                        </p:attrNameLst>
                                      </p:cBhvr>
                                      <p:to>
                                        <p:strVal val="visible"/>
                                      </p:to>
                                    </p:set>
                                    <p:animEffect transition="in" filter="wipe(left)">
                                      <p:cBhvr>
                                        <p:cTn id="37" dur="1000"/>
                                        <p:tgtEl>
                                          <p:spTgt spid="503"/>
                                        </p:tgtEl>
                                      </p:cBhvr>
                                    </p:animEffect>
                                  </p:childTnLst>
                                </p:cTn>
                              </p:par>
                            </p:childTnLst>
                          </p:cTn>
                        </p:par>
                        <p:par>
                          <p:cTn id="38" fill="hold">
                            <p:stCondLst>
                              <p:cond delay="1800"/>
                            </p:stCondLst>
                            <p:childTnLst>
                              <p:par>
                                <p:cTn id="39" presetID="10" presetClass="entr" presetSubtype="0" fill="hold" nodeType="afterEffect">
                                  <p:stCondLst>
                                    <p:cond delay="0"/>
                                  </p:stCondLst>
                                  <p:childTnLst>
                                    <p:set>
                                      <p:cBhvr>
                                        <p:cTn id="40" dur="1" fill="hold">
                                          <p:stCondLst>
                                            <p:cond delay="0"/>
                                          </p:stCondLst>
                                        </p:cTn>
                                        <p:tgtEl>
                                          <p:spTgt spid="16"/>
                                        </p:tgtEl>
                                        <p:attrNameLst>
                                          <p:attrName>style.visibility</p:attrName>
                                        </p:attrNameLst>
                                      </p:cBhvr>
                                      <p:to>
                                        <p:strVal val="visible"/>
                                      </p:to>
                                    </p:set>
                                    <p:animEffect transition="in" filter="fade">
                                      <p:cBhvr>
                                        <p:cTn id="41" dur="500"/>
                                        <p:tgtEl>
                                          <p:spTgt spid="16"/>
                                        </p:tgtEl>
                                      </p:cBhvr>
                                    </p:animEffect>
                                  </p:childTnLst>
                                </p:cTn>
                              </p:par>
                            </p:childTnLst>
                          </p:cTn>
                        </p:par>
                      </p:childTnLst>
                    </p:cTn>
                  </p:par>
                  <p:par>
                    <p:cTn id="42" fill="hold">
                      <p:stCondLst>
                        <p:cond delay="indefinite"/>
                      </p:stCondLst>
                      <p:childTnLst>
                        <p:par>
                          <p:cTn id="43" fill="hold">
                            <p:stCondLst>
                              <p:cond delay="0"/>
                            </p:stCondLst>
                            <p:childTnLst>
                              <p:par>
                                <p:cTn id="44" presetID="2" presetClass="entr" presetSubtype="8" decel="48000" fill="hold" nodeType="clickEffect">
                                  <p:stCondLst>
                                    <p:cond delay="0"/>
                                  </p:stCondLst>
                                  <p:childTnLst>
                                    <p:set>
                                      <p:cBhvr>
                                        <p:cTn id="45" dur="1" fill="hold">
                                          <p:stCondLst>
                                            <p:cond delay="0"/>
                                          </p:stCondLst>
                                        </p:cTn>
                                        <p:tgtEl>
                                          <p:spTgt spid="17"/>
                                        </p:tgtEl>
                                        <p:attrNameLst>
                                          <p:attrName>style.visibility</p:attrName>
                                        </p:attrNameLst>
                                      </p:cBhvr>
                                      <p:to>
                                        <p:strVal val="visible"/>
                                      </p:to>
                                    </p:set>
                                    <p:anim calcmode="lin" valueType="num">
                                      <p:cBhvr additive="base">
                                        <p:cTn id="46" dur="1000" fill="hold"/>
                                        <p:tgtEl>
                                          <p:spTgt spid="17"/>
                                        </p:tgtEl>
                                        <p:attrNameLst>
                                          <p:attrName>ppt_x</p:attrName>
                                        </p:attrNameLst>
                                      </p:cBhvr>
                                      <p:tavLst>
                                        <p:tav tm="0">
                                          <p:val>
                                            <p:strVal val="0-#ppt_w/2"/>
                                          </p:val>
                                        </p:tav>
                                        <p:tav tm="100000">
                                          <p:val>
                                            <p:strVal val="#ppt_x"/>
                                          </p:val>
                                        </p:tav>
                                      </p:tavLst>
                                    </p:anim>
                                    <p:anim calcmode="lin" valueType="num">
                                      <p:cBhvr additive="base">
                                        <p:cTn id="47" dur="1000" fill="hold"/>
                                        <p:tgtEl>
                                          <p:spTgt spid="17"/>
                                        </p:tgtEl>
                                        <p:attrNameLst>
                                          <p:attrName>ppt_y</p:attrName>
                                        </p:attrNameLst>
                                      </p:cBhvr>
                                      <p:tavLst>
                                        <p:tav tm="0">
                                          <p:val>
                                            <p:strVal val="#ppt_y"/>
                                          </p:val>
                                        </p:tav>
                                        <p:tav tm="100000">
                                          <p:val>
                                            <p:strVal val="#ppt_y"/>
                                          </p:val>
                                        </p:tav>
                                      </p:tavLst>
                                    </p:anim>
                                  </p:childTnLst>
                                </p:cTn>
                              </p:par>
                            </p:childTnLst>
                          </p:cTn>
                        </p:par>
                        <p:par>
                          <p:cTn id="48" fill="hold">
                            <p:stCondLst>
                              <p:cond delay="1000"/>
                            </p:stCondLst>
                            <p:childTnLst>
                              <p:par>
                                <p:cTn id="49" presetID="2" presetClass="entr" presetSubtype="1" fill="hold" nodeType="afterEffect">
                                  <p:stCondLst>
                                    <p:cond delay="0"/>
                                  </p:stCondLst>
                                  <p:childTnLst>
                                    <p:set>
                                      <p:cBhvr>
                                        <p:cTn id="50" dur="1" fill="hold">
                                          <p:stCondLst>
                                            <p:cond delay="0"/>
                                          </p:stCondLst>
                                        </p:cTn>
                                        <p:tgtEl>
                                          <p:spTgt spid="742"/>
                                        </p:tgtEl>
                                        <p:attrNameLst>
                                          <p:attrName>style.visibility</p:attrName>
                                        </p:attrNameLst>
                                      </p:cBhvr>
                                      <p:to>
                                        <p:strVal val="visible"/>
                                      </p:to>
                                    </p:set>
                                    <p:anim calcmode="lin" valueType="num">
                                      <p:cBhvr additive="base">
                                        <p:cTn id="51" dur="1000" fill="hold"/>
                                        <p:tgtEl>
                                          <p:spTgt spid="742"/>
                                        </p:tgtEl>
                                        <p:attrNameLst>
                                          <p:attrName>ppt_x</p:attrName>
                                        </p:attrNameLst>
                                      </p:cBhvr>
                                      <p:tavLst>
                                        <p:tav tm="0">
                                          <p:val>
                                            <p:strVal val="#ppt_x"/>
                                          </p:val>
                                        </p:tav>
                                        <p:tav tm="100000">
                                          <p:val>
                                            <p:strVal val="#ppt_x"/>
                                          </p:val>
                                        </p:tav>
                                      </p:tavLst>
                                    </p:anim>
                                    <p:anim calcmode="lin" valueType="num">
                                      <p:cBhvr additive="base">
                                        <p:cTn id="52" dur="1000" fill="hold"/>
                                        <p:tgtEl>
                                          <p:spTgt spid="742"/>
                                        </p:tgtEl>
                                        <p:attrNameLst>
                                          <p:attrName>ppt_y</p:attrName>
                                        </p:attrNameLst>
                                      </p:cBhvr>
                                      <p:tavLst>
                                        <p:tav tm="0">
                                          <p:val>
                                            <p:strVal val="0-#ppt_h/2"/>
                                          </p:val>
                                        </p:tav>
                                        <p:tav tm="100000">
                                          <p:val>
                                            <p:strVal val="#ppt_y"/>
                                          </p:val>
                                        </p:tav>
                                      </p:tavLst>
                                    </p:anim>
                                  </p:childTnLst>
                                </p:cTn>
                              </p:par>
                              <p:par>
                                <p:cTn id="53" presetID="2" presetClass="entr" presetSubtype="1" fill="hold" nodeType="withEffect">
                                  <p:stCondLst>
                                    <p:cond delay="400"/>
                                  </p:stCondLst>
                                  <p:childTnLst>
                                    <p:set>
                                      <p:cBhvr>
                                        <p:cTn id="54" dur="1" fill="hold">
                                          <p:stCondLst>
                                            <p:cond delay="0"/>
                                          </p:stCondLst>
                                        </p:cTn>
                                        <p:tgtEl>
                                          <p:spTgt spid="636"/>
                                        </p:tgtEl>
                                        <p:attrNameLst>
                                          <p:attrName>style.visibility</p:attrName>
                                        </p:attrNameLst>
                                      </p:cBhvr>
                                      <p:to>
                                        <p:strVal val="visible"/>
                                      </p:to>
                                    </p:set>
                                    <p:anim calcmode="lin" valueType="num">
                                      <p:cBhvr additive="base">
                                        <p:cTn id="55" dur="1000" fill="hold"/>
                                        <p:tgtEl>
                                          <p:spTgt spid="636"/>
                                        </p:tgtEl>
                                        <p:attrNameLst>
                                          <p:attrName>ppt_x</p:attrName>
                                        </p:attrNameLst>
                                      </p:cBhvr>
                                      <p:tavLst>
                                        <p:tav tm="0">
                                          <p:val>
                                            <p:strVal val="#ppt_x"/>
                                          </p:val>
                                        </p:tav>
                                        <p:tav tm="100000">
                                          <p:val>
                                            <p:strVal val="#ppt_x"/>
                                          </p:val>
                                        </p:tav>
                                      </p:tavLst>
                                    </p:anim>
                                    <p:anim calcmode="lin" valueType="num">
                                      <p:cBhvr additive="base">
                                        <p:cTn id="56" dur="1000" fill="hold"/>
                                        <p:tgtEl>
                                          <p:spTgt spid="636"/>
                                        </p:tgtEl>
                                        <p:attrNameLst>
                                          <p:attrName>ppt_y</p:attrName>
                                        </p:attrNameLst>
                                      </p:cBhvr>
                                      <p:tavLst>
                                        <p:tav tm="0">
                                          <p:val>
                                            <p:strVal val="0-#ppt_h/2"/>
                                          </p:val>
                                        </p:tav>
                                        <p:tav tm="100000">
                                          <p:val>
                                            <p:strVal val="#ppt_y"/>
                                          </p:val>
                                        </p:tav>
                                      </p:tavLst>
                                    </p:anim>
                                  </p:childTnLst>
                                </p:cTn>
                              </p:par>
                              <p:par>
                                <p:cTn id="57" presetID="2" presetClass="entr" presetSubtype="1" fill="hold" nodeType="withEffect">
                                  <p:stCondLst>
                                    <p:cond delay="600"/>
                                  </p:stCondLst>
                                  <p:childTnLst>
                                    <p:set>
                                      <p:cBhvr>
                                        <p:cTn id="58" dur="1" fill="hold">
                                          <p:stCondLst>
                                            <p:cond delay="0"/>
                                          </p:stCondLst>
                                        </p:cTn>
                                        <p:tgtEl>
                                          <p:spTgt spid="638"/>
                                        </p:tgtEl>
                                        <p:attrNameLst>
                                          <p:attrName>style.visibility</p:attrName>
                                        </p:attrNameLst>
                                      </p:cBhvr>
                                      <p:to>
                                        <p:strVal val="visible"/>
                                      </p:to>
                                    </p:set>
                                    <p:anim calcmode="lin" valueType="num">
                                      <p:cBhvr additive="base">
                                        <p:cTn id="59" dur="1000" fill="hold"/>
                                        <p:tgtEl>
                                          <p:spTgt spid="638"/>
                                        </p:tgtEl>
                                        <p:attrNameLst>
                                          <p:attrName>ppt_x</p:attrName>
                                        </p:attrNameLst>
                                      </p:cBhvr>
                                      <p:tavLst>
                                        <p:tav tm="0">
                                          <p:val>
                                            <p:strVal val="#ppt_x"/>
                                          </p:val>
                                        </p:tav>
                                        <p:tav tm="100000">
                                          <p:val>
                                            <p:strVal val="#ppt_x"/>
                                          </p:val>
                                        </p:tav>
                                      </p:tavLst>
                                    </p:anim>
                                    <p:anim calcmode="lin" valueType="num">
                                      <p:cBhvr additive="base">
                                        <p:cTn id="60" dur="1000" fill="hold"/>
                                        <p:tgtEl>
                                          <p:spTgt spid="638"/>
                                        </p:tgtEl>
                                        <p:attrNameLst>
                                          <p:attrName>ppt_y</p:attrName>
                                        </p:attrNameLst>
                                      </p:cBhvr>
                                      <p:tavLst>
                                        <p:tav tm="0">
                                          <p:val>
                                            <p:strVal val="0-#ppt_h/2"/>
                                          </p:val>
                                        </p:tav>
                                        <p:tav tm="100000">
                                          <p:val>
                                            <p:strVal val="#ppt_y"/>
                                          </p:val>
                                        </p:tav>
                                      </p:tavLst>
                                    </p:anim>
                                  </p:childTnLst>
                                </p:cTn>
                              </p:par>
                              <p:par>
                                <p:cTn id="61" presetID="2" presetClass="entr" presetSubtype="1" fill="hold" nodeType="withEffect">
                                  <p:stCondLst>
                                    <p:cond delay="800"/>
                                  </p:stCondLst>
                                  <p:childTnLst>
                                    <p:set>
                                      <p:cBhvr>
                                        <p:cTn id="62" dur="1" fill="hold">
                                          <p:stCondLst>
                                            <p:cond delay="0"/>
                                          </p:stCondLst>
                                        </p:cTn>
                                        <p:tgtEl>
                                          <p:spTgt spid="639"/>
                                        </p:tgtEl>
                                        <p:attrNameLst>
                                          <p:attrName>style.visibility</p:attrName>
                                        </p:attrNameLst>
                                      </p:cBhvr>
                                      <p:to>
                                        <p:strVal val="visible"/>
                                      </p:to>
                                    </p:set>
                                    <p:anim calcmode="lin" valueType="num">
                                      <p:cBhvr additive="base">
                                        <p:cTn id="63" dur="1000" fill="hold"/>
                                        <p:tgtEl>
                                          <p:spTgt spid="639"/>
                                        </p:tgtEl>
                                        <p:attrNameLst>
                                          <p:attrName>ppt_x</p:attrName>
                                        </p:attrNameLst>
                                      </p:cBhvr>
                                      <p:tavLst>
                                        <p:tav tm="0">
                                          <p:val>
                                            <p:strVal val="#ppt_x"/>
                                          </p:val>
                                        </p:tav>
                                        <p:tav tm="100000">
                                          <p:val>
                                            <p:strVal val="#ppt_x"/>
                                          </p:val>
                                        </p:tav>
                                      </p:tavLst>
                                    </p:anim>
                                    <p:anim calcmode="lin" valueType="num">
                                      <p:cBhvr additive="base">
                                        <p:cTn id="64" dur="1000" fill="hold"/>
                                        <p:tgtEl>
                                          <p:spTgt spid="639"/>
                                        </p:tgtEl>
                                        <p:attrNameLst>
                                          <p:attrName>ppt_y</p:attrName>
                                        </p:attrNameLst>
                                      </p:cBhvr>
                                      <p:tavLst>
                                        <p:tav tm="0">
                                          <p:val>
                                            <p:strVal val="0-#ppt_h/2"/>
                                          </p:val>
                                        </p:tav>
                                        <p:tav tm="100000">
                                          <p:val>
                                            <p:strVal val="#ppt_y"/>
                                          </p:val>
                                        </p:tav>
                                      </p:tavLst>
                                    </p:anim>
                                  </p:childTnLst>
                                </p:cTn>
                              </p:par>
                              <p:par>
                                <p:cTn id="65" presetID="2" presetClass="entr" presetSubtype="1" fill="hold" nodeType="withEffect">
                                  <p:stCondLst>
                                    <p:cond delay="1000"/>
                                  </p:stCondLst>
                                  <p:childTnLst>
                                    <p:set>
                                      <p:cBhvr>
                                        <p:cTn id="66" dur="1" fill="hold">
                                          <p:stCondLst>
                                            <p:cond delay="0"/>
                                          </p:stCondLst>
                                        </p:cTn>
                                        <p:tgtEl>
                                          <p:spTgt spid="640"/>
                                        </p:tgtEl>
                                        <p:attrNameLst>
                                          <p:attrName>style.visibility</p:attrName>
                                        </p:attrNameLst>
                                      </p:cBhvr>
                                      <p:to>
                                        <p:strVal val="visible"/>
                                      </p:to>
                                    </p:set>
                                    <p:anim calcmode="lin" valueType="num">
                                      <p:cBhvr additive="base">
                                        <p:cTn id="67" dur="1000" fill="hold"/>
                                        <p:tgtEl>
                                          <p:spTgt spid="640"/>
                                        </p:tgtEl>
                                        <p:attrNameLst>
                                          <p:attrName>ppt_x</p:attrName>
                                        </p:attrNameLst>
                                      </p:cBhvr>
                                      <p:tavLst>
                                        <p:tav tm="0">
                                          <p:val>
                                            <p:strVal val="#ppt_x"/>
                                          </p:val>
                                        </p:tav>
                                        <p:tav tm="100000">
                                          <p:val>
                                            <p:strVal val="#ppt_x"/>
                                          </p:val>
                                        </p:tav>
                                      </p:tavLst>
                                    </p:anim>
                                    <p:anim calcmode="lin" valueType="num">
                                      <p:cBhvr additive="base">
                                        <p:cTn id="68" dur="1000" fill="hold"/>
                                        <p:tgtEl>
                                          <p:spTgt spid="640"/>
                                        </p:tgtEl>
                                        <p:attrNameLst>
                                          <p:attrName>ppt_y</p:attrName>
                                        </p:attrNameLst>
                                      </p:cBhvr>
                                      <p:tavLst>
                                        <p:tav tm="0">
                                          <p:val>
                                            <p:strVal val="0-#ppt_h/2"/>
                                          </p:val>
                                        </p:tav>
                                        <p:tav tm="100000">
                                          <p:val>
                                            <p:strVal val="#ppt_y"/>
                                          </p:val>
                                        </p:tav>
                                      </p:tavLst>
                                    </p:anim>
                                  </p:childTnLst>
                                </p:cTn>
                              </p:par>
                              <p:par>
                                <p:cTn id="69" presetID="2" presetClass="entr" presetSubtype="1" fill="hold" nodeType="withEffect">
                                  <p:stCondLst>
                                    <p:cond delay="1200"/>
                                  </p:stCondLst>
                                  <p:childTnLst>
                                    <p:set>
                                      <p:cBhvr>
                                        <p:cTn id="70" dur="1" fill="hold">
                                          <p:stCondLst>
                                            <p:cond delay="0"/>
                                          </p:stCondLst>
                                        </p:cTn>
                                        <p:tgtEl>
                                          <p:spTgt spid="531"/>
                                        </p:tgtEl>
                                        <p:attrNameLst>
                                          <p:attrName>style.visibility</p:attrName>
                                        </p:attrNameLst>
                                      </p:cBhvr>
                                      <p:to>
                                        <p:strVal val="visible"/>
                                      </p:to>
                                    </p:set>
                                    <p:anim calcmode="lin" valueType="num">
                                      <p:cBhvr additive="base">
                                        <p:cTn id="71" dur="1000" fill="hold"/>
                                        <p:tgtEl>
                                          <p:spTgt spid="531"/>
                                        </p:tgtEl>
                                        <p:attrNameLst>
                                          <p:attrName>ppt_x</p:attrName>
                                        </p:attrNameLst>
                                      </p:cBhvr>
                                      <p:tavLst>
                                        <p:tav tm="0">
                                          <p:val>
                                            <p:strVal val="#ppt_x"/>
                                          </p:val>
                                        </p:tav>
                                        <p:tav tm="100000">
                                          <p:val>
                                            <p:strVal val="#ppt_x"/>
                                          </p:val>
                                        </p:tav>
                                      </p:tavLst>
                                    </p:anim>
                                    <p:anim calcmode="lin" valueType="num">
                                      <p:cBhvr additive="base">
                                        <p:cTn id="72" dur="1000" fill="hold"/>
                                        <p:tgtEl>
                                          <p:spTgt spid="531"/>
                                        </p:tgtEl>
                                        <p:attrNameLst>
                                          <p:attrName>ppt_y</p:attrName>
                                        </p:attrNameLst>
                                      </p:cBhvr>
                                      <p:tavLst>
                                        <p:tav tm="0">
                                          <p:val>
                                            <p:strVal val="0-#ppt_h/2"/>
                                          </p:val>
                                        </p:tav>
                                        <p:tav tm="100000">
                                          <p:val>
                                            <p:strVal val="#ppt_y"/>
                                          </p:val>
                                        </p:tav>
                                      </p:tavLst>
                                    </p:anim>
                                  </p:childTnLst>
                                </p:cTn>
                              </p:par>
                              <p:par>
                                <p:cTn id="73" presetID="2" presetClass="entr" presetSubtype="1" fill="hold" nodeType="withEffect">
                                  <p:stCondLst>
                                    <p:cond delay="1400"/>
                                  </p:stCondLst>
                                  <p:childTnLst>
                                    <p:set>
                                      <p:cBhvr>
                                        <p:cTn id="74" dur="1" fill="hold">
                                          <p:stCondLst>
                                            <p:cond delay="0"/>
                                          </p:stCondLst>
                                        </p:cTn>
                                        <p:tgtEl>
                                          <p:spTgt spid="532"/>
                                        </p:tgtEl>
                                        <p:attrNameLst>
                                          <p:attrName>style.visibility</p:attrName>
                                        </p:attrNameLst>
                                      </p:cBhvr>
                                      <p:to>
                                        <p:strVal val="visible"/>
                                      </p:to>
                                    </p:set>
                                    <p:anim calcmode="lin" valueType="num">
                                      <p:cBhvr additive="base">
                                        <p:cTn id="75" dur="1000" fill="hold"/>
                                        <p:tgtEl>
                                          <p:spTgt spid="532"/>
                                        </p:tgtEl>
                                        <p:attrNameLst>
                                          <p:attrName>ppt_x</p:attrName>
                                        </p:attrNameLst>
                                      </p:cBhvr>
                                      <p:tavLst>
                                        <p:tav tm="0">
                                          <p:val>
                                            <p:strVal val="#ppt_x"/>
                                          </p:val>
                                        </p:tav>
                                        <p:tav tm="100000">
                                          <p:val>
                                            <p:strVal val="#ppt_x"/>
                                          </p:val>
                                        </p:tav>
                                      </p:tavLst>
                                    </p:anim>
                                    <p:anim calcmode="lin" valueType="num">
                                      <p:cBhvr additive="base">
                                        <p:cTn id="76" dur="1000" fill="hold"/>
                                        <p:tgtEl>
                                          <p:spTgt spid="532"/>
                                        </p:tgtEl>
                                        <p:attrNameLst>
                                          <p:attrName>ppt_y</p:attrName>
                                        </p:attrNameLst>
                                      </p:cBhvr>
                                      <p:tavLst>
                                        <p:tav tm="0">
                                          <p:val>
                                            <p:strVal val="0-#ppt_h/2"/>
                                          </p:val>
                                        </p:tav>
                                        <p:tav tm="100000">
                                          <p:val>
                                            <p:strVal val="#ppt_y"/>
                                          </p:val>
                                        </p:tav>
                                      </p:tavLst>
                                    </p:anim>
                                  </p:childTnLst>
                                </p:cTn>
                              </p:par>
                              <p:par>
                                <p:cTn id="77" presetID="2" presetClass="entr" presetSubtype="1" fill="hold" nodeType="withEffect">
                                  <p:stCondLst>
                                    <p:cond delay="1600"/>
                                  </p:stCondLst>
                                  <p:childTnLst>
                                    <p:set>
                                      <p:cBhvr>
                                        <p:cTn id="78" dur="1" fill="hold">
                                          <p:stCondLst>
                                            <p:cond delay="0"/>
                                          </p:stCondLst>
                                        </p:cTn>
                                        <p:tgtEl>
                                          <p:spTgt spid="21"/>
                                        </p:tgtEl>
                                        <p:attrNameLst>
                                          <p:attrName>style.visibility</p:attrName>
                                        </p:attrNameLst>
                                      </p:cBhvr>
                                      <p:to>
                                        <p:strVal val="visible"/>
                                      </p:to>
                                    </p:set>
                                    <p:anim calcmode="lin" valueType="num">
                                      <p:cBhvr additive="base">
                                        <p:cTn id="79" dur="1000" fill="hold"/>
                                        <p:tgtEl>
                                          <p:spTgt spid="21"/>
                                        </p:tgtEl>
                                        <p:attrNameLst>
                                          <p:attrName>ppt_x</p:attrName>
                                        </p:attrNameLst>
                                      </p:cBhvr>
                                      <p:tavLst>
                                        <p:tav tm="0">
                                          <p:val>
                                            <p:strVal val="#ppt_x"/>
                                          </p:val>
                                        </p:tav>
                                        <p:tav tm="100000">
                                          <p:val>
                                            <p:strVal val="#ppt_x"/>
                                          </p:val>
                                        </p:tav>
                                      </p:tavLst>
                                    </p:anim>
                                    <p:anim calcmode="lin" valueType="num">
                                      <p:cBhvr additive="base">
                                        <p:cTn id="80" dur="1000" fill="hold"/>
                                        <p:tgtEl>
                                          <p:spTgt spid="21"/>
                                        </p:tgtEl>
                                        <p:attrNameLst>
                                          <p:attrName>ppt_y</p:attrName>
                                        </p:attrNameLst>
                                      </p:cBhvr>
                                      <p:tavLst>
                                        <p:tav tm="0">
                                          <p:val>
                                            <p:strVal val="0-#ppt_h/2"/>
                                          </p:val>
                                        </p:tav>
                                        <p:tav tm="100000">
                                          <p:val>
                                            <p:strVal val="#ppt_y"/>
                                          </p:val>
                                        </p:tav>
                                      </p:tavLst>
                                    </p:anim>
                                  </p:childTnLst>
                                </p:cTn>
                              </p:par>
                              <p:par>
                                <p:cTn id="81" presetID="2" presetClass="entr" presetSubtype="1" fill="hold" nodeType="withEffect">
                                  <p:stCondLst>
                                    <p:cond delay="1800"/>
                                  </p:stCondLst>
                                  <p:childTnLst>
                                    <p:set>
                                      <p:cBhvr>
                                        <p:cTn id="82" dur="1" fill="hold">
                                          <p:stCondLst>
                                            <p:cond delay="0"/>
                                          </p:stCondLst>
                                        </p:cTn>
                                        <p:tgtEl>
                                          <p:spTgt spid="535"/>
                                        </p:tgtEl>
                                        <p:attrNameLst>
                                          <p:attrName>style.visibility</p:attrName>
                                        </p:attrNameLst>
                                      </p:cBhvr>
                                      <p:to>
                                        <p:strVal val="visible"/>
                                      </p:to>
                                    </p:set>
                                    <p:anim calcmode="lin" valueType="num">
                                      <p:cBhvr additive="base">
                                        <p:cTn id="83" dur="1000" fill="hold"/>
                                        <p:tgtEl>
                                          <p:spTgt spid="535"/>
                                        </p:tgtEl>
                                        <p:attrNameLst>
                                          <p:attrName>ppt_x</p:attrName>
                                        </p:attrNameLst>
                                      </p:cBhvr>
                                      <p:tavLst>
                                        <p:tav tm="0">
                                          <p:val>
                                            <p:strVal val="#ppt_x"/>
                                          </p:val>
                                        </p:tav>
                                        <p:tav tm="100000">
                                          <p:val>
                                            <p:strVal val="#ppt_x"/>
                                          </p:val>
                                        </p:tav>
                                      </p:tavLst>
                                    </p:anim>
                                    <p:anim calcmode="lin" valueType="num">
                                      <p:cBhvr additive="base">
                                        <p:cTn id="84" dur="1000" fill="hold"/>
                                        <p:tgtEl>
                                          <p:spTgt spid="535"/>
                                        </p:tgtEl>
                                        <p:attrNameLst>
                                          <p:attrName>ppt_y</p:attrName>
                                        </p:attrNameLst>
                                      </p:cBhvr>
                                      <p:tavLst>
                                        <p:tav tm="0">
                                          <p:val>
                                            <p:strVal val="0-#ppt_h/2"/>
                                          </p:val>
                                        </p:tav>
                                        <p:tav tm="100000">
                                          <p:val>
                                            <p:strVal val="#ppt_y"/>
                                          </p:val>
                                        </p:tav>
                                      </p:tavLst>
                                    </p:anim>
                                  </p:childTnLst>
                                </p:cTn>
                              </p:par>
                              <p:par>
                                <p:cTn id="85" presetID="2" presetClass="entr" presetSubtype="1" fill="hold" nodeType="withEffect">
                                  <p:stCondLst>
                                    <p:cond delay="2000"/>
                                  </p:stCondLst>
                                  <p:childTnLst>
                                    <p:set>
                                      <p:cBhvr>
                                        <p:cTn id="86" dur="1" fill="hold">
                                          <p:stCondLst>
                                            <p:cond delay="0"/>
                                          </p:stCondLst>
                                        </p:cTn>
                                        <p:tgtEl>
                                          <p:spTgt spid="536"/>
                                        </p:tgtEl>
                                        <p:attrNameLst>
                                          <p:attrName>style.visibility</p:attrName>
                                        </p:attrNameLst>
                                      </p:cBhvr>
                                      <p:to>
                                        <p:strVal val="visible"/>
                                      </p:to>
                                    </p:set>
                                    <p:anim calcmode="lin" valueType="num">
                                      <p:cBhvr additive="base">
                                        <p:cTn id="87" dur="1000" fill="hold"/>
                                        <p:tgtEl>
                                          <p:spTgt spid="536"/>
                                        </p:tgtEl>
                                        <p:attrNameLst>
                                          <p:attrName>ppt_x</p:attrName>
                                        </p:attrNameLst>
                                      </p:cBhvr>
                                      <p:tavLst>
                                        <p:tav tm="0">
                                          <p:val>
                                            <p:strVal val="#ppt_x"/>
                                          </p:val>
                                        </p:tav>
                                        <p:tav tm="100000">
                                          <p:val>
                                            <p:strVal val="#ppt_x"/>
                                          </p:val>
                                        </p:tav>
                                      </p:tavLst>
                                    </p:anim>
                                    <p:anim calcmode="lin" valueType="num">
                                      <p:cBhvr additive="base">
                                        <p:cTn id="88" dur="1000" fill="hold"/>
                                        <p:tgtEl>
                                          <p:spTgt spid="536"/>
                                        </p:tgtEl>
                                        <p:attrNameLst>
                                          <p:attrName>ppt_y</p:attrName>
                                        </p:attrNameLst>
                                      </p:cBhvr>
                                      <p:tavLst>
                                        <p:tav tm="0">
                                          <p:val>
                                            <p:strVal val="0-#ppt_h/2"/>
                                          </p:val>
                                        </p:tav>
                                        <p:tav tm="100000">
                                          <p:val>
                                            <p:strVal val="#ppt_y"/>
                                          </p:val>
                                        </p:tav>
                                      </p:tavLst>
                                    </p:anim>
                                  </p:childTnLst>
                                </p:cTn>
                              </p:par>
                            </p:childTnLst>
                          </p:cTn>
                        </p:par>
                      </p:childTnLst>
                    </p:cTn>
                  </p:par>
                  <p:par>
                    <p:cTn id="89" fill="hold">
                      <p:stCondLst>
                        <p:cond delay="indefinite"/>
                      </p:stCondLst>
                      <p:childTnLst>
                        <p:par>
                          <p:cTn id="90" fill="hold">
                            <p:stCondLst>
                              <p:cond delay="0"/>
                            </p:stCondLst>
                            <p:childTnLst>
                              <p:par>
                                <p:cTn id="91" presetID="2" presetClass="entr" presetSubtype="8" decel="47000" fill="hold" nodeType="clickEffect">
                                  <p:stCondLst>
                                    <p:cond delay="0"/>
                                  </p:stCondLst>
                                  <p:childTnLst>
                                    <p:set>
                                      <p:cBhvr>
                                        <p:cTn id="92" dur="1" fill="hold">
                                          <p:stCondLst>
                                            <p:cond delay="0"/>
                                          </p:stCondLst>
                                        </p:cTn>
                                        <p:tgtEl>
                                          <p:spTgt spid="23"/>
                                        </p:tgtEl>
                                        <p:attrNameLst>
                                          <p:attrName>style.visibility</p:attrName>
                                        </p:attrNameLst>
                                      </p:cBhvr>
                                      <p:to>
                                        <p:strVal val="visible"/>
                                      </p:to>
                                    </p:set>
                                    <p:anim calcmode="lin" valueType="num">
                                      <p:cBhvr additive="base">
                                        <p:cTn id="93" dur="1500" fill="hold"/>
                                        <p:tgtEl>
                                          <p:spTgt spid="23"/>
                                        </p:tgtEl>
                                        <p:attrNameLst>
                                          <p:attrName>ppt_x</p:attrName>
                                        </p:attrNameLst>
                                      </p:cBhvr>
                                      <p:tavLst>
                                        <p:tav tm="0">
                                          <p:val>
                                            <p:strVal val="0-#ppt_w/2"/>
                                          </p:val>
                                        </p:tav>
                                        <p:tav tm="100000">
                                          <p:val>
                                            <p:strVal val="#ppt_x"/>
                                          </p:val>
                                        </p:tav>
                                      </p:tavLst>
                                    </p:anim>
                                    <p:anim calcmode="lin" valueType="num">
                                      <p:cBhvr additive="base">
                                        <p:cTn id="94" dur="1500" fill="hold"/>
                                        <p:tgtEl>
                                          <p:spTgt spid="23"/>
                                        </p:tgtEl>
                                        <p:attrNameLst>
                                          <p:attrName>ppt_y</p:attrName>
                                        </p:attrNameLst>
                                      </p:cBhvr>
                                      <p:tavLst>
                                        <p:tav tm="0">
                                          <p:val>
                                            <p:strVal val="#ppt_y"/>
                                          </p:val>
                                        </p:tav>
                                        <p:tav tm="100000">
                                          <p:val>
                                            <p:strVal val="#ppt_y"/>
                                          </p:val>
                                        </p:tav>
                                      </p:tavLst>
                                    </p:anim>
                                  </p:childTnLst>
                                </p:cTn>
                              </p:par>
                            </p:childTnLst>
                          </p:cTn>
                        </p:par>
                        <p:par>
                          <p:cTn id="95" fill="hold">
                            <p:stCondLst>
                              <p:cond delay="1500"/>
                            </p:stCondLst>
                            <p:childTnLst>
                              <p:par>
                                <p:cTn id="96" presetID="2" presetClass="entr" presetSubtype="1" fill="hold" nodeType="afterEffect">
                                  <p:stCondLst>
                                    <p:cond delay="0"/>
                                  </p:stCondLst>
                                  <p:childTnLst>
                                    <p:set>
                                      <p:cBhvr>
                                        <p:cTn id="97" dur="1" fill="hold">
                                          <p:stCondLst>
                                            <p:cond delay="0"/>
                                          </p:stCondLst>
                                        </p:cTn>
                                        <p:tgtEl>
                                          <p:spTgt spid="1386"/>
                                        </p:tgtEl>
                                        <p:attrNameLst>
                                          <p:attrName>style.visibility</p:attrName>
                                        </p:attrNameLst>
                                      </p:cBhvr>
                                      <p:to>
                                        <p:strVal val="visible"/>
                                      </p:to>
                                    </p:set>
                                    <p:anim calcmode="lin" valueType="num">
                                      <p:cBhvr additive="base">
                                        <p:cTn id="98" dur="1000" fill="hold"/>
                                        <p:tgtEl>
                                          <p:spTgt spid="1386"/>
                                        </p:tgtEl>
                                        <p:attrNameLst>
                                          <p:attrName>ppt_x</p:attrName>
                                        </p:attrNameLst>
                                      </p:cBhvr>
                                      <p:tavLst>
                                        <p:tav tm="0">
                                          <p:val>
                                            <p:strVal val="#ppt_x"/>
                                          </p:val>
                                        </p:tav>
                                        <p:tav tm="100000">
                                          <p:val>
                                            <p:strVal val="#ppt_x"/>
                                          </p:val>
                                        </p:tav>
                                      </p:tavLst>
                                    </p:anim>
                                    <p:anim calcmode="lin" valueType="num">
                                      <p:cBhvr additive="base">
                                        <p:cTn id="99" dur="1000" fill="hold"/>
                                        <p:tgtEl>
                                          <p:spTgt spid="1386"/>
                                        </p:tgtEl>
                                        <p:attrNameLst>
                                          <p:attrName>ppt_y</p:attrName>
                                        </p:attrNameLst>
                                      </p:cBhvr>
                                      <p:tavLst>
                                        <p:tav tm="0">
                                          <p:val>
                                            <p:strVal val="0-#ppt_h/2"/>
                                          </p:val>
                                        </p:tav>
                                        <p:tav tm="100000">
                                          <p:val>
                                            <p:strVal val="#ppt_y"/>
                                          </p:val>
                                        </p:tav>
                                      </p:tavLst>
                                    </p:anim>
                                  </p:childTnLst>
                                </p:cTn>
                              </p:par>
                              <p:par>
                                <p:cTn id="100" presetID="32" presetClass="emph" presetSubtype="0" fill="hold" nodeType="withEffect">
                                  <p:stCondLst>
                                    <p:cond delay="800"/>
                                  </p:stCondLst>
                                  <p:childTnLst>
                                    <p:animRot by="120000">
                                      <p:cBhvr>
                                        <p:cTn id="101" dur="100" fill="hold">
                                          <p:stCondLst>
                                            <p:cond delay="0"/>
                                          </p:stCondLst>
                                        </p:cTn>
                                        <p:tgtEl>
                                          <p:spTgt spid="1386"/>
                                        </p:tgtEl>
                                        <p:attrNameLst>
                                          <p:attrName>r</p:attrName>
                                        </p:attrNameLst>
                                      </p:cBhvr>
                                    </p:animRot>
                                    <p:animRot by="-240000">
                                      <p:cBhvr>
                                        <p:cTn id="102" dur="200" fill="hold">
                                          <p:stCondLst>
                                            <p:cond delay="200"/>
                                          </p:stCondLst>
                                        </p:cTn>
                                        <p:tgtEl>
                                          <p:spTgt spid="1386"/>
                                        </p:tgtEl>
                                        <p:attrNameLst>
                                          <p:attrName>r</p:attrName>
                                        </p:attrNameLst>
                                      </p:cBhvr>
                                    </p:animRot>
                                    <p:animRot by="240000">
                                      <p:cBhvr>
                                        <p:cTn id="103" dur="200" fill="hold">
                                          <p:stCondLst>
                                            <p:cond delay="400"/>
                                          </p:stCondLst>
                                        </p:cTn>
                                        <p:tgtEl>
                                          <p:spTgt spid="1386"/>
                                        </p:tgtEl>
                                        <p:attrNameLst>
                                          <p:attrName>r</p:attrName>
                                        </p:attrNameLst>
                                      </p:cBhvr>
                                    </p:animRot>
                                    <p:animRot by="-240000">
                                      <p:cBhvr>
                                        <p:cTn id="104" dur="200" fill="hold">
                                          <p:stCondLst>
                                            <p:cond delay="600"/>
                                          </p:stCondLst>
                                        </p:cTn>
                                        <p:tgtEl>
                                          <p:spTgt spid="1386"/>
                                        </p:tgtEl>
                                        <p:attrNameLst>
                                          <p:attrName>r</p:attrName>
                                        </p:attrNameLst>
                                      </p:cBhvr>
                                    </p:animRot>
                                    <p:animRot by="120000">
                                      <p:cBhvr>
                                        <p:cTn id="105" dur="200" fill="hold">
                                          <p:stCondLst>
                                            <p:cond delay="800"/>
                                          </p:stCondLst>
                                        </p:cTn>
                                        <p:tgtEl>
                                          <p:spTgt spid="1386"/>
                                        </p:tgtEl>
                                        <p:attrNameLst>
                                          <p:attrName>r</p:attrName>
                                        </p:attrNameLst>
                                      </p:cBhvr>
                                    </p:animRot>
                                  </p:childTnLst>
                                </p:cTn>
                              </p:par>
                              <p:par>
                                <p:cTn id="106" presetID="2" presetClass="entr" presetSubtype="1" fill="hold" nodeType="withEffect">
                                  <p:stCondLst>
                                    <p:cond delay="200"/>
                                  </p:stCondLst>
                                  <p:childTnLst>
                                    <p:set>
                                      <p:cBhvr>
                                        <p:cTn id="107" dur="1" fill="hold">
                                          <p:stCondLst>
                                            <p:cond delay="0"/>
                                          </p:stCondLst>
                                        </p:cTn>
                                        <p:tgtEl>
                                          <p:spTgt spid="1387"/>
                                        </p:tgtEl>
                                        <p:attrNameLst>
                                          <p:attrName>style.visibility</p:attrName>
                                        </p:attrNameLst>
                                      </p:cBhvr>
                                      <p:to>
                                        <p:strVal val="visible"/>
                                      </p:to>
                                    </p:set>
                                    <p:anim calcmode="lin" valueType="num">
                                      <p:cBhvr additive="base">
                                        <p:cTn id="108" dur="1000" fill="hold"/>
                                        <p:tgtEl>
                                          <p:spTgt spid="1387"/>
                                        </p:tgtEl>
                                        <p:attrNameLst>
                                          <p:attrName>ppt_x</p:attrName>
                                        </p:attrNameLst>
                                      </p:cBhvr>
                                      <p:tavLst>
                                        <p:tav tm="0">
                                          <p:val>
                                            <p:strVal val="#ppt_x"/>
                                          </p:val>
                                        </p:tav>
                                        <p:tav tm="100000">
                                          <p:val>
                                            <p:strVal val="#ppt_x"/>
                                          </p:val>
                                        </p:tav>
                                      </p:tavLst>
                                    </p:anim>
                                    <p:anim calcmode="lin" valueType="num">
                                      <p:cBhvr additive="base">
                                        <p:cTn id="109" dur="1000" fill="hold"/>
                                        <p:tgtEl>
                                          <p:spTgt spid="1387"/>
                                        </p:tgtEl>
                                        <p:attrNameLst>
                                          <p:attrName>ppt_y</p:attrName>
                                        </p:attrNameLst>
                                      </p:cBhvr>
                                      <p:tavLst>
                                        <p:tav tm="0">
                                          <p:val>
                                            <p:strVal val="0-#ppt_h/2"/>
                                          </p:val>
                                        </p:tav>
                                        <p:tav tm="100000">
                                          <p:val>
                                            <p:strVal val="#ppt_y"/>
                                          </p:val>
                                        </p:tav>
                                      </p:tavLst>
                                    </p:anim>
                                  </p:childTnLst>
                                </p:cTn>
                              </p:par>
                              <p:par>
                                <p:cTn id="110" presetID="32" presetClass="emph" presetSubtype="0" fill="hold" nodeType="withEffect">
                                  <p:stCondLst>
                                    <p:cond delay="1000"/>
                                  </p:stCondLst>
                                  <p:childTnLst>
                                    <p:animRot by="120000">
                                      <p:cBhvr>
                                        <p:cTn id="111" dur="100" fill="hold">
                                          <p:stCondLst>
                                            <p:cond delay="0"/>
                                          </p:stCondLst>
                                        </p:cTn>
                                        <p:tgtEl>
                                          <p:spTgt spid="1387"/>
                                        </p:tgtEl>
                                        <p:attrNameLst>
                                          <p:attrName>r</p:attrName>
                                        </p:attrNameLst>
                                      </p:cBhvr>
                                    </p:animRot>
                                    <p:animRot by="-240000">
                                      <p:cBhvr>
                                        <p:cTn id="112" dur="200" fill="hold">
                                          <p:stCondLst>
                                            <p:cond delay="200"/>
                                          </p:stCondLst>
                                        </p:cTn>
                                        <p:tgtEl>
                                          <p:spTgt spid="1387"/>
                                        </p:tgtEl>
                                        <p:attrNameLst>
                                          <p:attrName>r</p:attrName>
                                        </p:attrNameLst>
                                      </p:cBhvr>
                                    </p:animRot>
                                    <p:animRot by="240000">
                                      <p:cBhvr>
                                        <p:cTn id="113" dur="200" fill="hold">
                                          <p:stCondLst>
                                            <p:cond delay="400"/>
                                          </p:stCondLst>
                                        </p:cTn>
                                        <p:tgtEl>
                                          <p:spTgt spid="1387"/>
                                        </p:tgtEl>
                                        <p:attrNameLst>
                                          <p:attrName>r</p:attrName>
                                        </p:attrNameLst>
                                      </p:cBhvr>
                                    </p:animRot>
                                    <p:animRot by="-240000">
                                      <p:cBhvr>
                                        <p:cTn id="114" dur="200" fill="hold">
                                          <p:stCondLst>
                                            <p:cond delay="600"/>
                                          </p:stCondLst>
                                        </p:cTn>
                                        <p:tgtEl>
                                          <p:spTgt spid="1387"/>
                                        </p:tgtEl>
                                        <p:attrNameLst>
                                          <p:attrName>r</p:attrName>
                                        </p:attrNameLst>
                                      </p:cBhvr>
                                    </p:animRot>
                                    <p:animRot by="120000">
                                      <p:cBhvr>
                                        <p:cTn id="115" dur="200" fill="hold">
                                          <p:stCondLst>
                                            <p:cond delay="800"/>
                                          </p:stCondLst>
                                        </p:cTn>
                                        <p:tgtEl>
                                          <p:spTgt spid="1387"/>
                                        </p:tgtEl>
                                        <p:attrNameLst>
                                          <p:attrName>r</p:attrName>
                                        </p:attrNameLst>
                                      </p:cBhvr>
                                    </p:animRot>
                                  </p:childTnLst>
                                </p:cTn>
                              </p:par>
                              <p:par>
                                <p:cTn id="116" presetID="2" presetClass="entr" presetSubtype="1" fill="hold" nodeType="withEffect">
                                  <p:stCondLst>
                                    <p:cond delay="400"/>
                                  </p:stCondLst>
                                  <p:childTnLst>
                                    <p:set>
                                      <p:cBhvr>
                                        <p:cTn id="117" dur="1" fill="hold">
                                          <p:stCondLst>
                                            <p:cond delay="0"/>
                                          </p:stCondLst>
                                        </p:cTn>
                                        <p:tgtEl>
                                          <p:spTgt spid="1389"/>
                                        </p:tgtEl>
                                        <p:attrNameLst>
                                          <p:attrName>style.visibility</p:attrName>
                                        </p:attrNameLst>
                                      </p:cBhvr>
                                      <p:to>
                                        <p:strVal val="visible"/>
                                      </p:to>
                                    </p:set>
                                    <p:anim calcmode="lin" valueType="num">
                                      <p:cBhvr additive="base">
                                        <p:cTn id="118" dur="1000" fill="hold"/>
                                        <p:tgtEl>
                                          <p:spTgt spid="1389"/>
                                        </p:tgtEl>
                                        <p:attrNameLst>
                                          <p:attrName>ppt_x</p:attrName>
                                        </p:attrNameLst>
                                      </p:cBhvr>
                                      <p:tavLst>
                                        <p:tav tm="0">
                                          <p:val>
                                            <p:strVal val="#ppt_x"/>
                                          </p:val>
                                        </p:tav>
                                        <p:tav tm="100000">
                                          <p:val>
                                            <p:strVal val="#ppt_x"/>
                                          </p:val>
                                        </p:tav>
                                      </p:tavLst>
                                    </p:anim>
                                    <p:anim calcmode="lin" valueType="num">
                                      <p:cBhvr additive="base">
                                        <p:cTn id="119" dur="1000" fill="hold"/>
                                        <p:tgtEl>
                                          <p:spTgt spid="1389"/>
                                        </p:tgtEl>
                                        <p:attrNameLst>
                                          <p:attrName>ppt_y</p:attrName>
                                        </p:attrNameLst>
                                      </p:cBhvr>
                                      <p:tavLst>
                                        <p:tav tm="0">
                                          <p:val>
                                            <p:strVal val="0-#ppt_h/2"/>
                                          </p:val>
                                        </p:tav>
                                        <p:tav tm="100000">
                                          <p:val>
                                            <p:strVal val="#ppt_y"/>
                                          </p:val>
                                        </p:tav>
                                      </p:tavLst>
                                    </p:anim>
                                  </p:childTnLst>
                                </p:cTn>
                              </p:par>
                              <p:par>
                                <p:cTn id="120" presetID="32" presetClass="emph" presetSubtype="0" fill="hold" nodeType="withEffect">
                                  <p:stCondLst>
                                    <p:cond delay="1200"/>
                                  </p:stCondLst>
                                  <p:childTnLst>
                                    <p:animRot by="120000">
                                      <p:cBhvr>
                                        <p:cTn id="121" dur="100" fill="hold">
                                          <p:stCondLst>
                                            <p:cond delay="0"/>
                                          </p:stCondLst>
                                        </p:cTn>
                                        <p:tgtEl>
                                          <p:spTgt spid="1389"/>
                                        </p:tgtEl>
                                        <p:attrNameLst>
                                          <p:attrName>r</p:attrName>
                                        </p:attrNameLst>
                                      </p:cBhvr>
                                    </p:animRot>
                                    <p:animRot by="-240000">
                                      <p:cBhvr>
                                        <p:cTn id="122" dur="200" fill="hold">
                                          <p:stCondLst>
                                            <p:cond delay="200"/>
                                          </p:stCondLst>
                                        </p:cTn>
                                        <p:tgtEl>
                                          <p:spTgt spid="1389"/>
                                        </p:tgtEl>
                                        <p:attrNameLst>
                                          <p:attrName>r</p:attrName>
                                        </p:attrNameLst>
                                      </p:cBhvr>
                                    </p:animRot>
                                    <p:animRot by="240000">
                                      <p:cBhvr>
                                        <p:cTn id="123" dur="200" fill="hold">
                                          <p:stCondLst>
                                            <p:cond delay="400"/>
                                          </p:stCondLst>
                                        </p:cTn>
                                        <p:tgtEl>
                                          <p:spTgt spid="1389"/>
                                        </p:tgtEl>
                                        <p:attrNameLst>
                                          <p:attrName>r</p:attrName>
                                        </p:attrNameLst>
                                      </p:cBhvr>
                                    </p:animRot>
                                    <p:animRot by="-240000">
                                      <p:cBhvr>
                                        <p:cTn id="124" dur="200" fill="hold">
                                          <p:stCondLst>
                                            <p:cond delay="600"/>
                                          </p:stCondLst>
                                        </p:cTn>
                                        <p:tgtEl>
                                          <p:spTgt spid="1389"/>
                                        </p:tgtEl>
                                        <p:attrNameLst>
                                          <p:attrName>r</p:attrName>
                                        </p:attrNameLst>
                                      </p:cBhvr>
                                    </p:animRot>
                                    <p:animRot by="120000">
                                      <p:cBhvr>
                                        <p:cTn id="125" dur="200" fill="hold">
                                          <p:stCondLst>
                                            <p:cond delay="800"/>
                                          </p:stCondLst>
                                        </p:cTn>
                                        <p:tgtEl>
                                          <p:spTgt spid="1389"/>
                                        </p:tgtEl>
                                        <p:attrNameLst>
                                          <p:attrName>r</p:attrName>
                                        </p:attrNameLst>
                                      </p:cBhvr>
                                    </p:animRot>
                                  </p:childTnLst>
                                </p:cTn>
                              </p:par>
                              <p:par>
                                <p:cTn id="126" presetID="2" presetClass="entr" presetSubtype="1" fill="hold" nodeType="withEffect">
                                  <p:stCondLst>
                                    <p:cond delay="600"/>
                                  </p:stCondLst>
                                  <p:childTnLst>
                                    <p:set>
                                      <p:cBhvr>
                                        <p:cTn id="127" dur="1" fill="hold">
                                          <p:stCondLst>
                                            <p:cond delay="0"/>
                                          </p:stCondLst>
                                        </p:cTn>
                                        <p:tgtEl>
                                          <p:spTgt spid="1390"/>
                                        </p:tgtEl>
                                        <p:attrNameLst>
                                          <p:attrName>style.visibility</p:attrName>
                                        </p:attrNameLst>
                                      </p:cBhvr>
                                      <p:to>
                                        <p:strVal val="visible"/>
                                      </p:to>
                                    </p:set>
                                    <p:anim calcmode="lin" valueType="num">
                                      <p:cBhvr additive="base">
                                        <p:cTn id="128" dur="1000" fill="hold"/>
                                        <p:tgtEl>
                                          <p:spTgt spid="1390"/>
                                        </p:tgtEl>
                                        <p:attrNameLst>
                                          <p:attrName>ppt_x</p:attrName>
                                        </p:attrNameLst>
                                      </p:cBhvr>
                                      <p:tavLst>
                                        <p:tav tm="0">
                                          <p:val>
                                            <p:strVal val="#ppt_x"/>
                                          </p:val>
                                        </p:tav>
                                        <p:tav tm="100000">
                                          <p:val>
                                            <p:strVal val="#ppt_x"/>
                                          </p:val>
                                        </p:tav>
                                      </p:tavLst>
                                    </p:anim>
                                    <p:anim calcmode="lin" valueType="num">
                                      <p:cBhvr additive="base">
                                        <p:cTn id="129" dur="1000" fill="hold"/>
                                        <p:tgtEl>
                                          <p:spTgt spid="1390"/>
                                        </p:tgtEl>
                                        <p:attrNameLst>
                                          <p:attrName>ppt_y</p:attrName>
                                        </p:attrNameLst>
                                      </p:cBhvr>
                                      <p:tavLst>
                                        <p:tav tm="0">
                                          <p:val>
                                            <p:strVal val="0-#ppt_h/2"/>
                                          </p:val>
                                        </p:tav>
                                        <p:tav tm="100000">
                                          <p:val>
                                            <p:strVal val="#ppt_y"/>
                                          </p:val>
                                        </p:tav>
                                      </p:tavLst>
                                    </p:anim>
                                  </p:childTnLst>
                                </p:cTn>
                              </p:par>
                              <p:par>
                                <p:cTn id="130" presetID="32" presetClass="emph" presetSubtype="0" fill="hold" nodeType="withEffect">
                                  <p:stCondLst>
                                    <p:cond delay="1400"/>
                                  </p:stCondLst>
                                  <p:childTnLst>
                                    <p:animRot by="120000">
                                      <p:cBhvr>
                                        <p:cTn id="131" dur="100" fill="hold">
                                          <p:stCondLst>
                                            <p:cond delay="0"/>
                                          </p:stCondLst>
                                        </p:cTn>
                                        <p:tgtEl>
                                          <p:spTgt spid="1390"/>
                                        </p:tgtEl>
                                        <p:attrNameLst>
                                          <p:attrName>r</p:attrName>
                                        </p:attrNameLst>
                                      </p:cBhvr>
                                    </p:animRot>
                                    <p:animRot by="-240000">
                                      <p:cBhvr>
                                        <p:cTn id="132" dur="200" fill="hold">
                                          <p:stCondLst>
                                            <p:cond delay="200"/>
                                          </p:stCondLst>
                                        </p:cTn>
                                        <p:tgtEl>
                                          <p:spTgt spid="1390"/>
                                        </p:tgtEl>
                                        <p:attrNameLst>
                                          <p:attrName>r</p:attrName>
                                        </p:attrNameLst>
                                      </p:cBhvr>
                                    </p:animRot>
                                    <p:animRot by="240000">
                                      <p:cBhvr>
                                        <p:cTn id="133" dur="200" fill="hold">
                                          <p:stCondLst>
                                            <p:cond delay="400"/>
                                          </p:stCondLst>
                                        </p:cTn>
                                        <p:tgtEl>
                                          <p:spTgt spid="1390"/>
                                        </p:tgtEl>
                                        <p:attrNameLst>
                                          <p:attrName>r</p:attrName>
                                        </p:attrNameLst>
                                      </p:cBhvr>
                                    </p:animRot>
                                    <p:animRot by="-240000">
                                      <p:cBhvr>
                                        <p:cTn id="134" dur="200" fill="hold">
                                          <p:stCondLst>
                                            <p:cond delay="600"/>
                                          </p:stCondLst>
                                        </p:cTn>
                                        <p:tgtEl>
                                          <p:spTgt spid="1390"/>
                                        </p:tgtEl>
                                        <p:attrNameLst>
                                          <p:attrName>r</p:attrName>
                                        </p:attrNameLst>
                                      </p:cBhvr>
                                    </p:animRot>
                                    <p:animRot by="120000">
                                      <p:cBhvr>
                                        <p:cTn id="135" dur="200" fill="hold">
                                          <p:stCondLst>
                                            <p:cond delay="800"/>
                                          </p:stCondLst>
                                        </p:cTn>
                                        <p:tgtEl>
                                          <p:spTgt spid="1390"/>
                                        </p:tgtEl>
                                        <p:attrNameLst>
                                          <p:attrName>r</p:attrName>
                                        </p:attrNameLst>
                                      </p:cBhvr>
                                    </p:animRot>
                                  </p:childTnLst>
                                </p:cTn>
                              </p:par>
                              <p:par>
                                <p:cTn id="136" presetID="2" presetClass="entr" presetSubtype="1" fill="hold" nodeType="withEffect">
                                  <p:stCondLst>
                                    <p:cond delay="800"/>
                                  </p:stCondLst>
                                  <p:childTnLst>
                                    <p:set>
                                      <p:cBhvr>
                                        <p:cTn id="137" dur="1" fill="hold">
                                          <p:stCondLst>
                                            <p:cond delay="0"/>
                                          </p:stCondLst>
                                        </p:cTn>
                                        <p:tgtEl>
                                          <p:spTgt spid="1391"/>
                                        </p:tgtEl>
                                        <p:attrNameLst>
                                          <p:attrName>style.visibility</p:attrName>
                                        </p:attrNameLst>
                                      </p:cBhvr>
                                      <p:to>
                                        <p:strVal val="visible"/>
                                      </p:to>
                                    </p:set>
                                    <p:anim calcmode="lin" valueType="num">
                                      <p:cBhvr additive="base">
                                        <p:cTn id="138" dur="1000" fill="hold"/>
                                        <p:tgtEl>
                                          <p:spTgt spid="1391"/>
                                        </p:tgtEl>
                                        <p:attrNameLst>
                                          <p:attrName>ppt_x</p:attrName>
                                        </p:attrNameLst>
                                      </p:cBhvr>
                                      <p:tavLst>
                                        <p:tav tm="0">
                                          <p:val>
                                            <p:strVal val="#ppt_x"/>
                                          </p:val>
                                        </p:tav>
                                        <p:tav tm="100000">
                                          <p:val>
                                            <p:strVal val="#ppt_x"/>
                                          </p:val>
                                        </p:tav>
                                      </p:tavLst>
                                    </p:anim>
                                    <p:anim calcmode="lin" valueType="num">
                                      <p:cBhvr additive="base">
                                        <p:cTn id="139" dur="1000" fill="hold"/>
                                        <p:tgtEl>
                                          <p:spTgt spid="1391"/>
                                        </p:tgtEl>
                                        <p:attrNameLst>
                                          <p:attrName>ppt_y</p:attrName>
                                        </p:attrNameLst>
                                      </p:cBhvr>
                                      <p:tavLst>
                                        <p:tav tm="0">
                                          <p:val>
                                            <p:strVal val="0-#ppt_h/2"/>
                                          </p:val>
                                        </p:tav>
                                        <p:tav tm="100000">
                                          <p:val>
                                            <p:strVal val="#ppt_y"/>
                                          </p:val>
                                        </p:tav>
                                      </p:tavLst>
                                    </p:anim>
                                  </p:childTnLst>
                                </p:cTn>
                              </p:par>
                              <p:par>
                                <p:cTn id="140" presetID="32" presetClass="emph" presetSubtype="0" fill="hold" nodeType="withEffect">
                                  <p:stCondLst>
                                    <p:cond delay="1600"/>
                                  </p:stCondLst>
                                  <p:childTnLst>
                                    <p:animRot by="120000">
                                      <p:cBhvr>
                                        <p:cTn id="141" dur="100" fill="hold">
                                          <p:stCondLst>
                                            <p:cond delay="0"/>
                                          </p:stCondLst>
                                        </p:cTn>
                                        <p:tgtEl>
                                          <p:spTgt spid="1391"/>
                                        </p:tgtEl>
                                        <p:attrNameLst>
                                          <p:attrName>r</p:attrName>
                                        </p:attrNameLst>
                                      </p:cBhvr>
                                    </p:animRot>
                                    <p:animRot by="-240000">
                                      <p:cBhvr>
                                        <p:cTn id="142" dur="200" fill="hold">
                                          <p:stCondLst>
                                            <p:cond delay="200"/>
                                          </p:stCondLst>
                                        </p:cTn>
                                        <p:tgtEl>
                                          <p:spTgt spid="1391"/>
                                        </p:tgtEl>
                                        <p:attrNameLst>
                                          <p:attrName>r</p:attrName>
                                        </p:attrNameLst>
                                      </p:cBhvr>
                                    </p:animRot>
                                    <p:animRot by="240000">
                                      <p:cBhvr>
                                        <p:cTn id="143" dur="200" fill="hold">
                                          <p:stCondLst>
                                            <p:cond delay="400"/>
                                          </p:stCondLst>
                                        </p:cTn>
                                        <p:tgtEl>
                                          <p:spTgt spid="1391"/>
                                        </p:tgtEl>
                                        <p:attrNameLst>
                                          <p:attrName>r</p:attrName>
                                        </p:attrNameLst>
                                      </p:cBhvr>
                                    </p:animRot>
                                    <p:animRot by="-240000">
                                      <p:cBhvr>
                                        <p:cTn id="144" dur="200" fill="hold">
                                          <p:stCondLst>
                                            <p:cond delay="600"/>
                                          </p:stCondLst>
                                        </p:cTn>
                                        <p:tgtEl>
                                          <p:spTgt spid="1391"/>
                                        </p:tgtEl>
                                        <p:attrNameLst>
                                          <p:attrName>r</p:attrName>
                                        </p:attrNameLst>
                                      </p:cBhvr>
                                    </p:animRot>
                                    <p:animRot by="120000">
                                      <p:cBhvr>
                                        <p:cTn id="145" dur="200" fill="hold">
                                          <p:stCondLst>
                                            <p:cond delay="800"/>
                                          </p:stCondLst>
                                        </p:cTn>
                                        <p:tgtEl>
                                          <p:spTgt spid="1391"/>
                                        </p:tgtEl>
                                        <p:attrNameLst>
                                          <p:attrName>r</p:attrName>
                                        </p:attrNameLst>
                                      </p:cBhvr>
                                    </p:animRot>
                                  </p:childTnLst>
                                </p:cTn>
                              </p:par>
                              <p:par>
                                <p:cTn id="146" presetID="2" presetClass="entr" presetSubtype="1" fill="hold" nodeType="withEffect">
                                  <p:stCondLst>
                                    <p:cond delay="1000"/>
                                  </p:stCondLst>
                                  <p:childTnLst>
                                    <p:set>
                                      <p:cBhvr>
                                        <p:cTn id="147" dur="1" fill="hold">
                                          <p:stCondLst>
                                            <p:cond delay="0"/>
                                          </p:stCondLst>
                                        </p:cTn>
                                        <p:tgtEl>
                                          <p:spTgt spid="1489"/>
                                        </p:tgtEl>
                                        <p:attrNameLst>
                                          <p:attrName>style.visibility</p:attrName>
                                        </p:attrNameLst>
                                      </p:cBhvr>
                                      <p:to>
                                        <p:strVal val="visible"/>
                                      </p:to>
                                    </p:set>
                                    <p:anim calcmode="lin" valueType="num">
                                      <p:cBhvr additive="base">
                                        <p:cTn id="148" dur="1000" fill="hold"/>
                                        <p:tgtEl>
                                          <p:spTgt spid="1489"/>
                                        </p:tgtEl>
                                        <p:attrNameLst>
                                          <p:attrName>ppt_x</p:attrName>
                                        </p:attrNameLst>
                                      </p:cBhvr>
                                      <p:tavLst>
                                        <p:tav tm="0">
                                          <p:val>
                                            <p:strVal val="#ppt_x"/>
                                          </p:val>
                                        </p:tav>
                                        <p:tav tm="100000">
                                          <p:val>
                                            <p:strVal val="#ppt_x"/>
                                          </p:val>
                                        </p:tav>
                                      </p:tavLst>
                                    </p:anim>
                                    <p:anim calcmode="lin" valueType="num">
                                      <p:cBhvr additive="base">
                                        <p:cTn id="149" dur="1000" fill="hold"/>
                                        <p:tgtEl>
                                          <p:spTgt spid="1489"/>
                                        </p:tgtEl>
                                        <p:attrNameLst>
                                          <p:attrName>ppt_y</p:attrName>
                                        </p:attrNameLst>
                                      </p:cBhvr>
                                      <p:tavLst>
                                        <p:tav tm="0">
                                          <p:val>
                                            <p:strVal val="0-#ppt_h/2"/>
                                          </p:val>
                                        </p:tav>
                                        <p:tav tm="100000">
                                          <p:val>
                                            <p:strVal val="#ppt_y"/>
                                          </p:val>
                                        </p:tav>
                                      </p:tavLst>
                                    </p:anim>
                                  </p:childTnLst>
                                </p:cTn>
                              </p:par>
                              <p:par>
                                <p:cTn id="150" presetID="32" presetClass="emph" presetSubtype="0" fill="hold" nodeType="withEffect">
                                  <p:stCondLst>
                                    <p:cond delay="1800"/>
                                  </p:stCondLst>
                                  <p:childTnLst>
                                    <p:animRot by="120000">
                                      <p:cBhvr>
                                        <p:cTn id="151" dur="100" fill="hold">
                                          <p:stCondLst>
                                            <p:cond delay="0"/>
                                          </p:stCondLst>
                                        </p:cTn>
                                        <p:tgtEl>
                                          <p:spTgt spid="1489"/>
                                        </p:tgtEl>
                                        <p:attrNameLst>
                                          <p:attrName>r</p:attrName>
                                        </p:attrNameLst>
                                      </p:cBhvr>
                                    </p:animRot>
                                    <p:animRot by="-240000">
                                      <p:cBhvr>
                                        <p:cTn id="152" dur="200" fill="hold">
                                          <p:stCondLst>
                                            <p:cond delay="200"/>
                                          </p:stCondLst>
                                        </p:cTn>
                                        <p:tgtEl>
                                          <p:spTgt spid="1489"/>
                                        </p:tgtEl>
                                        <p:attrNameLst>
                                          <p:attrName>r</p:attrName>
                                        </p:attrNameLst>
                                      </p:cBhvr>
                                    </p:animRot>
                                    <p:animRot by="240000">
                                      <p:cBhvr>
                                        <p:cTn id="153" dur="200" fill="hold">
                                          <p:stCondLst>
                                            <p:cond delay="400"/>
                                          </p:stCondLst>
                                        </p:cTn>
                                        <p:tgtEl>
                                          <p:spTgt spid="1489"/>
                                        </p:tgtEl>
                                        <p:attrNameLst>
                                          <p:attrName>r</p:attrName>
                                        </p:attrNameLst>
                                      </p:cBhvr>
                                    </p:animRot>
                                    <p:animRot by="-240000">
                                      <p:cBhvr>
                                        <p:cTn id="154" dur="200" fill="hold">
                                          <p:stCondLst>
                                            <p:cond delay="600"/>
                                          </p:stCondLst>
                                        </p:cTn>
                                        <p:tgtEl>
                                          <p:spTgt spid="1489"/>
                                        </p:tgtEl>
                                        <p:attrNameLst>
                                          <p:attrName>r</p:attrName>
                                        </p:attrNameLst>
                                      </p:cBhvr>
                                    </p:animRot>
                                    <p:animRot by="120000">
                                      <p:cBhvr>
                                        <p:cTn id="155" dur="200" fill="hold">
                                          <p:stCondLst>
                                            <p:cond delay="800"/>
                                          </p:stCondLst>
                                        </p:cTn>
                                        <p:tgtEl>
                                          <p:spTgt spid="1489"/>
                                        </p:tgtEl>
                                        <p:attrNameLst>
                                          <p:attrName>r</p:attrName>
                                        </p:attrNameLst>
                                      </p:cBhvr>
                                    </p:animRot>
                                  </p:childTnLst>
                                </p:cTn>
                              </p:par>
                              <p:par>
                                <p:cTn id="156" presetID="2" presetClass="entr" presetSubtype="1" fill="hold" nodeType="withEffect">
                                  <p:stCondLst>
                                    <p:cond delay="1200"/>
                                  </p:stCondLst>
                                  <p:childTnLst>
                                    <p:set>
                                      <p:cBhvr>
                                        <p:cTn id="157" dur="1" fill="hold">
                                          <p:stCondLst>
                                            <p:cond delay="0"/>
                                          </p:stCondLst>
                                        </p:cTn>
                                        <p:tgtEl>
                                          <p:spTgt spid="1509"/>
                                        </p:tgtEl>
                                        <p:attrNameLst>
                                          <p:attrName>style.visibility</p:attrName>
                                        </p:attrNameLst>
                                      </p:cBhvr>
                                      <p:to>
                                        <p:strVal val="visible"/>
                                      </p:to>
                                    </p:set>
                                    <p:anim calcmode="lin" valueType="num">
                                      <p:cBhvr additive="base">
                                        <p:cTn id="158" dur="1000" fill="hold"/>
                                        <p:tgtEl>
                                          <p:spTgt spid="1509"/>
                                        </p:tgtEl>
                                        <p:attrNameLst>
                                          <p:attrName>ppt_x</p:attrName>
                                        </p:attrNameLst>
                                      </p:cBhvr>
                                      <p:tavLst>
                                        <p:tav tm="0">
                                          <p:val>
                                            <p:strVal val="#ppt_x"/>
                                          </p:val>
                                        </p:tav>
                                        <p:tav tm="100000">
                                          <p:val>
                                            <p:strVal val="#ppt_x"/>
                                          </p:val>
                                        </p:tav>
                                      </p:tavLst>
                                    </p:anim>
                                    <p:anim calcmode="lin" valueType="num">
                                      <p:cBhvr additive="base">
                                        <p:cTn id="159" dur="1000" fill="hold"/>
                                        <p:tgtEl>
                                          <p:spTgt spid="1509"/>
                                        </p:tgtEl>
                                        <p:attrNameLst>
                                          <p:attrName>ppt_y</p:attrName>
                                        </p:attrNameLst>
                                      </p:cBhvr>
                                      <p:tavLst>
                                        <p:tav tm="0">
                                          <p:val>
                                            <p:strVal val="0-#ppt_h/2"/>
                                          </p:val>
                                        </p:tav>
                                        <p:tav tm="100000">
                                          <p:val>
                                            <p:strVal val="#ppt_y"/>
                                          </p:val>
                                        </p:tav>
                                      </p:tavLst>
                                    </p:anim>
                                  </p:childTnLst>
                                </p:cTn>
                              </p:par>
                              <p:par>
                                <p:cTn id="160" presetID="32" presetClass="emph" presetSubtype="0" fill="hold" nodeType="withEffect">
                                  <p:stCondLst>
                                    <p:cond delay="2000"/>
                                  </p:stCondLst>
                                  <p:childTnLst>
                                    <p:animRot by="120000">
                                      <p:cBhvr>
                                        <p:cTn id="161" dur="100" fill="hold">
                                          <p:stCondLst>
                                            <p:cond delay="0"/>
                                          </p:stCondLst>
                                        </p:cTn>
                                        <p:tgtEl>
                                          <p:spTgt spid="1509"/>
                                        </p:tgtEl>
                                        <p:attrNameLst>
                                          <p:attrName>r</p:attrName>
                                        </p:attrNameLst>
                                      </p:cBhvr>
                                    </p:animRot>
                                    <p:animRot by="-240000">
                                      <p:cBhvr>
                                        <p:cTn id="162" dur="200" fill="hold">
                                          <p:stCondLst>
                                            <p:cond delay="200"/>
                                          </p:stCondLst>
                                        </p:cTn>
                                        <p:tgtEl>
                                          <p:spTgt spid="1509"/>
                                        </p:tgtEl>
                                        <p:attrNameLst>
                                          <p:attrName>r</p:attrName>
                                        </p:attrNameLst>
                                      </p:cBhvr>
                                    </p:animRot>
                                    <p:animRot by="240000">
                                      <p:cBhvr>
                                        <p:cTn id="163" dur="200" fill="hold">
                                          <p:stCondLst>
                                            <p:cond delay="400"/>
                                          </p:stCondLst>
                                        </p:cTn>
                                        <p:tgtEl>
                                          <p:spTgt spid="1509"/>
                                        </p:tgtEl>
                                        <p:attrNameLst>
                                          <p:attrName>r</p:attrName>
                                        </p:attrNameLst>
                                      </p:cBhvr>
                                    </p:animRot>
                                    <p:animRot by="-240000">
                                      <p:cBhvr>
                                        <p:cTn id="164" dur="200" fill="hold">
                                          <p:stCondLst>
                                            <p:cond delay="600"/>
                                          </p:stCondLst>
                                        </p:cTn>
                                        <p:tgtEl>
                                          <p:spTgt spid="1509"/>
                                        </p:tgtEl>
                                        <p:attrNameLst>
                                          <p:attrName>r</p:attrName>
                                        </p:attrNameLst>
                                      </p:cBhvr>
                                    </p:animRot>
                                    <p:animRot by="120000">
                                      <p:cBhvr>
                                        <p:cTn id="165" dur="200" fill="hold">
                                          <p:stCondLst>
                                            <p:cond delay="800"/>
                                          </p:stCondLst>
                                        </p:cTn>
                                        <p:tgtEl>
                                          <p:spTgt spid="1509"/>
                                        </p:tgtEl>
                                        <p:attrNameLst>
                                          <p:attrName>r</p:attrName>
                                        </p:attrNameLst>
                                      </p:cBhvr>
                                    </p:animRot>
                                  </p:childTnLst>
                                </p:cTn>
                              </p:par>
                              <p:par>
                                <p:cTn id="166" presetID="2" presetClass="entr" presetSubtype="1" fill="hold" nodeType="withEffect">
                                  <p:stCondLst>
                                    <p:cond delay="1400"/>
                                  </p:stCondLst>
                                  <p:childTnLst>
                                    <p:set>
                                      <p:cBhvr>
                                        <p:cTn id="167" dur="1" fill="hold">
                                          <p:stCondLst>
                                            <p:cond delay="0"/>
                                          </p:stCondLst>
                                        </p:cTn>
                                        <p:tgtEl>
                                          <p:spTgt spid="1529"/>
                                        </p:tgtEl>
                                        <p:attrNameLst>
                                          <p:attrName>style.visibility</p:attrName>
                                        </p:attrNameLst>
                                      </p:cBhvr>
                                      <p:to>
                                        <p:strVal val="visible"/>
                                      </p:to>
                                    </p:set>
                                    <p:anim calcmode="lin" valueType="num">
                                      <p:cBhvr additive="base">
                                        <p:cTn id="168" dur="1000" fill="hold"/>
                                        <p:tgtEl>
                                          <p:spTgt spid="1529"/>
                                        </p:tgtEl>
                                        <p:attrNameLst>
                                          <p:attrName>ppt_x</p:attrName>
                                        </p:attrNameLst>
                                      </p:cBhvr>
                                      <p:tavLst>
                                        <p:tav tm="0">
                                          <p:val>
                                            <p:strVal val="#ppt_x"/>
                                          </p:val>
                                        </p:tav>
                                        <p:tav tm="100000">
                                          <p:val>
                                            <p:strVal val="#ppt_x"/>
                                          </p:val>
                                        </p:tav>
                                      </p:tavLst>
                                    </p:anim>
                                    <p:anim calcmode="lin" valueType="num">
                                      <p:cBhvr additive="base">
                                        <p:cTn id="169" dur="1000" fill="hold"/>
                                        <p:tgtEl>
                                          <p:spTgt spid="1529"/>
                                        </p:tgtEl>
                                        <p:attrNameLst>
                                          <p:attrName>ppt_y</p:attrName>
                                        </p:attrNameLst>
                                      </p:cBhvr>
                                      <p:tavLst>
                                        <p:tav tm="0">
                                          <p:val>
                                            <p:strVal val="0-#ppt_h/2"/>
                                          </p:val>
                                        </p:tav>
                                        <p:tav tm="100000">
                                          <p:val>
                                            <p:strVal val="#ppt_y"/>
                                          </p:val>
                                        </p:tav>
                                      </p:tavLst>
                                    </p:anim>
                                  </p:childTnLst>
                                </p:cTn>
                              </p:par>
                              <p:par>
                                <p:cTn id="170" presetID="32" presetClass="emph" presetSubtype="0" fill="hold" nodeType="withEffect">
                                  <p:stCondLst>
                                    <p:cond delay="2200"/>
                                  </p:stCondLst>
                                  <p:childTnLst>
                                    <p:animRot by="120000">
                                      <p:cBhvr>
                                        <p:cTn id="171" dur="100" fill="hold">
                                          <p:stCondLst>
                                            <p:cond delay="0"/>
                                          </p:stCondLst>
                                        </p:cTn>
                                        <p:tgtEl>
                                          <p:spTgt spid="1529"/>
                                        </p:tgtEl>
                                        <p:attrNameLst>
                                          <p:attrName>r</p:attrName>
                                        </p:attrNameLst>
                                      </p:cBhvr>
                                    </p:animRot>
                                    <p:animRot by="-240000">
                                      <p:cBhvr>
                                        <p:cTn id="172" dur="200" fill="hold">
                                          <p:stCondLst>
                                            <p:cond delay="200"/>
                                          </p:stCondLst>
                                        </p:cTn>
                                        <p:tgtEl>
                                          <p:spTgt spid="1529"/>
                                        </p:tgtEl>
                                        <p:attrNameLst>
                                          <p:attrName>r</p:attrName>
                                        </p:attrNameLst>
                                      </p:cBhvr>
                                    </p:animRot>
                                    <p:animRot by="240000">
                                      <p:cBhvr>
                                        <p:cTn id="173" dur="200" fill="hold">
                                          <p:stCondLst>
                                            <p:cond delay="400"/>
                                          </p:stCondLst>
                                        </p:cTn>
                                        <p:tgtEl>
                                          <p:spTgt spid="1529"/>
                                        </p:tgtEl>
                                        <p:attrNameLst>
                                          <p:attrName>r</p:attrName>
                                        </p:attrNameLst>
                                      </p:cBhvr>
                                    </p:animRot>
                                    <p:animRot by="-240000">
                                      <p:cBhvr>
                                        <p:cTn id="174" dur="200" fill="hold">
                                          <p:stCondLst>
                                            <p:cond delay="600"/>
                                          </p:stCondLst>
                                        </p:cTn>
                                        <p:tgtEl>
                                          <p:spTgt spid="1529"/>
                                        </p:tgtEl>
                                        <p:attrNameLst>
                                          <p:attrName>r</p:attrName>
                                        </p:attrNameLst>
                                      </p:cBhvr>
                                    </p:animRot>
                                    <p:animRot by="120000">
                                      <p:cBhvr>
                                        <p:cTn id="175" dur="200" fill="hold">
                                          <p:stCondLst>
                                            <p:cond delay="800"/>
                                          </p:stCondLst>
                                        </p:cTn>
                                        <p:tgtEl>
                                          <p:spTgt spid="1529"/>
                                        </p:tgtEl>
                                        <p:attrNameLst>
                                          <p:attrName>r</p:attrName>
                                        </p:attrNameLst>
                                      </p:cBhvr>
                                    </p:animRot>
                                  </p:childTnLst>
                                </p:cTn>
                              </p:par>
                              <p:par>
                                <p:cTn id="176" presetID="2" presetClass="entr" presetSubtype="1" fill="hold" nodeType="withEffect">
                                  <p:stCondLst>
                                    <p:cond delay="1600"/>
                                  </p:stCondLst>
                                  <p:childTnLst>
                                    <p:set>
                                      <p:cBhvr>
                                        <p:cTn id="177" dur="1" fill="hold">
                                          <p:stCondLst>
                                            <p:cond delay="0"/>
                                          </p:stCondLst>
                                        </p:cTn>
                                        <p:tgtEl>
                                          <p:spTgt spid="1551"/>
                                        </p:tgtEl>
                                        <p:attrNameLst>
                                          <p:attrName>style.visibility</p:attrName>
                                        </p:attrNameLst>
                                      </p:cBhvr>
                                      <p:to>
                                        <p:strVal val="visible"/>
                                      </p:to>
                                    </p:set>
                                    <p:anim calcmode="lin" valueType="num">
                                      <p:cBhvr additive="base">
                                        <p:cTn id="178" dur="1000" fill="hold"/>
                                        <p:tgtEl>
                                          <p:spTgt spid="1551"/>
                                        </p:tgtEl>
                                        <p:attrNameLst>
                                          <p:attrName>ppt_x</p:attrName>
                                        </p:attrNameLst>
                                      </p:cBhvr>
                                      <p:tavLst>
                                        <p:tav tm="0">
                                          <p:val>
                                            <p:strVal val="#ppt_x"/>
                                          </p:val>
                                        </p:tav>
                                        <p:tav tm="100000">
                                          <p:val>
                                            <p:strVal val="#ppt_x"/>
                                          </p:val>
                                        </p:tav>
                                      </p:tavLst>
                                    </p:anim>
                                    <p:anim calcmode="lin" valueType="num">
                                      <p:cBhvr additive="base">
                                        <p:cTn id="179" dur="1000" fill="hold"/>
                                        <p:tgtEl>
                                          <p:spTgt spid="1551"/>
                                        </p:tgtEl>
                                        <p:attrNameLst>
                                          <p:attrName>ppt_y</p:attrName>
                                        </p:attrNameLst>
                                      </p:cBhvr>
                                      <p:tavLst>
                                        <p:tav tm="0">
                                          <p:val>
                                            <p:strVal val="0-#ppt_h/2"/>
                                          </p:val>
                                        </p:tav>
                                        <p:tav tm="100000">
                                          <p:val>
                                            <p:strVal val="#ppt_y"/>
                                          </p:val>
                                        </p:tav>
                                      </p:tavLst>
                                    </p:anim>
                                  </p:childTnLst>
                                </p:cTn>
                              </p:par>
                              <p:par>
                                <p:cTn id="180" presetID="32" presetClass="emph" presetSubtype="0" fill="hold" nodeType="withEffect">
                                  <p:stCondLst>
                                    <p:cond delay="2400"/>
                                  </p:stCondLst>
                                  <p:childTnLst>
                                    <p:animRot by="120000">
                                      <p:cBhvr>
                                        <p:cTn id="181" dur="100" fill="hold">
                                          <p:stCondLst>
                                            <p:cond delay="0"/>
                                          </p:stCondLst>
                                        </p:cTn>
                                        <p:tgtEl>
                                          <p:spTgt spid="1551"/>
                                        </p:tgtEl>
                                        <p:attrNameLst>
                                          <p:attrName>r</p:attrName>
                                        </p:attrNameLst>
                                      </p:cBhvr>
                                    </p:animRot>
                                    <p:animRot by="-240000">
                                      <p:cBhvr>
                                        <p:cTn id="182" dur="200" fill="hold">
                                          <p:stCondLst>
                                            <p:cond delay="200"/>
                                          </p:stCondLst>
                                        </p:cTn>
                                        <p:tgtEl>
                                          <p:spTgt spid="1551"/>
                                        </p:tgtEl>
                                        <p:attrNameLst>
                                          <p:attrName>r</p:attrName>
                                        </p:attrNameLst>
                                      </p:cBhvr>
                                    </p:animRot>
                                    <p:animRot by="240000">
                                      <p:cBhvr>
                                        <p:cTn id="183" dur="200" fill="hold">
                                          <p:stCondLst>
                                            <p:cond delay="400"/>
                                          </p:stCondLst>
                                        </p:cTn>
                                        <p:tgtEl>
                                          <p:spTgt spid="1551"/>
                                        </p:tgtEl>
                                        <p:attrNameLst>
                                          <p:attrName>r</p:attrName>
                                        </p:attrNameLst>
                                      </p:cBhvr>
                                    </p:animRot>
                                    <p:animRot by="-240000">
                                      <p:cBhvr>
                                        <p:cTn id="184" dur="200" fill="hold">
                                          <p:stCondLst>
                                            <p:cond delay="600"/>
                                          </p:stCondLst>
                                        </p:cTn>
                                        <p:tgtEl>
                                          <p:spTgt spid="1551"/>
                                        </p:tgtEl>
                                        <p:attrNameLst>
                                          <p:attrName>r</p:attrName>
                                        </p:attrNameLst>
                                      </p:cBhvr>
                                    </p:animRot>
                                    <p:animRot by="120000">
                                      <p:cBhvr>
                                        <p:cTn id="185" dur="200" fill="hold">
                                          <p:stCondLst>
                                            <p:cond delay="800"/>
                                          </p:stCondLst>
                                        </p:cTn>
                                        <p:tgtEl>
                                          <p:spTgt spid="1551"/>
                                        </p:tgtEl>
                                        <p:attrNameLst>
                                          <p:attrName>r</p:attrName>
                                        </p:attrNameLst>
                                      </p:cBhvr>
                                    </p:animRot>
                                  </p:childTnLst>
                                </p:cTn>
                              </p:par>
                              <p:par>
                                <p:cTn id="186" presetID="2" presetClass="entr" presetSubtype="1" fill="hold" nodeType="withEffect">
                                  <p:stCondLst>
                                    <p:cond delay="1800"/>
                                  </p:stCondLst>
                                  <p:childTnLst>
                                    <p:set>
                                      <p:cBhvr>
                                        <p:cTn id="187" dur="1" fill="hold">
                                          <p:stCondLst>
                                            <p:cond delay="0"/>
                                          </p:stCondLst>
                                        </p:cTn>
                                        <p:tgtEl>
                                          <p:spTgt spid="1571"/>
                                        </p:tgtEl>
                                        <p:attrNameLst>
                                          <p:attrName>style.visibility</p:attrName>
                                        </p:attrNameLst>
                                      </p:cBhvr>
                                      <p:to>
                                        <p:strVal val="visible"/>
                                      </p:to>
                                    </p:set>
                                    <p:anim calcmode="lin" valueType="num">
                                      <p:cBhvr additive="base">
                                        <p:cTn id="188" dur="1000" fill="hold"/>
                                        <p:tgtEl>
                                          <p:spTgt spid="1571"/>
                                        </p:tgtEl>
                                        <p:attrNameLst>
                                          <p:attrName>ppt_x</p:attrName>
                                        </p:attrNameLst>
                                      </p:cBhvr>
                                      <p:tavLst>
                                        <p:tav tm="0">
                                          <p:val>
                                            <p:strVal val="#ppt_x"/>
                                          </p:val>
                                        </p:tav>
                                        <p:tav tm="100000">
                                          <p:val>
                                            <p:strVal val="#ppt_x"/>
                                          </p:val>
                                        </p:tav>
                                      </p:tavLst>
                                    </p:anim>
                                    <p:anim calcmode="lin" valueType="num">
                                      <p:cBhvr additive="base">
                                        <p:cTn id="189" dur="1000" fill="hold"/>
                                        <p:tgtEl>
                                          <p:spTgt spid="1571"/>
                                        </p:tgtEl>
                                        <p:attrNameLst>
                                          <p:attrName>ppt_y</p:attrName>
                                        </p:attrNameLst>
                                      </p:cBhvr>
                                      <p:tavLst>
                                        <p:tav tm="0">
                                          <p:val>
                                            <p:strVal val="0-#ppt_h/2"/>
                                          </p:val>
                                        </p:tav>
                                        <p:tav tm="100000">
                                          <p:val>
                                            <p:strVal val="#ppt_y"/>
                                          </p:val>
                                        </p:tav>
                                      </p:tavLst>
                                    </p:anim>
                                  </p:childTnLst>
                                </p:cTn>
                              </p:par>
                              <p:par>
                                <p:cTn id="190" presetID="32" presetClass="emph" presetSubtype="0" fill="hold" nodeType="withEffect">
                                  <p:stCondLst>
                                    <p:cond delay="2600"/>
                                  </p:stCondLst>
                                  <p:childTnLst>
                                    <p:animRot by="120000">
                                      <p:cBhvr>
                                        <p:cTn id="191" dur="100" fill="hold">
                                          <p:stCondLst>
                                            <p:cond delay="0"/>
                                          </p:stCondLst>
                                        </p:cTn>
                                        <p:tgtEl>
                                          <p:spTgt spid="1571"/>
                                        </p:tgtEl>
                                        <p:attrNameLst>
                                          <p:attrName>r</p:attrName>
                                        </p:attrNameLst>
                                      </p:cBhvr>
                                    </p:animRot>
                                    <p:animRot by="-240000">
                                      <p:cBhvr>
                                        <p:cTn id="192" dur="200" fill="hold">
                                          <p:stCondLst>
                                            <p:cond delay="200"/>
                                          </p:stCondLst>
                                        </p:cTn>
                                        <p:tgtEl>
                                          <p:spTgt spid="1571"/>
                                        </p:tgtEl>
                                        <p:attrNameLst>
                                          <p:attrName>r</p:attrName>
                                        </p:attrNameLst>
                                      </p:cBhvr>
                                    </p:animRot>
                                    <p:animRot by="240000">
                                      <p:cBhvr>
                                        <p:cTn id="193" dur="200" fill="hold">
                                          <p:stCondLst>
                                            <p:cond delay="400"/>
                                          </p:stCondLst>
                                        </p:cTn>
                                        <p:tgtEl>
                                          <p:spTgt spid="1571"/>
                                        </p:tgtEl>
                                        <p:attrNameLst>
                                          <p:attrName>r</p:attrName>
                                        </p:attrNameLst>
                                      </p:cBhvr>
                                    </p:animRot>
                                    <p:animRot by="-240000">
                                      <p:cBhvr>
                                        <p:cTn id="194" dur="200" fill="hold">
                                          <p:stCondLst>
                                            <p:cond delay="600"/>
                                          </p:stCondLst>
                                        </p:cTn>
                                        <p:tgtEl>
                                          <p:spTgt spid="1571"/>
                                        </p:tgtEl>
                                        <p:attrNameLst>
                                          <p:attrName>r</p:attrName>
                                        </p:attrNameLst>
                                      </p:cBhvr>
                                    </p:animRot>
                                    <p:animRot by="120000">
                                      <p:cBhvr>
                                        <p:cTn id="195" dur="200" fill="hold">
                                          <p:stCondLst>
                                            <p:cond delay="800"/>
                                          </p:stCondLst>
                                        </p:cTn>
                                        <p:tgtEl>
                                          <p:spTgt spid="1571"/>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65" name="Group 204">
            <a:extLst>
              <a:ext uri="{FF2B5EF4-FFF2-40B4-BE49-F238E27FC236}">
                <a16:creationId xmlns:a16="http://schemas.microsoft.com/office/drawing/2014/main" xmlns="" id="{FEBE3BFB-0FA8-4F14-925D-1AEA3096E3C1}"/>
              </a:ext>
            </a:extLst>
          </p:cNvPr>
          <p:cNvGrpSpPr>
            <a:grpSpLocks/>
          </p:cNvGrpSpPr>
          <p:nvPr/>
        </p:nvGrpSpPr>
        <p:grpSpPr bwMode="auto">
          <a:xfrm>
            <a:off x="7307786" y="1908525"/>
            <a:ext cx="1488629" cy="1084730"/>
            <a:chOff x="3658" y="852"/>
            <a:chExt cx="1986" cy="1447"/>
          </a:xfrm>
        </p:grpSpPr>
        <p:sp>
          <p:nvSpPr>
            <p:cNvPr id="166" name="Freeform 213">
              <a:extLst>
                <a:ext uri="{FF2B5EF4-FFF2-40B4-BE49-F238E27FC236}">
                  <a16:creationId xmlns:a16="http://schemas.microsoft.com/office/drawing/2014/main" xmlns="" id="{D8094866-0F4C-486A-8A4F-7155B804FE20}"/>
                </a:ext>
              </a:extLst>
            </p:cNvPr>
            <p:cNvSpPr>
              <a:spLocks noChangeArrowheads="1"/>
            </p:cNvSpPr>
            <p:nvPr/>
          </p:nvSpPr>
          <p:spPr bwMode="auto">
            <a:xfrm>
              <a:off x="3658" y="1419"/>
              <a:ext cx="662" cy="880"/>
            </a:xfrm>
            <a:custGeom>
              <a:avLst/>
              <a:gdLst>
                <a:gd name="T0" fmla="*/ 2921 w 2922"/>
                <a:gd name="T1" fmla="*/ 3879 h 3880"/>
                <a:gd name="T2" fmla="*/ 0 w 2922"/>
                <a:gd name="T3" fmla="*/ 2629 h 3880"/>
                <a:gd name="T4" fmla="*/ 0 w 2922"/>
                <a:gd name="T5" fmla="*/ 0 h 3880"/>
                <a:gd name="T6" fmla="*/ 2921 w 2922"/>
                <a:gd name="T7" fmla="*/ 1251 h 3880"/>
                <a:gd name="T8" fmla="*/ 2921 w 2922"/>
                <a:gd name="T9" fmla="*/ 3879 h 3880"/>
              </a:gdLst>
              <a:ahLst/>
              <a:cxnLst>
                <a:cxn ang="0">
                  <a:pos x="T0" y="T1"/>
                </a:cxn>
                <a:cxn ang="0">
                  <a:pos x="T2" y="T3"/>
                </a:cxn>
                <a:cxn ang="0">
                  <a:pos x="T4" y="T5"/>
                </a:cxn>
                <a:cxn ang="0">
                  <a:pos x="T6" y="T7"/>
                </a:cxn>
                <a:cxn ang="0">
                  <a:pos x="T8" y="T9"/>
                </a:cxn>
              </a:cxnLst>
              <a:rect l="0" t="0" r="r" b="b"/>
              <a:pathLst>
                <a:path w="2922" h="3880">
                  <a:moveTo>
                    <a:pt x="2921" y="3879"/>
                  </a:moveTo>
                  <a:lnTo>
                    <a:pt x="0" y="2629"/>
                  </a:lnTo>
                  <a:lnTo>
                    <a:pt x="0" y="0"/>
                  </a:lnTo>
                  <a:lnTo>
                    <a:pt x="2921" y="1251"/>
                  </a:lnTo>
                  <a:lnTo>
                    <a:pt x="2921" y="3879"/>
                  </a:lnTo>
                </a:path>
              </a:pathLst>
            </a:custGeom>
            <a:gradFill flip="none" rotWithShape="1">
              <a:gsLst>
                <a:gs pos="0">
                  <a:schemeClr val="tx2">
                    <a:lumMod val="25000"/>
                  </a:schemeClr>
                </a:gs>
                <a:gs pos="48000">
                  <a:schemeClr val="tx2">
                    <a:lumMod val="50000"/>
                  </a:schemeClr>
                </a:gs>
                <a:gs pos="100000">
                  <a:schemeClr val="tx2">
                    <a:lumMod val="50000"/>
                  </a:schemeClr>
                </a:gs>
              </a:gsLst>
              <a:lin ang="16200000" scaled="1"/>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67" name="Freeform 214">
              <a:extLst>
                <a:ext uri="{FF2B5EF4-FFF2-40B4-BE49-F238E27FC236}">
                  <a16:creationId xmlns:a16="http://schemas.microsoft.com/office/drawing/2014/main" xmlns="" id="{EFE55958-E7F1-49D5-9DFD-D8C8503B5BAB}"/>
                </a:ext>
              </a:extLst>
            </p:cNvPr>
            <p:cNvSpPr>
              <a:spLocks noChangeArrowheads="1"/>
            </p:cNvSpPr>
            <p:nvPr/>
          </p:nvSpPr>
          <p:spPr bwMode="auto">
            <a:xfrm>
              <a:off x="4320" y="1133"/>
              <a:ext cx="1324" cy="1166"/>
            </a:xfrm>
            <a:custGeom>
              <a:avLst/>
              <a:gdLst>
                <a:gd name="T0" fmla="*/ 2920 w 5842"/>
                <a:gd name="T1" fmla="*/ 1272 h 5152"/>
                <a:gd name="T2" fmla="*/ 0 w 5842"/>
                <a:gd name="T3" fmla="*/ 2523 h 5152"/>
                <a:gd name="T4" fmla="*/ 0 w 5842"/>
                <a:gd name="T5" fmla="*/ 5151 h 5152"/>
                <a:gd name="T6" fmla="*/ 2920 w 5842"/>
                <a:gd name="T7" fmla="*/ 3901 h 5152"/>
                <a:gd name="T8" fmla="*/ 5841 w 5842"/>
                <a:gd name="T9" fmla="*/ 2649 h 5152"/>
                <a:gd name="T10" fmla="*/ 5841 w 5842"/>
                <a:gd name="T11" fmla="*/ 0 h 5152"/>
                <a:gd name="T12" fmla="*/ 2920 w 5842"/>
                <a:gd name="T13" fmla="*/ 1272 h 5152"/>
              </a:gdLst>
              <a:ahLst/>
              <a:cxnLst>
                <a:cxn ang="0">
                  <a:pos x="T0" y="T1"/>
                </a:cxn>
                <a:cxn ang="0">
                  <a:pos x="T2" y="T3"/>
                </a:cxn>
                <a:cxn ang="0">
                  <a:pos x="T4" y="T5"/>
                </a:cxn>
                <a:cxn ang="0">
                  <a:pos x="T6" y="T7"/>
                </a:cxn>
                <a:cxn ang="0">
                  <a:pos x="T8" y="T9"/>
                </a:cxn>
                <a:cxn ang="0">
                  <a:pos x="T10" y="T11"/>
                </a:cxn>
                <a:cxn ang="0">
                  <a:pos x="T12" y="T13"/>
                </a:cxn>
              </a:cxnLst>
              <a:rect l="0" t="0" r="r" b="b"/>
              <a:pathLst>
                <a:path w="5842" h="5152">
                  <a:moveTo>
                    <a:pt x="2920" y="1272"/>
                  </a:moveTo>
                  <a:lnTo>
                    <a:pt x="0" y="2523"/>
                  </a:lnTo>
                  <a:lnTo>
                    <a:pt x="0" y="5151"/>
                  </a:lnTo>
                  <a:lnTo>
                    <a:pt x="2920" y="3901"/>
                  </a:lnTo>
                  <a:lnTo>
                    <a:pt x="5841" y="2649"/>
                  </a:lnTo>
                  <a:lnTo>
                    <a:pt x="5841" y="0"/>
                  </a:lnTo>
                  <a:lnTo>
                    <a:pt x="2920" y="1272"/>
                  </a:lnTo>
                </a:path>
              </a:pathLst>
            </a:custGeom>
            <a:gradFill flip="none" rotWithShape="1">
              <a:gsLst>
                <a:gs pos="0">
                  <a:schemeClr val="tx2">
                    <a:lumMod val="75000"/>
                  </a:schemeClr>
                </a:gs>
                <a:gs pos="23000">
                  <a:schemeClr val="tx2">
                    <a:lumMod val="75000"/>
                  </a:schemeClr>
                </a:gs>
                <a:gs pos="69000">
                  <a:schemeClr val="tx2">
                    <a:lumMod val="59000"/>
                  </a:schemeClr>
                </a:gs>
                <a:gs pos="97000">
                  <a:schemeClr val="tx2">
                    <a:lumMod val="50000"/>
                  </a:schemeClr>
                </a:gs>
              </a:gsLst>
              <a:path path="circle">
                <a:fillToRect l="50000" t="50000" r="50000" b="5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68" name="Freeform 215">
              <a:extLst>
                <a:ext uri="{FF2B5EF4-FFF2-40B4-BE49-F238E27FC236}">
                  <a16:creationId xmlns:a16="http://schemas.microsoft.com/office/drawing/2014/main" xmlns="" id="{F273D4E5-B879-4026-86CD-4F6DF9E132E0}"/>
                </a:ext>
              </a:extLst>
            </p:cNvPr>
            <p:cNvSpPr>
              <a:spLocks noChangeArrowheads="1"/>
            </p:cNvSpPr>
            <p:nvPr/>
          </p:nvSpPr>
          <p:spPr bwMode="auto">
            <a:xfrm>
              <a:off x="3658" y="852"/>
              <a:ext cx="1986" cy="856"/>
            </a:xfrm>
            <a:custGeom>
              <a:avLst/>
              <a:gdLst>
                <a:gd name="T0" fmla="*/ 5841 w 8763"/>
                <a:gd name="T1" fmla="*/ 0 h 3776"/>
                <a:gd name="T2" fmla="*/ 2921 w 8763"/>
                <a:gd name="T3" fmla="*/ 1252 h 3776"/>
                <a:gd name="T4" fmla="*/ 0 w 8763"/>
                <a:gd name="T5" fmla="*/ 2524 h 3776"/>
                <a:gd name="T6" fmla="*/ 2921 w 8763"/>
                <a:gd name="T7" fmla="*/ 3775 h 3776"/>
                <a:gd name="T8" fmla="*/ 5841 w 8763"/>
                <a:gd name="T9" fmla="*/ 2524 h 3776"/>
                <a:gd name="T10" fmla="*/ 8762 w 8763"/>
                <a:gd name="T11" fmla="*/ 1252 h 3776"/>
                <a:gd name="T12" fmla="*/ 5841 w 8763"/>
                <a:gd name="T13" fmla="*/ 0 h 3776"/>
              </a:gdLst>
              <a:ahLst/>
              <a:cxnLst>
                <a:cxn ang="0">
                  <a:pos x="T0" y="T1"/>
                </a:cxn>
                <a:cxn ang="0">
                  <a:pos x="T2" y="T3"/>
                </a:cxn>
                <a:cxn ang="0">
                  <a:pos x="T4" y="T5"/>
                </a:cxn>
                <a:cxn ang="0">
                  <a:pos x="T6" y="T7"/>
                </a:cxn>
                <a:cxn ang="0">
                  <a:pos x="T8" y="T9"/>
                </a:cxn>
                <a:cxn ang="0">
                  <a:pos x="T10" y="T11"/>
                </a:cxn>
                <a:cxn ang="0">
                  <a:pos x="T12" y="T13"/>
                </a:cxn>
              </a:cxnLst>
              <a:rect l="0" t="0" r="r" b="b"/>
              <a:pathLst>
                <a:path w="8763" h="3776">
                  <a:moveTo>
                    <a:pt x="5841" y="0"/>
                  </a:moveTo>
                  <a:lnTo>
                    <a:pt x="2921" y="1252"/>
                  </a:lnTo>
                  <a:lnTo>
                    <a:pt x="0" y="2524"/>
                  </a:lnTo>
                  <a:lnTo>
                    <a:pt x="2921" y="3775"/>
                  </a:lnTo>
                  <a:lnTo>
                    <a:pt x="5841" y="2524"/>
                  </a:lnTo>
                  <a:lnTo>
                    <a:pt x="8762" y="1252"/>
                  </a:lnTo>
                  <a:lnTo>
                    <a:pt x="5841" y="0"/>
                  </a:lnTo>
                </a:path>
              </a:pathLst>
            </a:custGeom>
            <a:gradFill flip="none" rotWithShape="1">
              <a:gsLst>
                <a:gs pos="0">
                  <a:schemeClr val="tx2">
                    <a:lumMod val="90000"/>
                  </a:schemeClr>
                </a:gs>
                <a:gs pos="74000">
                  <a:schemeClr val="tx2">
                    <a:lumMod val="50000"/>
                  </a:schemeClr>
                </a:gs>
                <a:gs pos="83000">
                  <a:schemeClr val="tx2">
                    <a:lumMod val="50000"/>
                  </a:schemeClr>
                </a:gs>
                <a:gs pos="100000">
                  <a:schemeClr val="tx2">
                    <a:lumMod val="50000"/>
                  </a:schemeClr>
                </a:gs>
              </a:gsLst>
              <a:lin ang="5400000" scaled="1"/>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69" name="Freeform 216">
              <a:extLst>
                <a:ext uri="{FF2B5EF4-FFF2-40B4-BE49-F238E27FC236}">
                  <a16:creationId xmlns:a16="http://schemas.microsoft.com/office/drawing/2014/main" xmlns="" id="{72BDE3E9-D6A4-4056-852A-FEAE0F25BC3C}"/>
                </a:ext>
              </a:extLst>
            </p:cNvPr>
            <p:cNvSpPr>
              <a:spLocks noChangeArrowheads="1"/>
            </p:cNvSpPr>
            <p:nvPr/>
          </p:nvSpPr>
          <p:spPr bwMode="auto">
            <a:xfrm>
              <a:off x="3872" y="1246"/>
              <a:ext cx="234" cy="121"/>
            </a:xfrm>
            <a:custGeom>
              <a:avLst/>
              <a:gdLst>
                <a:gd name="T0" fmla="*/ 1022 w 1044"/>
                <a:gd name="T1" fmla="*/ 333 h 543"/>
                <a:gd name="T2" fmla="*/ 1022 w 1044"/>
                <a:gd name="T3" fmla="*/ 333 h 543"/>
                <a:gd name="T4" fmla="*/ 500 w 1044"/>
                <a:gd name="T5" fmla="*/ 41 h 543"/>
                <a:gd name="T6" fmla="*/ 20 w 1044"/>
                <a:gd name="T7" fmla="*/ 229 h 543"/>
                <a:gd name="T8" fmla="*/ 542 w 1044"/>
                <a:gd name="T9" fmla="*/ 521 h 543"/>
                <a:gd name="T10" fmla="*/ 1022 w 1044"/>
                <a:gd name="T11" fmla="*/ 333 h 543"/>
              </a:gdLst>
              <a:ahLst/>
              <a:cxnLst>
                <a:cxn ang="0">
                  <a:pos x="T0" y="T1"/>
                </a:cxn>
                <a:cxn ang="0">
                  <a:pos x="T2" y="T3"/>
                </a:cxn>
                <a:cxn ang="0">
                  <a:pos x="T4" y="T5"/>
                </a:cxn>
                <a:cxn ang="0">
                  <a:pos x="T6" y="T7"/>
                </a:cxn>
                <a:cxn ang="0">
                  <a:pos x="T8" y="T9"/>
                </a:cxn>
                <a:cxn ang="0">
                  <a:pos x="T10" y="T11"/>
                </a:cxn>
              </a:cxnLst>
              <a:rect l="0" t="0" r="r" b="b"/>
              <a:pathLst>
                <a:path w="1044" h="543">
                  <a:moveTo>
                    <a:pt x="1022" y="333"/>
                  </a:moveTo>
                  <a:lnTo>
                    <a:pt x="1022" y="333"/>
                  </a:lnTo>
                  <a:cubicBezTo>
                    <a:pt x="1022" y="187"/>
                    <a:pt x="793" y="62"/>
                    <a:pt x="500" y="41"/>
                  </a:cubicBezTo>
                  <a:cubicBezTo>
                    <a:pt x="229" y="0"/>
                    <a:pt x="0" y="104"/>
                    <a:pt x="20" y="229"/>
                  </a:cubicBezTo>
                  <a:cubicBezTo>
                    <a:pt x="20" y="354"/>
                    <a:pt x="250" y="479"/>
                    <a:pt x="542" y="521"/>
                  </a:cubicBezTo>
                  <a:cubicBezTo>
                    <a:pt x="813" y="542"/>
                    <a:pt x="1043" y="458"/>
                    <a:pt x="1022" y="333"/>
                  </a:cubicBezTo>
                </a:path>
              </a:pathLst>
            </a:custGeom>
            <a:solidFill>
              <a:schemeClr val="tx2">
                <a:lumMod val="9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5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70" name="Freeform 217">
              <a:extLst>
                <a:ext uri="{FF2B5EF4-FFF2-40B4-BE49-F238E27FC236}">
                  <a16:creationId xmlns:a16="http://schemas.microsoft.com/office/drawing/2014/main" xmlns="" id="{0BAE74A4-9AD3-4326-A7E8-C7C019D58863}"/>
                </a:ext>
              </a:extLst>
            </p:cNvPr>
            <p:cNvSpPr>
              <a:spLocks noChangeArrowheads="1"/>
            </p:cNvSpPr>
            <p:nvPr/>
          </p:nvSpPr>
          <p:spPr bwMode="auto">
            <a:xfrm>
              <a:off x="3876" y="1298"/>
              <a:ext cx="230" cy="135"/>
            </a:xfrm>
            <a:custGeom>
              <a:avLst/>
              <a:gdLst>
                <a:gd name="T0" fmla="*/ 0 w 1024"/>
                <a:gd name="T1" fmla="*/ 0 h 606"/>
                <a:gd name="T2" fmla="*/ 0 w 1024"/>
                <a:gd name="T3" fmla="*/ 0 h 606"/>
                <a:gd name="T4" fmla="*/ 522 w 1024"/>
                <a:gd name="T5" fmla="*/ 292 h 606"/>
                <a:gd name="T6" fmla="*/ 1002 w 1024"/>
                <a:gd name="T7" fmla="*/ 104 h 606"/>
                <a:gd name="T8" fmla="*/ 1023 w 1024"/>
                <a:gd name="T9" fmla="*/ 396 h 606"/>
                <a:gd name="T10" fmla="*/ 522 w 1024"/>
                <a:gd name="T11" fmla="*/ 584 h 606"/>
                <a:gd name="T12" fmla="*/ 0 w 1024"/>
                <a:gd name="T13" fmla="*/ 292 h 606"/>
                <a:gd name="T14" fmla="*/ 0 w 102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4" h="606">
                  <a:moveTo>
                    <a:pt x="0" y="0"/>
                  </a:moveTo>
                  <a:lnTo>
                    <a:pt x="0" y="0"/>
                  </a:lnTo>
                  <a:cubicBezTo>
                    <a:pt x="0" y="125"/>
                    <a:pt x="230" y="250"/>
                    <a:pt x="522" y="292"/>
                  </a:cubicBezTo>
                  <a:cubicBezTo>
                    <a:pt x="793" y="313"/>
                    <a:pt x="1023" y="229"/>
                    <a:pt x="1002" y="104"/>
                  </a:cubicBezTo>
                  <a:cubicBezTo>
                    <a:pt x="1023" y="396"/>
                    <a:pt x="1023" y="396"/>
                    <a:pt x="1023" y="396"/>
                  </a:cubicBezTo>
                  <a:cubicBezTo>
                    <a:pt x="1023" y="521"/>
                    <a:pt x="814" y="605"/>
                    <a:pt x="522" y="584"/>
                  </a:cubicBezTo>
                  <a:cubicBezTo>
                    <a:pt x="251" y="563"/>
                    <a:pt x="22" y="417"/>
                    <a:pt x="0" y="292"/>
                  </a:cubicBezTo>
                  <a:lnTo>
                    <a:pt x="0" y="0"/>
                  </a:lnTo>
                </a:path>
              </a:pathLst>
            </a:custGeom>
            <a:solidFill>
              <a:schemeClr val="tx2">
                <a:lumMod val="2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6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71" name="Freeform 218">
              <a:extLst>
                <a:ext uri="{FF2B5EF4-FFF2-40B4-BE49-F238E27FC236}">
                  <a16:creationId xmlns:a16="http://schemas.microsoft.com/office/drawing/2014/main" xmlns="" id="{4C06C99E-E6E1-4581-AADD-28EC5E755258}"/>
                </a:ext>
              </a:extLst>
            </p:cNvPr>
            <p:cNvSpPr>
              <a:spLocks noChangeArrowheads="1"/>
            </p:cNvSpPr>
            <p:nvPr/>
          </p:nvSpPr>
          <p:spPr bwMode="auto">
            <a:xfrm>
              <a:off x="4225" y="1423"/>
              <a:ext cx="236" cy="123"/>
            </a:xfrm>
            <a:custGeom>
              <a:avLst/>
              <a:gdLst>
                <a:gd name="T0" fmla="*/ 1022 w 1044"/>
                <a:gd name="T1" fmla="*/ 313 h 544"/>
                <a:gd name="T2" fmla="*/ 1022 w 1044"/>
                <a:gd name="T3" fmla="*/ 313 h 544"/>
                <a:gd name="T4" fmla="*/ 501 w 1044"/>
                <a:gd name="T5" fmla="*/ 21 h 544"/>
                <a:gd name="T6" fmla="*/ 21 w 1044"/>
                <a:gd name="T7" fmla="*/ 230 h 544"/>
                <a:gd name="T8" fmla="*/ 542 w 1044"/>
                <a:gd name="T9" fmla="*/ 522 h 544"/>
                <a:gd name="T10" fmla="*/ 1022 w 1044"/>
                <a:gd name="T11" fmla="*/ 313 h 544"/>
              </a:gdLst>
              <a:ahLst/>
              <a:cxnLst>
                <a:cxn ang="0">
                  <a:pos x="T0" y="T1"/>
                </a:cxn>
                <a:cxn ang="0">
                  <a:pos x="T2" y="T3"/>
                </a:cxn>
                <a:cxn ang="0">
                  <a:pos x="T4" y="T5"/>
                </a:cxn>
                <a:cxn ang="0">
                  <a:pos x="T6" y="T7"/>
                </a:cxn>
                <a:cxn ang="0">
                  <a:pos x="T8" y="T9"/>
                </a:cxn>
                <a:cxn ang="0">
                  <a:pos x="T10" y="T11"/>
                </a:cxn>
              </a:cxnLst>
              <a:rect l="0" t="0" r="r" b="b"/>
              <a:pathLst>
                <a:path w="1044" h="544">
                  <a:moveTo>
                    <a:pt x="1022" y="313"/>
                  </a:moveTo>
                  <a:lnTo>
                    <a:pt x="1022" y="313"/>
                  </a:lnTo>
                  <a:cubicBezTo>
                    <a:pt x="1022" y="188"/>
                    <a:pt x="793" y="63"/>
                    <a:pt x="501" y="21"/>
                  </a:cubicBezTo>
                  <a:cubicBezTo>
                    <a:pt x="230" y="0"/>
                    <a:pt x="0" y="83"/>
                    <a:pt x="21" y="230"/>
                  </a:cubicBezTo>
                  <a:cubicBezTo>
                    <a:pt x="21" y="355"/>
                    <a:pt x="251" y="480"/>
                    <a:pt x="542" y="522"/>
                  </a:cubicBezTo>
                  <a:cubicBezTo>
                    <a:pt x="814" y="543"/>
                    <a:pt x="1043" y="459"/>
                    <a:pt x="1022" y="313"/>
                  </a:cubicBezTo>
                </a:path>
              </a:pathLst>
            </a:custGeom>
            <a:solidFill>
              <a:schemeClr val="tx2">
                <a:lumMod val="9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5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72" name="Freeform 219">
              <a:extLst>
                <a:ext uri="{FF2B5EF4-FFF2-40B4-BE49-F238E27FC236}">
                  <a16:creationId xmlns:a16="http://schemas.microsoft.com/office/drawing/2014/main" xmlns="" id="{1589D0E1-9266-4C7A-BB89-C90720624D62}"/>
                </a:ext>
              </a:extLst>
            </p:cNvPr>
            <p:cNvSpPr>
              <a:spLocks noChangeArrowheads="1"/>
            </p:cNvSpPr>
            <p:nvPr/>
          </p:nvSpPr>
          <p:spPr bwMode="auto">
            <a:xfrm>
              <a:off x="4229" y="1478"/>
              <a:ext cx="232" cy="135"/>
            </a:xfrm>
            <a:custGeom>
              <a:avLst/>
              <a:gdLst>
                <a:gd name="T0" fmla="*/ 0 w 1023"/>
                <a:gd name="T1" fmla="*/ 0 h 605"/>
                <a:gd name="T2" fmla="*/ 0 w 1023"/>
                <a:gd name="T3" fmla="*/ 0 h 605"/>
                <a:gd name="T4" fmla="*/ 521 w 1023"/>
                <a:gd name="T5" fmla="*/ 292 h 605"/>
                <a:gd name="T6" fmla="*/ 1001 w 1023"/>
                <a:gd name="T7" fmla="*/ 83 h 605"/>
                <a:gd name="T8" fmla="*/ 1022 w 1023"/>
                <a:gd name="T9" fmla="*/ 375 h 605"/>
                <a:gd name="T10" fmla="*/ 521 w 1023"/>
                <a:gd name="T11" fmla="*/ 584 h 605"/>
                <a:gd name="T12" fmla="*/ 0 w 1023"/>
                <a:gd name="T13" fmla="*/ 292 h 605"/>
                <a:gd name="T14" fmla="*/ 0 w 1023"/>
                <a:gd name="T15" fmla="*/ 0 h 6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3" h="605">
                  <a:moveTo>
                    <a:pt x="0" y="0"/>
                  </a:moveTo>
                  <a:lnTo>
                    <a:pt x="0" y="0"/>
                  </a:lnTo>
                  <a:cubicBezTo>
                    <a:pt x="0" y="125"/>
                    <a:pt x="230" y="250"/>
                    <a:pt x="521" y="292"/>
                  </a:cubicBezTo>
                  <a:cubicBezTo>
                    <a:pt x="793" y="313"/>
                    <a:pt x="1022" y="229"/>
                    <a:pt x="1001" y="83"/>
                  </a:cubicBezTo>
                  <a:cubicBezTo>
                    <a:pt x="1022" y="375"/>
                    <a:pt x="1022" y="375"/>
                    <a:pt x="1022" y="375"/>
                  </a:cubicBezTo>
                  <a:cubicBezTo>
                    <a:pt x="1022" y="521"/>
                    <a:pt x="814" y="604"/>
                    <a:pt x="521" y="584"/>
                  </a:cubicBezTo>
                  <a:cubicBezTo>
                    <a:pt x="250" y="542"/>
                    <a:pt x="21" y="417"/>
                    <a:pt x="0" y="292"/>
                  </a:cubicBezTo>
                  <a:lnTo>
                    <a:pt x="0" y="0"/>
                  </a:lnTo>
                </a:path>
              </a:pathLst>
            </a:custGeom>
            <a:solidFill>
              <a:schemeClr val="tx2">
                <a:lumMod val="2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6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73" name="Freeform 220">
              <a:extLst>
                <a:ext uri="{FF2B5EF4-FFF2-40B4-BE49-F238E27FC236}">
                  <a16:creationId xmlns:a16="http://schemas.microsoft.com/office/drawing/2014/main" xmlns="" id="{70BD88DF-CAD3-4A96-BEE9-1B54D73D0EC1}"/>
                </a:ext>
              </a:extLst>
            </p:cNvPr>
            <p:cNvSpPr>
              <a:spLocks noChangeArrowheads="1"/>
            </p:cNvSpPr>
            <p:nvPr/>
          </p:nvSpPr>
          <p:spPr bwMode="auto">
            <a:xfrm>
              <a:off x="4183" y="1122"/>
              <a:ext cx="232" cy="121"/>
            </a:xfrm>
            <a:custGeom>
              <a:avLst/>
              <a:gdLst>
                <a:gd name="T0" fmla="*/ 1022 w 1023"/>
                <a:gd name="T1" fmla="*/ 313 h 544"/>
                <a:gd name="T2" fmla="*/ 1022 w 1023"/>
                <a:gd name="T3" fmla="*/ 313 h 544"/>
                <a:gd name="T4" fmla="*/ 501 w 1023"/>
                <a:gd name="T5" fmla="*/ 21 h 544"/>
                <a:gd name="T6" fmla="*/ 0 w 1023"/>
                <a:gd name="T7" fmla="*/ 229 h 544"/>
                <a:gd name="T8" fmla="*/ 521 w 1023"/>
                <a:gd name="T9" fmla="*/ 500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1"/>
                  </a:cubicBezTo>
                  <a:cubicBezTo>
                    <a:pt x="208" y="0"/>
                    <a:pt x="0" y="83"/>
                    <a:pt x="0" y="229"/>
                  </a:cubicBezTo>
                  <a:cubicBezTo>
                    <a:pt x="0" y="355"/>
                    <a:pt x="250" y="480"/>
                    <a:pt x="521" y="500"/>
                  </a:cubicBezTo>
                  <a:cubicBezTo>
                    <a:pt x="813" y="543"/>
                    <a:pt x="1022" y="459"/>
                    <a:pt x="1022" y="313"/>
                  </a:cubicBezTo>
                </a:path>
              </a:pathLst>
            </a:custGeom>
            <a:solidFill>
              <a:schemeClr val="tx2">
                <a:lumMod val="9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5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74" name="Freeform 221">
              <a:extLst>
                <a:ext uri="{FF2B5EF4-FFF2-40B4-BE49-F238E27FC236}">
                  <a16:creationId xmlns:a16="http://schemas.microsoft.com/office/drawing/2014/main" xmlns="" id="{226A532E-EEB7-4128-8A1D-75407290B63C}"/>
                </a:ext>
              </a:extLst>
            </p:cNvPr>
            <p:cNvSpPr>
              <a:spLocks noChangeArrowheads="1"/>
            </p:cNvSpPr>
            <p:nvPr/>
          </p:nvSpPr>
          <p:spPr bwMode="auto">
            <a:xfrm>
              <a:off x="4183" y="1175"/>
              <a:ext cx="236" cy="135"/>
            </a:xfrm>
            <a:custGeom>
              <a:avLst/>
              <a:gdLst>
                <a:gd name="T0" fmla="*/ 0 w 1044"/>
                <a:gd name="T1" fmla="*/ 0 h 606"/>
                <a:gd name="T2" fmla="*/ 0 w 1044"/>
                <a:gd name="T3" fmla="*/ 0 h 606"/>
                <a:gd name="T4" fmla="*/ 521 w 1044"/>
                <a:gd name="T5" fmla="*/ 271 h 606"/>
                <a:gd name="T6" fmla="*/ 1022 w 1044"/>
                <a:gd name="T7" fmla="*/ 84 h 606"/>
                <a:gd name="T8" fmla="*/ 1022 w 1044"/>
                <a:gd name="T9" fmla="*/ 376 h 606"/>
                <a:gd name="T10" fmla="*/ 542 w 1044"/>
                <a:gd name="T11" fmla="*/ 564 h 606"/>
                <a:gd name="T12" fmla="*/ 21 w 1044"/>
                <a:gd name="T13" fmla="*/ 293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0" y="126"/>
                    <a:pt x="250" y="251"/>
                    <a:pt x="521" y="271"/>
                  </a:cubicBezTo>
                  <a:cubicBezTo>
                    <a:pt x="813" y="314"/>
                    <a:pt x="1022" y="230"/>
                    <a:pt x="1022" y="84"/>
                  </a:cubicBezTo>
                  <a:cubicBezTo>
                    <a:pt x="1022" y="376"/>
                    <a:pt x="1022" y="376"/>
                    <a:pt x="1022" y="376"/>
                  </a:cubicBezTo>
                  <a:cubicBezTo>
                    <a:pt x="1043" y="522"/>
                    <a:pt x="813" y="605"/>
                    <a:pt x="542" y="564"/>
                  </a:cubicBezTo>
                  <a:cubicBezTo>
                    <a:pt x="250" y="543"/>
                    <a:pt x="21" y="418"/>
                    <a:pt x="21" y="293"/>
                  </a:cubicBezTo>
                  <a:lnTo>
                    <a:pt x="0" y="0"/>
                  </a:lnTo>
                </a:path>
              </a:pathLst>
            </a:custGeom>
            <a:solidFill>
              <a:schemeClr val="tx2">
                <a:lumMod val="2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6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75" name="Freeform 222">
              <a:extLst>
                <a:ext uri="{FF2B5EF4-FFF2-40B4-BE49-F238E27FC236}">
                  <a16:creationId xmlns:a16="http://schemas.microsoft.com/office/drawing/2014/main" xmlns="" id="{5C04FA15-38F7-455B-85AD-5E801D64FF02}"/>
                </a:ext>
              </a:extLst>
            </p:cNvPr>
            <p:cNvSpPr>
              <a:spLocks noChangeArrowheads="1"/>
            </p:cNvSpPr>
            <p:nvPr/>
          </p:nvSpPr>
          <p:spPr bwMode="auto">
            <a:xfrm>
              <a:off x="4534" y="1300"/>
              <a:ext cx="234" cy="117"/>
            </a:xfrm>
            <a:custGeom>
              <a:avLst/>
              <a:gdLst>
                <a:gd name="T0" fmla="*/ 1044 w 1045"/>
                <a:gd name="T1" fmla="*/ 313 h 522"/>
                <a:gd name="T2" fmla="*/ 1044 w 1045"/>
                <a:gd name="T3" fmla="*/ 313 h 522"/>
                <a:gd name="T4" fmla="*/ 501 w 1045"/>
                <a:gd name="T5" fmla="*/ 21 h 522"/>
                <a:gd name="T6" fmla="*/ 21 w 1045"/>
                <a:gd name="T7" fmla="*/ 208 h 522"/>
                <a:gd name="T8" fmla="*/ 543 w 1045"/>
                <a:gd name="T9" fmla="*/ 500 h 522"/>
                <a:gd name="T10" fmla="*/ 1044 w 1045"/>
                <a:gd name="T11" fmla="*/ 313 h 522"/>
              </a:gdLst>
              <a:ahLst/>
              <a:cxnLst>
                <a:cxn ang="0">
                  <a:pos x="T0" y="T1"/>
                </a:cxn>
                <a:cxn ang="0">
                  <a:pos x="T2" y="T3"/>
                </a:cxn>
                <a:cxn ang="0">
                  <a:pos x="T4" y="T5"/>
                </a:cxn>
                <a:cxn ang="0">
                  <a:pos x="T6" y="T7"/>
                </a:cxn>
                <a:cxn ang="0">
                  <a:pos x="T8" y="T9"/>
                </a:cxn>
                <a:cxn ang="0">
                  <a:pos x="T10" y="T11"/>
                </a:cxn>
              </a:cxnLst>
              <a:rect l="0" t="0" r="r" b="b"/>
              <a:pathLst>
                <a:path w="1045" h="522">
                  <a:moveTo>
                    <a:pt x="1044" y="313"/>
                  </a:moveTo>
                  <a:lnTo>
                    <a:pt x="1044" y="313"/>
                  </a:lnTo>
                  <a:cubicBezTo>
                    <a:pt x="1022" y="187"/>
                    <a:pt x="793" y="41"/>
                    <a:pt x="501" y="21"/>
                  </a:cubicBezTo>
                  <a:cubicBezTo>
                    <a:pt x="230" y="0"/>
                    <a:pt x="0" y="83"/>
                    <a:pt x="21" y="208"/>
                  </a:cubicBezTo>
                  <a:cubicBezTo>
                    <a:pt x="21" y="354"/>
                    <a:pt x="271" y="480"/>
                    <a:pt x="543" y="500"/>
                  </a:cubicBezTo>
                  <a:cubicBezTo>
                    <a:pt x="814" y="521"/>
                    <a:pt x="1044" y="438"/>
                    <a:pt x="1044" y="313"/>
                  </a:cubicBezTo>
                </a:path>
              </a:pathLst>
            </a:custGeom>
            <a:solidFill>
              <a:schemeClr val="tx2">
                <a:lumMod val="9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7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76" name="Freeform 223">
              <a:extLst>
                <a:ext uri="{FF2B5EF4-FFF2-40B4-BE49-F238E27FC236}">
                  <a16:creationId xmlns:a16="http://schemas.microsoft.com/office/drawing/2014/main" xmlns="" id="{2339D9A8-DF76-494A-AEC4-33DDE1EE0670}"/>
                </a:ext>
              </a:extLst>
            </p:cNvPr>
            <p:cNvSpPr>
              <a:spLocks noChangeArrowheads="1"/>
            </p:cNvSpPr>
            <p:nvPr/>
          </p:nvSpPr>
          <p:spPr bwMode="auto">
            <a:xfrm>
              <a:off x="4538" y="1348"/>
              <a:ext cx="236" cy="137"/>
            </a:xfrm>
            <a:custGeom>
              <a:avLst/>
              <a:gdLst>
                <a:gd name="T0" fmla="*/ 0 w 1044"/>
                <a:gd name="T1" fmla="*/ 0 h 607"/>
                <a:gd name="T2" fmla="*/ 0 w 1044"/>
                <a:gd name="T3" fmla="*/ 0 h 607"/>
                <a:gd name="T4" fmla="*/ 522 w 1044"/>
                <a:gd name="T5" fmla="*/ 292 h 607"/>
                <a:gd name="T6" fmla="*/ 1023 w 1044"/>
                <a:gd name="T7" fmla="*/ 105 h 607"/>
                <a:gd name="T8" fmla="*/ 1023 w 1044"/>
                <a:gd name="T9" fmla="*/ 397 h 607"/>
                <a:gd name="T10" fmla="*/ 543 w 1044"/>
                <a:gd name="T11" fmla="*/ 584 h 607"/>
                <a:gd name="T12" fmla="*/ 0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6"/>
                    <a:pt x="250" y="272"/>
                    <a:pt x="522" y="292"/>
                  </a:cubicBezTo>
                  <a:cubicBezTo>
                    <a:pt x="793" y="313"/>
                    <a:pt x="1023" y="230"/>
                    <a:pt x="1023" y="105"/>
                  </a:cubicBezTo>
                  <a:cubicBezTo>
                    <a:pt x="1023" y="397"/>
                    <a:pt x="1023" y="397"/>
                    <a:pt x="1023" y="397"/>
                  </a:cubicBezTo>
                  <a:cubicBezTo>
                    <a:pt x="1043" y="522"/>
                    <a:pt x="814" y="606"/>
                    <a:pt x="543" y="584"/>
                  </a:cubicBezTo>
                  <a:cubicBezTo>
                    <a:pt x="250" y="564"/>
                    <a:pt x="21" y="439"/>
                    <a:pt x="0" y="292"/>
                  </a:cubicBezTo>
                  <a:lnTo>
                    <a:pt x="0" y="0"/>
                  </a:lnTo>
                </a:path>
              </a:pathLst>
            </a:custGeom>
            <a:solidFill>
              <a:schemeClr val="tx2">
                <a:lumMod val="2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6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77" name="Freeform 224">
              <a:extLst>
                <a:ext uri="{FF2B5EF4-FFF2-40B4-BE49-F238E27FC236}">
                  <a16:creationId xmlns:a16="http://schemas.microsoft.com/office/drawing/2014/main" xmlns="" id="{F926FECC-469B-4C7C-B3AC-995031A663B4}"/>
                </a:ext>
              </a:extLst>
            </p:cNvPr>
            <p:cNvSpPr>
              <a:spLocks noChangeArrowheads="1"/>
            </p:cNvSpPr>
            <p:nvPr/>
          </p:nvSpPr>
          <p:spPr bwMode="auto">
            <a:xfrm>
              <a:off x="4500" y="999"/>
              <a:ext cx="236" cy="117"/>
            </a:xfrm>
            <a:custGeom>
              <a:avLst/>
              <a:gdLst>
                <a:gd name="T0" fmla="*/ 1023 w 1044"/>
                <a:gd name="T1" fmla="*/ 313 h 522"/>
                <a:gd name="T2" fmla="*/ 1023 w 1044"/>
                <a:gd name="T3" fmla="*/ 313 h 522"/>
                <a:gd name="T4" fmla="*/ 501 w 1044"/>
                <a:gd name="T5" fmla="*/ 21 h 522"/>
                <a:gd name="T6" fmla="*/ 0 w 1044"/>
                <a:gd name="T7" fmla="*/ 208 h 522"/>
                <a:gd name="T8" fmla="*/ 543 w 1044"/>
                <a:gd name="T9" fmla="*/ 500 h 522"/>
                <a:gd name="T10" fmla="*/ 1023 w 1044"/>
                <a:gd name="T11" fmla="*/ 313 h 522"/>
              </a:gdLst>
              <a:ahLst/>
              <a:cxnLst>
                <a:cxn ang="0">
                  <a:pos x="T0" y="T1"/>
                </a:cxn>
                <a:cxn ang="0">
                  <a:pos x="T2" y="T3"/>
                </a:cxn>
                <a:cxn ang="0">
                  <a:pos x="T4" y="T5"/>
                </a:cxn>
                <a:cxn ang="0">
                  <a:pos x="T6" y="T7"/>
                </a:cxn>
                <a:cxn ang="0">
                  <a:pos x="T8" y="T9"/>
                </a:cxn>
                <a:cxn ang="0">
                  <a:pos x="T10" y="T11"/>
                </a:cxn>
              </a:cxnLst>
              <a:rect l="0" t="0" r="r" b="b"/>
              <a:pathLst>
                <a:path w="1044" h="522">
                  <a:moveTo>
                    <a:pt x="1023" y="313"/>
                  </a:moveTo>
                  <a:lnTo>
                    <a:pt x="1023" y="313"/>
                  </a:lnTo>
                  <a:cubicBezTo>
                    <a:pt x="1023" y="167"/>
                    <a:pt x="772" y="41"/>
                    <a:pt x="501" y="21"/>
                  </a:cubicBezTo>
                  <a:cubicBezTo>
                    <a:pt x="230" y="0"/>
                    <a:pt x="0" y="83"/>
                    <a:pt x="0" y="208"/>
                  </a:cubicBezTo>
                  <a:cubicBezTo>
                    <a:pt x="21" y="354"/>
                    <a:pt x="250" y="480"/>
                    <a:pt x="543" y="500"/>
                  </a:cubicBezTo>
                  <a:cubicBezTo>
                    <a:pt x="814" y="521"/>
                    <a:pt x="1043" y="438"/>
                    <a:pt x="1023" y="313"/>
                  </a:cubicBezTo>
                </a:path>
              </a:pathLst>
            </a:custGeom>
            <a:solidFill>
              <a:schemeClr val="tx2">
                <a:lumMod val="9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7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78" name="Freeform 225">
              <a:extLst>
                <a:ext uri="{FF2B5EF4-FFF2-40B4-BE49-F238E27FC236}">
                  <a16:creationId xmlns:a16="http://schemas.microsoft.com/office/drawing/2014/main" xmlns="" id="{B46BF33A-1A94-41C8-9FEA-1AA63FF99846}"/>
                </a:ext>
              </a:extLst>
            </p:cNvPr>
            <p:cNvSpPr>
              <a:spLocks noChangeArrowheads="1"/>
            </p:cNvSpPr>
            <p:nvPr/>
          </p:nvSpPr>
          <p:spPr bwMode="auto">
            <a:xfrm>
              <a:off x="4500" y="1046"/>
              <a:ext cx="236" cy="137"/>
            </a:xfrm>
            <a:custGeom>
              <a:avLst/>
              <a:gdLst>
                <a:gd name="T0" fmla="*/ 0 w 1044"/>
                <a:gd name="T1" fmla="*/ 0 h 607"/>
                <a:gd name="T2" fmla="*/ 0 w 1044"/>
                <a:gd name="T3" fmla="*/ 0 h 607"/>
                <a:gd name="T4" fmla="*/ 543 w 1044"/>
                <a:gd name="T5" fmla="*/ 292 h 607"/>
                <a:gd name="T6" fmla="*/ 1023 w 1044"/>
                <a:gd name="T7" fmla="*/ 105 h 607"/>
                <a:gd name="T8" fmla="*/ 1043 w 1044"/>
                <a:gd name="T9" fmla="*/ 397 h 607"/>
                <a:gd name="T10" fmla="*/ 543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0" y="272"/>
                    <a:pt x="543" y="292"/>
                  </a:cubicBezTo>
                  <a:cubicBezTo>
                    <a:pt x="814" y="313"/>
                    <a:pt x="1043" y="230"/>
                    <a:pt x="1023" y="105"/>
                  </a:cubicBezTo>
                  <a:cubicBezTo>
                    <a:pt x="1043" y="397"/>
                    <a:pt x="1043" y="397"/>
                    <a:pt x="1043" y="397"/>
                  </a:cubicBezTo>
                  <a:cubicBezTo>
                    <a:pt x="1043" y="522"/>
                    <a:pt x="835" y="606"/>
                    <a:pt x="543" y="584"/>
                  </a:cubicBezTo>
                  <a:cubicBezTo>
                    <a:pt x="272" y="563"/>
                    <a:pt x="21" y="439"/>
                    <a:pt x="21" y="292"/>
                  </a:cubicBezTo>
                  <a:lnTo>
                    <a:pt x="0" y="0"/>
                  </a:lnTo>
                </a:path>
              </a:pathLst>
            </a:custGeom>
            <a:solidFill>
              <a:schemeClr val="tx2">
                <a:lumMod val="2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6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79" name="Freeform 226">
              <a:extLst>
                <a:ext uri="{FF2B5EF4-FFF2-40B4-BE49-F238E27FC236}">
                  <a16:creationId xmlns:a16="http://schemas.microsoft.com/office/drawing/2014/main" xmlns="" id="{F53AA047-94D4-4B9A-A2EA-80D25A241B5D}"/>
                </a:ext>
              </a:extLst>
            </p:cNvPr>
            <p:cNvSpPr>
              <a:spLocks noChangeArrowheads="1"/>
            </p:cNvSpPr>
            <p:nvPr/>
          </p:nvSpPr>
          <p:spPr bwMode="auto">
            <a:xfrm>
              <a:off x="4855" y="1175"/>
              <a:ext cx="232" cy="121"/>
            </a:xfrm>
            <a:custGeom>
              <a:avLst/>
              <a:gdLst>
                <a:gd name="T0" fmla="*/ 1022 w 1023"/>
                <a:gd name="T1" fmla="*/ 314 h 544"/>
                <a:gd name="T2" fmla="*/ 1022 w 1023"/>
                <a:gd name="T3" fmla="*/ 314 h 544"/>
                <a:gd name="T4" fmla="*/ 501 w 1023"/>
                <a:gd name="T5" fmla="*/ 43 h 544"/>
                <a:gd name="T6" fmla="*/ 0 w 1023"/>
                <a:gd name="T7" fmla="*/ 230 h 544"/>
                <a:gd name="T8" fmla="*/ 521 w 1023"/>
                <a:gd name="T9" fmla="*/ 522 h 544"/>
                <a:gd name="T10" fmla="*/ 1022 w 1023"/>
                <a:gd name="T11" fmla="*/ 314 h 544"/>
              </a:gdLst>
              <a:ahLst/>
              <a:cxnLst>
                <a:cxn ang="0">
                  <a:pos x="T0" y="T1"/>
                </a:cxn>
                <a:cxn ang="0">
                  <a:pos x="T2" y="T3"/>
                </a:cxn>
                <a:cxn ang="0">
                  <a:pos x="T4" y="T5"/>
                </a:cxn>
                <a:cxn ang="0">
                  <a:pos x="T6" y="T7"/>
                </a:cxn>
                <a:cxn ang="0">
                  <a:pos x="T8" y="T9"/>
                </a:cxn>
                <a:cxn ang="0">
                  <a:pos x="T10" y="T11"/>
                </a:cxn>
              </a:cxnLst>
              <a:rect l="0" t="0" r="r" b="b"/>
              <a:pathLst>
                <a:path w="1023" h="544">
                  <a:moveTo>
                    <a:pt x="1022" y="314"/>
                  </a:moveTo>
                  <a:lnTo>
                    <a:pt x="1022" y="314"/>
                  </a:lnTo>
                  <a:cubicBezTo>
                    <a:pt x="1022" y="188"/>
                    <a:pt x="772" y="63"/>
                    <a:pt x="501" y="43"/>
                  </a:cubicBezTo>
                  <a:cubicBezTo>
                    <a:pt x="209" y="0"/>
                    <a:pt x="0" y="84"/>
                    <a:pt x="0" y="230"/>
                  </a:cubicBezTo>
                  <a:cubicBezTo>
                    <a:pt x="21" y="355"/>
                    <a:pt x="250" y="480"/>
                    <a:pt x="521" y="522"/>
                  </a:cubicBezTo>
                  <a:cubicBezTo>
                    <a:pt x="814" y="543"/>
                    <a:pt x="1022" y="460"/>
                    <a:pt x="1022" y="314"/>
                  </a:cubicBezTo>
                </a:path>
              </a:pathLst>
            </a:custGeom>
            <a:solidFill>
              <a:schemeClr val="tx2">
                <a:lumMod val="9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5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80" name="Freeform 227">
              <a:extLst>
                <a:ext uri="{FF2B5EF4-FFF2-40B4-BE49-F238E27FC236}">
                  <a16:creationId xmlns:a16="http://schemas.microsoft.com/office/drawing/2014/main" xmlns="" id="{AC24ACF1-D79D-4C47-B873-F846237F9547}"/>
                </a:ext>
              </a:extLst>
            </p:cNvPr>
            <p:cNvSpPr>
              <a:spLocks noChangeArrowheads="1"/>
            </p:cNvSpPr>
            <p:nvPr/>
          </p:nvSpPr>
          <p:spPr bwMode="auto">
            <a:xfrm>
              <a:off x="4855" y="1225"/>
              <a:ext cx="236" cy="137"/>
            </a:xfrm>
            <a:custGeom>
              <a:avLst/>
              <a:gdLst>
                <a:gd name="T0" fmla="*/ 0 w 1044"/>
                <a:gd name="T1" fmla="*/ 0 h 606"/>
                <a:gd name="T2" fmla="*/ 0 w 1044"/>
                <a:gd name="T3" fmla="*/ 0 h 606"/>
                <a:gd name="T4" fmla="*/ 521 w 1044"/>
                <a:gd name="T5" fmla="*/ 292 h 606"/>
                <a:gd name="T6" fmla="*/ 1022 w 1044"/>
                <a:gd name="T7" fmla="*/ 84 h 606"/>
                <a:gd name="T8" fmla="*/ 1043 w 1044"/>
                <a:gd name="T9" fmla="*/ 375 h 606"/>
                <a:gd name="T10" fmla="*/ 543 w 1044"/>
                <a:gd name="T11" fmla="*/ 584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92"/>
                  </a:cubicBezTo>
                  <a:cubicBezTo>
                    <a:pt x="814" y="313"/>
                    <a:pt x="1022" y="230"/>
                    <a:pt x="1022" y="84"/>
                  </a:cubicBezTo>
                  <a:cubicBezTo>
                    <a:pt x="1043" y="375"/>
                    <a:pt x="1043" y="375"/>
                    <a:pt x="1043" y="375"/>
                  </a:cubicBezTo>
                  <a:cubicBezTo>
                    <a:pt x="1043" y="521"/>
                    <a:pt x="814" y="605"/>
                    <a:pt x="543" y="584"/>
                  </a:cubicBezTo>
                  <a:cubicBezTo>
                    <a:pt x="271" y="542"/>
                    <a:pt x="21" y="417"/>
                    <a:pt x="21" y="292"/>
                  </a:cubicBezTo>
                  <a:lnTo>
                    <a:pt x="0" y="0"/>
                  </a:lnTo>
                </a:path>
              </a:pathLst>
            </a:custGeom>
            <a:solidFill>
              <a:schemeClr val="tx2">
                <a:lumMod val="2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6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81" name="Freeform 228">
              <a:extLst>
                <a:ext uri="{FF2B5EF4-FFF2-40B4-BE49-F238E27FC236}">
                  <a16:creationId xmlns:a16="http://schemas.microsoft.com/office/drawing/2014/main" xmlns="" id="{767F39F5-1EB4-42C7-ACA2-628E019686C2}"/>
                </a:ext>
              </a:extLst>
            </p:cNvPr>
            <p:cNvSpPr>
              <a:spLocks noChangeArrowheads="1"/>
            </p:cNvSpPr>
            <p:nvPr/>
          </p:nvSpPr>
          <p:spPr bwMode="auto">
            <a:xfrm>
              <a:off x="4808" y="876"/>
              <a:ext cx="230" cy="121"/>
            </a:xfrm>
            <a:custGeom>
              <a:avLst/>
              <a:gdLst>
                <a:gd name="T0" fmla="*/ 1022 w 1023"/>
                <a:gd name="T1" fmla="*/ 313 h 544"/>
                <a:gd name="T2" fmla="*/ 1022 w 1023"/>
                <a:gd name="T3" fmla="*/ 313 h 544"/>
                <a:gd name="T4" fmla="*/ 500 w 1023"/>
                <a:gd name="T5" fmla="*/ 21 h 544"/>
                <a:gd name="T6" fmla="*/ 0 w 1023"/>
                <a:gd name="T7" fmla="*/ 209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22" y="188"/>
                    <a:pt x="771" y="63"/>
                    <a:pt x="500" y="21"/>
                  </a:cubicBezTo>
                  <a:cubicBezTo>
                    <a:pt x="208" y="0"/>
                    <a:pt x="0" y="84"/>
                    <a:pt x="0" y="209"/>
                  </a:cubicBezTo>
                  <a:cubicBezTo>
                    <a:pt x="20" y="355"/>
                    <a:pt x="250" y="480"/>
                    <a:pt x="521" y="501"/>
                  </a:cubicBezTo>
                  <a:cubicBezTo>
                    <a:pt x="813" y="543"/>
                    <a:pt x="1022" y="439"/>
                    <a:pt x="1022" y="313"/>
                  </a:cubicBezTo>
                </a:path>
              </a:pathLst>
            </a:custGeom>
            <a:solidFill>
              <a:schemeClr val="tx2">
                <a:lumMod val="9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5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82" name="Freeform 229">
              <a:extLst>
                <a:ext uri="{FF2B5EF4-FFF2-40B4-BE49-F238E27FC236}">
                  <a16:creationId xmlns:a16="http://schemas.microsoft.com/office/drawing/2014/main" xmlns="" id="{F8DDD09C-5E09-4175-B0DA-A5CE3F162C92}"/>
                </a:ext>
              </a:extLst>
            </p:cNvPr>
            <p:cNvSpPr>
              <a:spLocks noChangeArrowheads="1"/>
            </p:cNvSpPr>
            <p:nvPr/>
          </p:nvSpPr>
          <p:spPr bwMode="auto">
            <a:xfrm>
              <a:off x="4808" y="923"/>
              <a:ext cx="236" cy="141"/>
            </a:xfrm>
            <a:custGeom>
              <a:avLst/>
              <a:gdLst>
                <a:gd name="T0" fmla="*/ 0 w 1043"/>
                <a:gd name="T1" fmla="*/ 0 h 627"/>
                <a:gd name="T2" fmla="*/ 0 w 1043"/>
                <a:gd name="T3" fmla="*/ 0 h 627"/>
                <a:gd name="T4" fmla="*/ 521 w 1043"/>
                <a:gd name="T5" fmla="*/ 292 h 627"/>
                <a:gd name="T6" fmla="*/ 1022 w 1043"/>
                <a:gd name="T7" fmla="*/ 104 h 627"/>
                <a:gd name="T8" fmla="*/ 1042 w 1043"/>
                <a:gd name="T9" fmla="*/ 397 h 627"/>
                <a:gd name="T10" fmla="*/ 542 w 1043"/>
                <a:gd name="T11" fmla="*/ 584 h 627"/>
                <a:gd name="T12" fmla="*/ 20 w 1043"/>
                <a:gd name="T13" fmla="*/ 292 h 627"/>
                <a:gd name="T14" fmla="*/ 0 w 1043"/>
                <a:gd name="T15" fmla="*/ 0 h 6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3" h="627">
                  <a:moveTo>
                    <a:pt x="0" y="0"/>
                  </a:moveTo>
                  <a:lnTo>
                    <a:pt x="0" y="0"/>
                  </a:lnTo>
                  <a:cubicBezTo>
                    <a:pt x="20" y="146"/>
                    <a:pt x="250" y="271"/>
                    <a:pt x="521" y="292"/>
                  </a:cubicBezTo>
                  <a:cubicBezTo>
                    <a:pt x="813" y="334"/>
                    <a:pt x="1022" y="230"/>
                    <a:pt x="1022" y="104"/>
                  </a:cubicBezTo>
                  <a:cubicBezTo>
                    <a:pt x="1042" y="397"/>
                    <a:pt x="1042" y="397"/>
                    <a:pt x="1042" y="397"/>
                  </a:cubicBezTo>
                  <a:cubicBezTo>
                    <a:pt x="1042" y="521"/>
                    <a:pt x="813" y="626"/>
                    <a:pt x="542" y="584"/>
                  </a:cubicBezTo>
                  <a:cubicBezTo>
                    <a:pt x="271" y="563"/>
                    <a:pt x="20" y="438"/>
                    <a:pt x="20" y="292"/>
                  </a:cubicBezTo>
                  <a:lnTo>
                    <a:pt x="0" y="0"/>
                  </a:lnTo>
                </a:path>
              </a:pathLst>
            </a:custGeom>
            <a:solidFill>
              <a:schemeClr val="tx2">
                <a:lumMod val="2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6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83" name="Freeform 230">
              <a:extLst>
                <a:ext uri="{FF2B5EF4-FFF2-40B4-BE49-F238E27FC236}">
                  <a16:creationId xmlns:a16="http://schemas.microsoft.com/office/drawing/2014/main" xmlns="" id="{4C56B656-07F9-4B3C-9987-613CF2ED2B19}"/>
                </a:ext>
              </a:extLst>
            </p:cNvPr>
            <p:cNvSpPr>
              <a:spLocks noChangeArrowheads="1"/>
            </p:cNvSpPr>
            <p:nvPr/>
          </p:nvSpPr>
          <p:spPr bwMode="auto">
            <a:xfrm>
              <a:off x="5162" y="1056"/>
              <a:ext cx="232" cy="117"/>
            </a:xfrm>
            <a:custGeom>
              <a:avLst/>
              <a:gdLst>
                <a:gd name="T0" fmla="*/ 1022 w 1023"/>
                <a:gd name="T1" fmla="*/ 313 h 522"/>
                <a:gd name="T2" fmla="*/ 1022 w 1023"/>
                <a:gd name="T3" fmla="*/ 313 h 522"/>
                <a:gd name="T4" fmla="*/ 500 w 1023"/>
                <a:gd name="T5" fmla="*/ 21 h 522"/>
                <a:gd name="T6" fmla="*/ 0 w 1023"/>
                <a:gd name="T7" fmla="*/ 208 h 522"/>
                <a:gd name="T8" fmla="*/ 522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67"/>
                    <a:pt x="772" y="42"/>
                    <a:pt x="500" y="21"/>
                  </a:cubicBezTo>
                  <a:cubicBezTo>
                    <a:pt x="209" y="0"/>
                    <a:pt x="0" y="84"/>
                    <a:pt x="0" y="208"/>
                  </a:cubicBezTo>
                  <a:cubicBezTo>
                    <a:pt x="21" y="355"/>
                    <a:pt x="250" y="480"/>
                    <a:pt x="522" y="501"/>
                  </a:cubicBezTo>
                  <a:cubicBezTo>
                    <a:pt x="813" y="521"/>
                    <a:pt x="1022" y="438"/>
                    <a:pt x="1022" y="313"/>
                  </a:cubicBezTo>
                </a:path>
              </a:pathLst>
            </a:custGeom>
            <a:solidFill>
              <a:schemeClr val="tx2">
                <a:lumMod val="9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7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84" name="Freeform 231">
              <a:extLst>
                <a:ext uri="{FF2B5EF4-FFF2-40B4-BE49-F238E27FC236}">
                  <a16:creationId xmlns:a16="http://schemas.microsoft.com/office/drawing/2014/main" xmlns="" id="{1CBE27D7-26F7-4B6A-963D-BE25E1895402}"/>
                </a:ext>
              </a:extLst>
            </p:cNvPr>
            <p:cNvSpPr>
              <a:spLocks noChangeArrowheads="1"/>
            </p:cNvSpPr>
            <p:nvPr/>
          </p:nvSpPr>
          <p:spPr bwMode="auto">
            <a:xfrm>
              <a:off x="5162" y="1102"/>
              <a:ext cx="236" cy="137"/>
            </a:xfrm>
            <a:custGeom>
              <a:avLst/>
              <a:gdLst>
                <a:gd name="T0" fmla="*/ 0 w 1044"/>
                <a:gd name="T1" fmla="*/ 0 h 607"/>
                <a:gd name="T2" fmla="*/ 0 w 1044"/>
                <a:gd name="T3" fmla="*/ 0 h 607"/>
                <a:gd name="T4" fmla="*/ 522 w 1044"/>
                <a:gd name="T5" fmla="*/ 293 h 607"/>
                <a:gd name="T6" fmla="*/ 1022 w 1044"/>
                <a:gd name="T7" fmla="*/ 105 h 607"/>
                <a:gd name="T8" fmla="*/ 1022 w 1044"/>
                <a:gd name="T9" fmla="*/ 397 h 607"/>
                <a:gd name="T10" fmla="*/ 542 w 1044"/>
                <a:gd name="T11" fmla="*/ 584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7"/>
                    <a:pt x="250" y="272"/>
                    <a:pt x="522" y="293"/>
                  </a:cubicBezTo>
                  <a:cubicBezTo>
                    <a:pt x="813" y="313"/>
                    <a:pt x="1022" y="230"/>
                    <a:pt x="1022" y="105"/>
                  </a:cubicBezTo>
                  <a:cubicBezTo>
                    <a:pt x="1022" y="397"/>
                    <a:pt x="1022" y="397"/>
                    <a:pt x="1022" y="397"/>
                  </a:cubicBezTo>
                  <a:cubicBezTo>
                    <a:pt x="1043" y="522"/>
                    <a:pt x="813" y="606"/>
                    <a:pt x="542" y="584"/>
                  </a:cubicBezTo>
                  <a:cubicBezTo>
                    <a:pt x="250" y="564"/>
                    <a:pt x="21" y="439"/>
                    <a:pt x="21" y="293"/>
                  </a:cubicBezTo>
                  <a:lnTo>
                    <a:pt x="0" y="0"/>
                  </a:lnTo>
                </a:path>
              </a:pathLst>
            </a:custGeom>
            <a:solidFill>
              <a:schemeClr val="tx2">
                <a:lumMod val="2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6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grpSp>
      <p:grpSp>
        <p:nvGrpSpPr>
          <p:cNvPr id="145" name="Group 204"/>
          <p:cNvGrpSpPr>
            <a:grpSpLocks/>
          </p:cNvGrpSpPr>
          <p:nvPr/>
        </p:nvGrpSpPr>
        <p:grpSpPr bwMode="auto">
          <a:xfrm>
            <a:off x="6706915" y="1716597"/>
            <a:ext cx="1497549" cy="1091230"/>
            <a:chOff x="3658" y="852"/>
            <a:chExt cx="1986" cy="1447"/>
          </a:xfrm>
        </p:grpSpPr>
        <p:sp>
          <p:nvSpPr>
            <p:cNvPr id="146" name="Freeform 145"/>
            <p:cNvSpPr>
              <a:spLocks noChangeArrowheads="1"/>
            </p:cNvSpPr>
            <p:nvPr/>
          </p:nvSpPr>
          <p:spPr bwMode="auto">
            <a:xfrm>
              <a:off x="3658" y="1419"/>
              <a:ext cx="662" cy="880"/>
            </a:xfrm>
            <a:custGeom>
              <a:avLst/>
              <a:gdLst>
                <a:gd name="T0" fmla="*/ 2921 w 2922"/>
                <a:gd name="T1" fmla="*/ 3879 h 3880"/>
                <a:gd name="T2" fmla="*/ 0 w 2922"/>
                <a:gd name="T3" fmla="*/ 2629 h 3880"/>
                <a:gd name="T4" fmla="*/ 0 w 2922"/>
                <a:gd name="T5" fmla="*/ 0 h 3880"/>
                <a:gd name="T6" fmla="*/ 2921 w 2922"/>
                <a:gd name="T7" fmla="*/ 1251 h 3880"/>
                <a:gd name="T8" fmla="*/ 2921 w 2922"/>
                <a:gd name="T9" fmla="*/ 3879 h 3880"/>
              </a:gdLst>
              <a:ahLst/>
              <a:cxnLst>
                <a:cxn ang="0">
                  <a:pos x="T0" y="T1"/>
                </a:cxn>
                <a:cxn ang="0">
                  <a:pos x="T2" y="T3"/>
                </a:cxn>
                <a:cxn ang="0">
                  <a:pos x="T4" y="T5"/>
                </a:cxn>
                <a:cxn ang="0">
                  <a:pos x="T6" y="T7"/>
                </a:cxn>
                <a:cxn ang="0">
                  <a:pos x="T8" y="T9"/>
                </a:cxn>
              </a:cxnLst>
              <a:rect l="0" t="0" r="r" b="b"/>
              <a:pathLst>
                <a:path w="2922" h="3880">
                  <a:moveTo>
                    <a:pt x="2921" y="3879"/>
                  </a:moveTo>
                  <a:lnTo>
                    <a:pt x="0" y="2629"/>
                  </a:lnTo>
                  <a:lnTo>
                    <a:pt x="0" y="0"/>
                  </a:lnTo>
                  <a:lnTo>
                    <a:pt x="2921" y="1251"/>
                  </a:lnTo>
                  <a:lnTo>
                    <a:pt x="2921" y="3879"/>
                  </a:lnTo>
                </a:path>
              </a:pathLst>
            </a:custGeom>
            <a:gradFill flip="none" rotWithShape="1">
              <a:gsLst>
                <a:gs pos="0">
                  <a:schemeClr val="accent4">
                    <a:lumMod val="40000"/>
                    <a:lumOff val="60000"/>
                  </a:schemeClr>
                </a:gs>
                <a:gs pos="46000">
                  <a:schemeClr val="accent4">
                    <a:lumMod val="95000"/>
                    <a:lumOff val="5000"/>
                  </a:schemeClr>
                </a:gs>
                <a:gs pos="100000">
                  <a:schemeClr val="accent4">
                    <a:lumMod val="60000"/>
                  </a:schemeClr>
                </a:gs>
              </a:gsLst>
              <a:path path="circle">
                <a:fillToRect l="50000" t="130000" r="50000" b="-3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47" name="Freeform 146"/>
            <p:cNvSpPr>
              <a:spLocks noChangeArrowheads="1"/>
            </p:cNvSpPr>
            <p:nvPr/>
          </p:nvSpPr>
          <p:spPr bwMode="auto">
            <a:xfrm>
              <a:off x="4320" y="1133"/>
              <a:ext cx="1324" cy="1166"/>
            </a:xfrm>
            <a:custGeom>
              <a:avLst/>
              <a:gdLst>
                <a:gd name="T0" fmla="*/ 2920 w 5842"/>
                <a:gd name="T1" fmla="*/ 1272 h 5152"/>
                <a:gd name="T2" fmla="*/ 0 w 5842"/>
                <a:gd name="T3" fmla="*/ 2523 h 5152"/>
                <a:gd name="T4" fmla="*/ 0 w 5842"/>
                <a:gd name="T5" fmla="*/ 5151 h 5152"/>
                <a:gd name="T6" fmla="*/ 2920 w 5842"/>
                <a:gd name="T7" fmla="*/ 3901 h 5152"/>
                <a:gd name="T8" fmla="*/ 5841 w 5842"/>
                <a:gd name="T9" fmla="*/ 2649 h 5152"/>
                <a:gd name="T10" fmla="*/ 5841 w 5842"/>
                <a:gd name="T11" fmla="*/ 0 h 5152"/>
                <a:gd name="T12" fmla="*/ 2920 w 5842"/>
                <a:gd name="T13" fmla="*/ 1272 h 5152"/>
              </a:gdLst>
              <a:ahLst/>
              <a:cxnLst>
                <a:cxn ang="0">
                  <a:pos x="T0" y="T1"/>
                </a:cxn>
                <a:cxn ang="0">
                  <a:pos x="T2" y="T3"/>
                </a:cxn>
                <a:cxn ang="0">
                  <a:pos x="T4" y="T5"/>
                </a:cxn>
                <a:cxn ang="0">
                  <a:pos x="T6" y="T7"/>
                </a:cxn>
                <a:cxn ang="0">
                  <a:pos x="T8" y="T9"/>
                </a:cxn>
                <a:cxn ang="0">
                  <a:pos x="T10" y="T11"/>
                </a:cxn>
                <a:cxn ang="0">
                  <a:pos x="T12" y="T13"/>
                </a:cxn>
              </a:cxnLst>
              <a:rect l="0" t="0" r="r" b="b"/>
              <a:pathLst>
                <a:path w="5842" h="5152">
                  <a:moveTo>
                    <a:pt x="2920" y="1272"/>
                  </a:moveTo>
                  <a:lnTo>
                    <a:pt x="0" y="2523"/>
                  </a:lnTo>
                  <a:lnTo>
                    <a:pt x="0" y="5151"/>
                  </a:lnTo>
                  <a:lnTo>
                    <a:pt x="2920" y="3901"/>
                  </a:lnTo>
                  <a:lnTo>
                    <a:pt x="5841" y="2649"/>
                  </a:lnTo>
                  <a:lnTo>
                    <a:pt x="5841" y="0"/>
                  </a:lnTo>
                  <a:lnTo>
                    <a:pt x="2920" y="1272"/>
                  </a:lnTo>
                </a:path>
              </a:pathLst>
            </a:custGeom>
            <a:gradFill flip="none" rotWithShape="1">
              <a:gsLst>
                <a:gs pos="0">
                  <a:schemeClr val="accent4">
                    <a:lumMod val="89000"/>
                  </a:schemeClr>
                </a:gs>
                <a:gs pos="23000">
                  <a:schemeClr val="accent4">
                    <a:lumMod val="89000"/>
                  </a:schemeClr>
                </a:gs>
                <a:gs pos="69000">
                  <a:schemeClr val="accent4">
                    <a:lumMod val="75000"/>
                  </a:schemeClr>
                </a:gs>
                <a:gs pos="97000">
                  <a:schemeClr val="accent4">
                    <a:lumMod val="70000"/>
                  </a:schemeClr>
                </a:gs>
              </a:gsLst>
              <a:path path="circle">
                <a:fillToRect l="50000" t="50000" r="50000" b="5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dirty="0">
                <a:ea typeface="+mn-ea"/>
                <a:cs typeface="+mn-cs"/>
              </a:endParaRPr>
            </a:p>
          </p:txBody>
        </p:sp>
        <p:sp>
          <p:nvSpPr>
            <p:cNvPr id="148" name="Freeform 147"/>
            <p:cNvSpPr>
              <a:spLocks noChangeArrowheads="1"/>
            </p:cNvSpPr>
            <p:nvPr/>
          </p:nvSpPr>
          <p:spPr bwMode="auto">
            <a:xfrm>
              <a:off x="3658" y="852"/>
              <a:ext cx="1986" cy="856"/>
            </a:xfrm>
            <a:custGeom>
              <a:avLst/>
              <a:gdLst>
                <a:gd name="T0" fmla="*/ 5841 w 8763"/>
                <a:gd name="T1" fmla="*/ 0 h 3776"/>
                <a:gd name="T2" fmla="*/ 2921 w 8763"/>
                <a:gd name="T3" fmla="*/ 1252 h 3776"/>
                <a:gd name="T4" fmla="*/ 0 w 8763"/>
                <a:gd name="T5" fmla="*/ 2524 h 3776"/>
                <a:gd name="T6" fmla="*/ 2921 w 8763"/>
                <a:gd name="T7" fmla="*/ 3775 h 3776"/>
                <a:gd name="T8" fmla="*/ 5841 w 8763"/>
                <a:gd name="T9" fmla="*/ 2524 h 3776"/>
                <a:gd name="T10" fmla="*/ 8762 w 8763"/>
                <a:gd name="T11" fmla="*/ 1252 h 3776"/>
                <a:gd name="T12" fmla="*/ 5841 w 8763"/>
                <a:gd name="T13" fmla="*/ 0 h 3776"/>
              </a:gdLst>
              <a:ahLst/>
              <a:cxnLst>
                <a:cxn ang="0">
                  <a:pos x="T0" y="T1"/>
                </a:cxn>
                <a:cxn ang="0">
                  <a:pos x="T2" y="T3"/>
                </a:cxn>
                <a:cxn ang="0">
                  <a:pos x="T4" y="T5"/>
                </a:cxn>
                <a:cxn ang="0">
                  <a:pos x="T6" y="T7"/>
                </a:cxn>
                <a:cxn ang="0">
                  <a:pos x="T8" y="T9"/>
                </a:cxn>
                <a:cxn ang="0">
                  <a:pos x="T10" y="T11"/>
                </a:cxn>
                <a:cxn ang="0">
                  <a:pos x="T12" y="T13"/>
                </a:cxn>
              </a:cxnLst>
              <a:rect l="0" t="0" r="r" b="b"/>
              <a:pathLst>
                <a:path w="8763" h="3776">
                  <a:moveTo>
                    <a:pt x="5841" y="0"/>
                  </a:moveTo>
                  <a:lnTo>
                    <a:pt x="2921" y="1252"/>
                  </a:lnTo>
                  <a:lnTo>
                    <a:pt x="0" y="2524"/>
                  </a:lnTo>
                  <a:lnTo>
                    <a:pt x="2921" y="3775"/>
                  </a:lnTo>
                  <a:lnTo>
                    <a:pt x="5841" y="2524"/>
                  </a:lnTo>
                  <a:lnTo>
                    <a:pt x="8762" y="1252"/>
                  </a:lnTo>
                  <a:lnTo>
                    <a:pt x="5841" y="0"/>
                  </a:lnTo>
                </a:path>
              </a:pathLst>
            </a:custGeom>
            <a:gradFill flip="none" rotWithShape="1">
              <a:gsLst>
                <a:gs pos="0">
                  <a:schemeClr val="accent4">
                    <a:lumMod val="0"/>
                    <a:lumOff val="100000"/>
                  </a:schemeClr>
                </a:gs>
                <a:gs pos="35000">
                  <a:schemeClr val="accent4">
                    <a:lumMod val="0"/>
                    <a:lumOff val="100000"/>
                  </a:schemeClr>
                </a:gs>
                <a:gs pos="100000">
                  <a:schemeClr val="accent4">
                    <a:lumMod val="100000"/>
                  </a:schemeClr>
                </a:gs>
              </a:gsLst>
              <a:path path="circle">
                <a:fillToRect l="50000" t="-80000" r="50000" b="18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49" name="Freeform 148"/>
            <p:cNvSpPr>
              <a:spLocks noChangeArrowheads="1"/>
            </p:cNvSpPr>
            <p:nvPr/>
          </p:nvSpPr>
          <p:spPr bwMode="auto">
            <a:xfrm>
              <a:off x="3872" y="1246"/>
              <a:ext cx="234" cy="121"/>
            </a:xfrm>
            <a:custGeom>
              <a:avLst/>
              <a:gdLst>
                <a:gd name="T0" fmla="*/ 1022 w 1044"/>
                <a:gd name="T1" fmla="*/ 333 h 543"/>
                <a:gd name="T2" fmla="*/ 1022 w 1044"/>
                <a:gd name="T3" fmla="*/ 333 h 543"/>
                <a:gd name="T4" fmla="*/ 500 w 1044"/>
                <a:gd name="T5" fmla="*/ 41 h 543"/>
                <a:gd name="T6" fmla="*/ 20 w 1044"/>
                <a:gd name="T7" fmla="*/ 229 h 543"/>
                <a:gd name="T8" fmla="*/ 542 w 1044"/>
                <a:gd name="T9" fmla="*/ 521 h 543"/>
                <a:gd name="T10" fmla="*/ 1022 w 1044"/>
                <a:gd name="T11" fmla="*/ 333 h 543"/>
              </a:gdLst>
              <a:ahLst/>
              <a:cxnLst>
                <a:cxn ang="0">
                  <a:pos x="T0" y="T1"/>
                </a:cxn>
                <a:cxn ang="0">
                  <a:pos x="T2" y="T3"/>
                </a:cxn>
                <a:cxn ang="0">
                  <a:pos x="T4" y="T5"/>
                </a:cxn>
                <a:cxn ang="0">
                  <a:pos x="T6" y="T7"/>
                </a:cxn>
                <a:cxn ang="0">
                  <a:pos x="T8" y="T9"/>
                </a:cxn>
                <a:cxn ang="0">
                  <a:pos x="T10" y="T11"/>
                </a:cxn>
              </a:cxnLst>
              <a:rect l="0" t="0" r="r" b="b"/>
              <a:pathLst>
                <a:path w="1044" h="543">
                  <a:moveTo>
                    <a:pt x="1022" y="333"/>
                  </a:moveTo>
                  <a:lnTo>
                    <a:pt x="1022" y="333"/>
                  </a:lnTo>
                  <a:cubicBezTo>
                    <a:pt x="1022" y="187"/>
                    <a:pt x="793" y="62"/>
                    <a:pt x="500" y="41"/>
                  </a:cubicBezTo>
                  <a:cubicBezTo>
                    <a:pt x="229" y="0"/>
                    <a:pt x="0" y="104"/>
                    <a:pt x="20" y="229"/>
                  </a:cubicBezTo>
                  <a:cubicBezTo>
                    <a:pt x="20" y="354"/>
                    <a:pt x="250" y="479"/>
                    <a:pt x="542" y="521"/>
                  </a:cubicBezTo>
                  <a:cubicBezTo>
                    <a:pt x="813" y="542"/>
                    <a:pt x="1043" y="458"/>
                    <a:pt x="1022" y="33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5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50" name="Freeform 149"/>
            <p:cNvSpPr>
              <a:spLocks noChangeArrowheads="1"/>
            </p:cNvSpPr>
            <p:nvPr/>
          </p:nvSpPr>
          <p:spPr bwMode="auto">
            <a:xfrm>
              <a:off x="3876" y="1298"/>
              <a:ext cx="230" cy="135"/>
            </a:xfrm>
            <a:custGeom>
              <a:avLst/>
              <a:gdLst>
                <a:gd name="T0" fmla="*/ 0 w 1024"/>
                <a:gd name="T1" fmla="*/ 0 h 606"/>
                <a:gd name="T2" fmla="*/ 0 w 1024"/>
                <a:gd name="T3" fmla="*/ 0 h 606"/>
                <a:gd name="T4" fmla="*/ 522 w 1024"/>
                <a:gd name="T5" fmla="*/ 292 h 606"/>
                <a:gd name="T6" fmla="*/ 1002 w 1024"/>
                <a:gd name="T7" fmla="*/ 104 h 606"/>
                <a:gd name="T8" fmla="*/ 1023 w 1024"/>
                <a:gd name="T9" fmla="*/ 396 h 606"/>
                <a:gd name="T10" fmla="*/ 522 w 1024"/>
                <a:gd name="T11" fmla="*/ 584 h 606"/>
                <a:gd name="T12" fmla="*/ 0 w 1024"/>
                <a:gd name="T13" fmla="*/ 292 h 606"/>
                <a:gd name="T14" fmla="*/ 0 w 102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4" h="606">
                  <a:moveTo>
                    <a:pt x="0" y="0"/>
                  </a:moveTo>
                  <a:lnTo>
                    <a:pt x="0" y="0"/>
                  </a:lnTo>
                  <a:cubicBezTo>
                    <a:pt x="0" y="125"/>
                    <a:pt x="230" y="250"/>
                    <a:pt x="522" y="292"/>
                  </a:cubicBezTo>
                  <a:cubicBezTo>
                    <a:pt x="793" y="313"/>
                    <a:pt x="1023" y="229"/>
                    <a:pt x="1002" y="104"/>
                  </a:cubicBezTo>
                  <a:cubicBezTo>
                    <a:pt x="1023" y="396"/>
                    <a:pt x="1023" y="396"/>
                    <a:pt x="1023" y="396"/>
                  </a:cubicBezTo>
                  <a:cubicBezTo>
                    <a:pt x="1023" y="521"/>
                    <a:pt x="814" y="605"/>
                    <a:pt x="522" y="584"/>
                  </a:cubicBezTo>
                  <a:cubicBezTo>
                    <a:pt x="251" y="563"/>
                    <a:pt x="22" y="417"/>
                    <a:pt x="0"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6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51" name="Freeform 150"/>
            <p:cNvSpPr>
              <a:spLocks noChangeArrowheads="1"/>
            </p:cNvSpPr>
            <p:nvPr/>
          </p:nvSpPr>
          <p:spPr bwMode="auto">
            <a:xfrm>
              <a:off x="4225" y="1423"/>
              <a:ext cx="236" cy="123"/>
            </a:xfrm>
            <a:custGeom>
              <a:avLst/>
              <a:gdLst>
                <a:gd name="T0" fmla="*/ 1022 w 1044"/>
                <a:gd name="T1" fmla="*/ 313 h 544"/>
                <a:gd name="T2" fmla="*/ 1022 w 1044"/>
                <a:gd name="T3" fmla="*/ 313 h 544"/>
                <a:gd name="T4" fmla="*/ 501 w 1044"/>
                <a:gd name="T5" fmla="*/ 21 h 544"/>
                <a:gd name="T6" fmla="*/ 21 w 1044"/>
                <a:gd name="T7" fmla="*/ 230 h 544"/>
                <a:gd name="T8" fmla="*/ 542 w 1044"/>
                <a:gd name="T9" fmla="*/ 522 h 544"/>
                <a:gd name="T10" fmla="*/ 1022 w 1044"/>
                <a:gd name="T11" fmla="*/ 313 h 544"/>
              </a:gdLst>
              <a:ahLst/>
              <a:cxnLst>
                <a:cxn ang="0">
                  <a:pos x="T0" y="T1"/>
                </a:cxn>
                <a:cxn ang="0">
                  <a:pos x="T2" y="T3"/>
                </a:cxn>
                <a:cxn ang="0">
                  <a:pos x="T4" y="T5"/>
                </a:cxn>
                <a:cxn ang="0">
                  <a:pos x="T6" y="T7"/>
                </a:cxn>
                <a:cxn ang="0">
                  <a:pos x="T8" y="T9"/>
                </a:cxn>
                <a:cxn ang="0">
                  <a:pos x="T10" y="T11"/>
                </a:cxn>
              </a:cxnLst>
              <a:rect l="0" t="0" r="r" b="b"/>
              <a:pathLst>
                <a:path w="1044" h="544">
                  <a:moveTo>
                    <a:pt x="1022" y="313"/>
                  </a:moveTo>
                  <a:lnTo>
                    <a:pt x="1022" y="313"/>
                  </a:lnTo>
                  <a:cubicBezTo>
                    <a:pt x="1022" y="188"/>
                    <a:pt x="793" y="63"/>
                    <a:pt x="501" y="21"/>
                  </a:cubicBezTo>
                  <a:cubicBezTo>
                    <a:pt x="230" y="0"/>
                    <a:pt x="0" y="83"/>
                    <a:pt x="21" y="230"/>
                  </a:cubicBezTo>
                  <a:cubicBezTo>
                    <a:pt x="21" y="355"/>
                    <a:pt x="251" y="480"/>
                    <a:pt x="542" y="522"/>
                  </a:cubicBezTo>
                  <a:cubicBezTo>
                    <a:pt x="814" y="543"/>
                    <a:pt x="1043" y="459"/>
                    <a:pt x="1022"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5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52" name="Freeform 151"/>
            <p:cNvSpPr>
              <a:spLocks noChangeArrowheads="1"/>
            </p:cNvSpPr>
            <p:nvPr/>
          </p:nvSpPr>
          <p:spPr bwMode="auto">
            <a:xfrm>
              <a:off x="4229" y="1478"/>
              <a:ext cx="232" cy="135"/>
            </a:xfrm>
            <a:custGeom>
              <a:avLst/>
              <a:gdLst>
                <a:gd name="T0" fmla="*/ 0 w 1023"/>
                <a:gd name="T1" fmla="*/ 0 h 605"/>
                <a:gd name="T2" fmla="*/ 0 w 1023"/>
                <a:gd name="T3" fmla="*/ 0 h 605"/>
                <a:gd name="T4" fmla="*/ 521 w 1023"/>
                <a:gd name="T5" fmla="*/ 292 h 605"/>
                <a:gd name="T6" fmla="*/ 1001 w 1023"/>
                <a:gd name="T7" fmla="*/ 83 h 605"/>
                <a:gd name="T8" fmla="*/ 1022 w 1023"/>
                <a:gd name="T9" fmla="*/ 375 h 605"/>
                <a:gd name="T10" fmla="*/ 521 w 1023"/>
                <a:gd name="T11" fmla="*/ 584 h 605"/>
                <a:gd name="T12" fmla="*/ 0 w 1023"/>
                <a:gd name="T13" fmla="*/ 292 h 605"/>
                <a:gd name="T14" fmla="*/ 0 w 1023"/>
                <a:gd name="T15" fmla="*/ 0 h 6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3" h="605">
                  <a:moveTo>
                    <a:pt x="0" y="0"/>
                  </a:moveTo>
                  <a:lnTo>
                    <a:pt x="0" y="0"/>
                  </a:lnTo>
                  <a:cubicBezTo>
                    <a:pt x="0" y="125"/>
                    <a:pt x="230" y="250"/>
                    <a:pt x="521" y="292"/>
                  </a:cubicBezTo>
                  <a:cubicBezTo>
                    <a:pt x="793" y="313"/>
                    <a:pt x="1022" y="229"/>
                    <a:pt x="1001" y="83"/>
                  </a:cubicBezTo>
                  <a:cubicBezTo>
                    <a:pt x="1022" y="375"/>
                    <a:pt x="1022" y="375"/>
                    <a:pt x="1022" y="375"/>
                  </a:cubicBezTo>
                  <a:cubicBezTo>
                    <a:pt x="1022" y="521"/>
                    <a:pt x="814" y="604"/>
                    <a:pt x="521" y="584"/>
                  </a:cubicBezTo>
                  <a:cubicBezTo>
                    <a:pt x="250" y="542"/>
                    <a:pt x="21" y="417"/>
                    <a:pt x="0"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6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53" name="Freeform 152"/>
            <p:cNvSpPr>
              <a:spLocks noChangeArrowheads="1"/>
            </p:cNvSpPr>
            <p:nvPr/>
          </p:nvSpPr>
          <p:spPr bwMode="auto">
            <a:xfrm>
              <a:off x="4183" y="1122"/>
              <a:ext cx="232" cy="121"/>
            </a:xfrm>
            <a:custGeom>
              <a:avLst/>
              <a:gdLst>
                <a:gd name="T0" fmla="*/ 1022 w 1023"/>
                <a:gd name="T1" fmla="*/ 313 h 544"/>
                <a:gd name="T2" fmla="*/ 1022 w 1023"/>
                <a:gd name="T3" fmla="*/ 313 h 544"/>
                <a:gd name="T4" fmla="*/ 501 w 1023"/>
                <a:gd name="T5" fmla="*/ 21 h 544"/>
                <a:gd name="T6" fmla="*/ 0 w 1023"/>
                <a:gd name="T7" fmla="*/ 229 h 544"/>
                <a:gd name="T8" fmla="*/ 521 w 1023"/>
                <a:gd name="T9" fmla="*/ 500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1"/>
                  </a:cubicBezTo>
                  <a:cubicBezTo>
                    <a:pt x="208" y="0"/>
                    <a:pt x="0" y="83"/>
                    <a:pt x="0" y="229"/>
                  </a:cubicBezTo>
                  <a:cubicBezTo>
                    <a:pt x="0" y="355"/>
                    <a:pt x="250" y="480"/>
                    <a:pt x="521" y="500"/>
                  </a:cubicBezTo>
                  <a:cubicBezTo>
                    <a:pt x="813" y="543"/>
                    <a:pt x="1022" y="459"/>
                    <a:pt x="1022"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5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54" name="Freeform 153"/>
            <p:cNvSpPr>
              <a:spLocks noChangeArrowheads="1"/>
            </p:cNvSpPr>
            <p:nvPr/>
          </p:nvSpPr>
          <p:spPr bwMode="auto">
            <a:xfrm>
              <a:off x="4183" y="1175"/>
              <a:ext cx="236" cy="135"/>
            </a:xfrm>
            <a:custGeom>
              <a:avLst/>
              <a:gdLst>
                <a:gd name="T0" fmla="*/ 0 w 1044"/>
                <a:gd name="T1" fmla="*/ 0 h 606"/>
                <a:gd name="T2" fmla="*/ 0 w 1044"/>
                <a:gd name="T3" fmla="*/ 0 h 606"/>
                <a:gd name="T4" fmla="*/ 521 w 1044"/>
                <a:gd name="T5" fmla="*/ 271 h 606"/>
                <a:gd name="T6" fmla="*/ 1022 w 1044"/>
                <a:gd name="T7" fmla="*/ 84 h 606"/>
                <a:gd name="T8" fmla="*/ 1022 w 1044"/>
                <a:gd name="T9" fmla="*/ 376 h 606"/>
                <a:gd name="T10" fmla="*/ 542 w 1044"/>
                <a:gd name="T11" fmla="*/ 564 h 606"/>
                <a:gd name="T12" fmla="*/ 21 w 1044"/>
                <a:gd name="T13" fmla="*/ 293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0" y="126"/>
                    <a:pt x="250" y="251"/>
                    <a:pt x="521" y="271"/>
                  </a:cubicBezTo>
                  <a:cubicBezTo>
                    <a:pt x="813" y="314"/>
                    <a:pt x="1022" y="230"/>
                    <a:pt x="1022" y="84"/>
                  </a:cubicBezTo>
                  <a:cubicBezTo>
                    <a:pt x="1022" y="376"/>
                    <a:pt x="1022" y="376"/>
                    <a:pt x="1022" y="376"/>
                  </a:cubicBezTo>
                  <a:cubicBezTo>
                    <a:pt x="1043" y="522"/>
                    <a:pt x="813" y="605"/>
                    <a:pt x="542" y="564"/>
                  </a:cubicBezTo>
                  <a:cubicBezTo>
                    <a:pt x="250" y="543"/>
                    <a:pt x="21" y="418"/>
                    <a:pt x="21" y="293"/>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6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55" name="Freeform 154"/>
            <p:cNvSpPr>
              <a:spLocks noChangeArrowheads="1"/>
            </p:cNvSpPr>
            <p:nvPr/>
          </p:nvSpPr>
          <p:spPr bwMode="auto">
            <a:xfrm>
              <a:off x="4534" y="1300"/>
              <a:ext cx="234" cy="117"/>
            </a:xfrm>
            <a:custGeom>
              <a:avLst/>
              <a:gdLst>
                <a:gd name="T0" fmla="*/ 1044 w 1045"/>
                <a:gd name="T1" fmla="*/ 313 h 522"/>
                <a:gd name="T2" fmla="*/ 1044 w 1045"/>
                <a:gd name="T3" fmla="*/ 313 h 522"/>
                <a:gd name="T4" fmla="*/ 501 w 1045"/>
                <a:gd name="T5" fmla="*/ 21 h 522"/>
                <a:gd name="T6" fmla="*/ 21 w 1045"/>
                <a:gd name="T7" fmla="*/ 208 h 522"/>
                <a:gd name="T8" fmla="*/ 543 w 1045"/>
                <a:gd name="T9" fmla="*/ 500 h 522"/>
                <a:gd name="T10" fmla="*/ 1044 w 1045"/>
                <a:gd name="T11" fmla="*/ 313 h 522"/>
              </a:gdLst>
              <a:ahLst/>
              <a:cxnLst>
                <a:cxn ang="0">
                  <a:pos x="T0" y="T1"/>
                </a:cxn>
                <a:cxn ang="0">
                  <a:pos x="T2" y="T3"/>
                </a:cxn>
                <a:cxn ang="0">
                  <a:pos x="T4" y="T5"/>
                </a:cxn>
                <a:cxn ang="0">
                  <a:pos x="T6" y="T7"/>
                </a:cxn>
                <a:cxn ang="0">
                  <a:pos x="T8" y="T9"/>
                </a:cxn>
                <a:cxn ang="0">
                  <a:pos x="T10" y="T11"/>
                </a:cxn>
              </a:cxnLst>
              <a:rect l="0" t="0" r="r" b="b"/>
              <a:pathLst>
                <a:path w="1045" h="522">
                  <a:moveTo>
                    <a:pt x="1044" y="313"/>
                  </a:moveTo>
                  <a:lnTo>
                    <a:pt x="1044" y="313"/>
                  </a:lnTo>
                  <a:cubicBezTo>
                    <a:pt x="1022" y="187"/>
                    <a:pt x="793" y="41"/>
                    <a:pt x="501" y="21"/>
                  </a:cubicBezTo>
                  <a:cubicBezTo>
                    <a:pt x="230" y="0"/>
                    <a:pt x="0" y="83"/>
                    <a:pt x="21" y="208"/>
                  </a:cubicBezTo>
                  <a:cubicBezTo>
                    <a:pt x="21" y="354"/>
                    <a:pt x="271" y="480"/>
                    <a:pt x="543" y="500"/>
                  </a:cubicBezTo>
                  <a:cubicBezTo>
                    <a:pt x="814" y="521"/>
                    <a:pt x="1044" y="438"/>
                    <a:pt x="1044"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7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56" name="Freeform 155"/>
            <p:cNvSpPr>
              <a:spLocks noChangeArrowheads="1"/>
            </p:cNvSpPr>
            <p:nvPr/>
          </p:nvSpPr>
          <p:spPr bwMode="auto">
            <a:xfrm>
              <a:off x="4538" y="1348"/>
              <a:ext cx="236" cy="137"/>
            </a:xfrm>
            <a:custGeom>
              <a:avLst/>
              <a:gdLst>
                <a:gd name="T0" fmla="*/ 0 w 1044"/>
                <a:gd name="T1" fmla="*/ 0 h 607"/>
                <a:gd name="T2" fmla="*/ 0 w 1044"/>
                <a:gd name="T3" fmla="*/ 0 h 607"/>
                <a:gd name="T4" fmla="*/ 522 w 1044"/>
                <a:gd name="T5" fmla="*/ 292 h 607"/>
                <a:gd name="T6" fmla="*/ 1023 w 1044"/>
                <a:gd name="T7" fmla="*/ 105 h 607"/>
                <a:gd name="T8" fmla="*/ 1023 w 1044"/>
                <a:gd name="T9" fmla="*/ 397 h 607"/>
                <a:gd name="T10" fmla="*/ 543 w 1044"/>
                <a:gd name="T11" fmla="*/ 584 h 607"/>
                <a:gd name="T12" fmla="*/ 0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6"/>
                    <a:pt x="250" y="272"/>
                    <a:pt x="522" y="292"/>
                  </a:cubicBezTo>
                  <a:cubicBezTo>
                    <a:pt x="793" y="313"/>
                    <a:pt x="1023" y="230"/>
                    <a:pt x="1023" y="105"/>
                  </a:cubicBezTo>
                  <a:cubicBezTo>
                    <a:pt x="1023" y="397"/>
                    <a:pt x="1023" y="397"/>
                    <a:pt x="1023" y="397"/>
                  </a:cubicBezTo>
                  <a:cubicBezTo>
                    <a:pt x="1043" y="522"/>
                    <a:pt x="814" y="606"/>
                    <a:pt x="543" y="584"/>
                  </a:cubicBezTo>
                  <a:cubicBezTo>
                    <a:pt x="250" y="564"/>
                    <a:pt x="21" y="439"/>
                    <a:pt x="0"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6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57" name="Freeform 156"/>
            <p:cNvSpPr>
              <a:spLocks noChangeArrowheads="1"/>
            </p:cNvSpPr>
            <p:nvPr/>
          </p:nvSpPr>
          <p:spPr bwMode="auto">
            <a:xfrm>
              <a:off x="4500" y="999"/>
              <a:ext cx="236" cy="117"/>
            </a:xfrm>
            <a:custGeom>
              <a:avLst/>
              <a:gdLst>
                <a:gd name="T0" fmla="*/ 1023 w 1044"/>
                <a:gd name="T1" fmla="*/ 313 h 522"/>
                <a:gd name="T2" fmla="*/ 1023 w 1044"/>
                <a:gd name="T3" fmla="*/ 313 h 522"/>
                <a:gd name="T4" fmla="*/ 501 w 1044"/>
                <a:gd name="T5" fmla="*/ 21 h 522"/>
                <a:gd name="T6" fmla="*/ 0 w 1044"/>
                <a:gd name="T7" fmla="*/ 208 h 522"/>
                <a:gd name="T8" fmla="*/ 543 w 1044"/>
                <a:gd name="T9" fmla="*/ 500 h 522"/>
                <a:gd name="T10" fmla="*/ 1023 w 1044"/>
                <a:gd name="T11" fmla="*/ 313 h 522"/>
              </a:gdLst>
              <a:ahLst/>
              <a:cxnLst>
                <a:cxn ang="0">
                  <a:pos x="T0" y="T1"/>
                </a:cxn>
                <a:cxn ang="0">
                  <a:pos x="T2" y="T3"/>
                </a:cxn>
                <a:cxn ang="0">
                  <a:pos x="T4" y="T5"/>
                </a:cxn>
                <a:cxn ang="0">
                  <a:pos x="T6" y="T7"/>
                </a:cxn>
                <a:cxn ang="0">
                  <a:pos x="T8" y="T9"/>
                </a:cxn>
                <a:cxn ang="0">
                  <a:pos x="T10" y="T11"/>
                </a:cxn>
              </a:cxnLst>
              <a:rect l="0" t="0" r="r" b="b"/>
              <a:pathLst>
                <a:path w="1044" h="522">
                  <a:moveTo>
                    <a:pt x="1023" y="313"/>
                  </a:moveTo>
                  <a:lnTo>
                    <a:pt x="1023" y="313"/>
                  </a:lnTo>
                  <a:cubicBezTo>
                    <a:pt x="1023" y="167"/>
                    <a:pt x="772" y="41"/>
                    <a:pt x="501" y="21"/>
                  </a:cubicBezTo>
                  <a:cubicBezTo>
                    <a:pt x="230" y="0"/>
                    <a:pt x="0" y="83"/>
                    <a:pt x="0" y="208"/>
                  </a:cubicBezTo>
                  <a:cubicBezTo>
                    <a:pt x="21" y="354"/>
                    <a:pt x="250" y="480"/>
                    <a:pt x="543" y="500"/>
                  </a:cubicBezTo>
                  <a:cubicBezTo>
                    <a:pt x="814" y="521"/>
                    <a:pt x="1043" y="438"/>
                    <a:pt x="1023"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7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58" name="Freeform 157"/>
            <p:cNvSpPr>
              <a:spLocks noChangeArrowheads="1"/>
            </p:cNvSpPr>
            <p:nvPr/>
          </p:nvSpPr>
          <p:spPr bwMode="auto">
            <a:xfrm>
              <a:off x="4500" y="1046"/>
              <a:ext cx="236" cy="137"/>
            </a:xfrm>
            <a:custGeom>
              <a:avLst/>
              <a:gdLst>
                <a:gd name="T0" fmla="*/ 0 w 1044"/>
                <a:gd name="T1" fmla="*/ 0 h 607"/>
                <a:gd name="T2" fmla="*/ 0 w 1044"/>
                <a:gd name="T3" fmla="*/ 0 h 607"/>
                <a:gd name="T4" fmla="*/ 543 w 1044"/>
                <a:gd name="T5" fmla="*/ 292 h 607"/>
                <a:gd name="T6" fmla="*/ 1023 w 1044"/>
                <a:gd name="T7" fmla="*/ 105 h 607"/>
                <a:gd name="T8" fmla="*/ 1043 w 1044"/>
                <a:gd name="T9" fmla="*/ 397 h 607"/>
                <a:gd name="T10" fmla="*/ 543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0" y="272"/>
                    <a:pt x="543" y="292"/>
                  </a:cubicBezTo>
                  <a:cubicBezTo>
                    <a:pt x="814" y="313"/>
                    <a:pt x="1043" y="230"/>
                    <a:pt x="1023" y="105"/>
                  </a:cubicBezTo>
                  <a:cubicBezTo>
                    <a:pt x="1043" y="397"/>
                    <a:pt x="1043" y="397"/>
                    <a:pt x="1043" y="397"/>
                  </a:cubicBezTo>
                  <a:cubicBezTo>
                    <a:pt x="1043" y="522"/>
                    <a:pt x="835" y="606"/>
                    <a:pt x="543" y="584"/>
                  </a:cubicBezTo>
                  <a:cubicBezTo>
                    <a:pt x="272" y="563"/>
                    <a:pt x="21" y="439"/>
                    <a:pt x="21"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6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59" name="Freeform 158"/>
            <p:cNvSpPr>
              <a:spLocks noChangeArrowheads="1"/>
            </p:cNvSpPr>
            <p:nvPr/>
          </p:nvSpPr>
          <p:spPr bwMode="auto">
            <a:xfrm>
              <a:off x="4855" y="1175"/>
              <a:ext cx="232" cy="121"/>
            </a:xfrm>
            <a:custGeom>
              <a:avLst/>
              <a:gdLst>
                <a:gd name="T0" fmla="*/ 1022 w 1023"/>
                <a:gd name="T1" fmla="*/ 314 h 544"/>
                <a:gd name="T2" fmla="*/ 1022 w 1023"/>
                <a:gd name="T3" fmla="*/ 314 h 544"/>
                <a:gd name="T4" fmla="*/ 501 w 1023"/>
                <a:gd name="T5" fmla="*/ 43 h 544"/>
                <a:gd name="T6" fmla="*/ 0 w 1023"/>
                <a:gd name="T7" fmla="*/ 230 h 544"/>
                <a:gd name="T8" fmla="*/ 521 w 1023"/>
                <a:gd name="T9" fmla="*/ 522 h 544"/>
                <a:gd name="T10" fmla="*/ 1022 w 1023"/>
                <a:gd name="T11" fmla="*/ 314 h 544"/>
              </a:gdLst>
              <a:ahLst/>
              <a:cxnLst>
                <a:cxn ang="0">
                  <a:pos x="T0" y="T1"/>
                </a:cxn>
                <a:cxn ang="0">
                  <a:pos x="T2" y="T3"/>
                </a:cxn>
                <a:cxn ang="0">
                  <a:pos x="T4" y="T5"/>
                </a:cxn>
                <a:cxn ang="0">
                  <a:pos x="T6" y="T7"/>
                </a:cxn>
                <a:cxn ang="0">
                  <a:pos x="T8" y="T9"/>
                </a:cxn>
                <a:cxn ang="0">
                  <a:pos x="T10" y="T11"/>
                </a:cxn>
              </a:cxnLst>
              <a:rect l="0" t="0" r="r" b="b"/>
              <a:pathLst>
                <a:path w="1023" h="544">
                  <a:moveTo>
                    <a:pt x="1022" y="314"/>
                  </a:moveTo>
                  <a:lnTo>
                    <a:pt x="1022" y="314"/>
                  </a:lnTo>
                  <a:cubicBezTo>
                    <a:pt x="1022" y="188"/>
                    <a:pt x="772" y="63"/>
                    <a:pt x="501" y="43"/>
                  </a:cubicBezTo>
                  <a:cubicBezTo>
                    <a:pt x="209" y="0"/>
                    <a:pt x="0" y="84"/>
                    <a:pt x="0" y="230"/>
                  </a:cubicBezTo>
                  <a:cubicBezTo>
                    <a:pt x="21" y="355"/>
                    <a:pt x="250" y="480"/>
                    <a:pt x="521" y="522"/>
                  </a:cubicBezTo>
                  <a:cubicBezTo>
                    <a:pt x="814" y="543"/>
                    <a:pt x="1022" y="460"/>
                    <a:pt x="1022" y="314"/>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5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60" name="Freeform 159"/>
            <p:cNvSpPr>
              <a:spLocks noChangeArrowheads="1"/>
            </p:cNvSpPr>
            <p:nvPr/>
          </p:nvSpPr>
          <p:spPr bwMode="auto">
            <a:xfrm>
              <a:off x="4855" y="1225"/>
              <a:ext cx="236" cy="137"/>
            </a:xfrm>
            <a:custGeom>
              <a:avLst/>
              <a:gdLst>
                <a:gd name="T0" fmla="*/ 0 w 1044"/>
                <a:gd name="T1" fmla="*/ 0 h 606"/>
                <a:gd name="T2" fmla="*/ 0 w 1044"/>
                <a:gd name="T3" fmla="*/ 0 h 606"/>
                <a:gd name="T4" fmla="*/ 521 w 1044"/>
                <a:gd name="T5" fmla="*/ 292 h 606"/>
                <a:gd name="T6" fmla="*/ 1022 w 1044"/>
                <a:gd name="T7" fmla="*/ 84 h 606"/>
                <a:gd name="T8" fmla="*/ 1043 w 1044"/>
                <a:gd name="T9" fmla="*/ 375 h 606"/>
                <a:gd name="T10" fmla="*/ 543 w 1044"/>
                <a:gd name="T11" fmla="*/ 584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92"/>
                  </a:cubicBezTo>
                  <a:cubicBezTo>
                    <a:pt x="814" y="313"/>
                    <a:pt x="1022" y="230"/>
                    <a:pt x="1022" y="84"/>
                  </a:cubicBezTo>
                  <a:cubicBezTo>
                    <a:pt x="1043" y="375"/>
                    <a:pt x="1043" y="375"/>
                    <a:pt x="1043" y="375"/>
                  </a:cubicBezTo>
                  <a:cubicBezTo>
                    <a:pt x="1043" y="521"/>
                    <a:pt x="814" y="605"/>
                    <a:pt x="543" y="584"/>
                  </a:cubicBezTo>
                  <a:cubicBezTo>
                    <a:pt x="271" y="542"/>
                    <a:pt x="21" y="417"/>
                    <a:pt x="21"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6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61" name="Freeform 160"/>
            <p:cNvSpPr>
              <a:spLocks noChangeArrowheads="1"/>
            </p:cNvSpPr>
            <p:nvPr/>
          </p:nvSpPr>
          <p:spPr bwMode="auto">
            <a:xfrm>
              <a:off x="4808" y="876"/>
              <a:ext cx="230" cy="121"/>
            </a:xfrm>
            <a:custGeom>
              <a:avLst/>
              <a:gdLst>
                <a:gd name="T0" fmla="*/ 1022 w 1023"/>
                <a:gd name="T1" fmla="*/ 313 h 544"/>
                <a:gd name="T2" fmla="*/ 1022 w 1023"/>
                <a:gd name="T3" fmla="*/ 313 h 544"/>
                <a:gd name="T4" fmla="*/ 500 w 1023"/>
                <a:gd name="T5" fmla="*/ 21 h 544"/>
                <a:gd name="T6" fmla="*/ 0 w 1023"/>
                <a:gd name="T7" fmla="*/ 209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22" y="188"/>
                    <a:pt x="771" y="63"/>
                    <a:pt x="500" y="21"/>
                  </a:cubicBezTo>
                  <a:cubicBezTo>
                    <a:pt x="208" y="0"/>
                    <a:pt x="0" y="84"/>
                    <a:pt x="0" y="209"/>
                  </a:cubicBezTo>
                  <a:cubicBezTo>
                    <a:pt x="20" y="355"/>
                    <a:pt x="250" y="480"/>
                    <a:pt x="521" y="501"/>
                  </a:cubicBezTo>
                  <a:cubicBezTo>
                    <a:pt x="813" y="543"/>
                    <a:pt x="1022" y="439"/>
                    <a:pt x="1022"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5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62" name="Freeform 161"/>
            <p:cNvSpPr>
              <a:spLocks noChangeArrowheads="1"/>
            </p:cNvSpPr>
            <p:nvPr/>
          </p:nvSpPr>
          <p:spPr bwMode="auto">
            <a:xfrm>
              <a:off x="4808" y="923"/>
              <a:ext cx="236" cy="141"/>
            </a:xfrm>
            <a:custGeom>
              <a:avLst/>
              <a:gdLst>
                <a:gd name="T0" fmla="*/ 0 w 1043"/>
                <a:gd name="T1" fmla="*/ 0 h 627"/>
                <a:gd name="T2" fmla="*/ 0 w 1043"/>
                <a:gd name="T3" fmla="*/ 0 h 627"/>
                <a:gd name="T4" fmla="*/ 521 w 1043"/>
                <a:gd name="T5" fmla="*/ 292 h 627"/>
                <a:gd name="T6" fmla="*/ 1022 w 1043"/>
                <a:gd name="T7" fmla="*/ 104 h 627"/>
                <a:gd name="T8" fmla="*/ 1042 w 1043"/>
                <a:gd name="T9" fmla="*/ 397 h 627"/>
                <a:gd name="T10" fmla="*/ 542 w 1043"/>
                <a:gd name="T11" fmla="*/ 584 h 627"/>
                <a:gd name="T12" fmla="*/ 20 w 1043"/>
                <a:gd name="T13" fmla="*/ 292 h 627"/>
                <a:gd name="T14" fmla="*/ 0 w 1043"/>
                <a:gd name="T15" fmla="*/ 0 h 6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3" h="627">
                  <a:moveTo>
                    <a:pt x="0" y="0"/>
                  </a:moveTo>
                  <a:lnTo>
                    <a:pt x="0" y="0"/>
                  </a:lnTo>
                  <a:cubicBezTo>
                    <a:pt x="20" y="146"/>
                    <a:pt x="250" y="271"/>
                    <a:pt x="521" y="292"/>
                  </a:cubicBezTo>
                  <a:cubicBezTo>
                    <a:pt x="813" y="334"/>
                    <a:pt x="1022" y="230"/>
                    <a:pt x="1022" y="104"/>
                  </a:cubicBezTo>
                  <a:cubicBezTo>
                    <a:pt x="1042" y="397"/>
                    <a:pt x="1042" y="397"/>
                    <a:pt x="1042" y="397"/>
                  </a:cubicBezTo>
                  <a:cubicBezTo>
                    <a:pt x="1042" y="521"/>
                    <a:pt x="813" y="626"/>
                    <a:pt x="542" y="584"/>
                  </a:cubicBezTo>
                  <a:cubicBezTo>
                    <a:pt x="271" y="563"/>
                    <a:pt x="20" y="438"/>
                    <a:pt x="20"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6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63" name="Freeform 162"/>
            <p:cNvSpPr>
              <a:spLocks noChangeArrowheads="1"/>
            </p:cNvSpPr>
            <p:nvPr/>
          </p:nvSpPr>
          <p:spPr bwMode="auto">
            <a:xfrm>
              <a:off x="5162" y="1056"/>
              <a:ext cx="232" cy="117"/>
            </a:xfrm>
            <a:custGeom>
              <a:avLst/>
              <a:gdLst>
                <a:gd name="T0" fmla="*/ 1022 w 1023"/>
                <a:gd name="T1" fmla="*/ 313 h 522"/>
                <a:gd name="T2" fmla="*/ 1022 w 1023"/>
                <a:gd name="T3" fmla="*/ 313 h 522"/>
                <a:gd name="T4" fmla="*/ 500 w 1023"/>
                <a:gd name="T5" fmla="*/ 21 h 522"/>
                <a:gd name="T6" fmla="*/ 0 w 1023"/>
                <a:gd name="T7" fmla="*/ 208 h 522"/>
                <a:gd name="T8" fmla="*/ 522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67"/>
                    <a:pt x="772" y="42"/>
                    <a:pt x="500" y="21"/>
                  </a:cubicBezTo>
                  <a:cubicBezTo>
                    <a:pt x="209" y="0"/>
                    <a:pt x="0" y="84"/>
                    <a:pt x="0" y="208"/>
                  </a:cubicBezTo>
                  <a:cubicBezTo>
                    <a:pt x="21" y="355"/>
                    <a:pt x="250" y="480"/>
                    <a:pt x="522" y="501"/>
                  </a:cubicBezTo>
                  <a:cubicBezTo>
                    <a:pt x="813" y="521"/>
                    <a:pt x="1022" y="438"/>
                    <a:pt x="1022"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7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64" name="Freeform 163"/>
            <p:cNvSpPr>
              <a:spLocks noChangeArrowheads="1"/>
            </p:cNvSpPr>
            <p:nvPr/>
          </p:nvSpPr>
          <p:spPr bwMode="auto">
            <a:xfrm>
              <a:off x="5162" y="1102"/>
              <a:ext cx="236" cy="137"/>
            </a:xfrm>
            <a:custGeom>
              <a:avLst/>
              <a:gdLst>
                <a:gd name="T0" fmla="*/ 0 w 1044"/>
                <a:gd name="T1" fmla="*/ 0 h 607"/>
                <a:gd name="T2" fmla="*/ 0 w 1044"/>
                <a:gd name="T3" fmla="*/ 0 h 607"/>
                <a:gd name="T4" fmla="*/ 522 w 1044"/>
                <a:gd name="T5" fmla="*/ 293 h 607"/>
                <a:gd name="T6" fmla="*/ 1022 w 1044"/>
                <a:gd name="T7" fmla="*/ 105 h 607"/>
                <a:gd name="T8" fmla="*/ 1022 w 1044"/>
                <a:gd name="T9" fmla="*/ 397 h 607"/>
                <a:gd name="T10" fmla="*/ 542 w 1044"/>
                <a:gd name="T11" fmla="*/ 584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7"/>
                    <a:pt x="250" y="272"/>
                    <a:pt x="522" y="293"/>
                  </a:cubicBezTo>
                  <a:cubicBezTo>
                    <a:pt x="813" y="313"/>
                    <a:pt x="1022" y="230"/>
                    <a:pt x="1022" y="105"/>
                  </a:cubicBezTo>
                  <a:cubicBezTo>
                    <a:pt x="1022" y="397"/>
                    <a:pt x="1022" y="397"/>
                    <a:pt x="1022" y="397"/>
                  </a:cubicBezTo>
                  <a:cubicBezTo>
                    <a:pt x="1043" y="522"/>
                    <a:pt x="813" y="606"/>
                    <a:pt x="542" y="584"/>
                  </a:cubicBezTo>
                  <a:cubicBezTo>
                    <a:pt x="250" y="564"/>
                    <a:pt x="21" y="439"/>
                    <a:pt x="21" y="293"/>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6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grpSp>
      <p:grpSp>
        <p:nvGrpSpPr>
          <p:cNvPr id="125" name="Group 204"/>
          <p:cNvGrpSpPr>
            <a:grpSpLocks/>
          </p:cNvGrpSpPr>
          <p:nvPr/>
        </p:nvGrpSpPr>
        <p:grpSpPr bwMode="auto">
          <a:xfrm>
            <a:off x="6087476" y="1527748"/>
            <a:ext cx="1497549" cy="1091230"/>
            <a:chOff x="3658" y="852"/>
            <a:chExt cx="1986" cy="1447"/>
          </a:xfrm>
        </p:grpSpPr>
        <p:sp>
          <p:nvSpPr>
            <p:cNvPr id="126" name="Freeform 125"/>
            <p:cNvSpPr>
              <a:spLocks noChangeArrowheads="1"/>
            </p:cNvSpPr>
            <p:nvPr/>
          </p:nvSpPr>
          <p:spPr bwMode="auto">
            <a:xfrm>
              <a:off x="3658" y="1419"/>
              <a:ext cx="662" cy="880"/>
            </a:xfrm>
            <a:custGeom>
              <a:avLst/>
              <a:gdLst>
                <a:gd name="T0" fmla="*/ 2921 w 2922"/>
                <a:gd name="T1" fmla="*/ 3879 h 3880"/>
                <a:gd name="T2" fmla="*/ 0 w 2922"/>
                <a:gd name="T3" fmla="*/ 2629 h 3880"/>
                <a:gd name="T4" fmla="*/ 0 w 2922"/>
                <a:gd name="T5" fmla="*/ 0 h 3880"/>
                <a:gd name="T6" fmla="*/ 2921 w 2922"/>
                <a:gd name="T7" fmla="*/ 1251 h 3880"/>
                <a:gd name="T8" fmla="*/ 2921 w 2922"/>
                <a:gd name="T9" fmla="*/ 3879 h 3880"/>
              </a:gdLst>
              <a:ahLst/>
              <a:cxnLst>
                <a:cxn ang="0">
                  <a:pos x="T0" y="T1"/>
                </a:cxn>
                <a:cxn ang="0">
                  <a:pos x="T2" y="T3"/>
                </a:cxn>
                <a:cxn ang="0">
                  <a:pos x="T4" y="T5"/>
                </a:cxn>
                <a:cxn ang="0">
                  <a:pos x="T6" y="T7"/>
                </a:cxn>
                <a:cxn ang="0">
                  <a:pos x="T8" y="T9"/>
                </a:cxn>
              </a:cxnLst>
              <a:rect l="0" t="0" r="r" b="b"/>
              <a:pathLst>
                <a:path w="2922" h="3880">
                  <a:moveTo>
                    <a:pt x="2921" y="3879"/>
                  </a:moveTo>
                  <a:lnTo>
                    <a:pt x="0" y="2629"/>
                  </a:lnTo>
                  <a:lnTo>
                    <a:pt x="0" y="0"/>
                  </a:lnTo>
                  <a:lnTo>
                    <a:pt x="2921" y="1251"/>
                  </a:lnTo>
                  <a:lnTo>
                    <a:pt x="2921" y="3879"/>
                  </a:lnTo>
                </a:path>
              </a:pathLst>
            </a:custGeom>
            <a:gradFill flip="none" rotWithShape="1">
              <a:gsLst>
                <a:gs pos="0">
                  <a:schemeClr val="accent2">
                    <a:lumMod val="67000"/>
                  </a:schemeClr>
                </a:gs>
                <a:gs pos="48000">
                  <a:schemeClr val="accent2">
                    <a:lumMod val="97000"/>
                    <a:lumOff val="3000"/>
                  </a:schemeClr>
                </a:gs>
                <a:gs pos="100000">
                  <a:schemeClr val="accent2">
                    <a:lumMod val="60000"/>
                    <a:lumOff val="40000"/>
                  </a:schemeClr>
                </a:gs>
              </a:gsLst>
              <a:lin ang="16200000" scaled="1"/>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27" name="Freeform 126"/>
            <p:cNvSpPr>
              <a:spLocks noChangeArrowheads="1"/>
            </p:cNvSpPr>
            <p:nvPr/>
          </p:nvSpPr>
          <p:spPr bwMode="auto">
            <a:xfrm>
              <a:off x="4320" y="1133"/>
              <a:ext cx="1324" cy="1166"/>
            </a:xfrm>
            <a:custGeom>
              <a:avLst/>
              <a:gdLst>
                <a:gd name="T0" fmla="*/ 2920 w 5842"/>
                <a:gd name="T1" fmla="*/ 1272 h 5152"/>
                <a:gd name="T2" fmla="*/ 0 w 5842"/>
                <a:gd name="T3" fmla="*/ 2523 h 5152"/>
                <a:gd name="T4" fmla="*/ 0 w 5842"/>
                <a:gd name="T5" fmla="*/ 5151 h 5152"/>
                <a:gd name="T6" fmla="*/ 2920 w 5842"/>
                <a:gd name="T7" fmla="*/ 3901 h 5152"/>
                <a:gd name="T8" fmla="*/ 5841 w 5842"/>
                <a:gd name="T9" fmla="*/ 2649 h 5152"/>
                <a:gd name="T10" fmla="*/ 5841 w 5842"/>
                <a:gd name="T11" fmla="*/ 0 h 5152"/>
                <a:gd name="T12" fmla="*/ 2920 w 5842"/>
                <a:gd name="T13" fmla="*/ 1272 h 5152"/>
              </a:gdLst>
              <a:ahLst/>
              <a:cxnLst>
                <a:cxn ang="0">
                  <a:pos x="T0" y="T1"/>
                </a:cxn>
                <a:cxn ang="0">
                  <a:pos x="T2" y="T3"/>
                </a:cxn>
                <a:cxn ang="0">
                  <a:pos x="T4" y="T5"/>
                </a:cxn>
                <a:cxn ang="0">
                  <a:pos x="T6" y="T7"/>
                </a:cxn>
                <a:cxn ang="0">
                  <a:pos x="T8" y="T9"/>
                </a:cxn>
                <a:cxn ang="0">
                  <a:pos x="T10" y="T11"/>
                </a:cxn>
                <a:cxn ang="0">
                  <a:pos x="T12" y="T13"/>
                </a:cxn>
              </a:cxnLst>
              <a:rect l="0" t="0" r="r" b="b"/>
              <a:pathLst>
                <a:path w="5842" h="5152">
                  <a:moveTo>
                    <a:pt x="2920" y="1272"/>
                  </a:moveTo>
                  <a:lnTo>
                    <a:pt x="0" y="2523"/>
                  </a:lnTo>
                  <a:lnTo>
                    <a:pt x="0" y="5151"/>
                  </a:lnTo>
                  <a:lnTo>
                    <a:pt x="2920" y="3901"/>
                  </a:lnTo>
                  <a:lnTo>
                    <a:pt x="5841" y="2649"/>
                  </a:lnTo>
                  <a:lnTo>
                    <a:pt x="5841" y="0"/>
                  </a:lnTo>
                  <a:lnTo>
                    <a:pt x="2920" y="1272"/>
                  </a:lnTo>
                </a:path>
              </a:pathLst>
            </a:custGeom>
            <a:gradFill flip="none" rotWithShape="1">
              <a:gsLst>
                <a:gs pos="0">
                  <a:schemeClr val="accent2">
                    <a:lumMod val="89000"/>
                  </a:schemeClr>
                </a:gs>
                <a:gs pos="23000">
                  <a:schemeClr val="accent2">
                    <a:lumMod val="89000"/>
                  </a:schemeClr>
                </a:gs>
                <a:gs pos="69000">
                  <a:schemeClr val="accent2">
                    <a:lumMod val="75000"/>
                  </a:schemeClr>
                </a:gs>
                <a:gs pos="97000">
                  <a:schemeClr val="accent2">
                    <a:lumMod val="70000"/>
                  </a:schemeClr>
                </a:gs>
              </a:gsLst>
              <a:path path="circle">
                <a:fillToRect l="50000" t="50000" r="50000" b="5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dirty="0">
                <a:ea typeface="+mn-ea"/>
                <a:cs typeface="+mn-cs"/>
              </a:endParaRPr>
            </a:p>
          </p:txBody>
        </p:sp>
        <p:sp>
          <p:nvSpPr>
            <p:cNvPr id="128" name="Freeform 127"/>
            <p:cNvSpPr>
              <a:spLocks noChangeArrowheads="1"/>
            </p:cNvSpPr>
            <p:nvPr/>
          </p:nvSpPr>
          <p:spPr bwMode="auto">
            <a:xfrm>
              <a:off x="3658" y="852"/>
              <a:ext cx="1986" cy="856"/>
            </a:xfrm>
            <a:custGeom>
              <a:avLst/>
              <a:gdLst>
                <a:gd name="T0" fmla="*/ 5841 w 8763"/>
                <a:gd name="T1" fmla="*/ 0 h 3776"/>
                <a:gd name="T2" fmla="*/ 2921 w 8763"/>
                <a:gd name="T3" fmla="*/ 1252 h 3776"/>
                <a:gd name="T4" fmla="*/ 0 w 8763"/>
                <a:gd name="T5" fmla="*/ 2524 h 3776"/>
                <a:gd name="T6" fmla="*/ 2921 w 8763"/>
                <a:gd name="T7" fmla="*/ 3775 h 3776"/>
                <a:gd name="T8" fmla="*/ 5841 w 8763"/>
                <a:gd name="T9" fmla="*/ 2524 h 3776"/>
                <a:gd name="T10" fmla="*/ 8762 w 8763"/>
                <a:gd name="T11" fmla="*/ 1252 h 3776"/>
                <a:gd name="T12" fmla="*/ 5841 w 8763"/>
                <a:gd name="T13" fmla="*/ 0 h 3776"/>
              </a:gdLst>
              <a:ahLst/>
              <a:cxnLst>
                <a:cxn ang="0">
                  <a:pos x="T0" y="T1"/>
                </a:cxn>
                <a:cxn ang="0">
                  <a:pos x="T2" y="T3"/>
                </a:cxn>
                <a:cxn ang="0">
                  <a:pos x="T4" y="T5"/>
                </a:cxn>
                <a:cxn ang="0">
                  <a:pos x="T6" y="T7"/>
                </a:cxn>
                <a:cxn ang="0">
                  <a:pos x="T8" y="T9"/>
                </a:cxn>
                <a:cxn ang="0">
                  <a:pos x="T10" y="T11"/>
                </a:cxn>
                <a:cxn ang="0">
                  <a:pos x="T12" y="T13"/>
                </a:cxn>
              </a:cxnLst>
              <a:rect l="0" t="0" r="r" b="b"/>
              <a:pathLst>
                <a:path w="8763" h="3776">
                  <a:moveTo>
                    <a:pt x="5841" y="0"/>
                  </a:moveTo>
                  <a:lnTo>
                    <a:pt x="2921" y="1252"/>
                  </a:lnTo>
                  <a:lnTo>
                    <a:pt x="0" y="2524"/>
                  </a:lnTo>
                  <a:lnTo>
                    <a:pt x="2921" y="3775"/>
                  </a:lnTo>
                  <a:lnTo>
                    <a:pt x="5841" y="2524"/>
                  </a:lnTo>
                  <a:lnTo>
                    <a:pt x="8762" y="1252"/>
                  </a:lnTo>
                  <a:lnTo>
                    <a:pt x="5841" y="0"/>
                  </a:lnTo>
                </a:path>
              </a:pathLst>
            </a:custGeom>
            <a:gradFill flip="none" rotWithShape="1">
              <a:gsLst>
                <a:gs pos="0">
                  <a:schemeClr val="accent2">
                    <a:lumMod val="5000"/>
                    <a:lumOff val="95000"/>
                  </a:schemeClr>
                </a:gs>
                <a:gs pos="74000">
                  <a:schemeClr val="accent2">
                    <a:lumMod val="45000"/>
                    <a:lumOff val="55000"/>
                  </a:schemeClr>
                </a:gs>
                <a:gs pos="83000">
                  <a:schemeClr val="accent2">
                    <a:lumMod val="45000"/>
                    <a:lumOff val="55000"/>
                  </a:schemeClr>
                </a:gs>
                <a:gs pos="100000">
                  <a:schemeClr val="accent2">
                    <a:lumMod val="30000"/>
                    <a:lumOff val="70000"/>
                  </a:schemeClr>
                </a:gs>
              </a:gsLst>
              <a:lin ang="5400000" scaled="1"/>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29" name="Freeform 128"/>
            <p:cNvSpPr>
              <a:spLocks noChangeArrowheads="1"/>
            </p:cNvSpPr>
            <p:nvPr/>
          </p:nvSpPr>
          <p:spPr bwMode="auto">
            <a:xfrm>
              <a:off x="3872" y="1246"/>
              <a:ext cx="234" cy="121"/>
            </a:xfrm>
            <a:custGeom>
              <a:avLst/>
              <a:gdLst>
                <a:gd name="T0" fmla="*/ 1022 w 1044"/>
                <a:gd name="T1" fmla="*/ 333 h 543"/>
                <a:gd name="T2" fmla="*/ 1022 w 1044"/>
                <a:gd name="T3" fmla="*/ 333 h 543"/>
                <a:gd name="T4" fmla="*/ 500 w 1044"/>
                <a:gd name="T5" fmla="*/ 41 h 543"/>
                <a:gd name="T6" fmla="*/ 20 w 1044"/>
                <a:gd name="T7" fmla="*/ 229 h 543"/>
                <a:gd name="T8" fmla="*/ 542 w 1044"/>
                <a:gd name="T9" fmla="*/ 521 h 543"/>
                <a:gd name="T10" fmla="*/ 1022 w 1044"/>
                <a:gd name="T11" fmla="*/ 333 h 543"/>
              </a:gdLst>
              <a:ahLst/>
              <a:cxnLst>
                <a:cxn ang="0">
                  <a:pos x="T0" y="T1"/>
                </a:cxn>
                <a:cxn ang="0">
                  <a:pos x="T2" y="T3"/>
                </a:cxn>
                <a:cxn ang="0">
                  <a:pos x="T4" y="T5"/>
                </a:cxn>
                <a:cxn ang="0">
                  <a:pos x="T6" y="T7"/>
                </a:cxn>
                <a:cxn ang="0">
                  <a:pos x="T8" y="T9"/>
                </a:cxn>
                <a:cxn ang="0">
                  <a:pos x="T10" y="T11"/>
                </a:cxn>
              </a:cxnLst>
              <a:rect l="0" t="0" r="r" b="b"/>
              <a:pathLst>
                <a:path w="1044" h="543">
                  <a:moveTo>
                    <a:pt x="1022" y="333"/>
                  </a:moveTo>
                  <a:lnTo>
                    <a:pt x="1022" y="333"/>
                  </a:lnTo>
                  <a:cubicBezTo>
                    <a:pt x="1022" y="187"/>
                    <a:pt x="793" y="62"/>
                    <a:pt x="500" y="41"/>
                  </a:cubicBezTo>
                  <a:cubicBezTo>
                    <a:pt x="229" y="0"/>
                    <a:pt x="0" y="104"/>
                    <a:pt x="20" y="229"/>
                  </a:cubicBezTo>
                  <a:cubicBezTo>
                    <a:pt x="20" y="354"/>
                    <a:pt x="250" y="479"/>
                    <a:pt x="542" y="521"/>
                  </a:cubicBezTo>
                  <a:cubicBezTo>
                    <a:pt x="813" y="542"/>
                    <a:pt x="1043" y="458"/>
                    <a:pt x="1022" y="33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5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30" name="Freeform 129"/>
            <p:cNvSpPr>
              <a:spLocks noChangeArrowheads="1"/>
            </p:cNvSpPr>
            <p:nvPr/>
          </p:nvSpPr>
          <p:spPr bwMode="auto">
            <a:xfrm>
              <a:off x="3876" y="1298"/>
              <a:ext cx="230" cy="135"/>
            </a:xfrm>
            <a:custGeom>
              <a:avLst/>
              <a:gdLst>
                <a:gd name="T0" fmla="*/ 0 w 1024"/>
                <a:gd name="T1" fmla="*/ 0 h 606"/>
                <a:gd name="T2" fmla="*/ 0 w 1024"/>
                <a:gd name="T3" fmla="*/ 0 h 606"/>
                <a:gd name="T4" fmla="*/ 522 w 1024"/>
                <a:gd name="T5" fmla="*/ 292 h 606"/>
                <a:gd name="T6" fmla="*/ 1002 w 1024"/>
                <a:gd name="T7" fmla="*/ 104 h 606"/>
                <a:gd name="T8" fmla="*/ 1023 w 1024"/>
                <a:gd name="T9" fmla="*/ 396 h 606"/>
                <a:gd name="T10" fmla="*/ 522 w 1024"/>
                <a:gd name="T11" fmla="*/ 584 h 606"/>
                <a:gd name="T12" fmla="*/ 0 w 1024"/>
                <a:gd name="T13" fmla="*/ 292 h 606"/>
                <a:gd name="T14" fmla="*/ 0 w 102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4" h="606">
                  <a:moveTo>
                    <a:pt x="0" y="0"/>
                  </a:moveTo>
                  <a:lnTo>
                    <a:pt x="0" y="0"/>
                  </a:lnTo>
                  <a:cubicBezTo>
                    <a:pt x="0" y="125"/>
                    <a:pt x="230" y="250"/>
                    <a:pt x="522" y="292"/>
                  </a:cubicBezTo>
                  <a:cubicBezTo>
                    <a:pt x="793" y="313"/>
                    <a:pt x="1023" y="229"/>
                    <a:pt x="1002" y="104"/>
                  </a:cubicBezTo>
                  <a:cubicBezTo>
                    <a:pt x="1023" y="396"/>
                    <a:pt x="1023" y="396"/>
                    <a:pt x="1023" y="396"/>
                  </a:cubicBezTo>
                  <a:cubicBezTo>
                    <a:pt x="1023" y="521"/>
                    <a:pt x="814" y="605"/>
                    <a:pt x="522" y="584"/>
                  </a:cubicBezTo>
                  <a:cubicBezTo>
                    <a:pt x="251" y="563"/>
                    <a:pt x="22" y="417"/>
                    <a:pt x="0"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6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31" name="Freeform 130"/>
            <p:cNvSpPr>
              <a:spLocks noChangeArrowheads="1"/>
            </p:cNvSpPr>
            <p:nvPr/>
          </p:nvSpPr>
          <p:spPr bwMode="auto">
            <a:xfrm>
              <a:off x="4225" y="1423"/>
              <a:ext cx="236" cy="123"/>
            </a:xfrm>
            <a:custGeom>
              <a:avLst/>
              <a:gdLst>
                <a:gd name="T0" fmla="*/ 1022 w 1044"/>
                <a:gd name="T1" fmla="*/ 313 h 544"/>
                <a:gd name="T2" fmla="*/ 1022 w 1044"/>
                <a:gd name="T3" fmla="*/ 313 h 544"/>
                <a:gd name="T4" fmla="*/ 501 w 1044"/>
                <a:gd name="T5" fmla="*/ 21 h 544"/>
                <a:gd name="T6" fmla="*/ 21 w 1044"/>
                <a:gd name="T7" fmla="*/ 230 h 544"/>
                <a:gd name="T8" fmla="*/ 542 w 1044"/>
                <a:gd name="T9" fmla="*/ 522 h 544"/>
                <a:gd name="T10" fmla="*/ 1022 w 1044"/>
                <a:gd name="T11" fmla="*/ 313 h 544"/>
              </a:gdLst>
              <a:ahLst/>
              <a:cxnLst>
                <a:cxn ang="0">
                  <a:pos x="T0" y="T1"/>
                </a:cxn>
                <a:cxn ang="0">
                  <a:pos x="T2" y="T3"/>
                </a:cxn>
                <a:cxn ang="0">
                  <a:pos x="T4" y="T5"/>
                </a:cxn>
                <a:cxn ang="0">
                  <a:pos x="T6" y="T7"/>
                </a:cxn>
                <a:cxn ang="0">
                  <a:pos x="T8" y="T9"/>
                </a:cxn>
                <a:cxn ang="0">
                  <a:pos x="T10" y="T11"/>
                </a:cxn>
              </a:cxnLst>
              <a:rect l="0" t="0" r="r" b="b"/>
              <a:pathLst>
                <a:path w="1044" h="544">
                  <a:moveTo>
                    <a:pt x="1022" y="313"/>
                  </a:moveTo>
                  <a:lnTo>
                    <a:pt x="1022" y="313"/>
                  </a:lnTo>
                  <a:cubicBezTo>
                    <a:pt x="1022" y="188"/>
                    <a:pt x="793" y="63"/>
                    <a:pt x="501" y="21"/>
                  </a:cubicBezTo>
                  <a:cubicBezTo>
                    <a:pt x="230" y="0"/>
                    <a:pt x="0" y="83"/>
                    <a:pt x="21" y="230"/>
                  </a:cubicBezTo>
                  <a:cubicBezTo>
                    <a:pt x="21" y="355"/>
                    <a:pt x="251" y="480"/>
                    <a:pt x="542" y="522"/>
                  </a:cubicBezTo>
                  <a:cubicBezTo>
                    <a:pt x="814" y="543"/>
                    <a:pt x="1043" y="459"/>
                    <a:pt x="1022"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5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32" name="Freeform 131"/>
            <p:cNvSpPr>
              <a:spLocks noChangeArrowheads="1"/>
            </p:cNvSpPr>
            <p:nvPr/>
          </p:nvSpPr>
          <p:spPr bwMode="auto">
            <a:xfrm>
              <a:off x="4229" y="1478"/>
              <a:ext cx="232" cy="135"/>
            </a:xfrm>
            <a:custGeom>
              <a:avLst/>
              <a:gdLst>
                <a:gd name="T0" fmla="*/ 0 w 1023"/>
                <a:gd name="T1" fmla="*/ 0 h 605"/>
                <a:gd name="T2" fmla="*/ 0 w 1023"/>
                <a:gd name="T3" fmla="*/ 0 h 605"/>
                <a:gd name="T4" fmla="*/ 521 w 1023"/>
                <a:gd name="T5" fmla="*/ 292 h 605"/>
                <a:gd name="T6" fmla="*/ 1001 w 1023"/>
                <a:gd name="T7" fmla="*/ 83 h 605"/>
                <a:gd name="T8" fmla="*/ 1022 w 1023"/>
                <a:gd name="T9" fmla="*/ 375 h 605"/>
                <a:gd name="T10" fmla="*/ 521 w 1023"/>
                <a:gd name="T11" fmla="*/ 584 h 605"/>
                <a:gd name="T12" fmla="*/ 0 w 1023"/>
                <a:gd name="T13" fmla="*/ 292 h 605"/>
                <a:gd name="T14" fmla="*/ 0 w 1023"/>
                <a:gd name="T15" fmla="*/ 0 h 6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3" h="605">
                  <a:moveTo>
                    <a:pt x="0" y="0"/>
                  </a:moveTo>
                  <a:lnTo>
                    <a:pt x="0" y="0"/>
                  </a:lnTo>
                  <a:cubicBezTo>
                    <a:pt x="0" y="125"/>
                    <a:pt x="230" y="250"/>
                    <a:pt x="521" y="292"/>
                  </a:cubicBezTo>
                  <a:cubicBezTo>
                    <a:pt x="793" y="313"/>
                    <a:pt x="1022" y="229"/>
                    <a:pt x="1001" y="83"/>
                  </a:cubicBezTo>
                  <a:cubicBezTo>
                    <a:pt x="1022" y="375"/>
                    <a:pt x="1022" y="375"/>
                    <a:pt x="1022" y="375"/>
                  </a:cubicBezTo>
                  <a:cubicBezTo>
                    <a:pt x="1022" y="521"/>
                    <a:pt x="814" y="604"/>
                    <a:pt x="521" y="584"/>
                  </a:cubicBezTo>
                  <a:cubicBezTo>
                    <a:pt x="250" y="542"/>
                    <a:pt x="21" y="417"/>
                    <a:pt x="0"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6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33" name="Freeform 132"/>
            <p:cNvSpPr>
              <a:spLocks noChangeArrowheads="1"/>
            </p:cNvSpPr>
            <p:nvPr/>
          </p:nvSpPr>
          <p:spPr bwMode="auto">
            <a:xfrm>
              <a:off x="4183" y="1122"/>
              <a:ext cx="232" cy="121"/>
            </a:xfrm>
            <a:custGeom>
              <a:avLst/>
              <a:gdLst>
                <a:gd name="T0" fmla="*/ 1022 w 1023"/>
                <a:gd name="T1" fmla="*/ 313 h 544"/>
                <a:gd name="T2" fmla="*/ 1022 w 1023"/>
                <a:gd name="T3" fmla="*/ 313 h 544"/>
                <a:gd name="T4" fmla="*/ 501 w 1023"/>
                <a:gd name="T5" fmla="*/ 21 h 544"/>
                <a:gd name="T6" fmla="*/ 0 w 1023"/>
                <a:gd name="T7" fmla="*/ 229 h 544"/>
                <a:gd name="T8" fmla="*/ 521 w 1023"/>
                <a:gd name="T9" fmla="*/ 500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1"/>
                  </a:cubicBezTo>
                  <a:cubicBezTo>
                    <a:pt x="208" y="0"/>
                    <a:pt x="0" y="83"/>
                    <a:pt x="0" y="229"/>
                  </a:cubicBezTo>
                  <a:cubicBezTo>
                    <a:pt x="0" y="355"/>
                    <a:pt x="250" y="480"/>
                    <a:pt x="521" y="500"/>
                  </a:cubicBezTo>
                  <a:cubicBezTo>
                    <a:pt x="813" y="543"/>
                    <a:pt x="1022" y="459"/>
                    <a:pt x="1022"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5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34" name="Freeform 133"/>
            <p:cNvSpPr>
              <a:spLocks noChangeArrowheads="1"/>
            </p:cNvSpPr>
            <p:nvPr/>
          </p:nvSpPr>
          <p:spPr bwMode="auto">
            <a:xfrm>
              <a:off x="4183" y="1175"/>
              <a:ext cx="236" cy="135"/>
            </a:xfrm>
            <a:custGeom>
              <a:avLst/>
              <a:gdLst>
                <a:gd name="T0" fmla="*/ 0 w 1044"/>
                <a:gd name="T1" fmla="*/ 0 h 606"/>
                <a:gd name="T2" fmla="*/ 0 w 1044"/>
                <a:gd name="T3" fmla="*/ 0 h 606"/>
                <a:gd name="T4" fmla="*/ 521 w 1044"/>
                <a:gd name="T5" fmla="*/ 271 h 606"/>
                <a:gd name="T6" fmla="*/ 1022 w 1044"/>
                <a:gd name="T7" fmla="*/ 84 h 606"/>
                <a:gd name="T8" fmla="*/ 1022 w 1044"/>
                <a:gd name="T9" fmla="*/ 376 h 606"/>
                <a:gd name="T10" fmla="*/ 542 w 1044"/>
                <a:gd name="T11" fmla="*/ 564 h 606"/>
                <a:gd name="T12" fmla="*/ 21 w 1044"/>
                <a:gd name="T13" fmla="*/ 293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0" y="126"/>
                    <a:pt x="250" y="251"/>
                    <a:pt x="521" y="271"/>
                  </a:cubicBezTo>
                  <a:cubicBezTo>
                    <a:pt x="813" y="314"/>
                    <a:pt x="1022" y="230"/>
                    <a:pt x="1022" y="84"/>
                  </a:cubicBezTo>
                  <a:cubicBezTo>
                    <a:pt x="1022" y="376"/>
                    <a:pt x="1022" y="376"/>
                    <a:pt x="1022" y="376"/>
                  </a:cubicBezTo>
                  <a:cubicBezTo>
                    <a:pt x="1043" y="522"/>
                    <a:pt x="813" y="605"/>
                    <a:pt x="542" y="564"/>
                  </a:cubicBezTo>
                  <a:cubicBezTo>
                    <a:pt x="250" y="543"/>
                    <a:pt x="21" y="418"/>
                    <a:pt x="21" y="293"/>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6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35" name="Freeform 134"/>
            <p:cNvSpPr>
              <a:spLocks noChangeArrowheads="1"/>
            </p:cNvSpPr>
            <p:nvPr/>
          </p:nvSpPr>
          <p:spPr bwMode="auto">
            <a:xfrm>
              <a:off x="4534" y="1300"/>
              <a:ext cx="234" cy="117"/>
            </a:xfrm>
            <a:custGeom>
              <a:avLst/>
              <a:gdLst>
                <a:gd name="T0" fmla="*/ 1044 w 1045"/>
                <a:gd name="T1" fmla="*/ 313 h 522"/>
                <a:gd name="T2" fmla="*/ 1044 w 1045"/>
                <a:gd name="T3" fmla="*/ 313 h 522"/>
                <a:gd name="T4" fmla="*/ 501 w 1045"/>
                <a:gd name="T5" fmla="*/ 21 h 522"/>
                <a:gd name="T6" fmla="*/ 21 w 1045"/>
                <a:gd name="T7" fmla="*/ 208 h 522"/>
                <a:gd name="T8" fmla="*/ 543 w 1045"/>
                <a:gd name="T9" fmla="*/ 500 h 522"/>
                <a:gd name="T10" fmla="*/ 1044 w 1045"/>
                <a:gd name="T11" fmla="*/ 313 h 522"/>
              </a:gdLst>
              <a:ahLst/>
              <a:cxnLst>
                <a:cxn ang="0">
                  <a:pos x="T0" y="T1"/>
                </a:cxn>
                <a:cxn ang="0">
                  <a:pos x="T2" y="T3"/>
                </a:cxn>
                <a:cxn ang="0">
                  <a:pos x="T4" y="T5"/>
                </a:cxn>
                <a:cxn ang="0">
                  <a:pos x="T6" y="T7"/>
                </a:cxn>
                <a:cxn ang="0">
                  <a:pos x="T8" y="T9"/>
                </a:cxn>
                <a:cxn ang="0">
                  <a:pos x="T10" y="T11"/>
                </a:cxn>
              </a:cxnLst>
              <a:rect l="0" t="0" r="r" b="b"/>
              <a:pathLst>
                <a:path w="1045" h="522">
                  <a:moveTo>
                    <a:pt x="1044" y="313"/>
                  </a:moveTo>
                  <a:lnTo>
                    <a:pt x="1044" y="313"/>
                  </a:lnTo>
                  <a:cubicBezTo>
                    <a:pt x="1022" y="187"/>
                    <a:pt x="793" y="41"/>
                    <a:pt x="501" y="21"/>
                  </a:cubicBezTo>
                  <a:cubicBezTo>
                    <a:pt x="230" y="0"/>
                    <a:pt x="0" y="83"/>
                    <a:pt x="21" y="208"/>
                  </a:cubicBezTo>
                  <a:cubicBezTo>
                    <a:pt x="21" y="354"/>
                    <a:pt x="271" y="480"/>
                    <a:pt x="543" y="500"/>
                  </a:cubicBezTo>
                  <a:cubicBezTo>
                    <a:pt x="814" y="521"/>
                    <a:pt x="1044" y="438"/>
                    <a:pt x="1044"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7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36" name="Freeform 135"/>
            <p:cNvSpPr>
              <a:spLocks noChangeArrowheads="1"/>
            </p:cNvSpPr>
            <p:nvPr/>
          </p:nvSpPr>
          <p:spPr bwMode="auto">
            <a:xfrm>
              <a:off x="4538" y="1348"/>
              <a:ext cx="236" cy="137"/>
            </a:xfrm>
            <a:custGeom>
              <a:avLst/>
              <a:gdLst>
                <a:gd name="T0" fmla="*/ 0 w 1044"/>
                <a:gd name="T1" fmla="*/ 0 h 607"/>
                <a:gd name="T2" fmla="*/ 0 w 1044"/>
                <a:gd name="T3" fmla="*/ 0 h 607"/>
                <a:gd name="T4" fmla="*/ 522 w 1044"/>
                <a:gd name="T5" fmla="*/ 292 h 607"/>
                <a:gd name="T6" fmla="*/ 1023 w 1044"/>
                <a:gd name="T7" fmla="*/ 105 h 607"/>
                <a:gd name="T8" fmla="*/ 1023 w 1044"/>
                <a:gd name="T9" fmla="*/ 397 h 607"/>
                <a:gd name="T10" fmla="*/ 543 w 1044"/>
                <a:gd name="T11" fmla="*/ 584 h 607"/>
                <a:gd name="T12" fmla="*/ 0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6"/>
                    <a:pt x="250" y="272"/>
                    <a:pt x="522" y="292"/>
                  </a:cubicBezTo>
                  <a:cubicBezTo>
                    <a:pt x="793" y="313"/>
                    <a:pt x="1023" y="230"/>
                    <a:pt x="1023" y="105"/>
                  </a:cubicBezTo>
                  <a:cubicBezTo>
                    <a:pt x="1023" y="397"/>
                    <a:pt x="1023" y="397"/>
                    <a:pt x="1023" y="397"/>
                  </a:cubicBezTo>
                  <a:cubicBezTo>
                    <a:pt x="1043" y="522"/>
                    <a:pt x="814" y="606"/>
                    <a:pt x="543" y="584"/>
                  </a:cubicBezTo>
                  <a:cubicBezTo>
                    <a:pt x="250" y="564"/>
                    <a:pt x="21" y="439"/>
                    <a:pt x="0"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6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37" name="Freeform 136"/>
            <p:cNvSpPr>
              <a:spLocks noChangeArrowheads="1"/>
            </p:cNvSpPr>
            <p:nvPr/>
          </p:nvSpPr>
          <p:spPr bwMode="auto">
            <a:xfrm>
              <a:off x="4500" y="999"/>
              <a:ext cx="236" cy="117"/>
            </a:xfrm>
            <a:custGeom>
              <a:avLst/>
              <a:gdLst>
                <a:gd name="T0" fmla="*/ 1023 w 1044"/>
                <a:gd name="T1" fmla="*/ 313 h 522"/>
                <a:gd name="T2" fmla="*/ 1023 w 1044"/>
                <a:gd name="T3" fmla="*/ 313 h 522"/>
                <a:gd name="T4" fmla="*/ 501 w 1044"/>
                <a:gd name="T5" fmla="*/ 21 h 522"/>
                <a:gd name="T6" fmla="*/ 0 w 1044"/>
                <a:gd name="T7" fmla="*/ 208 h 522"/>
                <a:gd name="T8" fmla="*/ 543 w 1044"/>
                <a:gd name="T9" fmla="*/ 500 h 522"/>
                <a:gd name="T10" fmla="*/ 1023 w 1044"/>
                <a:gd name="T11" fmla="*/ 313 h 522"/>
              </a:gdLst>
              <a:ahLst/>
              <a:cxnLst>
                <a:cxn ang="0">
                  <a:pos x="T0" y="T1"/>
                </a:cxn>
                <a:cxn ang="0">
                  <a:pos x="T2" y="T3"/>
                </a:cxn>
                <a:cxn ang="0">
                  <a:pos x="T4" y="T5"/>
                </a:cxn>
                <a:cxn ang="0">
                  <a:pos x="T6" y="T7"/>
                </a:cxn>
                <a:cxn ang="0">
                  <a:pos x="T8" y="T9"/>
                </a:cxn>
                <a:cxn ang="0">
                  <a:pos x="T10" y="T11"/>
                </a:cxn>
              </a:cxnLst>
              <a:rect l="0" t="0" r="r" b="b"/>
              <a:pathLst>
                <a:path w="1044" h="522">
                  <a:moveTo>
                    <a:pt x="1023" y="313"/>
                  </a:moveTo>
                  <a:lnTo>
                    <a:pt x="1023" y="313"/>
                  </a:lnTo>
                  <a:cubicBezTo>
                    <a:pt x="1023" y="167"/>
                    <a:pt x="772" y="41"/>
                    <a:pt x="501" y="21"/>
                  </a:cubicBezTo>
                  <a:cubicBezTo>
                    <a:pt x="230" y="0"/>
                    <a:pt x="0" y="83"/>
                    <a:pt x="0" y="208"/>
                  </a:cubicBezTo>
                  <a:cubicBezTo>
                    <a:pt x="21" y="354"/>
                    <a:pt x="250" y="480"/>
                    <a:pt x="543" y="500"/>
                  </a:cubicBezTo>
                  <a:cubicBezTo>
                    <a:pt x="814" y="521"/>
                    <a:pt x="1043" y="438"/>
                    <a:pt x="1023"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7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38" name="Freeform 137"/>
            <p:cNvSpPr>
              <a:spLocks noChangeArrowheads="1"/>
            </p:cNvSpPr>
            <p:nvPr/>
          </p:nvSpPr>
          <p:spPr bwMode="auto">
            <a:xfrm>
              <a:off x="4500" y="1046"/>
              <a:ext cx="236" cy="137"/>
            </a:xfrm>
            <a:custGeom>
              <a:avLst/>
              <a:gdLst>
                <a:gd name="T0" fmla="*/ 0 w 1044"/>
                <a:gd name="T1" fmla="*/ 0 h 607"/>
                <a:gd name="T2" fmla="*/ 0 w 1044"/>
                <a:gd name="T3" fmla="*/ 0 h 607"/>
                <a:gd name="T4" fmla="*/ 543 w 1044"/>
                <a:gd name="T5" fmla="*/ 292 h 607"/>
                <a:gd name="T6" fmla="*/ 1023 w 1044"/>
                <a:gd name="T7" fmla="*/ 105 h 607"/>
                <a:gd name="T8" fmla="*/ 1043 w 1044"/>
                <a:gd name="T9" fmla="*/ 397 h 607"/>
                <a:gd name="T10" fmla="*/ 543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0" y="272"/>
                    <a:pt x="543" y="292"/>
                  </a:cubicBezTo>
                  <a:cubicBezTo>
                    <a:pt x="814" y="313"/>
                    <a:pt x="1043" y="230"/>
                    <a:pt x="1023" y="105"/>
                  </a:cubicBezTo>
                  <a:cubicBezTo>
                    <a:pt x="1043" y="397"/>
                    <a:pt x="1043" y="397"/>
                    <a:pt x="1043" y="397"/>
                  </a:cubicBezTo>
                  <a:cubicBezTo>
                    <a:pt x="1043" y="522"/>
                    <a:pt x="835" y="606"/>
                    <a:pt x="543" y="584"/>
                  </a:cubicBezTo>
                  <a:cubicBezTo>
                    <a:pt x="272" y="563"/>
                    <a:pt x="21" y="439"/>
                    <a:pt x="21"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6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39" name="Freeform 138"/>
            <p:cNvSpPr>
              <a:spLocks noChangeArrowheads="1"/>
            </p:cNvSpPr>
            <p:nvPr/>
          </p:nvSpPr>
          <p:spPr bwMode="auto">
            <a:xfrm>
              <a:off x="4855" y="1175"/>
              <a:ext cx="232" cy="121"/>
            </a:xfrm>
            <a:custGeom>
              <a:avLst/>
              <a:gdLst>
                <a:gd name="T0" fmla="*/ 1022 w 1023"/>
                <a:gd name="T1" fmla="*/ 314 h 544"/>
                <a:gd name="T2" fmla="*/ 1022 w 1023"/>
                <a:gd name="T3" fmla="*/ 314 h 544"/>
                <a:gd name="T4" fmla="*/ 501 w 1023"/>
                <a:gd name="T5" fmla="*/ 43 h 544"/>
                <a:gd name="T6" fmla="*/ 0 w 1023"/>
                <a:gd name="T7" fmla="*/ 230 h 544"/>
                <a:gd name="T8" fmla="*/ 521 w 1023"/>
                <a:gd name="T9" fmla="*/ 522 h 544"/>
                <a:gd name="T10" fmla="*/ 1022 w 1023"/>
                <a:gd name="T11" fmla="*/ 314 h 544"/>
              </a:gdLst>
              <a:ahLst/>
              <a:cxnLst>
                <a:cxn ang="0">
                  <a:pos x="T0" y="T1"/>
                </a:cxn>
                <a:cxn ang="0">
                  <a:pos x="T2" y="T3"/>
                </a:cxn>
                <a:cxn ang="0">
                  <a:pos x="T4" y="T5"/>
                </a:cxn>
                <a:cxn ang="0">
                  <a:pos x="T6" y="T7"/>
                </a:cxn>
                <a:cxn ang="0">
                  <a:pos x="T8" y="T9"/>
                </a:cxn>
                <a:cxn ang="0">
                  <a:pos x="T10" y="T11"/>
                </a:cxn>
              </a:cxnLst>
              <a:rect l="0" t="0" r="r" b="b"/>
              <a:pathLst>
                <a:path w="1023" h="544">
                  <a:moveTo>
                    <a:pt x="1022" y="314"/>
                  </a:moveTo>
                  <a:lnTo>
                    <a:pt x="1022" y="314"/>
                  </a:lnTo>
                  <a:cubicBezTo>
                    <a:pt x="1022" y="188"/>
                    <a:pt x="772" y="63"/>
                    <a:pt x="501" y="43"/>
                  </a:cubicBezTo>
                  <a:cubicBezTo>
                    <a:pt x="209" y="0"/>
                    <a:pt x="0" y="84"/>
                    <a:pt x="0" y="230"/>
                  </a:cubicBezTo>
                  <a:cubicBezTo>
                    <a:pt x="21" y="355"/>
                    <a:pt x="250" y="480"/>
                    <a:pt x="521" y="522"/>
                  </a:cubicBezTo>
                  <a:cubicBezTo>
                    <a:pt x="814" y="543"/>
                    <a:pt x="1022" y="460"/>
                    <a:pt x="1022" y="314"/>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5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40" name="Freeform 139"/>
            <p:cNvSpPr>
              <a:spLocks noChangeArrowheads="1"/>
            </p:cNvSpPr>
            <p:nvPr/>
          </p:nvSpPr>
          <p:spPr bwMode="auto">
            <a:xfrm>
              <a:off x="4855" y="1225"/>
              <a:ext cx="236" cy="137"/>
            </a:xfrm>
            <a:custGeom>
              <a:avLst/>
              <a:gdLst>
                <a:gd name="T0" fmla="*/ 0 w 1044"/>
                <a:gd name="T1" fmla="*/ 0 h 606"/>
                <a:gd name="T2" fmla="*/ 0 w 1044"/>
                <a:gd name="T3" fmla="*/ 0 h 606"/>
                <a:gd name="T4" fmla="*/ 521 w 1044"/>
                <a:gd name="T5" fmla="*/ 292 h 606"/>
                <a:gd name="T6" fmla="*/ 1022 w 1044"/>
                <a:gd name="T7" fmla="*/ 84 h 606"/>
                <a:gd name="T8" fmla="*/ 1043 w 1044"/>
                <a:gd name="T9" fmla="*/ 375 h 606"/>
                <a:gd name="T10" fmla="*/ 543 w 1044"/>
                <a:gd name="T11" fmla="*/ 584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92"/>
                  </a:cubicBezTo>
                  <a:cubicBezTo>
                    <a:pt x="814" y="313"/>
                    <a:pt x="1022" y="230"/>
                    <a:pt x="1022" y="84"/>
                  </a:cubicBezTo>
                  <a:cubicBezTo>
                    <a:pt x="1043" y="375"/>
                    <a:pt x="1043" y="375"/>
                    <a:pt x="1043" y="375"/>
                  </a:cubicBezTo>
                  <a:cubicBezTo>
                    <a:pt x="1043" y="521"/>
                    <a:pt x="814" y="605"/>
                    <a:pt x="543" y="584"/>
                  </a:cubicBezTo>
                  <a:cubicBezTo>
                    <a:pt x="271" y="542"/>
                    <a:pt x="21" y="417"/>
                    <a:pt x="21"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6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41" name="Freeform 140"/>
            <p:cNvSpPr>
              <a:spLocks noChangeArrowheads="1"/>
            </p:cNvSpPr>
            <p:nvPr/>
          </p:nvSpPr>
          <p:spPr bwMode="auto">
            <a:xfrm>
              <a:off x="4808" y="876"/>
              <a:ext cx="230" cy="121"/>
            </a:xfrm>
            <a:custGeom>
              <a:avLst/>
              <a:gdLst>
                <a:gd name="T0" fmla="*/ 1022 w 1023"/>
                <a:gd name="T1" fmla="*/ 313 h 544"/>
                <a:gd name="T2" fmla="*/ 1022 w 1023"/>
                <a:gd name="T3" fmla="*/ 313 h 544"/>
                <a:gd name="T4" fmla="*/ 500 w 1023"/>
                <a:gd name="T5" fmla="*/ 21 h 544"/>
                <a:gd name="T6" fmla="*/ 0 w 1023"/>
                <a:gd name="T7" fmla="*/ 209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22" y="188"/>
                    <a:pt x="771" y="63"/>
                    <a:pt x="500" y="21"/>
                  </a:cubicBezTo>
                  <a:cubicBezTo>
                    <a:pt x="208" y="0"/>
                    <a:pt x="0" y="84"/>
                    <a:pt x="0" y="209"/>
                  </a:cubicBezTo>
                  <a:cubicBezTo>
                    <a:pt x="20" y="355"/>
                    <a:pt x="250" y="480"/>
                    <a:pt x="521" y="501"/>
                  </a:cubicBezTo>
                  <a:cubicBezTo>
                    <a:pt x="813" y="543"/>
                    <a:pt x="1022" y="439"/>
                    <a:pt x="1022"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5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42" name="Freeform 141"/>
            <p:cNvSpPr>
              <a:spLocks noChangeArrowheads="1"/>
            </p:cNvSpPr>
            <p:nvPr/>
          </p:nvSpPr>
          <p:spPr bwMode="auto">
            <a:xfrm>
              <a:off x="4808" y="923"/>
              <a:ext cx="236" cy="141"/>
            </a:xfrm>
            <a:custGeom>
              <a:avLst/>
              <a:gdLst>
                <a:gd name="T0" fmla="*/ 0 w 1043"/>
                <a:gd name="T1" fmla="*/ 0 h 627"/>
                <a:gd name="T2" fmla="*/ 0 w 1043"/>
                <a:gd name="T3" fmla="*/ 0 h 627"/>
                <a:gd name="T4" fmla="*/ 521 w 1043"/>
                <a:gd name="T5" fmla="*/ 292 h 627"/>
                <a:gd name="T6" fmla="*/ 1022 w 1043"/>
                <a:gd name="T7" fmla="*/ 104 h 627"/>
                <a:gd name="T8" fmla="*/ 1042 w 1043"/>
                <a:gd name="T9" fmla="*/ 397 h 627"/>
                <a:gd name="T10" fmla="*/ 542 w 1043"/>
                <a:gd name="T11" fmla="*/ 584 h 627"/>
                <a:gd name="T12" fmla="*/ 20 w 1043"/>
                <a:gd name="T13" fmla="*/ 292 h 627"/>
                <a:gd name="T14" fmla="*/ 0 w 1043"/>
                <a:gd name="T15" fmla="*/ 0 h 6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3" h="627">
                  <a:moveTo>
                    <a:pt x="0" y="0"/>
                  </a:moveTo>
                  <a:lnTo>
                    <a:pt x="0" y="0"/>
                  </a:lnTo>
                  <a:cubicBezTo>
                    <a:pt x="20" y="146"/>
                    <a:pt x="250" y="271"/>
                    <a:pt x="521" y="292"/>
                  </a:cubicBezTo>
                  <a:cubicBezTo>
                    <a:pt x="813" y="334"/>
                    <a:pt x="1022" y="230"/>
                    <a:pt x="1022" y="104"/>
                  </a:cubicBezTo>
                  <a:cubicBezTo>
                    <a:pt x="1042" y="397"/>
                    <a:pt x="1042" y="397"/>
                    <a:pt x="1042" y="397"/>
                  </a:cubicBezTo>
                  <a:cubicBezTo>
                    <a:pt x="1042" y="521"/>
                    <a:pt x="813" y="626"/>
                    <a:pt x="542" y="584"/>
                  </a:cubicBezTo>
                  <a:cubicBezTo>
                    <a:pt x="271" y="563"/>
                    <a:pt x="20" y="438"/>
                    <a:pt x="20"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6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43" name="Freeform 142"/>
            <p:cNvSpPr>
              <a:spLocks noChangeArrowheads="1"/>
            </p:cNvSpPr>
            <p:nvPr/>
          </p:nvSpPr>
          <p:spPr bwMode="auto">
            <a:xfrm>
              <a:off x="5162" y="1056"/>
              <a:ext cx="232" cy="117"/>
            </a:xfrm>
            <a:custGeom>
              <a:avLst/>
              <a:gdLst>
                <a:gd name="T0" fmla="*/ 1022 w 1023"/>
                <a:gd name="T1" fmla="*/ 313 h 522"/>
                <a:gd name="T2" fmla="*/ 1022 w 1023"/>
                <a:gd name="T3" fmla="*/ 313 h 522"/>
                <a:gd name="T4" fmla="*/ 500 w 1023"/>
                <a:gd name="T5" fmla="*/ 21 h 522"/>
                <a:gd name="T6" fmla="*/ 0 w 1023"/>
                <a:gd name="T7" fmla="*/ 208 h 522"/>
                <a:gd name="T8" fmla="*/ 522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67"/>
                    <a:pt x="772" y="42"/>
                    <a:pt x="500" y="21"/>
                  </a:cubicBezTo>
                  <a:cubicBezTo>
                    <a:pt x="209" y="0"/>
                    <a:pt x="0" y="84"/>
                    <a:pt x="0" y="208"/>
                  </a:cubicBezTo>
                  <a:cubicBezTo>
                    <a:pt x="21" y="355"/>
                    <a:pt x="250" y="480"/>
                    <a:pt x="522" y="501"/>
                  </a:cubicBezTo>
                  <a:cubicBezTo>
                    <a:pt x="813" y="521"/>
                    <a:pt x="1022" y="438"/>
                    <a:pt x="1022"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7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44" name="Freeform 143"/>
            <p:cNvSpPr>
              <a:spLocks noChangeArrowheads="1"/>
            </p:cNvSpPr>
            <p:nvPr/>
          </p:nvSpPr>
          <p:spPr bwMode="auto">
            <a:xfrm>
              <a:off x="5162" y="1102"/>
              <a:ext cx="236" cy="137"/>
            </a:xfrm>
            <a:custGeom>
              <a:avLst/>
              <a:gdLst>
                <a:gd name="T0" fmla="*/ 0 w 1044"/>
                <a:gd name="T1" fmla="*/ 0 h 607"/>
                <a:gd name="T2" fmla="*/ 0 w 1044"/>
                <a:gd name="T3" fmla="*/ 0 h 607"/>
                <a:gd name="T4" fmla="*/ 522 w 1044"/>
                <a:gd name="T5" fmla="*/ 293 h 607"/>
                <a:gd name="T6" fmla="*/ 1022 w 1044"/>
                <a:gd name="T7" fmla="*/ 105 h 607"/>
                <a:gd name="T8" fmla="*/ 1022 w 1044"/>
                <a:gd name="T9" fmla="*/ 397 h 607"/>
                <a:gd name="T10" fmla="*/ 542 w 1044"/>
                <a:gd name="T11" fmla="*/ 584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7"/>
                    <a:pt x="250" y="272"/>
                    <a:pt x="522" y="293"/>
                  </a:cubicBezTo>
                  <a:cubicBezTo>
                    <a:pt x="813" y="313"/>
                    <a:pt x="1022" y="230"/>
                    <a:pt x="1022" y="105"/>
                  </a:cubicBezTo>
                  <a:cubicBezTo>
                    <a:pt x="1022" y="397"/>
                    <a:pt x="1022" y="397"/>
                    <a:pt x="1022" y="397"/>
                  </a:cubicBezTo>
                  <a:cubicBezTo>
                    <a:pt x="1043" y="522"/>
                    <a:pt x="813" y="606"/>
                    <a:pt x="542" y="584"/>
                  </a:cubicBezTo>
                  <a:cubicBezTo>
                    <a:pt x="250" y="564"/>
                    <a:pt x="21" y="439"/>
                    <a:pt x="21" y="293"/>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6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grpSp>
      <p:grpSp>
        <p:nvGrpSpPr>
          <p:cNvPr id="105" name="Group 204"/>
          <p:cNvGrpSpPr>
            <a:grpSpLocks/>
          </p:cNvGrpSpPr>
          <p:nvPr/>
        </p:nvGrpSpPr>
        <p:grpSpPr bwMode="auto">
          <a:xfrm>
            <a:off x="5478799" y="1341823"/>
            <a:ext cx="1497549" cy="1091230"/>
            <a:chOff x="3658" y="852"/>
            <a:chExt cx="1986" cy="1447"/>
          </a:xfrm>
        </p:grpSpPr>
        <p:sp>
          <p:nvSpPr>
            <p:cNvPr id="106" name="Freeform 105"/>
            <p:cNvSpPr>
              <a:spLocks noChangeArrowheads="1"/>
            </p:cNvSpPr>
            <p:nvPr/>
          </p:nvSpPr>
          <p:spPr bwMode="auto">
            <a:xfrm>
              <a:off x="3658" y="1419"/>
              <a:ext cx="662" cy="880"/>
            </a:xfrm>
            <a:custGeom>
              <a:avLst/>
              <a:gdLst>
                <a:gd name="T0" fmla="*/ 2921 w 2922"/>
                <a:gd name="T1" fmla="*/ 3879 h 3880"/>
                <a:gd name="T2" fmla="*/ 0 w 2922"/>
                <a:gd name="T3" fmla="*/ 2629 h 3880"/>
                <a:gd name="T4" fmla="*/ 0 w 2922"/>
                <a:gd name="T5" fmla="*/ 0 h 3880"/>
                <a:gd name="T6" fmla="*/ 2921 w 2922"/>
                <a:gd name="T7" fmla="*/ 1251 h 3880"/>
                <a:gd name="T8" fmla="*/ 2921 w 2922"/>
                <a:gd name="T9" fmla="*/ 3879 h 3880"/>
              </a:gdLst>
              <a:ahLst/>
              <a:cxnLst>
                <a:cxn ang="0">
                  <a:pos x="T0" y="T1"/>
                </a:cxn>
                <a:cxn ang="0">
                  <a:pos x="T2" y="T3"/>
                </a:cxn>
                <a:cxn ang="0">
                  <a:pos x="T4" y="T5"/>
                </a:cxn>
                <a:cxn ang="0">
                  <a:pos x="T6" y="T7"/>
                </a:cxn>
                <a:cxn ang="0">
                  <a:pos x="T8" y="T9"/>
                </a:cxn>
              </a:cxnLst>
              <a:rect l="0" t="0" r="r" b="b"/>
              <a:pathLst>
                <a:path w="2922" h="3880">
                  <a:moveTo>
                    <a:pt x="2921" y="3879"/>
                  </a:moveTo>
                  <a:lnTo>
                    <a:pt x="0" y="2629"/>
                  </a:lnTo>
                  <a:lnTo>
                    <a:pt x="0" y="0"/>
                  </a:lnTo>
                  <a:lnTo>
                    <a:pt x="2921" y="1251"/>
                  </a:lnTo>
                  <a:lnTo>
                    <a:pt x="2921" y="3879"/>
                  </a:lnTo>
                </a:path>
              </a:pathLst>
            </a:custGeom>
            <a:gradFill flip="none" rotWithShape="1">
              <a:gsLst>
                <a:gs pos="0">
                  <a:schemeClr val="accent3">
                    <a:lumMod val="40000"/>
                    <a:lumOff val="60000"/>
                  </a:schemeClr>
                </a:gs>
                <a:gs pos="46000">
                  <a:schemeClr val="accent3">
                    <a:lumMod val="95000"/>
                    <a:lumOff val="5000"/>
                  </a:schemeClr>
                </a:gs>
                <a:gs pos="100000">
                  <a:schemeClr val="accent3">
                    <a:lumMod val="60000"/>
                  </a:schemeClr>
                </a:gs>
              </a:gsLst>
              <a:path path="circle">
                <a:fillToRect l="50000" t="130000" r="50000" b="-3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07" name="Freeform 106"/>
            <p:cNvSpPr>
              <a:spLocks noChangeArrowheads="1"/>
            </p:cNvSpPr>
            <p:nvPr/>
          </p:nvSpPr>
          <p:spPr bwMode="auto">
            <a:xfrm>
              <a:off x="4320" y="1133"/>
              <a:ext cx="1324" cy="1166"/>
            </a:xfrm>
            <a:custGeom>
              <a:avLst/>
              <a:gdLst>
                <a:gd name="T0" fmla="*/ 2920 w 5842"/>
                <a:gd name="T1" fmla="*/ 1272 h 5152"/>
                <a:gd name="T2" fmla="*/ 0 w 5842"/>
                <a:gd name="T3" fmla="*/ 2523 h 5152"/>
                <a:gd name="T4" fmla="*/ 0 w 5842"/>
                <a:gd name="T5" fmla="*/ 5151 h 5152"/>
                <a:gd name="T6" fmla="*/ 2920 w 5842"/>
                <a:gd name="T7" fmla="*/ 3901 h 5152"/>
                <a:gd name="T8" fmla="*/ 5841 w 5842"/>
                <a:gd name="T9" fmla="*/ 2649 h 5152"/>
                <a:gd name="T10" fmla="*/ 5841 w 5842"/>
                <a:gd name="T11" fmla="*/ 0 h 5152"/>
                <a:gd name="T12" fmla="*/ 2920 w 5842"/>
                <a:gd name="T13" fmla="*/ 1272 h 5152"/>
              </a:gdLst>
              <a:ahLst/>
              <a:cxnLst>
                <a:cxn ang="0">
                  <a:pos x="T0" y="T1"/>
                </a:cxn>
                <a:cxn ang="0">
                  <a:pos x="T2" y="T3"/>
                </a:cxn>
                <a:cxn ang="0">
                  <a:pos x="T4" y="T5"/>
                </a:cxn>
                <a:cxn ang="0">
                  <a:pos x="T6" y="T7"/>
                </a:cxn>
                <a:cxn ang="0">
                  <a:pos x="T8" y="T9"/>
                </a:cxn>
                <a:cxn ang="0">
                  <a:pos x="T10" y="T11"/>
                </a:cxn>
                <a:cxn ang="0">
                  <a:pos x="T12" y="T13"/>
                </a:cxn>
              </a:cxnLst>
              <a:rect l="0" t="0" r="r" b="b"/>
              <a:pathLst>
                <a:path w="5842" h="5152">
                  <a:moveTo>
                    <a:pt x="2920" y="1272"/>
                  </a:moveTo>
                  <a:lnTo>
                    <a:pt x="0" y="2523"/>
                  </a:lnTo>
                  <a:lnTo>
                    <a:pt x="0" y="5151"/>
                  </a:lnTo>
                  <a:lnTo>
                    <a:pt x="2920" y="3901"/>
                  </a:lnTo>
                  <a:lnTo>
                    <a:pt x="5841" y="2649"/>
                  </a:lnTo>
                  <a:lnTo>
                    <a:pt x="5841" y="0"/>
                  </a:lnTo>
                  <a:lnTo>
                    <a:pt x="2920" y="1272"/>
                  </a:lnTo>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08" name="Freeform 107"/>
            <p:cNvSpPr>
              <a:spLocks noChangeArrowheads="1"/>
            </p:cNvSpPr>
            <p:nvPr/>
          </p:nvSpPr>
          <p:spPr bwMode="auto">
            <a:xfrm>
              <a:off x="3658" y="852"/>
              <a:ext cx="1986" cy="856"/>
            </a:xfrm>
            <a:custGeom>
              <a:avLst/>
              <a:gdLst>
                <a:gd name="T0" fmla="*/ 5841 w 8763"/>
                <a:gd name="T1" fmla="*/ 0 h 3776"/>
                <a:gd name="T2" fmla="*/ 2921 w 8763"/>
                <a:gd name="T3" fmla="*/ 1252 h 3776"/>
                <a:gd name="T4" fmla="*/ 0 w 8763"/>
                <a:gd name="T5" fmla="*/ 2524 h 3776"/>
                <a:gd name="T6" fmla="*/ 2921 w 8763"/>
                <a:gd name="T7" fmla="*/ 3775 h 3776"/>
                <a:gd name="T8" fmla="*/ 5841 w 8763"/>
                <a:gd name="T9" fmla="*/ 2524 h 3776"/>
                <a:gd name="T10" fmla="*/ 8762 w 8763"/>
                <a:gd name="T11" fmla="*/ 1252 h 3776"/>
                <a:gd name="T12" fmla="*/ 5841 w 8763"/>
                <a:gd name="T13" fmla="*/ 0 h 3776"/>
              </a:gdLst>
              <a:ahLst/>
              <a:cxnLst>
                <a:cxn ang="0">
                  <a:pos x="T0" y="T1"/>
                </a:cxn>
                <a:cxn ang="0">
                  <a:pos x="T2" y="T3"/>
                </a:cxn>
                <a:cxn ang="0">
                  <a:pos x="T4" y="T5"/>
                </a:cxn>
                <a:cxn ang="0">
                  <a:pos x="T6" y="T7"/>
                </a:cxn>
                <a:cxn ang="0">
                  <a:pos x="T8" y="T9"/>
                </a:cxn>
                <a:cxn ang="0">
                  <a:pos x="T10" y="T11"/>
                </a:cxn>
                <a:cxn ang="0">
                  <a:pos x="T12" y="T13"/>
                </a:cxn>
              </a:cxnLst>
              <a:rect l="0" t="0" r="r" b="b"/>
              <a:pathLst>
                <a:path w="8763" h="3776">
                  <a:moveTo>
                    <a:pt x="5841" y="0"/>
                  </a:moveTo>
                  <a:lnTo>
                    <a:pt x="2921" y="1252"/>
                  </a:lnTo>
                  <a:lnTo>
                    <a:pt x="0" y="2524"/>
                  </a:lnTo>
                  <a:lnTo>
                    <a:pt x="2921" y="3775"/>
                  </a:lnTo>
                  <a:lnTo>
                    <a:pt x="5841" y="2524"/>
                  </a:lnTo>
                  <a:lnTo>
                    <a:pt x="8762" y="1252"/>
                  </a:lnTo>
                  <a:lnTo>
                    <a:pt x="5841" y="0"/>
                  </a:lnTo>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09" name="Freeform 108"/>
            <p:cNvSpPr>
              <a:spLocks noChangeArrowheads="1"/>
            </p:cNvSpPr>
            <p:nvPr/>
          </p:nvSpPr>
          <p:spPr bwMode="auto">
            <a:xfrm>
              <a:off x="3872" y="1246"/>
              <a:ext cx="234" cy="121"/>
            </a:xfrm>
            <a:custGeom>
              <a:avLst/>
              <a:gdLst>
                <a:gd name="T0" fmla="*/ 1022 w 1044"/>
                <a:gd name="T1" fmla="*/ 333 h 543"/>
                <a:gd name="T2" fmla="*/ 1022 w 1044"/>
                <a:gd name="T3" fmla="*/ 333 h 543"/>
                <a:gd name="T4" fmla="*/ 500 w 1044"/>
                <a:gd name="T5" fmla="*/ 41 h 543"/>
                <a:gd name="T6" fmla="*/ 20 w 1044"/>
                <a:gd name="T7" fmla="*/ 229 h 543"/>
                <a:gd name="T8" fmla="*/ 542 w 1044"/>
                <a:gd name="T9" fmla="*/ 521 h 543"/>
                <a:gd name="T10" fmla="*/ 1022 w 1044"/>
                <a:gd name="T11" fmla="*/ 333 h 543"/>
              </a:gdLst>
              <a:ahLst/>
              <a:cxnLst>
                <a:cxn ang="0">
                  <a:pos x="T0" y="T1"/>
                </a:cxn>
                <a:cxn ang="0">
                  <a:pos x="T2" y="T3"/>
                </a:cxn>
                <a:cxn ang="0">
                  <a:pos x="T4" y="T5"/>
                </a:cxn>
                <a:cxn ang="0">
                  <a:pos x="T6" y="T7"/>
                </a:cxn>
                <a:cxn ang="0">
                  <a:pos x="T8" y="T9"/>
                </a:cxn>
                <a:cxn ang="0">
                  <a:pos x="T10" y="T11"/>
                </a:cxn>
              </a:cxnLst>
              <a:rect l="0" t="0" r="r" b="b"/>
              <a:pathLst>
                <a:path w="1044" h="543">
                  <a:moveTo>
                    <a:pt x="1022" y="333"/>
                  </a:moveTo>
                  <a:lnTo>
                    <a:pt x="1022" y="333"/>
                  </a:lnTo>
                  <a:cubicBezTo>
                    <a:pt x="1022" y="187"/>
                    <a:pt x="793" y="62"/>
                    <a:pt x="500" y="41"/>
                  </a:cubicBezTo>
                  <a:cubicBezTo>
                    <a:pt x="229" y="0"/>
                    <a:pt x="0" y="104"/>
                    <a:pt x="20" y="229"/>
                  </a:cubicBezTo>
                  <a:cubicBezTo>
                    <a:pt x="20" y="354"/>
                    <a:pt x="250" y="479"/>
                    <a:pt x="542" y="521"/>
                  </a:cubicBezTo>
                  <a:cubicBezTo>
                    <a:pt x="813" y="542"/>
                    <a:pt x="1043" y="458"/>
                    <a:pt x="1022" y="33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5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10" name="Freeform 109"/>
            <p:cNvSpPr>
              <a:spLocks noChangeArrowheads="1"/>
            </p:cNvSpPr>
            <p:nvPr/>
          </p:nvSpPr>
          <p:spPr bwMode="auto">
            <a:xfrm>
              <a:off x="3876" y="1298"/>
              <a:ext cx="230" cy="135"/>
            </a:xfrm>
            <a:custGeom>
              <a:avLst/>
              <a:gdLst>
                <a:gd name="T0" fmla="*/ 0 w 1024"/>
                <a:gd name="T1" fmla="*/ 0 h 606"/>
                <a:gd name="T2" fmla="*/ 0 w 1024"/>
                <a:gd name="T3" fmla="*/ 0 h 606"/>
                <a:gd name="T4" fmla="*/ 522 w 1024"/>
                <a:gd name="T5" fmla="*/ 292 h 606"/>
                <a:gd name="T6" fmla="*/ 1002 w 1024"/>
                <a:gd name="T7" fmla="*/ 104 h 606"/>
                <a:gd name="T8" fmla="*/ 1023 w 1024"/>
                <a:gd name="T9" fmla="*/ 396 h 606"/>
                <a:gd name="T10" fmla="*/ 522 w 1024"/>
                <a:gd name="T11" fmla="*/ 584 h 606"/>
                <a:gd name="T12" fmla="*/ 0 w 1024"/>
                <a:gd name="T13" fmla="*/ 292 h 606"/>
                <a:gd name="T14" fmla="*/ 0 w 102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4" h="606">
                  <a:moveTo>
                    <a:pt x="0" y="0"/>
                  </a:moveTo>
                  <a:lnTo>
                    <a:pt x="0" y="0"/>
                  </a:lnTo>
                  <a:cubicBezTo>
                    <a:pt x="0" y="125"/>
                    <a:pt x="230" y="250"/>
                    <a:pt x="522" y="292"/>
                  </a:cubicBezTo>
                  <a:cubicBezTo>
                    <a:pt x="793" y="313"/>
                    <a:pt x="1023" y="229"/>
                    <a:pt x="1002" y="104"/>
                  </a:cubicBezTo>
                  <a:cubicBezTo>
                    <a:pt x="1023" y="396"/>
                    <a:pt x="1023" y="396"/>
                    <a:pt x="1023" y="396"/>
                  </a:cubicBezTo>
                  <a:cubicBezTo>
                    <a:pt x="1023" y="521"/>
                    <a:pt x="814" y="605"/>
                    <a:pt x="522" y="584"/>
                  </a:cubicBezTo>
                  <a:cubicBezTo>
                    <a:pt x="251" y="563"/>
                    <a:pt x="22" y="417"/>
                    <a:pt x="0" y="292"/>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6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11" name="Freeform 110"/>
            <p:cNvSpPr>
              <a:spLocks noChangeArrowheads="1"/>
            </p:cNvSpPr>
            <p:nvPr/>
          </p:nvSpPr>
          <p:spPr bwMode="auto">
            <a:xfrm>
              <a:off x="4225" y="1423"/>
              <a:ext cx="236" cy="123"/>
            </a:xfrm>
            <a:custGeom>
              <a:avLst/>
              <a:gdLst>
                <a:gd name="T0" fmla="*/ 1022 w 1044"/>
                <a:gd name="T1" fmla="*/ 313 h 544"/>
                <a:gd name="T2" fmla="*/ 1022 w 1044"/>
                <a:gd name="T3" fmla="*/ 313 h 544"/>
                <a:gd name="T4" fmla="*/ 501 w 1044"/>
                <a:gd name="T5" fmla="*/ 21 h 544"/>
                <a:gd name="T6" fmla="*/ 21 w 1044"/>
                <a:gd name="T7" fmla="*/ 230 h 544"/>
                <a:gd name="T8" fmla="*/ 542 w 1044"/>
                <a:gd name="T9" fmla="*/ 522 h 544"/>
                <a:gd name="T10" fmla="*/ 1022 w 1044"/>
                <a:gd name="T11" fmla="*/ 313 h 544"/>
              </a:gdLst>
              <a:ahLst/>
              <a:cxnLst>
                <a:cxn ang="0">
                  <a:pos x="T0" y="T1"/>
                </a:cxn>
                <a:cxn ang="0">
                  <a:pos x="T2" y="T3"/>
                </a:cxn>
                <a:cxn ang="0">
                  <a:pos x="T4" y="T5"/>
                </a:cxn>
                <a:cxn ang="0">
                  <a:pos x="T6" y="T7"/>
                </a:cxn>
                <a:cxn ang="0">
                  <a:pos x="T8" y="T9"/>
                </a:cxn>
                <a:cxn ang="0">
                  <a:pos x="T10" y="T11"/>
                </a:cxn>
              </a:cxnLst>
              <a:rect l="0" t="0" r="r" b="b"/>
              <a:pathLst>
                <a:path w="1044" h="544">
                  <a:moveTo>
                    <a:pt x="1022" y="313"/>
                  </a:moveTo>
                  <a:lnTo>
                    <a:pt x="1022" y="313"/>
                  </a:lnTo>
                  <a:cubicBezTo>
                    <a:pt x="1022" y="188"/>
                    <a:pt x="793" y="63"/>
                    <a:pt x="501" y="21"/>
                  </a:cubicBezTo>
                  <a:cubicBezTo>
                    <a:pt x="230" y="0"/>
                    <a:pt x="0" y="83"/>
                    <a:pt x="21" y="230"/>
                  </a:cubicBezTo>
                  <a:cubicBezTo>
                    <a:pt x="21" y="355"/>
                    <a:pt x="251" y="480"/>
                    <a:pt x="542" y="522"/>
                  </a:cubicBezTo>
                  <a:cubicBezTo>
                    <a:pt x="814" y="543"/>
                    <a:pt x="1043" y="459"/>
                    <a:pt x="1022" y="31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5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12" name="Freeform 111"/>
            <p:cNvSpPr>
              <a:spLocks noChangeArrowheads="1"/>
            </p:cNvSpPr>
            <p:nvPr/>
          </p:nvSpPr>
          <p:spPr bwMode="auto">
            <a:xfrm>
              <a:off x="4229" y="1478"/>
              <a:ext cx="232" cy="135"/>
            </a:xfrm>
            <a:custGeom>
              <a:avLst/>
              <a:gdLst>
                <a:gd name="T0" fmla="*/ 0 w 1023"/>
                <a:gd name="T1" fmla="*/ 0 h 605"/>
                <a:gd name="T2" fmla="*/ 0 w 1023"/>
                <a:gd name="T3" fmla="*/ 0 h 605"/>
                <a:gd name="T4" fmla="*/ 521 w 1023"/>
                <a:gd name="T5" fmla="*/ 292 h 605"/>
                <a:gd name="T6" fmla="*/ 1001 w 1023"/>
                <a:gd name="T7" fmla="*/ 83 h 605"/>
                <a:gd name="T8" fmla="*/ 1022 w 1023"/>
                <a:gd name="T9" fmla="*/ 375 h 605"/>
                <a:gd name="T10" fmla="*/ 521 w 1023"/>
                <a:gd name="T11" fmla="*/ 584 h 605"/>
                <a:gd name="T12" fmla="*/ 0 w 1023"/>
                <a:gd name="T13" fmla="*/ 292 h 605"/>
                <a:gd name="T14" fmla="*/ 0 w 1023"/>
                <a:gd name="T15" fmla="*/ 0 h 6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3" h="605">
                  <a:moveTo>
                    <a:pt x="0" y="0"/>
                  </a:moveTo>
                  <a:lnTo>
                    <a:pt x="0" y="0"/>
                  </a:lnTo>
                  <a:cubicBezTo>
                    <a:pt x="0" y="125"/>
                    <a:pt x="230" y="250"/>
                    <a:pt x="521" y="292"/>
                  </a:cubicBezTo>
                  <a:cubicBezTo>
                    <a:pt x="793" y="313"/>
                    <a:pt x="1022" y="229"/>
                    <a:pt x="1001" y="83"/>
                  </a:cubicBezTo>
                  <a:cubicBezTo>
                    <a:pt x="1022" y="375"/>
                    <a:pt x="1022" y="375"/>
                    <a:pt x="1022" y="375"/>
                  </a:cubicBezTo>
                  <a:cubicBezTo>
                    <a:pt x="1022" y="521"/>
                    <a:pt x="814" y="604"/>
                    <a:pt x="521" y="584"/>
                  </a:cubicBezTo>
                  <a:cubicBezTo>
                    <a:pt x="250" y="542"/>
                    <a:pt x="21" y="417"/>
                    <a:pt x="0" y="292"/>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6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13" name="Freeform 112"/>
            <p:cNvSpPr>
              <a:spLocks noChangeArrowheads="1"/>
            </p:cNvSpPr>
            <p:nvPr/>
          </p:nvSpPr>
          <p:spPr bwMode="auto">
            <a:xfrm>
              <a:off x="4183" y="1122"/>
              <a:ext cx="232" cy="121"/>
            </a:xfrm>
            <a:custGeom>
              <a:avLst/>
              <a:gdLst>
                <a:gd name="T0" fmla="*/ 1022 w 1023"/>
                <a:gd name="T1" fmla="*/ 313 h 544"/>
                <a:gd name="T2" fmla="*/ 1022 w 1023"/>
                <a:gd name="T3" fmla="*/ 313 h 544"/>
                <a:gd name="T4" fmla="*/ 501 w 1023"/>
                <a:gd name="T5" fmla="*/ 21 h 544"/>
                <a:gd name="T6" fmla="*/ 0 w 1023"/>
                <a:gd name="T7" fmla="*/ 229 h 544"/>
                <a:gd name="T8" fmla="*/ 521 w 1023"/>
                <a:gd name="T9" fmla="*/ 500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1"/>
                  </a:cubicBezTo>
                  <a:cubicBezTo>
                    <a:pt x="208" y="0"/>
                    <a:pt x="0" y="83"/>
                    <a:pt x="0" y="229"/>
                  </a:cubicBezTo>
                  <a:cubicBezTo>
                    <a:pt x="0" y="355"/>
                    <a:pt x="250" y="480"/>
                    <a:pt x="521" y="500"/>
                  </a:cubicBezTo>
                  <a:cubicBezTo>
                    <a:pt x="813" y="543"/>
                    <a:pt x="1022" y="459"/>
                    <a:pt x="1022" y="31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5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14" name="Freeform 113"/>
            <p:cNvSpPr>
              <a:spLocks noChangeArrowheads="1"/>
            </p:cNvSpPr>
            <p:nvPr/>
          </p:nvSpPr>
          <p:spPr bwMode="auto">
            <a:xfrm>
              <a:off x="4183" y="1175"/>
              <a:ext cx="236" cy="135"/>
            </a:xfrm>
            <a:custGeom>
              <a:avLst/>
              <a:gdLst>
                <a:gd name="T0" fmla="*/ 0 w 1044"/>
                <a:gd name="T1" fmla="*/ 0 h 606"/>
                <a:gd name="T2" fmla="*/ 0 w 1044"/>
                <a:gd name="T3" fmla="*/ 0 h 606"/>
                <a:gd name="T4" fmla="*/ 521 w 1044"/>
                <a:gd name="T5" fmla="*/ 271 h 606"/>
                <a:gd name="T6" fmla="*/ 1022 w 1044"/>
                <a:gd name="T7" fmla="*/ 84 h 606"/>
                <a:gd name="T8" fmla="*/ 1022 w 1044"/>
                <a:gd name="T9" fmla="*/ 376 h 606"/>
                <a:gd name="T10" fmla="*/ 542 w 1044"/>
                <a:gd name="T11" fmla="*/ 564 h 606"/>
                <a:gd name="T12" fmla="*/ 21 w 1044"/>
                <a:gd name="T13" fmla="*/ 293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0" y="126"/>
                    <a:pt x="250" y="251"/>
                    <a:pt x="521" y="271"/>
                  </a:cubicBezTo>
                  <a:cubicBezTo>
                    <a:pt x="813" y="314"/>
                    <a:pt x="1022" y="230"/>
                    <a:pt x="1022" y="84"/>
                  </a:cubicBezTo>
                  <a:cubicBezTo>
                    <a:pt x="1022" y="376"/>
                    <a:pt x="1022" y="376"/>
                    <a:pt x="1022" y="376"/>
                  </a:cubicBezTo>
                  <a:cubicBezTo>
                    <a:pt x="1043" y="522"/>
                    <a:pt x="813" y="605"/>
                    <a:pt x="542" y="564"/>
                  </a:cubicBezTo>
                  <a:cubicBezTo>
                    <a:pt x="250" y="543"/>
                    <a:pt x="21" y="418"/>
                    <a:pt x="21" y="293"/>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6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15" name="Freeform 114"/>
            <p:cNvSpPr>
              <a:spLocks noChangeArrowheads="1"/>
            </p:cNvSpPr>
            <p:nvPr/>
          </p:nvSpPr>
          <p:spPr bwMode="auto">
            <a:xfrm>
              <a:off x="4534" y="1300"/>
              <a:ext cx="234" cy="117"/>
            </a:xfrm>
            <a:custGeom>
              <a:avLst/>
              <a:gdLst>
                <a:gd name="T0" fmla="*/ 1044 w 1045"/>
                <a:gd name="T1" fmla="*/ 313 h 522"/>
                <a:gd name="T2" fmla="*/ 1044 w 1045"/>
                <a:gd name="T3" fmla="*/ 313 h 522"/>
                <a:gd name="T4" fmla="*/ 501 w 1045"/>
                <a:gd name="T5" fmla="*/ 21 h 522"/>
                <a:gd name="T6" fmla="*/ 21 w 1045"/>
                <a:gd name="T7" fmla="*/ 208 h 522"/>
                <a:gd name="T8" fmla="*/ 543 w 1045"/>
                <a:gd name="T9" fmla="*/ 500 h 522"/>
                <a:gd name="T10" fmla="*/ 1044 w 1045"/>
                <a:gd name="T11" fmla="*/ 313 h 522"/>
              </a:gdLst>
              <a:ahLst/>
              <a:cxnLst>
                <a:cxn ang="0">
                  <a:pos x="T0" y="T1"/>
                </a:cxn>
                <a:cxn ang="0">
                  <a:pos x="T2" y="T3"/>
                </a:cxn>
                <a:cxn ang="0">
                  <a:pos x="T4" y="T5"/>
                </a:cxn>
                <a:cxn ang="0">
                  <a:pos x="T6" y="T7"/>
                </a:cxn>
                <a:cxn ang="0">
                  <a:pos x="T8" y="T9"/>
                </a:cxn>
                <a:cxn ang="0">
                  <a:pos x="T10" y="T11"/>
                </a:cxn>
              </a:cxnLst>
              <a:rect l="0" t="0" r="r" b="b"/>
              <a:pathLst>
                <a:path w="1045" h="522">
                  <a:moveTo>
                    <a:pt x="1044" y="313"/>
                  </a:moveTo>
                  <a:lnTo>
                    <a:pt x="1044" y="313"/>
                  </a:lnTo>
                  <a:cubicBezTo>
                    <a:pt x="1022" y="187"/>
                    <a:pt x="793" y="41"/>
                    <a:pt x="501" y="21"/>
                  </a:cubicBezTo>
                  <a:cubicBezTo>
                    <a:pt x="230" y="0"/>
                    <a:pt x="0" y="83"/>
                    <a:pt x="21" y="208"/>
                  </a:cubicBezTo>
                  <a:cubicBezTo>
                    <a:pt x="21" y="354"/>
                    <a:pt x="271" y="480"/>
                    <a:pt x="543" y="500"/>
                  </a:cubicBezTo>
                  <a:cubicBezTo>
                    <a:pt x="814" y="521"/>
                    <a:pt x="1044" y="438"/>
                    <a:pt x="1044" y="31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7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16" name="Freeform 115"/>
            <p:cNvSpPr>
              <a:spLocks noChangeArrowheads="1"/>
            </p:cNvSpPr>
            <p:nvPr/>
          </p:nvSpPr>
          <p:spPr bwMode="auto">
            <a:xfrm>
              <a:off x="4538" y="1348"/>
              <a:ext cx="236" cy="137"/>
            </a:xfrm>
            <a:custGeom>
              <a:avLst/>
              <a:gdLst>
                <a:gd name="T0" fmla="*/ 0 w 1044"/>
                <a:gd name="T1" fmla="*/ 0 h 607"/>
                <a:gd name="T2" fmla="*/ 0 w 1044"/>
                <a:gd name="T3" fmla="*/ 0 h 607"/>
                <a:gd name="T4" fmla="*/ 522 w 1044"/>
                <a:gd name="T5" fmla="*/ 292 h 607"/>
                <a:gd name="T6" fmla="*/ 1023 w 1044"/>
                <a:gd name="T7" fmla="*/ 105 h 607"/>
                <a:gd name="T8" fmla="*/ 1023 w 1044"/>
                <a:gd name="T9" fmla="*/ 397 h 607"/>
                <a:gd name="T10" fmla="*/ 543 w 1044"/>
                <a:gd name="T11" fmla="*/ 584 h 607"/>
                <a:gd name="T12" fmla="*/ 0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6"/>
                    <a:pt x="250" y="272"/>
                    <a:pt x="522" y="292"/>
                  </a:cubicBezTo>
                  <a:cubicBezTo>
                    <a:pt x="793" y="313"/>
                    <a:pt x="1023" y="230"/>
                    <a:pt x="1023" y="105"/>
                  </a:cubicBezTo>
                  <a:cubicBezTo>
                    <a:pt x="1023" y="397"/>
                    <a:pt x="1023" y="397"/>
                    <a:pt x="1023" y="397"/>
                  </a:cubicBezTo>
                  <a:cubicBezTo>
                    <a:pt x="1043" y="522"/>
                    <a:pt x="814" y="606"/>
                    <a:pt x="543" y="584"/>
                  </a:cubicBezTo>
                  <a:cubicBezTo>
                    <a:pt x="250" y="564"/>
                    <a:pt x="21" y="439"/>
                    <a:pt x="0" y="292"/>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6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17" name="Freeform 116"/>
            <p:cNvSpPr>
              <a:spLocks noChangeArrowheads="1"/>
            </p:cNvSpPr>
            <p:nvPr/>
          </p:nvSpPr>
          <p:spPr bwMode="auto">
            <a:xfrm>
              <a:off x="4500" y="999"/>
              <a:ext cx="236" cy="117"/>
            </a:xfrm>
            <a:custGeom>
              <a:avLst/>
              <a:gdLst>
                <a:gd name="T0" fmla="*/ 1023 w 1044"/>
                <a:gd name="T1" fmla="*/ 313 h 522"/>
                <a:gd name="T2" fmla="*/ 1023 w 1044"/>
                <a:gd name="T3" fmla="*/ 313 h 522"/>
                <a:gd name="T4" fmla="*/ 501 w 1044"/>
                <a:gd name="T5" fmla="*/ 21 h 522"/>
                <a:gd name="T6" fmla="*/ 0 w 1044"/>
                <a:gd name="T7" fmla="*/ 208 h 522"/>
                <a:gd name="T8" fmla="*/ 543 w 1044"/>
                <a:gd name="T9" fmla="*/ 500 h 522"/>
                <a:gd name="T10" fmla="*/ 1023 w 1044"/>
                <a:gd name="T11" fmla="*/ 313 h 522"/>
              </a:gdLst>
              <a:ahLst/>
              <a:cxnLst>
                <a:cxn ang="0">
                  <a:pos x="T0" y="T1"/>
                </a:cxn>
                <a:cxn ang="0">
                  <a:pos x="T2" y="T3"/>
                </a:cxn>
                <a:cxn ang="0">
                  <a:pos x="T4" y="T5"/>
                </a:cxn>
                <a:cxn ang="0">
                  <a:pos x="T6" y="T7"/>
                </a:cxn>
                <a:cxn ang="0">
                  <a:pos x="T8" y="T9"/>
                </a:cxn>
                <a:cxn ang="0">
                  <a:pos x="T10" y="T11"/>
                </a:cxn>
              </a:cxnLst>
              <a:rect l="0" t="0" r="r" b="b"/>
              <a:pathLst>
                <a:path w="1044" h="522">
                  <a:moveTo>
                    <a:pt x="1023" y="313"/>
                  </a:moveTo>
                  <a:lnTo>
                    <a:pt x="1023" y="313"/>
                  </a:lnTo>
                  <a:cubicBezTo>
                    <a:pt x="1023" y="167"/>
                    <a:pt x="772" y="41"/>
                    <a:pt x="501" y="21"/>
                  </a:cubicBezTo>
                  <a:cubicBezTo>
                    <a:pt x="230" y="0"/>
                    <a:pt x="0" y="83"/>
                    <a:pt x="0" y="208"/>
                  </a:cubicBezTo>
                  <a:cubicBezTo>
                    <a:pt x="21" y="354"/>
                    <a:pt x="250" y="480"/>
                    <a:pt x="543" y="500"/>
                  </a:cubicBezTo>
                  <a:cubicBezTo>
                    <a:pt x="814" y="521"/>
                    <a:pt x="1043" y="438"/>
                    <a:pt x="1023" y="31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7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18" name="Freeform 117"/>
            <p:cNvSpPr>
              <a:spLocks noChangeArrowheads="1"/>
            </p:cNvSpPr>
            <p:nvPr/>
          </p:nvSpPr>
          <p:spPr bwMode="auto">
            <a:xfrm>
              <a:off x="4500" y="1046"/>
              <a:ext cx="236" cy="137"/>
            </a:xfrm>
            <a:custGeom>
              <a:avLst/>
              <a:gdLst>
                <a:gd name="T0" fmla="*/ 0 w 1044"/>
                <a:gd name="T1" fmla="*/ 0 h 607"/>
                <a:gd name="T2" fmla="*/ 0 w 1044"/>
                <a:gd name="T3" fmla="*/ 0 h 607"/>
                <a:gd name="T4" fmla="*/ 543 w 1044"/>
                <a:gd name="T5" fmla="*/ 292 h 607"/>
                <a:gd name="T6" fmla="*/ 1023 w 1044"/>
                <a:gd name="T7" fmla="*/ 105 h 607"/>
                <a:gd name="T8" fmla="*/ 1043 w 1044"/>
                <a:gd name="T9" fmla="*/ 397 h 607"/>
                <a:gd name="T10" fmla="*/ 543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0" y="272"/>
                    <a:pt x="543" y="292"/>
                  </a:cubicBezTo>
                  <a:cubicBezTo>
                    <a:pt x="814" y="313"/>
                    <a:pt x="1043" y="230"/>
                    <a:pt x="1023" y="105"/>
                  </a:cubicBezTo>
                  <a:cubicBezTo>
                    <a:pt x="1043" y="397"/>
                    <a:pt x="1043" y="397"/>
                    <a:pt x="1043" y="397"/>
                  </a:cubicBezTo>
                  <a:cubicBezTo>
                    <a:pt x="1043" y="522"/>
                    <a:pt x="835" y="606"/>
                    <a:pt x="543" y="584"/>
                  </a:cubicBezTo>
                  <a:cubicBezTo>
                    <a:pt x="272" y="563"/>
                    <a:pt x="21" y="439"/>
                    <a:pt x="21" y="292"/>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6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19" name="Freeform 118"/>
            <p:cNvSpPr>
              <a:spLocks noChangeArrowheads="1"/>
            </p:cNvSpPr>
            <p:nvPr/>
          </p:nvSpPr>
          <p:spPr bwMode="auto">
            <a:xfrm>
              <a:off x="4855" y="1175"/>
              <a:ext cx="232" cy="121"/>
            </a:xfrm>
            <a:custGeom>
              <a:avLst/>
              <a:gdLst>
                <a:gd name="T0" fmla="*/ 1022 w 1023"/>
                <a:gd name="T1" fmla="*/ 314 h 544"/>
                <a:gd name="T2" fmla="*/ 1022 w 1023"/>
                <a:gd name="T3" fmla="*/ 314 h 544"/>
                <a:gd name="T4" fmla="*/ 501 w 1023"/>
                <a:gd name="T5" fmla="*/ 43 h 544"/>
                <a:gd name="T6" fmla="*/ 0 w 1023"/>
                <a:gd name="T7" fmla="*/ 230 h 544"/>
                <a:gd name="T8" fmla="*/ 521 w 1023"/>
                <a:gd name="T9" fmla="*/ 522 h 544"/>
                <a:gd name="T10" fmla="*/ 1022 w 1023"/>
                <a:gd name="T11" fmla="*/ 314 h 544"/>
              </a:gdLst>
              <a:ahLst/>
              <a:cxnLst>
                <a:cxn ang="0">
                  <a:pos x="T0" y="T1"/>
                </a:cxn>
                <a:cxn ang="0">
                  <a:pos x="T2" y="T3"/>
                </a:cxn>
                <a:cxn ang="0">
                  <a:pos x="T4" y="T5"/>
                </a:cxn>
                <a:cxn ang="0">
                  <a:pos x="T6" y="T7"/>
                </a:cxn>
                <a:cxn ang="0">
                  <a:pos x="T8" y="T9"/>
                </a:cxn>
                <a:cxn ang="0">
                  <a:pos x="T10" y="T11"/>
                </a:cxn>
              </a:cxnLst>
              <a:rect l="0" t="0" r="r" b="b"/>
              <a:pathLst>
                <a:path w="1023" h="544">
                  <a:moveTo>
                    <a:pt x="1022" y="314"/>
                  </a:moveTo>
                  <a:lnTo>
                    <a:pt x="1022" y="314"/>
                  </a:lnTo>
                  <a:cubicBezTo>
                    <a:pt x="1022" y="188"/>
                    <a:pt x="772" y="63"/>
                    <a:pt x="501" y="43"/>
                  </a:cubicBezTo>
                  <a:cubicBezTo>
                    <a:pt x="209" y="0"/>
                    <a:pt x="0" y="84"/>
                    <a:pt x="0" y="230"/>
                  </a:cubicBezTo>
                  <a:cubicBezTo>
                    <a:pt x="21" y="355"/>
                    <a:pt x="250" y="480"/>
                    <a:pt x="521" y="522"/>
                  </a:cubicBezTo>
                  <a:cubicBezTo>
                    <a:pt x="814" y="543"/>
                    <a:pt x="1022" y="460"/>
                    <a:pt x="1022" y="314"/>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5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20" name="Freeform 119"/>
            <p:cNvSpPr>
              <a:spLocks noChangeArrowheads="1"/>
            </p:cNvSpPr>
            <p:nvPr/>
          </p:nvSpPr>
          <p:spPr bwMode="auto">
            <a:xfrm>
              <a:off x="4855" y="1225"/>
              <a:ext cx="236" cy="137"/>
            </a:xfrm>
            <a:custGeom>
              <a:avLst/>
              <a:gdLst>
                <a:gd name="T0" fmla="*/ 0 w 1044"/>
                <a:gd name="T1" fmla="*/ 0 h 606"/>
                <a:gd name="T2" fmla="*/ 0 w 1044"/>
                <a:gd name="T3" fmla="*/ 0 h 606"/>
                <a:gd name="T4" fmla="*/ 521 w 1044"/>
                <a:gd name="T5" fmla="*/ 292 h 606"/>
                <a:gd name="T6" fmla="*/ 1022 w 1044"/>
                <a:gd name="T7" fmla="*/ 84 h 606"/>
                <a:gd name="T8" fmla="*/ 1043 w 1044"/>
                <a:gd name="T9" fmla="*/ 375 h 606"/>
                <a:gd name="T10" fmla="*/ 543 w 1044"/>
                <a:gd name="T11" fmla="*/ 584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92"/>
                  </a:cubicBezTo>
                  <a:cubicBezTo>
                    <a:pt x="814" y="313"/>
                    <a:pt x="1022" y="230"/>
                    <a:pt x="1022" y="84"/>
                  </a:cubicBezTo>
                  <a:cubicBezTo>
                    <a:pt x="1043" y="375"/>
                    <a:pt x="1043" y="375"/>
                    <a:pt x="1043" y="375"/>
                  </a:cubicBezTo>
                  <a:cubicBezTo>
                    <a:pt x="1043" y="521"/>
                    <a:pt x="814" y="605"/>
                    <a:pt x="543" y="584"/>
                  </a:cubicBezTo>
                  <a:cubicBezTo>
                    <a:pt x="271" y="542"/>
                    <a:pt x="21" y="417"/>
                    <a:pt x="21" y="292"/>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6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21" name="Freeform 120"/>
            <p:cNvSpPr>
              <a:spLocks noChangeArrowheads="1"/>
            </p:cNvSpPr>
            <p:nvPr/>
          </p:nvSpPr>
          <p:spPr bwMode="auto">
            <a:xfrm>
              <a:off x="4808" y="876"/>
              <a:ext cx="230" cy="121"/>
            </a:xfrm>
            <a:custGeom>
              <a:avLst/>
              <a:gdLst>
                <a:gd name="T0" fmla="*/ 1022 w 1023"/>
                <a:gd name="T1" fmla="*/ 313 h 544"/>
                <a:gd name="T2" fmla="*/ 1022 w 1023"/>
                <a:gd name="T3" fmla="*/ 313 h 544"/>
                <a:gd name="T4" fmla="*/ 500 w 1023"/>
                <a:gd name="T5" fmla="*/ 21 h 544"/>
                <a:gd name="T6" fmla="*/ 0 w 1023"/>
                <a:gd name="T7" fmla="*/ 209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22" y="188"/>
                    <a:pt x="771" y="63"/>
                    <a:pt x="500" y="21"/>
                  </a:cubicBezTo>
                  <a:cubicBezTo>
                    <a:pt x="208" y="0"/>
                    <a:pt x="0" y="84"/>
                    <a:pt x="0" y="209"/>
                  </a:cubicBezTo>
                  <a:cubicBezTo>
                    <a:pt x="20" y="355"/>
                    <a:pt x="250" y="480"/>
                    <a:pt x="521" y="501"/>
                  </a:cubicBezTo>
                  <a:cubicBezTo>
                    <a:pt x="813" y="543"/>
                    <a:pt x="1022" y="439"/>
                    <a:pt x="1022" y="31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5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22" name="Freeform 121"/>
            <p:cNvSpPr>
              <a:spLocks noChangeArrowheads="1"/>
            </p:cNvSpPr>
            <p:nvPr/>
          </p:nvSpPr>
          <p:spPr bwMode="auto">
            <a:xfrm>
              <a:off x="4808" y="923"/>
              <a:ext cx="236" cy="141"/>
            </a:xfrm>
            <a:custGeom>
              <a:avLst/>
              <a:gdLst>
                <a:gd name="T0" fmla="*/ 0 w 1043"/>
                <a:gd name="T1" fmla="*/ 0 h 627"/>
                <a:gd name="T2" fmla="*/ 0 w 1043"/>
                <a:gd name="T3" fmla="*/ 0 h 627"/>
                <a:gd name="T4" fmla="*/ 521 w 1043"/>
                <a:gd name="T5" fmla="*/ 292 h 627"/>
                <a:gd name="T6" fmla="*/ 1022 w 1043"/>
                <a:gd name="T7" fmla="*/ 104 h 627"/>
                <a:gd name="T8" fmla="*/ 1042 w 1043"/>
                <a:gd name="T9" fmla="*/ 397 h 627"/>
                <a:gd name="T10" fmla="*/ 542 w 1043"/>
                <a:gd name="T11" fmla="*/ 584 h 627"/>
                <a:gd name="T12" fmla="*/ 20 w 1043"/>
                <a:gd name="T13" fmla="*/ 292 h 627"/>
                <a:gd name="T14" fmla="*/ 0 w 1043"/>
                <a:gd name="T15" fmla="*/ 0 h 6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3" h="627">
                  <a:moveTo>
                    <a:pt x="0" y="0"/>
                  </a:moveTo>
                  <a:lnTo>
                    <a:pt x="0" y="0"/>
                  </a:lnTo>
                  <a:cubicBezTo>
                    <a:pt x="20" y="146"/>
                    <a:pt x="250" y="271"/>
                    <a:pt x="521" y="292"/>
                  </a:cubicBezTo>
                  <a:cubicBezTo>
                    <a:pt x="813" y="334"/>
                    <a:pt x="1022" y="230"/>
                    <a:pt x="1022" y="104"/>
                  </a:cubicBezTo>
                  <a:cubicBezTo>
                    <a:pt x="1042" y="397"/>
                    <a:pt x="1042" y="397"/>
                    <a:pt x="1042" y="397"/>
                  </a:cubicBezTo>
                  <a:cubicBezTo>
                    <a:pt x="1042" y="521"/>
                    <a:pt x="813" y="626"/>
                    <a:pt x="542" y="584"/>
                  </a:cubicBezTo>
                  <a:cubicBezTo>
                    <a:pt x="271" y="563"/>
                    <a:pt x="20" y="438"/>
                    <a:pt x="20" y="292"/>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6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23" name="Freeform 122"/>
            <p:cNvSpPr>
              <a:spLocks noChangeArrowheads="1"/>
            </p:cNvSpPr>
            <p:nvPr/>
          </p:nvSpPr>
          <p:spPr bwMode="auto">
            <a:xfrm>
              <a:off x="5162" y="1056"/>
              <a:ext cx="232" cy="117"/>
            </a:xfrm>
            <a:custGeom>
              <a:avLst/>
              <a:gdLst>
                <a:gd name="T0" fmla="*/ 1022 w 1023"/>
                <a:gd name="T1" fmla="*/ 313 h 522"/>
                <a:gd name="T2" fmla="*/ 1022 w 1023"/>
                <a:gd name="T3" fmla="*/ 313 h 522"/>
                <a:gd name="T4" fmla="*/ 500 w 1023"/>
                <a:gd name="T5" fmla="*/ 21 h 522"/>
                <a:gd name="T6" fmla="*/ 0 w 1023"/>
                <a:gd name="T7" fmla="*/ 208 h 522"/>
                <a:gd name="T8" fmla="*/ 522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67"/>
                    <a:pt x="772" y="42"/>
                    <a:pt x="500" y="21"/>
                  </a:cubicBezTo>
                  <a:cubicBezTo>
                    <a:pt x="209" y="0"/>
                    <a:pt x="0" y="84"/>
                    <a:pt x="0" y="208"/>
                  </a:cubicBezTo>
                  <a:cubicBezTo>
                    <a:pt x="21" y="355"/>
                    <a:pt x="250" y="480"/>
                    <a:pt x="522" y="501"/>
                  </a:cubicBezTo>
                  <a:cubicBezTo>
                    <a:pt x="813" y="521"/>
                    <a:pt x="1022" y="438"/>
                    <a:pt x="1022" y="31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7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24" name="Freeform 123"/>
            <p:cNvSpPr>
              <a:spLocks noChangeArrowheads="1"/>
            </p:cNvSpPr>
            <p:nvPr/>
          </p:nvSpPr>
          <p:spPr bwMode="auto">
            <a:xfrm>
              <a:off x="5162" y="1102"/>
              <a:ext cx="236" cy="137"/>
            </a:xfrm>
            <a:custGeom>
              <a:avLst/>
              <a:gdLst>
                <a:gd name="T0" fmla="*/ 0 w 1044"/>
                <a:gd name="T1" fmla="*/ 0 h 607"/>
                <a:gd name="T2" fmla="*/ 0 w 1044"/>
                <a:gd name="T3" fmla="*/ 0 h 607"/>
                <a:gd name="T4" fmla="*/ 522 w 1044"/>
                <a:gd name="T5" fmla="*/ 293 h 607"/>
                <a:gd name="T6" fmla="*/ 1022 w 1044"/>
                <a:gd name="T7" fmla="*/ 105 h 607"/>
                <a:gd name="T8" fmla="*/ 1022 w 1044"/>
                <a:gd name="T9" fmla="*/ 397 h 607"/>
                <a:gd name="T10" fmla="*/ 542 w 1044"/>
                <a:gd name="T11" fmla="*/ 584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7"/>
                    <a:pt x="250" y="272"/>
                    <a:pt x="522" y="293"/>
                  </a:cubicBezTo>
                  <a:cubicBezTo>
                    <a:pt x="813" y="313"/>
                    <a:pt x="1022" y="230"/>
                    <a:pt x="1022" y="105"/>
                  </a:cubicBezTo>
                  <a:cubicBezTo>
                    <a:pt x="1022" y="397"/>
                    <a:pt x="1022" y="397"/>
                    <a:pt x="1022" y="397"/>
                  </a:cubicBezTo>
                  <a:cubicBezTo>
                    <a:pt x="1043" y="522"/>
                    <a:pt x="813" y="606"/>
                    <a:pt x="542" y="584"/>
                  </a:cubicBezTo>
                  <a:cubicBezTo>
                    <a:pt x="250" y="564"/>
                    <a:pt x="21" y="439"/>
                    <a:pt x="21" y="293"/>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6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grpSp>
      <p:grpSp>
        <p:nvGrpSpPr>
          <p:cNvPr id="85" name="Group 204">
            <a:extLst>
              <a:ext uri="{FF2B5EF4-FFF2-40B4-BE49-F238E27FC236}">
                <a16:creationId xmlns:a16="http://schemas.microsoft.com/office/drawing/2014/main" xmlns="" id="{FEBE3BFB-0FA8-4F14-925D-1AEA3096E3C1}"/>
              </a:ext>
            </a:extLst>
          </p:cNvPr>
          <p:cNvGrpSpPr>
            <a:grpSpLocks/>
          </p:cNvGrpSpPr>
          <p:nvPr/>
        </p:nvGrpSpPr>
        <p:grpSpPr bwMode="auto">
          <a:xfrm>
            <a:off x="2897617" y="3796227"/>
            <a:ext cx="1488629" cy="1084730"/>
            <a:chOff x="3658" y="852"/>
            <a:chExt cx="1986" cy="1447"/>
          </a:xfrm>
          <a:effectLst/>
        </p:grpSpPr>
        <p:sp>
          <p:nvSpPr>
            <p:cNvPr id="86" name="Freeform 213">
              <a:extLst>
                <a:ext uri="{FF2B5EF4-FFF2-40B4-BE49-F238E27FC236}">
                  <a16:creationId xmlns:a16="http://schemas.microsoft.com/office/drawing/2014/main" xmlns="" id="{D8094866-0F4C-486A-8A4F-7155B804FE20}"/>
                </a:ext>
              </a:extLst>
            </p:cNvPr>
            <p:cNvSpPr>
              <a:spLocks noChangeArrowheads="1"/>
            </p:cNvSpPr>
            <p:nvPr/>
          </p:nvSpPr>
          <p:spPr bwMode="auto">
            <a:xfrm>
              <a:off x="3658" y="1419"/>
              <a:ext cx="662" cy="880"/>
            </a:xfrm>
            <a:custGeom>
              <a:avLst/>
              <a:gdLst>
                <a:gd name="T0" fmla="*/ 2921 w 2922"/>
                <a:gd name="T1" fmla="*/ 3879 h 3880"/>
                <a:gd name="T2" fmla="*/ 0 w 2922"/>
                <a:gd name="T3" fmla="*/ 2629 h 3880"/>
                <a:gd name="T4" fmla="*/ 0 w 2922"/>
                <a:gd name="T5" fmla="*/ 0 h 3880"/>
                <a:gd name="T6" fmla="*/ 2921 w 2922"/>
                <a:gd name="T7" fmla="*/ 1251 h 3880"/>
                <a:gd name="T8" fmla="*/ 2921 w 2922"/>
                <a:gd name="T9" fmla="*/ 3879 h 3880"/>
              </a:gdLst>
              <a:ahLst/>
              <a:cxnLst>
                <a:cxn ang="0">
                  <a:pos x="T0" y="T1"/>
                </a:cxn>
                <a:cxn ang="0">
                  <a:pos x="T2" y="T3"/>
                </a:cxn>
                <a:cxn ang="0">
                  <a:pos x="T4" y="T5"/>
                </a:cxn>
                <a:cxn ang="0">
                  <a:pos x="T6" y="T7"/>
                </a:cxn>
                <a:cxn ang="0">
                  <a:pos x="T8" y="T9"/>
                </a:cxn>
              </a:cxnLst>
              <a:rect l="0" t="0" r="r" b="b"/>
              <a:pathLst>
                <a:path w="2922" h="3880">
                  <a:moveTo>
                    <a:pt x="2921" y="3879"/>
                  </a:moveTo>
                  <a:lnTo>
                    <a:pt x="0" y="2629"/>
                  </a:lnTo>
                  <a:lnTo>
                    <a:pt x="0" y="0"/>
                  </a:lnTo>
                  <a:lnTo>
                    <a:pt x="2921" y="1251"/>
                  </a:lnTo>
                  <a:lnTo>
                    <a:pt x="2921" y="3879"/>
                  </a:lnTo>
                </a:path>
              </a:pathLst>
            </a:custGeom>
            <a:gradFill flip="none" rotWithShape="1">
              <a:gsLst>
                <a:gs pos="0">
                  <a:schemeClr val="tx2">
                    <a:lumMod val="25000"/>
                  </a:schemeClr>
                </a:gs>
                <a:gs pos="48000">
                  <a:schemeClr val="tx2">
                    <a:lumMod val="50000"/>
                  </a:schemeClr>
                </a:gs>
                <a:gs pos="100000">
                  <a:schemeClr val="tx2">
                    <a:lumMod val="50000"/>
                  </a:schemeClr>
                </a:gs>
              </a:gsLst>
              <a:lin ang="16200000" scaled="1"/>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87" name="Freeform 214">
              <a:extLst>
                <a:ext uri="{FF2B5EF4-FFF2-40B4-BE49-F238E27FC236}">
                  <a16:creationId xmlns:a16="http://schemas.microsoft.com/office/drawing/2014/main" xmlns="" id="{EFE55958-E7F1-49D5-9DFD-D8C8503B5BAB}"/>
                </a:ext>
              </a:extLst>
            </p:cNvPr>
            <p:cNvSpPr>
              <a:spLocks noChangeArrowheads="1"/>
            </p:cNvSpPr>
            <p:nvPr/>
          </p:nvSpPr>
          <p:spPr bwMode="auto">
            <a:xfrm>
              <a:off x="4320" y="1133"/>
              <a:ext cx="1324" cy="1166"/>
            </a:xfrm>
            <a:custGeom>
              <a:avLst/>
              <a:gdLst>
                <a:gd name="T0" fmla="*/ 2920 w 5842"/>
                <a:gd name="T1" fmla="*/ 1272 h 5152"/>
                <a:gd name="T2" fmla="*/ 0 w 5842"/>
                <a:gd name="T3" fmla="*/ 2523 h 5152"/>
                <a:gd name="T4" fmla="*/ 0 w 5842"/>
                <a:gd name="T5" fmla="*/ 5151 h 5152"/>
                <a:gd name="T6" fmla="*/ 2920 w 5842"/>
                <a:gd name="T7" fmla="*/ 3901 h 5152"/>
                <a:gd name="T8" fmla="*/ 5841 w 5842"/>
                <a:gd name="T9" fmla="*/ 2649 h 5152"/>
                <a:gd name="T10" fmla="*/ 5841 w 5842"/>
                <a:gd name="T11" fmla="*/ 0 h 5152"/>
                <a:gd name="T12" fmla="*/ 2920 w 5842"/>
                <a:gd name="T13" fmla="*/ 1272 h 5152"/>
              </a:gdLst>
              <a:ahLst/>
              <a:cxnLst>
                <a:cxn ang="0">
                  <a:pos x="T0" y="T1"/>
                </a:cxn>
                <a:cxn ang="0">
                  <a:pos x="T2" y="T3"/>
                </a:cxn>
                <a:cxn ang="0">
                  <a:pos x="T4" y="T5"/>
                </a:cxn>
                <a:cxn ang="0">
                  <a:pos x="T6" y="T7"/>
                </a:cxn>
                <a:cxn ang="0">
                  <a:pos x="T8" y="T9"/>
                </a:cxn>
                <a:cxn ang="0">
                  <a:pos x="T10" y="T11"/>
                </a:cxn>
                <a:cxn ang="0">
                  <a:pos x="T12" y="T13"/>
                </a:cxn>
              </a:cxnLst>
              <a:rect l="0" t="0" r="r" b="b"/>
              <a:pathLst>
                <a:path w="5842" h="5152">
                  <a:moveTo>
                    <a:pt x="2920" y="1272"/>
                  </a:moveTo>
                  <a:lnTo>
                    <a:pt x="0" y="2523"/>
                  </a:lnTo>
                  <a:lnTo>
                    <a:pt x="0" y="5151"/>
                  </a:lnTo>
                  <a:lnTo>
                    <a:pt x="2920" y="3901"/>
                  </a:lnTo>
                  <a:lnTo>
                    <a:pt x="5841" y="2649"/>
                  </a:lnTo>
                  <a:lnTo>
                    <a:pt x="5841" y="0"/>
                  </a:lnTo>
                  <a:lnTo>
                    <a:pt x="2920" y="1272"/>
                  </a:lnTo>
                </a:path>
              </a:pathLst>
            </a:custGeom>
            <a:gradFill flip="none" rotWithShape="1">
              <a:gsLst>
                <a:gs pos="0">
                  <a:schemeClr val="tx2">
                    <a:lumMod val="75000"/>
                  </a:schemeClr>
                </a:gs>
                <a:gs pos="23000">
                  <a:schemeClr val="tx2">
                    <a:lumMod val="75000"/>
                  </a:schemeClr>
                </a:gs>
                <a:gs pos="69000">
                  <a:schemeClr val="tx2">
                    <a:lumMod val="59000"/>
                  </a:schemeClr>
                </a:gs>
                <a:gs pos="97000">
                  <a:schemeClr val="tx2">
                    <a:lumMod val="50000"/>
                  </a:schemeClr>
                </a:gs>
              </a:gsLst>
              <a:path path="circle">
                <a:fillToRect l="50000" t="50000" r="50000" b="5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88" name="Freeform 215">
              <a:extLst>
                <a:ext uri="{FF2B5EF4-FFF2-40B4-BE49-F238E27FC236}">
                  <a16:creationId xmlns:a16="http://schemas.microsoft.com/office/drawing/2014/main" xmlns="" id="{F273D4E5-B879-4026-86CD-4F6DF9E132E0}"/>
                </a:ext>
              </a:extLst>
            </p:cNvPr>
            <p:cNvSpPr>
              <a:spLocks noChangeArrowheads="1"/>
            </p:cNvSpPr>
            <p:nvPr/>
          </p:nvSpPr>
          <p:spPr bwMode="auto">
            <a:xfrm>
              <a:off x="3658" y="852"/>
              <a:ext cx="1986" cy="856"/>
            </a:xfrm>
            <a:custGeom>
              <a:avLst/>
              <a:gdLst>
                <a:gd name="T0" fmla="*/ 5841 w 8763"/>
                <a:gd name="T1" fmla="*/ 0 h 3776"/>
                <a:gd name="T2" fmla="*/ 2921 w 8763"/>
                <a:gd name="T3" fmla="*/ 1252 h 3776"/>
                <a:gd name="T4" fmla="*/ 0 w 8763"/>
                <a:gd name="T5" fmla="*/ 2524 h 3776"/>
                <a:gd name="T6" fmla="*/ 2921 w 8763"/>
                <a:gd name="T7" fmla="*/ 3775 h 3776"/>
                <a:gd name="T8" fmla="*/ 5841 w 8763"/>
                <a:gd name="T9" fmla="*/ 2524 h 3776"/>
                <a:gd name="T10" fmla="*/ 8762 w 8763"/>
                <a:gd name="T11" fmla="*/ 1252 h 3776"/>
                <a:gd name="T12" fmla="*/ 5841 w 8763"/>
                <a:gd name="T13" fmla="*/ 0 h 3776"/>
              </a:gdLst>
              <a:ahLst/>
              <a:cxnLst>
                <a:cxn ang="0">
                  <a:pos x="T0" y="T1"/>
                </a:cxn>
                <a:cxn ang="0">
                  <a:pos x="T2" y="T3"/>
                </a:cxn>
                <a:cxn ang="0">
                  <a:pos x="T4" y="T5"/>
                </a:cxn>
                <a:cxn ang="0">
                  <a:pos x="T6" y="T7"/>
                </a:cxn>
                <a:cxn ang="0">
                  <a:pos x="T8" y="T9"/>
                </a:cxn>
                <a:cxn ang="0">
                  <a:pos x="T10" y="T11"/>
                </a:cxn>
                <a:cxn ang="0">
                  <a:pos x="T12" y="T13"/>
                </a:cxn>
              </a:cxnLst>
              <a:rect l="0" t="0" r="r" b="b"/>
              <a:pathLst>
                <a:path w="8763" h="3776">
                  <a:moveTo>
                    <a:pt x="5841" y="0"/>
                  </a:moveTo>
                  <a:lnTo>
                    <a:pt x="2921" y="1252"/>
                  </a:lnTo>
                  <a:lnTo>
                    <a:pt x="0" y="2524"/>
                  </a:lnTo>
                  <a:lnTo>
                    <a:pt x="2921" y="3775"/>
                  </a:lnTo>
                  <a:lnTo>
                    <a:pt x="5841" y="2524"/>
                  </a:lnTo>
                  <a:lnTo>
                    <a:pt x="8762" y="1252"/>
                  </a:lnTo>
                  <a:lnTo>
                    <a:pt x="5841" y="0"/>
                  </a:lnTo>
                </a:path>
              </a:pathLst>
            </a:custGeom>
            <a:gradFill flip="none" rotWithShape="1">
              <a:gsLst>
                <a:gs pos="0">
                  <a:schemeClr val="tx2">
                    <a:lumMod val="90000"/>
                  </a:schemeClr>
                </a:gs>
                <a:gs pos="74000">
                  <a:schemeClr val="tx2">
                    <a:lumMod val="50000"/>
                  </a:schemeClr>
                </a:gs>
                <a:gs pos="83000">
                  <a:schemeClr val="tx2">
                    <a:lumMod val="50000"/>
                  </a:schemeClr>
                </a:gs>
                <a:gs pos="100000">
                  <a:schemeClr val="tx2">
                    <a:lumMod val="50000"/>
                  </a:schemeClr>
                </a:gs>
              </a:gsLst>
              <a:lin ang="5400000" scaled="1"/>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89" name="Freeform 216">
              <a:extLst>
                <a:ext uri="{FF2B5EF4-FFF2-40B4-BE49-F238E27FC236}">
                  <a16:creationId xmlns:a16="http://schemas.microsoft.com/office/drawing/2014/main" xmlns="" id="{72BDE3E9-D6A4-4056-852A-FEAE0F25BC3C}"/>
                </a:ext>
              </a:extLst>
            </p:cNvPr>
            <p:cNvSpPr>
              <a:spLocks noChangeArrowheads="1"/>
            </p:cNvSpPr>
            <p:nvPr/>
          </p:nvSpPr>
          <p:spPr bwMode="auto">
            <a:xfrm>
              <a:off x="3872" y="1246"/>
              <a:ext cx="234" cy="121"/>
            </a:xfrm>
            <a:custGeom>
              <a:avLst/>
              <a:gdLst>
                <a:gd name="T0" fmla="*/ 1022 w 1044"/>
                <a:gd name="T1" fmla="*/ 333 h 543"/>
                <a:gd name="T2" fmla="*/ 1022 w 1044"/>
                <a:gd name="T3" fmla="*/ 333 h 543"/>
                <a:gd name="T4" fmla="*/ 500 w 1044"/>
                <a:gd name="T5" fmla="*/ 41 h 543"/>
                <a:gd name="T6" fmla="*/ 20 w 1044"/>
                <a:gd name="T7" fmla="*/ 229 h 543"/>
                <a:gd name="T8" fmla="*/ 542 w 1044"/>
                <a:gd name="T9" fmla="*/ 521 h 543"/>
                <a:gd name="T10" fmla="*/ 1022 w 1044"/>
                <a:gd name="T11" fmla="*/ 333 h 543"/>
              </a:gdLst>
              <a:ahLst/>
              <a:cxnLst>
                <a:cxn ang="0">
                  <a:pos x="T0" y="T1"/>
                </a:cxn>
                <a:cxn ang="0">
                  <a:pos x="T2" y="T3"/>
                </a:cxn>
                <a:cxn ang="0">
                  <a:pos x="T4" y="T5"/>
                </a:cxn>
                <a:cxn ang="0">
                  <a:pos x="T6" y="T7"/>
                </a:cxn>
                <a:cxn ang="0">
                  <a:pos x="T8" y="T9"/>
                </a:cxn>
                <a:cxn ang="0">
                  <a:pos x="T10" y="T11"/>
                </a:cxn>
              </a:cxnLst>
              <a:rect l="0" t="0" r="r" b="b"/>
              <a:pathLst>
                <a:path w="1044" h="543">
                  <a:moveTo>
                    <a:pt x="1022" y="333"/>
                  </a:moveTo>
                  <a:lnTo>
                    <a:pt x="1022" y="333"/>
                  </a:lnTo>
                  <a:cubicBezTo>
                    <a:pt x="1022" y="187"/>
                    <a:pt x="793" y="62"/>
                    <a:pt x="500" y="41"/>
                  </a:cubicBezTo>
                  <a:cubicBezTo>
                    <a:pt x="229" y="0"/>
                    <a:pt x="0" y="104"/>
                    <a:pt x="20" y="229"/>
                  </a:cubicBezTo>
                  <a:cubicBezTo>
                    <a:pt x="20" y="354"/>
                    <a:pt x="250" y="479"/>
                    <a:pt x="542" y="521"/>
                  </a:cubicBezTo>
                  <a:cubicBezTo>
                    <a:pt x="813" y="542"/>
                    <a:pt x="1043" y="458"/>
                    <a:pt x="1022" y="333"/>
                  </a:cubicBezTo>
                </a:path>
              </a:pathLst>
            </a:custGeom>
            <a:solidFill>
              <a:schemeClr val="tx2">
                <a:lumMod val="9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5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90" name="Freeform 217">
              <a:extLst>
                <a:ext uri="{FF2B5EF4-FFF2-40B4-BE49-F238E27FC236}">
                  <a16:creationId xmlns:a16="http://schemas.microsoft.com/office/drawing/2014/main" xmlns="" id="{0BAE74A4-9AD3-4326-A7E8-C7C019D58863}"/>
                </a:ext>
              </a:extLst>
            </p:cNvPr>
            <p:cNvSpPr>
              <a:spLocks noChangeArrowheads="1"/>
            </p:cNvSpPr>
            <p:nvPr/>
          </p:nvSpPr>
          <p:spPr bwMode="auto">
            <a:xfrm>
              <a:off x="3876" y="1298"/>
              <a:ext cx="230" cy="135"/>
            </a:xfrm>
            <a:custGeom>
              <a:avLst/>
              <a:gdLst>
                <a:gd name="T0" fmla="*/ 0 w 1024"/>
                <a:gd name="T1" fmla="*/ 0 h 606"/>
                <a:gd name="T2" fmla="*/ 0 w 1024"/>
                <a:gd name="T3" fmla="*/ 0 h 606"/>
                <a:gd name="T4" fmla="*/ 522 w 1024"/>
                <a:gd name="T5" fmla="*/ 292 h 606"/>
                <a:gd name="T6" fmla="*/ 1002 w 1024"/>
                <a:gd name="T7" fmla="*/ 104 h 606"/>
                <a:gd name="T8" fmla="*/ 1023 w 1024"/>
                <a:gd name="T9" fmla="*/ 396 h 606"/>
                <a:gd name="T10" fmla="*/ 522 w 1024"/>
                <a:gd name="T11" fmla="*/ 584 h 606"/>
                <a:gd name="T12" fmla="*/ 0 w 1024"/>
                <a:gd name="T13" fmla="*/ 292 h 606"/>
                <a:gd name="T14" fmla="*/ 0 w 102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4" h="606">
                  <a:moveTo>
                    <a:pt x="0" y="0"/>
                  </a:moveTo>
                  <a:lnTo>
                    <a:pt x="0" y="0"/>
                  </a:lnTo>
                  <a:cubicBezTo>
                    <a:pt x="0" y="125"/>
                    <a:pt x="230" y="250"/>
                    <a:pt x="522" y="292"/>
                  </a:cubicBezTo>
                  <a:cubicBezTo>
                    <a:pt x="793" y="313"/>
                    <a:pt x="1023" y="229"/>
                    <a:pt x="1002" y="104"/>
                  </a:cubicBezTo>
                  <a:cubicBezTo>
                    <a:pt x="1023" y="396"/>
                    <a:pt x="1023" y="396"/>
                    <a:pt x="1023" y="396"/>
                  </a:cubicBezTo>
                  <a:cubicBezTo>
                    <a:pt x="1023" y="521"/>
                    <a:pt x="814" y="605"/>
                    <a:pt x="522" y="584"/>
                  </a:cubicBezTo>
                  <a:cubicBezTo>
                    <a:pt x="251" y="563"/>
                    <a:pt x="22" y="417"/>
                    <a:pt x="0" y="292"/>
                  </a:cubicBezTo>
                  <a:lnTo>
                    <a:pt x="0" y="0"/>
                  </a:lnTo>
                </a:path>
              </a:pathLst>
            </a:custGeom>
            <a:solidFill>
              <a:schemeClr val="tx2">
                <a:lumMod val="2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6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91" name="Freeform 218">
              <a:extLst>
                <a:ext uri="{FF2B5EF4-FFF2-40B4-BE49-F238E27FC236}">
                  <a16:creationId xmlns:a16="http://schemas.microsoft.com/office/drawing/2014/main" xmlns="" id="{4C06C99E-E6E1-4581-AADD-28EC5E755258}"/>
                </a:ext>
              </a:extLst>
            </p:cNvPr>
            <p:cNvSpPr>
              <a:spLocks noChangeArrowheads="1"/>
            </p:cNvSpPr>
            <p:nvPr/>
          </p:nvSpPr>
          <p:spPr bwMode="auto">
            <a:xfrm>
              <a:off x="4225" y="1423"/>
              <a:ext cx="236" cy="123"/>
            </a:xfrm>
            <a:custGeom>
              <a:avLst/>
              <a:gdLst>
                <a:gd name="T0" fmla="*/ 1022 w 1044"/>
                <a:gd name="T1" fmla="*/ 313 h 544"/>
                <a:gd name="T2" fmla="*/ 1022 w 1044"/>
                <a:gd name="T3" fmla="*/ 313 h 544"/>
                <a:gd name="T4" fmla="*/ 501 w 1044"/>
                <a:gd name="T5" fmla="*/ 21 h 544"/>
                <a:gd name="T6" fmla="*/ 21 w 1044"/>
                <a:gd name="T7" fmla="*/ 230 h 544"/>
                <a:gd name="T8" fmla="*/ 542 w 1044"/>
                <a:gd name="T9" fmla="*/ 522 h 544"/>
                <a:gd name="T10" fmla="*/ 1022 w 1044"/>
                <a:gd name="T11" fmla="*/ 313 h 544"/>
              </a:gdLst>
              <a:ahLst/>
              <a:cxnLst>
                <a:cxn ang="0">
                  <a:pos x="T0" y="T1"/>
                </a:cxn>
                <a:cxn ang="0">
                  <a:pos x="T2" y="T3"/>
                </a:cxn>
                <a:cxn ang="0">
                  <a:pos x="T4" y="T5"/>
                </a:cxn>
                <a:cxn ang="0">
                  <a:pos x="T6" y="T7"/>
                </a:cxn>
                <a:cxn ang="0">
                  <a:pos x="T8" y="T9"/>
                </a:cxn>
                <a:cxn ang="0">
                  <a:pos x="T10" y="T11"/>
                </a:cxn>
              </a:cxnLst>
              <a:rect l="0" t="0" r="r" b="b"/>
              <a:pathLst>
                <a:path w="1044" h="544">
                  <a:moveTo>
                    <a:pt x="1022" y="313"/>
                  </a:moveTo>
                  <a:lnTo>
                    <a:pt x="1022" y="313"/>
                  </a:lnTo>
                  <a:cubicBezTo>
                    <a:pt x="1022" y="188"/>
                    <a:pt x="793" y="63"/>
                    <a:pt x="501" y="21"/>
                  </a:cubicBezTo>
                  <a:cubicBezTo>
                    <a:pt x="230" y="0"/>
                    <a:pt x="0" y="83"/>
                    <a:pt x="21" y="230"/>
                  </a:cubicBezTo>
                  <a:cubicBezTo>
                    <a:pt x="21" y="355"/>
                    <a:pt x="251" y="480"/>
                    <a:pt x="542" y="522"/>
                  </a:cubicBezTo>
                  <a:cubicBezTo>
                    <a:pt x="814" y="543"/>
                    <a:pt x="1043" y="459"/>
                    <a:pt x="1022" y="313"/>
                  </a:cubicBezTo>
                </a:path>
              </a:pathLst>
            </a:custGeom>
            <a:solidFill>
              <a:schemeClr val="tx2">
                <a:lumMod val="9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5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92" name="Freeform 219">
              <a:extLst>
                <a:ext uri="{FF2B5EF4-FFF2-40B4-BE49-F238E27FC236}">
                  <a16:creationId xmlns:a16="http://schemas.microsoft.com/office/drawing/2014/main" xmlns="" id="{1589D0E1-9266-4C7A-BB89-C90720624D62}"/>
                </a:ext>
              </a:extLst>
            </p:cNvPr>
            <p:cNvSpPr>
              <a:spLocks noChangeArrowheads="1"/>
            </p:cNvSpPr>
            <p:nvPr/>
          </p:nvSpPr>
          <p:spPr bwMode="auto">
            <a:xfrm>
              <a:off x="4229" y="1478"/>
              <a:ext cx="232" cy="135"/>
            </a:xfrm>
            <a:custGeom>
              <a:avLst/>
              <a:gdLst>
                <a:gd name="T0" fmla="*/ 0 w 1023"/>
                <a:gd name="T1" fmla="*/ 0 h 605"/>
                <a:gd name="T2" fmla="*/ 0 w 1023"/>
                <a:gd name="T3" fmla="*/ 0 h 605"/>
                <a:gd name="T4" fmla="*/ 521 w 1023"/>
                <a:gd name="T5" fmla="*/ 292 h 605"/>
                <a:gd name="T6" fmla="*/ 1001 w 1023"/>
                <a:gd name="T7" fmla="*/ 83 h 605"/>
                <a:gd name="T8" fmla="*/ 1022 w 1023"/>
                <a:gd name="T9" fmla="*/ 375 h 605"/>
                <a:gd name="T10" fmla="*/ 521 w 1023"/>
                <a:gd name="T11" fmla="*/ 584 h 605"/>
                <a:gd name="T12" fmla="*/ 0 w 1023"/>
                <a:gd name="T13" fmla="*/ 292 h 605"/>
                <a:gd name="T14" fmla="*/ 0 w 1023"/>
                <a:gd name="T15" fmla="*/ 0 h 6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3" h="605">
                  <a:moveTo>
                    <a:pt x="0" y="0"/>
                  </a:moveTo>
                  <a:lnTo>
                    <a:pt x="0" y="0"/>
                  </a:lnTo>
                  <a:cubicBezTo>
                    <a:pt x="0" y="125"/>
                    <a:pt x="230" y="250"/>
                    <a:pt x="521" y="292"/>
                  </a:cubicBezTo>
                  <a:cubicBezTo>
                    <a:pt x="793" y="313"/>
                    <a:pt x="1022" y="229"/>
                    <a:pt x="1001" y="83"/>
                  </a:cubicBezTo>
                  <a:cubicBezTo>
                    <a:pt x="1022" y="375"/>
                    <a:pt x="1022" y="375"/>
                    <a:pt x="1022" y="375"/>
                  </a:cubicBezTo>
                  <a:cubicBezTo>
                    <a:pt x="1022" y="521"/>
                    <a:pt x="814" y="604"/>
                    <a:pt x="521" y="584"/>
                  </a:cubicBezTo>
                  <a:cubicBezTo>
                    <a:pt x="250" y="542"/>
                    <a:pt x="21" y="417"/>
                    <a:pt x="0" y="292"/>
                  </a:cubicBezTo>
                  <a:lnTo>
                    <a:pt x="0" y="0"/>
                  </a:lnTo>
                </a:path>
              </a:pathLst>
            </a:custGeom>
            <a:solidFill>
              <a:schemeClr val="tx2">
                <a:lumMod val="2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6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93" name="Freeform 220">
              <a:extLst>
                <a:ext uri="{FF2B5EF4-FFF2-40B4-BE49-F238E27FC236}">
                  <a16:creationId xmlns:a16="http://schemas.microsoft.com/office/drawing/2014/main" xmlns="" id="{70BD88DF-CAD3-4A96-BEE9-1B54D73D0EC1}"/>
                </a:ext>
              </a:extLst>
            </p:cNvPr>
            <p:cNvSpPr>
              <a:spLocks noChangeArrowheads="1"/>
            </p:cNvSpPr>
            <p:nvPr/>
          </p:nvSpPr>
          <p:spPr bwMode="auto">
            <a:xfrm>
              <a:off x="4183" y="1122"/>
              <a:ext cx="232" cy="121"/>
            </a:xfrm>
            <a:custGeom>
              <a:avLst/>
              <a:gdLst>
                <a:gd name="T0" fmla="*/ 1022 w 1023"/>
                <a:gd name="T1" fmla="*/ 313 h 544"/>
                <a:gd name="T2" fmla="*/ 1022 w 1023"/>
                <a:gd name="T3" fmla="*/ 313 h 544"/>
                <a:gd name="T4" fmla="*/ 501 w 1023"/>
                <a:gd name="T5" fmla="*/ 21 h 544"/>
                <a:gd name="T6" fmla="*/ 0 w 1023"/>
                <a:gd name="T7" fmla="*/ 229 h 544"/>
                <a:gd name="T8" fmla="*/ 521 w 1023"/>
                <a:gd name="T9" fmla="*/ 500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1"/>
                  </a:cubicBezTo>
                  <a:cubicBezTo>
                    <a:pt x="208" y="0"/>
                    <a:pt x="0" y="83"/>
                    <a:pt x="0" y="229"/>
                  </a:cubicBezTo>
                  <a:cubicBezTo>
                    <a:pt x="0" y="355"/>
                    <a:pt x="250" y="480"/>
                    <a:pt x="521" y="500"/>
                  </a:cubicBezTo>
                  <a:cubicBezTo>
                    <a:pt x="813" y="543"/>
                    <a:pt x="1022" y="459"/>
                    <a:pt x="1022" y="313"/>
                  </a:cubicBezTo>
                </a:path>
              </a:pathLst>
            </a:custGeom>
            <a:solidFill>
              <a:schemeClr val="tx2">
                <a:lumMod val="9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5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94" name="Freeform 221">
              <a:extLst>
                <a:ext uri="{FF2B5EF4-FFF2-40B4-BE49-F238E27FC236}">
                  <a16:creationId xmlns:a16="http://schemas.microsoft.com/office/drawing/2014/main" xmlns="" id="{226A532E-EEB7-4128-8A1D-75407290B63C}"/>
                </a:ext>
              </a:extLst>
            </p:cNvPr>
            <p:cNvSpPr>
              <a:spLocks noChangeArrowheads="1"/>
            </p:cNvSpPr>
            <p:nvPr/>
          </p:nvSpPr>
          <p:spPr bwMode="auto">
            <a:xfrm>
              <a:off x="4183" y="1175"/>
              <a:ext cx="236" cy="135"/>
            </a:xfrm>
            <a:custGeom>
              <a:avLst/>
              <a:gdLst>
                <a:gd name="T0" fmla="*/ 0 w 1044"/>
                <a:gd name="T1" fmla="*/ 0 h 606"/>
                <a:gd name="T2" fmla="*/ 0 w 1044"/>
                <a:gd name="T3" fmla="*/ 0 h 606"/>
                <a:gd name="T4" fmla="*/ 521 w 1044"/>
                <a:gd name="T5" fmla="*/ 271 h 606"/>
                <a:gd name="T6" fmla="*/ 1022 w 1044"/>
                <a:gd name="T7" fmla="*/ 84 h 606"/>
                <a:gd name="T8" fmla="*/ 1022 w 1044"/>
                <a:gd name="T9" fmla="*/ 376 h 606"/>
                <a:gd name="T10" fmla="*/ 542 w 1044"/>
                <a:gd name="T11" fmla="*/ 564 h 606"/>
                <a:gd name="T12" fmla="*/ 21 w 1044"/>
                <a:gd name="T13" fmla="*/ 293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0" y="126"/>
                    <a:pt x="250" y="251"/>
                    <a:pt x="521" y="271"/>
                  </a:cubicBezTo>
                  <a:cubicBezTo>
                    <a:pt x="813" y="314"/>
                    <a:pt x="1022" y="230"/>
                    <a:pt x="1022" y="84"/>
                  </a:cubicBezTo>
                  <a:cubicBezTo>
                    <a:pt x="1022" y="376"/>
                    <a:pt x="1022" y="376"/>
                    <a:pt x="1022" y="376"/>
                  </a:cubicBezTo>
                  <a:cubicBezTo>
                    <a:pt x="1043" y="522"/>
                    <a:pt x="813" y="605"/>
                    <a:pt x="542" y="564"/>
                  </a:cubicBezTo>
                  <a:cubicBezTo>
                    <a:pt x="250" y="543"/>
                    <a:pt x="21" y="418"/>
                    <a:pt x="21" y="293"/>
                  </a:cubicBezTo>
                  <a:lnTo>
                    <a:pt x="0" y="0"/>
                  </a:lnTo>
                </a:path>
              </a:pathLst>
            </a:custGeom>
            <a:solidFill>
              <a:schemeClr val="tx2">
                <a:lumMod val="2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6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95" name="Freeform 222">
              <a:extLst>
                <a:ext uri="{FF2B5EF4-FFF2-40B4-BE49-F238E27FC236}">
                  <a16:creationId xmlns:a16="http://schemas.microsoft.com/office/drawing/2014/main" xmlns="" id="{5C04FA15-38F7-455B-85AD-5E801D64FF02}"/>
                </a:ext>
              </a:extLst>
            </p:cNvPr>
            <p:cNvSpPr>
              <a:spLocks noChangeArrowheads="1"/>
            </p:cNvSpPr>
            <p:nvPr/>
          </p:nvSpPr>
          <p:spPr bwMode="auto">
            <a:xfrm>
              <a:off x="4534" y="1300"/>
              <a:ext cx="234" cy="117"/>
            </a:xfrm>
            <a:custGeom>
              <a:avLst/>
              <a:gdLst>
                <a:gd name="T0" fmla="*/ 1044 w 1045"/>
                <a:gd name="T1" fmla="*/ 313 h 522"/>
                <a:gd name="T2" fmla="*/ 1044 w 1045"/>
                <a:gd name="T3" fmla="*/ 313 h 522"/>
                <a:gd name="T4" fmla="*/ 501 w 1045"/>
                <a:gd name="T5" fmla="*/ 21 h 522"/>
                <a:gd name="T6" fmla="*/ 21 w 1045"/>
                <a:gd name="T7" fmla="*/ 208 h 522"/>
                <a:gd name="T8" fmla="*/ 543 w 1045"/>
                <a:gd name="T9" fmla="*/ 500 h 522"/>
                <a:gd name="T10" fmla="*/ 1044 w 1045"/>
                <a:gd name="T11" fmla="*/ 313 h 522"/>
              </a:gdLst>
              <a:ahLst/>
              <a:cxnLst>
                <a:cxn ang="0">
                  <a:pos x="T0" y="T1"/>
                </a:cxn>
                <a:cxn ang="0">
                  <a:pos x="T2" y="T3"/>
                </a:cxn>
                <a:cxn ang="0">
                  <a:pos x="T4" y="T5"/>
                </a:cxn>
                <a:cxn ang="0">
                  <a:pos x="T6" y="T7"/>
                </a:cxn>
                <a:cxn ang="0">
                  <a:pos x="T8" y="T9"/>
                </a:cxn>
                <a:cxn ang="0">
                  <a:pos x="T10" y="T11"/>
                </a:cxn>
              </a:cxnLst>
              <a:rect l="0" t="0" r="r" b="b"/>
              <a:pathLst>
                <a:path w="1045" h="522">
                  <a:moveTo>
                    <a:pt x="1044" y="313"/>
                  </a:moveTo>
                  <a:lnTo>
                    <a:pt x="1044" y="313"/>
                  </a:lnTo>
                  <a:cubicBezTo>
                    <a:pt x="1022" y="187"/>
                    <a:pt x="793" y="41"/>
                    <a:pt x="501" y="21"/>
                  </a:cubicBezTo>
                  <a:cubicBezTo>
                    <a:pt x="230" y="0"/>
                    <a:pt x="0" y="83"/>
                    <a:pt x="21" y="208"/>
                  </a:cubicBezTo>
                  <a:cubicBezTo>
                    <a:pt x="21" y="354"/>
                    <a:pt x="271" y="480"/>
                    <a:pt x="543" y="500"/>
                  </a:cubicBezTo>
                  <a:cubicBezTo>
                    <a:pt x="814" y="521"/>
                    <a:pt x="1044" y="438"/>
                    <a:pt x="1044" y="313"/>
                  </a:cubicBezTo>
                </a:path>
              </a:pathLst>
            </a:custGeom>
            <a:solidFill>
              <a:schemeClr val="tx2">
                <a:lumMod val="9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7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96" name="Freeform 223">
              <a:extLst>
                <a:ext uri="{FF2B5EF4-FFF2-40B4-BE49-F238E27FC236}">
                  <a16:creationId xmlns:a16="http://schemas.microsoft.com/office/drawing/2014/main" xmlns="" id="{2339D9A8-DF76-494A-AEC4-33DDE1EE0670}"/>
                </a:ext>
              </a:extLst>
            </p:cNvPr>
            <p:cNvSpPr>
              <a:spLocks noChangeArrowheads="1"/>
            </p:cNvSpPr>
            <p:nvPr/>
          </p:nvSpPr>
          <p:spPr bwMode="auto">
            <a:xfrm>
              <a:off x="4538" y="1348"/>
              <a:ext cx="236" cy="137"/>
            </a:xfrm>
            <a:custGeom>
              <a:avLst/>
              <a:gdLst>
                <a:gd name="T0" fmla="*/ 0 w 1044"/>
                <a:gd name="T1" fmla="*/ 0 h 607"/>
                <a:gd name="T2" fmla="*/ 0 w 1044"/>
                <a:gd name="T3" fmla="*/ 0 h 607"/>
                <a:gd name="T4" fmla="*/ 522 w 1044"/>
                <a:gd name="T5" fmla="*/ 292 h 607"/>
                <a:gd name="T6" fmla="*/ 1023 w 1044"/>
                <a:gd name="T7" fmla="*/ 105 h 607"/>
                <a:gd name="T8" fmla="*/ 1023 w 1044"/>
                <a:gd name="T9" fmla="*/ 397 h 607"/>
                <a:gd name="T10" fmla="*/ 543 w 1044"/>
                <a:gd name="T11" fmla="*/ 584 h 607"/>
                <a:gd name="T12" fmla="*/ 0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6"/>
                    <a:pt x="250" y="272"/>
                    <a:pt x="522" y="292"/>
                  </a:cubicBezTo>
                  <a:cubicBezTo>
                    <a:pt x="793" y="313"/>
                    <a:pt x="1023" y="230"/>
                    <a:pt x="1023" y="105"/>
                  </a:cubicBezTo>
                  <a:cubicBezTo>
                    <a:pt x="1023" y="397"/>
                    <a:pt x="1023" y="397"/>
                    <a:pt x="1023" y="397"/>
                  </a:cubicBezTo>
                  <a:cubicBezTo>
                    <a:pt x="1043" y="522"/>
                    <a:pt x="814" y="606"/>
                    <a:pt x="543" y="584"/>
                  </a:cubicBezTo>
                  <a:cubicBezTo>
                    <a:pt x="250" y="564"/>
                    <a:pt x="21" y="439"/>
                    <a:pt x="0" y="292"/>
                  </a:cubicBezTo>
                  <a:lnTo>
                    <a:pt x="0" y="0"/>
                  </a:lnTo>
                </a:path>
              </a:pathLst>
            </a:custGeom>
            <a:solidFill>
              <a:schemeClr val="tx2">
                <a:lumMod val="2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6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97" name="Freeform 224">
              <a:extLst>
                <a:ext uri="{FF2B5EF4-FFF2-40B4-BE49-F238E27FC236}">
                  <a16:creationId xmlns:a16="http://schemas.microsoft.com/office/drawing/2014/main" xmlns="" id="{F926FECC-469B-4C7C-B3AC-995031A663B4}"/>
                </a:ext>
              </a:extLst>
            </p:cNvPr>
            <p:cNvSpPr>
              <a:spLocks noChangeArrowheads="1"/>
            </p:cNvSpPr>
            <p:nvPr/>
          </p:nvSpPr>
          <p:spPr bwMode="auto">
            <a:xfrm>
              <a:off x="4500" y="999"/>
              <a:ext cx="236" cy="117"/>
            </a:xfrm>
            <a:custGeom>
              <a:avLst/>
              <a:gdLst>
                <a:gd name="T0" fmla="*/ 1023 w 1044"/>
                <a:gd name="T1" fmla="*/ 313 h 522"/>
                <a:gd name="T2" fmla="*/ 1023 w 1044"/>
                <a:gd name="T3" fmla="*/ 313 h 522"/>
                <a:gd name="T4" fmla="*/ 501 w 1044"/>
                <a:gd name="T5" fmla="*/ 21 h 522"/>
                <a:gd name="T6" fmla="*/ 0 w 1044"/>
                <a:gd name="T7" fmla="*/ 208 h 522"/>
                <a:gd name="T8" fmla="*/ 543 w 1044"/>
                <a:gd name="T9" fmla="*/ 500 h 522"/>
                <a:gd name="T10" fmla="*/ 1023 w 1044"/>
                <a:gd name="T11" fmla="*/ 313 h 522"/>
              </a:gdLst>
              <a:ahLst/>
              <a:cxnLst>
                <a:cxn ang="0">
                  <a:pos x="T0" y="T1"/>
                </a:cxn>
                <a:cxn ang="0">
                  <a:pos x="T2" y="T3"/>
                </a:cxn>
                <a:cxn ang="0">
                  <a:pos x="T4" y="T5"/>
                </a:cxn>
                <a:cxn ang="0">
                  <a:pos x="T6" y="T7"/>
                </a:cxn>
                <a:cxn ang="0">
                  <a:pos x="T8" y="T9"/>
                </a:cxn>
                <a:cxn ang="0">
                  <a:pos x="T10" y="T11"/>
                </a:cxn>
              </a:cxnLst>
              <a:rect l="0" t="0" r="r" b="b"/>
              <a:pathLst>
                <a:path w="1044" h="522">
                  <a:moveTo>
                    <a:pt x="1023" y="313"/>
                  </a:moveTo>
                  <a:lnTo>
                    <a:pt x="1023" y="313"/>
                  </a:lnTo>
                  <a:cubicBezTo>
                    <a:pt x="1023" y="167"/>
                    <a:pt x="772" y="41"/>
                    <a:pt x="501" y="21"/>
                  </a:cubicBezTo>
                  <a:cubicBezTo>
                    <a:pt x="230" y="0"/>
                    <a:pt x="0" y="83"/>
                    <a:pt x="0" y="208"/>
                  </a:cubicBezTo>
                  <a:cubicBezTo>
                    <a:pt x="21" y="354"/>
                    <a:pt x="250" y="480"/>
                    <a:pt x="543" y="500"/>
                  </a:cubicBezTo>
                  <a:cubicBezTo>
                    <a:pt x="814" y="521"/>
                    <a:pt x="1043" y="438"/>
                    <a:pt x="1023" y="313"/>
                  </a:cubicBezTo>
                </a:path>
              </a:pathLst>
            </a:custGeom>
            <a:solidFill>
              <a:schemeClr val="tx2">
                <a:lumMod val="9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7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98" name="Freeform 225">
              <a:extLst>
                <a:ext uri="{FF2B5EF4-FFF2-40B4-BE49-F238E27FC236}">
                  <a16:creationId xmlns:a16="http://schemas.microsoft.com/office/drawing/2014/main" xmlns="" id="{B46BF33A-1A94-41C8-9FEA-1AA63FF99846}"/>
                </a:ext>
              </a:extLst>
            </p:cNvPr>
            <p:cNvSpPr>
              <a:spLocks noChangeArrowheads="1"/>
            </p:cNvSpPr>
            <p:nvPr/>
          </p:nvSpPr>
          <p:spPr bwMode="auto">
            <a:xfrm>
              <a:off x="4500" y="1046"/>
              <a:ext cx="236" cy="137"/>
            </a:xfrm>
            <a:custGeom>
              <a:avLst/>
              <a:gdLst>
                <a:gd name="T0" fmla="*/ 0 w 1044"/>
                <a:gd name="T1" fmla="*/ 0 h 607"/>
                <a:gd name="T2" fmla="*/ 0 w 1044"/>
                <a:gd name="T3" fmla="*/ 0 h 607"/>
                <a:gd name="T4" fmla="*/ 543 w 1044"/>
                <a:gd name="T5" fmla="*/ 292 h 607"/>
                <a:gd name="T6" fmla="*/ 1023 w 1044"/>
                <a:gd name="T7" fmla="*/ 105 h 607"/>
                <a:gd name="T8" fmla="*/ 1043 w 1044"/>
                <a:gd name="T9" fmla="*/ 397 h 607"/>
                <a:gd name="T10" fmla="*/ 543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0" y="272"/>
                    <a:pt x="543" y="292"/>
                  </a:cubicBezTo>
                  <a:cubicBezTo>
                    <a:pt x="814" y="313"/>
                    <a:pt x="1043" y="230"/>
                    <a:pt x="1023" y="105"/>
                  </a:cubicBezTo>
                  <a:cubicBezTo>
                    <a:pt x="1043" y="397"/>
                    <a:pt x="1043" y="397"/>
                    <a:pt x="1043" y="397"/>
                  </a:cubicBezTo>
                  <a:cubicBezTo>
                    <a:pt x="1043" y="522"/>
                    <a:pt x="835" y="606"/>
                    <a:pt x="543" y="584"/>
                  </a:cubicBezTo>
                  <a:cubicBezTo>
                    <a:pt x="272" y="563"/>
                    <a:pt x="21" y="439"/>
                    <a:pt x="21" y="292"/>
                  </a:cubicBezTo>
                  <a:lnTo>
                    <a:pt x="0" y="0"/>
                  </a:lnTo>
                </a:path>
              </a:pathLst>
            </a:custGeom>
            <a:solidFill>
              <a:schemeClr val="tx2">
                <a:lumMod val="2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6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99" name="Freeform 226">
              <a:extLst>
                <a:ext uri="{FF2B5EF4-FFF2-40B4-BE49-F238E27FC236}">
                  <a16:creationId xmlns:a16="http://schemas.microsoft.com/office/drawing/2014/main" xmlns="" id="{F53AA047-94D4-4B9A-A2EA-80D25A241B5D}"/>
                </a:ext>
              </a:extLst>
            </p:cNvPr>
            <p:cNvSpPr>
              <a:spLocks noChangeArrowheads="1"/>
            </p:cNvSpPr>
            <p:nvPr/>
          </p:nvSpPr>
          <p:spPr bwMode="auto">
            <a:xfrm>
              <a:off x="4855" y="1175"/>
              <a:ext cx="232" cy="121"/>
            </a:xfrm>
            <a:custGeom>
              <a:avLst/>
              <a:gdLst>
                <a:gd name="T0" fmla="*/ 1022 w 1023"/>
                <a:gd name="T1" fmla="*/ 314 h 544"/>
                <a:gd name="T2" fmla="*/ 1022 w 1023"/>
                <a:gd name="T3" fmla="*/ 314 h 544"/>
                <a:gd name="T4" fmla="*/ 501 w 1023"/>
                <a:gd name="T5" fmla="*/ 43 h 544"/>
                <a:gd name="T6" fmla="*/ 0 w 1023"/>
                <a:gd name="T7" fmla="*/ 230 h 544"/>
                <a:gd name="T8" fmla="*/ 521 w 1023"/>
                <a:gd name="T9" fmla="*/ 522 h 544"/>
                <a:gd name="T10" fmla="*/ 1022 w 1023"/>
                <a:gd name="T11" fmla="*/ 314 h 544"/>
              </a:gdLst>
              <a:ahLst/>
              <a:cxnLst>
                <a:cxn ang="0">
                  <a:pos x="T0" y="T1"/>
                </a:cxn>
                <a:cxn ang="0">
                  <a:pos x="T2" y="T3"/>
                </a:cxn>
                <a:cxn ang="0">
                  <a:pos x="T4" y="T5"/>
                </a:cxn>
                <a:cxn ang="0">
                  <a:pos x="T6" y="T7"/>
                </a:cxn>
                <a:cxn ang="0">
                  <a:pos x="T8" y="T9"/>
                </a:cxn>
                <a:cxn ang="0">
                  <a:pos x="T10" y="T11"/>
                </a:cxn>
              </a:cxnLst>
              <a:rect l="0" t="0" r="r" b="b"/>
              <a:pathLst>
                <a:path w="1023" h="544">
                  <a:moveTo>
                    <a:pt x="1022" y="314"/>
                  </a:moveTo>
                  <a:lnTo>
                    <a:pt x="1022" y="314"/>
                  </a:lnTo>
                  <a:cubicBezTo>
                    <a:pt x="1022" y="188"/>
                    <a:pt x="772" y="63"/>
                    <a:pt x="501" y="43"/>
                  </a:cubicBezTo>
                  <a:cubicBezTo>
                    <a:pt x="209" y="0"/>
                    <a:pt x="0" y="84"/>
                    <a:pt x="0" y="230"/>
                  </a:cubicBezTo>
                  <a:cubicBezTo>
                    <a:pt x="21" y="355"/>
                    <a:pt x="250" y="480"/>
                    <a:pt x="521" y="522"/>
                  </a:cubicBezTo>
                  <a:cubicBezTo>
                    <a:pt x="814" y="543"/>
                    <a:pt x="1022" y="460"/>
                    <a:pt x="1022" y="314"/>
                  </a:cubicBezTo>
                </a:path>
              </a:pathLst>
            </a:custGeom>
            <a:solidFill>
              <a:schemeClr val="tx2">
                <a:lumMod val="9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5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00" name="Freeform 227">
              <a:extLst>
                <a:ext uri="{FF2B5EF4-FFF2-40B4-BE49-F238E27FC236}">
                  <a16:creationId xmlns:a16="http://schemas.microsoft.com/office/drawing/2014/main" xmlns="" id="{AC24ACF1-D79D-4C47-B873-F846237F9547}"/>
                </a:ext>
              </a:extLst>
            </p:cNvPr>
            <p:cNvSpPr>
              <a:spLocks noChangeArrowheads="1"/>
            </p:cNvSpPr>
            <p:nvPr/>
          </p:nvSpPr>
          <p:spPr bwMode="auto">
            <a:xfrm>
              <a:off x="4855" y="1225"/>
              <a:ext cx="236" cy="137"/>
            </a:xfrm>
            <a:custGeom>
              <a:avLst/>
              <a:gdLst>
                <a:gd name="T0" fmla="*/ 0 w 1044"/>
                <a:gd name="T1" fmla="*/ 0 h 606"/>
                <a:gd name="T2" fmla="*/ 0 w 1044"/>
                <a:gd name="T3" fmla="*/ 0 h 606"/>
                <a:gd name="T4" fmla="*/ 521 w 1044"/>
                <a:gd name="T5" fmla="*/ 292 h 606"/>
                <a:gd name="T6" fmla="*/ 1022 w 1044"/>
                <a:gd name="T7" fmla="*/ 84 h 606"/>
                <a:gd name="T8" fmla="*/ 1043 w 1044"/>
                <a:gd name="T9" fmla="*/ 375 h 606"/>
                <a:gd name="T10" fmla="*/ 543 w 1044"/>
                <a:gd name="T11" fmla="*/ 584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92"/>
                  </a:cubicBezTo>
                  <a:cubicBezTo>
                    <a:pt x="814" y="313"/>
                    <a:pt x="1022" y="230"/>
                    <a:pt x="1022" y="84"/>
                  </a:cubicBezTo>
                  <a:cubicBezTo>
                    <a:pt x="1043" y="375"/>
                    <a:pt x="1043" y="375"/>
                    <a:pt x="1043" y="375"/>
                  </a:cubicBezTo>
                  <a:cubicBezTo>
                    <a:pt x="1043" y="521"/>
                    <a:pt x="814" y="605"/>
                    <a:pt x="543" y="584"/>
                  </a:cubicBezTo>
                  <a:cubicBezTo>
                    <a:pt x="271" y="542"/>
                    <a:pt x="21" y="417"/>
                    <a:pt x="21" y="292"/>
                  </a:cubicBezTo>
                  <a:lnTo>
                    <a:pt x="0" y="0"/>
                  </a:lnTo>
                </a:path>
              </a:pathLst>
            </a:custGeom>
            <a:solidFill>
              <a:schemeClr val="tx2">
                <a:lumMod val="2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6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01" name="Freeform 228">
              <a:extLst>
                <a:ext uri="{FF2B5EF4-FFF2-40B4-BE49-F238E27FC236}">
                  <a16:creationId xmlns:a16="http://schemas.microsoft.com/office/drawing/2014/main" xmlns="" id="{767F39F5-1EB4-42C7-ACA2-628E019686C2}"/>
                </a:ext>
              </a:extLst>
            </p:cNvPr>
            <p:cNvSpPr>
              <a:spLocks noChangeArrowheads="1"/>
            </p:cNvSpPr>
            <p:nvPr/>
          </p:nvSpPr>
          <p:spPr bwMode="auto">
            <a:xfrm>
              <a:off x="4808" y="876"/>
              <a:ext cx="230" cy="121"/>
            </a:xfrm>
            <a:custGeom>
              <a:avLst/>
              <a:gdLst>
                <a:gd name="T0" fmla="*/ 1022 w 1023"/>
                <a:gd name="T1" fmla="*/ 313 h 544"/>
                <a:gd name="T2" fmla="*/ 1022 w 1023"/>
                <a:gd name="T3" fmla="*/ 313 h 544"/>
                <a:gd name="T4" fmla="*/ 500 w 1023"/>
                <a:gd name="T5" fmla="*/ 21 h 544"/>
                <a:gd name="T6" fmla="*/ 0 w 1023"/>
                <a:gd name="T7" fmla="*/ 209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22" y="188"/>
                    <a:pt x="771" y="63"/>
                    <a:pt x="500" y="21"/>
                  </a:cubicBezTo>
                  <a:cubicBezTo>
                    <a:pt x="208" y="0"/>
                    <a:pt x="0" y="84"/>
                    <a:pt x="0" y="209"/>
                  </a:cubicBezTo>
                  <a:cubicBezTo>
                    <a:pt x="20" y="355"/>
                    <a:pt x="250" y="480"/>
                    <a:pt x="521" y="501"/>
                  </a:cubicBezTo>
                  <a:cubicBezTo>
                    <a:pt x="813" y="543"/>
                    <a:pt x="1022" y="439"/>
                    <a:pt x="1022" y="313"/>
                  </a:cubicBezTo>
                </a:path>
              </a:pathLst>
            </a:custGeom>
            <a:solidFill>
              <a:schemeClr val="tx2">
                <a:lumMod val="9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5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02" name="Freeform 229">
              <a:extLst>
                <a:ext uri="{FF2B5EF4-FFF2-40B4-BE49-F238E27FC236}">
                  <a16:creationId xmlns:a16="http://schemas.microsoft.com/office/drawing/2014/main" xmlns="" id="{F8DDD09C-5E09-4175-B0DA-A5CE3F162C92}"/>
                </a:ext>
              </a:extLst>
            </p:cNvPr>
            <p:cNvSpPr>
              <a:spLocks noChangeArrowheads="1"/>
            </p:cNvSpPr>
            <p:nvPr/>
          </p:nvSpPr>
          <p:spPr bwMode="auto">
            <a:xfrm>
              <a:off x="4808" y="923"/>
              <a:ext cx="236" cy="141"/>
            </a:xfrm>
            <a:custGeom>
              <a:avLst/>
              <a:gdLst>
                <a:gd name="T0" fmla="*/ 0 w 1043"/>
                <a:gd name="T1" fmla="*/ 0 h 627"/>
                <a:gd name="T2" fmla="*/ 0 w 1043"/>
                <a:gd name="T3" fmla="*/ 0 h 627"/>
                <a:gd name="T4" fmla="*/ 521 w 1043"/>
                <a:gd name="T5" fmla="*/ 292 h 627"/>
                <a:gd name="T6" fmla="*/ 1022 w 1043"/>
                <a:gd name="T7" fmla="*/ 104 h 627"/>
                <a:gd name="T8" fmla="*/ 1042 w 1043"/>
                <a:gd name="T9" fmla="*/ 397 h 627"/>
                <a:gd name="T10" fmla="*/ 542 w 1043"/>
                <a:gd name="T11" fmla="*/ 584 h 627"/>
                <a:gd name="T12" fmla="*/ 20 w 1043"/>
                <a:gd name="T13" fmla="*/ 292 h 627"/>
                <a:gd name="T14" fmla="*/ 0 w 1043"/>
                <a:gd name="T15" fmla="*/ 0 h 6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3" h="627">
                  <a:moveTo>
                    <a:pt x="0" y="0"/>
                  </a:moveTo>
                  <a:lnTo>
                    <a:pt x="0" y="0"/>
                  </a:lnTo>
                  <a:cubicBezTo>
                    <a:pt x="20" y="146"/>
                    <a:pt x="250" y="271"/>
                    <a:pt x="521" y="292"/>
                  </a:cubicBezTo>
                  <a:cubicBezTo>
                    <a:pt x="813" y="334"/>
                    <a:pt x="1022" y="230"/>
                    <a:pt x="1022" y="104"/>
                  </a:cubicBezTo>
                  <a:cubicBezTo>
                    <a:pt x="1042" y="397"/>
                    <a:pt x="1042" y="397"/>
                    <a:pt x="1042" y="397"/>
                  </a:cubicBezTo>
                  <a:cubicBezTo>
                    <a:pt x="1042" y="521"/>
                    <a:pt x="813" y="626"/>
                    <a:pt x="542" y="584"/>
                  </a:cubicBezTo>
                  <a:cubicBezTo>
                    <a:pt x="271" y="563"/>
                    <a:pt x="20" y="438"/>
                    <a:pt x="20" y="292"/>
                  </a:cubicBezTo>
                  <a:lnTo>
                    <a:pt x="0" y="0"/>
                  </a:lnTo>
                </a:path>
              </a:pathLst>
            </a:custGeom>
            <a:solidFill>
              <a:schemeClr val="tx2">
                <a:lumMod val="2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6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03" name="Freeform 230">
              <a:extLst>
                <a:ext uri="{FF2B5EF4-FFF2-40B4-BE49-F238E27FC236}">
                  <a16:creationId xmlns:a16="http://schemas.microsoft.com/office/drawing/2014/main" xmlns="" id="{4C56B656-07F9-4B3C-9987-613CF2ED2B19}"/>
                </a:ext>
              </a:extLst>
            </p:cNvPr>
            <p:cNvSpPr>
              <a:spLocks noChangeArrowheads="1"/>
            </p:cNvSpPr>
            <p:nvPr/>
          </p:nvSpPr>
          <p:spPr bwMode="auto">
            <a:xfrm>
              <a:off x="5162" y="1056"/>
              <a:ext cx="232" cy="117"/>
            </a:xfrm>
            <a:custGeom>
              <a:avLst/>
              <a:gdLst>
                <a:gd name="T0" fmla="*/ 1022 w 1023"/>
                <a:gd name="T1" fmla="*/ 313 h 522"/>
                <a:gd name="T2" fmla="*/ 1022 w 1023"/>
                <a:gd name="T3" fmla="*/ 313 h 522"/>
                <a:gd name="T4" fmla="*/ 500 w 1023"/>
                <a:gd name="T5" fmla="*/ 21 h 522"/>
                <a:gd name="T6" fmla="*/ 0 w 1023"/>
                <a:gd name="T7" fmla="*/ 208 h 522"/>
                <a:gd name="T8" fmla="*/ 522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67"/>
                    <a:pt x="772" y="42"/>
                    <a:pt x="500" y="21"/>
                  </a:cubicBezTo>
                  <a:cubicBezTo>
                    <a:pt x="209" y="0"/>
                    <a:pt x="0" y="84"/>
                    <a:pt x="0" y="208"/>
                  </a:cubicBezTo>
                  <a:cubicBezTo>
                    <a:pt x="21" y="355"/>
                    <a:pt x="250" y="480"/>
                    <a:pt x="522" y="501"/>
                  </a:cubicBezTo>
                  <a:cubicBezTo>
                    <a:pt x="813" y="521"/>
                    <a:pt x="1022" y="438"/>
                    <a:pt x="1022" y="313"/>
                  </a:cubicBezTo>
                </a:path>
              </a:pathLst>
            </a:custGeom>
            <a:solidFill>
              <a:schemeClr val="tx2">
                <a:lumMod val="9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7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04" name="Freeform 231">
              <a:extLst>
                <a:ext uri="{FF2B5EF4-FFF2-40B4-BE49-F238E27FC236}">
                  <a16:creationId xmlns:a16="http://schemas.microsoft.com/office/drawing/2014/main" xmlns="" id="{1CBE27D7-26F7-4B6A-963D-BE25E1895402}"/>
                </a:ext>
              </a:extLst>
            </p:cNvPr>
            <p:cNvSpPr>
              <a:spLocks noChangeArrowheads="1"/>
            </p:cNvSpPr>
            <p:nvPr/>
          </p:nvSpPr>
          <p:spPr bwMode="auto">
            <a:xfrm>
              <a:off x="5162" y="1102"/>
              <a:ext cx="236" cy="137"/>
            </a:xfrm>
            <a:custGeom>
              <a:avLst/>
              <a:gdLst>
                <a:gd name="T0" fmla="*/ 0 w 1044"/>
                <a:gd name="T1" fmla="*/ 0 h 607"/>
                <a:gd name="T2" fmla="*/ 0 w 1044"/>
                <a:gd name="T3" fmla="*/ 0 h 607"/>
                <a:gd name="T4" fmla="*/ 522 w 1044"/>
                <a:gd name="T5" fmla="*/ 293 h 607"/>
                <a:gd name="T6" fmla="*/ 1022 w 1044"/>
                <a:gd name="T7" fmla="*/ 105 h 607"/>
                <a:gd name="T8" fmla="*/ 1022 w 1044"/>
                <a:gd name="T9" fmla="*/ 397 h 607"/>
                <a:gd name="T10" fmla="*/ 542 w 1044"/>
                <a:gd name="T11" fmla="*/ 584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7"/>
                    <a:pt x="250" y="272"/>
                    <a:pt x="522" y="293"/>
                  </a:cubicBezTo>
                  <a:cubicBezTo>
                    <a:pt x="813" y="313"/>
                    <a:pt x="1022" y="230"/>
                    <a:pt x="1022" y="105"/>
                  </a:cubicBezTo>
                  <a:cubicBezTo>
                    <a:pt x="1022" y="397"/>
                    <a:pt x="1022" y="397"/>
                    <a:pt x="1022" y="397"/>
                  </a:cubicBezTo>
                  <a:cubicBezTo>
                    <a:pt x="1043" y="522"/>
                    <a:pt x="813" y="606"/>
                    <a:pt x="542" y="584"/>
                  </a:cubicBezTo>
                  <a:cubicBezTo>
                    <a:pt x="250" y="564"/>
                    <a:pt x="21" y="439"/>
                    <a:pt x="21" y="293"/>
                  </a:cubicBezTo>
                  <a:lnTo>
                    <a:pt x="0" y="0"/>
                  </a:lnTo>
                </a:path>
              </a:pathLst>
            </a:custGeom>
            <a:solidFill>
              <a:schemeClr val="tx2">
                <a:lumMod val="2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6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grpSp>
      <p:grpSp>
        <p:nvGrpSpPr>
          <p:cNvPr id="24" name="Group 204"/>
          <p:cNvGrpSpPr>
            <a:grpSpLocks/>
          </p:cNvGrpSpPr>
          <p:nvPr/>
        </p:nvGrpSpPr>
        <p:grpSpPr bwMode="auto">
          <a:xfrm>
            <a:off x="3393653" y="3123456"/>
            <a:ext cx="1497549" cy="1091230"/>
            <a:chOff x="3658" y="852"/>
            <a:chExt cx="1986" cy="1447"/>
          </a:xfrm>
        </p:grpSpPr>
        <p:sp>
          <p:nvSpPr>
            <p:cNvPr id="25" name="Freeform 24"/>
            <p:cNvSpPr>
              <a:spLocks noChangeArrowheads="1"/>
            </p:cNvSpPr>
            <p:nvPr/>
          </p:nvSpPr>
          <p:spPr bwMode="auto">
            <a:xfrm>
              <a:off x="3658" y="1419"/>
              <a:ext cx="662" cy="880"/>
            </a:xfrm>
            <a:custGeom>
              <a:avLst/>
              <a:gdLst>
                <a:gd name="T0" fmla="*/ 2921 w 2922"/>
                <a:gd name="T1" fmla="*/ 3879 h 3880"/>
                <a:gd name="T2" fmla="*/ 0 w 2922"/>
                <a:gd name="T3" fmla="*/ 2629 h 3880"/>
                <a:gd name="T4" fmla="*/ 0 w 2922"/>
                <a:gd name="T5" fmla="*/ 0 h 3880"/>
                <a:gd name="T6" fmla="*/ 2921 w 2922"/>
                <a:gd name="T7" fmla="*/ 1251 h 3880"/>
                <a:gd name="T8" fmla="*/ 2921 w 2922"/>
                <a:gd name="T9" fmla="*/ 3879 h 3880"/>
              </a:gdLst>
              <a:ahLst/>
              <a:cxnLst>
                <a:cxn ang="0">
                  <a:pos x="T0" y="T1"/>
                </a:cxn>
                <a:cxn ang="0">
                  <a:pos x="T2" y="T3"/>
                </a:cxn>
                <a:cxn ang="0">
                  <a:pos x="T4" y="T5"/>
                </a:cxn>
                <a:cxn ang="0">
                  <a:pos x="T6" y="T7"/>
                </a:cxn>
                <a:cxn ang="0">
                  <a:pos x="T8" y="T9"/>
                </a:cxn>
              </a:cxnLst>
              <a:rect l="0" t="0" r="r" b="b"/>
              <a:pathLst>
                <a:path w="2922" h="3880">
                  <a:moveTo>
                    <a:pt x="2921" y="3879"/>
                  </a:moveTo>
                  <a:lnTo>
                    <a:pt x="0" y="2629"/>
                  </a:lnTo>
                  <a:lnTo>
                    <a:pt x="0" y="0"/>
                  </a:lnTo>
                  <a:lnTo>
                    <a:pt x="2921" y="1251"/>
                  </a:lnTo>
                  <a:lnTo>
                    <a:pt x="2921" y="3879"/>
                  </a:lnTo>
                </a:path>
              </a:pathLst>
            </a:custGeom>
            <a:gradFill flip="none" rotWithShape="1">
              <a:gsLst>
                <a:gs pos="0">
                  <a:schemeClr val="accent4">
                    <a:lumMod val="40000"/>
                    <a:lumOff val="60000"/>
                  </a:schemeClr>
                </a:gs>
                <a:gs pos="46000">
                  <a:schemeClr val="accent4">
                    <a:lumMod val="95000"/>
                    <a:lumOff val="5000"/>
                  </a:schemeClr>
                </a:gs>
                <a:gs pos="100000">
                  <a:schemeClr val="accent4">
                    <a:lumMod val="60000"/>
                  </a:schemeClr>
                </a:gs>
              </a:gsLst>
              <a:path path="circle">
                <a:fillToRect l="50000" t="130000" r="50000" b="-3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6" name="Freeform 25"/>
            <p:cNvSpPr>
              <a:spLocks noChangeArrowheads="1"/>
            </p:cNvSpPr>
            <p:nvPr/>
          </p:nvSpPr>
          <p:spPr bwMode="auto">
            <a:xfrm>
              <a:off x="4320" y="1133"/>
              <a:ext cx="1324" cy="1166"/>
            </a:xfrm>
            <a:custGeom>
              <a:avLst/>
              <a:gdLst>
                <a:gd name="T0" fmla="*/ 2920 w 5842"/>
                <a:gd name="T1" fmla="*/ 1272 h 5152"/>
                <a:gd name="T2" fmla="*/ 0 w 5842"/>
                <a:gd name="T3" fmla="*/ 2523 h 5152"/>
                <a:gd name="T4" fmla="*/ 0 w 5842"/>
                <a:gd name="T5" fmla="*/ 5151 h 5152"/>
                <a:gd name="T6" fmla="*/ 2920 w 5842"/>
                <a:gd name="T7" fmla="*/ 3901 h 5152"/>
                <a:gd name="T8" fmla="*/ 5841 w 5842"/>
                <a:gd name="T9" fmla="*/ 2649 h 5152"/>
                <a:gd name="T10" fmla="*/ 5841 w 5842"/>
                <a:gd name="T11" fmla="*/ 0 h 5152"/>
                <a:gd name="T12" fmla="*/ 2920 w 5842"/>
                <a:gd name="T13" fmla="*/ 1272 h 5152"/>
              </a:gdLst>
              <a:ahLst/>
              <a:cxnLst>
                <a:cxn ang="0">
                  <a:pos x="T0" y="T1"/>
                </a:cxn>
                <a:cxn ang="0">
                  <a:pos x="T2" y="T3"/>
                </a:cxn>
                <a:cxn ang="0">
                  <a:pos x="T4" y="T5"/>
                </a:cxn>
                <a:cxn ang="0">
                  <a:pos x="T6" y="T7"/>
                </a:cxn>
                <a:cxn ang="0">
                  <a:pos x="T8" y="T9"/>
                </a:cxn>
                <a:cxn ang="0">
                  <a:pos x="T10" y="T11"/>
                </a:cxn>
                <a:cxn ang="0">
                  <a:pos x="T12" y="T13"/>
                </a:cxn>
              </a:cxnLst>
              <a:rect l="0" t="0" r="r" b="b"/>
              <a:pathLst>
                <a:path w="5842" h="5152">
                  <a:moveTo>
                    <a:pt x="2920" y="1272"/>
                  </a:moveTo>
                  <a:lnTo>
                    <a:pt x="0" y="2523"/>
                  </a:lnTo>
                  <a:lnTo>
                    <a:pt x="0" y="5151"/>
                  </a:lnTo>
                  <a:lnTo>
                    <a:pt x="2920" y="3901"/>
                  </a:lnTo>
                  <a:lnTo>
                    <a:pt x="5841" y="2649"/>
                  </a:lnTo>
                  <a:lnTo>
                    <a:pt x="5841" y="0"/>
                  </a:lnTo>
                  <a:lnTo>
                    <a:pt x="2920" y="1272"/>
                  </a:lnTo>
                </a:path>
              </a:pathLst>
            </a:custGeom>
            <a:gradFill flip="none" rotWithShape="1">
              <a:gsLst>
                <a:gs pos="0">
                  <a:schemeClr val="accent4">
                    <a:lumMod val="89000"/>
                  </a:schemeClr>
                </a:gs>
                <a:gs pos="23000">
                  <a:schemeClr val="accent4">
                    <a:lumMod val="89000"/>
                  </a:schemeClr>
                </a:gs>
                <a:gs pos="69000">
                  <a:schemeClr val="accent4">
                    <a:lumMod val="75000"/>
                  </a:schemeClr>
                </a:gs>
                <a:gs pos="97000">
                  <a:schemeClr val="accent4">
                    <a:lumMod val="70000"/>
                  </a:schemeClr>
                </a:gs>
              </a:gsLst>
              <a:path path="circle">
                <a:fillToRect l="50000" t="50000" r="50000" b="5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dirty="0">
                <a:ea typeface="+mn-ea"/>
                <a:cs typeface="+mn-cs"/>
              </a:endParaRPr>
            </a:p>
          </p:txBody>
        </p:sp>
        <p:sp>
          <p:nvSpPr>
            <p:cNvPr id="27" name="Freeform 26"/>
            <p:cNvSpPr>
              <a:spLocks noChangeArrowheads="1"/>
            </p:cNvSpPr>
            <p:nvPr/>
          </p:nvSpPr>
          <p:spPr bwMode="auto">
            <a:xfrm>
              <a:off x="3658" y="852"/>
              <a:ext cx="1986" cy="856"/>
            </a:xfrm>
            <a:custGeom>
              <a:avLst/>
              <a:gdLst>
                <a:gd name="T0" fmla="*/ 5841 w 8763"/>
                <a:gd name="T1" fmla="*/ 0 h 3776"/>
                <a:gd name="T2" fmla="*/ 2921 w 8763"/>
                <a:gd name="T3" fmla="*/ 1252 h 3776"/>
                <a:gd name="T4" fmla="*/ 0 w 8763"/>
                <a:gd name="T5" fmla="*/ 2524 h 3776"/>
                <a:gd name="T6" fmla="*/ 2921 w 8763"/>
                <a:gd name="T7" fmla="*/ 3775 h 3776"/>
                <a:gd name="T8" fmla="*/ 5841 w 8763"/>
                <a:gd name="T9" fmla="*/ 2524 h 3776"/>
                <a:gd name="T10" fmla="*/ 8762 w 8763"/>
                <a:gd name="T11" fmla="*/ 1252 h 3776"/>
                <a:gd name="T12" fmla="*/ 5841 w 8763"/>
                <a:gd name="T13" fmla="*/ 0 h 3776"/>
              </a:gdLst>
              <a:ahLst/>
              <a:cxnLst>
                <a:cxn ang="0">
                  <a:pos x="T0" y="T1"/>
                </a:cxn>
                <a:cxn ang="0">
                  <a:pos x="T2" y="T3"/>
                </a:cxn>
                <a:cxn ang="0">
                  <a:pos x="T4" y="T5"/>
                </a:cxn>
                <a:cxn ang="0">
                  <a:pos x="T6" y="T7"/>
                </a:cxn>
                <a:cxn ang="0">
                  <a:pos x="T8" y="T9"/>
                </a:cxn>
                <a:cxn ang="0">
                  <a:pos x="T10" y="T11"/>
                </a:cxn>
                <a:cxn ang="0">
                  <a:pos x="T12" y="T13"/>
                </a:cxn>
              </a:cxnLst>
              <a:rect l="0" t="0" r="r" b="b"/>
              <a:pathLst>
                <a:path w="8763" h="3776">
                  <a:moveTo>
                    <a:pt x="5841" y="0"/>
                  </a:moveTo>
                  <a:lnTo>
                    <a:pt x="2921" y="1252"/>
                  </a:lnTo>
                  <a:lnTo>
                    <a:pt x="0" y="2524"/>
                  </a:lnTo>
                  <a:lnTo>
                    <a:pt x="2921" y="3775"/>
                  </a:lnTo>
                  <a:lnTo>
                    <a:pt x="5841" y="2524"/>
                  </a:lnTo>
                  <a:lnTo>
                    <a:pt x="8762" y="1252"/>
                  </a:lnTo>
                  <a:lnTo>
                    <a:pt x="5841" y="0"/>
                  </a:lnTo>
                </a:path>
              </a:pathLst>
            </a:custGeom>
            <a:gradFill flip="none" rotWithShape="1">
              <a:gsLst>
                <a:gs pos="0">
                  <a:schemeClr val="accent4">
                    <a:lumMod val="0"/>
                    <a:lumOff val="100000"/>
                  </a:schemeClr>
                </a:gs>
                <a:gs pos="35000">
                  <a:schemeClr val="accent4">
                    <a:lumMod val="0"/>
                    <a:lumOff val="100000"/>
                  </a:schemeClr>
                </a:gs>
                <a:gs pos="100000">
                  <a:schemeClr val="accent4">
                    <a:lumMod val="100000"/>
                  </a:schemeClr>
                </a:gs>
              </a:gsLst>
              <a:path path="circle">
                <a:fillToRect l="50000" t="-80000" r="50000" b="18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8" name="Freeform 27"/>
            <p:cNvSpPr>
              <a:spLocks noChangeArrowheads="1"/>
            </p:cNvSpPr>
            <p:nvPr/>
          </p:nvSpPr>
          <p:spPr bwMode="auto">
            <a:xfrm>
              <a:off x="3872" y="1246"/>
              <a:ext cx="234" cy="121"/>
            </a:xfrm>
            <a:custGeom>
              <a:avLst/>
              <a:gdLst>
                <a:gd name="T0" fmla="*/ 1022 w 1044"/>
                <a:gd name="T1" fmla="*/ 333 h 543"/>
                <a:gd name="T2" fmla="*/ 1022 w 1044"/>
                <a:gd name="T3" fmla="*/ 333 h 543"/>
                <a:gd name="T4" fmla="*/ 500 w 1044"/>
                <a:gd name="T5" fmla="*/ 41 h 543"/>
                <a:gd name="T6" fmla="*/ 20 w 1044"/>
                <a:gd name="T7" fmla="*/ 229 h 543"/>
                <a:gd name="T8" fmla="*/ 542 w 1044"/>
                <a:gd name="T9" fmla="*/ 521 h 543"/>
                <a:gd name="T10" fmla="*/ 1022 w 1044"/>
                <a:gd name="T11" fmla="*/ 333 h 543"/>
              </a:gdLst>
              <a:ahLst/>
              <a:cxnLst>
                <a:cxn ang="0">
                  <a:pos x="T0" y="T1"/>
                </a:cxn>
                <a:cxn ang="0">
                  <a:pos x="T2" y="T3"/>
                </a:cxn>
                <a:cxn ang="0">
                  <a:pos x="T4" y="T5"/>
                </a:cxn>
                <a:cxn ang="0">
                  <a:pos x="T6" y="T7"/>
                </a:cxn>
                <a:cxn ang="0">
                  <a:pos x="T8" y="T9"/>
                </a:cxn>
                <a:cxn ang="0">
                  <a:pos x="T10" y="T11"/>
                </a:cxn>
              </a:cxnLst>
              <a:rect l="0" t="0" r="r" b="b"/>
              <a:pathLst>
                <a:path w="1044" h="543">
                  <a:moveTo>
                    <a:pt x="1022" y="333"/>
                  </a:moveTo>
                  <a:lnTo>
                    <a:pt x="1022" y="333"/>
                  </a:lnTo>
                  <a:cubicBezTo>
                    <a:pt x="1022" y="187"/>
                    <a:pt x="793" y="62"/>
                    <a:pt x="500" y="41"/>
                  </a:cubicBezTo>
                  <a:cubicBezTo>
                    <a:pt x="229" y="0"/>
                    <a:pt x="0" y="104"/>
                    <a:pt x="20" y="229"/>
                  </a:cubicBezTo>
                  <a:cubicBezTo>
                    <a:pt x="20" y="354"/>
                    <a:pt x="250" y="479"/>
                    <a:pt x="542" y="521"/>
                  </a:cubicBezTo>
                  <a:cubicBezTo>
                    <a:pt x="813" y="542"/>
                    <a:pt x="1043" y="458"/>
                    <a:pt x="1022" y="33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5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9" name="Freeform 28"/>
            <p:cNvSpPr>
              <a:spLocks noChangeArrowheads="1"/>
            </p:cNvSpPr>
            <p:nvPr/>
          </p:nvSpPr>
          <p:spPr bwMode="auto">
            <a:xfrm>
              <a:off x="3876" y="1298"/>
              <a:ext cx="230" cy="135"/>
            </a:xfrm>
            <a:custGeom>
              <a:avLst/>
              <a:gdLst>
                <a:gd name="T0" fmla="*/ 0 w 1024"/>
                <a:gd name="T1" fmla="*/ 0 h 606"/>
                <a:gd name="T2" fmla="*/ 0 w 1024"/>
                <a:gd name="T3" fmla="*/ 0 h 606"/>
                <a:gd name="T4" fmla="*/ 522 w 1024"/>
                <a:gd name="T5" fmla="*/ 292 h 606"/>
                <a:gd name="T6" fmla="*/ 1002 w 1024"/>
                <a:gd name="T7" fmla="*/ 104 h 606"/>
                <a:gd name="T8" fmla="*/ 1023 w 1024"/>
                <a:gd name="T9" fmla="*/ 396 h 606"/>
                <a:gd name="T10" fmla="*/ 522 w 1024"/>
                <a:gd name="T11" fmla="*/ 584 h 606"/>
                <a:gd name="T12" fmla="*/ 0 w 1024"/>
                <a:gd name="T13" fmla="*/ 292 h 606"/>
                <a:gd name="T14" fmla="*/ 0 w 102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4" h="606">
                  <a:moveTo>
                    <a:pt x="0" y="0"/>
                  </a:moveTo>
                  <a:lnTo>
                    <a:pt x="0" y="0"/>
                  </a:lnTo>
                  <a:cubicBezTo>
                    <a:pt x="0" y="125"/>
                    <a:pt x="230" y="250"/>
                    <a:pt x="522" y="292"/>
                  </a:cubicBezTo>
                  <a:cubicBezTo>
                    <a:pt x="793" y="313"/>
                    <a:pt x="1023" y="229"/>
                    <a:pt x="1002" y="104"/>
                  </a:cubicBezTo>
                  <a:cubicBezTo>
                    <a:pt x="1023" y="396"/>
                    <a:pt x="1023" y="396"/>
                    <a:pt x="1023" y="396"/>
                  </a:cubicBezTo>
                  <a:cubicBezTo>
                    <a:pt x="1023" y="521"/>
                    <a:pt x="814" y="605"/>
                    <a:pt x="522" y="584"/>
                  </a:cubicBezTo>
                  <a:cubicBezTo>
                    <a:pt x="251" y="563"/>
                    <a:pt x="22" y="417"/>
                    <a:pt x="0"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6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0" name="Freeform 29"/>
            <p:cNvSpPr>
              <a:spLocks noChangeArrowheads="1"/>
            </p:cNvSpPr>
            <p:nvPr/>
          </p:nvSpPr>
          <p:spPr bwMode="auto">
            <a:xfrm>
              <a:off x="4225" y="1423"/>
              <a:ext cx="236" cy="123"/>
            </a:xfrm>
            <a:custGeom>
              <a:avLst/>
              <a:gdLst>
                <a:gd name="T0" fmla="*/ 1022 w 1044"/>
                <a:gd name="T1" fmla="*/ 313 h 544"/>
                <a:gd name="T2" fmla="*/ 1022 w 1044"/>
                <a:gd name="T3" fmla="*/ 313 h 544"/>
                <a:gd name="T4" fmla="*/ 501 w 1044"/>
                <a:gd name="T5" fmla="*/ 21 h 544"/>
                <a:gd name="T6" fmla="*/ 21 w 1044"/>
                <a:gd name="T7" fmla="*/ 230 h 544"/>
                <a:gd name="T8" fmla="*/ 542 w 1044"/>
                <a:gd name="T9" fmla="*/ 522 h 544"/>
                <a:gd name="T10" fmla="*/ 1022 w 1044"/>
                <a:gd name="T11" fmla="*/ 313 h 544"/>
              </a:gdLst>
              <a:ahLst/>
              <a:cxnLst>
                <a:cxn ang="0">
                  <a:pos x="T0" y="T1"/>
                </a:cxn>
                <a:cxn ang="0">
                  <a:pos x="T2" y="T3"/>
                </a:cxn>
                <a:cxn ang="0">
                  <a:pos x="T4" y="T5"/>
                </a:cxn>
                <a:cxn ang="0">
                  <a:pos x="T6" y="T7"/>
                </a:cxn>
                <a:cxn ang="0">
                  <a:pos x="T8" y="T9"/>
                </a:cxn>
                <a:cxn ang="0">
                  <a:pos x="T10" y="T11"/>
                </a:cxn>
              </a:cxnLst>
              <a:rect l="0" t="0" r="r" b="b"/>
              <a:pathLst>
                <a:path w="1044" h="544">
                  <a:moveTo>
                    <a:pt x="1022" y="313"/>
                  </a:moveTo>
                  <a:lnTo>
                    <a:pt x="1022" y="313"/>
                  </a:lnTo>
                  <a:cubicBezTo>
                    <a:pt x="1022" y="188"/>
                    <a:pt x="793" y="63"/>
                    <a:pt x="501" y="21"/>
                  </a:cubicBezTo>
                  <a:cubicBezTo>
                    <a:pt x="230" y="0"/>
                    <a:pt x="0" y="83"/>
                    <a:pt x="21" y="230"/>
                  </a:cubicBezTo>
                  <a:cubicBezTo>
                    <a:pt x="21" y="355"/>
                    <a:pt x="251" y="480"/>
                    <a:pt x="542" y="522"/>
                  </a:cubicBezTo>
                  <a:cubicBezTo>
                    <a:pt x="814" y="543"/>
                    <a:pt x="1043" y="459"/>
                    <a:pt x="1022"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5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1" name="Freeform 30"/>
            <p:cNvSpPr>
              <a:spLocks noChangeArrowheads="1"/>
            </p:cNvSpPr>
            <p:nvPr/>
          </p:nvSpPr>
          <p:spPr bwMode="auto">
            <a:xfrm>
              <a:off x="4229" y="1478"/>
              <a:ext cx="232" cy="135"/>
            </a:xfrm>
            <a:custGeom>
              <a:avLst/>
              <a:gdLst>
                <a:gd name="T0" fmla="*/ 0 w 1023"/>
                <a:gd name="T1" fmla="*/ 0 h 605"/>
                <a:gd name="T2" fmla="*/ 0 w 1023"/>
                <a:gd name="T3" fmla="*/ 0 h 605"/>
                <a:gd name="T4" fmla="*/ 521 w 1023"/>
                <a:gd name="T5" fmla="*/ 292 h 605"/>
                <a:gd name="T6" fmla="*/ 1001 w 1023"/>
                <a:gd name="T7" fmla="*/ 83 h 605"/>
                <a:gd name="T8" fmla="*/ 1022 w 1023"/>
                <a:gd name="T9" fmla="*/ 375 h 605"/>
                <a:gd name="T10" fmla="*/ 521 w 1023"/>
                <a:gd name="T11" fmla="*/ 584 h 605"/>
                <a:gd name="T12" fmla="*/ 0 w 1023"/>
                <a:gd name="T13" fmla="*/ 292 h 605"/>
                <a:gd name="T14" fmla="*/ 0 w 1023"/>
                <a:gd name="T15" fmla="*/ 0 h 6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3" h="605">
                  <a:moveTo>
                    <a:pt x="0" y="0"/>
                  </a:moveTo>
                  <a:lnTo>
                    <a:pt x="0" y="0"/>
                  </a:lnTo>
                  <a:cubicBezTo>
                    <a:pt x="0" y="125"/>
                    <a:pt x="230" y="250"/>
                    <a:pt x="521" y="292"/>
                  </a:cubicBezTo>
                  <a:cubicBezTo>
                    <a:pt x="793" y="313"/>
                    <a:pt x="1022" y="229"/>
                    <a:pt x="1001" y="83"/>
                  </a:cubicBezTo>
                  <a:cubicBezTo>
                    <a:pt x="1022" y="375"/>
                    <a:pt x="1022" y="375"/>
                    <a:pt x="1022" y="375"/>
                  </a:cubicBezTo>
                  <a:cubicBezTo>
                    <a:pt x="1022" y="521"/>
                    <a:pt x="814" y="604"/>
                    <a:pt x="521" y="584"/>
                  </a:cubicBezTo>
                  <a:cubicBezTo>
                    <a:pt x="250" y="542"/>
                    <a:pt x="21" y="417"/>
                    <a:pt x="0"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6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2" name="Freeform 31"/>
            <p:cNvSpPr>
              <a:spLocks noChangeArrowheads="1"/>
            </p:cNvSpPr>
            <p:nvPr/>
          </p:nvSpPr>
          <p:spPr bwMode="auto">
            <a:xfrm>
              <a:off x="4183" y="1122"/>
              <a:ext cx="232" cy="121"/>
            </a:xfrm>
            <a:custGeom>
              <a:avLst/>
              <a:gdLst>
                <a:gd name="T0" fmla="*/ 1022 w 1023"/>
                <a:gd name="T1" fmla="*/ 313 h 544"/>
                <a:gd name="T2" fmla="*/ 1022 w 1023"/>
                <a:gd name="T3" fmla="*/ 313 h 544"/>
                <a:gd name="T4" fmla="*/ 501 w 1023"/>
                <a:gd name="T5" fmla="*/ 21 h 544"/>
                <a:gd name="T6" fmla="*/ 0 w 1023"/>
                <a:gd name="T7" fmla="*/ 229 h 544"/>
                <a:gd name="T8" fmla="*/ 521 w 1023"/>
                <a:gd name="T9" fmla="*/ 500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1"/>
                  </a:cubicBezTo>
                  <a:cubicBezTo>
                    <a:pt x="208" y="0"/>
                    <a:pt x="0" y="83"/>
                    <a:pt x="0" y="229"/>
                  </a:cubicBezTo>
                  <a:cubicBezTo>
                    <a:pt x="0" y="355"/>
                    <a:pt x="250" y="480"/>
                    <a:pt x="521" y="500"/>
                  </a:cubicBezTo>
                  <a:cubicBezTo>
                    <a:pt x="813" y="543"/>
                    <a:pt x="1022" y="459"/>
                    <a:pt x="1022"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5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3" name="Freeform 32"/>
            <p:cNvSpPr>
              <a:spLocks noChangeArrowheads="1"/>
            </p:cNvSpPr>
            <p:nvPr/>
          </p:nvSpPr>
          <p:spPr bwMode="auto">
            <a:xfrm>
              <a:off x="4183" y="1175"/>
              <a:ext cx="236" cy="135"/>
            </a:xfrm>
            <a:custGeom>
              <a:avLst/>
              <a:gdLst>
                <a:gd name="T0" fmla="*/ 0 w 1044"/>
                <a:gd name="T1" fmla="*/ 0 h 606"/>
                <a:gd name="T2" fmla="*/ 0 w 1044"/>
                <a:gd name="T3" fmla="*/ 0 h 606"/>
                <a:gd name="T4" fmla="*/ 521 w 1044"/>
                <a:gd name="T5" fmla="*/ 271 h 606"/>
                <a:gd name="T6" fmla="*/ 1022 w 1044"/>
                <a:gd name="T7" fmla="*/ 84 h 606"/>
                <a:gd name="T8" fmla="*/ 1022 w 1044"/>
                <a:gd name="T9" fmla="*/ 376 h 606"/>
                <a:gd name="T10" fmla="*/ 542 w 1044"/>
                <a:gd name="T11" fmla="*/ 564 h 606"/>
                <a:gd name="T12" fmla="*/ 21 w 1044"/>
                <a:gd name="T13" fmla="*/ 293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0" y="126"/>
                    <a:pt x="250" y="251"/>
                    <a:pt x="521" y="271"/>
                  </a:cubicBezTo>
                  <a:cubicBezTo>
                    <a:pt x="813" y="314"/>
                    <a:pt x="1022" y="230"/>
                    <a:pt x="1022" y="84"/>
                  </a:cubicBezTo>
                  <a:cubicBezTo>
                    <a:pt x="1022" y="376"/>
                    <a:pt x="1022" y="376"/>
                    <a:pt x="1022" y="376"/>
                  </a:cubicBezTo>
                  <a:cubicBezTo>
                    <a:pt x="1043" y="522"/>
                    <a:pt x="813" y="605"/>
                    <a:pt x="542" y="564"/>
                  </a:cubicBezTo>
                  <a:cubicBezTo>
                    <a:pt x="250" y="543"/>
                    <a:pt x="21" y="418"/>
                    <a:pt x="21" y="293"/>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6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4" name="Freeform 33"/>
            <p:cNvSpPr>
              <a:spLocks noChangeArrowheads="1"/>
            </p:cNvSpPr>
            <p:nvPr/>
          </p:nvSpPr>
          <p:spPr bwMode="auto">
            <a:xfrm>
              <a:off x="4534" y="1300"/>
              <a:ext cx="234" cy="117"/>
            </a:xfrm>
            <a:custGeom>
              <a:avLst/>
              <a:gdLst>
                <a:gd name="T0" fmla="*/ 1044 w 1045"/>
                <a:gd name="T1" fmla="*/ 313 h 522"/>
                <a:gd name="T2" fmla="*/ 1044 w 1045"/>
                <a:gd name="T3" fmla="*/ 313 h 522"/>
                <a:gd name="T4" fmla="*/ 501 w 1045"/>
                <a:gd name="T5" fmla="*/ 21 h 522"/>
                <a:gd name="T6" fmla="*/ 21 w 1045"/>
                <a:gd name="T7" fmla="*/ 208 h 522"/>
                <a:gd name="T8" fmla="*/ 543 w 1045"/>
                <a:gd name="T9" fmla="*/ 500 h 522"/>
                <a:gd name="T10" fmla="*/ 1044 w 1045"/>
                <a:gd name="T11" fmla="*/ 313 h 522"/>
              </a:gdLst>
              <a:ahLst/>
              <a:cxnLst>
                <a:cxn ang="0">
                  <a:pos x="T0" y="T1"/>
                </a:cxn>
                <a:cxn ang="0">
                  <a:pos x="T2" y="T3"/>
                </a:cxn>
                <a:cxn ang="0">
                  <a:pos x="T4" y="T5"/>
                </a:cxn>
                <a:cxn ang="0">
                  <a:pos x="T6" y="T7"/>
                </a:cxn>
                <a:cxn ang="0">
                  <a:pos x="T8" y="T9"/>
                </a:cxn>
                <a:cxn ang="0">
                  <a:pos x="T10" y="T11"/>
                </a:cxn>
              </a:cxnLst>
              <a:rect l="0" t="0" r="r" b="b"/>
              <a:pathLst>
                <a:path w="1045" h="522">
                  <a:moveTo>
                    <a:pt x="1044" y="313"/>
                  </a:moveTo>
                  <a:lnTo>
                    <a:pt x="1044" y="313"/>
                  </a:lnTo>
                  <a:cubicBezTo>
                    <a:pt x="1022" y="187"/>
                    <a:pt x="793" y="41"/>
                    <a:pt x="501" y="21"/>
                  </a:cubicBezTo>
                  <a:cubicBezTo>
                    <a:pt x="230" y="0"/>
                    <a:pt x="0" y="83"/>
                    <a:pt x="21" y="208"/>
                  </a:cubicBezTo>
                  <a:cubicBezTo>
                    <a:pt x="21" y="354"/>
                    <a:pt x="271" y="480"/>
                    <a:pt x="543" y="500"/>
                  </a:cubicBezTo>
                  <a:cubicBezTo>
                    <a:pt x="814" y="521"/>
                    <a:pt x="1044" y="438"/>
                    <a:pt x="1044"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7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5" name="Freeform 34"/>
            <p:cNvSpPr>
              <a:spLocks noChangeArrowheads="1"/>
            </p:cNvSpPr>
            <p:nvPr/>
          </p:nvSpPr>
          <p:spPr bwMode="auto">
            <a:xfrm>
              <a:off x="4538" y="1348"/>
              <a:ext cx="236" cy="137"/>
            </a:xfrm>
            <a:custGeom>
              <a:avLst/>
              <a:gdLst>
                <a:gd name="T0" fmla="*/ 0 w 1044"/>
                <a:gd name="T1" fmla="*/ 0 h 607"/>
                <a:gd name="T2" fmla="*/ 0 w 1044"/>
                <a:gd name="T3" fmla="*/ 0 h 607"/>
                <a:gd name="T4" fmla="*/ 522 w 1044"/>
                <a:gd name="T5" fmla="*/ 292 h 607"/>
                <a:gd name="T6" fmla="*/ 1023 w 1044"/>
                <a:gd name="T7" fmla="*/ 105 h 607"/>
                <a:gd name="T8" fmla="*/ 1023 w 1044"/>
                <a:gd name="T9" fmla="*/ 397 h 607"/>
                <a:gd name="T10" fmla="*/ 543 w 1044"/>
                <a:gd name="T11" fmla="*/ 584 h 607"/>
                <a:gd name="T12" fmla="*/ 0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6"/>
                    <a:pt x="250" y="272"/>
                    <a:pt x="522" y="292"/>
                  </a:cubicBezTo>
                  <a:cubicBezTo>
                    <a:pt x="793" y="313"/>
                    <a:pt x="1023" y="230"/>
                    <a:pt x="1023" y="105"/>
                  </a:cubicBezTo>
                  <a:cubicBezTo>
                    <a:pt x="1023" y="397"/>
                    <a:pt x="1023" y="397"/>
                    <a:pt x="1023" y="397"/>
                  </a:cubicBezTo>
                  <a:cubicBezTo>
                    <a:pt x="1043" y="522"/>
                    <a:pt x="814" y="606"/>
                    <a:pt x="543" y="584"/>
                  </a:cubicBezTo>
                  <a:cubicBezTo>
                    <a:pt x="250" y="564"/>
                    <a:pt x="21" y="439"/>
                    <a:pt x="0"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6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6" name="Freeform 35"/>
            <p:cNvSpPr>
              <a:spLocks noChangeArrowheads="1"/>
            </p:cNvSpPr>
            <p:nvPr/>
          </p:nvSpPr>
          <p:spPr bwMode="auto">
            <a:xfrm>
              <a:off x="4500" y="999"/>
              <a:ext cx="236" cy="117"/>
            </a:xfrm>
            <a:custGeom>
              <a:avLst/>
              <a:gdLst>
                <a:gd name="T0" fmla="*/ 1023 w 1044"/>
                <a:gd name="T1" fmla="*/ 313 h 522"/>
                <a:gd name="T2" fmla="*/ 1023 w 1044"/>
                <a:gd name="T3" fmla="*/ 313 h 522"/>
                <a:gd name="T4" fmla="*/ 501 w 1044"/>
                <a:gd name="T5" fmla="*/ 21 h 522"/>
                <a:gd name="T6" fmla="*/ 0 w 1044"/>
                <a:gd name="T7" fmla="*/ 208 h 522"/>
                <a:gd name="T8" fmla="*/ 543 w 1044"/>
                <a:gd name="T9" fmla="*/ 500 h 522"/>
                <a:gd name="T10" fmla="*/ 1023 w 1044"/>
                <a:gd name="T11" fmla="*/ 313 h 522"/>
              </a:gdLst>
              <a:ahLst/>
              <a:cxnLst>
                <a:cxn ang="0">
                  <a:pos x="T0" y="T1"/>
                </a:cxn>
                <a:cxn ang="0">
                  <a:pos x="T2" y="T3"/>
                </a:cxn>
                <a:cxn ang="0">
                  <a:pos x="T4" y="T5"/>
                </a:cxn>
                <a:cxn ang="0">
                  <a:pos x="T6" y="T7"/>
                </a:cxn>
                <a:cxn ang="0">
                  <a:pos x="T8" y="T9"/>
                </a:cxn>
                <a:cxn ang="0">
                  <a:pos x="T10" y="T11"/>
                </a:cxn>
              </a:cxnLst>
              <a:rect l="0" t="0" r="r" b="b"/>
              <a:pathLst>
                <a:path w="1044" h="522">
                  <a:moveTo>
                    <a:pt x="1023" y="313"/>
                  </a:moveTo>
                  <a:lnTo>
                    <a:pt x="1023" y="313"/>
                  </a:lnTo>
                  <a:cubicBezTo>
                    <a:pt x="1023" y="167"/>
                    <a:pt x="772" y="41"/>
                    <a:pt x="501" y="21"/>
                  </a:cubicBezTo>
                  <a:cubicBezTo>
                    <a:pt x="230" y="0"/>
                    <a:pt x="0" y="83"/>
                    <a:pt x="0" y="208"/>
                  </a:cubicBezTo>
                  <a:cubicBezTo>
                    <a:pt x="21" y="354"/>
                    <a:pt x="250" y="480"/>
                    <a:pt x="543" y="500"/>
                  </a:cubicBezTo>
                  <a:cubicBezTo>
                    <a:pt x="814" y="521"/>
                    <a:pt x="1043" y="438"/>
                    <a:pt x="1023"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7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7" name="Freeform 36"/>
            <p:cNvSpPr>
              <a:spLocks noChangeArrowheads="1"/>
            </p:cNvSpPr>
            <p:nvPr/>
          </p:nvSpPr>
          <p:spPr bwMode="auto">
            <a:xfrm>
              <a:off x="4500" y="1046"/>
              <a:ext cx="236" cy="137"/>
            </a:xfrm>
            <a:custGeom>
              <a:avLst/>
              <a:gdLst>
                <a:gd name="T0" fmla="*/ 0 w 1044"/>
                <a:gd name="T1" fmla="*/ 0 h 607"/>
                <a:gd name="T2" fmla="*/ 0 w 1044"/>
                <a:gd name="T3" fmla="*/ 0 h 607"/>
                <a:gd name="T4" fmla="*/ 543 w 1044"/>
                <a:gd name="T5" fmla="*/ 292 h 607"/>
                <a:gd name="T6" fmla="*/ 1023 w 1044"/>
                <a:gd name="T7" fmla="*/ 105 h 607"/>
                <a:gd name="T8" fmla="*/ 1043 w 1044"/>
                <a:gd name="T9" fmla="*/ 397 h 607"/>
                <a:gd name="T10" fmla="*/ 543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0" y="272"/>
                    <a:pt x="543" y="292"/>
                  </a:cubicBezTo>
                  <a:cubicBezTo>
                    <a:pt x="814" y="313"/>
                    <a:pt x="1043" y="230"/>
                    <a:pt x="1023" y="105"/>
                  </a:cubicBezTo>
                  <a:cubicBezTo>
                    <a:pt x="1043" y="397"/>
                    <a:pt x="1043" y="397"/>
                    <a:pt x="1043" y="397"/>
                  </a:cubicBezTo>
                  <a:cubicBezTo>
                    <a:pt x="1043" y="522"/>
                    <a:pt x="835" y="606"/>
                    <a:pt x="543" y="584"/>
                  </a:cubicBezTo>
                  <a:cubicBezTo>
                    <a:pt x="272" y="563"/>
                    <a:pt x="21" y="439"/>
                    <a:pt x="21"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6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8" name="Freeform 37"/>
            <p:cNvSpPr>
              <a:spLocks noChangeArrowheads="1"/>
            </p:cNvSpPr>
            <p:nvPr/>
          </p:nvSpPr>
          <p:spPr bwMode="auto">
            <a:xfrm>
              <a:off x="4855" y="1175"/>
              <a:ext cx="232" cy="121"/>
            </a:xfrm>
            <a:custGeom>
              <a:avLst/>
              <a:gdLst>
                <a:gd name="T0" fmla="*/ 1022 w 1023"/>
                <a:gd name="T1" fmla="*/ 314 h 544"/>
                <a:gd name="T2" fmla="*/ 1022 w 1023"/>
                <a:gd name="T3" fmla="*/ 314 h 544"/>
                <a:gd name="T4" fmla="*/ 501 w 1023"/>
                <a:gd name="T5" fmla="*/ 43 h 544"/>
                <a:gd name="T6" fmla="*/ 0 w 1023"/>
                <a:gd name="T7" fmla="*/ 230 h 544"/>
                <a:gd name="T8" fmla="*/ 521 w 1023"/>
                <a:gd name="T9" fmla="*/ 522 h 544"/>
                <a:gd name="T10" fmla="*/ 1022 w 1023"/>
                <a:gd name="T11" fmla="*/ 314 h 544"/>
              </a:gdLst>
              <a:ahLst/>
              <a:cxnLst>
                <a:cxn ang="0">
                  <a:pos x="T0" y="T1"/>
                </a:cxn>
                <a:cxn ang="0">
                  <a:pos x="T2" y="T3"/>
                </a:cxn>
                <a:cxn ang="0">
                  <a:pos x="T4" y="T5"/>
                </a:cxn>
                <a:cxn ang="0">
                  <a:pos x="T6" y="T7"/>
                </a:cxn>
                <a:cxn ang="0">
                  <a:pos x="T8" y="T9"/>
                </a:cxn>
                <a:cxn ang="0">
                  <a:pos x="T10" y="T11"/>
                </a:cxn>
              </a:cxnLst>
              <a:rect l="0" t="0" r="r" b="b"/>
              <a:pathLst>
                <a:path w="1023" h="544">
                  <a:moveTo>
                    <a:pt x="1022" y="314"/>
                  </a:moveTo>
                  <a:lnTo>
                    <a:pt x="1022" y="314"/>
                  </a:lnTo>
                  <a:cubicBezTo>
                    <a:pt x="1022" y="188"/>
                    <a:pt x="772" y="63"/>
                    <a:pt x="501" y="43"/>
                  </a:cubicBezTo>
                  <a:cubicBezTo>
                    <a:pt x="209" y="0"/>
                    <a:pt x="0" y="84"/>
                    <a:pt x="0" y="230"/>
                  </a:cubicBezTo>
                  <a:cubicBezTo>
                    <a:pt x="21" y="355"/>
                    <a:pt x="250" y="480"/>
                    <a:pt x="521" y="522"/>
                  </a:cubicBezTo>
                  <a:cubicBezTo>
                    <a:pt x="814" y="543"/>
                    <a:pt x="1022" y="460"/>
                    <a:pt x="1022" y="314"/>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5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9" name="Freeform 38"/>
            <p:cNvSpPr>
              <a:spLocks noChangeArrowheads="1"/>
            </p:cNvSpPr>
            <p:nvPr/>
          </p:nvSpPr>
          <p:spPr bwMode="auto">
            <a:xfrm>
              <a:off x="4855" y="1225"/>
              <a:ext cx="236" cy="137"/>
            </a:xfrm>
            <a:custGeom>
              <a:avLst/>
              <a:gdLst>
                <a:gd name="T0" fmla="*/ 0 w 1044"/>
                <a:gd name="T1" fmla="*/ 0 h 606"/>
                <a:gd name="T2" fmla="*/ 0 w 1044"/>
                <a:gd name="T3" fmla="*/ 0 h 606"/>
                <a:gd name="T4" fmla="*/ 521 w 1044"/>
                <a:gd name="T5" fmla="*/ 292 h 606"/>
                <a:gd name="T6" fmla="*/ 1022 w 1044"/>
                <a:gd name="T7" fmla="*/ 84 h 606"/>
                <a:gd name="T8" fmla="*/ 1043 w 1044"/>
                <a:gd name="T9" fmla="*/ 375 h 606"/>
                <a:gd name="T10" fmla="*/ 543 w 1044"/>
                <a:gd name="T11" fmla="*/ 584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92"/>
                  </a:cubicBezTo>
                  <a:cubicBezTo>
                    <a:pt x="814" y="313"/>
                    <a:pt x="1022" y="230"/>
                    <a:pt x="1022" y="84"/>
                  </a:cubicBezTo>
                  <a:cubicBezTo>
                    <a:pt x="1043" y="375"/>
                    <a:pt x="1043" y="375"/>
                    <a:pt x="1043" y="375"/>
                  </a:cubicBezTo>
                  <a:cubicBezTo>
                    <a:pt x="1043" y="521"/>
                    <a:pt x="814" y="605"/>
                    <a:pt x="543" y="584"/>
                  </a:cubicBezTo>
                  <a:cubicBezTo>
                    <a:pt x="271" y="542"/>
                    <a:pt x="21" y="417"/>
                    <a:pt x="21"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6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40" name="Freeform 39"/>
            <p:cNvSpPr>
              <a:spLocks noChangeArrowheads="1"/>
            </p:cNvSpPr>
            <p:nvPr/>
          </p:nvSpPr>
          <p:spPr bwMode="auto">
            <a:xfrm>
              <a:off x="4808" y="876"/>
              <a:ext cx="230" cy="121"/>
            </a:xfrm>
            <a:custGeom>
              <a:avLst/>
              <a:gdLst>
                <a:gd name="T0" fmla="*/ 1022 w 1023"/>
                <a:gd name="T1" fmla="*/ 313 h 544"/>
                <a:gd name="T2" fmla="*/ 1022 w 1023"/>
                <a:gd name="T3" fmla="*/ 313 h 544"/>
                <a:gd name="T4" fmla="*/ 500 w 1023"/>
                <a:gd name="T5" fmla="*/ 21 h 544"/>
                <a:gd name="T6" fmla="*/ 0 w 1023"/>
                <a:gd name="T7" fmla="*/ 209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22" y="188"/>
                    <a:pt x="771" y="63"/>
                    <a:pt x="500" y="21"/>
                  </a:cubicBezTo>
                  <a:cubicBezTo>
                    <a:pt x="208" y="0"/>
                    <a:pt x="0" y="84"/>
                    <a:pt x="0" y="209"/>
                  </a:cubicBezTo>
                  <a:cubicBezTo>
                    <a:pt x="20" y="355"/>
                    <a:pt x="250" y="480"/>
                    <a:pt x="521" y="501"/>
                  </a:cubicBezTo>
                  <a:cubicBezTo>
                    <a:pt x="813" y="543"/>
                    <a:pt x="1022" y="439"/>
                    <a:pt x="1022"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5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41" name="Freeform 40"/>
            <p:cNvSpPr>
              <a:spLocks noChangeArrowheads="1"/>
            </p:cNvSpPr>
            <p:nvPr/>
          </p:nvSpPr>
          <p:spPr bwMode="auto">
            <a:xfrm>
              <a:off x="4808" y="923"/>
              <a:ext cx="236" cy="141"/>
            </a:xfrm>
            <a:custGeom>
              <a:avLst/>
              <a:gdLst>
                <a:gd name="T0" fmla="*/ 0 w 1043"/>
                <a:gd name="T1" fmla="*/ 0 h 627"/>
                <a:gd name="T2" fmla="*/ 0 w 1043"/>
                <a:gd name="T3" fmla="*/ 0 h 627"/>
                <a:gd name="T4" fmla="*/ 521 w 1043"/>
                <a:gd name="T5" fmla="*/ 292 h 627"/>
                <a:gd name="T6" fmla="*/ 1022 w 1043"/>
                <a:gd name="T7" fmla="*/ 104 h 627"/>
                <a:gd name="T8" fmla="*/ 1042 w 1043"/>
                <a:gd name="T9" fmla="*/ 397 h 627"/>
                <a:gd name="T10" fmla="*/ 542 w 1043"/>
                <a:gd name="T11" fmla="*/ 584 h 627"/>
                <a:gd name="T12" fmla="*/ 20 w 1043"/>
                <a:gd name="T13" fmla="*/ 292 h 627"/>
                <a:gd name="T14" fmla="*/ 0 w 1043"/>
                <a:gd name="T15" fmla="*/ 0 h 6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3" h="627">
                  <a:moveTo>
                    <a:pt x="0" y="0"/>
                  </a:moveTo>
                  <a:lnTo>
                    <a:pt x="0" y="0"/>
                  </a:lnTo>
                  <a:cubicBezTo>
                    <a:pt x="20" y="146"/>
                    <a:pt x="250" y="271"/>
                    <a:pt x="521" y="292"/>
                  </a:cubicBezTo>
                  <a:cubicBezTo>
                    <a:pt x="813" y="334"/>
                    <a:pt x="1022" y="230"/>
                    <a:pt x="1022" y="104"/>
                  </a:cubicBezTo>
                  <a:cubicBezTo>
                    <a:pt x="1042" y="397"/>
                    <a:pt x="1042" y="397"/>
                    <a:pt x="1042" y="397"/>
                  </a:cubicBezTo>
                  <a:cubicBezTo>
                    <a:pt x="1042" y="521"/>
                    <a:pt x="813" y="626"/>
                    <a:pt x="542" y="584"/>
                  </a:cubicBezTo>
                  <a:cubicBezTo>
                    <a:pt x="271" y="563"/>
                    <a:pt x="20" y="438"/>
                    <a:pt x="20"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6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42" name="Freeform 41"/>
            <p:cNvSpPr>
              <a:spLocks noChangeArrowheads="1"/>
            </p:cNvSpPr>
            <p:nvPr/>
          </p:nvSpPr>
          <p:spPr bwMode="auto">
            <a:xfrm>
              <a:off x="5162" y="1056"/>
              <a:ext cx="232" cy="117"/>
            </a:xfrm>
            <a:custGeom>
              <a:avLst/>
              <a:gdLst>
                <a:gd name="T0" fmla="*/ 1022 w 1023"/>
                <a:gd name="T1" fmla="*/ 313 h 522"/>
                <a:gd name="T2" fmla="*/ 1022 w 1023"/>
                <a:gd name="T3" fmla="*/ 313 h 522"/>
                <a:gd name="T4" fmla="*/ 500 w 1023"/>
                <a:gd name="T5" fmla="*/ 21 h 522"/>
                <a:gd name="T6" fmla="*/ 0 w 1023"/>
                <a:gd name="T7" fmla="*/ 208 h 522"/>
                <a:gd name="T8" fmla="*/ 522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67"/>
                    <a:pt x="772" y="42"/>
                    <a:pt x="500" y="21"/>
                  </a:cubicBezTo>
                  <a:cubicBezTo>
                    <a:pt x="209" y="0"/>
                    <a:pt x="0" y="84"/>
                    <a:pt x="0" y="208"/>
                  </a:cubicBezTo>
                  <a:cubicBezTo>
                    <a:pt x="21" y="355"/>
                    <a:pt x="250" y="480"/>
                    <a:pt x="522" y="501"/>
                  </a:cubicBezTo>
                  <a:cubicBezTo>
                    <a:pt x="813" y="521"/>
                    <a:pt x="1022" y="438"/>
                    <a:pt x="1022"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7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43" name="Freeform 42"/>
            <p:cNvSpPr>
              <a:spLocks noChangeArrowheads="1"/>
            </p:cNvSpPr>
            <p:nvPr/>
          </p:nvSpPr>
          <p:spPr bwMode="auto">
            <a:xfrm>
              <a:off x="5162" y="1102"/>
              <a:ext cx="236" cy="137"/>
            </a:xfrm>
            <a:custGeom>
              <a:avLst/>
              <a:gdLst>
                <a:gd name="T0" fmla="*/ 0 w 1044"/>
                <a:gd name="T1" fmla="*/ 0 h 607"/>
                <a:gd name="T2" fmla="*/ 0 w 1044"/>
                <a:gd name="T3" fmla="*/ 0 h 607"/>
                <a:gd name="T4" fmla="*/ 522 w 1044"/>
                <a:gd name="T5" fmla="*/ 293 h 607"/>
                <a:gd name="T6" fmla="*/ 1022 w 1044"/>
                <a:gd name="T7" fmla="*/ 105 h 607"/>
                <a:gd name="T8" fmla="*/ 1022 w 1044"/>
                <a:gd name="T9" fmla="*/ 397 h 607"/>
                <a:gd name="T10" fmla="*/ 542 w 1044"/>
                <a:gd name="T11" fmla="*/ 584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7"/>
                    <a:pt x="250" y="272"/>
                    <a:pt x="522" y="293"/>
                  </a:cubicBezTo>
                  <a:cubicBezTo>
                    <a:pt x="813" y="313"/>
                    <a:pt x="1022" y="230"/>
                    <a:pt x="1022" y="105"/>
                  </a:cubicBezTo>
                  <a:cubicBezTo>
                    <a:pt x="1022" y="397"/>
                    <a:pt x="1022" y="397"/>
                    <a:pt x="1022" y="397"/>
                  </a:cubicBezTo>
                  <a:cubicBezTo>
                    <a:pt x="1043" y="522"/>
                    <a:pt x="813" y="606"/>
                    <a:pt x="542" y="584"/>
                  </a:cubicBezTo>
                  <a:cubicBezTo>
                    <a:pt x="250" y="564"/>
                    <a:pt x="21" y="439"/>
                    <a:pt x="21" y="293"/>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6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grpSp>
      <p:grpSp>
        <p:nvGrpSpPr>
          <p:cNvPr id="44" name="Group 204"/>
          <p:cNvGrpSpPr>
            <a:grpSpLocks/>
          </p:cNvGrpSpPr>
          <p:nvPr/>
        </p:nvGrpSpPr>
        <p:grpSpPr bwMode="auto">
          <a:xfrm>
            <a:off x="3927523" y="2459820"/>
            <a:ext cx="1497549" cy="1091230"/>
            <a:chOff x="3658" y="852"/>
            <a:chExt cx="1986" cy="1447"/>
          </a:xfrm>
        </p:grpSpPr>
        <p:sp>
          <p:nvSpPr>
            <p:cNvPr id="45" name="Freeform 44"/>
            <p:cNvSpPr>
              <a:spLocks noChangeArrowheads="1"/>
            </p:cNvSpPr>
            <p:nvPr/>
          </p:nvSpPr>
          <p:spPr bwMode="auto">
            <a:xfrm>
              <a:off x="3658" y="1419"/>
              <a:ext cx="662" cy="880"/>
            </a:xfrm>
            <a:custGeom>
              <a:avLst/>
              <a:gdLst>
                <a:gd name="T0" fmla="*/ 2921 w 2922"/>
                <a:gd name="T1" fmla="*/ 3879 h 3880"/>
                <a:gd name="T2" fmla="*/ 0 w 2922"/>
                <a:gd name="T3" fmla="*/ 2629 h 3880"/>
                <a:gd name="T4" fmla="*/ 0 w 2922"/>
                <a:gd name="T5" fmla="*/ 0 h 3880"/>
                <a:gd name="T6" fmla="*/ 2921 w 2922"/>
                <a:gd name="T7" fmla="*/ 1251 h 3880"/>
                <a:gd name="T8" fmla="*/ 2921 w 2922"/>
                <a:gd name="T9" fmla="*/ 3879 h 3880"/>
              </a:gdLst>
              <a:ahLst/>
              <a:cxnLst>
                <a:cxn ang="0">
                  <a:pos x="T0" y="T1"/>
                </a:cxn>
                <a:cxn ang="0">
                  <a:pos x="T2" y="T3"/>
                </a:cxn>
                <a:cxn ang="0">
                  <a:pos x="T4" y="T5"/>
                </a:cxn>
                <a:cxn ang="0">
                  <a:pos x="T6" y="T7"/>
                </a:cxn>
                <a:cxn ang="0">
                  <a:pos x="T8" y="T9"/>
                </a:cxn>
              </a:cxnLst>
              <a:rect l="0" t="0" r="r" b="b"/>
              <a:pathLst>
                <a:path w="2922" h="3880">
                  <a:moveTo>
                    <a:pt x="2921" y="3879"/>
                  </a:moveTo>
                  <a:lnTo>
                    <a:pt x="0" y="2629"/>
                  </a:lnTo>
                  <a:lnTo>
                    <a:pt x="0" y="0"/>
                  </a:lnTo>
                  <a:lnTo>
                    <a:pt x="2921" y="1251"/>
                  </a:lnTo>
                  <a:lnTo>
                    <a:pt x="2921" y="3879"/>
                  </a:lnTo>
                </a:path>
              </a:pathLst>
            </a:custGeom>
            <a:gradFill flip="none" rotWithShape="1">
              <a:gsLst>
                <a:gs pos="0">
                  <a:schemeClr val="accent2">
                    <a:lumMod val="67000"/>
                  </a:schemeClr>
                </a:gs>
                <a:gs pos="48000">
                  <a:schemeClr val="accent2">
                    <a:lumMod val="97000"/>
                    <a:lumOff val="3000"/>
                  </a:schemeClr>
                </a:gs>
                <a:gs pos="100000">
                  <a:schemeClr val="accent2">
                    <a:lumMod val="60000"/>
                    <a:lumOff val="40000"/>
                  </a:schemeClr>
                </a:gs>
              </a:gsLst>
              <a:lin ang="16200000" scaled="1"/>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46" name="Freeform 45"/>
            <p:cNvSpPr>
              <a:spLocks noChangeArrowheads="1"/>
            </p:cNvSpPr>
            <p:nvPr/>
          </p:nvSpPr>
          <p:spPr bwMode="auto">
            <a:xfrm>
              <a:off x="4320" y="1133"/>
              <a:ext cx="1324" cy="1166"/>
            </a:xfrm>
            <a:custGeom>
              <a:avLst/>
              <a:gdLst>
                <a:gd name="T0" fmla="*/ 2920 w 5842"/>
                <a:gd name="T1" fmla="*/ 1272 h 5152"/>
                <a:gd name="T2" fmla="*/ 0 w 5842"/>
                <a:gd name="T3" fmla="*/ 2523 h 5152"/>
                <a:gd name="T4" fmla="*/ 0 w 5842"/>
                <a:gd name="T5" fmla="*/ 5151 h 5152"/>
                <a:gd name="T6" fmla="*/ 2920 w 5842"/>
                <a:gd name="T7" fmla="*/ 3901 h 5152"/>
                <a:gd name="T8" fmla="*/ 5841 w 5842"/>
                <a:gd name="T9" fmla="*/ 2649 h 5152"/>
                <a:gd name="T10" fmla="*/ 5841 w 5842"/>
                <a:gd name="T11" fmla="*/ 0 h 5152"/>
                <a:gd name="T12" fmla="*/ 2920 w 5842"/>
                <a:gd name="T13" fmla="*/ 1272 h 5152"/>
              </a:gdLst>
              <a:ahLst/>
              <a:cxnLst>
                <a:cxn ang="0">
                  <a:pos x="T0" y="T1"/>
                </a:cxn>
                <a:cxn ang="0">
                  <a:pos x="T2" y="T3"/>
                </a:cxn>
                <a:cxn ang="0">
                  <a:pos x="T4" y="T5"/>
                </a:cxn>
                <a:cxn ang="0">
                  <a:pos x="T6" y="T7"/>
                </a:cxn>
                <a:cxn ang="0">
                  <a:pos x="T8" y="T9"/>
                </a:cxn>
                <a:cxn ang="0">
                  <a:pos x="T10" y="T11"/>
                </a:cxn>
                <a:cxn ang="0">
                  <a:pos x="T12" y="T13"/>
                </a:cxn>
              </a:cxnLst>
              <a:rect l="0" t="0" r="r" b="b"/>
              <a:pathLst>
                <a:path w="5842" h="5152">
                  <a:moveTo>
                    <a:pt x="2920" y="1272"/>
                  </a:moveTo>
                  <a:lnTo>
                    <a:pt x="0" y="2523"/>
                  </a:lnTo>
                  <a:lnTo>
                    <a:pt x="0" y="5151"/>
                  </a:lnTo>
                  <a:lnTo>
                    <a:pt x="2920" y="3901"/>
                  </a:lnTo>
                  <a:lnTo>
                    <a:pt x="5841" y="2649"/>
                  </a:lnTo>
                  <a:lnTo>
                    <a:pt x="5841" y="0"/>
                  </a:lnTo>
                  <a:lnTo>
                    <a:pt x="2920" y="1272"/>
                  </a:lnTo>
                </a:path>
              </a:pathLst>
            </a:custGeom>
            <a:gradFill flip="none" rotWithShape="1">
              <a:gsLst>
                <a:gs pos="0">
                  <a:schemeClr val="accent2">
                    <a:lumMod val="89000"/>
                  </a:schemeClr>
                </a:gs>
                <a:gs pos="23000">
                  <a:schemeClr val="accent2">
                    <a:lumMod val="89000"/>
                  </a:schemeClr>
                </a:gs>
                <a:gs pos="69000">
                  <a:schemeClr val="accent2">
                    <a:lumMod val="75000"/>
                  </a:schemeClr>
                </a:gs>
                <a:gs pos="97000">
                  <a:schemeClr val="accent2">
                    <a:lumMod val="70000"/>
                  </a:schemeClr>
                </a:gs>
              </a:gsLst>
              <a:path path="circle">
                <a:fillToRect l="50000" t="50000" r="50000" b="5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dirty="0">
                <a:ea typeface="+mn-ea"/>
                <a:cs typeface="+mn-cs"/>
              </a:endParaRPr>
            </a:p>
          </p:txBody>
        </p:sp>
        <p:sp>
          <p:nvSpPr>
            <p:cNvPr id="47" name="Freeform 46"/>
            <p:cNvSpPr>
              <a:spLocks noChangeArrowheads="1"/>
            </p:cNvSpPr>
            <p:nvPr/>
          </p:nvSpPr>
          <p:spPr bwMode="auto">
            <a:xfrm>
              <a:off x="3658" y="852"/>
              <a:ext cx="1986" cy="856"/>
            </a:xfrm>
            <a:custGeom>
              <a:avLst/>
              <a:gdLst>
                <a:gd name="T0" fmla="*/ 5841 w 8763"/>
                <a:gd name="T1" fmla="*/ 0 h 3776"/>
                <a:gd name="T2" fmla="*/ 2921 w 8763"/>
                <a:gd name="T3" fmla="*/ 1252 h 3776"/>
                <a:gd name="T4" fmla="*/ 0 w 8763"/>
                <a:gd name="T5" fmla="*/ 2524 h 3776"/>
                <a:gd name="T6" fmla="*/ 2921 w 8763"/>
                <a:gd name="T7" fmla="*/ 3775 h 3776"/>
                <a:gd name="T8" fmla="*/ 5841 w 8763"/>
                <a:gd name="T9" fmla="*/ 2524 h 3776"/>
                <a:gd name="T10" fmla="*/ 8762 w 8763"/>
                <a:gd name="T11" fmla="*/ 1252 h 3776"/>
                <a:gd name="T12" fmla="*/ 5841 w 8763"/>
                <a:gd name="T13" fmla="*/ 0 h 3776"/>
              </a:gdLst>
              <a:ahLst/>
              <a:cxnLst>
                <a:cxn ang="0">
                  <a:pos x="T0" y="T1"/>
                </a:cxn>
                <a:cxn ang="0">
                  <a:pos x="T2" y="T3"/>
                </a:cxn>
                <a:cxn ang="0">
                  <a:pos x="T4" y="T5"/>
                </a:cxn>
                <a:cxn ang="0">
                  <a:pos x="T6" y="T7"/>
                </a:cxn>
                <a:cxn ang="0">
                  <a:pos x="T8" y="T9"/>
                </a:cxn>
                <a:cxn ang="0">
                  <a:pos x="T10" y="T11"/>
                </a:cxn>
                <a:cxn ang="0">
                  <a:pos x="T12" y="T13"/>
                </a:cxn>
              </a:cxnLst>
              <a:rect l="0" t="0" r="r" b="b"/>
              <a:pathLst>
                <a:path w="8763" h="3776">
                  <a:moveTo>
                    <a:pt x="5841" y="0"/>
                  </a:moveTo>
                  <a:lnTo>
                    <a:pt x="2921" y="1252"/>
                  </a:lnTo>
                  <a:lnTo>
                    <a:pt x="0" y="2524"/>
                  </a:lnTo>
                  <a:lnTo>
                    <a:pt x="2921" y="3775"/>
                  </a:lnTo>
                  <a:lnTo>
                    <a:pt x="5841" y="2524"/>
                  </a:lnTo>
                  <a:lnTo>
                    <a:pt x="8762" y="1252"/>
                  </a:lnTo>
                  <a:lnTo>
                    <a:pt x="5841" y="0"/>
                  </a:lnTo>
                </a:path>
              </a:pathLst>
            </a:custGeom>
            <a:gradFill flip="none" rotWithShape="1">
              <a:gsLst>
                <a:gs pos="0">
                  <a:schemeClr val="accent2">
                    <a:lumMod val="5000"/>
                    <a:lumOff val="95000"/>
                  </a:schemeClr>
                </a:gs>
                <a:gs pos="74000">
                  <a:schemeClr val="accent2">
                    <a:lumMod val="45000"/>
                    <a:lumOff val="55000"/>
                  </a:schemeClr>
                </a:gs>
                <a:gs pos="83000">
                  <a:schemeClr val="accent2">
                    <a:lumMod val="45000"/>
                    <a:lumOff val="55000"/>
                  </a:schemeClr>
                </a:gs>
                <a:gs pos="100000">
                  <a:schemeClr val="accent2">
                    <a:lumMod val="30000"/>
                    <a:lumOff val="70000"/>
                  </a:schemeClr>
                </a:gs>
              </a:gsLst>
              <a:lin ang="5400000" scaled="1"/>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48" name="Freeform 47"/>
            <p:cNvSpPr>
              <a:spLocks noChangeArrowheads="1"/>
            </p:cNvSpPr>
            <p:nvPr/>
          </p:nvSpPr>
          <p:spPr bwMode="auto">
            <a:xfrm>
              <a:off x="3872" y="1246"/>
              <a:ext cx="234" cy="121"/>
            </a:xfrm>
            <a:custGeom>
              <a:avLst/>
              <a:gdLst>
                <a:gd name="T0" fmla="*/ 1022 w 1044"/>
                <a:gd name="T1" fmla="*/ 333 h 543"/>
                <a:gd name="T2" fmla="*/ 1022 w 1044"/>
                <a:gd name="T3" fmla="*/ 333 h 543"/>
                <a:gd name="T4" fmla="*/ 500 w 1044"/>
                <a:gd name="T5" fmla="*/ 41 h 543"/>
                <a:gd name="T6" fmla="*/ 20 w 1044"/>
                <a:gd name="T7" fmla="*/ 229 h 543"/>
                <a:gd name="T8" fmla="*/ 542 w 1044"/>
                <a:gd name="T9" fmla="*/ 521 h 543"/>
                <a:gd name="T10" fmla="*/ 1022 w 1044"/>
                <a:gd name="T11" fmla="*/ 333 h 543"/>
              </a:gdLst>
              <a:ahLst/>
              <a:cxnLst>
                <a:cxn ang="0">
                  <a:pos x="T0" y="T1"/>
                </a:cxn>
                <a:cxn ang="0">
                  <a:pos x="T2" y="T3"/>
                </a:cxn>
                <a:cxn ang="0">
                  <a:pos x="T4" y="T5"/>
                </a:cxn>
                <a:cxn ang="0">
                  <a:pos x="T6" y="T7"/>
                </a:cxn>
                <a:cxn ang="0">
                  <a:pos x="T8" y="T9"/>
                </a:cxn>
                <a:cxn ang="0">
                  <a:pos x="T10" y="T11"/>
                </a:cxn>
              </a:cxnLst>
              <a:rect l="0" t="0" r="r" b="b"/>
              <a:pathLst>
                <a:path w="1044" h="543">
                  <a:moveTo>
                    <a:pt x="1022" y="333"/>
                  </a:moveTo>
                  <a:lnTo>
                    <a:pt x="1022" y="333"/>
                  </a:lnTo>
                  <a:cubicBezTo>
                    <a:pt x="1022" y="187"/>
                    <a:pt x="793" y="62"/>
                    <a:pt x="500" y="41"/>
                  </a:cubicBezTo>
                  <a:cubicBezTo>
                    <a:pt x="229" y="0"/>
                    <a:pt x="0" y="104"/>
                    <a:pt x="20" y="229"/>
                  </a:cubicBezTo>
                  <a:cubicBezTo>
                    <a:pt x="20" y="354"/>
                    <a:pt x="250" y="479"/>
                    <a:pt x="542" y="521"/>
                  </a:cubicBezTo>
                  <a:cubicBezTo>
                    <a:pt x="813" y="542"/>
                    <a:pt x="1043" y="458"/>
                    <a:pt x="1022" y="33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5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49" name="Freeform 48"/>
            <p:cNvSpPr>
              <a:spLocks noChangeArrowheads="1"/>
            </p:cNvSpPr>
            <p:nvPr/>
          </p:nvSpPr>
          <p:spPr bwMode="auto">
            <a:xfrm>
              <a:off x="3876" y="1298"/>
              <a:ext cx="230" cy="135"/>
            </a:xfrm>
            <a:custGeom>
              <a:avLst/>
              <a:gdLst>
                <a:gd name="T0" fmla="*/ 0 w 1024"/>
                <a:gd name="T1" fmla="*/ 0 h 606"/>
                <a:gd name="T2" fmla="*/ 0 w 1024"/>
                <a:gd name="T3" fmla="*/ 0 h 606"/>
                <a:gd name="T4" fmla="*/ 522 w 1024"/>
                <a:gd name="T5" fmla="*/ 292 h 606"/>
                <a:gd name="T6" fmla="*/ 1002 w 1024"/>
                <a:gd name="T7" fmla="*/ 104 h 606"/>
                <a:gd name="T8" fmla="*/ 1023 w 1024"/>
                <a:gd name="T9" fmla="*/ 396 h 606"/>
                <a:gd name="T10" fmla="*/ 522 w 1024"/>
                <a:gd name="T11" fmla="*/ 584 h 606"/>
                <a:gd name="T12" fmla="*/ 0 w 1024"/>
                <a:gd name="T13" fmla="*/ 292 h 606"/>
                <a:gd name="T14" fmla="*/ 0 w 102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4" h="606">
                  <a:moveTo>
                    <a:pt x="0" y="0"/>
                  </a:moveTo>
                  <a:lnTo>
                    <a:pt x="0" y="0"/>
                  </a:lnTo>
                  <a:cubicBezTo>
                    <a:pt x="0" y="125"/>
                    <a:pt x="230" y="250"/>
                    <a:pt x="522" y="292"/>
                  </a:cubicBezTo>
                  <a:cubicBezTo>
                    <a:pt x="793" y="313"/>
                    <a:pt x="1023" y="229"/>
                    <a:pt x="1002" y="104"/>
                  </a:cubicBezTo>
                  <a:cubicBezTo>
                    <a:pt x="1023" y="396"/>
                    <a:pt x="1023" y="396"/>
                    <a:pt x="1023" y="396"/>
                  </a:cubicBezTo>
                  <a:cubicBezTo>
                    <a:pt x="1023" y="521"/>
                    <a:pt x="814" y="605"/>
                    <a:pt x="522" y="584"/>
                  </a:cubicBezTo>
                  <a:cubicBezTo>
                    <a:pt x="251" y="563"/>
                    <a:pt x="22" y="417"/>
                    <a:pt x="0"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6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50" name="Freeform 49"/>
            <p:cNvSpPr>
              <a:spLocks noChangeArrowheads="1"/>
            </p:cNvSpPr>
            <p:nvPr/>
          </p:nvSpPr>
          <p:spPr bwMode="auto">
            <a:xfrm>
              <a:off x="4225" y="1423"/>
              <a:ext cx="236" cy="123"/>
            </a:xfrm>
            <a:custGeom>
              <a:avLst/>
              <a:gdLst>
                <a:gd name="T0" fmla="*/ 1022 w 1044"/>
                <a:gd name="T1" fmla="*/ 313 h 544"/>
                <a:gd name="T2" fmla="*/ 1022 w 1044"/>
                <a:gd name="T3" fmla="*/ 313 h 544"/>
                <a:gd name="T4" fmla="*/ 501 w 1044"/>
                <a:gd name="T5" fmla="*/ 21 h 544"/>
                <a:gd name="T6" fmla="*/ 21 w 1044"/>
                <a:gd name="T7" fmla="*/ 230 h 544"/>
                <a:gd name="T8" fmla="*/ 542 w 1044"/>
                <a:gd name="T9" fmla="*/ 522 h 544"/>
                <a:gd name="T10" fmla="*/ 1022 w 1044"/>
                <a:gd name="T11" fmla="*/ 313 h 544"/>
              </a:gdLst>
              <a:ahLst/>
              <a:cxnLst>
                <a:cxn ang="0">
                  <a:pos x="T0" y="T1"/>
                </a:cxn>
                <a:cxn ang="0">
                  <a:pos x="T2" y="T3"/>
                </a:cxn>
                <a:cxn ang="0">
                  <a:pos x="T4" y="T5"/>
                </a:cxn>
                <a:cxn ang="0">
                  <a:pos x="T6" y="T7"/>
                </a:cxn>
                <a:cxn ang="0">
                  <a:pos x="T8" y="T9"/>
                </a:cxn>
                <a:cxn ang="0">
                  <a:pos x="T10" y="T11"/>
                </a:cxn>
              </a:cxnLst>
              <a:rect l="0" t="0" r="r" b="b"/>
              <a:pathLst>
                <a:path w="1044" h="544">
                  <a:moveTo>
                    <a:pt x="1022" y="313"/>
                  </a:moveTo>
                  <a:lnTo>
                    <a:pt x="1022" y="313"/>
                  </a:lnTo>
                  <a:cubicBezTo>
                    <a:pt x="1022" y="188"/>
                    <a:pt x="793" y="63"/>
                    <a:pt x="501" y="21"/>
                  </a:cubicBezTo>
                  <a:cubicBezTo>
                    <a:pt x="230" y="0"/>
                    <a:pt x="0" y="83"/>
                    <a:pt x="21" y="230"/>
                  </a:cubicBezTo>
                  <a:cubicBezTo>
                    <a:pt x="21" y="355"/>
                    <a:pt x="251" y="480"/>
                    <a:pt x="542" y="522"/>
                  </a:cubicBezTo>
                  <a:cubicBezTo>
                    <a:pt x="814" y="543"/>
                    <a:pt x="1043" y="459"/>
                    <a:pt x="1022"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5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51" name="Freeform 50"/>
            <p:cNvSpPr>
              <a:spLocks noChangeArrowheads="1"/>
            </p:cNvSpPr>
            <p:nvPr/>
          </p:nvSpPr>
          <p:spPr bwMode="auto">
            <a:xfrm>
              <a:off x="4229" y="1478"/>
              <a:ext cx="232" cy="135"/>
            </a:xfrm>
            <a:custGeom>
              <a:avLst/>
              <a:gdLst>
                <a:gd name="T0" fmla="*/ 0 w 1023"/>
                <a:gd name="T1" fmla="*/ 0 h 605"/>
                <a:gd name="T2" fmla="*/ 0 w 1023"/>
                <a:gd name="T3" fmla="*/ 0 h 605"/>
                <a:gd name="T4" fmla="*/ 521 w 1023"/>
                <a:gd name="T5" fmla="*/ 292 h 605"/>
                <a:gd name="T6" fmla="*/ 1001 w 1023"/>
                <a:gd name="T7" fmla="*/ 83 h 605"/>
                <a:gd name="T8" fmla="*/ 1022 w 1023"/>
                <a:gd name="T9" fmla="*/ 375 h 605"/>
                <a:gd name="T10" fmla="*/ 521 w 1023"/>
                <a:gd name="T11" fmla="*/ 584 h 605"/>
                <a:gd name="T12" fmla="*/ 0 w 1023"/>
                <a:gd name="T13" fmla="*/ 292 h 605"/>
                <a:gd name="T14" fmla="*/ 0 w 1023"/>
                <a:gd name="T15" fmla="*/ 0 h 6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3" h="605">
                  <a:moveTo>
                    <a:pt x="0" y="0"/>
                  </a:moveTo>
                  <a:lnTo>
                    <a:pt x="0" y="0"/>
                  </a:lnTo>
                  <a:cubicBezTo>
                    <a:pt x="0" y="125"/>
                    <a:pt x="230" y="250"/>
                    <a:pt x="521" y="292"/>
                  </a:cubicBezTo>
                  <a:cubicBezTo>
                    <a:pt x="793" y="313"/>
                    <a:pt x="1022" y="229"/>
                    <a:pt x="1001" y="83"/>
                  </a:cubicBezTo>
                  <a:cubicBezTo>
                    <a:pt x="1022" y="375"/>
                    <a:pt x="1022" y="375"/>
                    <a:pt x="1022" y="375"/>
                  </a:cubicBezTo>
                  <a:cubicBezTo>
                    <a:pt x="1022" y="521"/>
                    <a:pt x="814" y="604"/>
                    <a:pt x="521" y="584"/>
                  </a:cubicBezTo>
                  <a:cubicBezTo>
                    <a:pt x="250" y="542"/>
                    <a:pt x="21" y="417"/>
                    <a:pt x="0"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6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52" name="Freeform 51"/>
            <p:cNvSpPr>
              <a:spLocks noChangeArrowheads="1"/>
            </p:cNvSpPr>
            <p:nvPr/>
          </p:nvSpPr>
          <p:spPr bwMode="auto">
            <a:xfrm>
              <a:off x="4183" y="1122"/>
              <a:ext cx="232" cy="121"/>
            </a:xfrm>
            <a:custGeom>
              <a:avLst/>
              <a:gdLst>
                <a:gd name="T0" fmla="*/ 1022 w 1023"/>
                <a:gd name="T1" fmla="*/ 313 h 544"/>
                <a:gd name="T2" fmla="*/ 1022 w 1023"/>
                <a:gd name="T3" fmla="*/ 313 h 544"/>
                <a:gd name="T4" fmla="*/ 501 w 1023"/>
                <a:gd name="T5" fmla="*/ 21 h 544"/>
                <a:gd name="T6" fmla="*/ 0 w 1023"/>
                <a:gd name="T7" fmla="*/ 229 h 544"/>
                <a:gd name="T8" fmla="*/ 521 w 1023"/>
                <a:gd name="T9" fmla="*/ 500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1"/>
                  </a:cubicBezTo>
                  <a:cubicBezTo>
                    <a:pt x="208" y="0"/>
                    <a:pt x="0" y="83"/>
                    <a:pt x="0" y="229"/>
                  </a:cubicBezTo>
                  <a:cubicBezTo>
                    <a:pt x="0" y="355"/>
                    <a:pt x="250" y="480"/>
                    <a:pt x="521" y="500"/>
                  </a:cubicBezTo>
                  <a:cubicBezTo>
                    <a:pt x="813" y="543"/>
                    <a:pt x="1022" y="459"/>
                    <a:pt x="1022"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5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53" name="Freeform 52"/>
            <p:cNvSpPr>
              <a:spLocks noChangeArrowheads="1"/>
            </p:cNvSpPr>
            <p:nvPr/>
          </p:nvSpPr>
          <p:spPr bwMode="auto">
            <a:xfrm>
              <a:off x="4183" y="1175"/>
              <a:ext cx="236" cy="135"/>
            </a:xfrm>
            <a:custGeom>
              <a:avLst/>
              <a:gdLst>
                <a:gd name="T0" fmla="*/ 0 w 1044"/>
                <a:gd name="T1" fmla="*/ 0 h 606"/>
                <a:gd name="T2" fmla="*/ 0 w 1044"/>
                <a:gd name="T3" fmla="*/ 0 h 606"/>
                <a:gd name="T4" fmla="*/ 521 w 1044"/>
                <a:gd name="T5" fmla="*/ 271 h 606"/>
                <a:gd name="T6" fmla="*/ 1022 w 1044"/>
                <a:gd name="T7" fmla="*/ 84 h 606"/>
                <a:gd name="T8" fmla="*/ 1022 w 1044"/>
                <a:gd name="T9" fmla="*/ 376 h 606"/>
                <a:gd name="T10" fmla="*/ 542 w 1044"/>
                <a:gd name="T11" fmla="*/ 564 h 606"/>
                <a:gd name="T12" fmla="*/ 21 w 1044"/>
                <a:gd name="T13" fmla="*/ 293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0" y="126"/>
                    <a:pt x="250" y="251"/>
                    <a:pt x="521" y="271"/>
                  </a:cubicBezTo>
                  <a:cubicBezTo>
                    <a:pt x="813" y="314"/>
                    <a:pt x="1022" y="230"/>
                    <a:pt x="1022" y="84"/>
                  </a:cubicBezTo>
                  <a:cubicBezTo>
                    <a:pt x="1022" y="376"/>
                    <a:pt x="1022" y="376"/>
                    <a:pt x="1022" y="376"/>
                  </a:cubicBezTo>
                  <a:cubicBezTo>
                    <a:pt x="1043" y="522"/>
                    <a:pt x="813" y="605"/>
                    <a:pt x="542" y="564"/>
                  </a:cubicBezTo>
                  <a:cubicBezTo>
                    <a:pt x="250" y="543"/>
                    <a:pt x="21" y="418"/>
                    <a:pt x="21" y="293"/>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6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54" name="Freeform 53"/>
            <p:cNvSpPr>
              <a:spLocks noChangeArrowheads="1"/>
            </p:cNvSpPr>
            <p:nvPr/>
          </p:nvSpPr>
          <p:spPr bwMode="auto">
            <a:xfrm>
              <a:off x="4534" y="1300"/>
              <a:ext cx="234" cy="117"/>
            </a:xfrm>
            <a:custGeom>
              <a:avLst/>
              <a:gdLst>
                <a:gd name="T0" fmla="*/ 1044 w 1045"/>
                <a:gd name="T1" fmla="*/ 313 h 522"/>
                <a:gd name="T2" fmla="*/ 1044 w 1045"/>
                <a:gd name="T3" fmla="*/ 313 h 522"/>
                <a:gd name="T4" fmla="*/ 501 w 1045"/>
                <a:gd name="T5" fmla="*/ 21 h 522"/>
                <a:gd name="T6" fmla="*/ 21 w 1045"/>
                <a:gd name="T7" fmla="*/ 208 h 522"/>
                <a:gd name="T8" fmla="*/ 543 w 1045"/>
                <a:gd name="T9" fmla="*/ 500 h 522"/>
                <a:gd name="T10" fmla="*/ 1044 w 1045"/>
                <a:gd name="T11" fmla="*/ 313 h 522"/>
              </a:gdLst>
              <a:ahLst/>
              <a:cxnLst>
                <a:cxn ang="0">
                  <a:pos x="T0" y="T1"/>
                </a:cxn>
                <a:cxn ang="0">
                  <a:pos x="T2" y="T3"/>
                </a:cxn>
                <a:cxn ang="0">
                  <a:pos x="T4" y="T5"/>
                </a:cxn>
                <a:cxn ang="0">
                  <a:pos x="T6" y="T7"/>
                </a:cxn>
                <a:cxn ang="0">
                  <a:pos x="T8" y="T9"/>
                </a:cxn>
                <a:cxn ang="0">
                  <a:pos x="T10" y="T11"/>
                </a:cxn>
              </a:cxnLst>
              <a:rect l="0" t="0" r="r" b="b"/>
              <a:pathLst>
                <a:path w="1045" h="522">
                  <a:moveTo>
                    <a:pt x="1044" y="313"/>
                  </a:moveTo>
                  <a:lnTo>
                    <a:pt x="1044" y="313"/>
                  </a:lnTo>
                  <a:cubicBezTo>
                    <a:pt x="1022" y="187"/>
                    <a:pt x="793" y="41"/>
                    <a:pt x="501" y="21"/>
                  </a:cubicBezTo>
                  <a:cubicBezTo>
                    <a:pt x="230" y="0"/>
                    <a:pt x="0" y="83"/>
                    <a:pt x="21" y="208"/>
                  </a:cubicBezTo>
                  <a:cubicBezTo>
                    <a:pt x="21" y="354"/>
                    <a:pt x="271" y="480"/>
                    <a:pt x="543" y="500"/>
                  </a:cubicBezTo>
                  <a:cubicBezTo>
                    <a:pt x="814" y="521"/>
                    <a:pt x="1044" y="438"/>
                    <a:pt x="1044"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7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55" name="Freeform 54"/>
            <p:cNvSpPr>
              <a:spLocks noChangeArrowheads="1"/>
            </p:cNvSpPr>
            <p:nvPr/>
          </p:nvSpPr>
          <p:spPr bwMode="auto">
            <a:xfrm>
              <a:off x="4538" y="1348"/>
              <a:ext cx="236" cy="137"/>
            </a:xfrm>
            <a:custGeom>
              <a:avLst/>
              <a:gdLst>
                <a:gd name="T0" fmla="*/ 0 w 1044"/>
                <a:gd name="T1" fmla="*/ 0 h 607"/>
                <a:gd name="T2" fmla="*/ 0 w 1044"/>
                <a:gd name="T3" fmla="*/ 0 h 607"/>
                <a:gd name="T4" fmla="*/ 522 w 1044"/>
                <a:gd name="T5" fmla="*/ 292 h 607"/>
                <a:gd name="T6" fmla="*/ 1023 w 1044"/>
                <a:gd name="T7" fmla="*/ 105 h 607"/>
                <a:gd name="T8" fmla="*/ 1023 w 1044"/>
                <a:gd name="T9" fmla="*/ 397 h 607"/>
                <a:gd name="T10" fmla="*/ 543 w 1044"/>
                <a:gd name="T11" fmla="*/ 584 h 607"/>
                <a:gd name="T12" fmla="*/ 0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6"/>
                    <a:pt x="250" y="272"/>
                    <a:pt x="522" y="292"/>
                  </a:cubicBezTo>
                  <a:cubicBezTo>
                    <a:pt x="793" y="313"/>
                    <a:pt x="1023" y="230"/>
                    <a:pt x="1023" y="105"/>
                  </a:cubicBezTo>
                  <a:cubicBezTo>
                    <a:pt x="1023" y="397"/>
                    <a:pt x="1023" y="397"/>
                    <a:pt x="1023" y="397"/>
                  </a:cubicBezTo>
                  <a:cubicBezTo>
                    <a:pt x="1043" y="522"/>
                    <a:pt x="814" y="606"/>
                    <a:pt x="543" y="584"/>
                  </a:cubicBezTo>
                  <a:cubicBezTo>
                    <a:pt x="250" y="564"/>
                    <a:pt x="21" y="439"/>
                    <a:pt x="0"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6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56" name="Freeform 55"/>
            <p:cNvSpPr>
              <a:spLocks noChangeArrowheads="1"/>
            </p:cNvSpPr>
            <p:nvPr/>
          </p:nvSpPr>
          <p:spPr bwMode="auto">
            <a:xfrm>
              <a:off x="4500" y="999"/>
              <a:ext cx="236" cy="117"/>
            </a:xfrm>
            <a:custGeom>
              <a:avLst/>
              <a:gdLst>
                <a:gd name="T0" fmla="*/ 1023 w 1044"/>
                <a:gd name="T1" fmla="*/ 313 h 522"/>
                <a:gd name="T2" fmla="*/ 1023 w 1044"/>
                <a:gd name="T3" fmla="*/ 313 h 522"/>
                <a:gd name="T4" fmla="*/ 501 w 1044"/>
                <a:gd name="T5" fmla="*/ 21 h 522"/>
                <a:gd name="T6" fmla="*/ 0 w 1044"/>
                <a:gd name="T7" fmla="*/ 208 h 522"/>
                <a:gd name="T8" fmla="*/ 543 w 1044"/>
                <a:gd name="T9" fmla="*/ 500 h 522"/>
                <a:gd name="T10" fmla="*/ 1023 w 1044"/>
                <a:gd name="T11" fmla="*/ 313 h 522"/>
              </a:gdLst>
              <a:ahLst/>
              <a:cxnLst>
                <a:cxn ang="0">
                  <a:pos x="T0" y="T1"/>
                </a:cxn>
                <a:cxn ang="0">
                  <a:pos x="T2" y="T3"/>
                </a:cxn>
                <a:cxn ang="0">
                  <a:pos x="T4" y="T5"/>
                </a:cxn>
                <a:cxn ang="0">
                  <a:pos x="T6" y="T7"/>
                </a:cxn>
                <a:cxn ang="0">
                  <a:pos x="T8" y="T9"/>
                </a:cxn>
                <a:cxn ang="0">
                  <a:pos x="T10" y="T11"/>
                </a:cxn>
              </a:cxnLst>
              <a:rect l="0" t="0" r="r" b="b"/>
              <a:pathLst>
                <a:path w="1044" h="522">
                  <a:moveTo>
                    <a:pt x="1023" y="313"/>
                  </a:moveTo>
                  <a:lnTo>
                    <a:pt x="1023" y="313"/>
                  </a:lnTo>
                  <a:cubicBezTo>
                    <a:pt x="1023" y="167"/>
                    <a:pt x="772" y="41"/>
                    <a:pt x="501" y="21"/>
                  </a:cubicBezTo>
                  <a:cubicBezTo>
                    <a:pt x="230" y="0"/>
                    <a:pt x="0" y="83"/>
                    <a:pt x="0" y="208"/>
                  </a:cubicBezTo>
                  <a:cubicBezTo>
                    <a:pt x="21" y="354"/>
                    <a:pt x="250" y="480"/>
                    <a:pt x="543" y="500"/>
                  </a:cubicBezTo>
                  <a:cubicBezTo>
                    <a:pt x="814" y="521"/>
                    <a:pt x="1043" y="438"/>
                    <a:pt x="1023"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7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57" name="Freeform 56"/>
            <p:cNvSpPr>
              <a:spLocks noChangeArrowheads="1"/>
            </p:cNvSpPr>
            <p:nvPr/>
          </p:nvSpPr>
          <p:spPr bwMode="auto">
            <a:xfrm>
              <a:off x="4500" y="1046"/>
              <a:ext cx="236" cy="137"/>
            </a:xfrm>
            <a:custGeom>
              <a:avLst/>
              <a:gdLst>
                <a:gd name="T0" fmla="*/ 0 w 1044"/>
                <a:gd name="T1" fmla="*/ 0 h 607"/>
                <a:gd name="T2" fmla="*/ 0 w 1044"/>
                <a:gd name="T3" fmla="*/ 0 h 607"/>
                <a:gd name="T4" fmla="*/ 543 w 1044"/>
                <a:gd name="T5" fmla="*/ 292 h 607"/>
                <a:gd name="T6" fmla="*/ 1023 w 1044"/>
                <a:gd name="T7" fmla="*/ 105 h 607"/>
                <a:gd name="T8" fmla="*/ 1043 w 1044"/>
                <a:gd name="T9" fmla="*/ 397 h 607"/>
                <a:gd name="T10" fmla="*/ 543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0" y="272"/>
                    <a:pt x="543" y="292"/>
                  </a:cubicBezTo>
                  <a:cubicBezTo>
                    <a:pt x="814" y="313"/>
                    <a:pt x="1043" y="230"/>
                    <a:pt x="1023" y="105"/>
                  </a:cubicBezTo>
                  <a:cubicBezTo>
                    <a:pt x="1043" y="397"/>
                    <a:pt x="1043" y="397"/>
                    <a:pt x="1043" y="397"/>
                  </a:cubicBezTo>
                  <a:cubicBezTo>
                    <a:pt x="1043" y="522"/>
                    <a:pt x="835" y="606"/>
                    <a:pt x="543" y="584"/>
                  </a:cubicBezTo>
                  <a:cubicBezTo>
                    <a:pt x="272" y="563"/>
                    <a:pt x="21" y="439"/>
                    <a:pt x="21"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6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58" name="Freeform 57"/>
            <p:cNvSpPr>
              <a:spLocks noChangeArrowheads="1"/>
            </p:cNvSpPr>
            <p:nvPr/>
          </p:nvSpPr>
          <p:spPr bwMode="auto">
            <a:xfrm>
              <a:off x="4855" y="1175"/>
              <a:ext cx="232" cy="121"/>
            </a:xfrm>
            <a:custGeom>
              <a:avLst/>
              <a:gdLst>
                <a:gd name="T0" fmla="*/ 1022 w 1023"/>
                <a:gd name="T1" fmla="*/ 314 h 544"/>
                <a:gd name="T2" fmla="*/ 1022 w 1023"/>
                <a:gd name="T3" fmla="*/ 314 h 544"/>
                <a:gd name="T4" fmla="*/ 501 w 1023"/>
                <a:gd name="T5" fmla="*/ 43 h 544"/>
                <a:gd name="T6" fmla="*/ 0 w 1023"/>
                <a:gd name="T7" fmla="*/ 230 h 544"/>
                <a:gd name="T8" fmla="*/ 521 w 1023"/>
                <a:gd name="T9" fmla="*/ 522 h 544"/>
                <a:gd name="T10" fmla="*/ 1022 w 1023"/>
                <a:gd name="T11" fmla="*/ 314 h 544"/>
              </a:gdLst>
              <a:ahLst/>
              <a:cxnLst>
                <a:cxn ang="0">
                  <a:pos x="T0" y="T1"/>
                </a:cxn>
                <a:cxn ang="0">
                  <a:pos x="T2" y="T3"/>
                </a:cxn>
                <a:cxn ang="0">
                  <a:pos x="T4" y="T5"/>
                </a:cxn>
                <a:cxn ang="0">
                  <a:pos x="T6" y="T7"/>
                </a:cxn>
                <a:cxn ang="0">
                  <a:pos x="T8" y="T9"/>
                </a:cxn>
                <a:cxn ang="0">
                  <a:pos x="T10" y="T11"/>
                </a:cxn>
              </a:cxnLst>
              <a:rect l="0" t="0" r="r" b="b"/>
              <a:pathLst>
                <a:path w="1023" h="544">
                  <a:moveTo>
                    <a:pt x="1022" y="314"/>
                  </a:moveTo>
                  <a:lnTo>
                    <a:pt x="1022" y="314"/>
                  </a:lnTo>
                  <a:cubicBezTo>
                    <a:pt x="1022" y="188"/>
                    <a:pt x="772" y="63"/>
                    <a:pt x="501" y="43"/>
                  </a:cubicBezTo>
                  <a:cubicBezTo>
                    <a:pt x="209" y="0"/>
                    <a:pt x="0" y="84"/>
                    <a:pt x="0" y="230"/>
                  </a:cubicBezTo>
                  <a:cubicBezTo>
                    <a:pt x="21" y="355"/>
                    <a:pt x="250" y="480"/>
                    <a:pt x="521" y="522"/>
                  </a:cubicBezTo>
                  <a:cubicBezTo>
                    <a:pt x="814" y="543"/>
                    <a:pt x="1022" y="460"/>
                    <a:pt x="1022" y="314"/>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5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59" name="Freeform 58"/>
            <p:cNvSpPr>
              <a:spLocks noChangeArrowheads="1"/>
            </p:cNvSpPr>
            <p:nvPr/>
          </p:nvSpPr>
          <p:spPr bwMode="auto">
            <a:xfrm>
              <a:off x="4855" y="1225"/>
              <a:ext cx="236" cy="137"/>
            </a:xfrm>
            <a:custGeom>
              <a:avLst/>
              <a:gdLst>
                <a:gd name="T0" fmla="*/ 0 w 1044"/>
                <a:gd name="T1" fmla="*/ 0 h 606"/>
                <a:gd name="T2" fmla="*/ 0 w 1044"/>
                <a:gd name="T3" fmla="*/ 0 h 606"/>
                <a:gd name="T4" fmla="*/ 521 w 1044"/>
                <a:gd name="T5" fmla="*/ 292 h 606"/>
                <a:gd name="T6" fmla="*/ 1022 w 1044"/>
                <a:gd name="T7" fmla="*/ 84 h 606"/>
                <a:gd name="T8" fmla="*/ 1043 w 1044"/>
                <a:gd name="T9" fmla="*/ 375 h 606"/>
                <a:gd name="T10" fmla="*/ 543 w 1044"/>
                <a:gd name="T11" fmla="*/ 584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92"/>
                  </a:cubicBezTo>
                  <a:cubicBezTo>
                    <a:pt x="814" y="313"/>
                    <a:pt x="1022" y="230"/>
                    <a:pt x="1022" y="84"/>
                  </a:cubicBezTo>
                  <a:cubicBezTo>
                    <a:pt x="1043" y="375"/>
                    <a:pt x="1043" y="375"/>
                    <a:pt x="1043" y="375"/>
                  </a:cubicBezTo>
                  <a:cubicBezTo>
                    <a:pt x="1043" y="521"/>
                    <a:pt x="814" y="605"/>
                    <a:pt x="543" y="584"/>
                  </a:cubicBezTo>
                  <a:cubicBezTo>
                    <a:pt x="271" y="542"/>
                    <a:pt x="21" y="417"/>
                    <a:pt x="21"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6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0" name="Freeform 59"/>
            <p:cNvSpPr>
              <a:spLocks noChangeArrowheads="1"/>
            </p:cNvSpPr>
            <p:nvPr/>
          </p:nvSpPr>
          <p:spPr bwMode="auto">
            <a:xfrm>
              <a:off x="4808" y="876"/>
              <a:ext cx="230" cy="121"/>
            </a:xfrm>
            <a:custGeom>
              <a:avLst/>
              <a:gdLst>
                <a:gd name="T0" fmla="*/ 1022 w 1023"/>
                <a:gd name="T1" fmla="*/ 313 h 544"/>
                <a:gd name="T2" fmla="*/ 1022 w 1023"/>
                <a:gd name="T3" fmla="*/ 313 h 544"/>
                <a:gd name="T4" fmla="*/ 500 w 1023"/>
                <a:gd name="T5" fmla="*/ 21 h 544"/>
                <a:gd name="T6" fmla="*/ 0 w 1023"/>
                <a:gd name="T7" fmla="*/ 209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22" y="188"/>
                    <a:pt x="771" y="63"/>
                    <a:pt x="500" y="21"/>
                  </a:cubicBezTo>
                  <a:cubicBezTo>
                    <a:pt x="208" y="0"/>
                    <a:pt x="0" y="84"/>
                    <a:pt x="0" y="209"/>
                  </a:cubicBezTo>
                  <a:cubicBezTo>
                    <a:pt x="20" y="355"/>
                    <a:pt x="250" y="480"/>
                    <a:pt x="521" y="501"/>
                  </a:cubicBezTo>
                  <a:cubicBezTo>
                    <a:pt x="813" y="543"/>
                    <a:pt x="1022" y="439"/>
                    <a:pt x="1022"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5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1" name="Freeform 60"/>
            <p:cNvSpPr>
              <a:spLocks noChangeArrowheads="1"/>
            </p:cNvSpPr>
            <p:nvPr/>
          </p:nvSpPr>
          <p:spPr bwMode="auto">
            <a:xfrm>
              <a:off x="4808" y="923"/>
              <a:ext cx="236" cy="141"/>
            </a:xfrm>
            <a:custGeom>
              <a:avLst/>
              <a:gdLst>
                <a:gd name="T0" fmla="*/ 0 w 1043"/>
                <a:gd name="T1" fmla="*/ 0 h 627"/>
                <a:gd name="T2" fmla="*/ 0 w 1043"/>
                <a:gd name="T3" fmla="*/ 0 h 627"/>
                <a:gd name="T4" fmla="*/ 521 w 1043"/>
                <a:gd name="T5" fmla="*/ 292 h 627"/>
                <a:gd name="T6" fmla="*/ 1022 w 1043"/>
                <a:gd name="T7" fmla="*/ 104 h 627"/>
                <a:gd name="T8" fmla="*/ 1042 w 1043"/>
                <a:gd name="T9" fmla="*/ 397 h 627"/>
                <a:gd name="T10" fmla="*/ 542 w 1043"/>
                <a:gd name="T11" fmla="*/ 584 h 627"/>
                <a:gd name="T12" fmla="*/ 20 w 1043"/>
                <a:gd name="T13" fmla="*/ 292 h 627"/>
                <a:gd name="T14" fmla="*/ 0 w 1043"/>
                <a:gd name="T15" fmla="*/ 0 h 6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3" h="627">
                  <a:moveTo>
                    <a:pt x="0" y="0"/>
                  </a:moveTo>
                  <a:lnTo>
                    <a:pt x="0" y="0"/>
                  </a:lnTo>
                  <a:cubicBezTo>
                    <a:pt x="20" y="146"/>
                    <a:pt x="250" y="271"/>
                    <a:pt x="521" y="292"/>
                  </a:cubicBezTo>
                  <a:cubicBezTo>
                    <a:pt x="813" y="334"/>
                    <a:pt x="1022" y="230"/>
                    <a:pt x="1022" y="104"/>
                  </a:cubicBezTo>
                  <a:cubicBezTo>
                    <a:pt x="1042" y="397"/>
                    <a:pt x="1042" y="397"/>
                    <a:pt x="1042" y="397"/>
                  </a:cubicBezTo>
                  <a:cubicBezTo>
                    <a:pt x="1042" y="521"/>
                    <a:pt x="813" y="626"/>
                    <a:pt x="542" y="584"/>
                  </a:cubicBezTo>
                  <a:cubicBezTo>
                    <a:pt x="271" y="563"/>
                    <a:pt x="20" y="438"/>
                    <a:pt x="20"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6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2" name="Freeform 61"/>
            <p:cNvSpPr>
              <a:spLocks noChangeArrowheads="1"/>
            </p:cNvSpPr>
            <p:nvPr/>
          </p:nvSpPr>
          <p:spPr bwMode="auto">
            <a:xfrm>
              <a:off x="5162" y="1056"/>
              <a:ext cx="232" cy="117"/>
            </a:xfrm>
            <a:custGeom>
              <a:avLst/>
              <a:gdLst>
                <a:gd name="T0" fmla="*/ 1022 w 1023"/>
                <a:gd name="T1" fmla="*/ 313 h 522"/>
                <a:gd name="T2" fmla="*/ 1022 w 1023"/>
                <a:gd name="T3" fmla="*/ 313 h 522"/>
                <a:gd name="T4" fmla="*/ 500 w 1023"/>
                <a:gd name="T5" fmla="*/ 21 h 522"/>
                <a:gd name="T6" fmla="*/ 0 w 1023"/>
                <a:gd name="T7" fmla="*/ 208 h 522"/>
                <a:gd name="T8" fmla="*/ 522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67"/>
                    <a:pt x="772" y="42"/>
                    <a:pt x="500" y="21"/>
                  </a:cubicBezTo>
                  <a:cubicBezTo>
                    <a:pt x="209" y="0"/>
                    <a:pt x="0" y="84"/>
                    <a:pt x="0" y="208"/>
                  </a:cubicBezTo>
                  <a:cubicBezTo>
                    <a:pt x="21" y="355"/>
                    <a:pt x="250" y="480"/>
                    <a:pt x="522" y="501"/>
                  </a:cubicBezTo>
                  <a:cubicBezTo>
                    <a:pt x="813" y="521"/>
                    <a:pt x="1022" y="438"/>
                    <a:pt x="1022"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7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3" name="Freeform 62"/>
            <p:cNvSpPr>
              <a:spLocks noChangeArrowheads="1"/>
            </p:cNvSpPr>
            <p:nvPr/>
          </p:nvSpPr>
          <p:spPr bwMode="auto">
            <a:xfrm>
              <a:off x="5162" y="1102"/>
              <a:ext cx="236" cy="137"/>
            </a:xfrm>
            <a:custGeom>
              <a:avLst/>
              <a:gdLst>
                <a:gd name="T0" fmla="*/ 0 w 1044"/>
                <a:gd name="T1" fmla="*/ 0 h 607"/>
                <a:gd name="T2" fmla="*/ 0 w 1044"/>
                <a:gd name="T3" fmla="*/ 0 h 607"/>
                <a:gd name="T4" fmla="*/ 522 w 1044"/>
                <a:gd name="T5" fmla="*/ 293 h 607"/>
                <a:gd name="T6" fmla="*/ 1022 w 1044"/>
                <a:gd name="T7" fmla="*/ 105 h 607"/>
                <a:gd name="T8" fmla="*/ 1022 w 1044"/>
                <a:gd name="T9" fmla="*/ 397 h 607"/>
                <a:gd name="T10" fmla="*/ 542 w 1044"/>
                <a:gd name="T11" fmla="*/ 584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7"/>
                    <a:pt x="250" y="272"/>
                    <a:pt x="522" y="293"/>
                  </a:cubicBezTo>
                  <a:cubicBezTo>
                    <a:pt x="813" y="313"/>
                    <a:pt x="1022" y="230"/>
                    <a:pt x="1022" y="105"/>
                  </a:cubicBezTo>
                  <a:cubicBezTo>
                    <a:pt x="1022" y="397"/>
                    <a:pt x="1022" y="397"/>
                    <a:pt x="1022" y="397"/>
                  </a:cubicBezTo>
                  <a:cubicBezTo>
                    <a:pt x="1043" y="522"/>
                    <a:pt x="813" y="606"/>
                    <a:pt x="542" y="584"/>
                  </a:cubicBezTo>
                  <a:cubicBezTo>
                    <a:pt x="250" y="564"/>
                    <a:pt x="21" y="439"/>
                    <a:pt x="21" y="293"/>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6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grpSp>
      <p:grpSp>
        <p:nvGrpSpPr>
          <p:cNvPr id="64" name="Group 204"/>
          <p:cNvGrpSpPr>
            <a:grpSpLocks/>
          </p:cNvGrpSpPr>
          <p:nvPr/>
        </p:nvGrpSpPr>
        <p:grpSpPr bwMode="auto">
          <a:xfrm>
            <a:off x="4472938" y="1777329"/>
            <a:ext cx="1497549" cy="1091230"/>
            <a:chOff x="3658" y="852"/>
            <a:chExt cx="1986" cy="1447"/>
          </a:xfrm>
        </p:grpSpPr>
        <p:sp>
          <p:nvSpPr>
            <p:cNvPr id="65" name="Freeform 64"/>
            <p:cNvSpPr>
              <a:spLocks noChangeArrowheads="1"/>
            </p:cNvSpPr>
            <p:nvPr/>
          </p:nvSpPr>
          <p:spPr bwMode="auto">
            <a:xfrm>
              <a:off x="3658" y="1419"/>
              <a:ext cx="662" cy="880"/>
            </a:xfrm>
            <a:custGeom>
              <a:avLst/>
              <a:gdLst>
                <a:gd name="T0" fmla="*/ 2921 w 2922"/>
                <a:gd name="T1" fmla="*/ 3879 h 3880"/>
                <a:gd name="T2" fmla="*/ 0 w 2922"/>
                <a:gd name="T3" fmla="*/ 2629 h 3880"/>
                <a:gd name="T4" fmla="*/ 0 w 2922"/>
                <a:gd name="T5" fmla="*/ 0 h 3880"/>
                <a:gd name="T6" fmla="*/ 2921 w 2922"/>
                <a:gd name="T7" fmla="*/ 1251 h 3880"/>
                <a:gd name="T8" fmla="*/ 2921 w 2922"/>
                <a:gd name="T9" fmla="*/ 3879 h 3880"/>
              </a:gdLst>
              <a:ahLst/>
              <a:cxnLst>
                <a:cxn ang="0">
                  <a:pos x="T0" y="T1"/>
                </a:cxn>
                <a:cxn ang="0">
                  <a:pos x="T2" y="T3"/>
                </a:cxn>
                <a:cxn ang="0">
                  <a:pos x="T4" y="T5"/>
                </a:cxn>
                <a:cxn ang="0">
                  <a:pos x="T6" y="T7"/>
                </a:cxn>
                <a:cxn ang="0">
                  <a:pos x="T8" y="T9"/>
                </a:cxn>
              </a:cxnLst>
              <a:rect l="0" t="0" r="r" b="b"/>
              <a:pathLst>
                <a:path w="2922" h="3880">
                  <a:moveTo>
                    <a:pt x="2921" y="3879"/>
                  </a:moveTo>
                  <a:lnTo>
                    <a:pt x="0" y="2629"/>
                  </a:lnTo>
                  <a:lnTo>
                    <a:pt x="0" y="0"/>
                  </a:lnTo>
                  <a:lnTo>
                    <a:pt x="2921" y="1251"/>
                  </a:lnTo>
                  <a:lnTo>
                    <a:pt x="2921" y="3879"/>
                  </a:lnTo>
                </a:path>
              </a:pathLst>
            </a:custGeom>
            <a:gradFill flip="none" rotWithShape="1">
              <a:gsLst>
                <a:gs pos="0">
                  <a:schemeClr val="accent3">
                    <a:lumMod val="40000"/>
                    <a:lumOff val="60000"/>
                  </a:schemeClr>
                </a:gs>
                <a:gs pos="46000">
                  <a:schemeClr val="accent3">
                    <a:lumMod val="95000"/>
                    <a:lumOff val="5000"/>
                  </a:schemeClr>
                </a:gs>
                <a:gs pos="100000">
                  <a:schemeClr val="accent3">
                    <a:lumMod val="60000"/>
                  </a:schemeClr>
                </a:gs>
              </a:gsLst>
              <a:path path="circle">
                <a:fillToRect l="50000" t="130000" r="50000" b="-3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6" name="Freeform 65"/>
            <p:cNvSpPr>
              <a:spLocks noChangeArrowheads="1"/>
            </p:cNvSpPr>
            <p:nvPr/>
          </p:nvSpPr>
          <p:spPr bwMode="auto">
            <a:xfrm>
              <a:off x="4320" y="1133"/>
              <a:ext cx="1324" cy="1166"/>
            </a:xfrm>
            <a:custGeom>
              <a:avLst/>
              <a:gdLst>
                <a:gd name="T0" fmla="*/ 2920 w 5842"/>
                <a:gd name="T1" fmla="*/ 1272 h 5152"/>
                <a:gd name="T2" fmla="*/ 0 w 5842"/>
                <a:gd name="T3" fmla="*/ 2523 h 5152"/>
                <a:gd name="T4" fmla="*/ 0 w 5842"/>
                <a:gd name="T5" fmla="*/ 5151 h 5152"/>
                <a:gd name="T6" fmla="*/ 2920 w 5842"/>
                <a:gd name="T7" fmla="*/ 3901 h 5152"/>
                <a:gd name="T8" fmla="*/ 5841 w 5842"/>
                <a:gd name="T9" fmla="*/ 2649 h 5152"/>
                <a:gd name="T10" fmla="*/ 5841 w 5842"/>
                <a:gd name="T11" fmla="*/ 0 h 5152"/>
                <a:gd name="T12" fmla="*/ 2920 w 5842"/>
                <a:gd name="T13" fmla="*/ 1272 h 5152"/>
              </a:gdLst>
              <a:ahLst/>
              <a:cxnLst>
                <a:cxn ang="0">
                  <a:pos x="T0" y="T1"/>
                </a:cxn>
                <a:cxn ang="0">
                  <a:pos x="T2" y="T3"/>
                </a:cxn>
                <a:cxn ang="0">
                  <a:pos x="T4" y="T5"/>
                </a:cxn>
                <a:cxn ang="0">
                  <a:pos x="T6" y="T7"/>
                </a:cxn>
                <a:cxn ang="0">
                  <a:pos x="T8" y="T9"/>
                </a:cxn>
                <a:cxn ang="0">
                  <a:pos x="T10" y="T11"/>
                </a:cxn>
                <a:cxn ang="0">
                  <a:pos x="T12" y="T13"/>
                </a:cxn>
              </a:cxnLst>
              <a:rect l="0" t="0" r="r" b="b"/>
              <a:pathLst>
                <a:path w="5842" h="5152">
                  <a:moveTo>
                    <a:pt x="2920" y="1272"/>
                  </a:moveTo>
                  <a:lnTo>
                    <a:pt x="0" y="2523"/>
                  </a:lnTo>
                  <a:lnTo>
                    <a:pt x="0" y="5151"/>
                  </a:lnTo>
                  <a:lnTo>
                    <a:pt x="2920" y="3901"/>
                  </a:lnTo>
                  <a:lnTo>
                    <a:pt x="5841" y="2649"/>
                  </a:lnTo>
                  <a:lnTo>
                    <a:pt x="5841" y="0"/>
                  </a:lnTo>
                  <a:lnTo>
                    <a:pt x="2920" y="1272"/>
                  </a:lnTo>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7" name="Freeform 66"/>
            <p:cNvSpPr>
              <a:spLocks noChangeArrowheads="1"/>
            </p:cNvSpPr>
            <p:nvPr/>
          </p:nvSpPr>
          <p:spPr bwMode="auto">
            <a:xfrm>
              <a:off x="3658" y="852"/>
              <a:ext cx="1986" cy="856"/>
            </a:xfrm>
            <a:custGeom>
              <a:avLst/>
              <a:gdLst>
                <a:gd name="T0" fmla="*/ 5841 w 8763"/>
                <a:gd name="T1" fmla="*/ 0 h 3776"/>
                <a:gd name="T2" fmla="*/ 2921 w 8763"/>
                <a:gd name="T3" fmla="*/ 1252 h 3776"/>
                <a:gd name="T4" fmla="*/ 0 w 8763"/>
                <a:gd name="T5" fmla="*/ 2524 h 3776"/>
                <a:gd name="T6" fmla="*/ 2921 w 8763"/>
                <a:gd name="T7" fmla="*/ 3775 h 3776"/>
                <a:gd name="T8" fmla="*/ 5841 w 8763"/>
                <a:gd name="T9" fmla="*/ 2524 h 3776"/>
                <a:gd name="T10" fmla="*/ 8762 w 8763"/>
                <a:gd name="T11" fmla="*/ 1252 h 3776"/>
                <a:gd name="T12" fmla="*/ 5841 w 8763"/>
                <a:gd name="T13" fmla="*/ 0 h 3776"/>
              </a:gdLst>
              <a:ahLst/>
              <a:cxnLst>
                <a:cxn ang="0">
                  <a:pos x="T0" y="T1"/>
                </a:cxn>
                <a:cxn ang="0">
                  <a:pos x="T2" y="T3"/>
                </a:cxn>
                <a:cxn ang="0">
                  <a:pos x="T4" y="T5"/>
                </a:cxn>
                <a:cxn ang="0">
                  <a:pos x="T6" y="T7"/>
                </a:cxn>
                <a:cxn ang="0">
                  <a:pos x="T8" y="T9"/>
                </a:cxn>
                <a:cxn ang="0">
                  <a:pos x="T10" y="T11"/>
                </a:cxn>
                <a:cxn ang="0">
                  <a:pos x="T12" y="T13"/>
                </a:cxn>
              </a:cxnLst>
              <a:rect l="0" t="0" r="r" b="b"/>
              <a:pathLst>
                <a:path w="8763" h="3776">
                  <a:moveTo>
                    <a:pt x="5841" y="0"/>
                  </a:moveTo>
                  <a:lnTo>
                    <a:pt x="2921" y="1252"/>
                  </a:lnTo>
                  <a:lnTo>
                    <a:pt x="0" y="2524"/>
                  </a:lnTo>
                  <a:lnTo>
                    <a:pt x="2921" y="3775"/>
                  </a:lnTo>
                  <a:lnTo>
                    <a:pt x="5841" y="2524"/>
                  </a:lnTo>
                  <a:lnTo>
                    <a:pt x="8762" y="1252"/>
                  </a:lnTo>
                  <a:lnTo>
                    <a:pt x="5841" y="0"/>
                  </a:lnTo>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8" name="Freeform 67"/>
            <p:cNvSpPr>
              <a:spLocks noChangeArrowheads="1"/>
            </p:cNvSpPr>
            <p:nvPr/>
          </p:nvSpPr>
          <p:spPr bwMode="auto">
            <a:xfrm>
              <a:off x="3872" y="1246"/>
              <a:ext cx="234" cy="121"/>
            </a:xfrm>
            <a:custGeom>
              <a:avLst/>
              <a:gdLst>
                <a:gd name="T0" fmla="*/ 1022 w 1044"/>
                <a:gd name="T1" fmla="*/ 333 h 543"/>
                <a:gd name="T2" fmla="*/ 1022 w 1044"/>
                <a:gd name="T3" fmla="*/ 333 h 543"/>
                <a:gd name="T4" fmla="*/ 500 w 1044"/>
                <a:gd name="T5" fmla="*/ 41 h 543"/>
                <a:gd name="T6" fmla="*/ 20 w 1044"/>
                <a:gd name="T7" fmla="*/ 229 h 543"/>
                <a:gd name="T8" fmla="*/ 542 w 1044"/>
                <a:gd name="T9" fmla="*/ 521 h 543"/>
                <a:gd name="T10" fmla="*/ 1022 w 1044"/>
                <a:gd name="T11" fmla="*/ 333 h 543"/>
              </a:gdLst>
              <a:ahLst/>
              <a:cxnLst>
                <a:cxn ang="0">
                  <a:pos x="T0" y="T1"/>
                </a:cxn>
                <a:cxn ang="0">
                  <a:pos x="T2" y="T3"/>
                </a:cxn>
                <a:cxn ang="0">
                  <a:pos x="T4" y="T5"/>
                </a:cxn>
                <a:cxn ang="0">
                  <a:pos x="T6" y="T7"/>
                </a:cxn>
                <a:cxn ang="0">
                  <a:pos x="T8" y="T9"/>
                </a:cxn>
                <a:cxn ang="0">
                  <a:pos x="T10" y="T11"/>
                </a:cxn>
              </a:cxnLst>
              <a:rect l="0" t="0" r="r" b="b"/>
              <a:pathLst>
                <a:path w="1044" h="543">
                  <a:moveTo>
                    <a:pt x="1022" y="333"/>
                  </a:moveTo>
                  <a:lnTo>
                    <a:pt x="1022" y="333"/>
                  </a:lnTo>
                  <a:cubicBezTo>
                    <a:pt x="1022" y="187"/>
                    <a:pt x="793" y="62"/>
                    <a:pt x="500" y="41"/>
                  </a:cubicBezTo>
                  <a:cubicBezTo>
                    <a:pt x="229" y="0"/>
                    <a:pt x="0" y="104"/>
                    <a:pt x="20" y="229"/>
                  </a:cubicBezTo>
                  <a:cubicBezTo>
                    <a:pt x="20" y="354"/>
                    <a:pt x="250" y="479"/>
                    <a:pt x="542" y="521"/>
                  </a:cubicBezTo>
                  <a:cubicBezTo>
                    <a:pt x="813" y="542"/>
                    <a:pt x="1043" y="458"/>
                    <a:pt x="1022" y="33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5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9" name="Freeform 68"/>
            <p:cNvSpPr>
              <a:spLocks noChangeArrowheads="1"/>
            </p:cNvSpPr>
            <p:nvPr/>
          </p:nvSpPr>
          <p:spPr bwMode="auto">
            <a:xfrm>
              <a:off x="3876" y="1298"/>
              <a:ext cx="230" cy="135"/>
            </a:xfrm>
            <a:custGeom>
              <a:avLst/>
              <a:gdLst>
                <a:gd name="T0" fmla="*/ 0 w 1024"/>
                <a:gd name="T1" fmla="*/ 0 h 606"/>
                <a:gd name="T2" fmla="*/ 0 w 1024"/>
                <a:gd name="T3" fmla="*/ 0 h 606"/>
                <a:gd name="T4" fmla="*/ 522 w 1024"/>
                <a:gd name="T5" fmla="*/ 292 h 606"/>
                <a:gd name="T6" fmla="*/ 1002 w 1024"/>
                <a:gd name="T7" fmla="*/ 104 h 606"/>
                <a:gd name="T8" fmla="*/ 1023 w 1024"/>
                <a:gd name="T9" fmla="*/ 396 h 606"/>
                <a:gd name="T10" fmla="*/ 522 w 1024"/>
                <a:gd name="T11" fmla="*/ 584 h 606"/>
                <a:gd name="T12" fmla="*/ 0 w 1024"/>
                <a:gd name="T13" fmla="*/ 292 h 606"/>
                <a:gd name="T14" fmla="*/ 0 w 102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4" h="606">
                  <a:moveTo>
                    <a:pt x="0" y="0"/>
                  </a:moveTo>
                  <a:lnTo>
                    <a:pt x="0" y="0"/>
                  </a:lnTo>
                  <a:cubicBezTo>
                    <a:pt x="0" y="125"/>
                    <a:pt x="230" y="250"/>
                    <a:pt x="522" y="292"/>
                  </a:cubicBezTo>
                  <a:cubicBezTo>
                    <a:pt x="793" y="313"/>
                    <a:pt x="1023" y="229"/>
                    <a:pt x="1002" y="104"/>
                  </a:cubicBezTo>
                  <a:cubicBezTo>
                    <a:pt x="1023" y="396"/>
                    <a:pt x="1023" y="396"/>
                    <a:pt x="1023" y="396"/>
                  </a:cubicBezTo>
                  <a:cubicBezTo>
                    <a:pt x="1023" y="521"/>
                    <a:pt x="814" y="605"/>
                    <a:pt x="522" y="584"/>
                  </a:cubicBezTo>
                  <a:cubicBezTo>
                    <a:pt x="251" y="563"/>
                    <a:pt x="22" y="417"/>
                    <a:pt x="0" y="292"/>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6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70" name="Freeform 69"/>
            <p:cNvSpPr>
              <a:spLocks noChangeArrowheads="1"/>
            </p:cNvSpPr>
            <p:nvPr/>
          </p:nvSpPr>
          <p:spPr bwMode="auto">
            <a:xfrm>
              <a:off x="4225" y="1423"/>
              <a:ext cx="236" cy="123"/>
            </a:xfrm>
            <a:custGeom>
              <a:avLst/>
              <a:gdLst>
                <a:gd name="T0" fmla="*/ 1022 w 1044"/>
                <a:gd name="T1" fmla="*/ 313 h 544"/>
                <a:gd name="T2" fmla="*/ 1022 w 1044"/>
                <a:gd name="T3" fmla="*/ 313 h 544"/>
                <a:gd name="T4" fmla="*/ 501 w 1044"/>
                <a:gd name="T5" fmla="*/ 21 h 544"/>
                <a:gd name="T6" fmla="*/ 21 w 1044"/>
                <a:gd name="T7" fmla="*/ 230 h 544"/>
                <a:gd name="T8" fmla="*/ 542 w 1044"/>
                <a:gd name="T9" fmla="*/ 522 h 544"/>
                <a:gd name="T10" fmla="*/ 1022 w 1044"/>
                <a:gd name="T11" fmla="*/ 313 h 544"/>
              </a:gdLst>
              <a:ahLst/>
              <a:cxnLst>
                <a:cxn ang="0">
                  <a:pos x="T0" y="T1"/>
                </a:cxn>
                <a:cxn ang="0">
                  <a:pos x="T2" y="T3"/>
                </a:cxn>
                <a:cxn ang="0">
                  <a:pos x="T4" y="T5"/>
                </a:cxn>
                <a:cxn ang="0">
                  <a:pos x="T6" y="T7"/>
                </a:cxn>
                <a:cxn ang="0">
                  <a:pos x="T8" y="T9"/>
                </a:cxn>
                <a:cxn ang="0">
                  <a:pos x="T10" y="T11"/>
                </a:cxn>
              </a:cxnLst>
              <a:rect l="0" t="0" r="r" b="b"/>
              <a:pathLst>
                <a:path w="1044" h="544">
                  <a:moveTo>
                    <a:pt x="1022" y="313"/>
                  </a:moveTo>
                  <a:lnTo>
                    <a:pt x="1022" y="313"/>
                  </a:lnTo>
                  <a:cubicBezTo>
                    <a:pt x="1022" y="188"/>
                    <a:pt x="793" y="63"/>
                    <a:pt x="501" y="21"/>
                  </a:cubicBezTo>
                  <a:cubicBezTo>
                    <a:pt x="230" y="0"/>
                    <a:pt x="0" y="83"/>
                    <a:pt x="21" y="230"/>
                  </a:cubicBezTo>
                  <a:cubicBezTo>
                    <a:pt x="21" y="355"/>
                    <a:pt x="251" y="480"/>
                    <a:pt x="542" y="522"/>
                  </a:cubicBezTo>
                  <a:cubicBezTo>
                    <a:pt x="814" y="543"/>
                    <a:pt x="1043" y="459"/>
                    <a:pt x="1022" y="31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5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71" name="Freeform 70"/>
            <p:cNvSpPr>
              <a:spLocks noChangeArrowheads="1"/>
            </p:cNvSpPr>
            <p:nvPr/>
          </p:nvSpPr>
          <p:spPr bwMode="auto">
            <a:xfrm>
              <a:off x="4229" y="1478"/>
              <a:ext cx="232" cy="135"/>
            </a:xfrm>
            <a:custGeom>
              <a:avLst/>
              <a:gdLst>
                <a:gd name="T0" fmla="*/ 0 w 1023"/>
                <a:gd name="T1" fmla="*/ 0 h 605"/>
                <a:gd name="T2" fmla="*/ 0 w 1023"/>
                <a:gd name="T3" fmla="*/ 0 h 605"/>
                <a:gd name="T4" fmla="*/ 521 w 1023"/>
                <a:gd name="T5" fmla="*/ 292 h 605"/>
                <a:gd name="T6" fmla="*/ 1001 w 1023"/>
                <a:gd name="T7" fmla="*/ 83 h 605"/>
                <a:gd name="T8" fmla="*/ 1022 w 1023"/>
                <a:gd name="T9" fmla="*/ 375 h 605"/>
                <a:gd name="T10" fmla="*/ 521 w 1023"/>
                <a:gd name="T11" fmla="*/ 584 h 605"/>
                <a:gd name="T12" fmla="*/ 0 w 1023"/>
                <a:gd name="T13" fmla="*/ 292 h 605"/>
                <a:gd name="T14" fmla="*/ 0 w 1023"/>
                <a:gd name="T15" fmla="*/ 0 h 6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3" h="605">
                  <a:moveTo>
                    <a:pt x="0" y="0"/>
                  </a:moveTo>
                  <a:lnTo>
                    <a:pt x="0" y="0"/>
                  </a:lnTo>
                  <a:cubicBezTo>
                    <a:pt x="0" y="125"/>
                    <a:pt x="230" y="250"/>
                    <a:pt x="521" y="292"/>
                  </a:cubicBezTo>
                  <a:cubicBezTo>
                    <a:pt x="793" y="313"/>
                    <a:pt x="1022" y="229"/>
                    <a:pt x="1001" y="83"/>
                  </a:cubicBezTo>
                  <a:cubicBezTo>
                    <a:pt x="1022" y="375"/>
                    <a:pt x="1022" y="375"/>
                    <a:pt x="1022" y="375"/>
                  </a:cubicBezTo>
                  <a:cubicBezTo>
                    <a:pt x="1022" y="521"/>
                    <a:pt x="814" y="604"/>
                    <a:pt x="521" y="584"/>
                  </a:cubicBezTo>
                  <a:cubicBezTo>
                    <a:pt x="250" y="542"/>
                    <a:pt x="21" y="417"/>
                    <a:pt x="0" y="292"/>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6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72" name="Freeform 71"/>
            <p:cNvSpPr>
              <a:spLocks noChangeArrowheads="1"/>
            </p:cNvSpPr>
            <p:nvPr/>
          </p:nvSpPr>
          <p:spPr bwMode="auto">
            <a:xfrm>
              <a:off x="4183" y="1122"/>
              <a:ext cx="232" cy="121"/>
            </a:xfrm>
            <a:custGeom>
              <a:avLst/>
              <a:gdLst>
                <a:gd name="T0" fmla="*/ 1022 w 1023"/>
                <a:gd name="T1" fmla="*/ 313 h 544"/>
                <a:gd name="T2" fmla="*/ 1022 w 1023"/>
                <a:gd name="T3" fmla="*/ 313 h 544"/>
                <a:gd name="T4" fmla="*/ 501 w 1023"/>
                <a:gd name="T5" fmla="*/ 21 h 544"/>
                <a:gd name="T6" fmla="*/ 0 w 1023"/>
                <a:gd name="T7" fmla="*/ 229 h 544"/>
                <a:gd name="T8" fmla="*/ 521 w 1023"/>
                <a:gd name="T9" fmla="*/ 500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1"/>
                  </a:cubicBezTo>
                  <a:cubicBezTo>
                    <a:pt x="208" y="0"/>
                    <a:pt x="0" y="83"/>
                    <a:pt x="0" y="229"/>
                  </a:cubicBezTo>
                  <a:cubicBezTo>
                    <a:pt x="0" y="355"/>
                    <a:pt x="250" y="480"/>
                    <a:pt x="521" y="500"/>
                  </a:cubicBezTo>
                  <a:cubicBezTo>
                    <a:pt x="813" y="543"/>
                    <a:pt x="1022" y="459"/>
                    <a:pt x="1022" y="31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5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73" name="Freeform 72"/>
            <p:cNvSpPr>
              <a:spLocks noChangeArrowheads="1"/>
            </p:cNvSpPr>
            <p:nvPr/>
          </p:nvSpPr>
          <p:spPr bwMode="auto">
            <a:xfrm>
              <a:off x="4183" y="1175"/>
              <a:ext cx="236" cy="135"/>
            </a:xfrm>
            <a:custGeom>
              <a:avLst/>
              <a:gdLst>
                <a:gd name="T0" fmla="*/ 0 w 1044"/>
                <a:gd name="T1" fmla="*/ 0 h 606"/>
                <a:gd name="T2" fmla="*/ 0 w 1044"/>
                <a:gd name="T3" fmla="*/ 0 h 606"/>
                <a:gd name="T4" fmla="*/ 521 w 1044"/>
                <a:gd name="T5" fmla="*/ 271 h 606"/>
                <a:gd name="T6" fmla="*/ 1022 w 1044"/>
                <a:gd name="T7" fmla="*/ 84 h 606"/>
                <a:gd name="T8" fmla="*/ 1022 w 1044"/>
                <a:gd name="T9" fmla="*/ 376 h 606"/>
                <a:gd name="T10" fmla="*/ 542 w 1044"/>
                <a:gd name="T11" fmla="*/ 564 h 606"/>
                <a:gd name="T12" fmla="*/ 21 w 1044"/>
                <a:gd name="T13" fmla="*/ 293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0" y="126"/>
                    <a:pt x="250" y="251"/>
                    <a:pt x="521" y="271"/>
                  </a:cubicBezTo>
                  <a:cubicBezTo>
                    <a:pt x="813" y="314"/>
                    <a:pt x="1022" y="230"/>
                    <a:pt x="1022" y="84"/>
                  </a:cubicBezTo>
                  <a:cubicBezTo>
                    <a:pt x="1022" y="376"/>
                    <a:pt x="1022" y="376"/>
                    <a:pt x="1022" y="376"/>
                  </a:cubicBezTo>
                  <a:cubicBezTo>
                    <a:pt x="1043" y="522"/>
                    <a:pt x="813" y="605"/>
                    <a:pt x="542" y="564"/>
                  </a:cubicBezTo>
                  <a:cubicBezTo>
                    <a:pt x="250" y="543"/>
                    <a:pt x="21" y="418"/>
                    <a:pt x="21" y="293"/>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6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74" name="Freeform 73"/>
            <p:cNvSpPr>
              <a:spLocks noChangeArrowheads="1"/>
            </p:cNvSpPr>
            <p:nvPr/>
          </p:nvSpPr>
          <p:spPr bwMode="auto">
            <a:xfrm>
              <a:off x="4534" y="1300"/>
              <a:ext cx="234" cy="117"/>
            </a:xfrm>
            <a:custGeom>
              <a:avLst/>
              <a:gdLst>
                <a:gd name="T0" fmla="*/ 1044 w 1045"/>
                <a:gd name="T1" fmla="*/ 313 h 522"/>
                <a:gd name="T2" fmla="*/ 1044 w 1045"/>
                <a:gd name="T3" fmla="*/ 313 h 522"/>
                <a:gd name="T4" fmla="*/ 501 w 1045"/>
                <a:gd name="T5" fmla="*/ 21 h 522"/>
                <a:gd name="T6" fmla="*/ 21 w 1045"/>
                <a:gd name="T7" fmla="*/ 208 h 522"/>
                <a:gd name="T8" fmla="*/ 543 w 1045"/>
                <a:gd name="T9" fmla="*/ 500 h 522"/>
                <a:gd name="T10" fmla="*/ 1044 w 1045"/>
                <a:gd name="T11" fmla="*/ 313 h 522"/>
              </a:gdLst>
              <a:ahLst/>
              <a:cxnLst>
                <a:cxn ang="0">
                  <a:pos x="T0" y="T1"/>
                </a:cxn>
                <a:cxn ang="0">
                  <a:pos x="T2" y="T3"/>
                </a:cxn>
                <a:cxn ang="0">
                  <a:pos x="T4" y="T5"/>
                </a:cxn>
                <a:cxn ang="0">
                  <a:pos x="T6" y="T7"/>
                </a:cxn>
                <a:cxn ang="0">
                  <a:pos x="T8" y="T9"/>
                </a:cxn>
                <a:cxn ang="0">
                  <a:pos x="T10" y="T11"/>
                </a:cxn>
              </a:cxnLst>
              <a:rect l="0" t="0" r="r" b="b"/>
              <a:pathLst>
                <a:path w="1045" h="522">
                  <a:moveTo>
                    <a:pt x="1044" y="313"/>
                  </a:moveTo>
                  <a:lnTo>
                    <a:pt x="1044" y="313"/>
                  </a:lnTo>
                  <a:cubicBezTo>
                    <a:pt x="1022" y="187"/>
                    <a:pt x="793" y="41"/>
                    <a:pt x="501" y="21"/>
                  </a:cubicBezTo>
                  <a:cubicBezTo>
                    <a:pt x="230" y="0"/>
                    <a:pt x="0" y="83"/>
                    <a:pt x="21" y="208"/>
                  </a:cubicBezTo>
                  <a:cubicBezTo>
                    <a:pt x="21" y="354"/>
                    <a:pt x="271" y="480"/>
                    <a:pt x="543" y="500"/>
                  </a:cubicBezTo>
                  <a:cubicBezTo>
                    <a:pt x="814" y="521"/>
                    <a:pt x="1044" y="438"/>
                    <a:pt x="1044" y="31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7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75" name="Freeform 74"/>
            <p:cNvSpPr>
              <a:spLocks noChangeArrowheads="1"/>
            </p:cNvSpPr>
            <p:nvPr/>
          </p:nvSpPr>
          <p:spPr bwMode="auto">
            <a:xfrm>
              <a:off x="4538" y="1348"/>
              <a:ext cx="236" cy="137"/>
            </a:xfrm>
            <a:custGeom>
              <a:avLst/>
              <a:gdLst>
                <a:gd name="T0" fmla="*/ 0 w 1044"/>
                <a:gd name="T1" fmla="*/ 0 h 607"/>
                <a:gd name="T2" fmla="*/ 0 w 1044"/>
                <a:gd name="T3" fmla="*/ 0 h 607"/>
                <a:gd name="T4" fmla="*/ 522 w 1044"/>
                <a:gd name="T5" fmla="*/ 292 h 607"/>
                <a:gd name="T6" fmla="*/ 1023 w 1044"/>
                <a:gd name="T7" fmla="*/ 105 h 607"/>
                <a:gd name="T8" fmla="*/ 1023 w 1044"/>
                <a:gd name="T9" fmla="*/ 397 h 607"/>
                <a:gd name="T10" fmla="*/ 543 w 1044"/>
                <a:gd name="T11" fmla="*/ 584 h 607"/>
                <a:gd name="T12" fmla="*/ 0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6"/>
                    <a:pt x="250" y="272"/>
                    <a:pt x="522" y="292"/>
                  </a:cubicBezTo>
                  <a:cubicBezTo>
                    <a:pt x="793" y="313"/>
                    <a:pt x="1023" y="230"/>
                    <a:pt x="1023" y="105"/>
                  </a:cubicBezTo>
                  <a:cubicBezTo>
                    <a:pt x="1023" y="397"/>
                    <a:pt x="1023" y="397"/>
                    <a:pt x="1023" y="397"/>
                  </a:cubicBezTo>
                  <a:cubicBezTo>
                    <a:pt x="1043" y="522"/>
                    <a:pt x="814" y="606"/>
                    <a:pt x="543" y="584"/>
                  </a:cubicBezTo>
                  <a:cubicBezTo>
                    <a:pt x="250" y="564"/>
                    <a:pt x="21" y="439"/>
                    <a:pt x="0" y="292"/>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6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76" name="Freeform 75"/>
            <p:cNvSpPr>
              <a:spLocks noChangeArrowheads="1"/>
            </p:cNvSpPr>
            <p:nvPr/>
          </p:nvSpPr>
          <p:spPr bwMode="auto">
            <a:xfrm>
              <a:off x="4500" y="999"/>
              <a:ext cx="236" cy="117"/>
            </a:xfrm>
            <a:custGeom>
              <a:avLst/>
              <a:gdLst>
                <a:gd name="T0" fmla="*/ 1023 w 1044"/>
                <a:gd name="T1" fmla="*/ 313 h 522"/>
                <a:gd name="T2" fmla="*/ 1023 w 1044"/>
                <a:gd name="T3" fmla="*/ 313 h 522"/>
                <a:gd name="T4" fmla="*/ 501 w 1044"/>
                <a:gd name="T5" fmla="*/ 21 h 522"/>
                <a:gd name="T6" fmla="*/ 0 w 1044"/>
                <a:gd name="T7" fmla="*/ 208 h 522"/>
                <a:gd name="T8" fmla="*/ 543 w 1044"/>
                <a:gd name="T9" fmla="*/ 500 h 522"/>
                <a:gd name="T10" fmla="*/ 1023 w 1044"/>
                <a:gd name="T11" fmla="*/ 313 h 522"/>
              </a:gdLst>
              <a:ahLst/>
              <a:cxnLst>
                <a:cxn ang="0">
                  <a:pos x="T0" y="T1"/>
                </a:cxn>
                <a:cxn ang="0">
                  <a:pos x="T2" y="T3"/>
                </a:cxn>
                <a:cxn ang="0">
                  <a:pos x="T4" y="T5"/>
                </a:cxn>
                <a:cxn ang="0">
                  <a:pos x="T6" y="T7"/>
                </a:cxn>
                <a:cxn ang="0">
                  <a:pos x="T8" y="T9"/>
                </a:cxn>
                <a:cxn ang="0">
                  <a:pos x="T10" y="T11"/>
                </a:cxn>
              </a:cxnLst>
              <a:rect l="0" t="0" r="r" b="b"/>
              <a:pathLst>
                <a:path w="1044" h="522">
                  <a:moveTo>
                    <a:pt x="1023" y="313"/>
                  </a:moveTo>
                  <a:lnTo>
                    <a:pt x="1023" y="313"/>
                  </a:lnTo>
                  <a:cubicBezTo>
                    <a:pt x="1023" y="167"/>
                    <a:pt x="772" y="41"/>
                    <a:pt x="501" y="21"/>
                  </a:cubicBezTo>
                  <a:cubicBezTo>
                    <a:pt x="230" y="0"/>
                    <a:pt x="0" y="83"/>
                    <a:pt x="0" y="208"/>
                  </a:cubicBezTo>
                  <a:cubicBezTo>
                    <a:pt x="21" y="354"/>
                    <a:pt x="250" y="480"/>
                    <a:pt x="543" y="500"/>
                  </a:cubicBezTo>
                  <a:cubicBezTo>
                    <a:pt x="814" y="521"/>
                    <a:pt x="1043" y="438"/>
                    <a:pt x="1023" y="31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7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77" name="Freeform 76"/>
            <p:cNvSpPr>
              <a:spLocks noChangeArrowheads="1"/>
            </p:cNvSpPr>
            <p:nvPr/>
          </p:nvSpPr>
          <p:spPr bwMode="auto">
            <a:xfrm>
              <a:off x="4500" y="1046"/>
              <a:ext cx="236" cy="137"/>
            </a:xfrm>
            <a:custGeom>
              <a:avLst/>
              <a:gdLst>
                <a:gd name="T0" fmla="*/ 0 w 1044"/>
                <a:gd name="T1" fmla="*/ 0 h 607"/>
                <a:gd name="T2" fmla="*/ 0 w 1044"/>
                <a:gd name="T3" fmla="*/ 0 h 607"/>
                <a:gd name="T4" fmla="*/ 543 w 1044"/>
                <a:gd name="T5" fmla="*/ 292 h 607"/>
                <a:gd name="T6" fmla="*/ 1023 w 1044"/>
                <a:gd name="T7" fmla="*/ 105 h 607"/>
                <a:gd name="T8" fmla="*/ 1043 w 1044"/>
                <a:gd name="T9" fmla="*/ 397 h 607"/>
                <a:gd name="T10" fmla="*/ 543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0" y="272"/>
                    <a:pt x="543" y="292"/>
                  </a:cubicBezTo>
                  <a:cubicBezTo>
                    <a:pt x="814" y="313"/>
                    <a:pt x="1043" y="230"/>
                    <a:pt x="1023" y="105"/>
                  </a:cubicBezTo>
                  <a:cubicBezTo>
                    <a:pt x="1043" y="397"/>
                    <a:pt x="1043" y="397"/>
                    <a:pt x="1043" y="397"/>
                  </a:cubicBezTo>
                  <a:cubicBezTo>
                    <a:pt x="1043" y="522"/>
                    <a:pt x="835" y="606"/>
                    <a:pt x="543" y="584"/>
                  </a:cubicBezTo>
                  <a:cubicBezTo>
                    <a:pt x="272" y="563"/>
                    <a:pt x="21" y="439"/>
                    <a:pt x="21" y="292"/>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6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78" name="Freeform 77"/>
            <p:cNvSpPr>
              <a:spLocks noChangeArrowheads="1"/>
            </p:cNvSpPr>
            <p:nvPr/>
          </p:nvSpPr>
          <p:spPr bwMode="auto">
            <a:xfrm>
              <a:off x="4855" y="1175"/>
              <a:ext cx="232" cy="121"/>
            </a:xfrm>
            <a:custGeom>
              <a:avLst/>
              <a:gdLst>
                <a:gd name="T0" fmla="*/ 1022 w 1023"/>
                <a:gd name="T1" fmla="*/ 314 h 544"/>
                <a:gd name="T2" fmla="*/ 1022 w 1023"/>
                <a:gd name="T3" fmla="*/ 314 h 544"/>
                <a:gd name="T4" fmla="*/ 501 w 1023"/>
                <a:gd name="T5" fmla="*/ 43 h 544"/>
                <a:gd name="T6" fmla="*/ 0 w 1023"/>
                <a:gd name="T7" fmla="*/ 230 h 544"/>
                <a:gd name="T8" fmla="*/ 521 w 1023"/>
                <a:gd name="T9" fmla="*/ 522 h 544"/>
                <a:gd name="T10" fmla="*/ 1022 w 1023"/>
                <a:gd name="T11" fmla="*/ 314 h 544"/>
              </a:gdLst>
              <a:ahLst/>
              <a:cxnLst>
                <a:cxn ang="0">
                  <a:pos x="T0" y="T1"/>
                </a:cxn>
                <a:cxn ang="0">
                  <a:pos x="T2" y="T3"/>
                </a:cxn>
                <a:cxn ang="0">
                  <a:pos x="T4" y="T5"/>
                </a:cxn>
                <a:cxn ang="0">
                  <a:pos x="T6" y="T7"/>
                </a:cxn>
                <a:cxn ang="0">
                  <a:pos x="T8" y="T9"/>
                </a:cxn>
                <a:cxn ang="0">
                  <a:pos x="T10" y="T11"/>
                </a:cxn>
              </a:cxnLst>
              <a:rect l="0" t="0" r="r" b="b"/>
              <a:pathLst>
                <a:path w="1023" h="544">
                  <a:moveTo>
                    <a:pt x="1022" y="314"/>
                  </a:moveTo>
                  <a:lnTo>
                    <a:pt x="1022" y="314"/>
                  </a:lnTo>
                  <a:cubicBezTo>
                    <a:pt x="1022" y="188"/>
                    <a:pt x="772" y="63"/>
                    <a:pt x="501" y="43"/>
                  </a:cubicBezTo>
                  <a:cubicBezTo>
                    <a:pt x="209" y="0"/>
                    <a:pt x="0" y="84"/>
                    <a:pt x="0" y="230"/>
                  </a:cubicBezTo>
                  <a:cubicBezTo>
                    <a:pt x="21" y="355"/>
                    <a:pt x="250" y="480"/>
                    <a:pt x="521" y="522"/>
                  </a:cubicBezTo>
                  <a:cubicBezTo>
                    <a:pt x="814" y="543"/>
                    <a:pt x="1022" y="460"/>
                    <a:pt x="1022" y="314"/>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5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79" name="Freeform 78"/>
            <p:cNvSpPr>
              <a:spLocks noChangeArrowheads="1"/>
            </p:cNvSpPr>
            <p:nvPr/>
          </p:nvSpPr>
          <p:spPr bwMode="auto">
            <a:xfrm>
              <a:off x="4855" y="1225"/>
              <a:ext cx="236" cy="137"/>
            </a:xfrm>
            <a:custGeom>
              <a:avLst/>
              <a:gdLst>
                <a:gd name="T0" fmla="*/ 0 w 1044"/>
                <a:gd name="T1" fmla="*/ 0 h 606"/>
                <a:gd name="T2" fmla="*/ 0 w 1044"/>
                <a:gd name="T3" fmla="*/ 0 h 606"/>
                <a:gd name="T4" fmla="*/ 521 w 1044"/>
                <a:gd name="T5" fmla="*/ 292 h 606"/>
                <a:gd name="T6" fmla="*/ 1022 w 1044"/>
                <a:gd name="T7" fmla="*/ 84 h 606"/>
                <a:gd name="T8" fmla="*/ 1043 w 1044"/>
                <a:gd name="T9" fmla="*/ 375 h 606"/>
                <a:gd name="T10" fmla="*/ 543 w 1044"/>
                <a:gd name="T11" fmla="*/ 584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92"/>
                  </a:cubicBezTo>
                  <a:cubicBezTo>
                    <a:pt x="814" y="313"/>
                    <a:pt x="1022" y="230"/>
                    <a:pt x="1022" y="84"/>
                  </a:cubicBezTo>
                  <a:cubicBezTo>
                    <a:pt x="1043" y="375"/>
                    <a:pt x="1043" y="375"/>
                    <a:pt x="1043" y="375"/>
                  </a:cubicBezTo>
                  <a:cubicBezTo>
                    <a:pt x="1043" y="521"/>
                    <a:pt x="814" y="605"/>
                    <a:pt x="543" y="584"/>
                  </a:cubicBezTo>
                  <a:cubicBezTo>
                    <a:pt x="271" y="542"/>
                    <a:pt x="21" y="417"/>
                    <a:pt x="21" y="292"/>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6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80" name="Freeform 79"/>
            <p:cNvSpPr>
              <a:spLocks noChangeArrowheads="1"/>
            </p:cNvSpPr>
            <p:nvPr/>
          </p:nvSpPr>
          <p:spPr bwMode="auto">
            <a:xfrm>
              <a:off x="4808" y="876"/>
              <a:ext cx="230" cy="121"/>
            </a:xfrm>
            <a:custGeom>
              <a:avLst/>
              <a:gdLst>
                <a:gd name="T0" fmla="*/ 1022 w 1023"/>
                <a:gd name="T1" fmla="*/ 313 h 544"/>
                <a:gd name="T2" fmla="*/ 1022 w 1023"/>
                <a:gd name="T3" fmla="*/ 313 h 544"/>
                <a:gd name="T4" fmla="*/ 500 w 1023"/>
                <a:gd name="T5" fmla="*/ 21 h 544"/>
                <a:gd name="T6" fmla="*/ 0 w 1023"/>
                <a:gd name="T7" fmla="*/ 209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22" y="188"/>
                    <a:pt x="771" y="63"/>
                    <a:pt x="500" y="21"/>
                  </a:cubicBezTo>
                  <a:cubicBezTo>
                    <a:pt x="208" y="0"/>
                    <a:pt x="0" y="84"/>
                    <a:pt x="0" y="209"/>
                  </a:cubicBezTo>
                  <a:cubicBezTo>
                    <a:pt x="20" y="355"/>
                    <a:pt x="250" y="480"/>
                    <a:pt x="521" y="501"/>
                  </a:cubicBezTo>
                  <a:cubicBezTo>
                    <a:pt x="813" y="543"/>
                    <a:pt x="1022" y="439"/>
                    <a:pt x="1022" y="31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5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81" name="Freeform 80"/>
            <p:cNvSpPr>
              <a:spLocks noChangeArrowheads="1"/>
            </p:cNvSpPr>
            <p:nvPr/>
          </p:nvSpPr>
          <p:spPr bwMode="auto">
            <a:xfrm>
              <a:off x="4808" y="923"/>
              <a:ext cx="236" cy="141"/>
            </a:xfrm>
            <a:custGeom>
              <a:avLst/>
              <a:gdLst>
                <a:gd name="T0" fmla="*/ 0 w 1043"/>
                <a:gd name="T1" fmla="*/ 0 h 627"/>
                <a:gd name="T2" fmla="*/ 0 w 1043"/>
                <a:gd name="T3" fmla="*/ 0 h 627"/>
                <a:gd name="T4" fmla="*/ 521 w 1043"/>
                <a:gd name="T5" fmla="*/ 292 h 627"/>
                <a:gd name="T6" fmla="*/ 1022 w 1043"/>
                <a:gd name="T7" fmla="*/ 104 h 627"/>
                <a:gd name="T8" fmla="*/ 1042 w 1043"/>
                <a:gd name="T9" fmla="*/ 397 h 627"/>
                <a:gd name="T10" fmla="*/ 542 w 1043"/>
                <a:gd name="T11" fmla="*/ 584 h 627"/>
                <a:gd name="T12" fmla="*/ 20 w 1043"/>
                <a:gd name="T13" fmla="*/ 292 h 627"/>
                <a:gd name="T14" fmla="*/ 0 w 1043"/>
                <a:gd name="T15" fmla="*/ 0 h 6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3" h="627">
                  <a:moveTo>
                    <a:pt x="0" y="0"/>
                  </a:moveTo>
                  <a:lnTo>
                    <a:pt x="0" y="0"/>
                  </a:lnTo>
                  <a:cubicBezTo>
                    <a:pt x="20" y="146"/>
                    <a:pt x="250" y="271"/>
                    <a:pt x="521" y="292"/>
                  </a:cubicBezTo>
                  <a:cubicBezTo>
                    <a:pt x="813" y="334"/>
                    <a:pt x="1022" y="230"/>
                    <a:pt x="1022" y="104"/>
                  </a:cubicBezTo>
                  <a:cubicBezTo>
                    <a:pt x="1042" y="397"/>
                    <a:pt x="1042" y="397"/>
                    <a:pt x="1042" y="397"/>
                  </a:cubicBezTo>
                  <a:cubicBezTo>
                    <a:pt x="1042" y="521"/>
                    <a:pt x="813" y="626"/>
                    <a:pt x="542" y="584"/>
                  </a:cubicBezTo>
                  <a:cubicBezTo>
                    <a:pt x="271" y="563"/>
                    <a:pt x="20" y="438"/>
                    <a:pt x="20" y="292"/>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6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82" name="Freeform 81"/>
            <p:cNvSpPr>
              <a:spLocks noChangeArrowheads="1"/>
            </p:cNvSpPr>
            <p:nvPr/>
          </p:nvSpPr>
          <p:spPr bwMode="auto">
            <a:xfrm>
              <a:off x="5162" y="1056"/>
              <a:ext cx="232" cy="117"/>
            </a:xfrm>
            <a:custGeom>
              <a:avLst/>
              <a:gdLst>
                <a:gd name="T0" fmla="*/ 1022 w 1023"/>
                <a:gd name="T1" fmla="*/ 313 h 522"/>
                <a:gd name="T2" fmla="*/ 1022 w 1023"/>
                <a:gd name="T3" fmla="*/ 313 h 522"/>
                <a:gd name="T4" fmla="*/ 500 w 1023"/>
                <a:gd name="T5" fmla="*/ 21 h 522"/>
                <a:gd name="T6" fmla="*/ 0 w 1023"/>
                <a:gd name="T7" fmla="*/ 208 h 522"/>
                <a:gd name="T8" fmla="*/ 522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67"/>
                    <a:pt x="772" y="42"/>
                    <a:pt x="500" y="21"/>
                  </a:cubicBezTo>
                  <a:cubicBezTo>
                    <a:pt x="209" y="0"/>
                    <a:pt x="0" y="84"/>
                    <a:pt x="0" y="208"/>
                  </a:cubicBezTo>
                  <a:cubicBezTo>
                    <a:pt x="21" y="355"/>
                    <a:pt x="250" y="480"/>
                    <a:pt x="522" y="501"/>
                  </a:cubicBezTo>
                  <a:cubicBezTo>
                    <a:pt x="813" y="521"/>
                    <a:pt x="1022" y="438"/>
                    <a:pt x="1022" y="31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7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83" name="Freeform 82"/>
            <p:cNvSpPr>
              <a:spLocks noChangeArrowheads="1"/>
            </p:cNvSpPr>
            <p:nvPr/>
          </p:nvSpPr>
          <p:spPr bwMode="auto">
            <a:xfrm>
              <a:off x="5162" y="1102"/>
              <a:ext cx="236" cy="137"/>
            </a:xfrm>
            <a:custGeom>
              <a:avLst/>
              <a:gdLst>
                <a:gd name="T0" fmla="*/ 0 w 1044"/>
                <a:gd name="T1" fmla="*/ 0 h 607"/>
                <a:gd name="T2" fmla="*/ 0 w 1044"/>
                <a:gd name="T3" fmla="*/ 0 h 607"/>
                <a:gd name="T4" fmla="*/ 522 w 1044"/>
                <a:gd name="T5" fmla="*/ 293 h 607"/>
                <a:gd name="T6" fmla="*/ 1022 w 1044"/>
                <a:gd name="T7" fmla="*/ 105 h 607"/>
                <a:gd name="T8" fmla="*/ 1022 w 1044"/>
                <a:gd name="T9" fmla="*/ 397 h 607"/>
                <a:gd name="T10" fmla="*/ 542 w 1044"/>
                <a:gd name="T11" fmla="*/ 584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7"/>
                    <a:pt x="250" y="272"/>
                    <a:pt x="522" y="293"/>
                  </a:cubicBezTo>
                  <a:cubicBezTo>
                    <a:pt x="813" y="313"/>
                    <a:pt x="1022" y="230"/>
                    <a:pt x="1022" y="105"/>
                  </a:cubicBezTo>
                  <a:cubicBezTo>
                    <a:pt x="1022" y="397"/>
                    <a:pt x="1022" y="397"/>
                    <a:pt x="1022" y="397"/>
                  </a:cubicBezTo>
                  <a:cubicBezTo>
                    <a:pt x="1043" y="522"/>
                    <a:pt x="813" y="606"/>
                    <a:pt x="542" y="584"/>
                  </a:cubicBezTo>
                  <a:cubicBezTo>
                    <a:pt x="250" y="564"/>
                    <a:pt x="21" y="439"/>
                    <a:pt x="21" y="293"/>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6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grpSp>
      <p:grpSp>
        <p:nvGrpSpPr>
          <p:cNvPr id="4" name="Group 204"/>
          <p:cNvGrpSpPr>
            <a:grpSpLocks/>
          </p:cNvGrpSpPr>
          <p:nvPr/>
        </p:nvGrpSpPr>
        <p:grpSpPr bwMode="auto">
          <a:xfrm>
            <a:off x="4976208" y="1120276"/>
            <a:ext cx="1497549" cy="1091230"/>
            <a:chOff x="3658" y="852"/>
            <a:chExt cx="1986" cy="1447"/>
          </a:xfrm>
        </p:grpSpPr>
        <p:sp>
          <p:nvSpPr>
            <p:cNvPr id="5" name="Freeform 4"/>
            <p:cNvSpPr>
              <a:spLocks noChangeArrowheads="1"/>
            </p:cNvSpPr>
            <p:nvPr/>
          </p:nvSpPr>
          <p:spPr bwMode="auto">
            <a:xfrm>
              <a:off x="3658" y="1419"/>
              <a:ext cx="662" cy="880"/>
            </a:xfrm>
            <a:custGeom>
              <a:avLst/>
              <a:gdLst>
                <a:gd name="T0" fmla="*/ 2921 w 2922"/>
                <a:gd name="T1" fmla="*/ 3879 h 3880"/>
                <a:gd name="T2" fmla="*/ 0 w 2922"/>
                <a:gd name="T3" fmla="*/ 2629 h 3880"/>
                <a:gd name="T4" fmla="*/ 0 w 2922"/>
                <a:gd name="T5" fmla="*/ 0 h 3880"/>
                <a:gd name="T6" fmla="*/ 2921 w 2922"/>
                <a:gd name="T7" fmla="*/ 1251 h 3880"/>
                <a:gd name="T8" fmla="*/ 2921 w 2922"/>
                <a:gd name="T9" fmla="*/ 3879 h 3880"/>
              </a:gdLst>
              <a:ahLst/>
              <a:cxnLst>
                <a:cxn ang="0">
                  <a:pos x="T0" y="T1"/>
                </a:cxn>
                <a:cxn ang="0">
                  <a:pos x="T2" y="T3"/>
                </a:cxn>
                <a:cxn ang="0">
                  <a:pos x="T4" y="T5"/>
                </a:cxn>
                <a:cxn ang="0">
                  <a:pos x="T6" y="T7"/>
                </a:cxn>
                <a:cxn ang="0">
                  <a:pos x="T8" y="T9"/>
                </a:cxn>
              </a:cxnLst>
              <a:rect l="0" t="0" r="r" b="b"/>
              <a:pathLst>
                <a:path w="2922" h="3880">
                  <a:moveTo>
                    <a:pt x="2921" y="3879"/>
                  </a:moveTo>
                  <a:lnTo>
                    <a:pt x="0" y="2629"/>
                  </a:lnTo>
                  <a:lnTo>
                    <a:pt x="0" y="0"/>
                  </a:lnTo>
                  <a:lnTo>
                    <a:pt x="2921" y="1251"/>
                  </a:lnTo>
                  <a:lnTo>
                    <a:pt x="2921" y="3879"/>
                  </a:lnTo>
                </a:path>
              </a:pathLst>
            </a:custGeom>
            <a:gradFill flip="none" rotWithShape="1">
              <a:gsLst>
                <a:gs pos="0">
                  <a:schemeClr val="accent5">
                    <a:lumMod val="40000"/>
                    <a:lumOff val="60000"/>
                  </a:schemeClr>
                </a:gs>
                <a:gs pos="46000">
                  <a:schemeClr val="accent5">
                    <a:lumMod val="95000"/>
                    <a:lumOff val="5000"/>
                  </a:schemeClr>
                </a:gs>
                <a:gs pos="100000">
                  <a:schemeClr val="accent5">
                    <a:lumMod val="60000"/>
                  </a:schemeClr>
                </a:gs>
              </a:gsLst>
              <a:path path="circle">
                <a:fillToRect l="50000" t="130000" r="50000" b="-3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 name="Freeform 5"/>
            <p:cNvSpPr>
              <a:spLocks noChangeArrowheads="1"/>
            </p:cNvSpPr>
            <p:nvPr/>
          </p:nvSpPr>
          <p:spPr bwMode="auto">
            <a:xfrm>
              <a:off x="4320" y="1133"/>
              <a:ext cx="1324" cy="1166"/>
            </a:xfrm>
            <a:custGeom>
              <a:avLst/>
              <a:gdLst>
                <a:gd name="T0" fmla="*/ 2920 w 5842"/>
                <a:gd name="T1" fmla="*/ 1272 h 5152"/>
                <a:gd name="T2" fmla="*/ 0 w 5842"/>
                <a:gd name="T3" fmla="*/ 2523 h 5152"/>
                <a:gd name="T4" fmla="*/ 0 w 5842"/>
                <a:gd name="T5" fmla="*/ 5151 h 5152"/>
                <a:gd name="T6" fmla="*/ 2920 w 5842"/>
                <a:gd name="T7" fmla="*/ 3901 h 5152"/>
                <a:gd name="T8" fmla="*/ 5841 w 5842"/>
                <a:gd name="T9" fmla="*/ 2649 h 5152"/>
                <a:gd name="T10" fmla="*/ 5841 w 5842"/>
                <a:gd name="T11" fmla="*/ 0 h 5152"/>
                <a:gd name="T12" fmla="*/ 2920 w 5842"/>
                <a:gd name="T13" fmla="*/ 1272 h 5152"/>
              </a:gdLst>
              <a:ahLst/>
              <a:cxnLst>
                <a:cxn ang="0">
                  <a:pos x="T0" y="T1"/>
                </a:cxn>
                <a:cxn ang="0">
                  <a:pos x="T2" y="T3"/>
                </a:cxn>
                <a:cxn ang="0">
                  <a:pos x="T4" y="T5"/>
                </a:cxn>
                <a:cxn ang="0">
                  <a:pos x="T6" y="T7"/>
                </a:cxn>
                <a:cxn ang="0">
                  <a:pos x="T8" y="T9"/>
                </a:cxn>
                <a:cxn ang="0">
                  <a:pos x="T10" y="T11"/>
                </a:cxn>
                <a:cxn ang="0">
                  <a:pos x="T12" y="T13"/>
                </a:cxn>
              </a:cxnLst>
              <a:rect l="0" t="0" r="r" b="b"/>
              <a:pathLst>
                <a:path w="5842" h="5152">
                  <a:moveTo>
                    <a:pt x="2920" y="1272"/>
                  </a:moveTo>
                  <a:lnTo>
                    <a:pt x="0" y="2523"/>
                  </a:lnTo>
                  <a:lnTo>
                    <a:pt x="0" y="5151"/>
                  </a:lnTo>
                  <a:lnTo>
                    <a:pt x="2920" y="3901"/>
                  </a:lnTo>
                  <a:lnTo>
                    <a:pt x="5841" y="2649"/>
                  </a:lnTo>
                  <a:lnTo>
                    <a:pt x="5841" y="0"/>
                  </a:lnTo>
                  <a:lnTo>
                    <a:pt x="2920" y="1272"/>
                  </a:lnTo>
                </a:path>
              </a:pathLst>
            </a:custGeom>
            <a:gradFill flip="none" rotWithShape="1">
              <a:gsLst>
                <a:gs pos="0">
                  <a:schemeClr val="accent5">
                    <a:lumMod val="89000"/>
                  </a:schemeClr>
                </a:gs>
                <a:gs pos="23000">
                  <a:schemeClr val="accent5">
                    <a:lumMod val="89000"/>
                  </a:schemeClr>
                </a:gs>
                <a:gs pos="69000">
                  <a:schemeClr val="accent5">
                    <a:lumMod val="75000"/>
                  </a:schemeClr>
                </a:gs>
                <a:gs pos="97000">
                  <a:schemeClr val="accent5">
                    <a:lumMod val="70000"/>
                  </a:schemeClr>
                </a:gs>
              </a:gsLst>
              <a:path path="circle">
                <a:fillToRect l="50000" t="50000" r="50000" b="5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7" name="Freeform 6"/>
            <p:cNvSpPr>
              <a:spLocks noChangeArrowheads="1"/>
            </p:cNvSpPr>
            <p:nvPr/>
          </p:nvSpPr>
          <p:spPr bwMode="auto">
            <a:xfrm>
              <a:off x="3658" y="852"/>
              <a:ext cx="1986" cy="856"/>
            </a:xfrm>
            <a:custGeom>
              <a:avLst/>
              <a:gdLst>
                <a:gd name="T0" fmla="*/ 5841 w 8763"/>
                <a:gd name="T1" fmla="*/ 0 h 3776"/>
                <a:gd name="T2" fmla="*/ 2921 w 8763"/>
                <a:gd name="T3" fmla="*/ 1252 h 3776"/>
                <a:gd name="T4" fmla="*/ 0 w 8763"/>
                <a:gd name="T5" fmla="*/ 2524 h 3776"/>
                <a:gd name="T6" fmla="*/ 2921 w 8763"/>
                <a:gd name="T7" fmla="*/ 3775 h 3776"/>
                <a:gd name="T8" fmla="*/ 5841 w 8763"/>
                <a:gd name="T9" fmla="*/ 2524 h 3776"/>
                <a:gd name="T10" fmla="*/ 8762 w 8763"/>
                <a:gd name="T11" fmla="*/ 1252 h 3776"/>
                <a:gd name="T12" fmla="*/ 5841 w 8763"/>
                <a:gd name="T13" fmla="*/ 0 h 3776"/>
              </a:gdLst>
              <a:ahLst/>
              <a:cxnLst>
                <a:cxn ang="0">
                  <a:pos x="T0" y="T1"/>
                </a:cxn>
                <a:cxn ang="0">
                  <a:pos x="T2" y="T3"/>
                </a:cxn>
                <a:cxn ang="0">
                  <a:pos x="T4" y="T5"/>
                </a:cxn>
                <a:cxn ang="0">
                  <a:pos x="T6" y="T7"/>
                </a:cxn>
                <a:cxn ang="0">
                  <a:pos x="T8" y="T9"/>
                </a:cxn>
                <a:cxn ang="0">
                  <a:pos x="T10" y="T11"/>
                </a:cxn>
                <a:cxn ang="0">
                  <a:pos x="T12" y="T13"/>
                </a:cxn>
              </a:cxnLst>
              <a:rect l="0" t="0" r="r" b="b"/>
              <a:pathLst>
                <a:path w="8763" h="3776">
                  <a:moveTo>
                    <a:pt x="5841" y="0"/>
                  </a:moveTo>
                  <a:lnTo>
                    <a:pt x="2921" y="1252"/>
                  </a:lnTo>
                  <a:lnTo>
                    <a:pt x="0" y="2524"/>
                  </a:lnTo>
                  <a:lnTo>
                    <a:pt x="2921" y="3775"/>
                  </a:lnTo>
                  <a:lnTo>
                    <a:pt x="5841" y="2524"/>
                  </a:lnTo>
                  <a:lnTo>
                    <a:pt x="8762" y="1252"/>
                  </a:lnTo>
                  <a:lnTo>
                    <a:pt x="5841" y="0"/>
                  </a:lnTo>
                </a:path>
              </a:pathLst>
            </a:custGeom>
            <a:gradFill flip="none" rotWithShape="1">
              <a:gsLst>
                <a:gs pos="0">
                  <a:schemeClr val="accent5">
                    <a:lumMod val="0"/>
                    <a:lumOff val="100000"/>
                  </a:schemeClr>
                </a:gs>
                <a:gs pos="35000">
                  <a:schemeClr val="accent5">
                    <a:lumMod val="0"/>
                    <a:lumOff val="100000"/>
                  </a:schemeClr>
                </a:gs>
                <a:gs pos="100000">
                  <a:schemeClr val="accent5">
                    <a:lumMod val="100000"/>
                  </a:schemeClr>
                </a:gs>
              </a:gsLst>
              <a:path path="circle">
                <a:fillToRect l="50000" t="-80000" r="50000" b="18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8" name="Freeform 7"/>
            <p:cNvSpPr>
              <a:spLocks noChangeArrowheads="1"/>
            </p:cNvSpPr>
            <p:nvPr/>
          </p:nvSpPr>
          <p:spPr bwMode="auto">
            <a:xfrm>
              <a:off x="3872" y="1246"/>
              <a:ext cx="234" cy="121"/>
            </a:xfrm>
            <a:custGeom>
              <a:avLst/>
              <a:gdLst>
                <a:gd name="T0" fmla="*/ 1022 w 1044"/>
                <a:gd name="T1" fmla="*/ 333 h 543"/>
                <a:gd name="T2" fmla="*/ 1022 w 1044"/>
                <a:gd name="T3" fmla="*/ 333 h 543"/>
                <a:gd name="T4" fmla="*/ 500 w 1044"/>
                <a:gd name="T5" fmla="*/ 41 h 543"/>
                <a:gd name="T6" fmla="*/ 20 w 1044"/>
                <a:gd name="T7" fmla="*/ 229 h 543"/>
                <a:gd name="T8" fmla="*/ 542 w 1044"/>
                <a:gd name="T9" fmla="*/ 521 h 543"/>
                <a:gd name="T10" fmla="*/ 1022 w 1044"/>
                <a:gd name="T11" fmla="*/ 333 h 543"/>
              </a:gdLst>
              <a:ahLst/>
              <a:cxnLst>
                <a:cxn ang="0">
                  <a:pos x="T0" y="T1"/>
                </a:cxn>
                <a:cxn ang="0">
                  <a:pos x="T2" y="T3"/>
                </a:cxn>
                <a:cxn ang="0">
                  <a:pos x="T4" y="T5"/>
                </a:cxn>
                <a:cxn ang="0">
                  <a:pos x="T6" y="T7"/>
                </a:cxn>
                <a:cxn ang="0">
                  <a:pos x="T8" y="T9"/>
                </a:cxn>
                <a:cxn ang="0">
                  <a:pos x="T10" y="T11"/>
                </a:cxn>
              </a:cxnLst>
              <a:rect l="0" t="0" r="r" b="b"/>
              <a:pathLst>
                <a:path w="1044" h="543">
                  <a:moveTo>
                    <a:pt x="1022" y="333"/>
                  </a:moveTo>
                  <a:lnTo>
                    <a:pt x="1022" y="333"/>
                  </a:lnTo>
                  <a:cubicBezTo>
                    <a:pt x="1022" y="187"/>
                    <a:pt x="793" y="62"/>
                    <a:pt x="500" y="41"/>
                  </a:cubicBezTo>
                  <a:cubicBezTo>
                    <a:pt x="229" y="0"/>
                    <a:pt x="0" y="104"/>
                    <a:pt x="20" y="229"/>
                  </a:cubicBezTo>
                  <a:cubicBezTo>
                    <a:pt x="20" y="354"/>
                    <a:pt x="250" y="479"/>
                    <a:pt x="542" y="521"/>
                  </a:cubicBezTo>
                  <a:cubicBezTo>
                    <a:pt x="813" y="542"/>
                    <a:pt x="1043" y="458"/>
                    <a:pt x="1022" y="33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5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9" name="Freeform 8"/>
            <p:cNvSpPr>
              <a:spLocks noChangeArrowheads="1"/>
            </p:cNvSpPr>
            <p:nvPr/>
          </p:nvSpPr>
          <p:spPr bwMode="auto">
            <a:xfrm>
              <a:off x="3876" y="1298"/>
              <a:ext cx="230" cy="135"/>
            </a:xfrm>
            <a:custGeom>
              <a:avLst/>
              <a:gdLst>
                <a:gd name="T0" fmla="*/ 0 w 1024"/>
                <a:gd name="T1" fmla="*/ 0 h 606"/>
                <a:gd name="T2" fmla="*/ 0 w 1024"/>
                <a:gd name="T3" fmla="*/ 0 h 606"/>
                <a:gd name="T4" fmla="*/ 522 w 1024"/>
                <a:gd name="T5" fmla="*/ 292 h 606"/>
                <a:gd name="T6" fmla="*/ 1002 w 1024"/>
                <a:gd name="T7" fmla="*/ 104 h 606"/>
                <a:gd name="T8" fmla="*/ 1023 w 1024"/>
                <a:gd name="T9" fmla="*/ 396 h 606"/>
                <a:gd name="T10" fmla="*/ 522 w 1024"/>
                <a:gd name="T11" fmla="*/ 584 h 606"/>
                <a:gd name="T12" fmla="*/ 0 w 1024"/>
                <a:gd name="T13" fmla="*/ 292 h 606"/>
                <a:gd name="T14" fmla="*/ 0 w 102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4" h="606">
                  <a:moveTo>
                    <a:pt x="0" y="0"/>
                  </a:moveTo>
                  <a:lnTo>
                    <a:pt x="0" y="0"/>
                  </a:lnTo>
                  <a:cubicBezTo>
                    <a:pt x="0" y="125"/>
                    <a:pt x="230" y="250"/>
                    <a:pt x="522" y="292"/>
                  </a:cubicBezTo>
                  <a:cubicBezTo>
                    <a:pt x="793" y="313"/>
                    <a:pt x="1023" y="229"/>
                    <a:pt x="1002" y="104"/>
                  </a:cubicBezTo>
                  <a:cubicBezTo>
                    <a:pt x="1023" y="396"/>
                    <a:pt x="1023" y="396"/>
                    <a:pt x="1023" y="396"/>
                  </a:cubicBezTo>
                  <a:cubicBezTo>
                    <a:pt x="1023" y="521"/>
                    <a:pt x="814" y="605"/>
                    <a:pt x="522" y="584"/>
                  </a:cubicBezTo>
                  <a:cubicBezTo>
                    <a:pt x="251" y="563"/>
                    <a:pt x="22" y="417"/>
                    <a:pt x="0"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6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0" name="Freeform 9"/>
            <p:cNvSpPr>
              <a:spLocks noChangeArrowheads="1"/>
            </p:cNvSpPr>
            <p:nvPr/>
          </p:nvSpPr>
          <p:spPr bwMode="auto">
            <a:xfrm>
              <a:off x="4225" y="1423"/>
              <a:ext cx="236" cy="123"/>
            </a:xfrm>
            <a:custGeom>
              <a:avLst/>
              <a:gdLst>
                <a:gd name="T0" fmla="*/ 1022 w 1044"/>
                <a:gd name="T1" fmla="*/ 313 h 544"/>
                <a:gd name="T2" fmla="*/ 1022 w 1044"/>
                <a:gd name="T3" fmla="*/ 313 h 544"/>
                <a:gd name="T4" fmla="*/ 501 w 1044"/>
                <a:gd name="T5" fmla="*/ 21 h 544"/>
                <a:gd name="T6" fmla="*/ 21 w 1044"/>
                <a:gd name="T7" fmla="*/ 230 h 544"/>
                <a:gd name="T8" fmla="*/ 542 w 1044"/>
                <a:gd name="T9" fmla="*/ 522 h 544"/>
                <a:gd name="T10" fmla="*/ 1022 w 1044"/>
                <a:gd name="T11" fmla="*/ 313 h 544"/>
              </a:gdLst>
              <a:ahLst/>
              <a:cxnLst>
                <a:cxn ang="0">
                  <a:pos x="T0" y="T1"/>
                </a:cxn>
                <a:cxn ang="0">
                  <a:pos x="T2" y="T3"/>
                </a:cxn>
                <a:cxn ang="0">
                  <a:pos x="T4" y="T5"/>
                </a:cxn>
                <a:cxn ang="0">
                  <a:pos x="T6" y="T7"/>
                </a:cxn>
                <a:cxn ang="0">
                  <a:pos x="T8" y="T9"/>
                </a:cxn>
                <a:cxn ang="0">
                  <a:pos x="T10" y="T11"/>
                </a:cxn>
              </a:cxnLst>
              <a:rect l="0" t="0" r="r" b="b"/>
              <a:pathLst>
                <a:path w="1044" h="544">
                  <a:moveTo>
                    <a:pt x="1022" y="313"/>
                  </a:moveTo>
                  <a:lnTo>
                    <a:pt x="1022" y="313"/>
                  </a:lnTo>
                  <a:cubicBezTo>
                    <a:pt x="1022" y="188"/>
                    <a:pt x="793" y="63"/>
                    <a:pt x="501" y="21"/>
                  </a:cubicBezTo>
                  <a:cubicBezTo>
                    <a:pt x="230" y="0"/>
                    <a:pt x="0" y="83"/>
                    <a:pt x="21" y="230"/>
                  </a:cubicBezTo>
                  <a:cubicBezTo>
                    <a:pt x="21" y="355"/>
                    <a:pt x="251" y="480"/>
                    <a:pt x="542" y="522"/>
                  </a:cubicBezTo>
                  <a:cubicBezTo>
                    <a:pt x="814" y="543"/>
                    <a:pt x="1043" y="459"/>
                    <a:pt x="1022"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5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1" name="Freeform 10"/>
            <p:cNvSpPr>
              <a:spLocks noChangeArrowheads="1"/>
            </p:cNvSpPr>
            <p:nvPr/>
          </p:nvSpPr>
          <p:spPr bwMode="auto">
            <a:xfrm>
              <a:off x="4229" y="1478"/>
              <a:ext cx="232" cy="135"/>
            </a:xfrm>
            <a:custGeom>
              <a:avLst/>
              <a:gdLst>
                <a:gd name="T0" fmla="*/ 0 w 1023"/>
                <a:gd name="T1" fmla="*/ 0 h 605"/>
                <a:gd name="T2" fmla="*/ 0 w 1023"/>
                <a:gd name="T3" fmla="*/ 0 h 605"/>
                <a:gd name="T4" fmla="*/ 521 w 1023"/>
                <a:gd name="T5" fmla="*/ 292 h 605"/>
                <a:gd name="T6" fmla="*/ 1001 w 1023"/>
                <a:gd name="T7" fmla="*/ 83 h 605"/>
                <a:gd name="T8" fmla="*/ 1022 w 1023"/>
                <a:gd name="T9" fmla="*/ 375 h 605"/>
                <a:gd name="T10" fmla="*/ 521 w 1023"/>
                <a:gd name="T11" fmla="*/ 584 h 605"/>
                <a:gd name="T12" fmla="*/ 0 w 1023"/>
                <a:gd name="T13" fmla="*/ 292 h 605"/>
                <a:gd name="T14" fmla="*/ 0 w 1023"/>
                <a:gd name="T15" fmla="*/ 0 h 6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3" h="605">
                  <a:moveTo>
                    <a:pt x="0" y="0"/>
                  </a:moveTo>
                  <a:lnTo>
                    <a:pt x="0" y="0"/>
                  </a:lnTo>
                  <a:cubicBezTo>
                    <a:pt x="0" y="125"/>
                    <a:pt x="230" y="250"/>
                    <a:pt x="521" y="292"/>
                  </a:cubicBezTo>
                  <a:cubicBezTo>
                    <a:pt x="793" y="313"/>
                    <a:pt x="1022" y="229"/>
                    <a:pt x="1001" y="83"/>
                  </a:cubicBezTo>
                  <a:cubicBezTo>
                    <a:pt x="1022" y="375"/>
                    <a:pt x="1022" y="375"/>
                    <a:pt x="1022" y="375"/>
                  </a:cubicBezTo>
                  <a:cubicBezTo>
                    <a:pt x="1022" y="521"/>
                    <a:pt x="814" y="604"/>
                    <a:pt x="521" y="584"/>
                  </a:cubicBezTo>
                  <a:cubicBezTo>
                    <a:pt x="250" y="542"/>
                    <a:pt x="21" y="417"/>
                    <a:pt x="0"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6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2" name="Freeform 11"/>
            <p:cNvSpPr>
              <a:spLocks noChangeArrowheads="1"/>
            </p:cNvSpPr>
            <p:nvPr/>
          </p:nvSpPr>
          <p:spPr bwMode="auto">
            <a:xfrm>
              <a:off x="4183" y="1122"/>
              <a:ext cx="232" cy="121"/>
            </a:xfrm>
            <a:custGeom>
              <a:avLst/>
              <a:gdLst>
                <a:gd name="T0" fmla="*/ 1022 w 1023"/>
                <a:gd name="T1" fmla="*/ 313 h 544"/>
                <a:gd name="T2" fmla="*/ 1022 w 1023"/>
                <a:gd name="T3" fmla="*/ 313 h 544"/>
                <a:gd name="T4" fmla="*/ 501 w 1023"/>
                <a:gd name="T5" fmla="*/ 21 h 544"/>
                <a:gd name="T6" fmla="*/ 0 w 1023"/>
                <a:gd name="T7" fmla="*/ 229 h 544"/>
                <a:gd name="T8" fmla="*/ 521 w 1023"/>
                <a:gd name="T9" fmla="*/ 500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1"/>
                  </a:cubicBezTo>
                  <a:cubicBezTo>
                    <a:pt x="208" y="0"/>
                    <a:pt x="0" y="83"/>
                    <a:pt x="0" y="229"/>
                  </a:cubicBezTo>
                  <a:cubicBezTo>
                    <a:pt x="0" y="355"/>
                    <a:pt x="250" y="480"/>
                    <a:pt x="521" y="500"/>
                  </a:cubicBezTo>
                  <a:cubicBezTo>
                    <a:pt x="813" y="543"/>
                    <a:pt x="1022" y="459"/>
                    <a:pt x="1022"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5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3" name="Freeform 12"/>
            <p:cNvSpPr>
              <a:spLocks noChangeArrowheads="1"/>
            </p:cNvSpPr>
            <p:nvPr/>
          </p:nvSpPr>
          <p:spPr bwMode="auto">
            <a:xfrm>
              <a:off x="4183" y="1175"/>
              <a:ext cx="236" cy="135"/>
            </a:xfrm>
            <a:custGeom>
              <a:avLst/>
              <a:gdLst>
                <a:gd name="T0" fmla="*/ 0 w 1044"/>
                <a:gd name="T1" fmla="*/ 0 h 606"/>
                <a:gd name="T2" fmla="*/ 0 w 1044"/>
                <a:gd name="T3" fmla="*/ 0 h 606"/>
                <a:gd name="T4" fmla="*/ 521 w 1044"/>
                <a:gd name="T5" fmla="*/ 271 h 606"/>
                <a:gd name="T6" fmla="*/ 1022 w 1044"/>
                <a:gd name="T7" fmla="*/ 84 h 606"/>
                <a:gd name="T8" fmla="*/ 1022 w 1044"/>
                <a:gd name="T9" fmla="*/ 376 h 606"/>
                <a:gd name="T10" fmla="*/ 542 w 1044"/>
                <a:gd name="T11" fmla="*/ 564 h 606"/>
                <a:gd name="T12" fmla="*/ 21 w 1044"/>
                <a:gd name="T13" fmla="*/ 293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0" y="126"/>
                    <a:pt x="250" y="251"/>
                    <a:pt x="521" y="271"/>
                  </a:cubicBezTo>
                  <a:cubicBezTo>
                    <a:pt x="813" y="314"/>
                    <a:pt x="1022" y="230"/>
                    <a:pt x="1022" y="84"/>
                  </a:cubicBezTo>
                  <a:cubicBezTo>
                    <a:pt x="1022" y="376"/>
                    <a:pt x="1022" y="376"/>
                    <a:pt x="1022" y="376"/>
                  </a:cubicBezTo>
                  <a:cubicBezTo>
                    <a:pt x="1043" y="522"/>
                    <a:pt x="813" y="605"/>
                    <a:pt x="542" y="564"/>
                  </a:cubicBezTo>
                  <a:cubicBezTo>
                    <a:pt x="250" y="543"/>
                    <a:pt x="21" y="418"/>
                    <a:pt x="21" y="293"/>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6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4" name="Freeform 13"/>
            <p:cNvSpPr>
              <a:spLocks noChangeArrowheads="1"/>
            </p:cNvSpPr>
            <p:nvPr/>
          </p:nvSpPr>
          <p:spPr bwMode="auto">
            <a:xfrm>
              <a:off x="4534" y="1300"/>
              <a:ext cx="234" cy="117"/>
            </a:xfrm>
            <a:custGeom>
              <a:avLst/>
              <a:gdLst>
                <a:gd name="T0" fmla="*/ 1044 w 1045"/>
                <a:gd name="T1" fmla="*/ 313 h 522"/>
                <a:gd name="T2" fmla="*/ 1044 w 1045"/>
                <a:gd name="T3" fmla="*/ 313 h 522"/>
                <a:gd name="T4" fmla="*/ 501 w 1045"/>
                <a:gd name="T5" fmla="*/ 21 h 522"/>
                <a:gd name="T6" fmla="*/ 21 w 1045"/>
                <a:gd name="T7" fmla="*/ 208 h 522"/>
                <a:gd name="T8" fmla="*/ 543 w 1045"/>
                <a:gd name="T9" fmla="*/ 500 h 522"/>
                <a:gd name="T10" fmla="*/ 1044 w 1045"/>
                <a:gd name="T11" fmla="*/ 313 h 522"/>
              </a:gdLst>
              <a:ahLst/>
              <a:cxnLst>
                <a:cxn ang="0">
                  <a:pos x="T0" y="T1"/>
                </a:cxn>
                <a:cxn ang="0">
                  <a:pos x="T2" y="T3"/>
                </a:cxn>
                <a:cxn ang="0">
                  <a:pos x="T4" y="T5"/>
                </a:cxn>
                <a:cxn ang="0">
                  <a:pos x="T6" y="T7"/>
                </a:cxn>
                <a:cxn ang="0">
                  <a:pos x="T8" y="T9"/>
                </a:cxn>
                <a:cxn ang="0">
                  <a:pos x="T10" y="T11"/>
                </a:cxn>
              </a:cxnLst>
              <a:rect l="0" t="0" r="r" b="b"/>
              <a:pathLst>
                <a:path w="1045" h="522">
                  <a:moveTo>
                    <a:pt x="1044" y="313"/>
                  </a:moveTo>
                  <a:lnTo>
                    <a:pt x="1044" y="313"/>
                  </a:lnTo>
                  <a:cubicBezTo>
                    <a:pt x="1022" y="187"/>
                    <a:pt x="793" y="41"/>
                    <a:pt x="501" y="21"/>
                  </a:cubicBezTo>
                  <a:cubicBezTo>
                    <a:pt x="230" y="0"/>
                    <a:pt x="0" y="83"/>
                    <a:pt x="21" y="208"/>
                  </a:cubicBezTo>
                  <a:cubicBezTo>
                    <a:pt x="21" y="354"/>
                    <a:pt x="271" y="480"/>
                    <a:pt x="543" y="500"/>
                  </a:cubicBezTo>
                  <a:cubicBezTo>
                    <a:pt x="814" y="521"/>
                    <a:pt x="1044" y="438"/>
                    <a:pt x="1044"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7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5" name="Freeform 14"/>
            <p:cNvSpPr>
              <a:spLocks noChangeArrowheads="1"/>
            </p:cNvSpPr>
            <p:nvPr/>
          </p:nvSpPr>
          <p:spPr bwMode="auto">
            <a:xfrm>
              <a:off x="4538" y="1348"/>
              <a:ext cx="236" cy="137"/>
            </a:xfrm>
            <a:custGeom>
              <a:avLst/>
              <a:gdLst>
                <a:gd name="T0" fmla="*/ 0 w 1044"/>
                <a:gd name="T1" fmla="*/ 0 h 607"/>
                <a:gd name="T2" fmla="*/ 0 w 1044"/>
                <a:gd name="T3" fmla="*/ 0 h 607"/>
                <a:gd name="T4" fmla="*/ 522 w 1044"/>
                <a:gd name="T5" fmla="*/ 292 h 607"/>
                <a:gd name="T6" fmla="*/ 1023 w 1044"/>
                <a:gd name="T7" fmla="*/ 105 h 607"/>
                <a:gd name="T8" fmla="*/ 1023 w 1044"/>
                <a:gd name="T9" fmla="*/ 397 h 607"/>
                <a:gd name="T10" fmla="*/ 543 w 1044"/>
                <a:gd name="T11" fmla="*/ 584 h 607"/>
                <a:gd name="T12" fmla="*/ 0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6"/>
                    <a:pt x="250" y="272"/>
                    <a:pt x="522" y="292"/>
                  </a:cubicBezTo>
                  <a:cubicBezTo>
                    <a:pt x="793" y="313"/>
                    <a:pt x="1023" y="230"/>
                    <a:pt x="1023" y="105"/>
                  </a:cubicBezTo>
                  <a:cubicBezTo>
                    <a:pt x="1023" y="397"/>
                    <a:pt x="1023" y="397"/>
                    <a:pt x="1023" y="397"/>
                  </a:cubicBezTo>
                  <a:cubicBezTo>
                    <a:pt x="1043" y="522"/>
                    <a:pt x="814" y="606"/>
                    <a:pt x="543" y="584"/>
                  </a:cubicBezTo>
                  <a:cubicBezTo>
                    <a:pt x="250" y="564"/>
                    <a:pt x="21" y="439"/>
                    <a:pt x="0"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6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6" name="Freeform 15"/>
            <p:cNvSpPr>
              <a:spLocks noChangeArrowheads="1"/>
            </p:cNvSpPr>
            <p:nvPr/>
          </p:nvSpPr>
          <p:spPr bwMode="auto">
            <a:xfrm>
              <a:off x="4500" y="999"/>
              <a:ext cx="236" cy="117"/>
            </a:xfrm>
            <a:custGeom>
              <a:avLst/>
              <a:gdLst>
                <a:gd name="T0" fmla="*/ 1023 w 1044"/>
                <a:gd name="T1" fmla="*/ 313 h 522"/>
                <a:gd name="T2" fmla="*/ 1023 w 1044"/>
                <a:gd name="T3" fmla="*/ 313 h 522"/>
                <a:gd name="T4" fmla="*/ 501 w 1044"/>
                <a:gd name="T5" fmla="*/ 21 h 522"/>
                <a:gd name="T6" fmla="*/ 0 w 1044"/>
                <a:gd name="T7" fmla="*/ 208 h 522"/>
                <a:gd name="T8" fmla="*/ 543 w 1044"/>
                <a:gd name="T9" fmla="*/ 500 h 522"/>
                <a:gd name="T10" fmla="*/ 1023 w 1044"/>
                <a:gd name="T11" fmla="*/ 313 h 522"/>
              </a:gdLst>
              <a:ahLst/>
              <a:cxnLst>
                <a:cxn ang="0">
                  <a:pos x="T0" y="T1"/>
                </a:cxn>
                <a:cxn ang="0">
                  <a:pos x="T2" y="T3"/>
                </a:cxn>
                <a:cxn ang="0">
                  <a:pos x="T4" y="T5"/>
                </a:cxn>
                <a:cxn ang="0">
                  <a:pos x="T6" y="T7"/>
                </a:cxn>
                <a:cxn ang="0">
                  <a:pos x="T8" y="T9"/>
                </a:cxn>
                <a:cxn ang="0">
                  <a:pos x="T10" y="T11"/>
                </a:cxn>
              </a:cxnLst>
              <a:rect l="0" t="0" r="r" b="b"/>
              <a:pathLst>
                <a:path w="1044" h="522">
                  <a:moveTo>
                    <a:pt x="1023" y="313"/>
                  </a:moveTo>
                  <a:lnTo>
                    <a:pt x="1023" y="313"/>
                  </a:lnTo>
                  <a:cubicBezTo>
                    <a:pt x="1023" y="167"/>
                    <a:pt x="772" y="41"/>
                    <a:pt x="501" y="21"/>
                  </a:cubicBezTo>
                  <a:cubicBezTo>
                    <a:pt x="230" y="0"/>
                    <a:pt x="0" y="83"/>
                    <a:pt x="0" y="208"/>
                  </a:cubicBezTo>
                  <a:cubicBezTo>
                    <a:pt x="21" y="354"/>
                    <a:pt x="250" y="480"/>
                    <a:pt x="543" y="500"/>
                  </a:cubicBezTo>
                  <a:cubicBezTo>
                    <a:pt x="814" y="521"/>
                    <a:pt x="1043" y="438"/>
                    <a:pt x="1023"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7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7" name="Freeform 16"/>
            <p:cNvSpPr>
              <a:spLocks noChangeArrowheads="1"/>
            </p:cNvSpPr>
            <p:nvPr/>
          </p:nvSpPr>
          <p:spPr bwMode="auto">
            <a:xfrm>
              <a:off x="4500" y="1046"/>
              <a:ext cx="236" cy="137"/>
            </a:xfrm>
            <a:custGeom>
              <a:avLst/>
              <a:gdLst>
                <a:gd name="T0" fmla="*/ 0 w 1044"/>
                <a:gd name="T1" fmla="*/ 0 h 607"/>
                <a:gd name="T2" fmla="*/ 0 w 1044"/>
                <a:gd name="T3" fmla="*/ 0 h 607"/>
                <a:gd name="T4" fmla="*/ 543 w 1044"/>
                <a:gd name="T5" fmla="*/ 292 h 607"/>
                <a:gd name="T6" fmla="*/ 1023 w 1044"/>
                <a:gd name="T7" fmla="*/ 105 h 607"/>
                <a:gd name="T8" fmla="*/ 1043 w 1044"/>
                <a:gd name="T9" fmla="*/ 397 h 607"/>
                <a:gd name="T10" fmla="*/ 543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0" y="272"/>
                    <a:pt x="543" y="292"/>
                  </a:cubicBezTo>
                  <a:cubicBezTo>
                    <a:pt x="814" y="313"/>
                    <a:pt x="1043" y="230"/>
                    <a:pt x="1023" y="105"/>
                  </a:cubicBezTo>
                  <a:cubicBezTo>
                    <a:pt x="1043" y="397"/>
                    <a:pt x="1043" y="397"/>
                    <a:pt x="1043" y="397"/>
                  </a:cubicBezTo>
                  <a:cubicBezTo>
                    <a:pt x="1043" y="522"/>
                    <a:pt x="835" y="606"/>
                    <a:pt x="543" y="584"/>
                  </a:cubicBezTo>
                  <a:cubicBezTo>
                    <a:pt x="272" y="563"/>
                    <a:pt x="21" y="439"/>
                    <a:pt x="21"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6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8" name="Freeform 17"/>
            <p:cNvSpPr>
              <a:spLocks noChangeArrowheads="1"/>
            </p:cNvSpPr>
            <p:nvPr/>
          </p:nvSpPr>
          <p:spPr bwMode="auto">
            <a:xfrm>
              <a:off x="4855" y="1175"/>
              <a:ext cx="232" cy="121"/>
            </a:xfrm>
            <a:custGeom>
              <a:avLst/>
              <a:gdLst>
                <a:gd name="T0" fmla="*/ 1022 w 1023"/>
                <a:gd name="T1" fmla="*/ 314 h 544"/>
                <a:gd name="T2" fmla="*/ 1022 w 1023"/>
                <a:gd name="T3" fmla="*/ 314 h 544"/>
                <a:gd name="T4" fmla="*/ 501 w 1023"/>
                <a:gd name="T5" fmla="*/ 43 h 544"/>
                <a:gd name="T6" fmla="*/ 0 w 1023"/>
                <a:gd name="T7" fmla="*/ 230 h 544"/>
                <a:gd name="T8" fmla="*/ 521 w 1023"/>
                <a:gd name="T9" fmla="*/ 522 h 544"/>
                <a:gd name="T10" fmla="*/ 1022 w 1023"/>
                <a:gd name="T11" fmla="*/ 314 h 544"/>
              </a:gdLst>
              <a:ahLst/>
              <a:cxnLst>
                <a:cxn ang="0">
                  <a:pos x="T0" y="T1"/>
                </a:cxn>
                <a:cxn ang="0">
                  <a:pos x="T2" y="T3"/>
                </a:cxn>
                <a:cxn ang="0">
                  <a:pos x="T4" y="T5"/>
                </a:cxn>
                <a:cxn ang="0">
                  <a:pos x="T6" y="T7"/>
                </a:cxn>
                <a:cxn ang="0">
                  <a:pos x="T8" y="T9"/>
                </a:cxn>
                <a:cxn ang="0">
                  <a:pos x="T10" y="T11"/>
                </a:cxn>
              </a:cxnLst>
              <a:rect l="0" t="0" r="r" b="b"/>
              <a:pathLst>
                <a:path w="1023" h="544">
                  <a:moveTo>
                    <a:pt x="1022" y="314"/>
                  </a:moveTo>
                  <a:lnTo>
                    <a:pt x="1022" y="314"/>
                  </a:lnTo>
                  <a:cubicBezTo>
                    <a:pt x="1022" y="188"/>
                    <a:pt x="772" y="63"/>
                    <a:pt x="501" y="43"/>
                  </a:cubicBezTo>
                  <a:cubicBezTo>
                    <a:pt x="209" y="0"/>
                    <a:pt x="0" y="84"/>
                    <a:pt x="0" y="230"/>
                  </a:cubicBezTo>
                  <a:cubicBezTo>
                    <a:pt x="21" y="355"/>
                    <a:pt x="250" y="480"/>
                    <a:pt x="521" y="522"/>
                  </a:cubicBezTo>
                  <a:cubicBezTo>
                    <a:pt x="814" y="543"/>
                    <a:pt x="1022" y="460"/>
                    <a:pt x="1022" y="314"/>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5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9" name="Freeform 18"/>
            <p:cNvSpPr>
              <a:spLocks noChangeArrowheads="1"/>
            </p:cNvSpPr>
            <p:nvPr/>
          </p:nvSpPr>
          <p:spPr bwMode="auto">
            <a:xfrm>
              <a:off x="4855" y="1225"/>
              <a:ext cx="236" cy="137"/>
            </a:xfrm>
            <a:custGeom>
              <a:avLst/>
              <a:gdLst>
                <a:gd name="T0" fmla="*/ 0 w 1044"/>
                <a:gd name="T1" fmla="*/ 0 h 606"/>
                <a:gd name="T2" fmla="*/ 0 w 1044"/>
                <a:gd name="T3" fmla="*/ 0 h 606"/>
                <a:gd name="T4" fmla="*/ 521 w 1044"/>
                <a:gd name="T5" fmla="*/ 292 h 606"/>
                <a:gd name="T6" fmla="*/ 1022 w 1044"/>
                <a:gd name="T7" fmla="*/ 84 h 606"/>
                <a:gd name="T8" fmla="*/ 1043 w 1044"/>
                <a:gd name="T9" fmla="*/ 375 h 606"/>
                <a:gd name="T10" fmla="*/ 543 w 1044"/>
                <a:gd name="T11" fmla="*/ 584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92"/>
                  </a:cubicBezTo>
                  <a:cubicBezTo>
                    <a:pt x="814" y="313"/>
                    <a:pt x="1022" y="230"/>
                    <a:pt x="1022" y="84"/>
                  </a:cubicBezTo>
                  <a:cubicBezTo>
                    <a:pt x="1043" y="375"/>
                    <a:pt x="1043" y="375"/>
                    <a:pt x="1043" y="375"/>
                  </a:cubicBezTo>
                  <a:cubicBezTo>
                    <a:pt x="1043" y="521"/>
                    <a:pt x="814" y="605"/>
                    <a:pt x="543" y="584"/>
                  </a:cubicBezTo>
                  <a:cubicBezTo>
                    <a:pt x="271" y="542"/>
                    <a:pt x="21" y="417"/>
                    <a:pt x="21"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6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0" name="Freeform 19"/>
            <p:cNvSpPr>
              <a:spLocks noChangeArrowheads="1"/>
            </p:cNvSpPr>
            <p:nvPr/>
          </p:nvSpPr>
          <p:spPr bwMode="auto">
            <a:xfrm>
              <a:off x="4808" y="876"/>
              <a:ext cx="230" cy="121"/>
            </a:xfrm>
            <a:custGeom>
              <a:avLst/>
              <a:gdLst>
                <a:gd name="T0" fmla="*/ 1022 w 1023"/>
                <a:gd name="T1" fmla="*/ 313 h 544"/>
                <a:gd name="T2" fmla="*/ 1022 w 1023"/>
                <a:gd name="T3" fmla="*/ 313 h 544"/>
                <a:gd name="T4" fmla="*/ 500 w 1023"/>
                <a:gd name="T5" fmla="*/ 21 h 544"/>
                <a:gd name="T6" fmla="*/ 0 w 1023"/>
                <a:gd name="T7" fmla="*/ 209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22" y="188"/>
                    <a:pt x="771" y="63"/>
                    <a:pt x="500" y="21"/>
                  </a:cubicBezTo>
                  <a:cubicBezTo>
                    <a:pt x="208" y="0"/>
                    <a:pt x="0" y="84"/>
                    <a:pt x="0" y="209"/>
                  </a:cubicBezTo>
                  <a:cubicBezTo>
                    <a:pt x="20" y="355"/>
                    <a:pt x="250" y="480"/>
                    <a:pt x="521" y="501"/>
                  </a:cubicBezTo>
                  <a:cubicBezTo>
                    <a:pt x="813" y="543"/>
                    <a:pt x="1022" y="439"/>
                    <a:pt x="1022"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5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1" name="Freeform 20"/>
            <p:cNvSpPr>
              <a:spLocks noChangeArrowheads="1"/>
            </p:cNvSpPr>
            <p:nvPr/>
          </p:nvSpPr>
          <p:spPr bwMode="auto">
            <a:xfrm>
              <a:off x="4808" y="923"/>
              <a:ext cx="236" cy="141"/>
            </a:xfrm>
            <a:custGeom>
              <a:avLst/>
              <a:gdLst>
                <a:gd name="T0" fmla="*/ 0 w 1043"/>
                <a:gd name="T1" fmla="*/ 0 h 627"/>
                <a:gd name="T2" fmla="*/ 0 w 1043"/>
                <a:gd name="T3" fmla="*/ 0 h 627"/>
                <a:gd name="T4" fmla="*/ 521 w 1043"/>
                <a:gd name="T5" fmla="*/ 292 h 627"/>
                <a:gd name="T6" fmla="*/ 1022 w 1043"/>
                <a:gd name="T7" fmla="*/ 104 h 627"/>
                <a:gd name="T8" fmla="*/ 1042 w 1043"/>
                <a:gd name="T9" fmla="*/ 397 h 627"/>
                <a:gd name="T10" fmla="*/ 542 w 1043"/>
                <a:gd name="T11" fmla="*/ 584 h 627"/>
                <a:gd name="T12" fmla="*/ 20 w 1043"/>
                <a:gd name="T13" fmla="*/ 292 h 627"/>
                <a:gd name="T14" fmla="*/ 0 w 1043"/>
                <a:gd name="T15" fmla="*/ 0 h 6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3" h="627">
                  <a:moveTo>
                    <a:pt x="0" y="0"/>
                  </a:moveTo>
                  <a:lnTo>
                    <a:pt x="0" y="0"/>
                  </a:lnTo>
                  <a:cubicBezTo>
                    <a:pt x="20" y="146"/>
                    <a:pt x="250" y="271"/>
                    <a:pt x="521" y="292"/>
                  </a:cubicBezTo>
                  <a:cubicBezTo>
                    <a:pt x="813" y="334"/>
                    <a:pt x="1022" y="230"/>
                    <a:pt x="1022" y="104"/>
                  </a:cubicBezTo>
                  <a:cubicBezTo>
                    <a:pt x="1042" y="397"/>
                    <a:pt x="1042" y="397"/>
                    <a:pt x="1042" y="397"/>
                  </a:cubicBezTo>
                  <a:cubicBezTo>
                    <a:pt x="1042" y="521"/>
                    <a:pt x="813" y="626"/>
                    <a:pt x="542" y="584"/>
                  </a:cubicBezTo>
                  <a:cubicBezTo>
                    <a:pt x="271" y="563"/>
                    <a:pt x="20" y="438"/>
                    <a:pt x="20"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6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2" name="Freeform 21"/>
            <p:cNvSpPr>
              <a:spLocks noChangeArrowheads="1"/>
            </p:cNvSpPr>
            <p:nvPr/>
          </p:nvSpPr>
          <p:spPr bwMode="auto">
            <a:xfrm>
              <a:off x="5162" y="1056"/>
              <a:ext cx="232" cy="117"/>
            </a:xfrm>
            <a:custGeom>
              <a:avLst/>
              <a:gdLst>
                <a:gd name="T0" fmla="*/ 1022 w 1023"/>
                <a:gd name="T1" fmla="*/ 313 h 522"/>
                <a:gd name="T2" fmla="*/ 1022 w 1023"/>
                <a:gd name="T3" fmla="*/ 313 h 522"/>
                <a:gd name="T4" fmla="*/ 500 w 1023"/>
                <a:gd name="T5" fmla="*/ 21 h 522"/>
                <a:gd name="T6" fmla="*/ 0 w 1023"/>
                <a:gd name="T7" fmla="*/ 208 h 522"/>
                <a:gd name="T8" fmla="*/ 522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67"/>
                    <a:pt x="772" y="42"/>
                    <a:pt x="500" y="21"/>
                  </a:cubicBezTo>
                  <a:cubicBezTo>
                    <a:pt x="209" y="0"/>
                    <a:pt x="0" y="84"/>
                    <a:pt x="0" y="208"/>
                  </a:cubicBezTo>
                  <a:cubicBezTo>
                    <a:pt x="21" y="355"/>
                    <a:pt x="250" y="480"/>
                    <a:pt x="522" y="501"/>
                  </a:cubicBezTo>
                  <a:cubicBezTo>
                    <a:pt x="813" y="521"/>
                    <a:pt x="1022" y="438"/>
                    <a:pt x="1022"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7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3" name="Freeform 22"/>
            <p:cNvSpPr>
              <a:spLocks noChangeArrowheads="1"/>
            </p:cNvSpPr>
            <p:nvPr/>
          </p:nvSpPr>
          <p:spPr bwMode="auto">
            <a:xfrm>
              <a:off x="5162" y="1102"/>
              <a:ext cx="236" cy="137"/>
            </a:xfrm>
            <a:custGeom>
              <a:avLst/>
              <a:gdLst>
                <a:gd name="T0" fmla="*/ 0 w 1044"/>
                <a:gd name="T1" fmla="*/ 0 h 607"/>
                <a:gd name="T2" fmla="*/ 0 w 1044"/>
                <a:gd name="T3" fmla="*/ 0 h 607"/>
                <a:gd name="T4" fmla="*/ 522 w 1044"/>
                <a:gd name="T5" fmla="*/ 293 h 607"/>
                <a:gd name="T6" fmla="*/ 1022 w 1044"/>
                <a:gd name="T7" fmla="*/ 105 h 607"/>
                <a:gd name="T8" fmla="*/ 1022 w 1044"/>
                <a:gd name="T9" fmla="*/ 397 h 607"/>
                <a:gd name="T10" fmla="*/ 542 w 1044"/>
                <a:gd name="T11" fmla="*/ 584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7"/>
                    <a:pt x="250" y="272"/>
                    <a:pt x="522" y="293"/>
                  </a:cubicBezTo>
                  <a:cubicBezTo>
                    <a:pt x="813" y="313"/>
                    <a:pt x="1022" y="230"/>
                    <a:pt x="1022" y="105"/>
                  </a:cubicBezTo>
                  <a:cubicBezTo>
                    <a:pt x="1022" y="397"/>
                    <a:pt x="1022" y="397"/>
                    <a:pt x="1022" y="397"/>
                  </a:cubicBezTo>
                  <a:cubicBezTo>
                    <a:pt x="1043" y="522"/>
                    <a:pt x="813" y="606"/>
                    <a:pt x="542" y="584"/>
                  </a:cubicBezTo>
                  <a:cubicBezTo>
                    <a:pt x="250" y="564"/>
                    <a:pt x="21" y="439"/>
                    <a:pt x="21" y="293"/>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6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grpSp>
      <p:grpSp>
        <p:nvGrpSpPr>
          <p:cNvPr id="370" name="Group 369">
            <a:extLst>
              <a:ext uri="{FF2B5EF4-FFF2-40B4-BE49-F238E27FC236}">
                <a16:creationId xmlns:a16="http://schemas.microsoft.com/office/drawing/2014/main" xmlns="" id="{FD1F3E1E-D994-4FC9-9ABE-EE90CEEAD646}"/>
              </a:ext>
            </a:extLst>
          </p:cNvPr>
          <p:cNvGrpSpPr/>
          <p:nvPr/>
        </p:nvGrpSpPr>
        <p:grpSpPr>
          <a:xfrm>
            <a:off x="1168759" y="431733"/>
            <a:ext cx="599920" cy="519163"/>
            <a:chOff x="1168759" y="431733"/>
            <a:chExt cx="599920" cy="519163"/>
          </a:xfrm>
        </p:grpSpPr>
        <p:grpSp>
          <p:nvGrpSpPr>
            <p:cNvPr id="371" name="Group 370">
              <a:extLst>
                <a:ext uri="{FF2B5EF4-FFF2-40B4-BE49-F238E27FC236}">
                  <a16:creationId xmlns:a16="http://schemas.microsoft.com/office/drawing/2014/main" xmlns="" id="{5B60B8B7-DB47-45D3-860B-2FDBDA2209D3}"/>
                </a:ext>
              </a:extLst>
            </p:cNvPr>
            <p:cNvGrpSpPr/>
            <p:nvPr/>
          </p:nvGrpSpPr>
          <p:grpSpPr>
            <a:xfrm>
              <a:off x="1168759" y="431733"/>
              <a:ext cx="599920" cy="519163"/>
              <a:chOff x="1168759" y="431733"/>
              <a:chExt cx="599920" cy="519163"/>
            </a:xfrm>
          </p:grpSpPr>
          <p:sp>
            <p:nvSpPr>
              <p:cNvPr id="383" name="Freeform 382"/>
              <p:cNvSpPr>
                <a:spLocks noChangeArrowheads="1"/>
              </p:cNvSpPr>
              <p:nvPr/>
            </p:nvSpPr>
            <p:spPr bwMode="auto">
              <a:xfrm rot="20667446">
                <a:off x="1222866" y="579879"/>
                <a:ext cx="277989" cy="371017"/>
              </a:xfrm>
              <a:custGeom>
                <a:avLst/>
                <a:gdLst>
                  <a:gd name="T0" fmla="*/ 2920 w 2921"/>
                  <a:gd name="T1" fmla="*/ 3901 h 3902"/>
                  <a:gd name="T2" fmla="*/ 0 w 2921"/>
                  <a:gd name="T3" fmla="*/ 2650 h 3902"/>
                  <a:gd name="T4" fmla="*/ 0 w 2921"/>
                  <a:gd name="T5" fmla="*/ 0 h 3902"/>
                  <a:gd name="T6" fmla="*/ 2920 w 2921"/>
                  <a:gd name="T7" fmla="*/ 1273 h 3902"/>
                  <a:gd name="T8" fmla="*/ 2920 w 2921"/>
                  <a:gd name="T9" fmla="*/ 3901 h 3902"/>
                </a:gdLst>
                <a:ahLst/>
                <a:cxnLst>
                  <a:cxn ang="0">
                    <a:pos x="T0" y="T1"/>
                  </a:cxn>
                  <a:cxn ang="0">
                    <a:pos x="T2" y="T3"/>
                  </a:cxn>
                  <a:cxn ang="0">
                    <a:pos x="T4" y="T5"/>
                  </a:cxn>
                  <a:cxn ang="0">
                    <a:pos x="T6" y="T7"/>
                  </a:cxn>
                  <a:cxn ang="0">
                    <a:pos x="T8" y="T9"/>
                  </a:cxn>
                </a:cxnLst>
                <a:rect l="0" t="0" r="r" b="b"/>
                <a:pathLst>
                  <a:path w="2921" h="3902">
                    <a:moveTo>
                      <a:pt x="2920" y="3901"/>
                    </a:moveTo>
                    <a:lnTo>
                      <a:pt x="0" y="2650"/>
                    </a:lnTo>
                    <a:lnTo>
                      <a:pt x="0" y="0"/>
                    </a:lnTo>
                    <a:lnTo>
                      <a:pt x="2920" y="1273"/>
                    </a:lnTo>
                    <a:lnTo>
                      <a:pt x="2920" y="3901"/>
                    </a:lnTo>
                  </a:path>
                </a:pathLst>
              </a:custGeom>
              <a:gradFill flip="none" rotWithShape="1">
                <a:gsLst>
                  <a:gs pos="0">
                    <a:schemeClr val="bg2">
                      <a:lumMod val="60000"/>
                      <a:lumOff val="40000"/>
                    </a:schemeClr>
                  </a:gs>
                  <a:gs pos="46000">
                    <a:schemeClr val="bg2">
                      <a:lumMod val="60000"/>
                      <a:lumOff val="40000"/>
                    </a:schemeClr>
                  </a:gs>
                  <a:gs pos="100000">
                    <a:schemeClr val="bg2"/>
                  </a:gs>
                </a:gsLst>
                <a:path path="circle">
                  <a:fillToRect l="50000" t="130000" r="50000" b="-3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84" name="Freeform 383"/>
              <p:cNvSpPr>
                <a:spLocks noChangeArrowheads="1"/>
              </p:cNvSpPr>
              <p:nvPr/>
            </p:nvSpPr>
            <p:spPr bwMode="auto">
              <a:xfrm rot="20667446">
                <a:off x="1490690" y="505391"/>
                <a:ext cx="277989" cy="371017"/>
              </a:xfrm>
              <a:custGeom>
                <a:avLst/>
                <a:gdLst>
                  <a:gd name="T0" fmla="*/ 0 w 2921"/>
                  <a:gd name="T1" fmla="*/ 1273 h 3902"/>
                  <a:gd name="T2" fmla="*/ 0 w 2921"/>
                  <a:gd name="T3" fmla="*/ 1273 h 3902"/>
                  <a:gd name="T4" fmla="*/ 0 w 2921"/>
                  <a:gd name="T5" fmla="*/ 3901 h 3902"/>
                  <a:gd name="T6" fmla="*/ 0 w 2921"/>
                  <a:gd name="T7" fmla="*/ 3901 h 3902"/>
                  <a:gd name="T8" fmla="*/ 2920 w 2921"/>
                  <a:gd name="T9" fmla="*/ 2650 h 3902"/>
                  <a:gd name="T10" fmla="*/ 2920 w 2921"/>
                  <a:gd name="T11" fmla="*/ 0 h 3902"/>
                  <a:gd name="T12" fmla="*/ 0 w 2921"/>
                  <a:gd name="T13" fmla="*/ 1273 h 3902"/>
                </a:gdLst>
                <a:ahLst/>
                <a:cxnLst>
                  <a:cxn ang="0">
                    <a:pos x="T0" y="T1"/>
                  </a:cxn>
                  <a:cxn ang="0">
                    <a:pos x="T2" y="T3"/>
                  </a:cxn>
                  <a:cxn ang="0">
                    <a:pos x="T4" y="T5"/>
                  </a:cxn>
                  <a:cxn ang="0">
                    <a:pos x="T6" y="T7"/>
                  </a:cxn>
                  <a:cxn ang="0">
                    <a:pos x="T8" y="T9"/>
                  </a:cxn>
                  <a:cxn ang="0">
                    <a:pos x="T10" y="T11"/>
                  </a:cxn>
                  <a:cxn ang="0">
                    <a:pos x="T12" y="T13"/>
                  </a:cxn>
                </a:cxnLst>
                <a:rect l="0" t="0" r="r" b="b"/>
                <a:pathLst>
                  <a:path w="2921" h="3902">
                    <a:moveTo>
                      <a:pt x="0" y="1273"/>
                    </a:moveTo>
                    <a:lnTo>
                      <a:pt x="0" y="1273"/>
                    </a:lnTo>
                    <a:lnTo>
                      <a:pt x="0" y="3901"/>
                    </a:lnTo>
                    <a:lnTo>
                      <a:pt x="0" y="3901"/>
                    </a:lnTo>
                    <a:lnTo>
                      <a:pt x="2920" y="2650"/>
                    </a:lnTo>
                    <a:lnTo>
                      <a:pt x="2920" y="0"/>
                    </a:lnTo>
                    <a:lnTo>
                      <a:pt x="0" y="1273"/>
                    </a:lnTo>
                  </a:path>
                </a:pathLst>
              </a:custGeom>
              <a:gradFill flip="none" rotWithShape="1">
                <a:gsLst>
                  <a:gs pos="0">
                    <a:schemeClr val="bg2">
                      <a:lumMod val="55000"/>
                      <a:lumOff val="45000"/>
                    </a:schemeClr>
                  </a:gs>
                  <a:gs pos="36000">
                    <a:schemeClr val="bg2">
                      <a:lumMod val="65000"/>
                      <a:lumOff val="35000"/>
                    </a:schemeClr>
                  </a:gs>
                  <a:gs pos="97000">
                    <a:schemeClr val="bg2">
                      <a:lumMod val="75000"/>
                    </a:schemeClr>
                  </a:gs>
                </a:gsLst>
                <a:path path="circle">
                  <a:fillToRect l="50000" t="50000" r="50000" b="5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85" name="Freeform 384"/>
              <p:cNvSpPr>
                <a:spLocks noChangeArrowheads="1"/>
              </p:cNvSpPr>
              <p:nvPr/>
            </p:nvSpPr>
            <p:spPr bwMode="auto">
              <a:xfrm rot="20667446">
                <a:off x="1168759" y="431733"/>
                <a:ext cx="555558" cy="240342"/>
              </a:xfrm>
              <a:custGeom>
                <a:avLst/>
                <a:gdLst>
                  <a:gd name="T0" fmla="*/ 2920 w 5841"/>
                  <a:gd name="T1" fmla="*/ 0 h 2525"/>
                  <a:gd name="T2" fmla="*/ 0 w 5841"/>
                  <a:gd name="T3" fmla="*/ 1251 h 2525"/>
                  <a:gd name="T4" fmla="*/ 0 w 5841"/>
                  <a:gd name="T5" fmla="*/ 1251 h 2525"/>
                  <a:gd name="T6" fmla="*/ 2920 w 5841"/>
                  <a:gd name="T7" fmla="*/ 2524 h 2525"/>
                  <a:gd name="T8" fmla="*/ 2920 w 5841"/>
                  <a:gd name="T9" fmla="*/ 2524 h 2525"/>
                  <a:gd name="T10" fmla="*/ 5840 w 5841"/>
                  <a:gd name="T11" fmla="*/ 1251 h 2525"/>
                  <a:gd name="T12" fmla="*/ 2920 w 5841"/>
                  <a:gd name="T13" fmla="*/ 0 h 2525"/>
                </a:gdLst>
                <a:ahLst/>
                <a:cxnLst>
                  <a:cxn ang="0">
                    <a:pos x="T0" y="T1"/>
                  </a:cxn>
                  <a:cxn ang="0">
                    <a:pos x="T2" y="T3"/>
                  </a:cxn>
                  <a:cxn ang="0">
                    <a:pos x="T4" y="T5"/>
                  </a:cxn>
                  <a:cxn ang="0">
                    <a:pos x="T6" y="T7"/>
                  </a:cxn>
                  <a:cxn ang="0">
                    <a:pos x="T8" y="T9"/>
                  </a:cxn>
                  <a:cxn ang="0">
                    <a:pos x="T10" y="T11"/>
                  </a:cxn>
                  <a:cxn ang="0">
                    <a:pos x="T12" y="T13"/>
                  </a:cxn>
                </a:cxnLst>
                <a:rect l="0" t="0" r="r" b="b"/>
                <a:pathLst>
                  <a:path w="5841" h="2525">
                    <a:moveTo>
                      <a:pt x="2920" y="0"/>
                    </a:moveTo>
                    <a:lnTo>
                      <a:pt x="0" y="1251"/>
                    </a:lnTo>
                    <a:lnTo>
                      <a:pt x="0" y="1251"/>
                    </a:lnTo>
                    <a:lnTo>
                      <a:pt x="2920" y="2524"/>
                    </a:lnTo>
                    <a:lnTo>
                      <a:pt x="2920" y="2524"/>
                    </a:lnTo>
                    <a:lnTo>
                      <a:pt x="5840" y="1251"/>
                    </a:lnTo>
                    <a:lnTo>
                      <a:pt x="2920" y="0"/>
                    </a:lnTo>
                  </a:path>
                </a:pathLst>
              </a:custGeom>
              <a:gradFill flip="none" rotWithShape="1">
                <a:gsLst>
                  <a:gs pos="0">
                    <a:schemeClr val="bg2">
                      <a:lumMod val="0"/>
                      <a:lumOff val="100000"/>
                    </a:schemeClr>
                  </a:gs>
                  <a:gs pos="35000">
                    <a:schemeClr val="bg2">
                      <a:lumMod val="0"/>
                      <a:lumOff val="100000"/>
                    </a:schemeClr>
                  </a:gs>
                  <a:gs pos="100000">
                    <a:schemeClr val="bg2"/>
                  </a:gs>
                </a:gsLst>
                <a:path path="circle">
                  <a:fillToRect l="50000" t="-80000" r="50000" b="18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grpSp>
        <p:grpSp>
          <p:nvGrpSpPr>
            <p:cNvPr id="372" name="Group 371">
              <a:extLst>
                <a:ext uri="{FF2B5EF4-FFF2-40B4-BE49-F238E27FC236}">
                  <a16:creationId xmlns:a16="http://schemas.microsoft.com/office/drawing/2014/main" xmlns="" id="{DC971B26-EF1F-41FF-BF84-1F1E29192BF3}"/>
                </a:ext>
              </a:extLst>
            </p:cNvPr>
            <p:cNvGrpSpPr/>
            <p:nvPr/>
          </p:nvGrpSpPr>
          <p:grpSpPr>
            <a:xfrm>
              <a:off x="1247425" y="443803"/>
              <a:ext cx="379422" cy="192854"/>
              <a:chOff x="1247425" y="443803"/>
              <a:chExt cx="379422" cy="192854"/>
            </a:xfrm>
          </p:grpSpPr>
          <p:grpSp>
            <p:nvGrpSpPr>
              <p:cNvPr id="373" name="Group 372">
                <a:extLst>
                  <a:ext uri="{FF2B5EF4-FFF2-40B4-BE49-F238E27FC236}">
                    <a16:creationId xmlns:a16="http://schemas.microsoft.com/office/drawing/2014/main" xmlns="" id="{88B5F081-AFB2-4DCF-9C91-D2FB8D22DCBA}"/>
                  </a:ext>
                </a:extLst>
              </p:cNvPr>
              <p:cNvGrpSpPr/>
              <p:nvPr/>
            </p:nvGrpSpPr>
            <p:grpSpPr>
              <a:xfrm>
                <a:off x="1247425" y="443803"/>
                <a:ext cx="370305" cy="165962"/>
                <a:chOff x="1247425" y="443803"/>
                <a:chExt cx="370305" cy="165962"/>
              </a:xfrm>
            </p:grpSpPr>
            <p:sp>
              <p:nvSpPr>
                <p:cNvPr id="379" name="Freeform 378"/>
                <p:cNvSpPr>
                  <a:spLocks noChangeArrowheads="1"/>
                </p:cNvSpPr>
                <p:nvPr/>
              </p:nvSpPr>
              <p:spPr bwMode="auto">
                <a:xfrm rot="20667446">
                  <a:off x="1247425" y="528057"/>
                  <a:ext cx="96582" cy="49161"/>
                </a:xfrm>
                <a:custGeom>
                  <a:avLst/>
                  <a:gdLst>
                    <a:gd name="T0" fmla="*/ 1022 w 1023"/>
                    <a:gd name="T1" fmla="*/ 313 h 522"/>
                    <a:gd name="T2" fmla="*/ 1022 w 1023"/>
                    <a:gd name="T3" fmla="*/ 313 h 522"/>
                    <a:gd name="T4" fmla="*/ 501 w 1023"/>
                    <a:gd name="T5" fmla="*/ 21 h 522"/>
                    <a:gd name="T6" fmla="*/ 0 w 1023"/>
                    <a:gd name="T7" fmla="*/ 208 h 522"/>
                    <a:gd name="T8" fmla="*/ 522 w 1023"/>
                    <a:gd name="T9" fmla="*/ 500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2" y="167"/>
                        <a:pt x="772" y="41"/>
                        <a:pt x="501" y="21"/>
                      </a:cubicBezTo>
                      <a:cubicBezTo>
                        <a:pt x="209" y="0"/>
                        <a:pt x="0" y="83"/>
                        <a:pt x="0" y="208"/>
                      </a:cubicBezTo>
                      <a:cubicBezTo>
                        <a:pt x="21" y="354"/>
                        <a:pt x="251" y="480"/>
                        <a:pt x="522" y="500"/>
                      </a:cubicBezTo>
                      <a:cubicBezTo>
                        <a:pt x="813" y="521"/>
                        <a:pt x="1022" y="438"/>
                        <a:pt x="1022" y="313"/>
                      </a:cubicBezTo>
                    </a:path>
                  </a:pathLst>
                </a:custGeom>
                <a:solidFill>
                  <a:schemeClr val="bg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2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80" name="Freeform 379"/>
                <p:cNvSpPr>
                  <a:spLocks noChangeArrowheads="1"/>
                </p:cNvSpPr>
                <p:nvPr/>
              </p:nvSpPr>
              <p:spPr bwMode="auto">
                <a:xfrm rot="20667446">
                  <a:off x="1410974" y="558923"/>
                  <a:ext cx="96582" cy="50842"/>
                </a:xfrm>
                <a:custGeom>
                  <a:avLst/>
                  <a:gdLst>
                    <a:gd name="T0" fmla="*/ 1023 w 1024"/>
                    <a:gd name="T1" fmla="*/ 334 h 544"/>
                    <a:gd name="T2" fmla="*/ 1023 w 1024"/>
                    <a:gd name="T3" fmla="*/ 334 h 544"/>
                    <a:gd name="T4" fmla="*/ 501 w 1024"/>
                    <a:gd name="T5" fmla="*/ 43 h 544"/>
                    <a:gd name="T6" fmla="*/ 0 w 1024"/>
                    <a:gd name="T7" fmla="*/ 230 h 544"/>
                    <a:gd name="T8" fmla="*/ 522 w 1024"/>
                    <a:gd name="T9" fmla="*/ 522 h 544"/>
                    <a:gd name="T10" fmla="*/ 1023 w 1024"/>
                    <a:gd name="T11" fmla="*/ 334 h 544"/>
                  </a:gdLst>
                  <a:ahLst/>
                  <a:cxnLst>
                    <a:cxn ang="0">
                      <a:pos x="T0" y="T1"/>
                    </a:cxn>
                    <a:cxn ang="0">
                      <a:pos x="T2" y="T3"/>
                    </a:cxn>
                    <a:cxn ang="0">
                      <a:pos x="T4" y="T5"/>
                    </a:cxn>
                    <a:cxn ang="0">
                      <a:pos x="T6" y="T7"/>
                    </a:cxn>
                    <a:cxn ang="0">
                      <a:pos x="T8" y="T9"/>
                    </a:cxn>
                    <a:cxn ang="0">
                      <a:pos x="T10" y="T11"/>
                    </a:cxn>
                  </a:cxnLst>
                  <a:rect l="0" t="0" r="r" b="b"/>
                  <a:pathLst>
                    <a:path w="1024" h="544">
                      <a:moveTo>
                        <a:pt x="1023" y="334"/>
                      </a:moveTo>
                      <a:lnTo>
                        <a:pt x="1023" y="334"/>
                      </a:lnTo>
                      <a:cubicBezTo>
                        <a:pt x="1002" y="188"/>
                        <a:pt x="773" y="63"/>
                        <a:pt x="501" y="43"/>
                      </a:cubicBezTo>
                      <a:cubicBezTo>
                        <a:pt x="209" y="0"/>
                        <a:pt x="0" y="105"/>
                        <a:pt x="0" y="230"/>
                      </a:cubicBezTo>
                      <a:cubicBezTo>
                        <a:pt x="22" y="355"/>
                        <a:pt x="251" y="501"/>
                        <a:pt x="522" y="522"/>
                      </a:cubicBezTo>
                      <a:cubicBezTo>
                        <a:pt x="814" y="543"/>
                        <a:pt x="1023" y="460"/>
                        <a:pt x="1023" y="334"/>
                      </a:cubicBezTo>
                    </a:path>
                  </a:pathLst>
                </a:custGeom>
                <a:solidFill>
                  <a:schemeClr val="bg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2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81" name="Freeform 380"/>
                <p:cNvSpPr>
                  <a:spLocks noChangeArrowheads="1"/>
                </p:cNvSpPr>
                <p:nvPr/>
              </p:nvSpPr>
              <p:spPr bwMode="auto">
                <a:xfrm rot="20667446">
                  <a:off x="1357599" y="443803"/>
                  <a:ext cx="96582" cy="50842"/>
                </a:xfrm>
                <a:custGeom>
                  <a:avLst/>
                  <a:gdLst>
                    <a:gd name="T0" fmla="*/ 1022 w 1023"/>
                    <a:gd name="T1" fmla="*/ 313 h 544"/>
                    <a:gd name="T2" fmla="*/ 1022 w 1023"/>
                    <a:gd name="T3" fmla="*/ 313 h 544"/>
                    <a:gd name="T4" fmla="*/ 501 w 1023"/>
                    <a:gd name="T5" fmla="*/ 22 h 544"/>
                    <a:gd name="T6" fmla="*/ 0 w 1023"/>
                    <a:gd name="T7" fmla="*/ 230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2"/>
                      </a:cubicBezTo>
                      <a:cubicBezTo>
                        <a:pt x="208" y="0"/>
                        <a:pt x="0" y="84"/>
                        <a:pt x="0" y="230"/>
                      </a:cubicBezTo>
                      <a:cubicBezTo>
                        <a:pt x="21" y="355"/>
                        <a:pt x="250" y="480"/>
                        <a:pt x="521" y="501"/>
                      </a:cubicBezTo>
                      <a:cubicBezTo>
                        <a:pt x="814" y="543"/>
                        <a:pt x="1022" y="459"/>
                        <a:pt x="1022" y="313"/>
                      </a:cubicBezTo>
                    </a:path>
                  </a:pathLst>
                </a:custGeom>
                <a:solidFill>
                  <a:schemeClr val="bg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2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82" name="Freeform 381"/>
                <p:cNvSpPr>
                  <a:spLocks noChangeArrowheads="1"/>
                </p:cNvSpPr>
                <p:nvPr/>
              </p:nvSpPr>
              <p:spPr bwMode="auto">
                <a:xfrm rot="20667446">
                  <a:off x="1521148" y="476350"/>
                  <a:ext cx="96582" cy="49161"/>
                </a:xfrm>
                <a:custGeom>
                  <a:avLst/>
                  <a:gdLst>
                    <a:gd name="T0" fmla="*/ 1022 w 1023"/>
                    <a:gd name="T1" fmla="*/ 313 h 522"/>
                    <a:gd name="T2" fmla="*/ 1022 w 1023"/>
                    <a:gd name="T3" fmla="*/ 313 h 522"/>
                    <a:gd name="T4" fmla="*/ 501 w 1023"/>
                    <a:gd name="T5" fmla="*/ 21 h 522"/>
                    <a:gd name="T6" fmla="*/ 0 w 1023"/>
                    <a:gd name="T7" fmla="*/ 208 h 522"/>
                    <a:gd name="T8" fmla="*/ 521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88"/>
                        <a:pt x="772" y="42"/>
                        <a:pt x="501" y="21"/>
                      </a:cubicBezTo>
                      <a:cubicBezTo>
                        <a:pt x="208" y="0"/>
                        <a:pt x="0" y="84"/>
                        <a:pt x="0" y="208"/>
                      </a:cubicBezTo>
                      <a:cubicBezTo>
                        <a:pt x="0" y="355"/>
                        <a:pt x="250" y="480"/>
                        <a:pt x="521" y="501"/>
                      </a:cubicBezTo>
                      <a:cubicBezTo>
                        <a:pt x="813" y="521"/>
                        <a:pt x="1022" y="438"/>
                        <a:pt x="1022" y="313"/>
                      </a:cubicBezTo>
                    </a:path>
                  </a:pathLst>
                </a:custGeom>
                <a:solidFill>
                  <a:schemeClr val="bg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2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grpSp>
          <p:grpSp>
            <p:nvGrpSpPr>
              <p:cNvPr id="374" name="Group 373">
                <a:extLst>
                  <a:ext uri="{FF2B5EF4-FFF2-40B4-BE49-F238E27FC236}">
                    <a16:creationId xmlns:a16="http://schemas.microsoft.com/office/drawing/2014/main" xmlns="" id="{8824C855-50DA-4307-A5D7-A25E6726DD12}"/>
                  </a:ext>
                </a:extLst>
              </p:cNvPr>
              <p:cNvGrpSpPr/>
              <p:nvPr/>
            </p:nvGrpSpPr>
            <p:grpSpPr>
              <a:xfrm>
                <a:off x="1253683" y="464408"/>
                <a:ext cx="373164" cy="172249"/>
                <a:chOff x="1253683" y="464408"/>
                <a:chExt cx="373164" cy="172249"/>
              </a:xfrm>
            </p:grpSpPr>
            <p:sp>
              <p:nvSpPr>
                <p:cNvPr id="375" name="Freeform 374"/>
                <p:cNvSpPr>
                  <a:spLocks noChangeArrowheads="1"/>
                </p:cNvSpPr>
                <p:nvPr/>
              </p:nvSpPr>
              <p:spPr bwMode="auto">
                <a:xfrm rot="20667446">
                  <a:off x="1253683" y="546187"/>
                  <a:ext cx="99102" cy="57564"/>
                </a:xfrm>
                <a:custGeom>
                  <a:avLst/>
                  <a:gdLst>
                    <a:gd name="T0" fmla="*/ 0 w 1044"/>
                    <a:gd name="T1" fmla="*/ 0 h 607"/>
                    <a:gd name="T2" fmla="*/ 0 w 1044"/>
                    <a:gd name="T3" fmla="*/ 0 h 607"/>
                    <a:gd name="T4" fmla="*/ 522 w 1044"/>
                    <a:gd name="T5" fmla="*/ 292 h 607"/>
                    <a:gd name="T6" fmla="*/ 1022 w 1044"/>
                    <a:gd name="T7" fmla="*/ 105 h 607"/>
                    <a:gd name="T8" fmla="*/ 1022 w 1044"/>
                    <a:gd name="T9" fmla="*/ 397 h 607"/>
                    <a:gd name="T10" fmla="*/ 542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1" y="272"/>
                        <a:pt x="522" y="292"/>
                      </a:cubicBezTo>
                      <a:cubicBezTo>
                        <a:pt x="813" y="313"/>
                        <a:pt x="1022" y="230"/>
                        <a:pt x="1022" y="105"/>
                      </a:cubicBezTo>
                      <a:cubicBezTo>
                        <a:pt x="1022" y="397"/>
                        <a:pt x="1022" y="397"/>
                        <a:pt x="1022" y="397"/>
                      </a:cubicBezTo>
                      <a:cubicBezTo>
                        <a:pt x="1043" y="522"/>
                        <a:pt x="813" y="606"/>
                        <a:pt x="542" y="584"/>
                      </a:cubicBezTo>
                      <a:cubicBezTo>
                        <a:pt x="251" y="563"/>
                        <a:pt x="21" y="439"/>
                        <a:pt x="21" y="292"/>
                      </a:cubicBezTo>
                      <a:lnTo>
                        <a:pt x="0" y="0"/>
                      </a:lnTo>
                    </a:path>
                  </a:pathLst>
                </a:custGeom>
                <a:solidFill>
                  <a:schemeClr val="bg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76" name="Freeform 375"/>
                <p:cNvSpPr>
                  <a:spLocks noChangeArrowheads="1"/>
                </p:cNvSpPr>
                <p:nvPr/>
              </p:nvSpPr>
              <p:spPr bwMode="auto">
                <a:xfrm rot="20667446">
                  <a:off x="1417683" y="579933"/>
                  <a:ext cx="99102" cy="56724"/>
                </a:xfrm>
                <a:custGeom>
                  <a:avLst/>
                  <a:gdLst>
                    <a:gd name="T0" fmla="*/ 0 w 1045"/>
                    <a:gd name="T1" fmla="*/ 0 h 606"/>
                    <a:gd name="T2" fmla="*/ 0 w 1045"/>
                    <a:gd name="T3" fmla="*/ 0 h 606"/>
                    <a:gd name="T4" fmla="*/ 522 w 1045"/>
                    <a:gd name="T5" fmla="*/ 292 h 606"/>
                    <a:gd name="T6" fmla="*/ 1023 w 1045"/>
                    <a:gd name="T7" fmla="*/ 104 h 606"/>
                    <a:gd name="T8" fmla="*/ 1023 w 1045"/>
                    <a:gd name="T9" fmla="*/ 397 h 606"/>
                    <a:gd name="T10" fmla="*/ 543 w 1045"/>
                    <a:gd name="T11" fmla="*/ 584 h 606"/>
                    <a:gd name="T12" fmla="*/ 22 w 1045"/>
                    <a:gd name="T13" fmla="*/ 292 h 606"/>
                    <a:gd name="T14" fmla="*/ 0 w 1045"/>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5" h="606">
                      <a:moveTo>
                        <a:pt x="0" y="0"/>
                      </a:moveTo>
                      <a:lnTo>
                        <a:pt x="0" y="0"/>
                      </a:lnTo>
                      <a:cubicBezTo>
                        <a:pt x="22" y="125"/>
                        <a:pt x="251" y="271"/>
                        <a:pt x="522" y="292"/>
                      </a:cubicBezTo>
                      <a:cubicBezTo>
                        <a:pt x="814" y="313"/>
                        <a:pt x="1023" y="230"/>
                        <a:pt x="1023" y="104"/>
                      </a:cubicBezTo>
                      <a:cubicBezTo>
                        <a:pt x="1023" y="397"/>
                        <a:pt x="1023" y="397"/>
                        <a:pt x="1023" y="397"/>
                      </a:cubicBezTo>
                      <a:cubicBezTo>
                        <a:pt x="1044" y="521"/>
                        <a:pt x="814" y="605"/>
                        <a:pt x="543" y="584"/>
                      </a:cubicBezTo>
                      <a:cubicBezTo>
                        <a:pt x="251" y="564"/>
                        <a:pt x="22" y="417"/>
                        <a:pt x="22" y="292"/>
                      </a:cubicBezTo>
                      <a:lnTo>
                        <a:pt x="0" y="0"/>
                      </a:lnTo>
                    </a:path>
                  </a:pathLst>
                </a:custGeom>
                <a:solidFill>
                  <a:schemeClr val="bg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77" name="Freeform 376"/>
                <p:cNvSpPr>
                  <a:spLocks noChangeArrowheads="1"/>
                </p:cNvSpPr>
                <p:nvPr/>
              </p:nvSpPr>
              <p:spPr bwMode="auto">
                <a:xfrm rot="20667446">
                  <a:off x="1364196" y="464408"/>
                  <a:ext cx="99102" cy="56724"/>
                </a:xfrm>
                <a:custGeom>
                  <a:avLst/>
                  <a:gdLst>
                    <a:gd name="T0" fmla="*/ 0 w 1044"/>
                    <a:gd name="T1" fmla="*/ 0 h 606"/>
                    <a:gd name="T2" fmla="*/ 0 w 1044"/>
                    <a:gd name="T3" fmla="*/ 0 h 606"/>
                    <a:gd name="T4" fmla="*/ 521 w 1044"/>
                    <a:gd name="T5" fmla="*/ 271 h 606"/>
                    <a:gd name="T6" fmla="*/ 1022 w 1044"/>
                    <a:gd name="T7" fmla="*/ 83 h 606"/>
                    <a:gd name="T8" fmla="*/ 1022 w 1044"/>
                    <a:gd name="T9" fmla="*/ 376 h 606"/>
                    <a:gd name="T10" fmla="*/ 542 w 1044"/>
                    <a:gd name="T11" fmla="*/ 563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71"/>
                      </a:cubicBezTo>
                      <a:cubicBezTo>
                        <a:pt x="814" y="313"/>
                        <a:pt x="1022" y="229"/>
                        <a:pt x="1022" y="83"/>
                      </a:cubicBezTo>
                      <a:cubicBezTo>
                        <a:pt x="1022" y="376"/>
                        <a:pt x="1022" y="376"/>
                        <a:pt x="1022" y="376"/>
                      </a:cubicBezTo>
                      <a:cubicBezTo>
                        <a:pt x="1043" y="521"/>
                        <a:pt x="814" y="605"/>
                        <a:pt x="542" y="563"/>
                      </a:cubicBezTo>
                      <a:cubicBezTo>
                        <a:pt x="250" y="542"/>
                        <a:pt x="21" y="417"/>
                        <a:pt x="21" y="292"/>
                      </a:cubicBezTo>
                      <a:lnTo>
                        <a:pt x="0" y="0"/>
                      </a:lnTo>
                    </a:path>
                  </a:pathLst>
                </a:custGeom>
                <a:solidFill>
                  <a:schemeClr val="bg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78" name="Freeform 377"/>
                <p:cNvSpPr>
                  <a:spLocks noChangeArrowheads="1"/>
                </p:cNvSpPr>
                <p:nvPr/>
              </p:nvSpPr>
              <p:spPr bwMode="auto">
                <a:xfrm rot="20667446">
                  <a:off x="1527745" y="495695"/>
                  <a:ext cx="99102" cy="57564"/>
                </a:xfrm>
                <a:custGeom>
                  <a:avLst/>
                  <a:gdLst>
                    <a:gd name="T0" fmla="*/ 0 w 1044"/>
                    <a:gd name="T1" fmla="*/ 0 h 607"/>
                    <a:gd name="T2" fmla="*/ 0 w 1044"/>
                    <a:gd name="T3" fmla="*/ 0 h 607"/>
                    <a:gd name="T4" fmla="*/ 521 w 1044"/>
                    <a:gd name="T5" fmla="*/ 293 h 607"/>
                    <a:gd name="T6" fmla="*/ 1022 w 1044"/>
                    <a:gd name="T7" fmla="*/ 105 h 607"/>
                    <a:gd name="T8" fmla="*/ 1022 w 1044"/>
                    <a:gd name="T9" fmla="*/ 397 h 607"/>
                    <a:gd name="T10" fmla="*/ 542 w 1044"/>
                    <a:gd name="T11" fmla="*/ 585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7"/>
                        <a:pt x="250" y="272"/>
                        <a:pt x="521" y="293"/>
                      </a:cubicBezTo>
                      <a:cubicBezTo>
                        <a:pt x="813" y="313"/>
                        <a:pt x="1022" y="230"/>
                        <a:pt x="1022" y="105"/>
                      </a:cubicBezTo>
                      <a:cubicBezTo>
                        <a:pt x="1022" y="397"/>
                        <a:pt x="1022" y="397"/>
                        <a:pt x="1022" y="397"/>
                      </a:cubicBezTo>
                      <a:cubicBezTo>
                        <a:pt x="1043" y="522"/>
                        <a:pt x="813" y="606"/>
                        <a:pt x="542" y="585"/>
                      </a:cubicBezTo>
                      <a:cubicBezTo>
                        <a:pt x="250" y="564"/>
                        <a:pt x="21" y="439"/>
                        <a:pt x="21" y="293"/>
                      </a:cubicBezTo>
                      <a:lnTo>
                        <a:pt x="0" y="0"/>
                      </a:lnTo>
                    </a:path>
                  </a:pathLst>
                </a:custGeom>
                <a:solidFill>
                  <a:schemeClr val="bg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grpSp>
        </p:grpSp>
      </p:grpSp>
      <p:grpSp>
        <p:nvGrpSpPr>
          <p:cNvPr id="386" name="Group 385">
            <a:extLst>
              <a:ext uri="{FF2B5EF4-FFF2-40B4-BE49-F238E27FC236}">
                <a16:creationId xmlns:a16="http://schemas.microsoft.com/office/drawing/2014/main" xmlns="" id="{869C946C-D1DB-4F22-AB11-4889CA7D38DC}"/>
              </a:ext>
            </a:extLst>
          </p:cNvPr>
          <p:cNvGrpSpPr/>
          <p:nvPr/>
        </p:nvGrpSpPr>
        <p:grpSpPr>
          <a:xfrm>
            <a:off x="1435534" y="77188"/>
            <a:ext cx="910160" cy="648864"/>
            <a:chOff x="1435534" y="77188"/>
            <a:chExt cx="910160" cy="648864"/>
          </a:xfrm>
        </p:grpSpPr>
        <p:sp>
          <p:nvSpPr>
            <p:cNvPr id="387" name="Freeform 386"/>
            <p:cNvSpPr>
              <a:spLocks noChangeArrowheads="1"/>
            </p:cNvSpPr>
            <p:nvPr/>
          </p:nvSpPr>
          <p:spPr bwMode="auto">
            <a:xfrm rot="1505432">
              <a:off x="1435534" y="174410"/>
              <a:ext cx="277779" cy="369292"/>
            </a:xfrm>
            <a:custGeom>
              <a:avLst/>
              <a:gdLst>
                <a:gd name="T0" fmla="*/ 2921 w 2922"/>
                <a:gd name="T1" fmla="*/ 3879 h 3880"/>
                <a:gd name="T2" fmla="*/ 0 w 2922"/>
                <a:gd name="T3" fmla="*/ 2629 h 3880"/>
                <a:gd name="T4" fmla="*/ 0 w 2922"/>
                <a:gd name="T5" fmla="*/ 0 h 3880"/>
                <a:gd name="T6" fmla="*/ 2921 w 2922"/>
                <a:gd name="T7" fmla="*/ 1251 h 3880"/>
                <a:gd name="T8" fmla="*/ 2921 w 2922"/>
                <a:gd name="T9" fmla="*/ 3879 h 3880"/>
              </a:gdLst>
              <a:ahLst/>
              <a:cxnLst>
                <a:cxn ang="0">
                  <a:pos x="T0" y="T1"/>
                </a:cxn>
                <a:cxn ang="0">
                  <a:pos x="T2" y="T3"/>
                </a:cxn>
                <a:cxn ang="0">
                  <a:pos x="T4" y="T5"/>
                </a:cxn>
                <a:cxn ang="0">
                  <a:pos x="T6" y="T7"/>
                </a:cxn>
                <a:cxn ang="0">
                  <a:pos x="T8" y="T9"/>
                </a:cxn>
              </a:cxnLst>
              <a:rect l="0" t="0" r="r" b="b"/>
              <a:pathLst>
                <a:path w="2922" h="3880">
                  <a:moveTo>
                    <a:pt x="2921" y="3879"/>
                  </a:moveTo>
                  <a:lnTo>
                    <a:pt x="0" y="2629"/>
                  </a:lnTo>
                  <a:lnTo>
                    <a:pt x="0" y="0"/>
                  </a:lnTo>
                  <a:lnTo>
                    <a:pt x="2921" y="1251"/>
                  </a:lnTo>
                  <a:lnTo>
                    <a:pt x="2921" y="3879"/>
                  </a:lnTo>
                </a:path>
              </a:pathLst>
            </a:custGeom>
            <a:gradFill flip="none" rotWithShape="1">
              <a:gsLst>
                <a:gs pos="0">
                  <a:schemeClr val="tx2">
                    <a:lumMod val="25000"/>
                  </a:schemeClr>
                </a:gs>
                <a:gs pos="48000">
                  <a:schemeClr val="tx2">
                    <a:lumMod val="50000"/>
                  </a:schemeClr>
                </a:gs>
                <a:gs pos="100000">
                  <a:schemeClr val="tx2">
                    <a:lumMod val="75000"/>
                  </a:schemeClr>
                </a:gs>
              </a:gsLst>
              <a:lin ang="16200000" scaled="1"/>
              <a:tileRect/>
            </a:gradFill>
            <a:ln>
              <a:noFill/>
            </a:ln>
            <a:effectLs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88" name="Freeform 387"/>
            <p:cNvSpPr>
              <a:spLocks noChangeArrowheads="1"/>
            </p:cNvSpPr>
            <p:nvPr/>
          </p:nvSpPr>
          <p:spPr bwMode="auto">
            <a:xfrm rot="1505432">
              <a:off x="1699443" y="236741"/>
              <a:ext cx="555558" cy="489311"/>
            </a:xfrm>
            <a:custGeom>
              <a:avLst/>
              <a:gdLst>
                <a:gd name="T0" fmla="*/ 2920 w 5842"/>
                <a:gd name="T1" fmla="*/ 1272 h 5152"/>
                <a:gd name="T2" fmla="*/ 0 w 5842"/>
                <a:gd name="T3" fmla="*/ 2523 h 5152"/>
                <a:gd name="T4" fmla="*/ 0 w 5842"/>
                <a:gd name="T5" fmla="*/ 5151 h 5152"/>
                <a:gd name="T6" fmla="*/ 2920 w 5842"/>
                <a:gd name="T7" fmla="*/ 3901 h 5152"/>
                <a:gd name="T8" fmla="*/ 5841 w 5842"/>
                <a:gd name="T9" fmla="*/ 2649 h 5152"/>
                <a:gd name="T10" fmla="*/ 5841 w 5842"/>
                <a:gd name="T11" fmla="*/ 0 h 5152"/>
                <a:gd name="T12" fmla="*/ 2920 w 5842"/>
                <a:gd name="T13" fmla="*/ 1272 h 5152"/>
              </a:gdLst>
              <a:ahLst/>
              <a:cxnLst>
                <a:cxn ang="0">
                  <a:pos x="T0" y="T1"/>
                </a:cxn>
                <a:cxn ang="0">
                  <a:pos x="T2" y="T3"/>
                </a:cxn>
                <a:cxn ang="0">
                  <a:pos x="T4" y="T5"/>
                </a:cxn>
                <a:cxn ang="0">
                  <a:pos x="T6" y="T7"/>
                </a:cxn>
                <a:cxn ang="0">
                  <a:pos x="T8" y="T9"/>
                </a:cxn>
                <a:cxn ang="0">
                  <a:pos x="T10" y="T11"/>
                </a:cxn>
                <a:cxn ang="0">
                  <a:pos x="T12" y="T13"/>
                </a:cxn>
              </a:cxnLst>
              <a:rect l="0" t="0" r="r" b="b"/>
              <a:pathLst>
                <a:path w="5842" h="5152">
                  <a:moveTo>
                    <a:pt x="2920" y="1272"/>
                  </a:moveTo>
                  <a:lnTo>
                    <a:pt x="0" y="2523"/>
                  </a:lnTo>
                  <a:lnTo>
                    <a:pt x="0" y="5151"/>
                  </a:lnTo>
                  <a:lnTo>
                    <a:pt x="2920" y="3901"/>
                  </a:lnTo>
                  <a:lnTo>
                    <a:pt x="5841" y="2649"/>
                  </a:lnTo>
                  <a:lnTo>
                    <a:pt x="5841" y="0"/>
                  </a:lnTo>
                  <a:lnTo>
                    <a:pt x="2920" y="1272"/>
                  </a:lnTo>
                </a:path>
              </a:pathLst>
            </a:custGeom>
            <a:gradFill flip="none" rotWithShape="1">
              <a:gsLst>
                <a:gs pos="0">
                  <a:schemeClr val="tx2">
                    <a:lumMod val="90000"/>
                  </a:schemeClr>
                </a:gs>
                <a:gs pos="23000">
                  <a:schemeClr val="tx2">
                    <a:lumMod val="75000"/>
                  </a:schemeClr>
                </a:gs>
                <a:gs pos="69000">
                  <a:schemeClr val="tx2">
                    <a:lumMod val="25000"/>
                  </a:schemeClr>
                </a:gs>
                <a:gs pos="97000">
                  <a:schemeClr val="tx2">
                    <a:lumMod val="50000"/>
                  </a:schemeClr>
                </a:gs>
              </a:gsLst>
              <a:lin ang="2700000" scaled="1"/>
              <a:tileRect/>
            </a:gradFill>
            <a:ln>
              <a:noFill/>
            </a:ln>
            <a:effectLs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89" name="Freeform 388"/>
            <p:cNvSpPr>
              <a:spLocks noChangeArrowheads="1"/>
            </p:cNvSpPr>
            <p:nvPr/>
          </p:nvSpPr>
          <p:spPr bwMode="auto">
            <a:xfrm rot="1505432">
              <a:off x="1512357" y="77188"/>
              <a:ext cx="833337" cy="359220"/>
            </a:xfrm>
            <a:custGeom>
              <a:avLst/>
              <a:gdLst>
                <a:gd name="T0" fmla="*/ 5841 w 8763"/>
                <a:gd name="T1" fmla="*/ 0 h 3776"/>
                <a:gd name="T2" fmla="*/ 2921 w 8763"/>
                <a:gd name="T3" fmla="*/ 1252 h 3776"/>
                <a:gd name="T4" fmla="*/ 0 w 8763"/>
                <a:gd name="T5" fmla="*/ 2524 h 3776"/>
                <a:gd name="T6" fmla="*/ 2921 w 8763"/>
                <a:gd name="T7" fmla="*/ 3775 h 3776"/>
                <a:gd name="T8" fmla="*/ 5841 w 8763"/>
                <a:gd name="T9" fmla="*/ 2524 h 3776"/>
                <a:gd name="T10" fmla="*/ 8762 w 8763"/>
                <a:gd name="T11" fmla="*/ 1252 h 3776"/>
                <a:gd name="T12" fmla="*/ 5841 w 8763"/>
                <a:gd name="T13" fmla="*/ 0 h 3776"/>
              </a:gdLst>
              <a:ahLst/>
              <a:cxnLst>
                <a:cxn ang="0">
                  <a:pos x="T0" y="T1"/>
                </a:cxn>
                <a:cxn ang="0">
                  <a:pos x="T2" y="T3"/>
                </a:cxn>
                <a:cxn ang="0">
                  <a:pos x="T4" y="T5"/>
                </a:cxn>
                <a:cxn ang="0">
                  <a:pos x="T6" y="T7"/>
                </a:cxn>
                <a:cxn ang="0">
                  <a:pos x="T8" y="T9"/>
                </a:cxn>
                <a:cxn ang="0">
                  <a:pos x="T10" y="T11"/>
                </a:cxn>
                <a:cxn ang="0">
                  <a:pos x="T12" y="T13"/>
                </a:cxn>
              </a:cxnLst>
              <a:rect l="0" t="0" r="r" b="b"/>
              <a:pathLst>
                <a:path w="8763" h="3776">
                  <a:moveTo>
                    <a:pt x="5841" y="0"/>
                  </a:moveTo>
                  <a:lnTo>
                    <a:pt x="2921" y="1252"/>
                  </a:lnTo>
                  <a:lnTo>
                    <a:pt x="0" y="2524"/>
                  </a:lnTo>
                  <a:lnTo>
                    <a:pt x="2921" y="3775"/>
                  </a:lnTo>
                  <a:lnTo>
                    <a:pt x="5841" y="2524"/>
                  </a:lnTo>
                  <a:lnTo>
                    <a:pt x="8762" y="1252"/>
                  </a:lnTo>
                  <a:lnTo>
                    <a:pt x="5841" y="0"/>
                  </a:lnTo>
                </a:path>
              </a:pathLst>
            </a:custGeom>
            <a:gradFill flip="none" rotWithShape="1">
              <a:gsLst>
                <a:gs pos="0">
                  <a:schemeClr val="tx2">
                    <a:lumMod val="90000"/>
                  </a:schemeClr>
                </a:gs>
                <a:gs pos="51000">
                  <a:schemeClr val="tx2">
                    <a:lumMod val="90000"/>
                  </a:schemeClr>
                </a:gs>
                <a:gs pos="83000">
                  <a:schemeClr val="tx2">
                    <a:lumMod val="75000"/>
                  </a:schemeClr>
                </a:gs>
                <a:gs pos="100000">
                  <a:schemeClr val="tx2">
                    <a:lumMod val="75000"/>
                  </a:schemeClr>
                </a:gs>
              </a:gsLst>
              <a:lin ang="5400000" scaled="1"/>
              <a:tileRect/>
            </a:gradFill>
            <a:ln>
              <a:noFill/>
            </a:ln>
            <a:effectLs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grpSp>
          <p:nvGrpSpPr>
            <p:cNvPr id="390" name="Group 389">
              <a:extLst>
                <a:ext uri="{FF2B5EF4-FFF2-40B4-BE49-F238E27FC236}">
                  <a16:creationId xmlns:a16="http://schemas.microsoft.com/office/drawing/2014/main" xmlns="" id="{83FA9BFB-5E52-4408-9578-E5431FCD63DE}"/>
                </a:ext>
              </a:extLst>
            </p:cNvPr>
            <p:cNvGrpSpPr/>
            <p:nvPr/>
          </p:nvGrpSpPr>
          <p:grpSpPr>
            <a:xfrm>
              <a:off x="1614748" y="123689"/>
              <a:ext cx="630670" cy="232160"/>
              <a:chOff x="1614748" y="123689"/>
              <a:chExt cx="630670" cy="232160"/>
            </a:xfrm>
          </p:grpSpPr>
          <p:grpSp>
            <p:nvGrpSpPr>
              <p:cNvPr id="391" name="Group 390">
                <a:extLst>
                  <a:ext uri="{FF2B5EF4-FFF2-40B4-BE49-F238E27FC236}">
                    <a16:creationId xmlns:a16="http://schemas.microsoft.com/office/drawing/2014/main" xmlns="" id="{C04D78EB-F8E2-46BF-B370-C931353679B2}"/>
                  </a:ext>
                </a:extLst>
              </p:cNvPr>
              <p:cNvGrpSpPr/>
              <p:nvPr/>
            </p:nvGrpSpPr>
            <p:grpSpPr>
              <a:xfrm>
                <a:off x="1623648" y="123689"/>
                <a:ext cx="621770" cy="206325"/>
                <a:chOff x="1623648" y="123689"/>
                <a:chExt cx="621770" cy="206325"/>
              </a:xfrm>
            </p:grpSpPr>
            <p:sp>
              <p:nvSpPr>
                <p:cNvPr id="401" name="Freeform 400"/>
                <p:cNvSpPr>
                  <a:spLocks noChangeArrowheads="1"/>
                </p:cNvSpPr>
                <p:nvPr/>
              </p:nvSpPr>
              <p:spPr bwMode="auto">
                <a:xfrm rot="1505432">
                  <a:off x="1623648" y="123689"/>
                  <a:ext cx="98188" cy="50778"/>
                </a:xfrm>
                <a:custGeom>
                  <a:avLst/>
                  <a:gdLst>
                    <a:gd name="T0" fmla="*/ 1022 w 1044"/>
                    <a:gd name="T1" fmla="*/ 333 h 543"/>
                    <a:gd name="T2" fmla="*/ 1022 w 1044"/>
                    <a:gd name="T3" fmla="*/ 333 h 543"/>
                    <a:gd name="T4" fmla="*/ 500 w 1044"/>
                    <a:gd name="T5" fmla="*/ 41 h 543"/>
                    <a:gd name="T6" fmla="*/ 20 w 1044"/>
                    <a:gd name="T7" fmla="*/ 229 h 543"/>
                    <a:gd name="T8" fmla="*/ 542 w 1044"/>
                    <a:gd name="T9" fmla="*/ 521 h 543"/>
                    <a:gd name="T10" fmla="*/ 1022 w 1044"/>
                    <a:gd name="T11" fmla="*/ 333 h 543"/>
                  </a:gdLst>
                  <a:ahLst/>
                  <a:cxnLst>
                    <a:cxn ang="0">
                      <a:pos x="T0" y="T1"/>
                    </a:cxn>
                    <a:cxn ang="0">
                      <a:pos x="T2" y="T3"/>
                    </a:cxn>
                    <a:cxn ang="0">
                      <a:pos x="T4" y="T5"/>
                    </a:cxn>
                    <a:cxn ang="0">
                      <a:pos x="T6" y="T7"/>
                    </a:cxn>
                    <a:cxn ang="0">
                      <a:pos x="T8" y="T9"/>
                    </a:cxn>
                    <a:cxn ang="0">
                      <a:pos x="T10" y="T11"/>
                    </a:cxn>
                  </a:cxnLst>
                  <a:rect l="0" t="0" r="r" b="b"/>
                  <a:pathLst>
                    <a:path w="1044" h="543">
                      <a:moveTo>
                        <a:pt x="1022" y="333"/>
                      </a:moveTo>
                      <a:lnTo>
                        <a:pt x="1022" y="333"/>
                      </a:lnTo>
                      <a:cubicBezTo>
                        <a:pt x="1022" y="187"/>
                        <a:pt x="793" y="62"/>
                        <a:pt x="500" y="41"/>
                      </a:cubicBezTo>
                      <a:cubicBezTo>
                        <a:pt x="229" y="0"/>
                        <a:pt x="0" y="104"/>
                        <a:pt x="20" y="229"/>
                      </a:cubicBezTo>
                      <a:cubicBezTo>
                        <a:pt x="20" y="354"/>
                        <a:pt x="250" y="479"/>
                        <a:pt x="542" y="521"/>
                      </a:cubicBezTo>
                      <a:cubicBezTo>
                        <a:pt x="813" y="542"/>
                        <a:pt x="1043" y="458"/>
                        <a:pt x="1022" y="333"/>
                      </a:cubicBezTo>
                    </a:path>
                  </a:pathLst>
                </a:custGeom>
                <a:solidFill>
                  <a:schemeClr val="tx2"/>
                </a:solidFill>
                <a:ln>
                  <a:noFill/>
                </a:ln>
                <a:effectLst/>
                <a:extLst/>
              </p:spPr>
              <p:txBody>
                <a:bodyPr wrap="none" lIns="0" tIns="0" rIns="0" bIns="0" anchor="ctr">
                  <a:normAutofit fontScale="2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402" name="Freeform 401"/>
                <p:cNvSpPr>
                  <a:spLocks noChangeArrowheads="1"/>
                </p:cNvSpPr>
                <p:nvPr/>
              </p:nvSpPr>
              <p:spPr bwMode="auto">
                <a:xfrm rot="1505432">
                  <a:off x="1726077" y="253907"/>
                  <a:ext cx="99027" cy="51617"/>
                </a:xfrm>
                <a:custGeom>
                  <a:avLst/>
                  <a:gdLst>
                    <a:gd name="T0" fmla="*/ 1022 w 1044"/>
                    <a:gd name="T1" fmla="*/ 313 h 544"/>
                    <a:gd name="T2" fmla="*/ 1022 w 1044"/>
                    <a:gd name="T3" fmla="*/ 313 h 544"/>
                    <a:gd name="T4" fmla="*/ 501 w 1044"/>
                    <a:gd name="T5" fmla="*/ 21 h 544"/>
                    <a:gd name="T6" fmla="*/ 21 w 1044"/>
                    <a:gd name="T7" fmla="*/ 230 h 544"/>
                    <a:gd name="T8" fmla="*/ 542 w 1044"/>
                    <a:gd name="T9" fmla="*/ 522 h 544"/>
                    <a:gd name="T10" fmla="*/ 1022 w 1044"/>
                    <a:gd name="T11" fmla="*/ 313 h 544"/>
                  </a:gdLst>
                  <a:ahLst/>
                  <a:cxnLst>
                    <a:cxn ang="0">
                      <a:pos x="T0" y="T1"/>
                    </a:cxn>
                    <a:cxn ang="0">
                      <a:pos x="T2" y="T3"/>
                    </a:cxn>
                    <a:cxn ang="0">
                      <a:pos x="T4" y="T5"/>
                    </a:cxn>
                    <a:cxn ang="0">
                      <a:pos x="T6" y="T7"/>
                    </a:cxn>
                    <a:cxn ang="0">
                      <a:pos x="T8" y="T9"/>
                    </a:cxn>
                    <a:cxn ang="0">
                      <a:pos x="T10" y="T11"/>
                    </a:cxn>
                  </a:cxnLst>
                  <a:rect l="0" t="0" r="r" b="b"/>
                  <a:pathLst>
                    <a:path w="1044" h="544">
                      <a:moveTo>
                        <a:pt x="1022" y="313"/>
                      </a:moveTo>
                      <a:lnTo>
                        <a:pt x="1022" y="313"/>
                      </a:lnTo>
                      <a:cubicBezTo>
                        <a:pt x="1022" y="188"/>
                        <a:pt x="793" y="63"/>
                        <a:pt x="501" y="21"/>
                      </a:cubicBezTo>
                      <a:cubicBezTo>
                        <a:pt x="230" y="0"/>
                        <a:pt x="0" y="83"/>
                        <a:pt x="21" y="230"/>
                      </a:cubicBezTo>
                      <a:cubicBezTo>
                        <a:pt x="21" y="355"/>
                        <a:pt x="251" y="480"/>
                        <a:pt x="542" y="522"/>
                      </a:cubicBezTo>
                      <a:cubicBezTo>
                        <a:pt x="814" y="543"/>
                        <a:pt x="1043" y="459"/>
                        <a:pt x="1022" y="313"/>
                      </a:cubicBezTo>
                    </a:path>
                  </a:pathLst>
                </a:custGeom>
                <a:solidFill>
                  <a:schemeClr val="tx2"/>
                </a:solidFill>
                <a:ln>
                  <a:noFill/>
                </a:ln>
                <a:effectLst/>
                <a:extLst/>
              </p:spPr>
              <p:txBody>
                <a:bodyPr wrap="none" lIns="0" tIns="0" rIns="0" bIns="0" anchor="ctr">
                  <a:normAutofit fontScale="2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403" name="Freeform 402"/>
                <p:cNvSpPr>
                  <a:spLocks noChangeArrowheads="1"/>
                </p:cNvSpPr>
                <p:nvPr/>
              </p:nvSpPr>
              <p:spPr bwMode="auto">
                <a:xfrm rot="1505432">
                  <a:off x="1763938" y="131722"/>
                  <a:ext cx="97349" cy="50778"/>
                </a:xfrm>
                <a:custGeom>
                  <a:avLst/>
                  <a:gdLst>
                    <a:gd name="T0" fmla="*/ 1022 w 1023"/>
                    <a:gd name="T1" fmla="*/ 313 h 544"/>
                    <a:gd name="T2" fmla="*/ 1022 w 1023"/>
                    <a:gd name="T3" fmla="*/ 313 h 544"/>
                    <a:gd name="T4" fmla="*/ 501 w 1023"/>
                    <a:gd name="T5" fmla="*/ 21 h 544"/>
                    <a:gd name="T6" fmla="*/ 0 w 1023"/>
                    <a:gd name="T7" fmla="*/ 229 h 544"/>
                    <a:gd name="T8" fmla="*/ 521 w 1023"/>
                    <a:gd name="T9" fmla="*/ 500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1"/>
                      </a:cubicBezTo>
                      <a:cubicBezTo>
                        <a:pt x="208" y="0"/>
                        <a:pt x="0" y="83"/>
                        <a:pt x="0" y="229"/>
                      </a:cubicBezTo>
                      <a:cubicBezTo>
                        <a:pt x="0" y="355"/>
                        <a:pt x="250" y="480"/>
                        <a:pt x="521" y="500"/>
                      </a:cubicBezTo>
                      <a:cubicBezTo>
                        <a:pt x="813" y="543"/>
                        <a:pt x="1022" y="459"/>
                        <a:pt x="1022" y="313"/>
                      </a:cubicBezTo>
                    </a:path>
                  </a:pathLst>
                </a:custGeom>
                <a:solidFill>
                  <a:schemeClr val="tx2"/>
                </a:solidFill>
                <a:ln>
                  <a:noFill/>
                </a:ln>
                <a:effectLst/>
                <a:extLst/>
              </p:spPr>
              <p:txBody>
                <a:bodyPr wrap="none" lIns="0" tIns="0" rIns="0" bIns="0" anchor="ctr">
                  <a:normAutofit fontScale="2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404" name="Freeform 403"/>
                <p:cNvSpPr>
                  <a:spLocks noChangeArrowheads="1"/>
                </p:cNvSpPr>
                <p:nvPr/>
              </p:nvSpPr>
              <p:spPr bwMode="auto">
                <a:xfrm rot="1505432">
                  <a:off x="1865962" y="262083"/>
                  <a:ext cx="98188" cy="49099"/>
                </a:xfrm>
                <a:custGeom>
                  <a:avLst/>
                  <a:gdLst>
                    <a:gd name="T0" fmla="*/ 1044 w 1045"/>
                    <a:gd name="T1" fmla="*/ 313 h 522"/>
                    <a:gd name="T2" fmla="*/ 1044 w 1045"/>
                    <a:gd name="T3" fmla="*/ 313 h 522"/>
                    <a:gd name="T4" fmla="*/ 501 w 1045"/>
                    <a:gd name="T5" fmla="*/ 21 h 522"/>
                    <a:gd name="T6" fmla="*/ 21 w 1045"/>
                    <a:gd name="T7" fmla="*/ 208 h 522"/>
                    <a:gd name="T8" fmla="*/ 543 w 1045"/>
                    <a:gd name="T9" fmla="*/ 500 h 522"/>
                    <a:gd name="T10" fmla="*/ 1044 w 1045"/>
                    <a:gd name="T11" fmla="*/ 313 h 522"/>
                  </a:gdLst>
                  <a:ahLst/>
                  <a:cxnLst>
                    <a:cxn ang="0">
                      <a:pos x="T0" y="T1"/>
                    </a:cxn>
                    <a:cxn ang="0">
                      <a:pos x="T2" y="T3"/>
                    </a:cxn>
                    <a:cxn ang="0">
                      <a:pos x="T4" y="T5"/>
                    </a:cxn>
                    <a:cxn ang="0">
                      <a:pos x="T6" y="T7"/>
                    </a:cxn>
                    <a:cxn ang="0">
                      <a:pos x="T8" y="T9"/>
                    </a:cxn>
                    <a:cxn ang="0">
                      <a:pos x="T10" y="T11"/>
                    </a:cxn>
                  </a:cxnLst>
                  <a:rect l="0" t="0" r="r" b="b"/>
                  <a:pathLst>
                    <a:path w="1045" h="522">
                      <a:moveTo>
                        <a:pt x="1044" y="313"/>
                      </a:moveTo>
                      <a:lnTo>
                        <a:pt x="1044" y="313"/>
                      </a:lnTo>
                      <a:cubicBezTo>
                        <a:pt x="1022" y="187"/>
                        <a:pt x="793" y="41"/>
                        <a:pt x="501" y="21"/>
                      </a:cubicBezTo>
                      <a:cubicBezTo>
                        <a:pt x="230" y="0"/>
                        <a:pt x="0" y="83"/>
                        <a:pt x="21" y="208"/>
                      </a:cubicBezTo>
                      <a:cubicBezTo>
                        <a:pt x="21" y="354"/>
                        <a:pt x="271" y="480"/>
                        <a:pt x="543" y="500"/>
                      </a:cubicBezTo>
                      <a:cubicBezTo>
                        <a:pt x="814" y="521"/>
                        <a:pt x="1044" y="438"/>
                        <a:pt x="1044" y="313"/>
                      </a:cubicBezTo>
                    </a:path>
                  </a:pathLst>
                </a:custGeom>
                <a:solidFill>
                  <a:schemeClr val="tx2"/>
                </a:solidFill>
                <a:ln>
                  <a:noFill/>
                </a:ln>
                <a:effectLst/>
                <a:extLst/>
              </p:spPr>
              <p:txBody>
                <a:bodyPr wrap="none" lIns="0" tIns="0" rIns="0" bIns="0" anchor="ctr">
                  <a:normAutofit fontScale="2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405" name="Freeform 404"/>
                <p:cNvSpPr>
                  <a:spLocks noChangeArrowheads="1"/>
                </p:cNvSpPr>
                <p:nvPr/>
              </p:nvSpPr>
              <p:spPr bwMode="auto">
                <a:xfrm rot="1505432">
                  <a:off x="1906566" y="141816"/>
                  <a:ext cx="99027" cy="49099"/>
                </a:xfrm>
                <a:custGeom>
                  <a:avLst/>
                  <a:gdLst>
                    <a:gd name="T0" fmla="*/ 1023 w 1044"/>
                    <a:gd name="T1" fmla="*/ 313 h 522"/>
                    <a:gd name="T2" fmla="*/ 1023 w 1044"/>
                    <a:gd name="T3" fmla="*/ 313 h 522"/>
                    <a:gd name="T4" fmla="*/ 501 w 1044"/>
                    <a:gd name="T5" fmla="*/ 21 h 522"/>
                    <a:gd name="T6" fmla="*/ 0 w 1044"/>
                    <a:gd name="T7" fmla="*/ 208 h 522"/>
                    <a:gd name="T8" fmla="*/ 543 w 1044"/>
                    <a:gd name="T9" fmla="*/ 500 h 522"/>
                    <a:gd name="T10" fmla="*/ 1023 w 1044"/>
                    <a:gd name="T11" fmla="*/ 313 h 522"/>
                  </a:gdLst>
                  <a:ahLst/>
                  <a:cxnLst>
                    <a:cxn ang="0">
                      <a:pos x="T0" y="T1"/>
                    </a:cxn>
                    <a:cxn ang="0">
                      <a:pos x="T2" y="T3"/>
                    </a:cxn>
                    <a:cxn ang="0">
                      <a:pos x="T4" y="T5"/>
                    </a:cxn>
                    <a:cxn ang="0">
                      <a:pos x="T6" y="T7"/>
                    </a:cxn>
                    <a:cxn ang="0">
                      <a:pos x="T8" y="T9"/>
                    </a:cxn>
                    <a:cxn ang="0">
                      <a:pos x="T10" y="T11"/>
                    </a:cxn>
                  </a:cxnLst>
                  <a:rect l="0" t="0" r="r" b="b"/>
                  <a:pathLst>
                    <a:path w="1044" h="522">
                      <a:moveTo>
                        <a:pt x="1023" y="313"/>
                      </a:moveTo>
                      <a:lnTo>
                        <a:pt x="1023" y="313"/>
                      </a:lnTo>
                      <a:cubicBezTo>
                        <a:pt x="1023" y="167"/>
                        <a:pt x="772" y="41"/>
                        <a:pt x="501" y="21"/>
                      </a:cubicBezTo>
                      <a:cubicBezTo>
                        <a:pt x="230" y="0"/>
                        <a:pt x="0" y="83"/>
                        <a:pt x="0" y="208"/>
                      </a:cubicBezTo>
                      <a:cubicBezTo>
                        <a:pt x="21" y="354"/>
                        <a:pt x="250" y="480"/>
                        <a:pt x="543" y="500"/>
                      </a:cubicBezTo>
                      <a:cubicBezTo>
                        <a:pt x="814" y="521"/>
                        <a:pt x="1043" y="438"/>
                        <a:pt x="1023" y="313"/>
                      </a:cubicBezTo>
                    </a:path>
                  </a:pathLst>
                </a:custGeom>
                <a:solidFill>
                  <a:schemeClr val="tx2"/>
                </a:solidFill>
                <a:ln>
                  <a:noFill/>
                </a:ln>
                <a:effectLst/>
                <a:extLst/>
              </p:spPr>
              <p:txBody>
                <a:bodyPr wrap="none" lIns="0" tIns="0" rIns="0" bIns="0" anchor="ctr">
                  <a:normAutofit fontScale="2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406" name="Freeform 405"/>
                <p:cNvSpPr>
                  <a:spLocks noChangeArrowheads="1"/>
                </p:cNvSpPr>
                <p:nvPr/>
              </p:nvSpPr>
              <p:spPr bwMode="auto">
                <a:xfrm rot="1505432">
                  <a:off x="2009874" y="271436"/>
                  <a:ext cx="97349" cy="50778"/>
                </a:xfrm>
                <a:custGeom>
                  <a:avLst/>
                  <a:gdLst>
                    <a:gd name="T0" fmla="*/ 1022 w 1023"/>
                    <a:gd name="T1" fmla="*/ 314 h 544"/>
                    <a:gd name="T2" fmla="*/ 1022 w 1023"/>
                    <a:gd name="T3" fmla="*/ 314 h 544"/>
                    <a:gd name="T4" fmla="*/ 501 w 1023"/>
                    <a:gd name="T5" fmla="*/ 43 h 544"/>
                    <a:gd name="T6" fmla="*/ 0 w 1023"/>
                    <a:gd name="T7" fmla="*/ 230 h 544"/>
                    <a:gd name="T8" fmla="*/ 521 w 1023"/>
                    <a:gd name="T9" fmla="*/ 522 h 544"/>
                    <a:gd name="T10" fmla="*/ 1022 w 1023"/>
                    <a:gd name="T11" fmla="*/ 314 h 544"/>
                  </a:gdLst>
                  <a:ahLst/>
                  <a:cxnLst>
                    <a:cxn ang="0">
                      <a:pos x="T0" y="T1"/>
                    </a:cxn>
                    <a:cxn ang="0">
                      <a:pos x="T2" y="T3"/>
                    </a:cxn>
                    <a:cxn ang="0">
                      <a:pos x="T4" y="T5"/>
                    </a:cxn>
                    <a:cxn ang="0">
                      <a:pos x="T6" y="T7"/>
                    </a:cxn>
                    <a:cxn ang="0">
                      <a:pos x="T8" y="T9"/>
                    </a:cxn>
                    <a:cxn ang="0">
                      <a:pos x="T10" y="T11"/>
                    </a:cxn>
                  </a:cxnLst>
                  <a:rect l="0" t="0" r="r" b="b"/>
                  <a:pathLst>
                    <a:path w="1023" h="544">
                      <a:moveTo>
                        <a:pt x="1022" y="314"/>
                      </a:moveTo>
                      <a:lnTo>
                        <a:pt x="1022" y="314"/>
                      </a:lnTo>
                      <a:cubicBezTo>
                        <a:pt x="1022" y="188"/>
                        <a:pt x="772" y="63"/>
                        <a:pt x="501" y="43"/>
                      </a:cubicBezTo>
                      <a:cubicBezTo>
                        <a:pt x="209" y="0"/>
                        <a:pt x="0" y="84"/>
                        <a:pt x="0" y="230"/>
                      </a:cubicBezTo>
                      <a:cubicBezTo>
                        <a:pt x="21" y="355"/>
                        <a:pt x="250" y="480"/>
                        <a:pt x="521" y="522"/>
                      </a:cubicBezTo>
                      <a:cubicBezTo>
                        <a:pt x="814" y="543"/>
                        <a:pt x="1022" y="460"/>
                        <a:pt x="1022" y="314"/>
                      </a:cubicBezTo>
                    </a:path>
                  </a:pathLst>
                </a:custGeom>
                <a:solidFill>
                  <a:schemeClr val="tx2"/>
                </a:solidFill>
                <a:ln>
                  <a:noFill/>
                </a:ln>
                <a:effectLst/>
                <a:extLst/>
              </p:spPr>
              <p:txBody>
                <a:bodyPr wrap="none" lIns="0" tIns="0" rIns="0" bIns="0" anchor="ctr">
                  <a:normAutofit fontScale="2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407" name="Freeform 406"/>
                <p:cNvSpPr>
                  <a:spLocks noChangeArrowheads="1"/>
                </p:cNvSpPr>
                <p:nvPr/>
              </p:nvSpPr>
              <p:spPr bwMode="auto">
                <a:xfrm rot="1505432">
                  <a:off x="2045260" y="149260"/>
                  <a:ext cx="96509" cy="50778"/>
                </a:xfrm>
                <a:custGeom>
                  <a:avLst/>
                  <a:gdLst>
                    <a:gd name="T0" fmla="*/ 1022 w 1023"/>
                    <a:gd name="T1" fmla="*/ 313 h 544"/>
                    <a:gd name="T2" fmla="*/ 1022 w 1023"/>
                    <a:gd name="T3" fmla="*/ 313 h 544"/>
                    <a:gd name="T4" fmla="*/ 500 w 1023"/>
                    <a:gd name="T5" fmla="*/ 21 h 544"/>
                    <a:gd name="T6" fmla="*/ 0 w 1023"/>
                    <a:gd name="T7" fmla="*/ 209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22" y="188"/>
                        <a:pt x="771" y="63"/>
                        <a:pt x="500" y="21"/>
                      </a:cubicBezTo>
                      <a:cubicBezTo>
                        <a:pt x="208" y="0"/>
                        <a:pt x="0" y="84"/>
                        <a:pt x="0" y="209"/>
                      </a:cubicBezTo>
                      <a:cubicBezTo>
                        <a:pt x="20" y="355"/>
                        <a:pt x="250" y="480"/>
                        <a:pt x="521" y="501"/>
                      </a:cubicBezTo>
                      <a:cubicBezTo>
                        <a:pt x="813" y="543"/>
                        <a:pt x="1022" y="439"/>
                        <a:pt x="1022" y="313"/>
                      </a:cubicBezTo>
                    </a:path>
                  </a:pathLst>
                </a:custGeom>
                <a:solidFill>
                  <a:schemeClr val="tx2"/>
                </a:solidFill>
                <a:ln>
                  <a:noFill/>
                </a:ln>
                <a:effectLst/>
                <a:extLst/>
              </p:spPr>
              <p:txBody>
                <a:bodyPr wrap="none" lIns="0" tIns="0" rIns="0" bIns="0" anchor="ctr">
                  <a:normAutofit fontScale="2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408" name="Freeform 407"/>
                <p:cNvSpPr>
                  <a:spLocks noChangeArrowheads="1"/>
                </p:cNvSpPr>
                <p:nvPr/>
              </p:nvSpPr>
              <p:spPr bwMode="auto">
                <a:xfrm rot="1505432">
                  <a:off x="2148069" y="280915"/>
                  <a:ext cx="97349" cy="49099"/>
                </a:xfrm>
                <a:custGeom>
                  <a:avLst/>
                  <a:gdLst>
                    <a:gd name="T0" fmla="*/ 1022 w 1023"/>
                    <a:gd name="T1" fmla="*/ 313 h 522"/>
                    <a:gd name="T2" fmla="*/ 1022 w 1023"/>
                    <a:gd name="T3" fmla="*/ 313 h 522"/>
                    <a:gd name="T4" fmla="*/ 500 w 1023"/>
                    <a:gd name="T5" fmla="*/ 21 h 522"/>
                    <a:gd name="T6" fmla="*/ 0 w 1023"/>
                    <a:gd name="T7" fmla="*/ 208 h 522"/>
                    <a:gd name="T8" fmla="*/ 522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67"/>
                        <a:pt x="772" y="42"/>
                        <a:pt x="500" y="21"/>
                      </a:cubicBezTo>
                      <a:cubicBezTo>
                        <a:pt x="209" y="0"/>
                        <a:pt x="0" y="84"/>
                        <a:pt x="0" y="208"/>
                      </a:cubicBezTo>
                      <a:cubicBezTo>
                        <a:pt x="21" y="355"/>
                        <a:pt x="250" y="480"/>
                        <a:pt x="522" y="501"/>
                      </a:cubicBezTo>
                      <a:cubicBezTo>
                        <a:pt x="813" y="521"/>
                        <a:pt x="1022" y="438"/>
                        <a:pt x="1022" y="313"/>
                      </a:cubicBezTo>
                    </a:path>
                  </a:pathLst>
                </a:custGeom>
                <a:solidFill>
                  <a:schemeClr val="tx2"/>
                </a:solidFill>
                <a:ln>
                  <a:noFill/>
                </a:ln>
                <a:effectLst/>
                <a:extLst/>
              </p:spPr>
              <p:txBody>
                <a:bodyPr wrap="none" lIns="0" tIns="0" rIns="0" bIns="0" anchor="ctr">
                  <a:normAutofit fontScale="2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grpSp>
          <p:grpSp>
            <p:nvGrpSpPr>
              <p:cNvPr id="392" name="Group 391">
                <a:extLst>
                  <a:ext uri="{FF2B5EF4-FFF2-40B4-BE49-F238E27FC236}">
                    <a16:creationId xmlns:a16="http://schemas.microsoft.com/office/drawing/2014/main" xmlns="" id="{A9048C69-D94F-4186-A491-26E1828F508F}"/>
                  </a:ext>
                </a:extLst>
              </p:cNvPr>
              <p:cNvGrpSpPr/>
              <p:nvPr/>
            </p:nvGrpSpPr>
            <p:grpSpPr>
              <a:xfrm>
                <a:off x="1614748" y="143530"/>
                <a:ext cx="622304" cy="212319"/>
                <a:chOff x="1614748" y="143530"/>
                <a:chExt cx="622304" cy="212319"/>
              </a:xfrm>
            </p:grpSpPr>
            <p:sp>
              <p:nvSpPr>
                <p:cNvPr id="393" name="Freeform 392"/>
                <p:cNvSpPr>
                  <a:spLocks noChangeArrowheads="1"/>
                </p:cNvSpPr>
                <p:nvPr/>
              </p:nvSpPr>
              <p:spPr bwMode="auto">
                <a:xfrm rot="1505432">
                  <a:off x="1614748" y="143530"/>
                  <a:ext cx="96509" cy="56653"/>
                </a:xfrm>
                <a:custGeom>
                  <a:avLst/>
                  <a:gdLst>
                    <a:gd name="T0" fmla="*/ 0 w 1024"/>
                    <a:gd name="T1" fmla="*/ 0 h 606"/>
                    <a:gd name="T2" fmla="*/ 0 w 1024"/>
                    <a:gd name="T3" fmla="*/ 0 h 606"/>
                    <a:gd name="T4" fmla="*/ 522 w 1024"/>
                    <a:gd name="T5" fmla="*/ 292 h 606"/>
                    <a:gd name="T6" fmla="*/ 1002 w 1024"/>
                    <a:gd name="T7" fmla="*/ 104 h 606"/>
                    <a:gd name="T8" fmla="*/ 1023 w 1024"/>
                    <a:gd name="T9" fmla="*/ 396 h 606"/>
                    <a:gd name="T10" fmla="*/ 522 w 1024"/>
                    <a:gd name="T11" fmla="*/ 584 h 606"/>
                    <a:gd name="T12" fmla="*/ 0 w 1024"/>
                    <a:gd name="T13" fmla="*/ 292 h 606"/>
                    <a:gd name="T14" fmla="*/ 0 w 102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4" h="606">
                      <a:moveTo>
                        <a:pt x="0" y="0"/>
                      </a:moveTo>
                      <a:lnTo>
                        <a:pt x="0" y="0"/>
                      </a:lnTo>
                      <a:cubicBezTo>
                        <a:pt x="0" y="125"/>
                        <a:pt x="230" y="250"/>
                        <a:pt x="522" y="292"/>
                      </a:cubicBezTo>
                      <a:cubicBezTo>
                        <a:pt x="793" y="313"/>
                        <a:pt x="1023" y="229"/>
                        <a:pt x="1002" y="104"/>
                      </a:cubicBezTo>
                      <a:cubicBezTo>
                        <a:pt x="1023" y="396"/>
                        <a:pt x="1023" y="396"/>
                        <a:pt x="1023" y="396"/>
                      </a:cubicBezTo>
                      <a:cubicBezTo>
                        <a:pt x="1023" y="521"/>
                        <a:pt x="814" y="605"/>
                        <a:pt x="522" y="584"/>
                      </a:cubicBezTo>
                      <a:cubicBezTo>
                        <a:pt x="251" y="563"/>
                        <a:pt x="22" y="417"/>
                        <a:pt x="0" y="292"/>
                      </a:cubicBezTo>
                      <a:lnTo>
                        <a:pt x="0" y="0"/>
                      </a:lnTo>
                    </a:path>
                  </a:pathLst>
                </a:custGeom>
                <a:solidFill>
                  <a:schemeClr val="tx2">
                    <a:lumMod val="25000"/>
                  </a:schemeClr>
                </a:solidFill>
                <a:ln>
                  <a:noFill/>
                </a:ln>
                <a:effectLs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94" name="Freeform 393"/>
                <p:cNvSpPr>
                  <a:spLocks noChangeArrowheads="1"/>
                </p:cNvSpPr>
                <p:nvPr/>
              </p:nvSpPr>
              <p:spPr bwMode="auto">
                <a:xfrm rot="1505432">
                  <a:off x="1716821" y="274928"/>
                  <a:ext cx="97349" cy="56653"/>
                </a:xfrm>
                <a:custGeom>
                  <a:avLst/>
                  <a:gdLst>
                    <a:gd name="T0" fmla="*/ 0 w 1023"/>
                    <a:gd name="T1" fmla="*/ 0 h 605"/>
                    <a:gd name="T2" fmla="*/ 0 w 1023"/>
                    <a:gd name="T3" fmla="*/ 0 h 605"/>
                    <a:gd name="T4" fmla="*/ 521 w 1023"/>
                    <a:gd name="T5" fmla="*/ 292 h 605"/>
                    <a:gd name="T6" fmla="*/ 1001 w 1023"/>
                    <a:gd name="T7" fmla="*/ 83 h 605"/>
                    <a:gd name="T8" fmla="*/ 1022 w 1023"/>
                    <a:gd name="T9" fmla="*/ 375 h 605"/>
                    <a:gd name="T10" fmla="*/ 521 w 1023"/>
                    <a:gd name="T11" fmla="*/ 584 h 605"/>
                    <a:gd name="T12" fmla="*/ 0 w 1023"/>
                    <a:gd name="T13" fmla="*/ 292 h 605"/>
                    <a:gd name="T14" fmla="*/ 0 w 1023"/>
                    <a:gd name="T15" fmla="*/ 0 h 6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3" h="605">
                      <a:moveTo>
                        <a:pt x="0" y="0"/>
                      </a:moveTo>
                      <a:lnTo>
                        <a:pt x="0" y="0"/>
                      </a:lnTo>
                      <a:cubicBezTo>
                        <a:pt x="0" y="125"/>
                        <a:pt x="230" y="250"/>
                        <a:pt x="521" y="292"/>
                      </a:cubicBezTo>
                      <a:cubicBezTo>
                        <a:pt x="793" y="313"/>
                        <a:pt x="1022" y="229"/>
                        <a:pt x="1001" y="83"/>
                      </a:cubicBezTo>
                      <a:cubicBezTo>
                        <a:pt x="1022" y="375"/>
                        <a:pt x="1022" y="375"/>
                        <a:pt x="1022" y="375"/>
                      </a:cubicBezTo>
                      <a:cubicBezTo>
                        <a:pt x="1022" y="521"/>
                        <a:pt x="814" y="604"/>
                        <a:pt x="521" y="584"/>
                      </a:cubicBezTo>
                      <a:cubicBezTo>
                        <a:pt x="250" y="542"/>
                        <a:pt x="21" y="417"/>
                        <a:pt x="0" y="292"/>
                      </a:cubicBezTo>
                      <a:lnTo>
                        <a:pt x="0" y="0"/>
                      </a:lnTo>
                    </a:path>
                  </a:pathLst>
                </a:custGeom>
                <a:solidFill>
                  <a:schemeClr val="tx2">
                    <a:lumMod val="25000"/>
                  </a:schemeClr>
                </a:solidFill>
                <a:ln>
                  <a:noFill/>
                </a:ln>
                <a:effectLs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95" name="Freeform 394"/>
                <p:cNvSpPr>
                  <a:spLocks noChangeArrowheads="1"/>
                </p:cNvSpPr>
                <p:nvPr/>
              </p:nvSpPr>
              <p:spPr bwMode="auto">
                <a:xfrm rot="1505432">
                  <a:off x="1753181" y="151943"/>
                  <a:ext cx="99027" cy="56653"/>
                </a:xfrm>
                <a:custGeom>
                  <a:avLst/>
                  <a:gdLst>
                    <a:gd name="T0" fmla="*/ 0 w 1044"/>
                    <a:gd name="T1" fmla="*/ 0 h 606"/>
                    <a:gd name="T2" fmla="*/ 0 w 1044"/>
                    <a:gd name="T3" fmla="*/ 0 h 606"/>
                    <a:gd name="T4" fmla="*/ 521 w 1044"/>
                    <a:gd name="T5" fmla="*/ 271 h 606"/>
                    <a:gd name="T6" fmla="*/ 1022 w 1044"/>
                    <a:gd name="T7" fmla="*/ 84 h 606"/>
                    <a:gd name="T8" fmla="*/ 1022 w 1044"/>
                    <a:gd name="T9" fmla="*/ 376 h 606"/>
                    <a:gd name="T10" fmla="*/ 542 w 1044"/>
                    <a:gd name="T11" fmla="*/ 564 h 606"/>
                    <a:gd name="T12" fmla="*/ 21 w 1044"/>
                    <a:gd name="T13" fmla="*/ 293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0" y="126"/>
                        <a:pt x="250" y="251"/>
                        <a:pt x="521" y="271"/>
                      </a:cubicBezTo>
                      <a:cubicBezTo>
                        <a:pt x="813" y="314"/>
                        <a:pt x="1022" y="230"/>
                        <a:pt x="1022" y="84"/>
                      </a:cubicBezTo>
                      <a:cubicBezTo>
                        <a:pt x="1022" y="376"/>
                        <a:pt x="1022" y="376"/>
                        <a:pt x="1022" y="376"/>
                      </a:cubicBezTo>
                      <a:cubicBezTo>
                        <a:pt x="1043" y="522"/>
                        <a:pt x="813" y="605"/>
                        <a:pt x="542" y="564"/>
                      </a:cubicBezTo>
                      <a:cubicBezTo>
                        <a:pt x="250" y="543"/>
                        <a:pt x="21" y="418"/>
                        <a:pt x="21" y="293"/>
                      </a:cubicBezTo>
                      <a:lnTo>
                        <a:pt x="0" y="0"/>
                      </a:lnTo>
                    </a:path>
                  </a:pathLst>
                </a:custGeom>
                <a:solidFill>
                  <a:schemeClr val="tx2">
                    <a:lumMod val="25000"/>
                  </a:schemeClr>
                </a:solidFill>
                <a:ln>
                  <a:noFill/>
                </a:ln>
                <a:effectLs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96" name="Freeform 395"/>
                <p:cNvSpPr>
                  <a:spLocks noChangeArrowheads="1"/>
                </p:cNvSpPr>
                <p:nvPr/>
              </p:nvSpPr>
              <p:spPr bwMode="auto">
                <a:xfrm rot="1505432">
                  <a:off x="1857122" y="280819"/>
                  <a:ext cx="99027" cy="57492"/>
                </a:xfrm>
                <a:custGeom>
                  <a:avLst/>
                  <a:gdLst>
                    <a:gd name="T0" fmla="*/ 0 w 1044"/>
                    <a:gd name="T1" fmla="*/ 0 h 607"/>
                    <a:gd name="T2" fmla="*/ 0 w 1044"/>
                    <a:gd name="T3" fmla="*/ 0 h 607"/>
                    <a:gd name="T4" fmla="*/ 522 w 1044"/>
                    <a:gd name="T5" fmla="*/ 292 h 607"/>
                    <a:gd name="T6" fmla="*/ 1023 w 1044"/>
                    <a:gd name="T7" fmla="*/ 105 h 607"/>
                    <a:gd name="T8" fmla="*/ 1023 w 1044"/>
                    <a:gd name="T9" fmla="*/ 397 h 607"/>
                    <a:gd name="T10" fmla="*/ 543 w 1044"/>
                    <a:gd name="T11" fmla="*/ 584 h 607"/>
                    <a:gd name="T12" fmla="*/ 0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6"/>
                        <a:pt x="250" y="272"/>
                        <a:pt x="522" y="292"/>
                      </a:cubicBezTo>
                      <a:cubicBezTo>
                        <a:pt x="793" y="313"/>
                        <a:pt x="1023" y="230"/>
                        <a:pt x="1023" y="105"/>
                      </a:cubicBezTo>
                      <a:cubicBezTo>
                        <a:pt x="1023" y="397"/>
                        <a:pt x="1023" y="397"/>
                        <a:pt x="1023" y="397"/>
                      </a:cubicBezTo>
                      <a:cubicBezTo>
                        <a:pt x="1043" y="522"/>
                        <a:pt x="814" y="606"/>
                        <a:pt x="543" y="584"/>
                      </a:cubicBezTo>
                      <a:cubicBezTo>
                        <a:pt x="250" y="564"/>
                        <a:pt x="21" y="439"/>
                        <a:pt x="0" y="292"/>
                      </a:cubicBezTo>
                      <a:lnTo>
                        <a:pt x="0" y="0"/>
                      </a:lnTo>
                    </a:path>
                  </a:pathLst>
                </a:custGeom>
                <a:solidFill>
                  <a:schemeClr val="tx2">
                    <a:lumMod val="25000"/>
                  </a:schemeClr>
                </a:solidFill>
                <a:ln>
                  <a:noFill/>
                </a:ln>
                <a:effectLs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97" name="Freeform 396"/>
                <p:cNvSpPr>
                  <a:spLocks noChangeArrowheads="1"/>
                </p:cNvSpPr>
                <p:nvPr/>
              </p:nvSpPr>
              <p:spPr bwMode="auto">
                <a:xfrm rot="1505432">
                  <a:off x="1896423" y="159282"/>
                  <a:ext cx="99027" cy="57492"/>
                </a:xfrm>
                <a:custGeom>
                  <a:avLst/>
                  <a:gdLst>
                    <a:gd name="T0" fmla="*/ 0 w 1044"/>
                    <a:gd name="T1" fmla="*/ 0 h 607"/>
                    <a:gd name="T2" fmla="*/ 0 w 1044"/>
                    <a:gd name="T3" fmla="*/ 0 h 607"/>
                    <a:gd name="T4" fmla="*/ 543 w 1044"/>
                    <a:gd name="T5" fmla="*/ 292 h 607"/>
                    <a:gd name="T6" fmla="*/ 1023 w 1044"/>
                    <a:gd name="T7" fmla="*/ 105 h 607"/>
                    <a:gd name="T8" fmla="*/ 1043 w 1044"/>
                    <a:gd name="T9" fmla="*/ 397 h 607"/>
                    <a:gd name="T10" fmla="*/ 543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0" y="272"/>
                        <a:pt x="543" y="292"/>
                      </a:cubicBezTo>
                      <a:cubicBezTo>
                        <a:pt x="814" y="313"/>
                        <a:pt x="1043" y="230"/>
                        <a:pt x="1023" y="105"/>
                      </a:cubicBezTo>
                      <a:cubicBezTo>
                        <a:pt x="1043" y="397"/>
                        <a:pt x="1043" y="397"/>
                        <a:pt x="1043" y="397"/>
                      </a:cubicBezTo>
                      <a:cubicBezTo>
                        <a:pt x="1043" y="522"/>
                        <a:pt x="835" y="606"/>
                        <a:pt x="543" y="584"/>
                      </a:cubicBezTo>
                      <a:cubicBezTo>
                        <a:pt x="272" y="563"/>
                        <a:pt x="21" y="439"/>
                        <a:pt x="21" y="292"/>
                      </a:cubicBezTo>
                      <a:lnTo>
                        <a:pt x="0" y="0"/>
                      </a:lnTo>
                    </a:path>
                  </a:pathLst>
                </a:custGeom>
                <a:solidFill>
                  <a:schemeClr val="tx2">
                    <a:lumMod val="25000"/>
                  </a:schemeClr>
                </a:solidFill>
                <a:ln>
                  <a:noFill/>
                </a:ln>
                <a:effectLs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98" name="Freeform 397"/>
                <p:cNvSpPr>
                  <a:spLocks noChangeArrowheads="1"/>
                </p:cNvSpPr>
                <p:nvPr/>
              </p:nvSpPr>
              <p:spPr bwMode="auto">
                <a:xfrm rot="1505432">
                  <a:off x="1999473" y="290478"/>
                  <a:ext cx="99027" cy="57492"/>
                </a:xfrm>
                <a:custGeom>
                  <a:avLst/>
                  <a:gdLst>
                    <a:gd name="T0" fmla="*/ 0 w 1044"/>
                    <a:gd name="T1" fmla="*/ 0 h 606"/>
                    <a:gd name="T2" fmla="*/ 0 w 1044"/>
                    <a:gd name="T3" fmla="*/ 0 h 606"/>
                    <a:gd name="T4" fmla="*/ 521 w 1044"/>
                    <a:gd name="T5" fmla="*/ 292 h 606"/>
                    <a:gd name="T6" fmla="*/ 1022 w 1044"/>
                    <a:gd name="T7" fmla="*/ 84 h 606"/>
                    <a:gd name="T8" fmla="*/ 1043 w 1044"/>
                    <a:gd name="T9" fmla="*/ 375 h 606"/>
                    <a:gd name="T10" fmla="*/ 543 w 1044"/>
                    <a:gd name="T11" fmla="*/ 584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92"/>
                      </a:cubicBezTo>
                      <a:cubicBezTo>
                        <a:pt x="814" y="313"/>
                        <a:pt x="1022" y="230"/>
                        <a:pt x="1022" y="84"/>
                      </a:cubicBezTo>
                      <a:cubicBezTo>
                        <a:pt x="1043" y="375"/>
                        <a:pt x="1043" y="375"/>
                        <a:pt x="1043" y="375"/>
                      </a:cubicBezTo>
                      <a:cubicBezTo>
                        <a:pt x="1043" y="521"/>
                        <a:pt x="814" y="605"/>
                        <a:pt x="543" y="584"/>
                      </a:cubicBezTo>
                      <a:cubicBezTo>
                        <a:pt x="271" y="542"/>
                        <a:pt x="21" y="417"/>
                        <a:pt x="21" y="292"/>
                      </a:cubicBezTo>
                      <a:lnTo>
                        <a:pt x="0" y="0"/>
                      </a:lnTo>
                    </a:path>
                  </a:pathLst>
                </a:custGeom>
                <a:solidFill>
                  <a:schemeClr val="tx2">
                    <a:lumMod val="25000"/>
                  </a:schemeClr>
                </a:solidFill>
                <a:ln>
                  <a:noFill/>
                </a:ln>
                <a:effectLs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99" name="Freeform 398"/>
                <p:cNvSpPr>
                  <a:spLocks noChangeArrowheads="1"/>
                </p:cNvSpPr>
                <p:nvPr/>
              </p:nvSpPr>
              <p:spPr bwMode="auto">
                <a:xfrm rot="1505432">
                  <a:off x="2034998" y="167260"/>
                  <a:ext cx="99027" cy="59171"/>
                </a:xfrm>
                <a:custGeom>
                  <a:avLst/>
                  <a:gdLst>
                    <a:gd name="T0" fmla="*/ 0 w 1043"/>
                    <a:gd name="T1" fmla="*/ 0 h 627"/>
                    <a:gd name="T2" fmla="*/ 0 w 1043"/>
                    <a:gd name="T3" fmla="*/ 0 h 627"/>
                    <a:gd name="T4" fmla="*/ 521 w 1043"/>
                    <a:gd name="T5" fmla="*/ 292 h 627"/>
                    <a:gd name="T6" fmla="*/ 1022 w 1043"/>
                    <a:gd name="T7" fmla="*/ 104 h 627"/>
                    <a:gd name="T8" fmla="*/ 1042 w 1043"/>
                    <a:gd name="T9" fmla="*/ 397 h 627"/>
                    <a:gd name="T10" fmla="*/ 542 w 1043"/>
                    <a:gd name="T11" fmla="*/ 584 h 627"/>
                    <a:gd name="T12" fmla="*/ 20 w 1043"/>
                    <a:gd name="T13" fmla="*/ 292 h 627"/>
                    <a:gd name="T14" fmla="*/ 0 w 1043"/>
                    <a:gd name="T15" fmla="*/ 0 h 6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3" h="627">
                      <a:moveTo>
                        <a:pt x="0" y="0"/>
                      </a:moveTo>
                      <a:lnTo>
                        <a:pt x="0" y="0"/>
                      </a:lnTo>
                      <a:cubicBezTo>
                        <a:pt x="20" y="146"/>
                        <a:pt x="250" y="271"/>
                        <a:pt x="521" y="292"/>
                      </a:cubicBezTo>
                      <a:cubicBezTo>
                        <a:pt x="813" y="334"/>
                        <a:pt x="1022" y="230"/>
                        <a:pt x="1022" y="104"/>
                      </a:cubicBezTo>
                      <a:cubicBezTo>
                        <a:pt x="1042" y="397"/>
                        <a:pt x="1042" y="397"/>
                        <a:pt x="1042" y="397"/>
                      </a:cubicBezTo>
                      <a:cubicBezTo>
                        <a:pt x="1042" y="521"/>
                        <a:pt x="813" y="626"/>
                        <a:pt x="542" y="584"/>
                      </a:cubicBezTo>
                      <a:cubicBezTo>
                        <a:pt x="271" y="563"/>
                        <a:pt x="20" y="438"/>
                        <a:pt x="20" y="292"/>
                      </a:cubicBezTo>
                      <a:lnTo>
                        <a:pt x="0" y="0"/>
                      </a:lnTo>
                    </a:path>
                  </a:pathLst>
                </a:custGeom>
                <a:solidFill>
                  <a:schemeClr val="tx2">
                    <a:lumMod val="25000"/>
                  </a:schemeClr>
                </a:solidFill>
                <a:ln>
                  <a:noFill/>
                </a:ln>
                <a:effectLs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400" name="Freeform 399"/>
                <p:cNvSpPr>
                  <a:spLocks noChangeArrowheads="1"/>
                </p:cNvSpPr>
                <p:nvPr/>
              </p:nvSpPr>
              <p:spPr bwMode="auto">
                <a:xfrm rot="1505432">
                  <a:off x="2138025" y="298357"/>
                  <a:ext cx="99027" cy="57492"/>
                </a:xfrm>
                <a:custGeom>
                  <a:avLst/>
                  <a:gdLst>
                    <a:gd name="T0" fmla="*/ 0 w 1044"/>
                    <a:gd name="T1" fmla="*/ 0 h 607"/>
                    <a:gd name="T2" fmla="*/ 0 w 1044"/>
                    <a:gd name="T3" fmla="*/ 0 h 607"/>
                    <a:gd name="T4" fmla="*/ 522 w 1044"/>
                    <a:gd name="T5" fmla="*/ 293 h 607"/>
                    <a:gd name="T6" fmla="*/ 1022 w 1044"/>
                    <a:gd name="T7" fmla="*/ 105 h 607"/>
                    <a:gd name="T8" fmla="*/ 1022 w 1044"/>
                    <a:gd name="T9" fmla="*/ 397 h 607"/>
                    <a:gd name="T10" fmla="*/ 542 w 1044"/>
                    <a:gd name="T11" fmla="*/ 584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7"/>
                        <a:pt x="250" y="272"/>
                        <a:pt x="522" y="293"/>
                      </a:cubicBezTo>
                      <a:cubicBezTo>
                        <a:pt x="813" y="313"/>
                        <a:pt x="1022" y="230"/>
                        <a:pt x="1022" y="105"/>
                      </a:cubicBezTo>
                      <a:cubicBezTo>
                        <a:pt x="1022" y="397"/>
                        <a:pt x="1022" y="397"/>
                        <a:pt x="1022" y="397"/>
                      </a:cubicBezTo>
                      <a:cubicBezTo>
                        <a:pt x="1043" y="522"/>
                        <a:pt x="813" y="606"/>
                        <a:pt x="542" y="584"/>
                      </a:cubicBezTo>
                      <a:cubicBezTo>
                        <a:pt x="250" y="564"/>
                        <a:pt x="21" y="439"/>
                        <a:pt x="21" y="293"/>
                      </a:cubicBezTo>
                      <a:lnTo>
                        <a:pt x="0" y="0"/>
                      </a:lnTo>
                    </a:path>
                  </a:pathLst>
                </a:custGeom>
                <a:solidFill>
                  <a:schemeClr val="tx2">
                    <a:lumMod val="25000"/>
                  </a:schemeClr>
                </a:solidFill>
                <a:ln>
                  <a:noFill/>
                </a:ln>
                <a:effectLs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grpSp>
        </p:grpSp>
      </p:grpSp>
      <p:grpSp>
        <p:nvGrpSpPr>
          <p:cNvPr id="409" name="Group 408">
            <a:extLst>
              <a:ext uri="{FF2B5EF4-FFF2-40B4-BE49-F238E27FC236}">
                <a16:creationId xmlns:a16="http://schemas.microsoft.com/office/drawing/2014/main" xmlns="" id="{E49228EA-649C-4991-9F72-F337F5CC12A8}"/>
              </a:ext>
            </a:extLst>
          </p:cNvPr>
          <p:cNvGrpSpPr/>
          <p:nvPr/>
        </p:nvGrpSpPr>
        <p:grpSpPr>
          <a:xfrm>
            <a:off x="316129" y="-16788"/>
            <a:ext cx="769635" cy="911628"/>
            <a:chOff x="316129" y="-16788"/>
            <a:chExt cx="769635" cy="911628"/>
          </a:xfrm>
        </p:grpSpPr>
        <p:sp>
          <p:nvSpPr>
            <p:cNvPr id="410" name="Freeform 409"/>
            <p:cNvSpPr>
              <a:spLocks noChangeArrowheads="1"/>
            </p:cNvSpPr>
            <p:nvPr/>
          </p:nvSpPr>
          <p:spPr bwMode="auto">
            <a:xfrm rot="3372862">
              <a:off x="504575" y="372405"/>
              <a:ext cx="555558" cy="489311"/>
            </a:xfrm>
            <a:custGeom>
              <a:avLst/>
              <a:gdLst>
                <a:gd name="T0" fmla="*/ 2920 w 5842"/>
                <a:gd name="T1" fmla="*/ 1272 h 5152"/>
                <a:gd name="T2" fmla="*/ 0 w 5842"/>
                <a:gd name="T3" fmla="*/ 2523 h 5152"/>
                <a:gd name="T4" fmla="*/ 0 w 5842"/>
                <a:gd name="T5" fmla="*/ 5151 h 5152"/>
                <a:gd name="T6" fmla="*/ 2920 w 5842"/>
                <a:gd name="T7" fmla="*/ 3901 h 5152"/>
                <a:gd name="T8" fmla="*/ 5841 w 5842"/>
                <a:gd name="T9" fmla="*/ 2649 h 5152"/>
                <a:gd name="T10" fmla="*/ 5841 w 5842"/>
                <a:gd name="T11" fmla="*/ 0 h 5152"/>
                <a:gd name="T12" fmla="*/ 2920 w 5842"/>
                <a:gd name="T13" fmla="*/ 1272 h 5152"/>
              </a:gdLst>
              <a:ahLst/>
              <a:cxnLst>
                <a:cxn ang="0">
                  <a:pos x="T0" y="T1"/>
                </a:cxn>
                <a:cxn ang="0">
                  <a:pos x="T2" y="T3"/>
                </a:cxn>
                <a:cxn ang="0">
                  <a:pos x="T4" y="T5"/>
                </a:cxn>
                <a:cxn ang="0">
                  <a:pos x="T6" y="T7"/>
                </a:cxn>
                <a:cxn ang="0">
                  <a:pos x="T8" y="T9"/>
                </a:cxn>
                <a:cxn ang="0">
                  <a:pos x="T10" y="T11"/>
                </a:cxn>
                <a:cxn ang="0">
                  <a:pos x="T12" y="T13"/>
                </a:cxn>
              </a:cxnLst>
              <a:rect l="0" t="0" r="r" b="b"/>
              <a:pathLst>
                <a:path w="5842" h="5152">
                  <a:moveTo>
                    <a:pt x="2920" y="1272"/>
                  </a:moveTo>
                  <a:lnTo>
                    <a:pt x="0" y="2523"/>
                  </a:lnTo>
                  <a:lnTo>
                    <a:pt x="0" y="5151"/>
                  </a:lnTo>
                  <a:lnTo>
                    <a:pt x="2920" y="3901"/>
                  </a:lnTo>
                  <a:lnTo>
                    <a:pt x="5841" y="2649"/>
                  </a:lnTo>
                  <a:lnTo>
                    <a:pt x="5841" y="0"/>
                  </a:lnTo>
                  <a:lnTo>
                    <a:pt x="2920" y="1272"/>
                  </a:lnTo>
                </a:path>
              </a:pathLst>
            </a:custGeom>
            <a:gradFill flip="none" rotWithShape="1">
              <a:gsLst>
                <a:gs pos="0">
                  <a:schemeClr val="tx2">
                    <a:lumMod val="10000"/>
                  </a:schemeClr>
                </a:gs>
                <a:gs pos="48000">
                  <a:schemeClr val="tx2">
                    <a:lumMod val="50000"/>
                  </a:schemeClr>
                </a:gs>
                <a:gs pos="100000">
                  <a:schemeClr val="tx2">
                    <a:lumMod val="50000"/>
                  </a:schemeClr>
                </a:gs>
              </a:gsLst>
              <a:lin ang="16200000" scaled="1"/>
              <a:tileRect/>
            </a:gradFill>
            <a:ln>
              <a:noFill/>
            </a:ln>
            <a:effectLs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grpSp>
          <p:nvGrpSpPr>
            <p:cNvPr id="411" name="Group 410">
              <a:extLst>
                <a:ext uri="{FF2B5EF4-FFF2-40B4-BE49-F238E27FC236}">
                  <a16:creationId xmlns:a16="http://schemas.microsoft.com/office/drawing/2014/main" xmlns="" id="{546921C7-5DCE-42D7-8AAD-F37F087E9E6E}"/>
                </a:ext>
              </a:extLst>
            </p:cNvPr>
            <p:cNvGrpSpPr/>
            <p:nvPr/>
          </p:nvGrpSpPr>
          <p:grpSpPr>
            <a:xfrm>
              <a:off x="316129" y="-16788"/>
              <a:ext cx="769635" cy="833337"/>
              <a:chOff x="316129" y="-16788"/>
              <a:chExt cx="769635" cy="833337"/>
            </a:xfrm>
          </p:grpSpPr>
          <p:sp>
            <p:nvSpPr>
              <p:cNvPr id="412" name="Freeform 411"/>
              <p:cNvSpPr>
                <a:spLocks noChangeArrowheads="1"/>
              </p:cNvSpPr>
              <p:nvPr/>
            </p:nvSpPr>
            <p:spPr bwMode="auto">
              <a:xfrm rot="3372862">
                <a:off x="361885" y="119483"/>
                <a:ext cx="277779" cy="369292"/>
              </a:xfrm>
              <a:custGeom>
                <a:avLst/>
                <a:gdLst>
                  <a:gd name="T0" fmla="*/ 2921 w 2922"/>
                  <a:gd name="T1" fmla="*/ 3879 h 3880"/>
                  <a:gd name="T2" fmla="*/ 0 w 2922"/>
                  <a:gd name="T3" fmla="*/ 2629 h 3880"/>
                  <a:gd name="T4" fmla="*/ 0 w 2922"/>
                  <a:gd name="T5" fmla="*/ 0 h 3880"/>
                  <a:gd name="T6" fmla="*/ 2921 w 2922"/>
                  <a:gd name="T7" fmla="*/ 1251 h 3880"/>
                  <a:gd name="T8" fmla="*/ 2921 w 2922"/>
                  <a:gd name="T9" fmla="*/ 3879 h 3880"/>
                </a:gdLst>
                <a:ahLst/>
                <a:cxnLst>
                  <a:cxn ang="0">
                    <a:pos x="T0" y="T1"/>
                  </a:cxn>
                  <a:cxn ang="0">
                    <a:pos x="T2" y="T3"/>
                  </a:cxn>
                  <a:cxn ang="0">
                    <a:pos x="T4" y="T5"/>
                  </a:cxn>
                  <a:cxn ang="0">
                    <a:pos x="T6" y="T7"/>
                  </a:cxn>
                  <a:cxn ang="0">
                    <a:pos x="T8" y="T9"/>
                  </a:cxn>
                </a:cxnLst>
                <a:rect l="0" t="0" r="r" b="b"/>
                <a:pathLst>
                  <a:path w="2922" h="3880">
                    <a:moveTo>
                      <a:pt x="2921" y="3879"/>
                    </a:moveTo>
                    <a:lnTo>
                      <a:pt x="0" y="2629"/>
                    </a:lnTo>
                    <a:lnTo>
                      <a:pt x="0" y="0"/>
                    </a:lnTo>
                    <a:lnTo>
                      <a:pt x="2921" y="1251"/>
                    </a:lnTo>
                    <a:lnTo>
                      <a:pt x="2921" y="3879"/>
                    </a:lnTo>
                  </a:path>
                </a:pathLst>
              </a:custGeom>
              <a:gradFill flip="none" rotWithShape="1">
                <a:gsLst>
                  <a:gs pos="0">
                    <a:schemeClr val="tx2">
                      <a:lumMod val="75000"/>
                    </a:schemeClr>
                  </a:gs>
                  <a:gs pos="46000">
                    <a:schemeClr val="tx2">
                      <a:lumMod val="50000"/>
                    </a:schemeClr>
                  </a:gs>
                  <a:gs pos="100000">
                    <a:schemeClr val="tx2">
                      <a:lumMod val="25000"/>
                    </a:schemeClr>
                  </a:gs>
                </a:gsLst>
                <a:path path="circle">
                  <a:fillToRect l="50000" t="130000" r="50000" b="-30000"/>
                </a:path>
                <a:tileRect/>
              </a:gradFill>
              <a:ln>
                <a:noFill/>
              </a:ln>
              <a:effectLs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grpSp>
            <p:nvGrpSpPr>
              <p:cNvPr id="413" name="Group 412">
                <a:extLst>
                  <a:ext uri="{FF2B5EF4-FFF2-40B4-BE49-F238E27FC236}">
                    <a16:creationId xmlns:a16="http://schemas.microsoft.com/office/drawing/2014/main" xmlns="" id="{12272FDB-4495-4DE7-80BD-891D57E23FE2}"/>
                  </a:ext>
                </a:extLst>
              </p:cNvPr>
              <p:cNvGrpSpPr/>
              <p:nvPr/>
            </p:nvGrpSpPr>
            <p:grpSpPr>
              <a:xfrm>
                <a:off x="645038" y="-16788"/>
                <a:ext cx="440726" cy="833337"/>
                <a:chOff x="645038" y="-16788"/>
                <a:chExt cx="440726" cy="833337"/>
              </a:xfrm>
            </p:grpSpPr>
            <p:sp>
              <p:nvSpPr>
                <p:cNvPr id="414" name="Freeform 413"/>
                <p:cNvSpPr>
                  <a:spLocks noChangeArrowheads="1"/>
                </p:cNvSpPr>
                <p:nvPr/>
              </p:nvSpPr>
              <p:spPr bwMode="auto">
                <a:xfrm rot="3372862">
                  <a:off x="440520" y="220271"/>
                  <a:ext cx="833337" cy="359220"/>
                </a:xfrm>
                <a:custGeom>
                  <a:avLst/>
                  <a:gdLst>
                    <a:gd name="T0" fmla="*/ 5841 w 8763"/>
                    <a:gd name="T1" fmla="*/ 0 h 3776"/>
                    <a:gd name="T2" fmla="*/ 2921 w 8763"/>
                    <a:gd name="T3" fmla="*/ 1252 h 3776"/>
                    <a:gd name="T4" fmla="*/ 0 w 8763"/>
                    <a:gd name="T5" fmla="*/ 2524 h 3776"/>
                    <a:gd name="T6" fmla="*/ 2921 w 8763"/>
                    <a:gd name="T7" fmla="*/ 3775 h 3776"/>
                    <a:gd name="T8" fmla="*/ 5841 w 8763"/>
                    <a:gd name="T9" fmla="*/ 2524 h 3776"/>
                    <a:gd name="T10" fmla="*/ 8762 w 8763"/>
                    <a:gd name="T11" fmla="*/ 1252 h 3776"/>
                    <a:gd name="T12" fmla="*/ 5841 w 8763"/>
                    <a:gd name="T13" fmla="*/ 0 h 3776"/>
                  </a:gdLst>
                  <a:ahLst/>
                  <a:cxnLst>
                    <a:cxn ang="0">
                      <a:pos x="T0" y="T1"/>
                    </a:cxn>
                    <a:cxn ang="0">
                      <a:pos x="T2" y="T3"/>
                    </a:cxn>
                    <a:cxn ang="0">
                      <a:pos x="T4" y="T5"/>
                    </a:cxn>
                    <a:cxn ang="0">
                      <a:pos x="T6" y="T7"/>
                    </a:cxn>
                    <a:cxn ang="0">
                      <a:pos x="T8" y="T9"/>
                    </a:cxn>
                    <a:cxn ang="0">
                      <a:pos x="T10" y="T11"/>
                    </a:cxn>
                    <a:cxn ang="0">
                      <a:pos x="T12" y="T13"/>
                    </a:cxn>
                  </a:cxnLst>
                  <a:rect l="0" t="0" r="r" b="b"/>
                  <a:pathLst>
                    <a:path w="8763" h="3776">
                      <a:moveTo>
                        <a:pt x="5841" y="0"/>
                      </a:moveTo>
                      <a:lnTo>
                        <a:pt x="2921" y="1252"/>
                      </a:lnTo>
                      <a:lnTo>
                        <a:pt x="0" y="2524"/>
                      </a:lnTo>
                      <a:lnTo>
                        <a:pt x="2921" y="3775"/>
                      </a:lnTo>
                      <a:lnTo>
                        <a:pt x="5841" y="2524"/>
                      </a:lnTo>
                      <a:lnTo>
                        <a:pt x="8762" y="1252"/>
                      </a:lnTo>
                      <a:lnTo>
                        <a:pt x="5841" y="0"/>
                      </a:lnTo>
                    </a:path>
                  </a:pathLst>
                </a:custGeom>
                <a:gradFill flip="none" rotWithShape="1">
                  <a:gsLst>
                    <a:gs pos="0">
                      <a:schemeClr val="tx2"/>
                    </a:gs>
                    <a:gs pos="59000">
                      <a:schemeClr val="tx2">
                        <a:lumMod val="90000"/>
                      </a:schemeClr>
                    </a:gs>
                    <a:gs pos="83000">
                      <a:schemeClr val="tx2">
                        <a:lumMod val="75000"/>
                      </a:schemeClr>
                    </a:gs>
                    <a:gs pos="100000">
                      <a:schemeClr val="tx2">
                        <a:lumMod val="75000"/>
                      </a:schemeClr>
                    </a:gs>
                  </a:gsLst>
                  <a:lin ang="5400000" scaled="1"/>
                  <a:tileRect/>
                </a:gradFill>
                <a:ln>
                  <a:noFill/>
                </a:ln>
                <a:effectLs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grpSp>
              <p:nvGrpSpPr>
                <p:cNvPr id="415" name="Group 414">
                  <a:extLst>
                    <a:ext uri="{FF2B5EF4-FFF2-40B4-BE49-F238E27FC236}">
                      <a16:creationId xmlns:a16="http://schemas.microsoft.com/office/drawing/2014/main" xmlns="" id="{2E91FAF6-6B6A-4895-A568-004D0BC21EFA}"/>
                    </a:ext>
                  </a:extLst>
                </p:cNvPr>
                <p:cNvGrpSpPr/>
                <p:nvPr/>
              </p:nvGrpSpPr>
              <p:grpSpPr>
                <a:xfrm>
                  <a:off x="645038" y="126103"/>
                  <a:ext cx="440726" cy="517098"/>
                  <a:chOff x="645038" y="126103"/>
                  <a:chExt cx="440726" cy="517098"/>
                </a:xfrm>
              </p:grpSpPr>
              <p:grpSp>
                <p:nvGrpSpPr>
                  <p:cNvPr id="416" name="Group 415">
                    <a:extLst>
                      <a:ext uri="{FF2B5EF4-FFF2-40B4-BE49-F238E27FC236}">
                        <a16:creationId xmlns:a16="http://schemas.microsoft.com/office/drawing/2014/main" xmlns="" id="{379831B6-8E0B-420F-B430-68BF5CE8CDAE}"/>
                      </a:ext>
                    </a:extLst>
                  </p:cNvPr>
                  <p:cNvGrpSpPr/>
                  <p:nvPr/>
                </p:nvGrpSpPr>
                <p:grpSpPr>
                  <a:xfrm>
                    <a:off x="668087" y="126103"/>
                    <a:ext cx="417677" cy="502494"/>
                    <a:chOff x="668087" y="126103"/>
                    <a:chExt cx="417677" cy="502494"/>
                  </a:xfrm>
                </p:grpSpPr>
                <p:sp>
                  <p:nvSpPr>
                    <p:cNvPr id="426" name="Freeform 425"/>
                    <p:cNvSpPr>
                      <a:spLocks noChangeArrowheads="1"/>
                    </p:cNvSpPr>
                    <p:nvPr/>
                  </p:nvSpPr>
                  <p:spPr bwMode="auto">
                    <a:xfrm rot="3372862">
                      <a:off x="644382" y="149808"/>
                      <a:ext cx="98188" cy="50778"/>
                    </a:xfrm>
                    <a:custGeom>
                      <a:avLst/>
                      <a:gdLst>
                        <a:gd name="T0" fmla="*/ 1022 w 1044"/>
                        <a:gd name="T1" fmla="*/ 333 h 543"/>
                        <a:gd name="T2" fmla="*/ 1022 w 1044"/>
                        <a:gd name="T3" fmla="*/ 333 h 543"/>
                        <a:gd name="T4" fmla="*/ 500 w 1044"/>
                        <a:gd name="T5" fmla="*/ 41 h 543"/>
                        <a:gd name="T6" fmla="*/ 20 w 1044"/>
                        <a:gd name="T7" fmla="*/ 229 h 543"/>
                        <a:gd name="T8" fmla="*/ 542 w 1044"/>
                        <a:gd name="T9" fmla="*/ 521 h 543"/>
                        <a:gd name="T10" fmla="*/ 1022 w 1044"/>
                        <a:gd name="T11" fmla="*/ 333 h 543"/>
                      </a:gdLst>
                      <a:ahLst/>
                      <a:cxnLst>
                        <a:cxn ang="0">
                          <a:pos x="T0" y="T1"/>
                        </a:cxn>
                        <a:cxn ang="0">
                          <a:pos x="T2" y="T3"/>
                        </a:cxn>
                        <a:cxn ang="0">
                          <a:pos x="T4" y="T5"/>
                        </a:cxn>
                        <a:cxn ang="0">
                          <a:pos x="T6" y="T7"/>
                        </a:cxn>
                        <a:cxn ang="0">
                          <a:pos x="T8" y="T9"/>
                        </a:cxn>
                        <a:cxn ang="0">
                          <a:pos x="T10" y="T11"/>
                        </a:cxn>
                      </a:cxnLst>
                      <a:rect l="0" t="0" r="r" b="b"/>
                      <a:pathLst>
                        <a:path w="1044" h="543">
                          <a:moveTo>
                            <a:pt x="1022" y="333"/>
                          </a:moveTo>
                          <a:lnTo>
                            <a:pt x="1022" y="333"/>
                          </a:lnTo>
                          <a:cubicBezTo>
                            <a:pt x="1022" y="187"/>
                            <a:pt x="793" y="62"/>
                            <a:pt x="500" y="41"/>
                          </a:cubicBezTo>
                          <a:cubicBezTo>
                            <a:pt x="229" y="0"/>
                            <a:pt x="0" y="104"/>
                            <a:pt x="20" y="229"/>
                          </a:cubicBezTo>
                          <a:cubicBezTo>
                            <a:pt x="20" y="354"/>
                            <a:pt x="250" y="479"/>
                            <a:pt x="542" y="521"/>
                          </a:cubicBezTo>
                          <a:cubicBezTo>
                            <a:pt x="813" y="542"/>
                            <a:pt x="1043" y="458"/>
                            <a:pt x="1022" y="333"/>
                          </a:cubicBezTo>
                        </a:path>
                      </a:pathLst>
                    </a:custGeom>
                    <a:solidFill>
                      <a:schemeClr val="tx2"/>
                    </a:solidFill>
                    <a:ln>
                      <a:noFill/>
                    </a:ln>
                    <a:effectLst/>
                    <a:extLst/>
                  </p:spPr>
                  <p:txBody>
                    <a:bodyPr wrap="none" lIns="0" tIns="0" rIns="0" bIns="0" anchor="ctr">
                      <a:normAutofit fontScale="2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427" name="Freeform 426"/>
                    <p:cNvSpPr>
                      <a:spLocks noChangeArrowheads="1"/>
                    </p:cNvSpPr>
                    <p:nvPr/>
                  </p:nvSpPr>
                  <p:spPr bwMode="auto">
                    <a:xfrm rot="3372862">
                      <a:off x="664481" y="314382"/>
                      <a:ext cx="99027" cy="51617"/>
                    </a:xfrm>
                    <a:custGeom>
                      <a:avLst/>
                      <a:gdLst>
                        <a:gd name="T0" fmla="*/ 1022 w 1044"/>
                        <a:gd name="T1" fmla="*/ 313 h 544"/>
                        <a:gd name="T2" fmla="*/ 1022 w 1044"/>
                        <a:gd name="T3" fmla="*/ 313 h 544"/>
                        <a:gd name="T4" fmla="*/ 501 w 1044"/>
                        <a:gd name="T5" fmla="*/ 21 h 544"/>
                        <a:gd name="T6" fmla="*/ 21 w 1044"/>
                        <a:gd name="T7" fmla="*/ 230 h 544"/>
                        <a:gd name="T8" fmla="*/ 542 w 1044"/>
                        <a:gd name="T9" fmla="*/ 522 h 544"/>
                        <a:gd name="T10" fmla="*/ 1022 w 1044"/>
                        <a:gd name="T11" fmla="*/ 313 h 544"/>
                      </a:gdLst>
                      <a:ahLst/>
                      <a:cxnLst>
                        <a:cxn ang="0">
                          <a:pos x="T0" y="T1"/>
                        </a:cxn>
                        <a:cxn ang="0">
                          <a:pos x="T2" y="T3"/>
                        </a:cxn>
                        <a:cxn ang="0">
                          <a:pos x="T4" y="T5"/>
                        </a:cxn>
                        <a:cxn ang="0">
                          <a:pos x="T6" y="T7"/>
                        </a:cxn>
                        <a:cxn ang="0">
                          <a:pos x="T8" y="T9"/>
                        </a:cxn>
                        <a:cxn ang="0">
                          <a:pos x="T10" y="T11"/>
                        </a:cxn>
                      </a:cxnLst>
                      <a:rect l="0" t="0" r="r" b="b"/>
                      <a:pathLst>
                        <a:path w="1044" h="544">
                          <a:moveTo>
                            <a:pt x="1022" y="313"/>
                          </a:moveTo>
                          <a:lnTo>
                            <a:pt x="1022" y="313"/>
                          </a:lnTo>
                          <a:cubicBezTo>
                            <a:pt x="1022" y="188"/>
                            <a:pt x="793" y="63"/>
                            <a:pt x="501" y="21"/>
                          </a:cubicBezTo>
                          <a:cubicBezTo>
                            <a:pt x="230" y="0"/>
                            <a:pt x="0" y="83"/>
                            <a:pt x="21" y="230"/>
                          </a:cubicBezTo>
                          <a:cubicBezTo>
                            <a:pt x="21" y="355"/>
                            <a:pt x="251" y="480"/>
                            <a:pt x="542" y="522"/>
                          </a:cubicBezTo>
                          <a:cubicBezTo>
                            <a:pt x="814" y="543"/>
                            <a:pt x="1043" y="459"/>
                            <a:pt x="1022" y="313"/>
                          </a:cubicBezTo>
                        </a:path>
                      </a:pathLst>
                    </a:custGeom>
                    <a:solidFill>
                      <a:schemeClr val="tx2"/>
                    </a:solidFill>
                    <a:ln>
                      <a:noFill/>
                    </a:ln>
                    <a:effectLst/>
                    <a:extLst/>
                  </p:spPr>
                  <p:txBody>
                    <a:bodyPr wrap="none" lIns="0" tIns="0" rIns="0" bIns="0" anchor="ctr">
                      <a:normAutofit fontScale="2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428" name="Freeform 427"/>
                    <p:cNvSpPr>
                      <a:spLocks noChangeArrowheads="1"/>
                    </p:cNvSpPr>
                    <p:nvPr/>
                  </p:nvSpPr>
                  <p:spPr bwMode="auto">
                    <a:xfrm rot="3372862">
                      <a:off x="760385" y="228981"/>
                      <a:ext cx="97349" cy="50778"/>
                    </a:xfrm>
                    <a:custGeom>
                      <a:avLst/>
                      <a:gdLst>
                        <a:gd name="T0" fmla="*/ 1022 w 1023"/>
                        <a:gd name="T1" fmla="*/ 313 h 544"/>
                        <a:gd name="T2" fmla="*/ 1022 w 1023"/>
                        <a:gd name="T3" fmla="*/ 313 h 544"/>
                        <a:gd name="T4" fmla="*/ 501 w 1023"/>
                        <a:gd name="T5" fmla="*/ 21 h 544"/>
                        <a:gd name="T6" fmla="*/ 0 w 1023"/>
                        <a:gd name="T7" fmla="*/ 229 h 544"/>
                        <a:gd name="T8" fmla="*/ 521 w 1023"/>
                        <a:gd name="T9" fmla="*/ 500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1"/>
                          </a:cubicBezTo>
                          <a:cubicBezTo>
                            <a:pt x="208" y="0"/>
                            <a:pt x="0" y="83"/>
                            <a:pt x="0" y="229"/>
                          </a:cubicBezTo>
                          <a:cubicBezTo>
                            <a:pt x="0" y="355"/>
                            <a:pt x="250" y="480"/>
                            <a:pt x="521" y="500"/>
                          </a:cubicBezTo>
                          <a:cubicBezTo>
                            <a:pt x="813" y="543"/>
                            <a:pt x="1022" y="459"/>
                            <a:pt x="1022" y="313"/>
                          </a:cubicBezTo>
                        </a:path>
                      </a:pathLst>
                    </a:custGeom>
                    <a:solidFill>
                      <a:schemeClr val="tx2"/>
                    </a:solidFill>
                    <a:ln>
                      <a:noFill/>
                    </a:ln>
                    <a:effectLst/>
                    <a:extLst/>
                  </p:spPr>
                  <p:txBody>
                    <a:bodyPr wrap="none" lIns="0" tIns="0" rIns="0" bIns="0" anchor="ctr">
                      <a:normAutofit fontScale="2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429" name="Freeform 428"/>
                    <p:cNvSpPr>
                      <a:spLocks noChangeArrowheads="1"/>
                    </p:cNvSpPr>
                    <p:nvPr/>
                  </p:nvSpPr>
                  <p:spPr bwMode="auto">
                    <a:xfrm rot="3372862">
                      <a:off x="780715" y="393650"/>
                      <a:ext cx="98188" cy="49099"/>
                    </a:xfrm>
                    <a:custGeom>
                      <a:avLst/>
                      <a:gdLst>
                        <a:gd name="T0" fmla="*/ 1044 w 1045"/>
                        <a:gd name="T1" fmla="*/ 313 h 522"/>
                        <a:gd name="T2" fmla="*/ 1044 w 1045"/>
                        <a:gd name="T3" fmla="*/ 313 h 522"/>
                        <a:gd name="T4" fmla="*/ 501 w 1045"/>
                        <a:gd name="T5" fmla="*/ 21 h 522"/>
                        <a:gd name="T6" fmla="*/ 21 w 1045"/>
                        <a:gd name="T7" fmla="*/ 208 h 522"/>
                        <a:gd name="T8" fmla="*/ 543 w 1045"/>
                        <a:gd name="T9" fmla="*/ 500 h 522"/>
                        <a:gd name="T10" fmla="*/ 1044 w 1045"/>
                        <a:gd name="T11" fmla="*/ 313 h 522"/>
                      </a:gdLst>
                      <a:ahLst/>
                      <a:cxnLst>
                        <a:cxn ang="0">
                          <a:pos x="T0" y="T1"/>
                        </a:cxn>
                        <a:cxn ang="0">
                          <a:pos x="T2" y="T3"/>
                        </a:cxn>
                        <a:cxn ang="0">
                          <a:pos x="T4" y="T5"/>
                        </a:cxn>
                        <a:cxn ang="0">
                          <a:pos x="T6" y="T7"/>
                        </a:cxn>
                        <a:cxn ang="0">
                          <a:pos x="T8" y="T9"/>
                        </a:cxn>
                        <a:cxn ang="0">
                          <a:pos x="T10" y="T11"/>
                        </a:cxn>
                      </a:cxnLst>
                      <a:rect l="0" t="0" r="r" b="b"/>
                      <a:pathLst>
                        <a:path w="1045" h="522">
                          <a:moveTo>
                            <a:pt x="1044" y="313"/>
                          </a:moveTo>
                          <a:lnTo>
                            <a:pt x="1044" y="313"/>
                          </a:lnTo>
                          <a:cubicBezTo>
                            <a:pt x="1022" y="187"/>
                            <a:pt x="793" y="41"/>
                            <a:pt x="501" y="21"/>
                          </a:cubicBezTo>
                          <a:cubicBezTo>
                            <a:pt x="230" y="0"/>
                            <a:pt x="0" y="83"/>
                            <a:pt x="21" y="208"/>
                          </a:cubicBezTo>
                          <a:cubicBezTo>
                            <a:pt x="21" y="354"/>
                            <a:pt x="271" y="480"/>
                            <a:pt x="543" y="500"/>
                          </a:cubicBezTo>
                          <a:cubicBezTo>
                            <a:pt x="814" y="521"/>
                            <a:pt x="1044" y="438"/>
                            <a:pt x="1044" y="313"/>
                          </a:cubicBezTo>
                        </a:path>
                      </a:pathLst>
                    </a:custGeom>
                    <a:solidFill>
                      <a:schemeClr val="tx2"/>
                    </a:solidFill>
                    <a:ln>
                      <a:noFill/>
                    </a:ln>
                    <a:effectLst/>
                    <a:extLst/>
                  </p:spPr>
                  <p:txBody>
                    <a:bodyPr wrap="none" lIns="0" tIns="0" rIns="0" bIns="0" anchor="ctr">
                      <a:normAutofit fontScale="2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430" name="Freeform 429"/>
                    <p:cNvSpPr>
                      <a:spLocks noChangeArrowheads="1"/>
                    </p:cNvSpPr>
                    <p:nvPr/>
                  </p:nvSpPr>
                  <p:spPr bwMode="auto">
                    <a:xfrm rot="3372862">
                      <a:off x="877578" y="311900"/>
                      <a:ext cx="99027" cy="49099"/>
                    </a:xfrm>
                    <a:custGeom>
                      <a:avLst/>
                      <a:gdLst>
                        <a:gd name="T0" fmla="*/ 1023 w 1044"/>
                        <a:gd name="T1" fmla="*/ 313 h 522"/>
                        <a:gd name="T2" fmla="*/ 1023 w 1044"/>
                        <a:gd name="T3" fmla="*/ 313 h 522"/>
                        <a:gd name="T4" fmla="*/ 501 w 1044"/>
                        <a:gd name="T5" fmla="*/ 21 h 522"/>
                        <a:gd name="T6" fmla="*/ 0 w 1044"/>
                        <a:gd name="T7" fmla="*/ 208 h 522"/>
                        <a:gd name="T8" fmla="*/ 543 w 1044"/>
                        <a:gd name="T9" fmla="*/ 500 h 522"/>
                        <a:gd name="T10" fmla="*/ 1023 w 1044"/>
                        <a:gd name="T11" fmla="*/ 313 h 522"/>
                      </a:gdLst>
                      <a:ahLst/>
                      <a:cxnLst>
                        <a:cxn ang="0">
                          <a:pos x="T0" y="T1"/>
                        </a:cxn>
                        <a:cxn ang="0">
                          <a:pos x="T2" y="T3"/>
                        </a:cxn>
                        <a:cxn ang="0">
                          <a:pos x="T4" y="T5"/>
                        </a:cxn>
                        <a:cxn ang="0">
                          <a:pos x="T6" y="T7"/>
                        </a:cxn>
                        <a:cxn ang="0">
                          <a:pos x="T8" y="T9"/>
                        </a:cxn>
                        <a:cxn ang="0">
                          <a:pos x="T10" y="T11"/>
                        </a:cxn>
                      </a:cxnLst>
                      <a:rect l="0" t="0" r="r" b="b"/>
                      <a:pathLst>
                        <a:path w="1044" h="522">
                          <a:moveTo>
                            <a:pt x="1023" y="313"/>
                          </a:moveTo>
                          <a:lnTo>
                            <a:pt x="1023" y="313"/>
                          </a:lnTo>
                          <a:cubicBezTo>
                            <a:pt x="1023" y="167"/>
                            <a:pt x="772" y="41"/>
                            <a:pt x="501" y="21"/>
                          </a:cubicBezTo>
                          <a:cubicBezTo>
                            <a:pt x="230" y="0"/>
                            <a:pt x="0" y="83"/>
                            <a:pt x="0" y="208"/>
                          </a:cubicBezTo>
                          <a:cubicBezTo>
                            <a:pt x="21" y="354"/>
                            <a:pt x="250" y="480"/>
                            <a:pt x="543" y="500"/>
                          </a:cubicBezTo>
                          <a:cubicBezTo>
                            <a:pt x="814" y="521"/>
                            <a:pt x="1043" y="438"/>
                            <a:pt x="1023" y="313"/>
                          </a:cubicBezTo>
                        </a:path>
                      </a:pathLst>
                    </a:custGeom>
                    <a:solidFill>
                      <a:schemeClr val="tx2"/>
                    </a:solidFill>
                    <a:ln>
                      <a:noFill/>
                    </a:ln>
                    <a:effectLst/>
                    <a:extLst/>
                  </p:spPr>
                  <p:txBody>
                    <a:bodyPr wrap="none" lIns="0" tIns="0" rIns="0" bIns="0" anchor="ctr">
                      <a:normAutofit fontScale="2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431" name="Freeform 430"/>
                    <p:cNvSpPr>
                      <a:spLocks noChangeArrowheads="1"/>
                    </p:cNvSpPr>
                    <p:nvPr/>
                  </p:nvSpPr>
                  <p:spPr bwMode="auto">
                    <a:xfrm rot="3372862">
                      <a:off x="898703" y="475706"/>
                      <a:ext cx="97349" cy="50778"/>
                    </a:xfrm>
                    <a:custGeom>
                      <a:avLst/>
                      <a:gdLst>
                        <a:gd name="T0" fmla="*/ 1022 w 1023"/>
                        <a:gd name="T1" fmla="*/ 314 h 544"/>
                        <a:gd name="T2" fmla="*/ 1022 w 1023"/>
                        <a:gd name="T3" fmla="*/ 314 h 544"/>
                        <a:gd name="T4" fmla="*/ 501 w 1023"/>
                        <a:gd name="T5" fmla="*/ 43 h 544"/>
                        <a:gd name="T6" fmla="*/ 0 w 1023"/>
                        <a:gd name="T7" fmla="*/ 230 h 544"/>
                        <a:gd name="T8" fmla="*/ 521 w 1023"/>
                        <a:gd name="T9" fmla="*/ 522 h 544"/>
                        <a:gd name="T10" fmla="*/ 1022 w 1023"/>
                        <a:gd name="T11" fmla="*/ 314 h 544"/>
                      </a:gdLst>
                      <a:ahLst/>
                      <a:cxnLst>
                        <a:cxn ang="0">
                          <a:pos x="T0" y="T1"/>
                        </a:cxn>
                        <a:cxn ang="0">
                          <a:pos x="T2" y="T3"/>
                        </a:cxn>
                        <a:cxn ang="0">
                          <a:pos x="T4" y="T5"/>
                        </a:cxn>
                        <a:cxn ang="0">
                          <a:pos x="T6" y="T7"/>
                        </a:cxn>
                        <a:cxn ang="0">
                          <a:pos x="T8" y="T9"/>
                        </a:cxn>
                        <a:cxn ang="0">
                          <a:pos x="T10" y="T11"/>
                        </a:cxn>
                      </a:cxnLst>
                      <a:rect l="0" t="0" r="r" b="b"/>
                      <a:pathLst>
                        <a:path w="1023" h="544">
                          <a:moveTo>
                            <a:pt x="1022" y="314"/>
                          </a:moveTo>
                          <a:lnTo>
                            <a:pt x="1022" y="314"/>
                          </a:lnTo>
                          <a:cubicBezTo>
                            <a:pt x="1022" y="188"/>
                            <a:pt x="772" y="63"/>
                            <a:pt x="501" y="43"/>
                          </a:cubicBezTo>
                          <a:cubicBezTo>
                            <a:pt x="209" y="0"/>
                            <a:pt x="0" y="84"/>
                            <a:pt x="0" y="230"/>
                          </a:cubicBezTo>
                          <a:cubicBezTo>
                            <a:pt x="21" y="355"/>
                            <a:pt x="250" y="480"/>
                            <a:pt x="521" y="522"/>
                          </a:cubicBezTo>
                          <a:cubicBezTo>
                            <a:pt x="814" y="543"/>
                            <a:pt x="1022" y="460"/>
                            <a:pt x="1022" y="314"/>
                          </a:cubicBezTo>
                        </a:path>
                      </a:pathLst>
                    </a:custGeom>
                    <a:solidFill>
                      <a:schemeClr val="tx2"/>
                    </a:solidFill>
                    <a:ln>
                      <a:noFill/>
                    </a:ln>
                    <a:effectLst/>
                    <a:extLst/>
                  </p:spPr>
                  <p:txBody>
                    <a:bodyPr wrap="none" lIns="0" tIns="0" rIns="0" bIns="0" anchor="ctr">
                      <a:normAutofit fontScale="2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432" name="Freeform 431"/>
                    <p:cNvSpPr>
                      <a:spLocks noChangeArrowheads="1"/>
                    </p:cNvSpPr>
                    <p:nvPr/>
                  </p:nvSpPr>
                  <p:spPr bwMode="auto">
                    <a:xfrm rot="3372862">
                      <a:off x="992208" y="389191"/>
                      <a:ext cx="96509" cy="50778"/>
                    </a:xfrm>
                    <a:custGeom>
                      <a:avLst/>
                      <a:gdLst>
                        <a:gd name="T0" fmla="*/ 1022 w 1023"/>
                        <a:gd name="T1" fmla="*/ 313 h 544"/>
                        <a:gd name="T2" fmla="*/ 1022 w 1023"/>
                        <a:gd name="T3" fmla="*/ 313 h 544"/>
                        <a:gd name="T4" fmla="*/ 500 w 1023"/>
                        <a:gd name="T5" fmla="*/ 21 h 544"/>
                        <a:gd name="T6" fmla="*/ 0 w 1023"/>
                        <a:gd name="T7" fmla="*/ 209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22" y="188"/>
                            <a:pt x="771" y="63"/>
                            <a:pt x="500" y="21"/>
                          </a:cubicBezTo>
                          <a:cubicBezTo>
                            <a:pt x="208" y="0"/>
                            <a:pt x="0" y="84"/>
                            <a:pt x="0" y="209"/>
                          </a:cubicBezTo>
                          <a:cubicBezTo>
                            <a:pt x="20" y="355"/>
                            <a:pt x="250" y="480"/>
                            <a:pt x="521" y="501"/>
                          </a:cubicBezTo>
                          <a:cubicBezTo>
                            <a:pt x="813" y="543"/>
                            <a:pt x="1022" y="439"/>
                            <a:pt x="1022" y="313"/>
                          </a:cubicBezTo>
                        </a:path>
                      </a:pathLst>
                    </a:custGeom>
                    <a:solidFill>
                      <a:schemeClr val="tx2"/>
                    </a:solidFill>
                    <a:ln>
                      <a:noFill/>
                    </a:ln>
                    <a:effectLst/>
                    <a:extLst/>
                  </p:spPr>
                  <p:txBody>
                    <a:bodyPr wrap="none" lIns="0" tIns="0" rIns="0" bIns="0" anchor="ctr">
                      <a:normAutofit fontScale="2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433" name="Freeform 432"/>
                    <p:cNvSpPr>
                      <a:spLocks noChangeArrowheads="1"/>
                    </p:cNvSpPr>
                    <p:nvPr/>
                  </p:nvSpPr>
                  <p:spPr bwMode="auto">
                    <a:xfrm rot="3372862">
                      <a:off x="1012540" y="555373"/>
                      <a:ext cx="97349" cy="49099"/>
                    </a:xfrm>
                    <a:custGeom>
                      <a:avLst/>
                      <a:gdLst>
                        <a:gd name="T0" fmla="*/ 1022 w 1023"/>
                        <a:gd name="T1" fmla="*/ 313 h 522"/>
                        <a:gd name="T2" fmla="*/ 1022 w 1023"/>
                        <a:gd name="T3" fmla="*/ 313 h 522"/>
                        <a:gd name="T4" fmla="*/ 500 w 1023"/>
                        <a:gd name="T5" fmla="*/ 21 h 522"/>
                        <a:gd name="T6" fmla="*/ 0 w 1023"/>
                        <a:gd name="T7" fmla="*/ 208 h 522"/>
                        <a:gd name="T8" fmla="*/ 522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67"/>
                            <a:pt x="772" y="42"/>
                            <a:pt x="500" y="21"/>
                          </a:cubicBezTo>
                          <a:cubicBezTo>
                            <a:pt x="209" y="0"/>
                            <a:pt x="0" y="84"/>
                            <a:pt x="0" y="208"/>
                          </a:cubicBezTo>
                          <a:cubicBezTo>
                            <a:pt x="21" y="355"/>
                            <a:pt x="250" y="480"/>
                            <a:pt x="522" y="501"/>
                          </a:cubicBezTo>
                          <a:cubicBezTo>
                            <a:pt x="813" y="521"/>
                            <a:pt x="1022" y="438"/>
                            <a:pt x="1022" y="313"/>
                          </a:cubicBezTo>
                        </a:path>
                      </a:pathLst>
                    </a:custGeom>
                    <a:solidFill>
                      <a:schemeClr val="tx2"/>
                    </a:solidFill>
                    <a:ln>
                      <a:noFill/>
                    </a:ln>
                    <a:effectLst/>
                    <a:extLst/>
                  </p:spPr>
                  <p:txBody>
                    <a:bodyPr wrap="none" lIns="0" tIns="0" rIns="0" bIns="0" anchor="ctr">
                      <a:normAutofit fontScale="2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grpSp>
              <p:grpSp>
                <p:nvGrpSpPr>
                  <p:cNvPr id="417" name="Group 416">
                    <a:extLst>
                      <a:ext uri="{FF2B5EF4-FFF2-40B4-BE49-F238E27FC236}">
                        <a16:creationId xmlns:a16="http://schemas.microsoft.com/office/drawing/2014/main" xmlns="" id="{28957872-2D13-4E7E-BC5E-FA515D5E88AF}"/>
                      </a:ext>
                    </a:extLst>
                  </p:cNvPr>
                  <p:cNvGrpSpPr/>
                  <p:nvPr/>
                </p:nvGrpSpPr>
                <p:grpSpPr>
                  <a:xfrm>
                    <a:off x="645038" y="141408"/>
                    <a:ext cx="425857" cy="501793"/>
                    <a:chOff x="645038" y="141408"/>
                    <a:chExt cx="425857" cy="501793"/>
                  </a:xfrm>
                </p:grpSpPr>
                <p:sp>
                  <p:nvSpPr>
                    <p:cNvPr id="418" name="Freeform 417"/>
                    <p:cNvSpPr>
                      <a:spLocks noChangeArrowheads="1"/>
                    </p:cNvSpPr>
                    <p:nvPr/>
                  </p:nvSpPr>
                  <p:spPr bwMode="auto">
                    <a:xfrm rot="3372862">
                      <a:off x="625110" y="161336"/>
                      <a:ext cx="96509" cy="56653"/>
                    </a:xfrm>
                    <a:custGeom>
                      <a:avLst/>
                      <a:gdLst>
                        <a:gd name="T0" fmla="*/ 0 w 1024"/>
                        <a:gd name="T1" fmla="*/ 0 h 606"/>
                        <a:gd name="T2" fmla="*/ 0 w 1024"/>
                        <a:gd name="T3" fmla="*/ 0 h 606"/>
                        <a:gd name="T4" fmla="*/ 522 w 1024"/>
                        <a:gd name="T5" fmla="*/ 292 h 606"/>
                        <a:gd name="T6" fmla="*/ 1002 w 1024"/>
                        <a:gd name="T7" fmla="*/ 104 h 606"/>
                        <a:gd name="T8" fmla="*/ 1023 w 1024"/>
                        <a:gd name="T9" fmla="*/ 396 h 606"/>
                        <a:gd name="T10" fmla="*/ 522 w 1024"/>
                        <a:gd name="T11" fmla="*/ 584 h 606"/>
                        <a:gd name="T12" fmla="*/ 0 w 1024"/>
                        <a:gd name="T13" fmla="*/ 292 h 606"/>
                        <a:gd name="T14" fmla="*/ 0 w 102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4" h="606">
                          <a:moveTo>
                            <a:pt x="0" y="0"/>
                          </a:moveTo>
                          <a:lnTo>
                            <a:pt x="0" y="0"/>
                          </a:lnTo>
                          <a:cubicBezTo>
                            <a:pt x="0" y="125"/>
                            <a:pt x="230" y="250"/>
                            <a:pt x="522" y="292"/>
                          </a:cubicBezTo>
                          <a:cubicBezTo>
                            <a:pt x="793" y="313"/>
                            <a:pt x="1023" y="229"/>
                            <a:pt x="1002" y="104"/>
                          </a:cubicBezTo>
                          <a:cubicBezTo>
                            <a:pt x="1023" y="396"/>
                            <a:pt x="1023" y="396"/>
                            <a:pt x="1023" y="396"/>
                          </a:cubicBezTo>
                          <a:cubicBezTo>
                            <a:pt x="1023" y="521"/>
                            <a:pt x="814" y="605"/>
                            <a:pt x="522" y="584"/>
                          </a:cubicBezTo>
                          <a:cubicBezTo>
                            <a:pt x="251" y="563"/>
                            <a:pt x="22" y="417"/>
                            <a:pt x="0" y="292"/>
                          </a:cubicBezTo>
                          <a:lnTo>
                            <a:pt x="0" y="0"/>
                          </a:lnTo>
                        </a:path>
                      </a:pathLst>
                    </a:custGeom>
                    <a:solidFill>
                      <a:schemeClr val="tx2">
                        <a:lumMod val="25000"/>
                      </a:schemeClr>
                    </a:solidFill>
                    <a:ln>
                      <a:noFill/>
                    </a:ln>
                    <a:effectLs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419" name="Freeform 418"/>
                    <p:cNvSpPr>
                      <a:spLocks noChangeArrowheads="1"/>
                    </p:cNvSpPr>
                    <p:nvPr/>
                  </p:nvSpPr>
                  <p:spPr bwMode="auto">
                    <a:xfrm rot="3372862">
                      <a:off x="644511" y="326797"/>
                      <a:ext cx="97349" cy="56653"/>
                    </a:xfrm>
                    <a:custGeom>
                      <a:avLst/>
                      <a:gdLst>
                        <a:gd name="T0" fmla="*/ 0 w 1023"/>
                        <a:gd name="T1" fmla="*/ 0 h 605"/>
                        <a:gd name="T2" fmla="*/ 0 w 1023"/>
                        <a:gd name="T3" fmla="*/ 0 h 605"/>
                        <a:gd name="T4" fmla="*/ 521 w 1023"/>
                        <a:gd name="T5" fmla="*/ 292 h 605"/>
                        <a:gd name="T6" fmla="*/ 1001 w 1023"/>
                        <a:gd name="T7" fmla="*/ 83 h 605"/>
                        <a:gd name="T8" fmla="*/ 1022 w 1023"/>
                        <a:gd name="T9" fmla="*/ 375 h 605"/>
                        <a:gd name="T10" fmla="*/ 521 w 1023"/>
                        <a:gd name="T11" fmla="*/ 584 h 605"/>
                        <a:gd name="T12" fmla="*/ 0 w 1023"/>
                        <a:gd name="T13" fmla="*/ 292 h 605"/>
                        <a:gd name="T14" fmla="*/ 0 w 1023"/>
                        <a:gd name="T15" fmla="*/ 0 h 6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3" h="605">
                          <a:moveTo>
                            <a:pt x="0" y="0"/>
                          </a:moveTo>
                          <a:lnTo>
                            <a:pt x="0" y="0"/>
                          </a:lnTo>
                          <a:cubicBezTo>
                            <a:pt x="0" y="125"/>
                            <a:pt x="230" y="250"/>
                            <a:pt x="521" y="292"/>
                          </a:cubicBezTo>
                          <a:cubicBezTo>
                            <a:pt x="793" y="313"/>
                            <a:pt x="1022" y="229"/>
                            <a:pt x="1001" y="83"/>
                          </a:cubicBezTo>
                          <a:cubicBezTo>
                            <a:pt x="1022" y="375"/>
                            <a:pt x="1022" y="375"/>
                            <a:pt x="1022" y="375"/>
                          </a:cubicBezTo>
                          <a:cubicBezTo>
                            <a:pt x="1022" y="521"/>
                            <a:pt x="814" y="604"/>
                            <a:pt x="521" y="584"/>
                          </a:cubicBezTo>
                          <a:cubicBezTo>
                            <a:pt x="250" y="542"/>
                            <a:pt x="21" y="417"/>
                            <a:pt x="0" y="292"/>
                          </a:cubicBezTo>
                          <a:lnTo>
                            <a:pt x="0" y="0"/>
                          </a:lnTo>
                        </a:path>
                      </a:pathLst>
                    </a:custGeom>
                    <a:solidFill>
                      <a:schemeClr val="tx2">
                        <a:lumMod val="25000"/>
                      </a:schemeClr>
                    </a:solidFill>
                    <a:ln>
                      <a:noFill/>
                    </a:ln>
                    <a:effectLs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420" name="Freeform 419"/>
                    <p:cNvSpPr>
                      <a:spLocks noChangeArrowheads="1"/>
                    </p:cNvSpPr>
                    <p:nvPr/>
                  </p:nvSpPr>
                  <p:spPr bwMode="auto">
                    <a:xfrm rot="3372862">
                      <a:off x="739086" y="240743"/>
                      <a:ext cx="99027" cy="56653"/>
                    </a:xfrm>
                    <a:custGeom>
                      <a:avLst/>
                      <a:gdLst>
                        <a:gd name="T0" fmla="*/ 0 w 1044"/>
                        <a:gd name="T1" fmla="*/ 0 h 606"/>
                        <a:gd name="T2" fmla="*/ 0 w 1044"/>
                        <a:gd name="T3" fmla="*/ 0 h 606"/>
                        <a:gd name="T4" fmla="*/ 521 w 1044"/>
                        <a:gd name="T5" fmla="*/ 271 h 606"/>
                        <a:gd name="T6" fmla="*/ 1022 w 1044"/>
                        <a:gd name="T7" fmla="*/ 84 h 606"/>
                        <a:gd name="T8" fmla="*/ 1022 w 1044"/>
                        <a:gd name="T9" fmla="*/ 376 h 606"/>
                        <a:gd name="T10" fmla="*/ 542 w 1044"/>
                        <a:gd name="T11" fmla="*/ 564 h 606"/>
                        <a:gd name="T12" fmla="*/ 21 w 1044"/>
                        <a:gd name="T13" fmla="*/ 293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0" y="126"/>
                            <a:pt x="250" y="251"/>
                            <a:pt x="521" y="271"/>
                          </a:cubicBezTo>
                          <a:cubicBezTo>
                            <a:pt x="813" y="314"/>
                            <a:pt x="1022" y="230"/>
                            <a:pt x="1022" y="84"/>
                          </a:cubicBezTo>
                          <a:cubicBezTo>
                            <a:pt x="1022" y="376"/>
                            <a:pt x="1022" y="376"/>
                            <a:pt x="1022" y="376"/>
                          </a:cubicBezTo>
                          <a:cubicBezTo>
                            <a:pt x="1043" y="522"/>
                            <a:pt x="813" y="605"/>
                            <a:pt x="542" y="564"/>
                          </a:cubicBezTo>
                          <a:cubicBezTo>
                            <a:pt x="250" y="543"/>
                            <a:pt x="21" y="418"/>
                            <a:pt x="21" y="293"/>
                          </a:cubicBezTo>
                          <a:lnTo>
                            <a:pt x="0" y="0"/>
                          </a:lnTo>
                        </a:path>
                      </a:pathLst>
                    </a:custGeom>
                    <a:solidFill>
                      <a:schemeClr val="tx2">
                        <a:lumMod val="25000"/>
                      </a:schemeClr>
                    </a:solidFill>
                    <a:ln>
                      <a:noFill/>
                    </a:ln>
                    <a:effectLs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421" name="Freeform 420"/>
                    <p:cNvSpPr>
                      <a:spLocks noChangeArrowheads="1"/>
                    </p:cNvSpPr>
                    <p:nvPr/>
                  </p:nvSpPr>
                  <p:spPr bwMode="auto">
                    <a:xfrm rot="3372862">
                      <a:off x="761233" y="404733"/>
                      <a:ext cx="99027" cy="57492"/>
                    </a:xfrm>
                    <a:custGeom>
                      <a:avLst/>
                      <a:gdLst>
                        <a:gd name="T0" fmla="*/ 0 w 1044"/>
                        <a:gd name="T1" fmla="*/ 0 h 607"/>
                        <a:gd name="T2" fmla="*/ 0 w 1044"/>
                        <a:gd name="T3" fmla="*/ 0 h 607"/>
                        <a:gd name="T4" fmla="*/ 522 w 1044"/>
                        <a:gd name="T5" fmla="*/ 292 h 607"/>
                        <a:gd name="T6" fmla="*/ 1023 w 1044"/>
                        <a:gd name="T7" fmla="*/ 105 h 607"/>
                        <a:gd name="T8" fmla="*/ 1023 w 1044"/>
                        <a:gd name="T9" fmla="*/ 397 h 607"/>
                        <a:gd name="T10" fmla="*/ 543 w 1044"/>
                        <a:gd name="T11" fmla="*/ 584 h 607"/>
                        <a:gd name="T12" fmla="*/ 0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6"/>
                            <a:pt x="250" y="272"/>
                            <a:pt x="522" y="292"/>
                          </a:cubicBezTo>
                          <a:cubicBezTo>
                            <a:pt x="793" y="313"/>
                            <a:pt x="1023" y="230"/>
                            <a:pt x="1023" y="105"/>
                          </a:cubicBezTo>
                          <a:cubicBezTo>
                            <a:pt x="1023" y="397"/>
                            <a:pt x="1023" y="397"/>
                            <a:pt x="1023" y="397"/>
                          </a:cubicBezTo>
                          <a:cubicBezTo>
                            <a:pt x="1043" y="522"/>
                            <a:pt x="814" y="606"/>
                            <a:pt x="543" y="584"/>
                          </a:cubicBezTo>
                          <a:cubicBezTo>
                            <a:pt x="250" y="564"/>
                            <a:pt x="21" y="439"/>
                            <a:pt x="0" y="292"/>
                          </a:cubicBezTo>
                          <a:lnTo>
                            <a:pt x="0" y="0"/>
                          </a:lnTo>
                        </a:path>
                      </a:pathLst>
                    </a:custGeom>
                    <a:solidFill>
                      <a:schemeClr val="tx2">
                        <a:lumMod val="25000"/>
                      </a:schemeClr>
                    </a:solidFill>
                    <a:ln>
                      <a:noFill/>
                    </a:ln>
                    <a:effectLs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422" name="Freeform 421"/>
                    <p:cNvSpPr>
                      <a:spLocks noChangeArrowheads="1"/>
                    </p:cNvSpPr>
                    <p:nvPr/>
                  </p:nvSpPr>
                  <p:spPr bwMode="auto">
                    <a:xfrm rot="3372862">
                      <a:off x="857698" y="321005"/>
                      <a:ext cx="99027" cy="57492"/>
                    </a:xfrm>
                    <a:custGeom>
                      <a:avLst/>
                      <a:gdLst>
                        <a:gd name="T0" fmla="*/ 0 w 1044"/>
                        <a:gd name="T1" fmla="*/ 0 h 607"/>
                        <a:gd name="T2" fmla="*/ 0 w 1044"/>
                        <a:gd name="T3" fmla="*/ 0 h 607"/>
                        <a:gd name="T4" fmla="*/ 543 w 1044"/>
                        <a:gd name="T5" fmla="*/ 292 h 607"/>
                        <a:gd name="T6" fmla="*/ 1023 w 1044"/>
                        <a:gd name="T7" fmla="*/ 105 h 607"/>
                        <a:gd name="T8" fmla="*/ 1043 w 1044"/>
                        <a:gd name="T9" fmla="*/ 397 h 607"/>
                        <a:gd name="T10" fmla="*/ 543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0" y="272"/>
                            <a:pt x="543" y="292"/>
                          </a:cubicBezTo>
                          <a:cubicBezTo>
                            <a:pt x="814" y="313"/>
                            <a:pt x="1043" y="230"/>
                            <a:pt x="1023" y="105"/>
                          </a:cubicBezTo>
                          <a:cubicBezTo>
                            <a:pt x="1043" y="397"/>
                            <a:pt x="1043" y="397"/>
                            <a:pt x="1043" y="397"/>
                          </a:cubicBezTo>
                          <a:cubicBezTo>
                            <a:pt x="1043" y="522"/>
                            <a:pt x="835" y="606"/>
                            <a:pt x="543" y="584"/>
                          </a:cubicBezTo>
                          <a:cubicBezTo>
                            <a:pt x="272" y="563"/>
                            <a:pt x="21" y="439"/>
                            <a:pt x="21" y="292"/>
                          </a:cubicBezTo>
                          <a:lnTo>
                            <a:pt x="0" y="0"/>
                          </a:lnTo>
                        </a:path>
                      </a:pathLst>
                    </a:custGeom>
                    <a:solidFill>
                      <a:schemeClr val="tx2">
                        <a:lumMod val="25000"/>
                      </a:schemeClr>
                    </a:solidFill>
                    <a:ln>
                      <a:noFill/>
                    </a:ln>
                    <a:effectLs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423" name="Freeform 422"/>
                    <p:cNvSpPr>
                      <a:spLocks noChangeArrowheads="1"/>
                    </p:cNvSpPr>
                    <p:nvPr/>
                  </p:nvSpPr>
                  <p:spPr bwMode="auto">
                    <a:xfrm rot="3372862">
                      <a:off x="878101" y="486581"/>
                      <a:ext cx="99027" cy="57492"/>
                    </a:xfrm>
                    <a:custGeom>
                      <a:avLst/>
                      <a:gdLst>
                        <a:gd name="T0" fmla="*/ 0 w 1044"/>
                        <a:gd name="T1" fmla="*/ 0 h 606"/>
                        <a:gd name="T2" fmla="*/ 0 w 1044"/>
                        <a:gd name="T3" fmla="*/ 0 h 606"/>
                        <a:gd name="T4" fmla="*/ 521 w 1044"/>
                        <a:gd name="T5" fmla="*/ 292 h 606"/>
                        <a:gd name="T6" fmla="*/ 1022 w 1044"/>
                        <a:gd name="T7" fmla="*/ 84 h 606"/>
                        <a:gd name="T8" fmla="*/ 1043 w 1044"/>
                        <a:gd name="T9" fmla="*/ 375 h 606"/>
                        <a:gd name="T10" fmla="*/ 543 w 1044"/>
                        <a:gd name="T11" fmla="*/ 584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92"/>
                          </a:cubicBezTo>
                          <a:cubicBezTo>
                            <a:pt x="814" y="313"/>
                            <a:pt x="1022" y="230"/>
                            <a:pt x="1022" y="84"/>
                          </a:cubicBezTo>
                          <a:cubicBezTo>
                            <a:pt x="1043" y="375"/>
                            <a:pt x="1043" y="375"/>
                            <a:pt x="1043" y="375"/>
                          </a:cubicBezTo>
                          <a:cubicBezTo>
                            <a:pt x="1043" y="521"/>
                            <a:pt x="814" y="605"/>
                            <a:pt x="543" y="584"/>
                          </a:cubicBezTo>
                          <a:cubicBezTo>
                            <a:pt x="271" y="542"/>
                            <a:pt x="21" y="417"/>
                            <a:pt x="21" y="292"/>
                          </a:cubicBezTo>
                          <a:lnTo>
                            <a:pt x="0" y="0"/>
                          </a:lnTo>
                        </a:path>
                      </a:pathLst>
                    </a:custGeom>
                    <a:solidFill>
                      <a:schemeClr val="tx2">
                        <a:lumMod val="25000"/>
                      </a:schemeClr>
                    </a:solidFill>
                    <a:ln>
                      <a:noFill/>
                    </a:ln>
                    <a:effectLs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424" name="Freeform 423"/>
                    <p:cNvSpPr>
                      <a:spLocks noChangeArrowheads="1"/>
                    </p:cNvSpPr>
                    <p:nvPr/>
                  </p:nvSpPr>
                  <p:spPr bwMode="auto">
                    <a:xfrm rot="3372862">
                      <a:off x="971768" y="399342"/>
                      <a:ext cx="99027" cy="59171"/>
                    </a:xfrm>
                    <a:custGeom>
                      <a:avLst/>
                      <a:gdLst>
                        <a:gd name="T0" fmla="*/ 0 w 1043"/>
                        <a:gd name="T1" fmla="*/ 0 h 627"/>
                        <a:gd name="T2" fmla="*/ 0 w 1043"/>
                        <a:gd name="T3" fmla="*/ 0 h 627"/>
                        <a:gd name="T4" fmla="*/ 521 w 1043"/>
                        <a:gd name="T5" fmla="*/ 292 h 627"/>
                        <a:gd name="T6" fmla="*/ 1022 w 1043"/>
                        <a:gd name="T7" fmla="*/ 104 h 627"/>
                        <a:gd name="T8" fmla="*/ 1042 w 1043"/>
                        <a:gd name="T9" fmla="*/ 397 h 627"/>
                        <a:gd name="T10" fmla="*/ 542 w 1043"/>
                        <a:gd name="T11" fmla="*/ 584 h 627"/>
                        <a:gd name="T12" fmla="*/ 20 w 1043"/>
                        <a:gd name="T13" fmla="*/ 292 h 627"/>
                        <a:gd name="T14" fmla="*/ 0 w 1043"/>
                        <a:gd name="T15" fmla="*/ 0 h 6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3" h="627">
                          <a:moveTo>
                            <a:pt x="0" y="0"/>
                          </a:moveTo>
                          <a:lnTo>
                            <a:pt x="0" y="0"/>
                          </a:lnTo>
                          <a:cubicBezTo>
                            <a:pt x="20" y="146"/>
                            <a:pt x="250" y="271"/>
                            <a:pt x="521" y="292"/>
                          </a:cubicBezTo>
                          <a:cubicBezTo>
                            <a:pt x="813" y="334"/>
                            <a:pt x="1022" y="230"/>
                            <a:pt x="1022" y="104"/>
                          </a:cubicBezTo>
                          <a:cubicBezTo>
                            <a:pt x="1042" y="397"/>
                            <a:pt x="1042" y="397"/>
                            <a:pt x="1042" y="397"/>
                          </a:cubicBezTo>
                          <a:cubicBezTo>
                            <a:pt x="1042" y="521"/>
                            <a:pt x="813" y="626"/>
                            <a:pt x="542" y="584"/>
                          </a:cubicBezTo>
                          <a:cubicBezTo>
                            <a:pt x="271" y="563"/>
                            <a:pt x="20" y="438"/>
                            <a:pt x="20" y="292"/>
                          </a:cubicBezTo>
                          <a:lnTo>
                            <a:pt x="0" y="0"/>
                          </a:lnTo>
                        </a:path>
                      </a:pathLst>
                    </a:custGeom>
                    <a:solidFill>
                      <a:schemeClr val="tx2">
                        <a:lumMod val="25000"/>
                      </a:schemeClr>
                    </a:solidFill>
                    <a:ln>
                      <a:noFill/>
                    </a:ln>
                    <a:effectLs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425" name="Freeform 424"/>
                    <p:cNvSpPr>
                      <a:spLocks noChangeArrowheads="1"/>
                    </p:cNvSpPr>
                    <p:nvPr/>
                  </p:nvSpPr>
                  <p:spPr bwMode="auto">
                    <a:xfrm rot="3372862">
                      <a:off x="992635" y="564942"/>
                      <a:ext cx="99027" cy="57492"/>
                    </a:xfrm>
                    <a:custGeom>
                      <a:avLst/>
                      <a:gdLst>
                        <a:gd name="T0" fmla="*/ 0 w 1044"/>
                        <a:gd name="T1" fmla="*/ 0 h 607"/>
                        <a:gd name="T2" fmla="*/ 0 w 1044"/>
                        <a:gd name="T3" fmla="*/ 0 h 607"/>
                        <a:gd name="T4" fmla="*/ 522 w 1044"/>
                        <a:gd name="T5" fmla="*/ 293 h 607"/>
                        <a:gd name="T6" fmla="*/ 1022 w 1044"/>
                        <a:gd name="T7" fmla="*/ 105 h 607"/>
                        <a:gd name="T8" fmla="*/ 1022 w 1044"/>
                        <a:gd name="T9" fmla="*/ 397 h 607"/>
                        <a:gd name="T10" fmla="*/ 542 w 1044"/>
                        <a:gd name="T11" fmla="*/ 584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7"/>
                            <a:pt x="250" y="272"/>
                            <a:pt x="522" y="293"/>
                          </a:cubicBezTo>
                          <a:cubicBezTo>
                            <a:pt x="813" y="313"/>
                            <a:pt x="1022" y="230"/>
                            <a:pt x="1022" y="105"/>
                          </a:cubicBezTo>
                          <a:cubicBezTo>
                            <a:pt x="1022" y="397"/>
                            <a:pt x="1022" y="397"/>
                            <a:pt x="1022" y="397"/>
                          </a:cubicBezTo>
                          <a:cubicBezTo>
                            <a:pt x="1043" y="522"/>
                            <a:pt x="813" y="606"/>
                            <a:pt x="542" y="584"/>
                          </a:cubicBezTo>
                          <a:cubicBezTo>
                            <a:pt x="250" y="564"/>
                            <a:pt x="21" y="439"/>
                            <a:pt x="21" y="293"/>
                          </a:cubicBezTo>
                          <a:lnTo>
                            <a:pt x="0" y="0"/>
                          </a:lnTo>
                        </a:path>
                      </a:pathLst>
                    </a:custGeom>
                    <a:solidFill>
                      <a:schemeClr val="tx2">
                        <a:lumMod val="25000"/>
                      </a:schemeClr>
                    </a:solidFill>
                    <a:ln>
                      <a:noFill/>
                    </a:ln>
                    <a:effectLs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grpSp>
            </p:grpSp>
          </p:grpSp>
        </p:grpSp>
      </p:grpSp>
      <p:sp>
        <p:nvSpPr>
          <p:cNvPr id="435" name="TextBox 434"/>
          <p:cNvSpPr txBox="1"/>
          <p:nvPr/>
        </p:nvSpPr>
        <p:spPr>
          <a:xfrm>
            <a:off x="242818" y="4261771"/>
            <a:ext cx="2076920" cy="307777"/>
          </a:xfrm>
          <a:prstGeom prst="rect">
            <a:avLst/>
          </a:prstGeom>
          <a:noFill/>
        </p:spPr>
        <p:txBody>
          <a:bodyPr wrap="square" lIns="0" tIns="0" rIns="0" bIns="0" rtlCol="0">
            <a:normAutofit fontScale="92500"/>
          </a:bodyPr>
          <a:lstStyle/>
          <a:p>
            <a:r>
              <a:rPr lang="en-US" sz="1000" b="1" dirty="0" smtClean="0"/>
              <a:t>COMPU </a:t>
            </a:r>
            <a:r>
              <a:rPr lang="en-US" sz="1000" b="1" dirty="0" err="1" smtClean="0"/>
              <a:t>determina</a:t>
            </a:r>
            <a:r>
              <a:rPr lang="en-US" sz="1000" b="1" dirty="0" smtClean="0"/>
              <a:t> que </a:t>
            </a:r>
            <a:r>
              <a:rPr lang="en-US" sz="1000" b="1" dirty="0" err="1" smtClean="0"/>
              <a:t>estudiante</a:t>
            </a:r>
            <a:r>
              <a:rPr lang="en-US" sz="1000" b="1" dirty="0" smtClean="0"/>
              <a:t> </a:t>
            </a:r>
            <a:r>
              <a:rPr lang="en-US" sz="1000" b="1" dirty="0" err="1" smtClean="0"/>
              <a:t>debe</a:t>
            </a:r>
            <a:r>
              <a:rPr lang="en-US" sz="1000" b="1" dirty="0" smtClean="0"/>
              <a:t> </a:t>
            </a:r>
            <a:r>
              <a:rPr lang="en-US" sz="1000" b="1" dirty="0" err="1" smtClean="0"/>
              <a:t>recibir</a:t>
            </a:r>
            <a:r>
              <a:rPr lang="en-US" sz="1000" b="1" dirty="0" smtClean="0"/>
              <a:t> </a:t>
            </a:r>
            <a:r>
              <a:rPr lang="en-US" sz="1000" b="1" dirty="0" err="1" smtClean="0"/>
              <a:t>determinado</a:t>
            </a:r>
            <a:r>
              <a:rPr lang="en-US" sz="1000" b="1" dirty="0" smtClean="0"/>
              <a:t> </a:t>
            </a:r>
            <a:r>
              <a:rPr lang="en-US" sz="1000" b="1" dirty="0" err="1" smtClean="0"/>
              <a:t>servicio</a:t>
            </a:r>
            <a:r>
              <a:rPr lang="en-US" sz="1000" b="1" dirty="0" smtClean="0"/>
              <a:t> o </a:t>
            </a:r>
            <a:r>
              <a:rPr lang="en-US" sz="1000" b="1" dirty="0" err="1" smtClean="0"/>
              <a:t>evaluación</a:t>
            </a:r>
            <a:endParaRPr lang="en-US" sz="1000" b="1" dirty="0"/>
          </a:p>
        </p:txBody>
      </p:sp>
      <p:sp>
        <p:nvSpPr>
          <p:cNvPr id="436" name="Right Arrow 435"/>
          <p:cNvSpPr/>
          <p:nvPr/>
        </p:nvSpPr>
        <p:spPr>
          <a:xfrm>
            <a:off x="2328180" y="4366703"/>
            <a:ext cx="489663" cy="199354"/>
          </a:xfrm>
          <a:prstGeom prst="rightArrow">
            <a:avLst>
              <a:gd name="adj1" fmla="val 72174"/>
              <a:gd name="adj2" fmla="val 63304"/>
            </a:avLst>
          </a:prstGeom>
          <a:solidFill>
            <a:schemeClr val="tx1">
              <a:lumMod val="75000"/>
              <a:alpha val="54000"/>
            </a:schemeClr>
          </a:solidFill>
          <a:ln>
            <a:gradFill>
              <a:gsLst>
                <a:gs pos="0">
                  <a:schemeClr val="tx1">
                    <a:lumMod val="95000"/>
                  </a:schemeClr>
                </a:gs>
                <a:gs pos="74000">
                  <a:schemeClr val="tx1">
                    <a:lumMod val="75000"/>
                  </a:schemeClr>
                </a:gs>
                <a:gs pos="83000">
                  <a:schemeClr val="tx1">
                    <a:lumMod val="75000"/>
                  </a:schemeClr>
                </a:gs>
                <a:gs pos="100000">
                  <a:schemeClr val="tx1">
                    <a:lumMod val="85000"/>
                  </a:schemeClr>
                </a:gs>
              </a:gsLst>
              <a:lin ang="5400000" scaled="1"/>
            </a:gra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fontScale="77500" lnSpcReduction="20000"/>
          </a:bodyPr>
          <a:lstStyle/>
          <a:p>
            <a:pPr algn="ctr"/>
            <a:endParaRPr lang="en-US"/>
          </a:p>
        </p:txBody>
      </p:sp>
      <p:sp>
        <p:nvSpPr>
          <p:cNvPr id="437" name="TextBox 436"/>
          <p:cNvSpPr txBox="1"/>
          <p:nvPr/>
        </p:nvSpPr>
        <p:spPr>
          <a:xfrm>
            <a:off x="750234" y="3564385"/>
            <a:ext cx="2076920" cy="307777"/>
          </a:xfrm>
          <a:prstGeom prst="rect">
            <a:avLst/>
          </a:prstGeom>
          <a:noFill/>
        </p:spPr>
        <p:txBody>
          <a:bodyPr wrap="square" lIns="0" tIns="0" rIns="0" bIns="0" rtlCol="0">
            <a:normAutofit/>
          </a:bodyPr>
          <a:lstStyle/>
          <a:p>
            <a:r>
              <a:rPr lang="en-US" sz="1000" b="1" dirty="0" err="1" smtClean="0"/>
              <a:t>Referido</a:t>
            </a:r>
            <a:r>
              <a:rPr lang="en-US" sz="1000" b="1" dirty="0" smtClean="0"/>
              <a:t> a </a:t>
            </a:r>
            <a:r>
              <a:rPr lang="en-US" sz="1000" b="1" dirty="0" err="1" smtClean="0"/>
              <a:t>servicio</a:t>
            </a:r>
            <a:r>
              <a:rPr lang="en-US" sz="1000" b="1" dirty="0" smtClean="0"/>
              <a:t> o </a:t>
            </a:r>
            <a:r>
              <a:rPr lang="en-US" sz="1000" b="1" dirty="0" err="1" smtClean="0"/>
              <a:t>evaluación</a:t>
            </a:r>
            <a:endParaRPr lang="en-US" sz="1000" b="1" dirty="0" smtClean="0"/>
          </a:p>
          <a:p>
            <a:r>
              <a:rPr lang="en-US" sz="1000" b="1" dirty="0" smtClean="0"/>
              <a:t>(30 </a:t>
            </a:r>
            <a:r>
              <a:rPr lang="en-US" sz="1000" b="1" dirty="0" err="1" smtClean="0"/>
              <a:t>días</a:t>
            </a:r>
            <a:r>
              <a:rPr lang="en-US" sz="1000" b="1" dirty="0" smtClean="0"/>
              <a:t> para que se </a:t>
            </a:r>
            <a:r>
              <a:rPr lang="en-US" sz="1000" b="1" dirty="0" err="1" smtClean="0"/>
              <a:t>supla</a:t>
            </a:r>
            <a:r>
              <a:rPr lang="en-US" sz="1000" b="1" dirty="0" smtClean="0"/>
              <a:t>)</a:t>
            </a:r>
            <a:endParaRPr lang="en-US" sz="1000" b="1" dirty="0"/>
          </a:p>
        </p:txBody>
      </p:sp>
      <p:sp>
        <p:nvSpPr>
          <p:cNvPr id="438" name="Right Arrow 437"/>
          <p:cNvSpPr/>
          <p:nvPr/>
        </p:nvSpPr>
        <p:spPr>
          <a:xfrm>
            <a:off x="2835596" y="3669317"/>
            <a:ext cx="489663" cy="199354"/>
          </a:xfrm>
          <a:prstGeom prst="rightArrow">
            <a:avLst>
              <a:gd name="adj1" fmla="val 72174"/>
              <a:gd name="adj2" fmla="val 63304"/>
            </a:avLst>
          </a:prstGeom>
          <a:solidFill>
            <a:schemeClr val="tx1">
              <a:lumMod val="75000"/>
              <a:alpha val="54000"/>
            </a:schemeClr>
          </a:solidFill>
          <a:ln>
            <a:gradFill>
              <a:gsLst>
                <a:gs pos="0">
                  <a:schemeClr val="accent4">
                    <a:lumMod val="20000"/>
                    <a:lumOff val="80000"/>
                  </a:schemeClr>
                </a:gs>
                <a:gs pos="100000">
                  <a:schemeClr val="accent4">
                    <a:lumMod val="75000"/>
                  </a:schemeClr>
                </a:gs>
              </a:gsLst>
              <a:lin ang="5400000" scaled="1"/>
            </a:gra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fontScale="77500" lnSpcReduction="20000"/>
          </a:bodyPr>
          <a:lstStyle/>
          <a:p>
            <a:pPr algn="ctr"/>
            <a:endParaRPr lang="en-US"/>
          </a:p>
        </p:txBody>
      </p:sp>
      <p:sp>
        <p:nvSpPr>
          <p:cNvPr id="439" name="TextBox 438"/>
          <p:cNvSpPr txBox="1"/>
          <p:nvPr/>
        </p:nvSpPr>
        <p:spPr>
          <a:xfrm>
            <a:off x="1292107" y="2909850"/>
            <a:ext cx="2076920" cy="307777"/>
          </a:xfrm>
          <a:prstGeom prst="rect">
            <a:avLst/>
          </a:prstGeom>
          <a:noFill/>
        </p:spPr>
        <p:txBody>
          <a:bodyPr wrap="square" lIns="0" tIns="0" rIns="0" bIns="0" rtlCol="0">
            <a:normAutofit/>
          </a:bodyPr>
          <a:lstStyle/>
          <a:p>
            <a:r>
              <a:rPr lang="en-US" sz="1000" b="1" dirty="0" err="1" smtClean="0"/>
              <a:t>Solicitud</a:t>
            </a:r>
            <a:r>
              <a:rPr lang="en-US" sz="1000" b="1" dirty="0" smtClean="0"/>
              <a:t> de </a:t>
            </a:r>
            <a:r>
              <a:rPr lang="en-US" sz="1000" b="1" dirty="0" err="1" smtClean="0"/>
              <a:t>Remedio</a:t>
            </a:r>
            <a:r>
              <a:rPr lang="en-US" sz="1000" b="1" dirty="0" smtClean="0"/>
              <a:t> Provisional</a:t>
            </a:r>
            <a:endParaRPr lang="en-US" sz="1000" b="1" dirty="0"/>
          </a:p>
        </p:txBody>
      </p:sp>
      <p:sp>
        <p:nvSpPr>
          <p:cNvPr id="440" name="Right Arrow 439"/>
          <p:cNvSpPr/>
          <p:nvPr/>
        </p:nvSpPr>
        <p:spPr>
          <a:xfrm>
            <a:off x="3377469" y="3014782"/>
            <a:ext cx="489663" cy="199354"/>
          </a:xfrm>
          <a:prstGeom prst="rightArrow">
            <a:avLst>
              <a:gd name="adj1" fmla="val 72174"/>
              <a:gd name="adj2" fmla="val 63304"/>
            </a:avLst>
          </a:prstGeom>
          <a:solidFill>
            <a:schemeClr val="tx1">
              <a:lumMod val="75000"/>
              <a:alpha val="54000"/>
            </a:schemeClr>
          </a:solidFill>
          <a:ln>
            <a:gradFill>
              <a:gsLst>
                <a:gs pos="0">
                  <a:schemeClr val="accent2">
                    <a:lumMod val="20000"/>
                    <a:lumOff val="80000"/>
                  </a:schemeClr>
                </a:gs>
                <a:gs pos="100000">
                  <a:schemeClr val="accent2">
                    <a:lumMod val="75000"/>
                  </a:schemeClr>
                </a:gs>
              </a:gsLst>
              <a:lin ang="5400000" scaled="1"/>
            </a:gra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fontScale="77500" lnSpcReduction="20000"/>
          </a:bodyPr>
          <a:lstStyle/>
          <a:p>
            <a:pPr algn="ctr"/>
            <a:endParaRPr lang="en-US"/>
          </a:p>
        </p:txBody>
      </p:sp>
      <p:sp>
        <p:nvSpPr>
          <p:cNvPr id="441" name="TextBox 440"/>
          <p:cNvSpPr txBox="1"/>
          <p:nvPr/>
        </p:nvSpPr>
        <p:spPr>
          <a:xfrm>
            <a:off x="1831377" y="2209077"/>
            <a:ext cx="2076920" cy="307777"/>
          </a:xfrm>
          <a:prstGeom prst="rect">
            <a:avLst/>
          </a:prstGeom>
          <a:noFill/>
        </p:spPr>
        <p:txBody>
          <a:bodyPr wrap="square" lIns="0" tIns="0" rIns="0" bIns="0" rtlCol="0">
            <a:normAutofit/>
          </a:bodyPr>
          <a:lstStyle/>
          <a:p>
            <a:r>
              <a:rPr lang="en-US" sz="1000" b="1" dirty="0" smtClean="0"/>
              <a:t>20 </a:t>
            </a:r>
            <a:r>
              <a:rPr lang="en-US" sz="1000" b="1" dirty="0" err="1" smtClean="0"/>
              <a:t>días</a:t>
            </a:r>
            <a:r>
              <a:rPr lang="en-US" sz="1000" b="1" dirty="0" smtClean="0"/>
              <a:t> para que la </a:t>
            </a:r>
            <a:r>
              <a:rPr lang="en-US" sz="1000" b="1" dirty="0" err="1" smtClean="0"/>
              <a:t>Unidad</a:t>
            </a:r>
            <a:r>
              <a:rPr lang="en-US" sz="1000" b="1" dirty="0" smtClean="0"/>
              <a:t> de </a:t>
            </a:r>
            <a:r>
              <a:rPr lang="en-US" sz="1000" b="1" dirty="0" err="1" smtClean="0"/>
              <a:t>Remedio</a:t>
            </a:r>
            <a:r>
              <a:rPr lang="en-US" sz="1000" b="1" dirty="0" smtClean="0"/>
              <a:t> Provisional </a:t>
            </a:r>
            <a:r>
              <a:rPr lang="en-US" sz="1000" b="1" dirty="0" err="1" smtClean="0"/>
              <a:t>conteste</a:t>
            </a:r>
            <a:endParaRPr lang="en-US" sz="1000" b="1" dirty="0"/>
          </a:p>
        </p:txBody>
      </p:sp>
      <p:sp>
        <p:nvSpPr>
          <p:cNvPr id="442" name="Right Arrow 441"/>
          <p:cNvSpPr/>
          <p:nvPr/>
        </p:nvSpPr>
        <p:spPr>
          <a:xfrm>
            <a:off x="3916739" y="2314009"/>
            <a:ext cx="489663" cy="199354"/>
          </a:xfrm>
          <a:prstGeom prst="rightArrow">
            <a:avLst>
              <a:gd name="adj1" fmla="val 72174"/>
              <a:gd name="adj2" fmla="val 63304"/>
            </a:avLst>
          </a:prstGeom>
          <a:solidFill>
            <a:schemeClr val="tx1">
              <a:lumMod val="75000"/>
              <a:alpha val="54000"/>
            </a:schemeClr>
          </a:solidFill>
          <a:ln>
            <a:gradFill>
              <a:gsLst>
                <a:gs pos="0">
                  <a:schemeClr val="accent3">
                    <a:lumMod val="20000"/>
                    <a:lumOff val="80000"/>
                  </a:schemeClr>
                </a:gs>
                <a:gs pos="100000">
                  <a:schemeClr val="accent3">
                    <a:lumMod val="75000"/>
                  </a:schemeClr>
                </a:gs>
              </a:gsLst>
              <a:lin ang="5400000" scaled="1"/>
            </a:gra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fontScale="77500" lnSpcReduction="20000"/>
          </a:bodyPr>
          <a:lstStyle/>
          <a:p>
            <a:pPr algn="ctr"/>
            <a:endParaRPr lang="en-US"/>
          </a:p>
        </p:txBody>
      </p:sp>
      <p:sp>
        <p:nvSpPr>
          <p:cNvPr id="443" name="TextBox 442"/>
          <p:cNvSpPr txBox="1"/>
          <p:nvPr/>
        </p:nvSpPr>
        <p:spPr>
          <a:xfrm>
            <a:off x="2251236" y="1487431"/>
            <a:ext cx="2150527" cy="307777"/>
          </a:xfrm>
          <a:prstGeom prst="rect">
            <a:avLst/>
          </a:prstGeom>
          <a:noFill/>
        </p:spPr>
        <p:txBody>
          <a:bodyPr wrap="square" lIns="0" tIns="0" rIns="0" bIns="0" rtlCol="0">
            <a:normAutofit/>
          </a:bodyPr>
          <a:lstStyle/>
          <a:p>
            <a:r>
              <a:rPr lang="en-US" sz="1000" b="1" dirty="0" err="1" smtClean="0"/>
              <a:t>Estudiante</a:t>
            </a:r>
            <a:r>
              <a:rPr lang="en-US" sz="1000" b="1" dirty="0" smtClean="0"/>
              <a:t> </a:t>
            </a:r>
            <a:r>
              <a:rPr lang="en-US" sz="1000" b="1" dirty="0" err="1" smtClean="0"/>
              <a:t>recibe</a:t>
            </a:r>
            <a:r>
              <a:rPr lang="en-US" sz="1000" b="1" dirty="0" smtClean="0"/>
              <a:t> el </a:t>
            </a:r>
            <a:r>
              <a:rPr lang="en-US" sz="1000" b="1" dirty="0" err="1" smtClean="0"/>
              <a:t>servicio</a:t>
            </a:r>
            <a:r>
              <a:rPr lang="en-US" sz="1000" b="1" dirty="0" smtClean="0"/>
              <a:t> </a:t>
            </a:r>
            <a:r>
              <a:rPr lang="en-US" sz="1000" b="1" dirty="0" err="1" smtClean="0"/>
              <a:t>en</a:t>
            </a:r>
            <a:r>
              <a:rPr lang="en-US" sz="1000" b="1" dirty="0" smtClean="0"/>
              <a:t> el </a:t>
            </a:r>
            <a:r>
              <a:rPr lang="en-US" sz="1000" b="1" dirty="0" err="1" smtClean="0"/>
              <a:t>mercado</a:t>
            </a:r>
            <a:r>
              <a:rPr lang="en-US" sz="1000" b="1" dirty="0" smtClean="0"/>
              <a:t> </a:t>
            </a:r>
            <a:r>
              <a:rPr lang="en-US" sz="1000" b="1" dirty="0" err="1" smtClean="0"/>
              <a:t>privado</a:t>
            </a:r>
            <a:r>
              <a:rPr lang="en-US" sz="1000" b="1" dirty="0" smtClean="0"/>
              <a:t>, </a:t>
            </a:r>
            <a:r>
              <a:rPr lang="en-US" sz="1000" b="1" dirty="0" err="1" smtClean="0"/>
              <a:t>pagado</a:t>
            </a:r>
            <a:r>
              <a:rPr lang="en-US" sz="1000" b="1" dirty="0" smtClean="0"/>
              <a:t> </a:t>
            </a:r>
            <a:r>
              <a:rPr lang="en-US" sz="1000" b="1" dirty="0" err="1" smtClean="0"/>
              <a:t>por</a:t>
            </a:r>
            <a:r>
              <a:rPr lang="en-US" sz="1000" b="1" dirty="0" smtClean="0"/>
              <a:t> el DE</a:t>
            </a:r>
            <a:endParaRPr lang="en-US" sz="1000" b="1" dirty="0"/>
          </a:p>
        </p:txBody>
      </p:sp>
      <p:sp>
        <p:nvSpPr>
          <p:cNvPr id="444" name="Right Arrow 443"/>
          <p:cNvSpPr/>
          <p:nvPr/>
        </p:nvSpPr>
        <p:spPr>
          <a:xfrm>
            <a:off x="4410206" y="1592363"/>
            <a:ext cx="489663" cy="199354"/>
          </a:xfrm>
          <a:prstGeom prst="rightArrow">
            <a:avLst>
              <a:gd name="adj1" fmla="val 72174"/>
              <a:gd name="adj2" fmla="val 63304"/>
            </a:avLst>
          </a:prstGeom>
          <a:solidFill>
            <a:schemeClr val="tx1">
              <a:lumMod val="75000"/>
              <a:alpha val="54000"/>
            </a:schemeClr>
          </a:solidFill>
          <a:ln>
            <a:gradFill>
              <a:gsLst>
                <a:gs pos="0">
                  <a:schemeClr val="accent5">
                    <a:lumMod val="20000"/>
                    <a:lumOff val="80000"/>
                  </a:schemeClr>
                </a:gs>
                <a:gs pos="74000">
                  <a:schemeClr val="accent5">
                    <a:lumMod val="60000"/>
                    <a:lumOff val="40000"/>
                  </a:schemeClr>
                </a:gs>
                <a:gs pos="100000">
                  <a:schemeClr val="accent5"/>
                </a:gs>
              </a:gsLst>
              <a:lin ang="5400000" scaled="1"/>
            </a:gra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fontScale="77500" lnSpcReduction="20000"/>
          </a:bodyPr>
          <a:lstStyle/>
          <a:p>
            <a:pPr algn="ctr"/>
            <a:endParaRPr lang="en-US"/>
          </a:p>
        </p:txBody>
      </p:sp>
      <p:sp>
        <p:nvSpPr>
          <p:cNvPr id="445" name="TextBox 444"/>
          <p:cNvSpPr txBox="1"/>
          <p:nvPr/>
        </p:nvSpPr>
        <p:spPr>
          <a:xfrm>
            <a:off x="1941287" y="1193581"/>
            <a:ext cx="2471035" cy="230832"/>
          </a:xfrm>
          <a:prstGeom prst="rect">
            <a:avLst/>
          </a:prstGeom>
          <a:noFill/>
        </p:spPr>
        <p:txBody>
          <a:bodyPr wrap="square" lIns="0" tIns="0" rIns="0" bIns="0" rtlCol="0">
            <a:normAutofit/>
          </a:bodyPr>
          <a:lstStyle/>
          <a:p>
            <a:pPr algn="r"/>
            <a:r>
              <a:rPr lang="en-US" sz="1500" b="1" dirty="0" err="1" smtClean="0">
                <a:solidFill>
                  <a:schemeClr val="tx2"/>
                </a:solidFill>
                <a:effectLst>
                  <a:outerShdw blurRad="50800" dist="50800" dir="5400000" algn="ctr" rotWithShape="0">
                    <a:schemeClr val="bg1"/>
                  </a:outerShdw>
                </a:effectLst>
              </a:rPr>
              <a:t>Procedimiento</a:t>
            </a:r>
            <a:endParaRPr lang="en-US" sz="1500" b="1" dirty="0">
              <a:solidFill>
                <a:schemeClr val="tx2"/>
              </a:solidFill>
              <a:effectLst>
                <a:outerShdw blurRad="50800" dist="50800" dir="5400000" algn="ctr" rotWithShape="0">
                  <a:schemeClr val="bg1"/>
                </a:outerShdw>
              </a:effectLst>
            </a:endParaRPr>
          </a:p>
        </p:txBody>
      </p:sp>
      <p:grpSp>
        <p:nvGrpSpPr>
          <p:cNvPr id="263" name="Group 262">
            <a:extLst>
              <a:ext uri="{FF2B5EF4-FFF2-40B4-BE49-F238E27FC236}">
                <a16:creationId xmlns:a16="http://schemas.microsoft.com/office/drawing/2014/main" xmlns="" id="{BB67CFBC-A8F5-488F-AD11-19B6BCFFD849}"/>
              </a:ext>
            </a:extLst>
          </p:cNvPr>
          <p:cNvGrpSpPr/>
          <p:nvPr/>
        </p:nvGrpSpPr>
        <p:grpSpPr>
          <a:xfrm>
            <a:off x="2496446" y="202582"/>
            <a:ext cx="6890919" cy="501015"/>
            <a:chOff x="2496446" y="202582"/>
            <a:chExt cx="6890919" cy="501015"/>
          </a:xfrm>
        </p:grpSpPr>
        <p:sp>
          <p:nvSpPr>
            <p:cNvPr id="264" name="Parallelogram 263"/>
            <p:cNvSpPr/>
            <p:nvPr/>
          </p:nvSpPr>
          <p:spPr>
            <a:xfrm>
              <a:off x="2496446" y="202582"/>
              <a:ext cx="6890919" cy="494241"/>
            </a:xfrm>
            <a:prstGeom prst="parallelogram">
              <a:avLst/>
            </a:prstGeom>
            <a:gradFill flip="none" rotWithShape="1">
              <a:gsLst>
                <a:gs pos="0">
                  <a:schemeClr val="accent5">
                    <a:lumMod val="0"/>
                    <a:lumOff val="100000"/>
                    <a:alpha val="28000"/>
                  </a:schemeClr>
                </a:gs>
                <a:gs pos="34000">
                  <a:schemeClr val="accent5">
                    <a:lumMod val="0"/>
                    <a:lumOff val="100000"/>
                    <a:alpha val="14000"/>
                  </a:schemeClr>
                </a:gs>
                <a:gs pos="100000">
                  <a:schemeClr val="tx1">
                    <a:lumMod val="95000"/>
                    <a:alpha val="25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p>
              <a:pPr algn="ctr"/>
              <a:endParaRPr lang="en-US"/>
            </a:p>
          </p:txBody>
        </p:sp>
        <p:sp>
          <p:nvSpPr>
            <p:cNvPr id="265" name="TextBox 264"/>
            <p:cNvSpPr txBox="1"/>
            <p:nvPr/>
          </p:nvSpPr>
          <p:spPr>
            <a:xfrm>
              <a:off x="2815762" y="212780"/>
              <a:ext cx="6187202" cy="490817"/>
            </a:xfrm>
            <a:prstGeom prst="rect">
              <a:avLst/>
            </a:prstGeom>
            <a:noFill/>
          </p:spPr>
          <p:txBody>
            <a:bodyPr wrap="square" lIns="0" tIns="0" rIns="0" bIns="0" rtlCol="0" anchor="ctr" anchorCtr="0">
              <a:noAutofit/>
            </a:bodyPr>
            <a:lstStyle/>
            <a:p>
              <a:pPr algn="ctr"/>
              <a:r>
                <a:rPr lang="en-US" sz="4400" b="1" i="1" dirty="0" err="1" smtClean="0"/>
                <a:t>Remedio</a:t>
              </a:r>
              <a:r>
                <a:rPr lang="en-US" sz="4400" b="1" i="1" dirty="0" smtClean="0"/>
                <a:t> Provisional</a:t>
              </a:r>
              <a:endParaRPr lang="en-US" sz="4400" b="1" i="1" dirty="0"/>
            </a:p>
          </p:txBody>
        </p:sp>
      </p:grpSp>
    </p:spTree>
    <p:extLst>
      <p:ext uri="{BB962C8B-B14F-4D97-AF65-F5344CB8AC3E}">
        <p14:creationId xmlns:p14="http://schemas.microsoft.com/office/powerpoint/2010/main" val="245790024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withEffect">
                                  <p:stCondLst>
                                    <p:cond delay="0"/>
                                  </p:stCondLst>
                                  <p:childTnLst>
                                    <p:set>
                                      <p:cBhvr>
                                        <p:cTn id="6" dur="1" fill="hold">
                                          <p:stCondLst>
                                            <p:cond delay="0"/>
                                          </p:stCondLst>
                                        </p:cTn>
                                        <p:tgtEl>
                                          <p:spTgt spid="370"/>
                                        </p:tgtEl>
                                        <p:attrNameLst>
                                          <p:attrName>style.visibility</p:attrName>
                                        </p:attrNameLst>
                                      </p:cBhvr>
                                      <p:to>
                                        <p:strVal val="visible"/>
                                      </p:to>
                                    </p:set>
                                    <p:anim calcmode="lin" valueType="num">
                                      <p:cBhvr additive="base">
                                        <p:cTn id="7" dur="1000" fill="hold"/>
                                        <p:tgtEl>
                                          <p:spTgt spid="370"/>
                                        </p:tgtEl>
                                        <p:attrNameLst>
                                          <p:attrName>ppt_x</p:attrName>
                                        </p:attrNameLst>
                                      </p:cBhvr>
                                      <p:tavLst>
                                        <p:tav tm="0">
                                          <p:val>
                                            <p:strVal val="#ppt_x"/>
                                          </p:val>
                                        </p:tav>
                                        <p:tav tm="100000">
                                          <p:val>
                                            <p:strVal val="#ppt_x"/>
                                          </p:val>
                                        </p:tav>
                                      </p:tavLst>
                                    </p:anim>
                                    <p:anim calcmode="lin" valueType="num">
                                      <p:cBhvr additive="base">
                                        <p:cTn id="8" dur="1000" fill="hold"/>
                                        <p:tgtEl>
                                          <p:spTgt spid="370"/>
                                        </p:tgtEl>
                                        <p:attrNameLst>
                                          <p:attrName>ppt_y</p:attrName>
                                        </p:attrNameLst>
                                      </p:cBhvr>
                                      <p:tavLst>
                                        <p:tav tm="0">
                                          <p:val>
                                            <p:strVal val="0-#ppt_h/2"/>
                                          </p:val>
                                        </p:tav>
                                        <p:tav tm="100000">
                                          <p:val>
                                            <p:strVal val="#ppt_y"/>
                                          </p:val>
                                        </p:tav>
                                      </p:tavLst>
                                    </p:anim>
                                  </p:childTnLst>
                                </p:cTn>
                              </p:par>
                              <p:par>
                                <p:cTn id="9" presetID="32" presetClass="emph" presetSubtype="0" fill="hold" nodeType="withEffect">
                                  <p:stCondLst>
                                    <p:cond delay="200"/>
                                  </p:stCondLst>
                                  <p:childTnLst>
                                    <p:animRot by="120000">
                                      <p:cBhvr>
                                        <p:cTn id="10" dur="100" fill="hold">
                                          <p:stCondLst>
                                            <p:cond delay="0"/>
                                          </p:stCondLst>
                                        </p:cTn>
                                        <p:tgtEl>
                                          <p:spTgt spid="370"/>
                                        </p:tgtEl>
                                        <p:attrNameLst>
                                          <p:attrName>r</p:attrName>
                                        </p:attrNameLst>
                                      </p:cBhvr>
                                    </p:animRot>
                                    <p:animRot by="-240000">
                                      <p:cBhvr>
                                        <p:cTn id="11" dur="200" fill="hold">
                                          <p:stCondLst>
                                            <p:cond delay="200"/>
                                          </p:stCondLst>
                                        </p:cTn>
                                        <p:tgtEl>
                                          <p:spTgt spid="370"/>
                                        </p:tgtEl>
                                        <p:attrNameLst>
                                          <p:attrName>r</p:attrName>
                                        </p:attrNameLst>
                                      </p:cBhvr>
                                    </p:animRot>
                                    <p:animRot by="240000">
                                      <p:cBhvr>
                                        <p:cTn id="12" dur="200" fill="hold">
                                          <p:stCondLst>
                                            <p:cond delay="400"/>
                                          </p:stCondLst>
                                        </p:cTn>
                                        <p:tgtEl>
                                          <p:spTgt spid="370"/>
                                        </p:tgtEl>
                                        <p:attrNameLst>
                                          <p:attrName>r</p:attrName>
                                        </p:attrNameLst>
                                      </p:cBhvr>
                                    </p:animRot>
                                    <p:animRot by="-240000">
                                      <p:cBhvr>
                                        <p:cTn id="13" dur="200" fill="hold">
                                          <p:stCondLst>
                                            <p:cond delay="600"/>
                                          </p:stCondLst>
                                        </p:cTn>
                                        <p:tgtEl>
                                          <p:spTgt spid="370"/>
                                        </p:tgtEl>
                                        <p:attrNameLst>
                                          <p:attrName>r</p:attrName>
                                        </p:attrNameLst>
                                      </p:cBhvr>
                                    </p:animRot>
                                    <p:animRot by="120000">
                                      <p:cBhvr>
                                        <p:cTn id="14" dur="200" fill="hold">
                                          <p:stCondLst>
                                            <p:cond delay="800"/>
                                          </p:stCondLst>
                                        </p:cTn>
                                        <p:tgtEl>
                                          <p:spTgt spid="370"/>
                                        </p:tgtEl>
                                        <p:attrNameLst>
                                          <p:attrName>r</p:attrName>
                                        </p:attrNameLst>
                                      </p:cBhvr>
                                    </p:animRot>
                                  </p:childTnLst>
                                </p:cTn>
                              </p:par>
                              <p:par>
                                <p:cTn id="15" presetID="2" presetClass="entr" presetSubtype="1" fill="hold" nodeType="withEffect">
                                  <p:stCondLst>
                                    <p:cond delay="200"/>
                                  </p:stCondLst>
                                  <p:childTnLst>
                                    <p:set>
                                      <p:cBhvr>
                                        <p:cTn id="16" dur="1" fill="hold">
                                          <p:stCondLst>
                                            <p:cond delay="0"/>
                                          </p:stCondLst>
                                        </p:cTn>
                                        <p:tgtEl>
                                          <p:spTgt spid="386"/>
                                        </p:tgtEl>
                                        <p:attrNameLst>
                                          <p:attrName>style.visibility</p:attrName>
                                        </p:attrNameLst>
                                      </p:cBhvr>
                                      <p:to>
                                        <p:strVal val="visible"/>
                                      </p:to>
                                    </p:set>
                                    <p:anim calcmode="lin" valueType="num">
                                      <p:cBhvr additive="base">
                                        <p:cTn id="17" dur="1000" fill="hold"/>
                                        <p:tgtEl>
                                          <p:spTgt spid="386"/>
                                        </p:tgtEl>
                                        <p:attrNameLst>
                                          <p:attrName>ppt_x</p:attrName>
                                        </p:attrNameLst>
                                      </p:cBhvr>
                                      <p:tavLst>
                                        <p:tav tm="0">
                                          <p:val>
                                            <p:strVal val="#ppt_x"/>
                                          </p:val>
                                        </p:tav>
                                        <p:tav tm="100000">
                                          <p:val>
                                            <p:strVal val="#ppt_x"/>
                                          </p:val>
                                        </p:tav>
                                      </p:tavLst>
                                    </p:anim>
                                    <p:anim calcmode="lin" valueType="num">
                                      <p:cBhvr additive="base">
                                        <p:cTn id="18" dur="1000" fill="hold"/>
                                        <p:tgtEl>
                                          <p:spTgt spid="386"/>
                                        </p:tgtEl>
                                        <p:attrNameLst>
                                          <p:attrName>ppt_y</p:attrName>
                                        </p:attrNameLst>
                                      </p:cBhvr>
                                      <p:tavLst>
                                        <p:tav tm="0">
                                          <p:val>
                                            <p:strVal val="0-#ppt_h/2"/>
                                          </p:val>
                                        </p:tav>
                                        <p:tav tm="100000">
                                          <p:val>
                                            <p:strVal val="#ppt_y"/>
                                          </p:val>
                                        </p:tav>
                                      </p:tavLst>
                                    </p:anim>
                                  </p:childTnLst>
                                </p:cTn>
                              </p:par>
                              <p:par>
                                <p:cTn id="19" presetID="32" presetClass="emph" presetSubtype="0" fill="hold" nodeType="withEffect">
                                  <p:stCondLst>
                                    <p:cond delay="400"/>
                                  </p:stCondLst>
                                  <p:childTnLst>
                                    <p:animRot by="120000">
                                      <p:cBhvr>
                                        <p:cTn id="20" dur="100" fill="hold">
                                          <p:stCondLst>
                                            <p:cond delay="0"/>
                                          </p:stCondLst>
                                        </p:cTn>
                                        <p:tgtEl>
                                          <p:spTgt spid="386"/>
                                        </p:tgtEl>
                                        <p:attrNameLst>
                                          <p:attrName>r</p:attrName>
                                        </p:attrNameLst>
                                      </p:cBhvr>
                                    </p:animRot>
                                    <p:animRot by="-240000">
                                      <p:cBhvr>
                                        <p:cTn id="21" dur="200" fill="hold">
                                          <p:stCondLst>
                                            <p:cond delay="200"/>
                                          </p:stCondLst>
                                        </p:cTn>
                                        <p:tgtEl>
                                          <p:spTgt spid="386"/>
                                        </p:tgtEl>
                                        <p:attrNameLst>
                                          <p:attrName>r</p:attrName>
                                        </p:attrNameLst>
                                      </p:cBhvr>
                                    </p:animRot>
                                    <p:animRot by="240000">
                                      <p:cBhvr>
                                        <p:cTn id="22" dur="200" fill="hold">
                                          <p:stCondLst>
                                            <p:cond delay="400"/>
                                          </p:stCondLst>
                                        </p:cTn>
                                        <p:tgtEl>
                                          <p:spTgt spid="386"/>
                                        </p:tgtEl>
                                        <p:attrNameLst>
                                          <p:attrName>r</p:attrName>
                                        </p:attrNameLst>
                                      </p:cBhvr>
                                    </p:animRot>
                                    <p:animRot by="-240000">
                                      <p:cBhvr>
                                        <p:cTn id="23" dur="200" fill="hold">
                                          <p:stCondLst>
                                            <p:cond delay="600"/>
                                          </p:stCondLst>
                                        </p:cTn>
                                        <p:tgtEl>
                                          <p:spTgt spid="386"/>
                                        </p:tgtEl>
                                        <p:attrNameLst>
                                          <p:attrName>r</p:attrName>
                                        </p:attrNameLst>
                                      </p:cBhvr>
                                    </p:animRot>
                                    <p:animRot by="120000">
                                      <p:cBhvr>
                                        <p:cTn id="24" dur="200" fill="hold">
                                          <p:stCondLst>
                                            <p:cond delay="800"/>
                                          </p:stCondLst>
                                        </p:cTn>
                                        <p:tgtEl>
                                          <p:spTgt spid="386"/>
                                        </p:tgtEl>
                                        <p:attrNameLst>
                                          <p:attrName>r</p:attrName>
                                        </p:attrNameLst>
                                      </p:cBhvr>
                                    </p:animRot>
                                  </p:childTnLst>
                                </p:cTn>
                              </p:par>
                              <p:par>
                                <p:cTn id="25" presetID="2" presetClass="entr" presetSubtype="1" fill="hold" nodeType="withEffect">
                                  <p:stCondLst>
                                    <p:cond delay="400"/>
                                  </p:stCondLst>
                                  <p:childTnLst>
                                    <p:set>
                                      <p:cBhvr>
                                        <p:cTn id="26" dur="1" fill="hold">
                                          <p:stCondLst>
                                            <p:cond delay="0"/>
                                          </p:stCondLst>
                                        </p:cTn>
                                        <p:tgtEl>
                                          <p:spTgt spid="409"/>
                                        </p:tgtEl>
                                        <p:attrNameLst>
                                          <p:attrName>style.visibility</p:attrName>
                                        </p:attrNameLst>
                                      </p:cBhvr>
                                      <p:to>
                                        <p:strVal val="visible"/>
                                      </p:to>
                                    </p:set>
                                    <p:anim calcmode="lin" valueType="num">
                                      <p:cBhvr additive="base">
                                        <p:cTn id="27" dur="1000" fill="hold"/>
                                        <p:tgtEl>
                                          <p:spTgt spid="409"/>
                                        </p:tgtEl>
                                        <p:attrNameLst>
                                          <p:attrName>ppt_x</p:attrName>
                                        </p:attrNameLst>
                                      </p:cBhvr>
                                      <p:tavLst>
                                        <p:tav tm="0">
                                          <p:val>
                                            <p:strVal val="#ppt_x"/>
                                          </p:val>
                                        </p:tav>
                                        <p:tav tm="100000">
                                          <p:val>
                                            <p:strVal val="#ppt_x"/>
                                          </p:val>
                                        </p:tav>
                                      </p:tavLst>
                                    </p:anim>
                                    <p:anim calcmode="lin" valueType="num">
                                      <p:cBhvr additive="base">
                                        <p:cTn id="28" dur="1000" fill="hold"/>
                                        <p:tgtEl>
                                          <p:spTgt spid="409"/>
                                        </p:tgtEl>
                                        <p:attrNameLst>
                                          <p:attrName>ppt_y</p:attrName>
                                        </p:attrNameLst>
                                      </p:cBhvr>
                                      <p:tavLst>
                                        <p:tav tm="0">
                                          <p:val>
                                            <p:strVal val="0-#ppt_h/2"/>
                                          </p:val>
                                        </p:tav>
                                        <p:tav tm="100000">
                                          <p:val>
                                            <p:strVal val="#ppt_y"/>
                                          </p:val>
                                        </p:tav>
                                      </p:tavLst>
                                    </p:anim>
                                  </p:childTnLst>
                                </p:cTn>
                              </p:par>
                              <p:par>
                                <p:cTn id="29" presetID="32" presetClass="emph" presetSubtype="0" fill="hold" nodeType="withEffect">
                                  <p:stCondLst>
                                    <p:cond delay="800"/>
                                  </p:stCondLst>
                                  <p:childTnLst>
                                    <p:animRot by="120000">
                                      <p:cBhvr>
                                        <p:cTn id="30" dur="100" fill="hold">
                                          <p:stCondLst>
                                            <p:cond delay="0"/>
                                          </p:stCondLst>
                                        </p:cTn>
                                        <p:tgtEl>
                                          <p:spTgt spid="409"/>
                                        </p:tgtEl>
                                        <p:attrNameLst>
                                          <p:attrName>r</p:attrName>
                                        </p:attrNameLst>
                                      </p:cBhvr>
                                    </p:animRot>
                                    <p:animRot by="-240000">
                                      <p:cBhvr>
                                        <p:cTn id="31" dur="200" fill="hold">
                                          <p:stCondLst>
                                            <p:cond delay="200"/>
                                          </p:stCondLst>
                                        </p:cTn>
                                        <p:tgtEl>
                                          <p:spTgt spid="409"/>
                                        </p:tgtEl>
                                        <p:attrNameLst>
                                          <p:attrName>r</p:attrName>
                                        </p:attrNameLst>
                                      </p:cBhvr>
                                    </p:animRot>
                                    <p:animRot by="240000">
                                      <p:cBhvr>
                                        <p:cTn id="32" dur="200" fill="hold">
                                          <p:stCondLst>
                                            <p:cond delay="400"/>
                                          </p:stCondLst>
                                        </p:cTn>
                                        <p:tgtEl>
                                          <p:spTgt spid="409"/>
                                        </p:tgtEl>
                                        <p:attrNameLst>
                                          <p:attrName>r</p:attrName>
                                        </p:attrNameLst>
                                      </p:cBhvr>
                                    </p:animRot>
                                    <p:animRot by="-240000">
                                      <p:cBhvr>
                                        <p:cTn id="33" dur="200" fill="hold">
                                          <p:stCondLst>
                                            <p:cond delay="600"/>
                                          </p:stCondLst>
                                        </p:cTn>
                                        <p:tgtEl>
                                          <p:spTgt spid="409"/>
                                        </p:tgtEl>
                                        <p:attrNameLst>
                                          <p:attrName>r</p:attrName>
                                        </p:attrNameLst>
                                      </p:cBhvr>
                                    </p:animRot>
                                    <p:animRot by="120000">
                                      <p:cBhvr>
                                        <p:cTn id="34" dur="200" fill="hold">
                                          <p:stCondLst>
                                            <p:cond delay="800"/>
                                          </p:stCondLst>
                                        </p:cTn>
                                        <p:tgtEl>
                                          <p:spTgt spid="409"/>
                                        </p:tgtEl>
                                        <p:attrNameLst>
                                          <p:attrName>r</p:attrName>
                                        </p:attrNameLst>
                                      </p:cBhvr>
                                    </p:animRot>
                                  </p:childTnLst>
                                </p:cTn>
                              </p:par>
                              <p:par>
                                <p:cTn id="35" presetID="22" presetClass="entr" presetSubtype="8" fill="hold" nodeType="withEffect">
                                  <p:stCondLst>
                                    <p:cond delay="800"/>
                                  </p:stCondLst>
                                  <p:childTnLst>
                                    <p:set>
                                      <p:cBhvr>
                                        <p:cTn id="36" dur="1" fill="hold">
                                          <p:stCondLst>
                                            <p:cond delay="0"/>
                                          </p:stCondLst>
                                        </p:cTn>
                                        <p:tgtEl>
                                          <p:spTgt spid="263"/>
                                        </p:tgtEl>
                                        <p:attrNameLst>
                                          <p:attrName>style.visibility</p:attrName>
                                        </p:attrNameLst>
                                      </p:cBhvr>
                                      <p:to>
                                        <p:strVal val="visible"/>
                                      </p:to>
                                    </p:set>
                                    <p:animEffect transition="in" filter="wipe(left)">
                                      <p:cBhvr>
                                        <p:cTn id="37" dur="1000"/>
                                        <p:tgtEl>
                                          <p:spTgt spid="263"/>
                                        </p:tgtEl>
                                      </p:cBhvr>
                                    </p:animEffect>
                                  </p:childTnLst>
                                </p:cTn>
                              </p:par>
                            </p:childTnLst>
                          </p:cTn>
                        </p:par>
                      </p:childTnLst>
                    </p:cTn>
                  </p:par>
                  <p:par>
                    <p:cTn id="38" fill="hold">
                      <p:stCondLst>
                        <p:cond delay="indefinite"/>
                      </p:stCondLst>
                      <p:childTnLst>
                        <p:par>
                          <p:cTn id="39" fill="hold">
                            <p:stCondLst>
                              <p:cond delay="0"/>
                            </p:stCondLst>
                            <p:childTnLst>
                              <p:par>
                                <p:cTn id="40" presetID="47" presetClass="entr" presetSubtype="0" fill="hold" nodeType="clickEffect">
                                  <p:stCondLst>
                                    <p:cond delay="0"/>
                                  </p:stCondLst>
                                  <p:childTnLst>
                                    <p:set>
                                      <p:cBhvr>
                                        <p:cTn id="41" dur="1" fill="hold">
                                          <p:stCondLst>
                                            <p:cond delay="0"/>
                                          </p:stCondLst>
                                        </p:cTn>
                                        <p:tgtEl>
                                          <p:spTgt spid="85"/>
                                        </p:tgtEl>
                                        <p:attrNameLst>
                                          <p:attrName>style.visibility</p:attrName>
                                        </p:attrNameLst>
                                      </p:cBhvr>
                                      <p:to>
                                        <p:strVal val="visible"/>
                                      </p:to>
                                    </p:set>
                                    <p:animEffect transition="in" filter="fade">
                                      <p:cBhvr>
                                        <p:cTn id="42" dur="1000"/>
                                        <p:tgtEl>
                                          <p:spTgt spid="85"/>
                                        </p:tgtEl>
                                      </p:cBhvr>
                                    </p:animEffect>
                                    <p:anim calcmode="lin" valueType="num">
                                      <p:cBhvr>
                                        <p:cTn id="43" dur="1000" fill="hold"/>
                                        <p:tgtEl>
                                          <p:spTgt spid="85"/>
                                        </p:tgtEl>
                                        <p:attrNameLst>
                                          <p:attrName>ppt_x</p:attrName>
                                        </p:attrNameLst>
                                      </p:cBhvr>
                                      <p:tavLst>
                                        <p:tav tm="0">
                                          <p:val>
                                            <p:strVal val="#ppt_x"/>
                                          </p:val>
                                        </p:tav>
                                        <p:tav tm="100000">
                                          <p:val>
                                            <p:strVal val="#ppt_x"/>
                                          </p:val>
                                        </p:tav>
                                      </p:tavLst>
                                    </p:anim>
                                    <p:anim calcmode="lin" valueType="num">
                                      <p:cBhvr>
                                        <p:cTn id="44" dur="1000" fill="hold"/>
                                        <p:tgtEl>
                                          <p:spTgt spid="85"/>
                                        </p:tgtEl>
                                        <p:attrNameLst>
                                          <p:attrName>ppt_y</p:attrName>
                                        </p:attrNameLst>
                                      </p:cBhvr>
                                      <p:tavLst>
                                        <p:tav tm="0">
                                          <p:val>
                                            <p:strVal val="#ppt_y-.1"/>
                                          </p:val>
                                        </p:tav>
                                        <p:tav tm="100000">
                                          <p:val>
                                            <p:strVal val="#ppt_y"/>
                                          </p:val>
                                        </p:tav>
                                      </p:tavLst>
                                    </p:anim>
                                  </p:childTnLst>
                                </p:cTn>
                              </p:par>
                              <p:par>
                                <p:cTn id="45" presetID="47" presetClass="entr" presetSubtype="0" fill="hold" nodeType="withEffect">
                                  <p:stCondLst>
                                    <p:cond delay="0"/>
                                  </p:stCondLst>
                                  <p:childTnLst>
                                    <p:set>
                                      <p:cBhvr>
                                        <p:cTn id="46" dur="1" fill="hold">
                                          <p:stCondLst>
                                            <p:cond delay="0"/>
                                          </p:stCondLst>
                                        </p:cTn>
                                        <p:tgtEl>
                                          <p:spTgt spid="165"/>
                                        </p:tgtEl>
                                        <p:attrNameLst>
                                          <p:attrName>style.visibility</p:attrName>
                                        </p:attrNameLst>
                                      </p:cBhvr>
                                      <p:to>
                                        <p:strVal val="visible"/>
                                      </p:to>
                                    </p:set>
                                    <p:animEffect transition="in" filter="fade">
                                      <p:cBhvr>
                                        <p:cTn id="47" dur="1000"/>
                                        <p:tgtEl>
                                          <p:spTgt spid="165"/>
                                        </p:tgtEl>
                                      </p:cBhvr>
                                    </p:animEffect>
                                    <p:anim calcmode="lin" valueType="num">
                                      <p:cBhvr>
                                        <p:cTn id="48" dur="1000" fill="hold"/>
                                        <p:tgtEl>
                                          <p:spTgt spid="165"/>
                                        </p:tgtEl>
                                        <p:attrNameLst>
                                          <p:attrName>ppt_x</p:attrName>
                                        </p:attrNameLst>
                                      </p:cBhvr>
                                      <p:tavLst>
                                        <p:tav tm="0">
                                          <p:val>
                                            <p:strVal val="#ppt_x"/>
                                          </p:val>
                                        </p:tav>
                                        <p:tav tm="100000">
                                          <p:val>
                                            <p:strVal val="#ppt_x"/>
                                          </p:val>
                                        </p:tav>
                                      </p:tavLst>
                                    </p:anim>
                                    <p:anim calcmode="lin" valueType="num">
                                      <p:cBhvr>
                                        <p:cTn id="49" dur="1000" fill="hold"/>
                                        <p:tgtEl>
                                          <p:spTgt spid="165"/>
                                        </p:tgtEl>
                                        <p:attrNameLst>
                                          <p:attrName>ppt_y</p:attrName>
                                        </p:attrNameLst>
                                      </p:cBhvr>
                                      <p:tavLst>
                                        <p:tav tm="0">
                                          <p:val>
                                            <p:strVal val="#ppt_y-.1"/>
                                          </p:val>
                                        </p:tav>
                                        <p:tav tm="100000">
                                          <p:val>
                                            <p:strVal val="#ppt_y"/>
                                          </p:val>
                                        </p:tav>
                                      </p:tavLst>
                                    </p:anim>
                                  </p:childTnLst>
                                </p:cTn>
                              </p:par>
                            </p:childTnLst>
                          </p:cTn>
                        </p:par>
                        <p:par>
                          <p:cTn id="50" fill="hold">
                            <p:stCondLst>
                              <p:cond delay="1000"/>
                            </p:stCondLst>
                            <p:childTnLst>
                              <p:par>
                                <p:cTn id="51" presetID="10" presetClass="entr" presetSubtype="0" fill="hold" grpId="0" nodeType="afterEffect">
                                  <p:stCondLst>
                                    <p:cond delay="0"/>
                                  </p:stCondLst>
                                  <p:childTnLst>
                                    <p:set>
                                      <p:cBhvr>
                                        <p:cTn id="52" dur="1" fill="hold">
                                          <p:stCondLst>
                                            <p:cond delay="0"/>
                                          </p:stCondLst>
                                        </p:cTn>
                                        <p:tgtEl>
                                          <p:spTgt spid="435"/>
                                        </p:tgtEl>
                                        <p:attrNameLst>
                                          <p:attrName>style.visibility</p:attrName>
                                        </p:attrNameLst>
                                      </p:cBhvr>
                                      <p:to>
                                        <p:strVal val="visible"/>
                                      </p:to>
                                    </p:set>
                                    <p:animEffect transition="in" filter="fade">
                                      <p:cBhvr>
                                        <p:cTn id="53" dur="500"/>
                                        <p:tgtEl>
                                          <p:spTgt spid="435"/>
                                        </p:tgtEl>
                                      </p:cBhvr>
                                    </p:animEffect>
                                  </p:childTnLst>
                                </p:cTn>
                              </p:par>
                              <p:par>
                                <p:cTn id="54" presetID="31" presetClass="entr" presetSubtype="0" fill="hold" grpId="0" nodeType="withEffect">
                                  <p:stCondLst>
                                    <p:cond delay="200"/>
                                  </p:stCondLst>
                                  <p:childTnLst>
                                    <p:set>
                                      <p:cBhvr>
                                        <p:cTn id="55" dur="1" fill="hold">
                                          <p:stCondLst>
                                            <p:cond delay="0"/>
                                          </p:stCondLst>
                                        </p:cTn>
                                        <p:tgtEl>
                                          <p:spTgt spid="436"/>
                                        </p:tgtEl>
                                        <p:attrNameLst>
                                          <p:attrName>style.visibility</p:attrName>
                                        </p:attrNameLst>
                                      </p:cBhvr>
                                      <p:to>
                                        <p:strVal val="visible"/>
                                      </p:to>
                                    </p:set>
                                    <p:anim calcmode="lin" valueType="num">
                                      <p:cBhvr>
                                        <p:cTn id="56" dur="500" fill="hold"/>
                                        <p:tgtEl>
                                          <p:spTgt spid="436"/>
                                        </p:tgtEl>
                                        <p:attrNameLst>
                                          <p:attrName>ppt_w</p:attrName>
                                        </p:attrNameLst>
                                      </p:cBhvr>
                                      <p:tavLst>
                                        <p:tav tm="0">
                                          <p:val>
                                            <p:fltVal val="0"/>
                                          </p:val>
                                        </p:tav>
                                        <p:tav tm="100000">
                                          <p:val>
                                            <p:strVal val="#ppt_w"/>
                                          </p:val>
                                        </p:tav>
                                      </p:tavLst>
                                    </p:anim>
                                    <p:anim calcmode="lin" valueType="num">
                                      <p:cBhvr>
                                        <p:cTn id="57" dur="500" fill="hold"/>
                                        <p:tgtEl>
                                          <p:spTgt spid="436"/>
                                        </p:tgtEl>
                                        <p:attrNameLst>
                                          <p:attrName>ppt_h</p:attrName>
                                        </p:attrNameLst>
                                      </p:cBhvr>
                                      <p:tavLst>
                                        <p:tav tm="0">
                                          <p:val>
                                            <p:fltVal val="0"/>
                                          </p:val>
                                        </p:tav>
                                        <p:tav tm="100000">
                                          <p:val>
                                            <p:strVal val="#ppt_h"/>
                                          </p:val>
                                        </p:tav>
                                      </p:tavLst>
                                    </p:anim>
                                    <p:anim calcmode="lin" valueType="num">
                                      <p:cBhvr>
                                        <p:cTn id="58" dur="500" fill="hold"/>
                                        <p:tgtEl>
                                          <p:spTgt spid="436"/>
                                        </p:tgtEl>
                                        <p:attrNameLst>
                                          <p:attrName>style.rotation</p:attrName>
                                        </p:attrNameLst>
                                      </p:cBhvr>
                                      <p:tavLst>
                                        <p:tav tm="0">
                                          <p:val>
                                            <p:fltVal val="90"/>
                                          </p:val>
                                        </p:tav>
                                        <p:tav tm="100000">
                                          <p:val>
                                            <p:fltVal val="0"/>
                                          </p:val>
                                        </p:tav>
                                      </p:tavLst>
                                    </p:anim>
                                    <p:animEffect transition="in" filter="fade">
                                      <p:cBhvr>
                                        <p:cTn id="59" dur="500"/>
                                        <p:tgtEl>
                                          <p:spTgt spid="436"/>
                                        </p:tgtEl>
                                      </p:cBhvr>
                                    </p:animEffect>
                                  </p:childTnLst>
                                </p:cTn>
                              </p:par>
                            </p:childTnLst>
                          </p:cTn>
                        </p:par>
                      </p:childTnLst>
                    </p:cTn>
                  </p:par>
                  <p:par>
                    <p:cTn id="60" fill="hold">
                      <p:stCondLst>
                        <p:cond delay="indefinite"/>
                      </p:stCondLst>
                      <p:childTnLst>
                        <p:par>
                          <p:cTn id="61" fill="hold">
                            <p:stCondLst>
                              <p:cond delay="0"/>
                            </p:stCondLst>
                            <p:childTnLst>
                              <p:par>
                                <p:cTn id="62" presetID="47" presetClass="entr" presetSubtype="0" fill="hold" nodeType="clickEffect">
                                  <p:stCondLst>
                                    <p:cond delay="0"/>
                                  </p:stCondLst>
                                  <p:childTnLst>
                                    <p:set>
                                      <p:cBhvr>
                                        <p:cTn id="63" dur="1" fill="hold">
                                          <p:stCondLst>
                                            <p:cond delay="0"/>
                                          </p:stCondLst>
                                        </p:cTn>
                                        <p:tgtEl>
                                          <p:spTgt spid="24"/>
                                        </p:tgtEl>
                                        <p:attrNameLst>
                                          <p:attrName>style.visibility</p:attrName>
                                        </p:attrNameLst>
                                      </p:cBhvr>
                                      <p:to>
                                        <p:strVal val="visible"/>
                                      </p:to>
                                    </p:set>
                                    <p:animEffect transition="in" filter="fade">
                                      <p:cBhvr>
                                        <p:cTn id="64" dur="1000"/>
                                        <p:tgtEl>
                                          <p:spTgt spid="24"/>
                                        </p:tgtEl>
                                      </p:cBhvr>
                                    </p:animEffect>
                                    <p:anim calcmode="lin" valueType="num">
                                      <p:cBhvr>
                                        <p:cTn id="65" dur="1000" fill="hold"/>
                                        <p:tgtEl>
                                          <p:spTgt spid="24"/>
                                        </p:tgtEl>
                                        <p:attrNameLst>
                                          <p:attrName>ppt_x</p:attrName>
                                        </p:attrNameLst>
                                      </p:cBhvr>
                                      <p:tavLst>
                                        <p:tav tm="0">
                                          <p:val>
                                            <p:strVal val="#ppt_x"/>
                                          </p:val>
                                        </p:tav>
                                        <p:tav tm="100000">
                                          <p:val>
                                            <p:strVal val="#ppt_x"/>
                                          </p:val>
                                        </p:tav>
                                      </p:tavLst>
                                    </p:anim>
                                    <p:anim calcmode="lin" valueType="num">
                                      <p:cBhvr>
                                        <p:cTn id="66" dur="1000" fill="hold"/>
                                        <p:tgtEl>
                                          <p:spTgt spid="24"/>
                                        </p:tgtEl>
                                        <p:attrNameLst>
                                          <p:attrName>ppt_y</p:attrName>
                                        </p:attrNameLst>
                                      </p:cBhvr>
                                      <p:tavLst>
                                        <p:tav tm="0">
                                          <p:val>
                                            <p:strVal val="#ppt_y-.1"/>
                                          </p:val>
                                        </p:tav>
                                        <p:tav tm="100000">
                                          <p:val>
                                            <p:strVal val="#ppt_y"/>
                                          </p:val>
                                        </p:tav>
                                      </p:tavLst>
                                    </p:anim>
                                  </p:childTnLst>
                                </p:cTn>
                              </p:par>
                              <p:par>
                                <p:cTn id="67" presetID="47" presetClass="entr" presetSubtype="0" fill="hold" nodeType="withEffect">
                                  <p:stCondLst>
                                    <p:cond delay="0"/>
                                  </p:stCondLst>
                                  <p:childTnLst>
                                    <p:set>
                                      <p:cBhvr>
                                        <p:cTn id="68" dur="1" fill="hold">
                                          <p:stCondLst>
                                            <p:cond delay="0"/>
                                          </p:stCondLst>
                                        </p:cTn>
                                        <p:tgtEl>
                                          <p:spTgt spid="145"/>
                                        </p:tgtEl>
                                        <p:attrNameLst>
                                          <p:attrName>style.visibility</p:attrName>
                                        </p:attrNameLst>
                                      </p:cBhvr>
                                      <p:to>
                                        <p:strVal val="visible"/>
                                      </p:to>
                                    </p:set>
                                    <p:animEffect transition="in" filter="fade">
                                      <p:cBhvr>
                                        <p:cTn id="69" dur="1000"/>
                                        <p:tgtEl>
                                          <p:spTgt spid="145"/>
                                        </p:tgtEl>
                                      </p:cBhvr>
                                    </p:animEffect>
                                    <p:anim calcmode="lin" valueType="num">
                                      <p:cBhvr>
                                        <p:cTn id="70" dur="1000" fill="hold"/>
                                        <p:tgtEl>
                                          <p:spTgt spid="145"/>
                                        </p:tgtEl>
                                        <p:attrNameLst>
                                          <p:attrName>ppt_x</p:attrName>
                                        </p:attrNameLst>
                                      </p:cBhvr>
                                      <p:tavLst>
                                        <p:tav tm="0">
                                          <p:val>
                                            <p:strVal val="#ppt_x"/>
                                          </p:val>
                                        </p:tav>
                                        <p:tav tm="100000">
                                          <p:val>
                                            <p:strVal val="#ppt_x"/>
                                          </p:val>
                                        </p:tav>
                                      </p:tavLst>
                                    </p:anim>
                                    <p:anim calcmode="lin" valueType="num">
                                      <p:cBhvr>
                                        <p:cTn id="71" dur="1000" fill="hold"/>
                                        <p:tgtEl>
                                          <p:spTgt spid="145"/>
                                        </p:tgtEl>
                                        <p:attrNameLst>
                                          <p:attrName>ppt_y</p:attrName>
                                        </p:attrNameLst>
                                      </p:cBhvr>
                                      <p:tavLst>
                                        <p:tav tm="0">
                                          <p:val>
                                            <p:strVal val="#ppt_y-.1"/>
                                          </p:val>
                                        </p:tav>
                                        <p:tav tm="100000">
                                          <p:val>
                                            <p:strVal val="#ppt_y"/>
                                          </p:val>
                                        </p:tav>
                                      </p:tavLst>
                                    </p:anim>
                                  </p:childTnLst>
                                </p:cTn>
                              </p:par>
                            </p:childTnLst>
                          </p:cTn>
                        </p:par>
                        <p:par>
                          <p:cTn id="72" fill="hold">
                            <p:stCondLst>
                              <p:cond delay="1000"/>
                            </p:stCondLst>
                            <p:childTnLst>
                              <p:par>
                                <p:cTn id="73" presetID="10" presetClass="entr" presetSubtype="0" fill="hold" grpId="0" nodeType="afterEffect">
                                  <p:stCondLst>
                                    <p:cond delay="0"/>
                                  </p:stCondLst>
                                  <p:childTnLst>
                                    <p:set>
                                      <p:cBhvr>
                                        <p:cTn id="74" dur="1" fill="hold">
                                          <p:stCondLst>
                                            <p:cond delay="0"/>
                                          </p:stCondLst>
                                        </p:cTn>
                                        <p:tgtEl>
                                          <p:spTgt spid="437"/>
                                        </p:tgtEl>
                                        <p:attrNameLst>
                                          <p:attrName>style.visibility</p:attrName>
                                        </p:attrNameLst>
                                      </p:cBhvr>
                                      <p:to>
                                        <p:strVal val="visible"/>
                                      </p:to>
                                    </p:set>
                                    <p:animEffect transition="in" filter="fade">
                                      <p:cBhvr>
                                        <p:cTn id="75" dur="500"/>
                                        <p:tgtEl>
                                          <p:spTgt spid="437"/>
                                        </p:tgtEl>
                                      </p:cBhvr>
                                    </p:animEffect>
                                  </p:childTnLst>
                                </p:cTn>
                              </p:par>
                              <p:par>
                                <p:cTn id="76" presetID="31" presetClass="entr" presetSubtype="0" fill="hold" grpId="0" nodeType="withEffect">
                                  <p:stCondLst>
                                    <p:cond delay="200"/>
                                  </p:stCondLst>
                                  <p:childTnLst>
                                    <p:set>
                                      <p:cBhvr>
                                        <p:cTn id="77" dur="1" fill="hold">
                                          <p:stCondLst>
                                            <p:cond delay="0"/>
                                          </p:stCondLst>
                                        </p:cTn>
                                        <p:tgtEl>
                                          <p:spTgt spid="438"/>
                                        </p:tgtEl>
                                        <p:attrNameLst>
                                          <p:attrName>style.visibility</p:attrName>
                                        </p:attrNameLst>
                                      </p:cBhvr>
                                      <p:to>
                                        <p:strVal val="visible"/>
                                      </p:to>
                                    </p:set>
                                    <p:anim calcmode="lin" valueType="num">
                                      <p:cBhvr>
                                        <p:cTn id="78" dur="500" fill="hold"/>
                                        <p:tgtEl>
                                          <p:spTgt spid="438"/>
                                        </p:tgtEl>
                                        <p:attrNameLst>
                                          <p:attrName>ppt_w</p:attrName>
                                        </p:attrNameLst>
                                      </p:cBhvr>
                                      <p:tavLst>
                                        <p:tav tm="0">
                                          <p:val>
                                            <p:fltVal val="0"/>
                                          </p:val>
                                        </p:tav>
                                        <p:tav tm="100000">
                                          <p:val>
                                            <p:strVal val="#ppt_w"/>
                                          </p:val>
                                        </p:tav>
                                      </p:tavLst>
                                    </p:anim>
                                    <p:anim calcmode="lin" valueType="num">
                                      <p:cBhvr>
                                        <p:cTn id="79" dur="500" fill="hold"/>
                                        <p:tgtEl>
                                          <p:spTgt spid="438"/>
                                        </p:tgtEl>
                                        <p:attrNameLst>
                                          <p:attrName>ppt_h</p:attrName>
                                        </p:attrNameLst>
                                      </p:cBhvr>
                                      <p:tavLst>
                                        <p:tav tm="0">
                                          <p:val>
                                            <p:fltVal val="0"/>
                                          </p:val>
                                        </p:tav>
                                        <p:tav tm="100000">
                                          <p:val>
                                            <p:strVal val="#ppt_h"/>
                                          </p:val>
                                        </p:tav>
                                      </p:tavLst>
                                    </p:anim>
                                    <p:anim calcmode="lin" valueType="num">
                                      <p:cBhvr>
                                        <p:cTn id="80" dur="500" fill="hold"/>
                                        <p:tgtEl>
                                          <p:spTgt spid="438"/>
                                        </p:tgtEl>
                                        <p:attrNameLst>
                                          <p:attrName>style.rotation</p:attrName>
                                        </p:attrNameLst>
                                      </p:cBhvr>
                                      <p:tavLst>
                                        <p:tav tm="0">
                                          <p:val>
                                            <p:fltVal val="90"/>
                                          </p:val>
                                        </p:tav>
                                        <p:tav tm="100000">
                                          <p:val>
                                            <p:fltVal val="0"/>
                                          </p:val>
                                        </p:tav>
                                      </p:tavLst>
                                    </p:anim>
                                    <p:animEffect transition="in" filter="fade">
                                      <p:cBhvr>
                                        <p:cTn id="81" dur="500"/>
                                        <p:tgtEl>
                                          <p:spTgt spid="438"/>
                                        </p:tgtEl>
                                      </p:cBhvr>
                                    </p:animEffect>
                                  </p:childTnLst>
                                </p:cTn>
                              </p:par>
                            </p:childTnLst>
                          </p:cTn>
                        </p:par>
                      </p:childTnLst>
                    </p:cTn>
                  </p:par>
                  <p:par>
                    <p:cTn id="82" fill="hold">
                      <p:stCondLst>
                        <p:cond delay="indefinite"/>
                      </p:stCondLst>
                      <p:childTnLst>
                        <p:par>
                          <p:cTn id="83" fill="hold">
                            <p:stCondLst>
                              <p:cond delay="0"/>
                            </p:stCondLst>
                            <p:childTnLst>
                              <p:par>
                                <p:cTn id="84" presetID="47" presetClass="entr" presetSubtype="0" fill="hold" nodeType="clickEffect">
                                  <p:stCondLst>
                                    <p:cond delay="0"/>
                                  </p:stCondLst>
                                  <p:childTnLst>
                                    <p:set>
                                      <p:cBhvr>
                                        <p:cTn id="85" dur="1" fill="hold">
                                          <p:stCondLst>
                                            <p:cond delay="0"/>
                                          </p:stCondLst>
                                        </p:cTn>
                                        <p:tgtEl>
                                          <p:spTgt spid="44"/>
                                        </p:tgtEl>
                                        <p:attrNameLst>
                                          <p:attrName>style.visibility</p:attrName>
                                        </p:attrNameLst>
                                      </p:cBhvr>
                                      <p:to>
                                        <p:strVal val="visible"/>
                                      </p:to>
                                    </p:set>
                                    <p:animEffect transition="in" filter="fade">
                                      <p:cBhvr>
                                        <p:cTn id="86" dur="1000"/>
                                        <p:tgtEl>
                                          <p:spTgt spid="44"/>
                                        </p:tgtEl>
                                      </p:cBhvr>
                                    </p:animEffect>
                                    <p:anim calcmode="lin" valueType="num">
                                      <p:cBhvr>
                                        <p:cTn id="87" dur="1000" fill="hold"/>
                                        <p:tgtEl>
                                          <p:spTgt spid="44"/>
                                        </p:tgtEl>
                                        <p:attrNameLst>
                                          <p:attrName>ppt_x</p:attrName>
                                        </p:attrNameLst>
                                      </p:cBhvr>
                                      <p:tavLst>
                                        <p:tav tm="0">
                                          <p:val>
                                            <p:strVal val="#ppt_x"/>
                                          </p:val>
                                        </p:tav>
                                        <p:tav tm="100000">
                                          <p:val>
                                            <p:strVal val="#ppt_x"/>
                                          </p:val>
                                        </p:tav>
                                      </p:tavLst>
                                    </p:anim>
                                    <p:anim calcmode="lin" valueType="num">
                                      <p:cBhvr>
                                        <p:cTn id="88" dur="1000" fill="hold"/>
                                        <p:tgtEl>
                                          <p:spTgt spid="44"/>
                                        </p:tgtEl>
                                        <p:attrNameLst>
                                          <p:attrName>ppt_y</p:attrName>
                                        </p:attrNameLst>
                                      </p:cBhvr>
                                      <p:tavLst>
                                        <p:tav tm="0">
                                          <p:val>
                                            <p:strVal val="#ppt_y-.1"/>
                                          </p:val>
                                        </p:tav>
                                        <p:tav tm="100000">
                                          <p:val>
                                            <p:strVal val="#ppt_y"/>
                                          </p:val>
                                        </p:tav>
                                      </p:tavLst>
                                    </p:anim>
                                  </p:childTnLst>
                                </p:cTn>
                              </p:par>
                              <p:par>
                                <p:cTn id="89" presetID="47" presetClass="entr" presetSubtype="0" fill="hold" nodeType="withEffect">
                                  <p:stCondLst>
                                    <p:cond delay="0"/>
                                  </p:stCondLst>
                                  <p:childTnLst>
                                    <p:set>
                                      <p:cBhvr>
                                        <p:cTn id="90" dur="1" fill="hold">
                                          <p:stCondLst>
                                            <p:cond delay="0"/>
                                          </p:stCondLst>
                                        </p:cTn>
                                        <p:tgtEl>
                                          <p:spTgt spid="125"/>
                                        </p:tgtEl>
                                        <p:attrNameLst>
                                          <p:attrName>style.visibility</p:attrName>
                                        </p:attrNameLst>
                                      </p:cBhvr>
                                      <p:to>
                                        <p:strVal val="visible"/>
                                      </p:to>
                                    </p:set>
                                    <p:animEffect transition="in" filter="fade">
                                      <p:cBhvr>
                                        <p:cTn id="91" dur="1000"/>
                                        <p:tgtEl>
                                          <p:spTgt spid="125"/>
                                        </p:tgtEl>
                                      </p:cBhvr>
                                    </p:animEffect>
                                    <p:anim calcmode="lin" valueType="num">
                                      <p:cBhvr>
                                        <p:cTn id="92" dur="1000" fill="hold"/>
                                        <p:tgtEl>
                                          <p:spTgt spid="125"/>
                                        </p:tgtEl>
                                        <p:attrNameLst>
                                          <p:attrName>ppt_x</p:attrName>
                                        </p:attrNameLst>
                                      </p:cBhvr>
                                      <p:tavLst>
                                        <p:tav tm="0">
                                          <p:val>
                                            <p:strVal val="#ppt_x"/>
                                          </p:val>
                                        </p:tav>
                                        <p:tav tm="100000">
                                          <p:val>
                                            <p:strVal val="#ppt_x"/>
                                          </p:val>
                                        </p:tav>
                                      </p:tavLst>
                                    </p:anim>
                                    <p:anim calcmode="lin" valueType="num">
                                      <p:cBhvr>
                                        <p:cTn id="93" dur="1000" fill="hold"/>
                                        <p:tgtEl>
                                          <p:spTgt spid="125"/>
                                        </p:tgtEl>
                                        <p:attrNameLst>
                                          <p:attrName>ppt_y</p:attrName>
                                        </p:attrNameLst>
                                      </p:cBhvr>
                                      <p:tavLst>
                                        <p:tav tm="0">
                                          <p:val>
                                            <p:strVal val="#ppt_y-.1"/>
                                          </p:val>
                                        </p:tav>
                                        <p:tav tm="100000">
                                          <p:val>
                                            <p:strVal val="#ppt_y"/>
                                          </p:val>
                                        </p:tav>
                                      </p:tavLst>
                                    </p:anim>
                                  </p:childTnLst>
                                </p:cTn>
                              </p:par>
                            </p:childTnLst>
                          </p:cTn>
                        </p:par>
                        <p:par>
                          <p:cTn id="94" fill="hold">
                            <p:stCondLst>
                              <p:cond delay="1000"/>
                            </p:stCondLst>
                            <p:childTnLst>
                              <p:par>
                                <p:cTn id="95" presetID="10" presetClass="entr" presetSubtype="0" fill="hold" grpId="0" nodeType="afterEffect">
                                  <p:stCondLst>
                                    <p:cond delay="0"/>
                                  </p:stCondLst>
                                  <p:childTnLst>
                                    <p:set>
                                      <p:cBhvr>
                                        <p:cTn id="96" dur="1" fill="hold">
                                          <p:stCondLst>
                                            <p:cond delay="0"/>
                                          </p:stCondLst>
                                        </p:cTn>
                                        <p:tgtEl>
                                          <p:spTgt spid="439"/>
                                        </p:tgtEl>
                                        <p:attrNameLst>
                                          <p:attrName>style.visibility</p:attrName>
                                        </p:attrNameLst>
                                      </p:cBhvr>
                                      <p:to>
                                        <p:strVal val="visible"/>
                                      </p:to>
                                    </p:set>
                                    <p:animEffect transition="in" filter="fade">
                                      <p:cBhvr>
                                        <p:cTn id="97" dur="500"/>
                                        <p:tgtEl>
                                          <p:spTgt spid="439"/>
                                        </p:tgtEl>
                                      </p:cBhvr>
                                    </p:animEffect>
                                  </p:childTnLst>
                                </p:cTn>
                              </p:par>
                              <p:par>
                                <p:cTn id="98" presetID="31" presetClass="entr" presetSubtype="0" fill="hold" grpId="0" nodeType="withEffect">
                                  <p:stCondLst>
                                    <p:cond delay="200"/>
                                  </p:stCondLst>
                                  <p:childTnLst>
                                    <p:set>
                                      <p:cBhvr>
                                        <p:cTn id="99" dur="1" fill="hold">
                                          <p:stCondLst>
                                            <p:cond delay="0"/>
                                          </p:stCondLst>
                                        </p:cTn>
                                        <p:tgtEl>
                                          <p:spTgt spid="440"/>
                                        </p:tgtEl>
                                        <p:attrNameLst>
                                          <p:attrName>style.visibility</p:attrName>
                                        </p:attrNameLst>
                                      </p:cBhvr>
                                      <p:to>
                                        <p:strVal val="visible"/>
                                      </p:to>
                                    </p:set>
                                    <p:anim calcmode="lin" valueType="num">
                                      <p:cBhvr>
                                        <p:cTn id="100" dur="500" fill="hold"/>
                                        <p:tgtEl>
                                          <p:spTgt spid="440"/>
                                        </p:tgtEl>
                                        <p:attrNameLst>
                                          <p:attrName>ppt_w</p:attrName>
                                        </p:attrNameLst>
                                      </p:cBhvr>
                                      <p:tavLst>
                                        <p:tav tm="0">
                                          <p:val>
                                            <p:fltVal val="0"/>
                                          </p:val>
                                        </p:tav>
                                        <p:tav tm="100000">
                                          <p:val>
                                            <p:strVal val="#ppt_w"/>
                                          </p:val>
                                        </p:tav>
                                      </p:tavLst>
                                    </p:anim>
                                    <p:anim calcmode="lin" valueType="num">
                                      <p:cBhvr>
                                        <p:cTn id="101" dur="500" fill="hold"/>
                                        <p:tgtEl>
                                          <p:spTgt spid="440"/>
                                        </p:tgtEl>
                                        <p:attrNameLst>
                                          <p:attrName>ppt_h</p:attrName>
                                        </p:attrNameLst>
                                      </p:cBhvr>
                                      <p:tavLst>
                                        <p:tav tm="0">
                                          <p:val>
                                            <p:fltVal val="0"/>
                                          </p:val>
                                        </p:tav>
                                        <p:tav tm="100000">
                                          <p:val>
                                            <p:strVal val="#ppt_h"/>
                                          </p:val>
                                        </p:tav>
                                      </p:tavLst>
                                    </p:anim>
                                    <p:anim calcmode="lin" valueType="num">
                                      <p:cBhvr>
                                        <p:cTn id="102" dur="500" fill="hold"/>
                                        <p:tgtEl>
                                          <p:spTgt spid="440"/>
                                        </p:tgtEl>
                                        <p:attrNameLst>
                                          <p:attrName>style.rotation</p:attrName>
                                        </p:attrNameLst>
                                      </p:cBhvr>
                                      <p:tavLst>
                                        <p:tav tm="0">
                                          <p:val>
                                            <p:fltVal val="90"/>
                                          </p:val>
                                        </p:tav>
                                        <p:tav tm="100000">
                                          <p:val>
                                            <p:fltVal val="0"/>
                                          </p:val>
                                        </p:tav>
                                      </p:tavLst>
                                    </p:anim>
                                    <p:animEffect transition="in" filter="fade">
                                      <p:cBhvr>
                                        <p:cTn id="103" dur="500"/>
                                        <p:tgtEl>
                                          <p:spTgt spid="440"/>
                                        </p:tgtEl>
                                      </p:cBhvr>
                                    </p:animEffect>
                                  </p:childTnLst>
                                </p:cTn>
                              </p:par>
                            </p:childTnLst>
                          </p:cTn>
                        </p:par>
                      </p:childTnLst>
                    </p:cTn>
                  </p:par>
                  <p:par>
                    <p:cTn id="104" fill="hold">
                      <p:stCondLst>
                        <p:cond delay="indefinite"/>
                      </p:stCondLst>
                      <p:childTnLst>
                        <p:par>
                          <p:cTn id="105" fill="hold">
                            <p:stCondLst>
                              <p:cond delay="0"/>
                            </p:stCondLst>
                            <p:childTnLst>
                              <p:par>
                                <p:cTn id="106" presetID="47" presetClass="entr" presetSubtype="0" fill="hold" nodeType="clickEffect">
                                  <p:stCondLst>
                                    <p:cond delay="0"/>
                                  </p:stCondLst>
                                  <p:childTnLst>
                                    <p:set>
                                      <p:cBhvr>
                                        <p:cTn id="107" dur="1" fill="hold">
                                          <p:stCondLst>
                                            <p:cond delay="0"/>
                                          </p:stCondLst>
                                        </p:cTn>
                                        <p:tgtEl>
                                          <p:spTgt spid="64"/>
                                        </p:tgtEl>
                                        <p:attrNameLst>
                                          <p:attrName>style.visibility</p:attrName>
                                        </p:attrNameLst>
                                      </p:cBhvr>
                                      <p:to>
                                        <p:strVal val="visible"/>
                                      </p:to>
                                    </p:set>
                                    <p:animEffect transition="in" filter="fade">
                                      <p:cBhvr>
                                        <p:cTn id="108" dur="1000"/>
                                        <p:tgtEl>
                                          <p:spTgt spid="64"/>
                                        </p:tgtEl>
                                      </p:cBhvr>
                                    </p:animEffect>
                                    <p:anim calcmode="lin" valueType="num">
                                      <p:cBhvr>
                                        <p:cTn id="109" dur="1000" fill="hold"/>
                                        <p:tgtEl>
                                          <p:spTgt spid="64"/>
                                        </p:tgtEl>
                                        <p:attrNameLst>
                                          <p:attrName>ppt_x</p:attrName>
                                        </p:attrNameLst>
                                      </p:cBhvr>
                                      <p:tavLst>
                                        <p:tav tm="0">
                                          <p:val>
                                            <p:strVal val="#ppt_x"/>
                                          </p:val>
                                        </p:tav>
                                        <p:tav tm="100000">
                                          <p:val>
                                            <p:strVal val="#ppt_x"/>
                                          </p:val>
                                        </p:tav>
                                      </p:tavLst>
                                    </p:anim>
                                    <p:anim calcmode="lin" valueType="num">
                                      <p:cBhvr>
                                        <p:cTn id="110" dur="1000" fill="hold"/>
                                        <p:tgtEl>
                                          <p:spTgt spid="64"/>
                                        </p:tgtEl>
                                        <p:attrNameLst>
                                          <p:attrName>ppt_y</p:attrName>
                                        </p:attrNameLst>
                                      </p:cBhvr>
                                      <p:tavLst>
                                        <p:tav tm="0">
                                          <p:val>
                                            <p:strVal val="#ppt_y-.1"/>
                                          </p:val>
                                        </p:tav>
                                        <p:tav tm="100000">
                                          <p:val>
                                            <p:strVal val="#ppt_y"/>
                                          </p:val>
                                        </p:tav>
                                      </p:tavLst>
                                    </p:anim>
                                  </p:childTnLst>
                                </p:cTn>
                              </p:par>
                              <p:par>
                                <p:cTn id="111" presetID="47" presetClass="entr" presetSubtype="0" fill="hold" nodeType="withEffect">
                                  <p:stCondLst>
                                    <p:cond delay="0"/>
                                  </p:stCondLst>
                                  <p:childTnLst>
                                    <p:set>
                                      <p:cBhvr>
                                        <p:cTn id="112" dur="1" fill="hold">
                                          <p:stCondLst>
                                            <p:cond delay="0"/>
                                          </p:stCondLst>
                                        </p:cTn>
                                        <p:tgtEl>
                                          <p:spTgt spid="105"/>
                                        </p:tgtEl>
                                        <p:attrNameLst>
                                          <p:attrName>style.visibility</p:attrName>
                                        </p:attrNameLst>
                                      </p:cBhvr>
                                      <p:to>
                                        <p:strVal val="visible"/>
                                      </p:to>
                                    </p:set>
                                    <p:animEffect transition="in" filter="fade">
                                      <p:cBhvr>
                                        <p:cTn id="113" dur="1000"/>
                                        <p:tgtEl>
                                          <p:spTgt spid="105"/>
                                        </p:tgtEl>
                                      </p:cBhvr>
                                    </p:animEffect>
                                    <p:anim calcmode="lin" valueType="num">
                                      <p:cBhvr>
                                        <p:cTn id="114" dur="1000" fill="hold"/>
                                        <p:tgtEl>
                                          <p:spTgt spid="105"/>
                                        </p:tgtEl>
                                        <p:attrNameLst>
                                          <p:attrName>ppt_x</p:attrName>
                                        </p:attrNameLst>
                                      </p:cBhvr>
                                      <p:tavLst>
                                        <p:tav tm="0">
                                          <p:val>
                                            <p:strVal val="#ppt_x"/>
                                          </p:val>
                                        </p:tav>
                                        <p:tav tm="100000">
                                          <p:val>
                                            <p:strVal val="#ppt_x"/>
                                          </p:val>
                                        </p:tav>
                                      </p:tavLst>
                                    </p:anim>
                                    <p:anim calcmode="lin" valueType="num">
                                      <p:cBhvr>
                                        <p:cTn id="115" dur="1000" fill="hold"/>
                                        <p:tgtEl>
                                          <p:spTgt spid="105"/>
                                        </p:tgtEl>
                                        <p:attrNameLst>
                                          <p:attrName>ppt_y</p:attrName>
                                        </p:attrNameLst>
                                      </p:cBhvr>
                                      <p:tavLst>
                                        <p:tav tm="0">
                                          <p:val>
                                            <p:strVal val="#ppt_y-.1"/>
                                          </p:val>
                                        </p:tav>
                                        <p:tav tm="100000">
                                          <p:val>
                                            <p:strVal val="#ppt_y"/>
                                          </p:val>
                                        </p:tav>
                                      </p:tavLst>
                                    </p:anim>
                                  </p:childTnLst>
                                </p:cTn>
                              </p:par>
                            </p:childTnLst>
                          </p:cTn>
                        </p:par>
                        <p:par>
                          <p:cTn id="116" fill="hold">
                            <p:stCondLst>
                              <p:cond delay="1000"/>
                            </p:stCondLst>
                            <p:childTnLst>
                              <p:par>
                                <p:cTn id="117" presetID="10" presetClass="entr" presetSubtype="0" fill="hold" grpId="0" nodeType="afterEffect">
                                  <p:stCondLst>
                                    <p:cond delay="0"/>
                                  </p:stCondLst>
                                  <p:childTnLst>
                                    <p:set>
                                      <p:cBhvr>
                                        <p:cTn id="118" dur="1" fill="hold">
                                          <p:stCondLst>
                                            <p:cond delay="0"/>
                                          </p:stCondLst>
                                        </p:cTn>
                                        <p:tgtEl>
                                          <p:spTgt spid="441"/>
                                        </p:tgtEl>
                                        <p:attrNameLst>
                                          <p:attrName>style.visibility</p:attrName>
                                        </p:attrNameLst>
                                      </p:cBhvr>
                                      <p:to>
                                        <p:strVal val="visible"/>
                                      </p:to>
                                    </p:set>
                                    <p:animEffect transition="in" filter="fade">
                                      <p:cBhvr>
                                        <p:cTn id="119" dur="500"/>
                                        <p:tgtEl>
                                          <p:spTgt spid="441"/>
                                        </p:tgtEl>
                                      </p:cBhvr>
                                    </p:animEffect>
                                  </p:childTnLst>
                                </p:cTn>
                              </p:par>
                              <p:par>
                                <p:cTn id="120" presetID="31" presetClass="entr" presetSubtype="0" fill="hold" grpId="0" nodeType="withEffect">
                                  <p:stCondLst>
                                    <p:cond delay="200"/>
                                  </p:stCondLst>
                                  <p:childTnLst>
                                    <p:set>
                                      <p:cBhvr>
                                        <p:cTn id="121" dur="1" fill="hold">
                                          <p:stCondLst>
                                            <p:cond delay="0"/>
                                          </p:stCondLst>
                                        </p:cTn>
                                        <p:tgtEl>
                                          <p:spTgt spid="442"/>
                                        </p:tgtEl>
                                        <p:attrNameLst>
                                          <p:attrName>style.visibility</p:attrName>
                                        </p:attrNameLst>
                                      </p:cBhvr>
                                      <p:to>
                                        <p:strVal val="visible"/>
                                      </p:to>
                                    </p:set>
                                    <p:anim calcmode="lin" valueType="num">
                                      <p:cBhvr>
                                        <p:cTn id="122" dur="500" fill="hold"/>
                                        <p:tgtEl>
                                          <p:spTgt spid="442"/>
                                        </p:tgtEl>
                                        <p:attrNameLst>
                                          <p:attrName>ppt_w</p:attrName>
                                        </p:attrNameLst>
                                      </p:cBhvr>
                                      <p:tavLst>
                                        <p:tav tm="0">
                                          <p:val>
                                            <p:fltVal val="0"/>
                                          </p:val>
                                        </p:tav>
                                        <p:tav tm="100000">
                                          <p:val>
                                            <p:strVal val="#ppt_w"/>
                                          </p:val>
                                        </p:tav>
                                      </p:tavLst>
                                    </p:anim>
                                    <p:anim calcmode="lin" valueType="num">
                                      <p:cBhvr>
                                        <p:cTn id="123" dur="500" fill="hold"/>
                                        <p:tgtEl>
                                          <p:spTgt spid="442"/>
                                        </p:tgtEl>
                                        <p:attrNameLst>
                                          <p:attrName>ppt_h</p:attrName>
                                        </p:attrNameLst>
                                      </p:cBhvr>
                                      <p:tavLst>
                                        <p:tav tm="0">
                                          <p:val>
                                            <p:fltVal val="0"/>
                                          </p:val>
                                        </p:tav>
                                        <p:tav tm="100000">
                                          <p:val>
                                            <p:strVal val="#ppt_h"/>
                                          </p:val>
                                        </p:tav>
                                      </p:tavLst>
                                    </p:anim>
                                    <p:anim calcmode="lin" valueType="num">
                                      <p:cBhvr>
                                        <p:cTn id="124" dur="500" fill="hold"/>
                                        <p:tgtEl>
                                          <p:spTgt spid="442"/>
                                        </p:tgtEl>
                                        <p:attrNameLst>
                                          <p:attrName>style.rotation</p:attrName>
                                        </p:attrNameLst>
                                      </p:cBhvr>
                                      <p:tavLst>
                                        <p:tav tm="0">
                                          <p:val>
                                            <p:fltVal val="90"/>
                                          </p:val>
                                        </p:tav>
                                        <p:tav tm="100000">
                                          <p:val>
                                            <p:fltVal val="0"/>
                                          </p:val>
                                        </p:tav>
                                      </p:tavLst>
                                    </p:anim>
                                    <p:animEffect transition="in" filter="fade">
                                      <p:cBhvr>
                                        <p:cTn id="125" dur="500"/>
                                        <p:tgtEl>
                                          <p:spTgt spid="442"/>
                                        </p:tgtEl>
                                      </p:cBhvr>
                                    </p:animEffect>
                                  </p:childTnLst>
                                </p:cTn>
                              </p:par>
                            </p:childTnLst>
                          </p:cTn>
                        </p:par>
                      </p:childTnLst>
                    </p:cTn>
                  </p:par>
                  <p:par>
                    <p:cTn id="126" fill="hold">
                      <p:stCondLst>
                        <p:cond delay="indefinite"/>
                      </p:stCondLst>
                      <p:childTnLst>
                        <p:par>
                          <p:cTn id="127" fill="hold">
                            <p:stCondLst>
                              <p:cond delay="0"/>
                            </p:stCondLst>
                            <p:childTnLst>
                              <p:par>
                                <p:cTn id="128" presetID="47" presetClass="entr" presetSubtype="0" fill="hold" nodeType="clickEffect">
                                  <p:stCondLst>
                                    <p:cond delay="0"/>
                                  </p:stCondLst>
                                  <p:childTnLst>
                                    <p:set>
                                      <p:cBhvr>
                                        <p:cTn id="129" dur="1" fill="hold">
                                          <p:stCondLst>
                                            <p:cond delay="0"/>
                                          </p:stCondLst>
                                        </p:cTn>
                                        <p:tgtEl>
                                          <p:spTgt spid="4"/>
                                        </p:tgtEl>
                                        <p:attrNameLst>
                                          <p:attrName>style.visibility</p:attrName>
                                        </p:attrNameLst>
                                      </p:cBhvr>
                                      <p:to>
                                        <p:strVal val="visible"/>
                                      </p:to>
                                    </p:set>
                                    <p:animEffect transition="in" filter="fade">
                                      <p:cBhvr>
                                        <p:cTn id="130" dur="1000"/>
                                        <p:tgtEl>
                                          <p:spTgt spid="4"/>
                                        </p:tgtEl>
                                      </p:cBhvr>
                                    </p:animEffect>
                                    <p:anim calcmode="lin" valueType="num">
                                      <p:cBhvr>
                                        <p:cTn id="131" dur="1000" fill="hold"/>
                                        <p:tgtEl>
                                          <p:spTgt spid="4"/>
                                        </p:tgtEl>
                                        <p:attrNameLst>
                                          <p:attrName>ppt_x</p:attrName>
                                        </p:attrNameLst>
                                      </p:cBhvr>
                                      <p:tavLst>
                                        <p:tav tm="0">
                                          <p:val>
                                            <p:strVal val="#ppt_x"/>
                                          </p:val>
                                        </p:tav>
                                        <p:tav tm="100000">
                                          <p:val>
                                            <p:strVal val="#ppt_x"/>
                                          </p:val>
                                        </p:tav>
                                      </p:tavLst>
                                    </p:anim>
                                    <p:anim calcmode="lin" valueType="num">
                                      <p:cBhvr>
                                        <p:cTn id="132" dur="1000" fill="hold"/>
                                        <p:tgtEl>
                                          <p:spTgt spid="4"/>
                                        </p:tgtEl>
                                        <p:attrNameLst>
                                          <p:attrName>ppt_y</p:attrName>
                                        </p:attrNameLst>
                                      </p:cBhvr>
                                      <p:tavLst>
                                        <p:tav tm="0">
                                          <p:val>
                                            <p:strVal val="#ppt_y-.1"/>
                                          </p:val>
                                        </p:tav>
                                        <p:tav tm="100000">
                                          <p:val>
                                            <p:strVal val="#ppt_y"/>
                                          </p:val>
                                        </p:tav>
                                      </p:tavLst>
                                    </p:anim>
                                  </p:childTnLst>
                                </p:cTn>
                              </p:par>
                            </p:childTnLst>
                          </p:cTn>
                        </p:par>
                        <p:par>
                          <p:cTn id="133" fill="hold">
                            <p:stCondLst>
                              <p:cond delay="1000"/>
                            </p:stCondLst>
                            <p:childTnLst>
                              <p:par>
                                <p:cTn id="134" presetID="10" presetClass="entr" presetSubtype="0" fill="hold" grpId="0" nodeType="afterEffect">
                                  <p:stCondLst>
                                    <p:cond delay="0"/>
                                  </p:stCondLst>
                                  <p:childTnLst>
                                    <p:set>
                                      <p:cBhvr>
                                        <p:cTn id="135" dur="1" fill="hold">
                                          <p:stCondLst>
                                            <p:cond delay="0"/>
                                          </p:stCondLst>
                                        </p:cTn>
                                        <p:tgtEl>
                                          <p:spTgt spid="443"/>
                                        </p:tgtEl>
                                        <p:attrNameLst>
                                          <p:attrName>style.visibility</p:attrName>
                                        </p:attrNameLst>
                                      </p:cBhvr>
                                      <p:to>
                                        <p:strVal val="visible"/>
                                      </p:to>
                                    </p:set>
                                    <p:animEffect transition="in" filter="fade">
                                      <p:cBhvr>
                                        <p:cTn id="136" dur="500"/>
                                        <p:tgtEl>
                                          <p:spTgt spid="443"/>
                                        </p:tgtEl>
                                      </p:cBhvr>
                                    </p:animEffect>
                                  </p:childTnLst>
                                </p:cTn>
                              </p:par>
                              <p:par>
                                <p:cTn id="137" presetID="31" presetClass="entr" presetSubtype="0" fill="hold" grpId="0" nodeType="withEffect">
                                  <p:stCondLst>
                                    <p:cond delay="200"/>
                                  </p:stCondLst>
                                  <p:childTnLst>
                                    <p:set>
                                      <p:cBhvr>
                                        <p:cTn id="138" dur="1" fill="hold">
                                          <p:stCondLst>
                                            <p:cond delay="0"/>
                                          </p:stCondLst>
                                        </p:cTn>
                                        <p:tgtEl>
                                          <p:spTgt spid="444"/>
                                        </p:tgtEl>
                                        <p:attrNameLst>
                                          <p:attrName>style.visibility</p:attrName>
                                        </p:attrNameLst>
                                      </p:cBhvr>
                                      <p:to>
                                        <p:strVal val="visible"/>
                                      </p:to>
                                    </p:set>
                                    <p:anim calcmode="lin" valueType="num">
                                      <p:cBhvr>
                                        <p:cTn id="139" dur="500" fill="hold"/>
                                        <p:tgtEl>
                                          <p:spTgt spid="444"/>
                                        </p:tgtEl>
                                        <p:attrNameLst>
                                          <p:attrName>ppt_w</p:attrName>
                                        </p:attrNameLst>
                                      </p:cBhvr>
                                      <p:tavLst>
                                        <p:tav tm="0">
                                          <p:val>
                                            <p:fltVal val="0"/>
                                          </p:val>
                                        </p:tav>
                                        <p:tav tm="100000">
                                          <p:val>
                                            <p:strVal val="#ppt_w"/>
                                          </p:val>
                                        </p:tav>
                                      </p:tavLst>
                                    </p:anim>
                                    <p:anim calcmode="lin" valueType="num">
                                      <p:cBhvr>
                                        <p:cTn id="140" dur="500" fill="hold"/>
                                        <p:tgtEl>
                                          <p:spTgt spid="444"/>
                                        </p:tgtEl>
                                        <p:attrNameLst>
                                          <p:attrName>ppt_h</p:attrName>
                                        </p:attrNameLst>
                                      </p:cBhvr>
                                      <p:tavLst>
                                        <p:tav tm="0">
                                          <p:val>
                                            <p:fltVal val="0"/>
                                          </p:val>
                                        </p:tav>
                                        <p:tav tm="100000">
                                          <p:val>
                                            <p:strVal val="#ppt_h"/>
                                          </p:val>
                                        </p:tav>
                                      </p:tavLst>
                                    </p:anim>
                                    <p:anim calcmode="lin" valueType="num">
                                      <p:cBhvr>
                                        <p:cTn id="141" dur="500" fill="hold"/>
                                        <p:tgtEl>
                                          <p:spTgt spid="444"/>
                                        </p:tgtEl>
                                        <p:attrNameLst>
                                          <p:attrName>style.rotation</p:attrName>
                                        </p:attrNameLst>
                                      </p:cBhvr>
                                      <p:tavLst>
                                        <p:tav tm="0">
                                          <p:val>
                                            <p:fltVal val="90"/>
                                          </p:val>
                                        </p:tav>
                                        <p:tav tm="100000">
                                          <p:val>
                                            <p:fltVal val="0"/>
                                          </p:val>
                                        </p:tav>
                                      </p:tavLst>
                                    </p:anim>
                                    <p:animEffect transition="in" filter="fade">
                                      <p:cBhvr>
                                        <p:cTn id="142" dur="500"/>
                                        <p:tgtEl>
                                          <p:spTgt spid="444"/>
                                        </p:tgtEl>
                                      </p:cBhvr>
                                    </p:animEffect>
                                  </p:childTnLst>
                                </p:cTn>
                              </p:par>
                              <p:par>
                                <p:cTn id="143" presetID="53" presetClass="entr" presetSubtype="16" fill="hold" grpId="0" nodeType="withEffect">
                                  <p:stCondLst>
                                    <p:cond delay="200"/>
                                  </p:stCondLst>
                                  <p:childTnLst>
                                    <p:set>
                                      <p:cBhvr>
                                        <p:cTn id="144" dur="1" fill="hold">
                                          <p:stCondLst>
                                            <p:cond delay="0"/>
                                          </p:stCondLst>
                                        </p:cTn>
                                        <p:tgtEl>
                                          <p:spTgt spid="445"/>
                                        </p:tgtEl>
                                        <p:attrNameLst>
                                          <p:attrName>style.visibility</p:attrName>
                                        </p:attrNameLst>
                                      </p:cBhvr>
                                      <p:to>
                                        <p:strVal val="visible"/>
                                      </p:to>
                                    </p:set>
                                    <p:anim calcmode="lin" valueType="num">
                                      <p:cBhvr>
                                        <p:cTn id="145" dur="500" fill="hold"/>
                                        <p:tgtEl>
                                          <p:spTgt spid="445"/>
                                        </p:tgtEl>
                                        <p:attrNameLst>
                                          <p:attrName>ppt_w</p:attrName>
                                        </p:attrNameLst>
                                      </p:cBhvr>
                                      <p:tavLst>
                                        <p:tav tm="0">
                                          <p:val>
                                            <p:fltVal val="0"/>
                                          </p:val>
                                        </p:tav>
                                        <p:tav tm="100000">
                                          <p:val>
                                            <p:strVal val="#ppt_w"/>
                                          </p:val>
                                        </p:tav>
                                      </p:tavLst>
                                    </p:anim>
                                    <p:anim calcmode="lin" valueType="num">
                                      <p:cBhvr>
                                        <p:cTn id="146" dur="500" fill="hold"/>
                                        <p:tgtEl>
                                          <p:spTgt spid="445"/>
                                        </p:tgtEl>
                                        <p:attrNameLst>
                                          <p:attrName>ppt_h</p:attrName>
                                        </p:attrNameLst>
                                      </p:cBhvr>
                                      <p:tavLst>
                                        <p:tav tm="0">
                                          <p:val>
                                            <p:fltVal val="0"/>
                                          </p:val>
                                        </p:tav>
                                        <p:tav tm="100000">
                                          <p:val>
                                            <p:strVal val="#ppt_h"/>
                                          </p:val>
                                        </p:tav>
                                      </p:tavLst>
                                    </p:anim>
                                    <p:animEffect transition="in" filter="fade">
                                      <p:cBhvr>
                                        <p:cTn id="147" dur="500"/>
                                        <p:tgtEl>
                                          <p:spTgt spid="44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5" grpId="0"/>
      <p:bldP spid="436" grpId="0" animBg="1"/>
      <p:bldP spid="437" grpId="0"/>
      <p:bldP spid="438" grpId="0" animBg="1"/>
      <p:bldP spid="439" grpId="0"/>
      <p:bldP spid="440" grpId="0" animBg="1"/>
      <p:bldP spid="441" grpId="0"/>
      <p:bldP spid="442" grpId="0" animBg="1"/>
      <p:bldP spid="443" grpId="0"/>
      <p:bldP spid="444" grpId="0" animBg="1"/>
      <p:bldP spid="445" grpId="0"/>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 name="Group 204">
            <a:extLst>
              <a:ext uri="{FF2B5EF4-FFF2-40B4-BE49-F238E27FC236}">
                <a16:creationId xmlns:a16="http://schemas.microsoft.com/office/drawing/2014/main" xmlns="" id="{DA7C375E-5A20-458B-A6B0-578DDCBD1FA3}"/>
              </a:ext>
            </a:extLst>
          </p:cNvPr>
          <p:cNvGrpSpPr>
            <a:grpSpLocks/>
          </p:cNvGrpSpPr>
          <p:nvPr/>
        </p:nvGrpSpPr>
        <p:grpSpPr bwMode="auto">
          <a:xfrm flipH="1">
            <a:off x="4808680" y="2518478"/>
            <a:ext cx="2693649" cy="1962801"/>
            <a:chOff x="3658" y="852"/>
            <a:chExt cx="1986" cy="1447"/>
          </a:xfrm>
        </p:grpSpPr>
        <p:sp>
          <p:nvSpPr>
            <p:cNvPr id="112" name="Freeform 493">
              <a:extLst>
                <a:ext uri="{FF2B5EF4-FFF2-40B4-BE49-F238E27FC236}">
                  <a16:creationId xmlns:a16="http://schemas.microsoft.com/office/drawing/2014/main" xmlns="" id="{07F4BDF1-01AD-404F-B14A-259F2CC839E5}"/>
                </a:ext>
              </a:extLst>
            </p:cNvPr>
            <p:cNvSpPr>
              <a:spLocks noChangeArrowheads="1"/>
            </p:cNvSpPr>
            <p:nvPr/>
          </p:nvSpPr>
          <p:spPr bwMode="auto">
            <a:xfrm>
              <a:off x="3658" y="1419"/>
              <a:ext cx="662" cy="880"/>
            </a:xfrm>
            <a:custGeom>
              <a:avLst/>
              <a:gdLst>
                <a:gd name="T0" fmla="*/ 2921 w 2922"/>
                <a:gd name="T1" fmla="*/ 3879 h 3880"/>
                <a:gd name="T2" fmla="*/ 0 w 2922"/>
                <a:gd name="T3" fmla="*/ 2629 h 3880"/>
                <a:gd name="T4" fmla="*/ 0 w 2922"/>
                <a:gd name="T5" fmla="*/ 0 h 3880"/>
                <a:gd name="T6" fmla="*/ 2921 w 2922"/>
                <a:gd name="T7" fmla="*/ 1251 h 3880"/>
                <a:gd name="T8" fmla="*/ 2921 w 2922"/>
                <a:gd name="T9" fmla="*/ 3879 h 3880"/>
              </a:gdLst>
              <a:ahLst/>
              <a:cxnLst>
                <a:cxn ang="0">
                  <a:pos x="T0" y="T1"/>
                </a:cxn>
                <a:cxn ang="0">
                  <a:pos x="T2" y="T3"/>
                </a:cxn>
                <a:cxn ang="0">
                  <a:pos x="T4" y="T5"/>
                </a:cxn>
                <a:cxn ang="0">
                  <a:pos x="T6" y="T7"/>
                </a:cxn>
                <a:cxn ang="0">
                  <a:pos x="T8" y="T9"/>
                </a:cxn>
              </a:cxnLst>
              <a:rect l="0" t="0" r="r" b="b"/>
              <a:pathLst>
                <a:path w="2922" h="3880">
                  <a:moveTo>
                    <a:pt x="2921" y="3879"/>
                  </a:moveTo>
                  <a:lnTo>
                    <a:pt x="0" y="2629"/>
                  </a:lnTo>
                  <a:lnTo>
                    <a:pt x="0" y="0"/>
                  </a:lnTo>
                  <a:lnTo>
                    <a:pt x="2921" y="1251"/>
                  </a:lnTo>
                  <a:lnTo>
                    <a:pt x="2921" y="3879"/>
                  </a:lnTo>
                </a:path>
              </a:pathLst>
            </a:custGeom>
            <a:gradFill flip="none" rotWithShape="1">
              <a:gsLst>
                <a:gs pos="0">
                  <a:schemeClr val="accent5">
                    <a:lumMod val="40000"/>
                    <a:lumOff val="60000"/>
                  </a:schemeClr>
                </a:gs>
                <a:gs pos="46000">
                  <a:schemeClr val="accent5">
                    <a:lumMod val="95000"/>
                    <a:lumOff val="5000"/>
                  </a:schemeClr>
                </a:gs>
                <a:gs pos="100000">
                  <a:schemeClr val="accent5">
                    <a:lumMod val="60000"/>
                  </a:schemeClr>
                </a:gs>
              </a:gsLst>
              <a:path path="circle">
                <a:fillToRect l="50000" t="130000" r="50000" b="-3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13" name="Freeform 494">
              <a:extLst>
                <a:ext uri="{FF2B5EF4-FFF2-40B4-BE49-F238E27FC236}">
                  <a16:creationId xmlns:a16="http://schemas.microsoft.com/office/drawing/2014/main" xmlns="" id="{B39632F8-D5BB-4F32-8807-3D1401DC25C9}"/>
                </a:ext>
              </a:extLst>
            </p:cNvPr>
            <p:cNvSpPr>
              <a:spLocks noChangeArrowheads="1"/>
            </p:cNvSpPr>
            <p:nvPr/>
          </p:nvSpPr>
          <p:spPr bwMode="auto">
            <a:xfrm>
              <a:off x="4320" y="1133"/>
              <a:ext cx="1324" cy="1166"/>
            </a:xfrm>
            <a:custGeom>
              <a:avLst/>
              <a:gdLst>
                <a:gd name="T0" fmla="*/ 2920 w 5842"/>
                <a:gd name="T1" fmla="*/ 1272 h 5152"/>
                <a:gd name="T2" fmla="*/ 0 w 5842"/>
                <a:gd name="T3" fmla="*/ 2523 h 5152"/>
                <a:gd name="T4" fmla="*/ 0 w 5842"/>
                <a:gd name="T5" fmla="*/ 5151 h 5152"/>
                <a:gd name="T6" fmla="*/ 2920 w 5842"/>
                <a:gd name="T7" fmla="*/ 3901 h 5152"/>
                <a:gd name="T8" fmla="*/ 5841 w 5842"/>
                <a:gd name="T9" fmla="*/ 2649 h 5152"/>
                <a:gd name="T10" fmla="*/ 5841 w 5842"/>
                <a:gd name="T11" fmla="*/ 0 h 5152"/>
                <a:gd name="T12" fmla="*/ 2920 w 5842"/>
                <a:gd name="T13" fmla="*/ 1272 h 5152"/>
              </a:gdLst>
              <a:ahLst/>
              <a:cxnLst>
                <a:cxn ang="0">
                  <a:pos x="T0" y="T1"/>
                </a:cxn>
                <a:cxn ang="0">
                  <a:pos x="T2" y="T3"/>
                </a:cxn>
                <a:cxn ang="0">
                  <a:pos x="T4" y="T5"/>
                </a:cxn>
                <a:cxn ang="0">
                  <a:pos x="T6" y="T7"/>
                </a:cxn>
                <a:cxn ang="0">
                  <a:pos x="T8" y="T9"/>
                </a:cxn>
                <a:cxn ang="0">
                  <a:pos x="T10" y="T11"/>
                </a:cxn>
                <a:cxn ang="0">
                  <a:pos x="T12" y="T13"/>
                </a:cxn>
              </a:cxnLst>
              <a:rect l="0" t="0" r="r" b="b"/>
              <a:pathLst>
                <a:path w="5842" h="5152">
                  <a:moveTo>
                    <a:pt x="2920" y="1272"/>
                  </a:moveTo>
                  <a:lnTo>
                    <a:pt x="0" y="2523"/>
                  </a:lnTo>
                  <a:lnTo>
                    <a:pt x="0" y="5151"/>
                  </a:lnTo>
                  <a:lnTo>
                    <a:pt x="2920" y="3901"/>
                  </a:lnTo>
                  <a:lnTo>
                    <a:pt x="5841" y="2649"/>
                  </a:lnTo>
                  <a:lnTo>
                    <a:pt x="5841" y="0"/>
                  </a:lnTo>
                  <a:lnTo>
                    <a:pt x="2920" y="1272"/>
                  </a:lnTo>
                </a:path>
              </a:pathLst>
            </a:custGeom>
            <a:gradFill flip="none" rotWithShape="1">
              <a:gsLst>
                <a:gs pos="0">
                  <a:schemeClr val="accent5">
                    <a:lumMod val="89000"/>
                  </a:schemeClr>
                </a:gs>
                <a:gs pos="23000">
                  <a:schemeClr val="accent5">
                    <a:lumMod val="89000"/>
                  </a:schemeClr>
                </a:gs>
                <a:gs pos="69000">
                  <a:schemeClr val="accent5">
                    <a:lumMod val="75000"/>
                  </a:schemeClr>
                </a:gs>
                <a:gs pos="97000">
                  <a:schemeClr val="accent5">
                    <a:lumMod val="70000"/>
                  </a:schemeClr>
                </a:gs>
              </a:gsLst>
              <a:path path="circle">
                <a:fillToRect l="50000" t="50000" r="50000" b="5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14" name="Freeform 495">
              <a:extLst>
                <a:ext uri="{FF2B5EF4-FFF2-40B4-BE49-F238E27FC236}">
                  <a16:creationId xmlns:a16="http://schemas.microsoft.com/office/drawing/2014/main" xmlns="" id="{7505AED4-AD76-4C3F-A8B4-FF63EB86182B}"/>
                </a:ext>
              </a:extLst>
            </p:cNvPr>
            <p:cNvSpPr>
              <a:spLocks noChangeArrowheads="1"/>
            </p:cNvSpPr>
            <p:nvPr/>
          </p:nvSpPr>
          <p:spPr bwMode="auto">
            <a:xfrm>
              <a:off x="3658" y="852"/>
              <a:ext cx="1986" cy="856"/>
            </a:xfrm>
            <a:custGeom>
              <a:avLst/>
              <a:gdLst>
                <a:gd name="T0" fmla="*/ 5841 w 8763"/>
                <a:gd name="T1" fmla="*/ 0 h 3776"/>
                <a:gd name="T2" fmla="*/ 2921 w 8763"/>
                <a:gd name="T3" fmla="*/ 1252 h 3776"/>
                <a:gd name="T4" fmla="*/ 0 w 8763"/>
                <a:gd name="T5" fmla="*/ 2524 h 3776"/>
                <a:gd name="T6" fmla="*/ 2921 w 8763"/>
                <a:gd name="T7" fmla="*/ 3775 h 3776"/>
                <a:gd name="T8" fmla="*/ 5841 w 8763"/>
                <a:gd name="T9" fmla="*/ 2524 h 3776"/>
                <a:gd name="T10" fmla="*/ 8762 w 8763"/>
                <a:gd name="T11" fmla="*/ 1252 h 3776"/>
                <a:gd name="T12" fmla="*/ 5841 w 8763"/>
                <a:gd name="T13" fmla="*/ 0 h 3776"/>
              </a:gdLst>
              <a:ahLst/>
              <a:cxnLst>
                <a:cxn ang="0">
                  <a:pos x="T0" y="T1"/>
                </a:cxn>
                <a:cxn ang="0">
                  <a:pos x="T2" y="T3"/>
                </a:cxn>
                <a:cxn ang="0">
                  <a:pos x="T4" y="T5"/>
                </a:cxn>
                <a:cxn ang="0">
                  <a:pos x="T6" y="T7"/>
                </a:cxn>
                <a:cxn ang="0">
                  <a:pos x="T8" y="T9"/>
                </a:cxn>
                <a:cxn ang="0">
                  <a:pos x="T10" y="T11"/>
                </a:cxn>
                <a:cxn ang="0">
                  <a:pos x="T12" y="T13"/>
                </a:cxn>
              </a:cxnLst>
              <a:rect l="0" t="0" r="r" b="b"/>
              <a:pathLst>
                <a:path w="8763" h="3776">
                  <a:moveTo>
                    <a:pt x="5841" y="0"/>
                  </a:moveTo>
                  <a:lnTo>
                    <a:pt x="2921" y="1252"/>
                  </a:lnTo>
                  <a:lnTo>
                    <a:pt x="0" y="2524"/>
                  </a:lnTo>
                  <a:lnTo>
                    <a:pt x="2921" y="3775"/>
                  </a:lnTo>
                  <a:lnTo>
                    <a:pt x="5841" y="2524"/>
                  </a:lnTo>
                  <a:lnTo>
                    <a:pt x="8762" y="1252"/>
                  </a:lnTo>
                  <a:lnTo>
                    <a:pt x="5841" y="0"/>
                  </a:lnTo>
                </a:path>
              </a:pathLst>
            </a:custGeom>
            <a:gradFill flip="none" rotWithShape="1">
              <a:gsLst>
                <a:gs pos="0">
                  <a:schemeClr val="accent5">
                    <a:lumMod val="0"/>
                    <a:lumOff val="100000"/>
                  </a:schemeClr>
                </a:gs>
                <a:gs pos="35000">
                  <a:schemeClr val="accent5">
                    <a:lumMod val="0"/>
                    <a:lumOff val="100000"/>
                  </a:schemeClr>
                </a:gs>
                <a:gs pos="100000">
                  <a:schemeClr val="accent5">
                    <a:lumMod val="100000"/>
                  </a:schemeClr>
                </a:gs>
              </a:gsLst>
              <a:path path="circle">
                <a:fillToRect l="50000" t="-80000" r="50000" b="18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15" name="Freeform 496">
              <a:extLst>
                <a:ext uri="{FF2B5EF4-FFF2-40B4-BE49-F238E27FC236}">
                  <a16:creationId xmlns:a16="http://schemas.microsoft.com/office/drawing/2014/main" xmlns="" id="{62A1CF64-1137-47A9-B63F-160AEC45B449}"/>
                </a:ext>
              </a:extLst>
            </p:cNvPr>
            <p:cNvSpPr>
              <a:spLocks noChangeArrowheads="1"/>
            </p:cNvSpPr>
            <p:nvPr/>
          </p:nvSpPr>
          <p:spPr bwMode="auto">
            <a:xfrm>
              <a:off x="3872" y="1246"/>
              <a:ext cx="234" cy="121"/>
            </a:xfrm>
            <a:custGeom>
              <a:avLst/>
              <a:gdLst>
                <a:gd name="T0" fmla="*/ 1022 w 1044"/>
                <a:gd name="T1" fmla="*/ 333 h 543"/>
                <a:gd name="T2" fmla="*/ 1022 w 1044"/>
                <a:gd name="T3" fmla="*/ 333 h 543"/>
                <a:gd name="T4" fmla="*/ 500 w 1044"/>
                <a:gd name="T5" fmla="*/ 41 h 543"/>
                <a:gd name="T6" fmla="*/ 20 w 1044"/>
                <a:gd name="T7" fmla="*/ 229 h 543"/>
                <a:gd name="T8" fmla="*/ 542 w 1044"/>
                <a:gd name="T9" fmla="*/ 521 h 543"/>
                <a:gd name="T10" fmla="*/ 1022 w 1044"/>
                <a:gd name="T11" fmla="*/ 333 h 543"/>
              </a:gdLst>
              <a:ahLst/>
              <a:cxnLst>
                <a:cxn ang="0">
                  <a:pos x="T0" y="T1"/>
                </a:cxn>
                <a:cxn ang="0">
                  <a:pos x="T2" y="T3"/>
                </a:cxn>
                <a:cxn ang="0">
                  <a:pos x="T4" y="T5"/>
                </a:cxn>
                <a:cxn ang="0">
                  <a:pos x="T6" y="T7"/>
                </a:cxn>
                <a:cxn ang="0">
                  <a:pos x="T8" y="T9"/>
                </a:cxn>
                <a:cxn ang="0">
                  <a:pos x="T10" y="T11"/>
                </a:cxn>
              </a:cxnLst>
              <a:rect l="0" t="0" r="r" b="b"/>
              <a:pathLst>
                <a:path w="1044" h="543">
                  <a:moveTo>
                    <a:pt x="1022" y="333"/>
                  </a:moveTo>
                  <a:lnTo>
                    <a:pt x="1022" y="333"/>
                  </a:lnTo>
                  <a:cubicBezTo>
                    <a:pt x="1022" y="187"/>
                    <a:pt x="793" y="62"/>
                    <a:pt x="500" y="41"/>
                  </a:cubicBezTo>
                  <a:cubicBezTo>
                    <a:pt x="229" y="0"/>
                    <a:pt x="0" y="104"/>
                    <a:pt x="20" y="229"/>
                  </a:cubicBezTo>
                  <a:cubicBezTo>
                    <a:pt x="20" y="354"/>
                    <a:pt x="250" y="479"/>
                    <a:pt x="542" y="521"/>
                  </a:cubicBezTo>
                  <a:cubicBezTo>
                    <a:pt x="813" y="542"/>
                    <a:pt x="1043" y="458"/>
                    <a:pt x="1022" y="33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9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16" name="Freeform 497">
              <a:extLst>
                <a:ext uri="{FF2B5EF4-FFF2-40B4-BE49-F238E27FC236}">
                  <a16:creationId xmlns:a16="http://schemas.microsoft.com/office/drawing/2014/main" xmlns="" id="{3BB74C35-C7C3-4E38-A080-E9B485E78B17}"/>
                </a:ext>
              </a:extLst>
            </p:cNvPr>
            <p:cNvSpPr>
              <a:spLocks noChangeArrowheads="1"/>
            </p:cNvSpPr>
            <p:nvPr/>
          </p:nvSpPr>
          <p:spPr bwMode="auto">
            <a:xfrm>
              <a:off x="3876" y="1298"/>
              <a:ext cx="230" cy="135"/>
            </a:xfrm>
            <a:custGeom>
              <a:avLst/>
              <a:gdLst>
                <a:gd name="T0" fmla="*/ 0 w 1024"/>
                <a:gd name="T1" fmla="*/ 0 h 606"/>
                <a:gd name="T2" fmla="*/ 0 w 1024"/>
                <a:gd name="T3" fmla="*/ 0 h 606"/>
                <a:gd name="T4" fmla="*/ 522 w 1024"/>
                <a:gd name="T5" fmla="*/ 292 h 606"/>
                <a:gd name="T6" fmla="*/ 1002 w 1024"/>
                <a:gd name="T7" fmla="*/ 104 h 606"/>
                <a:gd name="T8" fmla="*/ 1023 w 1024"/>
                <a:gd name="T9" fmla="*/ 396 h 606"/>
                <a:gd name="T10" fmla="*/ 522 w 1024"/>
                <a:gd name="T11" fmla="*/ 584 h 606"/>
                <a:gd name="T12" fmla="*/ 0 w 1024"/>
                <a:gd name="T13" fmla="*/ 292 h 606"/>
                <a:gd name="T14" fmla="*/ 0 w 102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4" h="606">
                  <a:moveTo>
                    <a:pt x="0" y="0"/>
                  </a:moveTo>
                  <a:lnTo>
                    <a:pt x="0" y="0"/>
                  </a:lnTo>
                  <a:cubicBezTo>
                    <a:pt x="0" y="125"/>
                    <a:pt x="230" y="250"/>
                    <a:pt x="522" y="292"/>
                  </a:cubicBezTo>
                  <a:cubicBezTo>
                    <a:pt x="793" y="313"/>
                    <a:pt x="1023" y="229"/>
                    <a:pt x="1002" y="104"/>
                  </a:cubicBezTo>
                  <a:cubicBezTo>
                    <a:pt x="1023" y="396"/>
                    <a:pt x="1023" y="396"/>
                    <a:pt x="1023" y="396"/>
                  </a:cubicBezTo>
                  <a:cubicBezTo>
                    <a:pt x="1023" y="521"/>
                    <a:pt x="814" y="605"/>
                    <a:pt x="522" y="584"/>
                  </a:cubicBezTo>
                  <a:cubicBezTo>
                    <a:pt x="251" y="563"/>
                    <a:pt x="22" y="417"/>
                    <a:pt x="0"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lnSpcReduction="1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17" name="Freeform 498">
              <a:extLst>
                <a:ext uri="{FF2B5EF4-FFF2-40B4-BE49-F238E27FC236}">
                  <a16:creationId xmlns:a16="http://schemas.microsoft.com/office/drawing/2014/main" xmlns="" id="{390DAA66-8189-4006-8850-F2AFD006A091}"/>
                </a:ext>
              </a:extLst>
            </p:cNvPr>
            <p:cNvSpPr>
              <a:spLocks noChangeArrowheads="1"/>
            </p:cNvSpPr>
            <p:nvPr/>
          </p:nvSpPr>
          <p:spPr bwMode="auto">
            <a:xfrm>
              <a:off x="4225" y="1423"/>
              <a:ext cx="236" cy="123"/>
            </a:xfrm>
            <a:custGeom>
              <a:avLst/>
              <a:gdLst>
                <a:gd name="T0" fmla="*/ 1022 w 1044"/>
                <a:gd name="T1" fmla="*/ 313 h 544"/>
                <a:gd name="T2" fmla="*/ 1022 w 1044"/>
                <a:gd name="T3" fmla="*/ 313 h 544"/>
                <a:gd name="T4" fmla="*/ 501 w 1044"/>
                <a:gd name="T5" fmla="*/ 21 h 544"/>
                <a:gd name="T6" fmla="*/ 21 w 1044"/>
                <a:gd name="T7" fmla="*/ 230 h 544"/>
                <a:gd name="T8" fmla="*/ 542 w 1044"/>
                <a:gd name="T9" fmla="*/ 522 h 544"/>
                <a:gd name="T10" fmla="*/ 1022 w 1044"/>
                <a:gd name="T11" fmla="*/ 313 h 544"/>
              </a:gdLst>
              <a:ahLst/>
              <a:cxnLst>
                <a:cxn ang="0">
                  <a:pos x="T0" y="T1"/>
                </a:cxn>
                <a:cxn ang="0">
                  <a:pos x="T2" y="T3"/>
                </a:cxn>
                <a:cxn ang="0">
                  <a:pos x="T4" y="T5"/>
                </a:cxn>
                <a:cxn ang="0">
                  <a:pos x="T6" y="T7"/>
                </a:cxn>
                <a:cxn ang="0">
                  <a:pos x="T8" y="T9"/>
                </a:cxn>
                <a:cxn ang="0">
                  <a:pos x="T10" y="T11"/>
                </a:cxn>
              </a:cxnLst>
              <a:rect l="0" t="0" r="r" b="b"/>
              <a:pathLst>
                <a:path w="1044" h="544">
                  <a:moveTo>
                    <a:pt x="1022" y="313"/>
                  </a:moveTo>
                  <a:lnTo>
                    <a:pt x="1022" y="313"/>
                  </a:lnTo>
                  <a:cubicBezTo>
                    <a:pt x="1022" y="188"/>
                    <a:pt x="793" y="63"/>
                    <a:pt x="501" y="21"/>
                  </a:cubicBezTo>
                  <a:cubicBezTo>
                    <a:pt x="230" y="0"/>
                    <a:pt x="0" y="83"/>
                    <a:pt x="21" y="230"/>
                  </a:cubicBezTo>
                  <a:cubicBezTo>
                    <a:pt x="21" y="355"/>
                    <a:pt x="251" y="480"/>
                    <a:pt x="542" y="522"/>
                  </a:cubicBezTo>
                  <a:cubicBezTo>
                    <a:pt x="814" y="543"/>
                    <a:pt x="1043" y="459"/>
                    <a:pt x="1022"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92500" lnSpcReduction="1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18" name="Freeform 499">
              <a:extLst>
                <a:ext uri="{FF2B5EF4-FFF2-40B4-BE49-F238E27FC236}">
                  <a16:creationId xmlns:a16="http://schemas.microsoft.com/office/drawing/2014/main" xmlns="" id="{C1A893D4-F26F-4E7F-B76A-BCC09CE49322}"/>
                </a:ext>
              </a:extLst>
            </p:cNvPr>
            <p:cNvSpPr>
              <a:spLocks noChangeArrowheads="1"/>
            </p:cNvSpPr>
            <p:nvPr/>
          </p:nvSpPr>
          <p:spPr bwMode="auto">
            <a:xfrm>
              <a:off x="4229" y="1478"/>
              <a:ext cx="232" cy="135"/>
            </a:xfrm>
            <a:custGeom>
              <a:avLst/>
              <a:gdLst>
                <a:gd name="T0" fmla="*/ 0 w 1023"/>
                <a:gd name="T1" fmla="*/ 0 h 605"/>
                <a:gd name="T2" fmla="*/ 0 w 1023"/>
                <a:gd name="T3" fmla="*/ 0 h 605"/>
                <a:gd name="T4" fmla="*/ 521 w 1023"/>
                <a:gd name="T5" fmla="*/ 292 h 605"/>
                <a:gd name="T6" fmla="*/ 1001 w 1023"/>
                <a:gd name="T7" fmla="*/ 83 h 605"/>
                <a:gd name="T8" fmla="*/ 1022 w 1023"/>
                <a:gd name="T9" fmla="*/ 375 h 605"/>
                <a:gd name="T10" fmla="*/ 521 w 1023"/>
                <a:gd name="T11" fmla="*/ 584 h 605"/>
                <a:gd name="T12" fmla="*/ 0 w 1023"/>
                <a:gd name="T13" fmla="*/ 292 h 605"/>
                <a:gd name="T14" fmla="*/ 0 w 1023"/>
                <a:gd name="T15" fmla="*/ 0 h 6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3" h="605">
                  <a:moveTo>
                    <a:pt x="0" y="0"/>
                  </a:moveTo>
                  <a:lnTo>
                    <a:pt x="0" y="0"/>
                  </a:lnTo>
                  <a:cubicBezTo>
                    <a:pt x="0" y="125"/>
                    <a:pt x="230" y="250"/>
                    <a:pt x="521" y="292"/>
                  </a:cubicBezTo>
                  <a:cubicBezTo>
                    <a:pt x="793" y="313"/>
                    <a:pt x="1022" y="229"/>
                    <a:pt x="1001" y="83"/>
                  </a:cubicBezTo>
                  <a:cubicBezTo>
                    <a:pt x="1022" y="375"/>
                    <a:pt x="1022" y="375"/>
                    <a:pt x="1022" y="375"/>
                  </a:cubicBezTo>
                  <a:cubicBezTo>
                    <a:pt x="1022" y="521"/>
                    <a:pt x="814" y="604"/>
                    <a:pt x="521" y="584"/>
                  </a:cubicBezTo>
                  <a:cubicBezTo>
                    <a:pt x="250" y="542"/>
                    <a:pt x="21" y="417"/>
                    <a:pt x="0"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lnSpcReduction="1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19" name="Freeform 500">
              <a:extLst>
                <a:ext uri="{FF2B5EF4-FFF2-40B4-BE49-F238E27FC236}">
                  <a16:creationId xmlns:a16="http://schemas.microsoft.com/office/drawing/2014/main" xmlns="" id="{8215FF4C-EFBE-4D3F-8B68-44C1CB81AE86}"/>
                </a:ext>
              </a:extLst>
            </p:cNvPr>
            <p:cNvSpPr>
              <a:spLocks noChangeArrowheads="1"/>
            </p:cNvSpPr>
            <p:nvPr/>
          </p:nvSpPr>
          <p:spPr bwMode="auto">
            <a:xfrm>
              <a:off x="4183" y="1122"/>
              <a:ext cx="232" cy="121"/>
            </a:xfrm>
            <a:custGeom>
              <a:avLst/>
              <a:gdLst>
                <a:gd name="T0" fmla="*/ 1022 w 1023"/>
                <a:gd name="T1" fmla="*/ 313 h 544"/>
                <a:gd name="T2" fmla="*/ 1022 w 1023"/>
                <a:gd name="T3" fmla="*/ 313 h 544"/>
                <a:gd name="T4" fmla="*/ 501 w 1023"/>
                <a:gd name="T5" fmla="*/ 21 h 544"/>
                <a:gd name="T6" fmla="*/ 0 w 1023"/>
                <a:gd name="T7" fmla="*/ 229 h 544"/>
                <a:gd name="T8" fmla="*/ 521 w 1023"/>
                <a:gd name="T9" fmla="*/ 500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1"/>
                  </a:cubicBezTo>
                  <a:cubicBezTo>
                    <a:pt x="208" y="0"/>
                    <a:pt x="0" y="83"/>
                    <a:pt x="0" y="229"/>
                  </a:cubicBezTo>
                  <a:cubicBezTo>
                    <a:pt x="0" y="355"/>
                    <a:pt x="250" y="480"/>
                    <a:pt x="521" y="500"/>
                  </a:cubicBezTo>
                  <a:cubicBezTo>
                    <a:pt x="813" y="543"/>
                    <a:pt x="1022" y="459"/>
                    <a:pt x="1022"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9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20" name="Freeform 501">
              <a:extLst>
                <a:ext uri="{FF2B5EF4-FFF2-40B4-BE49-F238E27FC236}">
                  <a16:creationId xmlns:a16="http://schemas.microsoft.com/office/drawing/2014/main" xmlns="" id="{8A7A26C5-5A0F-4645-89AD-437537FD29D5}"/>
                </a:ext>
              </a:extLst>
            </p:cNvPr>
            <p:cNvSpPr>
              <a:spLocks noChangeArrowheads="1"/>
            </p:cNvSpPr>
            <p:nvPr/>
          </p:nvSpPr>
          <p:spPr bwMode="auto">
            <a:xfrm>
              <a:off x="4183" y="1175"/>
              <a:ext cx="236" cy="135"/>
            </a:xfrm>
            <a:custGeom>
              <a:avLst/>
              <a:gdLst>
                <a:gd name="T0" fmla="*/ 0 w 1044"/>
                <a:gd name="T1" fmla="*/ 0 h 606"/>
                <a:gd name="T2" fmla="*/ 0 w 1044"/>
                <a:gd name="T3" fmla="*/ 0 h 606"/>
                <a:gd name="T4" fmla="*/ 521 w 1044"/>
                <a:gd name="T5" fmla="*/ 271 h 606"/>
                <a:gd name="T6" fmla="*/ 1022 w 1044"/>
                <a:gd name="T7" fmla="*/ 84 h 606"/>
                <a:gd name="T8" fmla="*/ 1022 w 1044"/>
                <a:gd name="T9" fmla="*/ 376 h 606"/>
                <a:gd name="T10" fmla="*/ 542 w 1044"/>
                <a:gd name="T11" fmla="*/ 564 h 606"/>
                <a:gd name="T12" fmla="*/ 21 w 1044"/>
                <a:gd name="T13" fmla="*/ 293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0" y="126"/>
                    <a:pt x="250" y="251"/>
                    <a:pt x="521" y="271"/>
                  </a:cubicBezTo>
                  <a:cubicBezTo>
                    <a:pt x="813" y="314"/>
                    <a:pt x="1022" y="230"/>
                    <a:pt x="1022" y="84"/>
                  </a:cubicBezTo>
                  <a:cubicBezTo>
                    <a:pt x="1022" y="376"/>
                    <a:pt x="1022" y="376"/>
                    <a:pt x="1022" y="376"/>
                  </a:cubicBezTo>
                  <a:cubicBezTo>
                    <a:pt x="1043" y="522"/>
                    <a:pt x="813" y="605"/>
                    <a:pt x="542" y="564"/>
                  </a:cubicBezTo>
                  <a:cubicBezTo>
                    <a:pt x="250" y="543"/>
                    <a:pt x="21" y="418"/>
                    <a:pt x="21" y="293"/>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lnSpcReduction="1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21" name="Freeform 502">
              <a:extLst>
                <a:ext uri="{FF2B5EF4-FFF2-40B4-BE49-F238E27FC236}">
                  <a16:creationId xmlns:a16="http://schemas.microsoft.com/office/drawing/2014/main" xmlns="" id="{189434C5-7C08-4523-800B-A0BA35715A41}"/>
                </a:ext>
              </a:extLst>
            </p:cNvPr>
            <p:cNvSpPr>
              <a:spLocks noChangeArrowheads="1"/>
            </p:cNvSpPr>
            <p:nvPr/>
          </p:nvSpPr>
          <p:spPr bwMode="auto">
            <a:xfrm>
              <a:off x="4534" y="1300"/>
              <a:ext cx="234" cy="117"/>
            </a:xfrm>
            <a:custGeom>
              <a:avLst/>
              <a:gdLst>
                <a:gd name="T0" fmla="*/ 1044 w 1045"/>
                <a:gd name="T1" fmla="*/ 313 h 522"/>
                <a:gd name="T2" fmla="*/ 1044 w 1045"/>
                <a:gd name="T3" fmla="*/ 313 h 522"/>
                <a:gd name="T4" fmla="*/ 501 w 1045"/>
                <a:gd name="T5" fmla="*/ 21 h 522"/>
                <a:gd name="T6" fmla="*/ 21 w 1045"/>
                <a:gd name="T7" fmla="*/ 208 h 522"/>
                <a:gd name="T8" fmla="*/ 543 w 1045"/>
                <a:gd name="T9" fmla="*/ 500 h 522"/>
                <a:gd name="T10" fmla="*/ 1044 w 1045"/>
                <a:gd name="T11" fmla="*/ 313 h 522"/>
              </a:gdLst>
              <a:ahLst/>
              <a:cxnLst>
                <a:cxn ang="0">
                  <a:pos x="T0" y="T1"/>
                </a:cxn>
                <a:cxn ang="0">
                  <a:pos x="T2" y="T3"/>
                </a:cxn>
                <a:cxn ang="0">
                  <a:pos x="T4" y="T5"/>
                </a:cxn>
                <a:cxn ang="0">
                  <a:pos x="T6" y="T7"/>
                </a:cxn>
                <a:cxn ang="0">
                  <a:pos x="T8" y="T9"/>
                </a:cxn>
                <a:cxn ang="0">
                  <a:pos x="T10" y="T11"/>
                </a:cxn>
              </a:cxnLst>
              <a:rect l="0" t="0" r="r" b="b"/>
              <a:pathLst>
                <a:path w="1045" h="522">
                  <a:moveTo>
                    <a:pt x="1044" y="313"/>
                  </a:moveTo>
                  <a:lnTo>
                    <a:pt x="1044" y="313"/>
                  </a:lnTo>
                  <a:cubicBezTo>
                    <a:pt x="1022" y="187"/>
                    <a:pt x="793" y="41"/>
                    <a:pt x="501" y="21"/>
                  </a:cubicBezTo>
                  <a:cubicBezTo>
                    <a:pt x="230" y="0"/>
                    <a:pt x="0" y="83"/>
                    <a:pt x="21" y="208"/>
                  </a:cubicBezTo>
                  <a:cubicBezTo>
                    <a:pt x="21" y="354"/>
                    <a:pt x="271" y="480"/>
                    <a:pt x="543" y="500"/>
                  </a:cubicBezTo>
                  <a:cubicBezTo>
                    <a:pt x="814" y="521"/>
                    <a:pt x="1044" y="438"/>
                    <a:pt x="1044"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9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22" name="Freeform 503">
              <a:extLst>
                <a:ext uri="{FF2B5EF4-FFF2-40B4-BE49-F238E27FC236}">
                  <a16:creationId xmlns:a16="http://schemas.microsoft.com/office/drawing/2014/main" xmlns="" id="{FC65E049-FDDD-47C6-A789-BBB46BB2469C}"/>
                </a:ext>
              </a:extLst>
            </p:cNvPr>
            <p:cNvSpPr>
              <a:spLocks noChangeArrowheads="1"/>
            </p:cNvSpPr>
            <p:nvPr/>
          </p:nvSpPr>
          <p:spPr bwMode="auto">
            <a:xfrm>
              <a:off x="4538" y="1348"/>
              <a:ext cx="236" cy="137"/>
            </a:xfrm>
            <a:custGeom>
              <a:avLst/>
              <a:gdLst>
                <a:gd name="T0" fmla="*/ 0 w 1044"/>
                <a:gd name="T1" fmla="*/ 0 h 607"/>
                <a:gd name="T2" fmla="*/ 0 w 1044"/>
                <a:gd name="T3" fmla="*/ 0 h 607"/>
                <a:gd name="T4" fmla="*/ 522 w 1044"/>
                <a:gd name="T5" fmla="*/ 292 h 607"/>
                <a:gd name="T6" fmla="*/ 1023 w 1044"/>
                <a:gd name="T7" fmla="*/ 105 h 607"/>
                <a:gd name="T8" fmla="*/ 1023 w 1044"/>
                <a:gd name="T9" fmla="*/ 397 h 607"/>
                <a:gd name="T10" fmla="*/ 543 w 1044"/>
                <a:gd name="T11" fmla="*/ 584 h 607"/>
                <a:gd name="T12" fmla="*/ 0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6"/>
                    <a:pt x="250" y="272"/>
                    <a:pt x="522" y="292"/>
                  </a:cubicBezTo>
                  <a:cubicBezTo>
                    <a:pt x="793" y="313"/>
                    <a:pt x="1023" y="230"/>
                    <a:pt x="1023" y="105"/>
                  </a:cubicBezTo>
                  <a:cubicBezTo>
                    <a:pt x="1023" y="397"/>
                    <a:pt x="1023" y="397"/>
                    <a:pt x="1023" y="397"/>
                  </a:cubicBezTo>
                  <a:cubicBezTo>
                    <a:pt x="1043" y="522"/>
                    <a:pt x="814" y="606"/>
                    <a:pt x="543" y="584"/>
                  </a:cubicBezTo>
                  <a:cubicBezTo>
                    <a:pt x="250" y="564"/>
                    <a:pt x="21" y="439"/>
                    <a:pt x="0"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lnSpcReduction="1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23" name="Freeform 504">
              <a:extLst>
                <a:ext uri="{FF2B5EF4-FFF2-40B4-BE49-F238E27FC236}">
                  <a16:creationId xmlns:a16="http://schemas.microsoft.com/office/drawing/2014/main" xmlns="" id="{60FEFC3D-A8F4-4AB9-9BC3-4515FF3D6F59}"/>
                </a:ext>
              </a:extLst>
            </p:cNvPr>
            <p:cNvSpPr>
              <a:spLocks noChangeArrowheads="1"/>
            </p:cNvSpPr>
            <p:nvPr/>
          </p:nvSpPr>
          <p:spPr bwMode="auto">
            <a:xfrm>
              <a:off x="4500" y="999"/>
              <a:ext cx="236" cy="117"/>
            </a:xfrm>
            <a:custGeom>
              <a:avLst/>
              <a:gdLst>
                <a:gd name="T0" fmla="*/ 1023 w 1044"/>
                <a:gd name="T1" fmla="*/ 313 h 522"/>
                <a:gd name="T2" fmla="*/ 1023 w 1044"/>
                <a:gd name="T3" fmla="*/ 313 h 522"/>
                <a:gd name="T4" fmla="*/ 501 w 1044"/>
                <a:gd name="T5" fmla="*/ 21 h 522"/>
                <a:gd name="T6" fmla="*/ 0 w 1044"/>
                <a:gd name="T7" fmla="*/ 208 h 522"/>
                <a:gd name="T8" fmla="*/ 543 w 1044"/>
                <a:gd name="T9" fmla="*/ 500 h 522"/>
                <a:gd name="T10" fmla="*/ 1023 w 1044"/>
                <a:gd name="T11" fmla="*/ 313 h 522"/>
              </a:gdLst>
              <a:ahLst/>
              <a:cxnLst>
                <a:cxn ang="0">
                  <a:pos x="T0" y="T1"/>
                </a:cxn>
                <a:cxn ang="0">
                  <a:pos x="T2" y="T3"/>
                </a:cxn>
                <a:cxn ang="0">
                  <a:pos x="T4" y="T5"/>
                </a:cxn>
                <a:cxn ang="0">
                  <a:pos x="T6" y="T7"/>
                </a:cxn>
                <a:cxn ang="0">
                  <a:pos x="T8" y="T9"/>
                </a:cxn>
                <a:cxn ang="0">
                  <a:pos x="T10" y="T11"/>
                </a:cxn>
              </a:cxnLst>
              <a:rect l="0" t="0" r="r" b="b"/>
              <a:pathLst>
                <a:path w="1044" h="522">
                  <a:moveTo>
                    <a:pt x="1023" y="313"/>
                  </a:moveTo>
                  <a:lnTo>
                    <a:pt x="1023" y="313"/>
                  </a:lnTo>
                  <a:cubicBezTo>
                    <a:pt x="1023" y="167"/>
                    <a:pt x="772" y="41"/>
                    <a:pt x="501" y="21"/>
                  </a:cubicBezTo>
                  <a:cubicBezTo>
                    <a:pt x="230" y="0"/>
                    <a:pt x="0" y="83"/>
                    <a:pt x="0" y="208"/>
                  </a:cubicBezTo>
                  <a:cubicBezTo>
                    <a:pt x="21" y="354"/>
                    <a:pt x="250" y="480"/>
                    <a:pt x="543" y="500"/>
                  </a:cubicBezTo>
                  <a:cubicBezTo>
                    <a:pt x="814" y="521"/>
                    <a:pt x="1043" y="438"/>
                    <a:pt x="1023"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9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24" name="Freeform 505">
              <a:extLst>
                <a:ext uri="{FF2B5EF4-FFF2-40B4-BE49-F238E27FC236}">
                  <a16:creationId xmlns:a16="http://schemas.microsoft.com/office/drawing/2014/main" xmlns="" id="{6FB98F73-C3D3-42F4-A78E-A9098DFB1858}"/>
                </a:ext>
              </a:extLst>
            </p:cNvPr>
            <p:cNvSpPr>
              <a:spLocks noChangeArrowheads="1"/>
            </p:cNvSpPr>
            <p:nvPr/>
          </p:nvSpPr>
          <p:spPr bwMode="auto">
            <a:xfrm>
              <a:off x="4500" y="1046"/>
              <a:ext cx="236" cy="137"/>
            </a:xfrm>
            <a:custGeom>
              <a:avLst/>
              <a:gdLst>
                <a:gd name="T0" fmla="*/ 0 w 1044"/>
                <a:gd name="T1" fmla="*/ 0 h 607"/>
                <a:gd name="T2" fmla="*/ 0 w 1044"/>
                <a:gd name="T3" fmla="*/ 0 h 607"/>
                <a:gd name="T4" fmla="*/ 543 w 1044"/>
                <a:gd name="T5" fmla="*/ 292 h 607"/>
                <a:gd name="T6" fmla="*/ 1023 w 1044"/>
                <a:gd name="T7" fmla="*/ 105 h 607"/>
                <a:gd name="T8" fmla="*/ 1043 w 1044"/>
                <a:gd name="T9" fmla="*/ 397 h 607"/>
                <a:gd name="T10" fmla="*/ 543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0" y="272"/>
                    <a:pt x="543" y="292"/>
                  </a:cubicBezTo>
                  <a:cubicBezTo>
                    <a:pt x="814" y="313"/>
                    <a:pt x="1043" y="230"/>
                    <a:pt x="1023" y="105"/>
                  </a:cubicBezTo>
                  <a:cubicBezTo>
                    <a:pt x="1043" y="397"/>
                    <a:pt x="1043" y="397"/>
                    <a:pt x="1043" y="397"/>
                  </a:cubicBezTo>
                  <a:cubicBezTo>
                    <a:pt x="1043" y="522"/>
                    <a:pt x="835" y="606"/>
                    <a:pt x="543" y="584"/>
                  </a:cubicBezTo>
                  <a:cubicBezTo>
                    <a:pt x="272" y="563"/>
                    <a:pt x="21" y="439"/>
                    <a:pt x="21"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lnSpcReduction="1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25" name="Freeform 506">
              <a:extLst>
                <a:ext uri="{FF2B5EF4-FFF2-40B4-BE49-F238E27FC236}">
                  <a16:creationId xmlns:a16="http://schemas.microsoft.com/office/drawing/2014/main" xmlns="" id="{34B2096A-EE74-43C2-B64B-0CE12C51076C}"/>
                </a:ext>
              </a:extLst>
            </p:cNvPr>
            <p:cNvSpPr>
              <a:spLocks noChangeArrowheads="1"/>
            </p:cNvSpPr>
            <p:nvPr/>
          </p:nvSpPr>
          <p:spPr bwMode="auto">
            <a:xfrm>
              <a:off x="4855" y="1175"/>
              <a:ext cx="232" cy="121"/>
            </a:xfrm>
            <a:custGeom>
              <a:avLst/>
              <a:gdLst>
                <a:gd name="T0" fmla="*/ 1022 w 1023"/>
                <a:gd name="T1" fmla="*/ 314 h 544"/>
                <a:gd name="T2" fmla="*/ 1022 w 1023"/>
                <a:gd name="T3" fmla="*/ 314 h 544"/>
                <a:gd name="T4" fmla="*/ 501 w 1023"/>
                <a:gd name="T5" fmla="*/ 43 h 544"/>
                <a:gd name="T6" fmla="*/ 0 w 1023"/>
                <a:gd name="T7" fmla="*/ 230 h 544"/>
                <a:gd name="T8" fmla="*/ 521 w 1023"/>
                <a:gd name="T9" fmla="*/ 522 h 544"/>
                <a:gd name="T10" fmla="*/ 1022 w 1023"/>
                <a:gd name="T11" fmla="*/ 314 h 544"/>
              </a:gdLst>
              <a:ahLst/>
              <a:cxnLst>
                <a:cxn ang="0">
                  <a:pos x="T0" y="T1"/>
                </a:cxn>
                <a:cxn ang="0">
                  <a:pos x="T2" y="T3"/>
                </a:cxn>
                <a:cxn ang="0">
                  <a:pos x="T4" y="T5"/>
                </a:cxn>
                <a:cxn ang="0">
                  <a:pos x="T6" y="T7"/>
                </a:cxn>
                <a:cxn ang="0">
                  <a:pos x="T8" y="T9"/>
                </a:cxn>
                <a:cxn ang="0">
                  <a:pos x="T10" y="T11"/>
                </a:cxn>
              </a:cxnLst>
              <a:rect l="0" t="0" r="r" b="b"/>
              <a:pathLst>
                <a:path w="1023" h="544">
                  <a:moveTo>
                    <a:pt x="1022" y="314"/>
                  </a:moveTo>
                  <a:lnTo>
                    <a:pt x="1022" y="314"/>
                  </a:lnTo>
                  <a:cubicBezTo>
                    <a:pt x="1022" y="188"/>
                    <a:pt x="772" y="63"/>
                    <a:pt x="501" y="43"/>
                  </a:cubicBezTo>
                  <a:cubicBezTo>
                    <a:pt x="209" y="0"/>
                    <a:pt x="0" y="84"/>
                    <a:pt x="0" y="230"/>
                  </a:cubicBezTo>
                  <a:cubicBezTo>
                    <a:pt x="21" y="355"/>
                    <a:pt x="250" y="480"/>
                    <a:pt x="521" y="522"/>
                  </a:cubicBezTo>
                  <a:cubicBezTo>
                    <a:pt x="814" y="543"/>
                    <a:pt x="1022" y="460"/>
                    <a:pt x="1022" y="314"/>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9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26" name="Freeform 507">
              <a:extLst>
                <a:ext uri="{FF2B5EF4-FFF2-40B4-BE49-F238E27FC236}">
                  <a16:creationId xmlns:a16="http://schemas.microsoft.com/office/drawing/2014/main" xmlns="" id="{C83971FD-72B7-432F-8394-3138E96D32BA}"/>
                </a:ext>
              </a:extLst>
            </p:cNvPr>
            <p:cNvSpPr>
              <a:spLocks noChangeArrowheads="1"/>
            </p:cNvSpPr>
            <p:nvPr/>
          </p:nvSpPr>
          <p:spPr bwMode="auto">
            <a:xfrm>
              <a:off x="4855" y="1225"/>
              <a:ext cx="236" cy="137"/>
            </a:xfrm>
            <a:custGeom>
              <a:avLst/>
              <a:gdLst>
                <a:gd name="T0" fmla="*/ 0 w 1044"/>
                <a:gd name="T1" fmla="*/ 0 h 606"/>
                <a:gd name="T2" fmla="*/ 0 w 1044"/>
                <a:gd name="T3" fmla="*/ 0 h 606"/>
                <a:gd name="T4" fmla="*/ 521 w 1044"/>
                <a:gd name="T5" fmla="*/ 292 h 606"/>
                <a:gd name="T6" fmla="*/ 1022 w 1044"/>
                <a:gd name="T7" fmla="*/ 84 h 606"/>
                <a:gd name="T8" fmla="*/ 1043 w 1044"/>
                <a:gd name="T9" fmla="*/ 375 h 606"/>
                <a:gd name="T10" fmla="*/ 543 w 1044"/>
                <a:gd name="T11" fmla="*/ 584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92"/>
                  </a:cubicBezTo>
                  <a:cubicBezTo>
                    <a:pt x="814" y="313"/>
                    <a:pt x="1022" y="230"/>
                    <a:pt x="1022" y="84"/>
                  </a:cubicBezTo>
                  <a:cubicBezTo>
                    <a:pt x="1043" y="375"/>
                    <a:pt x="1043" y="375"/>
                    <a:pt x="1043" y="375"/>
                  </a:cubicBezTo>
                  <a:cubicBezTo>
                    <a:pt x="1043" y="521"/>
                    <a:pt x="814" y="605"/>
                    <a:pt x="543" y="584"/>
                  </a:cubicBezTo>
                  <a:cubicBezTo>
                    <a:pt x="271" y="542"/>
                    <a:pt x="21" y="417"/>
                    <a:pt x="21"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lnSpcReduction="1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27" name="Freeform 508">
              <a:extLst>
                <a:ext uri="{FF2B5EF4-FFF2-40B4-BE49-F238E27FC236}">
                  <a16:creationId xmlns:a16="http://schemas.microsoft.com/office/drawing/2014/main" xmlns="" id="{8E189641-A2FB-4904-9E83-A91B9771AE10}"/>
                </a:ext>
              </a:extLst>
            </p:cNvPr>
            <p:cNvSpPr>
              <a:spLocks noChangeArrowheads="1"/>
            </p:cNvSpPr>
            <p:nvPr/>
          </p:nvSpPr>
          <p:spPr bwMode="auto">
            <a:xfrm>
              <a:off x="4808" y="876"/>
              <a:ext cx="230" cy="121"/>
            </a:xfrm>
            <a:custGeom>
              <a:avLst/>
              <a:gdLst>
                <a:gd name="T0" fmla="*/ 1022 w 1023"/>
                <a:gd name="T1" fmla="*/ 313 h 544"/>
                <a:gd name="T2" fmla="*/ 1022 w 1023"/>
                <a:gd name="T3" fmla="*/ 313 h 544"/>
                <a:gd name="T4" fmla="*/ 500 w 1023"/>
                <a:gd name="T5" fmla="*/ 21 h 544"/>
                <a:gd name="T6" fmla="*/ 0 w 1023"/>
                <a:gd name="T7" fmla="*/ 209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22" y="188"/>
                    <a:pt x="771" y="63"/>
                    <a:pt x="500" y="21"/>
                  </a:cubicBezTo>
                  <a:cubicBezTo>
                    <a:pt x="208" y="0"/>
                    <a:pt x="0" y="84"/>
                    <a:pt x="0" y="209"/>
                  </a:cubicBezTo>
                  <a:cubicBezTo>
                    <a:pt x="20" y="355"/>
                    <a:pt x="250" y="480"/>
                    <a:pt x="521" y="501"/>
                  </a:cubicBezTo>
                  <a:cubicBezTo>
                    <a:pt x="813" y="543"/>
                    <a:pt x="1022" y="439"/>
                    <a:pt x="1022"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9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28" name="Freeform 509">
              <a:extLst>
                <a:ext uri="{FF2B5EF4-FFF2-40B4-BE49-F238E27FC236}">
                  <a16:creationId xmlns:a16="http://schemas.microsoft.com/office/drawing/2014/main" xmlns="" id="{BD25D565-6C88-45A5-9F66-936D4DAEF76E}"/>
                </a:ext>
              </a:extLst>
            </p:cNvPr>
            <p:cNvSpPr>
              <a:spLocks noChangeArrowheads="1"/>
            </p:cNvSpPr>
            <p:nvPr/>
          </p:nvSpPr>
          <p:spPr bwMode="auto">
            <a:xfrm>
              <a:off x="4808" y="923"/>
              <a:ext cx="236" cy="141"/>
            </a:xfrm>
            <a:custGeom>
              <a:avLst/>
              <a:gdLst>
                <a:gd name="T0" fmla="*/ 0 w 1043"/>
                <a:gd name="T1" fmla="*/ 0 h 627"/>
                <a:gd name="T2" fmla="*/ 0 w 1043"/>
                <a:gd name="T3" fmla="*/ 0 h 627"/>
                <a:gd name="T4" fmla="*/ 521 w 1043"/>
                <a:gd name="T5" fmla="*/ 292 h 627"/>
                <a:gd name="T6" fmla="*/ 1022 w 1043"/>
                <a:gd name="T7" fmla="*/ 104 h 627"/>
                <a:gd name="T8" fmla="*/ 1042 w 1043"/>
                <a:gd name="T9" fmla="*/ 397 h 627"/>
                <a:gd name="T10" fmla="*/ 542 w 1043"/>
                <a:gd name="T11" fmla="*/ 584 h 627"/>
                <a:gd name="T12" fmla="*/ 20 w 1043"/>
                <a:gd name="T13" fmla="*/ 292 h 627"/>
                <a:gd name="T14" fmla="*/ 0 w 1043"/>
                <a:gd name="T15" fmla="*/ 0 h 6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3" h="627">
                  <a:moveTo>
                    <a:pt x="0" y="0"/>
                  </a:moveTo>
                  <a:lnTo>
                    <a:pt x="0" y="0"/>
                  </a:lnTo>
                  <a:cubicBezTo>
                    <a:pt x="20" y="146"/>
                    <a:pt x="250" y="271"/>
                    <a:pt x="521" y="292"/>
                  </a:cubicBezTo>
                  <a:cubicBezTo>
                    <a:pt x="813" y="334"/>
                    <a:pt x="1022" y="230"/>
                    <a:pt x="1022" y="104"/>
                  </a:cubicBezTo>
                  <a:cubicBezTo>
                    <a:pt x="1042" y="397"/>
                    <a:pt x="1042" y="397"/>
                    <a:pt x="1042" y="397"/>
                  </a:cubicBezTo>
                  <a:cubicBezTo>
                    <a:pt x="1042" y="521"/>
                    <a:pt x="813" y="626"/>
                    <a:pt x="542" y="584"/>
                  </a:cubicBezTo>
                  <a:cubicBezTo>
                    <a:pt x="271" y="563"/>
                    <a:pt x="20" y="438"/>
                    <a:pt x="20"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lnSpcReduction="1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29" name="Freeform 510">
              <a:extLst>
                <a:ext uri="{FF2B5EF4-FFF2-40B4-BE49-F238E27FC236}">
                  <a16:creationId xmlns:a16="http://schemas.microsoft.com/office/drawing/2014/main" xmlns="" id="{CA2A6348-0E5F-44CC-B0AD-C94E39BC54AC}"/>
                </a:ext>
              </a:extLst>
            </p:cNvPr>
            <p:cNvSpPr>
              <a:spLocks noChangeArrowheads="1"/>
            </p:cNvSpPr>
            <p:nvPr/>
          </p:nvSpPr>
          <p:spPr bwMode="auto">
            <a:xfrm>
              <a:off x="5162" y="1056"/>
              <a:ext cx="232" cy="117"/>
            </a:xfrm>
            <a:custGeom>
              <a:avLst/>
              <a:gdLst>
                <a:gd name="T0" fmla="*/ 1022 w 1023"/>
                <a:gd name="T1" fmla="*/ 313 h 522"/>
                <a:gd name="T2" fmla="*/ 1022 w 1023"/>
                <a:gd name="T3" fmla="*/ 313 h 522"/>
                <a:gd name="T4" fmla="*/ 500 w 1023"/>
                <a:gd name="T5" fmla="*/ 21 h 522"/>
                <a:gd name="T6" fmla="*/ 0 w 1023"/>
                <a:gd name="T7" fmla="*/ 208 h 522"/>
                <a:gd name="T8" fmla="*/ 522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67"/>
                    <a:pt x="772" y="42"/>
                    <a:pt x="500" y="21"/>
                  </a:cubicBezTo>
                  <a:cubicBezTo>
                    <a:pt x="209" y="0"/>
                    <a:pt x="0" y="84"/>
                    <a:pt x="0" y="208"/>
                  </a:cubicBezTo>
                  <a:cubicBezTo>
                    <a:pt x="21" y="355"/>
                    <a:pt x="250" y="480"/>
                    <a:pt x="522" y="501"/>
                  </a:cubicBezTo>
                  <a:cubicBezTo>
                    <a:pt x="813" y="521"/>
                    <a:pt x="1022" y="438"/>
                    <a:pt x="1022"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9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30" name="Freeform 511">
              <a:extLst>
                <a:ext uri="{FF2B5EF4-FFF2-40B4-BE49-F238E27FC236}">
                  <a16:creationId xmlns:a16="http://schemas.microsoft.com/office/drawing/2014/main" xmlns="" id="{5C5F72EB-E966-4566-A954-2B2EDFA6668A}"/>
                </a:ext>
              </a:extLst>
            </p:cNvPr>
            <p:cNvSpPr>
              <a:spLocks noChangeArrowheads="1"/>
            </p:cNvSpPr>
            <p:nvPr/>
          </p:nvSpPr>
          <p:spPr bwMode="auto">
            <a:xfrm>
              <a:off x="5162" y="1102"/>
              <a:ext cx="236" cy="137"/>
            </a:xfrm>
            <a:custGeom>
              <a:avLst/>
              <a:gdLst>
                <a:gd name="T0" fmla="*/ 0 w 1044"/>
                <a:gd name="T1" fmla="*/ 0 h 607"/>
                <a:gd name="T2" fmla="*/ 0 w 1044"/>
                <a:gd name="T3" fmla="*/ 0 h 607"/>
                <a:gd name="T4" fmla="*/ 522 w 1044"/>
                <a:gd name="T5" fmla="*/ 293 h 607"/>
                <a:gd name="T6" fmla="*/ 1022 w 1044"/>
                <a:gd name="T7" fmla="*/ 105 h 607"/>
                <a:gd name="T8" fmla="*/ 1022 w 1044"/>
                <a:gd name="T9" fmla="*/ 397 h 607"/>
                <a:gd name="T10" fmla="*/ 542 w 1044"/>
                <a:gd name="T11" fmla="*/ 584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7"/>
                    <a:pt x="250" y="272"/>
                    <a:pt x="522" y="293"/>
                  </a:cubicBezTo>
                  <a:cubicBezTo>
                    <a:pt x="813" y="313"/>
                    <a:pt x="1022" y="230"/>
                    <a:pt x="1022" y="105"/>
                  </a:cubicBezTo>
                  <a:cubicBezTo>
                    <a:pt x="1022" y="397"/>
                    <a:pt x="1022" y="397"/>
                    <a:pt x="1022" y="397"/>
                  </a:cubicBezTo>
                  <a:cubicBezTo>
                    <a:pt x="1043" y="522"/>
                    <a:pt x="813" y="606"/>
                    <a:pt x="542" y="584"/>
                  </a:cubicBezTo>
                  <a:cubicBezTo>
                    <a:pt x="250" y="564"/>
                    <a:pt x="21" y="439"/>
                    <a:pt x="21" y="293"/>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lnSpcReduction="10000"/>
            </a:bodyPr>
            <a:lstStyle/>
            <a:p>
              <a:pPr eaLnBrk="1">
                <a:lnSpc>
                  <a:spcPct val="93000"/>
                </a:lnSpc>
                <a:buClr>
                  <a:srgbClr val="000000"/>
                </a:buClr>
                <a:buSzPct val="100000"/>
                <a:buFont typeface="Times New Roman" charset="0"/>
                <a:buNone/>
                <a:defRPr/>
              </a:pPr>
              <a:endParaRPr lang="en-US">
                <a:ea typeface="+mn-ea"/>
                <a:cs typeface="+mn-cs"/>
              </a:endParaRPr>
            </a:p>
          </p:txBody>
        </p:sp>
      </p:grpSp>
      <p:grpSp>
        <p:nvGrpSpPr>
          <p:cNvPr id="7" name="Group 204">
            <a:extLst>
              <a:ext uri="{FF2B5EF4-FFF2-40B4-BE49-F238E27FC236}">
                <a16:creationId xmlns:a16="http://schemas.microsoft.com/office/drawing/2014/main" xmlns="" id="{A84A1002-F7C1-4DDF-BE6E-6722862D7F13}"/>
              </a:ext>
            </a:extLst>
          </p:cNvPr>
          <p:cNvGrpSpPr>
            <a:grpSpLocks/>
          </p:cNvGrpSpPr>
          <p:nvPr/>
        </p:nvGrpSpPr>
        <p:grpSpPr bwMode="auto">
          <a:xfrm flipH="1">
            <a:off x="3913231" y="2914304"/>
            <a:ext cx="2693649" cy="1962801"/>
            <a:chOff x="3658" y="852"/>
            <a:chExt cx="1986" cy="1447"/>
          </a:xfrm>
        </p:grpSpPr>
        <p:sp>
          <p:nvSpPr>
            <p:cNvPr id="188" name="Freeform 333">
              <a:extLst>
                <a:ext uri="{FF2B5EF4-FFF2-40B4-BE49-F238E27FC236}">
                  <a16:creationId xmlns:a16="http://schemas.microsoft.com/office/drawing/2014/main" xmlns="" id="{19CD56F0-B595-467B-A70E-12662A5777DA}"/>
                </a:ext>
              </a:extLst>
            </p:cNvPr>
            <p:cNvSpPr>
              <a:spLocks noChangeArrowheads="1"/>
            </p:cNvSpPr>
            <p:nvPr/>
          </p:nvSpPr>
          <p:spPr bwMode="auto">
            <a:xfrm>
              <a:off x="3658" y="1419"/>
              <a:ext cx="662" cy="880"/>
            </a:xfrm>
            <a:custGeom>
              <a:avLst/>
              <a:gdLst>
                <a:gd name="T0" fmla="*/ 2921 w 2922"/>
                <a:gd name="T1" fmla="*/ 3879 h 3880"/>
                <a:gd name="T2" fmla="*/ 0 w 2922"/>
                <a:gd name="T3" fmla="*/ 2629 h 3880"/>
                <a:gd name="T4" fmla="*/ 0 w 2922"/>
                <a:gd name="T5" fmla="*/ 0 h 3880"/>
                <a:gd name="T6" fmla="*/ 2921 w 2922"/>
                <a:gd name="T7" fmla="*/ 1251 h 3880"/>
                <a:gd name="T8" fmla="*/ 2921 w 2922"/>
                <a:gd name="T9" fmla="*/ 3879 h 3880"/>
              </a:gdLst>
              <a:ahLst/>
              <a:cxnLst>
                <a:cxn ang="0">
                  <a:pos x="T0" y="T1"/>
                </a:cxn>
                <a:cxn ang="0">
                  <a:pos x="T2" y="T3"/>
                </a:cxn>
                <a:cxn ang="0">
                  <a:pos x="T4" y="T5"/>
                </a:cxn>
                <a:cxn ang="0">
                  <a:pos x="T6" y="T7"/>
                </a:cxn>
                <a:cxn ang="0">
                  <a:pos x="T8" y="T9"/>
                </a:cxn>
              </a:cxnLst>
              <a:rect l="0" t="0" r="r" b="b"/>
              <a:pathLst>
                <a:path w="2922" h="3880">
                  <a:moveTo>
                    <a:pt x="2921" y="3879"/>
                  </a:moveTo>
                  <a:lnTo>
                    <a:pt x="0" y="2629"/>
                  </a:lnTo>
                  <a:lnTo>
                    <a:pt x="0" y="0"/>
                  </a:lnTo>
                  <a:lnTo>
                    <a:pt x="2921" y="1251"/>
                  </a:lnTo>
                  <a:lnTo>
                    <a:pt x="2921" y="3879"/>
                  </a:lnTo>
                </a:path>
              </a:pathLst>
            </a:custGeom>
            <a:gradFill flip="none" rotWithShape="1">
              <a:gsLst>
                <a:gs pos="0">
                  <a:schemeClr val="accent4">
                    <a:lumMod val="40000"/>
                    <a:lumOff val="60000"/>
                  </a:schemeClr>
                </a:gs>
                <a:gs pos="46000">
                  <a:schemeClr val="accent4">
                    <a:lumMod val="95000"/>
                    <a:lumOff val="5000"/>
                  </a:schemeClr>
                </a:gs>
                <a:gs pos="100000">
                  <a:schemeClr val="accent4">
                    <a:lumMod val="60000"/>
                  </a:schemeClr>
                </a:gs>
              </a:gsLst>
              <a:path path="circle">
                <a:fillToRect l="50000" t="130000" r="50000" b="-3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89" name="Freeform 334">
              <a:extLst>
                <a:ext uri="{FF2B5EF4-FFF2-40B4-BE49-F238E27FC236}">
                  <a16:creationId xmlns:a16="http://schemas.microsoft.com/office/drawing/2014/main" xmlns="" id="{88AC9EB5-F6AA-44D1-8C2B-16AC41D138CC}"/>
                </a:ext>
              </a:extLst>
            </p:cNvPr>
            <p:cNvSpPr>
              <a:spLocks noChangeArrowheads="1"/>
            </p:cNvSpPr>
            <p:nvPr/>
          </p:nvSpPr>
          <p:spPr bwMode="auto">
            <a:xfrm>
              <a:off x="4320" y="1133"/>
              <a:ext cx="1324" cy="1166"/>
            </a:xfrm>
            <a:custGeom>
              <a:avLst/>
              <a:gdLst>
                <a:gd name="T0" fmla="*/ 2920 w 5842"/>
                <a:gd name="T1" fmla="*/ 1272 h 5152"/>
                <a:gd name="T2" fmla="*/ 0 w 5842"/>
                <a:gd name="T3" fmla="*/ 2523 h 5152"/>
                <a:gd name="T4" fmla="*/ 0 w 5842"/>
                <a:gd name="T5" fmla="*/ 5151 h 5152"/>
                <a:gd name="T6" fmla="*/ 2920 w 5842"/>
                <a:gd name="T7" fmla="*/ 3901 h 5152"/>
                <a:gd name="T8" fmla="*/ 5841 w 5842"/>
                <a:gd name="T9" fmla="*/ 2649 h 5152"/>
                <a:gd name="T10" fmla="*/ 5841 w 5842"/>
                <a:gd name="T11" fmla="*/ 0 h 5152"/>
                <a:gd name="T12" fmla="*/ 2920 w 5842"/>
                <a:gd name="T13" fmla="*/ 1272 h 5152"/>
              </a:gdLst>
              <a:ahLst/>
              <a:cxnLst>
                <a:cxn ang="0">
                  <a:pos x="T0" y="T1"/>
                </a:cxn>
                <a:cxn ang="0">
                  <a:pos x="T2" y="T3"/>
                </a:cxn>
                <a:cxn ang="0">
                  <a:pos x="T4" y="T5"/>
                </a:cxn>
                <a:cxn ang="0">
                  <a:pos x="T6" y="T7"/>
                </a:cxn>
                <a:cxn ang="0">
                  <a:pos x="T8" y="T9"/>
                </a:cxn>
                <a:cxn ang="0">
                  <a:pos x="T10" y="T11"/>
                </a:cxn>
                <a:cxn ang="0">
                  <a:pos x="T12" y="T13"/>
                </a:cxn>
              </a:cxnLst>
              <a:rect l="0" t="0" r="r" b="b"/>
              <a:pathLst>
                <a:path w="5842" h="5152">
                  <a:moveTo>
                    <a:pt x="2920" y="1272"/>
                  </a:moveTo>
                  <a:lnTo>
                    <a:pt x="0" y="2523"/>
                  </a:lnTo>
                  <a:lnTo>
                    <a:pt x="0" y="5151"/>
                  </a:lnTo>
                  <a:lnTo>
                    <a:pt x="2920" y="3901"/>
                  </a:lnTo>
                  <a:lnTo>
                    <a:pt x="5841" y="2649"/>
                  </a:lnTo>
                  <a:lnTo>
                    <a:pt x="5841" y="0"/>
                  </a:lnTo>
                  <a:lnTo>
                    <a:pt x="2920" y="1272"/>
                  </a:lnTo>
                </a:path>
              </a:pathLst>
            </a:custGeom>
            <a:gradFill flip="none" rotWithShape="1">
              <a:gsLst>
                <a:gs pos="0">
                  <a:schemeClr val="accent4">
                    <a:lumMod val="89000"/>
                  </a:schemeClr>
                </a:gs>
                <a:gs pos="23000">
                  <a:schemeClr val="accent4">
                    <a:lumMod val="89000"/>
                  </a:schemeClr>
                </a:gs>
                <a:gs pos="69000">
                  <a:schemeClr val="accent4">
                    <a:lumMod val="75000"/>
                  </a:schemeClr>
                </a:gs>
                <a:gs pos="97000">
                  <a:schemeClr val="accent4">
                    <a:lumMod val="70000"/>
                  </a:schemeClr>
                </a:gs>
              </a:gsLst>
              <a:path path="circle">
                <a:fillToRect l="50000" t="50000" r="50000" b="5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90" name="Freeform 335">
              <a:extLst>
                <a:ext uri="{FF2B5EF4-FFF2-40B4-BE49-F238E27FC236}">
                  <a16:creationId xmlns:a16="http://schemas.microsoft.com/office/drawing/2014/main" xmlns="" id="{FFDDACDC-CE4E-4C5B-8145-FF4D15E0B9D1}"/>
                </a:ext>
              </a:extLst>
            </p:cNvPr>
            <p:cNvSpPr>
              <a:spLocks noChangeArrowheads="1"/>
            </p:cNvSpPr>
            <p:nvPr/>
          </p:nvSpPr>
          <p:spPr bwMode="auto">
            <a:xfrm>
              <a:off x="3658" y="852"/>
              <a:ext cx="1986" cy="856"/>
            </a:xfrm>
            <a:custGeom>
              <a:avLst/>
              <a:gdLst>
                <a:gd name="T0" fmla="*/ 5841 w 8763"/>
                <a:gd name="T1" fmla="*/ 0 h 3776"/>
                <a:gd name="T2" fmla="*/ 2921 w 8763"/>
                <a:gd name="T3" fmla="*/ 1252 h 3776"/>
                <a:gd name="T4" fmla="*/ 0 w 8763"/>
                <a:gd name="T5" fmla="*/ 2524 h 3776"/>
                <a:gd name="T6" fmla="*/ 2921 w 8763"/>
                <a:gd name="T7" fmla="*/ 3775 h 3776"/>
                <a:gd name="T8" fmla="*/ 5841 w 8763"/>
                <a:gd name="T9" fmla="*/ 2524 h 3776"/>
                <a:gd name="T10" fmla="*/ 8762 w 8763"/>
                <a:gd name="T11" fmla="*/ 1252 h 3776"/>
                <a:gd name="T12" fmla="*/ 5841 w 8763"/>
                <a:gd name="T13" fmla="*/ 0 h 3776"/>
              </a:gdLst>
              <a:ahLst/>
              <a:cxnLst>
                <a:cxn ang="0">
                  <a:pos x="T0" y="T1"/>
                </a:cxn>
                <a:cxn ang="0">
                  <a:pos x="T2" y="T3"/>
                </a:cxn>
                <a:cxn ang="0">
                  <a:pos x="T4" y="T5"/>
                </a:cxn>
                <a:cxn ang="0">
                  <a:pos x="T6" y="T7"/>
                </a:cxn>
                <a:cxn ang="0">
                  <a:pos x="T8" y="T9"/>
                </a:cxn>
                <a:cxn ang="0">
                  <a:pos x="T10" y="T11"/>
                </a:cxn>
                <a:cxn ang="0">
                  <a:pos x="T12" y="T13"/>
                </a:cxn>
              </a:cxnLst>
              <a:rect l="0" t="0" r="r" b="b"/>
              <a:pathLst>
                <a:path w="8763" h="3776">
                  <a:moveTo>
                    <a:pt x="5841" y="0"/>
                  </a:moveTo>
                  <a:lnTo>
                    <a:pt x="2921" y="1252"/>
                  </a:lnTo>
                  <a:lnTo>
                    <a:pt x="0" y="2524"/>
                  </a:lnTo>
                  <a:lnTo>
                    <a:pt x="2921" y="3775"/>
                  </a:lnTo>
                  <a:lnTo>
                    <a:pt x="5841" y="2524"/>
                  </a:lnTo>
                  <a:lnTo>
                    <a:pt x="8762" y="1252"/>
                  </a:lnTo>
                  <a:lnTo>
                    <a:pt x="5841" y="0"/>
                  </a:lnTo>
                </a:path>
              </a:pathLst>
            </a:custGeom>
            <a:gradFill flip="none" rotWithShape="1">
              <a:gsLst>
                <a:gs pos="0">
                  <a:schemeClr val="accent4">
                    <a:lumMod val="0"/>
                    <a:lumOff val="100000"/>
                  </a:schemeClr>
                </a:gs>
                <a:gs pos="35000">
                  <a:schemeClr val="accent4">
                    <a:lumMod val="0"/>
                    <a:lumOff val="100000"/>
                  </a:schemeClr>
                </a:gs>
                <a:gs pos="100000">
                  <a:schemeClr val="accent4">
                    <a:lumMod val="100000"/>
                  </a:schemeClr>
                </a:gs>
              </a:gsLst>
              <a:path path="circle">
                <a:fillToRect l="50000" t="-80000" r="50000" b="18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91" name="Freeform 336">
              <a:extLst>
                <a:ext uri="{FF2B5EF4-FFF2-40B4-BE49-F238E27FC236}">
                  <a16:creationId xmlns:a16="http://schemas.microsoft.com/office/drawing/2014/main" xmlns="" id="{EDA6DC72-A916-4D9D-8728-4158BFFD514B}"/>
                </a:ext>
              </a:extLst>
            </p:cNvPr>
            <p:cNvSpPr>
              <a:spLocks noChangeArrowheads="1"/>
            </p:cNvSpPr>
            <p:nvPr/>
          </p:nvSpPr>
          <p:spPr bwMode="auto">
            <a:xfrm>
              <a:off x="3872" y="1246"/>
              <a:ext cx="234" cy="121"/>
            </a:xfrm>
            <a:custGeom>
              <a:avLst/>
              <a:gdLst>
                <a:gd name="T0" fmla="*/ 1022 w 1044"/>
                <a:gd name="T1" fmla="*/ 333 h 543"/>
                <a:gd name="T2" fmla="*/ 1022 w 1044"/>
                <a:gd name="T3" fmla="*/ 333 h 543"/>
                <a:gd name="T4" fmla="*/ 500 w 1044"/>
                <a:gd name="T5" fmla="*/ 41 h 543"/>
                <a:gd name="T6" fmla="*/ 20 w 1044"/>
                <a:gd name="T7" fmla="*/ 229 h 543"/>
                <a:gd name="T8" fmla="*/ 542 w 1044"/>
                <a:gd name="T9" fmla="*/ 521 h 543"/>
                <a:gd name="T10" fmla="*/ 1022 w 1044"/>
                <a:gd name="T11" fmla="*/ 333 h 543"/>
              </a:gdLst>
              <a:ahLst/>
              <a:cxnLst>
                <a:cxn ang="0">
                  <a:pos x="T0" y="T1"/>
                </a:cxn>
                <a:cxn ang="0">
                  <a:pos x="T2" y="T3"/>
                </a:cxn>
                <a:cxn ang="0">
                  <a:pos x="T4" y="T5"/>
                </a:cxn>
                <a:cxn ang="0">
                  <a:pos x="T6" y="T7"/>
                </a:cxn>
                <a:cxn ang="0">
                  <a:pos x="T8" y="T9"/>
                </a:cxn>
                <a:cxn ang="0">
                  <a:pos x="T10" y="T11"/>
                </a:cxn>
              </a:cxnLst>
              <a:rect l="0" t="0" r="r" b="b"/>
              <a:pathLst>
                <a:path w="1044" h="543">
                  <a:moveTo>
                    <a:pt x="1022" y="333"/>
                  </a:moveTo>
                  <a:lnTo>
                    <a:pt x="1022" y="333"/>
                  </a:lnTo>
                  <a:cubicBezTo>
                    <a:pt x="1022" y="187"/>
                    <a:pt x="793" y="62"/>
                    <a:pt x="500" y="41"/>
                  </a:cubicBezTo>
                  <a:cubicBezTo>
                    <a:pt x="229" y="0"/>
                    <a:pt x="0" y="104"/>
                    <a:pt x="20" y="229"/>
                  </a:cubicBezTo>
                  <a:cubicBezTo>
                    <a:pt x="20" y="354"/>
                    <a:pt x="250" y="479"/>
                    <a:pt x="542" y="521"/>
                  </a:cubicBezTo>
                  <a:cubicBezTo>
                    <a:pt x="813" y="542"/>
                    <a:pt x="1043" y="458"/>
                    <a:pt x="1022" y="33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9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92" name="Freeform 337">
              <a:extLst>
                <a:ext uri="{FF2B5EF4-FFF2-40B4-BE49-F238E27FC236}">
                  <a16:creationId xmlns:a16="http://schemas.microsoft.com/office/drawing/2014/main" xmlns="" id="{8CBAACA2-939E-4874-A9D3-B88F018C141B}"/>
                </a:ext>
              </a:extLst>
            </p:cNvPr>
            <p:cNvSpPr>
              <a:spLocks noChangeArrowheads="1"/>
            </p:cNvSpPr>
            <p:nvPr/>
          </p:nvSpPr>
          <p:spPr bwMode="auto">
            <a:xfrm>
              <a:off x="3876" y="1298"/>
              <a:ext cx="230" cy="135"/>
            </a:xfrm>
            <a:custGeom>
              <a:avLst/>
              <a:gdLst>
                <a:gd name="T0" fmla="*/ 0 w 1024"/>
                <a:gd name="T1" fmla="*/ 0 h 606"/>
                <a:gd name="T2" fmla="*/ 0 w 1024"/>
                <a:gd name="T3" fmla="*/ 0 h 606"/>
                <a:gd name="T4" fmla="*/ 522 w 1024"/>
                <a:gd name="T5" fmla="*/ 292 h 606"/>
                <a:gd name="T6" fmla="*/ 1002 w 1024"/>
                <a:gd name="T7" fmla="*/ 104 h 606"/>
                <a:gd name="T8" fmla="*/ 1023 w 1024"/>
                <a:gd name="T9" fmla="*/ 396 h 606"/>
                <a:gd name="T10" fmla="*/ 522 w 1024"/>
                <a:gd name="T11" fmla="*/ 584 h 606"/>
                <a:gd name="T12" fmla="*/ 0 w 1024"/>
                <a:gd name="T13" fmla="*/ 292 h 606"/>
                <a:gd name="T14" fmla="*/ 0 w 102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4" h="606">
                  <a:moveTo>
                    <a:pt x="0" y="0"/>
                  </a:moveTo>
                  <a:lnTo>
                    <a:pt x="0" y="0"/>
                  </a:lnTo>
                  <a:cubicBezTo>
                    <a:pt x="0" y="125"/>
                    <a:pt x="230" y="250"/>
                    <a:pt x="522" y="292"/>
                  </a:cubicBezTo>
                  <a:cubicBezTo>
                    <a:pt x="793" y="313"/>
                    <a:pt x="1023" y="229"/>
                    <a:pt x="1002" y="104"/>
                  </a:cubicBezTo>
                  <a:cubicBezTo>
                    <a:pt x="1023" y="396"/>
                    <a:pt x="1023" y="396"/>
                    <a:pt x="1023" y="396"/>
                  </a:cubicBezTo>
                  <a:cubicBezTo>
                    <a:pt x="1023" y="521"/>
                    <a:pt x="814" y="605"/>
                    <a:pt x="522" y="584"/>
                  </a:cubicBezTo>
                  <a:cubicBezTo>
                    <a:pt x="251" y="563"/>
                    <a:pt x="22" y="417"/>
                    <a:pt x="0"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lnSpcReduction="1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93" name="Freeform 338">
              <a:extLst>
                <a:ext uri="{FF2B5EF4-FFF2-40B4-BE49-F238E27FC236}">
                  <a16:creationId xmlns:a16="http://schemas.microsoft.com/office/drawing/2014/main" xmlns="" id="{FE3C7032-FB13-449A-BCB7-E6230A175089}"/>
                </a:ext>
              </a:extLst>
            </p:cNvPr>
            <p:cNvSpPr>
              <a:spLocks noChangeArrowheads="1"/>
            </p:cNvSpPr>
            <p:nvPr/>
          </p:nvSpPr>
          <p:spPr bwMode="auto">
            <a:xfrm>
              <a:off x="4225" y="1423"/>
              <a:ext cx="236" cy="123"/>
            </a:xfrm>
            <a:custGeom>
              <a:avLst/>
              <a:gdLst>
                <a:gd name="T0" fmla="*/ 1022 w 1044"/>
                <a:gd name="T1" fmla="*/ 313 h 544"/>
                <a:gd name="T2" fmla="*/ 1022 w 1044"/>
                <a:gd name="T3" fmla="*/ 313 h 544"/>
                <a:gd name="T4" fmla="*/ 501 w 1044"/>
                <a:gd name="T5" fmla="*/ 21 h 544"/>
                <a:gd name="T6" fmla="*/ 21 w 1044"/>
                <a:gd name="T7" fmla="*/ 230 h 544"/>
                <a:gd name="T8" fmla="*/ 542 w 1044"/>
                <a:gd name="T9" fmla="*/ 522 h 544"/>
                <a:gd name="T10" fmla="*/ 1022 w 1044"/>
                <a:gd name="T11" fmla="*/ 313 h 544"/>
              </a:gdLst>
              <a:ahLst/>
              <a:cxnLst>
                <a:cxn ang="0">
                  <a:pos x="T0" y="T1"/>
                </a:cxn>
                <a:cxn ang="0">
                  <a:pos x="T2" y="T3"/>
                </a:cxn>
                <a:cxn ang="0">
                  <a:pos x="T4" y="T5"/>
                </a:cxn>
                <a:cxn ang="0">
                  <a:pos x="T6" y="T7"/>
                </a:cxn>
                <a:cxn ang="0">
                  <a:pos x="T8" y="T9"/>
                </a:cxn>
                <a:cxn ang="0">
                  <a:pos x="T10" y="T11"/>
                </a:cxn>
              </a:cxnLst>
              <a:rect l="0" t="0" r="r" b="b"/>
              <a:pathLst>
                <a:path w="1044" h="544">
                  <a:moveTo>
                    <a:pt x="1022" y="313"/>
                  </a:moveTo>
                  <a:lnTo>
                    <a:pt x="1022" y="313"/>
                  </a:lnTo>
                  <a:cubicBezTo>
                    <a:pt x="1022" y="188"/>
                    <a:pt x="793" y="63"/>
                    <a:pt x="501" y="21"/>
                  </a:cubicBezTo>
                  <a:cubicBezTo>
                    <a:pt x="230" y="0"/>
                    <a:pt x="0" y="83"/>
                    <a:pt x="21" y="230"/>
                  </a:cubicBezTo>
                  <a:cubicBezTo>
                    <a:pt x="21" y="355"/>
                    <a:pt x="251" y="480"/>
                    <a:pt x="542" y="522"/>
                  </a:cubicBezTo>
                  <a:cubicBezTo>
                    <a:pt x="814" y="543"/>
                    <a:pt x="1043" y="459"/>
                    <a:pt x="1022"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92500" lnSpcReduction="1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94" name="Freeform 339">
              <a:extLst>
                <a:ext uri="{FF2B5EF4-FFF2-40B4-BE49-F238E27FC236}">
                  <a16:creationId xmlns:a16="http://schemas.microsoft.com/office/drawing/2014/main" xmlns="" id="{E46C2CA9-2282-40D4-AFB5-193EA94870E5}"/>
                </a:ext>
              </a:extLst>
            </p:cNvPr>
            <p:cNvSpPr>
              <a:spLocks noChangeArrowheads="1"/>
            </p:cNvSpPr>
            <p:nvPr/>
          </p:nvSpPr>
          <p:spPr bwMode="auto">
            <a:xfrm>
              <a:off x="4229" y="1478"/>
              <a:ext cx="232" cy="135"/>
            </a:xfrm>
            <a:custGeom>
              <a:avLst/>
              <a:gdLst>
                <a:gd name="T0" fmla="*/ 0 w 1023"/>
                <a:gd name="T1" fmla="*/ 0 h 605"/>
                <a:gd name="T2" fmla="*/ 0 w 1023"/>
                <a:gd name="T3" fmla="*/ 0 h 605"/>
                <a:gd name="T4" fmla="*/ 521 w 1023"/>
                <a:gd name="T5" fmla="*/ 292 h 605"/>
                <a:gd name="T6" fmla="*/ 1001 w 1023"/>
                <a:gd name="T7" fmla="*/ 83 h 605"/>
                <a:gd name="T8" fmla="*/ 1022 w 1023"/>
                <a:gd name="T9" fmla="*/ 375 h 605"/>
                <a:gd name="T10" fmla="*/ 521 w 1023"/>
                <a:gd name="T11" fmla="*/ 584 h 605"/>
                <a:gd name="T12" fmla="*/ 0 w 1023"/>
                <a:gd name="T13" fmla="*/ 292 h 605"/>
                <a:gd name="T14" fmla="*/ 0 w 1023"/>
                <a:gd name="T15" fmla="*/ 0 h 6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3" h="605">
                  <a:moveTo>
                    <a:pt x="0" y="0"/>
                  </a:moveTo>
                  <a:lnTo>
                    <a:pt x="0" y="0"/>
                  </a:lnTo>
                  <a:cubicBezTo>
                    <a:pt x="0" y="125"/>
                    <a:pt x="230" y="250"/>
                    <a:pt x="521" y="292"/>
                  </a:cubicBezTo>
                  <a:cubicBezTo>
                    <a:pt x="793" y="313"/>
                    <a:pt x="1022" y="229"/>
                    <a:pt x="1001" y="83"/>
                  </a:cubicBezTo>
                  <a:cubicBezTo>
                    <a:pt x="1022" y="375"/>
                    <a:pt x="1022" y="375"/>
                    <a:pt x="1022" y="375"/>
                  </a:cubicBezTo>
                  <a:cubicBezTo>
                    <a:pt x="1022" y="521"/>
                    <a:pt x="814" y="604"/>
                    <a:pt x="521" y="584"/>
                  </a:cubicBezTo>
                  <a:cubicBezTo>
                    <a:pt x="250" y="542"/>
                    <a:pt x="21" y="417"/>
                    <a:pt x="0"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lnSpcReduction="1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95" name="Freeform 340">
              <a:extLst>
                <a:ext uri="{FF2B5EF4-FFF2-40B4-BE49-F238E27FC236}">
                  <a16:creationId xmlns:a16="http://schemas.microsoft.com/office/drawing/2014/main" xmlns="" id="{9BF38BB8-B6E5-41D8-B069-4F777854635F}"/>
                </a:ext>
              </a:extLst>
            </p:cNvPr>
            <p:cNvSpPr>
              <a:spLocks noChangeArrowheads="1"/>
            </p:cNvSpPr>
            <p:nvPr/>
          </p:nvSpPr>
          <p:spPr bwMode="auto">
            <a:xfrm>
              <a:off x="4183" y="1122"/>
              <a:ext cx="232" cy="121"/>
            </a:xfrm>
            <a:custGeom>
              <a:avLst/>
              <a:gdLst>
                <a:gd name="T0" fmla="*/ 1022 w 1023"/>
                <a:gd name="T1" fmla="*/ 313 h 544"/>
                <a:gd name="T2" fmla="*/ 1022 w 1023"/>
                <a:gd name="T3" fmla="*/ 313 h 544"/>
                <a:gd name="T4" fmla="*/ 501 w 1023"/>
                <a:gd name="T5" fmla="*/ 21 h 544"/>
                <a:gd name="T6" fmla="*/ 0 w 1023"/>
                <a:gd name="T7" fmla="*/ 229 h 544"/>
                <a:gd name="T8" fmla="*/ 521 w 1023"/>
                <a:gd name="T9" fmla="*/ 500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1"/>
                  </a:cubicBezTo>
                  <a:cubicBezTo>
                    <a:pt x="208" y="0"/>
                    <a:pt x="0" y="83"/>
                    <a:pt x="0" y="229"/>
                  </a:cubicBezTo>
                  <a:cubicBezTo>
                    <a:pt x="0" y="355"/>
                    <a:pt x="250" y="480"/>
                    <a:pt x="521" y="500"/>
                  </a:cubicBezTo>
                  <a:cubicBezTo>
                    <a:pt x="813" y="543"/>
                    <a:pt x="1022" y="459"/>
                    <a:pt x="1022"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9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96" name="Freeform 341">
              <a:extLst>
                <a:ext uri="{FF2B5EF4-FFF2-40B4-BE49-F238E27FC236}">
                  <a16:creationId xmlns:a16="http://schemas.microsoft.com/office/drawing/2014/main" xmlns="" id="{C72D15DD-88A3-4655-A040-98A78F8CDE63}"/>
                </a:ext>
              </a:extLst>
            </p:cNvPr>
            <p:cNvSpPr>
              <a:spLocks noChangeArrowheads="1"/>
            </p:cNvSpPr>
            <p:nvPr/>
          </p:nvSpPr>
          <p:spPr bwMode="auto">
            <a:xfrm>
              <a:off x="4183" y="1175"/>
              <a:ext cx="236" cy="135"/>
            </a:xfrm>
            <a:custGeom>
              <a:avLst/>
              <a:gdLst>
                <a:gd name="T0" fmla="*/ 0 w 1044"/>
                <a:gd name="T1" fmla="*/ 0 h 606"/>
                <a:gd name="T2" fmla="*/ 0 w 1044"/>
                <a:gd name="T3" fmla="*/ 0 h 606"/>
                <a:gd name="T4" fmla="*/ 521 w 1044"/>
                <a:gd name="T5" fmla="*/ 271 h 606"/>
                <a:gd name="T6" fmla="*/ 1022 w 1044"/>
                <a:gd name="T7" fmla="*/ 84 h 606"/>
                <a:gd name="T8" fmla="*/ 1022 w 1044"/>
                <a:gd name="T9" fmla="*/ 376 h 606"/>
                <a:gd name="T10" fmla="*/ 542 w 1044"/>
                <a:gd name="T11" fmla="*/ 564 h 606"/>
                <a:gd name="T12" fmla="*/ 21 w 1044"/>
                <a:gd name="T13" fmla="*/ 293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0" y="126"/>
                    <a:pt x="250" y="251"/>
                    <a:pt x="521" y="271"/>
                  </a:cubicBezTo>
                  <a:cubicBezTo>
                    <a:pt x="813" y="314"/>
                    <a:pt x="1022" y="230"/>
                    <a:pt x="1022" y="84"/>
                  </a:cubicBezTo>
                  <a:cubicBezTo>
                    <a:pt x="1022" y="376"/>
                    <a:pt x="1022" y="376"/>
                    <a:pt x="1022" y="376"/>
                  </a:cubicBezTo>
                  <a:cubicBezTo>
                    <a:pt x="1043" y="522"/>
                    <a:pt x="813" y="605"/>
                    <a:pt x="542" y="564"/>
                  </a:cubicBezTo>
                  <a:cubicBezTo>
                    <a:pt x="250" y="543"/>
                    <a:pt x="21" y="418"/>
                    <a:pt x="21" y="293"/>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lnSpcReduction="1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97" name="Freeform 342">
              <a:extLst>
                <a:ext uri="{FF2B5EF4-FFF2-40B4-BE49-F238E27FC236}">
                  <a16:creationId xmlns:a16="http://schemas.microsoft.com/office/drawing/2014/main" xmlns="" id="{9C147D08-9AF4-482F-BF61-19307B1DA668}"/>
                </a:ext>
              </a:extLst>
            </p:cNvPr>
            <p:cNvSpPr>
              <a:spLocks noChangeArrowheads="1"/>
            </p:cNvSpPr>
            <p:nvPr/>
          </p:nvSpPr>
          <p:spPr bwMode="auto">
            <a:xfrm>
              <a:off x="4534" y="1300"/>
              <a:ext cx="234" cy="117"/>
            </a:xfrm>
            <a:custGeom>
              <a:avLst/>
              <a:gdLst>
                <a:gd name="T0" fmla="*/ 1044 w 1045"/>
                <a:gd name="T1" fmla="*/ 313 h 522"/>
                <a:gd name="T2" fmla="*/ 1044 w 1045"/>
                <a:gd name="T3" fmla="*/ 313 h 522"/>
                <a:gd name="T4" fmla="*/ 501 w 1045"/>
                <a:gd name="T5" fmla="*/ 21 h 522"/>
                <a:gd name="T6" fmla="*/ 21 w 1045"/>
                <a:gd name="T7" fmla="*/ 208 h 522"/>
                <a:gd name="T8" fmla="*/ 543 w 1045"/>
                <a:gd name="T9" fmla="*/ 500 h 522"/>
                <a:gd name="T10" fmla="*/ 1044 w 1045"/>
                <a:gd name="T11" fmla="*/ 313 h 522"/>
              </a:gdLst>
              <a:ahLst/>
              <a:cxnLst>
                <a:cxn ang="0">
                  <a:pos x="T0" y="T1"/>
                </a:cxn>
                <a:cxn ang="0">
                  <a:pos x="T2" y="T3"/>
                </a:cxn>
                <a:cxn ang="0">
                  <a:pos x="T4" y="T5"/>
                </a:cxn>
                <a:cxn ang="0">
                  <a:pos x="T6" y="T7"/>
                </a:cxn>
                <a:cxn ang="0">
                  <a:pos x="T8" y="T9"/>
                </a:cxn>
                <a:cxn ang="0">
                  <a:pos x="T10" y="T11"/>
                </a:cxn>
              </a:cxnLst>
              <a:rect l="0" t="0" r="r" b="b"/>
              <a:pathLst>
                <a:path w="1045" h="522">
                  <a:moveTo>
                    <a:pt x="1044" y="313"/>
                  </a:moveTo>
                  <a:lnTo>
                    <a:pt x="1044" y="313"/>
                  </a:lnTo>
                  <a:cubicBezTo>
                    <a:pt x="1022" y="187"/>
                    <a:pt x="793" y="41"/>
                    <a:pt x="501" y="21"/>
                  </a:cubicBezTo>
                  <a:cubicBezTo>
                    <a:pt x="230" y="0"/>
                    <a:pt x="0" y="83"/>
                    <a:pt x="21" y="208"/>
                  </a:cubicBezTo>
                  <a:cubicBezTo>
                    <a:pt x="21" y="354"/>
                    <a:pt x="271" y="480"/>
                    <a:pt x="543" y="500"/>
                  </a:cubicBezTo>
                  <a:cubicBezTo>
                    <a:pt x="814" y="521"/>
                    <a:pt x="1044" y="438"/>
                    <a:pt x="1044"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9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98" name="Freeform 343">
              <a:extLst>
                <a:ext uri="{FF2B5EF4-FFF2-40B4-BE49-F238E27FC236}">
                  <a16:creationId xmlns:a16="http://schemas.microsoft.com/office/drawing/2014/main" xmlns="" id="{5376B18C-0CA1-4D77-92F3-192EBFB4C11C}"/>
                </a:ext>
              </a:extLst>
            </p:cNvPr>
            <p:cNvSpPr>
              <a:spLocks noChangeArrowheads="1"/>
            </p:cNvSpPr>
            <p:nvPr/>
          </p:nvSpPr>
          <p:spPr bwMode="auto">
            <a:xfrm>
              <a:off x="4538" y="1348"/>
              <a:ext cx="236" cy="137"/>
            </a:xfrm>
            <a:custGeom>
              <a:avLst/>
              <a:gdLst>
                <a:gd name="T0" fmla="*/ 0 w 1044"/>
                <a:gd name="T1" fmla="*/ 0 h 607"/>
                <a:gd name="T2" fmla="*/ 0 w 1044"/>
                <a:gd name="T3" fmla="*/ 0 h 607"/>
                <a:gd name="T4" fmla="*/ 522 w 1044"/>
                <a:gd name="T5" fmla="*/ 292 h 607"/>
                <a:gd name="T6" fmla="*/ 1023 w 1044"/>
                <a:gd name="T7" fmla="*/ 105 h 607"/>
                <a:gd name="T8" fmla="*/ 1023 w 1044"/>
                <a:gd name="T9" fmla="*/ 397 h 607"/>
                <a:gd name="T10" fmla="*/ 543 w 1044"/>
                <a:gd name="T11" fmla="*/ 584 h 607"/>
                <a:gd name="T12" fmla="*/ 0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6"/>
                    <a:pt x="250" y="272"/>
                    <a:pt x="522" y="292"/>
                  </a:cubicBezTo>
                  <a:cubicBezTo>
                    <a:pt x="793" y="313"/>
                    <a:pt x="1023" y="230"/>
                    <a:pt x="1023" y="105"/>
                  </a:cubicBezTo>
                  <a:cubicBezTo>
                    <a:pt x="1023" y="397"/>
                    <a:pt x="1023" y="397"/>
                    <a:pt x="1023" y="397"/>
                  </a:cubicBezTo>
                  <a:cubicBezTo>
                    <a:pt x="1043" y="522"/>
                    <a:pt x="814" y="606"/>
                    <a:pt x="543" y="584"/>
                  </a:cubicBezTo>
                  <a:cubicBezTo>
                    <a:pt x="250" y="564"/>
                    <a:pt x="21" y="439"/>
                    <a:pt x="0"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lnSpcReduction="1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99" name="Freeform 344">
              <a:extLst>
                <a:ext uri="{FF2B5EF4-FFF2-40B4-BE49-F238E27FC236}">
                  <a16:creationId xmlns:a16="http://schemas.microsoft.com/office/drawing/2014/main" xmlns="" id="{85A7C299-C9A7-44DB-9FA7-D89A41D960C5}"/>
                </a:ext>
              </a:extLst>
            </p:cNvPr>
            <p:cNvSpPr>
              <a:spLocks noChangeArrowheads="1"/>
            </p:cNvSpPr>
            <p:nvPr/>
          </p:nvSpPr>
          <p:spPr bwMode="auto">
            <a:xfrm>
              <a:off x="4500" y="999"/>
              <a:ext cx="236" cy="117"/>
            </a:xfrm>
            <a:custGeom>
              <a:avLst/>
              <a:gdLst>
                <a:gd name="T0" fmla="*/ 1023 w 1044"/>
                <a:gd name="T1" fmla="*/ 313 h 522"/>
                <a:gd name="T2" fmla="*/ 1023 w 1044"/>
                <a:gd name="T3" fmla="*/ 313 h 522"/>
                <a:gd name="T4" fmla="*/ 501 w 1044"/>
                <a:gd name="T5" fmla="*/ 21 h 522"/>
                <a:gd name="T6" fmla="*/ 0 w 1044"/>
                <a:gd name="T7" fmla="*/ 208 h 522"/>
                <a:gd name="T8" fmla="*/ 543 w 1044"/>
                <a:gd name="T9" fmla="*/ 500 h 522"/>
                <a:gd name="T10" fmla="*/ 1023 w 1044"/>
                <a:gd name="T11" fmla="*/ 313 h 522"/>
              </a:gdLst>
              <a:ahLst/>
              <a:cxnLst>
                <a:cxn ang="0">
                  <a:pos x="T0" y="T1"/>
                </a:cxn>
                <a:cxn ang="0">
                  <a:pos x="T2" y="T3"/>
                </a:cxn>
                <a:cxn ang="0">
                  <a:pos x="T4" y="T5"/>
                </a:cxn>
                <a:cxn ang="0">
                  <a:pos x="T6" y="T7"/>
                </a:cxn>
                <a:cxn ang="0">
                  <a:pos x="T8" y="T9"/>
                </a:cxn>
                <a:cxn ang="0">
                  <a:pos x="T10" y="T11"/>
                </a:cxn>
              </a:cxnLst>
              <a:rect l="0" t="0" r="r" b="b"/>
              <a:pathLst>
                <a:path w="1044" h="522">
                  <a:moveTo>
                    <a:pt x="1023" y="313"/>
                  </a:moveTo>
                  <a:lnTo>
                    <a:pt x="1023" y="313"/>
                  </a:lnTo>
                  <a:cubicBezTo>
                    <a:pt x="1023" y="167"/>
                    <a:pt x="772" y="41"/>
                    <a:pt x="501" y="21"/>
                  </a:cubicBezTo>
                  <a:cubicBezTo>
                    <a:pt x="230" y="0"/>
                    <a:pt x="0" y="83"/>
                    <a:pt x="0" y="208"/>
                  </a:cubicBezTo>
                  <a:cubicBezTo>
                    <a:pt x="21" y="354"/>
                    <a:pt x="250" y="480"/>
                    <a:pt x="543" y="500"/>
                  </a:cubicBezTo>
                  <a:cubicBezTo>
                    <a:pt x="814" y="521"/>
                    <a:pt x="1043" y="438"/>
                    <a:pt x="1023"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9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00" name="Freeform 345">
              <a:extLst>
                <a:ext uri="{FF2B5EF4-FFF2-40B4-BE49-F238E27FC236}">
                  <a16:creationId xmlns:a16="http://schemas.microsoft.com/office/drawing/2014/main" xmlns="" id="{56169DA9-2D4C-40BD-8A7C-6682EA5EF6F8}"/>
                </a:ext>
              </a:extLst>
            </p:cNvPr>
            <p:cNvSpPr>
              <a:spLocks noChangeArrowheads="1"/>
            </p:cNvSpPr>
            <p:nvPr/>
          </p:nvSpPr>
          <p:spPr bwMode="auto">
            <a:xfrm>
              <a:off x="4500" y="1046"/>
              <a:ext cx="236" cy="137"/>
            </a:xfrm>
            <a:custGeom>
              <a:avLst/>
              <a:gdLst>
                <a:gd name="T0" fmla="*/ 0 w 1044"/>
                <a:gd name="T1" fmla="*/ 0 h 607"/>
                <a:gd name="T2" fmla="*/ 0 w 1044"/>
                <a:gd name="T3" fmla="*/ 0 h 607"/>
                <a:gd name="T4" fmla="*/ 543 w 1044"/>
                <a:gd name="T5" fmla="*/ 292 h 607"/>
                <a:gd name="T6" fmla="*/ 1023 w 1044"/>
                <a:gd name="T7" fmla="*/ 105 h 607"/>
                <a:gd name="T8" fmla="*/ 1043 w 1044"/>
                <a:gd name="T9" fmla="*/ 397 h 607"/>
                <a:gd name="T10" fmla="*/ 543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0" y="272"/>
                    <a:pt x="543" y="292"/>
                  </a:cubicBezTo>
                  <a:cubicBezTo>
                    <a:pt x="814" y="313"/>
                    <a:pt x="1043" y="230"/>
                    <a:pt x="1023" y="105"/>
                  </a:cubicBezTo>
                  <a:cubicBezTo>
                    <a:pt x="1043" y="397"/>
                    <a:pt x="1043" y="397"/>
                    <a:pt x="1043" y="397"/>
                  </a:cubicBezTo>
                  <a:cubicBezTo>
                    <a:pt x="1043" y="522"/>
                    <a:pt x="835" y="606"/>
                    <a:pt x="543" y="584"/>
                  </a:cubicBezTo>
                  <a:cubicBezTo>
                    <a:pt x="272" y="563"/>
                    <a:pt x="21" y="439"/>
                    <a:pt x="21"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lnSpcReduction="1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01" name="Freeform 346">
              <a:extLst>
                <a:ext uri="{FF2B5EF4-FFF2-40B4-BE49-F238E27FC236}">
                  <a16:creationId xmlns:a16="http://schemas.microsoft.com/office/drawing/2014/main" xmlns="" id="{726BF370-B6AE-4557-B064-83F038EA0EA4}"/>
                </a:ext>
              </a:extLst>
            </p:cNvPr>
            <p:cNvSpPr>
              <a:spLocks noChangeArrowheads="1"/>
            </p:cNvSpPr>
            <p:nvPr/>
          </p:nvSpPr>
          <p:spPr bwMode="auto">
            <a:xfrm>
              <a:off x="4855" y="1175"/>
              <a:ext cx="232" cy="121"/>
            </a:xfrm>
            <a:custGeom>
              <a:avLst/>
              <a:gdLst>
                <a:gd name="T0" fmla="*/ 1022 w 1023"/>
                <a:gd name="T1" fmla="*/ 314 h 544"/>
                <a:gd name="T2" fmla="*/ 1022 w 1023"/>
                <a:gd name="T3" fmla="*/ 314 h 544"/>
                <a:gd name="T4" fmla="*/ 501 w 1023"/>
                <a:gd name="T5" fmla="*/ 43 h 544"/>
                <a:gd name="T6" fmla="*/ 0 w 1023"/>
                <a:gd name="T7" fmla="*/ 230 h 544"/>
                <a:gd name="T8" fmla="*/ 521 w 1023"/>
                <a:gd name="T9" fmla="*/ 522 h 544"/>
                <a:gd name="T10" fmla="*/ 1022 w 1023"/>
                <a:gd name="T11" fmla="*/ 314 h 544"/>
              </a:gdLst>
              <a:ahLst/>
              <a:cxnLst>
                <a:cxn ang="0">
                  <a:pos x="T0" y="T1"/>
                </a:cxn>
                <a:cxn ang="0">
                  <a:pos x="T2" y="T3"/>
                </a:cxn>
                <a:cxn ang="0">
                  <a:pos x="T4" y="T5"/>
                </a:cxn>
                <a:cxn ang="0">
                  <a:pos x="T6" y="T7"/>
                </a:cxn>
                <a:cxn ang="0">
                  <a:pos x="T8" y="T9"/>
                </a:cxn>
                <a:cxn ang="0">
                  <a:pos x="T10" y="T11"/>
                </a:cxn>
              </a:cxnLst>
              <a:rect l="0" t="0" r="r" b="b"/>
              <a:pathLst>
                <a:path w="1023" h="544">
                  <a:moveTo>
                    <a:pt x="1022" y="314"/>
                  </a:moveTo>
                  <a:lnTo>
                    <a:pt x="1022" y="314"/>
                  </a:lnTo>
                  <a:cubicBezTo>
                    <a:pt x="1022" y="188"/>
                    <a:pt x="772" y="63"/>
                    <a:pt x="501" y="43"/>
                  </a:cubicBezTo>
                  <a:cubicBezTo>
                    <a:pt x="209" y="0"/>
                    <a:pt x="0" y="84"/>
                    <a:pt x="0" y="230"/>
                  </a:cubicBezTo>
                  <a:cubicBezTo>
                    <a:pt x="21" y="355"/>
                    <a:pt x="250" y="480"/>
                    <a:pt x="521" y="522"/>
                  </a:cubicBezTo>
                  <a:cubicBezTo>
                    <a:pt x="814" y="543"/>
                    <a:pt x="1022" y="460"/>
                    <a:pt x="1022" y="314"/>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9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02" name="Freeform 347">
              <a:extLst>
                <a:ext uri="{FF2B5EF4-FFF2-40B4-BE49-F238E27FC236}">
                  <a16:creationId xmlns:a16="http://schemas.microsoft.com/office/drawing/2014/main" xmlns="" id="{E68FEB24-7703-4D38-80D3-EA257EF104BE}"/>
                </a:ext>
              </a:extLst>
            </p:cNvPr>
            <p:cNvSpPr>
              <a:spLocks noChangeArrowheads="1"/>
            </p:cNvSpPr>
            <p:nvPr/>
          </p:nvSpPr>
          <p:spPr bwMode="auto">
            <a:xfrm>
              <a:off x="4855" y="1225"/>
              <a:ext cx="236" cy="137"/>
            </a:xfrm>
            <a:custGeom>
              <a:avLst/>
              <a:gdLst>
                <a:gd name="T0" fmla="*/ 0 w 1044"/>
                <a:gd name="T1" fmla="*/ 0 h 606"/>
                <a:gd name="T2" fmla="*/ 0 w 1044"/>
                <a:gd name="T3" fmla="*/ 0 h 606"/>
                <a:gd name="T4" fmla="*/ 521 w 1044"/>
                <a:gd name="T5" fmla="*/ 292 h 606"/>
                <a:gd name="T6" fmla="*/ 1022 w 1044"/>
                <a:gd name="T7" fmla="*/ 84 h 606"/>
                <a:gd name="T8" fmla="*/ 1043 w 1044"/>
                <a:gd name="T9" fmla="*/ 375 h 606"/>
                <a:gd name="T10" fmla="*/ 543 w 1044"/>
                <a:gd name="T11" fmla="*/ 584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92"/>
                  </a:cubicBezTo>
                  <a:cubicBezTo>
                    <a:pt x="814" y="313"/>
                    <a:pt x="1022" y="230"/>
                    <a:pt x="1022" y="84"/>
                  </a:cubicBezTo>
                  <a:cubicBezTo>
                    <a:pt x="1043" y="375"/>
                    <a:pt x="1043" y="375"/>
                    <a:pt x="1043" y="375"/>
                  </a:cubicBezTo>
                  <a:cubicBezTo>
                    <a:pt x="1043" y="521"/>
                    <a:pt x="814" y="605"/>
                    <a:pt x="543" y="584"/>
                  </a:cubicBezTo>
                  <a:cubicBezTo>
                    <a:pt x="271" y="542"/>
                    <a:pt x="21" y="417"/>
                    <a:pt x="21"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lnSpcReduction="1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03" name="Freeform 348">
              <a:extLst>
                <a:ext uri="{FF2B5EF4-FFF2-40B4-BE49-F238E27FC236}">
                  <a16:creationId xmlns:a16="http://schemas.microsoft.com/office/drawing/2014/main" xmlns="" id="{5135F50D-4888-45B4-8DD6-01DEADCEC9DE}"/>
                </a:ext>
              </a:extLst>
            </p:cNvPr>
            <p:cNvSpPr>
              <a:spLocks noChangeArrowheads="1"/>
            </p:cNvSpPr>
            <p:nvPr/>
          </p:nvSpPr>
          <p:spPr bwMode="auto">
            <a:xfrm>
              <a:off x="4808" y="876"/>
              <a:ext cx="230" cy="121"/>
            </a:xfrm>
            <a:custGeom>
              <a:avLst/>
              <a:gdLst>
                <a:gd name="T0" fmla="*/ 1022 w 1023"/>
                <a:gd name="T1" fmla="*/ 313 h 544"/>
                <a:gd name="T2" fmla="*/ 1022 w 1023"/>
                <a:gd name="T3" fmla="*/ 313 h 544"/>
                <a:gd name="T4" fmla="*/ 500 w 1023"/>
                <a:gd name="T5" fmla="*/ 21 h 544"/>
                <a:gd name="T6" fmla="*/ 0 w 1023"/>
                <a:gd name="T7" fmla="*/ 209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22" y="188"/>
                    <a:pt x="771" y="63"/>
                    <a:pt x="500" y="21"/>
                  </a:cubicBezTo>
                  <a:cubicBezTo>
                    <a:pt x="208" y="0"/>
                    <a:pt x="0" y="84"/>
                    <a:pt x="0" y="209"/>
                  </a:cubicBezTo>
                  <a:cubicBezTo>
                    <a:pt x="20" y="355"/>
                    <a:pt x="250" y="480"/>
                    <a:pt x="521" y="501"/>
                  </a:cubicBezTo>
                  <a:cubicBezTo>
                    <a:pt x="813" y="543"/>
                    <a:pt x="1022" y="439"/>
                    <a:pt x="1022"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9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04" name="Freeform 349">
              <a:extLst>
                <a:ext uri="{FF2B5EF4-FFF2-40B4-BE49-F238E27FC236}">
                  <a16:creationId xmlns:a16="http://schemas.microsoft.com/office/drawing/2014/main" xmlns="" id="{DB346B70-B0F1-44FD-8296-7876DDEAF327}"/>
                </a:ext>
              </a:extLst>
            </p:cNvPr>
            <p:cNvSpPr>
              <a:spLocks noChangeArrowheads="1"/>
            </p:cNvSpPr>
            <p:nvPr/>
          </p:nvSpPr>
          <p:spPr bwMode="auto">
            <a:xfrm>
              <a:off x="4808" y="923"/>
              <a:ext cx="236" cy="141"/>
            </a:xfrm>
            <a:custGeom>
              <a:avLst/>
              <a:gdLst>
                <a:gd name="T0" fmla="*/ 0 w 1043"/>
                <a:gd name="T1" fmla="*/ 0 h 627"/>
                <a:gd name="T2" fmla="*/ 0 w 1043"/>
                <a:gd name="T3" fmla="*/ 0 h 627"/>
                <a:gd name="T4" fmla="*/ 521 w 1043"/>
                <a:gd name="T5" fmla="*/ 292 h 627"/>
                <a:gd name="T6" fmla="*/ 1022 w 1043"/>
                <a:gd name="T7" fmla="*/ 104 h 627"/>
                <a:gd name="T8" fmla="*/ 1042 w 1043"/>
                <a:gd name="T9" fmla="*/ 397 h 627"/>
                <a:gd name="T10" fmla="*/ 542 w 1043"/>
                <a:gd name="T11" fmla="*/ 584 h 627"/>
                <a:gd name="T12" fmla="*/ 20 w 1043"/>
                <a:gd name="T13" fmla="*/ 292 h 627"/>
                <a:gd name="T14" fmla="*/ 0 w 1043"/>
                <a:gd name="T15" fmla="*/ 0 h 6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3" h="627">
                  <a:moveTo>
                    <a:pt x="0" y="0"/>
                  </a:moveTo>
                  <a:lnTo>
                    <a:pt x="0" y="0"/>
                  </a:lnTo>
                  <a:cubicBezTo>
                    <a:pt x="20" y="146"/>
                    <a:pt x="250" y="271"/>
                    <a:pt x="521" y="292"/>
                  </a:cubicBezTo>
                  <a:cubicBezTo>
                    <a:pt x="813" y="334"/>
                    <a:pt x="1022" y="230"/>
                    <a:pt x="1022" y="104"/>
                  </a:cubicBezTo>
                  <a:cubicBezTo>
                    <a:pt x="1042" y="397"/>
                    <a:pt x="1042" y="397"/>
                    <a:pt x="1042" y="397"/>
                  </a:cubicBezTo>
                  <a:cubicBezTo>
                    <a:pt x="1042" y="521"/>
                    <a:pt x="813" y="626"/>
                    <a:pt x="542" y="584"/>
                  </a:cubicBezTo>
                  <a:cubicBezTo>
                    <a:pt x="271" y="563"/>
                    <a:pt x="20" y="438"/>
                    <a:pt x="20"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lnSpcReduction="1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05" name="Freeform 350">
              <a:extLst>
                <a:ext uri="{FF2B5EF4-FFF2-40B4-BE49-F238E27FC236}">
                  <a16:creationId xmlns:a16="http://schemas.microsoft.com/office/drawing/2014/main" xmlns="" id="{31DCEE40-503D-4C3E-922E-DE4E581B5E84}"/>
                </a:ext>
              </a:extLst>
            </p:cNvPr>
            <p:cNvSpPr>
              <a:spLocks noChangeArrowheads="1"/>
            </p:cNvSpPr>
            <p:nvPr/>
          </p:nvSpPr>
          <p:spPr bwMode="auto">
            <a:xfrm>
              <a:off x="5162" y="1056"/>
              <a:ext cx="232" cy="117"/>
            </a:xfrm>
            <a:custGeom>
              <a:avLst/>
              <a:gdLst>
                <a:gd name="T0" fmla="*/ 1022 w 1023"/>
                <a:gd name="T1" fmla="*/ 313 h 522"/>
                <a:gd name="T2" fmla="*/ 1022 w 1023"/>
                <a:gd name="T3" fmla="*/ 313 h 522"/>
                <a:gd name="T4" fmla="*/ 500 w 1023"/>
                <a:gd name="T5" fmla="*/ 21 h 522"/>
                <a:gd name="T6" fmla="*/ 0 w 1023"/>
                <a:gd name="T7" fmla="*/ 208 h 522"/>
                <a:gd name="T8" fmla="*/ 522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67"/>
                    <a:pt x="772" y="42"/>
                    <a:pt x="500" y="21"/>
                  </a:cubicBezTo>
                  <a:cubicBezTo>
                    <a:pt x="209" y="0"/>
                    <a:pt x="0" y="84"/>
                    <a:pt x="0" y="208"/>
                  </a:cubicBezTo>
                  <a:cubicBezTo>
                    <a:pt x="21" y="355"/>
                    <a:pt x="250" y="480"/>
                    <a:pt x="522" y="501"/>
                  </a:cubicBezTo>
                  <a:cubicBezTo>
                    <a:pt x="813" y="521"/>
                    <a:pt x="1022" y="438"/>
                    <a:pt x="1022"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9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06" name="Freeform 351">
              <a:extLst>
                <a:ext uri="{FF2B5EF4-FFF2-40B4-BE49-F238E27FC236}">
                  <a16:creationId xmlns:a16="http://schemas.microsoft.com/office/drawing/2014/main" xmlns="" id="{68A3CF5D-F608-4EB1-B410-69833B8F2CBC}"/>
                </a:ext>
              </a:extLst>
            </p:cNvPr>
            <p:cNvSpPr>
              <a:spLocks noChangeArrowheads="1"/>
            </p:cNvSpPr>
            <p:nvPr/>
          </p:nvSpPr>
          <p:spPr bwMode="auto">
            <a:xfrm>
              <a:off x="5162" y="1102"/>
              <a:ext cx="236" cy="137"/>
            </a:xfrm>
            <a:custGeom>
              <a:avLst/>
              <a:gdLst>
                <a:gd name="T0" fmla="*/ 0 w 1044"/>
                <a:gd name="T1" fmla="*/ 0 h 607"/>
                <a:gd name="T2" fmla="*/ 0 w 1044"/>
                <a:gd name="T3" fmla="*/ 0 h 607"/>
                <a:gd name="T4" fmla="*/ 522 w 1044"/>
                <a:gd name="T5" fmla="*/ 293 h 607"/>
                <a:gd name="T6" fmla="*/ 1022 w 1044"/>
                <a:gd name="T7" fmla="*/ 105 h 607"/>
                <a:gd name="T8" fmla="*/ 1022 w 1044"/>
                <a:gd name="T9" fmla="*/ 397 h 607"/>
                <a:gd name="T10" fmla="*/ 542 w 1044"/>
                <a:gd name="T11" fmla="*/ 584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7"/>
                    <a:pt x="250" y="272"/>
                    <a:pt x="522" y="293"/>
                  </a:cubicBezTo>
                  <a:cubicBezTo>
                    <a:pt x="813" y="313"/>
                    <a:pt x="1022" y="230"/>
                    <a:pt x="1022" y="105"/>
                  </a:cubicBezTo>
                  <a:cubicBezTo>
                    <a:pt x="1022" y="397"/>
                    <a:pt x="1022" y="397"/>
                    <a:pt x="1022" y="397"/>
                  </a:cubicBezTo>
                  <a:cubicBezTo>
                    <a:pt x="1043" y="522"/>
                    <a:pt x="813" y="606"/>
                    <a:pt x="542" y="584"/>
                  </a:cubicBezTo>
                  <a:cubicBezTo>
                    <a:pt x="250" y="564"/>
                    <a:pt x="21" y="439"/>
                    <a:pt x="21" y="293"/>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lnSpcReduction="10000"/>
            </a:bodyPr>
            <a:lstStyle/>
            <a:p>
              <a:pPr eaLnBrk="1">
                <a:lnSpc>
                  <a:spcPct val="93000"/>
                </a:lnSpc>
                <a:buClr>
                  <a:srgbClr val="000000"/>
                </a:buClr>
                <a:buSzPct val="100000"/>
                <a:buFont typeface="Times New Roman" charset="0"/>
                <a:buNone/>
                <a:defRPr/>
              </a:pPr>
              <a:endParaRPr lang="en-US">
                <a:ea typeface="+mn-ea"/>
                <a:cs typeface="+mn-cs"/>
              </a:endParaRPr>
            </a:p>
          </p:txBody>
        </p:sp>
      </p:grpSp>
      <p:grpSp>
        <p:nvGrpSpPr>
          <p:cNvPr id="13" name="Group 204">
            <a:extLst>
              <a:ext uri="{FF2B5EF4-FFF2-40B4-BE49-F238E27FC236}">
                <a16:creationId xmlns:a16="http://schemas.microsoft.com/office/drawing/2014/main" xmlns="" id="{F788D448-B8EC-4480-92D6-F60A8B1D323D}"/>
              </a:ext>
            </a:extLst>
          </p:cNvPr>
          <p:cNvGrpSpPr>
            <a:grpSpLocks/>
          </p:cNvGrpSpPr>
          <p:nvPr/>
        </p:nvGrpSpPr>
        <p:grpSpPr bwMode="auto">
          <a:xfrm>
            <a:off x="3890218" y="1722600"/>
            <a:ext cx="2693649" cy="1962801"/>
            <a:chOff x="3658" y="852"/>
            <a:chExt cx="1986" cy="1447"/>
          </a:xfrm>
        </p:grpSpPr>
        <p:sp>
          <p:nvSpPr>
            <p:cNvPr id="74" name="Freeform 453">
              <a:extLst>
                <a:ext uri="{FF2B5EF4-FFF2-40B4-BE49-F238E27FC236}">
                  <a16:creationId xmlns:a16="http://schemas.microsoft.com/office/drawing/2014/main" xmlns="" id="{102B1B94-3BC3-423F-843B-AFF01C8AA251}"/>
                </a:ext>
              </a:extLst>
            </p:cNvPr>
            <p:cNvSpPr>
              <a:spLocks noChangeArrowheads="1"/>
            </p:cNvSpPr>
            <p:nvPr/>
          </p:nvSpPr>
          <p:spPr bwMode="auto">
            <a:xfrm>
              <a:off x="3658" y="1419"/>
              <a:ext cx="662" cy="880"/>
            </a:xfrm>
            <a:custGeom>
              <a:avLst/>
              <a:gdLst>
                <a:gd name="T0" fmla="*/ 2921 w 2922"/>
                <a:gd name="T1" fmla="*/ 3879 h 3880"/>
                <a:gd name="T2" fmla="*/ 0 w 2922"/>
                <a:gd name="T3" fmla="*/ 2629 h 3880"/>
                <a:gd name="T4" fmla="*/ 0 w 2922"/>
                <a:gd name="T5" fmla="*/ 0 h 3880"/>
                <a:gd name="T6" fmla="*/ 2921 w 2922"/>
                <a:gd name="T7" fmla="*/ 1251 h 3880"/>
                <a:gd name="T8" fmla="*/ 2921 w 2922"/>
                <a:gd name="T9" fmla="*/ 3879 h 3880"/>
              </a:gdLst>
              <a:ahLst/>
              <a:cxnLst>
                <a:cxn ang="0">
                  <a:pos x="T0" y="T1"/>
                </a:cxn>
                <a:cxn ang="0">
                  <a:pos x="T2" y="T3"/>
                </a:cxn>
                <a:cxn ang="0">
                  <a:pos x="T4" y="T5"/>
                </a:cxn>
                <a:cxn ang="0">
                  <a:pos x="T6" y="T7"/>
                </a:cxn>
                <a:cxn ang="0">
                  <a:pos x="T8" y="T9"/>
                </a:cxn>
              </a:cxnLst>
              <a:rect l="0" t="0" r="r" b="b"/>
              <a:pathLst>
                <a:path w="2922" h="3880">
                  <a:moveTo>
                    <a:pt x="2921" y="3879"/>
                  </a:moveTo>
                  <a:lnTo>
                    <a:pt x="0" y="2629"/>
                  </a:lnTo>
                  <a:lnTo>
                    <a:pt x="0" y="0"/>
                  </a:lnTo>
                  <a:lnTo>
                    <a:pt x="2921" y="1251"/>
                  </a:lnTo>
                  <a:lnTo>
                    <a:pt x="2921" y="3879"/>
                  </a:lnTo>
                </a:path>
              </a:pathLst>
            </a:custGeom>
            <a:gradFill flip="none" rotWithShape="1">
              <a:gsLst>
                <a:gs pos="0">
                  <a:schemeClr val="accent3">
                    <a:lumMod val="40000"/>
                    <a:lumOff val="60000"/>
                  </a:schemeClr>
                </a:gs>
                <a:gs pos="46000">
                  <a:schemeClr val="accent3">
                    <a:lumMod val="95000"/>
                    <a:lumOff val="5000"/>
                  </a:schemeClr>
                </a:gs>
                <a:gs pos="100000">
                  <a:schemeClr val="accent3">
                    <a:lumMod val="60000"/>
                  </a:schemeClr>
                </a:gs>
              </a:gsLst>
              <a:path path="circle">
                <a:fillToRect l="50000" t="130000" r="50000" b="-3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75" name="Freeform 454">
              <a:extLst>
                <a:ext uri="{FF2B5EF4-FFF2-40B4-BE49-F238E27FC236}">
                  <a16:creationId xmlns:a16="http://schemas.microsoft.com/office/drawing/2014/main" xmlns="" id="{2EF6C5E0-F7B8-440F-82E5-A4C916C798A6}"/>
                </a:ext>
              </a:extLst>
            </p:cNvPr>
            <p:cNvSpPr>
              <a:spLocks noChangeArrowheads="1"/>
            </p:cNvSpPr>
            <p:nvPr/>
          </p:nvSpPr>
          <p:spPr bwMode="auto">
            <a:xfrm>
              <a:off x="4320" y="1133"/>
              <a:ext cx="1324" cy="1166"/>
            </a:xfrm>
            <a:custGeom>
              <a:avLst/>
              <a:gdLst>
                <a:gd name="T0" fmla="*/ 2920 w 5842"/>
                <a:gd name="T1" fmla="*/ 1272 h 5152"/>
                <a:gd name="T2" fmla="*/ 0 w 5842"/>
                <a:gd name="T3" fmla="*/ 2523 h 5152"/>
                <a:gd name="T4" fmla="*/ 0 w 5842"/>
                <a:gd name="T5" fmla="*/ 5151 h 5152"/>
                <a:gd name="T6" fmla="*/ 2920 w 5842"/>
                <a:gd name="T7" fmla="*/ 3901 h 5152"/>
                <a:gd name="T8" fmla="*/ 5841 w 5842"/>
                <a:gd name="T9" fmla="*/ 2649 h 5152"/>
                <a:gd name="T10" fmla="*/ 5841 w 5842"/>
                <a:gd name="T11" fmla="*/ 0 h 5152"/>
                <a:gd name="T12" fmla="*/ 2920 w 5842"/>
                <a:gd name="T13" fmla="*/ 1272 h 5152"/>
              </a:gdLst>
              <a:ahLst/>
              <a:cxnLst>
                <a:cxn ang="0">
                  <a:pos x="T0" y="T1"/>
                </a:cxn>
                <a:cxn ang="0">
                  <a:pos x="T2" y="T3"/>
                </a:cxn>
                <a:cxn ang="0">
                  <a:pos x="T4" y="T5"/>
                </a:cxn>
                <a:cxn ang="0">
                  <a:pos x="T6" y="T7"/>
                </a:cxn>
                <a:cxn ang="0">
                  <a:pos x="T8" y="T9"/>
                </a:cxn>
                <a:cxn ang="0">
                  <a:pos x="T10" y="T11"/>
                </a:cxn>
                <a:cxn ang="0">
                  <a:pos x="T12" y="T13"/>
                </a:cxn>
              </a:cxnLst>
              <a:rect l="0" t="0" r="r" b="b"/>
              <a:pathLst>
                <a:path w="5842" h="5152">
                  <a:moveTo>
                    <a:pt x="2920" y="1272"/>
                  </a:moveTo>
                  <a:lnTo>
                    <a:pt x="0" y="2523"/>
                  </a:lnTo>
                  <a:lnTo>
                    <a:pt x="0" y="5151"/>
                  </a:lnTo>
                  <a:lnTo>
                    <a:pt x="2920" y="3901"/>
                  </a:lnTo>
                  <a:lnTo>
                    <a:pt x="5841" y="2649"/>
                  </a:lnTo>
                  <a:lnTo>
                    <a:pt x="5841" y="0"/>
                  </a:lnTo>
                  <a:lnTo>
                    <a:pt x="2920" y="1272"/>
                  </a:lnTo>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76" name="Freeform 455">
              <a:extLst>
                <a:ext uri="{FF2B5EF4-FFF2-40B4-BE49-F238E27FC236}">
                  <a16:creationId xmlns:a16="http://schemas.microsoft.com/office/drawing/2014/main" xmlns="" id="{38DA7C20-52D0-498C-BABB-E29E4C1AA5CC}"/>
                </a:ext>
              </a:extLst>
            </p:cNvPr>
            <p:cNvSpPr>
              <a:spLocks noChangeArrowheads="1"/>
            </p:cNvSpPr>
            <p:nvPr/>
          </p:nvSpPr>
          <p:spPr bwMode="auto">
            <a:xfrm>
              <a:off x="3658" y="852"/>
              <a:ext cx="1986" cy="856"/>
            </a:xfrm>
            <a:custGeom>
              <a:avLst/>
              <a:gdLst>
                <a:gd name="T0" fmla="*/ 5841 w 8763"/>
                <a:gd name="T1" fmla="*/ 0 h 3776"/>
                <a:gd name="T2" fmla="*/ 2921 w 8763"/>
                <a:gd name="T3" fmla="*/ 1252 h 3776"/>
                <a:gd name="T4" fmla="*/ 0 w 8763"/>
                <a:gd name="T5" fmla="*/ 2524 h 3776"/>
                <a:gd name="T6" fmla="*/ 2921 w 8763"/>
                <a:gd name="T7" fmla="*/ 3775 h 3776"/>
                <a:gd name="T8" fmla="*/ 5841 w 8763"/>
                <a:gd name="T9" fmla="*/ 2524 h 3776"/>
                <a:gd name="T10" fmla="*/ 8762 w 8763"/>
                <a:gd name="T11" fmla="*/ 1252 h 3776"/>
                <a:gd name="T12" fmla="*/ 5841 w 8763"/>
                <a:gd name="T13" fmla="*/ 0 h 3776"/>
              </a:gdLst>
              <a:ahLst/>
              <a:cxnLst>
                <a:cxn ang="0">
                  <a:pos x="T0" y="T1"/>
                </a:cxn>
                <a:cxn ang="0">
                  <a:pos x="T2" y="T3"/>
                </a:cxn>
                <a:cxn ang="0">
                  <a:pos x="T4" y="T5"/>
                </a:cxn>
                <a:cxn ang="0">
                  <a:pos x="T6" y="T7"/>
                </a:cxn>
                <a:cxn ang="0">
                  <a:pos x="T8" y="T9"/>
                </a:cxn>
                <a:cxn ang="0">
                  <a:pos x="T10" y="T11"/>
                </a:cxn>
                <a:cxn ang="0">
                  <a:pos x="T12" y="T13"/>
                </a:cxn>
              </a:cxnLst>
              <a:rect l="0" t="0" r="r" b="b"/>
              <a:pathLst>
                <a:path w="8763" h="3776">
                  <a:moveTo>
                    <a:pt x="5841" y="0"/>
                  </a:moveTo>
                  <a:lnTo>
                    <a:pt x="2921" y="1252"/>
                  </a:lnTo>
                  <a:lnTo>
                    <a:pt x="0" y="2524"/>
                  </a:lnTo>
                  <a:lnTo>
                    <a:pt x="2921" y="3775"/>
                  </a:lnTo>
                  <a:lnTo>
                    <a:pt x="5841" y="2524"/>
                  </a:lnTo>
                  <a:lnTo>
                    <a:pt x="8762" y="1252"/>
                  </a:lnTo>
                  <a:lnTo>
                    <a:pt x="5841" y="0"/>
                  </a:lnTo>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77" name="Freeform 456">
              <a:extLst>
                <a:ext uri="{FF2B5EF4-FFF2-40B4-BE49-F238E27FC236}">
                  <a16:creationId xmlns:a16="http://schemas.microsoft.com/office/drawing/2014/main" xmlns="" id="{A5301C6E-C270-4EA0-B725-139995922C03}"/>
                </a:ext>
              </a:extLst>
            </p:cNvPr>
            <p:cNvSpPr>
              <a:spLocks noChangeArrowheads="1"/>
            </p:cNvSpPr>
            <p:nvPr/>
          </p:nvSpPr>
          <p:spPr bwMode="auto">
            <a:xfrm>
              <a:off x="3872" y="1246"/>
              <a:ext cx="234" cy="121"/>
            </a:xfrm>
            <a:custGeom>
              <a:avLst/>
              <a:gdLst>
                <a:gd name="T0" fmla="*/ 1022 w 1044"/>
                <a:gd name="T1" fmla="*/ 333 h 543"/>
                <a:gd name="T2" fmla="*/ 1022 w 1044"/>
                <a:gd name="T3" fmla="*/ 333 h 543"/>
                <a:gd name="T4" fmla="*/ 500 w 1044"/>
                <a:gd name="T5" fmla="*/ 41 h 543"/>
                <a:gd name="T6" fmla="*/ 20 w 1044"/>
                <a:gd name="T7" fmla="*/ 229 h 543"/>
                <a:gd name="T8" fmla="*/ 542 w 1044"/>
                <a:gd name="T9" fmla="*/ 521 h 543"/>
                <a:gd name="T10" fmla="*/ 1022 w 1044"/>
                <a:gd name="T11" fmla="*/ 333 h 543"/>
              </a:gdLst>
              <a:ahLst/>
              <a:cxnLst>
                <a:cxn ang="0">
                  <a:pos x="T0" y="T1"/>
                </a:cxn>
                <a:cxn ang="0">
                  <a:pos x="T2" y="T3"/>
                </a:cxn>
                <a:cxn ang="0">
                  <a:pos x="T4" y="T5"/>
                </a:cxn>
                <a:cxn ang="0">
                  <a:pos x="T6" y="T7"/>
                </a:cxn>
                <a:cxn ang="0">
                  <a:pos x="T8" y="T9"/>
                </a:cxn>
                <a:cxn ang="0">
                  <a:pos x="T10" y="T11"/>
                </a:cxn>
              </a:cxnLst>
              <a:rect l="0" t="0" r="r" b="b"/>
              <a:pathLst>
                <a:path w="1044" h="543">
                  <a:moveTo>
                    <a:pt x="1022" y="333"/>
                  </a:moveTo>
                  <a:lnTo>
                    <a:pt x="1022" y="333"/>
                  </a:lnTo>
                  <a:cubicBezTo>
                    <a:pt x="1022" y="187"/>
                    <a:pt x="793" y="62"/>
                    <a:pt x="500" y="41"/>
                  </a:cubicBezTo>
                  <a:cubicBezTo>
                    <a:pt x="229" y="0"/>
                    <a:pt x="0" y="104"/>
                    <a:pt x="20" y="229"/>
                  </a:cubicBezTo>
                  <a:cubicBezTo>
                    <a:pt x="20" y="354"/>
                    <a:pt x="250" y="479"/>
                    <a:pt x="542" y="521"/>
                  </a:cubicBezTo>
                  <a:cubicBezTo>
                    <a:pt x="813" y="542"/>
                    <a:pt x="1043" y="458"/>
                    <a:pt x="1022" y="33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9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78" name="Freeform 457">
              <a:extLst>
                <a:ext uri="{FF2B5EF4-FFF2-40B4-BE49-F238E27FC236}">
                  <a16:creationId xmlns:a16="http://schemas.microsoft.com/office/drawing/2014/main" xmlns="" id="{C16ADF86-6BE2-4A60-A588-2F1E5CABEC7D}"/>
                </a:ext>
              </a:extLst>
            </p:cNvPr>
            <p:cNvSpPr>
              <a:spLocks noChangeArrowheads="1"/>
            </p:cNvSpPr>
            <p:nvPr/>
          </p:nvSpPr>
          <p:spPr bwMode="auto">
            <a:xfrm>
              <a:off x="3876" y="1298"/>
              <a:ext cx="230" cy="135"/>
            </a:xfrm>
            <a:custGeom>
              <a:avLst/>
              <a:gdLst>
                <a:gd name="T0" fmla="*/ 0 w 1024"/>
                <a:gd name="T1" fmla="*/ 0 h 606"/>
                <a:gd name="T2" fmla="*/ 0 w 1024"/>
                <a:gd name="T3" fmla="*/ 0 h 606"/>
                <a:gd name="T4" fmla="*/ 522 w 1024"/>
                <a:gd name="T5" fmla="*/ 292 h 606"/>
                <a:gd name="T6" fmla="*/ 1002 w 1024"/>
                <a:gd name="T7" fmla="*/ 104 h 606"/>
                <a:gd name="T8" fmla="*/ 1023 w 1024"/>
                <a:gd name="T9" fmla="*/ 396 h 606"/>
                <a:gd name="T10" fmla="*/ 522 w 1024"/>
                <a:gd name="T11" fmla="*/ 584 h 606"/>
                <a:gd name="T12" fmla="*/ 0 w 1024"/>
                <a:gd name="T13" fmla="*/ 292 h 606"/>
                <a:gd name="T14" fmla="*/ 0 w 102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4" h="606">
                  <a:moveTo>
                    <a:pt x="0" y="0"/>
                  </a:moveTo>
                  <a:lnTo>
                    <a:pt x="0" y="0"/>
                  </a:lnTo>
                  <a:cubicBezTo>
                    <a:pt x="0" y="125"/>
                    <a:pt x="230" y="250"/>
                    <a:pt x="522" y="292"/>
                  </a:cubicBezTo>
                  <a:cubicBezTo>
                    <a:pt x="793" y="313"/>
                    <a:pt x="1023" y="229"/>
                    <a:pt x="1002" y="104"/>
                  </a:cubicBezTo>
                  <a:cubicBezTo>
                    <a:pt x="1023" y="396"/>
                    <a:pt x="1023" y="396"/>
                    <a:pt x="1023" y="396"/>
                  </a:cubicBezTo>
                  <a:cubicBezTo>
                    <a:pt x="1023" y="521"/>
                    <a:pt x="814" y="605"/>
                    <a:pt x="522" y="584"/>
                  </a:cubicBezTo>
                  <a:cubicBezTo>
                    <a:pt x="251" y="563"/>
                    <a:pt x="22" y="417"/>
                    <a:pt x="0" y="292"/>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lnSpcReduction="1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79" name="Freeform 458">
              <a:extLst>
                <a:ext uri="{FF2B5EF4-FFF2-40B4-BE49-F238E27FC236}">
                  <a16:creationId xmlns:a16="http://schemas.microsoft.com/office/drawing/2014/main" xmlns="" id="{364274A9-365E-4E0D-95B6-335E2A5E133C}"/>
                </a:ext>
              </a:extLst>
            </p:cNvPr>
            <p:cNvSpPr>
              <a:spLocks noChangeArrowheads="1"/>
            </p:cNvSpPr>
            <p:nvPr/>
          </p:nvSpPr>
          <p:spPr bwMode="auto">
            <a:xfrm>
              <a:off x="4225" y="1423"/>
              <a:ext cx="236" cy="123"/>
            </a:xfrm>
            <a:custGeom>
              <a:avLst/>
              <a:gdLst>
                <a:gd name="T0" fmla="*/ 1022 w 1044"/>
                <a:gd name="T1" fmla="*/ 313 h 544"/>
                <a:gd name="T2" fmla="*/ 1022 w 1044"/>
                <a:gd name="T3" fmla="*/ 313 h 544"/>
                <a:gd name="T4" fmla="*/ 501 w 1044"/>
                <a:gd name="T5" fmla="*/ 21 h 544"/>
                <a:gd name="T6" fmla="*/ 21 w 1044"/>
                <a:gd name="T7" fmla="*/ 230 h 544"/>
                <a:gd name="T8" fmla="*/ 542 w 1044"/>
                <a:gd name="T9" fmla="*/ 522 h 544"/>
                <a:gd name="T10" fmla="*/ 1022 w 1044"/>
                <a:gd name="T11" fmla="*/ 313 h 544"/>
              </a:gdLst>
              <a:ahLst/>
              <a:cxnLst>
                <a:cxn ang="0">
                  <a:pos x="T0" y="T1"/>
                </a:cxn>
                <a:cxn ang="0">
                  <a:pos x="T2" y="T3"/>
                </a:cxn>
                <a:cxn ang="0">
                  <a:pos x="T4" y="T5"/>
                </a:cxn>
                <a:cxn ang="0">
                  <a:pos x="T6" y="T7"/>
                </a:cxn>
                <a:cxn ang="0">
                  <a:pos x="T8" y="T9"/>
                </a:cxn>
                <a:cxn ang="0">
                  <a:pos x="T10" y="T11"/>
                </a:cxn>
              </a:cxnLst>
              <a:rect l="0" t="0" r="r" b="b"/>
              <a:pathLst>
                <a:path w="1044" h="544">
                  <a:moveTo>
                    <a:pt x="1022" y="313"/>
                  </a:moveTo>
                  <a:lnTo>
                    <a:pt x="1022" y="313"/>
                  </a:lnTo>
                  <a:cubicBezTo>
                    <a:pt x="1022" y="188"/>
                    <a:pt x="793" y="63"/>
                    <a:pt x="501" y="21"/>
                  </a:cubicBezTo>
                  <a:cubicBezTo>
                    <a:pt x="230" y="0"/>
                    <a:pt x="0" y="83"/>
                    <a:pt x="21" y="230"/>
                  </a:cubicBezTo>
                  <a:cubicBezTo>
                    <a:pt x="21" y="355"/>
                    <a:pt x="251" y="480"/>
                    <a:pt x="542" y="522"/>
                  </a:cubicBezTo>
                  <a:cubicBezTo>
                    <a:pt x="814" y="543"/>
                    <a:pt x="1043" y="459"/>
                    <a:pt x="1022" y="31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92500" lnSpcReduction="1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80" name="Freeform 459">
              <a:extLst>
                <a:ext uri="{FF2B5EF4-FFF2-40B4-BE49-F238E27FC236}">
                  <a16:creationId xmlns:a16="http://schemas.microsoft.com/office/drawing/2014/main" xmlns="" id="{F4C324E1-766A-4614-B490-CF9E0C0542DD}"/>
                </a:ext>
              </a:extLst>
            </p:cNvPr>
            <p:cNvSpPr>
              <a:spLocks noChangeArrowheads="1"/>
            </p:cNvSpPr>
            <p:nvPr/>
          </p:nvSpPr>
          <p:spPr bwMode="auto">
            <a:xfrm>
              <a:off x="4229" y="1478"/>
              <a:ext cx="232" cy="135"/>
            </a:xfrm>
            <a:custGeom>
              <a:avLst/>
              <a:gdLst>
                <a:gd name="T0" fmla="*/ 0 w 1023"/>
                <a:gd name="T1" fmla="*/ 0 h 605"/>
                <a:gd name="T2" fmla="*/ 0 w 1023"/>
                <a:gd name="T3" fmla="*/ 0 h 605"/>
                <a:gd name="T4" fmla="*/ 521 w 1023"/>
                <a:gd name="T5" fmla="*/ 292 h 605"/>
                <a:gd name="T6" fmla="*/ 1001 w 1023"/>
                <a:gd name="T7" fmla="*/ 83 h 605"/>
                <a:gd name="T8" fmla="*/ 1022 w 1023"/>
                <a:gd name="T9" fmla="*/ 375 h 605"/>
                <a:gd name="T10" fmla="*/ 521 w 1023"/>
                <a:gd name="T11" fmla="*/ 584 h 605"/>
                <a:gd name="T12" fmla="*/ 0 w 1023"/>
                <a:gd name="T13" fmla="*/ 292 h 605"/>
                <a:gd name="T14" fmla="*/ 0 w 1023"/>
                <a:gd name="T15" fmla="*/ 0 h 6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3" h="605">
                  <a:moveTo>
                    <a:pt x="0" y="0"/>
                  </a:moveTo>
                  <a:lnTo>
                    <a:pt x="0" y="0"/>
                  </a:lnTo>
                  <a:cubicBezTo>
                    <a:pt x="0" y="125"/>
                    <a:pt x="230" y="250"/>
                    <a:pt x="521" y="292"/>
                  </a:cubicBezTo>
                  <a:cubicBezTo>
                    <a:pt x="793" y="313"/>
                    <a:pt x="1022" y="229"/>
                    <a:pt x="1001" y="83"/>
                  </a:cubicBezTo>
                  <a:cubicBezTo>
                    <a:pt x="1022" y="375"/>
                    <a:pt x="1022" y="375"/>
                    <a:pt x="1022" y="375"/>
                  </a:cubicBezTo>
                  <a:cubicBezTo>
                    <a:pt x="1022" y="521"/>
                    <a:pt x="814" y="604"/>
                    <a:pt x="521" y="584"/>
                  </a:cubicBezTo>
                  <a:cubicBezTo>
                    <a:pt x="250" y="542"/>
                    <a:pt x="21" y="417"/>
                    <a:pt x="0" y="292"/>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lnSpcReduction="1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81" name="Freeform 460">
              <a:extLst>
                <a:ext uri="{FF2B5EF4-FFF2-40B4-BE49-F238E27FC236}">
                  <a16:creationId xmlns:a16="http://schemas.microsoft.com/office/drawing/2014/main" xmlns="" id="{C1AB43BE-71FA-49EB-B144-F4A4ED8D1380}"/>
                </a:ext>
              </a:extLst>
            </p:cNvPr>
            <p:cNvSpPr>
              <a:spLocks noChangeArrowheads="1"/>
            </p:cNvSpPr>
            <p:nvPr/>
          </p:nvSpPr>
          <p:spPr bwMode="auto">
            <a:xfrm>
              <a:off x="4183" y="1122"/>
              <a:ext cx="232" cy="121"/>
            </a:xfrm>
            <a:custGeom>
              <a:avLst/>
              <a:gdLst>
                <a:gd name="T0" fmla="*/ 1022 w 1023"/>
                <a:gd name="T1" fmla="*/ 313 h 544"/>
                <a:gd name="T2" fmla="*/ 1022 w 1023"/>
                <a:gd name="T3" fmla="*/ 313 h 544"/>
                <a:gd name="T4" fmla="*/ 501 w 1023"/>
                <a:gd name="T5" fmla="*/ 21 h 544"/>
                <a:gd name="T6" fmla="*/ 0 w 1023"/>
                <a:gd name="T7" fmla="*/ 229 h 544"/>
                <a:gd name="T8" fmla="*/ 521 w 1023"/>
                <a:gd name="T9" fmla="*/ 500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1"/>
                  </a:cubicBezTo>
                  <a:cubicBezTo>
                    <a:pt x="208" y="0"/>
                    <a:pt x="0" y="83"/>
                    <a:pt x="0" y="229"/>
                  </a:cubicBezTo>
                  <a:cubicBezTo>
                    <a:pt x="0" y="355"/>
                    <a:pt x="250" y="480"/>
                    <a:pt x="521" y="500"/>
                  </a:cubicBezTo>
                  <a:cubicBezTo>
                    <a:pt x="813" y="543"/>
                    <a:pt x="1022" y="459"/>
                    <a:pt x="1022" y="31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9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82" name="Freeform 461">
              <a:extLst>
                <a:ext uri="{FF2B5EF4-FFF2-40B4-BE49-F238E27FC236}">
                  <a16:creationId xmlns:a16="http://schemas.microsoft.com/office/drawing/2014/main" xmlns="" id="{F373F709-D823-40BA-9956-884ACEBBDEA2}"/>
                </a:ext>
              </a:extLst>
            </p:cNvPr>
            <p:cNvSpPr>
              <a:spLocks noChangeArrowheads="1"/>
            </p:cNvSpPr>
            <p:nvPr/>
          </p:nvSpPr>
          <p:spPr bwMode="auto">
            <a:xfrm>
              <a:off x="4183" y="1175"/>
              <a:ext cx="236" cy="135"/>
            </a:xfrm>
            <a:custGeom>
              <a:avLst/>
              <a:gdLst>
                <a:gd name="T0" fmla="*/ 0 w 1044"/>
                <a:gd name="T1" fmla="*/ 0 h 606"/>
                <a:gd name="T2" fmla="*/ 0 w 1044"/>
                <a:gd name="T3" fmla="*/ 0 h 606"/>
                <a:gd name="T4" fmla="*/ 521 w 1044"/>
                <a:gd name="T5" fmla="*/ 271 h 606"/>
                <a:gd name="T6" fmla="*/ 1022 w 1044"/>
                <a:gd name="T7" fmla="*/ 84 h 606"/>
                <a:gd name="T8" fmla="*/ 1022 w 1044"/>
                <a:gd name="T9" fmla="*/ 376 h 606"/>
                <a:gd name="T10" fmla="*/ 542 w 1044"/>
                <a:gd name="T11" fmla="*/ 564 h 606"/>
                <a:gd name="T12" fmla="*/ 21 w 1044"/>
                <a:gd name="T13" fmla="*/ 293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0" y="126"/>
                    <a:pt x="250" y="251"/>
                    <a:pt x="521" y="271"/>
                  </a:cubicBezTo>
                  <a:cubicBezTo>
                    <a:pt x="813" y="314"/>
                    <a:pt x="1022" y="230"/>
                    <a:pt x="1022" y="84"/>
                  </a:cubicBezTo>
                  <a:cubicBezTo>
                    <a:pt x="1022" y="376"/>
                    <a:pt x="1022" y="376"/>
                    <a:pt x="1022" y="376"/>
                  </a:cubicBezTo>
                  <a:cubicBezTo>
                    <a:pt x="1043" y="522"/>
                    <a:pt x="813" y="605"/>
                    <a:pt x="542" y="564"/>
                  </a:cubicBezTo>
                  <a:cubicBezTo>
                    <a:pt x="250" y="543"/>
                    <a:pt x="21" y="418"/>
                    <a:pt x="21" y="293"/>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lnSpcReduction="1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83" name="Freeform 462">
              <a:extLst>
                <a:ext uri="{FF2B5EF4-FFF2-40B4-BE49-F238E27FC236}">
                  <a16:creationId xmlns:a16="http://schemas.microsoft.com/office/drawing/2014/main" xmlns="" id="{A3456695-3EE4-47B6-BBE7-61D8F2DB3322}"/>
                </a:ext>
              </a:extLst>
            </p:cNvPr>
            <p:cNvSpPr>
              <a:spLocks noChangeArrowheads="1"/>
            </p:cNvSpPr>
            <p:nvPr/>
          </p:nvSpPr>
          <p:spPr bwMode="auto">
            <a:xfrm>
              <a:off x="4534" y="1300"/>
              <a:ext cx="234" cy="117"/>
            </a:xfrm>
            <a:custGeom>
              <a:avLst/>
              <a:gdLst>
                <a:gd name="T0" fmla="*/ 1044 w 1045"/>
                <a:gd name="T1" fmla="*/ 313 h 522"/>
                <a:gd name="T2" fmla="*/ 1044 w 1045"/>
                <a:gd name="T3" fmla="*/ 313 h 522"/>
                <a:gd name="T4" fmla="*/ 501 w 1045"/>
                <a:gd name="T5" fmla="*/ 21 h 522"/>
                <a:gd name="T6" fmla="*/ 21 w 1045"/>
                <a:gd name="T7" fmla="*/ 208 h 522"/>
                <a:gd name="T8" fmla="*/ 543 w 1045"/>
                <a:gd name="T9" fmla="*/ 500 h 522"/>
                <a:gd name="T10" fmla="*/ 1044 w 1045"/>
                <a:gd name="T11" fmla="*/ 313 h 522"/>
              </a:gdLst>
              <a:ahLst/>
              <a:cxnLst>
                <a:cxn ang="0">
                  <a:pos x="T0" y="T1"/>
                </a:cxn>
                <a:cxn ang="0">
                  <a:pos x="T2" y="T3"/>
                </a:cxn>
                <a:cxn ang="0">
                  <a:pos x="T4" y="T5"/>
                </a:cxn>
                <a:cxn ang="0">
                  <a:pos x="T6" y="T7"/>
                </a:cxn>
                <a:cxn ang="0">
                  <a:pos x="T8" y="T9"/>
                </a:cxn>
                <a:cxn ang="0">
                  <a:pos x="T10" y="T11"/>
                </a:cxn>
              </a:cxnLst>
              <a:rect l="0" t="0" r="r" b="b"/>
              <a:pathLst>
                <a:path w="1045" h="522">
                  <a:moveTo>
                    <a:pt x="1044" y="313"/>
                  </a:moveTo>
                  <a:lnTo>
                    <a:pt x="1044" y="313"/>
                  </a:lnTo>
                  <a:cubicBezTo>
                    <a:pt x="1022" y="187"/>
                    <a:pt x="793" y="41"/>
                    <a:pt x="501" y="21"/>
                  </a:cubicBezTo>
                  <a:cubicBezTo>
                    <a:pt x="230" y="0"/>
                    <a:pt x="0" y="83"/>
                    <a:pt x="21" y="208"/>
                  </a:cubicBezTo>
                  <a:cubicBezTo>
                    <a:pt x="21" y="354"/>
                    <a:pt x="271" y="480"/>
                    <a:pt x="543" y="500"/>
                  </a:cubicBezTo>
                  <a:cubicBezTo>
                    <a:pt x="814" y="521"/>
                    <a:pt x="1044" y="438"/>
                    <a:pt x="1044" y="31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9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84" name="Freeform 463">
              <a:extLst>
                <a:ext uri="{FF2B5EF4-FFF2-40B4-BE49-F238E27FC236}">
                  <a16:creationId xmlns:a16="http://schemas.microsoft.com/office/drawing/2014/main" xmlns="" id="{FC653640-37BE-4914-8BE4-42420CA5B1C8}"/>
                </a:ext>
              </a:extLst>
            </p:cNvPr>
            <p:cNvSpPr>
              <a:spLocks noChangeArrowheads="1"/>
            </p:cNvSpPr>
            <p:nvPr/>
          </p:nvSpPr>
          <p:spPr bwMode="auto">
            <a:xfrm>
              <a:off x="4538" y="1348"/>
              <a:ext cx="236" cy="137"/>
            </a:xfrm>
            <a:custGeom>
              <a:avLst/>
              <a:gdLst>
                <a:gd name="T0" fmla="*/ 0 w 1044"/>
                <a:gd name="T1" fmla="*/ 0 h 607"/>
                <a:gd name="T2" fmla="*/ 0 w 1044"/>
                <a:gd name="T3" fmla="*/ 0 h 607"/>
                <a:gd name="T4" fmla="*/ 522 w 1044"/>
                <a:gd name="T5" fmla="*/ 292 h 607"/>
                <a:gd name="T6" fmla="*/ 1023 w 1044"/>
                <a:gd name="T7" fmla="*/ 105 h 607"/>
                <a:gd name="T8" fmla="*/ 1023 w 1044"/>
                <a:gd name="T9" fmla="*/ 397 h 607"/>
                <a:gd name="T10" fmla="*/ 543 w 1044"/>
                <a:gd name="T11" fmla="*/ 584 h 607"/>
                <a:gd name="T12" fmla="*/ 0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6"/>
                    <a:pt x="250" y="272"/>
                    <a:pt x="522" y="292"/>
                  </a:cubicBezTo>
                  <a:cubicBezTo>
                    <a:pt x="793" y="313"/>
                    <a:pt x="1023" y="230"/>
                    <a:pt x="1023" y="105"/>
                  </a:cubicBezTo>
                  <a:cubicBezTo>
                    <a:pt x="1023" y="397"/>
                    <a:pt x="1023" y="397"/>
                    <a:pt x="1023" y="397"/>
                  </a:cubicBezTo>
                  <a:cubicBezTo>
                    <a:pt x="1043" y="522"/>
                    <a:pt x="814" y="606"/>
                    <a:pt x="543" y="584"/>
                  </a:cubicBezTo>
                  <a:cubicBezTo>
                    <a:pt x="250" y="564"/>
                    <a:pt x="21" y="439"/>
                    <a:pt x="0" y="292"/>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lnSpcReduction="1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85" name="Freeform 464">
              <a:extLst>
                <a:ext uri="{FF2B5EF4-FFF2-40B4-BE49-F238E27FC236}">
                  <a16:creationId xmlns:a16="http://schemas.microsoft.com/office/drawing/2014/main" xmlns="" id="{700D15F2-8442-4C14-B970-50DEE569F255}"/>
                </a:ext>
              </a:extLst>
            </p:cNvPr>
            <p:cNvSpPr>
              <a:spLocks noChangeArrowheads="1"/>
            </p:cNvSpPr>
            <p:nvPr/>
          </p:nvSpPr>
          <p:spPr bwMode="auto">
            <a:xfrm>
              <a:off x="4500" y="999"/>
              <a:ext cx="236" cy="117"/>
            </a:xfrm>
            <a:custGeom>
              <a:avLst/>
              <a:gdLst>
                <a:gd name="T0" fmla="*/ 1023 w 1044"/>
                <a:gd name="T1" fmla="*/ 313 h 522"/>
                <a:gd name="T2" fmla="*/ 1023 w 1044"/>
                <a:gd name="T3" fmla="*/ 313 h 522"/>
                <a:gd name="T4" fmla="*/ 501 w 1044"/>
                <a:gd name="T5" fmla="*/ 21 h 522"/>
                <a:gd name="T6" fmla="*/ 0 w 1044"/>
                <a:gd name="T7" fmla="*/ 208 h 522"/>
                <a:gd name="T8" fmla="*/ 543 w 1044"/>
                <a:gd name="T9" fmla="*/ 500 h 522"/>
                <a:gd name="T10" fmla="*/ 1023 w 1044"/>
                <a:gd name="T11" fmla="*/ 313 h 522"/>
              </a:gdLst>
              <a:ahLst/>
              <a:cxnLst>
                <a:cxn ang="0">
                  <a:pos x="T0" y="T1"/>
                </a:cxn>
                <a:cxn ang="0">
                  <a:pos x="T2" y="T3"/>
                </a:cxn>
                <a:cxn ang="0">
                  <a:pos x="T4" y="T5"/>
                </a:cxn>
                <a:cxn ang="0">
                  <a:pos x="T6" y="T7"/>
                </a:cxn>
                <a:cxn ang="0">
                  <a:pos x="T8" y="T9"/>
                </a:cxn>
                <a:cxn ang="0">
                  <a:pos x="T10" y="T11"/>
                </a:cxn>
              </a:cxnLst>
              <a:rect l="0" t="0" r="r" b="b"/>
              <a:pathLst>
                <a:path w="1044" h="522">
                  <a:moveTo>
                    <a:pt x="1023" y="313"/>
                  </a:moveTo>
                  <a:lnTo>
                    <a:pt x="1023" y="313"/>
                  </a:lnTo>
                  <a:cubicBezTo>
                    <a:pt x="1023" y="167"/>
                    <a:pt x="772" y="41"/>
                    <a:pt x="501" y="21"/>
                  </a:cubicBezTo>
                  <a:cubicBezTo>
                    <a:pt x="230" y="0"/>
                    <a:pt x="0" y="83"/>
                    <a:pt x="0" y="208"/>
                  </a:cubicBezTo>
                  <a:cubicBezTo>
                    <a:pt x="21" y="354"/>
                    <a:pt x="250" y="480"/>
                    <a:pt x="543" y="500"/>
                  </a:cubicBezTo>
                  <a:cubicBezTo>
                    <a:pt x="814" y="521"/>
                    <a:pt x="1043" y="438"/>
                    <a:pt x="1023" y="31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9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86" name="Freeform 465">
              <a:extLst>
                <a:ext uri="{FF2B5EF4-FFF2-40B4-BE49-F238E27FC236}">
                  <a16:creationId xmlns:a16="http://schemas.microsoft.com/office/drawing/2014/main" xmlns="" id="{3DBF72AF-0BD5-4B35-83EB-A8C3094C429D}"/>
                </a:ext>
              </a:extLst>
            </p:cNvPr>
            <p:cNvSpPr>
              <a:spLocks noChangeArrowheads="1"/>
            </p:cNvSpPr>
            <p:nvPr/>
          </p:nvSpPr>
          <p:spPr bwMode="auto">
            <a:xfrm>
              <a:off x="4500" y="1046"/>
              <a:ext cx="236" cy="137"/>
            </a:xfrm>
            <a:custGeom>
              <a:avLst/>
              <a:gdLst>
                <a:gd name="T0" fmla="*/ 0 w 1044"/>
                <a:gd name="T1" fmla="*/ 0 h 607"/>
                <a:gd name="T2" fmla="*/ 0 w 1044"/>
                <a:gd name="T3" fmla="*/ 0 h 607"/>
                <a:gd name="T4" fmla="*/ 543 w 1044"/>
                <a:gd name="T5" fmla="*/ 292 h 607"/>
                <a:gd name="T6" fmla="*/ 1023 w 1044"/>
                <a:gd name="T7" fmla="*/ 105 h 607"/>
                <a:gd name="T8" fmla="*/ 1043 w 1044"/>
                <a:gd name="T9" fmla="*/ 397 h 607"/>
                <a:gd name="T10" fmla="*/ 543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0" y="272"/>
                    <a:pt x="543" y="292"/>
                  </a:cubicBezTo>
                  <a:cubicBezTo>
                    <a:pt x="814" y="313"/>
                    <a:pt x="1043" y="230"/>
                    <a:pt x="1023" y="105"/>
                  </a:cubicBezTo>
                  <a:cubicBezTo>
                    <a:pt x="1043" y="397"/>
                    <a:pt x="1043" y="397"/>
                    <a:pt x="1043" y="397"/>
                  </a:cubicBezTo>
                  <a:cubicBezTo>
                    <a:pt x="1043" y="522"/>
                    <a:pt x="835" y="606"/>
                    <a:pt x="543" y="584"/>
                  </a:cubicBezTo>
                  <a:cubicBezTo>
                    <a:pt x="272" y="563"/>
                    <a:pt x="21" y="439"/>
                    <a:pt x="21" y="292"/>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lnSpcReduction="1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87" name="Freeform 466">
              <a:extLst>
                <a:ext uri="{FF2B5EF4-FFF2-40B4-BE49-F238E27FC236}">
                  <a16:creationId xmlns:a16="http://schemas.microsoft.com/office/drawing/2014/main" xmlns="" id="{1A353CDE-4707-4E46-93AA-3FE7F80DF148}"/>
                </a:ext>
              </a:extLst>
            </p:cNvPr>
            <p:cNvSpPr>
              <a:spLocks noChangeArrowheads="1"/>
            </p:cNvSpPr>
            <p:nvPr/>
          </p:nvSpPr>
          <p:spPr bwMode="auto">
            <a:xfrm>
              <a:off x="4855" y="1175"/>
              <a:ext cx="232" cy="121"/>
            </a:xfrm>
            <a:custGeom>
              <a:avLst/>
              <a:gdLst>
                <a:gd name="T0" fmla="*/ 1022 w 1023"/>
                <a:gd name="T1" fmla="*/ 314 h 544"/>
                <a:gd name="T2" fmla="*/ 1022 w 1023"/>
                <a:gd name="T3" fmla="*/ 314 h 544"/>
                <a:gd name="T4" fmla="*/ 501 w 1023"/>
                <a:gd name="T5" fmla="*/ 43 h 544"/>
                <a:gd name="T6" fmla="*/ 0 w 1023"/>
                <a:gd name="T7" fmla="*/ 230 h 544"/>
                <a:gd name="T8" fmla="*/ 521 w 1023"/>
                <a:gd name="T9" fmla="*/ 522 h 544"/>
                <a:gd name="T10" fmla="*/ 1022 w 1023"/>
                <a:gd name="T11" fmla="*/ 314 h 544"/>
              </a:gdLst>
              <a:ahLst/>
              <a:cxnLst>
                <a:cxn ang="0">
                  <a:pos x="T0" y="T1"/>
                </a:cxn>
                <a:cxn ang="0">
                  <a:pos x="T2" y="T3"/>
                </a:cxn>
                <a:cxn ang="0">
                  <a:pos x="T4" y="T5"/>
                </a:cxn>
                <a:cxn ang="0">
                  <a:pos x="T6" y="T7"/>
                </a:cxn>
                <a:cxn ang="0">
                  <a:pos x="T8" y="T9"/>
                </a:cxn>
                <a:cxn ang="0">
                  <a:pos x="T10" y="T11"/>
                </a:cxn>
              </a:cxnLst>
              <a:rect l="0" t="0" r="r" b="b"/>
              <a:pathLst>
                <a:path w="1023" h="544">
                  <a:moveTo>
                    <a:pt x="1022" y="314"/>
                  </a:moveTo>
                  <a:lnTo>
                    <a:pt x="1022" y="314"/>
                  </a:lnTo>
                  <a:cubicBezTo>
                    <a:pt x="1022" y="188"/>
                    <a:pt x="772" y="63"/>
                    <a:pt x="501" y="43"/>
                  </a:cubicBezTo>
                  <a:cubicBezTo>
                    <a:pt x="209" y="0"/>
                    <a:pt x="0" y="84"/>
                    <a:pt x="0" y="230"/>
                  </a:cubicBezTo>
                  <a:cubicBezTo>
                    <a:pt x="21" y="355"/>
                    <a:pt x="250" y="480"/>
                    <a:pt x="521" y="522"/>
                  </a:cubicBezTo>
                  <a:cubicBezTo>
                    <a:pt x="814" y="543"/>
                    <a:pt x="1022" y="460"/>
                    <a:pt x="1022" y="314"/>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9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88" name="Freeform 467">
              <a:extLst>
                <a:ext uri="{FF2B5EF4-FFF2-40B4-BE49-F238E27FC236}">
                  <a16:creationId xmlns:a16="http://schemas.microsoft.com/office/drawing/2014/main" xmlns="" id="{4F1686B0-5F42-41BD-9149-11F97BE11E4E}"/>
                </a:ext>
              </a:extLst>
            </p:cNvPr>
            <p:cNvSpPr>
              <a:spLocks noChangeArrowheads="1"/>
            </p:cNvSpPr>
            <p:nvPr/>
          </p:nvSpPr>
          <p:spPr bwMode="auto">
            <a:xfrm>
              <a:off x="4855" y="1225"/>
              <a:ext cx="236" cy="137"/>
            </a:xfrm>
            <a:custGeom>
              <a:avLst/>
              <a:gdLst>
                <a:gd name="T0" fmla="*/ 0 w 1044"/>
                <a:gd name="T1" fmla="*/ 0 h 606"/>
                <a:gd name="T2" fmla="*/ 0 w 1044"/>
                <a:gd name="T3" fmla="*/ 0 h 606"/>
                <a:gd name="T4" fmla="*/ 521 w 1044"/>
                <a:gd name="T5" fmla="*/ 292 h 606"/>
                <a:gd name="T6" fmla="*/ 1022 w 1044"/>
                <a:gd name="T7" fmla="*/ 84 h 606"/>
                <a:gd name="T8" fmla="*/ 1043 w 1044"/>
                <a:gd name="T9" fmla="*/ 375 h 606"/>
                <a:gd name="T10" fmla="*/ 543 w 1044"/>
                <a:gd name="T11" fmla="*/ 584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92"/>
                  </a:cubicBezTo>
                  <a:cubicBezTo>
                    <a:pt x="814" y="313"/>
                    <a:pt x="1022" y="230"/>
                    <a:pt x="1022" y="84"/>
                  </a:cubicBezTo>
                  <a:cubicBezTo>
                    <a:pt x="1043" y="375"/>
                    <a:pt x="1043" y="375"/>
                    <a:pt x="1043" y="375"/>
                  </a:cubicBezTo>
                  <a:cubicBezTo>
                    <a:pt x="1043" y="521"/>
                    <a:pt x="814" y="605"/>
                    <a:pt x="543" y="584"/>
                  </a:cubicBezTo>
                  <a:cubicBezTo>
                    <a:pt x="271" y="542"/>
                    <a:pt x="21" y="417"/>
                    <a:pt x="21" y="292"/>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lnSpcReduction="1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89" name="Freeform 468">
              <a:extLst>
                <a:ext uri="{FF2B5EF4-FFF2-40B4-BE49-F238E27FC236}">
                  <a16:creationId xmlns:a16="http://schemas.microsoft.com/office/drawing/2014/main" xmlns="" id="{AA45B697-F422-4B94-A18A-71F502614BC3}"/>
                </a:ext>
              </a:extLst>
            </p:cNvPr>
            <p:cNvSpPr>
              <a:spLocks noChangeArrowheads="1"/>
            </p:cNvSpPr>
            <p:nvPr/>
          </p:nvSpPr>
          <p:spPr bwMode="auto">
            <a:xfrm>
              <a:off x="4808" y="876"/>
              <a:ext cx="230" cy="121"/>
            </a:xfrm>
            <a:custGeom>
              <a:avLst/>
              <a:gdLst>
                <a:gd name="T0" fmla="*/ 1022 w 1023"/>
                <a:gd name="T1" fmla="*/ 313 h 544"/>
                <a:gd name="T2" fmla="*/ 1022 w 1023"/>
                <a:gd name="T3" fmla="*/ 313 h 544"/>
                <a:gd name="T4" fmla="*/ 500 w 1023"/>
                <a:gd name="T5" fmla="*/ 21 h 544"/>
                <a:gd name="T6" fmla="*/ 0 w 1023"/>
                <a:gd name="T7" fmla="*/ 209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22" y="188"/>
                    <a:pt x="771" y="63"/>
                    <a:pt x="500" y="21"/>
                  </a:cubicBezTo>
                  <a:cubicBezTo>
                    <a:pt x="208" y="0"/>
                    <a:pt x="0" y="84"/>
                    <a:pt x="0" y="209"/>
                  </a:cubicBezTo>
                  <a:cubicBezTo>
                    <a:pt x="20" y="355"/>
                    <a:pt x="250" y="480"/>
                    <a:pt x="521" y="501"/>
                  </a:cubicBezTo>
                  <a:cubicBezTo>
                    <a:pt x="813" y="543"/>
                    <a:pt x="1022" y="439"/>
                    <a:pt x="1022" y="31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9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90" name="Freeform 469">
              <a:extLst>
                <a:ext uri="{FF2B5EF4-FFF2-40B4-BE49-F238E27FC236}">
                  <a16:creationId xmlns:a16="http://schemas.microsoft.com/office/drawing/2014/main" xmlns="" id="{DBD9EC25-E058-4CF7-B671-C2602571564D}"/>
                </a:ext>
              </a:extLst>
            </p:cNvPr>
            <p:cNvSpPr>
              <a:spLocks noChangeArrowheads="1"/>
            </p:cNvSpPr>
            <p:nvPr/>
          </p:nvSpPr>
          <p:spPr bwMode="auto">
            <a:xfrm>
              <a:off x="4808" y="923"/>
              <a:ext cx="236" cy="141"/>
            </a:xfrm>
            <a:custGeom>
              <a:avLst/>
              <a:gdLst>
                <a:gd name="T0" fmla="*/ 0 w 1043"/>
                <a:gd name="T1" fmla="*/ 0 h 627"/>
                <a:gd name="T2" fmla="*/ 0 w 1043"/>
                <a:gd name="T3" fmla="*/ 0 h 627"/>
                <a:gd name="T4" fmla="*/ 521 w 1043"/>
                <a:gd name="T5" fmla="*/ 292 h 627"/>
                <a:gd name="T6" fmla="*/ 1022 w 1043"/>
                <a:gd name="T7" fmla="*/ 104 h 627"/>
                <a:gd name="T8" fmla="*/ 1042 w 1043"/>
                <a:gd name="T9" fmla="*/ 397 h 627"/>
                <a:gd name="T10" fmla="*/ 542 w 1043"/>
                <a:gd name="T11" fmla="*/ 584 h 627"/>
                <a:gd name="T12" fmla="*/ 20 w 1043"/>
                <a:gd name="T13" fmla="*/ 292 h 627"/>
                <a:gd name="T14" fmla="*/ 0 w 1043"/>
                <a:gd name="T15" fmla="*/ 0 h 6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3" h="627">
                  <a:moveTo>
                    <a:pt x="0" y="0"/>
                  </a:moveTo>
                  <a:lnTo>
                    <a:pt x="0" y="0"/>
                  </a:lnTo>
                  <a:cubicBezTo>
                    <a:pt x="20" y="146"/>
                    <a:pt x="250" y="271"/>
                    <a:pt x="521" y="292"/>
                  </a:cubicBezTo>
                  <a:cubicBezTo>
                    <a:pt x="813" y="334"/>
                    <a:pt x="1022" y="230"/>
                    <a:pt x="1022" y="104"/>
                  </a:cubicBezTo>
                  <a:cubicBezTo>
                    <a:pt x="1042" y="397"/>
                    <a:pt x="1042" y="397"/>
                    <a:pt x="1042" y="397"/>
                  </a:cubicBezTo>
                  <a:cubicBezTo>
                    <a:pt x="1042" y="521"/>
                    <a:pt x="813" y="626"/>
                    <a:pt x="542" y="584"/>
                  </a:cubicBezTo>
                  <a:cubicBezTo>
                    <a:pt x="271" y="563"/>
                    <a:pt x="20" y="438"/>
                    <a:pt x="20" y="292"/>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lnSpcReduction="1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91" name="Freeform 470">
              <a:extLst>
                <a:ext uri="{FF2B5EF4-FFF2-40B4-BE49-F238E27FC236}">
                  <a16:creationId xmlns:a16="http://schemas.microsoft.com/office/drawing/2014/main" xmlns="" id="{29C29021-726E-4BB6-A910-F8BB735B12A1}"/>
                </a:ext>
              </a:extLst>
            </p:cNvPr>
            <p:cNvSpPr>
              <a:spLocks noChangeArrowheads="1"/>
            </p:cNvSpPr>
            <p:nvPr/>
          </p:nvSpPr>
          <p:spPr bwMode="auto">
            <a:xfrm>
              <a:off x="5162" y="1056"/>
              <a:ext cx="232" cy="117"/>
            </a:xfrm>
            <a:custGeom>
              <a:avLst/>
              <a:gdLst>
                <a:gd name="T0" fmla="*/ 1022 w 1023"/>
                <a:gd name="T1" fmla="*/ 313 h 522"/>
                <a:gd name="T2" fmla="*/ 1022 w 1023"/>
                <a:gd name="T3" fmla="*/ 313 h 522"/>
                <a:gd name="T4" fmla="*/ 500 w 1023"/>
                <a:gd name="T5" fmla="*/ 21 h 522"/>
                <a:gd name="T6" fmla="*/ 0 w 1023"/>
                <a:gd name="T7" fmla="*/ 208 h 522"/>
                <a:gd name="T8" fmla="*/ 522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67"/>
                    <a:pt x="772" y="42"/>
                    <a:pt x="500" y="21"/>
                  </a:cubicBezTo>
                  <a:cubicBezTo>
                    <a:pt x="209" y="0"/>
                    <a:pt x="0" y="84"/>
                    <a:pt x="0" y="208"/>
                  </a:cubicBezTo>
                  <a:cubicBezTo>
                    <a:pt x="21" y="355"/>
                    <a:pt x="250" y="480"/>
                    <a:pt x="522" y="501"/>
                  </a:cubicBezTo>
                  <a:cubicBezTo>
                    <a:pt x="813" y="521"/>
                    <a:pt x="1022" y="438"/>
                    <a:pt x="1022" y="31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9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92" name="Freeform 471">
              <a:extLst>
                <a:ext uri="{FF2B5EF4-FFF2-40B4-BE49-F238E27FC236}">
                  <a16:creationId xmlns:a16="http://schemas.microsoft.com/office/drawing/2014/main" xmlns="" id="{1DC3AB86-5B73-4742-80B0-5FBCEB05C396}"/>
                </a:ext>
              </a:extLst>
            </p:cNvPr>
            <p:cNvSpPr>
              <a:spLocks noChangeArrowheads="1"/>
            </p:cNvSpPr>
            <p:nvPr/>
          </p:nvSpPr>
          <p:spPr bwMode="auto">
            <a:xfrm>
              <a:off x="5162" y="1102"/>
              <a:ext cx="236" cy="137"/>
            </a:xfrm>
            <a:custGeom>
              <a:avLst/>
              <a:gdLst>
                <a:gd name="T0" fmla="*/ 0 w 1044"/>
                <a:gd name="T1" fmla="*/ 0 h 607"/>
                <a:gd name="T2" fmla="*/ 0 w 1044"/>
                <a:gd name="T3" fmla="*/ 0 h 607"/>
                <a:gd name="T4" fmla="*/ 522 w 1044"/>
                <a:gd name="T5" fmla="*/ 293 h 607"/>
                <a:gd name="T6" fmla="*/ 1022 w 1044"/>
                <a:gd name="T7" fmla="*/ 105 h 607"/>
                <a:gd name="T8" fmla="*/ 1022 w 1044"/>
                <a:gd name="T9" fmla="*/ 397 h 607"/>
                <a:gd name="T10" fmla="*/ 542 w 1044"/>
                <a:gd name="T11" fmla="*/ 584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7"/>
                    <a:pt x="250" y="272"/>
                    <a:pt x="522" y="293"/>
                  </a:cubicBezTo>
                  <a:cubicBezTo>
                    <a:pt x="813" y="313"/>
                    <a:pt x="1022" y="230"/>
                    <a:pt x="1022" y="105"/>
                  </a:cubicBezTo>
                  <a:cubicBezTo>
                    <a:pt x="1022" y="397"/>
                    <a:pt x="1022" y="397"/>
                    <a:pt x="1022" y="397"/>
                  </a:cubicBezTo>
                  <a:cubicBezTo>
                    <a:pt x="1043" y="522"/>
                    <a:pt x="813" y="606"/>
                    <a:pt x="542" y="584"/>
                  </a:cubicBezTo>
                  <a:cubicBezTo>
                    <a:pt x="250" y="564"/>
                    <a:pt x="21" y="439"/>
                    <a:pt x="21" y="293"/>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lnSpcReduction="10000"/>
            </a:bodyPr>
            <a:lstStyle/>
            <a:p>
              <a:pPr eaLnBrk="1">
                <a:lnSpc>
                  <a:spcPct val="93000"/>
                </a:lnSpc>
                <a:buClr>
                  <a:srgbClr val="000000"/>
                </a:buClr>
                <a:buSzPct val="100000"/>
                <a:buFont typeface="Times New Roman" charset="0"/>
                <a:buNone/>
                <a:defRPr/>
              </a:pPr>
              <a:endParaRPr lang="en-US">
                <a:ea typeface="+mn-ea"/>
                <a:cs typeface="+mn-cs"/>
              </a:endParaRPr>
            </a:p>
          </p:txBody>
        </p:sp>
      </p:grpSp>
      <p:grpSp>
        <p:nvGrpSpPr>
          <p:cNvPr id="16" name="Group 204">
            <a:extLst>
              <a:ext uri="{FF2B5EF4-FFF2-40B4-BE49-F238E27FC236}">
                <a16:creationId xmlns:a16="http://schemas.microsoft.com/office/drawing/2014/main" xmlns="" id="{FEBE3BFB-0FA8-4F14-925D-1AEA3096E3C1}"/>
              </a:ext>
            </a:extLst>
          </p:cNvPr>
          <p:cNvGrpSpPr>
            <a:grpSpLocks/>
          </p:cNvGrpSpPr>
          <p:nvPr/>
        </p:nvGrpSpPr>
        <p:grpSpPr bwMode="auto">
          <a:xfrm>
            <a:off x="4804340" y="2110714"/>
            <a:ext cx="2693649" cy="1962801"/>
            <a:chOff x="3658" y="852"/>
            <a:chExt cx="1986" cy="1447"/>
          </a:xfrm>
        </p:grpSpPr>
        <p:sp>
          <p:nvSpPr>
            <p:cNvPr id="17" name="Freeform 213">
              <a:extLst>
                <a:ext uri="{FF2B5EF4-FFF2-40B4-BE49-F238E27FC236}">
                  <a16:creationId xmlns:a16="http://schemas.microsoft.com/office/drawing/2014/main" xmlns="" id="{D8094866-0F4C-486A-8A4F-7155B804FE20}"/>
                </a:ext>
              </a:extLst>
            </p:cNvPr>
            <p:cNvSpPr>
              <a:spLocks noChangeArrowheads="1"/>
            </p:cNvSpPr>
            <p:nvPr/>
          </p:nvSpPr>
          <p:spPr bwMode="auto">
            <a:xfrm>
              <a:off x="3658" y="1419"/>
              <a:ext cx="662" cy="880"/>
            </a:xfrm>
            <a:custGeom>
              <a:avLst/>
              <a:gdLst>
                <a:gd name="T0" fmla="*/ 2921 w 2922"/>
                <a:gd name="T1" fmla="*/ 3879 h 3880"/>
                <a:gd name="T2" fmla="*/ 0 w 2922"/>
                <a:gd name="T3" fmla="*/ 2629 h 3880"/>
                <a:gd name="T4" fmla="*/ 0 w 2922"/>
                <a:gd name="T5" fmla="*/ 0 h 3880"/>
                <a:gd name="T6" fmla="*/ 2921 w 2922"/>
                <a:gd name="T7" fmla="*/ 1251 h 3880"/>
                <a:gd name="T8" fmla="*/ 2921 w 2922"/>
                <a:gd name="T9" fmla="*/ 3879 h 3880"/>
              </a:gdLst>
              <a:ahLst/>
              <a:cxnLst>
                <a:cxn ang="0">
                  <a:pos x="T0" y="T1"/>
                </a:cxn>
                <a:cxn ang="0">
                  <a:pos x="T2" y="T3"/>
                </a:cxn>
                <a:cxn ang="0">
                  <a:pos x="T4" y="T5"/>
                </a:cxn>
                <a:cxn ang="0">
                  <a:pos x="T6" y="T7"/>
                </a:cxn>
                <a:cxn ang="0">
                  <a:pos x="T8" y="T9"/>
                </a:cxn>
              </a:cxnLst>
              <a:rect l="0" t="0" r="r" b="b"/>
              <a:pathLst>
                <a:path w="2922" h="3880">
                  <a:moveTo>
                    <a:pt x="2921" y="3879"/>
                  </a:moveTo>
                  <a:lnTo>
                    <a:pt x="0" y="2629"/>
                  </a:lnTo>
                  <a:lnTo>
                    <a:pt x="0" y="0"/>
                  </a:lnTo>
                  <a:lnTo>
                    <a:pt x="2921" y="1251"/>
                  </a:lnTo>
                  <a:lnTo>
                    <a:pt x="2921" y="3879"/>
                  </a:lnTo>
                </a:path>
              </a:pathLst>
            </a:custGeom>
            <a:gradFill flip="none" rotWithShape="1">
              <a:gsLst>
                <a:gs pos="0">
                  <a:schemeClr val="tx2">
                    <a:lumMod val="25000"/>
                  </a:schemeClr>
                </a:gs>
                <a:gs pos="48000">
                  <a:schemeClr val="tx2">
                    <a:lumMod val="50000"/>
                  </a:schemeClr>
                </a:gs>
                <a:gs pos="100000">
                  <a:schemeClr val="tx2">
                    <a:lumMod val="50000"/>
                  </a:schemeClr>
                </a:gs>
              </a:gsLst>
              <a:lin ang="16200000" scaled="1"/>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8" name="Freeform 214">
              <a:extLst>
                <a:ext uri="{FF2B5EF4-FFF2-40B4-BE49-F238E27FC236}">
                  <a16:creationId xmlns:a16="http://schemas.microsoft.com/office/drawing/2014/main" xmlns="" id="{EFE55958-E7F1-49D5-9DFD-D8C8503B5BAB}"/>
                </a:ext>
              </a:extLst>
            </p:cNvPr>
            <p:cNvSpPr>
              <a:spLocks noChangeArrowheads="1"/>
            </p:cNvSpPr>
            <p:nvPr/>
          </p:nvSpPr>
          <p:spPr bwMode="auto">
            <a:xfrm>
              <a:off x="4320" y="1133"/>
              <a:ext cx="1324" cy="1166"/>
            </a:xfrm>
            <a:custGeom>
              <a:avLst/>
              <a:gdLst>
                <a:gd name="T0" fmla="*/ 2920 w 5842"/>
                <a:gd name="T1" fmla="*/ 1272 h 5152"/>
                <a:gd name="T2" fmla="*/ 0 w 5842"/>
                <a:gd name="T3" fmla="*/ 2523 h 5152"/>
                <a:gd name="T4" fmla="*/ 0 w 5842"/>
                <a:gd name="T5" fmla="*/ 5151 h 5152"/>
                <a:gd name="T6" fmla="*/ 2920 w 5842"/>
                <a:gd name="T7" fmla="*/ 3901 h 5152"/>
                <a:gd name="T8" fmla="*/ 5841 w 5842"/>
                <a:gd name="T9" fmla="*/ 2649 h 5152"/>
                <a:gd name="T10" fmla="*/ 5841 w 5842"/>
                <a:gd name="T11" fmla="*/ 0 h 5152"/>
                <a:gd name="T12" fmla="*/ 2920 w 5842"/>
                <a:gd name="T13" fmla="*/ 1272 h 5152"/>
              </a:gdLst>
              <a:ahLst/>
              <a:cxnLst>
                <a:cxn ang="0">
                  <a:pos x="T0" y="T1"/>
                </a:cxn>
                <a:cxn ang="0">
                  <a:pos x="T2" y="T3"/>
                </a:cxn>
                <a:cxn ang="0">
                  <a:pos x="T4" y="T5"/>
                </a:cxn>
                <a:cxn ang="0">
                  <a:pos x="T6" y="T7"/>
                </a:cxn>
                <a:cxn ang="0">
                  <a:pos x="T8" y="T9"/>
                </a:cxn>
                <a:cxn ang="0">
                  <a:pos x="T10" y="T11"/>
                </a:cxn>
                <a:cxn ang="0">
                  <a:pos x="T12" y="T13"/>
                </a:cxn>
              </a:cxnLst>
              <a:rect l="0" t="0" r="r" b="b"/>
              <a:pathLst>
                <a:path w="5842" h="5152">
                  <a:moveTo>
                    <a:pt x="2920" y="1272"/>
                  </a:moveTo>
                  <a:lnTo>
                    <a:pt x="0" y="2523"/>
                  </a:lnTo>
                  <a:lnTo>
                    <a:pt x="0" y="5151"/>
                  </a:lnTo>
                  <a:lnTo>
                    <a:pt x="2920" y="3901"/>
                  </a:lnTo>
                  <a:lnTo>
                    <a:pt x="5841" y="2649"/>
                  </a:lnTo>
                  <a:lnTo>
                    <a:pt x="5841" y="0"/>
                  </a:lnTo>
                  <a:lnTo>
                    <a:pt x="2920" y="1272"/>
                  </a:lnTo>
                </a:path>
              </a:pathLst>
            </a:custGeom>
            <a:gradFill flip="none" rotWithShape="1">
              <a:gsLst>
                <a:gs pos="0">
                  <a:schemeClr val="tx2">
                    <a:lumMod val="90000"/>
                  </a:schemeClr>
                </a:gs>
                <a:gs pos="23000">
                  <a:schemeClr val="tx2">
                    <a:lumMod val="90000"/>
                  </a:schemeClr>
                </a:gs>
                <a:gs pos="90000">
                  <a:schemeClr val="tx2">
                    <a:lumMod val="59000"/>
                  </a:schemeClr>
                </a:gs>
                <a:gs pos="97000">
                  <a:schemeClr val="tx2">
                    <a:lumMod val="50000"/>
                  </a:schemeClr>
                </a:gs>
              </a:gsLst>
              <a:path path="circle">
                <a:fillToRect l="50000" t="50000" r="50000" b="5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9" name="Freeform 215">
              <a:extLst>
                <a:ext uri="{FF2B5EF4-FFF2-40B4-BE49-F238E27FC236}">
                  <a16:creationId xmlns:a16="http://schemas.microsoft.com/office/drawing/2014/main" xmlns="" id="{F273D4E5-B879-4026-86CD-4F6DF9E132E0}"/>
                </a:ext>
              </a:extLst>
            </p:cNvPr>
            <p:cNvSpPr>
              <a:spLocks noChangeArrowheads="1"/>
            </p:cNvSpPr>
            <p:nvPr/>
          </p:nvSpPr>
          <p:spPr bwMode="auto">
            <a:xfrm>
              <a:off x="3658" y="852"/>
              <a:ext cx="1986" cy="856"/>
            </a:xfrm>
            <a:custGeom>
              <a:avLst/>
              <a:gdLst>
                <a:gd name="T0" fmla="*/ 5841 w 8763"/>
                <a:gd name="T1" fmla="*/ 0 h 3776"/>
                <a:gd name="T2" fmla="*/ 2921 w 8763"/>
                <a:gd name="T3" fmla="*/ 1252 h 3776"/>
                <a:gd name="T4" fmla="*/ 0 w 8763"/>
                <a:gd name="T5" fmla="*/ 2524 h 3776"/>
                <a:gd name="T6" fmla="*/ 2921 w 8763"/>
                <a:gd name="T7" fmla="*/ 3775 h 3776"/>
                <a:gd name="T8" fmla="*/ 5841 w 8763"/>
                <a:gd name="T9" fmla="*/ 2524 h 3776"/>
                <a:gd name="T10" fmla="*/ 8762 w 8763"/>
                <a:gd name="T11" fmla="*/ 1252 h 3776"/>
                <a:gd name="T12" fmla="*/ 5841 w 8763"/>
                <a:gd name="T13" fmla="*/ 0 h 3776"/>
              </a:gdLst>
              <a:ahLst/>
              <a:cxnLst>
                <a:cxn ang="0">
                  <a:pos x="T0" y="T1"/>
                </a:cxn>
                <a:cxn ang="0">
                  <a:pos x="T2" y="T3"/>
                </a:cxn>
                <a:cxn ang="0">
                  <a:pos x="T4" y="T5"/>
                </a:cxn>
                <a:cxn ang="0">
                  <a:pos x="T6" y="T7"/>
                </a:cxn>
                <a:cxn ang="0">
                  <a:pos x="T8" y="T9"/>
                </a:cxn>
                <a:cxn ang="0">
                  <a:pos x="T10" y="T11"/>
                </a:cxn>
                <a:cxn ang="0">
                  <a:pos x="T12" y="T13"/>
                </a:cxn>
              </a:cxnLst>
              <a:rect l="0" t="0" r="r" b="b"/>
              <a:pathLst>
                <a:path w="8763" h="3776">
                  <a:moveTo>
                    <a:pt x="5841" y="0"/>
                  </a:moveTo>
                  <a:lnTo>
                    <a:pt x="2921" y="1252"/>
                  </a:lnTo>
                  <a:lnTo>
                    <a:pt x="0" y="2524"/>
                  </a:lnTo>
                  <a:lnTo>
                    <a:pt x="2921" y="3775"/>
                  </a:lnTo>
                  <a:lnTo>
                    <a:pt x="5841" y="2524"/>
                  </a:lnTo>
                  <a:lnTo>
                    <a:pt x="8762" y="1252"/>
                  </a:lnTo>
                  <a:lnTo>
                    <a:pt x="5841" y="0"/>
                  </a:lnTo>
                </a:path>
              </a:pathLst>
            </a:custGeom>
            <a:gradFill flip="none" rotWithShape="1">
              <a:gsLst>
                <a:gs pos="0">
                  <a:schemeClr val="tx2">
                    <a:lumMod val="90000"/>
                  </a:schemeClr>
                </a:gs>
                <a:gs pos="74000">
                  <a:schemeClr val="tx2">
                    <a:lumMod val="50000"/>
                  </a:schemeClr>
                </a:gs>
                <a:gs pos="83000">
                  <a:schemeClr val="tx2">
                    <a:lumMod val="50000"/>
                  </a:schemeClr>
                </a:gs>
                <a:gs pos="100000">
                  <a:schemeClr val="tx2">
                    <a:lumMod val="50000"/>
                  </a:schemeClr>
                </a:gs>
              </a:gsLst>
              <a:lin ang="5400000" scaled="1"/>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0" name="Freeform 216">
              <a:extLst>
                <a:ext uri="{FF2B5EF4-FFF2-40B4-BE49-F238E27FC236}">
                  <a16:creationId xmlns:a16="http://schemas.microsoft.com/office/drawing/2014/main" xmlns="" id="{72BDE3E9-D6A4-4056-852A-FEAE0F25BC3C}"/>
                </a:ext>
              </a:extLst>
            </p:cNvPr>
            <p:cNvSpPr>
              <a:spLocks noChangeArrowheads="1"/>
            </p:cNvSpPr>
            <p:nvPr/>
          </p:nvSpPr>
          <p:spPr bwMode="auto">
            <a:xfrm>
              <a:off x="3872" y="1246"/>
              <a:ext cx="234" cy="121"/>
            </a:xfrm>
            <a:custGeom>
              <a:avLst/>
              <a:gdLst>
                <a:gd name="T0" fmla="*/ 1022 w 1044"/>
                <a:gd name="T1" fmla="*/ 333 h 543"/>
                <a:gd name="T2" fmla="*/ 1022 w 1044"/>
                <a:gd name="T3" fmla="*/ 333 h 543"/>
                <a:gd name="T4" fmla="*/ 500 w 1044"/>
                <a:gd name="T5" fmla="*/ 41 h 543"/>
                <a:gd name="T6" fmla="*/ 20 w 1044"/>
                <a:gd name="T7" fmla="*/ 229 h 543"/>
                <a:gd name="T8" fmla="*/ 542 w 1044"/>
                <a:gd name="T9" fmla="*/ 521 h 543"/>
                <a:gd name="T10" fmla="*/ 1022 w 1044"/>
                <a:gd name="T11" fmla="*/ 333 h 543"/>
              </a:gdLst>
              <a:ahLst/>
              <a:cxnLst>
                <a:cxn ang="0">
                  <a:pos x="T0" y="T1"/>
                </a:cxn>
                <a:cxn ang="0">
                  <a:pos x="T2" y="T3"/>
                </a:cxn>
                <a:cxn ang="0">
                  <a:pos x="T4" y="T5"/>
                </a:cxn>
                <a:cxn ang="0">
                  <a:pos x="T6" y="T7"/>
                </a:cxn>
                <a:cxn ang="0">
                  <a:pos x="T8" y="T9"/>
                </a:cxn>
                <a:cxn ang="0">
                  <a:pos x="T10" y="T11"/>
                </a:cxn>
              </a:cxnLst>
              <a:rect l="0" t="0" r="r" b="b"/>
              <a:pathLst>
                <a:path w="1044" h="543">
                  <a:moveTo>
                    <a:pt x="1022" y="333"/>
                  </a:moveTo>
                  <a:lnTo>
                    <a:pt x="1022" y="333"/>
                  </a:lnTo>
                  <a:cubicBezTo>
                    <a:pt x="1022" y="187"/>
                    <a:pt x="793" y="62"/>
                    <a:pt x="500" y="41"/>
                  </a:cubicBezTo>
                  <a:cubicBezTo>
                    <a:pt x="229" y="0"/>
                    <a:pt x="0" y="104"/>
                    <a:pt x="20" y="229"/>
                  </a:cubicBezTo>
                  <a:cubicBezTo>
                    <a:pt x="20" y="354"/>
                    <a:pt x="250" y="479"/>
                    <a:pt x="542" y="521"/>
                  </a:cubicBezTo>
                  <a:cubicBezTo>
                    <a:pt x="813" y="542"/>
                    <a:pt x="1043" y="458"/>
                    <a:pt x="1022" y="333"/>
                  </a:cubicBezTo>
                </a:path>
              </a:pathLst>
            </a:custGeom>
            <a:solidFill>
              <a:schemeClr val="tx2">
                <a:lumMod val="9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9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1" name="Freeform 217">
              <a:extLst>
                <a:ext uri="{FF2B5EF4-FFF2-40B4-BE49-F238E27FC236}">
                  <a16:creationId xmlns:a16="http://schemas.microsoft.com/office/drawing/2014/main" xmlns="" id="{0BAE74A4-9AD3-4326-A7E8-C7C019D58863}"/>
                </a:ext>
              </a:extLst>
            </p:cNvPr>
            <p:cNvSpPr>
              <a:spLocks noChangeArrowheads="1"/>
            </p:cNvSpPr>
            <p:nvPr/>
          </p:nvSpPr>
          <p:spPr bwMode="auto">
            <a:xfrm>
              <a:off x="3876" y="1298"/>
              <a:ext cx="230" cy="135"/>
            </a:xfrm>
            <a:custGeom>
              <a:avLst/>
              <a:gdLst>
                <a:gd name="T0" fmla="*/ 0 w 1024"/>
                <a:gd name="T1" fmla="*/ 0 h 606"/>
                <a:gd name="T2" fmla="*/ 0 w 1024"/>
                <a:gd name="T3" fmla="*/ 0 h 606"/>
                <a:gd name="T4" fmla="*/ 522 w 1024"/>
                <a:gd name="T5" fmla="*/ 292 h 606"/>
                <a:gd name="T6" fmla="*/ 1002 w 1024"/>
                <a:gd name="T7" fmla="*/ 104 h 606"/>
                <a:gd name="T8" fmla="*/ 1023 w 1024"/>
                <a:gd name="T9" fmla="*/ 396 h 606"/>
                <a:gd name="T10" fmla="*/ 522 w 1024"/>
                <a:gd name="T11" fmla="*/ 584 h 606"/>
                <a:gd name="T12" fmla="*/ 0 w 1024"/>
                <a:gd name="T13" fmla="*/ 292 h 606"/>
                <a:gd name="T14" fmla="*/ 0 w 102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4" h="606">
                  <a:moveTo>
                    <a:pt x="0" y="0"/>
                  </a:moveTo>
                  <a:lnTo>
                    <a:pt x="0" y="0"/>
                  </a:lnTo>
                  <a:cubicBezTo>
                    <a:pt x="0" y="125"/>
                    <a:pt x="230" y="250"/>
                    <a:pt x="522" y="292"/>
                  </a:cubicBezTo>
                  <a:cubicBezTo>
                    <a:pt x="793" y="313"/>
                    <a:pt x="1023" y="229"/>
                    <a:pt x="1002" y="104"/>
                  </a:cubicBezTo>
                  <a:cubicBezTo>
                    <a:pt x="1023" y="396"/>
                    <a:pt x="1023" y="396"/>
                    <a:pt x="1023" y="396"/>
                  </a:cubicBezTo>
                  <a:cubicBezTo>
                    <a:pt x="1023" y="521"/>
                    <a:pt x="814" y="605"/>
                    <a:pt x="522" y="584"/>
                  </a:cubicBezTo>
                  <a:cubicBezTo>
                    <a:pt x="251" y="563"/>
                    <a:pt x="22" y="417"/>
                    <a:pt x="0" y="292"/>
                  </a:cubicBezTo>
                  <a:lnTo>
                    <a:pt x="0" y="0"/>
                  </a:lnTo>
                </a:path>
              </a:pathLst>
            </a:custGeom>
            <a:solidFill>
              <a:schemeClr val="tx2">
                <a:lumMod val="2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lnSpcReduction="1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2" name="Freeform 218">
              <a:extLst>
                <a:ext uri="{FF2B5EF4-FFF2-40B4-BE49-F238E27FC236}">
                  <a16:creationId xmlns:a16="http://schemas.microsoft.com/office/drawing/2014/main" xmlns="" id="{4C06C99E-E6E1-4581-AADD-28EC5E755258}"/>
                </a:ext>
              </a:extLst>
            </p:cNvPr>
            <p:cNvSpPr>
              <a:spLocks noChangeArrowheads="1"/>
            </p:cNvSpPr>
            <p:nvPr/>
          </p:nvSpPr>
          <p:spPr bwMode="auto">
            <a:xfrm>
              <a:off x="4225" y="1423"/>
              <a:ext cx="236" cy="123"/>
            </a:xfrm>
            <a:custGeom>
              <a:avLst/>
              <a:gdLst>
                <a:gd name="T0" fmla="*/ 1022 w 1044"/>
                <a:gd name="T1" fmla="*/ 313 h 544"/>
                <a:gd name="T2" fmla="*/ 1022 w 1044"/>
                <a:gd name="T3" fmla="*/ 313 h 544"/>
                <a:gd name="T4" fmla="*/ 501 w 1044"/>
                <a:gd name="T5" fmla="*/ 21 h 544"/>
                <a:gd name="T6" fmla="*/ 21 w 1044"/>
                <a:gd name="T7" fmla="*/ 230 h 544"/>
                <a:gd name="T8" fmla="*/ 542 w 1044"/>
                <a:gd name="T9" fmla="*/ 522 h 544"/>
                <a:gd name="T10" fmla="*/ 1022 w 1044"/>
                <a:gd name="T11" fmla="*/ 313 h 544"/>
              </a:gdLst>
              <a:ahLst/>
              <a:cxnLst>
                <a:cxn ang="0">
                  <a:pos x="T0" y="T1"/>
                </a:cxn>
                <a:cxn ang="0">
                  <a:pos x="T2" y="T3"/>
                </a:cxn>
                <a:cxn ang="0">
                  <a:pos x="T4" y="T5"/>
                </a:cxn>
                <a:cxn ang="0">
                  <a:pos x="T6" y="T7"/>
                </a:cxn>
                <a:cxn ang="0">
                  <a:pos x="T8" y="T9"/>
                </a:cxn>
                <a:cxn ang="0">
                  <a:pos x="T10" y="T11"/>
                </a:cxn>
              </a:cxnLst>
              <a:rect l="0" t="0" r="r" b="b"/>
              <a:pathLst>
                <a:path w="1044" h="544">
                  <a:moveTo>
                    <a:pt x="1022" y="313"/>
                  </a:moveTo>
                  <a:lnTo>
                    <a:pt x="1022" y="313"/>
                  </a:lnTo>
                  <a:cubicBezTo>
                    <a:pt x="1022" y="188"/>
                    <a:pt x="793" y="63"/>
                    <a:pt x="501" y="21"/>
                  </a:cubicBezTo>
                  <a:cubicBezTo>
                    <a:pt x="230" y="0"/>
                    <a:pt x="0" y="83"/>
                    <a:pt x="21" y="230"/>
                  </a:cubicBezTo>
                  <a:cubicBezTo>
                    <a:pt x="21" y="355"/>
                    <a:pt x="251" y="480"/>
                    <a:pt x="542" y="522"/>
                  </a:cubicBezTo>
                  <a:cubicBezTo>
                    <a:pt x="814" y="543"/>
                    <a:pt x="1043" y="459"/>
                    <a:pt x="1022" y="313"/>
                  </a:cubicBezTo>
                </a:path>
              </a:pathLst>
            </a:custGeom>
            <a:solidFill>
              <a:schemeClr val="tx2">
                <a:lumMod val="9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92500" lnSpcReduction="1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3" name="Freeform 219">
              <a:extLst>
                <a:ext uri="{FF2B5EF4-FFF2-40B4-BE49-F238E27FC236}">
                  <a16:creationId xmlns:a16="http://schemas.microsoft.com/office/drawing/2014/main" xmlns="" id="{1589D0E1-9266-4C7A-BB89-C90720624D62}"/>
                </a:ext>
              </a:extLst>
            </p:cNvPr>
            <p:cNvSpPr>
              <a:spLocks noChangeArrowheads="1"/>
            </p:cNvSpPr>
            <p:nvPr/>
          </p:nvSpPr>
          <p:spPr bwMode="auto">
            <a:xfrm>
              <a:off x="4229" y="1478"/>
              <a:ext cx="232" cy="135"/>
            </a:xfrm>
            <a:custGeom>
              <a:avLst/>
              <a:gdLst>
                <a:gd name="T0" fmla="*/ 0 w 1023"/>
                <a:gd name="T1" fmla="*/ 0 h 605"/>
                <a:gd name="T2" fmla="*/ 0 w 1023"/>
                <a:gd name="T3" fmla="*/ 0 h 605"/>
                <a:gd name="T4" fmla="*/ 521 w 1023"/>
                <a:gd name="T5" fmla="*/ 292 h 605"/>
                <a:gd name="T6" fmla="*/ 1001 w 1023"/>
                <a:gd name="T7" fmla="*/ 83 h 605"/>
                <a:gd name="T8" fmla="*/ 1022 w 1023"/>
                <a:gd name="T9" fmla="*/ 375 h 605"/>
                <a:gd name="T10" fmla="*/ 521 w 1023"/>
                <a:gd name="T11" fmla="*/ 584 h 605"/>
                <a:gd name="T12" fmla="*/ 0 w 1023"/>
                <a:gd name="T13" fmla="*/ 292 h 605"/>
                <a:gd name="T14" fmla="*/ 0 w 1023"/>
                <a:gd name="T15" fmla="*/ 0 h 6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3" h="605">
                  <a:moveTo>
                    <a:pt x="0" y="0"/>
                  </a:moveTo>
                  <a:lnTo>
                    <a:pt x="0" y="0"/>
                  </a:lnTo>
                  <a:cubicBezTo>
                    <a:pt x="0" y="125"/>
                    <a:pt x="230" y="250"/>
                    <a:pt x="521" y="292"/>
                  </a:cubicBezTo>
                  <a:cubicBezTo>
                    <a:pt x="793" y="313"/>
                    <a:pt x="1022" y="229"/>
                    <a:pt x="1001" y="83"/>
                  </a:cubicBezTo>
                  <a:cubicBezTo>
                    <a:pt x="1022" y="375"/>
                    <a:pt x="1022" y="375"/>
                    <a:pt x="1022" y="375"/>
                  </a:cubicBezTo>
                  <a:cubicBezTo>
                    <a:pt x="1022" y="521"/>
                    <a:pt x="814" y="604"/>
                    <a:pt x="521" y="584"/>
                  </a:cubicBezTo>
                  <a:cubicBezTo>
                    <a:pt x="250" y="542"/>
                    <a:pt x="21" y="417"/>
                    <a:pt x="0" y="292"/>
                  </a:cubicBezTo>
                  <a:lnTo>
                    <a:pt x="0" y="0"/>
                  </a:lnTo>
                </a:path>
              </a:pathLst>
            </a:custGeom>
            <a:solidFill>
              <a:schemeClr val="tx2">
                <a:lumMod val="2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lnSpcReduction="1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4" name="Freeform 220">
              <a:extLst>
                <a:ext uri="{FF2B5EF4-FFF2-40B4-BE49-F238E27FC236}">
                  <a16:creationId xmlns:a16="http://schemas.microsoft.com/office/drawing/2014/main" xmlns="" id="{70BD88DF-CAD3-4A96-BEE9-1B54D73D0EC1}"/>
                </a:ext>
              </a:extLst>
            </p:cNvPr>
            <p:cNvSpPr>
              <a:spLocks noChangeArrowheads="1"/>
            </p:cNvSpPr>
            <p:nvPr/>
          </p:nvSpPr>
          <p:spPr bwMode="auto">
            <a:xfrm>
              <a:off x="4183" y="1122"/>
              <a:ext cx="232" cy="121"/>
            </a:xfrm>
            <a:custGeom>
              <a:avLst/>
              <a:gdLst>
                <a:gd name="T0" fmla="*/ 1022 w 1023"/>
                <a:gd name="T1" fmla="*/ 313 h 544"/>
                <a:gd name="T2" fmla="*/ 1022 w 1023"/>
                <a:gd name="T3" fmla="*/ 313 h 544"/>
                <a:gd name="T4" fmla="*/ 501 w 1023"/>
                <a:gd name="T5" fmla="*/ 21 h 544"/>
                <a:gd name="T6" fmla="*/ 0 w 1023"/>
                <a:gd name="T7" fmla="*/ 229 h 544"/>
                <a:gd name="T8" fmla="*/ 521 w 1023"/>
                <a:gd name="T9" fmla="*/ 500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1"/>
                  </a:cubicBezTo>
                  <a:cubicBezTo>
                    <a:pt x="208" y="0"/>
                    <a:pt x="0" y="83"/>
                    <a:pt x="0" y="229"/>
                  </a:cubicBezTo>
                  <a:cubicBezTo>
                    <a:pt x="0" y="355"/>
                    <a:pt x="250" y="480"/>
                    <a:pt x="521" y="500"/>
                  </a:cubicBezTo>
                  <a:cubicBezTo>
                    <a:pt x="813" y="543"/>
                    <a:pt x="1022" y="459"/>
                    <a:pt x="1022" y="313"/>
                  </a:cubicBezTo>
                </a:path>
              </a:pathLst>
            </a:custGeom>
            <a:solidFill>
              <a:schemeClr val="tx2">
                <a:lumMod val="9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9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5" name="Freeform 221">
              <a:extLst>
                <a:ext uri="{FF2B5EF4-FFF2-40B4-BE49-F238E27FC236}">
                  <a16:creationId xmlns:a16="http://schemas.microsoft.com/office/drawing/2014/main" xmlns="" id="{226A532E-EEB7-4128-8A1D-75407290B63C}"/>
                </a:ext>
              </a:extLst>
            </p:cNvPr>
            <p:cNvSpPr>
              <a:spLocks noChangeArrowheads="1"/>
            </p:cNvSpPr>
            <p:nvPr/>
          </p:nvSpPr>
          <p:spPr bwMode="auto">
            <a:xfrm>
              <a:off x="4183" y="1175"/>
              <a:ext cx="236" cy="135"/>
            </a:xfrm>
            <a:custGeom>
              <a:avLst/>
              <a:gdLst>
                <a:gd name="T0" fmla="*/ 0 w 1044"/>
                <a:gd name="T1" fmla="*/ 0 h 606"/>
                <a:gd name="T2" fmla="*/ 0 w 1044"/>
                <a:gd name="T3" fmla="*/ 0 h 606"/>
                <a:gd name="T4" fmla="*/ 521 w 1044"/>
                <a:gd name="T5" fmla="*/ 271 h 606"/>
                <a:gd name="T6" fmla="*/ 1022 w 1044"/>
                <a:gd name="T7" fmla="*/ 84 h 606"/>
                <a:gd name="T8" fmla="*/ 1022 w 1044"/>
                <a:gd name="T9" fmla="*/ 376 h 606"/>
                <a:gd name="T10" fmla="*/ 542 w 1044"/>
                <a:gd name="T11" fmla="*/ 564 h 606"/>
                <a:gd name="T12" fmla="*/ 21 w 1044"/>
                <a:gd name="T13" fmla="*/ 293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0" y="126"/>
                    <a:pt x="250" y="251"/>
                    <a:pt x="521" y="271"/>
                  </a:cubicBezTo>
                  <a:cubicBezTo>
                    <a:pt x="813" y="314"/>
                    <a:pt x="1022" y="230"/>
                    <a:pt x="1022" y="84"/>
                  </a:cubicBezTo>
                  <a:cubicBezTo>
                    <a:pt x="1022" y="376"/>
                    <a:pt x="1022" y="376"/>
                    <a:pt x="1022" y="376"/>
                  </a:cubicBezTo>
                  <a:cubicBezTo>
                    <a:pt x="1043" y="522"/>
                    <a:pt x="813" y="605"/>
                    <a:pt x="542" y="564"/>
                  </a:cubicBezTo>
                  <a:cubicBezTo>
                    <a:pt x="250" y="543"/>
                    <a:pt x="21" y="418"/>
                    <a:pt x="21" y="293"/>
                  </a:cubicBezTo>
                  <a:lnTo>
                    <a:pt x="0" y="0"/>
                  </a:lnTo>
                </a:path>
              </a:pathLst>
            </a:custGeom>
            <a:solidFill>
              <a:schemeClr val="tx2">
                <a:lumMod val="2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lnSpcReduction="1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6" name="Freeform 222">
              <a:extLst>
                <a:ext uri="{FF2B5EF4-FFF2-40B4-BE49-F238E27FC236}">
                  <a16:creationId xmlns:a16="http://schemas.microsoft.com/office/drawing/2014/main" xmlns="" id="{5C04FA15-38F7-455B-85AD-5E801D64FF02}"/>
                </a:ext>
              </a:extLst>
            </p:cNvPr>
            <p:cNvSpPr>
              <a:spLocks noChangeArrowheads="1"/>
            </p:cNvSpPr>
            <p:nvPr/>
          </p:nvSpPr>
          <p:spPr bwMode="auto">
            <a:xfrm>
              <a:off x="4534" y="1300"/>
              <a:ext cx="234" cy="117"/>
            </a:xfrm>
            <a:custGeom>
              <a:avLst/>
              <a:gdLst>
                <a:gd name="T0" fmla="*/ 1044 w 1045"/>
                <a:gd name="T1" fmla="*/ 313 h 522"/>
                <a:gd name="T2" fmla="*/ 1044 w 1045"/>
                <a:gd name="T3" fmla="*/ 313 h 522"/>
                <a:gd name="T4" fmla="*/ 501 w 1045"/>
                <a:gd name="T5" fmla="*/ 21 h 522"/>
                <a:gd name="T6" fmla="*/ 21 w 1045"/>
                <a:gd name="T7" fmla="*/ 208 h 522"/>
                <a:gd name="T8" fmla="*/ 543 w 1045"/>
                <a:gd name="T9" fmla="*/ 500 h 522"/>
                <a:gd name="T10" fmla="*/ 1044 w 1045"/>
                <a:gd name="T11" fmla="*/ 313 h 522"/>
              </a:gdLst>
              <a:ahLst/>
              <a:cxnLst>
                <a:cxn ang="0">
                  <a:pos x="T0" y="T1"/>
                </a:cxn>
                <a:cxn ang="0">
                  <a:pos x="T2" y="T3"/>
                </a:cxn>
                <a:cxn ang="0">
                  <a:pos x="T4" y="T5"/>
                </a:cxn>
                <a:cxn ang="0">
                  <a:pos x="T6" y="T7"/>
                </a:cxn>
                <a:cxn ang="0">
                  <a:pos x="T8" y="T9"/>
                </a:cxn>
                <a:cxn ang="0">
                  <a:pos x="T10" y="T11"/>
                </a:cxn>
              </a:cxnLst>
              <a:rect l="0" t="0" r="r" b="b"/>
              <a:pathLst>
                <a:path w="1045" h="522">
                  <a:moveTo>
                    <a:pt x="1044" y="313"/>
                  </a:moveTo>
                  <a:lnTo>
                    <a:pt x="1044" y="313"/>
                  </a:lnTo>
                  <a:cubicBezTo>
                    <a:pt x="1022" y="187"/>
                    <a:pt x="793" y="41"/>
                    <a:pt x="501" y="21"/>
                  </a:cubicBezTo>
                  <a:cubicBezTo>
                    <a:pt x="230" y="0"/>
                    <a:pt x="0" y="83"/>
                    <a:pt x="21" y="208"/>
                  </a:cubicBezTo>
                  <a:cubicBezTo>
                    <a:pt x="21" y="354"/>
                    <a:pt x="271" y="480"/>
                    <a:pt x="543" y="500"/>
                  </a:cubicBezTo>
                  <a:cubicBezTo>
                    <a:pt x="814" y="521"/>
                    <a:pt x="1044" y="438"/>
                    <a:pt x="1044" y="313"/>
                  </a:cubicBezTo>
                </a:path>
              </a:pathLst>
            </a:custGeom>
            <a:solidFill>
              <a:schemeClr val="tx2">
                <a:lumMod val="9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9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7" name="Freeform 223">
              <a:extLst>
                <a:ext uri="{FF2B5EF4-FFF2-40B4-BE49-F238E27FC236}">
                  <a16:creationId xmlns:a16="http://schemas.microsoft.com/office/drawing/2014/main" xmlns="" id="{2339D9A8-DF76-494A-AEC4-33DDE1EE0670}"/>
                </a:ext>
              </a:extLst>
            </p:cNvPr>
            <p:cNvSpPr>
              <a:spLocks noChangeArrowheads="1"/>
            </p:cNvSpPr>
            <p:nvPr/>
          </p:nvSpPr>
          <p:spPr bwMode="auto">
            <a:xfrm>
              <a:off x="4538" y="1348"/>
              <a:ext cx="236" cy="137"/>
            </a:xfrm>
            <a:custGeom>
              <a:avLst/>
              <a:gdLst>
                <a:gd name="T0" fmla="*/ 0 w 1044"/>
                <a:gd name="T1" fmla="*/ 0 h 607"/>
                <a:gd name="T2" fmla="*/ 0 w 1044"/>
                <a:gd name="T3" fmla="*/ 0 h 607"/>
                <a:gd name="T4" fmla="*/ 522 w 1044"/>
                <a:gd name="T5" fmla="*/ 292 h 607"/>
                <a:gd name="T6" fmla="*/ 1023 w 1044"/>
                <a:gd name="T7" fmla="*/ 105 h 607"/>
                <a:gd name="T8" fmla="*/ 1023 w 1044"/>
                <a:gd name="T9" fmla="*/ 397 h 607"/>
                <a:gd name="T10" fmla="*/ 543 w 1044"/>
                <a:gd name="T11" fmla="*/ 584 h 607"/>
                <a:gd name="T12" fmla="*/ 0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6"/>
                    <a:pt x="250" y="272"/>
                    <a:pt x="522" y="292"/>
                  </a:cubicBezTo>
                  <a:cubicBezTo>
                    <a:pt x="793" y="313"/>
                    <a:pt x="1023" y="230"/>
                    <a:pt x="1023" y="105"/>
                  </a:cubicBezTo>
                  <a:cubicBezTo>
                    <a:pt x="1023" y="397"/>
                    <a:pt x="1023" y="397"/>
                    <a:pt x="1023" y="397"/>
                  </a:cubicBezTo>
                  <a:cubicBezTo>
                    <a:pt x="1043" y="522"/>
                    <a:pt x="814" y="606"/>
                    <a:pt x="543" y="584"/>
                  </a:cubicBezTo>
                  <a:cubicBezTo>
                    <a:pt x="250" y="564"/>
                    <a:pt x="21" y="439"/>
                    <a:pt x="0" y="292"/>
                  </a:cubicBezTo>
                  <a:lnTo>
                    <a:pt x="0" y="0"/>
                  </a:lnTo>
                </a:path>
              </a:pathLst>
            </a:custGeom>
            <a:solidFill>
              <a:schemeClr val="tx2">
                <a:lumMod val="2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lnSpcReduction="1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8" name="Freeform 224">
              <a:extLst>
                <a:ext uri="{FF2B5EF4-FFF2-40B4-BE49-F238E27FC236}">
                  <a16:creationId xmlns:a16="http://schemas.microsoft.com/office/drawing/2014/main" xmlns="" id="{F926FECC-469B-4C7C-B3AC-995031A663B4}"/>
                </a:ext>
              </a:extLst>
            </p:cNvPr>
            <p:cNvSpPr>
              <a:spLocks noChangeArrowheads="1"/>
            </p:cNvSpPr>
            <p:nvPr/>
          </p:nvSpPr>
          <p:spPr bwMode="auto">
            <a:xfrm>
              <a:off x="4500" y="999"/>
              <a:ext cx="236" cy="117"/>
            </a:xfrm>
            <a:custGeom>
              <a:avLst/>
              <a:gdLst>
                <a:gd name="T0" fmla="*/ 1023 w 1044"/>
                <a:gd name="T1" fmla="*/ 313 h 522"/>
                <a:gd name="T2" fmla="*/ 1023 w 1044"/>
                <a:gd name="T3" fmla="*/ 313 h 522"/>
                <a:gd name="T4" fmla="*/ 501 w 1044"/>
                <a:gd name="T5" fmla="*/ 21 h 522"/>
                <a:gd name="T6" fmla="*/ 0 w 1044"/>
                <a:gd name="T7" fmla="*/ 208 h 522"/>
                <a:gd name="T8" fmla="*/ 543 w 1044"/>
                <a:gd name="T9" fmla="*/ 500 h 522"/>
                <a:gd name="T10" fmla="*/ 1023 w 1044"/>
                <a:gd name="T11" fmla="*/ 313 h 522"/>
              </a:gdLst>
              <a:ahLst/>
              <a:cxnLst>
                <a:cxn ang="0">
                  <a:pos x="T0" y="T1"/>
                </a:cxn>
                <a:cxn ang="0">
                  <a:pos x="T2" y="T3"/>
                </a:cxn>
                <a:cxn ang="0">
                  <a:pos x="T4" y="T5"/>
                </a:cxn>
                <a:cxn ang="0">
                  <a:pos x="T6" y="T7"/>
                </a:cxn>
                <a:cxn ang="0">
                  <a:pos x="T8" y="T9"/>
                </a:cxn>
                <a:cxn ang="0">
                  <a:pos x="T10" y="T11"/>
                </a:cxn>
              </a:cxnLst>
              <a:rect l="0" t="0" r="r" b="b"/>
              <a:pathLst>
                <a:path w="1044" h="522">
                  <a:moveTo>
                    <a:pt x="1023" y="313"/>
                  </a:moveTo>
                  <a:lnTo>
                    <a:pt x="1023" y="313"/>
                  </a:lnTo>
                  <a:cubicBezTo>
                    <a:pt x="1023" y="167"/>
                    <a:pt x="772" y="41"/>
                    <a:pt x="501" y="21"/>
                  </a:cubicBezTo>
                  <a:cubicBezTo>
                    <a:pt x="230" y="0"/>
                    <a:pt x="0" y="83"/>
                    <a:pt x="0" y="208"/>
                  </a:cubicBezTo>
                  <a:cubicBezTo>
                    <a:pt x="21" y="354"/>
                    <a:pt x="250" y="480"/>
                    <a:pt x="543" y="500"/>
                  </a:cubicBezTo>
                  <a:cubicBezTo>
                    <a:pt x="814" y="521"/>
                    <a:pt x="1043" y="438"/>
                    <a:pt x="1023" y="313"/>
                  </a:cubicBezTo>
                </a:path>
              </a:pathLst>
            </a:custGeom>
            <a:solidFill>
              <a:schemeClr val="tx2">
                <a:lumMod val="9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9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9" name="Freeform 225">
              <a:extLst>
                <a:ext uri="{FF2B5EF4-FFF2-40B4-BE49-F238E27FC236}">
                  <a16:creationId xmlns:a16="http://schemas.microsoft.com/office/drawing/2014/main" xmlns="" id="{B46BF33A-1A94-41C8-9FEA-1AA63FF99846}"/>
                </a:ext>
              </a:extLst>
            </p:cNvPr>
            <p:cNvSpPr>
              <a:spLocks noChangeArrowheads="1"/>
            </p:cNvSpPr>
            <p:nvPr/>
          </p:nvSpPr>
          <p:spPr bwMode="auto">
            <a:xfrm>
              <a:off x="4500" y="1046"/>
              <a:ext cx="236" cy="137"/>
            </a:xfrm>
            <a:custGeom>
              <a:avLst/>
              <a:gdLst>
                <a:gd name="T0" fmla="*/ 0 w 1044"/>
                <a:gd name="T1" fmla="*/ 0 h 607"/>
                <a:gd name="T2" fmla="*/ 0 w 1044"/>
                <a:gd name="T3" fmla="*/ 0 h 607"/>
                <a:gd name="T4" fmla="*/ 543 w 1044"/>
                <a:gd name="T5" fmla="*/ 292 h 607"/>
                <a:gd name="T6" fmla="*/ 1023 w 1044"/>
                <a:gd name="T7" fmla="*/ 105 h 607"/>
                <a:gd name="T8" fmla="*/ 1043 w 1044"/>
                <a:gd name="T9" fmla="*/ 397 h 607"/>
                <a:gd name="T10" fmla="*/ 543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0" y="272"/>
                    <a:pt x="543" y="292"/>
                  </a:cubicBezTo>
                  <a:cubicBezTo>
                    <a:pt x="814" y="313"/>
                    <a:pt x="1043" y="230"/>
                    <a:pt x="1023" y="105"/>
                  </a:cubicBezTo>
                  <a:cubicBezTo>
                    <a:pt x="1043" y="397"/>
                    <a:pt x="1043" y="397"/>
                    <a:pt x="1043" y="397"/>
                  </a:cubicBezTo>
                  <a:cubicBezTo>
                    <a:pt x="1043" y="522"/>
                    <a:pt x="835" y="606"/>
                    <a:pt x="543" y="584"/>
                  </a:cubicBezTo>
                  <a:cubicBezTo>
                    <a:pt x="272" y="563"/>
                    <a:pt x="21" y="439"/>
                    <a:pt x="21" y="292"/>
                  </a:cubicBezTo>
                  <a:lnTo>
                    <a:pt x="0" y="0"/>
                  </a:lnTo>
                </a:path>
              </a:pathLst>
            </a:custGeom>
            <a:solidFill>
              <a:schemeClr val="tx2">
                <a:lumMod val="2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lnSpcReduction="1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0" name="Freeform 226">
              <a:extLst>
                <a:ext uri="{FF2B5EF4-FFF2-40B4-BE49-F238E27FC236}">
                  <a16:creationId xmlns:a16="http://schemas.microsoft.com/office/drawing/2014/main" xmlns="" id="{F53AA047-94D4-4B9A-A2EA-80D25A241B5D}"/>
                </a:ext>
              </a:extLst>
            </p:cNvPr>
            <p:cNvSpPr>
              <a:spLocks noChangeArrowheads="1"/>
            </p:cNvSpPr>
            <p:nvPr/>
          </p:nvSpPr>
          <p:spPr bwMode="auto">
            <a:xfrm>
              <a:off x="4855" y="1175"/>
              <a:ext cx="232" cy="121"/>
            </a:xfrm>
            <a:custGeom>
              <a:avLst/>
              <a:gdLst>
                <a:gd name="T0" fmla="*/ 1022 w 1023"/>
                <a:gd name="T1" fmla="*/ 314 h 544"/>
                <a:gd name="T2" fmla="*/ 1022 w 1023"/>
                <a:gd name="T3" fmla="*/ 314 h 544"/>
                <a:gd name="T4" fmla="*/ 501 w 1023"/>
                <a:gd name="T5" fmla="*/ 43 h 544"/>
                <a:gd name="T6" fmla="*/ 0 w 1023"/>
                <a:gd name="T7" fmla="*/ 230 h 544"/>
                <a:gd name="T8" fmla="*/ 521 w 1023"/>
                <a:gd name="T9" fmla="*/ 522 h 544"/>
                <a:gd name="T10" fmla="*/ 1022 w 1023"/>
                <a:gd name="T11" fmla="*/ 314 h 544"/>
              </a:gdLst>
              <a:ahLst/>
              <a:cxnLst>
                <a:cxn ang="0">
                  <a:pos x="T0" y="T1"/>
                </a:cxn>
                <a:cxn ang="0">
                  <a:pos x="T2" y="T3"/>
                </a:cxn>
                <a:cxn ang="0">
                  <a:pos x="T4" y="T5"/>
                </a:cxn>
                <a:cxn ang="0">
                  <a:pos x="T6" y="T7"/>
                </a:cxn>
                <a:cxn ang="0">
                  <a:pos x="T8" y="T9"/>
                </a:cxn>
                <a:cxn ang="0">
                  <a:pos x="T10" y="T11"/>
                </a:cxn>
              </a:cxnLst>
              <a:rect l="0" t="0" r="r" b="b"/>
              <a:pathLst>
                <a:path w="1023" h="544">
                  <a:moveTo>
                    <a:pt x="1022" y="314"/>
                  </a:moveTo>
                  <a:lnTo>
                    <a:pt x="1022" y="314"/>
                  </a:lnTo>
                  <a:cubicBezTo>
                    <a:pt x="1022" y="188"/>
                    <a:pt x="772" y="63"/>
                    <a:pt x="501" y="43"/>
                  </a:cubicBezTo>
                  <a:cubicBezTo>
                    <a:pt x="209" y="0"/>
                    <a:pt x="0" y="84"/>
                    <a:pt x="0" y="230"/>
                  </a:cubicBezTo>
                  <a:cubicBezTo>
                    <a:pt x="21" y="355"/>
                    <a:pt x="250" y="480"/>
                    <a:pt x="521" y="522"/>
                  </a:cubicBezTo>
                  <a:cubicBezTo>
                    <a:pt x="814" y="543"/>
                    <a:pt x="1022" y="460"/>
                    <a:pt x="1022" y="314"/>
                  </a:cubicBezTo>
                </a:path>
              </a:pathLst>
            </a:custGeom>
            <a:solidFill>
              <a:schemeClr val="tx2">
                <a:lumMod val="9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9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1" name="Freeform 227">
              <a:extLst>
                <a:ext uri="{FF2B5EF4-FFF2-40B4-BE49-F238E27FC236}">
                  <a16:creationId xmlns:a16="http://schemas.microsoft.com/office/drawing/2014/main" xmlns="" id="{AC24ACF1-D79D-4C47-B873-F846237F9547}"/>
                </a:ext>
              </a:extLst>
            </p:cNvPr>
            <p:cNvSpPr>
              <a:spLocks noChangeArrowheads="1"/>
            </p:cNvSpPr>
            <p:nvPr/>
          </p:nvSpPr>
          <p:spPr bwMode="auto">
            <a:xfrm>
              <a:off x="4855" y="1225"/>
              <a:ext cx="236" cy="137"/>
            </a:xfrm>
            <a:custGeom>
              <a:avLst/>
              <a:gdLst>
                <a:gd name="T0" fmla="*/ 0 w 1044"/>
                <a:gd name="T1" fmla="*/ 0 h 606"/>
                <a:gd name="T2" fmla="*/ 0 w 1044"/>
                <a:gd name="T3" fmla="*/ 0 h 606"/>
                <a:gd name="T4" fmla="*/ 521 w 1044"/>
                <a:gd name="T5" fmla="*/ 292 h 606"/>
                <a:gd name="T6" fmla="*/ 1022 w 1044"/>
                <a:gd name="T7" fmla="*/ 84 h 606"/>
                <a:gd name="T8" fmla="*/ 1043 w 1044"/>
                <a:gd name="T9" fmla="*/ 375 h 606"/>
                <a:gd name="T10" fmla="*/ 543 w 1044"/>
                <a:gd name="T11" fmla="*/ 584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92"/>
                  </a:cubicBezTo>
                  <a:cubicBezTo>
                    <a:pt x="814" y="313"/>
                    <a:pt x="1022" y="230"/>
                    <a:pt x="1022" y="84"/>
                  </a:cubicBezTo>
                  <a:cubicBezTo>
                    <a:pt x="1043" y="375"/>
                    <a:pt x="1043" y="375"/>
                    <a:pt x="1043" y="375"/>
                  </a:cubicBezTo>
                  <a:cubicBezTo>
                    <a:pt x="1043" y="521"/>
                    <a:pt x="814" y="605"/>
                    <a:pt x="543" y="584"/>
                  </a:cubicBezTo>
                  <a:cubicBezTo>
                    <a:pt x="271" y="542"/>
                    <a:pt x="21" y="417"/>
                    <a:pt x="21" y="292"/>
                  </a:cubicBezTo>
                  <a:lnTo>
                    <a:pt x="0" y="0"/>
                  </a:lnTo>
                </a:path>
              </a:pathLst>
            </a:custGeom>
            <a:solidFill>
              <a:schemeClr val="tx2">
                <a:lumMod val="2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lnSpcReduction="1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2" name="Freeform 228">
              <a:extLst>
                <a:ext uri="{FF2B5EF4-FFF2-40B4-BE49-F238E27FC236}">
                  <a16:creationId xmlns:a16="http://schemas.microsoft.com/office/drawing/2014/main" xmlns="" id="{767F39F5-1EB4-42C7-ACA2-628E019686C2}"/>
                </a:ext>
              </a:extLst>
            </p:cNvPr>
            <p:cNvSpPr>
              <a:spLocks noChangeArrowheads="1"/>
            </p:cNvSpPr>
            <p:nvPr/>
          </p:nvSpPr>
          <p:spPr bwMode="auto">
            <a:xfrm>
              <a:off x="4808" y="876"/>
              <a:ext cx="230" cy="121"/>
            </a:xfrm>
            <a:custGeom>
              <a:avLst/>
              <a:gdLst>
                <a:gd name="T0" fmla="*/ 1022 w 1023"/>
                <a:gd name="T1" fmla="*/ 313 h 544"/>
                <a:gd name="T2" fmla="*/ 1022 w 1023"/>
                <a:gd name="T3" fmla="*/ 313 h 544"/>
                <a:gd name="T4" fmla="*/ 500 w 1023"/>
                <a:gd name="T5" fmla="*/ 21 h 544"/>
                <a:gd name="T6" fmla="*/ 0 w 1023"/>
                <a:gd name="T7" fmla="*/ 209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22" y="188"/>
                    <a:pt x="771" y="63"/>
                    <a:pt x="500" y="21"/>
                  </a:cubicBezTo>
                  <a:cubicBezTo>
                    <a:pt x="208" y="0"/>
                    <a:pt x="0" y="84"/>
                    <a:pt x="0" y="209"/>
                  </a:cubicBezTo>
                  <a:cubicBezTo>
                    <a:pt x="20" y="355"/>
                    <a:pt x="250" y="480"/>
                    <a:pt x="521" y="501"/>
                  </a:cubicBezTo>
                  <a:cubicBezTo>
                    <a:pt x="813" y="543"/>
                    <a:pt x="1022" y="439"/>
                    <a:pt x="1022" y="313"/>
                  </a:cubicBezTo>
                </a:path>
              </a:pathLst>
            </a:custGeom>
            <a:solidFill>
              <a:schemeClr val="tx2">
                <a:lumMod val="9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9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3" name="Freeform 229">
              <a:extLst>
                <a:ext uri="{FF2B5EF4-FFF2-40B4-BE49-F238E27FC236}">
                  <a16:creationId xmlns:a16="http://schemas.microsoft.com/office/drawing/2014/main" xmlns="" id="{F8DDD09C-5E09-4175-B0DA-A5CE3F162C92}"/>
                </a:ext>
              </a:extLst>
            </p:cNvPr>
            <p:cNvSpPr>
              <a:spLocks noChangeArrowheads="1"/>
            </p:cNvSpPr>
            <p:nvPr/>
          </p:nvSpPr>
          <p:spPr bwMode="auto">
            <a:xfrm>
              <a:off x="4808" y="923"/>
              <a:ext cx="236" cy="141"/>
            </a:xfrm>
            <a:custGeom>
              <a:avLst/>
              <a:gdLst>
                <a:gd name="T0" fmla="*/ 0 w 1043"/>
                <a:gd name="T1" fmla="*/ 0 h 627"/>
                <a:gd name="T2" fmla="*/ 0 w 1043"/>
                <a:gd name="T3" fmla="*/ 0 h 627"/>
                <a:gd name="T4" fmla="*/ 521 w 1043"/>
                <a:gd name="T5" fmla="*/ 292 h 627"/>
                <a:gd name="T6" fmla="*/ 1022 w 1043"/>
                <a:gd name="T7" fmla="*/ 104 h 627"/>
                <a:gd name="T8" fmla="*/ 1042 w 1043"/>
                <a:gd name="T9" fmla="*/ 397 h 627"/>
                <a:gd name="T10" fmla="*/ 542 w 1043"/>
                <a:gd name="T11" fmla="*/ 584 h 627"/>
                <a:gd name="T12" fmla="*/ 20 w 1043"/>
                <a:gd name="T13" fmla="*/ 292 h 627"/>
                <a:gd name="T14" fmla="*/ 0 w 1043"/>
                <a:gd name="T15" fmla="*/ 0 h 6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3" h="627">
                  <a:moveTo>
                    <a:pt x="0" y="0"/>
                  </a:moveTo>
                  <a:lnTo>
                    <a:pt x="0" y="0"/>
                  </a:lnTo>
                  <a:cubicBezTo>
                    <a:pt x="20" y="146"/>
                    <a:pt x="250" y="271"/>
                    <a:pt x="521" y="292"/>
                  </a:cubicBezTo>
                  <a:cubicBezTo>
                    <a:pt x="813" y="334"/>
                    <a:pt x="1022" y="230"/>
                    <a:pt x="1022" y="104"/>
                  </a:cubicBezTo>
                  <a:cubicBezTo>
                    <a:pt x="1042" y="397"/>
                    <a:pt x="1042" y="397"/>
                    <a:pt x="1042" y="397"/>
                  </a:cubicBezTo>
                  <a:cubicBezTo>
                    <a:pt x="1042" y="521"/>
                    <a:pt x="813" y="626"/>
                    <a:pt x="542" y="584"/>
                  </a:cubicBezTo>
                  <a:cubicBezTo>
                    <a:pt x="271" y="563"/>
                    <a:pt x="20" y="438"/>
                    <a:pt x="20" y="292"/>
                  </a:cubicBezTo>
                  <a:lnTo>
                    <a:pt x="0" y="0"/>
                  </a:lnTo>
                </a:path>
              </a:pathLst>
            </a:custGeom>
            <a:solidFill>
              <a:schemeClr val="tx2">
                <a:lumMod val="2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lnSpcReduction="1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4" name="Freeform 230">
              <a:extLst>
                <a:ext uri="{FF2B5EF4-FFF2-40B4-BE49-F238E27FC236}">
                  <a16:creationId xmlns:a16="http://schemas.microsoft.com/office/drawing/2014/main" xmlns="" id="{4C56B656-07F9-4B3C-9987-613CF2ED2B19}"/>
                </a:ext>
              </a:extLst>
            </p:cNvPr>
            <p:cNvSpPr>
              <a:spLocks noChangeArrowheads="1"/>
            </p:cNvSpPr>
            <p:nvPr/>
          </p:nvSpPr>
          <p:spPr bwMode="auto">
            <a:xfrm>
              <a:off x="5162" y="1056"/>
              <a:ext cx="232" cy="117"/>
            </a:xfrm>
            <a:custGeom>
              <a:avLst/>
              <a:gdLst>
                <a:gd name="T0" fmla="*/ 1022 w 1023"/>
                <a:gd name="T1" fmla="*/ 313 h 522"/>
                <a:gd name="T2" fmla="*/ 1022 w 1023"/>
                <a:gd name="T3" fmla="*/ 313 h 522"/>
                <a:gd name="T4" fmla="*/ 500 w 1023"/>
                <a:gd name="T5" fmla="*/ 21 h 522"/>
                <a:gd name="T6" fmla="*/ 0 w 1023"/>
                <a:gd name="T7" fmla="*/ 208 h 522"/>
                <a:gd name="T8" fmla="*/ 522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67"/>
                    <a:pt x="772" y="42"/>
                    <a:pt x="500" y="21"/>
                  </a:cubicBezTo>
                  <a:cubicBezTo>
                    <a:pt x="209" y="0"/>
                    <a:pt x="0" y="84"/>
                    <a:pt x="0" y="208"/>
                  </a:cubicBezTo>
                  <a:cubicBezTo>
                    <a:pt x="21" y="355"/>
                    <a:pt x="250" y="480"/>
                    <a:pt x="522" y="501"/>
                  </a:cubicBezTo>
                  <a:cubicBezTo>
                    <a:pt x="813" y="521"/>
                    <a:pt x="1022" y="438"/>
                    <a:pt x="1022" y="313"/>
                  </a:cubicBezTo>
                </a:path>
              </a:pathLst>
            </a:custGeom>
            <a:solidFill>
              <a:schemeClr val="tx2">
                <a:lumMod val="9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9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5" name="Freeform 231">
              <a:extLst>
                <a:ext uri="{FF2B5EF4-FFF2-40B4-BE49-F238E27FC236}">
                  <a16:creationId xmlns:a16="http://schemas.microsoft.com/office/drawing/2014/main" xmlns="" id="{1CBE27D7-26F7-4B6A-963D-BE25E1895402}"/>
                </a:ext>
              </a:extLst>
            </p:cNvPr>
            <p:cNvSpPr>
              <a:spLocks noChangeArrowheads="1"/>
            </p:cNvSpPr>
            <p:nvPr/>
          </p:nvSpPr>
          <p:spPr bwMode="auto">
            <a:xfrm>
              <a:off x="5162" y="1102"/>
              <a:ext cx="236" cy="137"/>
            </a:xfrm>
            <a:custGeom>
              <a:avLst/>
              <a:gdLst>
                <a:gd name="T0" fmla="*/ 0 w 1044"/>
                <a:gd name="T1" fmla="*/ 0 h 607"/>
                <a:gd name="T2" fmla="*/ 0 w 1044"/>
                <a:gd name="T3" fmla="*/ 0 h 607"/>
                <a:gd name="T4" fmla="*/ 522 w 1044"/>
                <a:gd name="T5" fmla="*/ 293 h 607"/>
                <a:gd name="T6" fmla="*/ 1022 w 1044"/>
                <a:gd name="T7" fmla="*/ 105 h 607"/>
                <a:gd name="T8" fmla="*/ 1022 w 1044"/>
                <a:gd name="T9" fmla="*/ 397 h 607"/>
                <a:gd name="T10" fmla="*/ 542 w 1044"/>
                <a:gd name="T11" fmla="*/ 584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7"/>
                    <a:pt x="250" y="272"/>
                    <a:pt x="522" y="293"/>
                  </a:cubicBezTo>
                  <a:cubicBezTo>
                    <a:pt x="813" y="313"/>
                    <a:pt x="1022" y="230"/>
                    <a:pt x="1022" y="105"/>
                  </a:cubicBezTo>
                  <a:cubicBezTo>
                    <a:pt x="1022" y="397"/>
                    <a:pt x="1022" y="397"/>
                    <a:pt x="1022" y="397"/>
                  </a:cubicBezTo>
                  <a:cubicBezTo>
                    <a:pt x="1043" y="522"/>
                    <a:pt x="813" y="606"/>
                    <a:pt x="542" y="584"/>
                  </a:cubicBezTo>
                  <a:cubicBezTo>
                    <a:pt x="250" y="564"/>
                    <a:pt x="21" y="439"/>
                    <a:pt x="21" y="293"/>
                  </a:cubicBezTo>
                  <a:lnTo>
                    <a:pt x="0" y="0"/>
                  </a:lnTo>
                </a:path>
              </a:pathLst>
            </a:custGeom>
            <a:solidFill>
              <a:schemeClr val="tx2">
                <a:lumMod val="2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lnSpcReduction="10000"/>
            </a:bodyPr>
            <a:lstStyle/>
            <a:p>
              <a:pPr eaLnBrk="1">
                <a:lnSpc>
                  <a:spcPct val="93000"/>
                </a:lnSpc>
                <a:buClr>
                  <a:srgbClr val="000000"/>
                </a:buClr>
                <a:buSzPct val="100000"/>
                <a:buFont typeface="Times New Roman" charset="0"/>
                <a:buNone/>
                <a:defRPr/>
              </a:pPr>
              <a:endParaRPr lang="en-US">
                <a:ea typeface="+mn-ea"/>
                <a:cs typeface="+mn-cs"/>
              </a:endParaRPr>
            </a:p>
          </p:txBody>
        </p:sp>
      </p:grpSp>
      <p:grpSp>
        <p:nvGrpSpPr>
          <p:cNvPr id="245" name="Group 204">
            <a:extLst>
              <a:ext uri="{FF2B5EF4-FFF2-40B4-BE49-F238E27FC236}">
                <a16:creationId xmlns:a16="http://schemas.microsoft.com/office/drawing/2014/main" xmlns="" id="{D018BBB2-203A-49AE-9F59-4ACC2A11351B}"/>
              </a:ext>
            </a:extLst>
          </p:cNvPr>
          <p:cNvGrpSpPr>
            <a:grpSpLocks/>
          </p:cNvGrpSpPr>
          <p:nvPr/>
        </p:nvGrpSpPr>
        <p:grpSpPr bwMode="auto">
          <a:xfrm flipH="1">
            <a:off x="4794370" y="940381"/>
            <a:ext cx="2692028" cy="1961619"/>
            <a:chOff x="3658" y="852"/>
            <a:chExt cx="1986" cy="1447"/>
          </a:xfrm>
        </p:grpSpPr>
        <p:sp>
          <p:nvSpPr>
            <p:cNvPr id="246" name="Freeform 533">
              <a:extLst>
                <a:ext uri="{FF2B5EF4-FFF2-40B4-BE49-F238E27FC236}">
                  <a16:creationId xmlns:a16="http://schemas.microsoft.com/office/drawing/2014/main" xmlns="" id="{D5A65444-13EB-4BDC-A404-7E562966E05C}"/>
                </a:ext>
              </a:extLst>
            </p:cNvPr>
            <p:cNvSpPr>
              <a:spLocks noChangeArrowheads="1"/>
            </p:cNvSpPr>
            <p:nvPr/>
          </p:nvSpPr>
          <p:spPr bwMode="auto">
            <a:xfrm>
              <a:off x="3658" y="1419"/>
              <a:ext cx="662" cy="880"/>
            </a:xfrm>
            <a:custGeom>
              <a:avLst/>
              <a:gdLst>
                <a:gd name="T0" fmla="*/ 2921 w 2922"/>
                <a:gd name="T1" fmla="*/ 3879 h 3880"/>
                <a:gd name="T2" fmla="*/ 0 w 2922"/>
                <a:gd name="T3" fmla="*/ 2629 h 3880"/>
                <a:gd name="T4" fmla="*/ 0 w 2922"/>
                <a:gd name="T5" fmla="*/ 0 h 3880"/>
                <a:gd name="T6" fmla="*/ 2921 w 2922"/>
                <a:gd name="T7" fmla="*/ 1251 h 3880"/>
                <a:gd name="T8" fmla="*/ 2921 w 2922"/>
                <a:gd name="T9" fmla="*/ 3879 h 3880"/>
              </a:gdLst>
              <a:ahLst/>
              <a:cxnLst>
                <a:cxn ang="0">
                  <a:pos x="T0" y="T1"/>
                </a:cxn>
                <a:cxn ang="0">
                  <a:pos x="T2" y="T3"/>
                </a:cxn>
                <a:cxn ang="0">
                  <a:pos x="T4" y="T5"/>
                </a:cxn>
                <a:cxn ang="0">
                  <a:pos x="T6" y="T7"/>
                </a:cxn>
                <a:cxn ang="0">
                  <a:pos x="T8" y="T9"/>
                </a:cxn>
              </a:cxnLst>
              <a:rect l="0" t="0" r="r" b="b"/>
              <a:pathLst>
                <a:path w="2922" h="3880">
                  <a:moveTo>
                    <a:pt x="2921" y="3879"/>
                  </a:moveTo>
                  <a:lnTo>
                    <a:pt x="0" y="2629"/>
                  </a:lnTo>
                  <a:lnTo>
                    <a:pt x="0" y="0"/>
                  </a:lnTo>
                  <a:lnTo>
                    <a:pt x="2921" y="1251"/>
                  </a:lnTo>
                  <a:lnTo>
                    <a:pt x="2921" y="3879"/>
                  </a:lnTo>
                </a:path>
              </a:pathLst>
            </a:custGeom>
            <a:gradFill flip="none" rotWithShape="1">
              <a:gsLst>
                <a:gs pos="0">
                  <a:schemeClr val="accent2">
                    <a:lumMod val="67000"/>
                  </a:schemeClr>
                </a:gs>
                <a:gs pos="48000">
                  <a:schemeClr val="accent2">
                    <a:lumMod val="97000"/>
                    <a:lumOff val="3000"/>
                  </a:schemeClr>
                </a:gs>
                <a:gs pos="100000">
                  <a:schemeClr val="accent2">
                    <a:lumMod val="60000"/>
                    <a:lumOff val="40000"/>
                  </a:schemeClr>
                </a:gs>
              </a:gsLst>
              <a:lin ang="16200000" scaled="1"/>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47" name="Freeform 534">
              <a:extLst>
                <a:ext uri="{FF2B5EF4-FFF2-40B4-BE49-F238E27FC236}">
                  <a16:creationId xmlns:a16="http://schemas.microsoft.com/office/drawing/2014/main" xmlns="" id="{539DBA58-50DE-4778-9476-B67D5DA6C207}"/>
                </a:ext>
              </a:extLst>
            </p:cNvPr>
            <p:cNvSpPr>
              <a:spLocks noChangeArrowheads="1"/>
            </p:cNvSpPr>
            <p:nvPr/>
          </p:nvSpPr>
          <p:spPr bwMode="auto">
            <a:xfrm>
              <a:off x="4320" y="1133"/>
              <a:ext cx="1324" cy="1166"/>
            </a:xfrm>
            <a:custGeom>
              <a:avLst/>
              <a:gdLst>
                <a:gd name="T0" fmla="*/ 2920 w 5842"/>
                <a:gd name="T1" fmla="*/ 1272 h 5152"/>
                <a:gd name="T2" fmla="*/ 0 w 5842"/>
                <a:gd name="T3" fmla="*/ 2523 h 5152"/>
                <a:gd name="T4" fmla="*/ 0 w 5842"/>
                <a:gd name="T5" fmla="*/ 5151 h 5152"/>
                <a:gd name="T6" fmla="*/ 2920 w 5842"/>
                <a:gd name="T7" fmla="*/ 3901 h 5152"/>
                <a:gd name="T8" fmla="*/ 5841 w 5842"/>
                <a:gd name="T9" fmla="*/ 2649 h 5152"/>
                <a:gd name="T10" fmla="*/ 5841 w 5842"/>
                <a:gd name="T11" fmla="*/ 0 h 5152"/>
                <a:gd name="T12" fmla="*/ 2920 w 5842"/>
                <a:gd name="T13" fmla="*/ 1272 h 5152"/>
              </a:gdLst>
              <a:ahLst/>
              <a:cxnLst>
                <a:cxn ang="0">
                  <a:pos x="T0" y="T1"/>
                </a:cxn>
                <a:cxn ang="0">
                  <a:pos x="T2" y="T3"/>
                </a:cxn>
                <a:cxn ang="0">
                  <a:pos x="T4" y="T5"/>
                </a:cxn>
                <a:cxn ang="0">
                  <a:pos x="T6" y="T7"/>
                </a:cxn>
                <a:cxn ang="0">
                  <a:pos x="T8" y="T9"/>
                </a:cxn>
                <a:cxn ang="0">
                  <a:pos x="T10" y="T11"/>
                </a:cxn>
                <a:cxn ang="0">
                  <a:pos x="T12" y="T13"/>
                </a:cxn>
              </a:cxnLst>
              <a:rect l="0" t="0" r="r" b="b"/>
              <a:pathLst>
                <a:path w="5842" h="5152">
                  <a:moveTo>
                    <a:pt x="2920" y="1272"/>
                  </a:moveTo>
                  <a:lnTo>
                    <a:pt x="0" y="2523"/>
                  </a:lnTo>
                  <a:lnTo>
                    <a:pt x="0" y="5151"/>
                  </a:lnTo>
                  <a:lnTo>
                    <a:pt x="2920" y="3901"/>
                  </a:lnTo>
                  <a:lnTo>
                    <a:pt x="5841" y="2649"/>
                  </a:lnTo>
                  <a:lnTo>
                    <a:pt x="5841" y="0"/>
                  </a:lnTo>
                  <a:lnTo>
                    <a:pt x="2920" y="1272"/>
                  </a:lnTo>
                </a:path>
              </a:pathLst>
            </a:custGeom>
            <a:gradFill flip="none" rotWithShape="1">
              <a:gsLst>
                <a:gs pos="0">
                  <a:schemeClr val="accent2">
                    <a:lumMod val="89000"/>
                  </a:schemeClr>
                </a:gs>
                <a:gs pos="23000">
                  <a:schemeClr val="accent2">
                    <a:lumMod val="89000"/>
                  </a:schemeClr>
                </a:gs>
                <a:gs pos="69000">
                  <a:schemeClr val="accent2">
                    <a:lumMod val="75000"/>
                  </a:schemeClr>
                </a:gs>
                <a:gs pos="97000">
                  <a:schemeClr val="accent2">
                    <a:lumMod val="70000"/>
                  </a:schemeClr>
                </a:gs>
              </a:gsLst>
              <a:path path="circle">
                <a:fillToRect l="50000" t="50000" r="50000" b="5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dirty="0">
                <a:ea typeface="+mn-ea"/>
                <a:cs typeface="+mn-cs"/>
              </a:endParaRPr>
            </a:p>
          </p:txBody>
        </p:sp>
        <p:sp>
          <p:nvSpPr>
            <p:cNvPr id="248" name="Freeform 535">
              <a:extLst>
                <a:ext uri="{FF2B5EF4-FFF2-40B4-BE49-F238E27FC236}">
                  <a16:creationId xmlns:a16="http://schemas.microsoft.com/office/drawing/2014/main" xmlns="" id="{3610441D-9AD7-48ED-A834-7A8E2FF8DA0E}"/>
                </a:ext>
              </a:extLst>
            </p:cNvPr>
            <p:cNvSpPr>
              <a:spLocks noChangeArrowheads="1"/>
            </p:cNvSpPr>
            <p:nvPr/>
          </p:nvSpPr>
          <p:spPr bwMode="auto">
            <a:xfrm>
              <a:off x="3658" y="852"/>
              <a:ext cx="1986" cy="856"/>
            </a:xfrm>
            <a:custGeom>
              <a:avLst/>
              <a:gdLst>
                <a:gd name="T0" fmla="*/ 5841 w 8763"/>
                <a:gd name="T1" fmla="*/ 0 h 3776"/>
                <a:gd name="T2" fmla="*/ 2921 w 8763"/>
                <a:gd name="T3" fmla="*/ 1252 h 3776"/>
                <a:gd name="T4" fmla="*/ 0 w 8763"/>
                <a:gd name="T5" fmla="*/ 2524 h 3776"/>
                <a:gd name="T6" fmla="*/ 2921 w 8763"/>
                <a:gd name="T7" fmla="*/ 3775 h 3776"/>
                <a:gd name="T8" fmla="*/ 5841 w 8763"/>
                <a:gd name="T9" fmla="*/ 2524 h 3776"/>
                <a:gd name="T10" fmla="*/ 8762 w 8763"/>
                <a:gd name="T11" fmla="*/ 1252 h 3776"/>
                <a:gd name="T12" fmla="*/ 5841 w 8763"/>
                <a:gd name="T13" fmla="*/ 0 h 3776"/>
              </a:gdLst>
              <a:ahLst/>
              <a:cxnLst>
                <a:cxn ang="0">
                  <a:pos x="T0" y="T1"/>
                </a:cxn>
                <a:cxn ang="0">
                  <a:pos x="T2" y="T3"/>
                </a:cxn>
                <a:cxn ang="0">
                  <a:pos x="T4" y="T5"/>
                </a:cxn>
                <a:cxn ang="0">
                  <a:pos x="T6" y="T7"/>
                </a:cxn>
                <a:cxn ang="0">
                  <a:pos x="T8" y="T9"/>
                </a:cxn>
                <a:cxn ang="0">
                  <a:pos x="T10" y="T11"/>
                </a:cxn>
                <a:cxn ang="0">
                  <a:pos x="T12" y="T13"/>
                </a:cxn>
              </a:cxnLst>
              <a:rect l="0" t="0" r="r" b="b"/>
              <a:pathLst>
                <a:path w="8763" h="3776">
                  <a:moveTo>
                    <a:pt x="5841" y="0"/>
                  </a:moveTo>
                  <a:lnTo>
                    <a:pt x="2921" y="1252"/>
                  </a:lnTo>
                  <a:lnTo>
                    <a:pt x="0" y="2524"/>
                  </a:lnTo>
                  <a:lnTo>
                    <a:pt x="2921" y="3775"/>
                  </a:lnTo>
                  <a:lnTo>
                    <a:pt x="5841" y="2524"/>
                  </a:lnTo>
                  <a:lnTo>
                    <a:pt x="8762" y="1252"/>
                  </a:lnTo>
                  <a:lnTo>
                    <a:pt x="5841" y="0"/>
                  </a:lnTo>
                </a:path>
              </a:pathLst>
            </a:custGeom>
            <a:gradFill flip="none" rotWithShape="1">
              <a:gsLst>
                <a:gs pos="0">
                  <a:schemeClr val="accent2">
                    <a:lumMod val="5000"/>
                    <a:lumOff val="95000"/>
                  </a:schemeClr>
                </a:gs>
                <a:gs pos="74000">
                  <a:schemeClr val="accent2">
                    <a:lumMod val="45000"/>
                    <a:lumOff val="55000"/>
                  </a:schemeClr>
                </a:gs>
                <a:gs pos="83000">
                  <a:schemeClr val="accent2">
                    <a:lumMod val="45000"/>
                    <a:lumOff val="55000"/>
                  </a:schemeClr>
                </a:gs>
                <a:gs pos="100000">
                  <a:schemeClr val="accent2">
                    <a:lumMod val="30000"/>
                    <a:lumOff val="70000"/>
                  </a:schemeClr>
                </a:gs>
              </a:gsLst>
              <a:lin ang="5400000" scaled="1"/>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49" name="Freeform 536">
              <a:extLst>
                <a:ext uri="{FF2B5EF4-FFF2-40B4-BE49-F238E27FC236}">
                  <a16:creationId xmlns:a16="http://schemas.microsoft.com/office/drawing/2014/main" xmlns="" id="{87908D8F-2585-4A3F-AEE5-E5959D9E077E}"/>
                </a:ext>
              </a:extLst>
            </p:cNvPr>
            <p:cNvSpPr>
              <a:spLocks noChangeArrowheads="1"/>
            </p:cNvSpPr>
            <p:nvPr/>
          </p:nvSpPr>
          <p:spPr bwMode="auto">
            <a:xfrm>
              <a:off x="3872" y="1246"/>
              <a:ext cx="234" cy="121"/>
            </a:xfrm>
            <a:custGeom>
              <a:avLst/>
              <a:gdLst>
                <a:gd name="T0" fmla="*/ 1022 w 1044"/>
                <a:gd name="T1" fmla="*/ 333 h 543"/>
                <a:gd name="T2" fmla="*/ 1022 w 1044"/>
                <a:gd name="T3" fmla="*/ 333 h 543"/>
                <a:gd name="T4" fmla="*/ 500 w 1044"/>
                <a:gd name="T5" fmla="*/ 41 h 543"/>
                <a:gd name="T6" fmla="*/ 20 w 1044"/>
                <a:gd name="T7" fmla="*/ 229 h 543"/>
                <a:gd name="T8" fmla="*/ 542 w 1044"/>
                <a:gd name="T9" fmla="*/ 521 h 543"/>
                <a:gd name="T10" fmla="*/ 1022 w 1044"/>
                <a:gd name="T11" fmla="*/ 333 h 543"/>
              </a:gdLst>
              <a:ahLst/>
              <a:cxnLst>
                <a:cxn ang="0">
                  <a:pos x="T0" y="T1"/>
                </a:cxn>
                <a:cxn ang="0">
                  <a:pos x="T2" y="T3"/>
                </a:cxn>
                <a:cxn ang="0">
                  <a:pos x="T4" y="T5"/>
                </a:cxn>
                <a:cxn ang="0">
                  <a:pos x="T6" y="T7"/>
                </a:cxn>
                <a:cxn ang="0">
                  <a:pos x="T8" y="T9"/>
                </a:cxn>
                <a:cxn ang="0">
                  <a:pos x="T10" y="T11"/>
                </a:cxn>
              </a:cxnLst>
              <a:rect l="0" t="0" r="r" b="b"/>
              <a:pathLst>
                <a:path w="1044" h="543">
                  <a:moveTo>
                    <a:pt x="1022" y="333"/>
                  </a:moveTo>
                  <a:lnTo>
                    <a:pt x="1022" y="333"/>
                  </a:lnTo>
                  <a:cubicBezTo>
                    <a:pt x="1022" y="187"/>
                    <a:pt x="793" y="62"/>
                    <a:pt x="500" y="41"/>
                  </a:cubicBezTo>
                  <a:cubicBezTo>
                    <a:pt x="229" y="0"/>
                    <a:pt x="0" y="104"/>
                    <a:pt x="20" y="229"/>
                  </a:cubicBezTo>
                  <a:cubicBezTo>
                    <a:pt x="20" y="354"/>
                    <a:pt x="250" y="479"/>
                    <a:pt x="542" y="521"/>
                  </a:cubicBezTo>
                  <a:cubicBezTo>
                    <a:pt x="813" y="542"/>
                    <a:pt x="1043" y="458"/>
                    <a:pt x="1022" y="33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9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50" name="Freeform 537">
              <a:extLst>
                <a:ext uri="{FF2B5EF4-FFF2-40B4-BE49-F238E27FC236}">
                  <a16:creationId xmlns:a16="http://schemas.microsoft.com/office/drawing/2014/main" xmlns="" id="{779AC51C-62BB-4A48-89E5-3886F29B3863}"/>
                </a:ext>
              </a:extLst>
            </p:cNvPr>
            <p:cNvSpPr>
              <a:spLocks noChangeArrowheads="1"/>
            </p:cNvSpPr>
            <p:nvPr/>
          </p:nvSpPr>
          <p:spPr bwMode="auto">
            <a:xfrm>
              <a:off x="3876" y="1298"/>
              <a:ext cx="230" cy="135"/>
            </a:xfrm>
            <a:custGeom>
              <a:avLst/>
              <a:gdLst>
                <a:gd name="T0" fmla="*/ 0 w 1024"/>
                <a:gd name="T1" fmla="*/ 0 h 606"/>
                <a:gd name="T2" fmla="*/ 0 w 1024"/>
                <a:gd name="T3" fmla="*/ 0 h 606"/>
                <a:gd name="T4" fmla="*/ 522 w 1024"/>
                <a:gd name="T5" fmla="*/ 292 h 606"/>
                <a:gd name="T6" fmla="*/ 1002 w 1024"/>
                <a:gd name="T7" fmla="*/ 104 h 606"/>
                <a:gd name="T8" fmla="*/ 1023 w 1024"/>
                <a:gd name="T9" fmla="*/ 396 h 606"/>
                <a:gd name="T10" fmla="*/ 522 w 1024"/>
                <a:gd name="T11" fmla="*/ 584 h 606"/>
                <a:gd name="T12" fmla="*/ 0 w 1024"/>
                <a:gd name="T13" fmla="*/ 292 h 606"/>
                <a:gd name="T14" fmla="*/ 0 w 102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4" h="606">
                  <a:moveTo>
                    <a:pt x="0" y="0"/>
                  </a:moveTo>
                  <a:lnTo>
                    <a:pt x="0" y="0"/>
                  </a:lnTo>
                  <a:cubicBezTo>
                    <a:pt x="0" y="125"/>
                    <a:pt x="230" y="250"/>
                    <a:pt x="522" y="292"/>
                  </a:cubicBezTo>
                  <a:cubicBezTo>
                    <a:pt x="793" y="313"/>
                    <a:pt x="1023" y="229"/>
                    <a:pt x="1002" y="104"/>
                  </a:cubicBezTo>
                  <a:cubicBezTo>
                    <a:pt x="1023" y="396"/>
                    <a:pt x="1023" y="396"/>
                    <a:pt x="1023" y="396"/>
                  </a:cubicBezTo>
                  <a:cubicBezTo>
                    <a:pt x="1023" y="521"/>
                    <a:pt x="814" y="605"/>
                    <a:pt x="522" y="584"/>
                  </a:cubicBezTo>
                  <a:cubicBezTo>
                    <a:pt x="251" y="563"/>
                    <a:pt x="22" y="417"/>
                    <a:pt x="0"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lnSpcReduction="1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51" name="Freeform 538">
              <a:extLst>
                <a:ext uri="{FF2B5EF4-FFF2-40B4-BE49-F238E27FC236}">
                  <a16:creationId xmlns:a16="http://schemas.microsoft.com/office/drawing/2014/main" xmlns="" id="{279F4755-7DE2-421E-B090-1FD310F2AAD3}"/>
                </a:ext>
              </a:extLst>
            </p:cNvPr>
            <p:cNvSpPr>
              <a:spLocks noChangeArrowheads="1"/>
            </p:cNvSpPr>
            <p:nvPr/>
          </p:nvSpPr>
          <p:spPr bwMode="auto">
            <a:xfrm>
              <a:off x="4225" y="1423"/>
              <a:ext cx="236" cy="123"/>
            </a:xfrm>
            <a:custGeom>
              <a:avLst/>
              <a:gdLst>
                <a:gd name="T0" fmla="*/ 1022 w 1044"/>
                <a:gd name="T1" fmla="*/ 313 h 544"/>
                <a:gd name="T2" fmla="*/ 1022 w 1044"/>
                <a:gd name="T3" fmla="*/ 313 h 544"/>
                <a:gd name="T4" fmla="*/ 501 w 1044"/>
                <a:gd name="T5" fmla="*/ 21 h 544"/>
                <a:gd name="T6" fmla="*/ 21 w 1044"/>
                <a:gd name="T7" fmla="*/ 230 h 544"/>
                <a:gd name="T8" fmla="*/ 542 w 1044"/>
                <a:gd name="T9" fmla="*/ 522 h 544"/>
                <a:gd name="T10" fmla="*/ 1022 w 1044"/>
                <a:gd name="T11" fmla="*/ 313 h 544"/>
              </a:gdLst>
              <a:ahLst/>
              <a:cxnLst>
                <a:cxn ang="0">
                  <a:pos x="T0" y="T1"/>
                </a:cxn>
                <a:cxn ang="0">
                  <a:pos x="T2" y="T3"/>
                </a:cxn>
                <a:cxn ang="0">
                  <a:pos x="T4" y="T5"/>
                </a:cxn>
                <a:cxn ang="0">
                  <a:pos x="T6" y="T7"/>
                </a:cxn>
                <a:cxn ang="0">
                  <a:pos x="T8" y="T9"/>
                </a:cxn>
                <a:cxn ang="0">
                  <a:pos x="T10" y="T11"/>
                </a:cxn>
              </a:cxnLst>
              <a:rect l="0" t="0" r="r" b="b"/>
              <a:pathLst>
                <a:path w="1044" h="544">
                  <a:moveTo>
                    <a:pt x="1022" y="313"/>
                  </a:moveTo>
                  <a:lnTo>
                    <a:pt x="1022" y="313"/>
                  </a:lnTo>
                  <a:cubicBezTo>
                    <a:pt x="1022" y="188"/>
                    <a:pt x="793" y="63"/>
                    <a:pt x="501" y="21"/>
                  </a:cubicBezTo>
                  <a:cubicBezTo>
                    <a:pt x="230" y="0"/>
                    <a:pt x="0" y="83"/>
                    <a:pt x="21" y="230"/>
                  </a:cubicBezTo>
                  <a:cubicBezTo>
                    <a:pt x="21" y="355"/>
                    <a:pt x="251" y="480"/>
                    <a:pt x="542" y="522"/>
                  </a:cubicBezTo>
                  <a:cubicBezTo>
                    <a:pt x="814" y="543"/>
                    <a:pt x="1043" y="459"/>
                    <a:pt x="1022"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92500" lnSpcReduction="1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52" name="Freeform 539">
              <a:extLst>
                <a:ext uri="{FF2B5EF4-FFF2-40B4-BE49-F238E27FC236}">
                  <a16:creationId xmlns:a16="http://schemas.microsoft.com/office/drawing/2014/main" xmlns="" id="{50C12FCF-EAD0-48CC-A8CA-DFC68A446005}"/>
                </a:ext>
              </a:extLst>
            </p:cNvPr>
            <p:cNvSpPr>
              <a:spLocks noChangeArrowheads="1"/>
            </p:cNvSpPr>
            <p:nvPr/>
          </p:nvSpPr>
          <p:spPr bwMode="auto">
            <a:xfrm>
              <a:off x="4229" y="1478"/>
              <a:ext cx="232" cy="135"/>
            </a:xfrm>
            <a:custGeom>
              <a:avLst/>
              <a:gdLst>
                <a:gd name="T0" fmla="*/ 0 w 1023"/>
                <a:gd name="T1" fmla="*/ 0 h 605"/>
                <a:gd name="T2" fmla="*/ 0 w 1023"/>
                <a:gd name="T3" fmla="*/ 0 h 605"/>
                <a:gd name="T4" fmla="*/ 521 w 1023"/>
                <a:gd name="T5" fmla="*/ 292 h 605"/>
                <a:gd name="T6" fmla="*/ 1001 w 1023"/>
                <a:gd name="T7" fmla="*/ 83 h 605"/>
                <a:gd name="T8" fmla="*/ 1022 w 1023"/>
                <a:gd name="T9" fmla="*/ 375 h 605"/>
                <a:gd name="T10" fmla="*/ 521 w 1023"/>
                <a:gd name="T11" fmla="*/ 584 h 605"/>
                <a:gd name="T12" fmla="*/ 0 w 1023"/>
                <a:gd name="T13" fmla="*/ 292 h 605"/>
                <a:gd name="T14" fmla="*/ 0 w 1023"/>
                <a:gd name="T15" fmla="*/ 0 h 6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3" h="605">
                  <a:moveTo>
                    <a:pt x="0" y="0"/>
                  </a:moveTo>
                  <a:lnTo>
                    <a:pt x="0" y="0"/>
                  </a:lnTo>
                  <a:cubicBezTo>
                    <a:pt x="0" y="125"/>
                    <a:pt x="230" y="250"/>
                    <a:pt x="521" y="292"/>
                  </a:cubicBezTo>
                  <a:cubicBezTo>
                    <a:pt x="793" y="313"/>
                    <a:pt x="1022" y="229"/>
                    <a:pt x="1001" y="83"/>
                  </a:cubicBezTo>
                  <a:cubicBezTo>
                    <a:pt x="1022" y="375"/>
                    <a:pt x="1022" y="375"/>
                    <a:pt x="1022" y="375"/>
                  </a:cubicBezTo>
                  <a:cubicBezTo>
                    <a:pt x="1022" y="521"/>
                    <a:pt x="814" y="604"/>
                    <a:pt x="521" y="584"/>
                  </a:cubicBezTo>
                  <a:cubicBezTo>
                    <a:pt x="250" y="542"/>
                    <a:pt x="21" y="417"/>
                    <a:pt x="0"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lnSpcReduction="1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53" name="Freeform 540">
              <a:extLst>
                <a:ext uri="{FF2B5EF4-FFF2-40B4-BE49-F238E27FC236}">
                  <a16:creationId xmlns:a16="http://schemas.microsoft.com/office/drawing/2014/main" xmlns="" id="{56E3C339-1ACC-4881-ACAE-ED4D8CF3C899}"/>
                </a:ext>
              </a:extLst>
            </p:cNvPr>
            <p:cNvSpPr>
              <a:spLocks noChangeArrowheads="1"/>
            </p:cNvSpPr>
            <p:nvPr/>
          </p:nvSpPr>
          <p:spPr bwMode="auto">
            <a:xfrm>
              <a:off x="4183" y="1122"/>
              <a:ext cx="232" cy="121"/>
            </a:xfrm>
            <a:custGeom>
              <a:avLst/>
              <a:gdLst>
                <a:gd name="T0" fmla="*/ 1022 w 1023"/>
                <a:gd name="T1" fmla="*/ 313 h 544"/>
                <a:gd name="T2" fmla="*/ 1022 w 1023"/>
                <a:gd name="T3" fmla="*/ 313 h 544"/>
                <a:gd name="T4" fmla="*/ 501 w 1023"/>
                <a:gd name="T5" fmla="*/ 21 h 544"/>
                <a:gd name="T6" fmla="*/ 0 w 1023"/>
                <a:gd name="T7" fmla="*/ 229 h 544"/>
                <a:gd name="T8" fmla="*/ 521 w 1023"/>
                <a:gd name="T9" fmla="*/ 500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1"/>
                  </a:cubicBezTo>
                  <a:cubicBezTo>
                    <a:pt x="208" y="0"/>
                    <a:pt x="0" y="83"/>
                    <a:pt x="0" y="229"/>
                  </a:cubicBezTo>
                  <a:cubicBezTo>
                    <a:pt x="0" y="355"/>
                    <a:pt x="250" y="480"/>
                    <a:pt x="521" y="500"/>
                  </a:cubicBezTo>
                  <a:cubicBezTo>
                    <a:pt x="813" y="543"/>
                    <a:pt x="1022" y="459"/>
                    <a:pt x="1022"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9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54" name="Freeform 541">
              <a:extLst>
                <a:ext uri="{FF2B5EF4-FFF2-40B4-BE49-F238E27FC236}">
                  <a16:creationId xmlns:a16="http://schemas.microsoft.com/office/drawing/2014/main" xmlns="" id="{E3FFF76B-697D-4F2A-A560-E702105581FB}"/>
                </a:ext>
              </a:extLst>
            </p:cNvPr>
            <p:cNvSpPr>
              <a:spLocks noChangeArrowheads="1"/>
            </p:cNvSpPr>
            <p:nvPr/>
          </p:nvSpPr>
          <p:spPr bwMode="auto">
            <a:xfrm>
              <a:off x="4183" y="1175"/>
              <a:ext cx="236" cy="135"/>
            </a:xfrm>
            <a:custGeom>
              <a:avLst/>
              <a:gdLst>
                <a:gd name="T0" fmla="*/ 0 w 1044"/>
                <a:gd name="T1" fmla="*/ 0 h 606"/>
                <a:gd name="T2" fmla="*/ 0 w 1044"/>
                <a:gd name="T3" fmla="*/ 0 h 606"/>
                <a:gd name="T4" fmla="*/ 521 w 1044"/>
                <a:gd name="T5" fmla="*/ 271 h 606"/>
                <a:gd name="T6" fmla="*/ 1022 w 1044"/>
                <a:gd name="T7" fmla="*/ 84 h 606"/>
                <a:gd name="T8" fmla="*/ 1022 w 1044"/>
                <a:gd name="T9" fmla="*/ 376 h 606"/>
                <a:gd name="T10" fmla="*/ 542 w 1044"/>
                <a:gd name="T11" fmla="*/ 564 h 606"/>
                <a:gd name="T12" fmla="*/ 21 w 1044"/>
                <a:gd name="T13" fmla="*/ 293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0" y="126"/>
                    <a:pt x="250" y="251"/>
                    <a:pt x="521" y="271"/>
                  </a:cubicBezTo>
                  <a:cubicBezTo>
                    <a:pt x="813" y="314"/>
                    <a:pt x="1022" y="230"/>
                    <a:pt x="1022" y="84"/>
                  </a:cubicBezTo>
                  <a:cubicBezTo>
                    <a:pt x="1022" y="376"/>
                    <a:pt x="1022" y="376"/>
                    <a:pt x="1022" y="376"/>
                  </a:cubicBezTo>
                  <a:cubicBezTo>
                    <a:pt x="1043" y="522"/>
                    <a:pt x="813" y="605"/>
                    <a:pt x="542" y="564"/>
                  </a:cubicBezTo>
                  <a:cubicBezTo>
                    <a:pt x="250" y="543"/>
                    <a:pt x="21" y="418"/>
                    <a:pt x="21" y="293"/>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lnSpcReduction="1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55" name="Freeform 542">
              <a:extLst>
                <a:ext uri="{FF2B5EF4-FFF2-40B4-BE49-F238E27FC236}">
                  <a16:creationId xmlns:a16="http://schemas.microsoft.com/office/drawing/2014/main" xmlns="" id="{9D3A10F0-383E-48B2-926C-CE7C24ACE0E0}"/>
                </a:ext>
              </a:extLst>
            </p:cNvPr>
            <p:cNvSpPr>
              <a:spLocks noChangeArrowheads="1"/>
            </p:cNvSpPr>
            <p:nvPr/>
          </p:nvSpPr>
          <p:spPr bwMode="auto">
            <a:xfrm>
              <a:off x="4534" y="1300"/>
              <a:ext cx="234" cy="117"/>
            </a:xfrm>
            <a:custGeom>
              <a:avLst/>
              <a:gdLst>
                <a:gd name="T0" fmla="*/ 1044 w 1045"/>
                <a:gd name="T1" fmla="*/ 313 h 522"/>
                <a:gd name="T2" fmla="*/ 1044 w 1045"/>
                <a:gd name="T3" fmla="*/ 313 h 522"/>
                <a:gd name="T4" fmla="*/ 501 w 1045"/>
                <a:gd name="T5" fmla="*/ 21 h 522"/>
                <a:gd name="T6" fmla="*/ 21 w 1045"/>
                <a:gd name="T7" fmla="*/ 208 h 522"/>
                <a:gd name="T8" fmla="*/ 543 w 1045"/>
                <a:gd name="T9" fmla="*/ 500 h 522"/>
                <a:gd name="T10" fmla="*/ 1044 w 1045"/>
                <a:gd name="T11" fmla="*/ 313 h 522"/>
              </a:gdLst>
              <a:ahLst/>
              <a:cxnLst>
                <a:cxn ang="0">
                  <a:pos x="T0" y="T1"/>
                </a:cxn>
                <a:cxn ang="0">
                  <a:pos x="T2" y="T3"/>
                </a:cxn>
                <a:cxn ang="0">
                  <a:pos x="T4" y="T5"/>
                </a:cxn>
                <a:cxn ang="0">
                  <a:pos x="T6" y="T7"/>
                </a:cxn>
                <a:cxn ang="0">
                  <a:pos x="T8" y="T9"/>
                </a:cxn>
                <a:cxn ang="0">
                  <a:pos x="T10" y="T11"/>
                </a:cxn>
              </a:cxnLst>
              <a:rect l="0" t="0" r="r" b="b"/>
              <a:pathLst>
                <a:path w="1045" h="522">
                  <a:moveTo>
                    <a:pt x="1044" y="313"/>
                  </a:moveTo>
                  <a:lnTo>
                    <a:pt x="1044" y="313"/>
                  </a:lnTo>
                  <a:cubicBezTo>
                    <a:pt x="1022" y="187"/>
                    <a:pt x="793" y="41"/>
                    <a:pt x="501" y="21"/>
                  </a:cubicBezTo>
                  <a:cubicBezTo>
                    <a:pt x="230" y="0"/>
                    <a:pt x="0" y="83"/>
                    <a:pt x="21" y="208"/>
                  </a:cubicBezTo>
                  <a:cubicBezTo>
                    <a:pt x="21" y="354"/>
                    <a:pt x="271" y="480"/>
                    <a:pt x="543" y="500"/>
                  </a:cubicBezTo>
                  <a:cubicBezTo>
                    <a:pt x="814" y="521"/>
                    <a:pt x="1044" y="438"/>
                    <a:pt x="1044"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9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56" name="Freeform 543">
              <a:extLst>
                <a:ext uri="{FF2B5EF4-FFF2-40B4-BE49-F238E27FC236}">
                  <a16:creationId xmlns:a16="http://schemas.microsoft.com/office/drawing/2014/main" xmlns="" id="{F5A64281-5C9C-4077-A0F4-6BDB9F5A709E}"/>
                </a:ext>
              </a:extLst>
            </p:cNvPr>
            <p:cNvSpPr>
              <a:spLocks noChangeArrowheads="1"/>
            </p:cNvSpPr>
            <p:nvPr/>
          </p:nvSpPr>
          <p:spPr bwMode="auto">
            <a:xfrm>
              <a:off x="4538" y="1348"/>
              <a:ext cx="236" cy="137"/>
            </a:xfrm>
            <a:custGeom>
              <a:avLst/>
              <a:gdLst>
                <a:gd name="T0" fmla="*/ 0 w 1044"/>
                <a:gd name="T1" fmla="*/ 0 h 607"/>
                <a:gd name="T2" fmla="*/ 0 w 1044"/>
                <a:gd name="T3" fmla="*/ 0 h 607"/>
                <a:gd name="T4" fmla="*/ 522 w 1044"/>
                <a:gd name="T5" fmla="*/ 292 h 607"/>
                <a:gd name="T6" fmla="*/ 1023 w 1044"/>
                <a:gd name="T7" fmla="*/ 105 h 607"/>
                <a:gd name="T8" fmla="*/ 1023 w 1044"/>
                <a:gd name="T9" fmla="*/ 397 h 607"/>
                <a:gd name="T10" fmla="*/ 543 w 1044"/>
                <a:gd name="T11" fmla="*/ 584 h 607"/>
                <a:gd name="T12" fmla="*/ 0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6"/>
                    <a:pt x="250" y="272"/>
                    <a:pt x="522" y="292"/>
                  </a:cubicBezTo>
                  <a:cubicBezTo>
                    <a:pt x="793" y="313"/>
                    <a:pt x="1023" y="230"/>
                    <a:pt x="1023" y="105"/>
                  </a:cubicBezTo>
                  <a:cubicBezTo>
                    <a:pt x="1023" y="397"/>
                    <a:pt x="1023" y="397"/>
                    <a:pt x="1023" y="397"/>
                  </a:cubicBezTo>
                  <a:cubicBezTo>
                    <a:pt x="1043" y="522"/>
                    <a:pt x="814" y="606"/>
                    <a:pt x="543" y="584"/>
                  </a:cubicBezTo>
                  <a:cubicBezTo>
                    <a:pt x="250" y="564"/>
                    <a:pt x="21" y="439"/>
                    <a:pt x="0"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lnSpcReduction="1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57" name="Freeform 544">
              <a:extLst>
                <a:ext uri="{FF2B5EF4-FFF2-40B4-BE49-F238E27FC236}">
                  <a16:creationId xmlns:a16="http://schemas.microsoft.com/office/drawing/2014/main" xmlns="" id="{D1DD4F8F-8805-45EA-A095-E89E0A6DEFAB}"/>
                </a:ext>
              </a:extLst>
            </p:cNvPr>
            <p:cNvSpPr>
              <a:spLocks noChangeArrowheads="1"/>
            </p:cNvSpPr>
            <p:nvPr/>
          </p:nvSpPr>
          <p:spPr bwMode="auto">
            <a:xfrm>
              <a:off x="4500" y="999"/>
              <a:ext cx="236" cy="117"/>
            </a:xfrm>
            <a:custGeom>
              <a:avLst/>
              <a:gdLst>
                <a:gd name="T0" fmla="*/ 1023 w 1044"/>
                <a:gd name="T1" fmla="*/ 313 h 522"/>
                <a:gd name="T2" fmla="*/ 1023 w 1044"/>
                <a:gd name="T3" fmla="*/ 313 h 522"/>
                <a:gd name="T4" fmla="*/ 501 w 1044"/>
                <a:gd name="T5" fmla="*/ 21 h 522"/>
                <a:gd name="T6" fmla="*/ 0 w 1044"/>
                <a:gd name="T7" fmla="*/ 208 h 522"/>
                <a:gd name="T8" fmla="*/ 543 w 1044"/>
                <a:gd name="T9" fmla="*/ 500 h 522"/>
                <a:gd name="T10" fmla="*/ 1023 w 1044"/>
                <a:gd name="T11" fmla="*/ 313 h 522"/>
              </a:gdLst>
              <a:ahLst/>
              <a:cxnLst>
                <a:cxn ang="0">
                  <a:pos x="T0" y="T1"/>
                </a:cxn>
                <a:cxn ang="0">
                  <a:pos x="T2" y="T3"/>
                </a:cxn>
                <a:cxn ang="0">
                  <a:pos x="T4" y="T5"/>
                </a:cxn>
                <a:cxn ang="0">
                  <a:pos x="T6" y="T7"/>
                </a:cxn>
                <a:cxn ang="0">
                  <a:pos x="T8" y="T9"/>
                </a:cxn>
                <a:cxn ang="0">
                  <a:pos x="T10" y="T11"/>
                </a:cxn>
              </a:cxnLst>
              <a:rect l="0" t="0" r="r" b="b"/>
              <a:pathLst>
                <a:path w="1044" h="522">
                  <a:moveTo>
                    <a:pt x="1023" y="313"/>
                  </a:moveTo>
                  <a:lnTo>
                    <a:pt x="1023" y="313"/>
                  </a:lnTo>
                  <a:cubicBezTo>
                    <a:pt x="1023" y="167"/>
                    <a:pt x="772" y="41"/>
                    <a:pt x="501" y="21"/>
                  </a:cubicBezTo>
                  <a:cubicBezTo>
                    <a:pt x="230" y="0"/>
                    <a:pt x="0" y="83"/>
                    <a:pt x="0" y="208"/>
                  </a:cubicBezTo>
                  <a:cubicBezTo>
                    <a:pt x="21" y="354"/>
                    <a:pt x="250" y="480"/>
                    <a:pt x="543" y="500"/>
                  </a:cubicBezTo>
                  <a:cubicBezTo>
                    <a:pt x="814" y="521"/>
                    <a:pt x="1043" y="438"/>
                    <a:pt x="1023"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9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58" name="Freeform 545">
              <a:extLst>
                <a:ext uri="{FF2B5EF4-FFF2-40B4-BE49-F238E27FC236}">
                  <a16:creationId xmlns:a16="http://schemas.microsoft.com/office/drawing/2014/main" xmlns="" id="{25095B8F-E5A4-4FCB-9B55-B3498CD31964}"/>
                </a:ext>
              </a:extLst>
            </p:cNvPr>
            <p:cNvSpPr>
              <a:spLocks noChangeArrowheads="1"/>
            </p:cNvSpPr>
            <p:nvPr/>
          </p:nvSpPr>
          <p:spPr bwMode="auto">
            <a:xfrm>
              <a:off x="4500" y="1046"/>
              <a:ext cx="236" cy="137"/>
            </a:xfrm>
            <a:custGeom>
              <a:avLst/>
              <a:gdLst>
                <a:gd name="T0" fmla="*/ 0 w 1044"/>
                <a:gd name="T1" fmla="*/ 0 h 607"/>
                <a:gd name="T2" fmla="*/ 0 w 1044"/>
                <a:gd name="T3" fmla="*/ 0 h 607"/>
                <a:gd name="T4" fmla="*/ 543 w 1044"/>
                <a:gd name="T5" fmla="*/ 292 h 607"/>
                <a:gd name="T6" fmla="*/ 1023 w 1044"/>
                <a:gd name="T7" fmla="*/ 105 h 607"/>
                <a:gd name="T8" fmla="*/ 1043 w 1044"/>
                <a:gd name="T9" fmla="*/ 397 h 607"/>
                <a:gd name="T10" fmla="*/ 543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0" y="272"/>
                    <a:pt x="543" y="292"/>
                  </a:cubicBezTo>
                  <a:cubicBezTo>
                    <a:pt x="814" y="313"/>
                    <a:pt x="1043" y="230"/>
                    <a:pt x="1023" y="105"/>
                  </a:cubicBezTo>
                  <a:cubicBezTo>
                    <a:pt x="1043" y="397"/>
                    <a:pt x="1043" y="397"/>
                    <a:pt x="1043" y="397"/>
                  </a:cubicBezTo>
                  <a:cubicBezTo>
                    <a:pt x="1043" y="522"/>
                    <a:pt x="835" y="606"/>
                    <a:pt x="543" y="584"/>
                  </a:cubicBezTo>
                  <a:cubicBezTo>
                    <a:pt x="272" y="563"/>
                    <a:pt x="21" y="439"/>
                    <a:pt x="21"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lnSpcReduction="1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59" name="Freeform 546">
              <a:extLst>
                <a:ext uri="{FF2B5EF4-FFF2-40B4-BE49-F238E27FC236}">
                  <a16:creationId xmlns:a16="http://schemas.microsoft.com/office/drawing/2014/main" xmlns="" id="{B25384A8-85A8-43FD-8C34-2A6BE386C553}"/>
                </a:ext>
              </a:extLst>
            </p:cNvPr>
            <p:cNvSpPr>
              <a:spLocks noChangeArrowheads="1"/>
            </p:cNvSpPr>
            <p:nvPr/>
          </p:nvSpPr>
          <p:spPr bwMode="auto">
            <a:xfrm>
              <a:off x="4855" y="1175"/>
              <a:ext cx="232" cy="121"/>
            </a:xfrm>
            <a:custGeom>
              <a:avLst/>
              <a:gdLst>
                <a:gd name="T0" fmla="*/ 1022 w 1023"/>
                <a:gd name="T1" fmla="*/ 314 h 544"/>
                <a:gd name="T2" fmla="*/ 1022 w 1023"/>
                <a:gd name="T3" fmla="*/ 314 h 544"/>
                <a:gd name="T4" fmla="*/ 501 w 1023"/>
                <a:gd name="T5" fmla="*/ 43 h 544"/>
                <a:gd name="T6" fmla="*/ 0 w 1023"/>
                <a:gd name="T7" fmla="*/ 230 h 544"/>
                <a:gd name="T8" fmla="*/ 521 w 1023"/>
                <a:gd name="T9" fmla="*/ 522 h 544"/>
                <a:gd name="T10" fmla="*/ 1022 w 1023"/>
                <a:gd name="T11" fmla="*/ 314 h 544"/>
              </a:gdLst>
              <a:ahLst/>
              <a:cxnLst>
                <a:cxn ang="0">
                  <a:pos x="T0" y="T1"/>
                </a:cxn>
                <a:cxn ang="0">
                  <a:pos x="T2" y="T3"/>
                </a:cxn>
                <a:cxn ang="0">
                  <a:pos x="T4" y="T5"/>
                </a:cxn>
                <a:cxn ang="0">
                  <a:pos x="T6" y="T7"/>
                </a:cxn>
                <a:cxn ang="0">
                  <a:pos x="T8" y="T9"/>
                </a:cxn>
                <a:cxn ang="0">
                  <a:pos x="T10" y="T11"/>
                </a:cxn>
              </a:cxnLst>
              <a:rect l="0" t="0" r="r" b="b"/>
              <a:pathLst>
                <a:path w="1023" h="544">
                  <a:moveTo>
                    <a:pt x="1022" y="314"/>
                  </a:moveTo>
                  <a:lnTo>
                    <a:pt x="1022" y="314"/>
                  </a:lnTo>
                  <a:cubicBezTo>
                    <a:pt x="1022" y="188"/>
                    <a:pt x="772" y="63"/>
                    <a:pt x="501" y="43"/>
                  </a:cubicBezTo>
                  <a:cubicBezTo>
                    <a:pt x="209" y="0"/>
                    <a:pt x="0" y="84"/>
                    <a:pt x="0" y="230"/>
                  </a:cubicBezTo>
                  <a:cubicBezTo>
                    <a:pt x="21" y="355"/>
                    <a:pt x="250" y="480"/>
                    <a:pt x="521" y="522"/>
                  </a:cubicBezTo>
                  <a:cubicBezTo>
                    <a:pt x="814" y="543"/>
                    <a:pt x="1022" y="460"/>
                    <a:pt x="1022" y="314"/>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9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60" name="Freeform 547">
              <a:extLst>
                <a:ext uri="{FF2B5EF4-FFF2-40B4-BE49-F238E27FC236}">
                  <a16:creationId xmlns:a16="http://schemas.microsoft.com/office/drawing/2014/main" xmlns="" id="{270CA737-D940-4130-A629-183C80A545AD}"/>
                </a:ext>
              </a:extLst>
            </p:cNvPr>
            <p:cNvSpPr>
              <a:spLocks noChangeArrowheads="1"/>
            </p:cNvSpPr>
            <p:nvPr/>
          </p:nvSpPr>
          <p:spPr bwMode="auto">
            <a:xfrm>
              <a:off x="4855" y="1225"/>
              <a:ext cx="236" cy="137"/>
            </a:xfrm>
            <a:custGeom>
              <a:avLst/>
              <a:gdLst>
                <a:gd name="T0" fmla="*/ 0 w 1044"/>
                <a:gd name="T1" fmla="*/ 0 h 606"/>
                <a:gd name="T2" fmla="*/ 0 w 1044"/>
                <a:gd name="T3" fmla="*/ 0 h 606"/>
                <a:gd name="T4" fmla="*/ 521 w 1044"/>
                <a:gd name="T5" fmla="*/ 292 h 606"/>
                <a:gd name="T6" fmla="*/ 1022 w 1044"/>
                <a:gd name="T7" fmla="*/ 84 h 606"/>
                <a:gd name="T8" fmla="*/ 1043 w 1044"/>
                <a:gd name="T9" fmla="*/ 375 h 606"/>
                <a:gd name="T10" fmla="*/ 543 w 1044"/>
                <a:gd name="T11" fmla="*/ 584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92"/>
                  </a:cubicBezTo>
                  <a:cubicBezTo>
                    <a:pt x="814" y="313"/>
                    <a:pt x="1022" y="230"/>
                    <a:pt x="1022" y="84"/>
                  </a:cubicBezTo>
                  <a:cubicBezTo>
                    <a:pt x="1043" y="375"/>
                    <a:pt x="1043" y="375"/>
                    <a:pt x="1043" y="375"/>
                  </a:cubicBezTo>
                  <a:cubicBezTo>
                    <a:pt x="1043" y="521"/>
                    <a:pt x="814" y="605"/>
                    <a:pt x="543" y="584"/>
                  </a:cubicBezTo>
                  <a:cubicBezTo>
                    <a:pt x="271" y="542"/>
                    <a:pt x="21" y="417"/>
                    <a:pt x="21"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lnSpcReduction="1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61" name="Freeform 548">
              <a:extLst>
                <a:ext uri="{FF2B5EF4-FFF2-40B4-BE49-F238E27FC236}">
                  <a16:creationId xmlns:a16="http://schemas.microsoft.com/office/drawing/2014/main" xmlns="" id="{AB960FE8-3AF7-4F67-A45E-342EF240CA66}"/>
                </a:ext>
              </a:extLst>
            </p:cNvPr>
            <p:cNvSpPr>
              <a:spLocks noChangeArrowheads="1"/>
            </p:cNvSpPr>
            <p:nvPr/>
          </p:nvSpPr>
          <p:spPr bwMode="auto">
            <a:xfrm>
              <a:off x="4808" y="876"/>
              <a:ext cx="230" cy="121"/>
            </a:xfrm>
            <a:custGeom>
              <a:avLst/>
              <a:gdLst>
                <a:gd name="T0" fmla="*/ 1022 w 1023"/>
                <a:gd name="T1" fmla="*/ 313 h 544"/>
                <a:gd name="T2" fmla="*/ 1022 w 1023"/>
                <a:gd name="T3" fmla="*/ 313 h 544"/>
                <a:gd name="T4" fmla="*/ 500 w 1023"/>
                <a:gd name="T5" fmla="*/ 21 h 544"/>
                <a:gd name="T6" fmla="*/ 0 w 1023"/>
                <a:gd name="T7" fmla="*/ 209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22" y="188"/>
                    <a:pt x="771" y="63"/>
                    <a:pt x="500" y="21"/>
                  </a:cubicBezTo>
                  <a:cubicBezTo>
                    <a:pt x="208" y="0"/>
                    <a:pt x="0" y="84"/>
                    <a:pt x="0" y="209"/>
                  </a:cubicBezTo>
                  <a:cubicBezTo>
                    <a:pt x="20" y="355"/>
                    <a:pt x="250" y="480"/>
                    <a:pt x="521" y="501"/>
                  </a:cubicBezTo>
                  <a:cubicBezTo>
                    <a:pt x="813" y="543"/>
                    <a:pt x="1022" y="439"/>
                    <a:pt x="1022"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9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62" name="Freeform 549">
              <a:extLst>
                <a:ext uri="{FF2B5EF4-FFF2-40B4-BE49-F238E27FC236}">
                  <a16:creationId xmlns:a16="http://schemas.microsoft.com/office/drawing/2014/main" xmlns="" id="{BCC76A27-5401-4E19-9E8E-FEE8CA574946}"/>
                </a:ext>
              </a:extLst>
            </p:cNvPr>
            <p:cNvSpPr>
              <a:spLocks noChangeArrowheads="1"/>
            </p:cNvSpPr>
            <p:nvPr/>
          </p:nvSpPr>
          <p:spPr bwMode="auto">
            <a:xfrm>
              <a:off x="4808" y="923"/>
              <a:ext cx="236" cy="141"/>
            </a:xfrm>
            <a:custGeom>
              <a:avLst/>
              <a:gdLst>
                <a:gd name="T0" fmla="*/ 0 w 1043"/>
                <a:gd name="T1" fmla="*/ 0 h 627"/>
                <a:gd name="T2" fmla="*/ 0 w 1043"/>
                <a:gd name="T3" fmla="*/ 0 h 627"/>
                <a:gd name="T4" fmla="*/ 521 w 1043"/>
                <a:gd name="T5" fmla="*/ 292 h 627"/>
                <a:gd name="T6" fmla="*/ 1022 w 1043"/>
                <a:gd name="T7" fmla="*/ 104 h 627"/>
                <a:gd name="T8" fmla="*/ 1042 w 1043"/>
                <a:gd name="T9" fmla="*/ 397 h 627"/>
                <a:gd name="T10" fmla="*/ 542 w 1043"/>
                <a:gd name="T11" fmla="*/ 584 h 627"/>
                <a:gd name="T12" fmla="*/ 20 w 1043"/>
                <a:gd name="T13" fmla="*/ 292 h 627"/>
                <a:gd name="T14" fmla="*/ 0 w 1043"/>
                <a:gd name="T15" fmla="*/ 0 h 6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3" h="627">
                  <a:moveTo>
                    <a:pt x="0" y="0"/>
                  </a:moveTo>
                  <a:lnTo>
                    <a:pt x="0" y="0"/>
                  </a:lnTo>
                  <a:cubicBezTo>
                    <a:pt x="20" y="146"/>
                    <a:pt x="250" y="271"/>
                    <a:pt x="521" y="292"/>
                  </a:cubicBezTo>
                  <a:cubicBezTo>
                    <a:pt x="813" y="334"/>
                    <a:pt x="1022" y="230"/>
                    <a:pt x="1022" y="104"/>
                  </a:cubicBezTo>
                  <a:cubicBezTo>
                    <a:pt x="1042" y="397"/>
                    <a:pt x="1042" y="397"/>
                    <a:pt x="1042" y="397"/>
                  </a:cubicBezTo>
                  <a:cubicBezTo>
                    <a:pt x="1042" y="521"/>
                    <a:pt x="813" y="626"/>
                    <a:pt x="542" y="584"/>
                  </a:cubicBezTo>
                  <a:cubicBezTo>
                    <a:pt x="271" y="563"/>
                    <a:pt x="20" y="438"/>
                    <a:pt x="20"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lnSpcReduction="1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63" name="Freeform 550">
              <a:extLst>
                <a:ext uri="{FF2B5EF4-FFF2-40B4-BE49-F238E27FC236}">
                  <a16:creationId xmlns:a16="http://schemas.microsoft.com/office/drawing/2014/main" xmlns="" id="{E3AF21D6-4E37-4CC1-BA56-6482A71EC3DC}"/>
                </a:ext>
              </a:extLst>
            </p:cNvPr>
            <p:cNvSpPr>
              <a:spLocks noChangeArrowheads="1"/>
            </p:cNvSpPr>
            <p:nvPr/>
          </p:nvSpPr>
          <p:spPr bwMode="auto">
            <a:xfrm>
              <a:off x="5162" y="1056"/>
              <a:ext cx="232" cy="117"/>
            </a:xfrm>
            <a:custGeom>
              <a:avLst/>
              <a:gdLst>
                <a:gd name="T0" fmla="*/ 1022 w 1023"/>
                <a:gd name="T1" fmla="*/ 313 h 522"/>
                <a:gd name="T2" fmla="*/ 1022 w 1023"/>
                <a:gd name="T3" fmla="*/ 313 h 522"/>
                <a:gd name="T4" fmla="*/ 500 w 1023"/>
                <a:gd name="T5" fmla="*/ 21 h 522"/>
                <a:gd name="T6" fmla="*/ 0 w 1023"/>
                <a:gd name="T7" fmla="*/ 208 h 522"/>
                <a:gd name="T8" fmla="*/ 522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67"/>
                    <a:pt x="772" y="42"/>
                    <a:pt x="500" y="21"/>
                  </a:cubicBezTo>
                  <a:cubicBezTo>
                    <a:pt x="209" y="0"/>
                    <a:pt x="0" y="84"/>
                    <a:pt x="0" y="208"/>
                  </a:cubicBezTo>
                  <a:cubicBezTo>
                    <a:pt x="21" y="355"/>
                    <a:pt x="250" y="480"/>
                    <a:pt x="522" y="501"/>
                  </a:cubicBezTo>
                  <a:cubicBezTo>
                    <a:pt x="813" y="521"/>
                    <a:pt x="1022" y="438"/>
                    <a:pt x="1022"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9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64" name="Freeform 551">
              <a:extLst>
                <a:ext uri="{FF2B5EF4-FFF2-40B4-BE49-F238E27FC236}">
                  <a16:creationId xmlns:a16="http://schemas.microsoft.com/office/drawing/2014/main" xmlns="" id="{2CB49D3B-52F4-4AEB-8987-A019BCF167EB}"/>
                </a:ext>
              </a:extLst>
            </p:cNvPr>
            <p:cNvSpPr>
              <a:spLocks noChangeArrowheads="1"/>
            </p:cNvSpPr>
            <p:nvPr/>
          </p:nvSpPr>
          <p:spPr bwMode="auto">
            <a:xfrm>
              <a:off x="5162" y="1102"/>
              <a:ext cx="236" cy="137"/>
            </a:xfrm>
            <a:custGeom>
              <a:avLst/>
              <a:gdLst>
                <a:gd name="T0" fmla="*/ 0 w 1044"/>
                <a:gd name="T1" fmla="*/ 0 h 607"/>
                <a:gd name="T2" fmla="*/ 0 w 1044"/>
                <a:gd name="T3" fmla="*/ 0 h 607"/>
                <a:gd name="T4" fmla="*/ 522 w 1044"/>
                <a:gd name="T5" fmla="*/ 293 h 607"/>
                <a:gd name="T6" fmla="*/ 1022 w 1044"/>
                <a:gd name="T7" fmla="*/ 105 h 607"/>
                <a:gd name="T8" fmla="*/ 1022 w 1044"/>
                <a:gd name="T9" fmla="*/ 397 h 607"/>
                <a:gd name="T10" fmla="*/ 542 w 1044"/>
                <a:gd name="T11" fmla="*/ 584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7"/>
                    <a:pt x="250" y="272"/>
                    <a:pt x="522" y="293"/>
                  </a:cubicBezTo>
                  <a:cubicBezTo>
                    <a:pt x="813" y="313"/>
                    <a:pt x="1022" y="230"/>
                    <a:pt x="1022" y="105"/>
                  </a:cubicBezTo>
                  <a:cubicBezTo>
                    <a:pt x="1022" y="397"/>
                    <a:pt x="1022" y="397"/>
                    <a:pt x="1022" y="397"/>
                  </a:cubicBezTo>
                  <a:cubicBezTo>
                    <a:pt x="1043" y="522"/>
                    <a:pt x="813" y="606"/>
                    <a:pt x="542" y="584"/>
                  </a:cubicBezTo>
                  <a:cubicBezTo>
                    <a:pt x="250" y="564"/>
                    <a:pt x="21" y="439"/>
                    <a:pt x="21" y="293"/>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lnSpcReduction="10000"/>
            </a:bodyPr>
            <a:lstStyle/>
            <a:p>
              <a:pPr eaLnBrk="1">
                <a:lnSpc>
                  <a:spcPct val="93000"/>
                </a:lnSpc>
                <a:buClr>
                  <a:srgbClr val="000000"/>
                </a:buClr>
                <a:buSzPct val="100000"/>
                <a:buFont typeface="Times New Roman" charset="0"/>
                <a:buNone/>
                <a:defRPr/>
              </a:pPr>
              <a:endParaRPr lang="en-US">
                <a:ea typeface="+mn-ea"/>
                <a:cs typeface="+mn-cs"/>
              </a:endParaRPr>
            </a:p>
          </p:txBody>
        </p:sp>
      </p:grpSp>
      <p:grpSp>
        <p:nvGrpSpPr>
          <p:cNvPr id="5" name="Group 204">
            <a:extLst>
              <a:ext uri="{FF2B5EF4-FFF2-40B4-BE49-F238E27FC236}">
                <a16:creationId xmlns:a16="http://schemas.microsoft.com/office/drawing/2014/main" xmlns="" id="{A84A1002-F7C1-4DDF-BE6E-6722862D7F13}"/>
              </a:ext>
            </a:extLst>
          </p:cNvPr>
          <p:cNvGrpSpPr>
            <a:grpSpLocks/>
          </p:cNvGrpSpPr>
          <p:nvPr/>
        </p:nvGrpSpPr>
        <p:grpSpPr bwMode="auto">
          <a:xfrm flipH="1">
            <a:off x="3886606" y="1330704"/>
            <a:ext cx="2693649" cy="1962801"/>
            <a:chOff x="3658" y="852"/>
            <a:chExt cx="1986" cy="1447"/>
          </a:xfrm>
        </p:grpSpPr>
        <p:sp>
          <p:nvSpPr>
            <p:cNvPr id="226" name="Freeform 333">
              <a:extLst>
                <a:ext uri="{FF2B5EF4-FFF2-40B4-BE49-F238E27FC236}">
                  <a16:creationId xmlns:a16="http://schemas.microsoft.com/office/drawing/2014/main" xmlns="" id="{19CD56F0-B595-467B-A70E-12662A5777DA}"/>
                </a:ext>
              </a:extLst>
            </p:cNvPr>
            <p:cNvSpPr>
              <a:spLocks noChangeArrowheads="1"/>
            </p:cNvSpPr>
            <p:nvPr/>
          </p:nvSpPr>
          <p:spPr bwMode="auto">
            <a:xfrm>
              <a:off x="3658" y="1419"/>
              <a:ext cx="662" cy="880"/>
            </a:xfrm>
            <a:custGeom>
              <a:avLst/>
              <a:gdLst>
                <a:gd name="T0" fmla="*/ 2921 w 2922"/>
                <a:gd name="T1" fmla="*/ 3879 h 3880"/>
                <a:gd name="T2" fmla="*/ 0 w 2922"/>
                <a:gd name="T3" fmla="*/ 2629 h 3880"/>
                <a:gd name="T4" fmla="*/ 0 w 2922"/>
                <a:gd name="T5" fmla="*/ 0 h 3880"/>
                <a:gd name="T6" fmla="*/ 2921 w 2922"/>
                <a:gd name="T7" fmla="*/ 1251 h 3880"/>
                <a:gd name="T8" fmla="*/ 2921 w 2922"/>
                <a:gd name="T9" fmla="*/ 3879 h 3880"/>
              </a:gdLst>
              <a:ahLst/>
              <a:cxnLst>
                <a:cxn ang="0">
                  <a:pos x="T0" y="T1"/>
                </a:cxn>
                <a:cxn ang="0">
                  <a:pos x="T2" y="T3"/>
                </a:cxn>
                <a:cxn ang="0">
                  <a:pos x="T4" y="T5"/>
                </a:cxn>
                <a:cxn ang="0">
                  <a:pos x="T6" y="T7"/>
                </a:cxn>
                <a:cxn ang="0">
                  <a:pos x="T8" y="T9"/>
                </a:cxn>
              </a:cxnLst>
              <a:rect l="0" t="0" r="r" b="b"/>
              <a:pathLst>
                <a:path w="2922" h="3880">
                  <a:moveTo>
                    <a:pt x="2921" y="3879"/>
                  </a:moveTo>
                  <a:lnTo>
                    <a:pt x="0" y="2629"/>
                  </a:lnTo>
                  <a:lnTo>
                    <a:pt x="0" y="0"/>
                  </a:lnTo>
                  <a:lnTo>
                    <a:pt x="2921" y="1251"/>
                  </a:lnTo>
                  <a:lnTo>
                    <a:pt x="2921" y="3879"/>
                  </a:lnTo>
                </a:path>
              </a:pathLst>
            </a:custGeom>
            <a:gradFill flip="none" rotWithShape="1">
              <a:gsLst>
                <a:gs pos="0">
                  <a:schemeClr val="accent1"/>
                </a:gs>
                <a:gs pos="46000">
                  <a:schemeClr val="accent1"/>
                </a:gs>
                <a:gs pos="100000">
                  <a:schemeClr val="accent1">
                    <a:lumMod val="75000"/>
                  </a:schemeClr>
                </a:gs>
              </a:gsLst>
              <a:path path="circle">
                <a:fillToRect l="50000" t="130000" r="50000" b="-3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27" name="Freeform 334">
              <a:extLst>
                <a:ext uri="{FF2B5EF4-FFF2-40B4-BE49-F238E27FC236}">
                  <a16:creationId xmlns:a16="http://schemas.microsoft.com/office/drawing/2014/main" xmlns="" id="{88AC9EB5-F6AA-44D1-8C2B-16AC41D138CC}"/>
                </a:ext>
              </a:extLst>
            </p:cNvPr>
            <p:cNvSpPr>
              <a:spLocks noChangeArrowheads="1"/>
            </p:cNvSpPr>
            <p:nvPr/>
          </p:nvSpPr>
          <p:spPr bwMode="auto">
            <a:xfrm>
              <a:off x="4320" y="1133"/>
              <a:ext cx="1324" cy="1166"/>
            </a:xfrm>
            <a:custGeom>
              <a:avLst/>
              <a:gdLst>
                <a:gd name="T0" fmla="*/ 2920 w 5842"/>
                <a:gd name="T1" fmla="*/ 1272 h 5152"/>
                <a:gd name="T2" fmla="*/ 0 w 5842"/>
                <a:gd name="T3" fmla="*/ 2523 h 5152"/>
                <a:gd name="T4" fmla="*/ 0 w 5842"/>
                <a:gd name="T5" fmla="*/ 5151 h 5152"/>
                <a:gd name="T6" fmla="*/ 2920 w 5842"/>
                <a:gd name="T7" fmla="*/ 3901 h 5152"/>
                <a:gd name="T8" fmla="*/ 5841 w 5842"/>
                <a:gd name="T9" fmla="*/ 2649 h 5152"/>
                <a:gd name="T10" fmla="*/ 5841 w 5842"/>
                <a:gd name="T11" fmla="*/ 0 h 5152"/>
                <a:gd name="T12" fmla="*/ 2920 w 5842"/>
                <a:gd name="T13" fmla="*/ 1272 h 5152"/>
              </a:gdLst>
              <a:ahLst/>
              <a:cxnLst>
                <a:cxn ang="0">
                  <a:pos x="T0" y="T1"/>
                </a:cxn>
                <a:cxn ang="0">
                  <a:pos x="T2" y="T3"/>
                </a:cxn>
                <a:cxn ang="0">
                  <a:pos x="T4" y="T5"/>
                </a:cxn>
                <a:cxn ang="0">
                  <a:pos x="T6" y="T7"/>
                </a:cxn>
                <a:cxn ang="0">
                  <a:pos x="T8" y="T9"/>
                </a:cxn>
                <a:cxn ang="0">
                  <a:pos x="T10" y="T11"/>
                </a:cxn>
                <a:cxn ang="0">
                  <a:pos x="T12" y="T13"/>
                </a:cxn>
              </a:cxnLst>
              <a:rect l="0" t="0" r="r" b="b"/>
              <a:pathLst>
                <a:path w="5842" h="5152">
                  <a:moveTo>
                    <a:pt x="2920" y="1272"/>
                  </a:moveTo>
                  <a:lnTo>
                    <a:pt x="0" y="2523"/>
                  </a:lnTo>
                  <a:lnTo>
                    <a:pt x="0" y="5151"/>
                  </a:lnTo>
                  <a:lnTo>
                    <a:pt x="2920" y="3901"/>
                  </a:lnTo>
                  <a:lnTo>
                    <a:pt x="5841" y="2649"/>
                  </a:lnTo>
                  <a:lnTo>
                    <a:pt x="5841" y="0"/>
                  </a:lnTo>
                  <a:lnTo>
                    <a:pt x="2920" y="1272"/>
                  </a:lnTo>
                </a:path>
              </a:pathLst>
            </a:custGeom>
            <a:gradFill flip="none" rotWithShape="1">
              <a:gsLst>
                <a:gs pos="0">
                  <a:schemeClr val="accent1"/>
                </a:gs>
                <a:gs pos="23000">
                  <a:schemeClr val="accent1"/>
                </a:gs>
                <a:gs pos="69000">
                  <a:schemeClr val="accent1">
                    <a:lumMod val="75000"/>
                  </a:schemeClr>
                </a:gs>
                <a:gs pos="97000">
                  <a:schemeClr val="accent1">
                    <a:lumMod val="75000"/>
                  </a:schemeClr>
                </a:gs>
              </a:gsLst>
              <a:path path="circle">
                <a:fillToRect l="50000" t="50000" r="50000" b="5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28" name="Freeform 335">
              <a:extLst>
                <a:ext uri="{FF2B5EF4-FFF2-40B4-BE49-F238E27FC236}">
                  <a16:creationId xmlns:a16="http://schemas.microsoft.com/office/drawing/2014/main" xmlns="" id="{FFDDACDC-CE4E-4C5B-8145-FF4D15E0B9D1}"/>
                </a:ext>
              </a:extLst>
            </p:cNvPr>
            <p:cNvSpPr>
              <a:spLocks noChangeArrowheads="1"/>
            </p:cNvSpPr>
            <p:nvPr/>
          </p:nvSpPr>
          <p:spPr bwMode="auto">
            <a:xfrm>
              <a:off x="3658" y="852"/>
              <a:ext cx="1986" cy="856"/>
            </a:xfrm>
            <a:custGeom>
              <a:avLst/>
              <a:gdLst>
                <a:gd name="T0" fmla="*/ 5841 w 8763"/>
                <a:gd name="T1" fmla="*/ 0 h 3776"/>
                <a:gd name="T2" fmla="*/ 2921 w 8763"/>
                <a:gd name="T3" fmla="*/ 1252 h 3776"/>
                <a:gd name="T4" fmla="*/ 0 w 8763"/>
                <a:gd name="T5" fmla="*/ 2524 h 3776"/>
                <a:gd name="T6" fmla="*/ 2921 w 8763"/>
                <a:gd name="T7" fmla="*/ 3775 h 3776"/>
                <a:gd name="T8" fmla="*/ 5841 w 8763"/>
                <a:gd name="T9" fmla="*/ 2524 h 3776"/>
                <a:gd name="T10" fmla="*/ 8762 w 8763"/>
                <a:gd name="T11" fmla="*/ 1252 h 3776"/>
                <a:gd name="T12" fmla="*/ 5841 w 8763"/>
                <a:gd name="T13" fmla="*/ 0 h 3776"/>
              </a:gdLst>
              <a:ahLst/>
              <a:cxnLst>
                <a:cxn ang="0">
                  <a:pos x="T0" y="T1"/>
                </a:cxn>
                <a:cxn ang="0">
                  <a:pos x="T2" y="T3"/>
                </a:cxn>
                <a:cxn ang="0">
                  <a:pos x="T4" y="T5"/>
                </a:cxn>
                <a:cxn ang="0">
                  <a:pos x="T6" y="T7"/>
                </a:cxn>
                <a:cxn ang="0">
                  <a:pos x="T8" y="T9"/>
                </a:cxn>
                <a:cxn ang="0">
                  <a:pos x="T10" y="T11"/>
                </a:cxn>
                <a:cxn ang="0">
                  <a:pos x="T12" y="T13"/>
                </a:cxn>
              </a:cxnLst>
              <a:rect l="0" t="0" r="r" b="b"/>
              <a:pathLst>
                <a:path w="8763" h="3776">
                  <a:moveTo>
                    <a:pt x="5841" y="0"/>
                  </a:moveTo>
                  <a:lnTo>
                    <a:pt x="2921" y="1252"/>
                  </a:lnTo>
                  <a:lnTo>
                    <a:pt x="0" y="2524"/>
                  </a:lnTo>
                  <a:lnTo>
                    <a:pt x="2921" y="3775"/>
                  </a:lnTo>
                  <a:lnTo>
                    <a:pt x="5841" y="2524"/>
                  </a:lnTo>
                  <a:lnTo>
                    <a:pt x="8762" y="1252"/>
                  </a:lnTo>
                  <a:lnTo>
                    <a:pt x="5841" y="0"/>
                  </a:lnTo>
                </a:path>
              </a:pathLst>
            </a:custGeom>
            <a:gradFill flip="none" rotWithShape="1">
              <a:gsLst>
                <a:gs pos="0">
                  <a:schemeClr val="accent4">
                    <a:lumMod val="0"/>
                    <a:lumOff val="100000"/>
                  </a:schemeClr>
                </a:gs>
                <a:gs pos="35000">
                  <a:schemeClr val="accent4">
                    <a:lumMod val="0"/>
                    <a:lumOff val="100000"/>
                  </a:schemeClr>
                </a:gs>
                <a:gs pos="100000">
                  <a:schemeClr val="accent1"/>
                </a:gs>
              </a:gsLst>
              <a:path path="circle">
                <a:fillToRect l="50000" t="-80000" r="50000" b="18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29" name="Freeform 336">
              <a:extLst>
                <a:ext uri="{FF2B5EF4-FFF2-40B4-BE49-F238E27FC236}">
                  <a16:creationId xmlns:a16="http://schemas.microsoft.com/office/drawing/2014/main" xmlns="" id="{EDA6DC72-A916-4D9D-8728-4158BFFD514B}"/>
                </a:ext>
              </a:extLst>
            </p:cNvPr>
            <p:cNvSpPr>
              <a:spLocks noChangeArrowheads="1"/>
            </p:cNvSpPr>
            <p:nvPr/>
          </p:nvSpPr>
          <p:spPr bwMode="auto">
            <a:xfrm>
              <a:off x="3872" y="1246"/>
              <a:ext cx="234" cy="121"/>
            </a:xfrm>
            <a:custGeom>
              <a:avLst/>
              <a:gdLst>
                <a:gd name="T0" fmla="*/ 1022 w 1044"/>
                <a:gd name="T1" fmla="*/ 333 h 543"/>
                <a:gd name="T2" fmla="*/ 1022 w 1044"/>
                <a:gd name="T3" fmla="*/ 333 h 543"/>
                <a:gd name="T4" fmla="*/ 500 w 1044"/>
                <a:gd name="T5" fmla="*/ 41 h 543"/>
                <a:gd name="T6" fmla="*/ 20 w 1044"/>
                <a:gd name="T7" fmla="*/ 229 h 543"/>
                <a:gd name="T8" fmla="*/ 542 w 1044"/>
                <a:gd name="T9" fmla="*/ 521 h 543"/>
                <a:gd name="T10" fmla="*/ 1022 w 1044"/>
                <a:gd name="T11" fmla="*/ 333 h 543"/>
              </a:gdLst>
              <a:ahLst/>
              <a:cxnLst>
                <a:cxn ang="0">
                  <a:pos x="T0" y="T1"/>
                </a:cxn>
                <a:cxn ang="0">
                  <a:pos x="T2" y="T3"/>
                </a:cxn>
                <a:cxn ang="0">
                  <a:pos x="T4" y="T5"/>
                </a:cxn>
                <a:cxn ang="0">
                  <a:pos x="T6" y="T7"/>
                </a:cxn>
                <a:cxn ang="0">
                  <a:pos x="T8" y="T9"/>
                </a:cxn>
                <a:cxn ang="0">
                  <a:pos x="T10" y="T11"/>
                </a:cxn>
              </a:cxnLst>
              <a:rect l="0" t="0" r="r" b="b"/>
              <a:pathLst>
                <a:path w="1044" h="543">
                  <a:moveTo>
                    <a:pt x="1022" y="333"/>
                  </a:moveTo>
                  <a:lnTo>
                    <a:pt x="1022" y="333"/>
                  </a:lnTo>
                  <a:cubicBezTo>
                    <a:pt x="1022" y="187"/>
                    <a:pt x="793" y="62"/>
                    <a:pt x="500" y="41"/>
                  </a:cubicBezTo>
                  <a:cubicBezTo>
                    <a:pt x="229" y="0"/>
                    <a:pt x="0" y="104"/>
                    <a:pt x="20" y="229"/>
                  </a:cubicBezTo>
                  <a:cubicBezTo>
                    <a:pt x="20" y="354"/>
                    <a:pt x="250" y="479"/>
                    <a:pt x="542" y="521"/>
                  </a:cubicBezTo>
                  <a:cubicBezTo>
                    <a:pt x="813" y="542"/>
                    <a:pt x="1043" y="458"/>
                    <a:pt x="1022" y="333"/>
                  </a:cubicBezTo>
                </a:path>
              </a:pathLst>
            </a:custGeom>
            <a:solidFill>
              <a:schemeClr val="accent1">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9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30" name="Freeform 337">
              <a:extLst>
                <a:ext uri="{FF2B5EF4-FFF2-40B4-BE49-F238E27FC236}">
                  <a16:creationId xmlns:a16="http://schemas.microsoft.com/office/drawing/2014/main" xmlns="" id="{8CBAACA2-939E-4874-A9D3-B88F018C141B}"/>
                </a:ext>
              </a:extLst>
            </p:cNvPr>
            <p:cNvSpPr>
              <a:spLocks noChangeArrowheads="1"/>
            </p:cNvSpPr>
            <p:nvPr/>
          </p:nvSpPr>
          <p:spPr bwMode="auto">
            <a:xfrm>
              <a:off x="3876" y="1298"/>
              <a:ext cx="230" cy="135"/>
            </a:xfrm>
            <a:custGeom>
              <a:avLst/>
              <a:gdLst>
                <a:gd name="T0" fmla="*/ 0 w 1024"/>
                <a:gd name="T1" fmla="*/ 0 h 606"/>
                <a:gd name="T2" fmla="*/ 0 w 1024"/>
                <a:gd name="T3" fmla="*/ 0 h 606"/>
                <a:gd name="T4" fmla="*/ 522 w 1024"/>
                <a:gd name="T5" fmla="*/ 292 h 606"/>
                <a:gd name="T6" fmla="*/ 1002 w 1024"/>
                <a:gd name="T7" fmla="*/ 104 h 606"/>
                <a:gd name="T8" fmla="*/ 1023 w 1024"/>
                <a:gd name="T9" fmla="*/ 396 h 606"/>
                <a:gd name="T10" fmla="*/ 522 w 1024"/>
                <a:gd name="T11" fmla="*/ 584 h 606"/>
                <a:gd name="T12" fmla="*/ 0 w 1024"/>
                <a:gd name="T13" fmla="*/ 292 h 606"/>
                <a:gd name="T14" fmla="*/ 0 w 102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4" h="606">
                  <a:moveTo>
                    <a:pt x="0" y="0"/>
                  </a:moveTo>
                  <a:lnTo>
                    <a:pt x="0" y="0"/>
                  </a:lnTo>
                  <a:cubicBezTo>
                    <a:pt x="0" y="125"/>
                    <a:pt x="230" y="250"/>
                    <a:pt x="522" y="292"/>
                  </a:cubicBezTo>
                  <a:cubicBezTo>
                    <a:pt x="793" y="313"/>
                    <a:pt x="1023" y="229"/>
                    <a:pt x="1002" y="104"/>
                  </a:cubicBezTo>
                  <a:cubicBezTo>
                    <a:pt x="1023" y="396"/>
                    <a:pt x="1023" y="396"/>
                    <a:pt x="1023" y="396"/>
                  </a:cubicBezTo>
                  <a:cubicBezTo>
                    <a:pt x="1023" y="521"/>
                    <a:pt x="814" y="605"/>
                    <a:pt x="522" y="584"/>
                  </a:cubicBezTo>
                  <a:cubicBezTo>
                    <a:pt x="251" y="563"/>
                    <a:pt x="22" y="417"/>
                    <a:pt x="0" y="292"/>
                  </a:cubicBezTo>
                  <a:lnTo>
                    <a:pt x="0" y="0"/>
                  </a:lnTo>
                </a:path>
              </a:pathLst>
            </a:custGeom>
            <a:solidFill>
              <a:schemeClr val="accent1">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lnSpcReduction="1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31" name="Freeform 338">
              <a:extLst>
                <a:ext uri="{FF2B5EF4-FFF2-40B4-BE49-F238E27FC236}">
                  <a16:creationId xmlns:a16="http://schemas.microsoft.com/office/drawing/2014/main" xmlns="" id="{FE3C7032-FB13-449A-BCB7-E6230A175089}"/>
                </a:ext>
              </a:extLst>
            </p:cNvPr>
            <p:cNvSpPr>
              <a:spLocks noChangeArrowheads="1"/>
            </p:cNvSpPr>
            <p:nvPr/>
          </p:nvSpPr>
          <p:spPr bwMode="auto">
            <a:xfrm>
              <a:off x="4225" y="1423"/>
              <a:ext cx="236" cy="123"/>
            </a:xfrm>
            <a:custGeom>
              <a:avLst/>
              <a:gdLst>
                <a:gd name="T0" fmla="*/ 1022 w 1044"/>
                <a:gd name="T1" fmla="*/ 313 h 544"/>
                <a:gd name="T2" fmla="*/ 1022 w 1044"/>
                <a:gd name="T3" fmla="*/ 313 h 544"/>
                <a:gd name="T4" fmla="*/ 501 w 1044"/>
                <a:gd name="T5" fmla="*/ 21 h 544"/>
                <a:gd name="T6" fmla="*/ 21 w 1044"/>
                <a:gd name="T7" fmla="*/ 230 h 544"/>
                <a:gd name="T8" fmla="*/ 542 w 1044"/>
                <a:gd name="T9" fmla="*/ 522 h 544"/>
                <a:gd name="T10" fmla="*/ 1022 w 1044"/>
                <a:gd name="T11" fmla="*/ 313 h 544"/>
              </a:gdLst>
              <a:ahLst/>
              <a:cxnLst>
                <a:cxn ang="0">
                  <a:pos x="T0" y="T1"/>
                </a:cxn>
                <a:cxn ang="0">
                  <a:pos x="T2" y="T3"/>
                </a:cxn>
                <a:cxn ang="0">
                  <a:pos x="T4" y="T5"/>
                </a:cxn>
                <a:cxn ang="0">
                  <a:pos x="T6" y="T7"/>
                </a:cxn>
                <a:cxn ang="0">
                  <a:pos x="T8" y="T9"/>
                </a:cxn>
                <a:cxn ang="0">
                  <a:pos x="T10" y="T11"/>
                </a:cxn>
              </a:cxnLst>
              <a:rect l="0" t="0" r="r" b="b"/>
              <a:pathLst>
                <a:path w="1044" h="544">
                  <a:moveTo>
                    <a:pt x="1022" y="313"/>
                  </a:moveTo>
                  <a:lnTo>
                    <a:pt x="1022" y="313"/>
                  </a:lnTo>
                  <a:cubicBezTo>
                    <a:pt x="1022" y="188"/>
                    <a:pt x="793" y="63"/>
                    <a:pt x="501" y="21"/>
                  </a:cubicBezTo>
                  <a:cubicBezTo>
                    <a:pt x="230" y="0"/>
                    <a:pt x="0" y="83"/>
                    <a:pt x="21" y="230"/>
                  </a:cubicBezTo>
                  <a:cubicBezTo>
                    <a:pt x="21" y="355"/>
                    <a:pt x="251" y="480"/>
                    <a:pt x="542" y="522"/>
                  </a:cubicBezTo>
                  <a:cubicBezTo>
                    <a:pt x="814" y="543"/>
                    <a:pt x="1043" y="459"/>
                    <a:pt x="1022" y="313"/>
                  </a:cubicBezTo>
                </a:path>
              </a:pathLst>
            </a:custGeom>
            <a:solidFill>
              <a:schemeClr val="accent1">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92500" lnSpcReduction="1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32" name="Freeform 339">
              <a:extLst>
                <a:ext uri="{FF2B5EF4-FFF2-40B4-BE49-F238E27FC236}">
                  <a16:creationId xmlns:a16="http://schemas.microsoft.com/office/drawing/2014/main" xmlns="" id="{E46C2CA9-2282-40D4-AFB5-193EA94870E5}"/>
                </a:ext>
              </a:extLst>
            </p:cNvPr>
            <p:cNvSpPr>
              <a:spLocks noChangeArrowheads="1"/>
            </p:cNvSpPr>
            <p:nvPr/>
          </p:nvSpPr>
          <p:spPr bwMode="auto">
            <a:xfrm>
              <a:off x="4229" y="1478"/>
              <a:ext cx="232" cy="135"/>
            </a:xfrm>
            <a:custGeom>
              <a:avLst/>
              <a:gdLst>
                <a:gd name="T0" fmla="*/ 0 w 1023"/>
                <a:gd name="T1" fmla="*/ 0 h 605"/>
                <a:gd name="T2" fmla="*/ 0 w 1023"/>
                <a:gd name="T3" fmla="*/ 0 h 605"/>
                <a:gd name="T4" fmla="*/ 521 w 1023"/>
                <a:gd name="T5" fmla="*/ 292 h 605"/>
                <a:gd name="T6" fmla="*/ 1001 w 1023"/>
                <a:gd name="T7" fmla="*/ 83 h 605"/>
                <a:gd name="T8" fmla="*/ 1022 w 1023"/>
                <a:gd name="T9" fmla="*/ 375 h 605"/>
                <a:gd name="T10" fmla="*/ 521 w 1023"/>
                <a:gd name="T11" fmla="*/ 584 h 605"/>
                <a:gd name="T12" fmla="*/ 0 w 1023"/>
                <a:gd name="T13" fmla="*/ 292 h 605"/>
                <a:gd name="T14" fmla="*/ 0 w 1023"/>
                <a:gd name="T15" fmla="*/ 0 h 6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3" h="605">
                  <a:moveTo>
                    <a:pt x="0" y="0"/>
                  </a:moveTo>
                  <a:lnTo>
                    <a:pt x="0" y="0"/>
                  </a:lnTo>
                  <a:cubicBezTo>
                    <a:pt x="0" y="125"/>
                    <a:pt x="230" y="250"/>
                    <a:pt x="521" y="292"/>
                  </a:cubicBezTo>
                  <a:cubicBezTo>
                    <a:pt x="793" y="313"/>
                    <a:pt x="1022" y="229"/>
                    <a:pt x="1001" y="83"/>
                  </a:cubicBezTo>
                  <a:cubicBezTo>
                    <a:pt x="1022" y="375"/>
                    <a:pt x="1022" y="375"/>
                    <a:pt x="1022" y="375"/>
                  </a:cubicBezTo>
                  <a:cubicBezTo>
                    <a:pt x="1022" y="521"/>
                    <a:pt x="814" y="604"/>
                    <a:pt x="521" y="584"/>
                  </a:cubicBezTo>
                  <a:cubicBezTo>
                    <a:pt x="250" y="542"/>
                    <a:pt x="21" y="417"/>
                    <a:pt x="0" y="292"/>
                  </a:cubicBezTo>
                  <a:lnTo>
                    <a:pt x="0" y="0"/>
                  </a:lnTo>
                </a:path>
              </a:pathLst>
            </a:custGeom>
            <a:solidFill>
              <a:schemeClr val="accent1">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lnSpcReduction="1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33" name="Freeform 340">
              <a:extLst>
                <a:ext uri="{FF2B5EF4-FFF2-40B4-BE49-F238E27FC236}">
                  <a16:creationId xmlns:a16="http://schemas.microsoft.com/office/drawing/2014/main" xmlns="" id="{9BF38BB8-B6E5-41D8-B069-4F777854635F}"/>
                </a:ext>
              </a:extLst>
            </p:cNvPr>
            <p:cNvSpPr>
              <a:spLocks noChangeArrowheads="1"/>
            </p:cNvSpPr>
            <p:nvPr/>
          </p:nvSpPr>
          <p:spPr bwMode="auto">
            <a:xfrm>
              <a:off x="4183" y="1122"/>
              <a:ext cx="232" cy="121"/>
            </a:xfrm>
            <a:custGeom>
              <a:avLst/>
              <a:gdLst>
                <a:gd name="T0" fmla="*/ 1022 w 1023"/>
                <a:gd name="T1" fmla="*/ 313 h 544"/>
                <a:gd name="T2" fmla="*/ 1022 w 1023"/>
                <a:gd name="T3" fmla="*/ 313 h 544"/>
                <a:gd name="T4" fmla="*/ 501 w 1023"/>
                <a:gd name="T5" fmla="*/ 21 h 544"/>
                <a:gd name="T6" fmla="*/ 0 w 1023"/>
                <a:gd name="T7" fmla="*/ 229 h 544"/>
                <a:gd name="T8" fmla="*/ 521 w 1023"/>
                <a:gd name="T9" fmla="*/ 500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1"/>
                  </a:cubicBezTo>
                  <a:cubicBezTo>
                    <a:pt x="208" y="0"/>
                    <a:pt x="0" y="83"/>
                    <a:pt x="0" y="229"/>
                  </a:cubicBezTo>
                  <a:cubicBezTo>
                    <a:pt x="0" y="355"/>
                    <a:pt x="250" y="480"/>
                    <a:pt x="521" y="500"/>
                  </a:cubicBezTo>
                  <a:cubicBezTo>
                    <a:pt x="813" y="543"/>
                    <a:pt x="1022" y="459"/>
                    <a:pt x="1022" y="313"/>
                  </a:cubicBezTo>
                </a:path>
              </a:pathLst>
            </a:custGeom>
            <a:solidFill>
              <a:schemeClr val="accent1">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9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34" name="Freeform 341">
              <a:extLst>
                <a:ext uri="{FF2B5EF4-FFF2-40B4-BE49-F238E27FC236}">
                  <a16:creationId xmlns:a16="http://schemas.microsoft.com/office/drawing/2014/main" xmlns="" id="{C72D15DD-88A3-4655-A040-98A78F8CDE63}"/>
                </a:ext>
              </a:extLst>
            </p:cNvPr>
            <p:cNvSpPr>
              <a:spLocks noChangeArrowheads="1"/>
            </p:cNvSpPr>
            <p:nvPr/>
          </p:nvSpPr>
          <p:spPr bwMode="auto">
            <a:xfrm>
              <a:off x="4183" y="1175"/>
              <a:ext cx="236" cy="135"/>
            </a:xfrm>
            <a:custGeom>
              <a:avLst/>
              <a:gdLst>
                <a:gd name="T0" fmla="*/ 0 w 1044"/>
                <a:gd name="T1" fmla="*/ 0 h 606"/>
                <a:gd name="T2" fmla="*/ 0 w 1044"/>
                <a:gd name="T3" fmla="*/ 0 h 606"/>
                <a:gd name="T4" fmla="*/ 521 w 1044"/>
                <a:gd name="T5" fmla="*/ 271 h 606"/>
                <a:gd name="T6" fmla="*/ 1022 w 1044"/>
                <a:gd name="T7" fmla="*/ 84 h 606"/>
                <a:gd name="T8" fmla="*/ 1022 w 1044"/>
                <a:gd name="T9" fmla="*/ 376 h 606"/>
                <a:gd name="T10" fmla="*/ 542 w 1044"/>
                <a:gd name="T11" fmla="*/ 564 h 606"/>
                <a:gd name="T12" fmla="*/ 21 w 1044"/>
                <a:gd name="T13" fmla="*/ 293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0" y="126"/>
                    <a:pt x="250" y="251"/>
                    <a:pt x="521" y="271"/>
                  </a:cubicBezTo>
                  <a:cubicBezTo>
                    <a:pt x="813" y="314"/>
                    <a:pt x="1022" y="230"/>
                    <a:pt x="1022" y="84"/>
                  </a:cubicBezTo>
                  <a:cubicBezTo>
                    <a:pt x="1022" y="376"/>
                    <a:pt x="1022" y="376"/>
                    <a:pt x="1022" y="376"/>
                  </a:cubicBezTo>
                  <a:cubicBezTo>
                    <a:pt x="1043" y="522"/>
                    <a:pt x="813" y="605"/>
                    <a:pt x="542" y="564"/>
                  </a:cubicBezTo>
                  <a:cubicBezTo>
                    <a:pt x="250" y="543"/>
                    <a:pt x="21" y="418"/>
                    <a:pt x="21" y="293"/>
                  </a:cubicBezTo>
                  <a:lnTo>
                    <a:pt x="0" y="0"/>
                  </a:lnTo>
                </a:path>
              </a:pathLst>
            </a:custGeom>
            <a:solidFill>
              <a:schemeClr val="accent1">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lnSpcReduction="1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35" name="Freeform 342">
              <a:extLst>
                <a:ext uri="{FF2B5EF4-FFF2-40B4-BE49-F238E27FC236}">
                  <a16:creationId xmlns:a16="http://schemas.microsoft.com/office/drawing/2014/main" xmlns="" id="{9C147D08-9AF4-482F-BF61-19307B1DA668}"/>
                </a:ext>
              </a:extLst>
            </p:cNvPr>
            <p:cNvSpPr>
              <a:spLocks noChangeArrowheads="1"/>
            </p:cNvSpPr>
            <p:nvPr/>
          </p:nvSpPr>
          <p:spPr bwMode="auto">
            <a:xfrm>
              <a:off x="4534" y="1300"/>
              <a:ext cx="234" cy="117"/>
            </a:xfrm>
            <a:custGeom>
              <a:avLst/>
              <a:gdLst>
                <a:gd name="T0" fmla="*/ 1044 w 1045"/>
                <a:gd name="T1" fmla="*/ 313 h 522"/>
                <a:gd name="T2" fmla="*/ 1044 w 1045"/>
                <a:gd name="T3" fmla="*/ 313 h 522"/>
                <a:gd name="T4" fmla="*/ 501 w 1045"/>
                <a:gd name="T5" fmla="*/ 21 h 522"/>
                <a:gd name="T6" fmla="*/ 21 w 1045"/>
                <a:gd name="T7" fmla="*/ 208 h 522"/>
                <a:gd name="T8" fmla="*/ 543 w 1045"/>
                <a:gd name="T9" fmla="*/ 500 h 522"/>
                <a:gd name="T10" fmla="*/ 1044 w 1045"/>
                <a:gd name="T11" fmla="*/ 313 h 522"/>
              </a:gdLst>
              <a:ahLst/>
              <a:cxnLst>
                <a:cxn ang="0">
                  <a:pos x="T0" y="T1"/>
                </a:cxn>
                <a:cxn ang="0">
                  <a:pos x="T2" y="T3"/>
                </a:cxn>
                <a:cxn ang="0">
                  <a:pos x="T4" y="T5"/>
                </a:cxn>
                <a:cxn ang="0">
                  <a:pos x="T6" y="T7"/>
                </a:cxn>
                <a:cxn ang="0">
                  <a:pos x="T8" y="T9"/>
                </a:cxn>
                <a:cxn ang="0">
                  <a:pos x="T10" y="T11"/>
                </a:cxn>
              </a:cxnLst>
              <a:rect l="0" t="0" r="r" b="b"/>
              <a:pathLst>
                <a:path w="1045" h="522">
                  <a:moveTo>
                    <a:pt x="1044" y="313"/>
                  </a:moveTo>
                  <a:lnTo>
                    <a:pt x="1044" y="313"/>
                  </a:lnTo>
                  <a:cubicBezTo>
                    <a:pt x="1022" y="187"/>
                    <a:pt x="793" y="41"/>
                    <a:pt x="501" y="21"/>
                  </a:cubicBezTo>
                  <a:cubicBezTo>
                    <a:pt x="230" y="0"/>
                    <a:pt x="0" y="83"/>
                    <a:pt x="21" y="208"/>
                  </a:cubicBezTo>
                  <a:cubicBezTo>
                    <a:pt x="21" y="354"/>
                    <a:pt x="271" y="480"/>
                    <a:pt x="543" y="500"/>
                  </a:cubicBezTo>
                  <a:cubicBezTo>
                    <a:pt x="814" y="521"/>
                    <a:pt x="1044" y="438"/>
                    <a:pt x="1044" y="313"/>
                  </a:cubicBezTo>
                </a:path>
              </a:pathLst>
            </a:custGeom>
            <a:solidFill>
              <a:schemeClr val="accent1">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9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36" name="Freeform 343">
              <a:extLst>
                <a:ext uri="{FF2B5EF4-FFF2-40B4-BE49-F238E27FC236}">
                  <a16:creationId xmlns:a16="http://schemas.microsoft.com/office/drawing/2014/main" xmlns="" id="{5376B18C-0CA1-4D77-92F3-192EBFB4C11C}"/>
                </a:ext>
              </a:extLst>
            </p:cNvPr>
            <p:cNvSpPr>
              <a:spLocks noChangeArrowheads="1"/>
            </p:cNvSpPr>
            <p:nvPr/>
          </p:nvSpPr>
          <p:spPr bwMode="auto">
            <a:xfrm>
              <a:off x="4538" y="1348"/>
              <a:ext cx="236" cy="137"/>
            </a:xfrm>
            <a:custGeom>
              <a:avLst/>
              <a:gdLst>
                <a:gd name="T0" fmla="*/ 0 w 1044"/>
                <a:gd name="T1" fmla="*/ 0 h 607"/>
                <a:gd name="T2" fmla="*/ 0 w 1044"/>
                <a:gd name="T3" fmla="*/ 0 h 607"/>
                <a:gd name="T4" fmla="*/ 522 w 1044"/>
                <a:gd name="T5" fmla="*/ 292 h 607"/>
                <a:gd name="T6" fmla="*/ 1023 w 1044"/>
                <a:gd name="T7" fmla="*/ 105 h 607"/>
                <a:gd name="T8" fmla="*/ 1023 w 1044"/>
                <a:gd name="T9" fmla="*/ 397 h 607"/>
                <a:gd name="T10" fmla="*/ 543 w 1044"/>
                <a:gd name="T11" fmla="*/ 584 h 607"/>
                <a:gd name="T12" fmla="*/ 0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6"/>
                    <a:pt x="250" y="272"/>
                    <a:pt x="522" y="292"/>
                  </a:cubicBezTo>
                  <a:cubicBezTo>
                    <a:pt x="793" y="313"/>
                    <a:pt x="1023" y="230"/>
                    <a:pt x="1023" y="105"/>
                  </a:cubicBezTo>
                  <a:cubicBezTo>
                    <a:pt x="1023" y="397"/>
                    <a:pt x="1023" y="397"/>
                    <a:pt x="1023" y="397"/>
                  </a:cubicBezTo>
                  <a:cubicBezTo>
                    <a:pt x="1043" y="522"/>
                    <a:pt x="814" y="606"/>
                    <a:pt x="543" y="584"/>
                  </a:cubicBezTo>
                  <a:cubicBezTo>
                    <a:pt x="250" y="564"/>
                    <a:pt x="21" y="439"/>
                    <a:pt x="0" y="292"/>
                  </a:cubicBezTo>
                  <a:lnTo>
                    <a:pt x="0" y="0"/>
                  </a:lnTo>
                </a:path>
              </a:pathLst>
            </a:custGeom>
            <a:solidFill>
              <a:schemeClr val="accent1">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lnSpcReduction="1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37" name="Freeform 344">
              <a:extLst>
                <a:ext uri="{FF2B5EF4-FFF2-40B4-BE49-F238E27FC236}">
                  <a16:creationId xmlns:a16="http://schemas.microsoft.com/office/drawing/2014/main" xmlns="" id="{85A7C299-C9A7-44DB-9FA7-D89A41D960C5}"/>
                </a:ext>
              </a:extLst>
            </p:cNvPr>
            <p:cNvSpPr>
              <a:spLocks noChangeArrowheads="1"/>
            </p:cNvSpPr>
            <p:nvPr/>
          </p:nvSpPr>
          <p:spPr bwMode="auto">
            <a:xfrm>
              <a:off x="4500" y="999"/>
              <a:ext cx="236" cy="117"/>
            </a:xfrm>
            <a:custGeom>
              <a:avLst/>
              <a:gdLst>
                <a:gd name="T0" fmla="*/ 1023 w 1044"/>
                <a:gd name="T1" fmla="*/ 313 h 522"/>
                <a:gd name="T2" fmla="*/ 1023 w 1044"/>
                <a:gd name="T3" fmla="*/ 313 h 522"/>
                <a:gd name="T4" fmla="*/ 501 w 1044"/>
                <a:gd name="T5" fmla="*/ 21 h 522"/>
                <a:gd name="T6" fmla="*/ 0 w 1044"/>
                <a:gd name="T7" fmla="*/ 208 h 522"/>
                <a:gd name="T8" fmla="*/ 543 w 1044"/>
                <a:gd name="T9" fmla="*/ 500 h 522"/>
                <a:gd name="T10" fmla="*/ 1023 w 1044"/>
                <a:gd name="T11" fmla="*/ 313 h 522"/>
              </a:gdLst>
              <a:ahLst/>
              <a:cxnLst>
                <a:cxn ang="0">
                  <a:pos x="T0" y="T1"/>
                </a:cxn>
                <a:cxn ang="0">
                  <a:pos x="T2" y="T3"/>
                </a:cxn>
                <a:cxn ang="0">
                  <a:pos x="T4" y="T5"/>
                </a:cxn>
                <a:cxn ang="0">
                  <a:pos x="T6" y="T7"/>
                </a:cxn>
                <a:cxn ang="0">
                  <a:pos x="T8" y="T9"/>
                </a:cxn>
                <a:cxn ang="0">
                  <a:pos x="T10" y="T11"/>
                </a:cxn>
              </a:cxnLst>
              <a:rect l="0" t="0" r="r" b="b"/>
              <a:pathLst>
                <a:path w="1044" h="522">
                  <a:moveTo>
                    <a:pt x="1023" y="313"/>
                  </a:moveTo>
                  <a:lnTo>
                    <a:pt x="1023" y="313"/>
                  </a:lnTo>
                  <a:cubicBezTo>
                    <a:pt x="1023" y="167"/>
                    <a:pt x="772" y="41"/>
                    <a:pt x="501" y="21"/>
                  </a:cubicBezTo>
                  <a:cubicBezTo>
                    <a:pt x="230" y="0"/>
                    <a:pt x="0" y="83"/>
                    <a:pt x="0" y="208"/>
                  </a:cubicBezTo>
                  <a:cubicBezTo>
                    <a:pt x="21" y="354"/>
                    <a:pt x="250" y="480"/>
                    <a:pt x="543" y="500"/>
                  </a:cubicBezTo>
                  <a:cubicBezTo>
                    <a:pt x="814" y="521"/>
                    <a:pt x="1043" y="438"/>
                    <a:pt x="1023" y="313"/>
                  </a:cubicBezTo>
                </a:path>
              </a:pathLst>
            </a:custGeom>
            <a:solidFill>
              <a:schemeClr val="accent1">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9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38" name="Freeform 345">
              <a:extLst>
                <a:ext uri="{FF2B5EF4-FFF2-40B4-BE49-F238E27FC236}">
                  <a16:creationId xmlns:a16="http://schemas.microsoft.com/office/drawing/2014/main" xmlns="" id="{56169DA9-2D4C-40BD-8A7C-6682EA5EF6F8}"/>
                </a:ext>
              </a:extLst>
            </p:cNvPr>
            <p:cNvSpPr>
              <a:spLocks noChangeArrowheads="1"/>
            </p:cNvSpPr>
            <p:nvPr/>
          </p:nvSpPr>
          <p:spPr bwMode="auto">
            <a:xfrm>
              <a:off x="4500" y="1046"/>
              <a:ext cx="236" cy="137"/>
            </a:xfrm>
            <a:custGeom>
              <a:avLst/>
              <a:gdLst>
                <a:gd name="T0" fmla="*/ 0 w 1044"/>
                <a:gd name="T1" fmla="*/ 0 h 607"/>
                <a:gd name="T2" fmla="*/ 0 w 1044"/>
                <a:gd name="T3" fmla="*/ 0 h 607"/>
                <a:gd name="T4" fmla="*/ 543 w 1044"/>
                <a:gd name="T5" fmla="*/ 292 h 607"/>
                <a:gd name="T6" fmla="*/ 1023 w 1044"/>
                <a:gd name="T7" fmla="*/ 105 h 607"/>
                <a:gd name="T8" fmla="*/ 1043 w 1044"/>
                <a:gd name="T9" fmla="*/ 397 h 607"/>
                <a:gd name="T10" fmla="*/ 543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0" y="272"/>
                    <a:pt x="543" y="292"/>
                  </a:cubicBezTo>
                  <a:cubicBezTo>
                    <a:pt x="814" y="313"/>
                    <a:pt x="1043" y="230"/>
                    <a:pt x="1023" y="105"/>
                  </a:cubicBezTo>
                  <a:cubicBezTo>
                    <a:pt x="1043" y="397"/>
                    <a:pt x="1043" y="397"/>
                    <a:pt x="1043" y="397"/>
                  </a:cubicBezTo>
                  <a:cubicBezTo>
                    <a:pt x="1043" y="522"/>
                    <a:pt x="835" y="606"/>
                    <a:pt x="543" y="584"/>
                  </a:cubicBezTo>
                  <a:cubicBezTo>
                    <a:pt x="272" y="563"/>
                    <a:pt x="21" y="439"/>
                    <a:pt x="21" y="292"/>
                  </a:cubicBezTo>
                  <a:lnTo>
                    <a:pt x="0" y="0"/>
                  </a:lnTo>
                </a:path>
              </a:pathLst>
            </a:custGeom>
            <a:solidFill>
              <a:schemeClr val="accent1">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lnSpcReduction="1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39" name="Freeform 346">
              <a:extLst>
                <a:ext uri="{FF2B5EF4-FFF2-40B4-BE49-F238E27FC236}">
                  <a16:creationId xmlns:a16="http://schemas.microsoft.com/office/drawing/2014/main" xmlns="" id="{726BF370-B6AE-4557-B064-83F038EA0EA4}"/>
                </a:ext>
              </a:extLst>
            </p:cNvPr>
            <p:cNvSpPr>
              <a:spLocks noChangeArrowheads="1"/>
            </p:cNvSpPr>
            <p:nvPr/>
          </p:nvSpPr>
          <p:spPr bwMode="auto">
            <a:xfrm>
              <a:off x="4855" y="1175"/>
              <a:ext cx="232" cy="121"/>
            </a:xfrm>
            <a:custGeom>
              <a:avLst/>
              <a:gdLst>
                <a:gd name="T0" fmla="*/ 1022 w 1023"/>
                <a:gd name="T1" fmla="*/ 314 h 544"/>
                <a:gd name="T2" fmla="*/ 1022 w 1023"/>
                <a:gd name="T3" fmla="*/ 314 h 544"/>
                <a:gd name="T4" fmla="*/ 501 w 1023"/>
                <a:gd name="T5" fmla="*/ 43 h 544"/>
                <a:gd name="T6" fmla="*/ 0 w 1023"/>
                <a:gd name="T7" fmla="*/ 230 h 544"/>
                <a:gd name="T8" fmla="*/ 521 w 1023"/>
                <a:gd name="T9" fmla="*/ 522 h 544"/>
                <a:gd name="T10" fmla="*/ 1022 w 1023"/>
                <a:gd name="T11" fmla="*/ 314 h 544"/>
              </a:gdLst>
              <a:ahLst/>
              <a:cxnLst>
                <a:cxn ang="0">
                  <a:pos x="T0" y="T1"/>
                </a:cxn>
                <a:cxn ang="0">
                  <a:pos x="T2" y="T3"/>
                </a:cxn>
                <a:cxn ang="0">
                  <a:pos x="T4" y="T5"/>
                </a:cxn>
                <a:cxn ang="0">
                  <a:pos x="T6" y="T7"/>
                </a:cxn>
                <a:cxn ang="0">
                  <a:pos x="T8" y="T9"/>
                </a:cxn>
                <a:cxn ang="0">
                  <a:pos x="T10" y="T11"/>
                </a:cxn>
              </a:cxnLst>
              <a:rect l="0" t="0" r="r" b="b"/>
              <a:pathLst>
                <a:path w="1023" h="544">
                  <a:moveTo>
                    <a:pt x="1022" y="314"/>
                  </a:moveTo>
                  <a:lnTo>
                    <a:pt x="1022" y="314"/>
                  </a:lnTo>
                  <a:cubicBezTo>
                    <a:pt x="1022" y="188"/>
                    <a:pt x="772" y="63"/>
                    <a:pt x="501" y="43"/>
                  </a:cubicBezTo>
                  <a:cubicBezTo>
                    <a:pt x="209" y="0"/>
                    <a:pt x="0" y="84"/>
                    <a:pt x="0" y="230"/>
                  </a:cubicBezTo>
                  <a:cubicBezTo>
                    <a:pt x="21" y="355"/>
                    <a:pt x="250" y="480"/>
                    <a:pt x="521" y="522"/>
                  </a:cubicBezTo>
                  <a:cubicBezTo>
                    <a:pt x="814" y="543"/>
                    <a:pt x="1022" y="460"/>
                    <a:pt x="1022" y="314"/>
                  </a:cubicBezTo>
                </a:path>
              </a:pathLst>
            </a:custGeom>
            <a:solidFill>
              <a:schemeClr val="accent1">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9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40" name="Freeform 347">
              <a:extLst>
                <a:ext uri="{FF2B5EF4-FFF2-40B4-BE49-F238E27FC236}">
                  <a16:creationId xmlns:a16="http://schemas.microsoft.com/office/drawing/2014/main" xmlns="" id="{E68FEB24-7703-4D38-80D3-EA257EF104BE}"/>
                </a:ext>
              </a:extLst>
            </p:cNvPr>
            <p:cNvSpPr>
              <a:spLocks noChangeArrowheads="1"/>
            </p:cNvSpPr>
            <p:nvPr/>
          </p:nvSpPr>
          <p:spPr bwMode="auto">
            <a:xfrm>
              <a:off x="4855" y="1225"/>
              <a:ext cx="236" cy="137"/>
            </a:xfrm>
            <a:custGeom>
              <a:avLst/>
              <a:gdLst>
                <a:gd name="T0" fmla="*/ 0 w 1044"/>
                <a:gd name="T1" fmla="*/ 0 h 606"/>
                <a:gd name="T2" fmla="*/ 0 w 1044"/>
                <a:gd name="T3" fmla="*/ 0 h 606"/>
                <a:gd name="T4" fmla="*/ 521 w 1044"/>
                <a:gd name="T5" fmla="*/ 292 h 606"/>
                <a:gd name="T6" fmla="*/ 1022 w 1044"/>
                <a:gd name="T7" fmla="*/ 84 h 606"/>
                <a:gd name="T8" fmla="*/ 1043 w 1044"/>
                <a:gd name="T9" fmla="*/ 375 h 606"/>
                <a:gd name="T10" fmla="*/ 543 w 1044"/>
                <a:gd name="T11" fmla="*/ 584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92"/>
                  </a:cubicBezTo>
                  <a:cubicBezTo>
                    <a:pt x="814" y="313"/>
                    <a:pt x="1022" y="230"/>
                    <a:pt x="1022" y="84"/>
                  </a:cubicBezTo>
                  <a:cubicBezTo>
                    <a:pt x="1043" y="375"/>
                    <a:pt x="1043" y="375"/>
                    <a:pt x="1043" y="375"/>
                  </a:cubicBezTo>
                  <a:cubicBezTo>
                    <a:pt x="1043" y="521"/>
                    <a:pt x="814" y="605"/>
                    <a:pt x="543" y="584"/>
                  </a:cubicBezTo>
                  <a:cubicBezTo>
                    <a:pt x="271" y="542"/>
                    <a:pt x="21" y="417"/>
                    <a:pt x="21" y="292"/>
                  </a:cubicBezTo>
                  <a:lnTo>
                    <a:pt x="0" y="0"/>
                  </a:lnTo>
                </a:path>
              </a:pathLst>
            </a:custGeom>
            <a:solidFill>
              <a:schemeClr val="accent1">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lnSpcReduction="1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41" name="Freeform 348">
              <a:extLst>
                <a:ext uri="{FF2B5EF4-FFF2-40B4-BE49-F238E27FC236}">
                  <a16:creationId xmlns:a16="http://schemas.microsoft.com/office/drawing/2014/main" xmlns="" id="{5135F50D-4888-45B4-8DD6-01DEADCEC9DE}"/>
                </a:ext>
              </a:extLst>
            </p:cNvPr>
            <p:cNvSpPr>
              <a:spLocks noChangeArrowheads="1"/>
            </p:cNvSpPr>
            <p:nvPr/>
          </p:nvSpPr>
          <p:spPr bwMode="auto">
            <a:xfrm>
              <a:off x="4808" y="876"/>
              <a:ext cx="230" cy="121"/>
            </a:xfrm>
            <a:custGeom>
              <a:avLst/>
              <a:gdLst>
                <a:gd name="T0" fmla="*/ 1022 w 1023"/>
                <a:gd name="T1" fmla="*/ 313 h 544"/>
                <a:gd name="T2" fmla="*/ 1022 w 1023"/>
                <a:gd name="T3" fmla="*/ 313 h 544"/>
                <a:gd name="T4" fmla="*/ 500 w 1023"/>
                <a:gd name="T5" fmla="*/ 21 h 544"/>
                <a:gd name="T6" fmla="*/ 0 w 1023"/>
                <a:gd name="T7" fmla="*/ 209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22" y="188"/>
                    <a:pt x="771" y="63"/>
                    <a:pt x="500" y="21"/>
                  </a:cubicBezTo>
                  <a:cubicBezTo>
                    <a:pt x="208" y="0"/>
                    <a:pt x="0" y="84"/>
                    <a:pt x="0" y="209"/>
                  </a:cubicBezTo>
                  <a:cubicBezTo>
                    <a:pt x="20" y="355"/>
                    <a:pt x="250" y="480"/>
                    <a:pt x="521" y="501"/>
                  </a:cubicBezTo>
                  <a:cubicBezTo>
                    <a:pt x="813" y="543"/>
                    <a:pt x="1022" y="439"/>
                    <a:pt x="1022" y="313"/>
                  </a:cubicBezTo>
                </a:path>
              </a:pathLst>
            </a:custGeom>
            <a:solidFill>
              <a:schemeClr val="accent1">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9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42" name="Freeform 349">
              <a:extLst>
                <a:ext uri="{FF2B5EF4-FFF2-40B4-BE49-F238E27FC236}">
                  <a16:creationId xmlns:a16="http://schemas.microsoft.com/office/drawing/2014/main" xmlns="" id="{DB346B70-B0F1-44FD-8296-7876DDEAF327}"/>
                </a:ext>
              </a:extLst>
            </p:cNvPr>
            <p:cNvSpPr>
              <a:spLocks noChangeArrowheads="1"/>
            </p:cNvSpPr>
            <p:nvPr/>
          </p:nvSpPr>
          <p:spPr bwMode="auto">
            <a:xfrm>
              <a:off x="4808" y="923"/>
              <a:ext cx="236" cy="141"/>
            </a:xfrm>
            <a:custGeom>
              <a:avLst/>
              <a:gdLst>
                <a:gd name="T0" fmla="*/ 0 w 1043"/>
                <a:gd name="T1" fmla="*/ 0 h 627"/>
                <a:gd name="T2" fmla="*/ 0 w 1043"/>
                <a:gd name="T3" fmla="*/ 0 h 627"/>
                <a:gd name="T4" fmla="*/ 521 w 1043"/>
                <a:gd name="T5" fmla="*/ 292 h 627"/>
                <a:gd name="T6" fmla="*/ 1022 w 1043"/>
                <a:gd name="T7" fmla="*/ 104 h 627"/>
                <a:gd name="T8" fmla="*/ 1042 w 1043"/>
                <a:gd name="T9" fmla="*/ 397 h 627"/>
                <a:gd name="T10" fmla="*/ 542 w 1043"/>
                <a:gd name="T11" fmla="*/ 584 h 627"/>
                <a:gd name="T12" fmla="*/ 20 w 1043"/>
                <a:gd name="T13" fmla="*/ 292 h 627"/>
                <a:gd name="T14" fmla="*/ 0 w 1043"/>
                <a:gd name="T15" fmla="*/ 0 h 6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3" h="627">
                  <a:moveTo>
                    <a:pt x="0" y="0"/>
                  </a:moveTo>
                  <a:lnTo>
                    <a:pt x="0" y="0"/>
                  </a:lnTo>
                  <a:cubicBezTo>
                    <a:pt x="20" y="146"/>
                    <a:pt x="250" y="271"/>
                    <a:pt x="521" y="292"/>
                  </a:cubicBezTo>
                  <a:cubicBezTo>
                    <a:pt x="813" y="334"/>
                    <a:pt x="1022" y="230"/>
                    <a:pt x="1022" y="104"/>
                  </a:cubicBezTo>
                  <a:cubicBezTo>
                    <a:pt x="1042" y="397"/>
                    <a:pt x="1042" y="397"/>
                    <a:pt x="1042" y="397"/>
                  </a:cubicBezTo>
                  <a:cubicBezTo>
                    <a:pt x="1042" y="521"/>
                    <a:pt x="813" y="626"/>
                    <a:pt x="542" y="584"/>
                  </a:cubicBezTo>
                  <a:cubicBezTo>
                    <a:pt x="271" y="563"/>
                    <a:pt x="20" y="438"/>
                    <a:pt x="20" y="292"/>
                  </a:cubicBezTo>
                  <a:lnTo>
                    <a:pt x="0" y="0"/>
                  </a:lnTo>
                </a:path>
              </a:pathLst>
            </a:custGeom>
            <a:solidFill>
              <a:schemeClr val="accent1">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lnSpcReduction="1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43" name="Freeform 350">
              <a:extLst>
                <a:ext uri="{FF2B5EF4-FFF2-40B4-BE49-F238E27FC236}">
                  <a16:creationId xmlns:a16="http://schemas.microsoft.com/office/drawing/2014/main" xmlns="" id="{31DCEE40-503D-4C3E-922E-DE4E581B5E84}"/>
                </a:ext>
              </a:extLst>
            </p:cNvPr>
            <p:cNvSpPr>
              <a:spLocks noChangeArrowheads="1"/>
            </p:cNvSpPr>
            <p:nvPr/>
          </p:nvSpPr>
          <p:spPr bwMode="auto">
            <a:xfrm>
              <a:off x="5162" y="1056"/>
              <a:ext cx="232" cy="117"/>
            </a:xfrm>
            <a:custGeom>
              <a:avLst/>
              <a:gdLst>
                <a:gd name="T0" fmla="*/ 1022 w 1023"/>
                <a:gd name="T1" fmla="*/ 313 h 522"/>
                <a:gd name="T2" fmla="*/ 1022 w 1023"/>
                <a:gd name="T3" fmla="*/ 313 h 522"/>
                <a:gd name="T4" fmla="*/ 500 w 1023"/>
                <a:gd name="T5" fmla="*/ 21 h 522"/>
                <a:gd name="T6" fmla="*/ 0 w 1023"/>
                <a:gd name="T7" fmla="*/ 208 h 522"/>
                <a:gd name="T8" fmla="*/ 522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67"/>
                    <a:pt x="772" y="42"/>
                    <a:pt x="500" y="21"/>
                  </a:cubicBezTo>
                  <a:cubicBezTo>
                    <a:pt x="209" y="0"/>
                    <a:pt x="0" y="84"/>
                    <a:pt x="0" y="208"/>
                  </a:cubicBezTo>
                  <a:cubicBezTo>
                    <a:pt x="21" y="355"/>
                    <a:pt x="250" y="480"/>
                    <a:pt x="522" y="501"/>
                  </a:cubicBezTo>
                  <a:cubicBezTo>
                    <a:pt x="813" y="521"/>
                    <a:pt x="1022" y="438"/>
                    <a:pt x="1022" y="313"/>
                  </a:cubicBezTo>
                </a:path>
              </a:pathLst>
            </a:custGeom>
            <a:solidFill>
              <a:schemeClr val="accent1">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9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44" name="Freeform 351">
              <a:extLst>
                <a:ext uri="{FF2B5EF4-FFF2-40B4-BE49-F238E27FC236}">
                  <a16:creationId xmlns:a16="http://schemas.microsoft.com/office/drawing/2014/main" xmlns="" id="{68A3CF5D-F608-4EB1-B410-69833B8F2CBC}"/>
                </a:ext>
              </a:extLst>
            </p:cNvPr>
            <p:cNvSpPr>
              <a:spLocks noChangeArrowheads="1"/>
            </p:cNvSpPr>
            <p:nvPr/>
          </p:nvSpPr>
          <p:spPr bwMode="auto">
            <a:xfrm>
              <a:off x="5162" y="1102"/>
              <a:ext cx="236" cy="137"/>
            </a:xfrm>
            <a:custGeom>
              <a:avLst/>
              <a:gdLst>
                <a:gd name="T0" fmla="*/ 0 w 1044"/>
                <a:gd name="T1" fmla="*/ 0 h 607"/>
                <a:gd name="T2" fmla="*/ 0 w 1044"/>
                <a:gd name="T3" fmla="*/ 0 h 607"/>
                <a:gd name="T4" fmla="*/ 522 w 1044"/>
                <a:gd name="T5" fmla="*/ 293 h 607"/>
                <a:gd name="T6" fmla="*/ 1022 w 1044"/>
                <a:gd name="T7" fmla="*/ 105 h 607"/>
                <a:gd name="T8" fmla="*/ 1022 w 1044"/>
                <a:gd name="T9" fmla="*/ 397 h 607"/>
                <a:gd name="T10" fmla="*/ 542 w 1044"/>
                <a:gd name="T11" fmla="*/ 584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7"/>
                    <a:pt x="250" y="272"/>
                    <a:pt x="522" y="293"/>
                  </a:cubicBezTo>
                  <a:cubicBezTo>
                    <a:pt x="813" y="313"/>
                    <a:pt x="1022" y="230"/>
                    <a:pt x="1022" y="105"/>
                  </a:cubicBezTo>
                  <a:cubicBezTo>
                    <a:pt x="1022" y="397"/>
                    <a:pt x="1022" y="397"/>
                    <a:pt x="1022" y="397"/>
                  </a:cubicBezTo>
                  <a:cubicBezTo>
                    <a:pt x="1043" y="522"/>
                    <a:pt x="813" y="606"/>
                    <a:pt x="542" y="584"/>
                  </a:cubicBezTo>
                  <a:cubicBezTo>
                    <a:pt x="250" y="564"/>
                    <a:pt x="21" y="439"/>
                    <a:pt x="21" y="293"/>
                  </a:cubicBezTo>
                  <a:lnTo>
                    <a:pt x="0" y="0"/>
                  </a:lnTo>
                </a:path>
              </a:pathLst>
            </a:custGeom>
            <a:solidFill>
              <a:schemeClr val="accent1">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lnSpcReduction="10000"/>
            </a:bodyPr>
            <a:lstStyle/>
            <a:p>
              <a:pPr eaLnBrk="1">
                <a:lnSpc>
                  <a:spcPct val="93000"/>
                </a:lnSpc>
                <a:buClr>
                  <a:srgbClr val="000000"/>
                </a:buClr>
                <a:buSzPct val="100000"/>
                <a:buFont typeface="Times New Roman" charset="0"/>
                <a:buNone/>
                <a:defRPr/>
              </a:pPr>
              <a:endParaRPr lang="en-US">
                <a:ea typeface="+mn-ea"/>
                <a:cs typeface="+mn-cs"/>
              </a:endParaRPr>
            </a:p>
          </p:txBody>
        </p:sp>
      </p:grpSp>
      <p:sp>
        <p:nvSpPr>
          <p:cNvPr id="271" name="TextBox 270"/>
          <p:cNvSpPr txBox="1"/>
          <p:nvPr/>
        </p:nvSpPr>
        <p:spPr>
          <a:xfrm>
            <a:off x="655479" y="1298273"/>
            <a:ext cx="2716828" cy="3510550"/>
          </a:xfrm>
          <a:prstGeom prst="rect">
            <a:avLst/>
          </a:prstGeom>
          <a:noFill/>
        </p:spPr>
        <p:txBody>
          <a:bodyPr wrap="square" lIns="0" tIns="0" rIns="0" bIns="0" rtlCol="0">
            <a:normAutofit/>
          </a:bodyPr>
          <a:lstStyle/>
          <a:p>
            <a:pPr marL="285750" indent="-285750">
              <a:buFont typeface="Wingdings" panose="05000000000000000000" pitchFamily="2" charset="2"/>
              <a:buChar char="Ø"/>
            </a:pPr>
            <a:endParaRPr lang="en-US" sz="1600" dirty="0" smtClean="0"/>
          </a:p>
          <a:p>
            <a:pPr marL="285750" indent="-285750">
              <a:buFont typeface="Wingdings" panose="05000000000000000000" pitchFamily="2" charset="2"/>
              <a:buChar char="Ø"/>
            </a:pPr>
            <a:r>
              <a:rPr lang="en-US" sz="1600" b="1" dirty="0" err="1" smtClean="0"/>
              <a:t>Ubicación</a:t>
            </a:r>
            <a:r>
              <a:rPr lang="en-US" sz="1600" b="1" dirty="0" smtClean="0"/>
              <a:t> </a:t>
            </a:r>
            <a:r>
              <a:rPr lang="en-US" sz="1600" b="1" dirty="0" err="1" smtClean="0"/>
              <a:t>Pública</a:t>
            </a:r>
            <a:r>
              <a:rPr lang="en-US" sz="1600" b="1" dirty="0" smtClean="0"/>
              <a:t>, </a:t>
            </a:r>
            <a:r>
              <a:rPr lang="en-US" sz="1600" b="1" dirty="0" err="1" smtClean="0"/>
              <a:t>Gratuita</a:t>
            </a:r>
            <a:r>
              <a:rPr lang="en-US" sz="1600" b="1" dirty="0" smtClean="0"/>
              <a:t> y </a:t>
            </a:r>
            <a:r>
              <a:rPr lang="en-US" sz="1600" b="1" dirty="0" err="1" smtClean="0"/>
              <a:t>Apropiada</a:t>
            </a:r>
            <a:endParaRPr lang="en-US" sz="1600" b="1" dirty="0" smtClean="0"/>
          </a:p>
          <a:p>
            <a:endParaRPr lang="en-US" sz="1600" b="1" dirty="0"/>
          </a:p>
          <a:p>
            <a:pPr marL="285750" indent="-285750">
              <a:buFont typeface="Wingdings" panose="05000000000000000000" pitchFamily="2" charset="2"/>
              <a:buChar char="Ø"/>
            </a:pPr>
            <a:r>
              <a:rPr lang="en-US" sz="1600" b="1" dirty="0" err="1" smtClean="0"/>
              <a:t>Ambiente</a:t>
            </a:r>
            <a:r>
              <a:rPr lang="en-US" sz="1600" b="1" dirty="0" smtClean="0"/>
              <a:t> </a:t>
            </a:r>
            <a:r>
              <a:rPr lang="en-US" sz="1600" b="1" dirty="0" err="1" smtClean="0"/>
              <a:t>menos</a:t>
            </a:r>
            <a:r>
              <a:rPr lang="en-US" sz="1600" b="1" dirty="0" smtClean="0"/>
              <a:t> </a:t>
            </a:r>
            <a:r>
              <a:rPr lang="en-US" sz="1600" b="1" dirty="0" err="1" smtClean="0"/>
              <a:t>restrictivo</a:t>
            </a:r>
            <a:endParaRPr lang="en-US" sz="1600" b="1" dirty="0"/>
          </a:p>
          <a:p>
            <a:pPr marL="285750" indent="-285750">
              <a:buFont typeface="Wingdings" panose="05000000000000000000" pitchFamily="2" charset="2"/>
              <a:buChar char="Ø"/>
            </a:pPr>
            <a:endParaRPr lang="en-US" sz="1600" b="1" dirty="0" smtClean="0"/>
          </a:p>
          <a:p>
            <a:pPr marL="285750" indent="-285750">
              <a:buFont typeface="Wingdings" panose="05000000000000000000" pitchFamily="2" charset="2"/>
              <a:buChar char="Ø"/>
            </a:pPr>
            <a:r>
              <a:rPr lang="en-US" sz="1600" b="1" dirty="0" smtClean="0"/>
              <a:t>Derecho a la </a:t>
            </a:r>
            <a:r>
              <a:rPr lang="en-US" sz="1600" b="1" dirty="0" err="1" smtClean="0"/>
              <a:t>Educación</a:t>
            </a:r>
            <a:r>
              <a:rPr lang="en-US" sz="1600" b="1" dirty="0" smtClean="0"/>
              <a:t> y </a:t>
            </a:r>
            <a:r>
              <a:rPr lang="en-US" sz="1600" b="1" dirty="0" err="1" smtClean="0"/>
              <a:t>Jurisprudencia</a:t>
            </a:r>
            <a:r>
              <a:rPr lang="en-US" sz="1600" b="1" dirty="0" smtClean="0"/>
              <a:t> </a:t>
            </a:r>
            <a:r>
              <a:rPr lang="en-US" sz="1600" b="1" dirty="0" err="1" smtClean="0"/>
              <a:t>Reciente</a:t>
            </a:r>
            <a:r>
              <a:rPr lang="en-US" sz="1600" b="1" dirty="0" smtClean="0"/>
              <a:t>’</a:t>
            </a:r>
          </a:p>
          <a:p>
            <a:endParaRPr lang="en-US" sz="1600" b="1" dirty="0" smtClean="0"/>
          </a:p>
          <a:p>
            <a:pPr marL="285750" indent="-285750">
              <a:buFont typeface="Wingdings" panose="05000000000000000000" pitchFamily="2" charset="2"/>
              <a:buChar char="Ø"/>
            </a:pPr>
            <a:r>
              <a:rPr lang="en-US" sz="1600" b="1" dirty="0" err="1" smtClean="0"/>
              <a:t>Estándares</a:t>
            </a:r>
            <a:r>
              <a:rPr lang="en-US" sz="1600" b="1" dirty="0" smtClean="0"/>
              <a:t> y </a:t>
            </a:r>
            <a:r>
              <a:rPr lang="en-US" sz="1600" b="1" dirty="0" err="1" smtClean="0"/>
              <a:t>Expectativas</a:t>
            </a:r>
            <a:endParaRPr lang="en-US" sz="1600" b="1" dirty="0"/>
          </a:p>
          <a:p>
            <a:pPr marL="285750" indent="-285750">
              <a:buFont typeface="Wingdings" panose="05000000000000000000" pitchFamily="2" charset="2"/>
              <a:buChar char="Ø"/>
            </a:pPr>
            <a:endParaRPr lang="en-US" sz="1600" b="1" dirty="0" smtClean="0"/>
          </a:p>
          <a:p>
            <a:pPr marL="285750" indent="-285750">
              <a:buFont typeface="Wingdings" panose="05000000000000000000" pitchFamily="2" charset="2"/>
              <a:buChar char="Ø"/>
            </a:pPr>
            <a:r>
              <a:rPr lang="en-US" sz="1600" b="1" dirty="0" err="1" smtClean="0"/>
              <a:t>Compras</a:t>
            </a:r>
            <a:r>
              <a:rPr lang="en-US" sz="1600" b="1" dirty="0" smtClean="0"/>
              <a:t> de </a:t>
            </a:r>
            <a:r>
              <a:rPr lang="en-US" sz="1600" b="1" dirty="0" err="1" smtClean="0"/>
              <a:t>Servicio</a:t>
            </a:r>
            <a:endParaRPr lang="en-US" sz="1600" b="1" dirty="0" smtClean="0"/>
          </a:p>
          <a:p>
            <a:pPr marL="285750" indent="-285750">
              <a:buFont typeface="Wingdings" panose="05000000000000000000" pitchFamily="2" charset="2"/>
              <a:buChar char="Ø"/>
            </a:pPr>
            <a:endParaRPr lang="en-US" sz="1600" b="1" dirty="0" smtClean="0"/>
          </a:p>
          <a:p>
            <a:pPr marL="285750" indent="-285750">
              <a:buFont typeface="Wingdings" panose="05000000000000000000" pitchFamily="2" charset="2"/>
              <a:buChar char="Ø"/>
            </a:pPr>
            <a:r>
              <a:rPr lang="en-US" sz="1600" b="1" dirty="0" err="1" smtClean="0"/>
              <a:t>Reembolsos</a:t>
            </a:r>
            <a:endParaRPr lang="en-US" sz="1600" b="1" dirty="0" smtClean="0"/>
          </a:p>
          <a:p>
            <a:pPr marL="171450" indent="-171450">
              <a:buFont typeface="Wingdings" panose="05000000000000000000" pitchFamily="2" charset="2"/>
              <a:buChar char="v"/>
            </a:pPr>
            <a:endParaRPr lang="en-US" sz="1600" b="1" dirty="0"/>
          </a:p>
          <a:p>
            <a:endParaRPr lang="en-US" sz="1200" b="1" dirty="0"/>
          </a:p>
          <a:p>
            <a:endParaRPr lang="en-US" sz="1200" dirty="0"/>
          </a:p>
          <a:p>
            <a:endParaRPr lang="en-US" sz="1200" dirty="0"/>
          </a:p>
        </p:txBody>
      </p:sp>
      <p:grpSp>
        <p:nvGrpSpPr>
          <p:cNvPr id="273" name="Group 272">
            <a:extLst>
              <a:ext uri="{FF2B5EF4-FFF2-40B4-BE49-F238E27FC236}">
                <a16:creationId xmlns:a16="http://schemas.microsoft.com/office/drawing/2014/main" xmlns="" id="{FD1F3E1E-D994-4FC9-9ABE-EE90CEEAD646}"/>
              </a:ext>
            </a:extLst>
          </p:cNvPr>
          <p:cNvGrpSpPr/>
          <p:nvPr/>
        </p:nvGrpSpPr>
        <p:grpSpPr>
          <a:xfrm>
            <a:off x="1168759" y="431733"/>
            <a:ext cx="599920" cy="519163"/>
            <a:chOff x="1168759" y="431733"/>
            <a:chExt cx="599920" cy="519163"/>
          </a:xfrm>
        </p:grpSpPr>
        <p:grpSp>
          <p:nvGrpSpPr>
            <p:cNvPr id="274" name="Group 273">
              <a:extLst>
                <a:ext uri="{FF2B5EF4-FFF2-40B4-BE49-F238E27FC236}">
                  <a16:creationId xmlns:a16="http://schemas.microsoft.com/office/drawing/2014/main" xmlns="" id="{5B60B8B7-DB47-45D3-860B-2FDBDA2209D3}"/>
                </a:ext>
              </a:extLst>
            </p:cNvPr>
            <p:cNvGrpSpPr/>
            <p:nvPr/>
          </p:nvGrpSpPr>
          <p:grpSpPr>
            <a:xfrm>
              <a:off x="1168759" y="431733"/>
              <a:ext cx="599920" cy="519163"/>
              <a:chOff x="1168759" y="431733"/>
              <a:chExt cx="599920" cy="519163"/>
            </a:xfrm>
          </p:grpSpPr>
          <p:sp>
            <p:nvSpPr>
              <p:cNvPr id="286" name="Freeform 285"/>
              <p:cNvSpPr>
                <a:spLocks noChangeArrowheads="1"/>
              </p:cNvSpPr>
              <p:nvPr/>
            </p:nvSpPr>
            <p:spPr bwMode="auto">
              <a:xfrm rot="20667446">
                <a:off x="1222866" y="579879"/>
                <a:ext cx="277989" cy="371017"/>
              </a:xfrm>
              <a:custGeom>
                <a:avLst/>
                <a:gdLst>
                  <a:gd name="T0" fmla="*/ 2920 w 2921"/>
                  <a:gd name="T1" fmla="*/ 3901 h 3902"/>
                  <a:gd name="T2" fmla="*/ 0 w 2921"/>
                  <a:gd name="T3" fmla="*/ 2650 h 3902"/>
                  <a:gd name="T4" fmla="*/ 0 w 2921"/>
                  <a:gd name="T5" fmla="*/ 0 h 3902"/>
                  <a:gd name="T6" fmla="*/ 2920 w 2921"/>
                  <a:gd name="T7" fmla="*/ 1273 h 3902"/>
                  <a:gd name="T8" fmla="*/ 2920 w 2921"/>
                  <a:gd name="T9" fmla="*/ 3901 h 3902"/>
                </a:gdLst>
                <a:ahLst/>
                <a:cxnLst>
                  <a:cxn ang="0">
                    <a:pos x="T0" y="T1"/>
                  </a:cxn>
                  <a:cxn ang="0">
                    <a:pos x="T2" y="T3"/>
                  </a:cxn>
                  <a:cxn ang="0">
                    <a:pos x="T4" y="T5"/>
                  </a:cxn>
                  <a:cxn ang="0">
                    <a:pos x="T6" y="T7"/>
                  </a:cxn>
                  <a:cxn ang="0">
                    <a:pos x="T8" y="T9"/>
                  </a:cxn>
                </a:cxnLst>
                <a:rect l="0" t="0" r="r" b="b"/>
                <a:pathLst>
                  <a:path w="2921" h="3902">
                    <a:moveTo>
                      <a:pt x="2920" y="3901"/>
                    </a:moveTo>
                    <a:lnTo>
                      <a:pt x="0" y="2650"/>
                    </a:lnTo>
                    <a:lnTo>
                      <a:pt x="0" y="0"/>
                    </a:lnTo>
                    <a:lnTo>
                      <a:pt x="2920" y="1273"/>
                    </a:lnTo>
                    <a:lnTo>
                      <a:pt x="2920" y="3901"/>
                    </a:lnTo>
                  </a:path>
                </a:pathLst>
              </a:custGeom>
              <a:gradFill flip="none" rotWithShape="1">
                <a:gsLst>
                  <a:gs pos="0">
                    <a:schemeClr val="bg2">
                      <a:lumMod val="60000"/>
                      <a:lumOff val="40000"/>
                    </a:schemeClr>
                  </a:gs>
                  <a:gs pos="46000">
                    <a:schemeClr val="bg2">
                      <a:lumMod val="60000"/>
                      <a:lumOff val="40000"/>
                    </a:schemeClr>
                  </a:gs>
                  <a:gs pos="100000">
                    <a:schemeClr val="bg2"/>
                  </a:gs>
                </a:gsLst>
                <a:path path="circle">
                  <a:fillToRect l="50000" t="130000" r="50000" b="-3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87" name="Freeform 286"/>
              <p:cNvSpPr>
                <a:spLocks noChangeArrowheads="1"/>
              </p:cNvSpPr>
              <p:nvPr/>
            </p:nvSpPr>
            <p:spPr bwMode="auto">
              <a:xfrm rot="20667446">
                <a:off x="1490690" y="505391"/>
                <a:ext cx="277989" cy="371017"/>
              </a:xfrm>
              <a:custGeom>
                <a:avLst/>
                <a:gdLst>
                  <a:gd name="T0" fmla="*/ 0 w 2921"/>
                  <a:gd name="T1" fmla="*/ 1273 h 3902"/>
                  <a:gd name="T2" fmla="*/ 0 w 2921"/>
                  <a:gd name="T3" fmla="*/ 1273 h 3902"/>
                  <a:gd name="T4" fmla="*/ 0 w 2921"/>
                  <a:gd name="T5" fmla="*/ 3901 h 3902"/>
                  <a:gd name="T6" fmla="*/ 0 w 2921"/>
                  <a:gd name="T7" fmla="*/ 3901 h 3902"/>
                  <a:gd name="T8" fmla="*/ 2920 w 2921"/>
                  <a:gd name="T9" fmla="*/ 2650 h 3902"/>
                  <a:gd name="T10" fmla="*/ 2920 w 2921"/>
                  <a:gd name="T11" fmla="*/ 0 h 3902"/>
                  <a:gd name="T12" fmla="*/ 0 w 2921"/>
                  <a:gd name="T13" fmla="*/ 1273 h 3902"/>
                </a:gdLst>
                <a:ahLst/>
                <a:cxnLst>
                  <a:cxn ang="0">
                    <a:pos x="T0" y="T1"/>
                  </a:cxn>
                  <a:cxn ang="0">
                    <a:pos x="T2" y="T3"/>
                  </a:cxn>
                  <a:cxn ang="0">
                    <a:pos x="T4" y="T5"/>
                  </a:cxn>
                  <a:cxn ang="0">
                    <a:pos x="T6" y="T7"/>
                  </a:cxn>
                  <a:cxn ang="0">
                    <a:pos x="T8" y="T9"/>
                  </a:cxn>
                  <a:cxn ang="0">
                    <a:pos x="T10" y="T11"/>
                  </a:cxn>
                  <a:cxn ang="0">
                    <a:pos x="T12" y="T13"/>
                  </a:cxn>
                </a:cxnLst>
                <a:rect l="0" t="0" r="r" b="b"/>
                <a:pathLst>
                  <a:path w="2921" h="3902">
                    <a:moveTo>
                      <a:pt x="0" y="1273"/>
                    </a:moveTo>
                    <a:lnTo>
                      <a:pt x="0" y="1273"/>
                    </a:lnTo>
                    <a:lnTo>
                      <a:pt x="0" y="3901"/>
                    </a:lnTo>
                    <a:lnTo>
                      <a:pt x="0" y="3901"/>
                    </a:lnTo>
                    <a:lnTo>
                      <a:pt x="2920" y="2650"/>
                    </a:lnTo>
                    <a:lnTo>
                      <a:pt x="2920" y="0"/>
                    </a:lnTo>
                    <a:lnTo>
                      <a:pt x="0" y="1273"/>
                    </a:lnTo>
                  </a:path>
                </a:pathLst>
              </a:custGeom>
              <a:gradFill flip="none" rotWithShape="1">
                <a:gsLst>
                  <a:gs pos="0">
                    <a:schemeClr val="bg2">
                      <a:lumMod val="55000"/>
                      <a:lumOff val="45000"/>
                    </a:schemeClr>
                  </a:gs>
                  <a:gs pos="36000">
                    <a:schemeClr val="bg2">
                      <a:lumMod val="65000"/>
                      <a:lumOff val="35000"/>
                    </a:schemeClr>
                  </a:gs>
                  <a:gs pos="97000">
                    <a:schemeClr val="bg2">
                      <a:lumMod val="75000"/>
                    </a:schemeClr>
                  </a:gs>
                </a:gsLst>
                <a:path path="circle">
                  <a:fillToRect l="50000" t="50000" r="50000" b="5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88" name="Freeform 287"/>
              <p:cNvSpPr>
                <a:spLocks noChangeArrowheads="1"/>
              </p:cNvSpPr>
              <p:nvPr/>
            </p:nvSpPr>
            <p:spPr bwMode="auto">
              <a:xfrm rot="20667446">
                <a:off x="1168759" y="431733"/>
                <a:ext cx="555558" cy="240342"/>
              </a:xfrm>
              <a:custGeom>
                <a:avLst/>
                <a:gdLst>
                  <a:gd name="T0" fmla="*/ 2920 w 5841"/>
                  <a:gd name="T1" fmla="*/ 0 h 2525"/>
                  <a:gd name="T2" fmla="*/ 0 w 5841"/>
                  <a:gd name="T3" fmla="*/ 1251 h 2525"/>
                  <a:gd name="T4" fmla="*/ 0 w 5841"/>
                  <a:gd name="T5" fmla="*/ 1251 h 2525"/>
                  <a:gd name="T6" fmla="*/ 2920 w 5841"/>
                  <a:gd name="T7" fmla="*/ 2524 h 2525"/>
                  <a:gd name="T8" fmla="*/ 2920 w 5841"/>
                  <a:gd name="T9" fmla="*/ 2524 h 2525"/>
                  <a:gd name="T10" fmla="*/ 5840 w 5841"/>
                  <a:gd name="T11" fmla="*/ 1251 h 2525"/>
                  <a:gd name="T12" fmla="*/ 2920 w 5841"/>
                  <a:gd name="T13" fmla="*/ 0 h 2525"/>
                </a:gdLst>
                <a:ahLst/>
                <a:cxnLst>
                  <a:cxn ang="0">
                    <a:pos x="T0" y="T1"/>
                  </a:cxn>
                  <a:cxn ang="0">
                    <a:pos x="T2" y="T3"/>
                  </a:cxn>
                  <a:cxn ang="0">
                    <a:pos x="T4" y="T5"/>
                  </a:cxn>
                  <a:cxn ang="0">
                    <a:pos x="T6" y="T7"/>
                  </a:cxn>
                  <a:cxn ang="0">
                    <a:pos x="T8" y="T9"/>
                  </a:cxn>
                  <a:cxn ang="0">
                    <a:pos x="T10" y="T11"/>
                  </a:cxn>
                  <a:cxn ang="0">
                    <a:pos x="T12" y="T13"/>
                  </a:cxn>
                </a:cxnLst>
                <a:rect l="0" t="0" r="r" b="b"/>
                <a:pathLst>
                  <a:path w="5841" h="2525">
                    <a:moveTo>
                      <a:pt x="2920" y="0"/>
                    </a:moveTo>
                    <a:lnTo>
                      <a:pt x="0" y="1251"/>
                    </a:lnTo>
                    <a:lnTo>
                      <a:pt x="0" y="1251"/>
                    </a:lnTo>
                    <a:lnTo>
                      <a:pt x="2920" y="2524"/>
                    </a:lnTo>
                    <a:lnTo>
                      <a:pt x="2920" y="2524"/>
                    </a:lnTo>
                    <a:lnTo>
                      <a:pt x="5840" y="1251"/>
                    </a:lnTo>
                    <a:lnTo>
                      <a:pt x="2920" y="0"/>
                    </a:lnTo>
                  </a:path>
                </a:pathLst>
              </a:custGeom>
              <a:gradFill flip="none" rotWithShape="1">
                <a:gsLst>
                  <a:gs pos="0">
                    <a:schemeClr val="bg2">
                      <a:lumMod val="0"/>
                      <a:lumOff val="100000"/>
                    </a:schemeClr>
                  </a:gs>
                  <a:gs pos="35000">
                    <a:schemeClr val="bg2">
                      <a:lumMod val="0"/>
                      <a:lumOff val="100000"/>
                    </a:schemeClr>
                  </a:gs>
                  <a:gs pos="100000">
                    <a:schemeClr val="bg2"/>
                  </a:gs>
                </a:gsLst>
                <a:path path="circle">
                  <a:fillToRect l="50000" t="-80000" r="50000" b="18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grpSp>
        <p:grpSp>
          <p:nvGrpSpPr>
            <p:cNvPr id="275" name="Group 274">
              <a:extLst>
                <a:ext uri="{FF2B5EF4-FFF2-40B4-BE49-F238E27FC236}">
                  <a16:creationId xmlns:a16="http://schemas.microsoft.com/office/drawing/2014/main" xmlns="" id="{DC971B26-EF1F-41FF-BF84-1F1E29192BF3}"/>
                </a:ext>
              </a:extLst>
            </p:cNvPr>
            <p:cNvGrpSpPr/>
            <p:nvPr/>
          </p:nvGrpSpPr>
          <p:grpSpPr>
            <a:xfrm>
              <a:off x="1247425" y="443803"/>
              <a:ext cx="379422" cy="192854"/>
              <a:chOff x="1247425" y="443803"/>
              <a:chExt cx="379422" cy="192854"/>
            </a:xfrm>
          </p:grpSpPr>
          <p:grpSp>
            <p:nvGrpSpPr>
              <p:cNvPr id="276" name="Group 275">
                <a:extLst>
                  <a:ext uri="{FF2B5EF4-FFF2-40B4-BE49-F238E27FC236}">
                    <a16:creationId xmlns:a16="http://schemas.microsoft.com/office/drawing/2014/main" xmlns="" id="{88B5F081-AFB2-4DCF-9C91-D2FB8D22DCBA}"/>
                  </a:ext>
                </a:extLst>
              </p:cNvPr>
              <p:cNvGrpSpPr/>
              <p:nvPr/>
            </p:nvGrpSpPr>
            <p:grpSpPr>
              <a:xfrm>
                <a:off x="1247425" y="443803"/>
                <a:ext cx="370305" cy="165962"/>
                <a:chOff x="1247425" y="443803"/>
                <a:chExt cx="370305" cy="165962"/>
              </a:xfrm>
            </p:grpSpPr>
            <p:sp>
              <p:nvSpPr>
                <p:cNvPr id="282" name="Freeform 281"/>
                <p:cNvSpPr>
                  <a:spLocks noChangeArrowheads="1"/>
                </p:cNvSpPr>
                <p:nvPr/>
              </p:nvSpPr>
              <p:spPr bwMode="auto">
                <a:xfrm rot="20667446">
                  <a:off x="1247425" y="528057"/>
                  <a:ext cx="96582" cy="49161"/>
                </a:xfrm>
                <a:custGeom>
                  <a:avLst/>
                  <a:gdLst>
                    <a:gd name="T0" fmla="*/ 1022 w 1023"/>
                    <a:gd name="T1" fmla="*/ 313 h 522"/>
                    <a:gd name="T2" fmla="*/ 1022 w 1023"/>
                    <a:gd name="T3" fmla="*/ 313 h 522"/>
                    <a:gd name="T4" fmla="*/ 501 w 1023"/>
                    <a:gd name="T5" fmla="*/ 21 h 522"/>
                    <a:gd name="T6" fmla="*/ 0 w 1023"/>
                    <a:gd name="T7" fmla="*/ 208 h 522"/>
                    <a:gd name="T8" fmla="*/ 522 w 1023"/>
                    <a:gd name="T9" fmla="*/ 500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2" y="167"/>
                        <a:pt x="772" y="41"/>
                        <a:pt x="501" y="21"/>
                      </a:cubicBezTo>
                      <a:cubicBezTo>
                        <a:pt x="209" y="0"/>
                        <a:pt x="0" y="83"/>
                        <a:pt x="0" y="208"/>
                      </a:cubicBezTo>
                      <a:cubicBezTo>
                        <a:pt x="21" y="354"/>
                        <a:pt x="251" y="480"/>
                        <a:pt x="522" y="500"/>
                      </a:cubicBezTo>
                      <a:cubicBezTo>
                        <a:pt x="813" y="521"/>
                        <a:pt x="1022" y="438"/>
                        <a:pt x="1022" y="313"/>
                      </a:cubicBezTo>
                    </a:path>
                  </a:pathLst>
                </a:custGeom>
                <a:solidFill>
                  <a:schemeClr val="bg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2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83" name="Freeform 282"/>
                <p:cNvSpPr>
                  <a:spLocks noChangeArrowheads="1"/>
                </p:cNvSpPr>
                <p:nvPr/>
              </p:nvSpPr>
              <p:spPr bwMode="auto">
                <a:xfrm rot="20667446">
                  <a:off x="1410974" y="558923"/>
                  <a:ext cx="96582" cy="50842"/>
                </a:xfrm>
                <a:custGeom>
                  <a:avLst/>
                  <a:gdLst>
                    <a:gd name="T0" fmla="*/ 1023 w 1024"/>
                    <a:gd name="T1" fmla="*/ 334 h 544"/>
                    <a:gd name="T2" fmla="*/ 1023 w 1024"/>
                    <a:gd name="T3" fmla="*/ 334 h 544"/>
                    <a:gd name="T4" fmla="*/ 501 w 1024"/>
                    <a:gd name="T5" fmla="*/ 43 h 544"/>
                    <a:gd name="T6" fmla="*/ 0 w 1024"/>
                    <a:gd name="T7" fmla="*/ 230 h 544"/>
                    <a:gd name="T8" fmla="*/ 522 w 1024"/>
                    <a:gd name="T9" fmla="*/ 522 h 544"/>
                    <a:gd name="T10" fmla="*/ 1023 w 1024"/>
                    <a:gd name="T11" fmla="*/ 334 h 544"/>
                  </a:gdLst>
                  <a:ahLst/>
                  <a:cxnLst>
                    <a:cxn ang="0">
                      <a:pos x="T0" y="T1"/>
                    </a:cxn>
                    <a:cxn ang="0">
                      <a:pos x="T2" y="T3"/>
                    </a:cxn>
                    <a:cxn ang="0">
                      <a:pos x="T4" y="T5"/>
                    </a:cxn>
                    <a:cxn ang="0">
                      <a:pos x="T6" y="T7"/>
                    </a:cxn>
                    <a:cxn ang="0">
                      <a:pos x="T8" y="T9"/>
                    </a:cxn>
                    <a:cxn ang="0">
                      <a:pos x="T10" y="T11"/>
                    </a:cxn>
                  </a:cxnLst>
                  <a:rect l="0" t="0" r="r" b="b"/>
                  <a:pathLst>
                    <a:path w="1024" h="544">
                      <a:moveTo>
                        <a:pt x="1023" y="334"/>
                      </a:moveTo>
                      <a:lnTo>
                        <a:pt x="1023" y="334"/>
                      </a:lnTo>
                      <a:cubicBezTo>
                        <a:pt x="1002" y="188"/>
                        <a:pt x="773" y="63"/>
                        <a:pt x="501" y="43"/>
                      </a:cubicBezTo>
                      <a:cubicBezTo>
                        <a:pt x="209" y="0"/>
                        <a:pt x="0" y="105"/>
                        <a:pt x="0" y="230"/>
                      </a:cubicBezTo>
                      <a:cubicBezTo>
                        <a:pt x="22" y="355"/>
                        <a:pt x="251" y="501"/>
                        <a:pt x="522" y="522"/>
                      </a:cubicBezTo>
                      <a:cubicBezTo>
                        <a:pt x="814" y="543"/>
                        <a:pt x="1023" y="460"/>
                        <a:pt x="1023" y="334"/>
                      </a:cubicBezTo>
                    </a:path>
                  </a:pathLst>
                </a:custGeom>
                <a:solidFill>
                  <a:schemeClr val="bg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2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84" name="Freeform 283"/>
                <p:cNvSpPr>
                  <a:spLocks noChangeArrowheads="1"/>
                </p:cNvSpPr>
                <p:nvPr/>
              </p:nvSpPr>
              <p:spPr bwMode="auto">
                <a:xfrm rot="20667446">
                  <a:off x="1357599" y="443803"/>
                  <a:ext cx="96582" cy="50842"/>
                </a:xfrm>
                <a:custGeom>
                  <a:avLst/>
                  <a:gdLst>
                    <a:gd name="T0" fmla="*/ 1022 w 1023"/>
                    <a:gd name="T1" fmla="*/ 313 h 544"/>
                    <a:gd name="T2" fmla="*/ 1022 w 1023"/>
                    <a:gd name="T3" fmla="*/ 313 h 544"/>
                    <a:gd name="T4" fmla="*/ 501 w 1023"/>
                    <a:gd name="T5" fmla="*/ 22 h 544"/>
                    <a:gd name="T6" fmla="*/ 0 w 1023"/>
                    <a:gd name="T7" fmla="*/ 230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2"/>
                      </a:cubicBezTo>
                      <a:cubicBezTo>
                        <a:pt x="208" y="0"/>
                        <a:pt x="0" y="84"/>
                        <a:pt x="0" y="230"/>
                      </a:cubicBezTo>
                      <a:cubicBezTo>
                        <a:pt x="21" y="355"/>
                        <a:pt x="250" y="480"/>
                        <a:pt x="521" y="501"/>
                      </a:cubicBezTo>
                      <a:cubicBezTo>
                        <a:pt x="814" y="543"/>
                        <a:pt x="1022" y="459"/>
                        <a:pt x="1022" y="313"/>
                      </a:cubicBezTo>
                    </a:path>
                  </a:pathLst>
                </a:custGeom>
                <a:solidFill>
                  <a:schemeClr val="bg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2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85" name="Freeform 284"/>
                <p:cNvSpPr>
                  <a:spLocks noChangeArrowheads="1"/>
                </p:cNvSpPr>
                <p:nvPr/>
              </p:nvSpPr>
              <p:spPr bwMode="auto">
                <a:xfrm rot="20667446">
                  <a:off x="1521148" y="476350"/>
                  <a:ext cx="96582" cy="49161"/>
                </a:xfrm>
                <a:custGeom>
                  <a:avLst/>
                  <a:gdLst>
                    <a:gd name="T0" fmla="*/ 1022 w 1023"/>
                    <a:gd name="T1" fmla="*/ 313 h 522"/>
                    <a:gd name="T2" fmla="*/ 1022 w 1023"/>
                    <a:gd name="T3" fmla="*/ 313 h 522"/>
                    <a:gd name="T4" fmla="*/ 501 w 1023"/>
                    <a:gd name="T5" fmla="*/ 21 h 522"/>
                    <a:gd name="T6" fmla="*/ 0 w 1023"/>
                    <a:gd name="T7" fmla="*/ 208 h 522"/>
                    <a:gd name="T8" fmla="*/ 521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88"/>
                        <a:pt x="772" y="42"/>
                        <a:pt x="501" y="21"/>
                      </a:cubicBezTo>
                      <a:cubicBezTo>
                        <a:pt x="208" y="0"/>
                        <a:pt x="0" y="84"/>
                        <a:pt x="0" y="208"/>
                      </a:cubicBezTo>
                      <a:cubicBezTo>
                        <a:pt x="0" y="355"/>
                        <a:pt x="250" y="480"/>
                        <a:pt x="521" y="501"/>
                      </a:cubicBezTo>
                      <a:cubicBezTo>
                        <a:pt x="813" y="521"/>
                        <a:pt x="1022" y="438"/>
                        <a:pt x="1022" y="313"/>
                      </a:cubicBezTo>
                    </a:path>
                  </a:pathLst>
                </a:custGeom>
                <a:solidFill>
                  <a:schemeClr val="bg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2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grpSp>
          <p:grpSp>
            <p:nvGrpSpPr>
              <p:cNvPr id="277" name="Group 276">
                <a:extLst>
                  <a:ext uri="{FF2B5EF4-FFF2-40B4-BE49-F238E27FC236}">
                    <a16:creationId xmlns:a16="http://schemas.microsoft.com/office/drawing/2014/main" xmlns="" id="{8824C855-50DA-4307-A5D7-A25E6726DD12}"/>
                  </a:ext>
                </a:extLst>
              </p:cNvPr>
              <p:cNvGrpSpPr/>
              <p:nvPr/>
            </p:nvGrpSpPr>
            <p:grpSpPr>
              <a:xfrm>
                <a:off x="1253683" y="464408"/>
                <a:ext cx="373164" cy="172249"/>
                <a:chOff x="1253683" y="464408"/>
                <a:chExt cx="373164" cy="172249"/>
              </a:xfrm>
            </p:grpSpPr>
            <p:sp>
              <p:nvSpPr>
                <p:cNvPr id="278" name="Freeform 277"/>
                <p:cNvSpPr>
                  <a:spLocks noChangeArrowheads="1"/>
                </p:cNvSpPr>
                <p:nvPr/>
              </p:nvSpPr>
              <p:spPr bwMode="auto">
                <a:xfrm rot="20667446">
                  <a:off x="1253683" y="546187"/>
                  <a:ext cx="99102" cy="57564"/>
                </a:xfrm>
                <a:custGeom>
                  <a:avLst/>
                  <a:gdLst>
                    <a:gd name="T0" fmla="*/ 0 w 1044"/>
                    <a:gd name="T1" fmla="*/ 0 h 607"/>
                    <a:gd name="T2" fmla="*/ 0 w 1044"/>
                    <a:gd name="T3" fmla="*/ 0 h 607"/>
                    <a:gd name="T4" fmla="*/ 522 w 1044"/>
                    <a:gd name="T5" fmla="*/ 292 h 607"/>
                    <a:gd name="T6" fmla="*/ 1022 w 1044"/>
                    <a:gd name="T7" fmla="*/ 105 h 607"/>
                    <a:gd name="T8" fmla="*/ 1022 w 1044"/>
                    <a:gd name="T9" fmla="*/ 397 h 607"/>
                    <a:gd name="T10" fmla="*/ 542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1" y="272"/>
                        <a:pt x="522" y="292"/>
                      </a:cubicBezTo>
                      <a:cubicBezTo>
                        <a:pt x="813" y="313"/>
                        <a:pt x="1022" y="230"/>
                        <a:pt x="1022" y="105"/>
                      </a:cubicBezTo>
                      <a:cubicBezTo>
                        <a:pt x="1022" y="397"/>
                        <a:pt x="1022" y="397"/>
                        <a:pt x="1022" y="397"/>
                      </a:cubicBezTo>
                      <a:cubicBezTo>
                        <a:pt x="1043" y="522"/>
                        <a:pt x="813" y="606"/>
                        <a:pt x="542" y="584"/>
                      </a:cubicBezTo>
                      <a:cubicBezTo>
                        <a:pt x="251" y="563"/>
                        <a:pt x="21" y="439"/>
                        <a:pt x="21" y="292"/>
                      </a:cubicBezTo>
                      <a:lnTo>
                        <a:pt x="0" y="0"/>
                      </a:lnTo>
                    </a:path>
                  </a:pathLst>
                </a:custGeom>
                <a:solidFill>
                  <a:schemeClr val="bg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79" name="Freeform 278"/>
                <p:cNvSpPr>
                  <a:spLocks noChangeArrowheads="1"/>
                </p:cNvSpPr>
                <p:nvPr/>
              </p:nvSpPr>
              <p:spPr bwMode="auto">
                <a:xfrm rot="20667446">
                  <a:off x="1417683" y="579933"/>
                  <a:ext cx="99102" cy="56724"/>
                </a:xfrm>
                <a:custGeom>
                  <a:avLst/>
                  <a:gdLst>
                    <a:gd name="T0" fmla="*/ 0 w 1045"/>
                    <a:gd name="T1" fmla="*/ 0 h 606"/>
                    <a:gd name="T2" fmla="*/ 0 w 1045"/>
                    <a:gd name="T3" fmla="*/ 0 h 606"/>
                    <a:gd name="T4" fmla="*/ 522 w 1045"/>
                    <a:gd name="T5" fmla="*/ 292 h 606"/>
                    <a:gd name="T6" fmla="*/ 1023 w 1045"/>
                    <a:gd name="T7" fmla="*/ 104 h 606"/>
                    <a:gd name="T8" fmla="*/ 1023 w 1045"/>
                    <a:gd name="T9" fmla="*/ 397 h 606"/>
                    <a:gd name="T10" fmla="*/ 543 w 1045"/>
                    <a:gd name="T11" fmla="*/ 584 h 606"/>
                    <a:gd name="T12" fmla="*/ 22 w 1045"/>
                    <a:gd name="T13" fmla="*/ 292 h 606"/>
                    <a:gd name="T14" fmla="*/ 0 w 1045"/>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5" h="606">
                      <a:moveTo>
                        <a:pt x="0" y="0"/>
                      </a:moveTo>
                      <a:lnTo>
                        <a:pt x="0" y="0"/>
                      </a:lnTo>
                      <a:cubicBezTo>
                        <a:pt x="22" y="125"/>
                        <a:pt x="251" y="271"/>
                        <a:pt x="522" y="292"/>
                      </a:cubicBezTo>
                      <a:cubicBezTo>
                        <a:pt x="814" y="313"/>
                        <a:pt x="1023" y="230"/>
                        <a:pt x="1023" y="104"/>
                      </a:cubicBezTo>
                      <a:cubicBezTo>
                        <a:pt x="1023" y="397"/>
                        <a:pt x="1023" y="397"/>
                        <a:pt x="1023" y="397"/>
                      </a:cubicBezTo>
                      <a:cubicBezTo>
                        <a:pt x="1044" y="521"/>
                        <a:pt x="814" y="605"/>
                        <a:pt x="543" y="584"/>
                      </a:cubicBezTo>
                      <a:cubicBezTo>
                        <a:pt x="251" y="564"/>
                        <a:pt x="22" y="417"/>
                        <a:pt x="22" y="292"/>
                      </a:cubicBezTo>
                      <a:lnTo>
                        <a:pt x="0" y="0"/>
                      </a:lnTo>
                    </a:path>
                  </a:pathLst>
                </a:custGeom>
                <a:solidFill>
                  <a:schemeClr val="bg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80" name="Freeform 279"/>
                <p:cNvSpPr>
                  <a:spLocks noChangeArrowheads="1"/>
                </p:cNvSpPr>
                <p:nvPr/>
              </p:nvSpPr>
              <p:spPr bwMode="auto">
                <a:xfrm rot="20667446">
                  <a:off x="1364196" y="464408"/>
                  <a:ext cx="99102" cy="56724"/>
                </a:xfrm>
                <a:custGeom>
                  <a:avLst/>
                  <a:gdLst>
                    <a:gd name="T0" fmla="*/ 0 w 1044"/>
                    <a:gd name="T1" fmla="*/ 0 h 606"/>
                    <a:gd name="T2" fmla="*/ 0 w 1044"/>
                    <a:gd name="T3" fmla="*/ 0 h 606"/>
                    <a:gd name="T4" fmla="*/ 521 w 1044"/>
                    <a:gd name="T5" fmla="*/ 271 h 606"/>
                    <a:gd name="T6" fmla="*/ 1022 w 1044"/>
                    <a:gd name="T7" fmla="*/ 83 h 606"/>
                    <a:gd name="T8" fmla="*/ 1022 w 1044"/>
                    <a:gd name="T9" fmla="*/ 376 h 606"/>
                    <a:gd name="T10" fmla="*/ 542 w 1044"/>
                    <a:gd name="T11" fmla="*/ 563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71"/>
                      </a:cubicBezTo>
                      <a:cubicBezTo>
                        <a:pt x="814" y="313"/>
                        <a:pt x="1022" y="229"/>
                        <a:pt x="1022" y="83"/>
                      </a:cubicBezTo>
                      <a:cubicBezTo>
                        <a:pt x="1022" y="376"/>
                        <a:pt x="1022" y="376"/>
                        <a:pt x="1022" y="376"/>
                      </a:cubicBezTo>
                      <a:cubicBezTo>
                        <a:pt x="1043" y="521"/>
                        <a:pt x="814" y="605"/>
                        <a:pt x="542" y="563"/>
                      </a:cubicBezTo>
                      <a:cubicBezTo>
                        <a:pt x="250" y="542"/>
                        <a:pt x="21" y="417"/>
                        <a:pt x="21" y="292"/>
                      </a:cubicBezTo>
                      <a:lnTo>
                        <a:pt x="0" y="0"/>
                      </a:lnTo>
                    </a:path>
                  </a:pathLst>
                </a:custGeom>
                <a:solidFill>
                  <a:schemeClr val="bg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81" name="Freeform 280"/>
                <p:cNvSpPr>
                  <a:spLocks noChangeArrowheads="1"/>
                </p:cNvSpPr>
                <p:nvPr/>
              </p:nvSpPr>
              <p:spPr bwMode="auto">
                <a:xfrm rot="20667446">
                  <a:off x="1527745" y="495695"/>
                  <a:ext cx="99102" cy="57564"/>
                </a:xfrm>
                <a:custGeom>
                  <a:avLst/>
                  <a:gdLst>
                    <a:gd name="T0" fmla="*/ 0 w 1044"/>
                    <a:gd name="T1" fmla="*/ 0 h 607"/>
                    <a:gd name="T2" fmla="*/ 0 w 1044"/>
                    <a:gd name="T3" fmla="*/ 0 h 607"/>
                    <a:gd name="T4" fmla="*/ 521 w 1044"/>
                    <a:gd name="T5" fmla="*/ 293 h 607"/>
                    <a:gd name="T6" fmla="*/ 1022 w 1044"/>
                    <a:gd name="T7" fmla="*/ 105 h 607"/>
                    <a:gd name="T8" fmla="*/ 1022 w 1044"/>
                    <a:gd name="T9" fmla="*/ 397 h 607"/>
                    <a:gd name="T10" fmla="*/ 542 w 1044"/>
                    <a:gd name="T11" fmla="*/ 585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7"/>
                        <a:pt x="250" y="272"/>
                        <a:pt x="521" y="293"/>
                      </a:cubicBezTo>
                      <a:cubicBezTo>
                        <a:pt x="813" y="313"/>
                        <a:pt x="1022" y="230"/>
                        <a:pt x="1022" y="105"/>
                      </a:cubicBezTo>
                      <a:cubicBezTo>
                        <a:pt x="1022" y="397"/>
                        <a:pt x="1022" y="397"/>
                        <a:pt x="1022" y="397"/>
                      </a:cubicBezTo>
                      <a:cubicBezTo>
                        <a:pt x="1043" y="522"/>
                        <a:pt x="813" y="606"/>
                        <a:pt x="542" y="585"/>
                      </a:cubicBezTo>
                      <a:cubicBezTo>
                        <a:pt x="250" y="564"/>
                        <a:pt x="21" y="439"/>
                        <a:pt x="21" y="293"/>
                      </a:cubicBezTo>
                      <a:lnTo>
                        <a:pt x="0" y="0"/>
                      </a:lnTo>
                    </a:path>
                  </a:pathLst>
                </a:custGeom>
                <a:solidFill>
                  <a:schemeClr val="bg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grpSp>
        </p:grpSp>
      </p:grpSp>
      <p:grpSp>
        <p:nvGrpSpPr>
          <p:cNvPr id="289" name="Group 288">
            <a:extLst>
              <a:ext uri="{FF2B5EF4-FFF2-40B4-BE49-F238E27FC236}">
                <a16:creationId xmlns:a16="http://schemas.microsoft.com/office/drawing/2014/main" xmlns="" id="{869C946C-D1DB-4F22-AB11-4889CA7D38DC}"/>
              </a:ext>
            </a:extLst>
          </p:cNvPr>
          <p:cNvGrpSpPr/>
          <p:nvPr/>
        </p:nvGrpSpPr>
        <p:grpSpPr>
          <a:xfrm>
            <a:off x="1435534" y="77188"/>
            <a:ext cx="910160" cy="648864"/>
            <a:chOff x="1435534" y="77188"/>
            <a:chExt cx="910160" cy="648864"/>
          </a:xfrm>
        </p:grpSpPr>
        <p:sp>
          <p:nvSpPr>
            <p:cNvPr id="290" name="Freeform 289"/>
            <p:cNvSpPr>
              <a:spLocks noChangeArrowheads="1"/>
            </p:cNvSpPr>
            <p:nvPr/>
          </p:nvSpPr>
          <p:spPr bwMode="auto">
            <a:xfrm rot="1505432">
              <a:off x="1435534" y="174410"/>
              <a:ext cx="277779" cy="369292"/>
            </a:xfrm>
            <a:custGeom>
              <a:avLst/>
              <a:gdLst>
                <a:gd name="T0" fmla="*/ 2921 w 2922"/>
                <a:gd name="T1" fmla="*/ 3879 h 3880"/>
                <a:gd name="T2" fmla="*/ 0 w 2922"/>
                <a:gd name="T3" fmla="*/ 2629 h 3880"/>
                <a:gd name="T4" fmla="*/ 0 w 2922"/>
                <a:gd name="T5" fmla="*/ 0 h 3880"/>
                <a:gd name="T6" fmla="*/ 2921 w 2922"/>
                <a:gd name="T7" fmla="*/ 1251 h 3880"/>
                <a:gd name="T8" fmla="*/ 2921 w 2922"/>
                <a:gd name="T9" fmla="*/ 3879 h 3880"/>
              </a:gdLst>
              <a:ahLst/>
              <a:cxnLst>
                <a:cxn ang="0">
                  <a:pos x="T0" y="T1"/>
                </a:cxn>
                <a:cxn ang="0">
                  <a:pos x="T2" y="T3"/>
                </a:cxn>
                <a:cxn ang="0">
                  <a:pos x="T4" y="T5"/>
                </a:cxn>
                <a:cxn ang="0">
                  <a:pos x="T6" y="T7"/>
                </a:cxn>
                <a:cxn ang="0">
                  <a:pos x="T8" y="T9"/>
                </a:cxn>
              </a:cxnLst>
              <a:rect l="0" t="0" r="r" b="b"/>
              <a:pathLst>
                <a:path w="2922" h="3880">
                  <a:moveTo>
                    <a:pt x="2921" y="3879"/>
                  </a:moveTo>
                  <a:lnTo>
                    <a:pt x="0" y="2629"/>
                  </a:lnTo>
                  <a:lnTo>
                    <a:pt x="0" y="0"/>
                  </a:lnTo>
                  <a:lnTo>
                    <a:pt x="2921" y="1251"/>
                  </a:lnTo>
                  <a:lnTo>
                    <a:pt x="2921" y="3879"/>
                  </a:lnTo>
                </a:path>
              </a:pathLst>
            </a:custGeom>
            <a:gradFill flip="none" rotWithShape="1">
              <a:gsLst>
                <a:gs pos="0">
                  <a:schemeClr val="tx2">
                    <a:lumMod val="25000"/>
                  </a:schemeClr>
                </a:gs>
                <a:gs pos="48000">
                  <a:schemeClr val="tx2">
                    <a:lumMod val="50000"/>
                  </a:schemeClr>
                </a:gs>
                <a:gs pos="100000">
                  <a:schemeClr val="tx2">
                    <a:lumMod val="75000"/>
                  </a:schemeClr>
                </a:gs>
              </a:gsLst>
              <a:lin ang="16200000" scaled="1"/>
              <a:tileRect/>
            </a:gradFill>
            <a:ln>
              <a:noFill/>
            </a:ln>
            <a:effectLs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91" name="Freeform 290"/>
            <p:cNvSpPr>
              <a:spLocks noChangeArrowheads="1"/>
            </p:cNvSpPr>
            <p:nvPr/>
          </p:nvSpPr>
          <p:spPr bwMode="auto">
            <a:xfrm rot="1505432">
              <a:off x="1699443" y="236741"/>
              <a:ext cx="555558" cy="489311"/>
            </a:xfrm>
            <a:custGeom>
              <a:avLst/>
              <a:gdLst>
                <a:gd name="T0" fmla="*/ 2920 w 5842"/>
                <a:gd name="T1" fmla="*/ 1272 h 5152"/>
                <a:gd name="T2" fmla="*/ 0 w 5842"/>
                <a:gd name="T3" fmla="*/ 2523 h 5152"/>
                <a:gd name="T4" fmla="*/ 0 w 5842"/>
                <a:gd name="T5" fmla="*/ 5151 h 5152"/>
                <a:gd name="T6" fmla="*/ 2920 w 5842"/>
                <a:gd name="T7" fmla="*/ 3901 h 5152"/>
                <a:gd name="T8" fmla="*/ 5841 w 5842"/>
                <a:gd name="T9" fmla="*/ 2649 h 5152"/>
                <a:gd name="T10" fmla="*/ 5841 w 5842"/>
                <a:gd name="T11" fmla="*/ 0 h 5152"/>
                <a:gd name="T12" fmla="*/ 2920 w 5842"/>
                <a:gd name="T13" fmla="*/ 1272 h 5152"/>
              </a:gdLst>
              <a:ahLst/>
              <a:cxnLst>
                <a:cxn ang="0">
                  <a:pos x="T0" y="T1"/>
                </a:cxn>
                <a:cxn ang="0">
                  <a:pos x="T2" y="T3"/>
                </a:cxn>
                <a:cxn ang="0">
                  <a:pos x="T4" y="T5"/>
                </a:cxn>
                <a:cxn ang="0">
                  <a:pos x="T6" y="T7"/>
                </a:cxn>
                <a:cxn ang="0">
                  <a:pos x="T8" y="T9"/>
                </a:cxn>
                <a:cxn ang="0">
                  <a:pos x="T10" y="T11"/>
                </a:cxn>
                <a:cxn ang="0">
                  <a:pos x="T12" y="T13"/>
                </a:cxn>
              </a:cxnLst>
              <a:rect l="0" t="0" r="r" b="b"/>
              <a:pathLst>
                <a:path w="5842" h="5152">
                  <a:moveTo>
                    <a:pt x="2920" y="1272"/>
                  </a:moveTo>
                  <a:lnTo>
                    <a:pt x="0" y="2523"/>
                  </a:lnTo>
                  <a:lnTo>
                    <a:pt x="0" y="5151"/>
                  </a:lnTo>
                  <a:lnTo>
                    <a:pt x="2920" y="3901"/>
                  </a:lnTo>
                  <a:lnTo>
                    <a:pt x="5841" y="2649"/>
                  </a:lnTo>
                  <a:lnTo>
                    <a:pt x="5841" y="0"/>
                  </a:lnTo>
                  <a:lnTo>
                    <a:pt x="2920" y="1272"/>
                  </a:lnTo>
                </a:path>
              </a:pathLst>
            </a:custGeom>
            <a:gradFill flip="none" rotWithShape="1">
              <a:gsLst>
                <a:gs pos="0">
                  <a:schemeClr val="tx2">
                    <a:lumMod val="90000"/>
                  </a:schemeClr>
                </a:gs>
                <a:gs pos="23000">
                  <a:schemeClr val="tx2">
                    <a:lumMod val="75000"/>
                  </a:schemeClr>
                </a:gs>
                <a:gs pos="69000">
                  <a:schemeClr val="tx2">
                    <a:lumMod val="25000"/>
                  </a:schemeClr>
                </a:gs>
                <a:gs pos="97000">
                  <a:schemeClr val="tx2">
                    <a:lumMod val="50000"/>
                  </a:schemeClr>
                </a:gs>
              </a:gsLst>
              <a:lin ang="2700000" scaled="1"/>
              <a:tileRect/>
            </a:gradFill>
            <a:ln>
              <a:noFill/>
            </a:ln>
            <a:effectLs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92" name="Freeform 291"/>
            <p:cNvSpPr>
              <a:spLocks noChangeArrowheads="1"/>
            </p:cNvSpPr>
            <p:nvPr/>
          </p:nvSpPr>
          <p:spPr bwMode="auto">
            <a:xfrm rot="1505432">
              <a:off x="1512357" y="77188"/>
              <a:ext cx="833337" cy="359220"/>
            </a:xfrm>
            <a:custGeom>
              <a:avLst/>
              <a:gdLst>
                <a:gd name="T0" fmla="*/ 5841 w 8763"/>
                <a:gd name="T1" fmla="*/ 0 h 3776"/>
                <a:gd name="T2" fmla="*/ 2921 w 8763"/>
                <a:gd name="T3" fmla="*/ 1252 h 3776"/>
                <a:gd name="T4" fmla="*/ 0 w 8763"/>
                <a:gd name="T5" fmla="*/ 2524 h 3776"/>
                <a:gd name="T6" fmla="*/ 2921 w 8763"/>
                <a:gd name="T7" fmla="*/ 3775 h 3776"/>
                <a:gd name="T8" fmla="*/ 5841 w 8763"/>
                <a:gd name="T9" fmla="*/ 2524 h 3776"/>
                <a:gd name="T10" fmla="*/ 8762 w 8763"/>
                <a:gd name="T11" fmla="*/ 1252 h 3776"/>
                <a:gd name="T12" fmla="*/ 5841 w 8763"/>
                <a:gd name="T13" fmla="*/ 0 h 3776"/>
              </a:gdLst>
              <a:ahLst/>
              <a:cxnLst>
                <a:cxn ang="0">
                  <a:pos x="T0" y="T1"/>
                </a:cxn>
                <a:cxn ang="0">
                  <a:pos x="T2" y="T3"/>
                </a:cxn>
                <a:cxn ang="0">
                  <a:pos x="T4" y="T5"/>
                </a:cxn>
                <a:cxn ang="0">
                  <a:pos x="T6" y="T7"/>
                </a:cxn>
                <a:cxn ang="0">
                  <a:pos x="T8" y="T9"/>
                </a:cxn>
                <a:cxn ang="0">
                  <a:pos x="T10" y="T11"/>
                </a:cxn>
                <a:cxn ang="0">
                  <a:pos x="T12" y="T13"/>
                </a:cxn>
              </a:cxnLst>
              <a:rect l="0" t="0" r="r" b="b"/>
              <a:pathLst>
                <a:path w="8763" h="3776">
                  <a:moveTo>
                    <a:pt x="5841" y="0"/>
                  </a:moveTo>
                  <a:lnTo>
                    <a:pt x="2921" y="1252"/>
                  </a:lnTo>
                  <a:lnTo>
                    <a:pt x="0" y="2524"/>
                  </a:lnTo>
                  <a:lnTo>
                    <a:pt x="2921" y="3775"/>
                  </a:lnTo>
                  <a:lnTo>
                    <a:pt x="5841" y="2524"/>
                  </a:lnTo>
                  <a:lnTo>
                    <a:pt x="8762" y="1252"/>
                  </a:lnTo>
                  <a:lnTo>
                    <a:pt x="5841" y="0"/>
                  </a:lnTo>
                </a:path>
              </a:pathLst>
            </a:custGeom>
            <a:gradFill flip="none" rotWithShape="1">
              <a:gsLst>
                <a:gs pos="0">
                  <a:schemeClr val="tx2">
                    <a:lumMod val="90000"/>
                  </a:schemeClr>
                </a:gs>
                <a:gs pos="51000">
                  <a:schemeClr val="tx2">
                    <a:lumMod val="90000"/>
                  </a:schemeClr>
                </a:gs>
                <a:gs pos="83000">
                  <a:schemeClr val="tx2">
                    <a:lumMod val="75000"/>
                  </a:schemeClr>
                </a:gs>
                <a:gs pos="100000">
                  <a:schemeClr val="tx2">
                    <a:lumMod val="75000"/>
                  </a:schemeClr>
                </a:gs>
              </a:gsLst>
              <a:lin ang="5400000" scaled="1"/>
              <a:tileRect/>
            </a:gradFill>
            <a:ln>
              <a:noFill/>
            </a:ln>
            <a:effectLs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grpSp>
          <p:nvGrpSpPr>
            <p:cNvPr id="293" name="Group 292">
              <a:extLst>
                <a:ext uri="{FF2B5EF4-FFF2-40B4-BE49-F238E27FC236}">
                  <a16:creationId xmlns:a16="http://schemas.microsoft.com/office/drawing/2014/main" xmlns="" id="{83FA9BFB-5E52-4408-9578-E5431FCD63DE}"/>
                </a:ext>
              </a:extLst>
            </p:cNvPr>
            <p:cNvGrpSpPr/>
            <p:nvPr/>
          </p:nvGrpSpPr>
          <p:grpSpPr>
            <a:xfrm>
              <a:off x="1614748" y="123689"/>
              <a:ext cx="630670" cy="232160"/>
              <a:chOff x="1614748" y="123689"/>
              <a:chExt cx="630670" cy="232160"/>
            </a:xfrm>
          </p:grpSpPr>
          <p:grpSp>
            <p:nvGrpSpPr>
              <p:cNvPr id="294" name="Group 293">
                <a:extLst>
                  <a:ext uri="{FF2B5EF4-FFF2-40B4-BE49-F238E27FC236}">
                    <a16:creationId xmlns:a16="http://schemas.microsoft.com/office/drawing/2014/main" xmlns="" id="{C04D78EB-F8E2-46BF-B370-C931353679B2}"/>
                  </a:ext>
                </a:extLst>
              </p:cNvPr>
              <p:cNvGrpSpPr/>
              <p:nvPr/>
            </p:nvGrpSpPr>
            <p:grpSpPr>
              <a:xfrm>
                <a:off x="1623648" y="123689"/>
                <a:ext cx="621770" cy="206325"/>
                <a:chOff x="1623648" y="123689"/>
                <a:chExt cx="621770" cy="206325"/>
              </a:xfrm>
            </p:grpSpPr>
            <p:sp>
              <p:nvSpPr>
                <p:cNvPr id="304" name="Freeform 303"/>
                <p:cNvSpPr>
                  <a:spLocks noChangeArrowheads="1"/>
                </p:cNvSpPr>
                <p:nvPr/>
              </p:nvSpPr>
              <p:spPr bwMode="auto">
                <a:xfrm rot="1505432">
                  <a:off x="1623648" y="123689"/>
                  <a:ext cx="98188" cy="50778"/>
                </a:xfrm>
                <a:custGeom>
                  <a:avLst/>
                  <a:gdLst>
                    <a:gd name="T0" fmla="*/ 1022 w 1044"/>
                    <a:gd name="T1" fmla="*/ 333 h 543"/>
                    <a:gd name="T2" fmla="*/ 1022 w 1044"/>
                    <a:gd name="T3" fmla="*/ 333 h 543"/>
                    <a:gd name="T4" fmla="*/ 500 w 1044"/>
                    <a:gd name="T5" fmla="*/ 41 h 543"/>
                    <a:gd name="T6" fmla="*/ 20 w 1044"/>
                    <a:gd name="T7" fmla="*/ 229 h 543"/>
                    <a:gd name="T8" fmla="*/ 542 w 1044"/>
                    <a:gd name="T9" fmla="*/ 521 h 543"/>
                    <a:gd name="T10" fmla="*/ 1022 w 1044"/>
                    <a:gd name="T11" fmla="*/ 333 h 543"/>
                  </a:gdLst>
                  <a:ahLst/>
                  <a:cxnLst>
                    <a:cxn ang="0">
                      <a:pos x="T0" y="T1"/>
                    </a:cxn>
                    <a:cxn ang="0">
                      <a:pos x="T2" y="T3"/>
                    </a:cxn>
                    <a:cxn ang="0">
                      <a:pos x="T4" y="T5"/>
                    </a:cxn>
                    <a:cxn ang="0">
                      <a:pos x="T6" y="T7"/>
                    </a:cxn>
                    <a:cxn ang="0">
                      <a:pos x="T8" y="T9"/>
                    </a:cxn>
                    <a:cxn ang="0">
                      <a:pos x="T10" y="T11"/>
                    </a:cxn>
                  </a:cxnLst>
                  <a:rect l="0" t="0" r="r" b="b"/>
                  <a:pathLst>
                    <a:path w="1044" h="543">
                      <a:moveTo>
                        <a:pt x="1022" y="333"/>
                      </a:moveTo>
                      <a:lnTo>
                        <a:pt x="1022" y="333"/>
                      </a:lnTo>
                      <a:cubicBezTo>
                        <a:pt x="1022" y="187"/>
                        <a:pt x="793" y="62"/>
                        <a:pt x="500" y="41"/>
                      </a:cubicBezTo>
                      <a:cubicBezTo>
                        <a:pt x="229" y="0"/>
                        <a:pt x="0" y="104"/>
                        <a:pt x="20" y="229"/>
                      </a:cubicBezTo>
                      <a:cubicBezTo>
                        <a:pt x="20" y="354"/>
                        <a:pt x="250" y="479"/>
                        <a:pt x="542" y="521"/>
                      </a:cubicBezTo>
                      <a:cubicBezTo>
                        <a:pt x="813" y="542"/>
                        <a:pt x="1043" y="458"/>
                        <a:pt x="1022" y="333"/>
                      </a:cubicBezTo>
                    </a:path>
                  </a:pathLst>
                </a:custGeom>
                <a:solidFill>
                  <a:schemeClr val="tx2"/>
                </a:solidFill>
                <a:ln>
                  <a:noFill/>
                </a:ln>
                <a:effectLst/>
                <a:extLst/>
              </p:spPr>
              <p:txBody>
                <a:bodyPr wrap="none" lIns="0" tIns="0" rIns="0" bIns="0" anchor="ctr">
                  <a:normAutofit fontScale="2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05" name="Freeform 304"/>
                <p:cNvSpPr>
                  <a:spLocks noChangeArrowheads="1"/>
                </p:cNvSpPr>
                <p:nvPr/>
              </p:nvSpPr>
              <p:spPr bwMode="auto">
                <a:xfrm rot="1505432">
                  <a:off x="1726077" y="253907"/>
                  <a:ext cx="99027" cy="51617"/>
                </a:xfrm>
                <a:custGeom>
                  <a:avLst/>
                  <a:gdLst>
                    <a:gd name="T0" fmla="*/ 1022 w 1044"/>
                    <a:gd name="T1" fmla="*/ 313 h 544"/>
                    <a:gd name="T2" fmla="*/ 1022 w 1044"/>
                    <a:gd name="T3" fmla="*/ 313 h 544"/>
                    <a:gd name="T4" fmla="*/ 501 w 1044"/>
                    <a:gd name="T5" fmla="*/ 21 h 544"/>
                    <a:gd name="T6" fmla="*/ 21 w 1044"/>
                    <a:gd name="T7" fmla="*/ 230 h 544"/>
                    <a:gd name="T8" fmla="*/ 542 w 1044"/>
                    <a:gd name="T9" fmla="*/ 522 h 544"/>
                    <a:gd name="T10" fmla="*/ 1022 w 1044"/>
                    <a:gd name="T11" fmla="*/ 313 h 544"/>
                  </a:gdLst>
                  <a:ahLst/>
                  <a:cxnLst>
                    <a:cxn ang="0">
                      <a:pos x="T0" y="T1"/>
                    </a:cxn>
                    <a:cxn ang="0">
                      <a:pos x="T2" y="T3"/>
                    </a:cxn>
                    <a:cxn ang="0">
                      <a:pos x="T4" y="T5"/>
                    </a:cxn>
                    <a:cxn ang="0">
                      <a:pos x="T6" y="T7"/>
                    </a:cxn>
                    <a:cxn ang="0">
                      <a:pos x="T8" y="T9"/>
                    </a:cxn>
                    <a:cxn ang="0">
                      <a:pos x="T10" y="T11"/>
                    </a:cxn>
                  </a:cxnLst>
                  <a:rect l="0" t="0" r="r" b="b"/>
                  <a:pathLst>
                    <a:path w="1044" h="544">
                      <a:moveTo>
                        <a:pt x="1022" y="313"/>
                      </a:moveTo>
                      <a:lnTo>
                        <a:pt x="1022" y="313"/>
                      </a:lnTo>
                      <a:cubicBezTo>
                        <a:pt x="1022" y="188"/>
                        <a:pt x="793" y="63"/>
                        <a:pt x="501" y="21"/>
                      </a:cubicBezTo>
                      <a:cubicBezTo>
                        <a:pt x="230" y="0"/>
                        <a:pt x="0" y="83"/>
                        <a:pt x="21" y="230"/>
                      </a:cubicBezTo>
                      <a:cubicBezTo>
                        <a:pt x="21" y="355"/>
                        <a:pt x="251" y="480"/>
                        <a:pt x="542" y="522"/>
                      </a:cubicBezTo>
                      <a:cubicBezTo>
                        <a:pt x="814" y="543"/>
                        <a:pt x="1043" y="459"/>
                        <a:pt x="1022" y="313"/>
                      </a:cubicBezTo>
                    </a:path>
                  </a:pathLst>
                </a:custGeom>
                <a:solidFill>
                  <a:schemeClr val="tx2"/>
                </a:solidFill>
                <a:ln>
                  <a:noFill/>
                </a:ln>
                <a:effectLst/>
                <a:extLst/>
              </p:spPr>
              <p:txBody>
                <a:bodyPr wrap="none" lIns="0" tIns="0" rIns="0" bIns="0" anchor="ctr">
                  <a:normAutofit fontScale="2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06" name="Freeform 305"/>
                <p:cNvSpPr>
                  <a:spLocks noChangeArrowheads="1"/>
                </p:cNvSpPr>
                <p:nvPr/>
              </p:nvSpPr>
              <p:spPr bwMode="auto">
                <a:xfrm rot="1505432">
                  <a:off x="1763938" y="131722"/>
                  <a:ext cx="97349" cy="50778"/>
                </a:xfrm>
                <a:custGeom>
                  <a:avLst/>
                  <a:gdLst>
                    <a:gd name="T0" fmla="*/ 1022 w 1023"/>
                    <a:gd name="T1" fmla="*/ 313 h 544"/>
                    <a:gd name="T2" fmla="*/ 1022 w 1023"/>
                    <a:gd name="T3" fmla="*/ 313 h 544"/>
                    <a:gd name="T4" fmla="*/ 501 w 1023"/>
                    <a:gd name="T5" fmla="*/ 21 h 544"/>
                    <a:gd name="T6" fmla="*/ 0 w 1023"/>
                    <a:gd name="T7" fmla="*/ 229 h 544"/>
                    <a:gd name="T8" fmla="*/ 521 w 1023"/>
                    <a:gd name="T9" fmla="*/ 500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1"/>
                      </a:cubicBezTo>
                      <a:cubicBezTo>
                        <a:pt x="208" y="0"/>
                        <a:pt x="0" y="83"/>
                        <a:pt x="0" y="229"/>
                      </a:cubicBezTo>
                      <a:cubicBezTo>
                        <a:pt x="0" y="355"/>
                        <a:pt x="250" y="480"/>
                        <a:pt x="521" y="500"/>
                      </a:cubicBezTo>
                      <a:cubicBezTo>
                        <a:pt x="813" y="543"/>
                        <a:pt x="1022" y="459"/>
                        <a:pt x="1022" y="313"/>
                      </a:cubicBezTo>
                    </a:path>
                  </a:pathLst>
                </a:custGeom>
                <a:solidFill>
                  <a:schemeClr val="tx2"/>
                </a:solidFill>
                <a:ln>
                  <a:noFill/>
                </a:ln>
                <a:effectLst/>
                <a:extLst/>
              </p:spPr>
              <p:txBody>
                <a:bodyPr wrap="none" lIns="0" tIns="0" rIns="0" bIns="0" anchor="ctr">
                  <a:normAutofit fontScale="2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07" name="Freeform 306"/>
                <p:cNvSpPr>
                  <a:spLocks noChangeArrowheads="1"/>
                </p:cNvSpPr>
                <p:nvPr/>
              </p:nvSpPr>
              <p:spPr bwMode="auto">
                <a:xfrm rot="1505432">
                  <a:off x="1865962" y="262083"/>
                  <a:ext cx="98188" cy="49099"/>
                </a:xfrm>
                <a:custGeom>
                  <a:avLst/>
                  <a:gdLst>
                    <a:gd name="T0" fmla="*/ 1044 w 1045"/>
                    <a:gd name="T1" fmla="*/ 313 h 522"/>
                    <a:gd name="T2" fmla="*/ 1044 w 1045"/>
                    <a:gd name="T3" fmla="*/ 313 h 522"/>
                    <a:gd name="T4" fmla="*/ 501 w 1045"/>
                    <a:gd name="T5" fmla="*/ 21 h 522"/>
                    <a:gd name="T6" fmla="*/ 21 w 1045"/>
                    <a:gd name="T7" fmla="*/ 208 h 522"/>
                    <a:gd name="T8" fmla="*/ 543 w 1045"/>
                    <a:gd name="T9" fmla="*/ 500 h 522"/>
                    <a:gd name="T10" fmla="*/ 1044 w 1045"/>
                    <a:gd name="T11" fmla="*/ 313 h 522"/>
                  </a:gdLst>
                  <a:ahLst/>
                  <a:cxnLst>
                    <a:cxn ang="0">
                      <a:pos x="T0" y="T1"/>
                    </a:cxn>
                    <a:cxn ang="0">
                      <a:pos x="T2" y="T3"/>
                    </a:cxn>
                    <a:cxn ang="0">
                      <a:pos x="T4" y="T5"/>
                    </a:cxn>
                    <a:cxn ang="0">
                      <a:pos x="T6" y="T7"/>
                    </a:cxn>
                    <a:cxn ang="0">
                      <a:pos x="T8" y="T9"/>
                    </a:cxn>
                    <a:cxn ang="0">
                      <a:pos x="T10" y="T11"/>
                    </a:cxn>
                  </a:cxnLst>
                  <a:rect l="0" t="0" r="r" b="b"/>
                  <a:pathLst>
                    <a:path w="1045" h="522">
                      <a:moveTo>
                        <a:pt x="1044" y="313"/>
                      </a:moveTo>
                      <a:lnTo>
                        <a:pt x="1044" y="313"/>
                      </a:lnTo>
                      <a:cubicBezTo>
                        <a:pt x="1022" y="187"/>
                        <a:pt x="793" y="41"/>
                        <a:pt x="501" y="21"/>
                      </a:cubicBezTo>
                      <a:cubicBezTo>
                        <a:pt x="230" y="0"/>
                        <a:pt x="0" y="83"/>
                        <a:pt x="21" y="208"/>
                      </a:cubicBezTo>
                      <a:cubicBezTo>
                        <a:pt x="21" y="354"/>
                        <a:pt x="271" y="480"/>
                        <a:pt x="543" y="500"/>
                      </a:cubicBezTo>
                      <a:cubicBezTo>
                        <a:pt x="814" y="521"/>
                        <a:pt x="1044" y="438"/>
                        <a:pt x="1044" y="313"/>
                      </a:cubicBezTo>
                    </a:path>
                  </a:pathLst>
                </a:custGeom>
                <a:solidFill>
                  <a:schemeClr val="tx2"/>
                </a:solidFill>
                <a:ln>
                  <a:noFill/>
                </a:ln>
                <a:effectLst/>
                <a:extLst/>
              </p:spPr>
              <p:txBody>
                <a:bodyPr wrap="none" lIns="0" tIns="0" rIns="0" bIns="0" anchor="ctr">
                  <a:normAutofit fontScale="2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08" name="Freeform 307"/>
                <p:cNvSpPr>
                  <a:spLocks noChangeArrowheads="1"/>
                </p:cNvSpPr>
                <p:nvPr/>
              </p:nvSpPr>
              <p:spPr bwMode="auto">
                <a:xfrm rot="1505432">
                  <a:off x="1906566" y="141816"/>
                  <a:ext cx="99027" cy="49099"/>
                </a:xfrm>
                <a:custGeom>
                  <a:avLst/>
                  <a:gdLst>
                    <a:gd name="T0" fmla="*/ 1023 w 1044"/>
                    <a:gd name="T1" fmla="*/ 313 h 522"/>
                    <a:gd name="T2" fmla="*/ 1023 w 1044"/>
                    <a:gd name="T3" fmla="*/ 313 h 522"/>
                    <a:gd name="T4" fmla="*/ 501 w 1044"/>
                    <a:gd name="T5" fmla="*/ 21 h 522"/>
                    <a:gd name="T6" fmla="*/ 0 w 1044"/>
                    <a:gd name="T7" fmla="*/ 208 h 522"/>
                    <a:gd name="T8" fmla="*/ 543 w 1044"/>
                    <a:gd name="T9" fmla="*/ 500 h 522"/>
                    <a:gd name="T10" fmla="*/ 1023 w 1044"/>
                    <a:gd name="T11" fmla="*/ 313 h 522"/>
                  </a:gdLst>
                  <a:ahLst/>
                  <a:cxnLst>
                    <a:cxn ang="0">
                      <a:pos x="T0" y="T1"/>
                    </a:cxn>
                    <a:cxn ang="0">
                      <a:pos x="T2" y="T3"/>
                    </a:cxn>
                    <a:cxn ang="0">
                      <a:pos x="T4" y="T5"/>
                    </a:cxn>
                    <a:cxn ang="0">
                      <a:pos x="T6" y="T7"/>
                    </a:cxn>
                    <a:cxn ang="0">
                      <a:pos x="T8" y="T9"/>
                    </a:cxn>
                    <a:cxn ang="0">
                      <a:pos x="T10" y="T11"/>
                    </a:cxn>
                  </a:cxnLst>
                  <a:rect l="0" t="0" r="r" b="b"/>
                  <a:pathLst>
                    <a:path w="1044" h="522">
                      <a:moveTo>
                        <a:pt x="1023" y="313"/>
                      </a:moveTo>
                      <a:lnTo>
                        <a:pt x="1023" y="313"/>
                      </a:lnTo>
                      <a:cubicBezTo>
                        <a:pt x="1023" y="167"/>
                        <a:pt x="772" y="41"/>
                        <a:pt x="501" y="21"/>
                      </a:cubicBezTo>
                      <a:cubicBezTo>
                        <a:pt x="230" y="0"/>
                        <a:pt x="0" y="83"/>
                        <a:pt x="0" y="208"/>
                      </a:cubicBezTo>
                      <a:cubicBezTo>
                        <a:pt x="21" y="354"/>
                        <a:pt x="250" y="480"/>
                        <a:pt x="543" y="500"/>
                      </a:cubicBezTo>
                      <a:cubicBezTo>
                        <a:pt x="814" y="521"/>
                        <a:pt x="1043" y="438"/>
                        <a:pt x="1023" y="313"/>
                      </a:cubicBezTo>
                    </a:path>
                  </a:pathLst>
                </a:custGeom>
                <a:solidFill>
                  <a:schemeClr val="tx2"/>
                </a:solidFill>
                <a:ln>
                  <a:noFill/>
                </a:ln>
                <a:effectLst/>
                <a:extLst/>
              </p:spPr>
              <p:txBody>
                <a:bodyPr wrap="none" lIns="0" tIns="0" rIns="0" bIns="0" anchor="ctr">
                  <a:normAutofit fontScale="2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09" name="Freeform 308"/>
                <p:cNvSpPr>
                  <a:spLocks noChangeArrowheads="1"/>
                </p:cNvSpPr>
                <p:nvPr/>
              </p:nvSpPr>
              <p:spPr bwMode="auto">
                <a:xfrm rot="1505432">
                  <a:off x="2009874" y="271436"/>
                  <a:ext cx="97349" cy="50778"/>
                </a:xfrm>
                <a:custGeom>
                  <a:avLst/>
                  <a:gdLst>
                    <a:gd name="T0" fmla="*/ 1022 w 1023"/>
                    <a:gd name="T1" fmla="*/ 314 h 544"/>
                    <a:gd name="T2" fmla="*/ 1022 w 1023"/>
                    <a:gd name="T3" fmla="*/ 314 h 544"/>
                    <a:gd name="T4" fmla="*/ 501 w 1023"/>
                    <a:gd name="T5" fmla="*/ 43 h 544"/>
                    <a:gd name="T6" fmla="*/ 0 w 1023"/>
                    <a:gd name="T7" fmla="*/ 230 h 544"/>
                    <a:gd name="T8" fmla="*/ 521 w 1023"/>
                    <a:gd name="T9" fmla="*/ 522 h 544"/>
                    <a:gd name="T10" fmla="*/ 1022 w 1023"/>
                    <a:gd name="T11" fmla="*/ 314 h 544"/>
                  </a:gdLst>
                  <a:ahLst/>
                  <a:cxnLst>
                    <a:cxn ang="0">
                      <a:pos x="T0" y="T1"/>
                    </a:cxn>
                    <a:cxn ang="0">
                      <a:pos x="T2" y="T3"/>
                    </a:cxn>
                    <a:cxn ang="0">
                      <a:pos x="T4" y="T5"/>
                    </a:cxn>
                    <a:cxn ang="0">
                      <a:pos x="T6" y="T7"/>
                    </a:cxn>
                    <a:cxn ang="0">
                      <a:pos x="T8" y="T9"/>
                    </a:cxn>
                    <a:cxn ang="0">
                      <a:pos x="T10" y="T11"/>
                    </a:cxn>
                  </a:cxnLst>
                  <a:rect l="0" t="0" r="r" b="b"/>
                  <a:pathLst>
                    <a:path w="1023" h="544">
                      <a:moveTo>
                        <a:pt x="1022" y="314"/>
                      </a:moveTo>
                      <a:lnTo>
                        <a:pt x="1022" y="314"/>
                      </a:lnTo>
                      <a:cubicBezTo>
                        <a:pt x="1022" y="188"/>
                        <a:pt x="772" y="63"/>
                        <a:pt x="501" y="43"/>
                      </a:cubicBezTo>
                      <a:cubicBezTo>
                        <a:pt x="209" y="0"/>
                        <a:pt x="0" y="84"/>
                        <a:pt x="0" y="230"/>
                      </a:cubicBezTo>
                      <a:cubicBezTo>
                        <a:pt x="21" y="355"/>
                        <a:pt x="250" y="480"/>
                        <a:pt x="521" y="522"/>
                      </a:cubicBezTo>
                      <a:cubicBezTo>
                        <a:pt x="814" y="543"/>
                        <a:pt x="1022" y="460"/>
                        <a:pt x="1022" y="314"/>
                      </a:cubicBezTo>
                    </a:path>
                  </a:pathLst>
                </a:custGeom>
                <a:solidFill>
                  <a:schemeClr val="tx2"/>
                </a:solidFill>
                <a:ln>
                  <a:noFill/>
                </a:ln>
                <a:effectLst/>
                <a:extLst/>
              </p:spPr>
              <p:txBody>
                <a:bodyPr wrap="none" lIns="0" tIns="0" rIns="0" bIns="0" anchor="ctr">
                  <a:normAutofit fontScale="2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10" name="Freeform 309"/>
                <p:cNvSpPr>
                  <a:spLocks noChangeArrowheads="1"/>
                </p:cNvSpPr>
                <p:nvPr/>
              </p:nvSpPr>
              <p:spPr bwMode="auto">
                <a:xfrm rot="1505432">
                  <a:off x="2045260" y="149260"/>
                  <a:ext cx="96509" cy="50778"/>
                </a:xfrm>
                <a:custGeom>
                  <a:avLst/>
                  <a:gdLst>
                    <a:gd name="T0" fmla="*/ 1022 w 1023"/>
                    <a:gd name="T1" fmla="*/ 313 h 544"/>
                    <a:gd name="T2" fmla="*/ 1022 w 1023"/>
                    <a:gd name="T3" fmla="*/ 313 h 544"/>
                    <a:gd name="T4" fmla="*/ 500 w 1023"/>
                    <a:gd name="T5" fmla="*/ 21 h 544"/>
                    <a:gd name="T6" fmla="*/ 0 w 1023"/>
                    <a:gd name="T7" fmla="*/ 209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22" y="188"/>
                        <a:pt x="771" y="63"/>
                        <a:pt x="500" y="21"/>
                      </a:cubicBezTo>
                      <a:cubicBezTo>
                        <a:pt x="208" y="0"/>
                        <a:pt x="0" y="84"/>
                        <a:pt x="0" y="209"/>
                      </a:cubicBezTo>
                      <a:cubicBezTo>
                        <a:pt x="20" y="355"/>
                        <a:pt x="250" y="480"/>
                        <a:pt x="521" y="501"/>
                      </a:cubicBezTo>
                      <a:cubicBezTo>
                        <a:pt x="813" y="543"/>
                        <a:pt x="1022" y="439"/>
                        <a:pt x="1022" y="313"/>
                      </a:cubicBezTo>
                    </a:path>
                  </a:pathLst>
                </a:custGeom>
                <a:solidFill>
                  <a:schemeClr val="tx2"/>
                </a:solidFill>
                <a:ln>
                  <a:noFill/>
                </a:ln>
                <a:effectLst/>
                <a:extLst/>
              </p:spPr>
              <p:txBody>
                <a:bodyPr wrap="none" lIns="0" tIns="0" rIns="0" bIns="0" anchor="ctr">
                  <a:normAutofit fontScale="2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11" name="Freeform 310"/>
                <p:cNvSpPr>
                  <a:spLocks noChangeArrowheads="1"/>
                </p:cNvSpPr>
                <p:nvPr/>
              </p:nvSpPr>
              <p:spPr bwMode="auto">
                <a:xfrm rot="1505432">
                  <a:off x="2148069" y="280915"/>
                  <a:ext cx="97349" cy="49099"/>
                </a:xfrm>
                <a:custGeom>
                  <a:avLst/>
                  <a:gdLst>
                    <a:gd name="T0" fmla="*/ 1022 w 1023"/>
                    <a:gd name="T1" fmla="*/ 313 h 522"/>
                    <a:gd name="T2" fmla="*/ 1022 w 1023"/>
                    <a:gd name="T3" fmla="*/ 313 h 522"/>
                    <a:gd name="T4" fmla="*/ 500 w 1023"/>
                    <a:gd name="T5" fmla="*/ 21 h 522"/>
                    <a:gd name="T6" fmla="*/ 0 w 1023"/>
                    <a:gd name="T7" fmla="*/ 208 h 522"/>
                    <a:gd name="T8" fmla="*/ 522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67"/>
                        <a:pt x="772" y="42"/>
                        <a:pt x="500" y="21"/>
                      </a:cubicBezTo>
                      <a:cubicBezTo>
                        <a:pt x="209" y="0"/>
                        <a:pt x="0" y="84"/>
                        <a:pt x="0" y="208"/>
                      </a:cubicBezTo>
                      <a:cubicBezTo>
                        <a:pt x="21" y="355"/>
                        <a:pt x="250" y="480"/>
                        <a:pt x="522" y="501"/>
                      </a:cubicBezTo>
                      <a:cubicBezTo>
                        <a:pt x="813" y="521"/>
                        <a:pt x="1022" y="438"/>
                        <a:pt x="1022" y="313"/>
                      </a:cubicBezTo>
                    </a:path>
                  </a:pathLst>
                </a:custGeom>
                <a:solidFill>
                  <a:schemeClr val="tx2"/>
                </a:solidFill>
                <a:ln>
                  <a:noFill/>
                </a:ln>
                <a:effectLst/>
                <a:extLst/>
              </p:spPr>
              <p:txBody>
                <a:bodyPr wrap="none" lIns="0" tIns="0" rIns="0" bIns="0" anchor="ctr">
                  <a:normAutofit fontScale="2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grpSp>
          <p:grpSp>
            <p:nvGrpSpPr>
              <p:cNvPr id="295" name="Group 294">
                <a:extLst>
                  <a:ext uri="{FF2B5EF4-FFF2-40B4-BE49-F238E27FC236}">
                    <a16:creationId xmlns:a16="http://schemas.microsoft.com/office/drawing/2014/main" xmlns="" id="{A9048C69-D94F-4186-A491-26E1828F508F}"/>
                  </a:ext>
                </a:extLst>
              </p:cNvPr>
              <p:cNvGrpSpPr/>
              <p:nvPr/>
            </p:nvGrpSpPr>
            <p:grpSpPr>
              <a:xfrm>
                <a:off x="1614748" y="143530"/>
                <a:ext cx="622304" cy="212319"/>
                <a:chOff x="1614748" y="143530"/>
                <a:chExt cx="622304" cy="212319"/>
              </a:xfrm>
            </p:grpSpPr>
            <p:sp>
              <p:nvSpPr>
                <p:cNvPr id="296" name="Freeform 295"/>
                <p:cNvSpPr>
                  <a:spLocks noChangeArrowheads="1"/>
                </p:cNvSpPr>
                <p:nvPr/>
              </p:nvSpPr>
              <p:spPr bwMode="auto">
                <a:xfrm rot="1505432">
                  <a:off x="1614748" y="143530"/>
                  <a:ext cx="96509" cy="56653"/>
                </a:xfrm>
                <a:custGeom>
                  <a:avLst/>
                  <a:gdLst>
                    <a:gd name="T0" fmla="*/ 0 w 1024"/>
                    <a:gd name="T1" fmla="*/ 0 h 606"/>
                    <a:gd name="T2" fmla="*/ 0 w 1024"/>
                    <a:gd name="T3" fmla="*/ 0 h 606"/>
                    <a:gd name="T4" fmla="*/ 522 w 1024"/>
                    <a:gd name="T5" fmla="*/ 292 h 606"/>
                    <a:gd name="T6" fmla="*/ 1002 w 1024"/>
                    <a:gd name="T7" fmla="*/ 104 h 606"/>
                    <a:gd name="T8" fmla="*/ 1023 w 1024"/>
                    <a:gd name="T9" fmla="*/ 396 h 606"/>
                    <a:gd name="T10" fmla="*/ 522 w 1024"/>
                    <a:gd name="T11" fmla="*/ 584 h 606"/>
                    <a:gd name="T12" fmla="*/ 0 w 1024"/>
                    <a:gd name="T13" fmla="*/ 292 h 606"/>
                    <a:gd name="T14" fmla="*/ 0 w 102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4" h="606">
                      <a:moveTo>
                        <a:pt x="0" y="0"/>
                      </a:moveTo>
                      <a:lnTo>
                        <a:pt x="0" y="0"/>
                      </a:lnTo>
                      <a:cubicBezTo>
                        <a:pt x="0" y="125"/>
                        <a:pt x="230" y="250"/>
                        <a:pt x="522" y="292"/>
                      </a:cubicBezTo>
                      <a:cubicBezTo>
                        <a:pt x="793" y="313"/>
                        <a:pt x="1023" y="229"/>
                        <a:pt x="1002" y="104"/>
                      </a:cubicBezTo>
                      <a:cubicBezTo>
                        <a:pt x="1023" y="396"/>
                        <a:pt x="1023" y="396"/>
                        <a:pt x="1023" y="396"/>
                      </a:cubicBezTo>
                      <a:cubicBezTo>
                        <a:pt x="1023" y="521"/>
                        <a:pt x="814" y="605"/>
                        <a:pt x="522" y="584"/>
                      </a:cubicBezTo>
                      <a:cubicBezTo>
                        <a:pt x="251" y="563"/>
                        <a:pt x="22" y="417"/>
                        <a:pt x="0" y="292"/>
                      </a:cubicBezTo>
                      <a:lnTo>
                        <a:pt x="0" y="0"/>
                      </a:lnTo>
                    </a:path>
                  </a:pathLst>
                </a:custGeom>
                <a:solidFill>
                  <a:schemeClr val="tx2">
                    <a:lumMod val="25000"/>
                  </a:schemeClr>
                </a:solidFill>
                <a:ln>
                  <a:noFill/>
                </a:ln>
                <a:effectLs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97" name="Freeform 296"/>
                <p:cNvSpPr>
                  <a:spLocks noChangeArrowheads="1"/>
                </p:cNvSpPr>
                <p:nvPr/>
              </p:nvSpPr>
              <p:spPr bwMode="auto">
                <a:xfrm rot="1505432">
                  <a:off x="1716821" y="274928"/>
                  <a:ext cx="97349" cy="56653"/>
                </a:xfrm>
                <a:custGeom>
                  <a:avLst/>
                  <a:gdLst>
                    <a:gd name="T0" fmla="*/ 0 w 1023"/>
                    <a:gd name="T1" fmla="*/ 0 h 605"/>
                    <a:gd name="T2" fmla="*/ 0 w 1023"/>
                    <a:gd name="T3" fmla="*/ 0 h 605"/>
                    <a:gd name="T4" fmla="*/ 521 w 1023"/>
                    <a:gd name="T5" fmla="*/ 292 h 605"/>
                    <a:gd name="T6" fmla="*/ 1001 w 1023"/>
                    <a:gd name="T7" fmla="*/ 83 h 605"/>
                    <a:gd name="T8" fmla="*/ 1022 w 1023"/>
                    <a:gd name="T9" fmla="*/ 375 h 605"/>
                    <a:gd name="T10" fmla="*/ 521 w 1023"/>
                    <a:gd name="T11" fmla="*/ 584 h 605"/>
                    <a:gd name="T12" fmla="*/ 0 w 1023"/>
                    <a:gd name="T13" fmla="*/ 292 h 605"/>
                    <a:gd name="T14" fmla="*/ 0 w 1023"/>
                    <a:gd name="T15" fmla="*/ 0 h 6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3" h="605">
                      <a:moveTo>
                        <a:pt x="0" y="0"/>
                      </a:moveTo>
                      <a:lnTo>
                        <a:pt x="0" y="0"/>
                      </a:lnTo>
                      <a:cubicBezTo>
                        <a:pt x="0" y="125"/>
                        <a:pt x="230" y="250"/>
                        <a:pt x="521" y="292"/>
                      </a:cubicBezTo>
                      <a:cubicBezTo>
                        <a:pt x="793" y="313"/>
                        <a:pt x="1022" y="229"/>
                        <a:pt x="1001" y="83"/>
                      </a:cubicBezTo>
                      <a:cubicBezTo>
                        <a:pt x="1022" y="375"/>
                        <a:pt x="1022" y="375"/>
                        <a:pt x="1022" y="375"/>
                      </a:cubicBezTo>
                      <a:cubicBezTo>
                        <a:pt x="1022" y="521"/>
                        <a:pt x="814" y="604"/>
                        <a:pt x="521" y="584"/>
                      </a:cubicBezTo>
                      <a:cubicBezTo>
                        <a:pt x="250" y="542"/>
                        <a:pt x="21" y="417"/>
                        <a:pt x="0" y="292"/>
                      </a:cubicBezTo>
                      <a:lnTo>
                        <a:pt x="0" y="0"/>
                      </a:lnTo>
                    </a:path>
                  </a:pathLst>
                </a:custGeom>
                <a:solidFill>
                  <a:schemeClr val="tx2">
                    <a:lumMod val="25000"/>
                  </a:schemeClr>
                </a:solidFill>
                <a:ln>
                  <a:noFill/>
                </a:ln>
                <a:effectLs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98" name="Freeform 297"/>
                <p:cNvSpPr>
                  <a:spLocks noChangeArrowheads="1"/>
                </p:cNvSpPr>
                <p:nvPr/>
              </p:nvSpPr>
              <p:spPr bwMode="auto">
                <a:xfrm rot="1505432">
                  <a:off x="1753181" y="151943"/>
                  <a:ext cx="99027" cy="56653"/>
                </a:xfrm>
                <a:custGeom>
                  <a:avLst/>
                  <a:gdLst>
                    <a:gd name="T0" fmla="*/ 0 w 1044"/>
                    <a:gd name="T1" fmla="*/ 0 h 606"/>
                    <a:gd name="T2" fmla="*/ 0 w 1044"/>
                    <a:gd name="T3" fmla="*/ 0 h 606"/>
                    <a:gd name="T4" fmla="*/ 521 w 1044"/>
                    <a:gd name="T5" fmla="*/ 271 h 606"/>
                    <a:gd name="T6" fmla="*/ 1022 w 1044"/>
                    <a:gd name="T7" fmla="*/ 84 h 606"/>
                    <a:gd name="T8" fmla="*/ 1022 w 1044"/>
                    <a:gd name="T9" fmla="*/ 376 h 606"/>
                    <a:gd name="T10" fmla="*/ 542 w 1044"/>
                    <a:gd name="T11" fmla="*/ 564 h 606"/>
                    <a:gd name="T12" fmla="*/ 21 w 1044"/>
                    <a:gd name="T13" fmla="*/ 293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0" y="126"/>
                        <a:pt x="250" y="251"/>
                        <a:pt x="521" y="271"/>
                      </a:cubicBezTo>
                      <a:cubicBezTo>
                        <a:pt x="813" y="314"/>
                        <a:pt x="1022" y="230"/>
                        <a:pt x="1022" y="84"/>
                      </a:cubicBezTo>
                      <a:cubicBezTo>
                        <a:pt x="1022" y="376"/>
                        <a:pt x="1022" y="376"/>
                        <a:pt x="1022" y="376"/>
                      </a:cubicBezTo>
                      <a:cubicBezTo>
                        <a:pt x="1043" y="522"/>
                        <a:pt x="813" y="605"/>
                        <a:pt x="542" y="564"/>
                      </a:cubicBezTo>
                      <a:cubicBezTo>
                        <a:pt x="250" y="543"/>
                        <a:pt x="21" y="418"/>
                        <a:pt x="21" y="293"/>
                      </a:cubicBezTo>
                      <a:lnTo>
                        <a:pt x="0" y="0"/>
                      </a:lnTo>
                    </a:path>
                  </a:pathLst>
                </a:custGeom>
                <a:solidFill>
                  <a:schemeClr val="tx2">
                    <a:lumMod val="25000"/>
                  </a:schemeClr>
                </a:solidFill>
                <a:ln>
                  <a:noFill/>
                </a:ln>
                <a:effectLs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99" name="Freeform 298"/>
                <p:cNvSpPr>
                  <a:spLocks noChangeArrowheads="1"/>
                </p:cNvSpPr>
                <p:nvPr/>
              </p:nvSpPr>
              <p:spPr bwMode="auto">
                <a:xfrm rot="1505432">
                  <a:off x="1857122" y="280819"/>
                  <a:ext cx="99027" cy="57492"/>
                </a:xfrm>
                <a:custGeom>
                  <a:avLst/>
                  <a:gdLst>
                    <a:gd name="T0" fmla="*/ 0 w 1044"/>
                    <a:gd name="T1" fmla="*/ 0 h 607"/>
                    <a:gd name="T2" fmla="*/ 0 w 1044"/>
                    <a:gd name="T3" fmla="*/ 0 h 607"/>
                    <a:gd name="T4" fmla="*/ 522 w 1044"/>
                    <a:gd name="T5" fmla="*/ 292 h 607"/>
                    <a:gd name="T6" fmla="*/ 1023 w 1044"/>
                    <a:gd name="T7" fmla="*/ 105 h 607"/>
                    <a:gd name="T8" fmla="*/ 1023 w 1044"/>
                    <a:gd name="T9" fmla="*/ 397 h 607"/>
                    <a:gd name="T10" fmla="*/ 543 w 1044"/>
                    <a:gd name="T11" fmla="*/ 584 h 607"/>
                    <a:gd name="T12" fmla="*/ 0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6"/>
                        <a:pt x="250" y="272"/>
                        <a:pt x="522" y="292"/>
                      </a:cubicBezTo>
                      <a:cubicBezTo>
                        <a:pt x="793" y="313"/>
                        <a:pt x="1023" y="230"/>
                        <a:pt x="1023" y="105"/>
                      </a:cubicBezTo>
                      <a:cubicBezTo>
                        <a:pt x="1023" y="397"/>
                        <a:pt x="1023" y="397"/>
                        <a:pt x="1023" y="397"/>
                      </a:cubicBezTo>
                      <a:cubicBezTo>
                        <a:pt x="1043" y="522"/>
                        <a:pt x="814" y="606"/>
                        <a:pt x="543" y="584"/>
                      </a:cubicBezTo>
                      <a:cubicBezTo>
                        <a:pt x="250" y="564"/>
                        <a:pt x="21" y="439"/>
                        <a:pt x="0" y="292"/>
                      </a:cubicBezTo>
                      <a:lnTo>
                        <a:pt x="0" y="0"/>
                      </a:lnTo>
                    </a:path>
                  </a:pathLst>
                </a:custGeom>
                <a:solidFill>
                  <a:schemeClr val="tx2">
                    <a:lumMod val="25000"/>
                  </a:schemeClr>
                </a:solidFill>
                <a:ln>
                  <a:noFill/>
                </a:ln>
                <a:effectLs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00" name="Freeform 299"/>
                <p:cNvSpPr>
                  <a:spLocks noChangeArrowheads="1"/>
                </p:cNvSpPr>
                <p:nvPr/>
              </p:nvSpPr>
              <p:spPr bwMode="auto">
                <a:xfrm rot="1505432">
                  <a:off x="1896423" y="159282"/>
                  <a:ext cx="99027" cy="57492"/>
                </a:xfrm>
                <a:custGeom>
                  <a:avLst/>
                  <a:gdLst>
                    <a:gd name="T0" fmla="*/ 0 w 1044"/>
                    <a:gd name="T1" fmla="*/ 0 h 607"/>
                    <a:gd name="T2" fmla="*/ 0 w 1044"/>
                    <a:gd name="T3" fmla="*/ 0 h 607"/>
                    <a:gd name="T4" fmla="*/ 543 w 1044"/>
                    <a:gd name="T5" fmla="*/ 292 h 607"/>
                    <a:gd name="T6" fmla="*/ 1023 w 1044"/>
                    <a:gd name="T7" fmla="*/ 105 h 607"/>
                    <a:gd name="T8" fmla="*/ 1043 w 1044"/>
                    <a:gd name="T9" fmla="*/ 397 h 607"/>
                    <a:gd name="T10" fmla="*/ 543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0" y="272"/>
                        <a:pt x="543" y="292"/>
                      </a:cubicBezTo>
                      <a:cubicBezTo>
                        <a:pt x="814" y="313"/>
                        <a:pt x="1043" y="230"/>
                        <a:pt x="1023" y="105"/>
                      </a:cubicBezTo>
                      <a:cubicBezTo>
                        <a:pt x="1043" y="397"/>
                        <a:pt x="1043" y="397"/>
                        <a:pt x="1043" y="397"/>
                      </a:cubicBezTo>
                      <a:cubicBezTo>
                        <a:pt x="1043" y="522"/>
                        <a:pt x="835" y="606"/>
                        <a:pt x="543" y="584"/>
                      </a:cubicBezTo>
                      <a:cubicBezTo>
                        <a:pt x="272" y="563"/>
                        <a:pt x="21" y="439"/>
                        <a:pt x="21" y="292"/>
                      </a:cubicBezTo>
                      <a:lnTo>
                        <a:pt x="0" y="0"/>
                      </a:lnTo>
                    </a:path>
                  </a:pathLst>
                </a:custGeom>
                <a:solidFill>
                  <a:schemeClr val="tx2">
                    <a:lumMod val="25000"/>
                  </a:schemeClr>
                </a:solidFill>
                <a:ln>
                  <a:noFill/>
                </a:ln>
                <a:effectLs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01" name="Freeform 300"/>
                <p:cNvSpPr>
                  <a:spLocks noChangeArrowheads="1"/>
                </p:cNvSpPr>
                <p:nvPr/>
              </p:nvSpPr>
              <p:spPr bwMode="auto">
                <a:xfrm rot="1505432">
                  <a:off x="1999473" y="290478"/>
                  <a:ext cx="99027" cy="57492"/>
                </a:xfrm>
                <a:custGeom>
                  <a:avLst/>
                  <a:gdLst>
                    <a:gd name="T0" fmla="*/ 0 w 1044"/>
                    <a:gd name="T1" fmla="*/ 0 h 606"/>
                    <a:gd name="T2" fmla="*/ 0 w 1044"/>
                    <a:gd name="T3" fmla="*/ 0 h 606"/>
                    <a:gd name="T4" fmla="*/ 521 w 1044"/>
                    <a:gd name="T5" fmla="*/ 292 h 606"/>
                    <a:gd name="T6" fmla="*/ 1022 w 1044"/>
                    <a:gd name="T7" fmla="*/ 84 h 606"/>
                    <a:gd name="T8" fmla="*/ 1043 w 1044"/>
                    <a:gd name="T9" fmla="*/ 375 h 606"/>
                    <a:gd name="T10" fmla="*/ 543 w 1044"/>
                    <a:gd name="T11" fmla="*/ 584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92"/>
                      </a:cubicBezTo>
                      <a:cubicBezTo>
                        <a:pt x="814" y="313"/>
                        <a:pt x="1022" y="230"/>
                        <a:pt x="1022" y="84"/>
                      </a:cubicBezTo>
                      <a:cubicBezTo>
                        <a:pt x="1043" y="375"/>
                        <a:pt x="1043" y="375"/>
                        <a:pt x="1043" y="375"/>
                      </a:cubicBezTo>
                      <a:cubicBezTo>
                        <a:pt x="1043" y="521"/>
                        <a:pt x="814" y="605"/>
                        <a:pt x="543" y="584"/>
                      </a:cubicBezTo>
                      <a:cubicBezTo>
                        <a:pt x="271" y="542"/>
                        <a:pt x="21" y="417"/>
                        <a:pt x="21" y="292"/>
                      </a:cubicBezTo>
                      <a:lnTo>
                        <a:pt x="0" y="0"/>
                      </a:lnTo>
                    </a:path>
                  </a:pathLst>
                </a:custGeom>
                <a:solidFill>
                  <a:schemeClr val="tx2">
                    <a:lumMod val="25000"/>
                  </a:schemeClr>
                </a:solidFill>
                <a:ln>
                  <a:noFill/>
                </a:ln>
                <a:effectLs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02" name="Freeform 301"/>
                <p:cNvSpPr>
                  <a:spLocks noChangeArrowheads="1"/>
                </p:cNvSpPr>
                <p:nvPr/>
              </p:nvSpPr>
              <p:spPr bwMode="auto">
                <a:xfrm rot="1505432">
                  <a:off x="2034998" y="167260"/>
                  <a:ext cx="99027" cy="59171"/>
                </a:xfrm>
                <a:custGeom>
                  <a:avLst/>
                  <a:gdLst>
                    <a:gd name="T0" fmla="*/ 0 w 1043"/>
                    <a:gd name="T1" fmla="*/ 0 h 627"/>
                    <a:gd name="T2" fmla="*/ 0 w 1043"/>
                    <a:gd name="T3" fmla="*/ 0 h 627"/>
                    <a:gd name="T4" fmla="*/ 521 w 1043"/>
                    <a:gd name="T5" fmla="*/ 292 h 627"/>
                    <a:gd name="T6" fmla="*/ 1022 w 1043"/>
                    <a:gd name="T7" fmla="*/ 104 h 627"/>
                    <a:gd name="T8" fmla="*/ 1042 w 1043"/>
                    <a:gd name="T9" fmla="*/ 397 h 627"/>
                    <a:gd name="T10" fmla="*/ 542 w 1043"/>
                    <a:gd name="T11" fmla="*/ 584 h 627"/>
                    <a:gd name="T12" fmla="*/ 20 w 1043"/>
                    <a:gd name="T13" fmla="*/ 292 h 627"/>
                    <a:gd name="T14" fmla="*/ 0 w 1043"/>
                    <a:gd name="T15" fmla="*/ 0 h 6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3" h="627">
                      <a:moveTo>
                        <a:pt x="0" y="0"/>
                      </a:moveTo>
                      <a:lnTo>
                        <a:pt x="0" y="0"/>
                      </a:lnTo>
                      <a:cubicBezTo>
                        <a:pt x="20" y="146"/>
                        <a:pt x="250" y="271"/>
                        <a:pt x="521" y="292"/>
                      </a:cubicBezTo>
                      <a:cubicBezTo>
                        <a:pt x="813" y="334"/>
                        <a:pt x="1022" y="230"/>
                        <a:pt x="1022" y="104"/>
                      </a:cubicBezTo>
                      <a:cubicBezTo>
                        <a:pt x="1042" y="397"/>
                        <a:pt x="1042" y="397"/>
                        <a:pt x="1042" y="397"/>
                      </a:cubicBezTo>
                      <a:cubicBezTo>
                        <a:pt x="1042" y="521"/>
                        <a:pt x="813" y="626"/>
                        <a:pt x="542" y="584"/>
                      </a:cubicBezTo>
                      <a:cubicBezTo>
                        <a:pt x="271" y="563"/>
                        <a:pt x="20" y="438"/>
                        <a:pt x="20" y="292"/>
                      </a:cubicBezTo>
                      <a:lnTo>
                        <a:pt x="0" y="0"/>
                      </a:lnTo>
                    </a:path>
                  </a:pathLst>
                </a:custGeom>
                <a:solidFill>
                  <a:schemeClr val="tx2">
                    <a:lumMod val="25000"/>
                  </a:schemeClr>
                </a:solidFill>
                <a:ln>
                  <a:noFill/>
                </a:ln>
                <a:effectLs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03" name="Freeform 302"/>
                <p:cNvSpPr>
                  <a:spLocks noChangeArrowheads="1"/>
                </p:cNvSpPr>
                <p:nvPr/>
              </p:nvSpPr>
              <p:spPr bwMode="auto">
                <a:xfrm rot="1505432">
                  <a:off x="2138025" y="298357"/>
                  <a:ext cx="99027" cy="57492"/>
                </a:xfrm>
                <a:custGeom>
                  <a:avLst/>
                  <a:gdLst>
                    <a:gd name="T0" fmla="*/ 0 w 1044"/>
                    <a:gd name="T1" fmla="*/ 0 h 607"/>
                    <a:gd name="T2" fmla="*/ 0 w 1044"/>
                    <a:gd name="T3" fmla="*/ 0 h 607"/>
                    <a:gd name="T4" fmla="*/ 522 w 1044"/>
                    <a:gd name="T5" fmla="*/ 293 h 607"/>
                    <a:gd name="T6" fmla="*/ 1022 w 1044"/>
                    <a:gd name="T7" fmla="*/ 105 h 607"/>
                    <a:gd name="T8" fmla="*/ 1022 w 1044"/>
                    <a:gd name="T9" fmla="*/ 397 h 607"/>
                    <a:gd name="T10" fmla="*/ 542 w 1044"/>
                    <a:gd name="T11" fmla="*/ 584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7"/>
                        <a:pt x="250" y="272"/>
                        <a:pt x="522" y="293"/>
                      </a:cubicBezTo>
                      <a:cubicBezTo>
                        <a:pt x="813" y="313"/>
                        <a:pt x="1022" y="230"/>
                        <a:pt x="1022" y="105"/>
                      </a:cubicBezTo>
                      <a:cubicBezTo>
                        <a:pt x="1022" y="397"/>
                        <a:pt x="1022" y="397"/>
                        <a:pt x="1022" y="397"/>
                      </a:cubicBezTo>
                      <a:cubicBezTo>
                        <a:pt x="1043" y="522"/>
                        <a:pt x="813" y="606"/>
                        <a:pt x="542" y="584"/>
                      </a:cubicBezTo>
                      <a:cubicBezTo>
                        <a:pt x="250" y="564"/>
                        <a:pt x="21" y="439"/>
                        <a:pt x="21" y="293"/>
                      </a:cubicBezTo>
                      <a:lnTo>
                        <a:pt x="0" y="0"/>
                      </a:lnTo>
                    </a:path>
                  </a:pathLst>
                </a:custGeom>
                <a:solidFill>
                  <a:schemeClr val="tx2">
                    <a:lumMod val="25000"/>
                  </a:schemeClr>
                </a:solidFill>
                <a:ln>
                  <a:noFill/>
                </a:ln>
                <a:effectLs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grpSp>
        </p:grpSp>
      </p:grpSp>
      <p:grpSp>
        <p:nvGrpSpPr>
          <p:cNvPr id="312" name="Group 311">
            <a:extLst>
              <a:ext uri="{FF2B5EF4-FFF2-40B4-BE49-F238E27FC236}">
                <a16:creationId xmlns:a16="http://schemas.microsoft.com/office/drawing/2014/main" xmlns="" id="{E49228EA-649C-4991-9F72-F337F5CC12A8}"/>
              </a:ext>
            </a:extLst>
          </p:cNvPr>
          <p:cNvGrpSpPr/>
          <p:nvPr/>
        </p:nvGrpSpPr>
        <p:grpSpPr>
          <a:xfrm>
            <a:off x="316129" y="-16788"/>
            <a:ext cx="769635" cy="911628"/>
            <a:chOff x="316129" y="-16788"/>
            <a:chExt cx="769635" cy="911628"/>
          </a:xfrm>
        </p:grpSpPr>
        <p:sp>
          <p:nvSpPr>
            <p:cNvPr id="313" name="Freeform 312"/>
            <p:cNvSpPr>
              <a:spLocks noChangeArrowheads="1"/>
            </p:cNvSpPr>
            <p:nvPr/>
          </p:nvSpPr>
          <p:spPr bwMode="auto">
            <a:xfrm rot="3372862">
              <a:off x="504575" y="372405"/>
              <a:ext cx="555558" cy="489311"/>
            </a:xfrm>
            <a:custGeom>
              <a:avLst/>
              <a:gdLst>
                <a:gd name="T0" fmla="*/ 2920 w 5842"/>
                <a:gd name="T1" fmla="*/ 1272 h 5152"/>
                <a:gd name="T2" fmla="*/ 0 w 5842"/>
                <a:gd name="T3" fmla="*/ 2523 h 5152"/>
                <a:gd name="T4" fmla="*/ 0 w 5842"/>
                <a:gd name="T5" fmla="*/ 5151 h 5152"/>
                <a:gd name="T6" fmla="*/ 2920 w 5842"/>
                <a:gd name="T7" fmla="*/ 3901 h 5152"/>
                <a:gd name="T8" fmla="*/ 5841 w 5842"/>
                <a:gd name="T9" fmla="*/ 2649 h 5152"/>
                <a:gd name="T10" fmla="*/ 5841 w 5842"/>
                <a:gd name="T11" fmla="*/ 0 h 5152"/>
                <a:gd name="T12" fmla="*/ 2920 w 5842"/>
                <a:gd name="T13" fmla="*/ 1272 h 5152"/>
              </a:gdLst>
              <a:ahLst/>
              <a:cxnLst>
                <a:cxn ang="0">
                  <a:pos x="T0" y="T1"/>
                </a:cxn>
                <a:cxn ang="0">
                  <a:pos x="T2" y="T3"/>
                </a:cxn>
                <a:cxn ang="0">
                  <a:pos x="T4" y="T5"/>
                </a:cxn>
                <a:cxn ang="0">
                  <a:pos x="T6" y="T7"/>
                </a:cxn>
                <a:cxn ang="0">
                  <a:pos x="T8" y="T9"/>
                </a:cxn>
                <a:cxn ang="0">
                  <a:pos x="T10" y="T11"/>
                </a:cxn>
                <a:cxn ang="0">
                  <a:pos x="T12" y="T13"/>
                </a:cxn>
              </a:cxnLst>
              <a:rect l="0" t="0" r="r" b="b"/>
              <a:pathLst>
                <a:path w="5842" h="5152">
                  <a:moveTo>
                    <a:pt x="2920" y="1272"/>
                  </a:moveTo>
                  <a:lnTo>
                    <a:pt x="0" y="2523"/>
                  </a:lnTo>
                  <a:lnTo>
                    <a:pt x="0" y="5151"/>
                  </a:lnTo>
                  <a:lnTo>
                    <a:pt x="2920" y="3901"/>
                  </a:lnTo>
                  <a:lnTo>
                    <a:pt x="5841" y="2649"/>
                  </a:lnTo>
                  <a:lnTo>
                    <a:pt x="5841" y="0"/>
                  </a:lnTo>
                  <a:lnTo>
                    <a:pt x="2920" y="1272"/>
                  </a:lnTo>
                </a:path>
              </a:pathLst>
            </a:custGeom>
            <a:gradFill flip="none" rotWithShape="1">
              <a:gsLst>
                <a:gs pos="0">
                  <a:schemeClr val="tx2">
                    <a:lumMod val="10000"/>
                  </a:schemeClr>
                </a:gs>
                <a:gs pos="48000">
                  <a:schemeClr val="tx2">
                    <a:lumMod val="50000"/>
                  </a:schemeClr>
                </a:gs>
                <a:gs pos="100000">
                  <a:schemeClr val="tx2">
                    <a:lumMod val="50000"/>
                  </a:schemeClr>
                </a:gs>
              </a:gsLst>
              <a:lin ang="16200000" scaled="1"/>
              <a:tileRect/>
            </a:gradFill>
            <a:ln>
              <a:noFill/>
            </a:ln>
            <a:effectLs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grpSp>
          <p:nvGrpSpPr>
            <p:cNvPr id="314" name="Group 313">
              <a:extLst>
                <a:ext uri="{FF2B5EF4-FFF2-40B4-BE49-F238E27FC236}">
                  <a16:creationId xmlns:a16="http://schemas.microsoft.com/office/drawing/2014/main" xmlns="" id="{546921C7-5DCE-42D7-8AAD-F37F087E9E6E}"/>
                </a:ext>
              </a:extLst>
            </p:cNvPr>
            <p:cNvGrpSpPr/>
            <p:nvPr/>
          </p:nvGrpSpPr>
          <p:grpSpPr>
            <a:xfrm>
              <a:off x="316129" y="-16788"/>
              <a:ext cx="769635" cy="833337"/>
              <a:chOff x="316129" y="-16788"/>
              <a:chExt cx="769635" cy="833337"/>
            </a:xfrm>
          </p:grpSpPr>
          <p:sp>
            <p:nvSpPr>
              <p:cNvPr id="315" name="Freeform 314"/>
              <p:cNvSpPr>
                <a:spLocks noChangeArrowheads="1"/>
              </p:cNvSpPr>
              <p:nvPr/>
            </p:nvSpPr>
            <p:spPr bwMode="auto">
              <a:xfrm rot="3372862">
                <a:off x="361885" y="119483"/>
                <a:ext cx="277779" cy="369292"/>
              </a:xfrm>
              <a:custGeom>
                <a:avLst/>
                <a:gdLst>
                  <a:gd name="T0" fmla="*/ 2921 w 2922"/>
                  <a:gd name="T1" fmla="*/ 3879 h 3880"/>
                  <a:gd name="T2" fmla="*/ 0 w 2922"/>
                  <a:gd name="T3" fmla="*/ 2629 h 3880"/>
                  <a:gd name="T4" fmla="*/ 0 w 2922"/>
                  <a:gd name="T5" fmla="*/ 0 h 3880"/>
                  <a:gd name="T6" fmla="*/ 2921 w 2922"/>
                  <a:gd name="T7" fmla="*/ 1251 h 3880"/>
                  <a:gd name="T8" fmla="*/ 2921 w 2922"/>
                  <a:gd name="T9" fmla="*/ 3879 h 3880"/>
                </a:gdLst>
                <a:ahLst/>
                <a:cxnLst>
                  <a:cxn ang="0">
                    <a:pos x="T0" y="T1"/>
                  </a:cxn>
                  <a:cxn ang="0">
                    <a:pos x="T2" y="T3"/>
                  </a:cxn>
                  <a:cxn ang="0">
                    <a:pos x="T4" y="T5"/>
                  </a:cxn>
                  <a:cxn ang="0">
                    <a:pos x="T6" y="T7"/>
                  </a:cxn>
                  <a:cxn ang="0">
                    <a:pos x="T8" y="T9"/>
                  </a:cxn>
                </a:cxnLst>
                <a:rect l="0" t="0" r="r" b="b"/>
                <a:pathLst>
                  <a:path w="2922" h="3880">
                    <a:moveTo>
                      <a:pt x="2921" y="3879"/>
                    </a:moveTo>
                    <a:lnTo>
                      <a:pt x="0" y="2629"/>
                    </a:lnTo>
                    <a:lnTo>
                      <a:pt x="0" y="0"/>
                    </a:lnTo>
                    <a:lnTo>
                      <a:pt x="2921" y="1251"/>
                    </a:lnTo>
                    <a:lnTo>
                      <a:pt x="2921" y="3879"/>
                    </a:lnTo>
                  </a:path>
                </a:pathLst>
              </a:custGeom>
              <a:gradFill flip="none" rotWithShape="1">
                <a:gsLst>
                  <a:gs pos="0">
                    <a:schemeClr val="tx2">
                      <a:lumMod val="75000"/>
                    </a:schemeClr>
                  </a:gs>
                  <a:gs pos="46000">
                    <a:schemeClr val="tx2">
                      <a:lumMod val="50000"/>
                    </a:schemeClr>
                  </a:gs>
                  <a:gs pos="100000">
                    <a:schemeClr val="tx2">
                      <a:lumMod val="25000"/>
                    </a:schemeClr>
                  </a:gs>
                </a:gsLst>
                <a:path path="circle">
                  <a:fillToRect l="50000" t="130000" r="50000" b="-30000"/>
                </a:path>
                <a:tileRect/>
              </a:gradFill>
              <a:ln>
                <a:noFill/>
              </a:ln>
              <a:effectLs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grpSp>
            <p:nvGrpSpPr>
              <p:cNvPr id="316" name="Group 315">
                <a:extLst>
                  <a:ext uri="{FF2B5EF4-FFF2-40B4-BE49-F238E27FC236}">
                    <a16:creationId xmlns:a16="http://schemas.microsoft.com/office/drawing/2014/main" xmlns="" id="{12272FDB-4495-4DE7-80BD-891D57E23FE2}"/>
                  </a:ext>
                </a:extLst>
              </p:cNvPr>
              <p:cNvGrpSpPr/>
              <p:nvPr/>
            </p:nvGrpSpPr>
            <p:grpSpPr>
              <a:xfrm>
                <a:off x="645038" y="-16788"/>
                <a:ext cx="440726" cy="833337"/>
                <a:chOff x="645038" y="-16788"/>
                <a:chExt cx="440726" cy="833337"/>
              </a:xfrm>
            </p:grpSpPr>
            <p:sp>
              <p:nvSpPr>
                <p:cNvPr id="317" name="Freeform 316"/>
                <p:cNvSpPr>
                  <a:spLocks noChangeArrowheads="1"/>
                </p:cNvSpPr>
                <p:nvPr/>
              </p:nvSpPr>
              <p:spPr bwMode="auto">
                <a:xfrm rot="3372862">
                  <a:off x="440520" y="220271"/>
                  <a:ext cx="833337" cy="359220"/>
                </a:xfrm>
                <a:custGeom>
                  <a:avLst/>
                  <a:gdLst>
                    <a:gd name="T0" fmla="*/ 5841 w 8763"/>
                    <a:gd name="T1" fmla="*/ 0 h 3776"/>
                    <a:gd name="T2" fmla="*/ 2921 w 8763"/>
                    <a:gd name="T3" fmla="*/ 1252 h 3776"/>
                    <a:gd name="T4" fmla="*/ 0 w 8763"/>
                    <a:gd name="T5" fmla="*/ 2524 h 3776"/>
                    <a:gd name="T6" fmla="*/ 2921 w 8763"/>
                    <a:gd name="T7" fmla="*/ 3775 h 3776"/>
                    <a:gd name="T8" fmla="*/ 5841 w 8763"/>
                    <a:gd name="T9" fmla="*/ 2524 h 3776"/>
                    <a:gd name="T10" fmla="*/ 8762 w 8763"/>
                    <a:gd name="T11" fmla="*/ 1252 h 3776"/>
                    <a:gd name="T12" fmla="*/ 5841 w 8763"/>
                    <a:gd name="T13" fmla="*/ 0 h 3776"/>
                  </a:gdLst>
                  <a:ahLst/>
                  <a:cxnLst>
                    <a:cxn ang="0">
                      <a:pos x="T0" y="T1"/>
                    </a:cxn>
                    <a:cxn ang="0">
                      <a:pos x="T2" y="T3"/>
                    </a:cxn>
                    <a:cxn ang="0">
                      <a:pos x="T4" y="T5"/>
                    </a:cxn>
                    <a:cxn ang="0">
                      <a:pos x="T6" y="T7"/>
                    </a:cxn>
                    <a:cxn ang="0">
                      <a:pos x="T8" y="T9"/>
                    </a:cxn>
                    <a:cxn ang="0">
                      <a:pos x="T10" y="T11"/>
                    </a:cxn>
                    <a:cxn ang="0">
                      <a:pos x="T12" y="T13"/>
                    </a:cxn>
                  </a:cxnLst>
                  <a:rect l="0" t="0" r="r" b="b"/>
                  <a:pathLst>
                    <a:path w="8763" h="3776">
                      <a:moveTo>
                        <a:pt x="5841" y="0"/>
                      </a:moveTo>
                      <a:lnTo>
                        <a:pt x="2921" y="1252"/>
                      </a:lnTo>
                      <a:lnTo>
                        <a:pt x="0" y="2524"/>
                      </a:lnTo>
                      <a:lnTo>
                        <a:pt x="2921" y="3775"/>
                      </a:lnTo>
                      <a:lnTo>
                        <a:pt x="5841" y="2524"/>
                      </a:lnTo>
                      <a:lnTo>
                        <a:pt x="8762" y="1252"/>
                      </a:lnTo>
                      <a:lnTo>
                        <a:pt x="5841" y="0"/>
                      </a:lnTo>
                    </a:path>
                  </a:pathLst>
                </a:custGeom>
                <a:gradFill flip="none" rotWithShape="1">
                  <a:gsLst>
                    <a:gs pos="0">
                      <a:schemeClr val="tx2"/>
                    </a:gs>
                    <a:gs pos="59000">
                      <a:schemeClr val="tx2">
                        <a:lumMod val="90000"/>
                      </a:schemeClr>
                    </a:gs>
                    <a:gs pos="83000">
                      <a:schemeClr val="tx2">
                        <a:lumMod val="75000"/>
                      </a:schemeClr>
                    </a:gs>
                    <a:gs pos="100000">
                      <a:schemeClr val="tx2">
                        <a:lumMod val="75000"/>
                      </a:schemeClr>
                    </a:gs>
                  </a:gsLst>
                  <a:lin ang="5400000" scaled="1"/>
                  <a:tileRect/>
                </a:gradFill>
                <a:ln>
                  <a:noFill/>
                </a:ln>
                <a:effectLs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grpSp>
              <p:nvGrpSpPr>
                <p:cNvPr id="318" name="Group 317">
                  <a:extLst>
                    <a:ext uri="{FF2B5EF4-FFF2-40B4-BE49-F238E27FC236}">
                      <a16:creationId xmlns:a16="http://schemas.microsoft.com/office/drawing/2014/main" xmlns="" id="{2E91FAF6-6B6A-4895-A568-004D0BC21EFA}"/>
                    </a:ext>
                  </a:extLst>
                </p:cNvPr>
                <p:cNvGrpSpPr/>
                <p:nvPr/>
              </p:nvGrpSpPr>
              <p:grpSpPr>
                <a:xfrm>
                  <a:off x="645038" y="126103"/>
                  <a:ext cx="440726" cy="517098"/>
                  <a:chOff x="645038" y="126103"/>
                  <a:chExt cx="440726" cy="517098"/>
                </a:xfrm>
              </p:grpSpPr>
              <p:grpSp>
                <p:nvGrpSpPr>
                  <p:cNvPr id="319" name="Group 318">
                    <a:extLst>
                      <a:ext uri="{FF2B5EF4-FFF2-40B4-BE49-F238E27FC236}">
                        <a16:creationId xmlns:a16="http://schemas.microsoft.com/office/drawing/2014/main" xmlns="" id="{379831B6-8E0B-420F-B430-68BF5CE8CDAE}"/>
                      </a:ext>
                    </a:extLst>
                  </p:cNvPr>
                  <p:cNvGrpSpPr/>
                  <p:nvPr/>
                </p:nvGrpSpPr>
                <p:grpSpPr>
                  <a:xfrm>
                    <a:off x="668087" y="126103"/>
                    <a:ext cx="417677" cy="502494"/>
                    <a:chOff x="668087" y="126103"/>
                    <a:chExt cx="417677" cy="502494"/>
                  </a:xfrm>
                </p:grpSpPr>
                <p:sp>
                  <p:nvSpPr>
                    <p:cNvPr id="329" name="Freeform 328"/>
                    <p:cNvSpPr>
                      <a:spLocks noChangeArrowheads="1"/>
                    </p:cNvSpPr>
                    <p:nvPr/>
                  </p:nvSpPr>
                  <p:spPr bwMode="auto">
                    <a:xfrm rot="3372862">
                      <a:off x="644382" y="149808"/>
                      <a:ext cx="98188" cy="50778"/>
                    </a:xfrm>
                    <a:custGeom>
                      <a:avLst/>
                      <a:gdLst>
                        <a:gd name="T0" fmla="*/ 1022 w 1044"/>
                        <a:gd name="T1" fmla="*/ 333 h 543"/>
                        <a:gd name="T2" fmla="*/ 1022 w 1044"/>
                        <a:gd name="T3" fmla="*/ 333 h 543"/>
                        <a:gd name="T4" fmla="*/ 500 w 1044"/>
                        <a:gd name="T5" fmla="*/ 41 h 543"/>
                        <a:gd name="T6" fmla="*/ 20 w 1044"/>
                        <a:gd name="T7" fmla="*/ 229 h 543"/>
                        <a:gd name="T8" fmla="*/ 542 w 1044"/>
                        <a:gd name="T9" fmla="*/ 521 h 543"/>
                        <a:gd name="T10" fmla="*/ 1022 w 1044"/>
                        <a:gd name="T11" fmla="*/ 333 h 543"/>
                      </a:gdLst>
                      <a:ahLst/>
                      <a:cxnLst>
                        <a:cxn ang="0">
                          <a:pos x="T0" y="T1"/>
                        </a:cxn>
                        <a:cxn ang="0">
                          <a:pos x="T2" y="T3"/>
                        </a:cxn>
                        <a:cxn ang="0">
                          <a:pos x="T4" y="T5"/>
                        </a:cxn>
                        <a:cxn ang="0">
                          <a:pos x="T6" y="T7"/>
                        </a:cxn>
                        <a:cxn ang="0">
                          <a:pos x="T8" y="T9"/>
                        </a:cxn>
                        <a:cxn ang="0">
                          <a:pos x="T10" y="T11"/>
                        </a:cxn>
                      </a:cxnLst>
                      <a:rect l="0" t="0" r="r" b="b"/>
                      <a:pathLst>
                        <a:path w="1044" h="543">
                          <a:moveTo>
                            <a:pt x="1022" y="333"/>
                          </a:moveTo>
                          <a:lnTo>
                            <a:pt x="1022" y="333"/>
                          </a:lnTo>
                          <a:cubicBezTo>
                            <a:pt x="1022" y="187"/>
                            <a:pt x="793" y="62"/>
                            <a:pt x="500" y="41"/>
                          </a:cubicBezTo>
                          <a:cubicBezTo>
                            <a:pt x="229" y="0"/>
                            <a:pt x="0" y="104"/>
                            <a:pt x="20" y="229"/>
                          </a:cubicBezTo>
                          <a:cubicBezTo>
                            <a:pt x="20" y="354"/>
                            <a:pt x="250" y="479"/>
                            <a:pt x="542" y="521"/>
                          </a:cubicBezTo>
                          <a:cubicBezTo>
                            <a:pt x="813" y="542"/>
                            <a:pt x="1043" y="458"/>
                            <a:pt x="1022" y="333"/>
                          </a:cubicBezTo>
                        </a:path>
                      </a:pathLst>
                    </a:custGeom>
                    <a:solidFill>
                      <a:schemeClr val="tx2"/>
                    </a:solidFill>
                    <a:ln>
                      <a:noFill/>
                    </a:ln>
                    <a:effectLst/>
                    <a:extLst/>
                  </p:spPr>
                  <p:txBody>
                    <a:bodyPr wrap="none" lIns="0" tIns="0" rIns="0" bIns="0" anchor="ctr">
                      <a:normAutofit fontScale="2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30" name="Freeform 329"/>
                    <p:cNvSpPr>
                      <a:spLocks noChangeArrowheads="1"/>
                    </p:cNvSpPr>
                    <p:nvPr/>
                  </p:nvSpPr>
                  <p:spPr bwMode="auto">
                    <a:xfrm rot="3372862">
                      <a:off x="664481" y="314382"/>
                      <a:ext cx="99027" cy="51617"/>
                    </a:xfrm>
                    <a:custGeom>
                      <a:avLst/>
                      <a:gdLst>
                        <a:gd name="T0" fmla="*/ 1022 w 1044"/>
                        <a:gd name="T1" fmla="*/ 313 h 544"/>
                        <a:gd name="T2" fmla="*/ 1022 w 1044"/>
                        <a:gd name="T3" fmla="*/ 313 h 544"/>
                        <a:gd name="T4" fmla="*/ 501 w 1044"/>
                        <a:gd name="T5" fmla="*/ 21 h 544"/>
                        <a:gd name="T6" fmla="*/ 21 w 1044"/>
                        <a:gd name="T7" fmla="*/ 230 h 544"/>
                        <a:gd name="T8" fmla="*/ 542 w 1044"/>
                        <a:gd name="T9" fmla="*/ 522 h 544"/>
                        <a:gd name="T10" fmla="*/ 1022 w 1044"/>
                        <a:gd name="T11" fmla="*/ 313 h 544"/>
                      </a:gdLst>
                      <a:ahLst/>
                      <a:cxnLst>
                        <a:cxn ang="0">
                          <a:pos x="T0" y="T1"/>
                        </a:cxn>
                        <a:cxn ang="0">
                          <a:pos x="T2" y="T3"/>
                        </a:cxn>
                        <a:cxn ang="0">
                          <a:pos x="T4" y="T5"/>
                        </a:cxn>
                        <a:cxn ang="0">
                          <a:pos x="T6" y="T7"/>
                        </a:cxn>
                        <a:cxn ang="0">
                          <a:pos x="T8" y="T9"/>
                        </a:cxn>
                        <a:cxn ang="0">
                          <a:pos x="T10" y="T11"/>
                        </a:cxn>
                      </a:cxnLst>
                      <a:rect l="0" t="0" r="r" b="b"/>
                      <a:pathLst>
                        <a:path w="1044" h="544">
                          <a:moveTo>
                            <a:pt x="1022" y="313"/>
                          </a:moveTo>
                          <a:lnTo>
                            <a:pt x="1022" y="313"/>
                          </a:lnTo>
                          <a:cubicBezTo>
                            <a:pt x="1022" y="188"/>
                            <a:pt x="793" y="63"/>
                            <a:pt x="501" y="21"/>
                          </a:cubicBezTo>
                          <a:cubicBezTo>
                            <a:pt x="230" y="0"/>
                            <a:pt x="0" y="83"/>
                            <a:pt x="21" y="230"/>
                          </a:cubicBezTo>
                          <a:cubicBezTo>
                            <a:pt x="21" y="355"/>
                            <a:pt x="251" y="480"/>
                            <a:pt x="542" y="522"/>
                          </a:cubicBezTo>
                          <a:cubicBezTo>
                            <a:pt x="814" y="543"/>
                            <a:pt x="1043" y="459"/>
                            <a:pt x="1022" y="313"/>
                          </a:cubicBezTo>
                        </a:path>
                      </a:pathLst>
                    </a:custGeom>
                    <a:solidFill>
                      <a:schemeClr val="tx2"/>
                    </a:solidFill>
                    <a:ln>
                      <a:noFill/>
                    </a:ln>
                    <a:effectLst/>
                    <a:extLst/>
                  </p:spPr>
                  <p:txBody>
                    <a:bodyPr wrap="none" lIns="0" tIns="0" rIns="0" bIns="0" anchor="ctr">
                      <a:normAutofit fontScale="2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31" name="Freeform 330"/>
                    <p:cNvSpPr>
                      <a:spLocks noChangeArrowheads="1"/>
                    </p:cNvSpPr>
                    <p:nvPr/>
                  </p:nvSpPr>
                  <p:spPr bwMode="auto">
                    <a:xfrm rot="3372862">
                      <a:off x="760385" y="228981"/>
                      <a:ext cx="97349" cy="50778"/>
                    </a:xfrm>
                    <a:custGeom>
                      <a:avLst/>
                      <a:gdLst>
                        <a:gd name="T0" fmla="*/ 1022 w 1023"/>
                        <a:gd name="T1" fmla="*/ 313 h 544"/>
                        <a:gd name="T2" fmla="*/ 1022 w 1023"/>
                        <a:gd name="T3" fmla="*/ 313 h 544"/>
                        <a:gd name="T4" fmla="*/ 501 w 1023"/>
                        <a:gd name="T5" fmla="*/ 21 h 544"/>
                        <a:gd name="T6" fmla="*/ 0 w 1023"/>
                        <a:gd name="T7" fmla="*/ 229 h 544"/>
                        <a:gd name="T8" fmla="*/ 521 w 1023"/>
                        <a:gd name="T9" fmla="*/ 500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1"/>
                          </a:cubicBezTo>
                          <a:cubicBezTo>
                            <a:pt x="208" y="0"/>
                            <a:pt x="0" y="83"/>
                            <a:pt x="0" y="229"/>
                          </a:cubicBezTo>
                          <a:cubicBezTo>
                            <a:pt x="0" y="355"/>
                            <a:pt x="250" y="480"/>
                            <a:pt x="521" y="500"/>
                          </a:cubicBezTo>
                          <a:cubicBezTo>
                            <a:pt x="813" y="543"/>
                            <a:pt x="1022" y="459"/>
                            <a:pt x="1022" y="313"/>
                          </a:cubicBezTo>
                        </a:path>
                      </a:pathLst>
                    </a:custGeom>
                    <a:solidFill>
                      <a:schemeClr val="tx2"/>
                    </a:solidFill>
                    <a:ln>
                      <a:noFill/>
                    </a:ln>
                    <a:effectLst/>
                    <a:extLst/>
                  </p:spPr>
                  <p:txBody>
                    <a:bodyPr wrap="none" lIns="0" tIns="0" rIns="0" bIns="0" anchor="ctr">
                      <a:normAutofit fontScale="2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32" name="Freeform 331"/>
                    <p:cNvSpPr>
                      <a:spLocks noChangeArrowheads="1"/>
                    </p:cNvSpPr>
                    <p:nvPr/>
                  </p:nvSpPr>
                  <p:spPr bwMode="auto">
                    <a:xfrm rot="3372862">
                      <a:off x="780715" y="393650"/>
                      <a:ext cx="98188" cy="49099"/>
                    </a:xfrm>
                    <a:custGeom>
                      <a:avLst/>
                      <a:gdLst>
                        <a:gd name="T0" fmla="*/ 1044 w 1045"/>
                        <a:gd name="T1" fmla="*/ 313 h 522"/>
                        <a:gd name="T2" fmla="*/ 1044 w 1045"/>
                        <a:gd name="T3" fmla="*/ 313 h 522"/>
                        <a:gd name="T4" fmla="*/ 501 w 1045"/>
                        <a:gd name="T5" fmla="*/ 21 h 522"/>
                        <a:gd name="T6" fmla="*/ 21 w 1045"/>
                        <a:gd name="T7" fmla="*/ 208 h 522"/>
                        <a:gd name="T8" fmla="*/ 543 w 1045"/>
                        <a:gd name="T9" fmla="*/ 500 h 522"/>
                        <a:gd name="T10" fmla="*/ 1044 w 1045"/>
                        <a:gd name="T11" fmla="*/ 313 h 522"/>
                      </a:gdLst>
                      <a:ahLst/>
                      <a:cxnLst>
                        <a:cxn ang="0">
                          <a:pos x="T0" y="T1"/>
                        </a:cxn>
                        <a:cxn ang="0">
                          <a:pos x="T2" y="T3"/>
                        </a:cxn>
                        <a:cxn ang="0">
                          <a:pos x="T4" y="T5"/>
                        </a:cxn>
                        <a:cxn ang="0">
                          <a:pos x="T6" y="T7"/>
                        </a:cxn>
                        <a:cxn ang="0">
                          <a:pos x="T8" y="T9"/>
                        </a:cxn>
                        <a:cxn ang="0">
                          <a:pos x="T10" y="T11"/>
                        </a:cxn>
                      </a:cxnLst>
                      <a:rect l="0" t="0" r="r" b="b"/>
                      <a:pathLst>
                        <a:path w="1045" h="522">
                          <a:moveTo>
                            <a:pt x="1044" y="313"/>
                          </a:moveTo>
                          <a:lnTo>
                            <a:pt x="1044" y="313"/>
                          </a:lnTo>
                          <a:cubicBezTo>
                            <a:pt x="1022" y="187"/>
                            <a:pt x="793" y="41"/>
                            <a:pt x="501" y="21"/>
                          </a:cubicBezTo>
                          <a:cubicBezTo>
                            <a:pt x="230" y="0"/>
                            <a:pt x="0" y="83"/>
                            <a:pt x="21" y="208"/>
                          </a:cubicBezTo>
                          <a:cubicBezTo>
                            <a:pt x="21" y="354"/>
                            <a:pt x="271" y="480"/>
                            <a:pt x="543" y="500"/>
                          </a:cubicBezTo>
                          <a:cubicBezTo>
                            <a:pt x="814" y="521"/>
                            <a:pt x="1044" y="438"/>
                            <a:pt x="1044" y="313"/>
                          </a:cubicBezTo>
                        </a:path>
                      </a:pathLst>
                    </a:custGeom>
                    <a:solidFill>
                      <a:schemeClr val="tx2"/>
                    </a:solidFill>
                    <a:ln>
                      <a:noFill/>
                    </a:ln>
                    <a:effectLst/>
                    <a:extLst/>
                  </p:spPr>
                  <p:txBody>
                    <a:bodyPr wrap="none" lIns="0" tIns="0" rIns="0" bIns="0" anchor="ctr">
                      <a:normAutofit fontScale="2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33" name="Freeform 332"/>
                    <p:cNvSpPr>
                      <a:spLocks noChangeArrowheads="1"/>
                    </p:cNvSpPr>
                    <p:nvPr/>
                  </p:nvSpPr>
                  <p:spPr bwMode="auto">
                    <a:xfrm rot="3372862">
                      <a:off x="877578" y="311900"/>
                      <a:ext cx="99027" cy="49099"/>
                    </a:xfrm>
                    <a:custGeom>
                      <a:avLst/>
                      <a:gdLst>
                        <a:gd name="T0" fmla="*/ 1023 w 1044"/>
                        <a:gd name="T1" fmla="*/ 313 h 522"/>
                        <a:gd name="T2" fmla="*/ 1023 w 1044"/>
                        <a:gd name="T3" fmla="*/ 313 h 522"/>
                        <a:gd name="T4" fmla="*/ 501 w 1044"/>
                        <a:gd name="T5" fmla="*/ 21 h 522"/>
                        <a:gd name="T6" fmla="*/ 0 w 1044"/>
                        <a:gd name="T7" fmla="*/ 208 h 522"/>
                        <a:gd name="T8" fmla="*/ 543 w 1044"/>
                        <a:gd name="T9" fmla="*/ 500 h 522"/>
                        <a:gd name="T10" fmla="*/ 1023 w 1044"/>
                        <a:gd name="T11" fmla="*/ 313 h 522"/>
                      </a:gdLst>
                      <a:ahLst/>
                      <a:cxnLst>
                        <a:cxn ang="0">
                          <a:pos x="T0" y="T1"/>
                        </a:cxn>
                        <a:cxn ang="0">
                          <a:pos x="T2" y="T3"/>
                        </a:cxn>
                        <a:cxn ang="0">
                          <a:pos x="T4" y="T5"/>
                        </a:cxn>
                        <a:cxn ang="0">
                          <a:pos x="T6" y="T7"/>
                        </a:cxn>
                        <a:cxn ang="0">
                          <a:pos x="T8" y="T9"/>
                        </a:cxn>
                        <a:cxn ang="0">
                          <a:pos x="T10" y="T11"/>
                        </a:cxn>
                      </a:cxnLst>
                      <a:rect l="0" t="0" r="r" b="b"/>
                      <a:pathLst>
                        <a:path w="1044" h="522">
                          <a:moveTo>
                            <a:pt x="1023" y="313"/>
                          </a:moveTo>
                          <a:lnTo>
                            <a:pt x="1023" y="313"/>
                          </a:lnTo>
                          <a:cubicBezTo>
                            <a:pt x="1023" y="167"/>
                            <a:pt x="772" y="41"/>
                            <a:pt x="501" y="21"/>
                          </a:cubicBezTo>
                          <a:cubicBezTo>
                            <a:pt x="230" y="0"/>
                            <a:pt x="0" y="83"/>
                            <a:pt x="0" y="208"/>
                          </a:cubicBezTo>
                          <a:cubicBezTo>
                            <a:pt x="21" y="354"/>
                            <a:pt x="250" y="480"/>
                            <a:pt x="543" y="500"/>
                          </a:cubicBezTo>
                          <a:cubicBezTo>
                            <a:pt x="814" y="521"/>
                            <a:pt x="1043" y="438"/>
                            <a:pt x="1023" y="313"/>
                          </a:cubicBezTo>
                        </a:path>
                      </a:pathLst>
                    </a:custGeom>
                    <a:solidFill>
                      <a:schemeClr val="tx2"/>
                    </a:solidFill>
                    <a:ln>
                      <a:noFill/>
                    </a:ln>
                    <a:effectLst/>
                    <a:extLst/>
                  </p:spPr>
                  <p:txBody>
                    <a:bodyPr wrap="none" lIns="0" tIns="0" rIns="0" bIns="0" anchor="ctr">
                      <a:normAutofit fontScale="2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34" name="Freeform 333"/>
                    <p:cNvSpPr>
                      <a:spLocks noChangeArrowheads="1"/>
                    </p:cNvSpPr>
                    <p:nvPr/>
                  </p:nvSpPr>
                  <p:spPr bwMode="auto">
                    <a:xfrm rot="3372862">
                      <a:off x="898703" y="475706"/>
                      <a:ext cx="97349" cy="50778"/>
                    </a:xfrm>
                    <a:custGeom>
                      <a:avLst/>
                      <a:gdLst>
                        <a:gd name="T0" fmla="*/ 1022 w 1023"/>
                        <a:gd name="T1" fmla="*/ 314 h 544"/>
                        <a:gd name="T2" fmla="*/ 1022 w 1023"/>
                        <a:gd name="T3" fmla="*/ 314 h 544"/>
                        <a:gd name="T4" fmla="*/ 501 w 1023"/>
                        <a:gd name="T5" fmla="*/ 43 h 544"/>
                        <a:gd name="T6" fmla="*/ 0 w 1023"/>
                        <a:gd name="T7" fmla="*/ 230 h 544"/>
                        <a:gd name="T8" fmla="*/ 521 w 1023"/>
                        <a:gd name="T9" fmla="*/ 522 h 544"/>
                        <a:gd name="T10" fmla="*/ 1022 w 1023"/>
                        <a:gd name="T11" fmla="*/ 314 h 544"/>
                      </a:gdLst>
                      <a:ahLst/>
                      <a:cxnLst>
                        <a:cxn ang="0">
                          <a:pos x="T0" y="T1"/>
                        </a:cxn>
                        <a:cxn ang="0">
                          <a:pos x="T2" y="T3"/>
                        </a:cxn>
                        <a:cxn ang="0">
                          <a:pos x="T4" y="T5"/>
                        </a:cxn>
                        <a:cxn ang="0">
                          <a:pos x="T6" y="T7"/>
                        </a:cxn>
                        <a:cxn ang="0">
                          <a:pos x="T8" y="T9"/>
                        </a:cxn>
                        <a:cxn ang="0">
                          <a:pos x="T10" y="T11"/>
                        </a:cxn>
                      </a:cxnLst>
                      <a:rect l="0" t="0" r="r" b="b"/>
                      <a:pathLst>
                        <a:path w="1023" h="544">
                          <a:moveTo>
                            <a:pt x="1022" y="314"/>
                          </a:moveTo>
                          <a:lnTo>
                            <a:pt x="1022" y="314"/>
                          </a:lnTo>
                          <a:cubicBezTo>
                            <a:pt x="1022" y="188"/>
                            <a:pt x="772" y="63"/>
                            <a:pt x="501" y="43"/>
                          </a:cubicBezTo>
                          <a:cubicBezTo>
                            <a:pt x="209" y="0"/>
                            <a:pt x="0" y="84"/>
                            <a:pt x="0" y="230"/>
                          </a:cubicBezTo>
                          <a:cubicBezTo>
                            <a:pt x="21" y="355"/>
                            <a:pt x="250" y="480"/>
                            <a:pt x="521" y="522"/>
                          </a:cubicBezTo>
                          <a:cubicBezTo>
                            <a:pt x="814" y="543"/>
                            <a:pt x="1022" y="460"/>
                            <a:pt x="1022" y="314"/>
                          </a:cubicBezTo>
                        </a:path>
                      </a:pathLst>
                    </a:custGeom>
                    <a:solidFill>
                      <a:schemeClr val="tx2"/>
                    </a:solidFill>
                    <a:ln>
                      <a:noFill/>
                    </a:ln>
                    <a:effectLst/>
                    <a:extLst/>
                  </p:spPr>
                  <p:txBody>
                    <a:bodyPr wrap="none" lIns="0" tIns="0" rIns="0" bIns="0" anchor="ctr">
                      <a:normAutofit fontScale="2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35" name="Freeform 334"/>
                    <p:cNvSpPr>
                      <a:spLocks noChangeArrowheads="1"/>
                    </p:cNvSpPr>
                    <p:nvPr/>
                  </p:nvSpPr>
                  <p:spPr bwMode="auto">
                    <a:xfrm rot="3372862">
                      <a:off x="992208" y="389191"/>
                      <a:ext cx="96509" cy="50778"/>
                    </a:xfrm>
                    <a:custGeom>
                      <a:avLst/>
                      <a:gdLst>
                        <a:gd name="T0" fmla="*/ 1022 w 1023"/>
                        <a:gd name="T1" fmla="*/ 313 h 544"/>
                        <a:gd name="T2" fmla="*/ 1022 w 1023"/>
                        <a:gd name="T3" fmla="*/ 313 h 544"/>
                        <a:gd name="T4" fmla="*/ 500 w 1023"/>
                        <a:gd name="T5" fmla="*/ 21 h 544"/>
                        <a:gd name="T6" fmla="*/ 0 w 1023"/>
                        <a:gd name="T7" fmla="*/ 209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22" y="188"/>
                            <a:pt x="771" y="63"/>
                            <a:pt x="500" y="21"/>
                          </a:cubicBezTo>
                          <a:cubicBezTo>
                            <a:pt x="208" y="0"/>
                            <a:pt x="0" y="84"/>
                            <a:pt x="0" y="209"/>
                          </a:cubicBezTo>
                          <a:cubicBezTo>
                            <a:pt x="20" y="355"/>
                            <a:pt x="250" y="480"/>
                            <a:pt x="521" y="501"/>
                          </a:cubicBezTo>
                          <a:cubicBezTo>
                            <a:pt x="813" y="543"/>
                            <a:pt x="1022" y="439"/>
                            <a:pt x="1022" y="313"/>
                          </a:cubicBezTo>
                        </a:path>
                      </a:pathLst>
                    </a:custGeom>
                    <a:solidFill>
                      <a:schemeClr val="tx2"/>
                    </a:solidFill>
                    <a:ln>
                      <a:noFill/>
                    </a:ln>
                    <a:effectLst/>
                    <a:extLst/>
                  </p:spPr>
                  <p:txBody>
                    <a:bodyPr wrap="none" lIns="0" tIns="0" rIns="0" bIns="0" anchor="ctr">
                      <a:normAutofit fontScale="2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36" name="Freeform 335"/>
                    <p:cNvSpPr>
                      <a:spLocks noChangeArrowheads="1"/>
                    </p:cNvSpPr>
                    <p:nvPr/>
                  </p:nvSpPr>
                  <p:spPr bwMode="auto">
                    <a:xfrm rot="3372862">
                      <a:off x="1012540" y="555373"/>
                      <a:ext cx="97349" cy="49099"/>
                    </a:xfrm>
                    <a:custGeom>
                      <a:avLst/>
                      <a:gdLst>
                        <a:gd name="T0" fmla="*/ 1022 w 1023"/>
                        <a:gd name="T1" fmla="*/ 313 h 522"/>
                        <a:gd name="T2" fmla="*/ 1022 w 1023"/>
                        <a:gd name="T3" fmla="*/ 313 h 522"/>
                        <a:gd name="T4" fmla="*/ 500 w 1023"/>
                        <a:gd name="T5" fmla="*/ 21 h 522"/>
                        <a:gd name="T6" fmla="*/ 0 w 1023"/>
                        <a:gd name="T7" fmla="*/ 208 h 522"/>
                        <a:gd name="T8" fmla="*/ 522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67"/>
                            <a:pt x="772" y="42"/>
                            <a:pt x="500" y="21"/>
                          </a:cubicBezTo>
                          <a:cubicBezTo>
                            <a:pt x="209" y="0"/>
                            <a:pt x="0" y="84"/>
                            <a:pt x="0" y="208"/>
                          </a:cubicBezTo>
                          <a:cubicBezTo>
                            <a:pt x="21" y="355"/>
                            <a:pt x="250" y="480"/>
                            <a:pt x="522" y="501"/>
                          </a:cubicBezTo>
                          <a:cubicBezTo>
                            <a:pt x="813" y="521"/>
                            <a:pt x="1022" y="438"/>
                            <a:pt x="1022" y="313"/>
                          </a:cubicBezTo>
                        </a:path>
                      </a:pathLst>
                    </a:custGeom>
                    <a:solidFill>
                      <a:schemeClr val="tx2"/>
                    </a:solidFill>
                    <a:ln>
                      <a:noFill/>
                    </a:ln>
                    <a:effectLst/>
                    <a:extLst/>
                  </p:spPr>
                  <p:txBody>
                    <a:bodyPr wrap="none" lIns="0" tIns="0" rIns="0" bIns="0" anchor="ctr">
                      <a:normAutofit fontScale="2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grpSp>
              <p:grpSp>
                <p:nvGrpSpPr>
                  <p:cNvPr id="320" name="Group 319">
                    <a:extLst>
                      <a:ext uri="{FF2B5EF4-FFF2-40B4-BE49-F238E27FC236}">
                        <a16:creationId xmlns:a16="http://schemas.microsoft.com/office/drawing/2014/main" xmlns="" id="{28957872-2D13-4E7E-BC5E-FA515D5E88AF}"/>
                      </a:ext>
                    </a:extLst>
                  </p:cNvPr>
                  <p:cNvGrpSpPr/>
                  <p:nvPr/>
                </p:nvGrpSpPr>
                <p:grpSpPr>
                  <a:xfrm>
                    <a:off x="645038" y="141408"/>
                    <a:ext cx="425857" cy="501793"/>
                    <a:chOff x="645038" y="141408"/>
                    <a:chExt cx="425857" cy="501793"/>
                  </a:xfrm>
                </p:grpSpPr>
                <p:sp>
                  <p:nvSpPr>
                    <p:cNvPr id="321" name="Freeform 320"/>
                    <p:cNvSpPr>
                      <a:spLocks noChangeArrowheads="1"/>
                    </p:cNvSpPr>
                    <p:nvPr/>
                  </p:nvSpPr>
                  <p:spPr bwMode="auto">
                    <a:xfrm rot="3372862">
                      <a:off x="625110" y="161336"/>
                      <a:ext cx="96509" cy="56653"/>
                    </a:xfrm>
                    <a:custGeom>
                      <a:avLst/>
                      <a:gdLst>
                        <a:gd name="T0" fmla="*/ 0 w 1024"/>
                        <a:gd name="T1" fmla="*/ 0 h 606"/>
                        <a:gd name="T2" fmla="*/ 0 w 1024"/>
                        <a:gd name="T3" fmla="*/ 0 h 606"/>
                        <a:gd name="T4" fmla="*/ 522 w 1024"/>
                        <a:gd name="T5" fmla="*/ 292 h 606"/>
                        <a:gd name="T6" fmla="*/ 1002 w 1024"/>
                        <a:gd name="T7" fmla="*/ 104 h 606"/>
                        <a:gd name="T8" fmla="*/ 1023 w 1024"/>
                        <a:gd name="T9" fmla="*/ 396 h 606"/>
                        <a:gd name="T10" fmla="*/ 522 w 1024"/>
                        <a:gd name="T11" fmla="*/ 584 h 606"/>
                        <a:gd name="T12" fmla="*/ 0 w 1024"/>
                        <a:gd name="T13" fmla="*/ 292 h 606"/>
                        <a:gd name="T14" fmla="*/ 0 w 102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4" h="606">
                          <a:moveTo>
                            <a:pt x="0" y="0"/>
                          </a:moveTo>
                          <a:lnTo>
                            <a:pt x="0" y="0"/>
                          </a:lnTo>
                          <a:cubicBezTo>
                            <a:pt x="0" y="125"/>
                            <a:pt x="230" y="250"/>
                            <a:pt x="522" y="292"/>
                          </a:cubicBezTo>
                          <a:cubicBezTo>
                            <a:pt x="793" y="313"/>
                            <a:pt x="1023" y="229"/>
                            <a:pt x="1002" y="104"/>
                          </a:cubicBezTo>
                          <a:cubicBezTo>
                            <a:pt x="1023" y="396"/>
                            <a:pt x="1023" y="396"/>
                            <a:pt x="1023" y="396"/>
                          </a:cubicBezTo>
                          <a:cubicBezTo>
                            <a:pt x="1023" y="521"/>
                            <a:pt x="814" y="605"/>
                            <a:pt x="522" y="584"/>
                          </a:cubicBezTo>
                          <a:cubicBezTo>
                            <a:pt x="251" y="563"/>
                            <a:pt x="22" y="417"/>
                            <a:pt x="0" y="292"/>
                          </a:cubicBezTo>
                          <a:lnTo>
                            <a:pt x="0" y="0"/>
                          </a:lnTo>
                        </a:path>
                      </a:pathLst>
                    </a:custGeom>
                    <a:solidFill>
                      <a:schemeClr val="tx2">
                        <a:lumMod val="25000"/>
                      </a:schemeClr>
                    </a:solidFill>
                    <a:ln>
                      <a:noFill/>
                    </a:ln>
                    <a:effectLs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22" name="Freeform 321"/>
                    <p:cNvSpPr>
                      <a:spLocks noChangeArrowheads="1"/>
                    </p:cNvSpPr>
                    <p:nvPr/>
                  </p:nvSpPr>
                  <p:spPr bwMode="auto">
                    <a:xfrm rot="3372862">
                      <a:off x="644511" y="326797"/>
                      <a:ext cx="97349" cy="56653"/>
                    </a:xfrm>
                    <a:custGeom>
                      <a:avLst/>
                      <a:gdLst>
                        <a:gd name="T0" fmla="*/ 0 w 1023"/>
                        <a:gd name="T1" fmla="*/ 0 h 605"/>
                        <a:gd name="T2" fmla="*/ 0 w 1023"/>
                        <a:gd name="T3" fmla="*/ 0 h 605"/>
                        <a:gd name="T4" fmla="*/ 521 w 1023"/>
                        <a:gd name="T5" fmla="*/ 292 h 605"/>
                        <a:gd name="T6" fmla="*/ 1001 w 1023"/>
                        <a:gd name="T7" fmla="*/ 83 h 605"/>
                        <a:gd name="T8" fmla="*/ 1022 w 1023"/>
                        <a:gd name="T9" fmla="*/ 375 h 605"/>
                        <a:gd name="T10" fmla="*/ 521 w 1023"/>
                        <a:gd name="T11" fmla="*/ 584 h 605"/>
                        <a:gd name="T12" fmla="*/ 0 w 1023"/>
                        <a:gd name="T13" fmla="*/ 292 h 605"/>
                        <a:gd name="T14" fmla="*/ 0 w 1023"/>
                        <a:gd name="T15" fmla="*/ 0 h 6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3" h="605">
                          <a:moveTo>
                            <a:pt x="0" y="0"/>
                          </a:moveTo>
                          <a:lnTo>
                            <a:pt x="0" y="0"/>
                          </a:lnTo>
                          <a:cubicBezTo>
                            <a:pt x="0" y="125"/>
                            <a:pt x="230" y="250"/>
                            <a:pt x="521" y="292"/>
                          </a:cubicBezTo>
                          <a:cubicBezTo>
                            <a:pt x="793" y="313"/>
                            <a:pt x="1022" y="229"/>
                            <a:pt x="1001" y="83"/>
                          </a:cubicBezTo>
                          <a:cubicBezTo>
                            <a:pt x="1022" y="375"/>
                            <a:pt x="1022" y="375"/>
                            <a:pt x="1022" y="375"/>
                          </a:cubicBezTo>
                          <a:cubicBezTo>
                            <a:pt x="1022" y="521"/>
                            <a:pt x="814" y="604"/>
                            <a:pt x="521" y="584"/>
                          </a:cubicBezTo>
                          <a:cubicBezTo>
                            <a:pt x="250" y="542"/>
                            <a:pt x="21" y="417"/>
                            <a:pt x="0" y="292"/>
                          </a:cubicBezTo>
                          <a:lnTo>
                            <a:pt x="0" y="0"/>
                          </a:lnTo>
                        </a:path>
                      </a:pathLst>
                    </a:custGeom>
                    <a:solidFill>
                      <a:schemeClr val="tx2">
                        <a:lumMod val="25000"/>
                      </a:schemeClr>
                    </a:solidFill>
                    <a:ln>
                      <a:noFill/>
                    </a:ln>
                    <a:effectLs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23" name="Freeform 322"/>
                    <p:cNvSpPr>
                      <a:spLocks noChangeArrowheads="1"/>
                    </p:cNvSpPr>
                    <p:nvPr/>
                  </p:nvSpPr>
                  <p:spPr bwMode="auto">
                    <a:xfrm rot="3372862">
                      <a:off x="739086" y="240743"/>
                      <a:ext cx="99027" cy="56653"/>
                    </a:xfrm>
                    <a:custGeom>
                      <a:avLst/>
                      <a:gdLst>
                        <a:gd name="T0" fmla="*/ 0 w 1044"/>
                        <a:gd name="T1" fmla="*/ 0 h 606"/>
                        <a:gd name="T2" fmla="*/ 0 w 1044"/>
                        <a:gd name="T3" fmla="*/ 0 h 606"/>
                        <a:gd name="T4" fmla="*/ 521 w 1044"/>
                        <a:gd name="T5" fmla="*/ 271 h 606"/>
                        <a:gd name="T6" fmla="*/ 1022 w 1044"/>
                        <a:gd name="T7" fmla="*/ 84 h 606"/>
                        <a:gd name="T8" fmla="*/ 1022 w 1044"/>
                        <a:gd name="T9" fmla="*/ 376 h 606"/>
                        <a:gd name="T10" fmla="*/ 542 w 1044"/>
                        <a:gd name="T11" fmla="*/ 564 h 606"/>
                        <a:gd name="T12" fmla="*/ 21 w 1044"/>
                        <a:gd name="T13" fmla="*/ 293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0" y="126"/>
                            <a:pt x="250" y="251"/>
                            <a:pt x="521" y="271"/>
                          </a:cubicBezTo>
                          <a:cubicBezTo>
                            <a:pt x="813" y="314"/>
                            <a:pt x="1022" y="230"/>
                            <a:pt x="1022" y="84"/>
                          </a:cubicBezTo>
                          <a:cubicBezTo>
                            <a:pt x="1022" y="376"/>
                            <a:pt x="1022" y="376"/>
                            <a:pt x="1022" y="376"/>
                          </a:cubicBezTo>
                          <a:cubicBezTo>
                            <a:pt x="1043" y="522"/>
                            <a:pt x="813" y="605"/>
                            <a:pt x="542" y="564"/>
                          </a:cubicBezTo>
                          <a:cubicBezTo>
                            <a:pt x="250" y="543"/>
                            <a:pt x="21" y="418"/>
                            <a:pt x="21" y="293"/>
                          </a:cubicBezTo>
                          <a:lnTo>
                            <a:pt x="0" y="0"/>
                          </a:lnTo>
                        </a:path>
                      </a:pathLst>
                    </a:custGeom>
                    <a:solidFill>
                      <a:schemeClr val="tx2">
                        <a:lumMod val="25000"/>
                      </a:schemeClr>
                    </a:solidFill>
                    <a:ln>
                      <a:noFill/>
                    </a:ln>
                    <a:effectLs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24" name="Freeform 323"/>
                    <p:cNvSpPr>
                      <a:spLocks noChangeArrowheads="1"/>
                    </p:cNvSpPr>
                    <p:nvPr/>
                  </p:nvSpPr>
                  <p:spPr bwMode="auto">
                    <a:xfrm rot="3372862">
                      <a:off x="761233" y="404733"/>
                      <a:ext cx="99027" cy="57492"/>
                    </a:xfrm>
                    <a:custGeom>
                      <a:avLst/>
                      <a:gdLst>
                        <a:gd name="T0" fmla="*/ 0 w 1044"/>
                        <a:gd name="T1" fmla="*/ 0 h 607"/>
                        <a:gd name="T2" fmla="*/ 0 w 1044"/>
                        <a:gd name="T3" fmla="*/ 0 h 607"/>
                        <a:gd name="T4" fmla="*/ 522 w 1044"/>
                        <a:gd name="T5" fmla="*/ 292 h 607"/>
                        <a:gd name="T6" fmla="*/ 1023 w 1044"/>
                        <a:gd name="T7" fmla="*/ 105 h 607"/>
                        <a:gd name="T8" fmla="*/ 1023 w 1044"/>
                        <a:gd name="T9" fmla="*/ 397 h 607"/>
                        <a:gd name="T10" fmla="*/ 543 w 1044"/>
                        <a:gd name="T11" fmla="*/ 584 h 607"/>
                        <a:gd name="T12" fmla="*/ 0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6"/>
                            <a:pt x="250" y="272"/>
                            <a:pt x="522" y="292"/>
                          </a:cubicBezTo>
                          <a:cubicBezTo>
                            <a:pt x="793" y="313"/>
                            <a:pt x="1023" y="230"/>
                            <a:pt x="1023" y="105"/>
                          </a:cubicBezTo>
                          <a:cubicBezTo>
                            <a:pt x="1023" y="397"/>
                            <a:pt x="1023" y="397"/>
                            <a:pt x="1023" y="397"/>
                          </a:cubicBezTo>
                          <a:cubicBezTo>
                            <a:pt x="1043" y="522"/>
                            <a:pt x="814" y="606"/>
                            <a:pt x="543" y="584"/>
                          </a:cubicBezTo>
                          <a:cubicBezTo>
                            <a:pt x="250" y="564"/>
                            <a:pt x="21" y="439"/>
                            <a:pt x="0" y="292"/>
                          </a:cubicBezTo>
                          <a:lnTo>
                            <a:pt x="0" y="0"/>
                          </a:lnTo>
                        </a:path>
                      </a:pathLst>
                    </a:custGeom>
                    <a:solidFill>
                      <a:schemeClr val="tx2">
                        <a:lumMod val="25000"/>
                      </a:schemeClr>
                    </a:solidFill>
                    <a:ln>
                      <a:noFill/>
                    </a:ln>
                    <a:effectLs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25" name="Freeform 324"/>
                    <p:cNvSpPr>
                      <a:spLocks noChangeArrowheads="1"/>
                    </p:cNvSpPr>
                    <p:nvPr/>
                  </p:nvSpPr>
                  <p:spPr bwMode="auto">
                    <a:xfrm rot="3372862">
                      <a:off x="857698" y="321005"/>
                      <a:ext cx="99027" cy="57492"/>
                    </a:xfrm>
                    <a:custGeom>
                      <a:avLst/>
                      <a:gdLst>
                        <a:gd name="T0" fmla="*/ 0 w 1044"/>
                        <a:gd name="T1" fmla="*/ 0 h 607"/>
                        <a:gd name="T2" fmla="*/ 0 w 1044"/>
                        <a:gd name="T3" fmla="*/ 0 h 607"/>
                        <a:gd name="T4" fmla="*/ 543 w 1044"/>
                        <a:gd name="T5" fmla="*/ 292 h 607"/>
                        <a:gd name="T6" fmla="*/ 1023 w 1044"/>
                        <a:gd name="T7" fmla="*/ 105 h 607"/>
                        <a:gd name="T8" fmla="*/ 1043 w 1044"/>
                        <a:gd name="T9" fmla="*/ 397 h 607"/>
                        <a:gd name="T10" fmla="*/ 543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0" y="272"/>
                            <a:pt x="543" y="292"/>
                          </a:cubicBezTo>
                          <a:cubicBezTo>
                            <a:pt x="814" y="313"/>
                            <a:pt x="1043" y="230"/>
                            <a:pt x="1023" y="105"/>
                          </a:cubicBezTo>
                          <a:cubicBezTo>
                            <a:pt x="1043" y="397"/>
                            <a:pt x="1043" y="397"/>
                            <a:pt x="1043" y="397"/>
                          </a:cubicBezTo>
                          <a:cubicBezTo>
                            <a:pt x="1043" y="522"/>
                            <a:pt x="835" y="606"/>
                            <a:pt x="543" y="584"/>
                          </a:cubicBezTo>
                          <a:cubicBezTo>
                            <a:pt x="272" y="563"/>
                            <a:pt x="21" y="439"/>
                            <a:pt x="21" y="292"/>
                          </a:cubicBezTo>
                          <a:lnTo>
                            <a:pt x="0" y="0"/>
                          </a:lnTo>
                        </a:path>
                      </a:pathLst>
                    </a:custGeom>
                    <a:solidFill>
                      <a:schemeClr val="tx2">
                        <a:lumMod val="25000"/>
                      </a:schemeClr>
                    </a:solidFill>
                    <a:ln>
                      <a:noFill/>
                    </a:ln>
                    <a:effectLs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26" name="Freeform 325"/>
                    <p:cNvSpPr>
                      <a:spLocks noChangeArrowheads="1"/>
                    </p:cNvSpPr>
                    <p:nvPr/>
                  </p:nvSpPr>
                  <p:spPr bwMode="auto">
                    <a:xfrm rot="3372862">
                      <a:off x="878101" y="486581"/>
                      <a:ext cx="99027" cy="57492"/>
                    </a:xfrm>
                    <a:custGeom>
                      <a:avLst/>
                      <a:gdLst>
                        <a:gd name="T0" fmla="*/ 0 w 1044"/>
                        <a:gd name="T1" fmla="*/ 0 h 606"/>
                        <a:gd name="T2" fmla="*/ 0 w 1044"/>
                        <a:gd name="T3" fmla="*/ 0 h 606"/>
                        <a:gd name="T4" fmla="*/ 521 w 1044"/>
                        <a:gd name="T5" fmla="*/ 292 h 606"/>
                        <a:gd name="T6" fmla="*/ 1022 w 1044"/>
                        <a:gd name="T7" fmla="*/ 84 h 606"/>
                        <a:gd name="T8" fmla="*/ 1043 w 1044"/>
                        <a:gd name="T9" fmla="*/ 375 h 606"/>
                        <a:gd name="T10" fmla="*/ 543 w 1044"/>
                        <a:gd name="T11" fmla="*/ 584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92"/>
                          </a:cubicBezTo>
                          <a:cubicBezTo>
                            <a:pt x="814" y="313"/>
                            <a:pt x="1022" y="230"/>
                            <a:pt x="1022" y="84"/>
                          </a:cubicBezTo>
                          <a:cubicBezTo>
                            <a:pt x="1043" y="375"/>
                            <a:pt x="1043" y="375"/>
                            <a:pt x="1043" y="375"/>
                          </a:cubicBezTo>
                          <a:cubicBezTo>
                            <a:pt x="1043" y="521"/>
                            <a:pt x="814" y="605"/>
                            <a:pt x="543" y="584"/>
                          </a:cubicBezTo>
                          <a:cubicBezTo>
                            <a:pt x="271" y="542"/>
                            <a:pt x="21" y="417"/>
                            <a:pt x="21" y="292"/>
                          </a:cubicBezTo>
                          <a:lnTo>
                            <a:pt x="0" y="0"/>
                          </a:lnTo>
                        </a:path>
                      </a:pathLst>
                    </a:custGeom>
                    <a:solidFill>
                      <a:schemeClr val="tx2">
                        <a:lumMod val="25000"/>
                      </a:schemeClr>
                    </a:solidFill>
                    <a:ln>
                      <a:noFill/>
                    </a:ln>
                    <a:effectLs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27" name="Freeform 326"/>
                    <p:cNvSpPr>
                      <a:spLocks noChangeArrowheads="1"/>
                    </p:cNvSpPr>
                    <p:nvPr/>
                  </p:nvSpPr>
                  <p:spPr bwMode="auto">
                    <a:xfrm rot="3372862">
                      <a:off x="971768" y="399342"/>
                      <a:ext cx="99027" cy="59171"/>
                    </a:xfrm>
                    <a:custGeom>
                      <a:avLst/>
                      <a:gdLst>
                        <a:gd name="T0" fmla="*/ 0 w 1043"/>
                        <a:gd name="T1" fmla="*/ 0 h 627"/>
                        <a:gd name="T2" fmla="*/ 0 w 1043"/>
                        <a:gd name="T3" fmla="*/ 0 h 627"/>
                        <a:gd name="T4" fmla="*/ 521 w 1043"/>
                        <a:gd name="T5" fmla="*/ 292 h 627"/>
                        <a:gd name="T6" fmla="*/ 1022 w 1043"/>
                        <a:gd name="T7" fmla="*/ 104 h 627"/>
                        <a:gd name="T8" fmla="*/ 1042 w 1043"/>
                        <a:gd name="T9" fmla="*/ 397 h 627"/>
                        <a:gd name="T10" fmla="*/ 542 w 1043"/>
                        <a:gd name="T11" fmla="*/ 584 h 627"/>
                        <a:gd name="T12" fmla="*/ 20 w 1043"/>
                        <a:gd name="T13" fmla="*/ 292 h 627"/>
                        <a:gd name="T14" fmla="*/ 0 w 1043"/>
                        <a:gd name="T15" fmla="*/ 0 h 6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3" h="627">
                          <a:moveTo>
                            <a:pt x="0" y="0"/>
                          </a:moveTo>
                          <a:lnTo>
                            <a:pt x="0" y="0"/>
                          </a:lnTo>
                          <a:cubicBezTo>
                            <a:pt x="20" y="146"/>
                            <a:pt x="250" y="271"/>
                            <a:pt x="521" y="292"/>
                          </a:cubicBezTo>
                          <a:cubicBezTo>
                            <a:pt x="813" y="334"/>
                            <a:pt x="1022" y="230"/>
                            <a:pt x="1022" y="104"/>
                          </a:cubicBezTo>
                          <a:cubicBezTo>
                            <a:pt x="1042" y="397"/>
                            <a:pt x="1042" y="397"/>
                            <a:pt x="1042" y="397"/>
                          </a:cubicBezTo>
                          <a:cubicBezTo>
                            <a:pt x="1042" y="521"/>
                            <a:pt x="813" y="626"/>
                            <a:pt x="542" y="584"/>
                          </a:cubicBezTo>
                          <a:cubicBezTo>
                            <a:pt x="271" y="563"/>
                            <a:pt x="20" y="438"/>
                            <a:pt x="20" y="292"/>
                          </a:cubicBezTo>
                          <a:lnTo>
                            <a:pt x="0" y="0"/>
                          </a:lnTo>
                        </a:path>
                      </a:pathLst>
                    </a:custGeom>
                    <a:solidFill>
                      <a:schemeClr val="tx2">
                        <a:lumMod val="25000"/>
                      </a:schemeClr>
                    </a:solidFill>
                    <a:ln>
                      <a:noFill/>
                    </a:ln>
                    <a:effectLs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28" name="Freeform 327"/>
                    <p:cNvSpPr>
                      <a:spLocks noChangeArrowheads="1"/>
                    </p:cNvSpPr>
                    <p:nvPr/>
                  </p:nvSpPr>
                  <p:spPr bwMode="auto">
                    <a:xfrm rot="3372862">
                      <a:off x="992635" y="564942"/>
                      <a:ext cx="99027" cy="57492"/>
                    </a:xfrm>
                    <a:custGeom>
                      <a:avLst/>
                      <a:gdLst>
                        <a:gd name="T0" fmla="*/ 0 w 1044"/>
                        <a:gd name="T1" fmla="*/ 0 h 607"/>
                        <a:gd name="T2" fmla="*/ 0 w 1044"/>
                        <a:gd name="T3" fmla="*/ 0 h 607"/>
                        <a:gd name="T4" fmla="*/ 522 w 1044"/>
                        <a:gd name="T5" fmla="*/ 293 h 607"/>
                        <a:gd name="T6" fmla="*/ 1022 w 1044"/>
                        <a:gd name="T7" fmla="*/ 105 h 607"/>
                        <a:gd name="T8" fmla="*/ 1022 w 1044"/>
                        <a:gd name="T9" fmla="*/ 397 h 607"/>
                        <a:gd name="T10" fmla="*/ 542 w 1044"/>
                        <a:gd name="T11" fmla="*/ 584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7"/>
                            <a:pt x="250" y="272"/>
                            <a:pt x="522" y="293"/>
                          </a:cubicBezTo>
                          <a:cubicBezTo>
                            <a:pt x="813" y="313"/>
                            <a:pt x="1022" y="230"/>
                            <a:pt x="1022" y="105"/>
                          </a:cubicBezTo>
                          <a:cubicBezTo>
                            <a:pt x="1022" y="397"/>
                            <a:pt x="1022" y="397"/>
                            <a:pt x="1022" y="397"/>
                          </a:cubicBezTo>
                          <a:cubicBezTo>
                            <a:pt x="1043" y="522"/>
                            <a:pt x="813" y="606"/>
                            <a:pt x="542" y="584"/>
                          </a:cubicBezTo>
                          <a:cubicBezTo>
                            <a:pt x="250" y="564"/>
                            <a:pt x="21" y="439"/>
                            <a:pt x="21" y="293"/>
                          </a:cubicBezTo>
                          <a:lnTo>
                            <a:pt x="0" y="0"/>
                          </a:lnTo>
                        </a:path>
                      </a:pathLst>
                    </a:custGeom>
                    <a:solidFill>
                      <a:schemeClr val="tx2">
                        <a:lumMod val="25000"/>
                      </a:schemeClr>
                    </a:solidFill>
                    <a:ln>
                      <a:noFill/>
                    </a:ln>
                    <a:effectLs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grpSp>
            </p:grpSp>
          </p:grpSp>
        </p:grpSp>
      </p:grpSp>
      <p:grpSp>
        <p:nvGrpSpPr>
          <p:cNvPr id="210" name="Group 209">
            <a:extLst>
              <a:ext uri="{FF2B5EF4-FFF2-40B4-BE49-F238E27FC236}">
                <a16:creationId xmlns:a16="http://schemas.microsoft.com/office/drawing/2014/main" xmlns="" id="{BB67CFBC-A8F5-488F-AD11-19B6BCFFD849}"/>
              </a:ext>
            </a:extLst>
          </p:cNvPr>
          <p:cNvGrpSpPr/>
          <p:nvPr/>
        </p:nvGrpSpPr>
        <p:grpSpPr>
          <a:xfrm>
            <a:off x="2496446" y="202582"/>
            <a:ext cx="6890919" cy="494241"/>
            <a:chOff x="2496446" y="202582"/>
            <a:chExt cx="6890919" cy="494241"/>
          </a:xfrm>
        </p:grpSpPr>
        <p:sp>
          <p:nvSpPr>
            <p:cNvPr id="211" name="Parallelogram 210"/>
            <p:cNvSpPr/>
            <p:nvPr/>
          </p:nvSpPr>
          <p:spPr>
            <a:xfrm>
              <a:off x="2496446" y="202582"/>
              <a:ext cx="6890919" cy="494241"/>
            </a:xfrm>
            <a:prstGeom prst="parallelogram">
              <a:avLst/>
            </a:prstGeom>
            <a:gradFill flip="none" rotWithShape="1">
              <a:gsLst>
                <a:gs pos="0">
                  <a:schemeClr val="accent5">
                    <a:lumMod val="0"/>
                    <a:lumOff val="100000"/>
                    <a:alpha val="28000"/>
                  </a:schemeClr>
                </a:gs>
                <a:gs pos="34000">
                  <a:schemeClr val="accent5">
                    <a:lumMod val="0"/>
                    <a:lumOff val="100000"/>
                    <a:alpha val="14000"/>
                  </a:schemeClr>
                </a:gs>
                <a:gs pos="100000">
                  <a:schemeClr val="tx1">
                    <a:lumMod val="95000"/>
                    <a:alpha val="25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p>
              <a:pPr algn="ctr"/>
              <a:endParaRPr lang="en-US"/>
            </a:p>
          </p:txBody>
        </p:sp>
        <p:sp>
          <p:nvSpPr>
            <p:cNvPr id="212" name="TextBox 211"/>
            <p:cNvSpPr txBox="1"/>
            <p:nvPr/>
          </p:nvSpPr>
          <p:spPr>
            <a:xfrm>
              <a:off x="2695994" y="206006"/>
              <a:ext cx="6187202" cy="490817"/>
            </a:xfrm>
            <a:prstGeom prst="rect">
              <a:avLst/>
            </a:prstGeom>
            <a:noFill/>
          </p:spPr>
          <p:txBody>
            <a:bodyPr wrap="square" lIns="0" tIns="0" rIns="0" bIns="0" rtlCol="0" anchor="ctr" anchorCtr="0">
              <a:noAutofit/>
            </a:bodyPr>
            <a:lstStyle/>
            <a:p>
              <a:pPr algn="ctr"/>
              <a:r>
                <a:rPr lang="en-US" sz="3200" b="1" i="1" dirty="0" err="1" smtClean="0"/>
                <a:t>Sobre</a:t>
              </a:r>
              <a:r>
                <a:rPr lang="en-US" sz="3200" b="1" i="1" dirty="0" smtClean="0"/>
                <a:t> la </a:t>
              </a:r>
              <a:r>
                <a:rPr lang="en-US" sz="3200" b="1" i="1" dirty="0" err="1" smtClean="0"/>
                <a:t>alternativa</a:t>
              </a:r>
              <a:r>
                <a:rPr lang="en-US" sz="3200" b="1" i="1" dirty="0" smtClean="0"/>
                <a:t> de </a:t>
              </a:r>
              <a:r>
                <a:rPr lang="en-US" sz="3200" b="1" i="1" dirty="0" err="1" smtClean="0"/>
                <a:t>Ubicación</a:t>
              </a:r>
              <a:endParaRPr lang="en-US" sz="3200" b="1" i="1" dirty="0"/>
            </a:p>
          </p:txBody>
        </p:sp>
      </p:grpSp>
    </p:spTree>
    <p:extLst>
      <p:ext uri="{BB962C8B-B14F-4D97-AF65-F5344CB8AC3E}">
        <p14:creationId xmlns:p14="http://schemas.microsoft.com/office/powerpoint/2010/main" val="1613948389"/>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withEffect">
                                      <p:stCondLst>
                                        <p:cond delay="0"/>
                                      </p:stCondLst>
                                      <p:childTnLst>
                                        <p:set>
                                          <p:cBhvr>
                                            <p:cTn id="6" dur="1" fill="hold">
                                              <p:stCondLst>
                                                <p:cond delay="0"/>
                                              </p:stCondLst>
                                            </p:cTn>
                                            <p:tgtEl>
                                              <p:spTgt spid="273"/>
                                            </p:tgtEl>
                                            <p:attrNameLst>
                                              <p:attrName>style.visibility</p:attrName>
                                            </p:attrNameLst>
                                          </p:cBhvr>
                                          <p:to>
                                            <p:strVal val="visible"/>
                                          </p:to>
                                        </p:set>
                                        <p:anim calcmode="lin" valueType="num">
                                          <p:cBhvr additive="base">
                                            <p:cTn id="7" dur="1000" fill="hold"/>
                                            <p:tgtEl>
                                              <p:spTgt spid="273"/>
                                            </p:tgtEl>
                                            <p:attrNameLst>
                                              <p:attrName>ppt_x</p:attrName>
                                            </p:attrNameLst>
                                          </p:cBhvr>
                                          <p:tavLst>
                                            <p:tav tm="0">
                                              <p:val>
                                                <p:strVal val="#ppt_x"/>
                                              </p:val>
                                            </p:tav>
                                            <p:tav tm="100000">
                                              <p:val>
                                                <p:strVal val="#ppt_x"/>
                                              </p:val>
                                            </p:tav>
                                          </p:tavLst>
                                        </p:anim>
                                        <p:anim calcmode="lin" valueType="num">
                                          <p:cBhvr additive="base">
                                            <p:cTn id="8" dur="1000" fill="hold"/>
                                            <p:tgtEl>
                                              <p:spTgt spid="273"/>
                                            </p:tgtEl>
                                            <p:attrNameLst>
                                              <p:attrName>ppt_y</p:attrName>
                                            </p:attrNameLst>
                                          </p:cBhvr>
                                          <p:tavLst>
                                            <p:tav tm="0">
                                              <p:val>
                                                <p:strVal val="0-#ppt_h/2"/>
                                              </p:val>
                                            </p:tav>
                                            <p:tav tm="100000">
                                              <p:val>
                                                <p:strVal val="#ppt_y"/>
                                              </p:val>
                                            </p:tav>
                                          </p:tavLst>
                                        </p:anim>
                                      </p:childTnLst>
                                    </p:cTn>
                                  </p:par>
                                  <p:par>
                                    <p:cTn id="9" presetID="32" presetClass="emph" presetSubtype="0" fill="hold" nodeType="withEffect">
                                      <p:stCondLst>
                                        <p:cond delay="200"/>
                                      </p:stCondLst>
                                      <p:childTnLst>
                                        <p:animRot by="120000">
                                          <p:cBhvr>
                                            <p:cTn id="10" dur="100" fill="hold">
                                              <p:stCondLst>
                                                <p:cond delay="0"/>
                                              </p:stCondLst>
                                            </p:cTn>
                                            <p:tgtEl>
                                              <p:spTgt spid="273"/>
                                            </p:tgtEl>
                                            <p:attrNameLst>
                                              <p:attrName>r</p:attrName>
                                            </p:attrNameLst>
                                          </p:cBhvr>
                                        </p:animRot>
                                        <p:animRot by="-240000">
                                          <p:cBhvr>
                                            <p:cTn id="11" dur="200" fill="hold">
                                              <p:stCondLst>
                                                <p:cond delay="200"/>
                                              </p:stCondLst>
                                            </p:cTn>
                                            <p:tgtEl>
                                              <p:spTgt spid="273"/>
                                            </p:tgtEl>
                                            <p:attrNameLst>
                                              <p:attrName>r</p:attrName>
                                            </p:attrNameLst>
                                          </p:cBhvr>
                                        </p:animRot>
                                        <p:animRot by="240000">
                                          <p:cBhvr>
                                            <p:cTn id="12" dur="200" fill="hold">
                                              <p:stCondLst>
                                                <p:cond delay="400"/>
                                              </p:stCondLst>
                                            </p:cTn>
                                            <p:tgtEl>
                                              <p:spTgt spid="273"/>
                                            </p:tgtEl>
                                            <p:attrNameLst>
                                              <p:attrName>r</p:attrName>
                                            </p:attrNameLst>
                                          </p:cBhvr>
                                        </p:animRot>
                                        <p:animRot by="-240000">
                                          <p:cBhvr>
                                            <p:cTn id="13" dur="200" fill="hold">
                                              <p:stCondLst>
                                                <p:cond delay="600"/>
                                              </p:stCondLst>
                                            </p:cTn>
                                            <p:tgtEl>
                                              <p:spTgt spid="273"/>
                                            </p:tgtEl>
                                            <p:attrNameLst>
                                              <p:attrName>r</p:attrName>
                                            </p:attrNameLst>
                                          </p:cBhvr>
                                        </p:animRot>
                                        <p:animRot by="120000">
                                          <p:cBhvr>
                                            <p:cTn id="14" dur="200" fill="hold">
                                              <p:stCondLst>
                                                <p:cond delay="800"/>
                                              </p:stCondLst>
                                            </p:cTn>
                                            <p:tgtEl>
                                              <p:spTgt spid="273"/>
                                            </p:tgtEl>
                                            <p:attrNameLst>
                                              <p:attrName>r</p:attrName>
                                            </p:attrNameLst>
                                          </p:cBhvr>
                                        </p:animRot>
                                      </p:childTnLst>
                                    </p:cTn>
                                  </p:par>
                                  <p:par>
                                    <p:cTn id="15" presetID="2" presetClass="entr" presetSubtype="1" fill="hold" nodeType="withEffect">
                                      <p:stCondLst>
                                        <p:cond delay="200"/>
                                      </p:stCondLst>
                                      <p:childTnLst>
                                        <p:set>
                                          <p:cBhvr>
                                            <p:cTn id="16" dur="1" fill="hold">
                                              <p:stCondLst>
                                                <p:cond delay="0"/>
                                              </p:stCondLst>
                                            </p:cTn>
                                            <p:tgtEl>
                                              <p:spTgt spid="289"/>
                                            </p:tgtEl>
                                            <p:attrNameLst>
                                              <p:attrName>style.visibility</p:attrName>
                                            </p:attrNameLst>
                                          </p:cBhvr>
                                          <p:to>
                                            <p:strVal val="visible"/>
                                          </p:to>
                                        </p:set>
                                        <p:anim calcmode="lin" valueType="num">
                                          <p:cBhvr additive="base">
                                            <p:cTn id="17" dur="1000" fill="hold"/>
                                            <p:tgtEl>
                                              <p:spTgt spid="289"/>
                                            </p:tgtEl>
                                            <p:attrNameLst>
                                              <p:attrName>ppt_x</p:attrName>
                                            </p:attrNameLst>
                                          </p:cBhvr>
                                          <p:tavLst>
                                            <p:tav tm="0">
                                              <p:val>
                                                <p:strVal val="#ppt_x"/>
                                              </p:val>
                                            </p:tav>
                                            <p:tav tm="100000">
                                              <p:val>
                                                <p:strVal val="#ppt_x"/>
                                              </p:val>
                                            </p:tav>
                                          </p:tavLst>
                                        </p:anim>
                                        <p:anim calcmode="lin" valueType="num">
                                          <p:cBhvr additive="base">
                                            <p:cTn id="18" dur="1000" fill="hold"/>
                                            <p:tgtEl>
                                              <p:spTgt spid="289"/>
                                            </p:tgtEl>
                                            <p:attrNameLst>
                                              <p:attrName>ppt_y</p:attrName>
                                            </p:attrNameLst>
                                          </p:cBhvr>
                                          <p:tavLst>
                                            <p:tav tm="0">
                                              <p:val>
                                                <p:strVal val="0-#ppt_h/2"/>
                                              </p:val>
                                            </p:tav>
                                            <p:tav tm="100000">
                                              <p:val>
                                                <p:strVal val="#ppt_y"/>
                                              </p:val>
                                            </p:tav>
                                          </p:tavLst>
                                        </p:anim>
                                      </p:childTnLst>
                                    </p:cTn>
                                  </p:par>
                                  <p:par>
                                    <p:cTn id="19" presetID="32" presetClass="emph" presetSubtype="0" fill="hold" nodeType="withEffect">
                                      <p:stCondLst>
                                        <p:cond delay="400"/>
                                      </p:stCondLst>
                                      <p:childTnLst>
                                        <p:animRot by="120000">
                                          <p:cBhvr>
                                            <p:cTn id="20" dur="100" fill="hold">
                                              <p:stCondLst>
                                                <p:cond delay="0"/>
                                              </p:stCondLst>
                                            </p:cTn>
                                            <p:tgtEl>
                                              <p:spTgt spid="289"/>
                                            </p:tgtEl>
                                            <p:attrNameLst>
                                              <p:attrName>r</p:attrName>
                                            </p:attrNameLst>
                                          </p:cBhvr>
                                        </p:animRot>
                                        <p:animRot by="-240000">
                                          <p:cBhvr>
                                            <p:cTn id="21" dur="200" fill="hold">
                                              <p:stCondLst>
                                                <p:cond delay="200"/>
                                              </p:stCondLst>
                                            </p:cTn>
                                            <p:tgtEl>
                                              <p:spTgt spid="289"/>
                                            </p:tgtEl>
                                            <p:attrNameLst>
                                              <p:attrName>r</p:attrName>
                                            </p:attrNameLst>
                                          </p:cBhvr>
                                        </p:animRot>
                                        <p:animRot by="240000">
                                          <p:cBhvr>
                                            <p:cTn id="22" dur="200" fill="hold">
                                              <p:stCondLst>
                                                <p:cond delay="400"/>
                                              </p:stCondLst>
                                            </p:cTn>
                                            <p:tgtEl>
                                              <p:spTgt spid="289"/>
                                            </p:tgtEl>
                                            <p:attrNameLst>
                                              <p:attrName>r</p:attrName>
                                            </p:attrNameLst>
                                          </p:cBhvr>
                                        </p:animRot>
                                        <p:animRot by="-240000">
                                          <p:cBhvr>
                                            <p:cTn id="23" dur="200" fill="hold">
                                              <p:stCondLst>
                                                <p:cond delay="600"/>
                                              </p:stCondLst>
                                            </p:cTn>
                                            <p:tgtEl>
                                              <p:spTgt spid="289"/>
                                            </p:tgtEl>
                                            <p:attrNameLst>
                                              <p:attrName>r</p:attrName>
                                            </p:attrNameLst>
                                          </p:cBhvr>
                                        </p:animRot>
                                        <p:animRot by="120000">
                                          <p:cBhvr>
                                            <p:cTn id="24" dur="200" fill="hold">
                                              <p:stCondLst>
                                                <p:cond delay="800"/>
                                              </p:stCondLst>
                                            </p:cTn>
                                            <p:tgtEl>
                                              <p:spTgt spid="289"/>
                                            </p:tgtEl>
                                            <p:attrNameLst>
                                              <p:attrName>r</p:attrName>
                                            </p:attrNameLst>
                                          </p:cBhvr>
                                        </p:animRot>
                                      </p:childTnLst>
                                    </p:cTn>
                                  </p:par>
                                  <p:par>
                                    <p:cTn id="25" presetID="2" presetClass="entr" presetSubtype="1" fill="hold" nodeType="withEffect">
                                      <p:stCondLst>
                                        <p:cond delay="400"/>
                                      </p:stCondLst>
                                      <p:childTnLst>
                                        <p:set>
                                          <p:cBhvr>
                                            <p:cTn id="26" dur="1" fill="hold">
                                              <p:stCondLst>
                                                <p:cond delay="0"/>
                                              </p:stCondLst>
                                            </p:cTn>
                                            <p:tgtEl>
                                              <p:spTgt spid="312"/>
                                            </p:tgtEl>
                                            <p:attrNameLst>
                                              <p:attrName>style.visibility</p:attrName>
                                            </p:attrNameLst>
                                          </p:cBhvr>
                                          <p:to>
                                            <p:strVal val="visible"/>
                                          </p:to>
                                        </p:set>
                                        <p:anim calcmode="lin" valueType="num">
                                          <p:cBhvr additive="base">
                                            <p:cTn id="27" dur="1000" fill="hold"/>
                                            <p:tgtEl>
                                              <p:spTgt spid="312"/>
                                            </p:tgtEl>
                                            <p:attrNameLst>
                                              <p:attrName>ppt_x</p:attrName>
                                            </p:attrNameLst>
                                          </p:cBhvr>
                                          <p:tavLst>
                                            <p:tav tm="0">
                                              <p:val>
                                                <p:strVal val="#ppt_x"/>
                                              </p:val>
                                            </p:tav>
                                            <p:tav tm="100000">
                                              <p:val>
                                                <p:strVal val="#ppt_x"/>
                                              </p:val>
                                            </p:tav>
                                          </p:tavLst>
                                        </p:anim>
                                        <p:anim calcmode="lin" valueType="num">
                                          <p:cBhvr additive="base">
                                            <p:cTn id="28" dur="1000" fill="hold"/>
                                            <p:tgtEl>
                                              <p:spTgt spid="312"/>
                                            </p:tgtEl>
                                            <p:attrNameLst>
                                              <p:attrName>ppt_y</p:attrName>
                                            </p:attrNameLst>
                                          </p:cBhvr>
                                          <p:tavLst>
                                            <p:tav tm="0">
                                              <p:val>
                                                <p:strVal val="0-#ppt_h/2"/>
                                              </p:val>
                                            </p:tav>
                                            <p:tav tm="100000">
                                              <p:val>
                                                <p:strVal val="#ppt_y"/>
                                              </p:val>
                                            </p:tav>
                                          </p:tavLst>
                                        </p:anim>
                                      </p:childTnLst>
                                    </p:cTn>
                                  </p:par>
                                  <p:par>
                                    <p:cTn id="29" presetID="32" presetClass="emph" presetSubtype="0" fill="hold" nodeType="withEffect">
                                      <p:stCondLst>
                                        <p:cond delay="800"/>
                                      </p:stCondLst>
                                      <p:childTnLst>
                                        <p:animRot by="120000">
                                          <p:cBhvr>
                                            <p:cTn id="30" dur="100" fill="hold">
                                              <p:stCondLst>
                                                <p:cond delay="0"/>
                                              </p:stCondLst>
                                            </p:cTn>
                                            <p:tgtEl>
                                              <p:spTgt spid="312"/>
                                            </p:tgtEl>
                                            <p:attrNameLst>
                                              <p:attrName>r</p:attrName>
                                            </p:attrNameLst>
                                          </p:cBhvr>
                                        </p:animRot>
                                        <p:animRot by="-240000">
                                          <p:cBhvr>
                                            <p:cTn id="31" dur="200" fill="hold">
                                              <p:stCondLst>
                                                <p:cond delay="200"/>
                                              </p:stCondLst>
                                            </p:cTn>
                                            <p:tgtEl>
                                              <p:spTgt spid="312"/>
                                            </p:tgtEl>
                                            <p:attrNameLst>
                                              <p:attrName>r</p:attrName>
                                            </p:attrNameLst>
                                          </p:cBhvr>
                                        </p:animRot>
                                        <p:animRot by="240000">
                                          <p:cBhvr>
                                            <p:cTn id="32" dur="200" fill="hold">
                                              <p:stCondLst>
                                                <p:cond delay="400"/>
                                              </p:stCondLst>
                                            </p:cTn>
                                            <p:tgtEl>
                                              <p:spTgt spid="312"/>
                                            </p:tgtEl>
                                            <p:attrNameLst>
                                              <p:attrName>r</p:attrName>
                                            </p:attrNameLst>
                                          </p:cBhvr>
                                        </p:animRot>
                                        <p:animRot by="-240000">
                                          <p:cBhvr>
                                            <p:cTn id="33" dur="200" fill="hold">
                                              <p:stCondLst>
                                                <p:cond delay="600"/>
                                              </p:stCondLst>
                                            </p:cTn>
                                            <p:tgtEl>
                                              <p:spTgt spid="312"/>
                                            </p:tgtEl>
                                            <p:attrNameLst>
                                              <p:attrName>r</p:attrName>
                                            </p:attrNameLst>
                                          </p:cBhvr>
                                        </p:animRot>
                                        <p:animRot by="120000">
                                          <p:cBhvr>
                                            <p:cTn id="34" dur="200" fill="hold">
                                              <p:stCondLst>
                                                <p:cond delay="800"/>
                                              </p:stCondLst>
                                            </p:cTn>
                                            <p:tgtEl>
                                              <p:spTgt spid="312"/>
                                            </p:tgtEl>
                                            <p:attrNameLst>
                                              <p:attrName>r</p:attrName>
                                            </p:attrNameLst>
                                          </p:cBhvr>
                                        </p:animRot>
                                      </p:childTnLst>
                                    </p:cTn>
                                  </p:par>
                                  <p:par>
                                    <p:cTn id="35" presetID="22" presetClass="entr" presetSubtype="8" fill="hold" nodeType="withEffect">
                                      <p:stCondLst>
                                        <p:cond delay="800"/>
                                      </p:stCondLst>
                                      <p:childTnLst>
                                        <p:set>
                                          <p:cBhvr>
                                            <p:cTn id="36" dur="1" fill="hold">
                                              <p:stCondLst>
                                                <p:cond delay="0"/>
                                              </p:stCondLst>
                                            </p:cTn>
                                            <p:tgtEl>
                                              <p:spTgt spid="210"/>
                                            </p:tgtEl>
                                            <p:attrNameLst>
                                              <p:attrName>style.visibility</p:attrName>
                                            </p:attrNameLst>
                                          </p:cBhvr>
                                          <p:to>
                                            <p:strVal val="visible"/>
                                          </p:to>
                                        </p:set>
                                        <p:animEffect transition="in" filter="wipe(left)">
                                          <p:cBhvr>
                                            <p:cTn id="37" dur="1000"/>
                                            <p:tgtEl>
                                              <p:spTgt spid="210"/>
                                            </p:tgtEl>
                                          </p:cBhvr>
                                        </p:animEffect>
                                      </p:childTnLst>
                                    </p:cTn>
                                  </p:par>
                                </p:childTnLst>
                              </p:cTn>
                            </p:par>
                            <p:par>
                              <p:cTn id="38" fill="hold">
                                <p:stCondLst>
                                  <p:cond delay="1800"/>
                                </p:stCondLst>
                                <p:childTnLst>
                                  <p:par>
                                    <p:cTn id="39" presetID="2" presetClass="entr" presetSubtype="1" fill="hold" nodeType="afterEffect" p14:presetBounceEnd="19000">
                                      <p:stCondLst>
                                        <p:cond delay="100"/>
                                      </p:stCondLst>
                                      <p:childTnLst>
                                        <p:set>
                                          <p:cBhvr>
                                            <p:cTn id="40" dur="1" fill="hold">
                                              <p:stCondLst>
                                                <p:cond delay="0"/>
                                              </p:stCondLst>
                                            </p:cTn>
                                            <p:tgtEl>
                                              <p:spTgt spid="11"/>
                                            </p:tgtEl>
                                            <p:attrNameLst>
                                              <p:attrName>style.visibility</p:attrName>
                                            </p:attrNameLst>
                                          </p:cBhvr>
                                          <p:to>
                                            <p:strVal val="visible"/>
                                          </p:to>
                                        </p:set>
                                        <p:anim calcmode="lin" valueType="num" p14:bounceEnd="19000">
                                          <p:cBhvr additive="base">
                                            <p:cTn id="41" dur="1000" fill="hold"/>
                                            <p:tgtEl>
                                              <p:spTgt spid="11"/>
                                            </p:tgtEl>
                                            <p:attrNameLst>
                                              <p:attrName>ppt_x</p:attrName>
                                            </p:attrNameLst>
                                          </p:cBhvr>
                                          <p:tavLst>
                                            <p:tav tm="0">
                                              <p:val>
                                                <p:strVal val="#ppt_x"/>
                                              </p:val>
                                            </p:tav>
                                            <p:tav tm="100000">
                                              <p:val>
                                                <p:strVal val="#ppt_x"/>
                                              </p:val>
                                            </p:tav>
                                          </p:tavLst>
                                        </p:anim>
                                        <p:anim calcmode="lin" valueType="num" p14:bounceEnd="19000">
                                          <p:cBhvr additive="base">
                                            <p:cTn id="42" dur="1000" fill="hold"/>
                                            <p:tgtEl>
                                              <p:spTgt spid="11"/>
                                            </p:tgtEl>
                                            <p:attrNameLst>
                                              <p:attrName>ppt_y</p:attrName>
                                            </p:attrNameLst>
                                          </p:cBhvr>
                                          <p:tavLst>
                                            <p:tav tm="0">
                                              <p:val>
                                                <p:strVal val="0-#ppt_h/2"/>
                                              </p:val>
                                            </p:tav>
                                            <p:tav tm="100000">
                                              <p:val>
                                                <p:strVal val="#ppt_y"/>
                                              </p:val>
                                            </p:tav>
                                          </p:tavLst>
                                        </p:anim>
                                      </p:childTnLst>
                                    </p:cTn>
                                  </p:par>
                                  <p:par>
                                    <p:cTn id="43" presetID="2" presetClass="entr" presetSubtype="1" fill="hold" nodeType="withEffect" p14:presetBounceEnd="19000">
                                      <p:stCondLst>
                                        <p:cond delay="400"/>
                                      </p:stCondLst>
                                      <p:childTnLst>
                                        <p:set>
                                          <p:cBhvr>
                                            <p:cTn id="44" dur="1" fill="hold">
                                              <p:stCondLst>
                                                <p:cond delay="0"/>
                                              </p:stCondLst>
                                            </p:cTn>
                                            <p:tgtEl>
                                              <p:spTgt spid="7"/>
                                            </p:tgtEl>
                                            <p:attrNameLst>
                                              <p:attrName>style.visibility</p:attrName>
                                            </p:attrNameLst>
                                          </p:cBhvr>
                                          <p:to>
                                            <p:strVal val="visible"/>
                                          </p:to>
                                        </p:set>
                                        <p:anim calcmode="lin" valueType="num" p14:bounceEnd="19000">
                                          <p:cBhvr additive="base">
                                            <p:cTn id="45" dur="1000" fill="hold"/>
                                            <p:tgtEl>
                                              <p:spTgt spid="7"/>
                                            </p:tgtEl>
                                            <p:attrNameLst>
                                              <p:attrName>ppt_x</p:attrName>
                                            </p:attrNameLst>
                                          </p:cBhvr>
                                          <p:tavLst>
                                            <p:tav tm="0">
                                              <p:val>
                                                <p:strVal val="#ppt_x"/>
                                              </p:val>
                                            </p:tav>
                                            <p:tav tm="100000">
                                              <p:val>
                                                <p:strVal val="#ppt_x"/>
                                              </p:val>
                                            </p:tav>
                                          </p:tavLst>
                                        </p:anim>
                                        <p:anim calcmode="lin" valueType="num" p14:bounceEnd="19000">
                                          <p:cBhvr additive="base">
                                            <p:cTn id="46" dur="1000" fill="hold"/>
                                            <p:tgtEl>
                                              <p:spTgt spid="7"/>
                                            </p:tgtEl>
                                            <p:attrNameLst>
                                              <p:attrName>ppt_y</p:attrName>
                                            </p:attrNameLst>
                                          </p:cBhvr>
                                          <p:tavLst>
                                            <p:tav tm="0">
                                              <p:val>
                                                <p:strVal val="0-#ppt_h/2"/>
                                              </p:val>
                                            </p:tav>
                                            <p:tav tm="100000">
                                              <p:val>
                                                <p:strVal val="#ppt_y"/>
                                              </p:val>
                                            </p:tav>
                                          </p:tavLst>
                                        </p:anim>
                                      </p:childTnLst>
                                    </p:cTn>
                                  </p:par>
                                  <p:par>
                                    <p:cTn id="47" presetID="2" presetClass="entr" presetSubtype="1" fill="hold" nodeType="withEffect" p14:presetBounceEnd="19000">
                                      <p:stCondLst>
                                        <p:cond delay="700"/>
                                      </p:stCondLst>
                                      <p:childTnLst>
                                        <p:set>
                                          <p:cBhvr>
                                            <p:cTn id="48" dur="1" fill="hold">
                                              <p:stCondLst>
                                                <p:cond delay="0"/>
                                              </p:stCondLst>
                                            </p:cTn>
                                            <p:tgtEl>
                                              <p:spTgt spid="16"/>
                                            </p:tgtEl>
                                            <p:attrNameLst>
                                              <p:attrName>style.visibility</p:attrName>
                                            </p:attrNameLst>
                                          </p:cBhvr>
                                          <p:to>
                                            <p:strVal val="visible"/>
                                          </p:to>
                                        </p:set>
                                        <p:anim calcmode="lin" valueType="num" p14:bounceEnd="19000">
                                          <p:cBhvr additive="base">
                                            <p:cTn id="49" dur="1000" fill="hold"/>
                                            <p:tgtEl>
                                              <p:spTgt spid="16"/>
                                            </p:tgtEl>
                                            <p:attrNameLst>
                                              <p:attrName>ppt_x</p:attrName>
                                            </p:attrNameLst>
                                          </p:cBhvr>
                                          <p:tavLst>
                                            <p:tav tm="0">
                                              <p:val>
                                                <p:strVal val="#ppt_x"/>
                                              </p:val>
                                            </p:tav>
                                            <p:tav tm="100000">
                                              <p:val>
                                                <p:strVal val="#ppt_x"/>
                                              </p:val>
                                            </p:tav>
                                          </p:tavLst>
                                        </p:anim>
                                        <p:anim calcmode="lin" valueType="num" p14:bounceEnd="19000">
                                          <p:cBhvr additive="base">
                                            <p:cTn id="50" dur="1000" fill="hold"/>
                                            <p:tgtEl>
                                              <p:spTgt spid="16"/>
                                            </p:tgtEl>
                                            <p:attrNameLst>
                                              <p:attrName>ppt_y</p:attrName>
                                            </p:attrNameLst>
                                          </p:cBhvr>
                                          <p:tavLst>
                                            <p:tav tm="0">
                                              <p:val>
                                                <p:strVal val="0-#ppt_h/2"/>
                                              </p:val>
                                            </p:tav>
                                            <p:tav tm="100000">
                                              <p:val>
                                                <p:strVal val="#ppt_y"/>
                                              </p:val>
                                            </p:tav>
                                          </p:tavLst>
                                        </p:anim>
                                      </p:childTnLst>
                                    </p:cTn>
                                  </p:par>
                                  <p:par>
                                    <p:cTn id="51" presetID="2" presetClass="entr" presetSubtype="1" fill="hold" nodeType="withEffect" p14:presetBounceEnd="19000">
                                      <p:stCondLst>
                                        <p:cond delay="1000"/>
                                      </p:stCondLst>
                                      <p:childTnLst>
                                        <p:set>
                                          <p:cBhvr>
                                            <p:cTn id="52" dur="1" fill="hold">
                                              <p:stCondLst>
                                                <p:cond delay="0"/>
                                              </p:stCondLst>
                                            </p:cTn>
                                            <p:tgtEl>
                                              <p:spTgt spid="13"/>
                                            </p:tgtEl>
                                            <p:attrNameLst>
                                              <p:attrName>style.visibility</p:attrName>
                                            </p:attrNameLst>
                                          </p:cBhvr>
                                          <p:to>
                                            <p:strVal val="visible"/>
                                          </p:to>
                                        </p:set>
                                        <p:anim calcmode="lin" valueType="num" p14:bounceEnd="19000">
                                          <p:cBhvr additive="base">
                                            <p:cTn id="53" dur="1000" fill="hold"/>
                                            <p:tgtEl>
                                              <p:spTgt spid="13"/>
                                            </p:tgtEl>
                                            <p:attrNameLst>
                                              <p:attrName>ppt_x</p:attrName>
                                            </p:attrNameLst>
                                          </p:cBhvr>
                                          <p:tavLst>
                                            <p:tav tm="0">
                                              <p:val>
                                                <p:strVal val="#ppt_x"/>
                                              </p:val>
                                            </p:tav>
                                            <p:tav tm="100000">
                                              <p:val>
                                                <p:strVal val="#ppt_x"/>
                                              </p:val>
                                            </p:tav>
                                          </p:tavLst>
                                        </p:anim>
                                        <p:anim calcmode="lin" valueType="num" p14:bounceEnd="19000">
                                          <p:cBhvr additive="base">
                                            <p:cTn id="54" dur="1000" fill="hold"/>
                                            <p:tgtEl>
                                              <p:spTgt spid="13"/>
                                            </p:tgtEl>
                                            <p:attrNameLst>
                                              <p:attrName>ppt_y</p:attrName>
                                            </p:attrNameLst>
                                          </p:cBhvr>
                                          <p:tavLst>
                                            <p:tav tm="0">
                                              <p:val>
                                                <p:strVal val="0-#ppt_h/2"/>
                                              </p:val>
                                            </p:tav>
                                            <p:tav tm="100000">
                                              <p:val>
                                                <p:strVal val="#ppt_y"/>
                                              </p:val>
                                            </p:tav>
                                          </p:tavLst>
                                        </p:anim>
                                      </p:childTnLst>
                                    </p:cTn>
                                  </p:par>
                                  <p:par>
                                    <p:cTn id="55" presetID="2" presetClass="entr" presetSubtype="1" fill="hold" nodeType="withEffect" p14:presetBounceEnd="19000">
                                      <p:stCondLst>
                                        <p:cond delay="1300"/>
                                      </p:stCondLst>
                                      <p:childTnLst>
                                        <p:set>
                                          <p:cBhvr>
                                            <p:cTn id="56" dur="1" fill="hold">
                                              <p:stCondLst>
                                                <p:cond delay="0"/>
                                              </p:stCondLst>
                                            </p:cTn>
                                            <p:tgtEl>
                                              <p:spTgt spid="245"/>
                                            </p:tgtEl>
                                            <p:attrNameLst>
                                              <p:attrName>style.visibility</p:attrName>
                                            </p:attrNameLst>
                                          </p:cBhvr>
                                          <p:to>
                                            <p:strVal val="visible"/>
                                          </p:to>
                                        </p:set>
                                        <p:anim calcmode="lin" valueType="num" p14:bounceEnd="19000">
                                          <p:cBhvr additive="base">
                                            <p:cTn id="57" dur="1000" fill="hold"/>
                                            <p:tgtEl>
                                              <p:spTgt spid="245"/>
                                            </p:tgtEl>
                                            <p:attrNameLst>
                                              <p:attrName>ppt_x</p:attrName>
                                            </p:attrNameLst>
                                          </p:cBhvr>
                                          <p:tavLst>
                                            <p:tav tm="0">
                                              <p:val>
                                                <p:strVal val="#ppt_x"/>
                                              </p:val>
                                            </p:tav>
                                            <p:tav tm="100000">
                                              <p:val>
                                                <p:strVal val="#ppt_x"/>
                                              </p:val>
                                            </p:tav>
                                          </p:tavLst>
                                        </p:anim>
                                        <p:anim calcmode="lin" valueType="num" p14:bounceEnd="19000">
                                          <p:cBhvr additive="base">
                                            <p:cTn id="58" dur="1000" fill="hold"/>
                                            <p:tgtEl>
                                              <p:spTgt spid="245"/>
                                            </p:tgtEl>
                                            <p:attrNameLst>
                                              <p:attrName>ppt_y</p:attrName>
                                            </p:attrNameLst>
                                          </p:cBhvr>
                                          <p:tavLst>
                                            <p:tav tm="0">
                                              <p:val>
                                                <p:strVal val="0-#ppt_h/2"/>
                                              </p:val>
                                            </p:tav>
                                            <p:tav tm="100000">
                                              <p:val>
                                                <p:strVal val="#ppt_y"/>
                                              </p:val>
                                            </p:tav>
                                          </p:tavLst>
                                        </p:anim>
                                      </p:childTnLst>
                                    </p:cTn>
                                  </p:par>
                                  <p:par>
                                    <p:cTn id="59" presetID="2" presetClass="entr" presetSubtype="1" fill="hold" nodeType="withEffect" p14:presetBounceEnd="19000">
                                      <p:stCondLst>
                                        <p:cond delay="1700"/>
                                      </p:stCondLst>
                                      <p:childTnLst>
                                        <p:set>
                                          <p:cBhvr>
                                            <p:cTn id="60" dur="1" fill="hold">
                                              <p:stCondLst>
                                                <p:cond delay="0"/>
                                              </p:stCondLst>
                                            </p:cTn>
                                            <p:tgtEl>
                                              <p:spTgt spid="5"/>
                                            </p:tgtEl>
                                            <p:attrNameLst>
                                              <p:attrName>style.visibility</p:attrName>
                                            </p:attrNameLst>
                                          </p:cBhvr>
                                          <p:to>
                                            <p:strVal val="visible"/>
                                          </p:to>
                                        </p:set>
                                        <p:anim calcmode="lin" valueType="num" p14:bounceEnd="19000">
                                          <p:cBhvr additive="base">
                                            <p:cTn id="61" dur="1000" fill="hold"/>
                                            <p:tgtEl>
                                              <p:spTgt spid="5"/>
                                            </p:tgtEl>
                                            <p:attrNameLst>
                                              <p:attrName>ppt_x</p:attrName>
                                            </p:attrNameLst>
                                          </p:cBhvr>
                                          <p:tavLst>
                                            <p:tav tm="0">
                                              <p:val>
                                                <p:strVal val="#ppt_x"/>
                                              </p:val>
                                            </p:tav>
                                            <p:tav tm="100000">
                                              <p:val>
                                                <p:strVal val="#ppt_x"/>
                                              </p:val>
                                            </p:tav>
                                          </p:tavLst>
                                        </p:anim>
                                        <p:anim calcmode="lin" valueType="num" p14:bounceEnd="19000">
                                          <p:cBhvr additive="base">
                                            <p:cTn id="62" dur="1000" fill="hold"/>
                                            <p:tgtEl>
                                              <p:spTgt spid="5"/>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withEffect">
                                      <p:stCondLst>
                                        <p:cond delay="0"/>
                                      </p:stCondLst>
                                      <p:childTnLst>
                                        <p:set>
                                          <p:cBhvr>
                                            <p:cTn id="6" dur="1" fill="hold">
                                              <p:stCondLst>
                                                <p:cond delay="0"/>
                                              </p:stCondLst>
                                            </p:cTn>
                                            <p:tgtEl>
                                              <p:spTgt spid="273"/>
                                            </p:tgtEl>
                                            <p:attrNameLst>
                                              <p:attrName>style.visibility</p:attrName>
                                            </p:attrNameLst>
                                          </p:cBhvr>
                                          <p:to>
                                            <p:strVal val="visible"/>
                                          </p:to>
                                        </p:set>
                                        <p:anim calcmode="lin" valueType="num">
                                          <p:cBhvr additive="base">
                                            <p:cTn id="7" dur="1000" fill="hold"/>
                                            <p:tgtEl>
                                              <p:spTgt spid="273"/>
                                            </p:tgtEl>
                                            <p:attrNameLst>
                                              <p:attrName>ppt_x</p:attrName>
                                            </p:attrNameLst>
                                          </p:cBhvr>
                                          <p:tavLst>
                                            <p:tav tm="0">
                                              <p:val>
                                                <p:strVal val="#ppt_x"/>
                                              </p:val>
                                            </p:tav>
                                            <p:tav tm="100000">
                                              <p:val>
                                                <p:strVal val="#ppt_x"/>
                                              </p:val>
                                            </p:tav>
                                          </p:tavLst>
                                        </p:anim>
                                        <p:anim calcmode="lin" valueType="num">
                                          <p:cBhvr additive="base">
                                            <p:cTn id="8" dur="1000" fill="hold"/>
                                            <p:tgtEl>
                                              <p:spTgt spid="273"/>
                                            </p:tgtEl>
                                            <p:attrNameLst>
                                              <p:attrName>ppt_y</p:attrName>
                                            </p:attrNameLst>
                                          </p:cBhvr>
                                          <p:tavLst>
                                            <p:tav tm="0">
                                              <p:val>
                                                <p:strVal val="0-#ppt_h/2"/>
                                              </p:val>
                                            </p:tav>
                                            <p:tav tm="100000">
                                              <p:val>
                                                <p:strVal val="#ppt_y"/>
                                              </p:val>
                                            </p:tav>
                                          </p:tavLst>
                                        </p:anim>
                                      </p:childTnLst>
                                    </p:cTn>
                                  </p:par>
                                  <p:par>
                                    <p:cTn id="9" presetID="32" presetClass="emph" presetSubtype="0" fill="hold" nodeType="withEffect">
                                      <p:stCondLst>
                                        <p:cond delay="200"/>
                                      </p:stCondLst>
                                      <p:childTnLst>
                                        <p:animRot by="120000">
                                          <p:cBhvr>
                                            <p:cTn id="10" dur="100" fill="hold">
                                              <p:stCondLst>
                                                <p:cond delay="0"/>
                                              </p:stCondLst>
                                            </p:cTn>
                                            <p:tgtEl>
                                              <p:spTgt spid="273"/>
                                            </p:tgtEl>
                                            <p:attrNameLst>
                                              <p:attrName>r</p:attrName>
                                            </p:attrNameLst>
                                          </p:cBhvr>
                                        </p:animRot>
                                        <p:animRot by="-240000">
                                          <p:cBhvr>
                                            <p:cTn id="11" dur="200" fill="hold">
                                              <p:stCondLst>
                                                <p:cond delay="200"/>
                                              </p:stCondLst>
                                            </p:cTn>
                                            <p:tgtEl>
                                              <p:spTgt spid="273"/>
                                            </p:tgtEl>
                                            <p:attrNameLst>
                                              <p:attrName>r</p:attrName>
                                            </p:attrNameLst>
                                          </p:cBhvr>
                                        </p:animRot>
                                        <p:animRot by="240000">
                                          <p:cBhvr>
                                            <p:cTn id="12" dur="200" fill="hold">
                                              <p:stCondLst>
                                                <p:cond delay="400"/>
                                              </p:stCondLst>
                                            </p:cTn>
                                            <p:tgtEl>
                                              <p:spTgt spid="273"/>
                                            </p:tgtEl>
                                            <p:attrNameLst>
                                              <p:attrName>r</p:attrName>
                                            </p:attrNameLst>
                                          </p:cBhvr>
                                        </p:animRot>
                                        <p:animRot by="-240000">
                                          <p:cBhvr>
                                            <p:cTn id="13" dur="200" fill="hold">
                                              <p:stCondLst>
                                                <p:cond delay="600"/>
                                              </p:stCondLst>
                                            </p:cTn>
                                            <p:tgtEl>
                                              <p:spTgt spid="273"/>
                                            </p:tgtEl>
                                            <p:attrNameLst>
                                              <p:attrName>r</p:attrName>
                                            </p:attrNameLst>
                                          </p:cBhvr>
                                        </p:animRot>
                                        <p:animRot by="120000">
                                          <p:cBhvr>
                                            <p:cTn id="14" dur="200" fill="hold">
                                              <p:stCondLst>
                                                <p:cond delay="800"/>
                                              </p:stCondLst>
                                            </p:cTn>
                                            <p:tgtEl>
                                              <p:spTgt spid="273"/>
                                            </p:tgtEl>
                                            <p:attrNameLst>
                                              <p:attrName>r</p:attrName>
                                            </p:attrNameLst>
                                          </p:cBhvr>
                                        </p:animRot>
                                      </p:childTnLst>
                                    </p:cTn>
                                  </p:par>
                                  <p:par>
                                    <p:cTn id="15" presetID="2" presetClass="entr" presetSubtype="1" fill="hold" nodeType="withEffect">
                                      <p:stCondLst>
                                        <p:cond delay="200"/>
                                      </p:stCondLst>
                                      <p:childTnLst>
                                        <p:set>
                                          <p:cBhvr>
                                            <p:cTn id="16" dur="1" fill="hold">
                                              <p:stCondLst>
                                                <p:cond delay="0"/>
                                              </p:stCondLst>
                                            </p:cTn>
                                            <p:tgtEl>
                                              <p:spTgt spid="289"/>
                                            </p:tgtEl>
                                            <p:attrNameLst>
                                              <p:attrName>style.visibility</p:attrName>
                                            </p:attrNameLst>
                                          </p:cBhvr>
                                          <p:to>
                                            <p:strVal val="visible"/>
                                          </p:to>
                                        </p:set>
                                        <p:anim calcmode="lin" valueType="num">
                                          <p:cBhvr additive="base">
                                            <p:cTn id="17" dur="1000" fill="hold"/>
                                            <p:tgtEl>
                                              <p:spTgt spid="289"/>
                                            </p:tgtEl>
                                            <p:attrNameLst>
                                              <p:attrName>ppt_x</p:attrName>
                                            </p:attrNameLst>
                                          </p:cBhvr>
                                          <p:tavLst>
                                            <p:tav tm="0">
                                              <p:val>
                                                <p:strVal val="#ppt_x"/>
                                              </p:val>
                                            </p:tav>
                                            <p:tav tm="100000">
                                              <p:val>
                                                <p:strVal val="#ppt_x"/>
                                              </p:val>
                                            </p:tav>
                                          </p:tavLst>
                                        </p:anim>
                                        <p:anim calcmode="lin" valueType="num">
                                          <p:cBhvr additive="base">
                                            <p:cTn id="18" dur="1000" fill="hold"/>
                                            <p:tgtEl>
                                              <p:spTgt spid="289"/>
                                            </p:tgtEl>
                                            <p:attrNameLst>
                                              <p:attrName>ppt_y</p:attrName>
                                            </p:attrNameLst>
                                          </p:cBhvr>
                                          <p:tavLst>
                                            <p:tav tm="0">
                                              <p:val>
                                                <p:strVal val="0-#ppt_h/2"/>
                                              </p:val>
                                            </p:tav>
                                            <p:tav tm="100000">
                                              <p:val>
                                                <p:strVal val="#ppt_y"/>
                                              </p:val>
                                            </p:tav>
                                          </p:tavLst>
                                        </p:anim>
                                      </p:childTnLst>
                                    </p:cTn>
                                  </p:par>
                                  <p:par>
                                    <p:cTn id="19" presetID="32" presetClass="emph" presetSubtype="0" fill="hold" nodeType="withEffect">
                                      <p:stCondLst>
                                        <p:cond delay="400"/>
                                      </p:stCondLst>
                                      <p:childTnLst>
                                        <p:animRot by="120000">
                                          <p:cBhvr>
                                            <p:cTn id="20" dur="100" fill="hold">
                                              <p:stCondLst>
                                                <p:cond delay="0"/>
                                              </p:stCondLst>
                                            </p:cTn>
                                            <p:tgtEl>
                                              <p:spTgt spid="289"/>
                                            </p:tgtEl>
                                            <p:attrNameLst>
                                              <p:attrName>r</p:attrName>
                                            </p:attrNameLst>
                                          </p:cBhvr>
                                        </p:animRot>
                                        <p:animRot by="-240000">
                                          <p:cBhvr>
                                            <p:cTn id="21" dur="200" fill="hold">
                                              <p:stCondLst>
                                                <p:cond delay="200"/>
                                              </p:stCondLst>
                                            </p:cTn>
                                            <p:tgtEl>
                                              <p:spTgt spid="289"/>
                                            </p:tgtEl>
                                            <p:attrNameLst>
                                              <p:attrName>r</p:attrName>
                                            </p:attrNameLst>
                                          </p:cBhvr>
                                        </p:animRot>
                                        <p:animRot by="240000">
                                          <p:cBhvr>
                                            <p:cTn id="22" dur="200" fill="hold">
                                              <p:stCondLst>
                                                <p:cond delay="400"/>
                                              </p:stCondLst>
                                            </p:cTn>
                                            <p:tgtEl>
                                              <p:spTgt spid="289"/>
                                            </p:tgtEl>
                                            <p:attrNameLst>
                                              <p:attrName>r</p:attrName>
                                            </p:attrNameLst>
                                          </p:cBhvr>
                                        </p:animRot>
                                        <p:animRot by="-240000">
                                          <p:cBhvr>
                                            <p:cTn id="23" dur="200" fill="hold">
                                              <p:stCondLst>
                                                <p:cond delay="600"/>
                                              </p:stCondLst>
                                            </p:cTn>
                                            <p:tgtEl>
                                              <p:spTgt spid="289"/>
                                            </p:tgtEl>
                                            <p:attrNameLst>
                                              <p:attrName>r</p:attrName>
                                            </p:attrNameLst>
                                          </p:cBhvr>
                                        </p:animRot>
                                        <p:animRot by="120000">
                                          <p:cBhvr>
                                            <p:cTn id="24" dur="200" fill="hold">
                                              <p:stCondLst>
                                                <p:cond delay="800"/>
                                              </p:stCondLst>
                                            </p:cTn>
                                            <p:tgtEl>
                                              <p:spTgt spid="289"/>
                                            </p:tgtEl>
                                            <p:attrNameLst>
                                              <p:attrName>r</p:attrName>
                                            </p:attrNameLst>
                                          </p:cBhvr>
                                        </p:animRot>
                                      </p:childTnLst>
                                    </p:cTn>
                                  </p:par>
                                  <p:par>
                                    <p:cTn id="25" presetID="2" presetClass="entr" presetSubtype="1" fill="hold" nodeType="withEffect">
                                      <p:stCondLst>
                                        <p:cond delay="400"/>
                                      </p:stCondLst>
                                      <p:childTnLst>
                                        <p:set>
                                          <p:cBhvr>
                                            <p:cTn id="26" dur="1" fill="hold">
                                              <p:stCondLst>
                                                <p:cond delay="0"/>
                                              </p:stCondLst>
                                            </p:cTn>
                                            <p:tgtEl>
                                              <p:spTgt spid="312"/>
                                            </p:tgtEl>
                                            <p:attrNameLst>
                                              <p:attrName>style.visibility</p:attrName>
                                            </p:attrNameLst>
                                          </p:cBhvr>
                                          <p:to>
                                            <p:strVal val="visible"/>
                                          </p:to>
                                        </p:set>
                                        <p:anim calcmode="lin" valueType="num">
                                          <p:cBhvr additive="base">
                                            <p:cTn id="27" dur="1000" fill="hold"/>
                                            <p:tgtEl>
                                              <p:spTgt spid="312"/>
                                            </p:tgtEl>
                                            <p:attrNameLst>
                                              <p:attrName>ppt_x</p:attrName>
                                            </p:attrNameLst>
                                          </p:cBhvr>
                                          <p:tavLst>
                                            <p:tav tm="0">
                                              <p:val>
                                                <p:strVal val="#ppt_x"/>
                                              </p:val>
                                            </p:tav>
                                            <p:tav tm="100000">
                                              <p:val>
                                                <p:strVal val="#ppt_x"/>
                                              </p:val>
                                            </p:tav>
                                          </p:tavLst>
                                        </p:anim>
                                        <p:anim calcmode="lin" valueType="num">
                                          <p:cBhvr additive="base">
                                            <p:cTn id="28" dur="1000" fill="hold"/>
                                            <p:tgtEl>
                                              <p:spTgt spid="312"/>
                                            </p:tgtEl>
                                            <p:attrNameLst>
                                              <p:attrName>ppt_y</p:attrName>
                                            </p:attrNameLst>
                                          </p:cBhvr>
                                          <p:tavLst>
                                            <p:tav tm="0">
                                              <p:val>
                                                <p:strVal val="0-#ppt_h/2"/>
                                              </p:val>
                                            </p:tav>
                                            <p:tav tm="100000">
                                              <p:val>
                                                <p:strVal val="#ppt_y"/>
                                              </p:val>
                                            </p:tav>
                                          </p:tavLst>
                                        </p:anim>
                                      </p:childTnLst>
                                    </p:cTn>
                                  </p:par>
                                  <p:par>
                                    <p:cTn id="29" presetID="32" presetClass="emph" presetSubtype="0" fill="hold" nodeType="withEffect">
                                      <p:stCondLst>
                                        <p:cond delay="800"/>
                                      </p:stCondLst>
                                      <p:childTnLst>
                                        <p:animRot by="120000">
                                          <p:cBhvr>
                                            <p:cTn id="30" dur="100" fill="hold">
                                              <p:stCondLst>
                                                <p:cond delay="0"/>
                                              </p:stCondLst>
                                            </p:cTn>
                                            <p:tgtEl>
                                              <p:spTgt spid="312"/>
                                            </p:tgtEl>
                                            <p:attrNameLst>
                                              <p:attrName>r</p:attrName>
                                            </p:attrNameLst>
                                          </p:cBhvr>
                                        </p:animRot>
                                        <p:animRot by="-240000">
                                          <p:cBhvr>
                                            <p:cTn id="31" dur="200" fill="hold">
                                              <p:stCondLst>
                                                <p:cond delay="200"/>
                                              </p:stCondLst>
                                            </p:cTn>
                                            <p:tgtEl>
                                              <p:spTgt spid="312"/>
                                            </p:tgtEl>
                                            <p:attrNameLst>
                                              <p:attrName>r</p:attrName>
                                            </p:attrNameLst>
                                          </p:cBhvr>
                                        </p:animRot>
                                        <p:animRot by="240000">
                                          <p:cBhvr>
                                            <p:cTn id="32" dur="200" fill="hold">
                                              <p:stCondLst>
                                                <p:cond delay="400"/>
                                              </p:stCondLst>
                                            </p:cTn>
                                            <p:tgtEl>
                                              <p:spTgt spid="312"/>
                                            </p:tgtEl>
                                            <p:attrNameLst>
                                              <p:attrName>r</p:attrName>
                                            </p:attrNameLst>
                                          </p:cBhvr>
                                        </p:animRot>
                                        <p:animRot by="-240000">
                                          <p:cBhvr>
                                            <p:cTn id="33" dur="200" fill="hold">
                                              <p:stCondLst>
                                                <p:cond delay="600"/>
                                              </p:stCondLst>
                                            </p:cTn>
                                            <p:tgtEl>
                                              <p:spTgt spid="312"/>
                                            </p:tgtEl>
                                            <p:attrNameLst>
                                              <p:attrName>r</p:attrName>
                                            </p:attrNameLst>
                                          </p:cBhvr>
                                        </p:animRot>
                                        <p:animRot by="120000">
                                          <p:cBhvr>
                                            <p:cTn id="34" dur="200" fill="hold">
                                              <p:stCondLst>
                                                <p:cond delay="800"/>
                                              </p:stCondLst>
                                            </p:cTn>
                                            <p:tgtEl>
                                              <p:spTgt spid="312"/>
                                            </p:tgtEl>
                                            <p:attrNameLst>
                                              <p:attrName>r</p:attrName>
                                            </p:attrNameLst>
                                          </p:cBhvr>
                                        </p:animRot>
                                      </p:childTnLst>
                                    </p:cTn>
                                  </p:par>
                                  <p:par>
                                    <p:cTn id="35" presetID="22" presetClass="entr" presetSubtype="8" fill="hold" nodeType="withEffect">
                                      <p:stCondLst>
                                        <p:cond delay="800"/>
                                      </p:stCondLst>
                                      <p:childTnLst>
                                        <p:set>
                                          <p:cBhvr>
                                            <p:cTn id="36" dur="1" fill="hold">
                                              <p:stCondLst>
                                                <p:cond delay="0"/>
                                              </p:stCondLst>
                                            </p:cTn>
                                            <p:tgtEl>
                                              <p:spTgt spid="210"/>
                                            </p:tgtEl>
                                            <p:attrNameLst>
                                              <p:attrName>style.visibility</p:attrName>
                                            </p:attrNameLst>
                                          </p:cBhvr>
                                          <p:to>
                                            <p:strVal val="visible"/>
                                          </p:to>
                                        </p:set>
                                        <p:animEffect transition="in" filter="wipe(left)">
                                          <p:cBhvr>
                                            <p:cTn id="37" dur="1000"/>
                                            <p:tgtEl>
                                              <p:spTgt spid="210"/>
                                            </p:tgtEl>
                                          </p:cBhvr>
                                        </p:animEffect>
                                      </p:childTnLst>
                                    </p:cTn>
                                  </p:par>
                                </p:childTnLst>
                              </p:cTn>
                            </p:par>
                            <p:par>
                              <p:cTn id="38" fill="hold">
                                <p:stCondLst>
                                  <p:cond delay="1800"/>
                                </p:stCondLst>
                                <p:childTnLst>
                                  <p:par>
                                    <p:cTn id="39" presetID="2" presetClass="entr" presetSubtype="1" fill="hold" nodeType="afterEffect">
                                      <p:stCondLst>
                                        <p:cond delay="100"/>
                                      </p:stCondLst>
                                      <p:childTnLst>
                                        <p:set>
                                          <p:cBhvr>
                                            <p:cTn id="40" dur="1" fill="hold">
                                              <p:stCondLst>
                                                <p:cond delay="0"/>
                                              </p:stCondLst>
                                            </p:cTn>
                                            <p:tgtEl>
                                              <p:spTgt spid="11"/>
                                            </p:tgtEl>
                                            <p:attrNameLst>
                                              <p:attrName>style.visibility</p:attrName>
                                            </p:attrNameLst>
                                          </p:cBhvr>
                                          <p:to>
                                            <p:strVal val="visible"/>
                                          </p:to>
                                        </p:set>
                                        <p:anim calcmode="lin" valueType="num">
                                          <p:cBhvr additive="base">
                                            <p:cTn id="41" dur="1000" fill="hold"/>
                                            <p:tgtEl>
                                              <p:spTgt spid="11"/>
                                            </p:tgtEl>
                                            <p:attrNameLst>
                                              <p:attrName>ppt_x</p:attrName>
                                            </p:attrNameLst>
                                          </p:cBhvr>
                                          <p:tavLst>
                                            <p:tav tm="0">
                                              <p:val>
                                                <p:strVal val="#ppt_x"/>
                                              </p:val>
                                            </p:tav>
                                            <p:tav tm="100000">
                                              <p:val>
                                                <p:strVal val="#ppt_x"/>
                                              </p:val>
                                            </p:tav>
                                          </p:tavLst>
                                        </p:anim>
                                        <p:anim calcmode="lin" valueType="num">
                                          <p:cBhvr additive="base">
                                            <p:cTn id="42" dur="1000" fill="hold"/>
                                            <p:tgtEl>
                                              <p:spTgt spid="11"/>
                                            </p:tgtEl>
                                            <p:attrNameLst>
                                              <p:attrName>ppt_y</p:attrName>
                                            </p:attrNameLst>
                                          </p:cBhvr>
                                          <p:tavLst>
                                            <p:tav tm="0">
                                              <p:val>
                                                <p:strVal val="0-#ppt_h/2"/>
                                              </p:val>
                                            </p:tav>
                                            <p:tav tm="100000">
                                              <p:val>
                                                <p:strVal val="#ppt_y"/>
                                              </p:val>
                                            </p:tav>
                                          </p:tavLst>
                                        </p:anim>
                                      </p:childTnLst>
                                    </p:cTn>
                                  </p:par>
                                  <p:par>
                                    <p:cTn id="43" presetID="2" presetClass="entr" presetSubtype="1" fill="hold" nodeType="withEffect">
                                      <p:stCondLst>
                                        <p:cond delay="400"/>
                                      </p:stCondLst>
                                      <p:childTnLst>
                                        <p:set>
                                          <p:cBhvr>
                                            <p:cTn id="44" dur="1" fill="hold">
                                              <p:stCondLst>
                                                <p:cond delay="0"/>
                                              </p:stCondLst>
                                            </p:cTn>
                                            <p:tgtEl>
                                              <p:spTgt spid="7"/>
                                            </p:tgtEl>
                                            <p:attrNameLst>
                                              <p:attrName>style.visibility</p:attrName>
                                            </p:attrNameLst>
                                          </p:cBhvr>
                                          <p:to>
                                            <p:strVal val="visible"/>
                                          </p:to>
                                        </p:set>
                                        <p:anim calcmode="lin" valueType="num">
                                          <p:cBhvr additive="base">
                                            <p:cTn id="45" dur="1000" fill="hold"/>
                                            <p:tgtEl>
                                              <p:spTgt spid="7"/>
                                            </p:tgtEl>
                                            <p:attrNameLst>
                                              <p:attrName>ppt_x</p:attrName>
                                            </p:attrNameLst>
                                          </p:cBhvr>
                                          <p:tavLst>
                                            <p:tav tm="0">
                                              <p:val>
                                                <p:strVal val="#ppt_x"/>
                                              </p:val>
                                            </p:tav>
                                            <p:tav tm="100000">
                                              <p:val>
                                                <p:strVal val="#ppt_x"/>
                                              </p:val>
                                            </p:tav>
                                          </p:tavLst>
                                        </p:anim>
                                        <p:anim calcmode="lin" valueType="num">
                                          <p:cBhvr additive="base">
                                            <p:cTn id="46" dur="1000" fill="hold"/>
                                            <p:tgtEl>
                                              <p:spTgt spid="7"/>
                                            </p:tgtEl>
                                            <p:attrNameLst>
                                              <p:attrName>ppt_y</p:attrName>
                                            </p:attrNameLst>
                                          </p:cBhvr>
                                          <p:tavLst>
                                            <p:tav tm="0">
                                              <p:val>
                                                <p:strVal val="0-#ppt_h/2"/>
                                              </p:val>
                                            </p:tav>
                                            <p:tav tm="100000">
                                              <p:val>
                                                <p:strVal val="#ppt_y"/>
                                              </p:val>
                                            </p:tav>
                                          </p:tavLst>
                                        </p:anim>
                                      </p:childTnLst>
                                    </p:cTn>
                                  </p:par>
                                  <p:par>
                                    <p:cTn id="47" presetID="2" presetClass="entr" presetSubtype="1" fill="hold" nodeType="withEffect">
                                      <p:stCondLst>
                                        <p:cond delay="700"/>
                                      </p:stCondLst>
                                      <p:childTnLst>
                                        <p:set>
                                          <p:cBhvr>
                                            <p:cTn id="48" dur="1" fill="hold">
                                              <p:stCondLst>
                                                <p:cond delay="0"/>
                                              </p:stCondLst>
                                            </p:cTn>
                                            <p:tgtEl>
                                              <p:spTgt spid="16"/>
                                            </p:tgtEl>
                                            <p:attrNameLst>
                                              <p:attrName>style.visibility</p:attrName>
                                            </p:attrNameLst>
                                          </p:cBhvr>
                                          <p:to>
                                            <p:strVal val="visible"/>
                                          </p:to>
                                        </p:set>
                                        <p:anim calcmode="lin" valueType="num">
                                          <p:cBhvr additive="base">
                                            <p:cTn id="49" dur="1000" fill="hold"/>
                                            <p:tgtEl>
                                              <p:spTgt spid="16"/>
                                            </p:tgtEl>
                                            <p:attrNameLst>
                                              <p:attrName>ppt_x</p:attrName>
                                            </p:attrNameLst>
                                          </p:cBhvr>
                                          <p:tavLst>
                                            <p:tav tm="0">
                                              <p:val>
                                                <p:strVal val="#ppt_x"/>
                                              </p:val>
                                            </p:tav>
                                            <p:tav tm="100000">
                                              <p:val>
                                                <p:strVal val="#ppt_x"/>
                                              </p:val>
                                            </p:tav>
                                          </p:tavLst>
                                        </p:anim>
                                        <p:anim calcmode="lin" valueType="num">
                                          <p:cBhvr additive="base">
                                            <p:cTn id="50" dur="1000" fill="hold"/>
                                            <p:tgtEl>
                                              <p:spTgt spid="16"/>
                                            </p:tgtEl>
                                            <p:attrNameLst>
                                              <p:attrName>ppt_y</p:attrName>
                                            </p:attrNameLst>
                                          </p:cBhvr>
                                          <p:tavLst>
                                            <p:tav tm="0">
                                              <p:val>
                                                <p:strVal val="0-#ppt_h/2"/>
                                              </p:val>
                                            </p:tav>
                                            <p:tav tm="100000">
                                              <p:val>
                                                <p:strVal val="#ppt_y"/>
                                              </p:val>
                                            </p:tav>
                                          </p:tavLst>
                                        </p:anim>
                                      </p:childTnLst>
                                    </p:cTn>
                                  </p:par>
                                  <p:par>
                                    <p:cTn id="51" presetID="2" presetClass="entr" presetSubtype="1" fill="hold" nodeType="withEffect">
                                      <p:stCondLst>
                                        <p:cond delay="1000"/>
                                      </p:stCondLst>
                                      <p:childTnLst>
                                        <p:set>
                                          <p:cBhvr>
                                            <p:cTn id="52" dur="1" fill="hold">
                                              <p:stCondLst>
                                                <p:cond delay="0"/>
                                              </p:stCondLst>
                                            </p:cTn>
                                            <p:tgtEl>
                                              <p:spTgt spid="13"/>
                                            </p:tgtEl>
                                            <p:attrNameLst>
                                              <p:attrName>style.visibility</p:attrName>
                                            </p:attrNameLst>
                                          </p:cBhvr>
                                          <p:to>
                                            <p:strVal val="visible"/>
                                          </p:to>
                                        </p:set>
                                        <p:anim calcmode="lin" valueType="num">
                                          <p:cBhvr additive="base">
                                            <p:cTn id="53" dur="1000" fill="hold"/>
                                            <p:tgtEl>
                                              <p:spTgt spid="13"/>
                                            </p:tgtEl>
                                            <p:attrNameLst>
                                              <p:attrName>ppt_x</p:attrName>
                                            </p:attrNameLst>
                                          </p:cBhvr>
                                          <p:tavLst>
                                            <p:tav tm="0">
                                              <p:val>
                                                <p:strVal val="#ppt_x"/>
                                              </p:val>
                                            </p:tav>
                                            <p:tav tm="100000">
                                              <p:val>
                                                <p:strVal val="#ppt_x"/>
                                              </p:val>
                                            </p:tav>
                                          </p:tavLst>
                                        </p:anim>
                                        <p:anim calcmode="lin" valueType="num">
                                          <p:cBhvr additive="base">
                                            <p:cTn id="54" dur="1000" fill="hold"/>
                                            <p:tgtEl>
                                              <p:spTgt spid="13"/>
                                            </p:tgtEl>
                                            <p:attrNameLst>
                                              <p:attrName>ppt_y</p:attrName>
                                            </p:attrNameLst>
                                          </p:cBhvr>
                                          <p:tavLst>
                                            <p:tav tm="0">
                                              <p:val>
                                                <p:strVal val="0-#ppt_h/2"/>
                                              </p:val>
                                            </p:tav>
                                            <p:tav tm="100000">
                                              <p:val>
                                                <p:strVal val="#ppt_y"/>
                                              </p:val>
                                            </p:tav>
                                          </p:tavLst>
                                        </p:anim>
                                      </p:childTnLst>
                                    </p:cTn>
                                  </p:par>
                                  <p:par>
                                    <p:cTn id="55" presetID="2" presetClass="entr" presetSubtype="1" fill="hold" nodeType="withEffect">
                                      <p:stCondLst>
                                        <p:cond delay="1300"/>
                                      </p:stCondLst>
                                      <p:childTnLst>
                                        <p:set>
                                          <p:cBhvr>
                                            <p:cTn id="56" dur="1" fill="hold">
                                              <p:stCondLst>
                                                <p:cond delay="0"/>
                                              </p:stCondLst>
                                            </p:cTn>
                                            <p:tgtEl>
                                              <p:spTgt spid="245"/>
                                            </p:tgtEl>
                                            <p:attrNameLst>
                                              <p:attrName>style.visibility</p:attrName>
                                            </p:attrNameLst>
                                          </p:cBhvr>
                                          <p:to>
                                            <p:strVal val="visible"/>
                                          </p:to>
                                        </p:set>
                                        <p:anim calcmode="lin" valueType="num">
                                          <p:cBhvr additive="base">
                                            <p:cTn id="57" dur="1000" fill="hold"/>
                                            <p:tgtEl>
                                              <p:spTgt spid="245"/>
                                            </p:tgtEl>
                                            <p:attrNameLst>
                                              <p:attrName>ppt_x</p:attrName>
                                            </p:attrNameLst>
                                          </p:cBhvr>
                                          <p:tavLst>
                                            <p:tav tm="0">
                                              <p:val>
                                                <p:strVal val="#ppt_x"/>
                                              </p:val>
                                            </p:tav>
                                            <p:tav tm="100000">
                                              <p:val>
                                                <p:strVal val="#ppt_x"/>
                                              </p:val>
                                            </p:tav>
                                          </p:tavLst>
                                        </p:anim>
                                        <p:anim calcmode="lin" valueType="num">
                                          <p:cBhvr additive="base">
                                            <p:cTn id="58" dur="1000" fill="hold"/>
                                            <p:tgtEl>
                                              <p:spTgt spid="245"/>
                                            </p:tgtEl>
                                            <p:attrNameLst>
                                              <p:attrName>ppt_y</p:attrName>
                                            </p:attrNameLst>
                                          </p:cBhvr>
                                          <p:tavLst>
                                            <p:tav tm="0">
                                              <p:val>
                                                <p:strVal val="0-#ppt_h/2"/>
                                              </p:val>
                                            </p:tav>
                                            <p:tav tm="100000">
                                              <p:val>
                                                <p:strVal val="#ppt_y"/>
                                              </p:val>
                                            </p:tav>
                                          </p:tavLst>
                                        </p:anim>
                                      </p:childTnLst>
                                    </p:cTn>
                                  </p:par>
                                  <p:par>
                                    <p:cTn id="59" presetID="2" presetClass="entr" presetSubtype="1" fill="hold" nodeType="withEffect">
                                      <p:stCondLst>
                                        <p:cond delay="1700"/>
                                      </p:stCondLst>
                                      <p:childTnLst>
                                        <p:set>
                                          <p:cBhvr>
                                            <p:cTn id="60" dur="1" fill="hold">
                                              <p:stCondLst>
                                                <p:cond delay="0"/>
                                              </p:stCondLst>
                                            </p:cTn>
                                            <p:tgtEl>
                                              <p:spTgt spid="5"/>
                                            </p:tgtEl>
                                            <p:attrNameLst>
                                              <p:attrName>style.visibility</p:attrName>
                                            </p:attrNameLst>
                                          </p:cBhvr>
                                          <p:to>
                                            <p:strVal val="visible"/>
                                          </p:to>
                                        </p:set>
                                        <p:anim calcmode="lin" valueType="num">
                                          <p:cBhvr additive="base">
                                            <p:cTn id="61" dur="1000" fill="hold"/>
                                            <p:tgtEl>
                                              <p:spTgt spid="5"/>
                                            </p:tgtEl>
                                            <p:attrNameLst>
                                              <p:attrName>ppt_x</p:attrName>
                                            </p:attrNameLst>
                                          </p:cBhvr>
                                          <p:tavLst>
                                            <p:tav tm="0">
                                              <p:val>
                                                <p:strVal val="#ppt_x"/>
                                              </p:val>
                                            </p:tav>
                                            <p:tav tm="100000">
                                              <p:val>
                                                <p:strVal val="#ppt_x"/>
                                              </p:val>
                                            </p:tav>
                                          </p:tavLst>
                                        </p:anim>
                                        <p:anim calcmode="lin" valueType="num">
                                          <p:cBhvr additive="base">
                                            <p:cTn id="62" dur="1000" fill="hold"/>
                                            <p:tgtEl>
                                              <p:spTgt spid="5"/>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mc:Fallback>
  </mc:AlternateContent>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4" name="Right Arrow 443"/>
          <p:cNvSpPr/>
          <p:nvPr/>
        </p:nvSpPr>
        <p:spPr>
          <a:xfrm>
            <a:off x="2575294" y="4326243"/>
            <a:ext cx="489663" cy="199354"/>
          </a:xfrm>
          <a:prstGeom prst="rightArrow">
            <a:avLst>
              <a:gd name="adj1" fmla="val 72174"/>
              <a:gd name="adj2" fmla="val 63304"/>
            </a:avLst>
          </a:prstGeom>
          <a:solidFill>
            <a:schemeClr val="tx1">
              <a:lumMod val="75000"/>
              <a:alpha val="54000"/>
            </a:schemeClr>
          </a:solidFill>
          <a:ln>
            <a:gradFill>
              <a:gsLst>
                <a:gs pos="0">
                  <a:schemeClr val="accent5">
                    <a:lumMod val="20000"/>
                    <a:lumOff val="80000"/>
                  </a:schemeClr>
                </a:gs>
                <a:gs pos="100000">
                  <a:schemeClr val="accent5"/>
                </a:gs>
              </a:gsLst>
              <a:lin ang="5400000" scaled="1"/>
            </a:gra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0">
            <a:normAutofit fontScale="77500" lnSpcReduction="20000"/>
          </a:bodyPr>
          <a:lstStyle/>
          <a:p>
            <a:pPr algn="ctr"/>
            <a:endParaRPr lang="en-US"/>
          </a:p>
        </p:txBody>
      </p:sp>
      <p:grpSp>
        <p:nvGrpSpPr>
          <p:cNvPr id="476" name="Group 204"/>
          <p:cNvGrpSpPr>
            <a:grpSpLocks/>
          </p:cNvGrpSpPr>
          <p:nvPr/>
        </p:nvGrpSpPr>
        <p:grpSpPr bwMode="auto">
          <a:xfrm>
            <a:off x="7166188" y="2034757"/>
            <a:ext cx="1497549" cy="1091230"/>
            <a:chOff x="3658" y="852"/>
            <a:chExt cx="1986" cy="1447"/>
          </a:xfrm>
        </p:grpSpPr>
        <p:sp>
          <p:nvSpPr>
            <p:cNvPr id="477" name="Freeform 476"/>
            <p:cNvSpPr>
              <a:spLocks noChangeArrowheads="1"/>
            </p:cNvSpPr>
            <p:nvPr/>
          </p:nvSpPr>
          <p:spPr bwMode="auto">
            <a:xfrm>
              <a:off x="3658" y="1419"/>
              <a:ext cx="662" cy="880"/>
            </a:xfrm>
            <a:custGeom>
              <a:avLst/>
              <a:gdLst>
                <a:gd name="T0" fmla="*/ 2921 w 2922"/>
                <a:gd name="T1" fmla="*/ 3879 h 3880"/>
                <a:gd name="T2" fmla="*/ 0 w 2922"/>
                <a:gd name="T3" fmla="*/ 2629 h 3880"/>
                <a:gd name="T4" fmla="*/ 0 w 2922"/>
                <a:gd name="T5" fmla="*/ 0 h 3880"/>
                <a:gd name="T6" fmla="*/ 2921 w 2922"/>
                <a:gd name="T7" fmla="*/ 1251 h 3880"/>
                <a:gd name="T8" fmla="*/ 2921 w 2922"/>
                <a:gd name="T9" fmla="*/ 3879 h 3880"/>
              </a:gdLst>
              <a:ahLst/>
              <a:cxnLst>
                <a:cxn ang="0">
                  <a:pos x="T0" y="T1"/>
                </a:cxn>
                <a:cxn ang="0">
                  <a:pos x="T2" y="T3"/>
                </a:cxn>
                <a:cxn ang="0">
                  <a:pos x="T4" y="T5"/>
                </a:cxn>
                <a:cxn ang="0">
                  <a:pos x="T6" y="T7"/>
                </a:cxn>
                <a:cxn ang="0">
                  <a:pos x="T8" y="T9"/>
                </a:cxn>
              </a:cxnLst>
              <a:rect l="0" t="0" r="r" b="b"/>
              <a:pathLst>
                <a:path w="2922" h="3880">
                  <a:moveTo>
                    <a:pt x="2921" y="3879"/>
                  </a:moveTo>
                  <a:lnTo>
                    <a:pt x="0" y="2629"/>
                  </a:lnTo>
                  <a:lnTo>
                    <a:pt x="0" y="0"/>
                  </a:lnTo>
                  <a:lnTo>
                    <a:pt x="2921" y="1251"/>
                  </a:lnTo>
                  <a:lnTo>
                    <a:pt x="2921" y="3879"/>
                  </a:lnTo>
                </a:path>
              </a:pathLst>
            </a:custGeom>
            <a:gradFill flip="none" rotWithShape="1">
              <a:gsLst>
                <a:gs pos="0">
                  <a:schemeClr val="accent5">
                    <a:lumMod val="40000"/>
                    <a:lumOff val="60000"/>
                  </a:schemeClr>
                </a:gs>
                <a:gs pos="46000">
                  <a:schemeClr val="accent5">
                    <a:lumMod val="95000"/>
                    <a:lumOff val="5000"/>
                  </a:schemeClr>
                </a:gs>
                <a:gs pos="100000">
                  <a:schemeClr val="accent5">
                    <a:lumMod val="60000"/>
                  </a:schemeClr>
                </a:gs>
              </a:gsLst>
              <a:path path="circle">
                <a:fillToRect l="50000" t="130000" r="50000" b="-3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478" name="Freeform 477"/>
            <p:cNvSpPr>
              <a:spLocks noChangeArrowheads="1"/>
            </p:cNvSpPr>
            <p:nvPr/>
          </p:nvSpPr>
          <p:spPr bwMode="auto">
            <a:xfrm>
              <a:off x="4320" y="1133"/>
              <a:ext cx="1324" cy="1166"/>
            </a:xfrm>
            <a:custGeom>
              <a:avLst/>
              <a:gdLst>
                <a:gd name="T0" fmla="*/ 2920 w 5842"/>
                <a:gd name="T1" fmla="*/ 1272 h 5152"/>
                <a:gd name="T2" fmla="*/ 0 w 5842"/>
                <a:gd name="T3" fmla="*/ 2523 h 5152"/>
                <a:gd name="T4" fmla="*/ 0 w 5842"/>
                <a:gd name="T5" fmla="*/ 5151 h 5152"/>
                <a:gd name="T6" fmla="*/ 2920 w 5842"/>
                <a:gd name="T7" fmla="*/ 3901 h 5152"/>
                <a:gd name="T8" fmla="*/ 5841 w 5842"/>
                <a:gd name="T9" fmla="*/ 2649 h 5152"/>
                <a:gd name="T10" fmla="*/ 5841 w 5842"/>
                <a:gd name="T11" fmla="*/ 0 h 5152"/>
                <a:gd name="T12" fmla="*/ 2920 w 5842"/>
                <a:gd name="T13" fmla="*/ 1272 h 5152"/>
              </a:gdLst>
              <a:ahLst/>
              <a:cxnLst>
                <a:cxn ang="0">
                  <a:pos x="T0" y="T1"/>
                </a:cxn>
                <a:cxn ang="0">
                  <a:pos x="T2" y="T3"/>
                </a:cxn>
                <a:cxn ang="0">
                  <a:pos x="T4" y="T5"/>
                </a:cxn>
                <a:cxn ang="0">
                  <a:pos x="T6" y="T7"/>
                </a:cxn>
                <a:cxn ang="0">
                  <a:pos x="T8" y="T9"/>
                </a:cxn>
                <a:cxn ang="0">
                  <a:pos x="T10" y="T11"/>
                </a:cxn>
                <a:cxn ang="0">
                  <a:pos x="T12" y="T13"/>
                </a:cxn>
              </a:cxnLst>
              <a:rect l="0" t="0" r="r" b="b"/>
              <a:pathLst>
                <a:path w="5842" h="5152">
                  <a:moveTo>
                    <a:pt x="2920" y="1272"/>
                  </a:moveTo>
                  <a:lnTo>
                    <a:pt x="0" y="2523"/>
                  </a:lnTo>
                  <a:lnTo>
                    <a:pt x="0" y="5151"/>
                  </a:lnTo>
                  <a:lnTo>
                    <a:pt x="2920" y="3901"/>
                  </a:lnTo>
                  <a:lnTo>
                    <a:pt x="5841" y="2649"/>
                  </a:lnTo>
                  <a:lnTo>
                    <a:pt x="5841" y="0"/>
                  </a:lnTo>
                  <a:lnTo>
                    <a:pt x="2920" y="1272"/>
                  </a:lnTo>
                </a:path>
              </a:pathLst>
            </a:custGeom>
            <a:gradFill flip="none" rotWithShape="1">
              <a:gsLst>
                <a:gs pos="0">
                  <a:schemeClr val="accent5">
                    <a:lumMod val="89000"/>
                  </a:schemeClr>
                </a:gs>
                <a:gs pos="23000">
                  <a:schemeClr val="accent5">
                    <a:lumMod val="89000"/>
                  </a:schemeClr>
                </a:gs>
                <a:gs pos="69000">
                  <a:schemeClr val="accent5">
                    <a:lumMod val="75000"/>
                  </a:schemeClr>
                </a:gs>
                <a:gs pos="97000">
                  <a:schemeClr val="accent5">
                    <a:lumMod val="70000"/>
                  </a:schemeClr>
                </a:gs>
              </a:gsLst>
              <a:path path="circle">
                <a:fillToRect l="50000" t="50000" r="50000" b="5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479" name="Freeform 478"/>
            <p:cNvSpPr>
              <a:spLocks noChangeArrowheads="1"/>
            </p:cNvSpPr>
            <p:nvPr/>
          </p:nvSpPr>
          <p:spPr bwMode="auto">
            <a:xfrm>
              <a:off x="3658" y="852"/>
              <a:ext cx="1986" cy="856"/>
            </a:xfrm>
            <a:custGeom>
              <a:avLst/>
              <a:gdLst>
                <a:gd name="T0" fmla="*/ 5841 w 8763"/>
                <a:gd name="T1" fmla="*/ 0 h 3776"/>
                <a:gd name="T2" fmla="*/ 2921 w 8763"/>
                <a:gd name="T3" fmla="*/ 1252 h 3776"/>
                <a:gd name="T4" fmla="*/ 0 w 8763"/>
                <a:gd name="T5" fmla="*/ 2524 h 3776"/>
                <a:gd name="T6" fmla="*/ 2921 w 8763"/>
                <a:gd name="T7" fmla="*/ 3775 h 3776"/>
                <a:gd name="T8" fmla="*/ 5841 w 8763"/>
                <a:gd name="T9" fmla="*/ 2524 h 3776"/>
                <a:gd name="T10" fmla="*/ 8762 w 8763"/>
                <a:gd name="T11" fmla="*/ 1252 h 3776"/>
                <a:gd name="T12" fmla="*/ 5841 w 8763"/>
                <a:gd name="T13" fmla="*/ 0 h 3776"/>
              </a:gdLst>
              <a:ahLst/>
              <a:cxnLst>
                <a:cxn ang="0">
                  <a:pos x="T0" y="T1"/>
                </a:cxn>
                <a:cxn ang="0">
                  <a:pos x="T2" y="T3"/>
                </a:cxn>
                <a:cxn ang="0">
                  <a:pos x="T4" y="T5"/>
                </a:cxn>
                <a:cxn ang="0">
                  <a:pos x="T6" y="T7"/>
                </a:cxn>
                <a:cxn ang="0">
                  <a:pos x="T8" y="T9"/>
                </a:cxn>
                <a:cxn ang="0">
                  <a:pos x="T10" y="T11"/>
                </a:cxn>
                <a:cxn ang="0">
                  <a:pos x="T12" y="T13"/>
                </a:cxn>
              </a:cxnLst>
              <a:rect l="0" t="0" r="r" b="b"/>
              <a:pathLst>
                <a:path w="8763" h="3776">
                  <a:moveTo>
                    <a:pt x="5841" y="0"/>
                  </a:moveTo>
                  <a:lnTo>
                    <a:pt x="2921" y="1252"/>
                  </a:lnTo>
                  <a:lnTo>
                    <a:pt x="0" y="2524"/>
                  </a:lnTo>
                  <a:lnTo>
                    <a:pt x="2921" y="3775"/>
                  </a:lnTo>
                  <a:lnTo>
                    <a:pt x="5841" y="2524"/>
                  </a:lnTo>
                  <a:lnTo>
                    <a:pt x="8762" y="1252"/>
                  </a:lnTo>
                  <a:lnTo>
                    <a:pt x="5841" y="0"/>
                  </a:lnTo>
                </a:path>
              </a:pathLst>
            </a:custGeom>
            <a:gradFill flip="none" rotWithShape="1">
              <a:gsLst>
                <a:gs pos="0">
                  <a:schemeClr val="accent5">
                    <a:lumMod val="0"/>
                    <a:lumOff val="100000"/>
                  </a:schemeClr>
                </a:gs>
                <a:gs pos="35000">
                  <a:schemeClr val="accent5">
                    <a:lumMod val="0"/>
                    <a:lumOff val="100000"/>
                  </a:schemeClr>
                </a:gs>
                <a:gs pos="100000">
                  <a:schemeClr val="accent5">
                    <a:lumMod val="100000"/>
                  </a:schemeClr>
                </a:gs>
              </a:gsLst>
              <a:path path="circle">
                <a:fillToRect l="50000" t="-80000" r="50000" b="18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480" name="Freeform 479"/>
            <p:cNvSpPr>
              <a:spLocks noChangeArrowheads="1"/>
            </p:cNvSpPr>
            <p:nvPr/>
          </p:nvSpPr>
          <p:spPr bwMode="auto">
            <a:xfrm>
              <a:off x="3872" y="1246"/>
              <a:ext cx="234" cy="121"/>
            </a:xfrm>
            <a:custGeom>
              <a:avLst/>
              <a:gdLst>
                <a:gd name="T0" fmla="*/ 1022 w 1044"/>
                <a:gd name="T1" fmla="*/ 333 h 543"/>
                <a:gd name="T2" fmla="*/ 1022 w 1044"/>
                <a:gd name="T3" fmla="*/ 333 h 543"/>
                <a:gd name="T4" fmla="*/ 500 w 1044"/>
                <a:gd name="T5" fmla="*/ 41 h 543"/>
                <a:gd name="T6" fmla="*/ 20 w 1044"/>
                <a:gd name="T7" fmla="*/ 229 h 543"/>
                <a:gd name="T8" fmla="*/ 542 w 1044"/>
                <a:gd name="T9" fmla="*/ 521 h 543"/>
                <a:gd name="T10" fmla="*/ 1022 w 1044"/>
                <a:gd name="T11" fmla="*/ 333 h 543"/>
              </a:gdLst>
              <a:ahLst/>
              <a:cxnLst>
                <a:cxn ang="0">
                  <a:pos x="T0" y="T1"/>
                </a:cxn>
                <a:cxn ang="0">
                  <a:pos x="T2" y="T3"/>
                </a:cxn>
                <a:cxn ang="0">
                  <a:pos x="T4" y="T5"/>
                </a:cxn>
                <a:cxn ang="0">
                  <a:pos x="T6" y="T7"/>
                </a:cxn>
                <a:cxn ang="0">
                  <a:pos x="T8" y="T9"/>
                </a:cxn>
                <a:cxn ang="0">
                  <a:pos x="T10" y="T11"/>
                </a:cxn>
              </a:cxnLst>
              <a:rect l="0" t="0" r="r" b="b"/>
              <a:pathLst>
                <a:path w="1044" h="543">
                  <a:moveTo>
                    <a:pt x="1022" y="333"/>
                  </a:moveTo>
                  <a:lnTo>
                    <a:pt x="1022" y="333"/>
                  </a:lnTo>
                  <a:cubicBezTo>
                    <a:pt x="1022" y="187"/>
                    <a:pt x="793" y="62"/>
                    <a:pt x="500" y="41"/>
                  </a:cubicBezTo>
                  <a:cubicBezTo>
                    <a:pt x="229" y="0"/>
                    <a:pt x="0" y="104"/>
                    <a:pt x="20" y="229"/>
                  </a:cubicBezTo>
                  <a:cubicBezTo>
                    <a:pt x="20" y="354"/>
                    <a:pt x="250" y="479"/>
                    <a:pt x="542" y="521"/>
                  </a:cubicBezTo>
                  <a:cubicBezTo>
                    <a:pt x="813" y="542"/>
                    <a:pt x="1043" y="458"/>
                    <a:pt x="1022" y="33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5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481" name="Freeform 480"/>
            <p:cNvSpPr>
              <a:spLocks noChangeArrowheads="1"/>
            </p:cNvSpPr>
            <p:nvPr/>
          </p:nvSpPr>
          <p:spPr bwMode="auto">
            <a:xfrm>
              <a:off x="3876" y="1298"/>
              <a:ext cx="230" cy="135"/>
            </a:xfrm>
            <a:custGeom>
              <a:avLst/>
              <a:gdLst>
                <a:gd name="T0" fmla="*/ 0 w 1024"/>
                <a:gd name="T1" fmla="*/ 0 h 606"/>
                <a:gd name="T2" fmla="*/ 0 w 1024"/>
                <a:gd name="T3" fmla="*/ 0 h 606"/>
                <a:gd name="T4" fmla="*/ 522 w 1024"/>
                <a:gd name="T5" fmla="*/ 292 h 606"/>
                <a:gd name="T6" fmla="*/ 1002 w 1024"/>
                <a:gd name="T7" fmla="*/ 104 h 606"/>
                <a:gd name="T8" fmla="*/ 1023 w 1024"/>
                <a:gd name="T9" fmla="*/ 396 h 606"/>
                <a:gd name="T10" fmla="*/ 522 w 1024"/>
                <a:gd name="T11" fmla="*/ 584 h 606"/>
                <a:gd name="T12" fmla="*/ 0 w 1024"/>
                <a:gd name="T13" fmla="*/ 292 h 606"/>
                <a:gd name="T14" fmla="*/ 0 w 102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4" h="606">
                  <a:moveTo>
                    <a:pt x="0" y="0"/>
                  </a:moveTo>
                  <a:lnTo>
                    <a:pt x="0" y="0"/>
                  </a:lnTo>
                  <a:cubicBezTo>
                    <a:pt x="0" y="125"/>
                    <a:pt x="230" y="250"/>
                    <a:pt x="522" y="292"/>
                  </a:cubicBezTo>
                  <a:cubicBezTo>
                    <a:pt x="793" y="313"/>
                    <a:pt x="1023" y="229"/>
                    <a:pt x="1002" y="104"/>
                  </a:cubicBezTo>
                  <a:cubicBezTo>
                    <a:pt x="1023" y="396"/>
                    <a:pt x="1023" y="396"/>
                    <a:pt x="1023" y="396"/>
                  </a:cubicBezTo>
                  <a:cubicBezTo>
                    <a:pt x="1023" y="521"/>
                    <a:pt x="814" y="605"/>
                    <a:pt x="522" y="584"/>
                  </a:cubicBezTo>
                  <a:cubicBezTo>
                    <a:pt x="251" y="563"/>
                    <a:pt x="22" y="417"/>
                    <a:pt x="0"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6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482" name="Freeform 481"/>
            <p:cNvSpPr>
              <a:spLocks noChangeArrowheads="1"/>
            </p:cNvSpPr>
            <p:nvPr/>
          </p:nvSpPr>
          <p:spPr bwMode="auto">
            <a:xfrm>
              <a:off x="4225" y="1423"/>
              <a:ext cx="236" cy="123"/>
            </a:xfrm>
            <a:custGeom>
              <a:avLst/>
              <a:gdLst>
                <a:gd name="T0" fmla="*/ 1022 w 1044"/>
                <a:gd name="T1" fmla="*/ 313 h 544"/>
                <a:gd name="T2" fmla="*/ 1022 w 1044"/>
                <a:gd name="T3" fmla="*/ 313 h 544"/>
                <a:gd name="T4" fmla="*/ 501 w 1044"/>
                <a:gd name="T5" fmla="*/ 21 h 544"/>
                <a:gd name="T6" fmla="*/ 21 w 1044"/>
                <a:gd name="T7" fmla="*/ 230 h 544"/>
                <a:gd name="T8" fmla="*/ 542 w 1044"/>
                <a:gd name="T9" fmla="*/ 522 h 544"/>
                <a:gd name="T10" fmla="*/ 1022 w 1044"/>
                <a:gd name="T11" fmla="*/ 313 h 544"/>
              </a:gdLst>
              <a:ahLst/>
              <a:cxnLst>
                <a:cxn ang="0">
                  <a:pos x="T0" y="T1"/>
                </a:cxn>
                <a:cxn ang="0">
                  <a:pos x="T2" y="T3"/>
                </a:cxn>
                <a:cxn ang="0">
                  <a:pos x="T4" y="T5"/>
                </a:cxn>
                <a:cxn ang="0">
                  <a:pos x="T6" y="T7"/>
                </a:cxn>
                <a:cxn ang="0">
                  <a:pos x="T8" y="T9"/>
                </a:cxn>
                <a:cxn ang="0">
                  <a:pos x="T10" y="T11"/>
                </a:cxn>
              </a:cxnLst>
              <a:rect l="0" t="0" r="r" b="b"/>
              <a:pathLst>
                <a:path w="1044" h="544">
                  <a:moveTo>
                    <a:pt x="1022" y="313"/>
                  </a:moveTo>
                  <a:lnTo>
                    <a:pt x="1022" y="313"/>
                  </a:lnTo>
                  <a:cubicBezTo>
                    <a:pt x="1022" y="188"/>
                    <a:pt x="793" y="63"/>
                    <a:pt x="501" y="21"/>
                  </a:cubicBezTo>
                  <a:cubicBezTo>
                    <a:pt x="230" y="0"/>
                    <a:pt x="0" y="83"/>
                    <a:pt x="21" y="230"/>
                  </a:cubicBezTo>
                  <a:cubicBezTo>
                    <a:pt x="21" y="355"/>
                    <a:pt x="251" y="480"/>
                    <a:pt x="542" y="522"/>
                  </a:cubicBezTo>
                  <a:cubicBezTo>
                    <a:pt x="814" y="543"/>
                    <a:pt x="1043" y="459"/>
                    <a:pt x="1022"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5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483" name="Freeform 482"/>
            <p:cNvSpPr>
              <a:spLocks noChangeArrowheads="1"/>
            </p:cNvSpPr>
            <p:nvPr/>
          </p:nvSpPr>
          <p:spPr bwMode="auto">
            <a:xfrm>
              <a:off x="4229" y="1478"/>
              <a:ext cx="232" cy="135"/>
            </a:xfrm>
            <a:custGeom>
              <a:avLst/>
              <a:gdLst>
                <a:gd name="T0" fmla="*/ 0 w 1023"/>
                <a:gd name="T1" fmla="*/ 0 h 605"/>
                <a:gd name="T2" fmla="*/ 0 w 1023"/>
                <a:gd name="T3" fmla="*/ 0 h 605"/>
                <a:gd name="T4" fmla="*/ 521 w 1023"/>
                <a:gd name="T5" fmla="*/ 292 h 605"/>
                <a:gd name="T6" fmla="*/ 1001 w 1023"/>
                <a:gd name="T7" fmla="*/ 83 h 605"/>
                <a:gd name="T8" fmla="*/ 1022 w 1023"/>
                <a:gd name="T9" fmla="*/ 375 h 605"/>
                <a:gd name="T10" fmla="*/ 521 w 1023"/>
                <a:gd name="T11" fmla="*/ 584 h 605"/>
                <a:gd name="T12" fmla="*/ 0 w 1023"/>
                <a:gd name="T13" fmla="*/ 292 h 605"/>
                <a:gd name="T14" fmla="*/ 0 w 1023"/>
                <a:gd name="T15" fmla="*/ 0 h 6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3" h="605">
                  <a:moveTo>
                    <a:pt x="0" y="0"/>
                  </a:moveTo>
                  <a:lnTo>
                    <a:pt x="0" y="0"/>
                  </a:lnTo>
                  <a:cubicBezTo>
                    <a:pt x="0" y="125"/>
                    <a:pt x="230" y="250"/>
                    <a:pt x="521" y="292"/>
                  </a:cubicBezTo>
                  <a:cubicBezTo>
                    <a:pt x="793" y="313"/>
                    <a:pt x="1022" y="229"/>
                    <a:pt x="1001" y="83"/>
                  </a:cubicBezTo>
                  <a:cubicBezTo>
                    <a:pt x="1022" y="375"/>
                    <a:pt x="1022" y="375"/>
                    <a:pt x="1022" y="375"/>
                  </a:cubicBezTo>
                  <a:cubicBezTo>
                    <a:pt x="1022" y="521"/>
                    <a:pt x="814" y="604"/>
                    <a:pt x="521" y="584"/>
                  </a:cubicBezTo>
                  <a:cubicBezTo>
                    <a:pt x="250" y="542"/>
                    <a:pt x="21" y="417"/>
                    <a:pt x="0"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6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484" name="Freeform 483"/>
            <p:cNvSpPr>
              <a:spLocks noChangeArrowheads="1"/>
            </p:cNvSpPr>
            <p:nvPr/>
          </p:nvSpPr>
          <p:spPr bwMode="auto">
            <a:xfrm>
              <a:off x="4183" y="1122"/>
              <a:ext cx="232" cy="121"/>
            </a:xfrm>
            <a:custGeom>
              <a:avLst/>
              <a:gdLst>
                <a:gd name="T0" fmla="*/ 1022 w 1023"/>
                <a:gd name="T1" fmla="*/ 313 h 544"/>
                <a:gd name="T2" fmla="*/ 1022 w 1023"/>
                <a:gd name="T3" fmla="*/ 313 h 544"/>
                <a:gd name="T4" fmla="*/ 501 w 1023"/>
                <a:gd name="T5" fmla="*/ 21 h 544"/>
                <a:gd name="T6" fmla="*/ 0 w 1023"/>
                <a:gd name="T7" fmla="*/ 229 h 544"/>
                <a:gd name="T8" fmla="*/ 521 w 1023"/>
                <a:gd name="T9" fmla="*/ 500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1"/>
                  </a:cubicBezTo>
                  <a:cubicBezTo>
                    <a:pt x="208" y="0"/>
                    <a:pt x="0" y="83"/>
                    <a:pt x="0" y="229"/>
                  </a:cubicBezTo>
                  <a:cubicBezTo>
                    <a:pt x="0" y="355"/>
                    <a:pt x="250" y="480"/>
                    <a:pt x="521" y="500"/>
                  </a:cubicBezTo>
                  <a:cubicBezTo>
                    <a:pt x="813" y="543"/>
                    <a:pt x="1022" y="459"/>
                    <a:pt x="1022"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5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485" name="Freeform 484"/>
            <p:cNvSpPr>
              <a:spLocks noChangeArrowheads="1"/>
            </p:cNvSpPr>
            <p:nvPr/>
          </p:nvSpPr>
          <p:spPr bwMode="auto">
            <a:xfrm>
              <a:off x="4183" y="1175"/>
              <a:ext cx="236" cy="135"/>
            </a:xfrm>
            <a:custGeom>
              <a:avLst/>
              <a:gdLst>
                <a:gd name="T0" fmla="*/ 0 w 1044"/>
                <a:gd name="T1" fmla="*/ 0 h 606"/>
                <a:gd name="T2" fmla="*/ 0 w 1044"/>
                <a:gd name="T3" fmla="*/ 0 h 606"/>
                <a:gd name="T4" fmla="*/ 521 w 1044"/>
                <a:gd name="T5" fmla="*/ 271 h 606"/>
                <a:gd name="T6" fmla="*/ 1022 w 1044"/>
                <a:gd name="T7" fmla="*/ 84 h 606"/>
                <a:gd name="T8" fmla="*/ 1022 w 1044"/>
                <a:gd name="T9" fmla="*/ 376 h 606"/>
                <a:gd name="T10" fmla="*/ 542 w 1044"/>
                <a:gd name="T11" fmla="*/ 564 h 606"/>
                <a:gd name="T12" fmla="*/ 21 w 1044"/>
                <a:gd name="T13" fmla="*/ 293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0" y="126"/>
                    <a:pt x="250" y="251"/>
                    <a:pt x="521" y="271"/>
                  </a:cubicBezTo>
                  <a:cubicBezTo>
                    <a:pt x="813" y="314"/>
                    <a:pt x="1022" y="230"/>
                    <a:pt x="1022" y="84"/>
                  </a:cubicBezTo>
                  <a:cubicBezTo>
                    <a:pt x="1022" y="376"/>
                    <a:pt x="1022" y="376"/>
                    <a:pt x="1022" y="376"/>
                  </a:cubicBezTo>
                  <a:cubicBezTo>
                    <a:pt x="1043" y="522"/>
                    <a:pt x="813" y="605"/>
                    <a:pt x="542" y="564"/>
                  </a:cubicBezTo>
                  <a:cubicBezTo>
                    <a:pt x="250" y="543"/>
                    <a:pt x="21" y="418"/>
                    <a:pt x="21" y="293"/>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6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486" name="Freeform 485"/>
            <p:cNvSpPr>
              <a:spLocks noChangeArrowheads="1"/>
            </p:cNvSpPr>
            <p:nvPr/>
          </p:nvSpPr>
          <p:spPr bwMode="auto">
            <a:xfrm>
              <a:off x="4534" y="1300"/>
              <a:ext cx="234" cy="117"/>
            </a:xfrm>
            <a:custGeom>
              <a:avLst/>
              <a:gdLst>
                <a:gd name="T0" fmla="*/ 1044 w 1045"/>
                <a:gd name="T1" fmla="*/ 313 h 522"/>
                <a:gd name="T2" fmla="*/ 1044 w 1045"/>
                <a:gd name="T3" fmla="*/ 313 h 522"/>
                <a:gd name="T4" fmla="*/ 501 w 1045"/>
                <a:gd name="T5" fmla="*/ 21 h 522"/>
                <a:gd name="T6" fmla="*/ 21 w 1045"/>
                <a:gd name="T7" fmla="*/ 208 h 522"/>
                <a:gd name="T8" fmla="*/ 543 w 1045"/>
                <a:gd name="T9" fmla="*/ 500 h 522"/>
                <a:gd name="T10" fmla="*/ 1044 w 1045"/>
                <a:gd name="T11" fmla="*/ 313 h 522"/>
              </a:gdLst>
              <a:ahLst/>
              <a:cxnLst>
                <a:cxn ang="0">
                  <a:pos x="T0" y="T1"/>
                </a:cxn>
                <a:cxn ang="0">
                  <a:pos x="T2" y="T3"/>
                </a:cxn>
                <a:cxn ang="0">
                  <a:pos x="T4" y="T5"/>
                </a:cxn>
                <a:cxn ang="0">
                  <a:pos x="T6" y="T7"/>
                </a:cxn>
                <a:cxn ang="0">
                  <a:pos x="T8" y="T9"/>
                </a:cxn>
                <a:cxn ang="0">
                  <a:pos x="T10" y="T11"/>
                </a:cxn>
              </a:cxnLst>
              <a:rect l="0" t="0" r="r" b="b"/>
              <a:pathLst>
                <a:path w="1045" h="522">
                  <a:moveTo>
                    <a:pt x="1044" y="313"/>
                  </a:moveTo>
                  <a:lnTo>
                    <a:pt x="1044" y="313"/>
                  </a:lnTo>
                  <a:cubicBezTo>
                    <a:pt x="1022" y="187"/>
                    <a:pt x="793" y="41"/>
                    <a:pt x="501" y="21"/>
                  </a:cubicBezTo>
                  <a:cubicBezTo>
                    <a:pt x="230" y="0"/>
                    <a:pt x="0" y="83"/>
                    <a:pt x="21" y="208"/>
                  </a:cubicBezTo>
                  <a:cubicBezTo>
                    <a:pt x="21" y="354"/>
                    <a:pt x="271" y="480"/>
                    <a:pt x="543" y="500"/>
                  </a:cubicBezTo>
                  <a:cubicBezTo>
                    <a:pt x="814" y="521"/>
                    <a:pt x="1044" y="438"/>
                    <a:pt x="1044"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7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487" name="Freeform 486"/>
            <p:cNvSpPr>
              <a:spLocks noChangeArrowheads="1"/>
            </p:cNvSpPr>
            <p:nvPr/>
          </p:nvSpPr>
          <p:spPr bwMode="auto">
            <a:xfrm>
              <a:off x="4538" y="1348"/>
              <a:ext cx="236" cy="137"/>
            </a:xfrm>
            <a:custGeom>
              <a:avLst/>
              <a:gdLst>
                <a:gd name="T0" fmla="*/ 0 w 1044"/>
                <a:gd name="T1" fmla="*/ 0 h 607"/>
                <a:gd name="T2" fmla="*/ 0 w 1044"/>
                <a:gd name="T3" fmla="*/ 0 h 607"/>
                <a:gd name="T4" fmla="*/ 522 w 1044"/>
                <a:gd name="T5" fmla="*/ 292 h 607"/>
                <a:gd name="T6" fmla="*/ 1023 w 1044"/>
                <a:gd name="T7" fmla="*/ 105 h 607"/>
                <a:gd name="T8" fmla="*/ 1023 w 1044"/>
                <a:gd name="T9" fmla="*/ 397 h 607"/>
                <a:gd name="T10" fmla="*/ 543 w 1044"/>
                <a:gd name="T11" fmla="*/ 584 h 607"/>
                <a:gd name="T12" fmla="*/ 0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6"/>
                    <a:pt x="250" y="272"/>
                    <a:pt x="522" y="292"/>
                  </a:cubicBezTo>
                  <a:cubicBezTo>
                    <a:pt x="793" y="313"/>
                    <a:pt x="1023" y="230"/>
                    <a:pt x="1023" y="105"/>
                  </a:cubicBezTo>
                  <a:cubicBezTo>
                    <a:pt x="1023" y="397"/>
                    <a:pt x="1023" y="397"/>
                    <a:pt x="1023" y="397"/>
                  </a:cubicBezTo>
                  <a:cubicBezTo>
                    <a:pt x="1043" y="522"/>
                    <a:pt x="814" y="606"/>
                    <a:pt x="543" y="584"/>
                  </a:cubicBezTo>
                  <a:cubicBezTo>
                    <a:pt x="250" y="564"/>
                    <a:pt x="21" y="439"/>
                    <a:pt x="0"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6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488" name="Freeform 487"/>
            <p:cNvSpPr>
              <a:spLocks noChangeArrowheads="1"/>
            </p:cNvSpPr>
            <p:nvPr/>
          </p:nvSpPr>
          <p:spPr bwMode="auto">
            <a:xfrm>
              <a:off x="4500" y="999"/>
              <a:ext cx="236" cy="117"/>
            </a:xfrm>
            <a:custGeom>
              <a:avLst/>
              <a:gdLst>
                <a:gd name="T0" fmla="*/ 1023 w 1044"/>
                <a:gd name="T1" fmla="*/ 313 h 522"/>
                <a:gd name="T2" fmla="*/ 1023 w 1044"/>
                <a:gd name="T3" fmla="*/ 313 h 522"/>
                <a:gd name="T4" fmla="*/ 501 w 1044"/>
                <a:gd name="T5" fmla="*/ 21 h 522"/>
                <a:gd name="T6" fmla="*/ 0 w 1044"/>
                <a:gd name="T7" fmla="*/ 208 h 522"/>
                <a:gd name="T8" fmla="*/ 543 w 1044"/>
                <a:gd name="T9" fmla="*/ 500 h 522"/>
                <a:gd name="T10" fmla="*/ 1023 w 1044"/>
                <a:gd name="T11" fmla="*/ 313 h 522"/>
              </a:gdLst>
              <a:ahLst/>
              <a:cxnLst>
                <a:cxn ang="0">
                  <a:pos x="T0" y="T1"/>
                </a:cxn>
                <a:cxn ang="0">
                  <a:pos x="T2" y="T3"/>
                </a:cxn>
                <a:cxn ang="0">
                  <a:pos x="T4" y="T5"/>
                </a:cxn>
                <a:cxn ang="0">
                  <a:pos x="T6" y="T7"/>
                </a:cxn>
                <a:cxn ang="0">
                  <a:pos x="T8" y="T9"/>
                </a:cxn>
                <a:cxn ang="0">
                  <a:pos x="T10" y="T11"/>
                </a:cxn>
              </a:cxnLst>
              <a:rect l="0" t="0" r="r" b="b"/>
              <a:pathLst>
                <a:path w="1044" h="522">
                  <a:moveTo>
                    <a:pt x="1023" y="313"/>
                  </a:moveTo>
                  <a:lnTo>
                    <a:pt x="1023" y="313"/>
                  </a:lnTo>
                  <a:cubicBezTo>
                    <a:pt x="1023" y="167"/>
                    <a:pt x="772" y="41"/>
                    <a:pt x="501" y="21"/>
                  </a:cubicBezTo>
                  <a:cubicBezTo>
                    <a:pt x="230" y="0"/>
                    <a:pt x="0" y="83"/>
                    <a:pt x="0" y="208"/>
                  </a:cubicBezTo>
                  <a:cubicBezTo>
                    <a:pt x="21" y="354"/>
                    <a:pt x="250" y="480"/>
                    <a:pt x="543" y="500"/>
                  </a:cubicBezTo>
                  <a:cubicBezTo>
                    <a:pt x="814" y="521"/>
                    <a:pt x="1043" y="438"/>
                    <a:pt x="1023"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7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489" name="Freeform 488"/>
            <p:cNvSpPr>
              <a:spLocks noChangeArrowheads="1"/>
            </p:cNvSpPr>
            <p:nvPr/>
          </p:nvSpPr>
          <p:spPr bwMode="auto">
            <a:xfrm>
              <a:off x="4500" y="1046"/>
              <a:ext cx="236" cy="137"/>
            </a:xfrm>
            <a:custGeom>
              <a:avLst/>
              <a:gdLst>
                <a:gd name="T0" fmla="*/ 0 w 1044"/>
                <a:gd name="T1" fmla="*/ 0 h 607"/>
                <a:gd name="T2" fmla="*/ 0 w 1044"/>
                <a:gd name="T3" fmla="*/ 0 h 607"/>
                <a:gd name="T4" fmla="*/ 543 w 1044"/>
                <a:gd name="T5" fmla="*/ 292 h 607"/>
                <a:gd name="T6" fmla="*/ 1023 w 1044"/>
                <a:gd name="T7" fmla="*/ 105 h 607"/>
                <a:gd name="T8" fmla="*/ 1043 w 1044"/>
                <a:gd name="T9" fmla="*/ 397 h 607"/>
                <a:gd name="T10" fmla="*/ 543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0" y="272"/>
                    <a:pt x="543" y="292"/>
                  </a:cubicBezTo>
                  <a:cubicBezTo>
                    <a:pt x="814" y="313"/>
                    <a:pt x="1043" y="230"/>
                    <a:pt x="1023" y="105"/>
                  </a:cubicBezTo>
                  <a:cubicBezTo>
                    <a:pt x="1043" y="397"/>
                    <a:pt x="1043" y="397"/>
                    <a:pt x="1043" y="397"/>
                  </a:cubicBezTo>
                  <a:cubicBezTo>
                    <a:pt x="1043" y="522"/>
                    <a:pt x="835" y="606"/>
                    <a:pt x="543" y="584"/>
                  </a:cubicBezTo>
                  <a:cubicBezTo>
                    <a:pt x="272" y="563"/>
                    <a:pt x="21" y="439"/>
                    <a:pt x="21"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6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490" name="Freeform 489"/>
            <p:cNvSpPr>
              <a:spLocks noChangeArrowheads="1"/>
            </p:cNvSpPr>
            <p:nvPr/>
          </p:nvSpPr>
          <p:spPr bwMode="auto">
            <a:xfrm>
              <a:off x="4855" y="1175"/>
              <a:ext cx="232" cy="121"/>
            </a:xfrm>
            <a:custGeom>
              <a:avLst/>
              <a:gdLst>
                <a:gd name="T0" fmla="*/ 1022 w 1023"/>
                <a:gd name="T1" fmla="*/ 314 h 544"/>
                <a:gd name="T2" fmla="*/ 1022 w 1023"/>
                <a:gd name="T3" fmla="*/ 314 h 544"/>
                <a:gd name="T4" fmla="*/ 501 w 1023"/>
                <a:gd name="T5" fmla="*/ 43 h 544"/>
                <a:gd name="T6" fmla="*/ 0 w 1023"/>
                <a:gd name="T7" fmla="*/ 230 h 544"/>
                <a:gd name="T8" fmla="*/ 521 w 1023"/>
                <a:gd name="T9" fmla="*/ 522 h 544"/>
                <a:gd name="T10" fmla="*/ 1022 w 1023"/>
                <a:gd name="T11" fmla="*/ 314 h 544"/>
              </a:gdLst>
              <a:ahLst/>
              <a:cxnLst>
                <a:cxn ang="0">
                  <a:pos x="T0" y="T1"/>
                </a:cxn>
                <a:cxn ang="0">
                  <a:pos x="T2" y="T3"/>
                </a:cxn>
                <a:cxn ang="0">
                  <a:pos x="T4" y="T5"/>
                </a:cxn>
                <a:cxn ang="0">
                  <a:pos x="T6" y="T7"/>
                </a:cxn>
                <a:cxn ang="0">
                  <a:pos x="T8" y="T9"/>
                </a:cxn>
                <a:cxn ang="0">
                  <a:pos x="T10" y="T11"/>
                </a:cxn>
              </a:cxnLst>
              <a:rect l="0" t="0" r="r" b="b"/>
              <a:pathLst>
                <a:path w="1023" h="544">
                  <a:moveTo>
                    <a:pt x="1022" y="314"/>
                  </a:moveTo>
                  <a:lnTo>
                    <a:pt x="1022" y="314"/>
                  </a:lnTo>
                  <a:cubicBezTo>
                    <a:pt x="1022" y="188"/>
                    <a:pt x="772" y="63"/>
                    <a:pt x="501" y="43"/>
                  </a:cubicBezTo>
                  <a:cubicBezTo>
                    <a:pt x="209" y="0"/>
                    <a:pt x="0" y="84"/>
                    <a:pt x="0" y="230"/>
                  </a:cubicBezTo>
                  <a:cubicBezTo>
                    <a:pt x="21" y="355"/>
                    <a:pt x="250" y="480"/>
                    <a:pt x="521" y="522"/>
                  </a:cubicBezTo>
                  <a:cubicBezTo>
                    <a:pt x="814" y="543"/>
                    <a:pt x="1022" y="460"/>
                    <a:pt x="1022" y="314"/>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5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491" name="Freeform 490"/>
            <p:cNvSpPr>
              <a:spLocks noChangeArrowheads="1"/>
            </p:cNvSpPr>
            <p:nvPr/>
          </p:nvSpPr>
          <p:spPr bwMode="auto">
            <a:xfrm>
              <a:off x="4855" y="1225"/>
              <a:ext cx="236" cy="137"/>
            </a:xfrm>
            <a:custGeom>
              <a:avLst/>
              <a:gdLst>
                <a:gd name="T0" fmla="*/ 0 w 1044"/>
                <a:gd name="T1" fmla="*/ 0 h 606"/>
                <a:gd name="T2" fmla="*/ 0 w 1044"/>
                <a:gd name="T3" fmla="*/ 0 h 606"/>
                <a:gd name="T4" fmla="*/ 521 w 1044"/>
                <a:gd name="T5" fmla="*/ 292 h 606"/>
                <a:gd name="T6" fmla="*/ 1022 w 1044"/>
                <a:gd name="T7" fmla="*/ 84 h 606"/>
                <a:gd name="T8" fmla="*/ 1043 w 1044"/>
                <a:gd name="T9" fmla="*/ 375 h 606"/>
                <a:gd name="T10" fmla="*/ 543 w 1044"/>
                <a:gd name="T11" fmla="*/ 584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92"/>
                  </a:cubicBezTo>
                  <a:cubicBezTo>
                    <a:pt x="814" y="313"/>
                    <a:pt x="1022" y="230"/>
                    <a:pt x="1022" y="84"/>
                  </a:cubicBezTo>
                  <a:cubicBezTo>
                    <a:pt x="1043" y="375"/>
                    <a:pt x="1043" y="375"/>
                    <a:pt x="1043" y="375"/>
                  </a:cubicBezTo>
                  <a:cubicBezTo>
                    <a:pt x="1043" y="521"/>
                    <a:pt x="814" y="605"/>
                    <a:pt x="543" y="584"/>
                  </a:cubicBezTo>
                  <a:cubicBezTo>
                    <a:pt x="271" y="542"/>
                    <a:pt x="21" y="417"/>
                    <a:pt x="21"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6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492" name="Freeform 491"/>
            <p:cNvSpPr>
              <a:spLocks noChangeArrowheads="1"/>
            </p:cNvSpPr>
            <p:nvPr/>
          </p:nvSpPr>
          <p:spPr bwMode="auto">
            <a:xfrm>
              <a:off x="4808" y="876"/>
              <a:ext cx="230" cy="121"/>
            </a:xfrm>
            <a:custGeom>
              <a:avLst/>
              <a:gdLst>
                <a:gd name="T0" fmla="*/ 1022 w 1023"/>
                <a:gd name="T1" fmla="*/ 313 h 544"/>
                <a:gd name="T2" fmla="*/ 1022 w 1023"/>
                <a:gd name="T3" fmla="*/ 313 h 544"/>
                <a:gd name="T4" fmla="*/ 500 w 1023"/>
                <a:gd name="T5" fmla="*/ 21 h 544"/>
                <a:gd name="T6" fmla="*/ 0 w 1023"/>
                <a:gd name="T7" fmla="*/ 209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22" y="188"/>
                    <a:pt x="771" y="63"/>
                    <a:pt x="500" y="21"/>
                  </a:cubicBezTo>
                  <a:cubicBezTo>
                    <a:pt x="208" y="0"/>
                    <a:pt x="0" y="84"/>
                    <a:pt x="0" y="209"/>
                  </a:cubicBezTo>
                  <a:cubicBezTo>
                    <a:pt x="20" y="355"/>
                    <a:pt x="250" y="480"/>
                    <a:pt x="521" y="501"/>
                  </a:cubicBezTo>
                  <a:cubicBezTo>
                    <a:pt x="813" y="543"/>
                    <a:pt x="1022" y="439"/>
                    <a:pt x="1022"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5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493" name="Freeform 492"/>
            <p:cNvSpPr>
              <a:spLocks noChangeArrowheads="1"/>
            </p:cNvSpPr>
            <p:nvPr/>
          </p:nvSpPr>
          <p:spPr bwMode="auto">
            <a:xfrm>
              <a:off x="4808" y="923"/>
              <a:ext cx="236" cy="141"/>
            </a:xfrm>
            <a:custGeom>
              <a:avLst/>
              <a:gdLst>
                <a:gd name="T0" fmla="*/ 0 w 1043"/>
                <a:gd name="T1" fmla="*/ 0 h 627"/>
                <a:gd name="T2" fmla="*/ 0 w 1043"/>
                <a:gd name="T3" fmla="*/ 0 h 627"/>
                <a:gd name="T4" fmla="*/ 521 w 1043"/>
                <a:gd name="T5" fmla="*/ 292 h 627"/>
                <a:gd name="T6" fmla="*/ 1022 w 1043"/>
                <a:gd name="T7" fmla="*/ 104 h 627"/>
                <a:gd name="T8" fmla="*/ 1042 w 1043"/>
                <a:gd name="T9" fmla="*/ 397 h 627"/>
                <a:gd name="T10" fmla="*/ 542 w 1043"/>
                <a:gd name="T11" fmla="*/ 584 h 627"/>
                <a:gd name="T12" fmla="*/ 20 w 1043"/>
                <a:gd name="T13" fmla="*/ 292 h 627"/>
                <a:gd name="T14" fmla="*/ 0 w 1043"/>
                <a:gd name="T15" fmla="*/ 0 h 6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3" h="627">
                  <a:moveTo>
                    <a:pt x="0" y="0"/>
                  </a:moveTo>
                  <a:lnTo>
                    <a:pt x="0" y="0"/>
                  </a:lnTo>
                  <a:cubicBezTo>
                    <a:pt x="20" y="146"/>
                    <a:pt x="250" y="271"/>
                    <a:pt x="521" y="292"/>
                  </a:cubicBezTo>
                  <a:cubicBezTo>
                    <a:pt x="813" y="334"/>
                    <a:pt x="1022" y="230"/>
                    <a:pt x="1022" y="104"/>
                  </a:cubicBezTo>
                  <a:cubicBezTo>
                    <a:pt x="1042" y="397"/>
                    <a:pt x="1042" y="397"/>
                    <a:pt x="1042" y="397"/>
                  </a:cubicBezTo>
                  <a:cubicBezTo>
                    <a:pt x="1042" y="521"/>
                    <a:pt x="813" y="626"/>
                    <a:pt x="542" y="584"/>
                  </a:cubicBezTo>
                  <a:cubicBezTo>
                    <a:pt x="271" y="563"/>
                    <a:pt x="20" y="438"/>
                    <a:pt x="20"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6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494" name="Freeform 493"/>
            <p:cNvSpPr>
              <a:spLocks noChangeArrowheads="1"/>
            </p:cNvSpPr>
            <p:nvPr/>
          </p:nvSpPr>
          <p:spPr bwMode="auto">
            <a:xfrm>
              <a:off x="5162" y="1056"/>
              <a:ext cx="232" cy="117"/>
            </a:xfrm>
            <a:custGeom>
              <a:avLst/>
              <a:gdLst>
                <a:gd name="T0" fmla="*/ 1022 w 1023"/>
                <a:gd name="T1" fmla="*/ 313 h 522"/>
                <a:gd name="T2" fmla="*/ 1022 w 1023"/>
                <a:gd name="T3" fmla="*/ 313 h 522"/>
                <a:gd name="T4" fmla="*/ 500 w 1023"/>
                <a:gd name="T5" fmla="*/ 21 h 522"/>
                <a:gd name="T6" fmla="*/ 0 w 1023"/>
                <a:gd name="T7" fmla="*/ 208 h 522"/>
                <a:gd name="T8" fmla="*/ 522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67"/>
                    <a:pt x="772" y="42"/>
                    <a:pt x="500" y="21"/>
                  </a:cubicBezTo>
                  <a:cubicBezTo>
                    <a:pt x="209" y="0"/>
                    <a:pt x="0" y="84"/>
                    <a:pt x="0" y="208"/>
                  </a:cubicBezTo>
                  <a:cubicBezTo>
                    <a:pt x="21" y="355"/>
                    <a:pt x="250" y="480"/>
                    <a:pt x="522" y="501"/>
                  </a:cubicBezTo>
                  <a:cubicBezTo>
                    <a:pt x="813" y="521"/>
                    <a:pt x="1022" y="438"/>
                    <a:pt x="1022"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7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495" name="Freeform 494"/>
            <p:cNvSpPr>
              <a:spLocks noChangeArrowheads="1"/>
            </p:cNvSpPr>
            <p:nvPr/>
          </p:nvSpPr>
          <p:spPr bwMode="auto">
            <a:xfrm>
              <a:off x="5162" y="1102"/>
              <a:ext cx="236" cy="137"/>
            </a:xfrm>
            <a:custGeom>
              <a:avLst/>
              <a:gdLst>
                <a:gd name="T0" fmla="*/ 0 w 1044"/>
                <a:gd name="T1" fmla="*/ 0 h 607"/>
                <a:gd name="T2" fmla="*/ 0 w 1044"/>
                <a:gd name="T3" fmla="*/ 0 h 607"/>
                <a:gd name="T4" fmla="*/ 522 w 1044"/>
                <a:gd name="T5" fmla="*/ 293 h 607"/>
                <a:gd name="T6" fmla="*/ 1022 w 1044"/>
                <a:gd name="T7" fmla="*/ 105 h 607"/>
                <a:gd name="T8" fmla="*/ 1022 w 1044"/>
                <a:gd name="T9" fmla="*/ 397 h 607"/>
                <a:gd name="T10" fmla="*/ 542 w 1044"/>
                <a:gd name="T11" fmla="*/ 584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7"/>
                    <a:pt x="250" y="272"/>
                    <a:pt x="522" y="293"/>
                  </a:cubicBezTo>
                  <a:cubicBezTo>
                    <a:pt x="813" y="313"/>
                    <a:pt x="1022" y="230"/>
                    <a:pt x="1022" y="105"/>
                  </a:cubicBezTo>
                  <a:cubicBezTo>
                    <a:pt x="1022" y="397"/>
                    <a:pt x="1022" y="397"/>
                    <a:pt x="1022" y="397"/>
                  </a:cubicBezTo>
                  <a:cubicBezTo>
                    <a:pt x="1043" y="522"/>
                    <a:pt x="813" y="606"/>
                    <a:pt x="542" y="584"/>
                  </a:cubicBezTo>
                  <a:cubicBezTo>
                    <a:pt x="250" y="564"/>
                    <a:pt x="21" y="439"/>
                    <a:pt x="21" y="293"/>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6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grpSp>
      <p:grpSp>
        <p:nvGrpSpPr>
          <p:cNvPr id="456" name="Group 204"/>
          <p:cNvGrpSpPr>
            <a:grpSpLocks/>
          </p:cNvGrpSpPr>
          <p:nvPr/>
        </p:nvGrpSpPr>
        <p:grpSpPr bwMode="auto">
          <a:xfrm>
            <a:off x="6153472" y="2456366"/>
            <a:ext cx="1497549" cy="1091230"/>
            <a:chOff x="3658" y="852"/>
            <a:chExt cx="1986" cy="1447"/>
          </a:xfrm>
        </p:grpSpPr>
        <p:sp>
          <p:nvSpPr>
            <p:cNvPr id="457" name="Freeform 456"/>
            <p:cNvSpPr>
              <a:spLocks noChangeArrowheads="1"/>
            </p:cNvSpPr>
            <p:nvPr/>
          </p:nvSpPr>
          <p:spPr bwMode="auto">
            <a:xfrm>
              <a:off x="3658" y="1419"/>
              <a:ext cx="662" cy="880"/>
            </a:xfrm>
            <a:custGeom>
              <a:avLst/>
              <a:gdLst>
                <a:gd name="T0" fmla="*/ 2921 w 2922"/>
                <a:gd name="T1" fmla="*/ 3879 h 3880"/>
                <a:gd name="T2" fmla="*/ 0 w 2922"/>
                <a:gd name="T3" fmla="*/ 2629 h 3880"/>
                <a:gd name="T4" fmla="*/ 0 w 2922"/>
                <a:gd name="T5" fmla="*/ 0 h 3880"/>
                <a:gd name="T6" fmla="*/ 2921 w 2922"/>
                <a:gd name="T7" fmla="*/ 1251 h 3880"/>
                <a:gd name="T8" fmla="*/ 2921 w 2922"/>
                <a:gd name="T9" fmla="*/ 3879 h 3880"/>
              </a:gdLst>
              <a:ahLst/>
              <a:cxnLst>
                <a:cxn ang="0">
                  <a:pos x="T0" y="T1"/>
                </a:cxn>
                <a:cxn ang="0">
                  <a:pos x="T2" y="T3"/>
                </a:cxn>
                <a:cxn ang="0">
                  <a:pos x="T4" y="T5"/>
                </a:cxn>
                <a:cxn ang="0">
                  <a:pos x="T6" y="T7"/>
                </a:cxn>
                <a:cxn ang="0">
                  <a:pos x="T8" y="T9"/>
                </a:cxn>
              </a:cxnLst>
              <a:rect l="0" t="0" r="r" b="b"/>
              <a:pathLst>
                <a:path w="2922" h="3880">
                  <a:moveTo>
                    <a:pt x="2921" y="3879"/>
                  </a:moveTo>
                  <a:lnTo>
                    <a:pt x="0" y="2629"/>
                  </a:lnTo>
                  <a:lnTo>
                    <a:pt x="0" y="0"/>
                  </a:lnTo>
                  <a:lnTo>
                    <a:pt x="2921" y="1251"/>
                  </a:lnTo>
                  <a:lnTo>
                    <a:pt x="2921" y="3879"/>
                  </a:lnTo>
                </a:path>
              </a:pathLst>
            </a:custGeom>
            <a:gradFill flip="none" rotWithShape="1">
              <a:gsLst>
                <a:gs pos="0">
                  <a:schemeClr val="accent5">
                    <a:lumMod val="40000"/>
                    <a:lumOff val="60000"/>
                  </a:schemeClr>
                </a:gs>
                <a:gs pos="46000">
                  <a:schemeClr val="accent5">
                    <a:lumMod val="95000"/>
                    <a:lumOff val="5000"/>
                  </a:schemeClr>
                </a:gs>
                <a:gs pos="100000">
                  <a:schemeClr val="accent5">
                    <a:lumMod val="60000"/>
                  </a:schemeClr>
                </a:gs>
              </a:gsLst>
              <a:path path="circle">
                <a:fillToRect l="50000" t="130000" r="50000" b="-3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458" name="Freeform 457"/>
            <p:cNvSpPr>
              <a:spLocks noChangeArrowheads="1"/>
            </p:cNvSpPr>
            <p:nvPr/>
          </p:nvSpPr>
          <p:spPr bwMode="auto">
            <a:xfrm>
              <a:off x="4320" y="1133"/>
              <a:ext cx="1324" cy="1166"/>
            </a:xfrm>
            <a:custGeom>
              <a:avLst/>
              <a:gdLst>
                <a:gd name="T0" fmla="*/ 2920 w 5842"/>
                <a:gd name="T1" fmla="*/ 1272 h 5152"/>
                <a:gd name="T2" fmla="*/ 0 w 5842"/>
                <a:gd name="T3" fmla="*/ 2523 h 5152"/>
                <a:gd name="T4" fmla="*/ 0 w 5842"/>
                <a:gd name="T5" fmla="*/ 5151 h 5152"/>
                <a:gd name="T6" fmla="*/ 2920 w 5842"/>
                <a:gd name="T7" fmla="*/ 3901 h 5152"/>
                <a:gd name="T8" fmla="*/ 5841 w 5842"/>
                <a:gd name="T9" fmla="*/ 2649 h 5152"/>
                <a:gd name="T10" fmla="*/ 5841 w 5842"/>
                <a:gd name="T11" fmla="*/ 0 h 5152"/>
                <a:gd name="T12" fmla="*/ 2920 w 5842"/>
                <a:gd name="T13" fmla="*/ 1272 h 5152"/>
              </a:gdLst>
              <a:ahLst/>
              <a:cxnLst>
                <a:cxn ang="0">
                  <a:pos x="T0" y="T1"/>
                </a:cxn>
                <a:cxn ang="0">
                  <a:pos x="T2" y="T3"/>
                </a:cxn>
                <a:cxn ang="0">
                  <a:pos x="T4" y="T5"/>
                </a:cxn>
                <a:cxn ang="0">
                  <a:pos x="T6" y="T7"/>
                </a:cxn>
                <a:cxn ang="0">
                  <a:pos x="T8" y="T9"/>
                </a:cxn>
                <a:cxn ang="0">
                  <a:pos x="T10" y="T11"/>
                </a:cxn>
                <a:cxn ang="0">
                  <a:pos x="T12" y="T13"/>
                </a:cxn>
              </a:cxnLst>
              <a:rect l="0" t="0" r="r" b="b"/>
              <a:pathLst>
                <a:path w="5842" h="5152">
                  <a:moveTo>
                    <a:pt x="2920" y="1272"/>
                  </a:moveTo>
                  <a:lnTo>
                    <a:pt x="0" y="2523"/>
                  </a:lnTo>
                  <a:lnTo>
                    <a:pt x="0" y="5151"/>
                  </a:lnTo>
                  <a:lnTo>
                    <a:pt x="2920" y="3901"/>
                  </a:lnTo>
                  <a:lnTo>
                    <a:pt x="5841" y="2649"/>
                  </a:lnTo>
                  <a:lnTo>
                    <a:pt x="5841" y="0"/>
                  </a:lnTo>
                  <a:lnTo>
                    <a:pt x="2920" y="1272"/>
                  </a:lnTo>
                </a:path>
              </a:pathLst>
            </a:custGeom>
            <a:gradFill flip="none" rotWithShape="1">
              <a:gsLst>
                <a:gs pos="0">
                  <a:schemeClr val="accent5">
                    <a:lumMod val="89000"/>
                  </a:schemeClr>
                </a:gs>
                <a:gs pos="23000">
                  <a:schemeClr val="accent5">
                    <a:lumMod val="89000"/>
                  </a:schemeClr>
                </a:gs>
                <a:gs pos="69000">
                  <a:schemeClr val="accent5">
                    <a:lumMod val="75000"/>
                  </a:schemeClr>
                </a:gs>
                <a:gs pos="97000">
                  <a:schemeClr val="accent5">
                    <a:lumMod val="70000"/>
                  </a:schemeClr>
                </a:gs>
              </a:gsLst>
              <a:path path="circle">
                <a:fillToRect l="50000" t="50000" r="50000" b="5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459" name="Freeform 458"/>
            <p:cNvSpPr>
              <a:spLocks noChangeArrowheads="1"/>
            </p:cNvSpPr>
            <p:nvPr/>
          </p:nvSpPr>
          <p:spPr bwMode="auto">
            <a:xfrm>
              <a:off x="3658" y="852"/>
              <a:ext cx="1986" cy="856"/>
            </a:xfrm>
            <a:custGeom>
              <a:avLst/>
              <a:gdLst>
                <a:gd name="T0" fmla="*/ 5841 w 8763"/>
                <a:gd name="T1" fmla="*/ 0 h 3776"/>
                <a:gd name="T2" fmla="*/ 2921 w 8763"/>
                <a:gd name="T3" fmla="*/ 1252 h 3776"/>
                <a:gd name="T4" fmla="*/ 0 w 8763"/>
                <a:gd name="T5" fmla="*/ 2524 h 3776"/>
                <a:gd name="T6" fmla="*/ 2921 w 8763"/>
                <a:gd name="T7" fmla="*/ 3775 h 3776"/>
                <a:gd name="T8" fmla="*/ 5841 w 8763"/>
                <a:gd name="T9" fmla="*/ 2524 h 3776"/>
                <a:gd name="T10" fmla="*/ 8762 w 8763"/>
                <a:gd name="T11" fmla="*/ 1252 h 3776"/>
                <a:gd name="T12" fmla="*/ 5841 w 8763"/>
                <a:gd name="T13" fmla="*/ 0 h 3776"/>
              </a:gdLst>
              <a:ahLst/>
              <a:cxnLst>
                <a:cxn ang="0">
                  <a:pos x="T0" y="T1"/>
                </a:cxn>
                <a:cxn ang="0">
                  <a:pos x="T2" y="T3"/>
                </a:cxn>
                <a:cxn ang="0">
                  <a:pos x="T4" y="T5"/>
                </a:cxn>
                <a:cxn ang="0">
                  <a:pos x="T6" y="T7"/>
                </a:cxn>
                <a:cxn ang="0">
                  <a:pos x="T8" y="T9"/>
                </a:cxn>
                <a:cxn ang="0">
                  <a:pos x="T10" y="T11"/>
                </a:cxn>
                <a:cxn ang="0">
                  <a:pos x="T12" y="T13"/>
                </a:cxn>
              </a:cxnLst>
              <a:rect l="0" t="0" r="r" b="b"/>
              <a:pathLst>
                <a:path w="8763" h="3776">
                  <a:moveTo>
                    <a:pt x="5841" y="0"/>
                  </a:moveTo>
                  <a:lnTo>
                    <a:pt x="2921" y="1252"/>
                  </a:lnTo>
                  <a:lnTo>
                    <a:pt x="0" y="2524"/>
                  </a:lnTo>
                  <a:lnTo>
                    <a:pt x="2921" y="3775"/>
                  </a:lnTo>
                  <a:lnTo>
                    <a:pt x="5841" y="2524"/>
                  </a:lnTo>
                  <a:lnTo>
                    <a:pt x="8762" y="1252"/>
                  </a:lnTo>
                  <a:lnTo>
                    <a:pt x="5841" y="0"/>
                  </a:lnTo>
                </a:path>
              </a:pathLst>
            </a:custGeom>
            <a:gradFill flip="none" rotWithShape="1">
              <a:gsLst>
                <a:gs pos="0">
                  <a:schemeClr val="accent5">
                    <a:lumMod val="0"/>
                    <a:lumOff val="100000"/>
                  </a:schemeClr>
                </a:gs>
                <a:gs pos="35000">
                  <a:schemeClr val="accent5">
                    <a:lumMod val="0"/>
                    <a:lumOff val="100000"/>
                  </a:schemeClr>
                </a:gs>
                <a:gs pos="100000">
                  <a:schemeClr val="accent5">
                    <a:lumMod val="100000"/>
                  </a:schemeClr>
                </a:gs>
              </a:gsLst>
              <a:path path="circle">
                <a:fillToRect l="50000" t="-80000" r="50000" b="18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460" name="Freeform 459"/>
            <p:cNvSpPr>
              <a:spLocks noChangeArrowheads="1"/>
            </p:cNvSpPr>
            <p:nvPr/>
          </p:nvSpPr>
          <p:spPr bwMode="auto">
            <a:xfrm>
              <a:off x="3872" y="1246"/>
              <a:ext cx="234" cy="121"/>
            </a:xfrm>
            <a:custGeom>
              <a:avLst/>
              <a:gdLst>
                <a:gd name="T0" fmla="*/ 1022 w 1044"/>
                <a:gd name="T1" fmla="*/ 333 h 543"/>
                <a:gd name="T2" fmla="*/ 1022 w 1044"/>
                <a:gd name="T3" fmla="*/ 333 h 543"/>
                <a:gd name="T4" fmla="*/ 500 w 1044"/>
                <a:gd name="T5" fmla="*/ 41 h 543"/>
                <a:gd name="T6" fmla="*/ 20 w 1044"/>
                <a:gd name="T7" fmla="*/ 229 h 543"/>
                <a:gd name="T8" fmla="*/ 542 w 1044"/>
                <a:gd name="T9" fmla="*/ 521 h 543"/>
                <a:gd name="T10" fmla="*/ 1022 w 1044"/>
                <a:gd name="T11" fmla="*/ 333 h 543"/>
              </a:gdLst>
              <a:ahLst/>
              <a:cxnLst>
                <a:cxn ang="0">
                  <a:pos x="T0" y="T1"/>
                </a:cxn>
                <a:cxn ang="0">
                  <a:pos x="T2" y="T3"/>
                </a:cxn>
                <a:cxn ang="0">
                  <a:pos x="T4" y="T5"/>
                </a:cxn>
                <a:cxn ang="0">
                  <a:pos x="T6" y="T7"/>
                </a:cxn>
                <a:cxn ang="0">
                  <a:pos x="T8" y="T9"/>
                </a:cxn>
                <a:cxn ang="0">
                  <a:pos x="T10" y="T11"/>
                </a:cxn>
              </a:cxnLst>
              <a:rect l="0" t="0" r="r" b="b"/>
              <a:pathLst>
                <a:path w="1044" h="543">
                  <a:moveTo>
                    <a:pt x="1022" y="333"/>
                  </a:moveTo>
                  <a:lnTo>
                    <a:pt x="1022" y="333"/>
                  </a:lnTo>
                  <a:cubicBezTo>
                    <a:pt x="1022" y="187"/>
                    <a:pt x="793" y="62"/>
                    <a:pt x="500" y="41"/>
                  </a:cubicBezTo>
                  <a:cubicBezTo>
                    <a:pt x="229" y="0"/>
                    <a:pt x="0" y="104"/>
                    <a:pt x="20" y="229"/>
                  </a:cubicBezTo>
                  <a:cubicBezTo>
                    <a:pt x="20" y="354"/>
                    <a:pt x="250" y="479"/>
                    <a:pt x="542" y="521"/>
                  </a:cubicBezTo>
                  <a:cubicBezTo>
                    <a:pt x="813" y="542"/>
                    <a:pt x="1043" y="458"/>
                    <a:pt x="1022" y="33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5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461" name="Freeform 460"/>
            <p:cNvSpPr>
              <a:spLocks noChangeArrowheads="1"/>
            </p:cNvSpPr>
            <p:nvPr/>
          </p:nvSpPr>
          <p:spPr bwMode="auto">
            <a:xfrm>
              <a:off x="3876" y="1298"/>
              <a:ext cx="230" cy="135"/>
            </a:xfrm>
            <a:custGeom>
              <a:avLst/>
              <a:gdLst>
                <a:gd name="T0" fmla="*/ 0 w 1024"/>
                <a:gd name="T1" fmla="*/ 0 h 606"/>
                <a:gd name="T2" fmla="*/ 0 w 1024"/>
                <a:gd name="T3" fmla="*/ 0 h 606"/>
                <a:gd name="T4" fmla="*/ 522 w 1024"/>
                <a:gd name="T5" fmla="*/ 292 h 606"/>
                <a:gd name="T6" fmla="*/ 1002 w 1024"/>
                <a:gd name="T7" fmla="*/ 104 h 606"/>
                <a:gd name="T8" fmla="*/ 1023 w 1024"/>
                <a:gd name="T9" fmla="*/ 396 h 606"/>
                <a:gd name="T10" fmla="*/ 522 w 1024"/>
                <a:gd name="T11" fmla="*/ 584 h 606"/>
                <a:gd name="T12" fmla="*/ 0 w 1024"/>
                <a:gd name="T13" fmla="*/ 292 h 606"/>
                <a:gd name="T14" fmla="*/ 0 w 102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4" h="606">
                  <a:moveTo>
                    <a:pt x="0" y="0"/>
                  </a:moveTo>
                  <a:lnTo>
                    <a:pt x="0" y="0"/>
                  </a:lnTo>
                  <a:cubicBezTo>
                    <a:pt x="0" y="125"/>
                    <a:pt x="230" y="250"/>
                    <a:pt x="522" y="292"/>
                  </a:cubicBezTo>
                  <a:cubicBezTo>
                    <a:pt x="793" y="313"/>
                    <a:pt x="1023" y="229"/>
                    <a:pt x="1002" y="104"/>
                  </a:cubicBezTo>
                  <a:cubicBezTo>
                    <a:pt x="1023" y="396"/>
                    <a:pt x="1023" y="396"/>
                    <a:pt x="1023" y="396"/>
                  </a:cubicBezTo>
                  <a:cubicBezTo>
                    <a:pt x="1023" y="521"/>
                    <a:pt x="814" y="605"/>
                    <a:pt x="522" y="584"/>
                  </a:cubicBezTo>
                  <a:cubicBezTo>
                    <a:pt x="251" y="563"/>
                    <a:pt x="22" y="417"/>
                    <a:pt x="0"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6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462" name="Freeform 461"/>
            <p:cNvSpPr>
              <a:spLocks noChangeArrowheads="1"/>
            </p:cNvSpPr>
            <p:nvPr/>
          </p:nvSpPr>
          <p:spPr bwMode="auto">
            <a:xfrm>
              <a:off x="4225" y="1423"/>
              <a:ext cx="236" cy="123"/>
            </a:xfrm>
            <a:custGeom>
              <a:avLst/>
              <a:gdLst>
                <a:gd name="T0" fmla="*/ 1022 w 1044"/>
                <a:gd name="T1" fmla="*/ 313 h 544"/>
                <a:gd name="T2" fmla="*/ 1022 w 1044"/>
                <a:gd name="T3" fmla="*/ 313 h 544"/>
                <a:gd name="T4" fmla="*/ 501 w 1044"/>
                <a:gd name="T5" fmla="*/ 21 h 544"/>
                <a:gd name="T6" fmla="*/ 21 w 1044"/>
                <a:gd name="T7" fmla="*/ 230 h 544"/>
                <a:gd name="T8" fmla="*/ 542 w 1044"/>
                <a:gd name="T9" fmla="*/ 522 h 544"/>
                <a:gd name="T10" fmla="*/ 1022 w 1044"/>
                <a:gd name="T11" fmla="*/ 313 h 544"/>
              </a:gdLst>
              <a:ahLst/>
              <a:cxnLst>
                <a:cxn ang="0">
                  <a:pos x="T0" y="T1"/>
                </a:cxn>
                <a:cxn ang="0">
                  <a:pos x="T2" y="T3"/>
                </a:cxn>
                <a:cxn ang="0">
                  <a:pos x="T4" y="T5"/>
                </a:cxn>
                <a:cxn ang="0">
                  <a:pos x="T6" y="T7"/>
                </a:cxn>
                <a:cxn ang="0">
                  <a:pos x="T8" y="T9"/>
                </a:cxn>
                <a:cxn ang="0">
                  <a:pos x="T10" y="T11"/>
                </a:cxn>
              </a:cxnLst>
              <a:rect l="0" t="0" r="r" b="b"/>
              <a:pathLst>
                <a:path w="1044" h="544">
                  <a:moveTo>
                    <a:pt x="1022" y="313"/>
                  </a:moveTo>
                  <a:lnTo>
                    <a:pt x="1022" y="313"/>
                  </a:lnTo>
                  <a:cubicBezTo>
                    <a:pt x="1022" y="188"/>
                    <a:pt x="793" y="63"/>
                    <a:pt x="501" y="21"/>
                  </a:cubicBezTo>
                  <a:cubicBezTo>
                    <a:pt x="230" y="0"/>
                    <a:pt x="0" y="83"/>
                    <a:pt x="21" y="230"/>
                  </a:cubicBezTo>
                  <a:cubicBezTo>
                    <a:pt x="21" y="355"/>
                    <a:pt x="251" y="480"/>
                    <a:pt x="542" y="522"/>
                  </a:cubicBezTo>
                  <a:cubicBezTo>
                    <a:pt x="814" y="543"/>
                    <a:pt x="1043" y="459"/>
                    <a:pt x="1022"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5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463" name="Freeform 462"/>
            <p:cNvSpPr>
              <a:spLocks noChangeArrowheads="1"/>
            </p:cNvSpPr>
            <p:nvPr/>
          </p:nvSpPr>
          <p:spPr bwMode="auto">
            <a:xfrm>
              <a:off x="4229" y="1478"/>
              <a:ext cx="232" cy="135"/>
            </a:xfrm>
            <a:custGeom>
              <a:avLst/>
              <a:gdLst>
                <a:gd name="T0" fmla="*/ 0 w 1023"/>
                <a:gd name="T1" fmla="*/ 0 h 605"/>
                <a:gd name="T2" fmla="*/ 0 w 1023"/>
                <a:gd name="T3" fmla="*/ 0 h 605"/>
                <a:gd name="T4" fmla="*/ 521 w 1023"/>
                <a:gd name="T5" fmla="*/ 292 h 605"/>
                <a:gd name="T6" fmla="*/ 1001 w 1023"/>
                <a:gd name="T7" fmla="*/ 83 h 605"/>
                <a:gd name="T8" fmla="*/ 1022 w 1023"/>
                <a:gd name="T9" fmla="*/ 375 h 605"/>
                <a:gd name="T10" fmla="*/ 521 w 1023"/>
                <a:gd name="T11" fmla="*/ 584 h 605"/>
                <a:gd name="T12" fmla="*/ 0 w 1023"/>
                <a:gd name="T13" fmla="*/ 292 h 605"/>
                <a:gd name="T14" fmla="*/ 0 w 1023"/>
                <a:gd name="T15" fmla="*/ 0 h 6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3" h="605">
                  <a:moveTo>
                    <a:pt x="0" y="0"/>
                  </a:moveTo>
                  <a:lnTo>
                    <a:pt x="0" y="0"/>
                  </a:lnTo>
                  <a:cubicBezTo>
                    <a:pt x="0" y="125"/>
                    <a:pt x="230" y="250"/>
                    <a:pt x="521" y="292"/>
                  </a:cubicBezTo>
                  <a:cubicBezTo>
                    <a:pt x="793" y="313"/>
                    <a:pt x="1022" y="229"/>
                    <a:pt x="1001" y="83"/>
                  </a:cubicBezTo>
                  <a:cubicBezTo>
                    <a:pt x="1022" y="375"/>
                    <a:pt x="1022" y="375"/>
                    <a:pt x="1022" y="375"/>
                  </a:cubicBezTo>
                  <a:cubicBezTo>
                    <a:pt x="1022" y="521"/>
                    <a:pt x="814" y="604"/>
                    <a:pt x="521" y="584"/>
                  </a:cubicBezTo>
                  <a:cubicBezTo>
                    <a:pt x="250" y="542"/>
                    <a:pt x="21" y="417"/>
                    <a:pt x="0"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6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464" name="Freeform 463"/>
            <p:cNvSpPr>
              <a:spLocks noChangeArrowheads="1"/>
            </p:cNvSpPr>
            <p:nvPr/>
          </p:nvSpPr>
          <p:spPr bwMode="auto">
            <a:xfrm>
              <a:off x="4183" y="1122"/>
              <a:ext cx="232" cy="121"/>
            </a:xfrm>
            <a:custGeom>
              <a:avLst/>
              <a:gdLst>
                <a:gd name="T0" fmla="*/ 1022 w 1023"/>
                <a:gd name="T1" fmla="*/ 313 h 544"/>
                <a:gd name="T2" fmla="*/ 1022 w 1023"/>
                <a:gd name="T3" fmla="*/ 313 h 544"/>
                <a:gd name="T4" fmla="*/ 501 w 1023"/>
                <a:gd name="T5" fmla="*/ 21 h 544"/>
                <a:gd name="T6" fmla="*/ 0 w 1023"/>
                <a:gd name="T7" fmla="*/ 229 h 544"/>
                <a:gd name="T8" fmla="*/ 521 w 1023"/>
                <a:gd name="T9" fmla="*/ 500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1"/>
                  </a:cubicBezTo>
                  <a:cubicBezTo>
                    <a:pt x="208" y="0"/>
                    <a:pt x="0" y="83"/>
                    <a:pt x="0" y="229"/>
                  </a:cubicBezTo>
                  <a:cubicBezTo>
                    <a:pt x="0" y="355"/>
                    <a:pt x="250" y="480"/>
                    <a:pt x="521" y="500"/>
                  </a:cubicBezTo>
                  <a:cubicBezTo>
                    <a:pt x="813" y="543"/>
                    <a:pt x="1022" y="459"/>
                    <a:pt x="1022"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5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465" name="Freeform 464"/>
            <p:cNvSpPr>
              <a:spLocks noChangeArrowheads="1"/>
            </p:cNvSpPr>
            <p:nvPr/>
          </p:nvSpPr>
          <p:spPr bwMode="auto">
            <a:xfrm>
              <a:off x="4183" y="1175"/>
              <a:ext cx="236" cy="135"/>
            </a:xfrm>
            <a:custGeom>
              <a:avLst/>
              <a:gdLst>
                <a:gd name="T0" fmla="*/ 0 w 1044"/>
                <a:gd name="T1" fmla="*/ 0 h 606"/>
                <a:gd name="T2" fmla="*/ 0 w 1044"/>
                <a:gd name="T3" fmla="*/ 0 h 606"/>
                <a:gd name="T4" fmla="*/ 521 w 1044"/>
                <a:gd name="T5" fmla="*/ 271 h 606"/>
                <a:gd name="T6" fmla="*/ 1022 w 1044"/>
                <a:gd name="T7" fmla="*/ 84 h 606"/>
                <a:gd name="T8" fmla="*/ 1022 w 1044"/>
                <a:gd name="T9" fmla="*/ 376 h 606"/>
                <a:gd name="T10" fmla="*/ 542 w 1044"/>
                <a:gd name="T11" fmla="*/ 564 h 606"/>
                <a:gd name="T12" fmla="*/ 21 w 1044"/>
                <a:gd name="T13" fmla="*/ 293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0" y="126"/>
                    <a:pt x="250" y="251"/>
                    <a:pt x="521" y="271"/>
                  </a:cubicBezTo>
                  <a:cubicBezTo>
                    <a:pt x="813" y="314"/>
                    <a:pt x="1022" y="230"/>
                    <a:pt x="1022" y="84"/>
                  </a:cubicBezTo>
                  <a:cubicBezTo>
                    <a:pt x="1022" y="376"/>
                    <a:pt x="1022" y="376"/>
                    <a:pt x="1022" y="376"/>
                  </a:cubicBezTo>
                  <a:cubicBezTo>
                    <a:pt x="1043" y="522"/>
                    <a:pt x="813" y="605"/>
                    <a:pt x="542" y="564"/>
                  </a:cubicBezTo>
                  <a:cubicBezTo>
                    <a:pt x="250" y="543"/>
                    <a:pt x="21" y="418"/>
                    <a:pt x="21" y="293"/>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6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466" name="Freeform 465"/>
            <p:cNvSpPr>
              <a:spLocks noChangeArrowheads="1"/>
            </p:cNvSpPr>
            <p:nvPr/>
          </p:nvSpPr>
          <p:spPr bwMode="auto">
            <a:xfrm>
              <a:off x="4534" y="1300"/>
              <a:ext cx="234" cy="117"/>
            </a:xfrm>
            <a:custGeom>
              <a:avLst/>
              <a:gdLst>
                <a:gd name="T0" fmla="*/ 1044 w 1045"/>
                <a:gd name="T1" fmla="*/ 313 h 522"/>
                <a:gd name="T2" fmla="*/ 1044 w 1045"/>
                <a:gd name="T3" fmla="*/ 313 h 522"/>
                <a:gd name="T4" fmla="*/ 501 w 1045"/>
                <a:gd name="T5" fmla="*/ 21 h 522"/>
                <a:gd name="T6" fmla="*/ 21 w 1045"/>
                <a:gd name="T7" fmla="*/ 208 h 522"/>
                <a:gd name="T8" fmla="*/ 543 w 1045"/>
                <a:gd name="T9" fmla="*/ 500 h 522"/>
                <a:gd name="T10" fmla="*/ 1044 w 1045"/>
                <a:gd name="T11" fmla="*/ 313 h 522"/>
              </a:gdLst>
              <a:ahLst/>
              <a:cxnLst>
                <a:cxn ang="0">
                  <a:pos x="T0" y="T1"/>
                </a:cxn>
                <a:cxn ang="0">
                  <a:pos x="T2" y="T3"/>
                </a:cxn>
                <a:cxn ang="0">
                  <a:pos x="T4" y="T5"/>
                </a:cxn>
                <a:cxn ang="0">
                  <a:pos x="T6" y="T7"/>
                </a:cxn>
                <a:cxn ang="0">
                  <a:pos x="T8" y="T9"/>
                </a:cxn>
                <a:cxn ang="0">
                  <a:pos x="T10" y="T11"/>
                </a:cxn>
              </a:cxnLst>
              <a:rect l="0" t="0" r="r" b="b"/>
              <a:pathLst>
                <a:path w="1045" h="522">
                  <a:moveTo>
                    <a:pt x="1044" y="313"/>
                  </a:moveTo>
                  <a:lnTo>
                    <a:pt x="1044" y="313"/>
                  </a:lnTo>
                  <a:cubicBezTo>
                    <a:pt x="1022" y="187"/>
                    <a:pt x="793" y="41"/>
                    <a:pt x="501" y="21"/>
                  </a:cubicBezTo>
                  <a:cubicBezTo>
                    <a:pt x="230" y="0"/>
                    <a:pt x="0" y="83"/>
                    <a:pt x="21" y="208"/>
                  </a:cubicBezTo>
                  <a:cubicBezTo>
                    <a:pt x="21" y="354"/>
                    <a:pt x="271" y="480"/>
                    <a:pt x="543" y="500"/>
                  </a:cubicBezTo>
                  <a:cubicBezTo>
                    <a:pt x="814" y="521"/>
                    <a:pt x="1044" y="438"/>
                    <a:pt x="1044"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7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467" name="Freeform 466"/>
            <p:cNvSpPr>
              <a:spLocks noChangeArrowheads="1"/>
            </p:cNvSpPr>
            <p:nvPr/>
          </p:nvSpPr>
          <p:spPr bwMode="auto">
            <a:xfrm>
              <a:off x="4538" y="1348"/>
              <a:ext cx="236" cy="137"/>
            </a:xfrm>
            <a:custGeom>
              <a:avLst/>
              <a:gdLst>
                <a:gd name="T0" fmla="*/ 0 w 1044"/>
                <a:gd name="T1" fmla="*/ 0 h 607"/>
                <a:gd name="T2" fmla="*/ 0 w 1044"/>
                <a:gd name="T3" fmla="*/ 0 h 607"/>
                <a:gd name="T4" fmla="*/ 522 w 1044"/>
                <a:gd name="T5" fmla="*/ 292 h 607"/>
                <a:gd name="T6" fmla="*/ 1023 w 1044"/>
                <a:gd name="T7" fmla="*/ 105 h 607"/>
                <a:gd name="T8" fmla="*/ 1023 w 1044"/>
                <a:gd name="T9" fmla="*/ 397 h 607"/>
                <a:gd name="T10" fmla="*/ 543 w 1044"/>
                <a:gd name="T11" fmla="*/ 584 h 607"/>
                <a:gd name="T12" fmla="*/ 0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6"/>
                    <a:pt x="250" y="272"/>
                    <a:pt x="522" y="292"/>
                  </a:cubicBezTo>
                  <a:cubicBezTo>
                    <a:pt x="793" y="313"/>
                    <a:pt x="1023" y="230"/>
                    <a:pt x="1023" y="105"/>
                  </a:cubicBezTo>
                  <a:cubicBezTo>
                    <a:pt x="1023" y="397"/>
                    <a:pt x="1023" y="397"/>
                    <a:pt x="1023" y="397"/>
                  </a:cubicBezTo>
                  <a:cubicBezTo>
                    <a:pt x="1043" y="522"/>
                    <a:pt x="814" y="606"/>
                    <a:pt x="543" y="584"/>
                  </a:cubicBezTo>
                  <a:cubicBezTo>
                    <a:pt x="250" y="564"/>
                    <a:pt x="21" y="439"/>
                    <a:pt x="0"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6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468" name="Freeform 467"/>
            <p:cNvSpPr>
              <a:spLocks noChangeArrowheads="1"/>
            </p:cNvSpPr>
            <p:nvPr/>
          </p:nvSpPr>
          <p:spPr bwMode="auto">
            <a:xfrm>
              <a:off x="4500" y="999"/>
              <a:ext cx="236" cy="117"/>
            </a:xfrm>
            <a:custGeom>
              <a:avLst/>
              <a:gdLst>
                <a:gd name="T0" fmla="*/ 1023 w 1044"/>
                <a:gd name="T1" fmla="*/ 313 h 522"/>
                <a:gd name="T2" fmla="*/ 1023 w 1044"/>
                <a:gd name="T3" fmla="*/ 313 h 522"/>
                <a:gd name="T4" fmla="*/ 501 w 1044"/>
                <a:gd name="T5" fmla="*/ 21 h 522"/>
                <a:gd name="T6" fmla="*/ 0 w 1044"/>
                <a:gd name="T7" fmla="*/ 208 h 522"/>
                <a:gd name="T8" fmla="*/ 543 w 1044"/>
                <a:gd name="T9" fmla="*/ 500 h 522"/>
                <a:gd name="T10" fmla="*/ 1023 w 1044"/>
                <a:gd name="T11" fmla="*/ 313 h 522"/>
              </a:gdLst>
              <a:ahLst/>
              <a:cxnLst>
                <a:cxn ang="0">
                  <a:pos x="T0" y="T1"/>
                </a:cxn>
                <a:cxn ang="0">
                  <a:pos x="T2" y="T3"/>
                </a:cxn>
                <a:cxn ang="0">
                  <a:pos x="T4" y="T5"/>
                </a:cxn>
                <a:cxn ang="0">
                  <a:pos x="T6" y="T7"/>
                </a:cxn>
                <a:cxn ang="0">
                  <a:pos x="T8" y="T9"/>
                </a:cxn>
                <a:cxn ang="0">
                  <a:pos x="T10" y="T11"/>
                </a:cxn>
              </a:cxnLst>
              <a:rect l="0" t="0" r="r" b="b"/>
              <a:pathLst>
                <a:path w="1044" h="522">
                  <a:moveTo>
                    <a:pt x="1023" y="313"/>
                  </a:moveTo>
                  <a:lnTo>
                    <a:pt x="1023" y="313"/>
                  </a:lnTo>
                  <a:cubicBezTo>
                    <a:pt x="1023" y="167"/>
                    <a:pt x="772" y="41"/>
                    <a:pt x="501" y="21"/>
                  </a:cubicBezTo>
                  <a:cubicBezTo>
                    <a:pt x="230" y="0"/>
                    <a:pt x="0" y="83"/>
                    <a:pt x="0" y="208"/>
                  </a:cubicBezTo>
                  <a:cubicBezTo>
                    <a:pt x="21" y="354"/>
                    <a:pt x="250" y="480"/>
                    <a:pt x="543" y="500"/>
                  </a:cubicBezTo>
                  <a:cubicBezTo>
                    <a:pt x="814" y="521"/>
                    <a:pt x="1043" y="438"/>
                    <a:pt x="1023"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7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469" name="Freeform 468"/>
            <p:cNvSpPr>
              <a:spLocks noChangeArrowheads="1"/>
            </p:cNvSpPr>
            <p:nvPr/>
          </p:nvSpPr>
          <p:spPr bwMode="auto">
            <a:xfrm>
              <a:off x="4500" y="1046"/>
              <a:ext cx="236" cy="137"/>
            </a:xfrm>
            <a:custGeom>
              <a:avLst/>
              <a:gdLst>
                <a:gd name="T0" fmla="*/ 0 w 1044"/>
                <a:gd name="T1" fmla="*/ 0 h 607"/>
                <a:gd name="T2" fmla="*/ 0 w 1044"/>
                <a:gd name="T3" fmla="*/ 0 h 607"/>
                <a:gd name="T4" fmla="*/ 543 w 1044"/>
                <a:gd name="T5" fmla="*/ 292 h 607"/>
                <a:gd name="T6" fmla="*/ 1023 w 1044"/>
                <a:gd name="T7" fmla="*/ 105 h 607"/>
                <a:gd name="T8" fmla="*/ 1043 w 1044"/>
                <a:gd name="T9" fmla="*/ 397 h 607"/>
                <a:gd name="T10" fmla="*/ 543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0" y="272"/>
                    <a:pt x="543" y="292"/>
                  </a:cubicBezTo>
                  <a:cubicBezTo>
                    <a:pt x="814" y="313"/>
                    <a:pt x="1043" y="230"/>
                    <a:pt x="1023" y="105"/>
                  </a:cubicBezTo>
                  <a:cubicBezTo>
                    <a:pt x="1043" y="397"/>
                    <a:pt x="1043" y="397"/>
                    <a:pt x="1043" y="397"/>
                  </a:cubicBezTo>
                  <a:cubicBezTo>
                    <a:pt x="1043" y="522"/>
                    <a:pt x="835" y="606"/>
                    <a:pt x="543" y="584"/>
                  </a:cubicBezTo>
                  <a:cubicBezTo>
                    <a:pt x="272" y="563"/>
                    <a:pt x="21" y="439"/>
                    <a:pt x="21"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6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470" name="Freeform 469"/>
            <p:cNvSpPr>
              <a:spLocks noChangeArrowheads="1"/>
            </p:cNvSpPr>
            <p:nvPr/>
          </p:nvSpPr>
          <p:spPr bwMode="auto">
            <a:xfrm>
              <a:off x="4855" y="1175"/>
              <a:ext cx="232" cy="121"/>
            </a:xfrm>
            <a:custGeom>
              <a:avLst/>
              <a:gdLst>
                <a:gd name="T0" fmla="*/ 1022 w 1023"/>
                <a:gd name="T1" fmla="*/ 314 h 544"/>
                <a:gd name="T2" fmla="*/ 1022 w 1023"/>
                <a:gd name="T3" fmla="*/ 314 h 544"/>
                <a:gd name="T4" fmla="*/ 501 w 1023"/>
                <a:gd name="T5" fmla="*/ 43 h 544"/>
                <a:gd name="T6" fmla="*/ 0 w 1023"/>
                <a:gd name="T7" fmla="*/ 230 h 544"/>
                <a:gd name="T8" fmla="*/ 521 w 1023"/>
                <a:gd name="T9" fmla="*/ 522 h 544"/>
                <a:gd name="T10" fmla="*/ 1022 w 1023"/>
                <a:gd name="T11" fmla="*/ 314 h 544"/>
              </a:gdLst>
              <a:ahLst/>
              <a:cxnLst>
                <a:cxn ang="0">
                  <a:pos x="T0" y="T1"/>
                </a:cxn>
                <a:cxn ang="0">
                  <a:pos x="T2" y="T3"/>
                </a:cxn>
                <a:cxn ang="0">
                  <a:pos x="T4" y="T5"/>
                </a:cxn>
                <a:cxn ang="0">
                  <a:pos x="T6" y="T7"/>
                </a:cxn>
                <a:cxn ang="0">
                  <a:pos x="T8" y="T9"/>
                </a:cxn>
                <a:cxn ang="0">
                  <a:pos x="T10" y="T11"/>
                </a:cxn>
              </a:cxnLst>
              <a:rect l="0" t="0" r="r" b="b"/>
              <a:pathLst>
                <a:path w="1023" h="544">
                  <a:moveTo>
                    <a:pt x="1022" y="314"/>
                  </a:moveTo>
                  <a:lnTo>
                    <a:pt x="1022" y="314"/>
                  </a:lnTo>
                  <a:cubicBezTo>
                    <a:pt x="1022" y="188"/>
                    <a:pt x="772" y="63"/>
                    <a:pt x="501" y="43"/>
                  </a:cubicBezTo>
                  <a:cubicBezTo>
                    <a:pt x="209" y="0"/>
                    <a:pt x="0" y="84"/>
                    <a:pt x="0" y="230"/>
                  </a:cubicBezTo>
                  <a:cubicBezTo>
                    <a:pt x="21" y="355"/>
                    <a:pt x="250" y="480"/>
                    <a:pt x="521" y="522"/>
                  </a:cubicBezTo>
                  <a:cubicBezTo>
                    <a:pt x="814" y="543"/>
                    <a:pt x="1022" y="460"/>
                    <a:pt x="1022" y="314"/>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5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471" name="Freeform 470"/>
            <p:cNvSpPr>
              <a:spLocks noChangeArrowheads="1"/>
            </p:cNvSpPr>
            <p:nvPr/>
          </p:nvSpPr>
          <p:spPr bwMode="auto">
            <a:xfrm>
              <a:off x="4855" y="1225"/>
              <a:ext cx="236" cy="137"/>
            </a:xfrm>
            <a:custGeom>
              <a:avLst/>
              <a:gdLst>
                <a:gd name="T0" fmla="*/ 0 w 1044"/>
                <a:gd name="T1" fmla="*/ 0 h 606"/>
                <a:gd name="T2" fmla="*/ 0 w 1044"/>
                <a:gd name="T3" fmla="*/ 0 h 606"/>
                <a:gd name="T4" fmla="*/ 521 w 1044"/>
                <a:gd name="T5" fmla="*/ 292 h 606"/>
                <a:gd name="T6" fmla="*/ 1022 w 1044"/>
                <a:gd name="T7" fmla="*/ 84 h 606"/>
                <a:gd name="T8" fmla="*/ 1043 w 1044"/>
                <a:gd name="T9" fmla="*/ 375 h 606"/>
                <a:gd name="T10" fmla="*/ 543 w 1044"/>
                <a:gd name="T11" fmla="*/ 584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92"/>
                  </a:cubicBezTo>
                  <a:cubicBezTo>
                    <a:pt x="814" y="313"/>
                    <a:pt x="1022" y="230"/>
                    <a:pt x="1022" y="84"/>
                  </a:cubicBezTo>
                  <a:cubicBezTo>
                    <a:pt x="1043" y="375"/>
                    <a:pt x="1043" y="375"/>
                    <a:pt x="1043" y="375"/>
                  </a:cubicBezTo>
                  <a:cubicBezTo>
                    <a:pt x="1043" y="521"/>
                    <a:pt x="814" y="605"/>
                    <a:pt x="543" y="584"/>
                  </a:cubicBezTo>
                  <a:cubicBezTo>
                    <a:pt x="271" y="542"/>
                    <a:pt x="21" y="417"/>
                    <a:pt x="21"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6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472" name="Freeform 471"/>
            <p:cNvSpPr>
              <a:spLocks noChangeArrowheads="1"/>
            </p:cNvSpPr>
            <p:nvPr/>
          </p:nvSpPr>
          <p:spPr bwMode="auto">
            <a:xfrm>
              <a:off x="4808" y="876"/>
              <a:ext cx="230" cy="121"/>
            </a:xfrm>
            <a:custGeom>
              <a:avLst/>
              <a:gdLst>
                <a:gd name="T0" fmla="*/ 1022 w 1023"/>
                <a:gd name="T1" fmla="*/ 313 h 544"/>
                <a:gd name="T2" fmla="*/ 1022 w 1023"/>
                <a:gd name="T3" fmla="*/ 313 h 544"/>
                <a:gd name="T4" fmla="*/ 500 w 1023"/>
                <a:gd name="T5" fmla="*/ 21 h 544"/>
                <a:gd name="T6" fmla="*/ 0 w 1023"/>
                <a:gd name="T7" fmla="*/ 209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22" y="188"/>
                    <a:pt x="771" y="63"/>
                    <a:pt x="500" y="21"/>
                  </a:cubicBezTo>
                  <a:cubicBezTo>
                    <a:pt x="208" y="0"/>
                    <a:pt x="0" y="84"/>
                    <a:pt x="0" y="209"/>
                  </a:cubicBezTo>
                  <a:cubicBezTo>
                    <a:pt x="20" y="355"/>
                    <a:pt x="250" y="480"/>
                    <a:pt x="521" y="501"/>
                  </a:cubicBezTo>
                  <a:cubicBezTo>
                    <a:pt x="813" y="543"/>
                    <a:pt x="1022" y="439"/>
                    <a:pt x="1022"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5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473" name="Freeform 472"/>
            <p:cNvSpPr>
              <a:spLocks noChangeArrowheads="1"/>
            </p:cNvSpPr>
            <p:nvPr/>
          </p:nvSpPr>
          <p:spPr bwMode="auto">
            <a:xfrm>
              <a:off x="4808" y="923"/>
              <a:ext cx="236" cy="141"/>
            </a:xfrm>
            <a:custGeom>
              <a:avLst/>
              <a:gdLst>
                <a:gd name="T0" fmla="*/ 0 w 1043"/>
                <a:gd name="T1" fmla="*/ 0 h 627"/>
                <a:gd name="T2" fmla="*/ 0 w 1043"/>
                <a:gd name="T3" fmla="*/ 0 h 627"/>
                <a:gd name="T4" fmla="*/ 521 w 1043"/>
                <a:gd name="T5" fmla="*/ 292 h 627"/>
                <a:gd name="T6" fmla="*/ 1022 w 1043"/>
                <a:gd name="T7" fmla="*/ 104 h 627"/>
                <a:gd name="T8" fmla="*/ 1042 w 1043"/>
                <a:gd name="T9" fmla="*/ 397 h 627"/>
                <a:gd name="T10" fmla="*/ 542 w 1043"/>
                <a:gd name="T11" fmla="*/ 584 h 627"/>
                <a:gd name="T12" fmla="*/ 20 w 1043"/>
                <a:gd name="T13" fmla="*/ 292 h 627"/>
                <a:gd name="T14" fmla="*/ 0 w 1043"/>
                <a:gd name="T15" fmla="*/ 0 h 6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3" h="627">
                  <a:moveTo>
                    <a:pt x="0" y="0"/>
                  </a:moveTo>
                  <a:lnTo>
                    <a:pt x="0" y="0"/>
                  </a:lnTo>
                  <a:cubicBezTo>
                    <a:pt x="20" y="146"/>
                    <a:pt x="250" y="271"/>
                    <a:pt x="521" y="292"/>
                  </a:cubicBezTo>
                  <a:cubicBezTo>
                    <a:pt x="813" y="334"/>
                    <a:pt x="1022" y="230"/>
                    <a:pt x="1022" y="104"/>
                  </a:cubicBezTo>
                  <a:cubicBezTo>
                    <a:pt x="1042" y="397"/>
                    <a:pt x="1042" y="397"/>
                    <a:pt x="1042" y="397"/>
                  </a:cubicBezTo>
                  <a:cubicBezTo>
                    <a:pt x="1042" y="521"/>
                    <a:pt x="813" y="626"/>
                    <a:pt x="542" y="584"/>
                  </a:cubicBezTo>
                  <a:cubicBezTo>
                    <a:pt x="271" y="563"/>
                    <a:pt x="20" y="438"/>
                    <a:pt x="20"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6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474" name="Freeform 473"/>
            <p:cNvSpPr>
              <a:spLocks noChangeArrowheads="1"/>
            </p:cNvSpPr>
            <p:nvPr/>
          </p:nvSpPr>
          <p:spPr bwMode="auto">
            <a:xfrm>
              <a:off x="5162" y="1056"/>
              <a:ext cx="232" cy="117"/>
            </a:xfrm>
            <a:custGeom>
              <a:avLst/>
              <a:gdLst>
                <a:gd name="T0" fmla="*/ 1022 w 1023"/>
                <a:gd name="T1" fmla="*/ 313 h 522"/>
                <a:gd name="T2" fmla="*/ 1022 w 1023"/>
                <a:gd name="T3" fmla="*/ 313 h 522"/>
                <a:gd name="T4" fmla="*/ 500 w 1023"/>
                <a:gd name="T5" fmla="*/ 21 h 522"/>
                <a:gd name="T6" fmla="*/ 0 w 1023"/>
                <a:gd name="T7" fmla="*/ 208 h 522"/>
                <a:gd name="T8" fmla="*/ 522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67"/>
                    <a:pt x="772" y="42"/>
                    <a:pt x="500" y="21"/>
                  </a:cubicBezTo>
                  <a:cubicBezTo>
                    <a:pt x="209" y="0"/>
                    <a:pt x="0" y="84"/>
                    <a:pt x="0" y="208"/>
                  </a:cubicBezTo>
                  <a:cubicBezTo>
                    <a:pt x="21" y="355"/>
                    <a:pt x="250" y="480"/>
                    <a:pt x="522" y="501"/>
                  </a:cubicBezTo>
                  <a:cubicBezTo>
                    <a:pt x="813" y="521"/>
                    <a:pt x="1022" y="438"/>
                    <a:pt x="1022"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7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475" name="Freeform 474"/>
            <p:cNvSpPr>
              <a:spLocks noChangeArrowheads="1"/>
            </p:cNvSpPr>
            <p:nvPr/>
          </p:nvSpPr>
          <p:spPr bwMode="auto">
            <a:xfrm>
              <a:off x="5162" y="1102"/>
              <a:ext cx="236" cy="137"/>
            </a:xfrm>
            <a:custGeom>
              <a:avLst/>
              <a:gdLst>
                <a:gd name="T0" fmla="*/ 0 w 1044"/>
                <a:gd name="T1" fmla="*/ 0 h 607"/>
                <a:gd name="T2" fmla="*/ 0 w 1044"/>
                <a:gd name="T3" fmla="*/ 0 h 607"/>
                <a:gd name="T4" fmla="*/ 522 w 1044"/>
                <a:gd name="T5" fmla="*/ 293 h 607"/>
                <a:gd name="T6" fmla="*/ 1022 w 1044"/>
                <a:gd name="T7" fmla="*/ 105 h 607"/>
                <a:gd name="T8" fmla="*/ 1022 w 1044"/>
                <a:gd name="T9" fmla="*/ 397 h 607"/>
                <a:gd name="T10" fmla="*/ 542 w 1044"/>
                <a:gd name="T11" fmla="*/ 584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7"/>
                    <a:pt x="250" y="272"/>
                    <a:pt x="522" y="293"/>
                  </a:cubicBezTo>
                  <a:cubicBezTo>
                    <a:pt x="813" y="313"/>
                    <a:pt x="1022" y="230"/>
                    <a:pt x="1022" y="105"/>
                  </a:cubicBezTo>
                  <a:cubicBezTo>
                    <a:pt x="1022" y="397"/>
                    <a:pt x="1022" y="397"/>
                    <a:pt x="1022" y="397"/>
                  </a:cubicBezTo>
                  <a:cubicBezTo>
                    <a:pt x="1043" y="522"/>
                    <a:pt x="813" y="606"/>
                    <a:pt x="542" y="584"/>
                  </a:cubicBezTo>
                  <a:cubicBezTo>
                    <a:pt x="250" y="564"/>
                    <a:pt x="21" y="439"/>
                    <a:pt x="21" y="293"/>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6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grpSp>
      <p:grpSp>
        <p:nvGrpSpPr>
          <p:cNvPr id="359" name="Group 204"/>
          <p:cNvGrpSpPr>
            <a:grpSpLocks/>
          </p:cNvGrpSpPr>
          <p:nvPr/>
        </p:nvGrpSpPr>
        <p:grpSpPr bwMode="auto">
          <a:xfrm>
            <a:off x="5136155" y="2886247"/>
            <a:ext cx="1497549" cy="1091230"/>
            <a:chOff x="3658" y="852"/>
            <a:chExt cx="1986" cy="1447"/>
          </a:xfrm>
        </p:grpSpPr>
        <p:sp>
          <p:nvSpPr>
            <p:cNvPr id="360" name="Freeform 359"/>
            <p:cNvSpPr>
              <a:spLocks noChangeArrowheads="1"/>
            </p:cNvSpPr>
            <p:nvPr/>
          </p:nvSpPr>
          <p:spPr bwMode="auto">
            <a:xfrm>
              <a:off x="3658" y="1419"/>
              <a:ext cx="662" cy="880"/>
            </a:xfrm>
            <a:custGeom>
              <a:avLst/>
              <a:gdLst>
                <a:gd name="T0" fmla="*/ 2921 w 2922"/>
                <a:gd name="T1" fmla="*/ 3879 h 3880"/>
                <a:gd name="T2" fmla="*/ 0 w 2922"/>
                <a:gd name="T3" fmla="*/ 2629 h 3880"/>
                <a:gd name="T4" fmla="*/ 0 w 2922"/>
                <a:gd name="T5" fmla="*/ 0 h 3880"/>
                <a:gd name="T6" fmla="*/ 2921 w 2922"/>
                <a:gd name="T7" fmla="*/ 1251 h 3880"/>
                <a:gd name="T8" fmla="*/ 2921 w 2922"/>
                <a:gd name="T9" fmla="*/ 3879 h 3880"/>
              </a:gdLst>
              <a:ahLst/>
              <a:cxnLst>
                <a:cxn ang="0">
                  <a:pos x="T0" y="T1"/>
                </a:cxn>
                <a:cxn ang="0">
                  <a:pos x="T2" y="T3"/>
                </a:cxn>
                <a:cxn ang="0">
                  <a:pos x="T4" y="T5"/>
                </a:cxn>
                <a:cxn ang="0">
                  <a:pos x="T6" y="T7"/>
                </a:cxn>
                <a:cxn ang="0">
                  <a:pos x="T8" y="T9"/>
                </a:cxn>
              </a:cxnLst>
              <a:rect l="0" t="0" r="r" b="b"/>
              <a:pathLst>
                <a:path w="2922" h="3880">
                  <a:moveTo>
                    <a:pt x="2921" y="3879"/>
                  </a:moveTo>
                  <a:lnTo>
                    <a:pt x="0" y="2629"/>
                  </a:lnTo>
                  <a:lnTo>
                    <a:pt x="0" y="0"/>
                  </a:lnTo>
                  <a:lnTo>
                    <a:pt x="2921" y="1251"/>
                  </a:lnTo>
                  <a:lnTo>
                    <a:pt x="2921" y="3879"/>
                  </a:lnTo>
                </a:path>
              </a:pathLst>
            </a:custGeom>
            <a:gradFill flip="none" rotWithShape="1">
              <a:gsLst>
                <a:gs pos="0">
                  <a:schemeClr val="accent5">
                    <a:lumMod val="40000"/>
                    <a:lumOff val="60000"/>
                  </a:schemeClr>
                </a:gs>
                <a:gs pos="46000">
                  <a:schemeClr val="accent5">
                    <a:lumMod val="95000"/>
                    <a:lumOff val="5000"/>
                  </a:schemeClr>
                </a:gs>
                <a:gs pos="100000">
                  <a:schemeClr val="accent5">
                    <a:lumMod val="60000"/>
                  </a:schemeClr>
                </a:gs>
              </a:gsLst>
              <a:path path="circle">
                <a:fillToRect l="50000" t="130000" r="50000" b="-3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61" name="Freeform 360"/>
            <p:cNvSpPr>
              <a:spLocks noChangeArrowheads="1"/>
            </p:cNvSpPr>
            <p:nvPr/>
          </p:nvSpPr>
          <p:spPr bwMode="auto">
            <a:xfrm>
              <a:off x="4320" y="1133"/>
              <a:ext cx="1324" cy="1166"/>
            </a:xfrm>
            <a:custGeom>
              <a:avLst/>
              <a:gdLst>
                <a:gd name="T0" fmla="*/ 2920 w 5842"/>
                <a:gd name="T1" fmla="*/ 1272 h 5152"/>
                <a:gd name="T2" fmla="*/ 0 w 5842"/>
                <a:gd name="T3" fmla="*/ 2523 h 5152"/>
                <a:gd name="T4" fmla="*/ 0 w 5842"/>
                <a:gd name="T5" fmla="*/ 5151 h 5152"/>
                <a:gd name="T6" fmla="*/ 2920 w 5842"/>
                <a:gd name="T7" fmla="*/ 3901 h 5152"/>
                <a:gd name="T8" fmla="*/ 5841 w 5842"/>
                <a:gd name="T9" fmla="*/ 2649 h 5152"/>
                <a:gd name="T10" fmla="*/ 5841 w 5842"/>
                <a:gd name="T11" fmla="*/ 0 h 5152"/>
                <a:gd name="T12" fmla="*/ 2920 w 5842"/>
                <a:gd name="T13" fmla="*/ 1272 h 5152"/>
              </a:gdLst>
              <a:ahLst/>
              <a:cxnLst>
                <a:cxn ang="0">
                  <a:pos x="T0" y="T1"/>
                </a:cxn>
                <a:cxn ang="0">
                  <a:pos x="T2" y="T3"/>
                </a:cxn>
                <a:cxn ang="0">
                  <a:pos x="T4" y="T5"/>
                </a:cxn>
                <a:cxn ang="0">
                  <a:pos x="T6" y="T7"/>
                </a:cxn>
                <a:cxn ang="0">
                  <a:pos x="T8" y="T9"/>
                </a:cxn>
                <a:cxn ang="0">
                  <a:pos x="T10" y="T11"/>
                </a:cxn>
                <a:cxn ang="0">
                  <a:pos x="T12" y="T13"/>
                </a:cxn>
              </a:cxnLst>
              <a:rect l="0" t="0" r="r" b="b"/>
              <a:pathLst>
                <a:path w="5842" h="5152">
                  <a:moveTo>
                    <a:pt x="2920" y="1272"/>
                  </a:moveTo>
                  <a:lnTo>
                    <a:pt x="0" y="2523"/>
                  </a:lnTo>
                  <a:lnTo>
                    <a:pt x="0" y="5151"/>
                  </a:lnTo>
                  <a:lnTo>
                    <a:pt x="2920" y="3901"/>
                  </a:lnTo>
                  <a:lnTo>
                    <a:pt x="5841" y="2649"/>
                  </a:lnTo>
                  <a:lnTo>
                    <a:pt x="5841" y="0"/>
                  </a:lnTo>
                  <a:lnTo>
                    <a:pt x="2920" y="1272"/>
                  </a:lnTo>
                </a:path>
              </a:pathLst>
            </a:custGeom>
            <a:gradFill flip="none" rotWithShape="1">
              <a:gsLst>
                <a:gs pos="0">
                  <a:schemeClr val="accent5">
                    <a:lumMod val="89000"/>
                  </a:schemeClr>
                </a:gs>
                <a:gs pos="23000">
                  <a:schemeClr val="accent5">
                    <a:lumMod val="89000"/>
                  </a:schemeClr>
                </a:gs>
                <a:gs pos="69000">
                  <a:schemeClr val="accent5">
                    <a:lumMod val="75000"/>
                  </a:schemeClr>
                </a:gs>
                <a:gs pos="97000">
                  <a:schemeClr val="accent5">
                    <a:lumMod val="70000"/>
                  </a:schemeClr>
                </a:gs>
              </a:gsLst>
              <a:path path="circle">
                <a:fillToRect l="50000" t="50000" r="50000" b="5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62" name="Freeform 361"/>
            <p:cNvSpPr>
              <a:spLocks noChangeArrowheads="1"/>
            </p:cNvSpPr>
            <p:nvPr/>
          </p:nvSpPr>
          <p:spPr bwMode="auto">
            <a:xfrm>
              <a:off x="3658" y="852"/>
              <a:ext cx="1986" cy="856"/>
            </a:xfrm>
            <a:custGeom>
              <a:avLst/>
              <a:gdLst>
                <a:gd name="T0" fmla="*/ 5841 w 8763"/>
                <a:gd name="T1" fmla="*/ 0 h 3776"/>
                <a:gd name="T2" fmla="*/ 2921 w 8763"/>
                <a:gd name="T3" fmla="*/ 1252 h 3776"/>
                <a:gd name="T4" fmla="*/ 0 w 8763"/>
                <a:gd name="T5" fmla="*/ 2524 h 3776"/>
                <a:gd name="T6" fmla="*/ 2921 w 8763"/>
                <a:gd name="T7" fmla="*/ 3775 h 3776"/>
                <a:gd name="T8" fmla="*/ 5841 w 8763"/>
                <a:gd name="T9" fmla="*/ 2524 h 3776"/>
                <a:gd name="T10" fmla="*/ 8762 w 8763"/>
                <a:gd name="T11" fmla="*/ 1252 h 3776"/>
                <a:gd name="T12" fmla="*/ 5841 w 8763"/>
                <a:gd name="T13" fmla="*/ 0 h 3776"/>
              </a:gdLst>
              <a:ahLst/>
              <a:cxnLst>
                <a:cxn ang="0">
                  <a:pos x="T0" y="T1"/>
                </a:cxn>
                <a:cxn ang="0">
                  <a:pos x="T2" y="T3"/>
                </a:cxn>
                <a:cxn ang="0">
                  <a:pos x="T4" y="T5"/>
                </a:cxn>
                <a:cxn ang="0">
                  <a:pos x="T6" y="T7"/>
                </a:cxn>
                <a:cxn ang="0">
                  <a:pos x="T8" y="T9"/>
                </a:cxn>
                <a:cxn ang="0">
                  <a:pos x="T10" y="T11"/>
                </a:cxn>
                <a:cxn ang="0">
                  <a:pos x="T12" y="T13"/>
                </a:cxn>
              </a:cxnLst>
              <a:rect l="0" t="0" r="r" b="b"/>
              <a:pathLst>
                <a:path w="8763" h="3776">
                  <a:moveTo>
                    <a:pt x="5841" y="0"/>
                  </a:moveTo>
                  <a:lnTo>
                    <a:pt x="2921" y="1252"/>
                  </a:lnTo>
                  <a:lnTo>
                    <a:pt x="0" y="2524"/>
                  </a:lnTo>
                  <a:lnTo>
                    <a:pt x="2921" y="3775"/>
                  </a:lnTo>
                  <a:lnTo>
                    <a:pt x="5841" y="2524"/>
                  </a:lnTo>
                  <a:lnTo>
                    <a:pt x="8762" y="1252"/>
                  </a:lnTo>
                  <a:lnTo>
                    <a:pt x="5841" y="0"/>
                  </a:lnTo>
                </a:path>
              </a:pathLst>
            </a:custGeom>
            <a:gradFill flip="none" rotWithShape="1">
              <a:gsLst>
                <a:gs pos="0">
                  <a:schemeClr val="accent5">
                    <a:lumMod val="0"/>
                    <a:lumOff val="100000"/>
                  </a:schemeClr>
                </a:gs>
                <a:gs pos="35000">
                  <a:schemeClr val="accent5">
                    <a:lumMod val="0"/>
                    <a:lumOff val="100000"/>
                  </a:schemeClr>
                </a:gs>
                <a:gs pos="100000">
                  <a:schemeClr val="accent5">
                    <a:lumMod val="100000"/>
                  </a:schemeClr>
                </a:gs>
              </a:gsLst>
              <a:path path="circle">
                <a:fillToRect l="50000" t="-80000" r="50000" b="18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63" name="Freeform 362"/>
            <p:cNvSpPr>
              <a:spLocks noChangeArrowheads="1"/>
            </p:cNvSpPr>
            <p:nvPr/>
          </p:nvSpPr>
          <p:spPr bwMode="auto">
            <a:xfrm>
              <a:off x="3872" y="1246"/>
              <a:ext cx="234" cy="121"/>
            </a:xfrm>
            <a:custGeom>
              <a:avLst/>
              <a:gdLst>
                <a:gd name="T0" fmla="*/ 1022 w 1044"/>
                <a:gd name="T1" fmla="*/ 333 h 543"/>
                <a:gd name="T2" fmla="*/ 1022 w 1044"/>
                <a:gd name="T3" fmla="*/ 333 h 543"/>
                <a:gd name="T4" fmla="*/ 500 w 1044"/>
                <a:gd name="T5" fmla="*/ 41 h 543"/>
                <a:gd name="T6" fmla="*/ 20 w 1044"/>
                <a:gd name="T7" fmla="*/ 229 h 543"/>
                <a:gd name="T8" fmla="*/ 542 w 1044"/>
                <a:gd name="T9" fmla="*/ 521 h 543"/>
                <a:gd name="T10" fmla="*/ 1022 w 1044"/>
                <a:gd name="T11" fmla="*/ 333 h 543"/>
              </a:gdLst>
              <a:ahLst/>
              <a:cxnLst>
                <a:cxn ang="0">
                  <a:pos x="T0" y="T1"/>
                </a:cxn>
                <a:cxn ang="0">
                  <a:pos x="T2" y="T3"/>
                </a:cxn>
                <a:cxn ang="0">
                  <a:pos x="T4" y="T5"/>
                </a:cxn>
                <a:cxn ang="0">
                  <a:pos x="T6" y="T7"/>
                </a:cxn>
                <a:cxn ang="0">
                  <a:pos x="T8" y="T9"/>
                </a:cxn>
                <a:cxn ang="0">
                  <a:pos x="T10" y="T11"/>
                </a:cxn>
              </a:cxnLst>
              <a:rect l="0" t="0" r="r" b="b"/>
              <a:pathLst>
                <a:path w="1044" h="543">
                  <a:moveTo>
                    <a:pt x="1022" y="333"/>
                  </a:moveTo>
                  <a:lnTo>
                    <a:pt x="1022" y="333"/>
                  </a:lnTo>
                  <a:cubicBezTo>
                    <a:pt x="1022" y="187"/>
                    <a:pt x="793" y="62"/>
                    <a:pt x="500" y="41"/>
                  </a:cubicBezTo>
                  <a:cubicBezTo>
                    <a:pt x="229" y="0"/>
                    <a:pt x="0" y="104"/>
                    <a:pt x="20" y="229"/>
                  </a:cubicBezTo>
                  <a:cubicBezTo>
                    <a:pt x="20" y="354"/>
                    <a:pt x="250" y="479"/>
                    <a:pt x="542" y="521"/>
                  </a:cubicBezTo>
                  <a:cubicBezTo>
                    <a:pt x="813" y="542"/>
                    <a:pt x="1043" y="458"/>
                    <a:pt x="1022" y="33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5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64" name="Freeform 363"/>
            <p:cNvSpPr>
              <a:spLocks noChangeArrowheads="1"/>
            </p:cNvSpPr>
            <p:nvPr/>
          </p:nvSpPr>
          <p:spPr bwMode="auto">
            <a:xfrm>
              <a:off x="3876" y="1298"/>
              <a:ext cx="230" cy="135"/>
            </a:xfrm>
            <a:custGeom>
              <a:avLst/>
              <a:gdLst>
                <a:gd name="T0" fmla="*/ 0 w 1024"/>
                <a:gd name="T1" fmla="*/ 0 h 606"/>
                <a:gd name="T2" fmla="*/ 0 w 1024"/>
                <a:gd name="T3" fmla="*/ 0 h 606"/>
                <a:gd name="T4" fmla="*/ 522 w 1024"/>
                <a:gd name="T5" fmla="*/ 292 h 606"/>
                <a:gd name="T6" fmla="*/ 1002 w 1024"/>
                <a:gd name="T7" fmla="*/ 104 h 606"/>
                <a:gd name="T8" fmla="*/ 1023 w 1024"/>
                <a:gd name="T9" fmla="*/ 396 h 606"/>
                <a:gd name="T10" fmla="*/ 522 w 1024"/>
                <a:gd name="T11" fmla="*/ 584 h 606"/>
                <a:gd name="T12" fmla="*/ 0 w 1024"/>
                <a:gd name="T13" fmla="*/ 292 h 606"/>
                <a:gd name="T14" fmla="*/ 0 w 102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4" h="606">
                  <a:moveTo>
                    <a:pt x="0" y="0"/>
                  </a:moveTo>
                  <a:lnTo>
                    <a:pt x="0" y="0"/>
                  </a:lnTo>
                  <a:cubicBezTo>
                    <a:pt x="0" y="125"/>
                    <a:pt x="230" y="250"/>
                    <a:pt x="522" y="292"/>
                  </a:cubicBezTo>
                  <a:cubicBezTo>
                    <a:pt x="793" y="313"/>
                    <a:pt x="1023" y="229"/>
                    <a:pt x="1002" y="104"/>
                  </a:cubicBezTo>
                  <a:cubicBezTo>
                    <a:pt x="1023" y="396"/>
                    <a:pt x="1023" y="396"/>
                    <a:pt x="1023" y="396"/>
                  </a:cubicBezTo>
                  <a:cubicBezTo>
                    <a:pt x="1023" y="521"/>
                    <a:pt x="814" y="605"/>
                    <a:pt x="522" y="584"/>
                  </a:cubicBezTo>
                  <a:cubicBezTo>
                    <a:pt x="251" y="563"/>
                    <a:pt x="22" y="417"/>
                    <a:pt x="0"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6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65" name="Freeform 364"/>
            <p:cNvSpPr>
              <a:spLocks noChangeArrowheads="1"/>
            </p:cNvSpPr>
            <p:nvPr/>
          </p:nvSpPr>
          <p:spPr bwMode="auto">
            <a:xfrm>
              <a:off x="4225" y="1423"/>
              <a:ext cx="236" cy="123"/>
            </a:xfrm>
            <a:custGeom>
              <a:avLst/>
              <a:gdLst>
                <a:gd name="T0" fmla="*/ 1022 w 1044"/>
                <a:gd name="T1" fmla="*/ 313 h 544"/>
                <a:gd name="T2" fmla="*/ 1022 w 1044"/>
                <a:gd name="T3" fmla="*/ 313 h 544"/>
                <a:gd name="T4" fmla="*/ 501 w 1044"/>
                <a:gd name="T5" fmla="*/ 21 h 544"/>
                <a:gd name="T6" fmla="*/ 21 w 1044"/>
                <a:gd name="T7" fmla="*/ 230 h 544"/>
                <a:gd name="T8" fmla="*/ 542 w 1044"/>
                <a:gd name="T9" fmla="*/ 522 h 544"/>
                <a:gd name="T10" fmla="*/ 1022 w 1044"/>
                <a:gd name="T11" fmla="*/ 313 h 544"/>
              </a:gdLst>
              <a:ahLst/>
              <a:cxnLst>
                <a:cxn ang="0">
                  <a:pos x="T0" y="T1"/>
                </a:cxn>
                <a:cxn ang="0">
                  <a:pos x="T2" y="T3"/>
                </a:cxn>
                <a:cxn ang="0">
                  <a:pos x="T4" y="T5"/>
                </a:cxn>
                <a:cxn ang="0">
                  <a:pos x="T6" y="T7"/>
                </a:cxn>
                <a:cxn ang="0">
                  <a:pos x="T8" y="T9"/>
                </a:cxn>
                <a:cxn ang="0">
                  <a:pos x="T10" y="T11"/>
                </a:cxn>
              </a:cxnLst>
              <a:rect l="0" t="0" r="r" b="b"/>
              <a:pathLst>
                <a:path w="1044" h="544">
                  <a:moveTo>
                    <a:pt x="1022" y="313"/>
                  </a:moveTo>
                  <a:lnTo>
                    <a:pt x="1022" y="313"/>
                  </a:lnTo>
                  <a:cubicBezTo>
                    <a:pt x="1022" y="188"/>
                    <a:pt x="793" y="63"/>
                    <a:pt x="501" y="21"/>
                  </a:cubicBezTo>
                  <a:cubicBezTo>
                    <a:pt x="230" y="0"/>
                    <a:pt x="0" y="83"/>
                    <a:pt x="21" y="230"/>
                  </a:cubicBezTo>
                  <a:cubicBezTo>
                    <a:pt x="21" y="355"/>
                    <a:pt x="251" y="480"/>
                    <a:pt x="542" y="522"/>
                  </a:cubicBezTo>
                  <a:cubicBezTo>
                    <a:pt x="814" y="543"/>
                    <a:pt x="1043" y="459"/>
                    <a:pt x="1022"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5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66" name="Freeform 365"/>
            <p:cNvSpPr>
              <a:spLocks noChangeArrowheads="1"/>
            </p:cNvSpPr>
            <p:nvPr/>
          </p:nvSpPr>
          <p:spPr bwMode="auto">
            <a:xfrm>
              <a:off x="4229" y="1478"/>
              <a:ext cx="232" cy="135"/>
            </a:xfrm>
            <a:custGeom>
              <a:avLst/>
              <a:gdLst>
                <a:gd name="T0" fmla="*/ 0 w 1023"/>
                <a:gd name="T1" fmla="*/ 0 h 605"/>
                <a:gd name="T2" fmla="*/ 0 w 1023"/>
                <a:gd name="T3" fmla="*/ 0 h 605"/>
                <a:gd name="T4" fmla="*/ 521 w 1023"/>
                <a:gd name="T5" fmla="*/ 292 h 605"/>
                <a:gd name="T6" fmla="*/ 1001 w 1023"/>
                <a:gd name="T7" fmla="*/ 83 h 605"/>
                <a:gd name="T8" fmla="*/ 1022 w 1023"/>
                <a:gd name="T9" fmla="*/ 375 h 605"/>
                <a:gd name="T10" fmla="*/ 521 w 1023"/>
                <a:gd name="T11" fmla="*/ 584 h 605"/>
                <a:gd name="T12" fmla="*/ 0 w 1023"/>
                <a:gd name="T13" fmla="*/ 292 h 605"/>
                <a:gd name="T14" fmla="*/ 0 w 1023"/>
                <a:gd name="T15" fmla="*/ 0 h 6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3" h="605">
                  <a:moveTo>
                    <a:pt x="0" y="0"/>
                  </a:moveTo>
                  <a:lnTo>
                    <a:pt x="0" y="0"/>
                  </a:lnTo>
                  <a:cubicBezTo>
                    <a:pt x="0" y="125"/>
                    <a:pt x="230" y="250"/>
                    <a:pt x="521" y="292"/>
                  </a:cubicBezTo>
                  <a:cubicBezTo>
                    <a:pt x="793" y="313"/>
                    <a:pt x="1022" y="229"/>
                    <a:pt x="1001" y="83"/>
                  </a:cubicBezTo>
                  <a:cubicBezTo>
                    <a:pt x="1022" y="375"/>
                    <a:pt x="1022" y="375"/>
                    <a:pt x="1022" y="375"/>
                  </a:cubicBezTo>
                  <a:cubicBezTo>
                    <a:pt x="1022" y="521"/>
                    <a:pt x="814" y="604"/>
                    <a:pt x="521" y="584"/>
                  </a:cubicBezTo>
                  <a:cubicBezTo>
                    <a:pt x="250" y="542"/>
                    <a:pt x="21" y="417"/>
                    <a:pt x="0"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6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434" name="Freeform 433"/>
            <p:cNvSpPr>
              <a:spLocks noChangeArrowheads="1"/>
            </p:cNvSpPr>
            <p:nvPr/>
          </p:nvSpPr>
          <p:spPr bwMode="auto">
            <a:xfrm>
              <a:off x="4183" y="1122"/>
              <a:ext cx="232" cy="121"/>
            </a:xfrm>
            <a:custGeom>
              <a:avLst/>
              <a:gdLst>
                <a:gd name="T0" fmla="*/ 1022 w 1023"/>
                <a:gd name="T1" fmla="*/ 313 h 544"/>
                <a:gd name="T2" fmla="*/ 1022 w 1023"/>
                <a:gd name="T3" fmla="*/ 313 h 544"/>
                <a:gd name="T4" fmla="*/ 501 w 1023"/>
                <a:gd name="T5" fmla="*/ 21 h 544"/>
                <a:gd name="T6" fmla="*/ 0 w 1023"/>
                <a:gd name="T7" fmla="*/ 229 h 544"/>
                <a:gd name="T8" fmla="*/ 521 w 1023"/>
                <a:gd name="T9" fmla="*/ 500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1"/>
                  </a:cubicBezTo>
                  <a:cubicBezTo>
                    <a:pt x="208" y="0"/>
                    <a:pt x="0" y="83"/>
                    <a:pt x="0" y="229"/>
                  </a:cubicBezTo>
                  <a:cubicBezTo>
                    <a:pt x="0" y="355"/>
                    <a:pt x="250" y="480"/>
                    <a:pt x="521" y="500"/>
                  </a:cubicBezTo>
                  <a:cubicBezTo>
                    <a:pt x="813" y="543"/>
                    <a:pt x="1022" y="459"/>
                    <a:pt x="1022"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5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445" name="Freeform 444"/>
            <p:cNvSpPr>
              <a:spLocks noChangeArrowheads="1"/>
            </p:cNvSpPr>
            <p:nvPr/>
          </p:nvSpPr>
          <p:spPr bwMode="auto">
            <a:xfrm>
              <a:off x="4183" y="1175"/>
              <a:ext cx="236" cy="135"/>
            </a:xfrm>
            <a:custGeom>
              <a:avLst/>
              <a:gdLst>
                <a:gd name="T0" fmla="*/ 0 w 1044"/>
                <a:gd name="T1" fmla="*/ 0 h 606"/>
                <a:gd name="T2" fmla="*/ 0 w 1044"/>
                <a:gd name="T3" fmla="*/ 0 h 606"/>
                <a:gd name="T4" fmla="*/ 521 w 1044"/>
                <a:gd name="T5" fmla="*/ 271 h 606"/>
                <a:gd name="T6" fmla="*/ 1022 w 1044"/>
                <a:gd name="T7" fmla="*/ 84 h 606"/>
                <a:gd name="T8" fmla="*/ 1022 w 1044"/>
                <a:gd name="T9" fmla="*/ 376 h 606"/>
                <a:gd name="T10" fmla="*/ 542 w 1044"/>
                <a:gd name="T11" fmla="*/ 564 h 606"/>
                <a:gd name="T12" fmla="*/ 21 w 1044"/>
                <a:gd name="T13" fmla="*/ 293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0" y="126"/>
                    <a:pt x="250" y="251"/>
                    <a:pt x="521" y="271"/>
                  </a:cubicBezTo>
                  <a:cubicBezTo>
                    <a:pt x="813" y="314"/>
                    <a:pt x="1022" y="230"/>
                    <a:pt x="1022" y="84"/>
                  </a:cubicBezTo>
                  <a:cubicBezTo>
                    <a:pt x="1022" y="376"/>
                    <a:pt x="1022" y="376"/>
                    <a:pt x="1022" y="376"/>
                  </a:cubicBezTo>
                  <a:cubicBezTo>
                    <a:pt x="1043" y="522"/>
                    <a:pt x="813" y="605"/>
                    <a:pt x="542" y="564"/>
                  </a:cubicBezTo>
                  <a:cubicBezTo>
                    <a:pt x="250" y="543"/>
                    <a:pt x="21" y="418"/>
                    <a:pt x="21" y="293"/>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6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446" name="Freeform 445"/>
            <p:cNvSpPr>
              <a:spLocks noChangeArrowheads="1"/>
            </p:cNvSpPr>
            <p:nvPr/>
          </p:nvSpPr>
          <p:spPr bwMode="auto">
            <a:xfrm>
              <a:off x="4534" y="1300"/>
              <a:ext cx="234" cy="117"/>
            </a:xfrm>
            <a:custGeom>
              <a:avLst/>
              <a:gdLst>
                <a:gd name="T0" fmla="*/ 1044 w 1045"/>
                <a:gd name="T1" fmla="*/ 313 h 522"/>
                <a:gd name="T2" fmla="*/ 1044 w 1045"/>
                <a:gd name="T3" fmla="*/ 313 h 522"/>
                <a:gd name="T4" fmla="*/ 501 w 1045"/>
                <a:gd name="T5" fmla="*/ 21 h 522"/>
                <a:gd name="T6" fmla="*/ 21 w 1045"/>
                <a:gd name="T7" fmla="*/ 208 h 522"/>
                <a:gd name="T8" fmla="*/ 543 w 1045"/>
                <a:gd name="T9" fmla="*/ 500 h 522"/>
                <a:gd name="T10" fmla="*/ 1044 w 1045"/>
                <a:gd name="T11" fmla="*/ 313 h 522"/>
              </a:gdLst>
              <a:ahLst/>
              <a:cxnLst>
                <a:cxn ang="0">
                  <a:pos x="T0" y="T1"/>
                </a:cxn>
                <a:cxn ang="0">
                  <a:pos x="T2" y="T3"/>
                </a:cxn>
                <a:cxn ang="0">
                  <a:pos x="T4" y="T5"/>
                </a:cxn>
                <a:cxn ang="0">
                  <a:pos x="T6" y="T7"/>
                </a:cxn>
                <a:cxn ang="0">
                  <a:pos x="T8" y="T9"/>
                </a:cxn>
                <a:cxn ang="0">
                  <a:pos x="T10" y="T11"/>
                </a:cxn>
              </a:cxnLst>
              <a:rect l="0" t="0" r="r" b="b"/>
              <a:pathLst>
                <a:path w="1045" h="522">
                  <a:moveTo>
                    <a:pt x="1044" y="313"/>
                  </a:moveTo>
                  <a:lnTo>
                    <a:pt x="1044" y="313"/>
                  </a:lnTo>
                  <a:cubicBezTo>
                    <a:pt x="1022" y="187"/>
                    <a:pt x="793" y="41"/>
                    <a:pt x="501" y="21"/>
                  </a:cubicBezTo>
                  <a:cubicBezTo>
                    <a:pt x="230" y="0"/>
                    <a:pt x="0" y="83"/>
                    <a:pt x="21" y="208"/>
                  </a:cubicBezTo>
                  <a:cubicBezTo>
                    <a:pt x="21" y="354"/>
                    <a:pt x="271" y="480"/>
                    <a:pt x="543" y="500"/>
                  </a:cubicBezTo>
                  <a:cubicBezTo>
                    <a:pt x="814" y="521"/>
                    <a:pt x="1044" y="438"/>
                    <a:pt x="1044"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7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447" name="Freeform 446"/>
            <p:cNvSpPr>
              <a:spLocks noChangeArrowheads="1"/>
            </p:cNvSpPr>
            <p:nvPr/>
          </p:nvSpPr>
          <p:spPr bwMode="auto">
            <a:xfrm>
              <a:off x="4538" y="1348"/>
              <a:ext cx="236" cy="137"/>
            </a:xfrm>
            <a:custGeom>
              <a:avLst/>
              <a:gdLst>
                <a:gd name="T0" fmla="*/ 0 w 1044"/>
                <a:gd name="T1" fmla="*/ 0 h 607"/>
                <a:gd name="T2" fmla="*/ 0 w 1044"/>
                <a:gd name="T3" fmla="*/ 0 h 607"/>
                <a:gd name="T4" fmla="*/ 522 w 1044"/>
                <a:gd name="T5" fmla="*/ 292 h 607"/>
                <a:gd name="T6" fmla="*/ 1023 w 1044"/>
                <a:gd name="T7" fmla="*/ 105 h 607"/>
                <a:gd name="T8" fmla="*/ 1023 w 1044"/>
                <a:gd name="T9" fmla="*/ 397 h 607"/>
                <a:gd name="T10" fmla="*/ 543 w 1044"/>
                <a:gd name="T11" fmla="*/ 584 h 607"/>
                <a:gd name="T12" fmla="*/ 0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6"/>
                    <a:pt x="250" y="272"/>
                    <a:pt x="522" y="292"/>
                  </a:cubicBezTo>
                  <a:cubicBezTo>
                    <a:pt x="793" y="313"/>
                    <a:pt x="1023" y="230"/>
                    <a:pt x="1023" y="105"/>
                  </a:cubicBezTo>
                  <a:cubicBezTo>
                    <a:pt x="1023" y="397"/>
                    <a:pt x="1023" y="397"/>
                    <a:pt x="1023" y="397"/>
                  </a:cubicBezTo>
                  <a:cubicBezTo>
                    <a:pt x="1043" y="522"/>
                    <a:pt x="814" y="606"/>
                    <a:pt x="543" y="584"/>
                  </a:cubicBezTo>
                  <a:cubicBezTo>
                    <a:pt x="250" y="564"/>
                    <a:pt x="21" y="439"/>
                    <a:pt x="0"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6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448" name="Freeform 447"/>
            <p:cNvSpPr>
              <a:spLocks noChangeArrowheads="1"/>
            </p:cNvSpPr>
            <p:nvPr/>
          </p:nvSpPr>
          <p:spPr bwMode="auto">
            <a:xfrm>
              <a:off x="4500" y="999"/>
              <a:ext cx="236" cy="117"/>
            </a:xfrm>
            <a:custGeom>
              <a:avLst/>
              <a:gdLst>
                <a:gd name="T0" fmla="*/ 1023 w 1044"/>
                <a:gd name="T1" fmla="*/ 313 h 522"/>
                <a:gd name="T2" fmla="*/ 1023 w 1044"/>
                <a:gd name="T3" fmla="*/ 313 h 522"/>
                <a:gd name="T4" fmla="*/ 501 w 1044"/>
                <a:gd name="T5" fmla="*/ 21 h 522"/>
                <a:gd name="T6" fmla="*/ 0 w 1044"/>
                <a:gd name="T7" fmla="*/ 208 h 522"/>
                <a:gd name="T8" fmla="*/ 543 w 1044"/>
                <a:gd name="T9" fmla="*/ 500 h 522"/>
                <a:gd name="T10" fmla="*/ 1023 w 1044"/>
                <a:gd name="T11" fmla="*/ 313 h 522"/>
              </a:gdLst>
              <a:ahLst/>
              <a:cxnLst>
                <a:cxn ang="0">
                  <a:pos x="T0" y="T1"/>
                </a:cxn>
                <a:cxn ang="0">
                  <a:pos x="T2" y="T3"/>
                </a:cxn>
                <a:cxn ang="0">
                  <a:pos x="T4" y="T5"/>
                </a:cxn>
                <a:cxn ang="0">
                  <a:pos x="T6" y="T7"/>
                </a:cxn>
                <a:cxn ang="0">
                  <a:pos x="T8" y="T9"/>
                </a:cxn>
                <a:cxn ang="0">
                  <a:pos x="T10" y="T11"/>
                </a:cxn>
              </a:cxnLst>
              <a:rect l="0" t="0" r="r" b="b"/>
              <a:pathLst>
                <a:path w="1044" h="522">
                  <a:moveTo>
                    <a:pt x="1023" y="313"/>
                  </a:moveTo>
                  <a:lnTo>
                    <a:pt x="1023" y="313"/>
                  </a:lnTo>
                  <a:cubicBezTo>
                    <a:pt x="1023" y="167"/>
                    <a:pt x="772" y="41"/>
                    <a:pt x="501" y="21"/>
                  </a:cubicBezTo>
                  <a:cubicBezTo>
                    <a:pt x="230" y="0"/>
                    <a:pt x="0" y="83"/>
                    <a:pt x="0" y="208"/>
                  </a:cubicBezTo>
                  <a:cubicBezTo>
                    <a:pt x="21" y="354"/>
                    <a:pt x="250" y="480"/>
                    <a:pt x="543" y="500"/>
                  </a:cubicBezTo>
                  <a:cubicBezTo>
                    <a:pt x="814" y="521"/>
                    <a:pt x="1043" y="438"/>
                    <a:pt x="1023"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7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449" name="Freeform 448"/>
            <p:cNvSpPr>
              <a:spLocks noChangeArrowheads="1"/>
            </p:cNvSpPr>
            <p:nvPr/>
          </p:nvSpPr>
          <p:spPr bwMode="auto">
            <a:xfrm>
              <a:off x="4500" y="1046"/>
              <a:ext cx="236" cy="137"/>
            </a:xfrm>
            <a:custGeom>
              <a:avLst/>
              <a:gdLst>
                <a:gd name="T0" fmla="*/ 0 w 1044"/>
                <a:gd name="T1" fmla="*/ 0 h 607"/>
                <a:gd name="T2" fmla="*/ 0 w 1044"/>
                <a:gd name="T3" fmla="*/ 0 h 607"/>
                <a:gd name="T4" fmla="*/ 543 w 1044"/>
                <a:gd name="T5" fmla="*/ 292 h 607"/>
                <a:gd name="T6" fmla="*/ 1023 w 1044"/>
                <a:gd name="T7" fmla="*/ 105 h 607"/>
                <a:gd name="T8" fmla="*/ 1043 w 1044"/>
                <a:gd name="T9" fmla="*/ 397 h 607"/>
                <a:gd name="T10" fmla="*/ 543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0" y="272"/>
                    <a:pt x="543" y="292"/>
                  </a:cubicBezTo>
                  <a:cubicBezTo>
                    <a:pt x="814" y="313"/>
                    <a:pt x="1043" y="230"/>
                    <a:pt x="1023" y="105"/>
                  </a:cubicBezTo>
                  <a:cubicBezTo>
                    <a:pt x="1043" y="397"/>
                    <a:pt x="1043" y="397"/>
                    <a:pt x="1043" y="397"/>
                  </a:cubicBezTo>
                  <a:cubicBezTo>
                    <a:pt x="1043" y="522"/>
                    <a:pt x="835" y="606"/>
                    <a:pt x="543" y="584"/>
                  </a:cubicBezTo>
                  <a:cubicBezTo>
                    <a:pt x="272" y="563"/>
                    <a:pt x="21" y="439"/>
                    <a:pt x="21"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6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450" name="Freeform 449"/>
            <p:cNvSpPr>
              <a:spLocks noChangeArrowheads="1"/>
            </p:cNvSpPr>
            <p:nvPr/>
          </p:nvSpPr>
          <p:spPr bwMode="auto">
            <a:xfrm>
              <a:off x="4855" y="1175"/>
              <a:ext cx="232" cy="121"/>
            </a:xfrm>
            <a:custGeom>
              <a:avLst/>
              <a:gdLst>
                <a:gd name="T0" fmla="*/ 1022 w 1023"/>
                <a:gd name="T1" fmla="*/ 314 h 544"/>
                <a:gd name="T2" fmla="*/ 1022 w 1023"/>
                <a:gd name="T3" fmla="*/ 314 h 544"/>
                <a:gd name="T4" fmla="*/ 501 w 1023"/>
                <a:gd name="T5" fmla="*/ 43 h 544"/>
                <a:gd name="T6" fmla="*/ 0 w 1023"/>
                <a:gd name="T7" fmla="*/ 230 h 544"/>
                <a:gd name="T8" fmla="*/ 521 w 1023"/>
                <a:gd name="T9" fmla="*/ 522 h 544"/>
                <a:gd name="T10" fmla="*/ 1022 w 1023"/>
                <a:gd name="T11" fmla="*/ 314 h 544"/>
              </a:gdLst>
              <a:ahLst/>
              <a:cxnLst>
                <a:cxn ang="0">
                  <a:pos x="T0" y="T1"/>
                </a:cxn>
                <a:cxn ang="0">
                  <a:pos x="T2" y="T3"/>
                </a:cxn>
                <a:cxn ang="0">
                  <a:pos x="T4" y="T5"/>
                </a:cxn>
                <a:cxn ang="0">
                  <a:pos x="T6" y="T7"/>
                </a:cxn>
                <a:cxn ang="0">
                  <a:pos x="T8" y="T9"/>
                </a:cxn>
                <a:cxn ang="0">
                  <a:pos x="T10" y="T11"/>
                </a:cxn>
              </a:cxnLst>
              <a:rect l="0" t="0" r="r" b="b"/>
              <a:pathLst>
                <a:path w="1023" h="544">
                  <a:moveTo>
                    <a:pt x="1022" y="314"/>
                  </a:moveTo>
                  <a:lnTo>
                    <a:pt x="1022" y="314"/>
                  </a:lnTo>
                  <a:cubicBezTo>
                    <a:pt x="1022" y="188"/>
                    <a:pt x="772" y="63"/>
                    <a:pt x="501" y="43"/>
                  </a:cubicBezTo>
                  <a:cubicBezTo>
                    <a:pt x="209" y="0"/>
                    <a:pt x="0" y="84"/>
                    <a:pt x="0" y="230"/>
                  </a:cubicBezTo>
                  <a:cubicBezTo>
                    <a:pt x="21" y="355"/>
                    <a:pt x="250" y="480"/>
                    <a:pt x="521" y="522"/>
                  </a:cubicBezTo>
                  <a:cubicBezTo>
                    <a:pt x="814" y="543"/>
                    <a:pt x="1022" y="460"/>
                    <a:pt x="1022" y="314"/>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5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451" name="Freeform 450"/>
            <p:cNvSpPr>
              <a:spLocks noChangeArrowheads="1"/>
            </p:cNvSpPr>
            <p:nvPr/>
          </p:nvSpPr>
          <p:spPr bwMode="auto">
            <a:xfrm>
              <a:off x="4855" y="1225"/>
              <a:ext cx="236" cy="137"/>
            </a:xfrm>
            <a:custGeom>
              <a:avLst/>
              <a:gdLst>
                <a:gd name="T0" fmla="*/ 0 w 1044"/>
                <a:gd name="T1" fmla="*/ 0 h 606"/>
                <a:gd name="T2" fmla="*/ 0 w 1044"/>
                <a:gd name="T3" fmla="*/ 0 h 606"/>
                <a:gd name="T4" fmla="*/ 521 w 1044"/>
                <a:gd name="T5" fmla="*/ 292 h 606"/>
                <a:gd name="T6" fmla="*/ 1022 w 1044"/>
                <a:gd name="T7" fmla="*/ 84 h 606"/>
                <a:gd name="T8" fmla="*/ 1043 w 1044"/>
                <a:gd name="T9" fmla="*/ 375 h 606"/>
                <a:gd name="T10" fmla="*/ 543 w 1044"/>
                <a:gd name="T11" fmla="*/ 584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92"/>
                  </a:cubicBezTo>
                  <a:cubicBezTo>
                    <a:pt x="814" y="313"/>
                    <a:pt x="1022" y="230"/>
                    <a:pt x="1022" y="84"/>
                  </a:cubicBezTo>
                  <a:cubicBezTo>
                    <a:pt x="1043" y="375"/>
                    <a:pt x="1043" y="375"/>
                    <a:pt x="1043" y="375"/>
                  </a:cubicBezTo>
                  <a:cubicBezTo>
                    <a:pt x="1043" y="521"/>
                    <a:pt x="814" y="605"/>
                    <a:pt x="543" y="584"/>
                  </a:cubicBezTo>
                  <a:cubicBezTo>
                    <a:pt x="271" y="542"/>
                    <a:pt x="21" y="417"/>
                    <a:pt x="21"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6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452" name="Freeform 451"/>
            <p:cNvSpPr>
              <a:spLocks noChangeArrowheads="1"/>
            </p:cNvSpPr>
            <p:nvPr/>
          </p:nvSpPr>
          <p:spPr bwMode="auto">
            <a:xfrm>
              <a:off x="4808" y="876"/>
              <a:ext cx="230" cy="121"/>
            </a:xfrm>
            <a:custGeom>
              <a:avLst/>
              <a:gdLst>
                <a:gd name="T0" fmla="*/ 1022 w 1023"/>
                <a:gd name="T1" fmla="*/ 313 h 544"/>
                <a:gd name="T2" fmla="*/ 1022 w 1023"/>
                <a:gd name="T3" fmla="*/ 313 h 544"/>
                <a:gd name="T4" fmla="*/ 500 w 1023"/>
                <a:gd name="T5" fmla="*/ 21 h 544"/>
                <a:gd name="T6" fmla="*/ 0 w 1023"/>
                <a:gd name="T7" fmla="*/ 209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22" y="188"/>
                    <a:pt x="771" y="63"/>
                    <a:pt x="500" y="21"/>
                  </a:cubicBezTo>
                  <a:cubicBezTo>
                    <a:pt x="208" y="0"/>
                    <a:pt x="0" y="84"/>
                    <a:pt x="0" y="209"/>
                  </a:cubicBezTo>
                  <a:cubicBezTo>
                    <a:pt x="20" y="355"/>
                    <a:pt x="250" y="480"/>
                    <a:pt x="521" y="501"/>
                  </a:cubicBezTo>
                  <a:cubicBezTo>
                    <a:pt x="813" y="543"/>
                    <a:pt x="1022" y="439"/>
                    <a:pt x="1022"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5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453" name="Freeform 452"/>
            <p:cNvSpPr>
              <a:spLocks noChangeArrowheads="1"/>
            </p:cNvSpPr>
            <p:nvPr/>
          </p:nvSpPr>
          <p:spPr bwMode="auto">
            <a:xfrm>
              <a:off x="4808" y="923"/>
              <a:ext cx="236" cy="141"/>
            </a:xfrm>
            <a:custGeom>
              <a:avLst/>
              <a:gdLst>
                <a:gd name="T0" fmla="*/ 0 w 1043"/>
                <a:gd name="T1" fmla="*/ 0 h 627"/>
                <a:gd name="T2" fmla="*/ 0 w 1043"/>
                <a:gd name="T3" fmla="*/ 0 h 627"/>
                <a:gd name="T4" fmla="*/ 521 w 1043"/>
                <a:gd name="T5" fmla="*/ 292 h 627"/>
                <a:gd name="T6" fmla="*/ 1022 w 1043"/>
                <a:gd name="T7" fmla="*/ 104 h 627"/>
                <a:gd name="T8" fmla="*/ 1042 w 1043"/>
                <a:gd name="T9" fmla="*/ 397 h 627"/>
                <a:gd name="T10" fmla="*/ 542 w 1043"/>
                <a:gd name="T11" fmla="*/ 584 h 627"/>
                <a:gd name="T12" fmla="*/ 20 w 1043"/>
                <a:gd name="T13" fmla="*/ 292 h 627"/>
                <a:gd name="T14" fmla="*/ 0 w 1043"/>
                <a:gd name="T15" fmla="*/ 0 h 6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3" h="627">
                  <a:moveTo>
                    <a:pt x="0" y="0"/>
                  </a:moveTo>
                  <a:lnTo>
                    <a:pt x="0" y="0"/>
                  </a:lnTo>
                  <a:cubicBezTo>
                    <a:pt x="20" y="146"/>
                    <a:pt x="250" y="271"/>
                    <a:pt x="521" y="292"/>
                  </a:cubicBezTo>
                  <a:cubicBezTo>
                    <a:pt x="813" y="334"/>
                    <a:pt x="1022" y="230"/>
                    <a:pt x="1022" y="104"/>
                  </a:cubicBezTo>
                  <a:cubicBezTo>
                    <a:pt x="1042" y="397"/>
                    <a:pt x="1042" y="397"/>
                    <a:pt x="1042" y="397"/>
                  </a:cubicBezTo>
                  <a:cubicBezTo>
                    <a:pt x="1042" y="521"/>
                    <a:pt x="813" y="626"/>
                    <a:pt x="542" y="584"/>
                  </a:cubicBezTo>
                  <a:cubicBezTo>
                    <a:pt x="271" y="563"/>
                    <a:pt x="20" y="438"/>
                    <a:pt x="20"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6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454" name="Freeform 453"/>
            <p:cNvSpPr>
              <a:spLocks noChangeArrowheads="1"/>
            </p:cNvSpPr>
            <p:nvPr/>
          </p:nvSpPr>
          <p:spPr bwMode="auto">
            <a:xfrm>
              <a:off x="5162" y="1056"/>
              <a:ext cx="232" cy="117"/>
            </a:xfrm>
            <a:custGeom>
              <a:avLst/>
              <a:gdLst>
                <a:gd name="T0" fmla="*/ 1022 w 1023"/>
                <a:gd name="T1" fmla="*/ 313 h 522"/>
                <a:gd name="T2" fmla="*/ 1022 w 1023"/>
                <a:gd name="T3" fmla="*/ 313 h 522"/>
                <a:gd name="T4" fmla="*/ 500 w 1023"/>
                <a:gd name="T5" fmla="*/ 21 h 522"/>
                <a:gd name="T6" fmla="*/ 0 w 1023"/>
                <a:gd name="T7" fmla="*/ 208 h 522"/>
                <a:gd name="T8" fmla="*/ 522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67"/>
                    <a:pt x="772" y="42"/>
                    <a:pt x="500" y="21"/>
                  </a:cubicBezTo>
                  <a:cubicBezTo>
                    <a:pt x="209" y="0"/>
                    <a:pt x="0" y="84"/>
                    <a:pt x="0" y="208"/>
                  </a:cubicBezTo>
                  <a:cubicBezTo>
                    <a:pt x="21" y="355"/>
                    <a:pt x="250" y="480"/>
                    <a:pt x="522" y="501"/>
                  </a:cubicBezTo>
                  <a:cubicBezTo>
                    <a:pt x="813" y="521"/>
                    <a:pt x="1022" y="438"/>
                    <a:pt x="1022"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7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455" name="Freeform 454"/>
            <p:cNvSpPr>
              <a:spLocks noChangeArrowheads="1"/>
            </p:cNvSpPr>
            <p:nvPr/>
          </p:nvSpPr>
          <p:spPr bwMode="auto">
            <a:xfrm>
              <a:off x="5162" y="1102"/>
              <a:ext cx="236" cy="137"/>
            </a:xfrm>
            <a:custGeom>
              <a:avLst/>
              <a:gdLst>
                <a:gd name="T0" fmla="*/ 0 w 1044"/>
                <a:gd name="T1" fmla="*/ 0 h 607"/>
                <a:gd name="T2" fmla="*/ 0 w 1044"/>
                <a:gd name="T3" fmla="*/ 0 h 607"/>
                <a:gd name="T4" fmla="*/ 522 w 1044"/>
                <a:gd name="T5" fmla="*/ 293 h 607"/>
                <a:gd name="T6" fmla="*/ 1022 w 1044"/>
                <a:gd name="T7" fmla="*/ 105 h 607"/>
                <a:gd name="T8" fmla="*/ 1022 w 1044"/>
                <a:gd name="T9" fmla="*/ 397 h 607"/>
                <a:gd name="T10" fmla="*/ 542 w 1044"/>
                <a:gd name="T11" fmla="*/ 584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7"/>
                    <a:pt x="250" y="272"/>
                    <a:pt x="522" y="293"/>
                  </a:cubicBezTo>
                  <a:cubicBezTo>
                    <a:pt x="813" y="313"/>
                    <a:pt x="1022" y="230"/>
                    <a:pt x="1022" y="105"/>
                  </a:cubicBezTo>
                  <a:cubicBezTo>
                    <a:pt x="1022" y="397"/>
                    <a:pt x="1022" y="397"/>
                    <a:pt x="1022" y="397"/>
                  </a:cubicBezTo>
                  <a:cubicBezTo>
                    <a:pt x="1043" y="522"/>
                    <a:pt x="813" y="606"/>
                    <a:pt x="542" y="584"/>
                  </a:cubicBezTo>
                  <a:cubicBezTo>
                    <a:pt x="250" y="564"/>
                    <a:pt x="21" y="439"/>
                    <a:pt x="21" y="293"/>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6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grpSp>
      <p:grpSp>
        <p:nvGrpSpPr>
          <p:cNvPr id="339" name="Group 204"/>
          <p:cNvGrpSpPr>
            <a:grpSpLocks/>
          </p:cNvGrpSpPr>
          <p:nvPr/>
        </p:nvGrpSpPr>
        <p:grpSpPr bwMode="auto">
          <a:xfrm>
            <a:off x="4129833" y="3317443"/>
            <a:ext cx="1497549" cy="1091230"/>
            <a:chOff x="3658" y="852"/>
            <a:chExt cx="1986" cy="1447"/>
          </a:xfrm>
        </p:grpSpPr>
        <p:sp>
          <p:nvSpPr>
            <p:cNvPr id="340" name="Freeform 339"/>
            <p:cNvSpPr>
              <a:spLocks noChangeArrowheads="1"/>
            </p:cNvSpPr>
            <p:nvPr/>
          </p:nvSpPr>
          <p:spPr bwMode="auto">
            <a:xfrm>
              <a:off x="3658" y="1419"/>
              <a:ext cx="662" cy="880"/>
            </a:xfrm>
            <a:custGeom>
              <a:avLst/>
              <a:gdLst>
                <a:gd name="T0" fmla="*/ 2921 w 2922"/>
                <a:gd name="T1" fmla="*/ 3879 h 3880"/>
                <a:gd name="T2" fmla="*/ 0 w 2922"/>
                <a:gd name="T3" fmla="*/ 2629 h 3880"/>
                <a:gd name="T4" fmla="*/ 0 w 2922"/>
                <a:gd name="T5" fmla="*/ 0 h 3880"/>
                <a:gd name="T6" fmla="*/ 2921 w 2922"/>
                <a:gd name="T7" fmla="*/ 1251 h 3880"/>
                <a:gd name="T8" fmla="*/ 2921 w 2922"/>
                <a:gd name="T9" fmla="*/ 3879 h 3880"/>
              </a:gdLst>
              <a:ahLst/>
              <a:cxnLst>
                <a:cxn ang="0">
                  <a:pos x="T0" y="T1"/>
                </a:cxn>
                <a:cxn ang="0">
                  <a:pos x="T2" y="T3"/>
                </a:cxn>
                <a:cxn ang="0">
                  <a:pos x="T4" y="T5"/>
                </a:cxn>
                <a:cxn ang="0">
                  <a:pos x="T6" y="T7"/>
                </a:cxn>
                <a:cxn ang="0">
                  <a:pos x="T8" y="T9"/>
                </a:cxn>
              </a:cxnLst>
              <a:rect l="0" t="0" r="r" b="b"/>
              <a:pathLst>
                <a:path w="2922" h="3880">
                  <a:moveTo>
                    <a:pt x="2921" y="3879"/>
                  </a:moveTo>
                  <a:lnTo>
                    <a:pt x="0" y="2629"/>
                  </a:lnTo>
                  <a:lnTo>
                    <a:pt x="0" y="0"/>
                  </a:lnTo>
                  <a:lnTo>
                    <a:pt x="2921" y="1251"/>
                  </a:lnTo>
                  <a:lnTo>
                    <a:pt x="2921" y="3879"/>
                  </a:lnTo>
                </a:path>
              </a:pathLst>
            </a:custGeom>
            <a:gradFill flip="none" rotWithShape="1">
              <a:gsLst>
                <a:gs pos="0">
                  <a:schemeClr val="accent5">
                    <a:lumMod val="40000"/>
                    <a:lumOff val="60000"/>
                  </a:schemeClr>
                </a:gs>
                <a:gs pos="46000">
                  <a:schemeClr val="accent5">
                    <a:lumMod val="95000"/>
                    <a:lumOff val="5000"/>
                  </a:schemeClr>
                </a:gs>
                <a:gs pos="100000">
                  <a:schemeClr val="accent5">
                    <a:lumMod val="60000"/>
                  </a:schemeClr>
                </a:gs>
              </a:gsLst>
              <a:path path="circle">
                <a:fillToRect l="50000" t="130000" r="50000" b="-3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41" name="Freeform 340"/>
            <p:cNvSpPr>
              <a:spLocks noChangeArrowheads="1"/>
            </p:cNvSpPr>
            <p:nvPr/>
          </p:nvSpPr>
          <p:spPr bwMode="auto">
            <a:xfrm>
              <a:off x="4320" y="1133"/>
              <a:ext cx="1324" cy="1166"/>
            </a:xfrm>
            <a:custGeom>
              <a:avLst/>
              <a:gdLst>
                <a:gd name="T0" fmla="*/ 2920 w 5842"/>
                <a:gd name="T1" fmla="*/ 1272 h 5152"/>
                <a:gd name="T2" fmla="*/ 0 w 5842"/>
                <a:gd name="T3" fmla="*/ 2523 h 5152"/>
                <a:gd name="T4" fmla="*/ 0 w 5842"/>
                <a:gd name="T5" fmla="*/ 5151 h 5152"/>
                <a:gd name="T6" fmla="*/ 2920 w 5842"/>
                <a:gd name="T7" fmla="*/ 3901 h 5152"/>
                <a:gd name="T8" fmla="*/ 5841 w 5842"/>
                <a:gd name="T9" fmla="*/ 2649 h 5152"/>
                <a:gd name="T10" fmla="*/ 5841 w 5842"/>
                <a:gd name="T11" fmla="*/ 0 h 5152"/>
                <a:gd name="T12" fmla="*/ 2920 w 5842"/>
                <a:gd name="T13" fmla="*/ 1272 h 5152"/>
              </a:gdLst>
              <a:ahLst/>
              <a:cxnLst>
                <a:cxn ang="0">
                  <a:pos x="T0" y="T1"/>
                </a:cxn>
                <a:cxn ang="0">
                  <a:pos x="T2" y="T3"/>
                </a:cxn>
                <a:cxn ang="0">
                  <a:pos x="T4" y="T5"/>
                </a:cxn>
                <a:cxn ang="0">
                  <a:pos x="T6" y="T7"/>
                </a:cxn>
                <a:cxn ang="0">
                  <a:pos x="T8" y="T9"/>
                </a:cxn>
                <a:cxn ang="0">
                  <a:pos x="T10" y="T11"/>
                </a:cxn>
                <a:cxn ang="0">
                  <a:pos x="T12" y="T13"/>
                </a:cxn>
              </a:cxnLst>
              <a:rect l="0" t="0" r="r" b="b"/>
              <a:pathLst>
                <a:path w="5842" h="5152">
                  <a:moveTo>
                    <a:pt x="2920" y="1272"/>
                  </a:moveTo>
                  <a:lnTo>
                    <a:pt x="0" y="2523"/>
                  </a:lnTo>
                  <a:lnTo>
                    <a:pt x="0" y="5151"/>
                  </a:lnTo>
                  <a:lnTo>
                    <a:pt x="2920" y="3901"/>
                  </a:lnTo>
                  <a:lnTo>
                    <a:pt x="5841" y="2649"/>
                  </a:lnTo>
                  <a:lnTo>
                    <a:pt x="5841" y="0"/>
                  </a:lnTo>
                  <a:lnTo>
                    <a:pt x="2920" y="1272"/>
                  </a:lnTo>
                </a:path>
              </a:pathLst>
            </a:custGeom>
            <a:gradFill flip="none" rotWithShape="1">
              <a:gsLst>
                <a:gs pos="0">
                  <a:schemeClr val="accent5">
                    <a:lumMod val="89000"/>
                  </a:schemeClr>
                </a:gs>
                <a:gs pos="23000">
                  <a:schemeClr val="accent5">
                    <a:lumMod val="89000"/>
                  </a:schemeClr>
                </a:gs>
                <a:gs pos="69000">
                  <a:schemeClr val="accent5">
                    <a:lumMod val="75000"/>
                  </a:schemeClr>
                </a:gs>
                <a:gs pos="97000">
                  <a:schemeClr val="accent5">
                    <a:lumMod val="70000"/>
                  </a:schemeClr>
                </a:gs>
              </a:gsLst>
              <a:path path="circle">
                <a:fillToRect l="50000" t="50000" r="50000" b="5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42" name="Freeform 341"/>
            <p:cNvSpPr>
              <a:spLocks noChangeArrowheads="1"/>
            </p:cNvSpPr>
            <p:nvPr/>
          </p:nvSpPr>
          <p:spPr bwMode="auto">
            <a:xfrm>
              <a:off x="3658" y="852"/>
              <a:ext cx="1986" cy="856"/>
            </a:xfrm>
            <a:custGeom>
              <a:avLst/>
              <a:gdLst>
                <a:gd name="T0" fmla="*/ 5841 w 8763"/>
                <a:gd name="T1" fmla="*/ 0 h 3776"/>
                <a:gd name="T2" fmla="*/ 2921 w 8763"/>
                <a:gd name="T3" fmla="*/ 1252 h 3776"/>
                <a:gd name="T4" fmla="*/ 0 w 8763"/>
                <a:gd name="T5" fmla="*/ 2524 h 3776"/>
                <a:gd name="T6" fmla="*/ 2921 w 8763"/>
                <a:gd name="T7" fmla="*/ 3775 h 3776"/>
                <a:gd name="T8" fmla="*/ 5841 w 8763"/>
                <a:gd name="T9" fmla="*/ 2524 h 3776"/>
                <a:gd name="T10" fmla="*/ 8762 w 8763"/>
                <a:gd name="T11" fmla="*/ 1252 h 3776"/>
                <a:gd name="T12" fmla="*/ 5841 w 8763"/>
                <a:gd name="T13" fmla="*/ 0 h 3776"/>
              </a:gdLst>
              <a:ahLst/>
              <a:cxnLst>
                <a:cxn ang="0">
                  <a:pos x="T0" y="T1"/>
                </a:cxn>
                <a:cxn ang="0">
                  <a:pos x="T2" y="T3"/>
                </a:cxn>
                <a:cxn ang="0">
                  <a:pos x="T4" y="T5"/>
                </a:cxn>
                <a:cxn ang="0">
                  <a:pos x="T6" y="T7"/>
                </a:cxn>
                <a:cxn ang="0">
                  <a:pos x="T8" y="T9"/>
                </a:cxn>
                <a:cxn ang="0">
                  <a:pos x="T10" y="T11"/>
                </a:cxn>
                <a:cxn ang="0">
                  <a:pos x="T12" y="T13"/>
                </a:cxn>
              </a:cxnLst>
              <a:rect l="0" t="0" r="r" b="b"/>
              <a:pathLst>
                <a:path w="8763" h="3776">
                  <a:moveTo>
                    <a:pt x="5841" y="0"/>
                  </a:moveTo>
                  <a:lnTo>
                    <a:pt x="2921" y="1252"/>
                  </a:lnTo>
                  <a:lnTo>
                    <a:pt x="0" y="2524"/>
                  </a:lnTo>
                  <a:lnTo>
                    <a:pt x="2921" y="3775"/>
                  </a:lnTo>
                  <a:lnTo>
                    <a:pt x="5841" y="2524"/>
                  </a:lnTo>
                  <a:lnTo>
                    <a:pt x="8762" y="1252"/>
                  </a:lnTo>
                  <a:lnTo>
                    <a:pt x="5841" y="0"/>
                  </a:lnTo>
                </a:path>
              </a:pathLst>
            </a:custGeom>
            <a:gradFill flip="none" rotWithShape="1">
              <a:gsLst>
                <a:gs pos="0">
                  <a:schemeClr val="accent5">
                    <a:lumMod val="0"/>
                    <a:lumOff val="100000"/>
                  </a:schemeClr>
                </a:gs>
                <a:gs pos="35000">
                  <a:schemeClr val="accent5">
                    <a:lumMod val="0"/>
                    <a:lumOff val="100000"/>
                  </a:schemeClr>
                </a:gs>
                <a:gs pos="100000">
                  <a:schemeClr val="accent5">
                    <a:lumMod val="100000"/>
                  </a:schemeClr>
                </a:gs>
              </a:gsLst>
              <a:path path="circle">
                <a:fillToRect l="50000" t="-80000" r="50000" b="18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43" name="Freeform 342"/>
            <p:cNvSpPr>
              <a:spLocks noChangeArrowheads="1"/>
            </p:cNvSpPr>
            <p:nvPr/>
          </p:nvSpPr>
          <p:spPr bwMode="auto">
            <a:xfrm>
              <a:off x="3872" y="1246"/>
              <a:ext cx="234" cy="121"/>
            </a:xfrm>
            <a:custGeom>
              <a:avLst/>
              <a:gdLst>
                <a:gd name="T0" fmla="*/ 1022 w 1044"/>
                <a:gd name="T1" fmla="*/ 333 h 543"/>
                <a:gd name="T2" fmla="*/ 1022 w 1044"/>
                <a:gd name="T3" fmla="*/ 333 h 543"/>
                <a:gd name="T4" fmla="*/ 500 w 1044"/>
                <a:gd name="T5" fmla="*/ 41 h 543"/>
                <a:gd name="T6" fmla="*/ 20 w 1044"/>
                <a:gd name="T7" fmla="*/ 229 h 543"/>
                <a:gd name="T8" fmla="*/ 542 w 1044"/>
                <a:gd name="T9" fmla="*/ 521 h 543"/>
                <a:gd name="T10" fmla="*/ 1022 w 1044"/>
                <a:gd name="T11" fmla="*/ 333 h 543"/>
              </a:gdLst>
              <a:ahLst/>
              <a:cxnLst>
                <a:cxn ang="0">
                  <a:pos x="T0" y="T1"/>
                </a:cxn>
                <a:cxn ang="0">
                  <a:pos x="T2" y="T3"/>
                </a:cxn>
                <a:cxn ang="0">
                  <a:pos x="T4" y="T5"/>
                </a:cxn>
                <a:cxn ang="0">
                  <a:pos x="T6" y="T7"/>
                </a:cxn>
                <a:cxn ang="0">
                  <a:pos x="T8" y="T9"/>
                </a:cxn>
                <a:cxn ang="0">
                  <a:pos x="T10" y="T11"/>
                </a:cxn>
              </a:cxnLst>
              <a:rect l="0" t="0" r="r" b="b"/>
              <a:pathLst>
                <a:path w="1044" h="543">
                  <a:moveTo>
                    <a:pt x="1022" y="333"/>
                  </a:moveTo>
                  <a:lnTo>
                    <a:pt x="1022" y="333"/>
                  </a:lnTo>
                  <a:cubicBezTo>
                    <a:pt x="1022" y="187"/>
                    <a:pt x="793" y="62"/>
                    <a:pt x="500" y="41"/>
                  </a:cubicBezTo>
                  <a:cubicBezTo>
                    <a:pt x="229" y="0"/>
                    <a:pt x="0" y="104"/>
                    <a:pt x="20" y="229"/>
                  </a:cubicBezTo>
                  <a:cubicBezTo>
                    <a:pt x="20" y="354"/>
                    <a:pt x="250" y="479"/>
                    <a:pt x="542" y="521"/>
                  </a:cubicBezTo>
                  <a:cubicBezTo>
                    <a:pt x="813" y="542"/>
                    <a:pt x="1043" y="458"/>
                    <a:pt x="1022" y="33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5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44" name="Freeform 343"/>
            <p:cNvSpPr>
              <a:spLocks noChangeArrowheads="1"/>
            </p:cNvSpPr>
            <p:nvPr/>
          </p:nvSpPr>
          <p:spPr bwMode="auto">
            <a:xfrm>
              <a:off x="3876" y="1298"/>
              <a:ext cx="230" cy="135"/>
            </a:xfrm>
            <a:custGeom>
              <a:avLst/>
              <a:gdLst>
                <a:gd name="T0" fmla="*/ 0 w 1024"/>
                <a:gd name="T1" fmla="*/ 0 h 606"/>
                <a:gd name="T2" fmla="*/ 0 w 1024"/>
                <a:gd name="T3" fmla="*/ 0 h 606"/>
                <a:gd name="T4" fmla="*/ 522 w 1024"/>
                <a:gd name="T5" fmla="*/ 292 h 606"/>
                <a:gd name="T6" fmla="*/ 1002 w 1024"/>
                <a:gd name="T7" fmla="*/ 104 h 606"/>
                <a:gd name="T8" fmla="*/ 1023 w 1024"/>
                <a:gd name="T9" fmla="*/ 396 h 606"/>
                <a:gd name="T10" fmla="*/ 522 w 1024"/>
                <a:gd name="T11" fmla="*/ 584 h 606"/>
                <a:gd name="T12" fmla="*/ 0 w 1024"/>
                <a:gd name="T13" fmla="*/ 292 h 606"/>
                <a:gd name="T14" fmla="*/ 0 w 102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4" h="606">
                  <a:moveTo>
                    <a:pt x="0" y="0"/>
                  </a:moveTo>
                  <a:lnTo>
                    <a:pt x="0" y="0"/>
                  </a:lnTo>
                  <a:cubicBezTo>
                    <a:pt x="0" y="125"/>
                    <a:pt x="230" y="250"/>
                    <a:pt x="522" y="292"/>
                  </a:cubicBezTo>
                  <a:cubicBezTo>
                    <a:pt x="793" y="313"/>
                    <a:pt x="1023" y="229"/>
                    <a:pt x="1002" y="104"/>
                  </a:cubicBezTo>
                  <a:cubicBezTo>
                    <a:pt x="1023" y="396"/>
                    <a:pt x="1023" y="396"/>
                    <a:pt x="1023" y="396"/>
                  </a:cubicBezTo>
                  <a:cubicBezTo>
                    <a:pt x="1023" y="521"/>
                    <a:pt x="814" y="605"/>
                    <a:pt x="522" y="584"/>
                  </a:cubicBezTo>
                  <a:cubicBezTo>
                    <a:pt x="251" y="563"/>
                    <a:pt x="22" y="417"/>
                    <a:pt x="0"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6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45" name="Freeform 344"/>
            <p:cNvSpPr>
              <a:spLocks noChangeArrowheads="1"/>
            </p:cNvSpPr>
            <p:nvPr/>
          </p:nvSpPr>
          <p:spPr bwMode="auto">
            <a:xfrm>
              <a:off x="4225" y="1423"/>
              <a:ext cx="236" cy="123"/>
            </a:xfrm>
            <a:custGeom>
              <a:avLst/>
              <a:gdLst>
                <a:gd name="T0" fmla="*/ 1022 w 1044"/>
                <a:gd name="T1" fmla="*/ 313 h 544"/>
                <a:gd name="T2" fmla="*/ 1022 w 1044"/>
                <a:gd name="T3" fmla="*/ 313 h 544"/>
                <a:gd name="T4" fmla="*/ 501 w 1044"/>
                <a:gd name="T5" fmla="*/ 21 h 544"/>
                <a:gd name="T6" fmla="*/ 21 w 1044"/>
                <a:gd name="T7" fmla="*/ 230 h 544"/>
                <a:gd name="T8" fmla="*/ 542 w 1044"/>
                <a:gd name="T9" fmla="*/ 522 h 544"/>
                <a:gd name="T10" fmla="*/ 1022 w 1044"/>
                <a:gd name="T11" fmla="*/ 313 h 544"/>
              </a:gdLst>
              <a:ahLst/>
              <a:cxnLst>
                <a:cxn ang="0">
                  <a:pos x="T0" y="T1"/>
                </a:cxn>
                <a:cxn ang="0">
                  <a:pos x="T2" y="T3"/>
                </a:cxn>
                <a:cxn ang="0">
                  <a:pos x="T4" y="T5"/>
                </a:cxn>
                <a:cxn ang="0">
                  <a:pos x="T6" y="T7"/>
                </a:cxn>
                <a:cxn ang="0">
                  <a:pos x="T8" y="T9"/>
                </a:cxn>
                <a:cxn ang="0">
                  <a:pos x="T10" y="T11"/>
                </a:cxn>
              </a:cxnLst>
              <a:rect l="0" t="0" r="r" b="b"/>
              <a:pathLst>
                <a:path w="1044" h="544">
                  <a:moveTo>
                    <a:pt x="1022" y="313"/>
                  </a:moveTo>
                  <a:lnTo>
                    <a:pt x="1022" y="313"/>
                  </a:lnTo>
                  <a:cubicBezTo>
                    <a:pt x="1022" y="188"/>
                    <a:pt x="793" y="63"/>
                    <a:pt x="501" y="21"/>
                  </a:cubicBezTo>
                  <a:cubicBezTo>
                    <a:pt x="230" y="0"/>
                    <a:pt x="0" y="83"/>
                    <a:pt x="21" y="230"/>
                  </a:cubicBezTo>
                  <a:cubicBezTo>
                    <a:pt x="21" y="355"/>
                    <a:pt x="251" y="480"/>
                    <a:pt x="542" y="522"/>
                  </a:cubicBezTo>
                  <a:cubicBezTo>
                    <a:pt x="814" y="543"/>
                    <a:pt x="1043" y="459"/>
                    <a:pt x="1022"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5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46" name="Freeform 345"/>
            <p:cNvSpPr>
              <a:spLocks noChangeArrowheads="1"/>
            </p:cNvSpPr>
            <p:nvPr/>
          </p:nvSpPr>
          <p:spPr bwMode="auto">
            <a:xfrm>
              <a:off x="4229" y="1478"/>
              <a:ext cx="232" cy="135"/>
            </a:xfrm>
            <a:custGeom>
              <a:avLst/>
              <a:gdLst>
                <a:gd name="T0" fmla="*/ 0 w 1023"/>
                <a:gd name="T1" fmla="*/ 0 h 605"/>
                <a:gd name="T2" fmla="*/ 0 w 1023"/>
                <a:gd name="T3" fmla="*/ 0 h 605"/>
                <a:gd name="T4" fmla="*/ 521 w 1023"/>
                <a:gd name="T5" fmla="*/ 292 h 605"/>
                <a:gd name="T6" fmla="*/ 1001 w 1023"/>
                <a:gd name="T7" fmla="*/ 83 h 605"/>
                <a:gd name="T8" fmla="*/ 1022 w 1023"/>
                <a:gd name="T9" fmla="*/ 375 h 605"/>
                <a:gd name="T10" fmla="*/ 521 w 1023"/>
                <a:gd name="T11" fmla="*/ 584 h 605"/>
                <a:gd name="T12" fmla="*/ 0 w 1023"/>
                <a:gd name="T13" fmla="*/ 292 h 605"/>
                <a:gd name="T14" fmla="*/ 0 w 1023"/>
                <a:gd name="T15" fmla="*/ 0 h 6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3" h="605">
                  <a:moveTo>
                    <a:pt x="0" y="0"/>
                  </a:moveTo>
                  <a:lnTo>
                    <a:pt x="0" y="0"/>
                  </a:lnTo>
                  <a:cubicBezTo>
                    <a:pt x="0" y="125"/>
                    <a:pt x="230" y="250"/>
                    <a:pt x="521" y="292"/>
                  </a:cubicBezTo>
                  <a:cubicBezTo>
                    <a:pt x="793" y="313"/>
                    <a:pt x="1022" y="229"/>
                    <a:pt x="1001" y="83"/>
                  </a:cubicBezTo>
                  <a:cubicBezTo>
                    <a:pt x="1022" y="375"/>
                    <a:pt x="1022" y="375"/>
                    <a:pt x="1022" y="375"/>
                  </a:cubicBezTo>
                  <a:cubicBezTo>
                    <a:pt x="1022" y="521"/>
                    <a:pt x="814" y="604"/>
                    <a:pt x="521" y="584"/>
                  </a:cubicBezTo>
                  <a:cubicBezTo>
                    <a:pt x="250" y="542"/>
                    <a:pt x="21" y="417"/>
                    <a:pt x="0"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6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47" name="Freeform 346"/>
            <p:cNvSpPr>
              <a:spLocks noChangeArrowheads="1"/>
            </p:cNvSpPr>
            <p:nvPr/>
          </p:nvSpPr>
          <p:spPr bwMode="auto">
            <a:xfrm>
              <a:off x="4183" y="1122"/>
              <a:ext cx="232" cy="121"/>
            </a:xfrm>
            <a:custGeom>
              <a:avLst/>
              <a:gdLst>
                <a:gd name="T0" fmla="*/ 1022 w 1023"/>
                <a:gd name="T1" fmla="*/ 313 h 544"/>
                <a:gd name="T2" fmla="*/ 1022 w 1023"/>
                <a:gd name="T3" fmla="*/ 313 h 544"/>
                <a:gd name="T4" fmla="*/ 501 w 1023"/>
                <a:gd name="T5" fmla="*/ 21 h 544"/>
                <a:gd name="T6" fmla="*/ 0 w 1023"/>
                <a:gd name="T7" fmla="*/ 229 h 544"/>
                <a:gd name="T8" fmla="*/ 521 w 1023"/>
                <a:gd name="T9" fmla="*/ 500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1"/>
                  </a:cubicBezTo>
                  <a:cubicBezTo>
                    <a:pt x="208" y="0"/>
                    <a:pt x="0" y="83"/>
                    <a:pt x="0" y="229"/>
                  </a:cubicBezTo>
                  <a:cubicBezTo>
                    <a:pt x="0" y="355"/>
                    <a:pt x="250" y="480"/>
                    <a:pt x="521" y="500"/>
                  </a:cubicBezTo>
                  <a:cubicBezTo>
                    <a:pt x="813" y="543"/>
                    <a:pt x="1022" y="459"/>
                    <a:pt x="1022"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5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48" name="Freeform 347"/>
            <p:cNvSpPr>
              <a:spLocks noChangeArrowheads="1"/>
            </p:cNvSpPr>
            <p:nvPr/>
          </p:nvSpPr>
          <p:spPr bwMode="auto">
            <a:xfrm>
              <a:off x="4183" y="1175"/>
              <a:ext cx="236" cy="135"/>
            </a:xfrm>
            <a:custGeom>
              <a:avLst/>
              <a:gdLst>
                <a:gd name="T0" fmla="*/ 0 w 1044"/>
                <a:gd name="T1" fmla="*/ 0 h 606"/>
                <a:gd name="T2" fmla="*/ 0 w 1044"/>
                <a:gd name="T3" fmla="*/ 0 h 606"/>
                <a:gd name="T4" fmla="*/ 521 w 1044"/>
                <a:gd name="T5" fmla="*/ 271 h 606"/>
                <a:gd name="T6" fmla="*/ 1022 w 1044"/>
                <a:gd name="T7" fmla="*/ 84 h 606"/>
                <a:gd name="T8" fmla="*/ 1022 w 1044"/>
                <a:gd name="T9" fmla="*/ 376 h 606"/>
                <a:gd name="T10" fmla="*/ 542 w 1044"/>
                <a:gd name="T11" fmla="*/ 564 h 606"/>
                <a:gd name="T12" fmla="*/ 21 w 1044"/>
                <a:gd name="T13" fmla="*/ 293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0" y="126"/>
                    <a:pt x="250" y="251"/>
                    <a:pt x="521" y="271"/>
                  </a:cubicBezTo>
                  <a:cubicBezTo>
                    <a:pt x="813" y="314"/>
                    <a:pt x="1022" y="230"/>
                    <a:pt x="1022" y="84"/>
                  </a:cubicBezTo>
                  <a:cubicBezTo>
                    <a:pt x="1022" y="376"/>
                    <a:pt x="1022" y="376"/>
                    <a:pt x="1022" y="376"/>
                  </a:cubicBezTo>
                  <a:cubicBezTo>
                    <a:pt x="1043" y="522"/>
                    <a:pt x="813" y="605"/>
                    <a:pt x="542" y="564"/>
                  </a:cubicBezTo>
                  <a:cubicBezTo>
                    <a:pt x="250" y="543"/>
                    <a:pt x="21" y="418"/>
                    <a:pt x="21" y="293"/>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6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49" name="Freeform 348"/>
            <p:cNvSpPr>
              <a:spLocks noChangeArrowheads="1"/>
            </p:cNvSpPr>
            <p:nvPr/>
          </p:nvSpPr>
          <p:spPr bwMode="auto">
            <a:xfrm>
              <a:off x="4534" y="1300"/>
              <a:ext cx="234" cy="117"/>
            </a:xfrm>
            <a:custGeom>
              <a:avLst/>
              <a:gdLst>
                <a:gd name="T0" fmla="*/ 1044 w 1045"/>
                <a:gd name="T1" fmla="*/ 313 h 522"/>
                <a:gd name="T2" fmla="*/ 1044 w 1045"/>
                <a:gd name="T3" fmla="*/ 313 h 522"/>
                <a:gd name="T4" fmla="*/ 501 w 1045"/>
                <a:gd name="T5" fmla="*/ 21 h 522"/>
                <a:gd name="T6" fmla="*/ 21 w 1045"/>
                <a:gd name="T7" fmla="*/ 208 h 522"/>
                <a:gd name="T8" fmla="*/ 543 w 1045"/>
                <a:gd name="T9" fmla="*/ 500 h 522"/>
                <a:gd name="T10" fmla="*/ 1044 w 1045"/>
                <a:gd name="T11" fmla="*/ 313 h 522"/>
              </a:gdLst>
              <a:ahLst/>
              <a:cxnLst>
                <a:cxn ang="0">
                  <a:pos x="T0" y="T1"/>
                </a:cxn>
                <a:cxn ang="0">
                  <a:pos x="T2" y="T3"/>
                </a:cxn>
                <a:cxn ang="0">
                  <a:pos x="T4" y="T5"/>
                </a:cxn>
                <a:cxn ang="0">
                  <a:pos x="T6" y="T7"/>
                </a:cxn>
                <a:cxn ang="0">
                  <a:pos x="T8" y="T9"/>
                </a:cxn>
                <a:cxn ang="0">
                  <a:pos x="T10" y="T11"/>
                </a:cxn>
              </a:cxnLst>
              <a:rect l="0" t="0" r="r" b="b"/>
              <a:pathLst>
                <a:path w="1045" h="522">
                  <a:moveTo>
                    <a:pt x="1044" y="313"/>
                  </a:moveTo>
                  <a:lnTo>
                    <a:pt x="1044" y="313"/>
                  </a:lnTo>
                  <a:cubicBezTo>
                    <a:pt x="1022" y="187"/>
                    <a:pt x="793" y="41"/>
                    <a:pt x="501" y="21"/>
                  </a:cubicBezTo>
                  <a:cubicBezTo>
                    <a:pt x="230" y="0"/>
                    <a:pt x="0" y="83"/>
                    <a:pt x="21" y="208"/>
                  </a:cubicBezTo>
                  <a:cubicBezTo>
                    <a:pt x="21" y="354"/>
                    <a:pt x="271" y="480"/>
                    <a:pt x="543" y="500"/>
                  </a:cubicBezTo>
                  <a:cubicBezTo>
                    <a:pt x="814" y="521"/>
                    <a:pt x="1044" y="438"/>
                    <a:pt x="1044"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7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50" name="Freeform 349"/>
            <p:cNvSpPr>
              <a:spLocks noChangeArrowheads="1"/>
            </p:cNvSpPr>
            <p:nvPr/>
          </p:nvSpPr>
          <p:spPr bwMode="auto">
            <a:xfrm>
              <a:off x="4538" y="1348"/>
              <a:ext cx="236" cy="137"/>
            </a:xfrm>
            <a:custGeom>
              <a:avLst/>
              <a:gdLst>
                <a:gd name="T0" fmla="*/ 0 w 1044"/>
                <a:gd name="T1" fmla="*/ 0 h 607"/>
                <a:gd name="T2" fmla="*/ 0 w 1044"/>
                <a:gd name="T3" fmla="*/ 0 h 607"/>
                <a:gd name="T4" fmla="*/ 522 w 1044"/>
                <a:gd name="T5" fmla="*/ 292 h 607"/>
                <a:gd name="T6" fmla="*/ 1023 w 1044"/>
                <a:gd name="T7" fmla="*/ 105 h 607"/>
                <a:gd name="T8" fmla="*/ 1023 w 1044"/>
                <a:gd name="T9" fmla="*/ 397 h 607"/>
                <a:gd name="T10" fmla="*/ 543 w 1044"/>
                <a:gd name="T11" fmla="*/ 584 h 607"/>
                <a:gd name="T12" fmla="*/ 0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6"/>
                    <a:pt x="250" y="272"/>
                    <a:pt x="522" y="292"/>
                  </a:cubicBezTo>
                  <a:cubicBezTo>
                    <a:pt x="793" y="313"/>
                    <a:pt x="1023" y="230"/>
                    <a:pt x="1023" y="105"/>
                  </a:cubicBezTo>
                  <a:cubicBezTo>
                    <a:pt x="1023" y="397"/>
                    <a:pt x="1023" y="397"/>
                    <a:pt x="1023" y="397"/>
                  </a:cubicBezTo>
                  <a:cubicBezTo>
                    <a:pt x="1043" y="522"/>
                    <a:pt x="814" y="606"/>
                    <a:pt x="543" y="584"/>
                  </a:cubicBezTo>
                  <a:cubicBezTo>
                    <a:pt x="250" y="564"/>
                    <a:pt x="21" y="439"/>
                    <a:pt x="0"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6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51" name="Freeform 350"/>
            <p:cNvSpPr>
              <a:spLocks noChangeArrowheads="1"/>
            </p:cNvSpPr>
            <p:nvPr/>
          </p:nvSpPr>
          <p:spPr bwMode="auto">
            <a:xfrm>
              <a:off x="4500" y="999"/>
              <a:ext cx="236" cy="117"/>
            </a:xfrm>
            <a:custGeom>
              <a:avLst/>
              <a:gdLst>
                <a:gd name="T0" fmla="*/ 1023 w 1044"/>
                <a:gd name="T1" fmla="*/ 313 h 522"/>
                <a:gd name="T2" fmla="*/ 1023 w 1044"/>
                <a:gd name="T3" fmla="*/ 313 h 522"/>
                <a:gd name="T4" fmla="*/ 501 w 1044"/>
                <a:gd name="T5" fmla="*/ 21 h 522"/>
                <a:gd name="T6" fmla="*/ 0 w 1044"/>
                <a:gd name="T7" fmla="*/ 208 h 522"/>
                <a:gd name="T8" fmla="*/ 543 w 1044"/>
                <a:gd name="T9" fmla="*/ 500 h 522"/>
                <a:gd name="T10" fmla="*/ 1023 w 1044"/>
                <a:gd name="T11" fmla="*/ 313 h 522"/>
              </a:gdLst>
              <a:ahLst/>
              <a:cxnLst>
                <a:cxn ang="0">
                  <a:pos x="T0" y="T1"/>
                </a:cxn>
                <a:cxn ang="0">
                  <a:pos x="T2" y="T3"/>
                </a:cxn>
                <a:cxn ang="0">
                  <a:pos x="T4" y="T5"/>
                </a:cxn>
                <a:cxn ang="0">
                  <a:pos x="T6" y="T7"/>
                </a:cxn>
                <a:cxn ang="0">
                  <a:pos x="T8" y="T9"/>
                </a:cxn>
                <a:cxn ang="0">
                  <a:pos x="T10" y="T11"/>
                </a:cxn>
              </a:cxnLst>
              <a:rect l="0" t="0" r="r" b="b"/>
              <a:pathLst>
                <a:path w="1044" h="522">
                  <a:moveTo>
                    <a:pt x="1023" y="313"/>
                  </a:moveTo>
                  <a:lnTo>
                    <a:pt x="1023" y="313"/>
                  </a:lnTo>
                  <a:cubicBezTo>
                    <a:pt x="1023" y="167"/>
                    <a:pt x="772" y="41"/>
                    <a:pt x="501" y="21"/>
                  </a:cubicBezTo>
                  <a:cubicBezTo>
                    <a:pt x="230" y="0"/>
                    <a:pt x="0" y="83"/>
                    <a:pt x="0" y="208"/>
                  </a:cubicBezTo>
                  <a:cubicBezTo>
                    <a:pt x="21" y="354"/>
                    <a:pt x="250" y="480"/>
                    <a:pt x="543" y="500"/>
                  </a:cubicBezTo>
                  <a:cubicBezTo>
                    <a:pt x="814" y="521"/>
                    <a:pt x="1043" y="438"/>
                    <a:pt x="1023"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7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52" name="Freeform 351"/>
            <p:cNvSpPr>
              <a:spLocks noChangeArrowheads="1"/>
            </p:cNvSpPr>
            <p:nvPr/>
          </p:nvSpPr>
          <p:spPr bwMode="auto">
            <a:xfrm>
              <a:off x="4500" y="1046"/>
              <a:ext cx="236" cy="137"/>
            </a:xfrm>
            <a:custGeom>
              <a:avLst/>
              <a:gdLst>
                <a:gd name="T0" fmla="*/ 0 w 1044"/>
                <a:gd name="T1" fmla="*/ 0 h 607"/>
                <a:gd name="T2" fmla="*/ 0 w 1044"/>
                <a:gd name="T3" fmla="*/ 0 h 607"/>
                <a:gd name="T4" fmla="*/ 543 w 1044"/>
                <a:gd name="T5" fmla="*/ 292 h 607"/>
                <a:gd name="T6" fmla="*/ 1023 w 1044"/>
                <a:gd name="T7" fmla="*/ 105 h 607"/>
                <a:gd name="T8" fmla="*/ 1043 w 1044"/>
                <a:gd name="T9" fmla="*/ 397 h 607"/>
                <a:gd name="T10" fmla="*/ 543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0" y="272"/>
                    <a:pt x="543" y="292"/>
                  </a:cubicBezTo>
                  <a:cubicBezTo>
                    <a:pt x="814" y="313"/>
                    <a:pt x="1043" y="230"/>
                    <a:pt x="1023" y="105"/>
                  </a:cubicBezTo>
                  <a:cubicBezTo>
                    <a:pt x="1043" y="397"/>
                    <a:pt x="1043" y="397"/>
                    <a:pt x="1043" y="397"/>
                  </a:cubicBezTo>
                  <a:cubicBezTo>
                    <a:pt x="1043" y="522"/>
                    <a:pt x="835" y="606"/>
                    <a:pt x="543" y="584"/>
                  </a:cubicBezTo>
                  <a:cubicBezTo>
                    <a:pt x="272" y="563"/>
                    <a:pt x="21" y="439"/>
                    <a:pt x="21"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6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53" name="Freeform 352"/>
            <p:cNvSpPr>
              <a:spLocks noChangeArrowheads="1"/>
            </p:cNvSpPr>
            <p:nvPr/>
          </p:nvSpPr>
          <p:spPr bwMode="auto">
            <a:xfrm>
              <a:off x="4855" y="1175"/>
              <a:ext cx="232" cy="121"/>
            </a:xfrm>
            <a:custGeom>
              <a:avLst/>
              <a:gdLst>
                <a:gd name="T0" fmla="*/ 1022 w 1023"/>
                <a:gd name="T1" fmla="*/ 314 h 544"/>
                <a:gd name="T2" fmla="*/ 1022 w 1023"/>
                <a:gd name="T3" fmla="*/ 314 h 544"/>
                <a:gd name="T4" fmla="*/ 501 w 1023"/>
                <a:gd name="T5" fmla="*/ 43 h 544"/>
                <a:gd name="T6" fmla="*/ 0 w 1023"/>
                <a:gd name="T7" fmla="*/ 230 h 544"/>
                <a:gd name="T8" fmla="*/ 521 w 1023"/>
                <a:gd name="T9" fmla="*/ 522 h 544"/>
                <a:gd name="T10" fmla="*/ 1022 w 1023"/>
                <a:gd name="T11" fmla="*/ 314 h 544"/>
              </a:gdLst>
              <a:ahLst/>
              <a:cxnLst>
                <a:cxn ang="0">
                  <a:pos x="T0" y="T1"/>
                </a:cxn>
                <a:cxn ang="0">
                  <a:pos x="T2" y="T3"/>
                </a:cxn>
                <a:cxn ang="0">
                  <a:pos x="T4" y="T5"/>
                </a:cxn>
                <a:cxn ang="0">
                  <a:pos x="T6" y="T7"/>
                </a:cxn>
                <a:cxn ang="0">
                  <a:pos x="T8" y="T9"/>
                </a:cxn>
                <a:cxn ang="0">
                  <a:pos x="T10" y="T11"/>
                </a:cxn>
              </a:cxnLst>
              <a:rect l="0" t="0" r="r" b="b"/>
              <a:pathLst>
                <a:path w="1023" h="544">
                  <a:moveTo>
                    <a:pt x="1022" y="314"/>
                  </a:moveTo>
                  <a:lnTo>
                    <a:pt x="1022" y="314"/>
                  </a:lnTo>
                  <a:cubicBezTo>
                    <a:pt x="1022" y="188"/>
                    <a:pt x="772" y="63"/>
                    <a:pt x="501" y="43"/>
                  </a:cubicBezTo>
                  <a:cubicBezTo>
                    <a:pt x="209" y="0"/>
                    <a:pt x="0" y="84"/>
                    <a:pt x="0" y="230"/>
                  </a:cubicBezTo>
                  <a:cubicBezTo>
                    <a:pt x="21" y="355"/>
                    <a:pt x="250" y="480"/>
                    <a:pt x="521" y="522"/>
                  </a:cubicBezTo>
                  <a:cubicBezTo>
                    <a:pt x="814" y="543"/>
                    <a:pt x="1022" y="460"/>
                    <a:pt x="1022" y="314"/>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5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54" name="Freeform 353"/>
            <p:cNvSpPr>
              <a:spLocks noChangeArrowheads="1"/>
            </p:cNvSpPr>
            <p:nvPr/>
          </p:nvSpPr>
          <p:spPr bwMode="auto">
            <a:xfrm>
              <a:off x="4855" y="1225"/>
              <a:ext cx="236" cy="137"/>
            </a:xfrm>
            <a:custGeom>
              <a:avLst/>
              <a:gdLst>
                <a:gd name="T0" fmla="*/ 0 w 1044"/>
                <a:gd name="T1" fmla="*/ 0 h 606"/>
                <a:gd name="T2" fmla="*/ 0 w 1044"/>
                <a:gd name="T3" fmla="*/ 0 h 606"/>
                <a:gd name="T4" fmla="*/ 521 w 1044"/>
                <a:gd name="T5" fmla="*/ 292 h 606"/>
                <a:gd name="T6" fmla="*/ 1022 w 1044"/>
                <a:gd name="T7" fmla="*/ 84 h 606"/>
                <a:gd name="T8" fmla="*/ 1043 w 1044"/>
                <a:gd name="T9" fmla="*/ 375 h 606"/>
                <a:gd name="T10" fmla="*/ 543 w 1044"/>
                <a:gd name="T11" fmla="*/ 584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92"/>
                  </a:cubicBezTo>
                  <a:cubicBezTo>
                    <a:pt x="814" y="313"/>
                    <a:pt x="1022" y="230"/>
                    <a:pt x="1022" y="84"/>
                  </a:cubicBezTo>
                  <a:cubicBezTo>
                    <a:pt x="1043" y="375"/>
                    <a:pt x="1043" y="375"/>
                    <a:pt x="1043" y="375"/>
                  </a:cubicBezTo>
                  <a:cubicBezTo>
                    <a:pt x="1043" y="521"/>
                    <a:pt x="814" y="605"/>
                    <a:pt x="543" y="584"/>
                  </a:cubicBezTo>
                  <a:cubicBezTo>
                    <a:pt x="271" y="542"/>
                    <a:pt x="21" y="417"/>
                    <a:pt x="21"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6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55" name="Freeform 354"/>
            <p:cNvSpPr>
              <a:spLocks noChangeArrowheads="1"/>
            </p:cNvSpPr>
            <p:nvPr/>
          </p:nvSpPr>
          <p:spPr bwMode="auto">
            <a:xfrm>
              <a:off x="4808" y="876"/>
              <a:ext cx="230" cy="121"/>
            </a:xfrm>
            <a:custGeom>
              <a:avLst/>
              <a:gdLst>
                <a:gd name="T0" fmla="*/ 1022 w 1023"/>
                <a:gd name="T1" fmla="*/ 313 h 544"/>
                <a:gd name="T2" fmla="*/ 1022 w 1023"/>
                <a:gd name="T3" fmla="*/ 313 h 544"/>
                <a:gd name="T4" fmla="*/ 500 w 1023"/>
                <a:gd name="T5" fmla="*/ 21 h 544"/>
                <a:gd name="T6" fmla="*/ 0 w 1023"/>
                <a:gd name="T7" fmla="*/ 209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22" y="188"/>
                    <a:pt x="771" y="63"/>
                    <a:pt x="500" y="21"/>
                  </a:cubicBezTo>
                  <a:cubicBezTo>
                    <a:pt x="208" y="0"/>
                    <a:pt x="0" y="84"/>
                    <a:pt x="0" y="209"/>
                  </a:cubicBezTo>
                  <a:cubicBezTo>
                    <a:pt x="20" y="355"/>
                    <a:pt x="250" y="480"/>
                    <a:pt x="521" y="501"/>
                  </a:cubicBezTo>
                  <a:cubicBezTo>
                    <a:pt x="813" y="543"/>
                    <a:pt x="1022" y="439"/>
                    <a:pt x="1022"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5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56" name="Freeform 355"/>
            <p:cNvSpPr>
              <a:spLocks noChangeArrowheads="1"/>
            </p:cNvSpPr>
            <p:nvPr/>
          </p:nvSpPr>
          <p:spPr bwMode="auto">
            <a:xfrm>
              <a:off x="4808" y="923"/>
              <a:ext cx="236" cy="141"/>
            </a:xfrm>
            <a:custGeom>
              <a:avLst/>
              <a:gdLst>
                <a:gd name="T0" fmla="*/ 0 w 1043"/>
                <a:gd name="T1" fmla="*/ 0 h 627"/>
                <a:gd name="T2" fmla="*/ 0 w 1043"/>
                <a:gd name="T3" fmla="*/ 0 h 627"/>
                <a:gd name="T4" fmla="*/ 521 w 1043"/>
                <a:gd name="T5" fmla="*/ 292 h 627"/>
                <a:gd name="T6" fmla="*/ 1022 w 1043"/>
                <a:gd name="T7" fmla="*/ 104 h 627"/>
                <a:gd name="T8" fmla="*/ 1042 w 1043"/>
                <a:gd name="T9" fmla="*/ 397 h 627"/>
                <a:gd name="T10" fmla="*/ 542 w 1043"/>
                <a:gd name="T11" fmla="*/ 584 h 627"/>
                <a:gd name="T12" fmla="*/ 20 w 1043"/>
                <a:gd name="T13" fmla="*/ 292 h 627"/>
                <a:gd name="T14" fmla="*/ 0 w 1043"/>
                <a:gd name="T15" fmla="*/ 0 h 6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3" h="627">
                  <a:moveTo>
                    <a:pt x="0" y="0"/>
                  </a:moveTo>
                  <a:lnTo>
                    <a:pt x="0" y="0"/>
                  </a:lnTo>
                  <a:cubicBezTo>
                    <a:pt x="20" y="146"/>
                    <a:pt x="250" y="271"/>
                    <a:pt x="521" y="292"/>
                  </a:cubicBezTo>
                  <a:cubicBezTo>
                    <a:pt x="813" y="334"/>
                    <a:pt x="1022" y="230"/>
                    <a:pt x="1022" y="104"/>
                  </a:cubicBezTo>
                  <a:cubicBezTo>
                    <a:pt x="1042" y="397"/>
                    <a:pt x="1042" y="397"/>
                    <a:pt x="1042" y="397"/>
                  </a:cubicBezTo>
                  <a:cubicBezTo>
                    <a:pt x="1042" y="521"/>
                    <a:pt x="813" y="626"/>
                    <a:pt x="542" y="584"/>
                  </a:cubicBezTo>
                  <a:cubicBezTo>
                    <a:pt x="271" y="563"/>
                    <a:pt x="20" y="438"/>
                    <a:pt x="20"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6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57" name="Freeform 356"/>
            <p:cNvSpPr>
              <a:spLocks noChangeArrowheads="1"/>
            </p:cNvSpPr>
            <p:nvPr/>
          </p:nvSpPr>
          <p:spPr bwMode="auto">
            <a:xfrm>
              <a:off x="5162" y="1056"/>
              <a:ext cx="232" cy="117"/>
            </a:xfrm>
            <a:custGeom>
              <a:avLst/>
              <a:gdLst>
                <a:gd name="T0" fmla="*/ 1022 w 1023"/>
                <a:gd name="T1" fmla="*/ 313 h 522"/>
                <a:gd name="T2" fmla="*/ 1022 w 1023"/>
                <a:gd name="T3" fmla="*/ 313 h 522"/>
                <a:gd name="T4" fmla="*/ 500 w 1023"/>
                <a:gd name="T5" fmla="*/ 21 h 522"/>
                <a:gd name="T6" fmla="*/ 0 w 1023"/>
                <a:gd name="T7" fmla="*/ 208 h 522"/>
                <a:gd name="T8" fmla="*/ 522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67"/>
                    <a:pt x="772" y="42"/>
                    <a:pt x="500" y="21"/>
                  </a:cubicBezTo>
                  <a:cubicBezTo>
                    <a:pt x="209" y="0"/>
                    <a:pt x="0" y="84"/>
                    <a:pt x="0" y="208"/>
                  </a:cubicBezTo>
                  <a:cubicBezTo>
                    <a:pt x="21" y="355"/>
                    <a:pt x="250" y="480"/>
                    <a:pt x="522" y="501"/>
                  </a:cubicBezTo>
                  <a:cubicBezTo>
                    <a:pt x="813" y="521"/>
                    <a:pt x="1022" y="438"/>
                    <a:pt x="1022"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7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58" name="Freeform 357"/>
            <p:cNvSpPr>
              <a:spLocks noChangeArrowheads="1"/>
            </p:cNvSpPr>
            <p:nvPr/>
          </p:nvSpPr>
          <p:spPr bwMode="auto">
            <a:xfrm>
              <a:off x="5162" y="1102"/>
              <a:ext cx="236" cy="137"/>
            </a:xfrm>
            <a:custGeom>
              <a:avLst/>
              <a:gdLst>
                <a:gd name="T0" fmla="*/ 0 w 1044"/>
                <a:gd name="T1" fmla="*/ 0 h 607"/>
                <a:gd name="T2" fmla="*/ 0 w 1044"/>
                <a:gd name="T3" fmla="*/ 0 h 607"/>
                <a:gd name="T4" fmla="*/ 522 w 1044"/>
                <a:gd name="T5" fmla="*/ 293 h 607"/>
                <a:gd name="T6" fmla="*/ 1022 w 1044"/>
                <a:gd name="T7" fmla="*/ 105 h 607"/>
                <a:gd name="T8" fmla="*/ 1022 w 1044"/>
                <a:gd name="T9" fmla="*/ 397 h 607"/>
                <a:gd name="T10" fmla="*/ 542 w 1044"/>
                <a:gd name="T11" fmla="*/ 584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7"/>
                    <a:pt x="250" y="272"/>
                    <a:pt x="522" y="293"/>
                  </a:cubicBezTo>
                  <a:cubicBezTo>
                    <a:pt x="813" y="313"/>
                    <a:pt x="1022" y="230"/>
                    <a:pt x="1022" y="105"/>
                  </a:cubicBezTo>
                  <a:cubicBezTo>
                    <a:pt x="1022" y="397"/>
                    <a:pt x="1022" y="397"/>
                    <a:pt x="1022" y="397"/>
                  </a:cubicBezTo>
                  <a:cubicBezTo>
                    <a:pt x="1043" y="522"/>
                    <a:pt x="813" y="606"/>
                    <a:pt x="542" y="584"/>
                  </a:cubicBezTo>
                  <a:cubicBezTo>
                    <a:pt x="250" y="564"/>
                    <a:pt x="21" y="439"/>
                    <a:pt x="21" y="293"/>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6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grpSp>
      <p:grpSp>
        <p:nvGrpSpPr>
          <p:cNvPr id="299" name="Group 204"/>
          <p:cNvGrpSpPr>
            <a:grpSpLocks/>
          </p:cNvGrpSpPr>
          <p:nvPr/>
        </p:nvGrpSpPr>
        <p:grpSpPr bwMode="auto">
          <a:xfrm>
            <a:off x="3119482" y="3754174"/>
            <a:ext cx="1497549" cy="1091230"/>
            <a:chOff x="3658" y="852"/>
            <a:chExt cx="1986" cy="1447"/>
          </a:xfrm>
        </p:grpSpPr>
        <p:sp>
          <p:nvSpPr>
            <p:cNvPr id="300" name="Freeform 299"/>
            <p:cNvSpPr>
              <a:spLocks noChangeArrowheads="1"/>
            </p:cNvSpPr>
            <p:nvPr/>
          </p:nvSpPr>
          <p:spPr bwMode="auto">
            <a:xfrm>
              <a:off x="3658" y="1419"/>
              <a:ext cx="662" cy="880"/>
            </a:xfrm>
            <a:custGeom>
              <a:avLst/>
              <a:gdLst>
                <a:gd name="T0" fmla="*/ 2921 w 2922"/>
                <a:gd name="T1" fmla="*/ 3879 h 3880"/>
                <a:gd name="T2" fmla="*/ 0 w 2922"/>
                <a:gd name="T3" fmla="*/ 2629 h 3880"/>
                <a:gd name="T4" fmla="*/ 0 w 2922"/>
                <a:gd name="T5" fmla="*/ 0 h 3880"/>
                <a:gd name="T6" fmla="*/ 2921 w 2922"/>
                <a:gd name="T7" fmla="*/ 1251 h 3880"/>
                <a:gd name="T8" fmla="*/ 2921 w 2922"/>
                <a:gd name="T9" fmla="*/ 3879 h 3880"/>
              </a:gdLst>
              <a:ahLst/>
              <a:cxnLst>
                <a:cxn ang="0">
                  <a:pos x="T0" y="T1"/>
                </a:cxn>
                <a:cxn ang="0">
                  <a:pos x="T2" y="T3"/>
                </a:cxn>
                <a:cxn ang="0">
                  <a:pos x="T4" y="T5"/>
                </a:cxn>
                <a:cxn ang="0">
                  <a:pos x="T6" y="T7"/>
                </a:cxn>
                <a:cxn ang="0">
                  <a:pos x="T8" y="T9"/>
                </a:cxn>
              </a:cxnLst>
              <a:rect l="0" t="0" r="r" b="b"/>
              <a:pathLst>
                <a:path w="2922" h="3880">
                  <a:moveTo>
                    <a:pt x="2921" y="3879"/>
                  </a:moveTo>
                  <a:lnTo>
                    <a:pt x="0" y="2629"/>
                  </a:lnTo>
                  <a:lnTo>
                    <a:pt x="0" y="0"/>
                  </a:lnTo>
                  <a:lnTo>
                    <a:pt x="2921" y="1251"/>
                  </a:lnTo>
                  <a:lnTo>
                    <a:pt x="2921" y="3879"/>
                  </a:lnTo>
                </a:path>
              </a:pathLst>
            </a:custGeom>
            <a:gradFill flip="none" rotWithShape="1">
              <a:gsLst>
                <a:gs pos="0">
                  <a:schemeClr val="accent5">
                    <a:lumMod val="40000"/>
                    <a:lumOff val="60000"/>
                  </a:schemeClr>
                </a:gs>
                <a:gs pos="46000">
                  <a:schemeClr val="accent5">
                    <a:lumMod val="95000"/>
                    <a:lumOff val="5000"/>
                  </a:schemeClr>
                </a:gs>
                <a:gs pos="100000">
                  <a:schemeClr val="accent5">
                    <a:lumMod val="60000"/>
                  </a:schemeClr>
                </a:gs>
              </a:gsLst>
              <a:path path="circle">
                <a:fillToRect l="50000" t="130000" r="50000" b="-3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01" name="Freeform 300"/>
            <p:cNvSpPr>
              <a:spLocks noChangeArrowheads="1"/>
            </p:cNvSpPr>
            <p:nvPr/>
          </p:nvSpPr>
          <p:spPr bwMode="auto">
            <a:xfrm>
              <a:off x="4320" y="1133"/>
              <a:ext cx="1324" cy="1166"/>
            </a:xfrm>
            <a:custGeom>
              <a:avLst/>
              <a:gdLst>
                <a:gd name="T0" fmla="*/ 2920 w 5842"/>
                <a:gd name="T1" fmla="*/ 1272 h 5152"/>
                <a:gd name="T2" fmla="*/ 0 w 5842"/>
                <a:gd name="T3" fmla="*/ 2523 h 5152"/>
                <a:gd name="T4" fmla="*/ 0 w 5842"/>
                <a:gd name="T5" fmla="*/ 5151 h 5152"/>
                <a:gd name="T6" fmla="*/ 2920 w 5842"/>
                <a:gd name="T7" fmla="*/ 3901 h 5152"/>
                <a:gd name="T8" fmla="*/ 5841 w 5842"/>
                <a:gd name="T9" fmla="*/ 2649 h 5152"/>
                <a:gd name="T10" fmla="*/ 5841 w 5842"/>
                <a:gd name="T11" fmla="*/ 0 h 5152"/>
                <a:gd name="T12" fmla="*/ 2920 w 5842"/>
                <a:gd name="T13" fmla="*/ 1272 h 5152"/>
              </a:gdLst>
              <a:ahLst/>
              <a:cxnLst>
                <a:cxn ang="0">
                  <a:pos x="T0" y="T1"/>
                </a:cxn>
                <a:cxn ang="0">
                  <a:pos x="T2" y="T3"/>
                </a:cxn>
                <a:cxn ang="0">
                  <a:pos x="T4" y="T5"/>
                </a:cxn>
                <a:cxn ang="0">
                  <a:pos x="T6" y="T7"/>
                </a:cxn>
                <a:cxn ang="0">
                  <a:pos x="T8" y="T9"/>
                </a:cxn>
                <a:cxn ang="0">
                  <a:pos x="T10" y="T11"/>
                </a:cxn>
                <a:cxn ang="0">
                  <a:pos x="T12" y="T13"/>
                </a:cxn>
              </a:cxnLst>
              <a:rect l="0" t="0" r="r" b="b"/>
              <a:pathLst>
                <a:path w="5842" h="5152">
                  <a:moveTo>
                    <a:pt x="2920" y="1272"/>
                  </a:moveTo>
                  <a:lnTo>
                    <a:pt x="0" y="2523"/>
                  </a:lnTo>
                  <a:lnTo>
                    <a:pt x="0" y="5151"/>
                  </a:lnTo>
                  <a:lnTo>
                    <a:pt x="2920" y="3901"/>
                  </a:lnTo>
                  <a:lnTo>
                    <a:pt x="5841" y="2649"/>
                  </a:lnTo>
                  <a:lnTo>
                    <a:pt x="5841" y="0"/>
                  </a:lnTo>
                  <a:lnTo>
                    <a:pt x="2920" y="1272"/>
                  </a:lnTo>
                </a:path>
              </a:pathLst>
            </a:custGeom>
            <a:gradFill flip="none" rotWithShape="1">
              <a:gsLst>
                <a:gs pos="0">
                  <a:schemeClr val="accent5">
                    <a:lumMod val="89000"/>
                  </a:schemeClr>
                </a:gs>
                <a:gs pos="23000">
                  <a:schemeClr val="accent5">
                    <a:lumMod val="89000"/>
                  </a:schemeClr>
                </a:gs>
                <a:gs pos="69000">
                  <a:schemeClr val="accent5">
                    <a:lumMod val="75000"/>
                  </a:schemeClr>
                </a:gs>
                <a:gs pos="97000">
                  <a:schemeClr val="accent5">
                    <a:lumMod val="70000"/>
                  </a:schemeClr>
                </a:gs>
              </a:gsLst>
              <a:path path="circle">
                <a:fillToRect l="50000" t="50000" r="50000" b="5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02" name="Freeform 301"/>
            <p:cNvSpPr>
              <a:spLocks noChangeArrowheads="1"/>
            </p:cNvSpPr>
            <p:nvPr/>
          </p:nvSpPr>
          <p:spPr bwMode="auto">
            <a:xfrm>
              <a:off x="3658" y="852"/>
              <a:ext cx="1986" cy="856"/>
            </a:xfrm>
            <a:custGeom>
              <a:avLst/>
              <a:gdLst>
                <a:gd name="T0" fmla="*/ 5841 w 8763"/>
                <a:gd name="T1" fmla="*/ 0 h 3776"/>
                <a:gd name="T2" fmla="*/ 2921 w 8763"/>
                <a:gd name="T3" fmla="*/ 1252 h 3776"/>
                <a:gd name="T4" fmla="*/ 0 w 8763"/>
                <a:gd name="T5" fmla="*/ 2524 h 3776"/>
                <a:gd name="T6" fmla="*/ 2921 w 8763"/>
                <a:gd name="T7" fmla="*/ 3775 h 3776"/>
                <a:gd name="T8" fmla="*/ 5841 w 8763"/>
                <a:gd name="T9" fmla="*/ 2524 h 3776"/>
                <a:gd name="T10" fmla="*/ 8762 w 8763"/>
                <a:gd name="T11" fmla="*/ 1252 h 3776"/>
                <a:gd name="T12" fmla="*/ 5841 w 8763"/>
                <a:gd name="T13" fmla="*/ 0 h 3776"/>
              </a:gdLst>
              <a:ahLst/>
              <a:cxnLst>
                <a:cxn ang="0">
                  <a:pos x="T0" y="T1"/>
                </a:cxn>
                <a:cxn ang="0">
                  <a:pos x="T2" y="T3"/>
                </a:cxn>
                <a:cxn ang="0">
                  <a:pos x="T4" y="T5"/>
                </a:cxn>
                <a:cxn ang="0">
                  <a:pos x="T6" y="T7"/>
                </a:cxn>
                <a:cxn ang="0">
                  <a:pos x="T8" y="T9"/>
                </a:cxn>
                <a:cxn ang="0">
                  <a:pos x="T10" y="T11"/>
                </a:cxn>
                <a:cxn ang="0">
                  <a:pos x="T12" y="T13"/>
                </a:cxn>
              </a:cxnLst>
              <a:rect l="0" t="0" r="r" b="b"/>
              <a:pathLst>
                <a:path w="8763" h="3776">
                  <a:moveTo>
                    <a:pt x="5841" y="0"/>
                  </a:moveTo>
                  <a:lnTo>
                    <a:pt x="2921" y="1252"/>
                  </a:lnTo>
                  <a:lnTo>
                    <a:pt x="0" y="2524"/>
                  </a:lnTo>
                  <a:lnTo>
                    <a:pt x="2921" y="3775"/>
                  </a:lnTo>
                  <a:lnTo>
                    <a:pt x="5841" y="2524"/>
                  </a:lnTo>
                  <a:lnTo>
                    <a:pt x="8762" y="1252"/>
                  </a:lnTo>
                  <a:lnTo>
                    <a:pt x="5841" y="0"/>
                  </a:lnTo>
                </a:path>
              </a:pathLst>
            </a:custGeom>
            <a:gradFill flip="none" rotWithShape="1">
              <a:gsLst>
                <a:gs pos="0">
                  <a:schemeClr val="accent5">
                    <a:lumMod val="0"/>
                    <a:lumOff val="100000"/>
                  </a:schemeClr>
                </a:gs>
                <a:gs pos="35000">
                  <a:schemeClr val="accent5">
                    <a:lumMod val="0"/>
                    <a:lumOff val="100000"/>
                  </a:schemeClr>
                </a:gs>
                <a:gs pos="100000">
                  <a:schemeClr val="accent5">
                    <a:lumMod val="100000"/>
                  </a:schemeClr>
                </a:gs>
              </a:gsLst>
              <a:path path="circle">
                <a:fillToRect l="50000" t="-80000" r="50000" b="18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03" name="Freeform 302"/>
            <p:cNvSpPr>
              <a:spLocks noChangeArrowheads="1"/>
            </p:cNvSpPr>
            <p:nvPr/>
          </p:nvSpPr>
          <p:spPr bwMode="auto">
            <a:xfrm>
              <a:off x="3872" y="1246"/>
              <a:ext cx="234" cy="121"/>
            </a:xfrm>
            <a:custGeom>
              <a:avLst/>
              <a:gdLst>
                <a:gd name="T0" fmla="*/ 1022 w 1044"/>
                <a:gd name="T1" fmla="*/ 333 h 543"/>
                <a:gd name="T2" fmla="*/ 1022 w 1044"/>
                <a:gd name="T3" fmla="*/ 333 h 543"/>
                <a:gd name="T4" fmla="*/ 500 w 1044"/>
                <a:gd name="T5" fmla="*/ 41 h 543"/>
                <a:gd name="T6" fmla="*/ 20 w 1044"/>
                <a:gd name="T7" fmla="*/ 229 h 543"/>
                <a:gd name="T8" fmla="*/ 542 w 1044"/>
                <a:gd name="T9" fmla="*/ 521 h 543"/>
                <a:gd name="T10" fmla="*/ 1022 w 1044"/>
                <a:gd name="T11" fmla="*/ 333 h 543"/>
              </a:gdLst>
              <a:ahLst/>
              <a:cxnLst>
                <a:cxn ang="0">
                  <a:pos x="T0" y="T1"/>
                </a:cxn>
                <a:cxn ang="0">
                  <a:pos x="T2" y="T3"/>
                </a:cxn>
                <a:cxn ang="0">
                  <a:pos x="T4" y="T5"/>
                </a:cxn>
                <a:cxn ang="0">
                  <a:pos x="T6" y="T7"/>
                </a:cxn>
                <a:cxn ang="0">
                  <a:pos x="T8" y="T9"/>
                </a:cxn>
                <a:cxn ang="0">
                  <a:pos x="T10" y="T11"/>
                </a:cxn>
              </a:cxnLst>
              <a:rect l="0" t="0" r="r" b="b"/>
              <a:pathLst>
                <a:path w="1044" h="543">
                  <a:moveTo>
                    <a:pt x="1022" y="333"/>
                  </a:moveTo>
                  <a:lnTo>
                    <a:pt x="1022" y="333"/>
                  </a:lnTo>
                  <a:cubicBezTo>
                    <a:pt x="1022" y="187"/>
                    <a:pt x="793" y="62"/>
                    <a:pt x="500" y="41"/>
                  </a:cubicBezTo>
                  <a:cubicBezTo>
                    <a:pt x="229" y="0"/>
                    <a:pt x="0" y="104"/>
                    <a:pt x="20" y="229"/>
                  </a:cubicBezTo>
                  <a:cubicBezTo>
                    <a:pt x="20" y="354"/>
                    <a:pt x="250" y="479"/>
                    <a:pt x="542" y="521"/>
                  </a:cubicBezTo>
                  <a:cubicBezTo>
                    <a:pt x="813" y="542"/>
                    <a:pt x="1043" y="458"/>
                    <a:pt x="1022" y="33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5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04" name="Freeform 303"/>
            <p:cNvSpPr>
              <a:spLocks noChangeArrowheads="1"/>
            </p:cNvSpPr>
            <p:nvPr/>
          </p:nvSpPr>
          <p:spPr bwMode="auto">
            <a:xfrm>
              <a:off x="3876" y="1298"/>
              <a:ext cx="230" cy="135"/>
            </a:xfrm>
            <a:custGeom>
              <a:avLst/>
              <a:gdLst>
                <a:gd name="T0" fmla="*/ 0 w 1024"/>
                <a:gd name="T1" fmla="*/ 0 h 606"/>
                <a:gd name="T2" fmla="*/ 0 w 1024"/>
                <a:gd name="T3" fmla="*/ 0 h 606"/>
                <a:gd name="T4" fmla="*/ 522 w 1024"/>
                <a:gd name="T5" fmla="*/ 292 h 606"/>
                <a:gd name="T6" fmla="*/ 1002 w 1024"/>
                <a:gd name="T7" fmla="*/ 104 h 606"/>
                <a:gd name="T8" fmla="*/ 1023 w 1024"/>
                <a:gd name="T9" fmla="*/ 396 h 606"/>
                <a:gd name="T10" fmla="*/ 522 w 1024"/>
                <a:gd name="T11" fmla="*/ 584 h 606"/>
                <a:gd name="T12" fmla="*/ 0 w 1024"/>
                <a:gd name="T13" fmla="*/ 292 h 606"/>
                <a:gd name="T14" fmla="*/ 0 w 102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4" h="606">
                  <a:moveTo>
                    <a:pt x="0" y="0"/>
                  </a:moveTo>
                  <a:lnTo>
                    <a:pt x="0" y="0"/>
                  </a:lnTo>
                  <a:cubicBezTo>
                    <a:pt x="0" y="125"/>
                    <a:pt x="230" y="250"/>
                    <a:pt x="522" y="292"/>
                  </a:cubicBezTo>
                  <a:cubicBezTo>
                    <a:pt x="793" y="313"/>
                    <a:pt x="1023" y="229"/>
                    <a:pt x="1002" y="104"/>
                  </a:cubicBezTo>
                  <a:cubicBezTo>
                    <a:pt x="1023" y="396"/>
                    <a:pt x="1023" y="396"/>
                    <a:pt x="1023" y="396"/>
                  </a:cubicBezTo>
                  <a:cubicBezTo>
                    <a:pt x="1023" y="521"/>
                    <a:pt x="814" y="605"/>
                    <a:pt x="522" y="584"/>
                  </a:cubicBezTo>
                  <a:cubicBezTo>
                    <a:pt x="251" y="563"/>
                    <a:pt x="22" y="417"/>
                    <a:pt x="0"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6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05" name="Freeform 304"/>
            <p:cNvSpPr>
              <a:spLocks noChangeArrowheads="1"/>
            </p:cNvSpPr>
            <p:nvPr/>
          </p:nvSpPr>
          <p:spPr bwMode="auto">
            <a:xfrm>
              <a:off x="4225" y="1423"/>
              <a:ext cx="236" cy="123"/>
            </a:xfrm>
            <a:custGeom>
              <a:avLst/>
              <a:gdLst>
                <a:gd name="T0" fmla="*/ 1022 w 1044"/>
                <a:gd name="T1" fmla="*/ 313 h 544"/>
                <a:gd name="T2" fmla="*/ 1022 w 1044"/>
                <a:gd name="T3" fmla="*/ 313 h 544"/>
                <a:gd name="T4" fmla="*/ 501 w 1044"/>
                <a:gd name="T5" fmla="*/ 21 h 544"/>
                <a:gd name="T6" fmla="*/ 21 w 1044"/>
                <a:gd name="T7" fmla="*/ 230 h 544"/>
                <a:gd name="T8" fmla="*/ 542 w 1044"/>
                <a:gd name="T9" fmla="*/ 522 h 544"/>
                <a:gd name="T10" fmla="*/ 1022 w 1044"/>
                <a:gd name="T11" fmla="*/ 313 h 544"/>
              </a:gdLst>
              <a:ahLst/>
              <a:cxnLst>
                <a:cxn ang="0">
                  <a:pos x="T0" y="T1"/>
                </a:cxn>
                <a:cxn ang="0">
                  <a:pos x="T2" y="T3"/>
                </a:cxn>
                <a:cxn ang="0">
                  <a:pos x="T4" y="T5"/>
                </a:cxn>
                <a:cxn ang="0">
                  <a:pos x="T6" y="T7"/>
                </a:cxn>
                <a:cxn ang="0">
                  <a:pos x="T8" y="T9"/>
                </a:cxn>
                <a:cxn ang="0">
                  <a:pos x="T10" y="T11"/>
                </a:cxn>
              </a:cxnLst>
              <a:rect l="0" t="0" r="r" b="b"/>
              <a:pathLst>
                <a:path w="1044" h="544">
                  <a:moveTo>
                    <a:pt x="1022" y="313"/>
                  </a:moveTo>
                  <a:lnTo>
                    <a:pt x="1022" y="313"/>
                  </a:lnTo>
                  <a:cubicBezTo>
                    <a:pt x="1022" y="188"/>
                    <a:pt x="793" y="63"/>
                    <a:pt x="501" y="21"/>
                  </a:cubicBezTo>
                  <a:cubicBezTo>
                    <a:pt x="230" y="0"/>
                    <a:pt x="0" y="83"/>
                    <a:pt x="21" y="230"/>
                  </a:cubicBezTo>
                  <a:cubicBezTo>
                    <a:pt x="21" y="355"/>
                    <a:pt x="251" y="480"/>
                    <a:pt x="542" y="522"/>
                  </a:cubicBezTo>
                  <a:cubicBezTo>
                    <a:pt x="814" y="543"/>
                    <a:pt x="1043" y="459"/>
                    <a:pt x="1022"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5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06" name="Freeform 305"/>
            <p:cNvSpPr>
              <a:spLocks noChangeArrowheads="1"/>
            </p:cNvSpPr>
            <p:nvPr/>
          </p:nvSpPr>
          <p:spPr bwMode="auto">
            <a:xfrm>
              <a:off x="4229" y="1478"/>
              <a:ext cx="232" cy="135"/>
            </a:xfrm>
            <a:custGeom>
              <a:avLst/>
              <a:gdLst>
                <a:gd name="T0" fmla="*/ 0 w 1023"/>
                <a:gd name="T1" fmla="*/ 0 h 605"/>
                <a:gd name="T2" fmla="*/ 0 w 1023"/>
                <a:gd name="T3" fmla="*/ 0 h 605"/>
                <a:gd name="T4" fmla="*/ 521 w 1023"/>
                <a:gd name="T5" fmla="*/ 292 h 605"/>
                <a:gd name="T6" fmla="*/ 1001 w 1023"/>
                <a:gd name="T7" fmla="*/ 83 h 605"/>
                <a:gd name="T8" fmla="*/ 1022 w 1023"/>
                <a:gd name="T9" fmla="*/ 375 h 605"/>
                <a:gd name="T10" fmla="*/ 521 w 1023"/>
                <a:gd name="T11" fmla="*/ 584 h 605"/>
                <a:gd name="T12" fmla="*/ 0 w 1023"/>
                <a:gd name="T13" fmla="*/ 292 h 605"/>
                <a:gd name="T14" fmla="*/ 0 w 1023"/>
                <a:gd name="T15" fmla="*/ 0 h 6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3" h="605">
                  <a:moveTo>
                    <a:pt x="0" y="0"/>
                  </a:moveTo>
                  <a:lnTo>
                    <a:pt x="0" y="0"/>
                  </a:lnTo>
                  <a:cubicBezTo>
                    <a:pt x="0" y="125"/>
                    <a:pt x="230" y="250"/>
                    <a:pt x="521" y="292"/>
                  </a:cubicBezTo>
                  <a:cubicBezTo>
                    <a:pt x="793" y="313"/>
                    <a:pt x="1022" y="229"/>
                    <a:pt x="1001" y="83"/>
                  </a:cubicBezTo>
                  <a:cubicBezTo>
                    <a:pt x="1022" y="375"/>
                    <a:pt x="1022" y="375"/>
                    <a:pt x="1022" y="375"/>
                  </a:cubicBezTo>
                  <a:cubicBezTo>
                    <a:pt x="1022" y="521"/>
                    <a:pt x="814" y="604"/>
                    <a:pt x="521" y="584"/>
                  </a:cubicBezTo>
                  <a:cubicBezTo>
                    <a:pt x="250" y="542"/>
                    <a:pt x="21" y="417"/>
                    <a:pt x="0"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6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07" name="Freeform 306"/>
            <p:cNvSpPr>
              <a:spLocks noChangeArrowheads="1"/>
            </p:cNvSpPr>
            <p:nvPr/>
          </p:nvSpPr>
          <p:spPr bwMode="auto">
            <a:xfrm>
              <a:off x="4183" y="1122"/>
              <a:ext cx="232" cy="121"/>
            </a:xfrm>
            <a:custGeom>
              <a:avLst/>
              <a:gdLst>
                <a:gd name="T0" fmla="*/ 1022 w 1023"/>
                <a:gd name="T1" fmla="*/ 313 h 544"/>
                <a:gd name="T2" fmla="*/ 1022 w 1023"/>
                <a:gd name="T3" fmla="*/ 313 h 544"/>
                <a:gd name="T4" fmla="*/ 501 w 1023"/>
                <a:gd name="T5" fmla="*/ 21 h 544"/>
                <a:gd name="T6" fmla="*/ 0 w 1023"/>
                <a:gd name="T7" fmla="*/ 229 h 544"/>
                <a:gd name="T8" fmla="*/ 521 w 1023"/>
                <a:gd name="T9" fmla="*/ 500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1"/>
                  </a:cubicBezTo>
                  <a:cubicBezTo>
                    <a:pt x="208" y="0"/>
                    <a:pt x="0" y="83"/>
                    <a:pt x="0" y="229"/>
                  </a:cubicBezTo>
                  <a:cubicBezTo>
                    <a:pt x="0" y="355"/>
                    <a:pt x="250" y="480"/>
                    <a:pt x="521" y="500"/>
                  </a:cubicBezTo>
                  <a:cubicBezTo>
                    <a:pt x="813" y="543"/>
                    <a:pt x="1022" y="459"/>
                    <a:pt x="1022"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5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08" name="Freeform 307"/>
            <p:cNvSpPr>
              <a:spLocks noChangeArrowheads="1"/>
            </p:cNvSpPr>
            <p:nvPr/>
          </p:nvSpPr>
          <p:spPr bwMode="auto">
            <a:xfrm>
              <a:off x="4183" y="1175"/>
              <a:ext cx="236" cy="135"/>
            </a:xfrm>
            <a:custGeom>
              <a:avLst/>
              <a:gdLst>
                <a:gd name="T0" fmla="*/ 0 w 1044"/>
                <a:gd name="T1" fmla="*/ 0 h 606"/>
                <a:gd name="T2" fmla="*/ 0 w 1044"/>
                <a:gd name="T3" fmla="*/ 0 h 606"/>
                <a:gd name="T4" fmla="*/ 521 w 1044"/>
                <a:gd name="T5" fmla="*/ 271 h 606"/>
                <a:gd name="T6" fmla="*/ 1022 w 1044"/>
                <a:gd name="T7" fmla="*/ 84 h 606"/>
                <a:gd name="T8" fmla="*/ 1022 w 1044"/>
                <a:gd name="T9" fmla="*/ 376 h 606"/>
                <a:gd name="T10" fmla="*/ 542 w 1044"/>
                <a:gd name="T11" fmla="*/ 564 h 606"/>
                <a:gd name="T12" fmla="*/ 21 w 1044"/>
                <a:gd name="T13" fmla="*/ 293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0" y="126"/>
                    <a:pt x="250" y="251"/>
                    <a:pt x="521" y="271"/>
                  </a:cubicBezTo>
                  <a:cubicBezTo>
                    <a:pt x="813" y="314"/>
                    <a:pt x="1022" y="230"/>
                    <a:pt x="1022" y="84"/>
                  </a:cubicBezTo>
                  <a:cubicBezTo>
                    <a:pt x="1022" y="376"/>
                    <a:pt x="1022" y="376"/>
                    <a:pt x="1022" y="376"/>
                  </a:cubicBezTo>
                  <a:cubicBezTo>
                    <a:pt x="1043" y="522"/>
                    <a:pt x="813" y="605"/>
                    <a:pt x="542" y="564"/>
                  </a:cubicBezTo>
                  <a:cubicBezTo>
                    <a:pt x="250" y="543"/>
                    <a:pt x="21" y="418"/>
                    <a:pt x="21" y="293"/>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6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09" name="Freeform 308"/>
            <p:cNvSpPr>
              <a:spLocks noChangeArrowheads="1"/>
            </p:cNvSpPr>
            <p:nvPr/>
          </p:nvSpPr>
          <p:spPr bwMode="auto">
            <a:xfrm>
              <a:off x="4534" y="1300"/>
              <a:ext cx="234" cy="117"/>
            </a:xfrm>
            <a:custGeom>
              <a:avLst/>
              <a:gdLst>
                <a:gd name="T0" fmla="*/ 1044 w 1045"/>
                <a:gd name="T1" fmla="*/ 313 h 522"/>
                <a:gd name="T2" fmla="*/ 1044 w 1045"/>
                <a:gd name="T3" fmla="*/ 313 h 522"/>
                <a:gd name="T4" fmla="*/ 501 w 1045"/>
                <a:gd name="T5" fmla="*/ 21 h 522"/>
                <a:gd name="T6" fmla="*/ 21 w 1045"/>
                <a:gd name="T7" fmla="*/ 208 h 522"/>
                <a:gd name="T8" fmla="*/ 543 w 1045"/>
                <a:gd name="T9" fmla="*/ 500 h 522"/>
                <a:gd name="T10" fmla="*/ 1044 w 1045"/>
                <a:gd name="T11" fmla="*/ 313 h 522"/>
              </a:gdLst>
              <a:ahLst/>
              <a:cxnLst>
                <a:cxn ang="0">
                  <a:pos x="T0" y="T1"/>
                </a:cxn>
                <a:cxn ang="0">
                  <a:pos x="T2" y="T3"/>
                </a:cxn>
                <a:cxn ang="0">
                  <a:pos x="T4" y="T5"/>
                </a:cxn>
                <a:cxn ang="0">
                  <a:pos x="T6" y="T7"/>
                </a:cxn>
                <a:cxn ang="0">
                  <a:pos x="T8" y="T9"/>
                </a:cxn>
                <a:cxn ang="0">
                  <a:pos x="T10" y="T11"/>
                </a:cxn>
              </a:cxnLst>
              <a:rect l="0" t="0" r="r" b="b"/>
              <a:pathLst>
                <a:path w="1045" h="522">
                  <a:moveTo>
                    <a:pt x="1044" y="313"/>
                  </a:moveTo>
                  <a:lnTo>
                    <a:pt x="1044" y="313"/>
                  </a:lnTo>
                  <a:cubicBezTo>
                    <a:pt x="1022" y="187"/>
                    <a:pt x="793" y="41"/>
                    <a:pt x="501" y="21"/>
                  </a:cubicBezTo>
                  <a:cubicBezTo>
                    <a:pt x="230" y="0"/>
                    <a:pt x="0" y="83"/>
                    <a:pt x="21" y="208"/>
                  </a:cubicBezTo>
                  <a:cubicBezTo>
                    <a:pt x="21" y="354"/>
                    <a:pt x="271" y="480"/>
                    <a:pt x="543" y="500"/>
                  </a:cubicBezTo>
                  <a:cubicBezTo>
                    <a:pt x="814" y="521"/>
                    <a:pt x="1044" y="438"/>
                    <a:pt x="1044"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7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10" name="Freeform 309"/>
            <p:cNvSpPr>
              <a:spLocks noChangeArrowheads="1"/>
            </p:cNvSpPr>
            <p:nvPr/>
          </p:nvSpPr>
          <p:spPr bwMode="auto">
            <a:xfrm>
              <a:off x="4538" y="1348"/>
              <a:ext cx="236" cy="137"/>
            </a:xfrm>
            <a:custGeom>
              <a:avLst/>
              <a:gdLst>
                <a:gd name="T0" fmla="*/ 0 w 1044"/>
                <a:gd name="T1" fmla="*/ 0 h 607"/>
                <a:gd name="T2" fmla="*/ 0 w 1044"/>
                <a:gd name="T3" fmla="*/ 0 h 607"/>
                <a:gd name="T4" fmla="*/ 522 w 1044"/>
                <a:gd name="T5" fmla="*/ 292 h 607"/>
                <a:gd name="T6" fmla="*/ 1023 w 1044"/>
                <a:gd name="T7" fmla="*/ 105 h 607"/>
                <a:gd name="T8" fmla="*/ 1023 w 1044"/>
                <a:gd name="T9" fmla="*/ 397 h 607"/>
                <a:gd name="T10" fmla="*/ 543 w 1044"/>
                <a:gd name="T11" fmla="*/ 584 h 607"/>
                <a:gd name="T12" fmla="*/ 0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6"/>
                    <a:pt x="250" y="272"/>
                    <a:pt x="522" y="292"/>
                  </a:cubicBezTo>
                  <a:cubicBezTo>
                    <a:pt x="793" y="313"/>
                    <a:pt x="1023" y="230"/>
                    <a:pt x="1023" y="105"/>
                  </a:cubicBezTo>
                  <a:cubicBezTo>
                    <a:pt x="1023" y="397"/>
                    <a:pt x="1023" y="397"/>
                    <a:pt x="1023" y="397"/>
                  </a:cubicBezTo>
                  <a:cubicBezTo>
                    <a:pt x="1043" y="522"/>
                    <a:pt x="814" y="606"/>
                    <a:pt x="543" y="584"/>
                  </a:cubicBezTo>
                  <a:cubicBezTo>
                    <a:pt x="250" y="564"/>
                    <a:pt x="21" y="439"/>
                    <a:pt x="0"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6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11" name="Freeform 310"/>
            <p:cNvSpPr>
              <a:spLocks noChangeArrowheads="1"/>
            </p:cNvSpPr>
            <p:nvPr/>
          </p:nvSpPr>
          <p:spPr bwMode="auto">
            <a:xfrm>
              <a:off x="4500" y="999"/>
              <a:ext cx="236" cy="117"/>
            </a:xfrm>
            <a:custGeom>
              <a:avLst/>
              <a:gdLst>
                <a:gd name="T0" fmla="*/ 1023 w 1044"/>
                <a:gd name="T1" fmla="*/ 313 h 522"/>
                <a:gd name="T2" fmla="*/ 1023 w 1044"/>
                <a:gd name="T3" fmla="*/ 313 h 522"/>
                <a:gd name="T4" fmla="*/ 501 w 1044"/>
                <a:gd name="T5" fmla="*/ 21 h 522"/>
                <a:gd name="T6" fmla="*/ 0 w 1044"/>
                <a:gd name="T7" fmla="*/ 208 h 522"/>
                <a:gd name="T8" fmla="*/ 543 w 1044"/>
                <a:gd name="T9" fmla="*/ 500 h 522"/>
                <a:gd name="T10" fmla="*/ 1023 w 1044"/>
                <a:gd name="T11" fmla="*/ 313 h 522"/>
              </a:gdLst>
              <a:ahLst/>
              <a:cxnLst>
                <a:cxn ang="0">
                  <a:pos x="T0" y="T1"/>
                </a:cxn>
                <a:cxn ang="0">
                  <a:pos x="T2" y="T3"/>
                </a:cxn>
                <a:cxn ang="0">
                  <a:pos x="T4" y="T5"/>
                </a:cxn>
                <a:cxn ang="0">
                  <a:pos x="T6" y="T7"/>
                </a:cxn>
                <a:cxn ang="0">
                  <a:pos x="T8" y="T9"/>
                </a:cxn>
                <a:cxn ang="0">
                  <a:pos x="T10" y="T11"/>
                </a:cxn>
              </a:cxnLst>
              <a:rect l="0" t="0" r="r" b="b"/>
              <a:pathLst>
                <a:path w="1044" h="522">
                  <a:moveTo>
                    <a:pt x="1023" y="313"/>
                  </a:moveTo>
                  <a:lnTo>
                    <a:pt x="1023" y="313"/>
                  </a:lnTo>
                  <a:cubicBezTo>
                    <a:pt x="1023" y="167"/>
                    <a:pt x="772" y="41"/>
                    <a:pt x="501" y="21"/>
                  </a:cubicBezTo>
                  <a:cubicBezTo>
                    <a:pt x="230" y="0"/>
                    <a:pt x="0" y="83"/>
                    <a:pt x="0" y="208"/>
                  </a:cubicBezTo>
                  <a:cubicBezTo>
                    <a:pt x="21" y="354"/>
                    <a:pt x="250" y="480"/>
                    <a:pt x="543" y="500"/>
                  </a:cubicBezTo>
                  <a:cubicBezTo>
                    <a:pt x="814" y="521"/>
                    <a:pt x="1043" y="438"/>
                    <a:pt x="1023"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7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12" name="Freeform 311"/>
            <p:cNvSpPr>
              <a:spLocks noChangeArrowheads="1"/>
            </p:cNvSpPr>
            <p:nvPr/>
          </p:nvSpPr>
          <p:spPr bwMode="auto">
            <a:xfrm>
              <a:off x="4500" y="1046"/>
              <a:ext cx="236" cy="137"/>
            </a:xfrm>
            <a:custGeom>
              <a:avLst/>
              <a:gdLst>
                <a:gd name="T0" fmla="*/ 0 w 1044"/>
                <a:gd name="T1" fmla="*/ 0 h 607"/>
                <a:gd name="T2" fmla="*/ 0 w 1044"/>
                <a:gd name="T3" fmla="*/ 0 h 607"/>
                <a:gd name="T4" fmla="*/ 543 w 1044"/>
                <a:gd name="T5" fmla="*/ 292 h 607"/>
                <a:gd name="T6" fmla="*/ 1023 w 1044"/>
                <a:gd name="T7" fmla="*/ 105 h 607"/>
                <a:gd name="T8" fmla="*/ 1043 w 1044"/>
                <a:gd name="T9" fmla="*/ 397 h 607"/>
                <a:gd name="T10" fmla="*/ 543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0" y="272"/>
                    <a:pt x="543" y="292"/>
                  </a:cubicBezTo>
                  <a:cubicBezTo>
                    <a:pt x="814" y="313"/>
                    <a:pt x="1043" y="230"/>
                    <a:pt x="1023" y="105"/>
                  </a:cubicBezTo>
                  <a:cubicBezTo>
                    <a:pt x="1043" y="397"/>
                    <a:pt x="1043" y="397"/>
                    <a:pt x="1043" y="397"/>
                  </a:cubicBezTo>
                  <a:cubicBezTo>
                    <a:pt x="1043" y="522"/>
                    <a:pt x="835" y="606"/>
                    <a:pt x="543" y="584"/>
                  </a:cubicBezTo>
                  <a:cubicBezTo>
                    <a:pt x="272" y="563"/>
                    <a:pt x="21" y="439"/>
                    <a:pt x="21"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6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13" name="Freeform 312"/>
            <p:cNvSpPr>
              <a:spLocks noChangeArrowheads="1"/>
            </p:cNvSpPr>
            <p:nvPr/>
          </p:nvSpPr>
          <p:spPr bwMode="auto">
            <a:xfrm>
              <a:off x="4855" y="1175"/>
              <a:ext cx="232" cy="121"/>
            </a:xfrm>
            <a:custGeom>
              <a:avLst/>
              <a:gdLst>
                <a:gd name="T0" fmla="*/ 1022 w 1023"/>
                <a:gd name="T1" fmla="*/ 314 h 544"/>
                <a:gd name="T2" fmla="*/ 1022 w 1023"/>
                <a:gd name="T3" fmla="*/ 314 h 544"/>
                <a:gd name="T4" fmla="*/ 501 w 1023"/>
                <a:gd name="T5" fmla="*/ 43 h 544"/>
                <a:gd name="T6" fmla="*/ 0 w 1023"/>
                <a:gd name="T7" fmla="*/ 230 h 544"/>
                <a:gd name="T8" fmla="*/ 521 w 1023"/>
                <a:gd name="T9" fmla="*/ 522 h 544"/>
                <a:gd name="T10" fmla="*/ 1022 w 1023"/>
                <a:gd name="T11" fmla="*/ 314 h 544"/>
              </a:gdLst>
              <a:ahLst/>
              <a:cxnLst>
                <a:cxn ang="0">
                  <a:pos x="T0" y="T1"/>
                </a:cxn>
                <a:cxn ang="0">
                  <a:pos x="T2" y="T3"/>
                </a:cxn>
                <a:cxn ang="0">
                  <a:pos x="T4" y="T5"/>
                </a:cxn>
                <a:cxn ang="0">
                  <a:pos x="T6" y="T7"/>
                </a:cxn>
                <a:cxn ang="0">
                  <a:pos x="T8" y="T9"/>
                </a:cxn>
                <a:cxn ang="0">
                  <a:pos x="T10" y="T11"/>
                </a:cxn>
              </a:cxnLst>
              <a:rect l="0" t="0" r="r" b="b"/>
              <a:pathLst>
                <a:path w="1023" h="544">
                  <a:moveTo>
                    <a:pt x="1022" y="314"/>
                  </a:moveTo>
                  <a:lnTo>
                    <a:pt x="1022" y="314"/>
                  </a:lnTo>
                  <a:cubicBezTo>
                    <a:pt x="1022" y="188"/>
                    <a:pt x="772" y="63"/>
                    <a:pt x="501" y="43"/>
                  </a:cubicBezTo>
                  <a:cubicBezTo>
                    <a:pt x="209" y="0"/>
                    <a:pt x="0" y="84"/>
                    <a:pt x="0" y="230"/>
                  </a:cubicBezTo>
                  <a:cubicBezTo>
                    <a:pt x="21" y="355"/>
                    <a:pt x="250" y="480"/>
                    <a:pt x="521" y="522"/>
                  </a:cubicBezTo>
                  <a:cubicBezTo>
                    <a:pt x="814" y="543"/>
                    <a:pt x="1022" y="460"/>
                    <a:pt x="1022" y="314"/>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5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14" name="Freeform 313"/>
            <p:cNvSpPr>
              <a:spLocks noChangeArrowheads="1"/>
            </p:cNvSpPr>
            <p:nvPr/>
          </p:nvSpPr>
          <p:spPr bwMode="auto">
            <a:xfrm>
              <a:off x="4855" y="1225"/>
              <a:ext cx="236" cy="137"/>
            </a:xfrm>
            <a:custGeom>
              <a:avLst/>
              <a:gdLst>
                <a:gd name="T0" fmla="*/ 0 w 1044"/>
                <a:gd name="T1" fmla="*/ 0 h 606"/>
                <a:gd name="T2" fmla="*/ 0 w 1044"/>
                <a:gd name="T3" fmla="*/ 0 h 606"/>
                <a:gd name="T4" fmla="*/ 521 w 1044"/>
                <a:gd name="T5" fmla="*/ 292 h 606"/>
                <a:gd name="T6" fmla="*/ 1022 w 1044"/>
                <a:gd name="T7" fmla="*/ 84 h 606"/>
                <a:gd name="T8" fmla="*/ 1043 w 1044"/>
                <a:gd name="T9" fmla="*/ 375 h 606"/>
                <a:gd name="T10" fmla="*/ 543 w 1044"/>
                <a:gd name="T11" fmla="*/ 584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92"/>
                  </a:cubicBezTo>
                  <a:cubicBezTo>
                    <a:pt x="814" y="313"/>
                    <a:pt x="1022" y="230"/>
                    <a:pt x="1022" y="84"/>
                  </a:cubicBezTo>
                  <a:cubicBezTo>
                    <a:pt x="1043" y="375"/>
                    <a:pt x="1043" y="375"/>
                    <a:pt x="1043" y="375"/>
                  </a:cubicBezTo>
                  <a:cubicBezTo>
                    <a:pt x="1043" y="521"/>
                    <a:pt x="814" y="605"/>
                    <a:pt x="543" y="584"/>
                  </a:cubicBezTo>
                  <a:cubicBezTo>
                    <a:pt x="271" y="542"/>
                    <a:pt x="21" y="417"/>
                    <a:pt x="21"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6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15" name="Freeform 314"/>
            <p:cNvSpPr>
              <a:spLocks noChangeArrowheads="1"/>
            </p:cNvSpPr>
            <p:nvPr/>
          </p:nvSpPr>
          <p:spPr bwMode="auto">
            <a:xfrm>
              <a:off x="4808" y="876"/>
              <a:ext cx="230" cy="121"/>
            </a:xfrm>
            <a:custGeom>
              <a:avLst/>
              <a:gdLst>
                <a:gd name="T0" fmla="*/ 1022 w 1023"/>
                <a:gd name="T1" fmla="*/ 313 h 544"/>
                <a:gd name="T2" fmla="*/ 1022 w 1023"/>
                <a:gd name="T3" fmla="*/ 313 h 544"/>
                <a:gd name="T4" fmla="*/ 500 w 1023"/>
                <a:gd name="T5" fmla="*/ 21 h 544"/>
                <a:gd name="T6" fmla="*/ 0 w 1023"/>
                <a:gd name="T7" fmla="*/ 209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22" y="188"/>
                    <a:pt x="771" y="63"/>
                    <a:pt x="500" y="21"/>
                  </a:cubicBezTo>
                  <a:cubicBezTo>
                    <a:pt x="208" y="0"/>
                    <a:pt x="0" y="84"/>
                    <a:pt x="0" y="209"/>
                  </a:cubicBezTo>
                  <a:cubicBezTo>
                    <a:pt x="20" y="355"/>
                    <a:pt x="250" y="480"/>
                    <a:pt x="521" y="501"/>
                  </a:cubicBezTo>
                  <a:cubicBezTo>
                    <a:pt x="813" y="543"/>
                    <a:pt x="1022" y="439"/>
                    <a:pt x="1022"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5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16" name="Freeform 315"/>
            <p:cNvSpPr>
              <a:spLocks noChangeArrowheads="1"/>
            </p:cNvSpPr>
            <p:nvPr/>
          </p:nvSpPr>
          <p:spPr bwMode="auto">
            <a:xfrm>
              <a:off x="4808" y="923"/>
              <a:ext cx="236" cy="141"/>
            </a:xfrm>
            <a:custGeom>
              <a:avLst/>
              <a:gdLst>
                <a:gd name="T0" fmla="*/ 0 w 1043"/>
                <a:gd name="T1" fmla="*/ 0 h 627"/>
                <a:gd name="T2" fmla="*/ 0 w 1043"/>
                <a:gd name="T3" fmla="*/ 0 h 627"/>
                <a:gd name="T4" fmla="*/ 521 w 1043"/>
                <a:gd name="T5" fmla="*/ 292 h 627"/>
                <a:gd name="T6" fmla="*/ 1022 w 1043"/>
                <a:gd name="T7" fmla="*/ 104 h 627"/>
                <a:gd name="T8" fmla="*/ 1042 w 1043"/>
                <a:gd name="T9" fmla="*/ 397 h 627"/>
                <a:gd name="T10" fmla="*/ 542 w 1043"/>
                <a:gd name="T11" fmla="*/ 584 h 627"/>
                <a:gd name="T12" fmla="*/ 20 w 1043"/>
                <a:gd name="T13" fmla="*/ 292 h 627"/>
                <a:gd name="T14" fmla="*/ 0 w 1043"/>
                <a:gd name="T15" fmla="*/ 0 h 6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3" h="627">
                  <a:moveTo>
                    <a:pt x="0" y="0"/>
                  </a:moveTo>
                  <a:lnTo>
                    <a:pt x="0" y="0"/>
                  </a:lnTo>
                  <a:cubicBezTo>
                    <a:pt x="20" y="146"/>
                    <a:pt x="250" y="271"/>
                    <a:pt x="521" y="292"/>
                  </a:cubicBezTo>
                  <a:cubicBezTo>
                    <a:pt x="813" y="334"/>
                    <a:pt x="1022" y="230"/>
                    <a:pt x="1022" y="104"/>
                  </a:cubicBezTo>
                  <a:cubicBezTo>
                    <a:pt x="1042" y="397"/>
                    <a:pt x="1042" y="397"/>
                    <a:pt x="1042" y="397"/>
                  </a:cubicBezTo>
                  <a:cubicBezTo>
                    <a:pt x="1042" y="521"/>
                    <a:pt x="813" y="626"/>
                    <a:pt x="542" y="584"/>
                  </a:cubicBezTo>
                  <a:cubicBezTo>
                    <a:pt x="271" y="563"/>
                    <a:pt x="20" y="438"/>
                    <a:pt x="20"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6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17" name="Freeform 316"/>
            <p:cNvSpPr>
              <a:spLocks noChangeArrowheads="1"/>
            </p:cNvSpPr>
            <p:nvPr/>
          </p:nvSpPr>
          <p:spPr bwMode="auto">
            <a:xfrm>
              <a:off x="5162" y="1056"/>
              <a:ext cx="232" cy="117"/>
            </a:xfrm>
            <a:custGeom>
              <a:avLst/>
              <a:gdLst>
                <a:gd name="T0" fmla="*/ 1022 w 1023"/>
                <a:gd name="T1" fmla="*/ 313 h 522"/>
                <a:gd name="T2" fmla="*/ 1022 w 1023"/>
                <a:gd name="T3" fmla="*/ 313 h 522"/>
                <a:gd name="T4" fmla="*/ 500 w 1023"/>
                <a:gd name="T5" fmla="*/ 21 h 522"/>
                <a:gd name="T6" fmla="*/ 0 w 1023"/>
                <a:gd name="T7" fmla="*/ 208 h 522"/>
                <a:gd name="T8" fmla="*/ 522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67"/>
                    <a:pt x="772" y="42"/>
                    <a:pt x="500" y="21"/>
                  </a:cubicBezTo>
                  <a:cubicBezTo>
                    <a:pt x="209" y="0"/>
                    <a:pt x="0" y="84"/>
                    <a:pt x="0" y="208"/>
                  </a:cubicBezTo>
                  <a:cubicBezTo>
                    <a:pt x="21" y="355"/>
                    <a:pt x="250" y="480"/>
                    <a:pt x="522" y="501"/>
                  </a:cubicBezTo>
                  <a:cubicBezTo>
                    <a:pt x="813" y="521"/>
                    <a:pt x="1022" y="438"/>
                    <a:pt x="1022"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7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18" name="Freeform 317"/>
            <p:cNvSpPr>
              <a:spLocks noChangeArrowheads="1"/>
            </p:cNvSpPr>
            <p:nvPr/>
          </p:nvSpPr>
          <p:spPr bwMode="auto">
            <a:xfrm>
              <a:off x="5162" y="1102"/>
              <a:ext cx="236" cy="137"/>
            </a:xfrm>
            <a:custGeom>
              <a:avLst/>
              <a:gdLst>
                <a:gd name="T0" fmla="*/ 0 w 1044"/>
                <a:gd name="T1" fmla="*/ 0 h 607"/>
                <a:gd name="T2" fmla="*/ 0 w 1044"/>
                <a:gd name="T3" fmla="*/ 0 h 607"/>
                <a:gd name="T4" fmla="*/ 522 w 1044"/>
                <a:gd name="T5" fmla="*/ 293 h 607"/>
                <a:gd name="T6" fmla="*/ 1022 w 1044"/>
                <a:gd name="T7" fmla="*/ 105 h 607"/>
                <a:gd name="T8" fmla="*/ 1022 w 1044"/>
                <a:gd name="T9" fmla="*/ 397 h 607"/>
                <a:gd name="T10" fmla="*/ 542 w 1044"/>
                <a:gd name="T11" fmla="*/ 584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7"/>
                    <a:pt x="250" y="272"/>
                    <a:pt x="522" y="293"/>
                  </a:cubicBezTo>
                  <a:cubicBezTo>
                    <a:pt x="813" y="313"/>
                    <a:pt x="1022" y="230"/>
                    <a:pt x="1022" y="105"/>
                  </a:cubicBezTo>
                  <a:cubicBezTo>
                    <a:pt x="1022" y="397"/>
                    <a:pt x="1022" y="397"/>
                    <a:pt x="1022" y="397"/>
                  </a:cubicBezTo>
                  <a:cubicBezTo>
                    <a:pt x="1043" y="522"/>
                    <a:pt x="813" y="606"/>
                    <a:pt x="542" y="584"/>
                  </a:cubicBezTo>
                  <a:cubicBezTo>
                    <a:pt x="250" y="564"/>
                    <a:pt x="21" y="439"/>
                    <a:pt x="21" y="293"/>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6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grpSp>
      <p:grpSp>
        <p:nvGrpSpPr>
          <p:cNvPr id="370" name="Group 369">
            <a:extLst>
              <a:ext uri="{FF2B5EF4-FFF2-40B4-BE49-F238E27FC236}">
                <a16:creationId xmlns:a16="http://schemas.microsoft.com/office/drawing/2014/main" xmlns="" id="{FD1F3E1E-D994-4FC9-9ABE-EE90CEEAD646}"/>
              </a:ext>
            </a:extLst>
          </p:cNvPr>
          <p:cNvGrpSpPr/>
          <p:nvPr/>
        </p:nvGrpSpPr>
        <p:grpSpPr>
          <a:xfrm>
            <a:off x="1168759" y="431733"/>
            <a:ext cx="599920" cy="519163"/>
            <a:chOff x="1168759" y="431733"/>
            <a:chExt cx="599920" cy="519163"/>
          </a:xfrm>
        </p:grpSpPr>
        <p:grpSp>
          <p:nvGrpSpPr>
            <p:cNvPr id="371" name="Group 370">
              <a:extLst>
                <a:ext uri="{FF2B5EF4-FFF2-40B4-BE49-F238E27FC236}">
                  <a16:creationId xmlns:a16="http://schemas.microsoft.com/office/drawing/2014/main" xmlns="" id="{5B60B8B7-DB47-45D3-860B-2FDBDA2209D3}"/>
                </a:ext>
              </a:extLst>
            </p:cNvPr>
            <p:cNvGrpSpPr/>
            <p:nvPr/>
          </p:nvGrpSpPr>
          <p:grpSpPr>
            <a:xfrm>
              <a:off x="1168759" y="431733"/>
              <a:ext cx="599920" cy="519163"/>
              <a:chOff x="1168759" y="431733"/>
              <a:chExt cx="599920" cy="519163"/>
            </a:xfrm>
          </p:grpSpPr>
          <p:sp>
            <p:nvSpPr>
              <p:cNvPr id="383" name="Freeform 382"/>
              <p:cNvSpPr>
                <a:spLocks noChangeArrowheads="1"/>
              </p:cNvSpPr>
              <p:nvPr/>
            </p:nvSpPr>
            <p:spPr bwMode="auto">
              <a:xfrm rot="20667446">
                <a:off x="1222866" y="579879"/>
                <a:ext cx="277989" cy="371017"/>
              </a:xfrm>
              <a:custGeom>
                <a:avLst/>
                <a:gdLst>
                  <a:gd name="T0" fmla="*/ 2920 w 2921"/>
                  <a:gd name="T1" fmla="*/ 3901 h 3902"/>
                  <a:gd name="T2" fmla="*/ 0 w 2921"/>
                  <a:gd name="T3" fmla="*/ 2650 h 3902"/>
                  <a:gd name="T4" fmla="*/ 0 w 2921"/>
                  <a:gd name="T5" fmla="*/ 0 h 3902"/>
                  <a:gd name="T6" fmla="*/ 2920 w 2921"/>
                  <a:gd name="T7" fmla="*/ 1273 h 3902"/>
                  <a:gd name="T8" fmla="*/ 2920 w 2921"/>
                  <a:gd name="T9" fmla="*/ 3901 h 3902"/>
                </a:gdLst>
                <a:ahLst/>
                <a:cxnLst>
                  <a:cxn ang="0">
                    <a:pos x="T0" y="T1"/>
                  </a:cxn>
                  <a:cxn ang="0">
                    <a:pos x="T2" y="T3"/>
                  </a:cxn>
                  <a:cxn ang="0">
                    <a:pos x="T4" y="T5"/>
                  </a:cxn>
                  <a:cxn ang="0">
                    <a:pos x="T6" y="T7"/>
                  </a:cxn>
                  <a:cxn ang="0">
                    <a:pos x="T8" y="T9"/>
                  </a:cxn>
                </a:cxnLst>
                <a:rect l="0" t="0" r="r" b="b"/>
                <a:pathLst>
                  <a:path w="2921" h="3902">
                    <a:moveTo>
                      <a:pt x="2920" y="3901"/>
                    </a:moveTo>
                    <a:lnTo>
                      <a:pt x="0" y="2650"/>
                    </a:lnTo>
                    <a:lnTo>
                      <a:pt x="0" y="0"/>
                    </a:lnTo>
                    <a:lnTo>
                      <a:pt x="2920" y="1273"/>
                    </a:lnTo>
                    <a:lnTo>
                      <a:pt x="2920" y="3901"/>
                    </a:lnTo>
                  </a:path>
                </a:pathLst>
              </a:custGeom>
              <a:gradFill flip="none" rotWithShape="1">
                <a:gsLst>
                  <a:gs pos="0">
                    <a:schemeClr val="bg2">
                      <a:lumMod val="60000"/>
                      <a:lumOff val="40000"/>
                    </a:schemeClr>
                  </a:gs>
                  <a:gs pos="46000">
                    <a:schemeClr val="bg2">
                      <a:lumMod val="60000"/>
                      <a:lumOff val="40000"/>
                    </a:schemeClr>
                  </a:gs>
                  <a:gs pos="100000">
                    <a:schemeClr val="bg2"/>
                  </a:gs>
                </a:gsLst>
                <a:path path="circle">
                  <a:fillToRect l="50000" t="130000" r="50000" b="-3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84" name="Freeform 383"/>
              <p:cNvSpPr>
                <a:spLocks noChangeArrowheads="1"/>
              </p:cNvSpPr>
              <p:nvPr/>
            </p:nvSpPr>
            <p:spPr bwMode="auto">
              <a:xfrm rot="20667446">
                <a:off x="1490690" y="505391"/>
                <a:ext cx="277989" cy="371017"/>
              </a:xfrm>
              <a:custGeom>
                <a:avLst/>
                <a:gdLst>
                  <a:gd name="T0" fmla="*/ 0 w 2921"/>
                  <a:gd name="T1" fmla="*/ 1273 h 3902"/>
                  <a:gd name="T2" fmla="*/ 0 w 2921"/>
                  <a:gd name="T3" fmla="*/ 1273 h 3902"/>
                  <a:gd name="T4" fmla="*/ 0 w 2921"/>
                  <a:gd name="T5" fmla="*/ 3901 h 3902"/>
                  <a:gd name="T6" fmla="*/ 0 w 2921"/>
                  <a:gd name="T7" fmla="*/ 3901 h 3902"/>
                  <a:gd name="T8" fmla="*/ 2920 w 2921"/>
                  <a:gd name="T9" fmla="*/ 2650 h 3902"/>
                  <a:gd name="T10" fmla="*/ 2920 w 2921"/>
                  <a:gd name="T11" fmla="*/ 0 h 3902"/>
                  <a:gd name="T12" fmla="*/ 0 w 2921"/>
                  <a:gd name="T13" fmla="*/ 1273 h 3902"/>
                </a:gdLst>
                <a:ahLst/>
                <a:cxnLst>
                  <a:cxn ang="0">
                    <a:pos x="T0" y="T1"/>
                  </a:cxn>
                  <a:cxn ang="0">
                    <a:pos x="T2" y="T3"/>
                  </a:cxn>
                  <a:cxn ang="0">
                    <a:pos x="T4" y="T5"/>
                  </a:cxn>
                  <a:cxn ang="0">
                    <a:pos x="T6" y="T7"/>
                  </a:cxn>
                  <a:cxn ang="0">
                    <a:pos x="T8" y="T9"/>
                  </a:cxn>
                  <a:cxn ang="0">
                    <a:pos x="T10" y="T11"/>
                  </a:cxn>
                  <a:cxn ang="0">
                    <a:pos x="T12" y="T13"/>
                  </a:cxn>
                </a:cxnLst>
                <a:rect l="0" t="0" r="r" b="b"/>
                <a:pathLst>
                  <a:path w="2921" h="3902">
                    <a:moveTo>
                      <a:pt x="0" y="1273"/>
                    </a:moveTo>
                    <a:lnTo>
                      <a:pt x="0" y="1273"/>
                    </a:lnTo>
                    <a:lnTo>
                      <a:pt x="0" y="3901"/>
                    </a:lnTo>
                    <a:lnTo>
                      <a:pt x="0" y="3901"/>
                    </a:lnTo>
                    <a:lnTo>
                      <a:pt x="2920" y="2650"/>
                    </a:lnTo>
                    <a:lnTo>
                      <a:pt x="2920" y="0"/>
                    </a:lnTo>
                    <a:lnTo>
                      <a:pt x="0" y="1273"/>
                    </a:lnTo>
                  </a:path>
                </a:pathLst>
              </a:custGeom>
              <a:gradFill flip="none" rotWithShape="1">
                <a:gsLst>
                  <a:gs pos="0">
                    <a:schemeClr val="bg2">
                      <a:lumMod val="55000"/>
                      <a:lumOff val="45000"/>
                    </a:schemeClr>
                  </a:gs>
                  <a:gs pos="36000">
                    <a:schemeClr val="bg2">
                      <a:lumMod val="65000"/>
                      <a:lumOff val="35000"/>
                    </a:schemeClr>
                  </a:gs>
                  <a:gs pos="97000">
                    <a:schemeClr val="bg2">
                      <a:lumMod val="75000"/>
                    </a:schemeClr>
                  </a:gs>
                </a:gsLst>
                <a:path path="circle">
                  <a:fillToRect l="50000" t="50000" r="50000" b="5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85" name="Freeform 384"/>
              <p:cNvSpPr>
                <a:spLocks noChangeArrowheads="1"/>
              </p:cNvSpPr>
              <p:nvPr/>
            </p:nvSpPr>
            <p:spPr bwMode="auto">
              <a:xfrm rot="20667446">
                <a:off x="1168759" y="431733"/>
                <a:ext cx="555558" cy="240342"/>
              </a:xfrm>
              <a:custGeom>
                <a:avLst/>
                <a:gdLst>
                  <a:gd name="T0" fmla="*/ 2920 w 5841"/>
                  <a:gd name="T1" fmla="*/ 0 h 2525"/>
                  <a:gd name="T2" fmla="*/ 0 w 5841"/>
                  <a:gd name="T3" fmla="*/ 1251 h 2525"/>
                  <a:gd name="T4" fmla="*/ 0 w 5841"/>
                  <a:gd name="T5" fmla="*/ 1251 h 2525"/>
                  <a:gd name="T6" fmla="*/ 2920 w 5841"/>
                  <a:gd name="T7" fmla="*/ 2524 h 2525"/>
                  <a:gd name="T8" fmla="*/ 2920 w 5841"/>
                  <a:gd name="T9" fmla="*/ 2524 h 2525"/>
                  <a:gd name="T10" fmla="*/ 5840 w 5841"/>
                  <a:gd name="T11" fmla="*/ 1251 h 2525"/>
                  <a:gd name="T12" fmla="*/ 2920 w 5841"/>
                  <a:gd name="T13" fmla="*/ 0 h 2525"/>
                </a:gdLst>
                <a:ahLst/>
                <a:cxnLst>
                  <a:cxn ang="0">
                    <a:pos x="T0" y="T1"/>
                  </a:cxn>
                  <a:cxn ang="0">
                    <a:pos x="T2" y="T3"/>
                  </a:cxn>
                  <a:cxn ang="0">
                    <a:pos x="T4" y="T5"/>
                  </a:cxn>
                  <a:cxn ang="0">
                    <a:pos x="T6" y="T7"/>
                  </a:cxn>
                  <a:cxn ang="0">
                    <a:pos x="T8" y="T9"/>
                  </a:cxn>
                  <a:cxn ang="0">
                    <a:pos x="T10" y="T11"/>
                  </a:cxn>
                  <a:cxn ang="0">
                    <a:pos x="T12" y="T13"/>
                  </a:cxn>
                </a:cxnLst>
                <a:rect l="0" t="0" r="r" b="b"/>
                <a:pathLst>
                  <a:path w="5841" h="2525">
                    <a:moveTo>
                      <a:pt x="2920" y="0"/>
                    </a:moveTo>
                    <a:lnTo>
                      <a:pt x="0" y="1251"/>
                    </a:lnTo>
                    <a:lnTo>
                      <a:pt x="0" y="1251"/>
                    </a:lnTo>
                    <a:lnTo>
                      <a:pt x="2920" y="2524"/>
                    </a:lnTo>
                    <a:lnTo>
                      <a:pt x="2920" y="2524"/>
                    </a:lnTo>
                    <a:lnTo>
                      <a:pt x="5840" y="1251"/>
                    </a:lnTo>
                    <a:lnTo>
                      <a:pt x="2920" y="0"/>
                    </a:lnTo>
                  </a:path>
                </a:pathLst>
              </a:custGeom>
              <a:gradFill flip="none" rotWithShape="1">
                <a:gsLst>
                  <a:gs pos="0">
                    <a:schemeClr val="bg2">
                      <a:lumMod val="0"/>
                      <a:lumOff val="100000"/>
                    </a:schemeClr>
                  </a:gs>
                  <a:gs pos="35000">
                    <a:schemeClr val="bg2">
                      <a:lumMod val="0"/>
                      <a:lumOff val="100000"/>
                    </a:schemeClr>
                  </a:gs>
                  <a:gs pos="100000">
                    <a:schemeClr val="bg2"/>
                  </a:gs>
                </a:gsLst>
                <a:path path="circle">
                  <a:fillToRect l="50000" t="-80000" r="50000" b="18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a:bodyPr>
              <a:lstStyle/>
              <a:p>
                <a:pPr eaLnBrk="1">
                  <a:lnSpc>
                    <a:spcPct val="93000"/>
                  </a:lnSpc>
                  <a:buClr>
                    <a:srgbClr val="000000"/>
                  </a:buClr>
                  <a:buSzPct val="100000"/>
                  <a:buFont typeface="Times New Roman" charset="0"/>
                  <a:buNone/>
                  <a:defRPr/>
                </a:pPr>
                <a:endParaRPr lang="en-US">
                  <a:ea typeface="+mn-ea"/>
                  <a:cs typeface="+mn-cs"/>
                </a:endParaRPr>
              </a:p>
            </p:txBody>
          </p:sp>
        </p:grpSp>
        <p:grpSp>
          <p:nvGrpSpPr>
            <p:cNvPr id="372" name="Group 371">
              <a:extLst>
                <a:ext uri="{FF2B5EF4-FFF2-40B4-BE49-F238E27FC236}">
                  <a16:creationId xmlns:a16="http://schemas.microsoft.com/office/drawing/2014/main" xmlns="" id="{DC971B26-EF1F-41FF-BF84-1F1E29192BF3}"/>
                </a:ext>
              </a:extLst>
            </p:cNvPr>
            <p:cNvGrpSpPr/>
            <p:nvPr/>
          </p:nvGrpSpPr>
          <p:grpSpPr>
            <a:xfrm>
              <a:off x="1247425" y="443803"/>
              <a:ext cx="379422" cy="192854"/>
              <a:chOff x="1247425" y="443803"/>
              <a:chExt cx="379422" cy="192854"/>
            </a:xfrm>
          </p:grpSpPr>
          <p:grpSp>
            <p:nvGrpSpPr>
              <p:cNvPr id="373" name="Group 372">
                <a:extLst>
                  <a:ext uri="{FF2B5EF4-FFF2-40B4-BE49-F238E27FC236}">
                    <a16:creationId xmlns:a16="http://schemas.microsoft.com/office/drawing/2014/main" xmlns="" id="{88B5F081-AFB2-4DCF-9C91-D2FB8D22DCBA}"/>
                  </a:ext>
                </a:extLst>
              </p:cNvPr>
              <p:cNvGrpSpPr/>
              <p:nvPr/>
            </p:nvGrpSpPr>
            <p:grpSpPr>
              <a:xfrm>
                <a:off x="1247425" y="443803"/>
                <a:ext cx="370305" cy="165962"/>
                <a:chOff x="1247425" y="443803"/>
                <a:chExt cx="370305" cy="165962"/>
              </a:xfrm>
            </p:grpSpPr>
            <p:sp>
              <p:nvSpPr>
                <p:cNvPr id="379" name="Freeform 378"/>
                <p:cNvSpPr>
                  <a:spLocks noChangeArrowheads="1"/>
                </p:cNvSpPr>
                <p:nvPr/>
              </p:nvSpPr>
              <p:spPr bwMode="auto">
                <a:xfrm rot="20667446">
                  <a:off x="1247425" y="528057"/>
                  <a:ext cx="96582" cy="49161"/>
                </a:xfrm>
                <a:custGeom>
                  <a:avLst/>
                  <a:gdLst>
                    <a:gd name="T0" fmla="*/ 1022 w 1023"/>
                    <a:gd name="T1" fmla="*/ 313 h 522"/>
                    <a:gd name="T2" fmla="*/ 1022 w 1023"/>
                    <a:gd name="T3" fmla="*/ 313 h 522"/>
                    <a:gd name="T4" fmla="*/ 501 w 1023"/>
                    <a:gd name="T5" fmla="*/ 21 h 522"/>
                    <a:gd name="T6" fmla="*/ 0 w 1023"/>
                    <a:gd name="T7" fmla="*/ 208 h 522"/>
                    <a:gd name="T8" fmla="*/ 522 w 1023"/>
                    <a:gd name="T9" fmla="*/ 500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2" y="167"/>
                        <a:pt x="772" y="41"/>
                        <a:pt x="501" y="21"/>
                      </a:cubicBezTo>
                      <a:cubicBezTo>
                        <a:pt x="209" y="0"/>
                        <a:pt x="0" y="83"/>
                        <a:pt x="0" y="208"/>
                      </a:cubicBezTo>
                      <a:cubicBezTo>
                        <a:pt x="21" y="354"/>
                        <a:pt x="251" y="480"/>
                        <a:pt x="522" y="500"/>
                      </a:cubicBezTo>
                      <a:cubicBezTo>
                        <a:pt x="813" y="521"/>
                        <a:pt x="1022" y="438"/>
                        <a:pt x="1022" y="313"/>
                      </a:cubicBezTo>
                    </a:path>
                  </a:pathLst>
                </a:custGeom>
                <a:solidFill>
                  <a:schemeClr val="bg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2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80" name="Freeform 379"/>
                <p:cNvSpPr>
                  <a:spLocks noChangeArrowheads="1"/>
                </p:cNvSpPr>
                <p:nvPr/>
              </p:nvSpPr>
              <p:spPr bwMode="auto">
                <a:xfrm rot="20667446">
                  <a:off x="1410974" y="558923"/>
                  <a:ext cx="96582" cy="50842"/>
                </a:xfrm>
                <a:custGeom>
                  <a:avLst/>
                  <a:gdLst>
                    <a:gd name="T0" fmla="*/ 1023 w 1024"/>
                    <a:gd name="T1" fmla="*/ 334 h 544"/>
                    <a:gd name="T2" fmla="*/ 1023 w 1024"/>
                    <a:gd name="T3" fmla="*/ 334 h 544"/>
                    <a:gd name="T4" fmla="*/ 501 w 1024"/>
                    <a:gd name="T5" fmla="*/ 43 h 544"/>
                    <a:gd name="T6" fmla="*/ 0 w 1024"/>
                    <a:gd name="T7" fmla="*/ 230 h 544"/>
                    <a:gd name="T8" fmla="*/ 522 w 1024"/>
                    <a:gd name="T9" fmla="*/ 522 h 544"/>
                    <a:gd name="T10" fmla="*/ 1023 w 1024"/>
                    <a:gd name="T11" fmla="*/ 334 h 544"/>
                  </a:gdLst>
                  <a:ahLst/>
                  <a:cxnLst>
                    <a:cxn ang="0">
                      <a:pos x="T0" y="T1"/>
                    </a:cxn>
                    <a:cxn ang="0">
                      <a:pos x="T2" y="T3"/>
                    </a:cxn>
                    <a:cxn ang="0">
                      <a:pos x="T4" y="T5"/>
                    </a:cxn>
                    <a:cxn ang="0">
                      <a:pos x="T6" y="T7"/>
                    </a:cxn>
                    <a:cxn ang="0">
                      <a:pos x="T8" y="T9"/>
                    </a:cxn>
                    <a:cxn ang="0">
                      <a:pos x="T10" y="T11"/>
                    </a:cxn>
                  </a:cxnLst>
                  <a:rect l="0" t="0" r="r" b="b"/>
                  <a:pathLst>
                    <a:path w="1024" h="544">
                      <a:moveTo>
                        <a:pt x="1023" y="334"/>
                      </a:moveTo>
                      <a:lnTo>
                        <a:pt x="1023" y="334"/>
                      </a:lnTo>
                      <a:cubicBezTo>
                        <a:pt x="1002" y="188"/>
                        <a:pt x="773" y="63"/>
                        <a:pt x="501" y="43"/>
                      </a:cubicBezTo>
                      <a:cubicBezTo>
                        <a:pt x="209" y="0"/>
                        <a:pt x="0" y="105"/>
                        <a:pt x="0" y="230"/>
                      </a:cubicBezTo>
                      <a:cubicBezTo>
                        <a:pt x="22" y="355"/>
                        <a:pt x="251" y="501"/>
                        <a:pt x="522" y="522"/>
                      </a:cubicBezTo>
                      <a:cubicBezTo>
                        <a:pt x="814" y="543"/>
                        <a:pt x="1023" y="460"/>
                        <a:pt x="1023" y="334"/>
                      </a:cubicBezTo>
                    </a:path>
                  </a:pathLst>
                </a:custGeom>
                <a:solidFill>
                  <a:schemeClr val="bg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2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81" name="Freeform 380"/>
                <p:cNvSpPr>
                  <a:spLocks noChangeArrowheads="1"/>
                </p:cNvSpPr>
                <p:nvPr/>
              </p:nvSpPr>
              <p:spPr bwMode="auto">
                <a:xfrm rot="20667446">
                  <a:off x="1357599" y="443803"/>
                  <a:ext cx="96582" cy="50842"/>
                </a:xfrm>
                <a:custGeom>
                  <a:avLst/>
                  <a:gdLst>
                    <a:gd name="T0" fmla="*/ 1022 w 1023"/>
                    <a:gd name="T1" fmla="*/ 313 h 544"/>
                    <a:gd name="T2" fmla="*/ 1022 w 1023"/>
                    <a:gd name="T3" fmla="*/ 313 h 544"/>
                    <a:gd name="T4" fmla="*/ 501 w 1023"/>
                    <a:gd name="T5" fmla="*/ 22 h 544"/>
                    <a:gd name="T6" fmla="*/ 0 w 1023"/>
                    <a:gd name="T7" fmla="*/ 230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2"/>
                      </a:cubicBezTo>
                      <a:cubicBezTo>
                        <a:pt x="208" y="0"/>
                        <a:pt x="0" y="84"/>
                        <a:pt x="0" y="230"/>
                      </a:cubicBezTo>
                      <a:cubicBezTo>
                        <a:pt x="21" y="355"/>
                        <a:pt x="250" y="480"/>
                        <a:pt x="521" y="501"/>
                      </a:cubicBezTo>
                      <a:cubicBezTo>
                        <a:pt x="814" y="543"/>
                        <a:pt x="1022" y="459"/>
                        <a:pt x="1022" y="313"/>
                      </a:cubicBezTo>
                    </a:path>
                  </a:pathLst>
                </a:custGeom>
                <a:solidFill>
                  <a:schemeClr val="bg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2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82" name="Freeform 381"/>
                <p:cNvSpPr>
                  <a:spLocks noChangeArrowheads="1"/>
                </p:cNvSpPr>
                <p:nvPr/>
              </p:nvSpPr>
              <p:spPr bwMode="auto">
                <a:xfrm rot="20667446">
                  <a:off x="1521148" y="476350"/>
                  <a:ext cx="96582" cy="49161"/>
                </a:xfrm>
                <a:custGeom>
                  <a:avLst/>
                  <a:gdLst>
                    <a:gd name="T0" fmla="*/ 1022 w 1023"/>
                    <a:gd name="T1" fmla="*/ 313 h 522"/>
                    <a:gd name="T2" fmla="*/ 1022 w 1023"/>
                    <a:gd name="T3" fmla="*/ 313 h 522"/>
                    <a:gd name="T4" fmla="*/ 501 w 1023"/>
                    <a:gd name="T5" fmla="*/ 21 h 522"/>
                    <a:gd name="T6" fmla="*/ 0 w 1023"/>
                    <a:gd name="T7" fmla="*/ 208 h 522"/>
                    <a:gd name="T8" fmla="*/ 521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88"/>
                        <a:pt x="772" y="42"/>
                        <a:pt x="501" y="21"/>
                      </a:cubicBezTo>
                      <a:cubicBezTo>
                        <a:pt x="208" y="0"/>
                        <a:pt x="0" y="84"/>
                        <a:pt x="0" y="208"/>
                      </a:cubicBezTo>
                      <a:cubicBezTo>
                        <a:pt x="0" y="355"/>
                        <a:pt x="250" y="480"/>
                        <a:pt x="521" y="501"/>
                      </a:cubicBezTo>
                      <a:cubicBezTo>
                        <a:pt x="813" y="521"/>
                        <a:pt x="1022" y="438"/>
                        <a:pt x="1022" y="313"/>
                      </a:cubicBezTo>
                    </a:path>
                  </a:pathLst>
                </a:custGeom>
                <a:solidFill>
                  <a:schemeClr val="bg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2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grpSp>
          <p:grpSp>
            <p:nvGrpSpPr>
              <p:cNvPr id="374" name="Group 373">
                <a:extLst>
                  <a:ext uri="{FF2B5EF4-FFF2-40B4-BE49-F238E27FC236}">
                    <a16:creationId xmlns:a16="http://schemas.microsoft.com/office/drawing/2014/main" xmlns="" id="{8824C855-50DA-4307-A5D7-A25E6726DD12}"/>
                  </a:ext>
                </a:extLst>
              </p:cNvPr>
              <p:cNvGrpSpPr/>
              <p:nvPr/>
            </p:nvGrpSpPr>
            <p:grpSpPr>
              <a:xfrm>
                <a:off x="1253683" y="464408"/>
                <a:ext cx="373164" cy="172249"/>
                <a:chOff x="1253683" y="464408"/>
                <a:chExt cx="373164" cy="172249"/>
              </a:xfrm>
            </p:grpSpPr>
            <p:sp>
              <p:nvSpPr>
                <p:cNvPr id="375" name="Freeform 374"/>
                <p:cNvSpPr>
                  <a:spLocks noChangeArrowheads="1"/>
                </p:cNvSpPr>
                <p:nvPr/>
              </p:nvSpPr>
              <p:spPr bwMode="auto">
                <a:xfrm rot="20667446">
                  <a:off x="1253683" y="546187"/>
                  <a:ext cx="99102" cy="57564"/>
                </a:xfrm>
                <a:custGeom>
                  <a:avLst/>
                  <a:gdLst>
                    <a:gd name="T0" fmla="*/ 0 w 1044"/>
                    <a:gd name="T1" fmla="*/ 0 h 607"/>
                    <a:gd name="T2" fmla="*/ 0 w 1044"/>
                    <a:gd name="T3" fmla="*/ 0 h 607"/>
                    <a:gd name="T4" fmla="*/ 522 w 1044"/>
                    <a:gd name="T5" fmla="*/ 292 h 607"/>
                    <a:gd name="T6" fmla="*/ 1022 w 1044"/>
                    <a:gd name="T7" fmla="*/ 105 h 607"/>
                    <a:gd name="T8" fmla="*/ 1022 w 1044"/>
                    <a:gd name="T9" fmla="*/ 397 h 607"/>
                    <a:gd name="T10" fmla="*/ 542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1" y="272"/>
                        <a:pt x="522" y="292"/>
                      </a:cubicBezTo>
                      <a:cubicBezTo>
                        <a:pt x="813" y="313"/>
                        <a:pt x="1022" y="230"/>
                        <a:pt x="1022" y="105"/>
                      </a:cubicBezTo>
                      <a:cubicBezTo>
                        <a:pt x="1022" y="397"/>
                        <a:pt x="1022" y="397"/>
                        <a:pt x="1022" y="397"/>
                      </a:cubicBezTo>
                      <a:cubicBezTo>
                        <a:pt x="1043" y="522"/>
                        <a:pt x="813" y="606"/>
                        <a:pt x="542" y="584"/>
                      </a:cubicBezTo>
                      <a:cubicBezTo>
                        <a:pt x="251" y="563"/>
                        <a:pt x="21" y="439"/>
                        <a:pt x="21" y="292"/>
                      </a:cubicBezTo>
                      <a:lnTo>
                        <a:pt x="0" y="0"/>
                      </a:lnTo>
                    </a:path>
                  </a:pathLst>
                </a:custGeom>
                <a:solidFill>
                  <a:schemeClr val="bg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76" name="Freeform 375"/>
                <p:cNvSpPr>
                  <a:spLocks noChangeArrowheads="1"/>
                </p:cNvSpPr>
                <p:nvPr/>
              </p:nvSpPr>
              <p:spPr bwMode="auto">
                <a:xfrm rot="20667446">
                  <a:off x="1417683" y="579933"/>
                  <a:ext cx="99102" cy="56724"/>
                </a:xfrm>
                <a:custGeom>
                  <a:avLst/>
                  <a:gdLst>
                    <a:gd name="T0" fmla="*/ 0 w 1045"/>
                    <a:gd name="T1" fmla="*/ 0 h 606"/>
                    <a:gd name="T2" fmla="*/ 0 w 1045"/>
                    <a:gd name="T3" fmla="*/ 0 h 606"/>
                    <a:gd name="T4" fmla="*/ 522 w 1045"/>
                    <a:gd name="T5" fmla="*/ 292 h 606"/>
                    <a:gd name="T6" fmla="*/ 1023 w 1045"/>
                    <a:gd name="T7" fmla="*/ 104 h 606"/>
                    <a:gd name="T8" fmla="*/ 1023 w 1045"/>
                    <a:gd name="T9" fmla="*/ 397 h 606"/>
                    <a:gd name="T10" fmla="*/ 543 w 1045"/>
                    <a:gd name="T11" fmla="*/ 584 h 606"/>
                    <a:gd name="T12" fmla="*/ 22 w 1045"/>
                    <a:gd name="T13" fmla="*/ 292 h 606"/>
                    <a:gd name="T14" fmla="*/ 0 w 1045"/>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5" h="606">
                      <a:moveTo>
                        <a:pt x="0" y="0"/>
                      </a:moveTo>
                      <a:lnTo>
                        <a:pt x="0" y="0"/>
                      </a:lnTo>
                      <a:cubicBezTo>
                        <a:pt x="22" y="125"/>
                        <a:pt x="251" y="271"/>
                        <a:pt x="522" y="292"/>
                      </a:cubicBezTo>
                      <a:cubicBezTo>
                        <a:pt x="814" y="313"/>
                        <a:pt x="1023" y="230"/>
                        <a:pt x="1023" y="104"/>
                      </a:cubicBezTo>
                      <a:cubicBezTo>
                        <a:pt x="1023" y="397"/>
                        <a:pt x="1023" y="397"/>
                        <a:pt x="1023" y="397"/>
                      </a:cubicBezTo>
                      <a:cubicBezTo>
                        <a:pt x="1044" y="521"/>
                        <a:pt x="814" y="605"/>
                        <a:pt x="543" y="584"/>
                      </a:cubicBezTo>
                      <a:cubicBezTo>
                        <a:pt x="251" y="564"/>
                        <a:pt x="22" y="417"/>
                        <a:pt x="22" y="292"/>
                      </a:cubicBezTo>
                      <a:lnTo>
                        <a:pt x="0" y="0"/>
                      </a:lnTo>
                    </a:path>
                  </a:pathLst>
                </a:custGeom>
                <a:solidFill>
                  <a:schemeClr val="bg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77" name="Freeform 376"/>
                <p:cNvSpPr>
                  <a:spLocks noChangeArrowheads="1"/>
                </p:cNvSpPr>
                <p:nvPr/>
              </p:nvSpPr>
              <p:spPr bwMode="auto">
                <a:xfrm rot="20667446">
                  <a:off x="1364196" y="464408"/>
                  <a:ext cx="99102" cy="56724"/>
                </a:xfrm>
                <a:custGeom>
                  <a:avLst/>
                  <a:gdLst>
                    <a:gd name="T0" fmla="*/ 0 w 1044"/>
                    <a:gd name="T1" fmla="*/ 0 h 606"/>
                    <a:gd name="T2" fmla="*/ 0 w 1044"/>
                    <a:gd name="T3" fmla="*/ 0 h 606"/>
                    <a:gd name="T4" fmla="*/ 521 w 1044"/>
                    <a:gd name="T5" fmla="*/ 271 h 606"/>
                    <a:gd name="T6" fmla="*/ 1022 w 1044"/>
                    <a:gd name="T7" fmla="*/ 83 h 606"/>
                    <a:gd name="T8" fmla="*/ 1022 w 1044"/>
                    <a:gd name="T9" fmla="*/ 376 h 606"/>
                    <a:gd name="T10" fmla="*/ 542 w 1044"/>
                    <a:gd name="T11" fmla="*/ 563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71"/>
                      </a:cubicBezTo>
                      <a:cubicBezTo>
                        <a:pt x="814" y="313"/>
                        <a:pt x="1022" y="229"/>
                        <a:pt x="1022" y="83"/>
                      </a:cubicBezTo>
                      <a:cubicBezTo>
                        <a:pt x="1022" y="376"/>
                        <a:pt x="1022" y="376"/>
                        <a:pt x="1022" y="376"/>
                      </a:cubicBezTo>
                      <a:cubicBezTo>
                        <a:pt x="1043" y="521"/>
                        <a:pt x="814" y="605"/>
                        <a:pt x="542" y="563"/>
                      </a:cubicBezTo>
                      <a:cubicBezTo>
                        <a:pt x="250" y="542"/>
                        <a:pt x="21" y="417"/>
                        <a:pt x="21" y="292"/>
                      </a:cubicBezTo>
                      <a:lnTo>
                        <a:pt x="0" y="0"/>
                      </a:lnTo>
                    </a:path>
                  </a:pathLst>
                </a:custGeom>
                <a:solidFill>
                  <a:schemeClr val="bg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78" name="Freeform 377"/>
                <p:cNvSpPr>
                  <a:spLocks noChangeArrowheads="1"/>
                </p:cNvSpPr>
                <p:nvPr/>
              </p:nvSpPr>
              <p:spPr bwMode="auto">
                <a:xfrm rot="20667446">
                  <a:off x="1527745" y="495695"/>
                  <a:ext cx="99102" cy="57564"/>
                </a:xfrm>
                <a:custGeom>
                  <a:avLst/>
                  <a:gdLst>
                    <a:gd name="T0" fmla="*/ 0 w 1044"/>
                    <a:gd name="T1" fmla="*/ 0 h 607"/>
                    <a:gd name="T2" fmla="*/ 0 w 1044"/>
                    <a:gd name="T3" fmla="*/ 0 h 607"/>
                    <a:gd name="T4" fmla="*/ 521 w 1044"/>
                    <a:gd name="T5" fmla="*/ 293 h 607"/>
                    <a:gd name="T6" fmla="*/ 1022 w 1044"/>
                    <a:gd name="T7" fmla="*/ 105 h 607"/>
                    <a:gd name="T8" fmla="*/ 1022 w 1044"/>
                    <a:gd name="T9" fmla="*/ 397 h 607"/>
                    <a:gd name="T10" fmla="*/ 542 w 1044"/>
                    <a:gd name="T11" fmla="*/ 585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7"/>
                        <a:pt x="250" y="272"/>
                        <a:pt x="521" y="293"/>
                      </a:cubicBezTo>
                      <a:cubicBezTo>
                        <a:pt x="813" y="313"/>
                        <a:pt x="1022" y="230"/>
                        <a:pt x="1022" y="105"/>
                      </a:cubicBezTo>
                      <a:cubicBezTo>
                        <a:pt x="1022" y="397"/>
                        <a:pt x="1022" y="397"/>
                        <a:pt x="1022" y="397"/>
                      </a:cubicBezTo>
                      <a:cubicBezTo>
                        <a:pt x="1043" y="522"/>
                        <a:pt x="813" y="606"/>
                        <a:pt x="542" y="585"/>
                      </a:cubicBezTo>
                      <a:cubicBezTo>
                        <a:pt x="250" y="564"/>
                        <a:pt x="21" y="439"/>
                        <a:pt x="21" y="293"/>
                      </a:cubicBezTo>
                      <a:lnTo>
                        <a:pt x="0" y="0"/>
                      </a:lnTo>
                    </a:path>
                  </a:pathLst>
                </a:custGeom>
                <a:solidFill>
                  <a:schemeClr val="bg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grpSp>
        </p:grpSp>
      </p:grpSp>
      <p:grpSp>
        <p:nvGrpSpPr>
          <p:cNvPr id="386" name="Group 385">
            <a:extLst>
              <a:ext uri="{FF2B5EF4-FFF2-40B4-BE49-F238E27FC236}">
                <a16:creationId xmlns:a16="http://schemas.microsoft.com/office/drawing/2014/main" xmlns="" id="{869C946C-D1DB-4F22-AB11-4889CA7D38DC}"/>
              </a:ext>
            </a:extLst>
          </p:cNvPr>
          <p:cNvGrpSpPr/>
          <p:nvPr/>
        </p:nvGrpSpPr>
        <p:grpSpPr>
          <a:xfrm>
            <a:off x="1435534" y="77188"/>
            <a:ext cx="910160" cy="648864"/>
            <a:chOff x="1435534" y="77188"/>
            <a:chExt cx="910160" cy="648864"/>
          </a:xfrm>
        </p:grpSpPr>
        <p:sp>
          <p:nvSpPr>
            <p:cNvPr id="387" name="Freeform 386"/>
            <p:cNvSpPr>
              <a:spLocks noChangeArrowheads="1"/>
            </p:cNvSpPr>
            <p:nvPr/>
          </p:nvSpPr>
          <p:spPr bwMode="auto">
            <a:xfrm rot="1505432">
              <a:off x="1435534" y="174410"/>
              <a:ext cx="277779" cy="369292"/>
            </a:xfrm>
            <a:custGeom>
              <a:avLst/>
              <a:gdLst>
                <a:gd name="T0" fmla="*/ 2921 w 2922"/>
                <a:gd name="T1" fmla="*/ 3879 h 3880"/>
                <a:gd name="T2" fmla="*/ 0 w 2922"/>
                <a:gd name="T3" fmla="*/ 2629 h 3880"/>
                <a:gd name="T4" fmla="*/ 0 w 2922"/>
                <a:gd name="T5" fmla="*/ 0 h 3880"/>
                <a:gd name="T6" fmla="*/ 2921 w 2922"/>
                <a:gd name="T7" fmla="*/ 1251 h 3880"/>
                <a:gd name="T8" fmla="*/ 2921 w 2922"/>
                <a:gd name="T9" fmla="*/ 3879 h 3880"/>
              </a:gdLst>
              <a:ahLst/>
              <a:cxnLst>
                <a:cxn ang="0">
                  <a:pos x="T0" y="T1"/>
                </a:cxn>
                <a:cxn ang="0">
                  <a:pos x="T2" y="T3"/>
                </a:cxn>
                <a:cxn ang="0">
                  <a:pos x="T4" y="T5"/>
                </a:cxn>
                <a:cxn ang="0">
                  <a:pos x="T6" y="T7"/>
                </a:cxn>
                <a:cxn ang="0">
                  <a:pos x="T8" y="T9"/>
                </a:cxn>
              </a:cxnLst>
              <a:rect l="0" t="0" r="r" b="b"/>
              <a:pathLst>
                <a:path w="2922" h="3880">
                  <a:moveTo>
                    <a:pt x="2921" y="3879"/>
                  </a:moveTo>
                  <a:lnTo>
                    <a:pt x="0" y="2629"/>
                  </a:lnTo>
                  <a:lnTo>
                    <a:pt x="0" y="0"/>
                  </a:lnTo>
                  <a:lnTo>
                    <a:pt x="2921" y="1251"/>
                  </a:lnTo>
                  <a:lnTo>
                    <a:pt x="2921" y="3879"/>
                  </a:lnTo>
                </a:path>
              </a:pathLst>
            </a:custGeom>
            <a:gradFill flip="none" rotWithShape="1">
              <a:gsLst>
                <a:gs pos="0">
                  <a:schemeClr val="tx2">
                    <a:lumMod val="25000"/>
                  </a:schemeClr>
                </a:gs>
                <a:gs pos="48000">
                  <a:schemeClr val="tx2">
                    <a:lumMod val="50000"/>
                  </a:schemeClr>
                </a:gs>
                <a:gs pos="100000">
                  <a:schemeClr val="tx2">
                    <a:lumMod val="75000"/>
                  </a:schemeClr>
                </a:gs>
              </a:gsLst>
              <a:lin ang="16200000" scaled="1"/>
              <a:tileRect/>
            </a:gradFill>
            <a:ln>
              <a:noFill/>
            </a:ln>
            <a:effectLst/>
            <a:extLst/>
          </p:spPr>
          <p:txBody>
            <a:bodyPr wrap="none" lIns="0" tIns="0" rIns="0" bIns="0" anchor="ctr" anchorCtr="0">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88" name="Freeform 387"/>
            <p:cNvSpPr>
              <a:spLocks noChangeArrowheads="1"/>
            </p:cNvSpPr>
            <p:nvPr/>
          </p:nvSpPr>
          <p:spPr bwMode="auto">
            <a:xfrm rot="1505432">
              <a:off x="1699443" y="236741"/>
              <a:ext cx="555558" cy="489311"/>
            </a:xfrm>
            <a:custGeom>
              <a:avLst/>
              <a:gdLst>
                <a:gd name="T0" fmla="*/ 2920 w 5842"/>
                <a:gd name="T1" fmla="*/ 1272 h 5152"/>
                <a:gd name="T2" fmla="*/ 0 w 5842"/>
                <a:gd name="T3" fmla="*/ 2523 h 5152"/>
                <a:gd name="T4" fmla="*/ 0 w 5842"/>
                <a:gd name="T5" fmla="*/ 5151 h 5152"/>
                <a:gd name="T6" fmla="*/ 2920 w 5842"/>
                <a:gd name="T7" fmla="*/ 3901 h 5152"/>
                <a:gd name="T8" fmla="*/ 5841 w 5842"/>
                <a:gd name="T9" fmla="*/ 2649 h 5152"/>
                <a:gd name="T10" fmla="*/ 5841 w 5842"/>
                <a:gd name="T11" fmla="*/ 0 h 5152"/>
                <a:gd name="T12" fmla="*/ 2920 w 5842"/>
                <a:gd name="T13" fmla="*/ 1272 h 5152"/>
              </a:gdLst>
              <a:ahLst/>
              <a:cxnLst>
                <a:cxn ang="0">
                  <a:pos x="T0" y="T1"/>
                </a:cxn>
                <a:cxn ang="0">
                  <a:pos x="T2" y="T3"/>
                </a:cxn>
                <a:cxn ang="0">
                  <a:pos x="T4" y="T5"/>
                </a:cxn>
                <a:cxn ang="0">
                  <a:pos x="T6" y="T7"/>
                </a:cxn>
                <a:cxn ang="0">
                  <a:pos x="T8" y="T9"/>
                </a:cxn>
                <a:cxn ang="0">
                  <a:pos x="T10" y="T11"/>
                </a:cxn>
                <a:cxn ang="0">
                  <a:pos x="T12" y="T13"/>
                </a:cxn>
              </a:cxnLst>
              <a:rect l="0" t="0" r="r" b="b"/>
              <a:pathLst>
                <a:path w="5842" h="5152">
                  <a:moveTo>
                    <a:pt x="2920" y="1272"/>
                  </a:moveTo>
                  <a:lnTo>
                    <a:pt x="0" y="2523"/>
                  </a:lnTo>
                  <a:lnTo>
                    <a:pt x="0" y="5151"/>
                  </a:lnTo>
                  <a:lnTo>
                    <a:pt x="2920" y="3901"/>
                  </a:lnTo>
                  <a:lnTo>
                    <a:pt x="5841" y="2649"/>
                  </a:lnTo>
                  <a:lnTo>
                    <a:pt x="5841" y="0"/>
                  </a:lnTo>
                  <a:lnTo>
                    <a:pt x="2920" y="1272"/>
                  </a:lnTo>
                </a:path>
              </a:pathLst>
            </a:custGeom>
            <a:gradFill flip="none" rotWithShape="1">
              <a:gsLst>
                <a:gs pos="0">
                  <a:schemeClr val="tx2">
                    <a:lumMod val="90000"/>
                  </a:schemeClr>
                </a:gs>
                <a:gs pos="23000">
                  <a:schemeClr val="tx2">
                    <a:lumMod val="75000"/>
                  </a:schemeClr>
                </a:gs>
                <a:gs pos="69000">
                  <a:schemeClr val="tx2">
                    <a:lumMod val="25000"/>
                  </a:schemeClr>
                </a:gs>
                <a:gs pos="97000">
                  <a:schemeClr val="tx2">
                    <a:lumMod val="50000"/>
                  </a:schemeClr>
                </a:gs>
              </a:gsLst>
              <a:lin ang="2700000" scaled="1"/>
              <a:tileRect/>
            </a:gradFill>
            <a:ln>
              <a:noFill/>
            </a:ln>
            <a:effectLst/>
            <a:extLst/>
          </p:spPr>
          <p:txBody>
            <a:bodyPr wrap="none" lIns="0" tIns="0" rIns="0" bIns="0" anchor="ctr" anchorCtr="0">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89" name="Freeform 388"/>
            <p:cNvSpPr>
              <a:spLocks noChangeArrowheads="1"/>
            </p:cNvSpPr>
            <p:nvPr/>
          </p:nvSpPr>
          <p:spPr bwMode="auto">
            <a:xfrm rot="1505432">
              <a:off x="1512357" y="77188"/>
              <a:ext cx="833337" cy="359220"/>
            </a:xfrm>
            <a:custGeom>
              <a:avLst/>
              <a:gdLst>
                <a:gd name="T0" fmla="*/ 5841 w 8763"/>
                <a:gd name="T1" fmla="*/ 0 h 3776"/>
                <a:gd name="T2" fmla="*/ 2921 w 8763"/>
                <a:gd name="T3" fmla="*/ 1252 h 3776"/>
                <a:gd name="T4" fmla="*/ 0 w 8763"/>
                <a:gd name="T5" fmla="*/ 2524 h 3776"/>
                <a:gd name="T6" fmla="*/ 2921 w 8763"/>
                <a:gd name="T7" fmla="*/ 3775 h 3776"/>
                <a:gd name="T8" fmla="*/ 5841 w 8763"/>
                <a:gd name="T9" fmla="*/ 2524 h 3776"/>
                <a:gd name="T10" fmla="*/ 8762 w 8763"/>
                <a:gd name="T11" fmla="*/ 1252 h 3776"/>
                <a:gd name="T12" fmla="*/ 5841 w 8763"/>
                <a:gd name="T13" fmla="*/ 0 h 3776"/>
              </a:gdLst>
              <a:ahLst/>
              <a:cxnLst>
                <a:cxn ang="0">
                  <a:pos x="T0" y="T1"/>
                </a:cxn>
                <a:cxn ang="0">
                  <a:pos x="T2" y="T3"/>
                </a:cxn>
                <a:cxn ang="0">
                  <a:pos x="T4" y="T5"/>
                </a:cxn>
                <a:cxn ang="0">
                  <a:pos x="T6" y="T7"/>
                </a:cxn>
                <a:cxn ang="0">
                  <a:pos x="T8" y="T9"/>
                </a:cxn>
                <a:cxn ang="0">
                  <a:pos x="T10" y="T11"/>
                </a:cxn>
                <a:cxn ang="0">
                  <a:pos x="T12" y="T13"/>
                </a:cxn>
              </a:cxnLst>
              <a:rect l="0" t="0" r="r" b="b"/>
              <a:pathLst>
                <a:path w="8763" h="3776">
                  <a:moveTo>
                    <a:pt x="5841" y="0"/>
                  </a:moveTo>
                  <a:lnTo>
                    <a:pt x="2921" y="1252"/>
                  </a:lnTo>
                  <a:lnTo>
                    <a:pt x="0" y="2524"/>
                  </a:lnTo>
                  <a:lnTo>
                    <a:pt x="2921" y="3775"/>
                  </a:lnTo>
                  <a:lnTo>
                    <a:pt x="5841" y="2524"/>
                  </a:lnTo>
                  <a:lnTo>
                    <a:pt x="8762" y="1252"/>
                  </a:lnTo>
                  <a:lnTo>
                    <a:pt x="5841" y="0"/>
                  </a:lnTo>
                </a:path>
              </a:pathLst>
            </a:custGeom>
            <a:gradFill flip="none" rotWithShape="1">
              <a:gsLst>
                <a:gs pos="0">
                  <a:schemeClr val="tx2">
                    <a:lumMod val="90000"/>
                  </a:schemeClr>
                </a:gs>
                <a:gs pos="51000">
                  <a:schemeClr val="tx2">
                    <a:lumMod val="90000"/>
                  </a:schemeClr>
                </a:gs>
                <a:gs pos="83000">
                  <a:schemeClr val="tx2">
                    <a:lumMod val="75000"/>
                  </a:schemeClr>
                </a:gs>
                <a:gs pos="100000">
                  <a:schemeClr val="tx2">
                    <a:lumMod val="75000"/>
                  </a:schemeClr>
                </a:gs>
              </a:gsLst>
              <a:lin ang="5400000" scaled="1"/>
              <a:tileRect/>
            </a:gradFill>
            <a:ln>
              <a:noFill/>
            </a:ln>
            <a:effectLst/>
            <a:extLst/>
          </p:spPr>
          <p:txBody>
            <a:bodyPr wrap="none" lIns="0" tIns="0" rIns="0" bIns="0" anchor="ctr" anchorCtr="0">
              <a:normAutofit/>
            </a:bodyPr>
            <a:lstStyle/>
            <a:p>
              <a:pPr eaLnBrk="1">
                <a:lnSpc>
                  <a:spcPct val="93000"/>
                </a:lnSpc>
                <a:buClr>
                  <a:srgbClr val="000000"/>
                </a:buClr>
                <a:buSzPct val="100000"/>
                <a:buFont typeface="Times New Roman" charset="0"/>
                <a:buNone/>
                <a:defRPr/>
              </a:pPr>
              <a:endParaRPr lang="en-US">
                <a:ea typeface="+mn-ea"/>
                <a:cs typeface="+mn-cs"/>
              </a:endParaRPr>
            </a:p>
          </p:txBody>
        </p:sp>
        <p:grpSp>
          <p:nvGrpSpPr>
            <p:cNvPr id="390" name="Group 389">
              <a:extLst>
                <a:ext uri="{FF2B5EF4-FFF2-40B4-BE49-F238E27FC236}">
                  <a16:creationId xmlns:a16="http://schemas.microsoft.com/office/drawing/2014/main" xmlns="" id="{83FA9BFB-5E52-4408-9578-E5431FCD63DE}"/>
                </a:ext>
              </a:extLst>
            </p:cNvPr>
            <p:cNvGrpSpPr/>
            <p:nvPr/>
          </p:nvGrpSpPr>
          <p:grpSpPr>
            <a:xfrm>
              <a:off x="1614748" y="123689"/>
              <a:ext cx="630670" cy="232160"/>
              <a:chOff x="1614748" y="123689"/>
              <a:chExt cx="630670" cy="232160"/>
            </a:xfrm>
          </p:grpSpPr>
          <p:grpSp>
            <p:nvGrpSpPr>
              <p:cNvPr id="391" name="Group 390">
                <a:extLst>
                  <a:ext uri="{FF2B5EF4-FFF2-40B4-BE49-F238E27FC236}">
                    <a16:creationId xmlns:a16="http://schemas.microsoft.com/office/drawing/2014/main" xmlns="" id="{C04D78EB-F8E2-46BF-B370-C931353679B2}"/>
                  </a:ext>
                </a:extLst>
              </p:cNvPr>
              <p:cNvGrpSpPr/>
              <p:nvPr/>
            </p:nvGrpSpPr>
            <p:grpSpPr>
              <a:xfrm>
                <a:off x="1623648" y="123689"/>
                <a:ext cx="621770" cy="206325"/>
                <a:chOff x="1623648" y="123689"/>
                <a:chExt cx="621770" cy="206325"/>
              </a:xfrm>
            </p:grpSpPr>
            <p:sp>
              <p:nvSpPr>
                <p:cNvPr id="401" name="Freeform 400"/>
                <p:cNvSpPr>
                  <a:spLocks noChangeArrowheads="1"/>
                </p:cNvSpPr>
                <p:nvPr/>
              </p:nvSpPr>
              <p:spPr bwMode="auto">
                <a:xfrm rot="1505432">
                  <a:off x="1623648" y="123689"/>
                  <a:ext cx="98188" cy="50778"/>
                </a:xfrm>
                <a:custGeom>
                  <a:avLst/>
                  <a:gdLst>
                    <a:gd name="T0" fmla="*/ 1022 w 1044"/>
                    <a:gd name="T1" fmla="*/ 333 h 543"/>
                    <a:gd name="T2" fmla="*/ 1022 w 1044"/>
                    <a:gd name="T3" fmla="*/ 333 h 543"/>
                    <a:gd name="T4" fmla="*/ 500 w 1044"/>
                    <a:gd name="T5" fmla="*/ 41 h 543"/>
                    <a:gd name="T6" fmla="*/ 20 w 1044"/>
                    <a:gd name="T7" fmla="*/ 229 h 543"/>
                    <a:gd name="T8" fmla="*/ 542 w 1044"/>
                    <a:gd name="T9" fmla="*/ 521 h 543"/>
                    <a:gd name="T10" fmla="*/ 1022 w 1044"/>
                    <a:gd name="T11" fmla="*/ 333 h 543"/>
                  </a:gdLst>
                  <a:ahLst/>
                  <a:cxnLst>
                    <a:cxn ang="0">
                      <a:pos x="T0" y="T1"/>
                    </a:cxn>
                    <a:cxn ang="0">
                      <a:pos x="T2" y="T3"/>
                    </a:cxn>
                    <a:cxn ang="0">
                      <a:pos x="T4" y="T5"/>
                    </a:cxn>
                    <a:cxn ang="0">
                      <a:pos x="T6" y="T7"/>
                    </a:cxn>
                    <a:cxn ang="0">
                      <a:pos x="T8" y="T9"/>
                    </a:cxn>
                    <a:cxn ang="0">
                      <a:pos x="T10" y="T11"/>
                    </a:cxn>
                  </a:cxnLst>
                  <a:rect l="0" t="0" r="r" b="b"/>
                  <a:pathLst>
                    <a:path w="1044" h="543">
                      <a:moveTo>
                        <a:pt x="1022" y="333"/>
                      </a:moveTo>
                      <a:lnTo>
                        <a:pt x="1022" y="333"/>
                      </a:lnTo>
                      <a:cubicBezTo>
                        <a:pt x="1022" y="187"/>
                        <a:pt x="793" y="62"/>
                        <a:pt x="500" y="41"/>
                      </a:cubicBezTo>
                      <a:cubicBezTo>
                        <a:pt x="229" y="0"/>
                        <a:pt x="0" y="104"/>
                        <a:pt x="20" y="229"/>
                      </a:cubicBezTo>
                      <a:cubicBezTo>
                        <a:pt x="20" y="354"/>
                        <a:pt x="250" y="479"/>
                        <a:pt x="542" y="521"/>
                      </a:cubicBezTo>
                      <a:cubicBezTo>
                        <a:pt x="813" y="542"/>
                        <a:pt x="1043" y="458"/>
                        <a:pt x="1022" y="333"/>
                      </a:cubicBezTo>
                    </a:path>
                  </a:pathLst>
                </a:custGeom>
                <a:solidFill>
                  <a:schemeClr val="tx2"/>
                </a:solidFill>
                <a:ln>
                  <a:noFill/>
                </a:ln>
                <a:effectLst/>
                <a:extLst/>
              </p:spPr>
              <p:txBody>
                <a:bodyPr wrap="none" lIns="0" tIns="0" rIns="0" bIns="0" anchor="ctr" anchorCtr="0">
                  <a:normAutofit fontScale="2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402" name="Freeform 401"/>
                <p:cNvSpPr>
                  <a:spLocks noChangeArrowheads="1"/>
                </p:cNvSpPr>
                <p:nvPr/>
              </p:nvSpPr>
              <p:spPr bwMode="auto">
                <a:xfrm rot="1505432">
                  <a:off x="1726077" y="253907"/>
                  <a:ext cx="99027" cy="51617"/>
                </a:xfrm>
                <a:custGeom>
                  <a:avLst/>
                  <a:gdLst>
                    <a:gd name="T0" fmla="*/ 1022 w 1044"/>
                    <a:gd name="T1" fmla="*/ 313 h 544"/>
                    <a:gd name="T2" fmla="*/ 1022 w 1044"/>
                    <a:gd name="T3" fmla="*/ 313 h 544"/>
                    <a:gd name="T4" fmla="*/ 501 w 1044"/>
                    <a:gd name="T5" fmla="*/ 21 h 544"/>
                    <a:gd name="T6" fmla="*/ 21 w 1044"/>
                    <a:gd name="T7" fmla="*/ 230 h 544"/>
                    <a:gd name="T8" fmla="*/ 542 w 1044"/>
                    <a:gd name="T9" fmla="*/ 522 h 544"/>
                    <a:gd name="T10" fmla="*/ 1022 w 1044"/>
                    <a:gd name="T11" fmla="*/ 313 h 544"/>
                  </a:gdLst>
                  <a:ahLst/>
                  <a:cxnLst>
                    <a:cxn ang="0">
                      <a:pos x="T0" y="T1"/>
                    </a:cxn>
                    <a:cxn ang="0">
                      <a:pos x="T2" y="T3"/>
                    </a:cxn>
                    <a:cxn ang="0">
                      <a:pos x="T4" y="T5"/>
                    </a:cxn>
                    <a:cxn ang="0">
                      <a:pos x="T6" y="T7"/>
                    </a:cxn>
                    <a:cxn ang="0">
                      <a:pos x="T8" y="T9"/>
                    </a:cxn>
                    <a:cxn ang="0">
                      <a:pos x="T10" y="T11"/>
                    </a:cxn>
                  </a:cxnLst>
                  <a:rect l="0" t="0" r="r" b="b"/>
                  <a:pathLst>
                    <a:path w="1044" h="544">
                      <a:moveTo>
                        <a:pt x="1022" y="313"/>
                      </a:moveTo>
                      <a:lnTo>
                        <a:pt x="1022" y="313"/>
                      </a:lnTo>
                      <a:cubicBezTo>
                        <a:pt x="1022" y="188"/>
                        <a:pt x="793" y="63"/>
                        <a:pt x="501" y="21"/>
                      </a:cubicBezTo>
                      <a:cubicBezTo>
                        <a:pt x="230" y="0"/>
                        <a:pt x="0" y="83"/>
                        <a:pt x="21" y="230"/>
                      </a:cubicBezTo>
                      <a:cubicBezTo>
                        <a:pt x="21" y="355"/>
                        <a:pt x="251" y="480"/>
                        <a:pt x="542" y="522"/>
                      </a:cubicBezTo>
                      <a:cubicBezTo>
                        <a:pt x="814" y="543"/>
                        <a:pt x="1043" y="459"/>
                        <a:pt x="1022" y="313"/>
                      </a:cubicBezTo>
                    </a:path>
                  </a:pathLst>
                </a:custGeom>
                <a:solidFill>
                  <a:schemeClr val="tx2"/>
                </a:solidFill>
                <a:ln>
                  <a:noFill/>
                </a:ln>
                <a:effectLst/>
                <a:extLst/>
              </p:spPr>
              <p:txBody>
                <a:bodyPr wrap="none" lIns="0" tIns="0" rIns="0" bIns="0" anchor="ctr" anchorCtr="0">
                  <a:normAutofit fontScale="2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403" name="Freeform 402"/>
                <p:cNvSpPr>
                  <a:spLocks noChangeArrowheads="1"/>
                </p:cNvSpPr>
                <p:nvPr/>
              </p:nvSpPr>
              <p:spPr bwMode="auto">
                <a:xfrm rot="1505432">
                  <a:off x="1763938" y="131722"/>
                  <a:ext cx="97349" cy="50778"/>
                </a:xfrm>
                <a:custGeom>
                  <a:avLst/>
                  <a:gdLst>
                    <a:gd name="T0" fmla="*/ 1022 w 1023"/>
                    <a:gd name="T1" fmla="*/ 313 h 544"/>
                    <a:gd name="T2" fmla="*/ 1022 w 1023"/>
                    <a:gd name="T3" fmla="*/ 313 h 544"/>
                    <a:gd name="T4" fmla="*/ 501 w 1023"/>
                    <a:gd name="T5" fmla="*/ 21 h 544"/>
                    <a:gd name="T6" fmla="*/ 0 w 1023"/>
                    <a:gd name="T7" fmla="*/ 229 h 544"/>
                    <a:gd name="T8" fmla="*/ 521 w 1023"/>
                    <a:gd name="T9" fmla="*/ 500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1"/>
                      </a:cubicBezTo>
                      <a:cubicBezTo>
                        <a:pt x="208" y="0"/>
                        <a:pt x="0" y="83"/>
                        <a:pt x="0" y="229"/>
                      </a:cubicBezTo>
                      <a:cubicBezTo>
                        <a:pt x="0" y="355"/>
                        <a:pt x="250" y="480"/>
                        <a:pt x="521" y="500"/>
                      </a:cubicBezTo>
                      <a:cubicBezTo>
                        <a:pt x="813" y="543"/>
                        <a:pt x="1022" y="459"/>
                        <a:pt x="1022" y="313"/>
                      </a:cubicBezTo>
                    </a:path>
                  </a:pathLst>
                </a:custGeom>
                <a:solidFill>
                  <a:schemeClr val="tx2"/>
                </a:solidFill>
                <a:ln>
                  <a:noFill/>
                </a:ln>
                <a:effectLst/>
                <a:extLst/>
              </p:spPr>
              <p:txBody>
                <a:bodyPr wrap="none" lIns="0" tIns="0" rIns="0" bIns="0" anchor="ctr" anchorCtr="0">
                  <a:normAutofit fontScale="2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404" name="Freeform 403"/>
                <p:cNvSpPr>
                  <a:spLocks noChangeArrowheads="1"/>
                </p:cNvSpPr>
                <p:nvPr/>
              </p:nvSpPr>
              <p:spPr bwMode="auto">
                <a:xfrm rot="1505432">
                  <a:off x="1865962" y="262083"/>
                  <a:ext cx="98188" cy="49099"/>
                </a:xfrm>
                <a:custGeom>
                  <a:avLst/>
                  <a:gdLst>
                    <a:gd name="T0" fmla="*/ 1044 w 1045"/>
                    <a:gd name="T1" fmla="*/ 313 h 522"/>
                    <a:gd name="T2" fmla="*/ 1044 w 1045"/>
                    <a:gd name="T3" fmla="*/ 313 h 522"/>
                    <a:gd name="T4" fmla="*/ 501 w 1045"/>
                    <a:gd name="T5" fmla="*/ 21 h 522"/>
                    <a:gd name="T6" fmla="*/ 21 w 1045"/>
                    <a:gd name="T7" fmla="*/ 208 h 522"/>
                    <a:gd name="T8" fmla="*/ 543 w 1045"/>
                    <a:gd name="T9" fmla="*/ 500 h 522"/>
                    <a:gd name="T10" fmla="*/ 1044 w 1045"/>
                    <a:gd name="T11" fmla="*/ 313 h 522"/>
                  </a:gdLst>
                  <a:ahLst/>
                  <a:cxnLst>
                    <a:cxn ang="0">
                      <a:pos x="T0" y="T1"/>
                    </a:cxn>
                    <a:cxn ang="0">
                      <a:pos x="T2" y="T3"/>
                    </a:cxn>
                    <a:cxn ang="0">
                      <a:pos x="T4" y="T5"/>
                    </a:cxn>
                    <a:cxn ang="0">
                      <a:pos x="T6" y="T7"/>
                    </a:cxn>
                    <a:cxn ang="0">
                      <a:pos x="T8" y="T9"/>
                    </a:cxn>
                    <a:cxn ang="0">
                      <a:pos x="T10" y="T11"/>
                    </a:cxn>
                  </a:cxnLst>
                  <a:rect l="0" t="0" r="r" b="b"/>
                  <a:pathLst>
                    <a:path w="1045" h="522">
                      <a:moveTo>
                        <a:pt x="1044" y="313"/>
                      </a:moveTo>
                      <a:lnTo>
                        <a:pt x="1044" y="313"/>
                      </a:lnTo>
                      <a:cubicBezTo>
                        <a:pt x="1022" y="187"/>
                        <a:pt x="793" y="41"/>
                        <a:pt x="501" y="21"/>
                      </a:cubicBezTo>
                      <a:cubicBezTo>
                        <a:pt x="230" y="0"/>
                        <a:pt x="0" y="83"/>
                        <a:pt x="21" y="208"/>
                      </a:cubicBezTo>
                      <a:cubicBezTo>
                        <a:pt x="21" y="354"/>
                        <a:pt x="271" y="480"/>
                        <a:pt x="543" y="500"/>
                      </a:cubicBezTo>
                      <a:cubicBezTo>
                        <a:pt x="814" y="521"/>
                        <a:pt x="1044" y="438"/>
                        <a:pt x="1044" y="313"/>
                      </a:cubicBezTo>
                    </a:path>
                  </a:pathLst>
                </a:custGeom>
                <a:solidFill>
                  <a:schemeClr val="tx2"/>
                </a:solidFill>
                <a:ln>
                  <a:noFill/>
                </a:ln>
                <a:effectLst/>
                <a:extLst/>
              </p:spPr>
              <p:txBody>
                <a:bodyPr wrap="none" lIns="0" tIns="0" rIns="0" bIns="0" anchor="ctr" anchorCtr="0">
                  <a:normAutofit fontScale="2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405" name="Freeform 404"/>
                <p:cNvSpPr>
                  <a:spLocks noChangeArrowheads="1"/>
                </p:cNvSpPr>
                <p:nvPr/>
              </p:nvSpPr>
              <p:spPr bwMode="auto">
                <a:xfrm rot="1505432">
                  <a:off x="1906566" y="141816"/>
                  <a:ext cx="99027" cy="49099"/>
                </a:xfrm>
                <a:custGeom>
                  <a:avLst/>
                  <a:gdLst>
                    <a:gd name="T0" fmla="*/ 1023 w 1044"/>
                    <a:gd name="T1" fmla="*/ 313 h 522"/>
                    <a:gd name="T2" fmla="*/ 1023 w 1044"/>
                    <a:gd name="T3" fmla="*/ 313 h 522"/>
                    <a:gd name="T4" fmla="*/ 501 w 1044"/>
                    <a:gd name="T5" fmla="*/ 21 h 522"/>
                    <a:gd name="T6" fmla="*/ 0 w 1044"/>
                    <a:gd name="T7" fmla="*/ 208 h 522"/>
                    <a:gd name="T8" fmla="*/ 543 w 1044"/>
                    <a:gd name="T9" fmla="*/ 500 h 522"/>
                    <a:gd name="T10" fmla="*/ 1023 w 1044"/>
                    <a:gd name="T11" fmla="*/ 313 h 522"/>
                  </a:gdLst>
                  <a:ahLst/>
                  <a:cxnLst>
                    <a:cxn ang="0">
                      <a:pos x="T0" y="T1"/>
                    </a:cxn>
                    <a:cxn ang="0">
                      <a:pos x="T2" y="T3"/>
                    </a:cxn>
                    <a:cxn ang="0">
                      <a:pos x="T4" y="T5"/>
                    </a:cxn>
                    <a:cxn ang="0">
                      <a:pos x="T6" y="T7"/>
                    </a:cxn>
                    <a:cxn ang="0">
                      <a:pos x="T8" y="T9"/>
                    </a:cxn>
                    <a:cxn ang="0">
                      <a:pos x="T10" y="T11"/>
                    </a:cxn>
                  </a:cxnLst>
                  <a:rect l="0" t="0" r="r" b="b"/>
                  <a:pathLst>
                    <a:path w="1044" h="522">
                      <a:moveTo>
                        <a:pt x="1023" y="313"/>
                      </a:moveTo>
                      <a:lnTo>
                        <a:pt x="1023" y="313"/>
                      </a:lnTo>
                      <a:cubicBezTo>
                        <a:pt x="1023" y="167"/>
                        <a:pt x="772" y="41"/>
                        <a:pt x="501" y="21"/>
                      </a:cubicBezTo>
                      <a:cubicBezTo>
                        <a:pt x="230" y="0"/>
                        <a:pt x="0" y="83"/>
                        <a:pt x="0" y="208"/>
                      </a:cubicBezTo>
                      <a:cubicBezTo>
                        <a:pt x="21" y="354"/>
                        <a:pt x="250" y="480"/>
                        <a:pt x="543" y="500"/>
                      </a:cubicBezTo>
                      <a:cubicBezTo>
                        <a:pt x="814" y="521"/>
                        <a:pt x="1043" y="438"/>
                        <a:pt x="1023" y="313"/>
                      </a:cubicBezTo>
                    </a:path>
                  </a:pathLst>
                </a:custGeom>
                <a:solidFill>
                  <a:schemeClr val="tx2"/>
                </a:solidFill>
                <a:ln>
                  <a:noFill/>
                </a:ln>
                <a:effectLst/>
                <a:extLst/>
              </p:spPr>
              <p:txBody>
                <a:bodyPr wrap="none" lIns="0" tIns="0" rIns="0" bIns="0" anchor="ctr" anchorCtr="0">
                  <a:normAutofit fontScale="2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406" name="Freeform 405"/>
                <p:cNvSpPr>
                  <a:spLocks noChangeArrowheads="1"/>
                </p:cNvSpPr>
                <p:nvPr/>
              </p:nvSpPr>
              <p:spPr bwMode="auto">
                <a:xfrm rot="1505432">
                  <a:off x="2009874" y="271436"/>
                  <a:ext cx="97349" cy="50778"/>
                </a:xfrm>
                <a:custGeom>
                  <a:avLst/>
                  <a:gdLst>
                    <a:gd name="T0" fmla="*/ 1022 w 1023"/>
                    <a:gd name="T1" fmla="*/ 314 h 544"/>
                    <a:gd name="T2" fmla="*/ 1022 w 1023"/>
                    <a:gd name="T3" fmla="*/ 314 h 544"/>
                    <a:gd name="T4" fmla="*/ 501 w 1023"/>
                    <a:gd name="T5" fmla="*/ 43 h 544"/>
                    <a:gd name="T6" fmla="*/ 0 w 1023"/>
                    <a:gd name="T7" fmla="*/ 230 h 544"/>
                    <a:gd name="T8" fmla="*/ 521 w 1023"/>
                    <a:gd name="T9" fmla="*/ 522 h 544"/>
                    <a:gd name="T10" fmla="*/ 1022 w 1023"/>
                    <a:gd name="T11" fmla="*/ 314 h 544"/>
                  </a:gdLst>
                  <a:ahLst/>
                  <a:cxnLst>
                    <a:cxn ang="0">
                      <a:pos x="T0" y="T1"/>
                    </a:cxn>
                    <a:cxn ang="0">
                      <a:pos x="T2" y="T3"/>
                    </a:cxn>
                    <a:cxn ang="0">
                      <a:pos x="T4" y="T5"/>
                    </a:cxn>
                    <a:cxn ang="0">
                      <a:pos x="T6" y="T7"/>
                    </a:cxn>
                    <a:cxn ang="0">
                      <a:pos x="T8" y="T9"/>
                    </a:cxn>
                    <a:cxn ang="0">
                      <a:pos x="T10" y="T11"/>
                    </a:cxn>
                  </a:cxnLst>
                  <a:rect l="0" t="0" r="r" b="b"/>
                  <a:pathLst>
                    <a:path w="1023" h="544">
                      <a:moveTo>
                        <a:pt x="1022" y="314"/>
                      </a:moveTo>
                      <a:lnTo>
                        <a:pt x="1022" y="314"/>
                      </a:lnTo>
                      <a:cubicBezTo>
                        <a:pt x="1022" y="188"/>
                        <a:pt x="772" y="63"/>
                        <a:pt x="501" y="43"/>
                      </a:cubicBezTo>
                      <a:cubicBezTo>
                        <a:pt x="209" y="0"/>
                        <a:pt x="0" y="84"/>
                        <a:pt x="0" y="230"/>
                      </a:cubicBezTo>
                      <a:cubicBezTo>
                        <a:pt x="21" y="355"/>
                        <a:pt x="250" y="480"/>
                        <a:pt x="521" y="522"/>
                      </a:cubicBezTo>
                      <a:cubicBezTo>
                        <a:pt x="814" y="543"/>
                        <a:pt x="1022" y="460"/>
                        <a:pt x="1022" y="314"/>
                      </a:cubicBezTo>
                    </a:path>
                  </a:pathLst>
                </a:custGeom>
                <a:solidFill>
                  <a:schemeClr val="tx2"/>
                </a:solidFill>
                <a:ln>
                  <a:noFill/>
                </a:ln>
                <a:effectLst/>
                <a:extLst/>
              </p:spPr>
              <p:txBody>
                <a:bodyPr wrap="none" lIns="0" tIns="0" rIns="0" bIns="0" anchor="ctr" anchorCtr="0">
                  <a:normAutofit fontScale="2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407" name="Freeform 406"/>
                <p:cNvSpPr>
                  <a:spLocks noChangeArrowheads="1"/>
                </p:cNvSpPr>
                <p:nvPr/>
              </p:nvSpPr>
              <p:spPr bwMode="auto">
                <a:xfrm rot="1505432">
                  <a:off x="2045260" y="149260"/>
                  <a:ext cx="96509" cy="50778"/>
                </a:xfrm>
                <a:custGeom>
                  <a:avLst/>
                  <a:gdLst>
                    <a:gd name="T0" fmla="*/ 1022 w 1023"/>
                    <a:gd name="T1" fmla="*/ 313 h 544"/>
                    <a:gd name="T2" fmla="*/ 1022 w 1023"/>
                    <a:gd name="T3" fmla="*/ 313 h 544"/>
                    <a:gd name="T4" fmla="*/ 500 w 1023"/>
                    <a:gd name="T5" fmla="*/ 21 h 544"/>
                    <a:gd name="T6" fmla="*/ 0 w 1023"/>
                    <a:gd name="T7" fmla="*/ 209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22" y="188"/>
                        <a:pt x="771" y="63"/>
                        <a:pt x="500" y="21"/>
                      </a:cubicBezTo>
                      <a:cubicBezTo>
                        <a:pt x="208" y="0"/>
                        <a:pt x="0" y="84"/>
                        <a:pt x="0" y="209"/>
                      </a:cubicBezTo>
                      <a:cubicBezTo>
                        <a:pt x="20" y="355"/>
                        <a:pt x="250" y="480"/>
                        <a:pt x="521" y="501"/>
                      </a:cubicBezTo>
                      <a:cubicBezTo>
                        <a:pt x="813" y="543"/>
                        <a:pt x="1022" y="439"/>
                        <a:pt x="1022" y="313"/>
                      </a:cubicBezTo>
                    </a:path>
                  </a:pathLst>
                </a:custGeom>
                <a:solidFill>
                  <a:schemeClr val="tx2"/>
                </a:solidFill>
                <a:ln>
                  <a:noFill/>
                </a:ln>
                <a:effectLst/>
                <a:extLst/>
              </p:spPr>
              <p:txBody>
                <a:bodyPr wrap="none" lIns="0" tIns="0" rIns="0" bIns="0" anchor="ctr" anchorCtr="0">
                  <a:normAutofit fontScale="2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408" name="Freeform 407"/>
                <p:cNvSpPr>
                  <a:spLocks noChangeArrowheads="1"/>
                </p:cNvSpPr>
                <p:nvPr/>
              </p:nvSpPr>
              <p:spPr bwMode="auto">
                <a:xfrm rot="1505432">
                  <a:off x="2148069" y="280915"/>
                  <a:ext cx="97349" cy="49099"/>
                </a:xfrm>
                <a:custGeom>
                  <a:avLst/>
                  <a:gdLst>
                    <a:gd name="T0" fmla="*/ 1022 w 1023"/>
                    <a:gd name="T1" fmla="*/ 313 h 522"/>
                    <a:gd name="T2" fmla="*/ 1022 w 1023"/>
                    <a:gd name="T3" fmla="*/ 313 h 522"/>
                    <a:gd name="T4" fmla="*/ 500 w 1023"/>
                    <a:gd name="T5" fmla="*/ 21 h 522"/>
                    <a:gd name="T6" fmla="*/ 0 w 1023"/>
                    <a:gd name="T7" fmla="*/ 208 h 522"/>
                    <a:gd name="T8" fmla="*/ 522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67"/>
                        <a:pt x="772" y="42"/>
                        <a:pt x="500" y="21"/>
                      </a:cubicBezTo>
                      <a:cubicBezTo>
                        <a:pt x="209" y="0"/>
                        <a:pt x="0" y="84"/>
                        <a:pt x="0" y="208"/>
                      </a:cubicBezTo>
                      <a:cubicBezTo>
                        <a:pt x="21" y="355"/>
                        <a:pt x="250" y="480"/>
                        <a:pt x="522" y="501"/>
                      </a:cubicBezTo>
                      <a:cubicBezTo>
                        <a:pt x="813" y="521"/>
                        <a:pt x="1022" y="438"/>
                        <a:pt x="1022" y="313"/>
                      </a:cubicBezTo>
                    </a:path>
                  </a:pathLst>
                </a:custGeom>
                <a:solidFill>
                  <a:schemeClr val="tx2"/>
                </a:solidFill>
                <a:ln>
                  <a:noFill/>
                </a:ln>
                <a:effectLst/>
                <a:extLst/>
              </p:spPr>
              <p:txBody>
                <a:bodyPr wrap="none" lIns="0" tIns="0" rIns="0" bIns="0" anchor="ctr" anchorCtr="0">
                  <a:normAutofit fontScale="2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grpSp>
          <p:grpSp>
            <p:nvGrpSpPr>
              <p:cNvPr id="392" name="Group 391">
                <a:extLst>
                  <a:ext uri="{FF2B5EF4-FFF2-40B4-BE49-F238E27FC236}">
                    <a16:creationId xmlns:a16="http://schemas.microsoft.com/office/drawing/2014/main" xmlns="" id="{A9048C69-D94F-4186-A491-26E1828F508F}"/>
                  </a:ext>
                </a:extLst>
              </p:cNvPr>
              <p:cNvGrpSpPr/>
              <p:nvPr/>
            </p:nvGrpSpPr>
            <p:grpSpPr>
              <a:xfrm>
                <a:off x="1614748" y="143530"/>
                <a:ext cx="622304" cy="212319"/>
                <a:chOff x="1614748" y="143530"/>
                <a:chExt cx="622304" cy="212319"/>
              </a:xfrm>
            </p:grpSpPr>
            <p:sp>
              <p:nvSpPr>
                <p:cNvPr id="393" name="Freeform 392"/>
                <p:cNvSpPr>
                  <a:spLocks noChangeArrowheads="1"/>
                </p:cNvSpPr>
                <p:nvPr/>
              </p:nvSpPr>
              <p:spPr bwMode="auto">
                <a:xfrm rot="1505432">
                  <a:off x="1614748" y="143530"/>
                  <a:ext cx="96509" cy="56653"/>
                </a:xfrm>
                <a:custGeom>
                  <a:avLst/>
                  <a:gdLst>
                    <a:gd name="T0" fmla="*/ 0 w 1024"/>
                    <a:gd name="T1" fmla="*/ 0 h 606"/>
                    <a:gd name="T2" fmla="*/ 0 w 1024"/>
                    <a:gd name="T3" fmla="*/ 0 h 606"/>
                    <a:gd name="T4" fmla="*/ 522 w 1024"/>
                    <a:gd name="T5" fmla="*/ 292 h 606"/>
                    <a:gd name="T6" fmla="*/ 1002 w 1024"/>
                    <a:gd name="T7" fmla="*/ 104 h 606"/>
                    <a:gd name="T8" fmla="*/ 1023 w 1024"/>
                    <a:gd name="T9" fmla="*/ 396 h 606"/>
                    <a:gd name="T10" fmla="*/ 522 w 1024"/>
                    <a:gd name="T11" fmla="*/ 584 h 606"/>
                    <a:gd name="T12" fmla="*/ 0 w 1024"/>
                    <a:gd name="T13" fmla="*/ 292 h 606"/>
                    <a:gd name="T14" fmla="*/ 0 w 102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4" h="606">
                      <a:moveTo>
                        <a:pt x="0" y="0"/>
                      </a:moveTo>
                      <a:lnTo>
                        <a:pt x="0" y="0"/>
                      </a:lnTo>
                      <a:cubicBezTo>
                        <a:pt x="0" y="125"/>
                        <a:pt x="230" y="250"/>
                        <a:pt x="522" y="292"/>
                      </a:cubicBezTo>
                      <a:cubicBezTo>
                        <a:pt x="793" y="313"/>
                        <a:pt x="1023" y="229"/>
                        <a:pt x="1002" y="104"/>
                      </a:cubicBezTo>
                      <a:cubicBezTo>
                        <a:pt x="1023" y="396"/>
                        <a:pt x="1023" y="396"/>
                        <a:pt x="1023" y="396"/>
                      </a:cubicBezTo>
                      <a:cubicBezTo>
                        <a:pt x="1023" y="521"/>
                        <a:pt x="814" y="605"/>
                        <a:pt x="522" y="584"/>
                      </a:cubicBezTo>
                      <a:cubicBezTo>
                        <a:pt x="251" y="563"/>
                        <a:pt x="22" y="417"/>
                        <a:pt x="0" y="292"/>
                      </a:cubicBezTo>
                      <a:lnTo>
                        <a:pt x="0" y="0"/>
                      </a:lnTo>
                    </a:path>
                  </a:pathLst>
                </a:custGeom>
                <a:solidFill>
                  <a:schemeClr val="tx2">
                    <a:lumMod val="25000"/>
                  </a:schemeClr>
                </a:solidFill>
                <a:ln>
                  <a:noFill/>
                </a:ln>
                <a:effectLst/>
                <a:extLst/>
              </p:spPr>
              <p:txBody>
                <a:bodyPr wrap="none" lIns="0" tIns="0" rIns="0" bIns="0" anchor="ctr" anchorCtr="0">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94" name="Freeform 393"/>
                <p:cNvSpPr>
                  <a:spLocks noChangeArrowheads="1"/>
                </p:cNvSpPr>
                <p:nvPr/>
              </p:nvSpPr>
              <p:spPr bwMode="auto">
                <a:xfrm rot="1505432">
                  <a:off x="1716821" y="274928"/>
                  <a:ext cx="97349" cy="56653"/>
                </a:xfrm>
                <a:custGeom>
                  <a:avLst/>
                  <a:gdLst>
                    <a:gd name="T0" fmla="*/ 0 w 1023"/>
                    <a:gd name="T1" fmla="*/ 0 h 605"/>
                    <a:gd name="T2" fmla="*/ 0 w 1023"/>
                    <a:gd name="T3" fmla="*/ 0 h 605"/>
                    <a:gd name="T4" fmla="*/ 521 w 1023"/>
                    <a:gd name="T5" fmla="*/ 292 h 605"/>
                    <a:gd name="T6" fmla="*/ 1001 w 1023"/>
                    <a:gd name="T7" fmla="*/ 83 h 605"/>
                    <a:gd name="T8" fmla="*/ 1022 w 1023"/>
                    <a:gd name="T9" fmla="*/ 375 h 605"/>
                    <a:gd name="T10" fmla="*/ 521 w 1023"/>
                    <a:gd name="T11" fmla="*/ 584 h 605"/>
                    <a:gd name="T12" fmla="*/ 0 w 1023"/>
                    <a:gd name="T13" fmla="*/ 292 h 605"/>
                    <a:gd name="T14" fmla="*/ 0 w 1023"/>
                    <a:gd name="T15" fmla="*/ 0 h 6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3" h="605">
                      <a:moveTo>
                        <a:pt x="0" y="0"/>
                      </a:moveTo>
                      <a:lnTo>
                        <a:pt x="0" y="0"/>
                      </a:lnTo>
                      <a:cubicBezTo>
                        <a:pt x="0" y="125"/>
                        <a:pt x="230" y="250"/>
                        <a:pt x="521" y="292"/>
                      </a:cubicBezTo>
                      <a:cubicBezTo>
                        <a:pt x="793" y="313"/>
                        <a:pt x="1022" y="229"/>
                        <a:pt x="1001" y="83"/>
                      </a:cubicBezTo>
                      <a:cubicBezTo>
                        <a:pt x="1022" y="375"/>
                        <a:pt x="1022" y="375"/>
                        <a:pt x="1022" y="375"/>
                      </a:cubicBezTo>
                      <a:cubicBezTo>
                        <a:pt x="1022" y="521"/>
                        <a:pt x="814" y="604"/>
                        <a:pt x="521" y="584"/>
                      </a:cubicBezTo>
                      <a:cubicBezTo>
                        <a:pt x="250" y="542"/>
                        <a:pt x="21" y="417"/>
                        <a:pt x="0" y="292"/>
                      </a:cubicBezTo>
                      <a:lnTo>
                        <a:pt x="0" y="0"/>
                      </a:lnTo>
                    </a:path>
                  </a:pathLst>
                </a:custGeom>
                <a:solidFill>
                  <a:schemeClr val="tx2">
                    <a:lumMod val="25000"/>
                  </a:schemeClr>
                </a:solidFill>
                <a:ln>
                  <a:noFill/>
                </a:ln>
                <a:effectLst/>
                <a:extLst/>
              </p:spPr>
              <p:txBody>
                <a:bodyPr wrap="none" lIns="0" tIns="0" rIns="0" bIns="0" anchor="ctr" anchorCtr="0">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95" name="Freeform 394"/>
                <p:cNvSpPr>
                  <a:spLocks noChangeArrowheads="1"/>
                </p:cNvSpPr>
                <p:nvPr/>
              </p:nvSpPr>
              <p:spPr bwMode="auto">
                <a:xfrm rot="1505432">
                  <a:off x="1753181" y="151943"/>
                  <a:ext cx="99027" cy="56653"/>
                </a:xfrm>
                <a:custGeom>
                  <a:avLst/>
                  <a:gdLst>
                    <a:gd name="T0" fmla="*/ 0 w 1044"/>
                    <a:gd name="T1" fmla="*/ 0 h 606"/>
                    <a:gd name="T2" fmla="*/ 0 w 1044"/>
                    <a:gd name="T3" fmla="*/ 0 h 606"/>
                    <a:gd name="T4" fmla="*/ 521 w 1044"/>
                    <a:gd name="T5" fmla="*/ 271 h 606"/>
                    <a:gd name="T6" fmla="*/ 1022 w 1044"/>
                    <a:gd name="T7" fmla="*/ 84 h 606"/>
                    <a:gd name="T8" fmla="*/ 1022 w 1044"/>
                    <a:gd name="T9" fmla="*/ 376 h 606"/>
                    <a:gd name="T10" fmla="*/ 542 w 1044"/>
                    <a:gd name="T11" fmla="*/ 564 h 606"/>
                    <a:gd name="T12" fmla="*/ 21 w 1044"/>
                    <a:gd name="T13" fmla="*/ 293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0" y="126"/>
                        <a:pt x="250" y="251"/>
                        <a:pt x="521" y="271"/>
                      </a:cubicBezTo>
                      <a:cubicBezTo>
                        <a:pt x="813" y="314"/>
                        <a:pt x="1022" y="230"/>
                        <a:pt x="1022" y="84"/>
                      </a:cubicBezTo>
                      <a:cubicBezTo>
                        <a:pt x="1022" y="376"/>
                        <a:pt x="1022" y="376"/>
                        <a:pt x="1022" y="376"/>
                      </a:cubicBezTo>
                      <a:cubicBezTo>
                        <a:pt x="1043" y="522"/>
                        <a:pt x="813" y="605"/>
                        <a:pt x="542" y="564"/>
                      </a:cubicBezTo>
                      <a:cubicBezTo>
                        <a:pt x="250" y="543"/>
                        <a:pt x="21" y="418"/>
                        <a:pt x="21" y="293"/>
                      </a:cubicBezTo>
                      <a:lnTo>
                        <a:pt x="0" y="0"/>
                      </a:lnTo>
                    </a:path>
                  </a:pathLst>
                </a:custGeom>
                <a:solidFill>
                  <a:schemeClr val="tx2">
                    <a:lumMod val="25000"/>
                  </a:schemeClr>
                </a:solidFill>
                <a:ln>
                  <a:noFill/>
                </a:ln>
                <a:effectLst/>
                <a:extLst/>
              </p:spPr>
              <p:txBody>
                <a:bodyPr wrap="none" lIns="0" tIns="0" rIns="0" bIns="0" anchor="ctr" anchorCtr="0">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96" name="Freeform 395"/>
                <p:cNvSpPr>
                  <a:spLocks noChangeArrowheads="1"/>
                </p:cNvSpPr>
                <p:nvPr/>
              </p:nvSpPr>
              <p:spPr bwMode="auto">
                <a:xfrm rot="1505432">
                  <a:off x="1857122" y="280819"/>
                  <a:ext cx="99027" cy="57492"/>
                </a:xfrm>
                <a:custGeom>
                  <a:avLst/>
                  <a:gdLst>
                    <a:gd name="T0" fmla="*/ 0 w 1044"/>
                    <a:gd name="T1" fmla="*/ 0 h 607"/>
                    <a:gd name="T2" fmla="*/ 0 w 1044"/>
                    <a:gd name="T3" fmla="*/ 0 h 607"/>
                    <a:gd name="T4" fmla="*/ 522 w 1044"/>
                    <a:gd name="T5" fmla="*/ 292 h 607"/>
                    <a:gd name="T6" fmla="*/ 1023 w 1044"/>
                    <a:gd name="T7" fmla="*/ 105 h 607"/>
                    <a:gd name="T8" fmla="*/ 1023 w 1044"/>
                    <a:gd name="T9" fmla="*/ 397 h 607"/>
                    <a:gd name="T10" fmla="*/ 543 w 1044"/>
                    <a:gd name="T11" fmla="*/ 584 h 607"/>
                    <a:gd name="T12" fmla="*/ 0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6"/>
                        <a:pt x="250" y="272"/>
                        <a:pt x="522" y="292"/>
                      </a:cubicBezTo>
                      <a:cubicBezTo>
                        <a:pt x="793" y="313"/>
                        <a:pt x="1023" y="230"/>
                        <a:pt x="1023" y="105"/>
                      </a:cubicBezTo>
                      <a:cubicBezTo>
                        <a:pt x="1023" y="397"/>
                        <a:pt x="1023" y="397"/>
                        <a:pt x="1023" y="397"/>
                      </a:cubicBezTo>
                      <a:cubicBezTo>
                        <a:pt x="1043" y="522"/>
                        <a:pt x="814" y="606"/>
                        <a:pt x="543" y="584"/>
                      </a:cubicBezTo>
                      <a:cubicBezTo>
                        <a:pt x="250" y="564"/>
                        <a:pt x="21" y="439"/>
                        <a:pt x="0" y="292"/>
                      </a:cubicBezTo>
                      <a:lnTo>
                        <a:pt x="0" y="0"/>
                      </a:lnTo>
                    </a:path>
                  </a:pathLst>
                </a:custGeom>
                <a:solidFill>
                  <a:schemeClr val="tx2">
                    <a:lumMod val="25000"/>
                  </a:schemeClr>
                </a:solidFill>
                <a:ln>
                  <a:noFill/>
                </a:ln>
                <a:effectLst/>
                <a:extLst/>
              </p:spPr>
              <p:txBody>
                <a:bodyPr wrap="none" lIns="0" tIns="0" rIns="0" bIns="0" anchor="ctr" anchorCtr="0">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97" name="Freeform 396"/>
                <p:cNvSpPr>
                  <a:spLocks noChangeArrowheads="1"/>
                </p:cNvSpPr>
                <p:nvPr/>
              </p:nvSpPr>
              <p:spPr bwMode="auto">
                <a:xfrm rot="1505432">
                  <a:off x="1896423" y="159282"/>
                  <a:ext cx="99027" cy="57492"/>
                </a:xfrm>
                <a:custGeom>
                  <a:avLst/>
                  <a:gdLst>
                    <a:gd name="T0" fmla="*/ 0 w 1044"/>
                    <a:gd name="T1" fmla="*/ 0 h 607"/>
                    <a:gd name="T2" fmla="*/ 0 w 1044"/>
                    <a:gd name="T3" fmla="*/ 0 h 607"/>
                    <a:gd name="T4" fmla="*/ 543 w 1044"/>
                    <a:gd name="T5" fmla="*/ 292 h 607"/>
                    <a:gd name="T6" fmla="*/ 1023 w 1044"/>
                    <a:gd name="T7" fmla="*/ 105 h 607"/>
                    <a:gd name="T8" fmla="*/ 1043 w 1044"/>
                    <a:gd name="T9" fmla="*/ 397 h 607"/>
                    <a:gd name="T10" fmla="*/ 543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0" y="272"/>
                        <a:pt x="543" y="292"/>
                      </a:cubicBezTo>
                      <a:cubicBezTo>
                        <a:pt x="814" y="313"/>
                        <a:pt x="1043" y="230"/>
                        <a:pt x="1023" y="105"/>
                      </a:cubicBezTo>
                      <a:cubicBezTo>
                        <a:pt x="1043" y="397"/>
                        <a:pt x="1043" y="397"/>
                        <a:pt x="1043" y="397"/>
                      </a:cubicBezTo>
                      <a:cubicBezTo>
                        <a:pt x="1043" y="522"/>
                        <a:pt x="835" y="606"/>
                        <a:pt x="543" y="584"/>
                      </a:cubicBezTo>
                      <a:cubicBezTo>
                        <a:pt x="272" y="563"/>
                        <a:pt x="21" y="439"/>
                        <a:pt x="21" y="292"/>
                      </a:cubicBezTo>
                      <a:lnTo>
                        <a:pt x="0" y="0"/>
                      </a:lnTo>
                    </a:path>
                  </a:pathLst>
                </a:custGeom>
                <a:solidFill>
                  <a:schemeClr val="tx2">
                    <a:lumMod val="25000"/>
                  </a:schemeClr>
                </a:solidFill>
                <a:ln>
                  <a:noFill/>
                </a:ln>
                <a:effectLst/>
                <a:extLst/>
              </p:spPr>
              <p:txBody>
                <a:bodyPr wrap="none" lIns="0" tIns="0" rIns="0" bIns="0" anchor="ctr" anchorCtr="0">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98" name="Freeform 397"/>
                <p:cNvSpPr>
                  <a:spLocks noChangeArrowheads="1"/>
                </p:cNvSpPr>
                <p:nvPr/>
              </p:nvSpPr>
              <p:spPr bwMode="auto">
                <a:xfrm rot="1505432">
                  <a:off x="1999473" y="290478"/>
                  <a:ext cx="99027" cy="57492"/>
                </a:xfrm>
                <a:custGeom>
                  <a:avLst/>
                  <a:gdLst>
                    <a:gd name="T0" fmla="*/ 0 w 1044"/>
                    <a:gd name="T1" fmla="*/ 0 h 606"/>
                    <a:gd name="T2" fmla="*/ 0 w 1044"/>
                    <a:gd name="T3" fmla="*/ 0 h 606"/>
                    <a:gd name="T4" fmla="*/ 521 w 1044"/>
                    <a:gd name="T5" fmla="*/ 292 h 606"/>
                    <a:gd name="T6" fmla="*/ 1022 w 1044"/>
                    <a:gd name="T7" fmla="*/ 84 h 606"/>
                    <a:gd name="T8" fmla="*/ 1043 w 1044"/>
                    <a:gd name="T9" fmla="*/ 375 h 606"/>
                    <a:gd name="T10" fmla="*/ 543 w 1044"/>
                    <a:gd name="T11" fmla="*/ 584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92"/>
                      </a:cubicBezTo>
                      <a:cubicBezTo>
                        <a:pt x="814" y="313"/>
                        <a:pt x="1022" y="230"/>
                        <a:pt x="1022" y="84"/>
                      </a:cubicBezTo>
                      <a:cubicBezTo>
                        <a:pt x="1043" y="375"/>
                        <a:pt x="1043" y="375"/>
                        <a:pt x="1043" y="375"/>
                      </a:cubicBezTo>
                      <a:cubicBezTo>
                        <a:pt x="1043" y="521"/>
                        <a:pt x="814" y="605"/>
                        <a:pt x="543" y="584"/>
                      </a:cubicBezTo>
                      <a:cubicBezTo>
                        <a:pt x="271" y="542"/>
                        <a:pt x="21" y="417"/>
                        <a:pt x="21" y="292"/>
                      </a:cubicBezTo>
                      <a:lnTo>
                        <a:pt x="0" y="0"/>
                      </a:lnTo>
                    </a:path>
                  </a:pathLst>
                </a:custGeom>
                <a:solidFill>
                  <a:schemeClr val="tx2">
                    <a:lumMod val="25000"/>
                  </a:schemeClr>
                </a:solidFill>
                <a:ln>
                  <a:noFill/>
                </a:ln>
                <a:effectLst/>
                <a:extLst/>
              </p:spPr>
              <p:txBody>
                <a:bodyPr wrap="none" lIns="0" tIns="0" rIns="0" bIns="0" anchor="ctr" anchorCtr="0">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99" name="Freeform 398"/>
                <p:cNvSpPr>
                  <a:spLocks noChangeArrowheads="1"/>
                </p:cNvSpPr>
                <p:nvPr/>
              </p:nvSpPr>
              <p:spPr bwMode="auto">
                <a:xfrm rot="1505432">
                  <a:off x="2034998" y="167260"/>
                  <a:ext cx="99027" cy="59171"/>
                </a:xfrm>
                <a:custGeom>
                  <a:avLst/>
                  <a:gdLst>
                    <a:gd name="T0" fmla="*/ 0 w 1043"/>
                    <a:gd name="T1" fmla="*/ 0 h 627"/>
                    <a:gd name="T2" fmla="*/ 0 w 1043"/>
                    <a:gd name="T3" fmla="*/ 0 h 627"/>
                    <a:gd name="T4" fmla="*/ 521 w 1043"/>
                    <a:gd name="T5" fmla="*/ 292 h 627"/>
                    <a:gd name="T6" fmla="*/ 1022 w 1043"/>
                    <a:gd name="T7" fmla="*/ 104 h 627"/>
                    <a:gd name="T8" fmla="*/ 1042 w 1043"/>
                    <a:gd name="T9" fmla="*/ 397 h 627"/>
                    <a:gd name="T10" fmla="*/ 542 w 1043"/>
                    <a:gd name="T11" fmla="*/ 584 h 627"/>
                    <a:gd name="T12" fmla="*/ 20 w 1043"/>
                    <a:gd name="T13" fmla="*/ 292 h 627"/>
                    <a:gd name="T14" fmla="*/ 0 w 1043"/>
                    <a:gd name="T15" fmla="*/ 0 h 6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3" h="627">
                      <a:moveTo>
                        <a:pt x="0" y="0"/>
                      </a:moveTo>
                      <a:lnTo>
                        <a:pt x="0" y="0"/>
                      </a:lnTo>
                      <a:cubicBezTo>
                        <a:pt x="20" y="146"/>
                        <a:pt x="250" y="271"/>
                        <a:pt x="521" y="292"/>
                      </a:cubicBezTo>
                      <a:cubicBezTo>
                        <a:pt x="813" y="334"/>
                        <a:pt x="1022" y="230"/>
                        <a:pt x="1022" y="104"/>
                      </a:cubicBezTo>
                      <a:cubicBezTo>
                        <a:pt x="1042" y="397"/>
                        <a:pt x="1042" y="397"/>
                        <a:pt x="1042" y="397"/>
                      </a:cubicBezTo>
                      <a:cubicBezTo>
                        <a:pt x="1042" y="521"/>
                        <a:pt x="813" y="626"/>
                        <a:pt x="542" y="584"/>
                      </a:cubicBezTo>
                      <a:cubicBezTo>
                        <a:pt x="271" y="563"/>
                        <a:pt x="20" y="438"/>
                        <a:pt x="20" y="292"/>
                      </a:cubicBezTo>
                      <a:lnTo>
                        <a:pt x="0" y="0"/>
                      </a:lnTo>
                    </a:path>
                  </a:pathLst>
                </a:custGeom>
                <a:solidFill>
                  <a:schemeClr val="tx2">
                    <a:lumMod val="25000"/>
                  </a:schemeClr>
                </a:solidFill>
                <a:ln>
                  <a:noFill/>
                </a:ln>
                <a:effectLst/>
                <a:extLst/>
              </p:spPr>
              <p:txBody>
                <a:bodyPr wrap="none" lIns="0" tIns="0" rIns="0" bIns="0" anchor="ctr" anchorCtr="0">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400" name="Freeform 399"/>
                <p:cNvSpPr>
                  <a:spLocks noChangeArrowheads="1"/>
                </p:cNvSpPr>
                <p:nvPr/>
              </p:nvSpPr>
              <p:spPr bwMode="auto">
                <a:xfrm rot="1505432">
                  <a:off x="2138025" y="298357"/>
                  <a:ext cx="99027" cy="57492"/>
                </a:xfrm>
                <a:custGeom>
                  <a:avLst/>
                  <a:gdLst>
                    <a:gd name="T0" fmla="*/ 0 w 1044"/>
                    <a:gd name="T1" fmla="*/ 0 h 607"/>
                    <a:gd name="T2" fmla="*/ 0 w 1044"/>
                    <a:gd name="T3" fmla="*/ 0 h 607"/>
                    <a:gd name="T4" fmla="*/ 522 w 1044"/>
                    <a:gd name="T5" fmla="*/ 293 h 607"/>
                    <a:gd name="T6" fmla="*/ 1022 w 1044"/>
                    <a:gd name="T7" fmla="*/ 105 h 607"/>
                    <a:gd name="T8" fmla="*/ 1022 w 1044"/>
                    <a:gd name="T9" fmla="*/ 397 h 607"/>
                    <a:gd name="T10" fmla="*/ 542 w 1044"/>
                    <a:gd name="T11" fmla="*/ 584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7"/>
                        <a:pt x="250" y="272"/>
                        <a:pt x="522" y="293"/>
                      </a:cubicBezTo>
                      <a:cubicBezTo>
                        <a:pt x="813" y="313"/>
                        <a:pt x="1022" y="230"/>
                        <a:pt x="1022" y="105"/>
                      </a:cubicBezTo>
                      <a:cubicBezTo>
                        <a:pt x="1022" y="397"/>
                        <a:pt x="1022" y="397"/>
                        <a:pt x="1022" y="397"/>
                      </a:cubicBezTo>
                      <a:cubicBezTo>
                        <a:pt x="1043" y="522"/>
                        <a:pt x="813" y="606"/>
                        <a:pt x="542" y="584"/>
                      </a:cubicBezTo>
                      <a:cubicBezTo>
                        <a:pt x="250" y="564"/>
                        <a:pt x="21" y="439"/>
                        <a:pt x="21" y="293"/>
                      </a:cubicBezTo>
                      <a:lnTo>
                        <a:pt x="0" y="0"/>
                      </a:lnTo>
                    </a:path>
                  </a:pathLst>
                </a:custGeom>
                <a:solidFill>
                  <a:schemeClr val="tx2">
                    <a:lumMod val="25000"/>
                  </a:schemeClr>
                </a:solidFill>
                <a:ln>
                  <a:noFill/>
                </a:ln>
                <a:effectLst/>
                <a:extLst/>
              </p:spPr>
              <p:txBody>
                <a:bodyPr wrap="none" lIns="0" tIns="0" rIns="0" bIns="0" anchor="ctr" anchorCtr="0">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grpSp>
        </p:grpSp>
      </p:grpSp>
      <p:grpSp>
        <p:nvGrpSpPr>
          <p:cNvPr id="409" name="Group 408">
            <a:extLst>
              <a:ext uri="{FF2B5EF4-FFF2-40B4-BE49-F238E27FC236}">
                <a16:creationId xmlns:a16="http://schemas.microsoft.com/office/drawing/2014/main" xmlns="" id="{E49228EA-649C-4991-9F72-F337F5CC12A8}"/>
              </a:ext>
            </a:extLst>
          </p:cNvPr>
          <p:cNvGrpSpPr/>
          <p:nvPr/>
        </p:nvGrpSpPr>
        <p:grpSpPr>
          <a:xfrm>
            <a:off x="316129" y="-16788"/>
            <a:ext cx="769635" cy="911628"/>
            <a:chOff x="316129" y="-16788"/>
            <a:chExt cx="769635" cy="911628"/>
          </a:xfrm>
        </p:grpSpPr>
        <p:sp>
          <p:nvSpPr>
            <p:cNvPr id="410" name="Freeform 409"/>
            <p:cNvSpPr>
              <a:spLocks noChangeArrowheads="1"/>
            </p:cNvSpPr>
            <p:nvPr/>
          </p:nvSpPr>
          <p:spPr bwMode="auto">
            <a:xfrm rot="3372862">
              <a:off x="504575" y="372405"/>
              <a:ext cx="555558" cy="489311"/>
            </a:xfrm>
            <a:custGeom>
              <a:avLst/>
              <a:gdLst>
                <a:gd name="T0" fmla="*/ 2920 w 5842"/>
                <a:gd name="T1" fmla="*/ 1272 h 5152"/>
                <a:gd name="T2" fmla="*/ 0 w 5842"/>
                <a:gd name="T3" fmla="*/ 2523 h 5152"/>
                <a:gd name="T4" fmla="*/ 0 w 5842"/>
                <a:gd name="T5" fmla="*/ 5151 h 5152"/>
                <a:gd name="T6" fmla="*/ 2920 w 5842"/>
                <a:gd name="T7" fmla="*/ 3901 h 5152"/>
                <a:gd name="T8" fmla="*/ 5841 w 5842"/>
                <a:gd name="T9" fmla="*/ 2649 h 5152"/>
                <a:gd name="T10" fmla="*/ 5841 w 5842"/>
                <a:gd name="T11" fmla="*/ 0 h 5152"/>
                <a:gd name="T12" fmla="*/ 2920 w 5842"/>
                <a:gd name="T13" fmla="*/ 1272 h 5152"/>
              </a:gdLst>
              <a:ahLst/>
              <a:cxnLst>
                <a:cxn ang="0">
                  <a:pos x="T0" y="T1"/>
                </a:cxn>
                <a:cxn ang="0">
                  <a:pos x="T2" y="T3"/>
                </a:cxn>
                <a:cxn ang="0">
                  <a:pos x="T4" y="T5"/>
                </a:cxn>
                <a:cxn ang="0">
                  <a:pos x="T6" y="T7"/>
                </a:cxn>
                <a:cxn ang="0">
                  <a:pos x="T8" y="T9"/>
                </a:cxn>
                <a:cxn ang="0">
                  <a:pos x="T10" y="T11"/>
                </a:cxn>
                <a:cxn ang="0">
                  <a:pos x="T12" y="T13"/>
                </a:cxn>
              </a:cxnLst>
              <a:rect l="0" t="0" r="r" b="b"/>
              <a:pathLst>
                <a:path w="5842" h="5152">
                  <a:moveTo>
                    <a:pt x="2920" y="1272"/>
                  </a:moveTo>
                  <a:lnTo>
                    <a:pt x="0" y="2523"/>
                  </a:lnTo>
                  <a:lnTo>
                    <a:pt x="0" y="5151"/>
                  </a:lnTo>
                  <a:lnTo>
                    <a:pt x="2920" y="3901"/>
                  </a:lnTo>
                  <a:lnTo>
                    <a:pt x="5841" y="2649"/>
                  </a:lnTo>
                  <a:lnTo>
                    <a:pt x="5841" y="0"/>
                  </a:lnTo>
                  <a:lnTo>
                    <a:pt x="2920" y="1272"/>
                  </a:lnTo>
                </a:path>
              </a:pathLst>
            </a:custGeom>
            <a:gradFill flip="none" rotWithShape="1">
              <a:gsLst>
                <a:gs pos="0">
                  <a:schemeClr val="tx2">
                    <a:lumMod val="10000"/>
                  </a:schemeClr>
                </a:gs>
                <a:gs pos="48000">
                  <a:schemeClr val="tx2">
                    <a:lumMod val="50000"/>
                  </a:schemeClr>
                </a:gs>
                <a:gs pos="100000">
                  <a:schemeClr val="tx2">
                    <a:lumMod val="50000"/>
                  </a:schemeClr>
                </a:gs>
              </a:gsLst>
              <a:lin ang="16200000" scaled="1"/>
              <a:tileRect/>
            </a:gradFill>
            <a:ln>
              <a:noFill/>
            </a:ln>
            <a:effectLst/>
            <a:extLst/>
          </p:spPr>
          <p:txBody>
            <a:bodyPr wrap="none" lIns="0" tIns="0" rIns="0" bIns="0" anchor="ctr" anchorCtr="0">
              <a:normAutofit/>
            </a:bodyPr>
            <a:lstStyle/>
            <a:p>
              <a:pPr eaLnBrk="1">
                <a:lnSpc>
                  <a:spcPct val="93000"/>
                </a:lnSpc>
                <a:buClr>
                  <a:srgbClr val="000000"/>
                </a:buClr>
                <a:buSzPct val="100000"/>
                <a:buFont typeface="Times New Roman" charset="0"/>
                <a:buNone/>
                <a:defRPr/>
              </a:pPr>
              <a:endParaRPr lang="en-US">
                <a:ea typeface="+mn-ea"/>
                <a:cs typeface="+mn-cs"/>
              </a:endParaRPr>
            </a:p>
          </p:txBody>
        </p:sp>
        <p:grpSp>
          <p:nvGrpSpPr>
            <p:cNvPr id="411" name="Group 410">
              <a:extLst>
                <a:ext uri="{FF2B5EF4-FFF2-40B4-BE49-F238E27FC236}">
                  <a16:creationId xmlns:a16="http://schemas.microsoft.com/office/drawing/2014/main" xmlns="" id="{546921C7-5DCE-42D7-8AAD-F37F087E9E6E}"/>
                </a:ext>
              </a:extLst>
            </p:cNvPr>
            <p:cNvGrpSpPr/>
            <p:nvPr/>
          </p:nvGrpSpPr>
          <p:grpSpPr>
            <a:xfrm>
              <a:off x="316129" y="-16788"/>
              <a:ext cx="769635" cy="833337"/>
              <a:chOff x="316129" y="-16788"/>
              <a:chExt cx="769635" cy="833337"/>
            </a:xfrm>
          </p:grpSpPr>
          <p:sp>
            <p:nvSpPr>
              <p:cNvPr id="412" name="Freeform 411"/>
              <p:cNvSpPr>
                <a:spLocks noChangeArrowheads="1"/>
              </p:cNvSpPr>
              <p:nvPr/>
            </p:nvSpPr>
            <p:spPr bwMode="auto">
              <a:xfrm rot="3372862">
                <a:off x="361885" y="119483"/>
                <a:ext cx="277779" cy="369292"/>
              </a:xfrm>
              <a:custGeom>
                <a:avLst/>
                <a:gdLst>
                  <a:gd name="T0" fmla="*/ 2921 w 2922"/>
                  <a:gd name="T1" fmla="*/ 3879 h 3880"/>
                  <a:gd name="T2" fmla="*/ 0 w 2922"/>
                  <a:gd name="T3" fmla="*/ 2629 h 3880"/>
                  <a:gd name="T4" fmla="*/ 0 w 2922"/>
                  <a:gd name="T5" fmla="*/ 0 h 3880"/>
                  <a:gd name="T6" fmla="*/ 2921 w 2922"/>
                  <a:gd name="T7" fmla="*/ 1251 h 3880"/>
                  <a:gd name="T8" fmla="*/ 2921 w 2922"/>
                  <a:gd name="T9" fmla="*/ 3879 h 3880"/>
                </a:gdLst>
                <a:ahLst/>
                <a:cxnLst>
                  <a:cxn ang="0">
                    <a:pos x="T0" y="T1"/>
                  </a:cxn>
                  <a:cxn ang="0">
                    <a:pos x="T2" y="T3"/>
                  </a:cxn>
                  <a:cxn ang="0">
                    <a:pos x="T4" y="T5"/>
                  </a:cxn>
                  <a:cxn ang="0">
                    <a:pos x="T6" y="T7"/>
                  </a:cxn>
                  <a:cxn ang="0">
                    <a:pos x="T8" y="T9"/>
                  </a:cxn>
                </a:cxnLst>
                <a:rect l="0" t="0" r="r" b="b"/>
                <a:pathLst>
                  <a:path w="2922" h="3880">
                    <a:moveTo>
                      <a:pt x="2921" y="3879"/>
                    </a:moveTo>
                    <a:lnTo>
                      <a:pt x="0" y="2629"/>
                    </a:lnTo>
                    <a:lnTo>
                      <a:pt x="0" y="0"/>
                    </a:lnTo>
                    <a:lnTo>
                      <a:pt x="2921" y="1251"/>
                    </a:lnTo>
                    <a:lnTo>
                      <a:pt x="2921" y="3879"/>
                    </a:lnTo>
                  </a:path>
                </a:pathLst>
              </a:custGeom>
              <a:gradFill flip="none" rotWithShape="1">
                <a:gsLst>
                  <a:gs pos="0">
                    <a:schemeClr val="tx2">
                      <a:lumMod val="75000"/>
                    </a:schemeClr>
                  </a:gs>
                  <a:gs pos="46000">
                    <a:schemeClr val="tx2">
                      <a:lumMod val="50000"/>
                    </a:schemeClr>
                  </a:gs>
                  <a:gs pos="100000">
                    <a:schemeClr val="tx2">
                      <a:lumMod val="25000"/>
                    </a:schemeClr>
                  </a:gs>
                </a:gsLst>
                <a:path path="circle">
                  <a:fillToRect l="50000" t="130000" r="50000" b="-30000"/>
                </a:path>
                <a:tileRect/>
              </a:gradFill>
              <a:ln>
                <a:noFill/>
              </a:ln>
              <a:effectLst/>
              <a:extLst/>
            </p:spPr>
            <p:txBody>
              <a:bodyPr wrap="none" lIns="0" tIns="0" rIns="0" bIns="0" anchor="ctr" anchorCtr="0">
                <a:normAutofit/>
              </a:bodyPr>
              <a:lstStyle/>
              <a:p>
                <a:pPr eaLnBrk="1">
                  <a:lnSpc>
                    <a:spcPct val="93000"/>
                  </a:lnSpc>
                  <a:buClr>
                    <a:srgbClr val="000000"/>
                  </a:buClr>
                  <a:buSzPct val="100000"/>
                  <a:buFont typeface="Times New Roman" charset="0"/>
                  <a:buNone/>
                  <a:defRPr/>
                </a:pPr>
                <a:endParaRPr lang="en-US">
                  <a:ea typeface="+mn-ea"/>
                  <a:cs typeface="+mn-cs"/>
                </a:endParaRPr>
              </a:p>
            </p:txBody>
          </p:sp>
          <p:grpSp>
            <p:nvGrpSpPr>
              <p:cNvPr id="413" name="Group 412">
                <a:extLst>
                  <a:ext uri="{FF2B5EF4-FFF2-40B4-BE49-F238E27FC236}">
                    <a16:creationId xmlns:a16="http://schemas.microsoft.com/office/drawing/2014/main" xmlns="" id="{12272FDB-4495-4DE7-80BD-891D57E23FE2}"/>
                  </a:ext>
                </a:extLst>
              </p:cNvPr>
              <p:cNvGrpSpPr/>
              <p:nvPr/>
            </p:nvGrpSpPr>
            <p:grpSpPr>
              <a:xfrm>
                <a:off x="645038" y="-16788"/>
                <a:ext cx="440726" cy="833337"/>
                <a:chOff x="645038" y="-16788"/>
                <a:chExt cx="440726" cy="833337"/>
              </a:xfrm>
            </p:grpSpPr>
            <p:sp>
              <p:nvSpPr>
                <p:cNvPr id="414" name="Freeform 413"/>
                <p:cNvSpPr>
                  <a:spLocks noChangeArrowheads="1"/>
                </p:cNvSpPr>
                <p:nvPr/>
              </p:nvSpPr>
              <p:spPr bwMode="auto">
                <a:xfrm rot="3372862">
                  <a:off x="440520" y="220271"/>
                  <a:ext cx="833337" cy="359220"/>
                </a:xfrm>
                <a:custGeom>
                  <a:avLst/>
                  <a:gdLst>
                    <a:gd name="T0" fmla="*/ 5841 w 8763"/>
                    <a:gd name="T1" fmla="*/ 0 h 3776"/>
                    <a:gd name="T2" fmla="*/ 2921 w 8763"/>
                    <a:gd name="T3" fmla="*/ 1252 h 3776"/>
                    <a:gd name="T4" fmla="*/ 0 w 8763"/>
                    <a:gd name="T5" fmla="*/ 2524 h 3776"/>
                    <a:gd name="T6" fmla="*/ 2921 w 8763"/>
                    <a:gd name="T7" fmla="*/ 3775 h 3776"/>
                    <a:gd name="T8" fmla="*/ 5841 w 8763"/>
                    <a:gd name="T9" fmla="*/ 2524 h 3776"/>
                    <a:gd name="T10" fmla="*/ 8762 w 8763"/>
                    <a:gd name="T11" fmla="*/ 1252 h 3776"/>
                    <a:gd name="T12" fmla="*/ 5841 w 8763"/>
                    <a:gd name="T13" fmla="*/ 0 h 3776"/>
                  </a:gdLst>
                  <a:ahLst/>
                  <a:cxnLst>
                    <a:cxn ang="0">
                      <a:pos x="T0" y="T1"/>
                    </a:cxn>
                    <a:cxn ang="0">
                      <a:pos x="T2" y="T3"/>
                    </a:cxn>
                    <a:cxn ang="0">
                      <a:pos x="T4" y="T5"/>
                    </a:cxn>
                    <a:cxn ang="0">
                      <a:pos x="T6" y="T7"/>
                    </a:cxn>
                    <a:cxn ang="0">
                      <a:pos x="T8" y="T9"/>
                    </a:cxn>
                    <a:cxn ang="0">
                      <a:pos x="T10" y="T11"/>
                    </a:cxn>
                    <a:cxn ang="0">
                      <a:pos x="T12" y="T13"/>
                    </a:cxn>
                  </a:cxnLst>
                  <a:rect l="0" t="0" r="r" b="b"/>
                  <a:pathLst>
                    <a:path w="8763" h="3776">
                      <a:moveTo>
                        <a:pt x="5841" y="0"/>
                      </a:moveTo>
                      <a:lnTo>
                        <a:pt x="2921" y="1252"/>
                      </a:lnTo>
                      <a:lnTo>
                        <a:pt x="0" y="2524"/>
                      </a:lnTo>
                      <a:lnTo>
                        <a:pt x="2921" y="3775"/>
                      </a:lnTo>
                      <a:lnTo>
                        <a:pt x="5841" y="2524"/>
                      </a:lnTo>
                      <a:lnTo>
                        <a:pt x="8762" y="1252"/>
                      </a:lnTo>
                      <a:lnTo>
                        <a:pt x="5841" y="0"/>
                      </a:lnTo>
                    </a:path>
                  </a:pathLst>
                </a:custGeom>
                <a:gradFill flip="none" rotWithShape="1">
                  <a:gsLst>
                    <a:gs pos="0">
                      <a:schemeClr val="tx2"/>
                    </a:gs>
                    <a:gs pos="59000">
                      <a:schemeClr val="tx2">
                        <a:lumMod val="90000"/>
                      </a:schemeClr>
                    </a:gs>
                    <a:gs pos="83000">
                      <a:schemeClr val="tx2">
                        <a:lumMod val="75000"/>
                      </a:schemeClr>
                    </a:gs>
                    <a:gs pos="100000">
                      <a:schemeClr val="tx2">
                        <a:lumMod val="75000"/>
                      </a:schemeClr>
                    </a:gs>
                  </a:gsLst>
                  <a:lin ang="5400000" scaled="1"/>
                  <a:tileRect/>
                </a:gradFill>
                <a:ln>
                  <a:noFill/>
                </a:ln>
                <a:effectLst/>
                <a:extLst/>
              </p:spPr>
              <p:txBody>
                <a:bodyPr wrap="none" lIns="0" tIns="0" rIns="0" bIns="0" anchor="ctr" anchorCtr="0">
                  <a:normAutofit/>
                </a:bodyPr>
                <a:lstStyle/>
                <a:p>
                  <a:pPr eaLnBrk="1">
                    <a:lnSpc>
                      <a:spcPct val="93000"/>
                    </a:lnSpc>
                    <a:buClr>
                      <a:srgbClr val="000000"/>
                    </a:buClr>
                    <a:buSzPct val="100000"/>
                    <a:buFont typeface="Times New Roman" charset="0"/>
                    <a:buNone/>
                    <a:defRPr/>
                  </a:pPr>
                  <a:endParaRPr lang="en-US">
                    <a:ea typeface="+mn-ea"/>
                    <a:cs typeface="+mn-cs"/>
                  </a:endParaRPr>
                </a:p>
              </p:txBody>
            </p:sp>
            <p:grpSp>
              <p:nvGrpSpPr>
                <p:cNvPr id="415" name="Group 414">
                  <a:extLst>
                    <a:ext uri="{FF2B5EF4-FFF2-40B4-BE49-F238E27FC236}">
                      <a16:creationId xmlns:a16="http://schemas.microsoft.com/office/drawing/2014/main" xmlns="" id="{2E91FAF6-6B6A-4895-A568-004D0BC21EFA}"/>
                    </a:ext>
                  </a:extLst>
                </p:cNvPr>
                <p:cNvGrpSpPr/>
                <p:nvPr/>
              </p:nvGrpSpPr>
              <p:grpSpPr>
                <a:xfrm>
                  <a:off x="645038" y="126103"/>
                  <a:ext cx="440726" cy="517098"/>
                  <a:chOff x="645038" y="126103"/>
                  <a:chExt cx="440726" cy="517098"/>
                </a:xfrm>
              </p:grpSpPr>
              <p:grpSp>
                <p:nvGrpSpPr>
                  <p:cNvPr id="416" name="Group 415">
                    <a:extLst>
                      <a:ext uri="{FF2B5EF4-FFF2-40B4-BE49-F238E27FC236}">
                        <a16:creationId xmlns:a16="http://schemas.microsoft.com/office/drawing/2014/main" xmlns="" id="{379831B6-8E0B-420F-B430-68BF5CE8CDAE}"/>
                      </a:ext>
                    </a:extLst>
                  </p:cNvPr>
                  <p:cNvGrpSpPr/>
                  <p:nvPr/>
                </p:nvGrpSpPr>
                <p:grpSpPr>
                  <a:xfrm>
                    <a:off x="668087" y="126103"/>
                    <a:ext cx="417677" cy="502494"/>
                    <a:chOff x="668087" y="126103"/>
                    <a:chExt cx="417677" cy="502494"/>
                  </a:xfrm>
                </p:grpSpPr>
                <p:sp>
                  <p:nvSpPr>
                    <p:cNvPr id="426" name="Freeform 425"/>
                    <p:cNvSpPr>
                      <a:spLocks noChangeArrowheads="1"/>
                    </p:cNvSpPr>
                    <p:nvPr/>
                  </p:nvSpPr>
                  <p:spPr bwMode="auto">
                    <a:xfrm rot="3372862">
                      <a:off x="644382" y="149808"/>
                      <a:ext cx="98188" cy="50778"/>
                    </a:xfrm>
                    <a:custGeom>
                      <a:avLst/>
                      <a:gdLst>
                        <a:gd name="T0" fmla="*/ 1022 w 1044"/>
                        <a:gd name="T1" fmla="*/ 333 h 543"/>
                        <a:gd name="T2" fmla="*/ 1022 w 1044"/>
                        <a:gd name="T3" fmla="*/ 333 h 543"/>
                        <a:gd name="T4" fmla="*/ 500 w 1044"/>
                        <a:gd name="T5" fmla="*/ 41 h 543"/>
                        <a:gd name="T6" fmla="*/ 20 w 1044"/>
                        <a:gd name="T7" fmla="*/ 229 h 543"/>
                        <a:gd name="T8" fmla="*/ 542 w 1044"/>
                        <a:gd name="T9" fmla="*/ 521 h 543"/>
                        <a:gd name="T10" fmla="*/ 1022 w 1044"/>
                        <a:gd name="T11" fmla="*/ 333 h 543"/>
                      </a:gdLst>
                      <a:ahLst/>
                      <a:cxnLst>
                        <a:cxn ang="0">
                          <a:pos x="T0" y="T1"/>
                        </a:cxn>
                        <a:cxn ang="0">
                          <a:pos x="T2" y="T3"/>
                        </a:cxn>
                        <a:cxn ang="0">
                          <a:pos x="T4" y="T5"/>
                        </a:cxn>
                        <a:cxn ang="0">
                          <a:pos x="T6" y="T7"/>
                        </a:cxn>
                        <a:cxn ang="0">
                          <a:pos x="T8" y="T9"/>
                        </a:cxn>
                        <a:cxn ang="0">
                          <a:pos x="T10" y="T11"/>
                        </a:cxn>
                      </a:cxnLst>
                      <a:rect l="0" t="0" r="r" b="b"/>
                      <a:pathLst>
                        <a:path w="1044" h="543">
                          <a:moveTo>
                            <a:pt x="1022" y="333"/>
                          </a:moveTo>
                          <a:lnTo>
                            <a:pt x="1022" y="333"/>
                          </a:lnTo>
                          <a:cubicBezTo>
                            <a:pt x="1022" y="187"/>
                            <a:pt x="793" y="62"/>
                            <a:pt x="500" y="41"/>
                          </a:cubicBezTo>
                          <a:cubicBezTo>
                            <a:pt x="229" y="0"/>
                            <a:pt x="0" y="104"/>
                            <a:pt x="20" y="229"/>
                          </a:cubicBezTo>
                          <a:cubicBezTo>
                            <a:pt x="20" y="354"/>
                            <a:pt x="250" y="479"/>
                            <a:pt x="542" y="521"/>
                          </a:cubicBezTo>
                          <a:cubicBezTo>
                            <a:pt x="813" y="542"/>
                            <a:pt x="1043" y="458"/>
                            <a:pt x="1022" y="333"/>
                          </a:cubicBezTo>
                        </a:path>
                      </a:pathLst>
                    </a:custGeom>
                    <a:solidFill>
                      <a:schemeClr val="tx2"/>
                    </a:solidFill>
                    <a:ln>
                      <a:noFill/>
                    </a:ln>
                    <a:effectLst/>
                    <a:extLst/>
                  </p:spPr>
                  <p:txBody>
                    <a:bodyPr wrap="none" lIns="0" tIns="0" rIns="0" bIns="0" anchor="ctr" anchorCtr="0">
                      <a:normAutofit fontScale="2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427" name="Freeform 426"/>
                    <p:cNvSpPr>
                      <a:spLocks noChangeArrowheads="1"/>
                    </p:cNvSpPr>
                    <p:nvPr/>
                  </p:nvSpPr>
                  <p:spPr bwMode="auto">
                    <a:xfrm rot="3372862">
                      <a:off x="664481" y="314382"/>
                      <a:ext cx="99027" cy="51617"/>
                    </a:xfrm>
                    <a:custGeom>
                      <a:avLst/>
                      <a:gdLst>
                        <a:gd name="T0" fmla="*/ 1022 w 1044"/>
                        <a:gd name="T1" fmla="*/ 313 h 544"/>
                        <a:gd name="T2" fmla="*/ 1022 w 1044"/>
                        <a:gd name="T3" fmla="*/ 313 h 544"/>
                        <a:gd name="T4" fmla="*/ 501 w 1044"/>
                        <a:gd name="T5" fmla="*/ 21 h 544"/>
                        <a:gd name="T6" fmla="*/ 21 w 1044"/>
                        <a:gd name="T7" fmla="*/ 230 h 544"/>
                        <a:gd name="T8" fmla="*/ 542 w 1044"/>
                        <a:gd name="T9" fmla="*/ 522 h 544"/>
                        <a:gd name="T10" fmla="*/ 1022 w 1044"/>
                        <a:gd name="T11" fmla="*/ 313 h 544"/>
                      </a:gdLst>
                      <a:ahLst/>
                      <a:cxnLst>
                        <a:cxn ang="0">
                          <a:pos x="T0" y="T1"/>
                        </a:cxn>
                        <a:cxn ang="0">
                          <a:pos x="T2" y="T3"/>
                        </a:cxn>
                        <a:cxn ang="0">
                          <a:pos x="T4" y="T5"/>
                        </a:cxn>
                        <a:cxn ang="0">
                          <a:pos x="T6" y="T7"/>
                        </a:cxn>
                        <a:cxn ang="0">
                          <a:pos x="T8" y="T9"/>
                        </a:cxn>
                        <a:cxn ang="0">
                          <a:pos x="T10" y="T11"/>
                        </a:cxn>
                      </a:cxnLst>
                      <a:rect l="0" t="0" r="r" b="b"/>
                      <a:pathLst>
                        <a:path w="1044" h="544">
                          <a:moveTo>
                            <a:pt x="1022" y="313"/>
                          </a:moveTo>
                          <a:lnTo>
                            <a:pt x="1022" y="313"/>
                          </a:lnTo>
                          <a:cubicBezTo>
                            <a:pt x="1022" y="188"/>
                            <a:pt x="793" y="63"/>
                            <a:pt x="501" y="21"/>
                          </a:cubicBezTo>
                          <a:cubicBezTo>
                            <a:pt x="230" y="0"/>
                            <a:pt x="0" y="83"/>
                            <a:pt x="21" y="230"/>
                          </a:cubicBezTo>
                          <a:cubicBezTo>
                            <a:pt x="21" y="355"/>
                            <a:pt x="251" y="480"/>
                            <a:pt x="542" y="522"/>
                          </a:cubicBezTo>
                          <a:cubicBezTo>
                            <a:pt x="814" y="543"/>
                            <a:pt x="1043" y="459"/>
                            <a:pt x="1022" y="313"/>
                          </a:cubicBezTo>
                        </a:path>
                      </a:pathLst>
                    </a:custGeom>
                    <a:solidFill>
                      <a:schemeClr val="tx2"/>
                    </a:solidFill>
                    <a:ln>
                      <a:noFill/>
                    </a:ln>
                    <a:effectLst/>
                    <a:extLst/>
                  </p:spPr>
                  <p:txBody>
                    <a:bodyPr wrap="none" lIns="0" tIns="0" rIns="0" bIns="0" anchor="ctr" anchorCtr="0">
                      <a:normAutofit fontScale="2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428" name="Freeform 427"/>
                    <p:cNvSpPr>
                      <a:spLocks noChangeArrowheads="1"/>
                    </p:cNvSpPr>
                    <p:nvPr/>
                  </p:nvSpPr>
                  <p:spPr bwMode="auto">
                    <a:xfrm rot="3372862">
                      <a:off x="760385" y="228981"/>
                      <a:ext cx="97349" cy="50778"/>
                    </a:xfrm>
                    <a:custGeom>
                      <a:avLst/>
                      <a:gdLst>
                        <a:gd name="T0" fmla="*/ 1022 w 1023"/>
                        <a:gd name="T1" fmla="*/ 313 h 544"/>
                        <a:gd name="T2" fmla="*/ 1022 w 1023"/>
                        <a:gd name="T3" fmla="*/ 313 h 544"/>
                        <a:gd name="T4" fmla="*/ 501 w 1023"/>
                        <a:gd name="T5" fmla="*/ 21 h 544"/>
                        <a:gd name="T6" fmla="*/ 0 w 1023"/>
                        <a:gd name="T7" fmla="*/ 229 h 544"/>
                        <a:gd name="T8" fmla="*/ 521 w 1023"/>
                        <a:gd name="T9" fmla="*/ 500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1"/>
                          </a:cubicBezTo>
                          <a:cubicBezTo>
                            <a:pt x="208" y="0"/>
                            <a:pt x="0" y="83"/>
                            <a:pt x="0" y="229"/>
                          </a:cubicBezTo>
                          <a:cubicBezTo>
                            <a:pt x="0" y="355"/>
                            <a:pt x="250" y="480"/>
                            <a:pt x="521" y="500"/>
                          </a:cubicBezTo>
                          <a:cubicBezTo>
                            <a:pt x="813" y="543"/>
                            <a:pt x="1022" y="459"/>
                            <a:pt x="1022" y="313"/>
                          </a:cubicBezTo>
                        </a:path>
                      </a:pathLst>
                    </a:custGeom>
                    <a:solidFill>
                      <a:schemeClr val="tx2"/>
                    </a:solidFill>
                    <a:ln>
                      <a:noFill/>
                    </a:ln>
                    <a:effectLst/>
                    <a:extLst/>
                  </p:spPr>
                  <p:txBody>
                    <a:bodyPr wrap="none" lIns="0" tIns="0" rIns="0" bIns="0" anchor="ctr" anchorCtr="0">
                      <a:normAutofit fontScale="2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429" name="Freeform 428"/>
                    <p:cNvSpPr>
                      <a:spLocks noChangeArrowheads="1"/>
                    </p:cNvSpPr>
                    <p:nvPr/>
                  </p:nvSpPr>
                  <p:spPr bwMode="auto">
                    <a:xfrm rot="3372862">
                      <a:off x="780715" y="393650"/>
                      <a:ext cx="98188" cy="49099"/>
                    </a:xfrm>
                    <a:custGeom>
                      <a:avLst/>
                      <a:gdLst>
                        <a:gd name="T0" fmla="*/ 1044 w 1045"/>
                        <a:gd name="T1" fmla="*/ 313 h 522"/>
                        <a:gd name="T2" fmla="*/ 1044 w 1045"/>
                        <a:gd name="T3" fmla="*/ 313 h 522"/>
                        <a:gd name="T4" fmla="*/ 501 w 1045"/>
                        <a:gd name="T5" fmla="*/ 21 h 522"/>
                        <a:gd name="T6" fmla="*/ 21 w 1045"/>
                        <a:gd name="T7" fmla="*/ 208 h 522"/>
                        <a:gd name="T8" fmla="*/ 543 w 1045"/>
                        <a:gd name="T9" fmla="*/ 500 h 522"/>
                        <a:gd name="T10" fmla="*/ 1044 w 1045"/>
                        <a:gd name="T11" fmla="*/ 313 h 522"/>
                      </a:gdLst>
                      <a:ahLst/>
                      <a:cxnLst>
                        <a:cxn ang="0">
                          <a:pos x="T0" y="T1"/>
                        </a:cxn>
                        <a:cxn ang="0">
                          <a:pos x="T2" y="T3"/>
                        </a:cxn>
                        <a:cxn ang="0">
                          <a:pos x="T4" y="T5"/>
                        </a:cxn>
                        <a:cxn ang="0">
                          <a:pos x="T6" y="T7"/>
                        </a:cxn>
                        <a:cxn ang="0">
                          <a:pos x="T8" y="T9"/>
                        </a:cxn>
                        <a:cxn ang="0">
                          <a:pos x="T10" y="T11"/>
                        </a:cxn>
                      </a:cxnLst>
                      <a:rect l="0" t="0" r="r" b="b"/>
                      <a:pathLst>
                        <a:path w="1045" h="522">
                          <a:moveTo>
                            <a:pt x="1044" y="313"/>
                          </a:moveTo>
                          <a:lnTo>
                            <a:pt x="1044" y="313"/>
                          </a:lnTo>
                          <a:cubicBezTo>
                            <a:pt x="1022" y="187"/>
                            <a:pt x="793" y="41"/>
                            <a:pt x="501" y="21"/>
                          </a:cubicBezTo>
                          <a:cubicBezTo>
                            <a:pt x="230" y="0"/>
                            <a:pt x="0" y="83"/>
                            <a:pt x="21" y="208"/>
                          </a:cubicBezTo>
                          <a:cubicBezTo>
                            <a:pt x="21" y="354"/>
                            <a:pt x="271" y="480"/>
                            <a:pt x="543" y="500"/>
                          </a:cubicBezTo>
                          <a:cubicBezTo>
                            <a:pt x="814" y="521"/>
                            <a:pt x="1044" y="438"/>
                            <a:pt x="1044" y="313"/>
                          </a:cubicBezTo>
                        </a:path>
                      </a:pathLst>
                    </a:custGeom>
                    <a:solidFill>
                      <a:schemeClr val="tx2"/>
                    </a:solidFill>
                    <a:ln>
                      <a:noFill/>
                    </a:ln>
                    <a:effectLst/>
                    <a:extLst/>
                  </p:spPr>
                  <p:txBody>
                    <a:bodyPr wrap="none" lIns="0" tIns="0" rIns="0" bIns="0" anchor="ctr" anchorCtr="0">
                      <a:normAutofit fontScale="2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430" name="Freeform 429"/>
                    <p:cNvSpPr>
                      <a:spLocks noChangeArrowheads="1"/>
                    </p:cNvSpPr>
                    <p:nvPr/>
                  </p:nvSpPr>
                  <p:spPr bwMode="auto">
                    <a:xfrm rot="3372862">
                      <a:off x="877578" y="311900"/>
                      <a:ext cx="99027" cy="49099"/>
                    </a:xfrm>
                    <a:custGeom>
                      <a:avLst/>
                      <a:gdLst>
                        <a:gd name="T0" fmla="*/ 1023 w 1044"/>
                        <a:gd name="T1" fmla="*/ 313 h 522"/>
                        <a:gd name="T2" fmla="*/ 1023 w 1044"/>
                        <a:gd name="T3" fmla="*/ 313 h 522"/>
                        <a:gd name="T4" fmla="*/ 501 w 1044"/>
                        <a:gd name="T5" fmla="*/ 21 h 522"/>
                        <a:gd name="T6" fmla="*/ 0 w 1044"/>
                        <a:gd name="T7" fmla="*/ 208 h 522"/>
                        <a:gd name="T8" fmla="*/ 543 w 1044"/>
                        <a:gd name="T9" fmla="*/ 500 h 522"/>
                        <a:gd name="T10" fmla="*/ 1023 w 1044"/>
                        <a:gd name="T11" fmla="*/ 313 h 522"/>
                      </a:gdLst>
                      <a:ahLst/>
                      <a:cxnLst>
                        <a:cxn ang="0">
                          <a:pos x="T0" y="T1"/>
                        </a:cxn>
                        <a:cxn ang="0">
                          <a:pos x="T2" y="T3"/>
                        </a:cxn>
                        <a:cxn ang="0">
                          <a:pos x="T4" y="T5"/>
                        </a:cxn>
                        <a:cxn ang="0">
                          <a:pos x="T6" y="T7"/>
                        </a:cxn>
                        <a:cxn ang="0">
                          <a:pos x="T8" y="T9"/>
                        </a:cxn>
                        <a:cxn ang="0">
                          <a:pos x="T10" y="T11"/>
                        </a:cxn>
                      </a:cxnLst>
                      <a:rect l="0" t="0" r="r" b="b"/>
                      <a:pathLst>
                        <a:path w="1044" h="522">
                          <a:moveTo>
                            <a:pt x="1023" y="313"/>
                          </a:moveTo>
                          <a:lnTo>
                            <a:pt x="1023" y="313"/>
                          </a:lnTo>
                          <a:cubicBezTo>
                            <a:pt x="1023" y="167"/>
                            <a:pt x="772" y="41"/>
                            <a:pt x="501" y="21"/>
                          </a:cubicBezTo>
                          <a:cubicBezTo>
                            <a:pt x="230" y="0"/>
                            <a:pt x="0" y="83"/>
                            <a:pt x="0" y="208"/>
                          </a:cubicBezTo>
                          <a:cubicBezTo>
                            <a:pt x="21" y="354"/>
                            <a:pt x="250" y="480"/>
                            <a:pt x="543" y="500"/>
                          </a:cubicBezTo>
                          <a:cubicBezTo>
                            <a:pt x="814" y="521"/>
                            <a:pt x="1043" y="438"/>
                            <a:pt x="1023" y="313"/>
                          </a:cubicBezTo>
                        </a:path>
                      </a:pathLst>
                    </a:custGeom>
                    <a:solidFill>
                      <a:schemeClr val="tx2"/>
                    </a:solidFill>
                    <a:ln>
                      <a:noFill/>
                    </a:ln>
                    <a:effectLst/>
                    <a:extLst/>
                  </p:spPr>
                  <p:txBody>
                    <a:bodyPr wrap="none" lIns="0" tIns="0" rIns="0" bIns="0" anchor="ctr" anchorCtr="0">
                      <a:normAutofit fontScale="2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431" name="Freeform 430"/>
                    <p:cNvSpPr>
                      <a:spLocks noChangeArrowheads="1"/>
                    </p:cNvSpPr>
                    <p:nvPr/>
                  </p:nvSpPr>
                  <p:spPr bwMode="auto">
                    <a:xfrm rot="3372862">
                      <a:off x="898703" y="475706"/>
                      <a:ext cx="97349" cy="50778"/>
                    </a:xfrm>
                    <a:custGeom>
                      <a:avLst/>
                      <a:gdLst>
                        <a:gd name="T0" fmla="*/ 1022 w 1023"/>
                        <a:gd name="T1" fmla="*/ 314 h 544"/>
                        <a:gd name="T2" fmla="*/ 1022 w 1023"/>
                        <a:gd name="T3" fmla="*/ 314 h 544"/>
                        <a:gd name="T4" fmla="*/ 501 w 1023"/>
                        <a:gd name="T5" fmla="*/ 43 h 544"/>
                        <a:gd name="T6" fmla="*/ 0 w 1023"/>
                        <a:gd name="T7" fmla="*/ 230 h 544"/>
                        <a:gd name="T8" fmla="*/ 521 w 1023"/>
                        <a:gd name="T9" fmla="*/ 522 h 544"/>
                        <a:gd name="T10" fmla="*/ 1022 w 1023"/>
                        <a:gd name="T11" fmla="*/ 314 h 544"/>
                      </a:gdLst>
                      <a:ahLst/>
                      <a:cxnLst>
                        <a:cxn ang="0">
                          <a:pos x="T0" y="T1"/>
                        </a:cxn>
                        <a:cxn ang="0">
                          <a:pos x="T2" y="T3"/>
                        </a:cxn>
                        <a:cxn ang="0">
                          <a:pos x="T4" y="T5"/>
                        </a:cxn>
                        <a:cxn ang="0">
                          <a:pos x="T6" y="T7"/>
                        </a:cxn>
                        <a:cxn ang="0">
                          <a:pos x="T8" y="T9"/>
                        </a:cxn>
                        <a:cxn ang="0">
                          <a:pos x="T10" y="T11"/>
                        </a:cxn>
                      </a:cxnLst>
                      <a:rect l="0" t="0" r="r" b="b"/>
                      <a:pathLst>
                        <a:path w="1023" h="544">
                          <a:moveTo>
                            <a:pt x="1022" y="314"/>
                          </a:moveTo>
                          <a:lnTo>
                            <a:pt x="1022" y="314"/>
                          </a:lnTo>
                          <a:cubicBezTo>
                            <a:pt x="1022" y="188"/>
                            <a:pt x="772" y="63"/>
                            <a:pt x="501" y="43"/>
                          </a:cubicBezTo>
                          <a:cubicBezTo>
                            <a:pt x="209" y="0"/>
                            <a:pt x="0" y="84"/>
                            <a:pt x="0" y="230"/>
                          </a:cubicBezTo>
                          <a:cubicBezTo>
                            <a:pt x="21" y="355"/>
                            <a:pt x="250" y="480"/>
                            <a:pt x="521" y="522"/>
                          </a:cubicBezTo>
                          <a:cubicBezTo>
                            <a:pt x="814" y="543"/>
                            <a:pt x="1022" y="460"/>
                            <a:pt x="1022" y="314"/>
                          </a:cubicBezTo>
                        </a:path>
                      </a:pathLst>
                    </a:custGeom>
                    <a:solidFill>
                      <a:schemeClr val="tx2"/>
                    </a:solidFill>
                    <a:ln>
                      <a:noFill/>
                    </a:ln>
                    <a:effectLst/>
                    <a:extLst/>
                  </p:spPr>
                  <p:txBody>
                    <a:bodyPr wrap="none" lIns="0" tIns="0" rIns="0" bIns="0" anchor="ctr" anchorCtr="0">
                      <a:normAutofit fontScale="2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432" name="Freeform 431"/>
                    <p:cNvSpPr>
                      <a:spLocks noChangeArrowheads="1"/>
                    </p:cNvSpPr>
                    <p:nvPr/>
                  </p:nvSpPr>
                  <p:spPr bwMode="auto">
                    <a:xfrm rot="3372862">
                      <a:off x="992208" y="389191"/>
                      <a:ext cx="96509" cy="50778"/>
                    </a:xfrm>
                    <a:custGeom>
                      <a:avLst/>
                      <a:gdLst>
                        <a:gd name="T0" fmla="*/ 1022 w 1023"/>
                        <a:gd name="T1" fmla="*/ 313 h 544"/>
                        <a:gd name="T2" fmla="*/ 1022 w 1023"/>
                        <a:gd name="T3" fmla="*/ 313 h 544"/>
                        <a:gd name="T4" fmla="*/ 500 w 1023"/>
                        <a:gd name="T5" fmla="*/ 21 h 544"/>
                        <a:gd name="T6" fmla="*/ 0 w 1023"/>
                        <a:gd name="T7" fmla="*/ 209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22" y="188"/>
                            <a:pt x="771" y="63"/>
                            <a:pt x="500" y="21"/>
                          </a:cubicBezTo>
                          <a:cubicBezTo>
                            <a:pt x="208" y="0"/>
                            <a:pt x="0" y="84"/>
                            <a:pt x="0" y="209"/>
                          </a:cubicBezTo>
                          <a:cubicBezTo>
                            <a:pt x="20" y="355"/>
                            <a:pt x="250" y="480"/>
                            <a:pt x="521" y="501"/>
                          </a:cubicBezTo>
                          <a:cubicBezTo>
                            <a:pt x="813" y="543"/>
                            <a:pt x="1022" y="439"/>
                            <a:pt x="1022" y="313"/>
                          </a:cubicBezTo>
                        </a:path>
                      </a:pathLst>
                    </a:custGeom>
                    <a:solidFill>
                      <a:schemeClr val="tx2"/>
                    </a:solidFill>
                    <a:ln>
                      <a:noFill/>
                    </a:ln>
                    <a:effectLst/>
                    <a:extLst/>
                  </p:spPr>
                  <p:txBody>
                    <a:bodyPr wrap="none" lIns="0" tIns="0" rIns="0" bIns="0" anchor="ctr" anchorCtr="0">
                      <a:normAutofit fontScale="2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433" name="Freeform 432"/>
                    <p:cNvSpPr>
                      <a:spLocks noChangeArrowheads="1"/>
                    </p:cNvSpPr>
                    <p:nvPr/>
                  </p:nvSpPr>
                  <p:spPr bwMode="auto">
                    <a:xfrm rot="3372862">
                      <a:off x="1012540" y="555373"/>
                      <a:ext cx="97349" cy="49099"/>
                    </a:xfrm>
                    <a:custGeom>
                      <a:avLst/>
                      <a:gdLst>
                        <a:gd name="T0" fmla="*/ 1022 w 1023"/>
                        <a:gd name="T1" fmla="*/ 313 h 522"/>
                        <a:gd name="T2" fmla="*/ 1022 w 1023"/>
                        <a:gd name="T3" fmla="*/ 313 h 522"/>
                        <a:gd name="T4" fmla="*/ 500 w 1023"/>
                        <a:gd name="T5" fmla="*/ 21 h 522"/>
                        <a:gd name="T6" fmla="*/ 0 w 1023"/>
                        <a:gd name="T7" fmla="*/ 208 h 522"/>
                        <a:gd name="T8" fmla="*/ 522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67"/>
                            <a:pt x="772" y="42"/>
                            <a:pt x="500" y="21"/>
                          </a:cubicBezTo>
                          <a:cubicBezTo>
                            <a:pt x="209" y="0"/>
                            <a:pt x="0" y="84"/>
                            <a:pt x="0" y="208"/>
                          </a:cubicBezTo>
                          <a:cubicBezTo>
                            <a:pt x="21" y="355"/>
                            <a:pt x="250" y="480"/>
                            <a:pt x="522" y="501"/>
                          </a:cubicBezTo>
                          <a:cubicBezTo>
                            <a:pt x="813" y="521"/>
                            <a:pt x="1022" y="438"/>
                            <a:pt x="1022" y="313"/>
                          </a:cubicBezTo>
                        </a:path>
                      </a:pathLst>
                    </a:custGeom>
                    <a:solidFill>
                      <a:schemeClr val="tx2"/>
                    </a:solidFill>
                    <a:ln>
                      <a:noFill/>
                    </a:ln>
                    <a:effectLst/>
                    <a:extLst/>
                  </p:spPr>
                  <p:txBody>
                    <a:bodyPr wrap="none" lIns="0" tIns="0" rIns="0" bIns="0" anchor="ctr" anchorCtr="0">
                      <a:normAutofit fontScale="2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grpSp>
              <p:grpSp>
                <p:nvGrpSpPr>
                  <p:cNvPr id="417" name="Group 416">
                    <a:extLst>
                      <a:ext uri="{FF2B5EF4-FFF2-40B4-BE49-F238E27FC236}">
                        <a16:creationId xmlns:a16="http://schemas.microsoft.com/office/drawing/2014/main" xmlns="" id="{28957872-2D13-4E7E-BC5E-FA515D5E88AF}"/>
                      </a:ext>
                    </a:extLst>
                  </p:cNvPr>
                  <p:cNvGrpSpPr/>
                  <p:nvPr/>
                </p:nvGrpSpPr>
                <p:grpSpPr>
                  <a:xfrm>
                    <a:off x="645038" y="141408"/>
                    <a:ext cx="425857" cy="501793"/>
                    <a:chOff x="645038" y="141408"/>
                    <a:chExt cx="425857" cy="501793"/>
                  </a:xfrm>
                </p:grpSpPr>
                <p:sp>
                  <p:nvSpPr>
                    <p:cNvPr id="418" name="Freeform 417"/>
                    <p:cNvSpPr>
                      <a:spLocks noChangeArrowheads="1"/>
                    </p:cNvSpPr>
                    <p:nvPr/>
                  </p:nvSpPr>
                  <p:spPr bwMode="auto">
                    <a:xfrm rot="3372862">
                      <a:off x="625110" y="161336"/>
                      <a:ext cx="96509" cy="56653"/>
                    </a:xfrm>
                    <a:custGeom>
                      <a:avLst/>
                      <a:gdLst>
                        <a:gd name="T0" fmla="*/ 0 w 1024"/>
                        <a:gd name="T1" fmla="*/ 0 h 606"/>
                        <a:gd name="T2" fmla="*/ 0 w 1024"/>
                        <a:gd name="T3" fmla="*/ 0 h 606"/>
                        <a:gd name="T4" fmla="*/ 522 w 1024"/>
                        <a:gd name="T5" fmla="*/ 292 h 606"/>
                        <a:gd name="T6" fmla="*/ 1002 w 1024"/>
                        <a:gd name="T7" fmla="*/ 104 h 606"/>
                        <a:gd name="T8" fmla="*/ 1023 w 1024"/>
                        <a:gd name="T9" fmla="*/ 396 h 606"/>
                        <a:gd name="T10" fmla="*/ 522 w 1024"/>
                        <a:gd name="T11" fmla="*/ 584 h 606"/>
                        <a:gd name="T12" fmla="*/ 0 w 1024"/>
                        <a:gd name="T13" fmla="*/ 292 h 606"/>
                        <a:gd name="T14" fmla="*/ 0 w 102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4" h="606">
                          <a:moveTo>
                            <a:pt x="0" y="0"/>
                          </a:moveTo>
                          <a:lnTo>
                            <a:pt x="0" y="0"/>
                          </a:lnTo>
                          <a:cubicBezTo>
                            <a:pt x="0" y="125"/>
                            <a:pt x="230" y="250"/>
                            <a:pt x="522" y="292"/>
                          </a:cubicBezTo>
                          <a:cubicBezTo>
                            <a:pt x="793" y="313"/>
                            <a:pt x="1023" y="229"/>
                            <a:pt x="1002" y="104"/>
                          </a:cubicBezTo>
                          <a:cubicBezTo>
                            <a:pt x="1023" y="396"/>
                            <a:pt x="1023" y="396"/>
                            <a:pt x="1023" y="396"/>
                          </a:cubicBezTo>
                          <a:cubicBezTo>
                            <a:pt x="1023" y="521"/>
                            <a:pt x="814" y="605"/>
                            <a:pt x="522" y="584"/>
                          </a:cubicBezTo>
                          <a:cubicBezTo>
                            <a:pt x="251" y="563"/>
                            <a:pt x="22" y="417"/>
                            <a:pt x="0" y="292"/>
                          </a:cubicBezTo>
                          <a:lnTo>
                            <a:pt x="0" y="0"/>
                          </a:lnTo>
                        </a:path>
                      </a:pathLst>
                    </a:custGeom>
                    <a:solidFill>
                      <a:schemeClr val="tx2">
                        <a:lumMod val="25000"/>
                      </a:schemeClr>
                    </a:solidFill>
                    <a:ln>
                      <a:noFill/>
                    </a:ln>
                    <a:effectLst/>
                    <a:extLst/>
                  </p:spPr>
                  <p:txBody>
                    <a:bodyPr wrap="none" lIns="0" tIns="0" rIns="0" bIns="0" anchor="ctr" anchorCtr="0">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419" name="Freeform 418"/>
                    <p:cNvSpPr>
                      <a:spLocks noChangeArrowheads="1"/>
                    </p:cNvSpPr>
                    <p:nvPr/>
                  </p:nvSpPr>
                  <p:spPr bwMode="auto">
                    <a:xfrm rot="3372862">
                      <a:off x="644511" y="326797"/>
                      <a:ext cx="97349" cy="56653"/>
                    </a:xfrm>
                    <a:custGeom>
                      <a:avLst/>
                      <a:gdLst>
                        <a:gd name="T0" fmla="*/ 0 w 1023"/>
                        <a:gd name="T1" fmla="*/ 0 h 605"/>
                        <a:gd name="T2" fmla="*/ 0 w 1023"/>
                        <a:gd name="T3" fmla="*/ 0 h 605"/>
                        <a:gd name="T4" fmla="*/ 521 w 1023"/>
                        <a:gd name="T5" fmla="*/ 292 h 605"/>
                        <a:gd name="T6" fmla="*/ 1001 w 1023"/>
                        <a:gd name="T7" fmla="*/ 83 h 605"/>
                        <a:gd name="T8" fmla="*/ 1022 w 1023"/>
                        <a:gd name="T9" fmla="*/ 375 h 605"/>
                        <a:gd name="T10" fmla="*/ 521 w 1023"/>
                        <a:gd name="T11" fmla="*/ 584 h 605"/>
                        <a:gd name="T12" fmla="*/ 0 w 1023"/>
                        <a:gd name="T13" fmla="*/ 292 h 605"/>
                        <a:gd name="T14" fmla="*/ 0 w 1023"/>
                        <a:gd name="T15" fmla="*/ 0 h 6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3" h="605">
                          <a:moveTo>
                            <a:pt x="0" y="0"/>
                          </a:moveTo>
                          <a:lnTo>
                            <a:pt x="0" y="0"/>
                          </a:lnTo>
                          <a:cubicBezTo>
                            <a:pt x="0" y="125"/>
                            <a:pt x="230" y="250"/>
                            <a:pt x="521" y="292"/>
                          </a:cubicBezTo>
                          <a:cubicBezTo>
                            <a:pt x="793" y="313"/>
                            <a:pt x="1022" y="229"/>
                            <a:pt x="1001" y="83"/>
                          </a:cubicBezTo>
                          <a:cubicBezTo>
                            <a:pt x="1022" y="375"/>
                            <a:pt x="1022" y="375"/>
                            <a:pt x="1022" y="375"/>
                          </a:cubicBezTo>
                          <a:cubicBezTo>
                            <a:pt x="1022" y="521"/>
                            <a:pt x="814" y="604"/>
                            <a:pt x="521" y="584"/>
                          </a:cubicBezTo>
                          <a:cubicBezTo>
                            <a:pt x="250" y="542"/>
                            <a:pt x="21" y="417"/>
                            <a:pt x="0" y="292"/>
                          </a:cubicBezTo>
                          <a:lnTo>
                            <a:pt x="0" y="0"/>
                          </a:lnTo>
                        </a:path>
                      </a:pathLst>
                    </a:custGeom>
                    <a:solidFill>
                      <a:schemeClr val="tx2">
                        <a:lumMod val="25000"/>
                      </a:schemeClr>
                    </a:solidFill>
                    <a:ln>
                      <a:noFill/>
                    </a:ln>
                    <a:effectLst/>
                    <a:extLst/>
                  </p:spPr>
                  <p:txBody>
                    <a:bodyPr wrap="none" lIns="0" tIns="0" rIns="0" bIns="0" anchor="ctr" anchorCtr="0">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420" name="Freeform 419"/>
                    <p:cNvSpPr>
                      <a:spLocks noChangeArrowheads="1"/>
                    </p:cNvSpPr>
                    <p:nvPr/>
                  </p:nvSpPr>
                  <p:spPr bwMode="auto">
                    <a:xfrm rot="3372862">
                      <a:off x="739086" y="240743"/>
                      <a:ext cx="99027" cy="56653"/>
                    </a:xfrm>
                    <a:custGeom>
                      <a:avLst/>
                      <a:gdLst>
                        <a:gd name="T0" fmla="*/ 0 w 1044"/>
                        <a:gd name="T1" fmla="*/ 0 h 606"/>
                        <a:gd name="T2" fmla="*/ 0 w 1044"/>
                        <a:gd name="T3" fmla="*/ 0 h 606"/>
                        <a:gd name="T4" fmla="*/ 521 w 1044"/>
                        <a:gd name="T5" fmla="*/ 271 h 606"/>
                        <a:gd name="T6" fmla="*/ 1022 w 1044"/>
                        <a:gd name="T7" fmla="*/ 84 h 606"/>
                        <a:gd name="T8" fmla="*/ 1022 w 1044"/>
                        <a:gd name="T9" fmla="*/ 376 h 606"/>
                        <a:gd name="T10" fmla="*/ 542 w 1044"/>
                        <a:gd name="T11" fmla="*/ 564 h 606"/>
                        <a:gd name="T12" fmla="*/ 21 w 1044"/>
                        <a:gd name="T13" fmla="*/ 293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0" y="126"/>
                            <a:pt x="250" y="251"/>
                            <a:pt x="521" y="271"/>
                          </a:cubicBezTo>
                          <a:cubicBezTo>
                            <a:pt x="813" y="314"/>
                            <a:pt x="1022" y="230"/>
                            <a:pt x="1022" y="84"/>
                          </a:cubicBezTo>
                          <a:cubicBezTo>
                            <a:pt x="1022" y="376"/>
                            <a:pt x="1022" y="376"/>
                            <a:pt x="1022" y="376"/>
                          </a:cubicBezTo>
                          <a:cubicBezTo>
                            <a:pt x="1043" y="522"/>
                            <a:pt x="813" y="605"/>
                            <a:pt x="542" y="564"/>
                          </a:cubicBezTo>
                          <a:cubicBezTo>
                            <a:pt x="250" y="543"/>
                            <a:pt x="21" y="418"/>
                            <a:pt x="21" y="293"/>
                          </a:cubicBezTo>
                          <a:lnTo>
                            <a:pt x="0" y="0"/>
                          </a:lnTo>
                        </a:path>
                      </a:pathLst>
                    </a:custGeom>
                    <a:solidFill>
                      <a:schemeClr val="tx2">
                        <a:lumMod val="25000"/>
                      </a:schemeClr>
                    </a:solidFill>
                    <a:ln>
                      <a:noFill/>
                    </a:ln>
                    <a:effectLst/>
                    <a:extLst/>
                  </p:spPr>
                  <p:txBody>
                    <a:bodyPr wrap="none" lIns="0" tIns="0" rIns="0" bIns="0" anchor="ctr" anchorCtr="0">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421" name="Freeform 420"/>
                    <p:cNvSpPr>
                      <a:spLocks noChangeArrowheads="1"/>
                    </p:cNvSpPr>
                    <p:nvPr/>
                  </p:nvSpPr>
                  <p:spPr bwMode="auto">
                    <a:xfrm rot="3372862">
                      <a:off x="761233" y="404733"/>
                      <a:ext cx="99027" cy="57492"/>
                    </a:xfrm>
                    <a:custGeom>
                      <a:avLst/>
                      <a:gdLst>
                        <a:gd name="T0" fmla="*/ 0 w 1044"/>
                        <a:gd name="T1" fmla="*/ 0 h 607"/>
                        <a:gd name="T2" fmla="*/ 0 w 1044"/>
                        <a:gd name="T3" fmla="*/ 0 h 607"/>
                        <a:gd name="T4" fmla="*/ 522 w 1044"/>
                        <a:gd name="T5" fmla="*/ 292 h 607"/>
                        <a:gd name="T6" fmla="*/ 1023 w 1044"/>
                        <a:gd name="T7" fmla="*/ 105 h 607"/>
                        <a:gd name="T8" fmla="*/ 1023 w 1044"/>
                        <a:gd name="T9" fmla="*/ 397 h 607"/>
                        <a:gd name="T10" fmla="*/ 543 w 1044"/>
                        <a:gd name="T11" fmla="*/ 584 h 607"/>
                        <a:gd name="T12" fmla="*/ 0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6"/>
                            <a:pt x="250" y="272"/>
                            <a:pt x="522" y="292"/>
                          </a:cubicBezTo>
                          <a:cubicBezTo>
                            <a:pt x="793" y="313"/>
                            <a:pt x="1023" y="230"/>
                            <a:pt x="1023" y="105"/>
                          </a:cubicBezTo>
                          <a:cubicBezTo>
                            <a:pt x="1023" y="397"/>
                            <a:pt x="1023" y="397"/>
                            <a:pt x="1023" y="397"/>
                          </a:cubicBezTo>
                          <a:cubicBezTo>
                            <a:pt x="1043" y="522"/>
                            <a:pt x="814" y="606"/>
                            <a:pt x="543" y="584"/>
                          </a:cubicBezTo>
                          <a:cubicBezTo>
                            <a:pt x="250" y="564"/>
                            <a:pt x="21" y="439"/>
                            <a:pt x="0" y="292"/>
                          </a:cubicBezTo>
                          <a:lnTo>
                            <a:pt x="0" y="0"/>
                          </a:lnTo>
                        </a:path>
                      </a:pathLst>
                    </a:custGeom>
                    <a:solidFill>
                      <a:schemeClr val="tx2">
                        <a:lumMod val="25000"/>
                      </a:schemeClr>
                    </a:solidFill>
                    <a:ln>
                      <a:noFill/>
                    </a:ln>
                    <a:effectLst/>
                    <a:extLst/>
                  </p:spPr>
                  <p:txBody>
                    <a:bodyPr wrap="none" lIns="0" tIns="0" rIns="0" bIns="0" anchor="ctr" anchorCtr="0">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422" name="Freeform 421"/>
                    <p:cNvSpPr>
                      <a:spLocks noChangeArrowheads="1"/>
                    </p:cNvSpPr>
                    <p:nvPr/>
                  </p:nvSpPr>
                  <p:spPr bwMode="auto">
                    <a:xfrm rot="3372862">
                      <a:off x="857698" y="321005"/>
                      <a:ext cx="99027" cy="57492"/>
                    </a:xfrm>
                    <a:custGeom>
                      <a:avLst/>
                      <a:gdLst>
                        <a:gd name="T0" fmla="*/ 0 w 1044"/>
                        <a:gd name="T1" fmla="*/ 0 h 607"/>
                        <a:gd name="T2" fmla="*/ 0 w 1044"/>
                        <a:gd name="T3" fmla="*/ 0 h 607"/>
                        <a:gd name="T4" fmla="*/ 543 w 1044"/>
                        <a:gd name="T5" fmla="*/ 292 h 607"/>
                        <a:gd name="T6" fmla="*/ 1023 w 1044"/>
                        <a:gd name="T7" fmla="*/ 105 h 607"/>
                        <a:gd name="T8" fmla="*/ 1043 w 1044"/>
                        <a:gd name="T9" fmla="*/ 397 h 607"/>
                        <a:gd name="T10" fmla="*/ 543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0" y="272"/>
                            <a:pt x="543" y="292"/>
                          </a:cubicBezTo>
                          <a:cubicBezTo>
                            <a:pt x="814" y="313"/>
                            <a:pt x="1043" y="230"/>
                            <a:pt x="1023" y="105"/>
                          </a:cubicBezTo>
                          <a:cubicBezTo>
                            <a:pt x="1043" y="397"/>
                            <a:pt x="1043" y="397"/>
                            <a:pt x="1043" y="397"/>
                          </a:cubicBezTo>
                          <a:cubicBezTo>
                            <a:pt x="1043" y="522"/>
                            <a:pt x="835" y="606"/>
                            <a:pt x="543" y="584"/>
                          </a:cubicBezTo>
                          <a:cubicBezTo>
                            <a:pt x="272" y="563"/>
                            <a:pt x="21" y="439"/>
                            <a:pt x="21" y="292"/>
                          </a:cubicBezTo>
                          <a:lnTo>
                            <a:pt x="0" y="0"/>
                          </a:lnTo>
                        </a:path>
                      </a:pathLst>
                    </a:custGeom>
                    <a:solidFill>
                      <a:schemeClr val="tx2">
                        <a:lumMod val="25000"/>
                      </a:schemeClr>
                    </a:solidFill>
                    <a:ln>
                      <a:noFill/>
                    </a:ln>
                    <a:effectLst/>
                    <a:extLst/>
                  </p:spPr>
                  <p:txBody>
                    <a:bodyPr wrap="none" lIns="0" tIns="0" rIns="0" bIns="0" anchor="ctr" anchorCtr="0">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423" name="Freeform 422"/>
                    <p:cNvSpPr>
                      <a:spLocks noChangeArrowheads="1"/>
                    </p:cNvSpPr>
                    <p:nvPr/>
                  </p:nvSpPr>
                  <p:spPr bwMode="auto">
                    <a:xfrm rot="3372862">
                      <a:off x="878101" y="486581"/>
                      <a:ext cx="99027" cy="57492"/>
                    </a:xfrm>
                    <a:custGeom>
                      <a:avLst/>
                      <a:gdLst>
                        <a:gd name="T0" fmla="*/ 0 w 1044"/>
                        <a:gd name="T1" fmla="*/ 0 h 606"/>
                        <a:gd name="T2" fmla="*/ 0 w 1044"/>
                        <a:gd name="T3" fmla="*/ 0 h 606"/>
                        <a:gd name="T4" fmla="*/ 521 w 1044"/>
                        <a:gd name="T5" fmla="*/ 292 h 606"/>
                        <a:gd name="T6" fmla="*/ 1022 w 1044"/>
                        <a:gd name="T7" fmla="*/ 84 h 606"/>
                        <a:gd name="T8" fmla="*/ 1043 w 1044"/>
                        <a:gd name="T9" fmla="*/ 375 h 606"/>
                        <a:gd name="T10" fmla="*/ 543 w 1044"/>
                        <a:gd name="T11" fmla="*/ 584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92"/>
                          </a:cubicBezTo>
                          <a:cubicBezTo>
                            <a:pt x="814" y="313"/>
                            <a:pt x="1022" y="230"/>
                            <a:pt x="1022" y="84"/>
                          </a:cubicBezTo>
                          <a:cubicBezTo>
                            <a:pt x="1043" y="375"/>
                            <a:pt x="1043" y="375"/>
                            <a:pt x="1043" y="375"/>
                          </a:cubicBezTo>
                          <a:cubicBezTo>
                            <a:pt x="1043" y="521"/>
                            <a:pt x="814" y="605"/>
                            <a:pt x="543" y="584"/>
                          </a:cubicBezTo>
                          <a:cubicBezTo>
                            <a:pt x="271" y="542"/>
                            <a:pt x="21" y="417"/>
                            <a:pt x="21" y="292"/>
                          </a:cubicBezTo>
                          <a:lnTo>
                            <a:pt x="0" y="0"/>
                          </a:lnTo>
                        </a:path>
                      </a:pathLst>
                    </a:custGeom>
                    <a:solidFill>
                      <a:schemeClr val="tx2">
                        <a:lumMod val="25000"/>
                      </a:schemeClr>
                    </a:solidFill>
                    <a:ln>
                      <a:noFill/>
                    </a:ln>
                    <a:effectLst/>
                    <a:extLst/>
                  </p:spPr>
                  <p:txBody>
                    <a:bodyPr wrap="none" lIns="0" tIns="0" rIns="0" bIns="0" anchor="ctr" anchorCtr="0">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424" name="Freeform 423"/>
                    <p:cNvSpPr>
                      <a:spLocks noChangeArrowheads="1"/>
                    </p:cNvSpPr>
                    <p:nvPr/>
                  </p:nvSpPr>
                  <p:spPr bwMode="auto">
                    <a:xfrm rot="3372862">
                      <a:off x="971768" y="399342"/>
                      <a:ext cx="99027" cy="59171"/>
                    </a:xfrm>
                    <a:custGeom>
                      <a:avLst/>
                      <a:gdLst>
                        <a:gd name="T0" fmla="*/ 0 w 1043"/>
                        <a:gd name="T1" fmla="*/ 0 h 627"/>
                        <a:gd name="T2" fmla="*/ 0 w 1043"/>
                        <a:gd name="T3" fmla="*/ 0 h 627"/>
                        <a:gd name="T4" fmla="*/ 521 w 1043"/>
                        <a:gd name="T5" fmla="*/ 292 h 627"/>
                        <a:gd name="T6" fmla="*/ 1022 w 1043"/>
                        <a:gd name="T7" fmla="*/ 104 h 627"/>
                        <a:gd name="T8" fmla="*/ 1042 w 1043"/>
                        <a:gd name="T9" fmla="*/ 397 h 627"/>
                        <a:gd name="T10" fmla="*/ 542 w 1043"/>
                        <a:gd name="T11" fmla="*/ 584 h 627"/>
                        <a:gd name="T12" fmla="*/ 20 w 1043"/>
                        <a:gd name="T13" fmla="*/ 292 h 627"/>
                        <a:gd name="T14" fmla="*/ 0 w 1043"/>
                        <a:gd name="T15" fmla="*/ 0 h 6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3" h="627">
                          <a:moveTo>
                            <a:pt x="0" y="0"/>
                          </a:moveTo>
                          <a:lnTo>
                            <a:pt x="0" y="0"/>
                          </a:lnTo>
                          <a:cubicBezTo>
                            <a:pt x="20" y="146"/>
                            <a:pt x="250" y="271"/>
                            <a:pt x="521" y="292"/>
                          </a:cubicBezTo>
                          <a:cubicBezTo>
                            <a:pt x="813" y="334"/>
                            <a:pt x="1022" y="230"/>
                            <a:pt x="1022" y="104"/>
                          </a:cubicBezTo>
                          <a:cubicBezTo>
                            <a:pt x="1042" y="397"/>
                            <a:pt x="1042" y="397"/>
                            <a:pt x="1042" y="397"/>
                          </a:cubicBezTo>
                          <a:cubicBezTo>
                            <a:pt x="1042" y="521"/>
                            <a:pt x="813" y="626"/>
                            <a:pt x="542" y="584"/>
                          </a:cubicBezTo>
                          <a:cubicBezTo>
                            <a:pt x="271" y="563"/>
                            <a:pt x="20" y="438"/>
                            <a:pt x="20" y="292"/>
                          </a:cubicBezTo>
                          <a:lnTo>
                            <a:pt x="0" y="0"/>
                          </a:lnTo>
                        </a:path>
                      </a:pathLst>
                    </a:custGeom>
                    <a:solidFill>
                      <a:schemeClr val="tx2">
                        <a:lumMod val="25000"/>
                      </a:schemeClr>
                    </a:solidFill>
                    <a:ln>
                      <a:noFill/>
                    </a:ln>
                    <a:effectLst/>
                    <a:extLst/>
                  </p:spPr>
                  <p:txBody>
                    <a:bodyPr wrap="none" lIns="0" tIns="0" rIns="0" bIns="0" anchor="ctr" anchorCtr="0">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425" name="Freeform 424"/>
                    <p:cNvSpPr>
                      <a:spLocks noChangeArrowheads="1"/>
                    </p:cNvSpPr>
                    <p:nvPr/>
                  </p:nvSpPr>
                  <p:spPr bwMode="auto">
                    <a:xfrm rot="3372862">
                      <a:off x="992635" y="564942"/>
                      <a:ext cx="99027" cy="57492"/>
                    </a:xfrm>
                    <a:custGeom>
                      <a:avLst/>
                      <a:gdLst>
                        <a:gd name="T0" fmla="*/ 0 w 1044"/>
                        <a:gd name="T1" fmla="*/ 0 h 607"/>
                        <a:gd name="T2" fmla="*/ 0 w 1044"/>
                        <a:gd name="T3" fmla="*/ 0 h 607"/>
                        <a:gd name="T4" fmla="*/ 522 w 1044"/>
                        <a:gd name="T5" fmla="*/ 293 h 607"/>
                        <a:gd name="T6" fmla="*/ 1022 w 1044"/>
                        <a:gd name="T7" fmla="*/ 105 h 607"/>
                        <a:gd name="T8" fmla="*/ 1022 w 1044"/>
                        <a:gd name="T9" fmla="*/ 397 h 607"/>
                        <a:gd name="T10" fmla="*/ 542 w 1044"/>
                        <a:gd name="T11" fmla="*/ 584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7"/>
                            <a:pt x="250" y="272"/>
                            <a:pt x="522" y="293"/>
                          </a:cubicBezTo>
                          <a:cubicBezTo>
                            <a:pt x="813" y="313"/>
                            <a:pt x="1022" y="230"/>
                            <a:pt x="1022" y="105"/>
                          </a:cubicBezTo>
                          <a:cubicBezTo>
                            <a:pt x="1022" y="397"/>
                            <a:pt x="1022" y="397"/>
                            <a:pt x="1022" y="397"/>
                          </a:cubicBezTo>
                          <a:cubicBezTo>
                            <a:pt x="1043" y="522"/>
                            <a:pt x="813" y="606"/>
                            <a:pt x="542" y="584"/>
                          </a:cubicBezTo>
                          <a:cubicBezTo>
                            <a:pt x="250" y="564"/>
                            <a:pt x="21" y="439"/>
                            <a:pt x="21" y="293"/>
                          </a:cubicBezTo>
                          <a:lnTo>
                            <a:pt x="0" y="0"/>
                          </a:lnTo>
                        </a:path>
                      </a:pathLst>
                    </a:custGeom>
                    <a:solidFill>
                      <a:schemeClr val="tx2">
                        <a:lumMod val="25000"/>
                      </a:schemeClr>
                    </a:solidFill>
                    <a:ln>
                      <a:noFill/>
                    </a:ln>
                    <a:effectLst/>
                    <a:extLst/>
                  </p:spPr>
                  <p:txBody>
                    <a:bodyPr wrap="none" lIns="0" tIns="0" rIns="0" bIns="0" anchor="ctr" anchorCtr="0">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grpSp>
            </p:grpSp>
          </p:grpSp>
        </p:grpSp>
      </p:grpSp>
      <p:sp>
        <p:nvSpPr>
          <p:cNvPr id="435" name="TextBox 434"/>
          <p:cNvSpPr txBox="1"/>
          <p:nvPr/>
        </p:nvSpPr>
        <p:spPr>
          <a:xfrm>
            <a:off x="396224" y="4221311"/>
            <a:ext cx="2174365" cy="307777"/>
          </a:xfrm>
          <a:prstGeom prst="rect">
            <a:avLst/>
          </a:prstGeom>
          <a:noFill/>
        </p:spPr>
        <p:txBody>
          <a:bodyPr wrap="square" lIns="0" tIns="0" rIns="0" bIns="0" rtlCol="0" anchor="ctr" anchorCtr="0">
            <a:normAutofit/>
          </a:bodyPr>
          <a:lstStyle/>
          <a:p>
            <a:r>
              <a:rPr lang="en-US" sz="1000" b="1" dirty="0" smtClean="0"/>
              <a:t>Se </a:t>
            </a:r>
            <a:r>
              <a:rPr lang="en-US" sz="1000" b="1" dirty="0" err="1" smtClean="0"/>
              <a:t>identifica</a:t>
            </a:r>
            <a:r>
              <a:rPr lang="en-US" sz="1000" b="1" dirty="0" smtClean="0"/>
              <a:t> la </a:t>
            </a:r>
            <a:r>
              <a:rPr lang="en-US" sz="1000" b="1" dirty="0" err="1" smtClean="0"/>
              <a:t>necesidad</a:t>
            </a:r>
            <a:r>
              <a:rPr lang="en-US" sz="1000" b="1" dirty="0" smtClean="0"/>
              <a:t> de </a:t>
            </a:r>
            <a:r>
              <a:rPr lang="en-US" sz="1000" b="1" dirty="0" err="1"/>
              <a:t>E</a:t>
            </a:r>
            <a:r>
              <a:rPr lang="en-US" sz="1000" b="1" dirty="0" err="1" smtClean="0"/>
              <a:t>studiante</a:t>
            </a:r>
            <a:endParaRPr lang="en-US" sz="1000" b="1" dirty="0"/>
          </a:p>
        </p:txBody>
      </p:sp>
      <p:sp>
        <p:nvSpPr>
          <p:cNvPr id="437" name="TextBox 436"/>
          <p:cNvSpPr txBox="1"/>
          <p:nvPr/>
        </p:nvSpPr>
        <p:spPr>
          <a:xfrm>
            <a:off x="903640" y="3532017"/>
            <a:ext cx="2174365" cy="307777"/>
          </a:xfrm>
          <a:prstGeom prst="rect">
            <a:avLst/>
          </a:prstGeom>
          <a:noFill/>
        </p:spPr>
        <p:txBody>
          <a:bodyPr wrap="square" lIns="0" tIns="0" rIns="0" bIns="0" rtlCol="0" anchor="ctr" anchorCtr="0">
            <a:normAutofit/>
          </a:bodyPr>
          <a:lstStyle/>
          <a:p>
            <a:r>
              <a:rPr lang="en-US" sz="1000" b="1" dirty="0" smtClean="0"/>
              <a:t>COMPU </a:t>
            </a:r>
            <a:r>
              <a:rPr lang="en-US" sz="1000" b="1" dirty="0" err="1" smtClean="0"/>
              <a:t>discute</a:t>
            </a:r>
            <a:r>
              <a:rPr lang="en-US" sz="1000" b="1" dirty="0" smtClean="0"/>
              <a:t> la </a:t>
            </a:r>
            <a:r>
              <a:rPr lang="en-US" sz="1000" b="1" dirty="0" err="1" smtClean="0"/>
              <a:t>necesidad</a:t>
            </a:r>
            <a:r>
              <a:rPr lang="en-US" sz="1000" b="1" dirty="0" smtClean="0"/>
              <a:t> de </a:t>
            </a:r>
            <a:r>
              <a:rPr lang="en-US" sz="1000" b="1" dirty="0" err="1" smtClean="0"/>
              <a:t>estudiante</a:t>
            </a:r>
            <a:r>
              <a:rPr lang="en-US" sz="1000" b="1" dirty="0" smtClean="0"/>
              <a:t> y </a:t>
            </a:r>
            <a:r>
              <a:rPr lang="en-US" sz="1000" b="1" dirty="0" err="1" smtClean="0"/>
              <a:t>refiere</a:t>
            </a:r>
            <a:r>
              <a:rPr lang="en-US" sz="1000" b="1" dirty="0" smtClean="0"/>
              <a:t> a </a:t>
            </a:r>
            <a:r>
              <a:rPr lang="en-US" sz="1000" b="1" dirty="0" err="1" smtClean="0"/>
              <a:t>evaluación</a:t>
            </a:r>
            <a:r>
              <a:rPr lang="en-US" sz="1000" b="1" dirty="0" smtClean="0"/>
              <a:t> </a:t>
            </a:r>
            <a:endParaRPr lang="en-US" sz="1000" b="1" dirty="0"/>
          </a:p>
        </p:txBody>
      </p:sp>
      <p:sp>
        <p:nvSpPr>
          <p:cNvPr id="438" name="Right Arrow 437"/>
          <p:cNvSpPr/>
          <p:nvPr/>
        </p:nvSpPr>
        <p:spPr>
          <a:xfrm>
            <a:off x="3086448" y="3636949"/>
            <a:ext cx="489663" cy="199354"/>
          </a:xfrm>
          <a:prstGeom prst="rightArrow">
            <a:avLst>
              <a:gd name="adj1" fmla="val 72174"/>
              <a:gd name="adj2" fmla="val 63304"/>
            </a:avLst>
          </a:prstGeom>
          <a:solidFill>
            <a:schemeClr val="tx1">
              <a:lumMod val="75000"/>
              <a:alpha val="54000"/>
            </a:schemeClr>
          </a:solidFill>
          <a:ln>
            <a:gradFill>
              <a:gsLst>
                <a:gs pos="0">
                  <a:schemeClr val="accent4">
                    <a:lumMod val="20000"/>
                    <a:lumOff val="80000"/>
                  </a:schemeClr>
                </a:gs>
                <a:gs pos="100000">
                  <a:schemeClr val="accent4">
                    <a:lumMod val="75000"/>
                  </a:schemeClr>
                </a:gs>
              </a:gsLst>
              <a:lin ang="5400000" scaled="1"/>
            </a:gra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0">
            <a:normAutofit fontScale="77500" lnSpcReduction="20000"/>
          </a:bodyPr>
          <a:lstStyle/>
          <a:p>
            <a:pPr algn="ctr"/>
            <a:endParaRPr lang="en-US"/>
          </a:p>
        </p:txBody>
      </p:sp>
      <p:sp>
        <p:nvSpPr>
          <p:cNvPr id="439" name="TextBox 438"/>
          <p:cNvSpPr txBox="1"/>
          <p:nvPr/>
        </p:nvSpPr>
        <p:spPr>
          <a:xfrm>
            <a:off x="1380777" y="2877482"/>
            <a:ext cx="2174365" cy="307777"/>
          </a:xfrm>
          <a:prstGeom prst="rect">
            <a:avLst/>
          </a:prstGeom>
          <a:noFill/>
        </p:spPr>
        <p:txBody>
          <a:bodyPr wrap="square" lIns="0" tIns="0" rIns="0" bIns="0" rtlCol="0" anchor="ctr" anchorCtr="0">
            <a:normAutofit/>
          </a:bodyPr>
          <a:lstStyle/>
          <a:p>
            <a:r>
              <a:rPr lang="en-US" sz="1000" b="1" dirty="0" err="1" smtClean="0"/>
              <a:t>Referido</a:t>
            </a:r>
            <a:r>
              <a:rPr lang="en-US" sz="1000" b="1" dirty="0" smtClean="0"/>
              <a:t> a </a:t>
            </a:r>
            <a:r>
              <a:rPr lang="en-US" sz="1000" b="1" dirty="0" err="1" smtClean="0"/>
              <a:t>Evaluación</a:t>
            </a:r>
            <a:r>
              <a:rPr lang="en-US" sz="1000" b="1" dirty="0" smtClean="0"/>
              <a:t> de AT y </a:t>
            </a:r>
            <a:r>
              <a:rPr lang="en-US" sz="1000" b="1" dirty="0" err="1" smtClean="0"/>
              <a:t>Evaluación</a:t>
            </a:r>
            <a:endParaRPr lang="en-US" sz="1000" b="1" dirty="0"/>
          </a:p>
        </p:txBody>
      </p:sp>
      <p:sp>
        <p:nvSpPr>
          <p:cNvPr id="440" name="Right Arrow 439"/>
          <p:cNvSpPr/>
          <p:nvPr/>
        </p:nvSpPr>
        <p:spPr>
          <a:xfrm>
            <a:off x="3563585" y="2982414"/>
            <a:ext cx="489663" cy="199354"/>
          </a:xfrm>
          <a:prstGeom prst="rightArrow">
            <a:avLst>
              <a:gd name="adj1" fmla="val 72174"/>
              <a:gd name="adj2" fmla="val 63304"/>
            </a:avLst>
          </a:prstGeom>
          <a:solidFill>
            <a:schemeClr val="tx1">
              <a:lumMod val="75000"/>
              <a:alpha val="54000"/>
            </a:schemeClr>
          </a:solidFill>
          <a:ln>
            <a:gradFill>
              <a:gsLst>
                <a:gs pos="0">
                  <a:schemeClr val="accent2">
                    <a:lumMod val="20000"/>
                    <a:lumOff val="80000"/>
                  </a:schemeClr>
                </a:gs>
                <a:gs pos="100000">
                  <a:schemeClr val="accent2">
                    <a:lumMod val="75000"/>
                  </a:schemeClr>
                </a:gs>
              </a:gsLst>
              <a:lin ang="5400000" scaled="1"/>
            </a:gra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0">
            <a:normAutofit fontScale="77500" lnSpcReduction="20000"/>
          </a:bodyPr>
          <a:lstStyle/>
          <a:p>
            <a:pPr algn="ctr"/>
            <a:endParaRPr lang="en-US"/>
          </a:p>
        </p:txBody>
      </p:sp>
      <p:sp>
        <p:nvSpPr>
          <p:cNvPr id="441" name="TextBox 440"/>
          <p:cNvSpPr txBox="1"/>
          <p:nvPr/>
        </p:nvSpPr>
        <p:spPr>
          <a:xfrm>
            <a:off x="1903863" y="2209077"/>
            <a:ext cx="2174365" cy="307777"/>
          </a:xfrm>
          <a:prstGeom prst="rect">
            <a:avLst/>
          </a:prstGeom>
          <a:noFill/>
        </p:spPr>
        <p:txBody>
          <a:bodyPr wrap="square" lIns="0" tIns="0" rIns="0" bIns="0" rtlCol="0" anchor="ctr" anchorCtr="0">
            <a:normAutofit/>
          </a:bodyPr>
          <a:lstStyle/>
          <a:p>
            <a:r>
              <a:rPr lang="en-US" sz="1000" b="1" dirty="0" smtClean="0"/>
              <a:t>COMPU </a:t>
            </a:r>
            <a:r>
              <a:rPr lang="en-US" sz="1000" b="1" dirty="0" err="1" smtClean="0"/>
              <a:t>discute</a:t>
            </a:r>
            <a:r>
              <a:rPr lang="en-US" sz="1000" b="1" dirty="0" smtClean="0"/>
              <a:t> </a:t>
            </a:r>
            <a:r>
              <a:rPr lang="en-US" sz="1000" b="1" dirty="0" err="1" smtClean="0"/>
              <a:t>resultados</a:t>
            </a:r>
            <a:r>
              <a:rPr lang="en-US" sz="1000" b="1" dirty="0" smtClean="0"/>
              <a:t> de </a:t>
            </a:r>
            <a:r>
              <a:rPr lang="en-US" sz="1000" b="1" dirty="0" err="1" smtClean="0"/>
              <a:t>evaluación</a:t>
            </a:r>
            <a:endParaRPr lang="en-US" sz="1000" b="1" dirty="0" smtClean="0"/>
          </a:p>
          <a:p>
            <a:r>
              <a:rPr lang="en-US" sz="1000" b="1" dirty="0" smtClean="0"/>
              <a:t>y </a:t>
            </a:r>
            <a:r>
              <a:rPr lang="en-US" sz="1000" b="1" dirty="0" err="1" smtClean="0"/>
              <a:t>solicita</a:t>
            </a:r>
            <a:r>
              <a:rPr lang="en-US" sz="1000" b="1" dirty="0" smtClean="0"/>
              <a:t> </a:t>
            </a:r>
            <a:r>
              <a:rPr lang="en-US" sz="1000" b="1" dirty="0" err="1" smtClean="0"/>
              <a:t>compra</a:t>
            </a:r>
            <a:r>
              <a:rPr lang="en-US" sz="1000" b="1" dirty="0" smtClean="0"/>
              <a:t> de </a:t>
            </a:r>
            <a:r>
              <a:rPr lang="en-US" sz="1000" b="1" dirty="0" err="1"/>
              <a:t>e</a:t>
            </a:r>
            <a:r>
              <a:rPr lang="en-US" sz="1000" b="1" dirty="0" err="1" smtClean="0"/>
              <a:t>quipos</a:t>
            </a:r>
            <a:endParaRPr lang="en-US" sz="1000" b="1" dirty="0"/>
          </a:p>
        </p:txBody>
      </p:sp>
      <p:sp>
        <p:nvSpPr>
          <p:cNvPr id="442" name="Right Arrow 441"/>
          <p:cNvSpPr/>
          <p:nvPr/>
        </p:nvSpPr>
        <p:spPr>
          <a:xfrm>
            <a:off x="4086671" y="2314009"/>
            <a:ext cx="489663" cy="199354"/>
          </a:xfrm>
          <a:prstGeom prst="rightArrow">
            <a:avLst>
              <a:gd name="adj1" fmla="val 72174"/>
              <a:gd name="adj2" fmla="val 63304"/>
            </a:avLst>
          </a:prstGeom>
          <a:solidFill>
            <a:schemeClr val="tx1">
              <a:lumMod val="75000"/>
              <a:alpha val="54000"/>
            </a:schemeClr>
          </a:solidFill>
          <a:ln>
            <a:gradFill>
              <a:gsLst>
                <a:gs pos="0">
                  <a:schemeClr val="accent3">
                    <a:lumMod val="20000"/>
                    <a:lumOff val="80000"/>
                  </a:schemeClr>
                </a:gs>
                <a:gs pos="100000">
                  <a:schemeClr val="accent3">
                    <a:lumMod val="75000"/>
                  </a:schemeClr>
                </a:gs>
              </a:gsLst>
              <a:lin ang="5400000" scaled="1"/>
            </a:gra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0">
            <a:normAutofit fontScale="77500" lnSpcReduction="20000"/>
          </a:bodyPr>
          <a:lstStyle/>
          <a:p>
            <a:pPr algn="ctr"/>
            <a:endParaRPr lang="en-US"/>
          </a:p>
        </p:txBody>
      </p:sp>
      <p:sp>
        <p:nvSpPr>
          <p:cNvPr id="443" name="TextBox 442"/>
          <p:cNvSpPr txBox="1"/>
          <p:nvPr/>
        </p:nvSpPr>
        <p:spPr>
          <a:xfrm>
            <a:off x="2348778" y="1552167"/>
            <a:ext cx="2174365" cy="307777"/>
          </a:xfrm>
          <a:prstGeom prst="rect">
            <a:avLst/>
          </a:prstGeom>
          <a:noFill/>
        </p:spPr>
        <p:txBody>
          <a:bodyPr wrap="square" lIns="0" tIns="0" rIns="0" bIns="0" rtlCol="0" anchor="ctr" anchorCtr="0">
            <a:normAutofit/>
          </a:bodyPr>
          <a:lstStyle/>
          <a:p>
            <a:r>
              <a:rPr lang="en-US" sz="1000" b="1" dirty="0" err="1" smtClean="0"/>
              <a:t>Entrega</a:t>
            </a:r>
            <a:r>
              <a:rPr lang="en-US" sz="1000" b="1" dirty="0" smtClean="0"/>
              <a:t> de </a:t>
            </a:r>
            <a:r>
              <a:rPr lang="en-US" sz="1000" b="1" dirty="0" err="1" smtClean="0"/>
              <a:t>Equipos</a:t>
            </a:r>
            <a:r>
              <a:rPr lang="en-US" sz="1000" b="1" dirty="0" smtClean="0"/>
              <a:t> e </a:t>
            </a:r>
            <a:r>
              <a:rPr lang="en-US" sz="1000" b="1" dirty="0" err="1"/>
              <a:t>I</a:t>
            </a:r>
            <a:r>
              <a:rPr lang="en-US" sz="1000" b="1" dirty="0" err="1" smtClean="0"/>
              <a:t>ncorporación</a:t>
            </a:r>
            <a:r>
              <a:rPr lang="en-US" sz="1000" b="1" dirty="0" smtClean="0"/>
              <a:t> al </a:t>
            </a:r>
            <a:r>
              <a:rPr lang="en-US" sz="1000" b="1" dirty="0" err="1" smtClean="0"/>
              <a:t>Proceso</a:t>
            </a:r>
            <a:r>
              <a:rPr lang="en-US" sz="1000" b="1" dirty="0" smtClean="0"/>
              <a:t> </a:t>
            </a:r>
            <a:r>
              <a:rPr lang="en-US" sz="1000" b="1" dirty="0" err="1" smtClean="0"/>
              <a:t>Educativo</a:t>
            </a:r>
            <a:r>
              <a:rPr lang="en-US" sz="1000" b="1" dirty="0" smtClean="0"/>
              <a:t> de </a:t>
            </a:r>
            <a:r>
              <a:rPr lang="en-US" sz="1000" b="1" dirty="0" err="1" smtClean="0"/>
              <a:t>Estudiante</a:t>
            </a:r>
            <a:endParaRPr lang="en-US" sz="1000" b="1" dirty="0"/>
          </a:p>
        </p:txBody>
      </p:sp>
      <p:grpSp>
        <p:nvGrpSpPr>
          <p:cNvPr id="516" name="Group 204"/>
          <p:cNvGrpSpPr>
            <a:grpSpLocks/>
          </p:cNvGrpSpPr>
          <p:nvPr/>
        </p:nvGrpSpPr>
        <p:grpSpPr bwMode="auto">
          <a:xfrm>
            <a:off x="6642384" y="1792587"/>
            <a:ext cx="1497549" cy="1091230"/>
            <a:chOff x="3658" y="852"/>
            <a:chExt cx="1986" cy="1447"/>
          </a:xfrm>
        </p:grpSpPr>
        <p:sp>
          <p:nvSpPr>
            <p:cNvPr id="517" name="Freeform 516"/>
            <p:cNvSpPr>
              <a:spLocks noChangeArrowheads="1"/>
            </p:cNvSpPr>
            <p:nvPr/>
          </p:nvSpPr>
          <p:spPr bwMode="auto">
            <a:xfrm>
              <a:off x="3658" y="1419"/>
              <a:ext cx="662" cy="880"/>
            </a:xfrm>
            <a:custGeom>
              <a:avLst/>
              <a:gdLst>
                <a:gd name="T0" fmla="*/ 2921 w 2922"/>
                <a:gd name="T1" fmla="*/ 3879 h 3880"/>
                <a:gd name="T2" fmla="*/ 0 w 2922"/>
                <a:gd name="T3" fmla="*/ 2629 h 3880"/>
                <a:gd name="T4" fmla="*/ 0 w 2922"/>
                <a:gd name="T5" fmla="*/ 0 h 3880"/>
                <a:gd name="T6" fmla="*/ 2921 w 2922"/>
                <a:gd name="T7" fmla="*/ 1251 h 3880"/>
                <a:gd name="T8" fmla="*/ 2921 w 2922"/>
                <a:gd name="T9" fmla="*/ 3879 h 3880"/>
              </a:gdLst>
              <a:ahLst/>
              <a:cxnLst>
                <a:cxn ang="0">
                  <a:pos x="T0" y="T1"/>
                </a:cxn>
                <a:cxn ang="0">
                  <a:pos x="T2" y="T3"/>
                </a:cxn>
                <a:cxn ang="0">
                  <a:pos x="T4" y="T5"/>
                </a:cxn>
                <a:cxn ang="0">
                  <a:pos x="T6" y="T7"/>
                </a:cxn>
                <a:cxn ang="0">
                  <a:pos x="T8" y="T9"/>
                </a:cxn>
              </a:cxnLst>
              <a:rect l="0" t="0" r="r" b="b"/>
              <a:pathLst>
                <a:path w="2922" h="3880">
                  <a:moveTo>
                    <a:pt x="2921" y="3879"/>
                  </a:moveTo>
                  <a:lnTo>
                    <a:pt x="0" y="2629"/>
                  </a:lnTo>
                  <a:lnTo>
                    <a:pt x="0" y="0"/>
                  </a:lnTo>
                  <a:lnTo>
                    <a:pt x="2921" y="1251"/>
                  </a:lnTo>
                  <a:lnTo>
                    <a:pt x="2921" y="3879"/>
                  </a:lnTo>
                </a:path>
              </a:pathLst>
            </a:custGeom>
            <a:gradFill flip="none" rotWithShape="1">
              <a:gsLst>
                <a:gs pos="0">
                  <a:schemeClr val="accent4">
                    <a:lumMod val="40000"/>
                    <a:lumOff val="60000"/>
                  </a:schemeClr>
                </a:gs>
                <a:gs pos="46000">
                  <a:schemeClr val="accent4">
                    <a:lumMod val="95000"/>
                    <a:lumOff val="5000"/>
                  </a:schemeClr>
                </a:gs>
                <a:gs pos="100000">
                  <a:schemeClr val="accent4">
                    <a:lumMod val="60000"/>
                  </a:schemeClr>
                </a:gs>
              </a:gsLst>
              <a:path path="circle">
                <a:fillToRect l="50000" t="130000" r="50000" b="-3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518" name="Freeform 517"/>
            <p:cNvSpPr>
              <a:spLocks noChangeArrowheads="1"/>
            </p:cNvSpPr>
            <p:nvPr/>
          </p:nvSpPr>
          <p:spPr bwMode="auto">
            <a:xfrm>
              <a:off x="4320" y="1133"/>
              <a:ext cx="1324" cy="1166"/>
            </a:xfrm>
            <a:custGeom>
              <a:avLst/>
              <a:gdLst>
                <a:gd name="T0" fmla="*/ 2920 w 5842"/>
                <a:gd name="T1" fmla="*/ 1272 h 5152"/>
                <a:gd name="T2" fmla="*/ 0 w 5842"/>
                <a:gd name="T3" fmla="*/ 2523 h 5152"/>
                <a:gd name="T4" fmla="*/ 0 w 5842"/>
                <a:gd name="T5" fmla="*/ 5151 h 5152"/>
                <a:gd name="T6" fmla="*/ 2920 w 5842"/>
                <a:gd name="T7" fmla="*/ 3901 h 5152"/>
                <a:gd name="T8" fmla="*/ 5841 w 5842"/>
                <a:gd name="T9" fmla="*/ 2649 h 5152"/>
                <a:gd name="T10" fmla="*/ 5841 w 5842"/>
                <a:gd name="T11" fmla="*/ 0 h 5152"/>
                <a:gd name="T12" fmla="*/ 2920 w 5842"/>
                <a:gd name="T13" fmla="*/ 1272 h 5152"/>
              </a:gdLst>
              <a:ahLst/>
              <a:cxnLst>
                <a:cxn ang="0">
                  <a:pos x="T0" y="T1"/>
                </a:cxn>
                <a:cxn ang="0">
                  <a:pos x="T2" y="T3"/>
                </a:cxn>
                <a:cxn ang="0">
                  <a:pos x="T4" y="T5"/>
                </a:cxn>
                <a:cxn ang="0">
                  <a:pos x="T6" y="T7"/>
                </a:cxn>
                <a:cxn ang="0">
                  <a:pos x="T8" y="T9"/>
                </a:cxn>
                <a:cxn ang="0">
                  <a:pos x="T10" y="T11"/>
                </a:cxn>
                <a:cxn ang="0">
                  <a:pos x="T12" y="T13"/>
                </a:cxn>
              </a:cxnLst>
              <a:rect l="0" t="0" r="r" b="b"/>
              <a:pathLst>
                <a:path w="5842" h="5152">
                  <a:moveTo>
                    <a:pt x="2920" y="1272"/>
                  </a:moveTo>
                  <a:lnTo>
                    <a:pt x="0" y="2523"/>
                  </a:lnTo>
                  <a:lnTo>
                    <a:pt x="0" y="5151"/>
                  </a:lnTo>
                  <a:lnTo>
                    <a:pt x="2920" y="3901"/>
                  </a:lnTo>
                  <a:lnTo>
                    <a:pt x="5841" y="2649"/>
                  </a:lnTo>
                  <a:lnTo>
                    <a:pt x="5841" y="0"/>
                  </a:lnTo>
                  <a:lnTo>
                    <a:pt x="2920" y="1272"/>
                  </a:lnTo>
                </a:path>
              </a:pathLst>
            </a:custGeom>
            <a:gradFill flip="none" rotWithShape="1">
              <a:gsLst>
                <a:gs pos="0">
                  <a:schemeClr val="accent4">
                    <a:lumMod val="89000"/>
                  </a:schemeClr>
                </a:gs>
                <a:gs pos="23000">
                  <a:schemeClr val="accent4">
                    <a:lumMod val="89000"/>
                  </a:schemeClr>
                </a:gs>
                <a:gs pos="69000">
                  <a:schemeClr val="accent4">
                    <a:lumMod val="75000"/>
                  </a:schemeClr>
                </a:gs>
                <a:gs pos="97000">
                  <a:schemeClr val="accent4">
                    <a:lumMod val="70000"/>
                  </a:schemeClr>
                </a:gs>
              </a:gsLst>
              <a:path path="circle">
                <a:fillToRect l="50000" t="50000" r="50000" b="5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a:bodyPr>
            <a:lstStyle/>
            <a:p>
              <a:pPr eaLnBrk="1">
                <a:lnSpc>
                  <a:spcPct val="93000"/>
                </a:lnSpc>
                <a:buClr>
                  <a:srgbClr val="000000"/>
                </a:buClr>
                <a:buSzPct val="100000"/>
                <a:buFont typeface="Times New Roman" charset="0"/>
                <a:buNone/>
                <a:defRPr/>
              </a:pPr>
              <a:endParaRPr lang="en-US" dirty="0">
                <a:ea typeface="+mn-ea"/>
                <a:cs typeface="+mn-cs"/>
              </a:endParaRPr>
            </a:p>
          </p:txBody>
        </p:sp>
        <p:sp>
          <p:nvSpPr>
            <p:cNvPr id="519" name="Freeform 518"/>
            <p:cNvSpPr>
              <a:spLocks noChangeArrowheads="1"/>
            </p:cNvSpPr>
            <p:nvPr/>
          </p:nvSpPr>
          <p:spPr bwMode="auto">
            <a:xfrm>
              <a:off x="3658" y="852"/>
              <a:ext cx="1986" cy="856"/>
            </a:xfrm>
            <a:custGeom>
              <a:avLst/>
              <a:gdLst>
                <a:gd name="T0" fmla="*/ 5841 w 8763"/>
                <a:gd name="T1" fmla="*/ 0 h 3776"/>
                <a:gd name="T2" fmla="*/ 2921 w 8763"/>
                <a:gd name="T3" fmla="*/ 1252 h 3776"/>
                <a:gd name="T4" fmla="*/ 0 w 8763"/>
                <a:gd name="T5" fmla="*/ 2524 h 3776"/>
                <a:gd name="T6" fmla="*/ 2921 w 8763"/>
                <a:gd name="T7" fmla="*/ 3775 h 3776"/>
                <a:gd name="T8" fmla="*/ 5841 w 8763"/>
                <a:gd name="T9" fmla="*/ 2524 h 3776"/>
                <a:gd name="T10" fmla="*/ 8762 w 8763"/>
                <a:gd name="T11" fmla="*/ 1252 h 3776"/>
                <a:gd name="T12" fmla="*/ 5841 w 8763"/>
                <a:gd name="T13" fmla="*/ 0 h 3776"/>
              </a:gdLst>
              <a:ahLst/>
              <a:cxnLst>
                <a:cxn ang="0">
                  <a:pos x="T0" y="T1"/>
                </a:cxn>
                <a:cxn ang="0">
                  <a:pos x="T2" y="T3"/>
                </a:cxn>
                <a:cxn ang="0">
                  <a:pos x="T4" y="T5"/>
                </a:cxn>
                <a:cxn ang="0">
                  <a:pos x="T6" y="T7"/>
                </a:cxn>
                <a:cxn ang="0">
                  <a:pos x="T8" y="T9"/>
                </a:cxn>
                <a:cxn ang="0">
                  <a:pos x="T10" y="T11"/>
                </a:cxn>
                <a:cxn ang="0">
                  <a:pos x="T12" y="T13"/>
                </a:cxn>
              </a:cxnLst>
              <a:rect l="0" t="0" r="r" b="b"/>
              <a:pathLst>
                <a:path w="8763" h="3776">
                  <a:moveTo>
                    <a:pt x="5841" y="0"/>
                  </a:moveTo>
                  <a:lnTo>
                    <a:pt x="2921" y="1252"/>
                  </a:lnTo>
                  <a:lnTo>
                    <a:pt x="0" y="2524"/>
                  </a:lnTo>
                  <a:lnTo>
                    <a:pt x="2921" y="3775"/>
                  </a:lnTo>
                  <a:lnTo>
                    <a:pt x="5841" y="2524"/>
                  </a:lnTo>
                  <a:lnTo>
                    <a:pt x="8762" y="1252"/>
                  </a:lnTo>
                  <a:lnTo>
                    <a:pt x="5841" y="0"/>
                  </a:lnTo>
                </a:path>
              </a:pathLst>
            </a:custGeom>
            <a:gradFill flip="none" rotWithShape="1">
              <a:gsLst>
                <a:gs pos="0">
                  <a:schemeClr val="accent4">
                    <a:lumMod val="0"/>
                    <a:lumOff val="100000"/>
                  </a:schemeClr>
                </a:gs>
                <a:gs pos="35000">
                  <a:schemeClr val="accent4">
                    <a:lumMod val="0"/>
                    <a:lumOff val="100000"/>
                  </a:schemeClr>
                </a:gs>
                <a:gs pos="100000">
                  <a:schemeClr val="accent4">
                    <a:lumMod val="100000"/>
                  </a:schemeClr>
                </a:gs>
              </a:gsLst>
              <a:path path="circle">
                <a:fillToRect l="50000" t="-80000" r="50000" b="18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520" name="Freeform 519"/>
            <p:cNvSpPr>
              <a:spLocks noChangeArrowheads="1"/>
            </p:cNvSpPr>
            <p:nvPr/>
          </p:nvSpPr>
          <p:spPr bwMode="auto">
            <a:xfrm>
              <a:off x="3872" y="1246"/>
              <a:ext cx="234" cy="121"/>
            </a:xfrm>
            <a:custGeom>
              <a:avLst/>
              <a:gdLst>
                <a:gd name="T0" fmla="*/ 1022 w 1044"/>
                <a:gd name="T1" fmla="*/ 333 h 543"/>
                <a:gd name="T2" fmla="*/ 1022 w 1044"/>
                <a:gd name="T3" fmla="*/ 333 h 543"/>
                <a:gd name="T4" fmla="*/ 500 w 1044"/>
                <a:gd name="T5" fmla="*/ 41 h 543"/>
                <a:gd name="T6" fmla="*/ 20 w 1044"/>
                <a:gd name="T7" fmla="*/ 229 h 543"/>
                <a:gd name="T8" fmla="*/ 542 w 1044"/>
                <a:gd name="T9" fmla="*/ 521 h 543"/>
                <a:gd name="T10" fmla="*/ 1022 w 1044"/>
                <a:gd name="T11" fmla="*/ 333 h 543"/>
              </a:gdLst>
              <a:ahLst/>
              <a:cxnLst>
                <a:cxn ang="0">
                  <a:pos x="T0" y="T1"/>
                </a:cxn>
                <a:cxn ang="0">
                  <a:pos x="T2" y="T3"/>
                </a:cxn>
                <a:cxn ang="0">
                  <a:pos x="T4" y="T5"/>
                </a:cxn>
                <a:cxn ang="0">
                  <a:pos x="T6" y="T7"/>
                </a:cxn>
                <a:cxn ang="0">
                  <a:pos x="T8" y="T9"/>
                </a:cxn>
                <a:cxn ang="0">
                  <a:pos x="T10" y="T11"/>
                </a:cxn>
              </a:cxnLst>
              <a:rect l="0" t="0" r="r" b="b"/>
              <a:pathLst>
                <a:path w="1044" h="543">
                  <a:moveTo>
                    <a:pt x="1022" y="333"/>
                  </a:moveTo>
                  <a:lnTo>
                    <a:pt x="1022" y="333"/>
                  </a:lnTo>
                  <a:cubicBezTo>
                    <a:pt x="1022" y="187"/>
                    <a:pt x="793" y="62"/>
                    <a:pt x="500" y="41"/>
                  </a:cubicBezTo>
                  <a:cubicBezTo>
                    <a:pt x="229" y="0"/>
                    <a:pt x="0" y="104"/>
                    <a:pt x="20" y="229"/>
                  </a:cubicBezTo>
                  <a:cubicBezTo>
                    <a:pt x="20" y="354"/>
                    <a:pt x="250" y="479"/>
                    <a:pt x="542" y="521"/>
                  </a:cubicBezTo>
                  <a:cubicBezTo>
                    <a:pt x="813" y="542"/>
                    <a:pt x="1043" y="458"/>
                    <a:pt x="1022" y="33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5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521" name="Freeform 520"/>
            <p:cNvSpPr>
              <a:spLocks noChangeArrowheads="1"/>
            </p:cNvSpPr>
            <p:nvPr/>
          </p:nvSpPr>
          <p:spPr bwMode="auto">
            <a:xfrm>
              <a:off x="3876" y="1298"/>
              <a:ext cx="230" cy="135"/>
            </a:xfrm>
            <a:custGeom>
              <a:avLst/>
              <a:gdLst>
                <a:gd name="T0" fmla="*/ 0 w 1024"/>
                <a:gd name="T1" fmla="*/ 0 h 606"/>
                <a:gd name="T2" fmla="*/ 0 w 1024"/>
                <a:gd name="T3" fmla="*/ 0 h 606"/>
                <a:gd name="T4" fmla="*/ 522 w 1024"/>
                <a:gd name="T5" fmla="*/ 292 h 606"/>
                <a:gd name="T6" fmla="*/ 1002 w 1024"/>
                <a:gd name="T7" fmla="*/ 104 h 606"/>
                <a:gd name="T8" fmla="*/ 1023 w 1024"/>
                <a:gd name="T9" fmla="*/ 396 h 606"/>
                <a:gd name="T10" fmla="*/ 522 w 1024"/>
                <a:gd name="T11" fmla="*/ 584 h 606"/>
                <a:gd name="T12" fmla="*/ 0 w 1024"/>
                <a:gd name="T13" fmla="*/ 292 h 606"/>
                <a:gd name="T14" fmla="*/ 0 w 102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4" h="606">
                  <a:moveTo>
                    <a:pt x="0" y="0"/>
                  </a:moveTo>
                  <a:lnTo>
                    <a:pt x="0" y="0"/>
                  </a:lnTo>
                  <a:cubicBezTo>
                    <a:pt x="0" y="125"/>
                    <a:pt x="230" y="250"/>
                    <a:pt x="522" y="292"/>
                  </a:cubicBezTo>
                  <a:cubicBezTo>
                    <a:pt x="793" y="313"/>
                    <a:pt x="1023" y="229"/>
                    <a:pt x="1002" y="104"/>
                  </a:cubicBezTo>
                  <a:cubicBezTo>
                    <a:pt x="1023" y="396"/>
                    <a:pt x="1023" y="396"/>
                    <a:pt x="1023" y="396"/>
                  </a:cubicBezTo>
                  <a:cubicBezTo>
                    <a:pt x="1023" y="521"/>
                    <a:pt x="814" y="605"/>
                    <a:pt x="522" y="584"/>
                  </a:cubicBezTo>
                  <a:cubicBezTo>
                    <a:pt x="251" y="563"/>
                    <a:pt x="22" y="417"/>
                    <a:pt x="0"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6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522" name="Freeform 521"/>
            <p:cNvSpPr>
              <a:spLocks noChangeArrowheads="1"/>
            </p:cNvSpPr>
            <p:nvPr/>
          </p:nvSpPr>
          <p:spPr bwMode="auto">
            <a:xfrm>
              <a:off x="4225" y="1423"/>
              <a:ext cx="236" cy="123"/>
            </a:xfrm>
            <a:custGeom>
              <a:avLst/>
              <a:gdLst>
                <a:gd name="T0" fmla="*/ 1022 w 1044"/>
                <a:gd name="T1" fmla="*/ 313 h 544"/>
                <a:gd name="T2" fmla="*/ 1022 w 1044"/>
                <a:gd name="T3" fmla="*/ 313 h 544"/>
                <a:gd name="T4" fmla="*/ 501 w 1044"/>
                <a:gd name="T5" fmla="*/ 21 h 544"/>
                <a:gd name="T6" fmla="*/ 21 w 1044"/>
                <a:gd name="T7" fmla="*/ 230 h 544"/>
                <a:gd name="T8" fmla="*/ 542 w 1044"/>
                <a:gd name="T9" fmla="*/ 522 h 544"/>
                <a:gd name="T10" fmla="*/ 1022 w 1044"/>
                <a:gd name="T11" fmla="*/ 313 h 544"/>
              </a:gdLst>
              <a:ahLst/>
              <a:cxnLst>
                <a:cxn ang="0">
                  <a:pos x="T0" y="T1"/>
                </a:cxn>
                <a:cxn ang="0">
                  <a:pos x="T2" y="T3"/>
                </a:cxn>
                <a:cxn ang="0">
                  <a:pos x="T4" y="T5"/>
                </a:cxn>
                <a:cxn ang="0">
                  <a:pos x="T6" y="T7"/>
                </a:cxn>
                <a:cxn ang="0">
                  <a:pos x="T8" y="T9"/>
                </a:cxn>
                <a:cxn ang="0">
                  <a:pos x="T10" y="T11"/>
                </a:cxn>
              </a:cxnLst>
              <a:rect l="0" t="0" r="r" b="b"/>
              <a:pathLst>
                <a:path w="1044" h="544">
                  <a:moveTo>
                    <a:pt x="1022" y="313"/>
                  </a:moveTo>
                  <a:lnTo>
                    <a:pt x="1022" y="313"/>
                  </a:lnTo>
                  <a:cubicBezTo>
                    <a:pt x="1022" y="188"/>
                    <a:pt x="793" y="63"/>
                    <a:pt x="501" y="21"/>
                  </a:cubicBezTo>
                  <a:cubicBezTo>
                    <a:pt x="230" y="0"/>
                    <a:pt x="0" y="83"/>
                    <a:pt x="21" y="230"/>
                  </a:cubicBezTo>
                  <a:cubicBezTo>
                    <a:pt x="21" y="355"/>
                    <a:pt x="251" y="480"/>
                    <a:pt x="542" y="522"/>
                  </a:cubicBezTo>
                  <a:cubicBezTo>
                    <a:pt x="814" y="543"/>
                    <a:pt x="1043" y="459"/>
                    <a:pt x="1022"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5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523" name="Freeform 522"/>
            <p:cNvSpPr>
              <a:spLocks noChangeArrowheads="1"/>
            </p:cNvSpPr>
            <p:nvPr/>
          </p:nvSpPr>
          <p:spPr bwMode="auto">
            <a:xfrm>
              <a:off x="4229" y="1478"/>
              <a:ext cx="232" cy="135"/>
            </a:xfrm>
            <a:custGeom>
              <a:avLst/>
              <a:gdLst>
                <a:gd name="T0" fmla="*/ 0 w 1023"/>
                <a:gd name="T1" fmla="*/ 0 h 605"/>
                <a:gd name="T2" fmla="*/ 0 w 1023"/>
                <a:gd name="T3" fmla="*/ 0 h 605"/>
                <a:gd name="T4" fmla="*/ 521 w 1023"/>
                <a:gd name="T5" fmla="*/ 292 h 605"/>
                <a:gd name="T6" fmla="*/ 1001 w 1023"/>
                <a:gd name="T7" fmla="*/ 83 h 605"/>
                <a:gd name="T8" fmla="*/ 1022 w 1023"/>
                <a:gd name="T9" fmla="*/ 375 h 605"/>
                <a:gd name="T10" fmla="*/ 521 w 1023"/>
                <a:gd name="T11" fmla="*/ 584 h 605"/>
                <a:gd name="T12" fmla="*/ 0 w 1023"/>
                <a:gd name="T13" fmla="*/ 292 h 605"/>
                <a:gd name="T14" fmla="*/ 0 w 1023"/>
                <a:gd name="T15" fmla="*/ 0 h 6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3" h="605">
                  <a:moveTo>
                    <a:pt x="0" y="0"/>
                  </a:moveTo>
                  <a:lnTo>
                    <a:pt x="0" y="0"/>
                  </a:lnTo>
                  <a:cubicBezTo>
                    <a:pt x="0" y="125"/>
                    <a:pt x="230" y="250"/>
                    <a:pt x="521" y="292"/>
                  </a:cubicBezTo>
                  <a:cubicBezTo>
                    <a:pt x="793" y="313"/>
                    <a:pt x="1022" y="229"/>
                    <a:pt x="1001" y="83"/>
                  </a:cubicBezTo>
                  <a:cubicBezTo>
                    <a:pt x="1022" y="375"/>
                    <a:pt x="1022" y="375"/>
                    <a:pt x="1022" y="375"/>
                  </a:cubicBezTo>
                  <a:cubicBezTo>
                    <a:pt x="1022" y="521"/>
                    <a:pt x="814" y="604"/>
                    <a:pt x="521" y="584"/>
                  </a:cubicBezTo>
                  <a:cubicBezTo>
                    <a:pt x="250" y="542"/>
                    <a:pt x="21" y="417"/>
                    <a:pt x="0"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6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524" name="Freeform 523"/>
            <p:cNvSpPr>
              <a:spLocks noChangeArrowheads="1"/>
            </p:cNvSpPr>
            <p:nvPr/>
          </p:nvSpPr>
          <p:spPr bwMode="auto">
            <a:xfrm>
              <a:off x="4183" y="1122"/>
              <a:ext cx="232" cy="121"/>
            </a:xfrm>
            <a:custGeom>
              <a:avLst/>
              <a:gdLst>
                <a:gd name="T0" fmla="*/ 1022 w 1023"/>
                <a:gd name="T1" fmla="*/ 313 h 544"/>
                <a:gd name="T2" fmla="*/ 1022 w 1023"/>
                <a:gd name="T3" fmla="*/ 313 h 544"/>
                <a:gd name="T4" fmla="*/ 501 w 1023"/>
                <a:gd name="T5" fmla="*/ 21 h 544"/>
                <a:gd name="T6" fmla="*/ 0 w 1023"/>
                <a:gd name="T7" fmla="*/ 229 h 544"/>
                <a:gd name="T8" fmla="*/ 521 w 1023"/>
                <a:gd name="T9" fmla="*/ 500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1"/>
                  </a:cubicBezTo>
                  <a:cubicBezTo>
                    <a:pt x="208" y="0"/>
                    <a:pt x="0" y="83"/>
                    <a:pt x="0" y="229"/>
                  </a:cubicBezTo>
                  <a:cubicBezTo>
                    <a:pt x="0" y="355"/>
                    <a:pt x="250" y="480"/>
                    <a:pt x="521" y="500"/>
                  </a:cubicBezTo>
                  <a:cubicBezTo>
                    <a:pt x="813" y="543"/>
                    <a:pt x="1022" y="459"/>
                    <a:pt x="1022"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5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525" name="Freeform 524"/>
            <p:cNvSpPr>
              <a:spLocks noChangeArrowheads="1"/>
            </p:cNvSpPr>
            <p:nvPr/>
          </p:nvSpPr>
          <p:spPr bwMode="auto">
            <a:xfrm>
              <a:off x="4183" y="1175"/>
              <a:ext cx="236" cy="135"/>
            </a:xfrm>
            <a:custGeom>
              <a:avLst/>
              <a:gdLst>
                <a:gd name="T0" fmla="*/ 0 w 1044"/>
                <a:gd name="T1" fmla="*/ 0 h 606"/>
                <a:gd name="T2" fmla="*/ 0 w 1044"/>
                <a:gd name="T3" fmla="*/ 0 h 606"/>
                <a:gd name="T4" fmla="*/ 521 w 1044"/>
                <a:gd name="T5" fmla="*/ 271 h 606"/>
                <a:gd name="T6" fmla="*/ 1022 w 1044"/>
                <a:gd name="T7" fmla="*/ 84 h 606"/>
                <a:gd name="T8" fmla="*/ 1022 w 1044"/>
                <a:gd name="T9" fmla="*/ 376 h 606"/>
                <a:gd name="T10" fmla="*/ 542 w 1044"/>
                <a:gd name="T11" fmla="*/ 564 h 606"/>
                <a:gd name="T12" fmla="*/ 21 w 1044"/>
                <a:gd name="T13" fmla="*/ 293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0" y="126"/>
                    <a:pt x="250" y="251"/>
                    <a:pt x="521" y="271"/>
                  </a:cubicBezTo>
                  <a:cubicBezTo>
                    <a:pt x="813" y="314"/>
                    <a:pt x="1022" y="230"/>
                    <a:pt x="1022" y="84"/>
                  </a:cubicBezTo>
                  <a:cubicBezTo>
                    <a:pt x="1022" y="376"/>
                    <a:pt x="1022" y="376"/>
                    <a:pt x="1022" y="376"/>
                  </a:cubicBezTo>
                  <a:cubicBezTo>
                    <a:pt x="1043" y="522"/>
                    <a:pt x="813" y="605"/>
                    <a:pt x="542" y="564"/>
                  </a:cubicBezTo>
                  <a:cubicBezTo>
                    <a:pt x="250" y="543"/>
                    <a:pt x="21" y="418"/>
                    <a:pt x="21" y="293"/>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6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526" name="Freeform 525"/>
            <p:cNvSpPr>
              <a:spLocks noChangeArrowheads="1"/>
            </p:cNvSpPr>
            <p:nvPr/>
          </p:nvSpPr>
          <p:spPr bwMode="auto">
            <a:xfrm>
              <a:off x="4534" y="1300"/>
              <a:ext cx="234" cy="117"/>
            </a:xfrm>
            <a:custGeom>
              <a:avLst/>
              <a:gdLst>
                <a:gd name="T0" fmla="*/ 1044 w 1045"/>
                <a:gd name="T1" fmla="*/ 313 h 522"/>
                <a:gd name="T2" fmla="*/ 1044 w 1045"/>
                <a:gd name="T3" fmla="*/ 313 h 522"/>
                <a:gd name="T4" fmla="*/ 501 w 1045"/>
                <a:gd name="T5" fmla="*/ 21 h 522"/>
                <a:gd name="T6" fmla="*/ 21 w 1045"/>
                <a:gd name="T7" fmla="*/ 208 h 522"/>
                <a:gd name="T8" fmla="*/ 543 w 1045"/>
                <a:gd name="T9" fmla="*/ 500 h 522"/>
                <a:gd name="T10" fmla="*/ 1044 w 1045"/>
                <a:gd name="T11" fmla="*/ 313 h 522"/>
              </a:gdLst>
              <a:ahLst/>
              <a:cxnLst>
                <a:cxn ang="0">
                  <a:pos x="T0" y="T1"/>
                </a:cxn>
                <a:cxn ang="0">
                  <a:pos x="T2" y="T3"/>
                </a:cxn>
                <a:cxn ang="0">
                  <a:pos x="T4" y="T5"/>
                </a:cxn>
                <a:cxn ang="0">
                  <a:pos x="T6" y="T7"/>
                </a:cxn>
                <a:cxn ang="0">
                  <a:pos x="T8" y="T9"/>
                </a:cxn>
                <a:cxn ang="0">
                  <a:pos x="T10" y="T11"/>
                </a:cxn>
              </a:cxnLst>
              <a:rect l="0" t="0" r="r" b="b"/>
              <a:pathLst>
                <a:path w="1045" h="522">
                  <a:moveTo>
                    <a:pt x="1044" y="313"/>
                  </a:moveTo>
                  <a:lnTo>
                    <a:pt x="1044" y="313"/>
                  </a:lnTo>
                  <a:cubicBezTo>
                    <a:pt x="1022" y="187"/>
                    <a:pt x="793" y="41"/>
                    <a:pt x="501" y="21"/>
                  </a:cubicBezTo>
                  <a:cubicBezTo>
                    <a:pt x="230" y="0"/>
                    <a:pt x="0" y="83"/>
                    <a:pt x="21" y="208"/>
                  </a:cubicBezTo>
                  <a:cubicBezTo>
                    <a:pt x="21" y="354"/>
                    <a:pt x="271" y="480"/>
                    <a:pt x="543" y="500"/>
                  </a:cubicBezTo>
                  <a:cubicBezTo>
                    <a:pt x="814" y="521"/>
                    <a:pt x="1044" y="438"/>
                    <a:pt x="1044"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7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527" name="Freeform 526"/>
            <p:cNvSpPr>
              <a:spLocks noChangeArrowheads="1"/>
            </p:cNvSpPr>
            <p:nvPr/>
          </p:nvSpPr>
          <p:spPr bwMode="auto">
            <a:xfrm>
              <a:off x="4538" y="1348"/>
              <a:ext cx="236" cy="137"/>
            </a:xfrm>
            <a:custGeom>
              <a:avLst/>
              <a:gdLst>
                <a:gd name="T0" fmla="*/ 0 w 1044"/>
                <a:gd name="T1" fmla="*/ 0 h 607"/>
                <a:gd name="T2" fmla="*/ 0 w 1044"/>
                <a:gd name="T3" fmla="*/ 0 h 607"/>
                <a:gd name="T4" fmla="*/ 522 w 1044"/>
                <a:gd name="T5" fmla="*/ 292 h 607"/>
                <a:gd name="T6" fmla="*/ 1023 w 1044"/>
                <a:gd name="T7" fmla="*/ 105 h 607"/>
                <a:gd name="T8" fmla="*/ 1023 w 1044"/>
                <a:gd name="T9" fmla="*/ 397 h 607"/>
                <a:gd name="T10" fmla="*/ 543 w 1044"/>
                <a:gd name="T11" fmla="*/ 584 h 607"/>
                <a:gd name="T12" fmla="*/ 0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6"/>
                    <a:pt x="250" y="272"/>
                    <a:pt x="522" y="292"/>
                  </a:cubicBezTo>
                  <a:cubicBezTo>
                    <a:pt x="793" y="313"/>
                    <a:pt x="1023" y="230"/>
                    <a:pt x="1023" y="105"/>
                  </a:cubicBezTo>
                  <a:cubicBezTo>
                    <a:pt x="1023" y="397"/>
                    <a:pt x="1023" y="397"/>
                    <a:pt x="1023" y="397"/>
                  </a:cubicBezTo>
                  <a:cubicBezTo>
                    <a:pt x="1043" y="522"/>
                    <a:pt x="814" y="606"/>
                    <a:pt x="543" y="584"/>
                  </a:cubicBezTo>
                  <a:cubicBezTo>
                    <a:pt x="250" y="564"/>
                    <a:pt x="21" y="439"/>
                    <a:pt x="0"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6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528" name="Freeform 527"/>
            <p:cNvSpPr>
              <a:spLocks noChangeArrowheads="1"/>
            </p:cNvSpPr>
            <p:nvPr/>
          </p:nvSpPr>
          <p:spPr bwMode="auto">
            <a:xfrm>
              <a:off x="4500" y="999"/>
              <a:ext cx="236" cy="117"/>
            </a:xfrm>
            <a:custGeom>
              <a:avLst/>
              <a:gdLst>
                <a:gd name="T0" fmla="*/ 1023 w 1044"/>
                <a:gd name="T1" fmla="*/ 313 h 522"/>
                <a:gd name="T2" fmla="*/ 1023 w 1044"/>
                <a:gd name="T3" fmla="*/ 313 h 522"/>
                <a:gd name="T4" fmla="*/ 501 w 1044"/>
                <a:gd name="T5" fmla="*/ 21 h 522"/>
                <a:gd name="T6" fmla="*/ 0 w 1044"/>
                <a:gd name="T7" fmla="*/ 208 h 522"/>
                <a:gd name="T8" fmla="*/ 543 w 1044"/>
                <a:gd name="T9" fmla="*/ 500 h 522"/>
                <a:gd name="T10" fmla="*/ 1023 w 1044"/>
                <a:gd name="T11" fmla="*/ 313 h 522"/>
              </a:gdLst>
              <a:ahLst/>
              <a:cxnLst>
                <a:cxn ang="0">
                  <a:pos x="T0" y="T1"/>
                </a:cxn>
                <a:cxn ang="0">
                  <a:pos x="T2" y="T3"/>
                </a:cxn>
                <a:cxn ang="0">
                  <a:pos x="T4" y="T5"/>
                </a:cxn>
                <a:cxn ang="0">
                  <a:pos x="T6" y="T7"/>
                </a:cxn>
                <a:cxn ang="0">
                  <a:pos x="T8" y="T9"/>
                </a:cxn>
                <a:cxn ang="0">
                  <a:pos x="T10" y="T11"/>
                </a:cxn>
              </a:cxnLst>
              <a:rect l="0" t="0" r="r" b="b"/>
              <a:pathLst>
                <a:path w="1044" h="522">
                  <a:moveTo>
                    <a:pt x="1023" y="313"/>
                  </a:moveTo>
                  <a:lnTo>
                    <a:pt x="1023" y="313"/>
                  </a:lnTo>
                  <a:cubicBezTo>
                    <a:pt x="1023" y="167"/>
                    <a:pt x="772" y="41"/>
                    <a:pt x="501" y="21"/>
                  </a:cubicBezTo>
                  <a:cubicBezTo>
                    <a:pt x="230" y="0"/>
                    <a:pt x="0" y="83"/>
                    <a:pt x="0" y="208"/>
                  </a:cubicBezTo>
                  <a:cubicBezTo>
                    <a:pt x="21" y="354"/>
                    <a:pt x="250" y="480"/>
                    <a:pt x="543" y="500"/>
                  </a:cubicBezTo>
                  <a:cubicBezTo>
                    <a:pt x="814" y="521"/>
                    <a:pt x="1043" y="438"/>
                    <a:pt x="1023"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7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529" name="Freeform 528"/>
            <p:cNvSpPr>
              <a:spLocks noChangeArrowheads="1"/>
            </p:cNvSpPr>
            <p:nvPr/>
          </p:nvSpPr>
          <p:spPr bwMode="auto">
            <a:xfrm>
              <a:off x="4500" y="1046"/>
              <a:ext cx="236" cy="137"/>
            </a:xfrm>
            <a:custGeom>
              <a:avLst/>
              <a:gdLst>
                <a:gd name="T0" fmla="*/ 0 w 1044"/>
                <a:gd name="T1" fmla="*/ 0 h 607"/>
                <a:gd name="T2" fmla="*/ 0 w 1044"/>
                <a:gd name="T3" fmla="*/ 0 h 607"/>
                <a:gd name="T4" fmla="*/ 543 w 1044"/>
                <a:gd name="T5" fmla="*/ 292 h 607"/>
                <a:gd name="T6" fmla="*/ 1023 w 1044"/>
                <a:gd name="T7" fmla="*/ 105 h 607"/>
                <a:gd name="T8" fmla="*/ 1043 w 1044"/>
                <a:gd name="T9" fmla="*/ 397 h 607"/>
                <a:gd name="T10" fmla="*/ 543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0" y="272"/>
                    <a:pt x="543" y="292"/>
                  </a:cubicBezTo>
                  <a:cubicBezTo>
                    <a:pt x="814" y="313"/>
                    <a:pt x="1043" y="230"/>
                    <a:pt x="1023" y="105"/>
                  </a:cubicBezTo>
                  <a:cubicBezTo>
                    <a:pt x="1043" y="397"/>
                    <a:pt x="1043" y="397"/>
                    <a:pt x="1043" y="397"/>
                  </a:cubicBezTo>
                  <a:cubicBezTo>
                    <a:pt x="1043" y="522"/>
                    <a:pt x="835" y="606"/>
                    <a:pt x="543" y="584"/>
                  </a:cubicBezTo>
                  <a:cubicBezTo>
                    <a:pt x="272" y="563"/>
                    <a:pt x="21" y="439"/>
                    <a:pt x="21"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6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530" name="Freeform 529"/>
            <p:cNvSpPr>
              <a:spLocks noChangeArrowheads="1"/>
            </p:cNvSpPr>
            <p:nvPr/>
          </p:nvSpPr>
          <p:spPr bwMode="auto">
            <a:xfrm>
              <a:off x="4855" y="1175"/>
              <a:ext cx="232" cy="121"/>
            </a:xfrm>
            <a:custGeom>
              <a:avLst/>
              <a:gdLst>
                <a:gd name="T0" fmla="*/ 1022 w 1023"/>
                <a:gd name="T1" fmla="*/ 314 h 544"/>
                <a:gd name="T2" fmla="*/ 1022 w 1023"/>
                <a:gd name="T3" fmla="*/ 314 h 544"/>
                <a:gd name="T4" fmla="*/ 501 w 1023"/>
                <a:gd name="T5" fmla="*/ 43 h 544"/>
                <a:gd name="T6" fmla="*/ 0 w 1023"/>
                <a:gd name="T7" fmla="*/ 230 h 544"/>
                <a:gd name="T8" fmla="*/ 521 w 1023"/>
                <a:gd name="T9" fmla="*/ 522 h 544"/>
                <a:gd name="T10" fmla="*/ 1022 w 1023"/>
                <a:gd name="T11" fmla="*/ 314 h 544"/>
              </a:gdLst>
              <a:ahLst/>
              <a:cxnLst>
                <a:cxn ang="0">
                  <a:pos x="T0" y="T1"/>
                </a:cxn>
                <a:cxn ang="0">
                  <a:pos x="T2" y="T3"/>
                </a:cxn>
                <a:cxn ang="0">
                  <a:pos x="T4" y="T5"/>
                </a:cxn>
                <a:cxn ang="0">
                  <a:pos x="T6" y="T7"/>
                </a:cxn>
                <a:cxn ang="0">
                  <a:pos x="T8" y="T9"/>
                </a:cxn>
                <a:cxn ang="0">
                  <a:pos x="T10" y="T11"/>
                </a:cxn>
              </a:cxnLst>
              <a:rect l="0" t="0" r="r" b="b"/>
              <a:pathLst>
                <a:path w="1023" h="544">
                  <a:moveTo>
                    <a:pt x="1022" y="314"/>
                  </a:moveTo>
                  <a:lnTo>
                    <a:pt x="1022" y="314"/>
                  </a:lnTo>
                  <a:cubicBezTo>
                    <a:pt x="1022" y="188"/>
                    <a:pt x="772" y="63"/>
                    <a:pt x="501" y="43"/>
                  </a:cubicBezTo>
                  <a:cubicBezTo>
                    <a:pt x="209" y="0"/>
                    <a:pt x="0" y="84"/>
                    <a:pt x="0" y="230"/>
                  </a:cubicBezTo>
                  <a:cubicBezTo>
                    <a:pt x="21" y="355"/>
                    <a:pt x="250" y="480"/>
                    <a:pt x="521" y="522"/>
                  </a:cubicBezTo>
                  <a:cubicBezTo>
                    <a:pt x="814" y="543"/>
                    <a:pt x="1022" y="460"/>
                    <a:pt x="1022" y="314"/>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5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531" name="Freeform 530"/>
            <p:cNvSpPr>
              <a:spLocks noChangeArrowheads="1"/>
            </p:cNvSpPr>
            <p:nvPr/>
          </p:nvSpPr>
          <p:spPr bwMode="auto">
            <a:xfrm>
              <a:off x="4855" y="1225"/>
              <a:ext cx="236" cy="137"/>
            </a:xfrm>
            <a:custGeom>
              <a:avLst/>
              <a:gdLst>
                <a:gd name="T0" fmla="*/ 0 w 1044"/>
                <a:gd name="T1" fmla="*/ 0 h 606"/>
                <a:gd name="T2" fmla="*/ 0 w 1044"/>
                <a:gd name="T3" fmla="*/ 0 h 606"/>
                <a:gd name="T4" fmla="*/ 521 w 1044"/>
                <a:gd name="T5" fmla="*/ 292 h 606"/>
                <a:gd name="T6" fmla="*/ 1022 w 1044"/>
                <a:gd name="T7" fmla="*/ 84 h 606"/>
                <a:gd name="T8" fmla="*/ 1043 w 1044"/>
                <a:gd name="T9" fmla="*/ 375 h 606"/>
                <a:gd name="T10" fmla="*/ 543 w 1044"/>
                <a:gd name="T11" fmla="*/ 584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92"/>
                  </a:cubicBezTo>
                  <a:cubicBezTo>
                    <a:pt x="814" y="313"/>
                    <a:pt x="1022" y="230"/>
                    <a:pt x="1022" y="84"/>
                  </a:cubicBezTo>
                  <a:cubicBezTo>
                    <a:pt x="1043" y="375"/>
                    <a:pt x="1043" y="375"/>
                    <a:pt x="1043" y="375"/>
                  </a:cubicBezTo>
                  <a:cubicBezTo>
                    <a:pt x="1043" y="521"/>
                    <a:pt x="814" y="605"/>
                    <a:pt x="543" y="584"/>
                  </a:cubicBezTo>
                  <a:cubicBezTo>
                    <a:pt x="271" y="542"/>
                    <a:pt x="21" y="417"/>
                    <a:pt x="21"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6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532" name="Freeform 531"/>
            <p:cNvSpPr>
              <a:spLocks noChangeArrowheads="1"/>
            </p:cNvSpPr>
            <p:nvPr/>
          </p:nvSpPr>
          <p:spPr bwMode="auto">
            <a:xfrm>
              <a:off x="4808" y="876"/>
              <a:ext cx="230" cy="121"/>
            </a:xfrm>
            <a:custGeom>
              <a:avLst/>
              <a:gdLst>
                <a:gd name="T0" fmla="*/ 1022 w 1023"/>
                <a:gd name="T1" fmla="*/ 313 h 544"/>
                <a:gd name="T2" fmla="*/ 1022 w 1023"/>
                <a:gd name="T3" fmla="*/ 313 h 544"/>
                <a:gd name="T4" fmla="*/ 500 w 1023"/>
                <a:gd name="T5" fmla="*/ 21 h 544"/>
                <a:gd name="T6" fmla="*/ 0 w 1023"/>
                <a:gd name="T7" fmla="*/ 209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22" y="188"/>
                    <a:pt x="771" y="63"/>
                    <a:pt x="500" y="21"/>
                  </a:cubicBezTo>
                  <a:cubicBezTo>
                    <a:pt x="208" y="0"/>
                    <a:pt x="0" y="84"/>
                    <a:pt x="0" y="209"/>
                  </a:cubicBezTo>
                  <a:cubicBezTo>
                    <a:pt x="20" y="355"/>
                    <a:pt x="250" y="480"/>
                    <a:pt x="521" y="501"/>
                  </a:cubicBezTo>
                  <a:cubicBezTo>
                    <a:pt x="813" y="543"/>
                    <a:pt x="1022" y="439"/>
                    <a:pt x="1022"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5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533" name="Freeform 532"/>
            <p:cNvSpPr>
              <a:spLocks noChangeArrowheads="1"/>
            </p:cNvSpPr>
            <p:nvPr/>
          </p:nvSpPr>
          <p:spPr bwMode="auto">
            <a:xfrm>
              <a:off x="4808" y="923"/>
              <a:ext cx="236" cy="141"/>
            </a:xfrm>
            <a:custGeom>
              <a:avLst/>
              <a:gdLst>
                <a:gd name="T0" fmla="*/ 0 w 1043"/>
                <a:gd name="T1" fmla="*/ 0 h 627"/>
                <a:gd name="T2" fmla="*/ 0 w 1043"/>
                <a:gd name="T3" fmla="*/ 0 h 627"/>
                <a:gd name="T4" fmla="*/ 521 w 1043"/>
                <a:gd name="T5" fmla="*/ 292 h 627"/>
                <a:gd name="T6" fmla="*/ 1022 w 1043"/>
                <a:gd name="T7" fmla="*/ 104 h 627"/>
                <a:gd name="T8" fmla="*/ 1042 w 1043"/>
                <a:gd name="T9" fmla="*/ 397 h 627"/>
                <a:gd name="T10" fmla="*/ 542 w 1043"/>
                <a:gd name="T11" fmla="*/ 584 h 627"/>
                <a:gd name="T12" fmla="*/ 20 w 1043"/>
                <a:gd name="T13" fmla="*/ 292 h 627"/>
                <a:gd name="T14" fmla="*/ 0 w 1043"/>
                <a:gd name="T15" fmla="*/ 0 h 6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3" h="627">
                  <a:moveTo>
                    <a:pt x="0" y="0"/>
                  </a:moveTo>
                  <a:lnTo>
                    <a:pt x="0" y="0"/>
                  </a:lnTo>
                  <a:cubicBezTo>
                    <a:pt x="20" y="146"/>
                    <a:pt x="250" y="271"/>
                    <a:pt x="521" y="292"/>
                  </a:cubicBezTo>
                  <a:cubicBezTo>
                    <a:pt x="813" y="334"/>
                    <a:pt x="1022" y="230"/>
                    <a:pt x="1022" y="104"/>
                  </a:cubicBezTo>
                  <a:cubicBezTo>
                    <a:pt x="1042" y="397"/>
                    <a:pt x="1042" y="397"/>
                    <a:pt x="1042" y="397"/>
                  </a:cubicBezTo>
                  <a:cubicBezTo>
                    <a:pt x="1042" y="521"/>
                    <a:pt x="813" y="626"/>
                    <a:pt x="542" y="584"/>
                  </a:cubicBezTo>
                  <a:cubicBezTo>
                    <a:pt x="271" y="563"/>
                    <a:pt x="20" y="438"/>
                    <a:pt x="20"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6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534" name="Freeform 533"/>
            <p:cNvSpPr>
              <a:spLocks noChangeArrowheads="1"/>
            </p:cNvSpPr>
            <p:nvPr/>
          </p:nvSpPr>
          <p:spPr bwMode="auto">
            <a:xfrm>
              <a:off x="5162" y="1056"/>
              <a:ext cx="232" cy="117"/>
            </a:xfrm>
            <a:custGeom>
              <a:avLst/>
              <a:gdLst>
                <a:gd name="T0" fmla="*/ 1022 w 1023"/>
                <a:gd name="T1" fmla="*/ 313 h 522"/>
                <a:gd name="T2" fmla="*/ 1022 w 1023"/>
                <a:gd name="T3" fmla="*/ 313 h 522"/>
                <a:gd name="T4" fmla="*/ 500 w 1023"/>
                <a:gd name="T5" fmla="*/ 21 h 522"/>
                <a:gd name="T6" fmla="*/ 0 w 1023"/>
                <a:gd name="T7" fmla="*/ 208 h 522"/>
                <a:gd name="T8" fmla="*/ 522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67"/>
                    <a:pt x="772" y="42"/>
                    <a:pt x="500" y="21"/>
                  </a:cubicBezTo>
                  <a:cubicBezTo>
                    <a:pt x="209" y="0"/>
                    <a:pt x="0" y="84"/>
                    <a:pt x="0" y="208"/>
                  </a:cubicBezTo>
                  <a:cubicBezTo>
                    <a:pt x="21" y="355"/>
                    <a:pt x="250" y="480"/>
                    <a:pt x="522" y="501"/>
                  </a:cubicBezTo>
                  <a:cubicBezTo>
                    <a:pt x="813" y="521"/>
                    <a:pt x="1022" y="438"/>
                    <a:pt x="1022"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7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535" name="Freeform 534"/>
            <p:cNvSpPr>
              <a:spLocks noChangeArrowheads="1"/>
            </p:cNvSpPr>
            <p:nvPr/>
          </p:nvSpPr>
          <p:spPr bwMode="auto">
            <a:xfrm>
              <a:off x="5162" y="1102"/>
              <a:ext cx="236" cy="137"/>
            </a:xfrm>
            <a:custGeom>
              <a:avLst/>
              <a:gdLst>
                <a:gd name="T0" fmla="*/ 0 w 1044"/>
                <a:gd name="T1" fmla="*/ 0 h 607"/>
                <a:gd name="T2" fmla="*/ 0 w 1044"/>
                <a:gd name="T3" fmla="*/ 0 h 607"/>
                <a:gd name="T4" fmla="*/ 522 w 1044"/>
                <a:gd name="T5" fmla="*/ 293 h 607"/>
                <a:gd name="T6" fmla="*/ 1022 w 1044"/>
                <a:gd name="T7" fmla="*/ 105 h 607"/>
                <a:gd name="T8" fmla="*/ 1022 w 1044"/>
                <a:gd name="T9" fmla="*/ 397 h 607"/>
                <a:gd name="T10" fmla="*/ 542 w 1044"/>
                <a:gd name="T11" fmla="*/ 584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7"/>
                    <a:pt x="250" y="272"/>
                    <a:pt x="522" y="293"/>
                  </a:cubicBezTo>
                  <a:cubicBezTo>
                    <a:pt x="813" y="313"/>
                    <a:pt x="1022" y="230"/>
                    <a:pt x="1022" y="105"/>
                  </a:cubicBezTo>
                  <a:cubicBezTo>
                    <a:pt x="1022" y="397"/>
                    <a:pt x="1022" y="397"/>
                    <a:pt x="1022" y="397"/>
                  </a:cubicBezTo>
                  <a:cubicBezTo>
                    <a:pt x="1043" y="522"/>
                    <a:pt x="813" y="606"/>
                    <a:pt x="542" y="584"/>
                  </a:cubicBezTo>
                  <a:cubicBezTo>
                    <a:pt x="250" y="564"/>
                    <a:pt x="21" y="439"/>
                    <a:pt x="21" y="293"/>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6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grpSp>
      <p:grpSp>
        <p:nvGrpSpPr>
          <p:cNvPr id="536" name="Group 204"/>
          <p:cNvGrpSpPr>
            <a:grpSpLocks/>
          </p:cNvGrpSpPr>
          <p:nvPr/>
        </p:nvGrpSpPr>
        <p:grpSpPr bwMode="auto">
          <a:xfrm>
            <a:off x="5642882" y="2223851"/>
            <a:ext cx="1497549" cy="1091230"/>
            <a:chOff x="3658" y="852"/>
            <a:chExt cx="1986" cy="1447"/>
          </a:xfrm>
        </p:grpSpPr>
        <p:sp>
          <p:nvSpPr>
            <p:cNvPr id="537" name="Freeform 536"/>
            <p:cNvSpPr>
              <a:spLocks noChangeArrowheads="1"/>
            </p:cNvSpPr>
            <p:nvPr/>
          </p:nvSpPr>
          <p:spPr bwMode="auto">
            <a:xfrm>
              <a:off x="3658" y="1419"/>
              <a:ext cx="662" cy="880"/>
            </a:xfrm>
            <a:custGeom>
              <a:avLst/>
              <a:gdLst>
                <a:gd name="T0" fmla="*/ 2921 w 2922"/>
                <a:gd name="T1" fmla="*/ 3879 h 3880"/>
                <a:gd name="T2" fmla="*/ 0 w 2922"/>
                <a:gd name="T3" fmla="*/ 2629 h 3880"/>
                <a:gd name="T4" fmla="*/ 0 w 2922"/>
                <a:gd name="T5" fmla="*/ 0 h 3880"/>
                <a:gd name="T6" fmla="*/ 2921 w 2922"/>
                <a:gd name="T7" fmla="*/ 1251 h 3880"/>
                <a:gd name="T8" fmla="*/ 2921 w 2922"/>
                <a:gd name="T9" fmla="*/ 3879 h 3880"/>
              </a:gdLst>
              <a:ahLst/>
              <a:cxnLst>
                <a:cxn ang="0">
                  <a:pos x="T0" y="T1"/>
                </a:cxn>
                <a:cxn ang="0">
                  <a:pos x="T2" y="T3"/>
                </a:cxn>
                <a:cxn ang="0">
                  <a:pos x="T4" y="T5"/>
                </a:cxn>
                <a:cxn ang="0">
                  <a:pos x="T6" y="T7"/>
                </a:cxn>
                <a:cxn ang="0">
                  <a:pos x="T8" y="T9"/>
                </a:cxn>
              </a:cxnLst>
              <a:rect l="0" t="0" r="r" b="b"/>
              <a:pathLst>
                <a:path w="2922" h="3880">
                  <a:moveTo>
                    <a:pt x="2921" y="3879"/>
                  </a:moveTo>
                  <a:lnTo>
                    <a:pt x="0" y="2629"/>
                  </a:lnTo>
                  <a:lnTo>
                    <a:pt x="0" y="0"/>
                  </a:lnTo>
                  <a:lnTo>
                    <a:pt x="2921" y="1251"/>
                  </a:lnTo>
                  <a:lnTo>
                    <a:pt x="2921" y="3879"/>
                  </a:lnTo>
                </a:path>
              </a:pathLst>
            </a:custGeom>
            <a:gradFill flip="none" rotWithShape="1">
              <a:gsLst>
                <a:gs pos="0">
                  <a:schemeClr val="accent4">
                    <a:lumMod val="40000"/>
                    <a:lumOff val="60000"/>
                  </a:schemeClr>
                </a:gs>
                <a:gs pos="46000">
                  <a:schemeClr val="accent4">
                    <a:lumMod val="95000"/>
                    <a:lumOff val="5000"/>
                  </a:schemeClr>
                </a:gs>
                <a:gs pos="100000">
                  <a:schemeClr val="accent4">
                    <a:lumMod val="60000"/>
                  </a:schemeClr>
                </a:gs>
              </a:gsLst>
              <a:path path="circle">
                <a:fillToRect l="50000" t="130000" r="50000" b="-3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538" name="Freeform 537"/>
            <p:cNvSpPr>
              <a:spLocks noChangeArrowheads="1"/>
            </p:cNvSpPr>
            <p:nvPr/>
          </p:nvSpPr>
          <p:spPr bwMode="auto">
            <a:xfrm>
              <a:off x="4320" y="1133"/>
              <a:ext cx="1324" cy="1166"/>
            </a:xfrm>
            <a:custGeom>
              <a:avLst/>
              <a:gdLst>
                <a:gd name="T0" fmla="*/ 2920 w 5842"/>
                <a:gd name="T1" fmla="*/ 1272 h 5152"/>
                <a:gd name="T2" fmla="*/ 0 w 5842"/>
                <a:gd name="T3" fmla="*/ 2523 h 5152"/>
                <a:gd name="T4" fmla="*/ 0 w 5842"/>
                <a:gd name="T5" fmla="*/ 5151 h 5152"/>
                <a:gd name="T6" fmla="*/ 2920 w 5842"/>
                <a:gd name="T7" fmla="*/ 3901 h 5152"/>
                <a:gd name="T8" fmla="*/ 5841 w 5842"/>
                <a:gd name="T9" fmla="*/ 2649 h 5152"/>
                <a:gd name="T10" fmla="*/ 5841 w 5842"/>
                <a:gd name="T11" fmla="*/ 0 h 5152"/>
                <a:gd name="T12" fmla="*/ 2920 w 5842"/>
                <a:gd name="T13" fmla="*/ 1272 h 5152"/>
              </a:gdLst>
              <a:ahLst/>
              <a:cxnLst>
                <a:cxn ang="0">
                  <a:pos x="T0" y="T1"/>
                </a:cxn>
                <a:cxn ang="0">
                  <a:pos x="T2" y="T3"/>
                </a:cxn>
                <a:cxn ang="0">
                  <a:pos x="T4" y="T5"/>
                </a:cxn>
                <a:cxn ang="0">
                  <a:pos x="T6" y="T7"/>
                </a:cxn>
                <a:cxn ang="0">
                  <a:pos x="T8" y="T9"/>
                </a:cxn>
                <a:cxn ang="0">
                  <a:pos x="T10" y="T11"/>
                </a:cxn>
                <a:cxn ang="0">
                  <a:pos x="T12" y="T13"/>
                </a:cxn>
              </a:cxnLst>
              <a:rect l="0" t="0" r="r" b="b"/>
              <a:pathLst>
                <a:path w="5842" h="5152">
                  <a:moveTo>
                    <a:pt x="2920" y="1272"/>
                  </a:moveTo>
                  <a:lnTo>
                    <a:pt x="0" y="2523"/>
                  </a:lnTo>
                  <a:lnTo>
                    <a:pt x="0" y="5151"/>
                  </a:lnTo>
                  <a:lnTo>
                    <a:pt x="2920" y="3901"/>
                  </a:lnTo>
                  <a:lnTo>
                    <a:pt x="5841" y="2649"/>
                  </a:lnTo>
                  <a:lnTo>
                    <a:pt x="5841" y="0"/>
                  </a:lnTo>
                  <a:lnTo>
                    <a:pt x="2920" y="1272"/>
                  </a:lnTo>
                </a:path>
              </a:pathLst>
            </a:custGeom>
            <a:gradFill flip="none" rotWithShape="1">
              <a:gsLst>
                <a:gs pos="0">
                  <a:schemeClr val="accent4">
                    <a:lumMod val="89000"/>
                  </a:schemeClr>
                </a:gs>
                <a:gs pos="23000">
                  <a:schemeClr val="accent4">
                    <a:lumMod val="89000"/>
                  </a:schemeClr>
                </a:gs>
                <a:gs pos="69000">
                  <a:schemeClr val="accent4">
                    <a:lumMod val="75000"/>
                  </a:schemeClr>
                </a:gs>
                <a:gs pos="97000">
                  <a:schemeClr val="accent4">
                    <a:lumMod val="70000"/>
                  </a:schemeClr>
                </a:gs>
              </a:gsLst>
              <a:path path="circle">
                <a:fillToRect l="50000" t="50000" r="50000" b="5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a:bodyPr>
            <a:lstStyle/>
            <a:p>
              <a:pPr eaLnBrk="1">
                <a:lnSpc>
                  <a:spcPct val="93000"/>
                </a:lnSpc>
                <a:buClr>
                  <a:srgbClr val="000000"/>
                </a:buClr>
                <a:buSzPct val="100000"/>
                <a:buFont typeface="Times New Roman" charset="0"/>
                <a:buNone/>
                <a:defRPr/>
              </a:pPr>
              <a:endParaRPr lang="en-US" dirty="0">
                <a:ea typeface="+mn-ea"/>
                <a:cs typeface="+mn-cs"/>
              </a:endParaRPr>
            </a:p>
          </p:txBody>
        </p:sp>
        <p:sp>
          <p:nvSpPr>
            <p:cNvPr id="539" name="Freeform 538"/>
            <p:cNvSpPr>
              <a:spLocks noChangeArrowheads="1"/>
            </p:cNvSpPr>
            <p:nvPr/>
          </p:nvSpPr>
          <p:spPr bwMode="auto">
            <a:xfrm>
              <a:off x="3658" y="852"/>
              <a:ext cx="1986" cy="856"/>
            </a:xfrm>
            <a:custGeom>
              <a:avLst/>
              <a:gdLst>
                <a:gd name="T0" fmla="*/ 5841 w 8763"/>
                <a:gd name="T1" fmla="*/ 0 h 3776"/>
                <a:gd name="T2" fmla="*/ 2921 w 8763"/>
                <a:gd name="T3" fmla="*/ 1252 h 3776"/>
                <a:gd name="T4" fmla="*/ 0 w 8763"/>
                <a:gd name="T5" fmla="*/ 2524 h 3776"/>
                <a:gd name="T6" fmla="*/ 2921 w 8763"/>
                <a:gd name="T7" fmla="*/ 3775 h 3776"/>
                <a:gd name="T8" fmla="*/ 5841 w 8763"/>
                <a:gd name="T9" fmla="*/ 2524 h 3776"/>
                <a:gd name="T10" fmla="*/ 8762 w 8763"/>
                <a:gd name="T11" fmla="*/ 1252 h 3776"/>
                <a:gd name="T12" fmla="*/ 5841 w 8763"/>
                <a:gd name="T13" fmla="*/ 0 h 3776"/>
              </a:gdLst>
              <a:ahLst/>
              <a:cxnLst>
                <a:cxn ang="0">
                  <a:pos x="T0" y="T1"/>
                </a:cxn>
                <a:cxn ang="0">
                  <a:pos x="T2" y="T3"/>
                </a:cxn>
                <a:cxn ang="0">
                  <a:pos x="T4" y="T5"/>
                </a:cxn>
                <a:cxn ang="0">
                  <a:pos x="T6" y="T7"/>
                </a:cxn>
                <a:cxn ang="0">
                  <a:pos x="T8" y="T9"/>
                </a:cxn>
                <a:cxn ang="0">
                  <a:pos x="T10" y="T11"/>
                </a:cxn>
                <a:cxn ang="0">
                  <a:pos x="T12" y="T13"/>
                </a:cxn>
              </a:cxnLst>
              <a:rect l="0" t="0" r="r" b="b"/>
              <a:pathLst>
                <a:path w="8763" h="3776">
                  <a:moveTo>
                    <a:pt x="5841" y="0"/>
                  </a:moveTo>
                  <a:lnTo>
                    <a:pt x="2921" y="1252"/>
                  </a:lnTo>
                  <a:lnTo>
                    <a:pt x="0" y="2524"/>
                  </a:lnTo>
                  <a:lnTo>
                    <a:pt x="2921" y="3775"/>
                  </a:lnTo>
                  <a:lnTo>
                    <a:pt x="5841" y="2524"/>
                  </a:lnTo>
                  <a:lnTo>
                    <a:pt x="8762" y="1252"/>
                  </a:lnTo>
                  <a:lnTo>
                    <a:pt x="5841" y="0"/>
                  </a:lnTo>
                </a:path>
              </a:pathLst>
            </a:custGeom>
            <a:gradFill flip="none" rotWithShape="1">
              <a:gsLst>
                <a:gs pos="0">
                  <a:schemeClr val="accent4">
                    <a:lumMod val="0"/>
                    <a:lumOff val="100000"/>
                  </a:schemeClr>
                </a:gs>
                <a:gs pos="35000">
                  <a:schemeClr val="accent4">
                    <a:lumMod val="0"/>
                    <a:lumOff val="100000"/>
                  </a:schemeClr>
                </a:gs>
                <a:gs pos="100000">
                  <a:schemeClr val="accent4">
                    <a:lumMod val="100000"/>
                  </a:schemeClr>
                </a:gs>
              </a:gsLst>
              <a:path path="circle">
                <a:fillToRect l="50000" t="-80000" r="50000" b="18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540" name="Freeform 539"/>
            <p:cNvSpPr>
              <a:spLocks noChangeArrowheads="1"/>
            </p:cNvSpPr>
            <p:nvPr/>
          </p:nvSpPr>
          <p:spPr bwMode="auto">
            <a:xfrm>
              <a:off x="3872" y="1246"/>
              <a:ext cx="234" cy="121"/>
            </a:xfrm>
            <a:custGeom>
              <a:avLst/>
              <a:gdLst>
                <a:gd name="T0" fmla="*/ 1022 w 1044"/>
                <a:gd name="T1" fmla="*/ 333 h 543"/>
                <a:gd name="T2" fmla="*/ 1022 w 1044"/>
                <a:gd name="T3" fmla="*/ 333 h 543"/>
                <a:gd name="T4" fmla="*/ 500 w 1044"/>
                <a:gd name="T5" fmla="*/ 41 h 543"/>
                <a:gd name="T6" fmla="*/ 20 w 1044"/>
                <a:gd name="T7" fmla="*/ 229 h 543"/>
                <a:gd name="T8" fmla="*/ 542 w 1044"/>
                <a:gd name="T9" fmla="*/ 521 h 543"/>
                <a:gd name="T10" fmla="*/ 1022 w 1044"/>
                <a:gd name="T11" fmla="*/ 333 h 543"/>
              </a:gdLst>
              <a:ahLst/>
              <a:cxnLst>
                <a:cxn ang="0">
                  <a:pos x="T0" y="T1"/>
                </a:cxn>
                <a:cxn ang="0">
                  <a:pos x="T2" y="T3"/>
                </a:cxn>
                <a:cxn ang="0">
                  <a:pos x="T4" y="T5"/>
                </a:cxn>
                <a:cxn ang="0">
                  <a:pos x="T6" y="T7"/>
                </a:cxn>
                <a:cxn ang="0">
                  <a:pos x="T8" y="T9"/>
                </a:cxn>
                <a:cxn ang="0">
                  <a:pos x="T10" y="T11"/>
                </a:cxn>
              </a:cxnLst>
              <a:rect l="0" t="0" r="r" b="b"/>
              <a:pathLst>
                <a:path w="1044" h="543">
                  <a:moveTo>
                    <a:pt x="1022" y="333"/>
                  </a:moveTo>
                  <a:lnTo>
                    <a:pt x="1022" y="333"/>
                  </a:lnTo>
                  <a:cubicBezTo>
                    <a:pt x="1022" y="187"/>
                    <a:pt x="793" y="62"/>
                    <a:pt x="500" y="41"/>
                  </a:cubicBezTo>
                  <a:cubicBezTo>
                    <a:pt x="229" y="0"/>
                    <a:pt x="0" y="104"/>
                    <a:pt x="20" y="229"/>
                  </a:cubicBezTo>
                  <a:cubicBezTo>
                    <a:pt x="20" y="354"/>
                    <a:pt x="250" y="479"/>
                    <a:pt x="542" y="521"/>
                  </a:cubicBezTo>
                  <a:cubicBezTo>
                    <a:pt x="813" y="542"/>
                    <a:pt x="1043" y="458"/>
                    <a:pt x="1022" y="33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5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541" name="Freeform 540"/>
            <p:cNvSpPr>
              <a:spLocks noChangeArrowheads="1"/>
            </p:cNvSpPr>
            <p:nvPr/>
          </p:nvSpPr>
          <p:spPr bwMode="auto">
            <a:xfrm>
              <a:off x="3876" y="1298"/>
              <a:ext cx="230" cy="135"/>
            </a:xfrm>
            <a:custGeom>
              <a:avLst/>
              <a:gdLst>
                <a:gd name="T0" fmla="*/ 0 w 1024"/>
                <a:gd name="T1" fmla="*/ 0 h 606"/>
                <a:gd name="T2" fmla="*/ 0 w 1024"/>
                <a:gd name="T3" fmla="*/ 0 h 606"/>
                <a:gd name="T4" fmla="*/ 522 w 1024"/>
                <a:gd name="T5" fmla="*/ 292 h 606"/>
                <a:gd name="T6" fmla="*/ 1002 w 1024"/>
                <a:gd name="T7" fmla="*/ 104 h 606"/>
                <a:gd name="T8" fmla="*/ 1023 w 1024"/>
                <a:gd name="T9" fmla="*/ 396 h 606"/>
                <a:gd name="T10" fmla="*/ 522 w 1024"/>
                <a:gd name="T11" fmla="*/ 584 h 606"/>
                <a:gd name="T12" fmla="*/ 0 w 1024"/>
                <a:gd name="T13" fmla="*/ 292 h 606"/>
                <a:gd name="T14" fmla="*/ 0 w 102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4" h="606">
                  <a:moveTo>
                    <a:pt x="0" y="0"/>
                  </a:moveTo>
                  <a:lnTo>
                    <a:pt x="0" y="0"/>
                  </a:lnTo>
                  <a:cubicBezTo>
                    <a:pt x="0" y="125"/>
                    <a:pt x="230" y="250"/>
                    <a:pt x="522" y="292"/>
                  </a:cubicBezTo>
                  <a:cubicBezTo>
                    <a:pt x="793" y="313"/>
                    <a:pt x="1023" y="229"/>
                    <a:pt x="1002" y="104"/>
                  </a:cubicBezTo>
                  <a:cubicBezTo>
                    <a:pt x="1023" y="396"/>
                    <a:pt x="1023" y="396"/>
                    <a:pt x="1023" y="396"/>
                  </a:cubicBezTo>
                  <a:cubicBezTo>
                    <a:pt x="1023" y="521"/>
                    <a:pt x="814" y="605"/>
                    <a:pt x="522" y="584"/>
                  </a:cubicBezTo>
                  <a:cubicBezTo>
                    <a:pt x="251" y="563"/>
                    <a:pt x="22" y="417"/>
                    <a:pt x="0"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6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542" name="Freeform 541"/>
            <p:cNvSpPr>
              <a:spLocks noChangeArrowheads="1"/>
            </p:cNvSpPr>
            <p:nvPr/>
          </p:nvSpPr>
          <p:spPr bwMode="auto">
            <a:xfrm>
              <a:off x="4225" y="1423"/>
              <a:ext cx="236" cy="123"/>
            </a:xfrm>
            <a:custGeom>
              <a:avLst/>
              <a:gdLst>
                <a:gd name="T0" fmla="*/ 1022 w 1044"/>
                <a:gd name="T1" fmla="*/ 313 h 544"/>
                <a:gd name="T2" fmla="*/ 1022 w 1044"/>
                <a:gd name="T3" fmla="*/ 313 h 544"/>
                <a:gd name="T4" fmla="*/ 501 w 1044"/>
                <a:gd name="T5" fmla="*/ 21 h 544"/>
                <a:gd name="T6" fmla="*/ 21 w 1044"/>
                <a:gd name="T7" fmla="*/ 230 h 544"/>
                <a:gd name="T8" fmla="*/ 542 w 1044"/>
                <a:gd name="T9" fmla="*/ 522 h 544"/>
                <a:gd name="T10" fmla="*/ 1022 w 1044"/>
                <a:gd name="T11" fmla="*/ 313 h 544"/>
              </a:gdLst>
              <a:ahLst/>
              <a:cxnLst>
                <a:cxn ang="0">
                  <a:pos x="T0" y="T1"/>
                </a:cxn>
                <a:cxn ang="0">
                  <a:pos x="T2" y="T3"/>
                </a:cxn>
                <a:cxn ang="0">
                  <a:pos x="T4" y="T5"/>
                </a:cxn>
                <a:cxn ang="0">
                  <a:pos x="T6" y="T7"/>
                </a:cxn>
                <a:cxn ang="0">
                  <a:pos x="T8" y="T9"/>
                </a:cxn>
                <a:cxn ang="0">
                  <a:pos x="T10" y="T11"/>
                </a:cxn>
              </a:cxnLst>
              <a:rect l="0" t="0" r="r" b="b"/>
              <a:pathLst>
                <a:path w="1044" h="544">
                  <a:moveTo>
                    <a:pt x="1022" y="313"/>
                  </a:moveTo>
                  <a:lnTo>
                    <a:pt x="1022" y="313"/>
                  </a:lnTo>
                  <a:cubicBezTo>
                    <a:pt x="1022" y="188"/>
                    <a:pt x="793" y="63"/>
                    <a:pt x="501" y="21"/>
                  </a:cubicBezTo>
                  <a:cubicBezTo>
                    <a:pt x="230" y="0"/>
                    <a:pt x="0" y="83"/>
                    <a:pt x="21" y="230"/>
                  </a:cubicBezTo>
                  <a:cubicBezTo>
                    <a:pt x="21" y="355"/>
                    <a:pt x="251" y="480"/>
                    <a:pt x="542" y="522"/>
                  </a:cubicBezTo>
                  <a:cubicBezTo>
                    <a:pt x="814" y="543"/>
                    <a:pt x="1043" y="459"/>
                    <a:pt x="1022"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5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543" name="Freeform 542"/>
            <p:cNvSpPr>
              <a:spLocks noChangeArrowheads="1"/>
            </p:cNvSpPr>
            <p:nvPr/>
          </p:nvSpPr>
          <p:spPr bwMode="auto">
            <a:xfrm>
              <a:off x="4229" y="1478"/>
              <a:ext cx="232" cy="135"/>
            </a:xfrm>
            <a:custGeom>
              <a:avLst/>
              <a:gdLst>
                <a:gd name="T0" fmla="*/ 0 w 1023"/>
                <a:gd name="T1" fmla="*/ 0 h 605"/>
                <a:gd name="T2" fmla="*/ 0 w 1023"/>
                <a:gd name="T3" fmla="*/ 0 h 605"/>
                <a:gd name="T4" fmla="*/ 521 w 1023"/>
                <a:gd name="T5" fmla="*/ 292 h 605"/>
                <a:gd name="T6" fmla="*/ 1001 w 1023"/>
                <a:gd name="T7" fmla="*/ 83 h 605"/>
                <a:gd name="T8" fmla="*/ 1022 w 1023"/>
                <a:gd name="T9" fmla="*/ 375 h 605"/>
                <a:gd name="T10" fmla="*/ 521 w 1023"/>
                <a:gd name="T11" fmla="*/ 584 h 605"/>
                <a:gd name="T12" fmla="*/ 0 w 1023"/>
                <a:gd name="T13" fmla="*/ 292 h 605"/>
                <a:gd name="T14" fmla="*/ 0 w 1023"/>
                <a:gd name="T15" fmla="*/ 0 h 6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3" h="605">
                  <a:moveTo>
                    <a:pt x="0" y="0"/>
                  </a:moveTo>
                  <a:lnTo>
                    <a:pt x="0" y="0"/>
                  </a:lnTo>
                  <a:cubicBezTo>
                    <a:pt x="0" y="125"/>
                    <a:pt x="230" y="250"/>
                    <a:pt x="521" y="292"/>
                  </a:cubicBezTo>
                  <a:cubicBezTo>
                    <a:pt x="793" y="313"/>
                    <a:pt x="1022" y="229"/>
                    <a:pt x="1001" y="83"/>
                  </a:cubicBezTo>
                  <a:cubicBezTo>
                    <a:pt x="1022" y="375"/>
                    <a:pt x="1022" y="375"/>
                    <a:pt x="1022" y="375"/>
                  </a:cubicBezTo>
                  <a:cubicBezTo>
                    <a:pt x="1022" y="521"/>
                    <a:pt x="814" y="604"/>
                    <a:pt x="521" y="584"/>
                  </a:cubicBezTo>
                  <a:cubicBezTo>
                    <a:pt x="250" y="542"/>
                    <a:pt x="21" y="417"/>
                    <a:pt x="0"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6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544" name="Freeform 543"/>
            <p:cNvSpPr>
              <a:spLocks noChangeArrowheads="1"/>
            </p:cNvSpPr>
            <p:nvPr/>
          </p:nvSpPr>
          <p:spPr bwMode="auto">
            <a:xfrm>
              <a:off x="4183" y="1122"/>
              <a:ext cx="232" cy="121"/>
            </a:xfrm>
            <a:custGeom>
              <a:avLst/>
              <a:gdLst>
                <a:gd name="T0" fmla="*/ 1022 w 1023"/>
                <a:gd name="T1" fmla="*/ 313 h 544"/>
                <a:gd name="T2" fmla="*/ 1022 w 1023"/>
                <a:gd name="T3" fmla="*/ 313 h 544"/>
                <a:gd name="T4" fmla="*/ 501 w 1023"/>
                <a:gd name="T5" fmla="*/ 21 h 544"/>
                <a:gd name="T6" fmla="*/ 0 w 1023"/>
                <a:gd name="T7" fmla="*/ 229 h 544"/>
                <a:gd name="T8" fmla="*/ 521 w 1023"/>
                <a:gd name="T9" fmla="*/ 500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1"/>
                  </a:cubicBezTo>
                  <a:cubicBezTo>
                    <a:pt x="208" y="0"/>
                    <a:pt x="0" y="83"/>
                    <a:pt x="0" y="229"/>
                  </a:cubicBezTo>
                  <a:cubicBezTo>
                    <a:pt x="0" y="355"/>
                    <a:pt x="250" y="480"/>
                    <a:pt x="521" y="500"/>
                  </a:cubicBezTo>
                  <a:cubicBezTo>
                    <a:pt x="813" y="543"/>
                    <a:pt x="1022" y="459"/>
                    <a:pt x="1022"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5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545" name="Freeform 544"/>
            <p:cNvSpPr>
              <a:spLocks noChangeArrowheads="1"/>
            </p:cNvSpPr>
            <p:nvPr/>
          </p:nvSpPr>
          <p:spPr bwMode="auto">
            <a:xfrm>
              <a:off x="4183" y="1175"/>
              <a:ext cx="236" cy="135"/>
            </a:xfrm>
            <a:custGeom>
              <a:avLst/>
              <a:gdLst>
                <a:gd name="T0" fmla="*/ 0 w 1044"/>
                <a:gd name="T1" fmla="*/ 0 h 606"/>
                <a:gd name="T2" fmla="*/ 0 w 1044"/>
                <a:gd name="T3" fmla="*/ 0 h 606"/>
                <a:gd name="T4" fmla="*/ 521 w 1044"/>
                <a:gd name="T5" fmla="*/ 271 h 606"/>
                <a:gd name="T6" fmla="*/ 1022 w 1044"/>
                <a:gd name="T7" fmla="*/ 84 h 606"/>
                <a:gd name="T8" fmla="*/ 1022 w 1044"/>
                <a:gd name="T9" fmla="*/ 376 h 606"/>
                <a:gd name="T10" fmla="*/ 542 w 1044"/>
                <a:gd name="T11" fmla="*/ 564 h 606"/>
                <a:gd name="T12" fmla="*/ 21 w 1044"/>
                <a:gd name="T13" fmla="*/ 293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0" y="126"/>
                    <a:pt x="250" y="251"/>
                    <a:pt x="521" y="271"/>
                  </a:cubicBezTo>
                  <a:cubicBezTo>
                    <a:pt x="813" y="314"/>
                    <a:pt x="1022" y="230"/>
                    <a:pt x="1022" y="84"/>
                  </a:cubicBezTo>
                  <a:cubicBezTo>
                    <a:pt x="1022" y="376"/>
                    <a:pt x="1022" y="376"/>
                    <a:pt x="1022" y="376"/>
                  </a:cubicBezTo>
                  <a:cubicBezTo>
                    <a:pt x="1043" y="522"/>
                    <a:pt x="813" y="605"/>
                    <a:pt x="542" y="564"/>
                  </a:cubicBezTo>
                  <a:cubicBezTo>
                    <a:pt x="250" y="543"/>
                    <a:pt x="21" y="418"/>
                    <a:pt x="21" y="293"/>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6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546" name="Freeform 545"/>
            <p:cNvSpPr>
              <a:spLocks noChangeArrowheads="1"/>
            </p:cNvSpPr>
            <p:nvPr/>
          </p:nvSpPr>
          <p:spPr bwMode="auto">
            <a:xfrm>
              <a:off x="4534" y="1300"/>
              <a:ext cx="234" cy="117"/>
            </a:xfrm>
            <a:custGeom>
              <a:avLst/>
              <a:gdLst>
                <a:gd name="T0" fmla="*/ 1044 w 1045"/>
                <a:gd name="T1" fmla="*/ 313 h 522"/>
                <a:gd name="T2" fmla="*/ 1044 w 1045"/>
                <a:gd name="T3" fmla="*/ 313 h 522"/>
                <a:gd name="T4" fmla="*/ 501 w 1045"/>
                <a:gd name="T5" fmla="*/ 21 h 522"/>
                <a:gd name="T6" fmla="*/ 21 w 1045"/>
                <a:gd name="T7" fmla="*/ 208 h 522"/>
                <a:gd name="T8" fmla="*/ 543 w 1045"/>
                <a:gd name="T9" fmla="*/ 500 h 522"/>
                <a:gd name="T10" fmla="*/ 1044 w 1045"/>
                <a:gd name="T11" fmla="*/ 313 h 522"/>
              </a:gdLst>
              <a:ahLst/>
              <a:cxnLst>
                <a:cxn ang="0">
                  <a:pos x="T0" y="T1"/>
                </a:cxn>
                <a:cxn ang="0">
                  <a:pos x="T2" y="T3"/>
                </a:cxn>
                <a:cxn ang="0">
                  <a:pos x="T4" y="T5"/>
                </a:cxn>
                <a:cxn ang="0">
                  <a:pos x="T6" y="T7"/>
                </a:cxn>
                <a:cxn ang="0">
                  <a:pos x="T8" y="T9"/>
                </a:cxn>
                <a:cxn ang="0">
                  <a:pos x="T10" y="T11"/>
                </a:cxn>
              </a:cxnLst>
              <a:rect l="0" t="0" r="r" b="b"/>
              <a:pathLst>
                <a:path w="1045" h="522">
                  <a:moveTo>
                    <a:pt x="1044" y="313"/>
                  </a:moveTo>
                  <a:lnTo>
                    <a:pt x="1044" y="313"/>
                  </a:lnTo>
                  <a:cubicBezTo>
                    <a:pt x="1022" y="187"/>
                    <a:pt x="793" y="41"/>
                    <a:pt x="501" y="21"/>
                  </a:cubicBezTo>
                  <a:cubicBezTo>
                    <a:pt x="230" y="0"/>
                    <a:pt x="0" y="83"/>
                    <a:pt x="21" y="208"/>
                  </a:cubicBezTo>
                  <a:cubicBezTo>
                    <a:pt x="21" y="354"/>
                    <a:pt x="271" y="480"/>
                    <a:pt x="543" y="500"/>
                  </a:cubicBezTo>
                  <a:cubicBezTo>
                    <a:pt x="814" y="521"/>
                    <a:pt x="1044" y="438"/>
                    <a:pt x="1044"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7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547" name="Freeform 546"/>
            <p:cNvSpPr>
              <a:spLocks noChangeArrowheads="1"/>
            </p:cNvSpPr>
            <p:nvPr/>
          </p:nvSpPr>
          <p:spPr bwMode="auto">
            <a:xfrm>
              <a:off x="4538" y="1348"/>
              <a:ext cx="236" cy="137"/>
            </a:xfrm>
            <a:custGeom>
              <a:avLst/>
              <a:gdLst>
                <a:gd name="T0" fmla="*/ 0 w 1044"/>
                <a:gd name="T1" fmla="*/ 0 h 607"/>
                <a:gd name="T2" fmla="*/ 0 w 1044"/>
                <a:gd name="T3" fmla="*/ 0 h 607"/>
                <a:gd name="T4" fmla="*/ 522 w 1044"/>
                <a:gd name="T5" fmla="*/ 292 h 607"/>
                <a:gd name="T6" fmla="*/ 1023 w 1044"/>
                <a:gd name="T7" fmla="*/ 105 h 607"/>
                <a:gd name="T8" fmla="*/ 1023 w 1044"/>
                <a:gd name="T9" fmla="*/ 397 h 607"/>
                <a:gd name="T10" fmla="*/ 543 w 1044"/>
                <a:gd name="T11" fmla="*/ 584 h 607"/>
                <a:gd name="T12" fmla="*/ 0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6"/>
                    <a:pt x="250" y="272"/>
                    <a:pt x="522" y="292"/>
                  </a:cubicBezTo>
                  <a:cubicBezTo>
                    <a:pt x="793" y="313"/>
                    <a:pt x="1023" y="230"/>
                    <a:pt x="1023" y="105"/>
                  </a:cubicBezTo>
                  <a:cubicBezTo>
                    <a:pt x="1023" y="397"/>
                    <a:pt x="1023" y="397"/>
                    <a:pt x="1023" y="397"/>
                  </a:cubicBezTo>
                  <a:cubicBezTo>
                    <a:pt x="1043" y="522"/>
                    <a:pt x="814" y="606"/>
                    <a:pt x="543" y="584"/>
                  </a:cubicBezTo>
                  <a:cubicBezTo>
                    <a:pt x="250" y="564"/>
                    <a:pt x="21" y="439"/>
                    <a:pt x="0"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6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548" name="Freeform 547"/>
            <p:cNvSpPr>
              <a:spLocks noChangeArrowheads="1"/>
            </p:cNvSpPr>
            <p:nvPr/>
          </p:nvSpPr>
          <p:spPr bwMode="auto">
            <a:xfrm>
              <a:off x="4500" y="999"/>
              <a:ext cx="236" cy="117"/>
            </a:xfrm>
            <a:custGeom>
              <a:avLst/>
              <a:gdLst>
                <a:gd name="T0" fmla="*/ 1023 w 1044"/>
                <a:gd name="T1" fmla="*/ 313 h 522"/>
                <a:gd name="T2" fmla="*/ 1023 w 1044"/>
                <a:gd name="T3" fmla="*/ 313 h 522"/>
                <a:gd name="T4" fmla="*/ 501 w 1044"/>
                <a:gd name="T5" fmla="*/ 21 h 522"/>
                <a:gd name="T6" fmla="*/ 0 w 1044"/>
                <a:gd name="T7" fmla="*/ 208 h 522"/>
                <a:gd name="T8" fmla="*/ 543 w 1044"/>
                <a:gd name="T9" fmla="*/ 500 h 522"/>
                <a:gd name="T10" fmla="*/ 1023 w 1044"/>
                <a:gd name="T11" fmla="*/ 313 h 522"/>
              </a:gdLst>
              <a:ahLst/>
              <a:cxnLst>
                <a:cxn ang="0">
                  <a:pos x="T0" y="T1"/>
                </a:cxn>
                <a:cxn ang="0">
                  <a:pos x="T2" y="T3"/>
                </a:cxn>
                <a:cxn ang="0">
                  <a:pos x="T4" y="T5"/>
                </a:cxn>
                <a:cxn ang="0">
                  <a:pos x="T6" y="T7"/>
                </a:cxn>
                <a:cxn ang="0">
                  <a:pos x="T8" y="T9"/>
                </a:cxn>
                <a:cxn ang="0">
                  <a:pos x="T10" y="T11"/>
                </a:cxn>
              </a:cxnLst>
              <a:rect l="0" t="0" r="r" b="b"/>
              <a:pathLst>
                <a:path w="1044" h="522">
                  <a:moveTo>
                    <a:pt x="1023" y="313"/>
                  </a:moveTo>
                  <a:lnTo>
                    <a:pt x="1023" y="313"/>
                  </a:lnTo>
                  <a:cubicBezTo>
                    <a:pt x="1023" y="167"/>
                    <a:pt x="772" y="41"/>
                    <a:pt x="501" y="21"/>
                  </a:cubicBezTo>
                  <a:cubicBezTo>
                    <a:pt x="230" y="0"/>
                    <a:pt x="0" y="83"/>
                    <a:pt x="0" y="208"/>
                  </a:cubicBezTo>
                  <a:cubicBezTo>
                    <a:pt x="21" y="354"/>
                    <a:pt x="250" y="480"/>
                    <a:pt x="543" y="500"/>
                  </a:cubicBezTo>
                  <a:cubicBezTo>
                    <a:pt x="814" y="521"/>
                    <a:pt x="1043" y="438"/>
                    <a:pt x="1023"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7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549" name="Freeform 548"/>
            <p:cNvSpPr>
              <a:spLocks noChangeArrowheads="1"/>
            </p:cNvSpPr>
            <p:nvPr/>
          </p:nvSpPr>
          <p:spPr bwMode="auto">
            <a:xfrm>
              <a:off x="4500" y="1046"/>
              <a:ext cx="236" cy="137"/>
            </a:xfrm>
            <a:custGeom>
              <a:avLst/>
              <a:gdLst>
                <a:gd name="T0" fmla="*/ 0 w 1044"/>
                <a:gd name="T1" fmla="*/ 0 h 607"/>
                <a:gd name="T2" fmla="*/ 0 w 1044"/>
                <a:gd name="T3" fmla="*/ 0 h 607"/>
                <a:gd name="T4" fmla="*/ 543 w 1044"/>
                <a:gd name="T5" fmla="*/ 292 h 607"/>
                <a:gd name="T6" fmla="*/ 1023 w 1044"/>
                <a:gd name="T7" fmla="*/ 105 h 607"/>
                <a:gd name="T8" fmla="*/ 1043 w 1044"/>
                <a:gd name="T9" fmla="*/ 397 h 607"/>
                <a:gd name="T10" fmla="*/ 543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0" y="272"/>
                    <a:pt x="543" y="292"/>
                  </a:cubicBezTo>
                  <a:cubicBezTo>
                    <a:pt x="814" y="313"/>
                    <a:pt x="1043" y="230"/>
                    <a:pt x="1023" y="105"/>
                  </a:cubicBezTo>
                  <a:cubicBezTo>
                    <a:pt x="1043" y="397"/>
                    <a:pt x="1043" y="397"/>
                    <a:pt x="1043" y="397"/>
                  </a:cubicBezTo>
                  <a:cubicBezTo>
                    <a:pt x="1043" y="522"/>
                    <a:pt x="835" y="606"/>
                    <a:pt x="543" y="584"/>
                  </a:cubicBezTo>
                  <a:cubicBezTo>
                    <a:pt x="272" y="563"/>
                    <a:pt x="21" y="439"/>
                    <a:pt x="21"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6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550" name="Freeform 549"/>
            <p:cNvSpPr>
              <a:spLocks noChangeArrowheads="1"/>
            </p:cNvSpPr>
            <p:nvPr/>
          </p:nvSpPr>
          <p:spPr bwMode="auto">
            <a:xfrm>
              <a:off x="4855" y="1175"/>
              <a:ext cx="232" cy="121"/>
            </a:xfrm>
            <a:custGeom>
              <a:avLst/>
              <a:gdLst>
                <a:gd name="T0" fmla="*/ 1022 w 1023"/>
                <a:gd name="T1" fmla="*/ 314 h 544"/>
                <a:gd name="T2" fmla="*/ 1022 w 1023"/>
                <a:gd name="T3" fmla="*/ 314 h 544"/>
                <a:gd name="T4" fmla="*/ 501 w 1023"/>
                <a:gd name="T5" fmla="*/ 43 h 544"/>
                <a:gd name="T6" fmla="*/ 0 w 1023"/>
                <a:gd name="T7" fmla="*/ 230 h 544"/>
                <a:gd name="T8" fmla="*/ 521 w 1023"/>
                <a:gd name="T9" fmla="*/ 522 h 544"/>
                <a:gd name="T10" fmla="*/ 1022 w 1023"/>
                <a:gd name="T11" fmla="*/ 314 h 544"/>
              </a:gdLst>
              <a:ahLst/>
              <a:cxnLst>
                <a:cxn ang="0">
                  <a:pos x="T0" y="T1"/>
                </a:cxn>
                <a:cxn ang="0">
                  <a:pos x="T2" y="T3"/>
                </a:cxn>
                <a:cxn ang="0">
                  <a:pos x="T4" y="T5"/>
                </a:cxn>
                <a:cxn ang="0">
                  <a:pos x="T6" y="T7"/>
                </a:cxn>
                <a:cxn ang="0">
                  <a:pos x="T8" y="T9"/>
                </a:cxn>
                <a:cxn ang="0">
                  <a:pos x="T10" y="T11"/>
                </a:cxn>
              </a:cxnLst>
              <a:rect l="0" t="0" r="r" b="b"/>
              <a:pathLst>
                <a:path w="1023" h="544">
                  <a:moveTo>
                    <a:pt x="1022" y="314"/>
                  </a:moveTo>
                  <a:lnTo>
                    <a:pt x="1022" y="314"/>
                  </a:lnTo>
                  <a:cubicBezTo>
                    <a:pt x="1022" y="188"/>
                    <a:pt x="772" y="63"/>
                    <a:pt x="501" y="43"/>
                  </a:cubicBezTo>
                  <a:cubicBezTo>
                    <a:pt x="209" y="0"/>
                    <a:pt x="0" y="84"/>
                    <a:pt x="0" y="230"/>
                  </a:cubicBezTo>
                  <a:cubicBezTo>
                    <a:pt x="21" y="355"/>
                    <a:pt x="250" y="480"/>
                    <a:pt x="521" y="522"/>
                  </a:cubicBezTo>
                  <a:cubicBezTo>
                    <a:pt x="814" y="543"/>
                    <a:pt x="1022" y="460"/>
                    <a:pt x="1022" y="314"/>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5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551" name="Freeform 550"/>
            <p:cNvSpPr>
              <a:spLocks noChangeArrowheads="1"/>
            </p:cNvSpPr>
            <p:nvPr/>
          </p:nvSpPr>
          <p:spPr bwMode="auto">
            <a:xfrm>
              <a:off x="4855" y="1225"/>
              <a:ext cx="236" cy="137"/>
            </a:xfrm>
            <a:custGeom>
              <a:avLst/>
              <a:gdLst>
                <a:gd name="T0" fmla="*/ 0 w 1044"/>
                <a:gd name="T1" fmla="*/ 0 h 606"/>
                <a:gd name="T2" fmla="*/ 0 w 1044"/>
                <a:gd name="T3" fmla="*/ 0 h 606"/>
                <a:gd name="T4" fmla="*/ 521 w 1044"/>
                <a:gd name="T5" fmla="*/ 292 h 606"/>
                <a:gd name="T6" fmla="*/ 1022 w 1044"/>
                <a:gd name="T7" fmla="*/ 84 h 606"/>
                <a:gd name="T8" fmla="*/ 1043 w 1044"/>
                <a:gd name="T9" fmla="*/ 375 h 606"/>
                <a:gd name="T10" fmla="*/ 543 w 1044"/>
                <a:gd name="T11" fmla="*/ 584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92"/>
                  </a:cubicBezTo>
                  <a:cubicBezTo>
                    <a:pt x="814" y="313"/>
                    <a:pt x="1022" y="230"/>
                    <a:pt x="1022" y="84"/>
                  </a:cubicBezTo>
                  <a:cubicBezTo>
                    <a:pt x="1043" y="375"/>
                    <a:pt x="1043" y="375"/>
                    <a:pt x="1043" y="375"/>
                  </a:cubicBezTo>
                  <a:cubicBezTo>
                    <a:pt x="1043" y="521"/>
                    <a:pt x="814" y="605"/>
                    <a:pt x="543" y="584"/>
                  </a:cubicBezTo>
                  <a:cubicBezTo>
                    <a:pt x="271" y="542"/>
                    <a:pt x="21" y="417"/>
                    <a:pt x="21"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6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552" name="Freeform 551"/>
            <p:cNvSpPr>
              <a:spLocks noChangeArrowheads="1"/>
            </p:cNvSpPr>
            <p:nvPr/>
          </p:nvSpPr>
          <p:spPr bwMode="auto">
            <a:xfrm>
              <a:off x="4808" y="876"/>
              <a:ext cx="230" cy="121"/>
            </a:xfrm>
            <a:custGeom>
              <a:avLst/>
              <a:gdLst>
                <a:gd name="T0" fmla="*/ 1022 w 1023"/>
                <a:gd name="T1" fmla="*/ 313 h 544"/>
                <a:gd name="T2" fmla="*/ 1022 w 1023"/>
                <a:gd name="T3" fmla="*/ 313 h 544"/>
                <a:gd name="T4" fmla="*/ 500 w 1023"/>
                <a:gd name="T5" fmla="*/ 21 h 544"/>
                <a:gd name="T6" fmla="*/ 0 w 1023"/>
                <a:gd name="T7" fmla="*/ 209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22" y="188"/>
                    <a:pt x="771" y="63"/>
                    <a:pt x="500" y="21"/>
                  </a:cubicBezTo>
                  <a:cubicBezTo>
                    <a:pt x="208" y="0"/>
                    <a:pt x="0" y="84"/>
                    <a:pt x="0" y="209"/>
                  </a:cubicBezTo>
                  <a:cubicBezTo>
                    <a:pt x="20" y="355"/>
                    <a:pt x="250" y="480"/>
                    <a:pt x="521" y="501"/>
                  </a:cubicBezTo>
                  <a:cubicBezTo>
                    <a:pt x="813" y="543"/>
                    <a:pt x="1022" y="439"/>
                    <a:pt x="1022"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5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553" name="Freeform 552"/>
            <p:cNvSpPr>
              <a:spLocks noChangeArrowheads="1"/>
            </p:cNvSpPr>
            <p:nvPr/>
          </p:nvSpPr>
          <p:spPr bwMode="auto">
            <a:xfrm>
              <a:off x="4808" y="923"/>
              <a:ext cx="236" cy="141"/>
            </a:xfrm>
            <a:custGeom>
              <a:avLst/>
              <a:gdLst>
                <a:gd name="T0" fmla="*/ 0 w 1043"/>
                <a:gd name="T1" fmla="*/ 0 h 627"/>
                <a:gd name="T2" fmla="*/ 0 w 1043"/>
                <a:gd name="T3" fmla="*/ 0 h 627"/>
                <a:gd name="T4" fmla="*/ 521 w 1043"/>
                <a:gd name="T5" fmla="*/ 292 h 627"/>
                <a:gd name="T6" fmla="*/ 1022 w 1043"/>
                <a:gd name="T7" fmla="*/ 104 h 627"/>
                <a:gd name="T8" fmla="*/ 1042 w 1043"/>
                <a:gd name="T9" fmla="*/ 397 h 627"/>
                <a:gd name="T10" fmla="*/ 542 w 1043"/>
                <a:gd name="T11" fmla="*/ 584 h 627"/>
                <a:gd name="T12" fmla="*/ 20 w 1043"/>
                <a:gd name="T13" fmla="*/ 292 h 627"/>
                <a:gd name="T14" fmla="*/ 0 w 1043"/>
                <a:gd name="T15" fmla="*/ 0 h 6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3" h="627">
                  <a:moveTo>
                    <a:pt x="0" y="0"/>
                  </a:moveTo>
                  <a:lnTo>
                    <a:pt x="0" y="0"/>
                  </a:lnTo>
                  <a:cubicBezTo>
                    <a:pt x="20" y="146"/>
                    <a:pt x="250" y="271"/>
                    <a:pt x="521" y="292"/>
                  </a:cubicBezTo>
                  <a:cubicBezTo>
                    <a:pt x="813" y="334"/>
                    <a:pt x="1022" y="230"/>
                    <a:pt x="1022" y="104"/>
                  </a:cubicBezTo>
                  <a:cubicBezTo>
                    <a:pt x="1042" y="397"/>
                    <a:pt x="1042" y="397"/>
                    <a:pt x="1042" y="397"/>
                  </a:cubicBezTo>
                  <a:cubicBezTo>
                    <a:pt x="1042" y="521"/>
                    <a:pt x="813" y="626"/>
                    <a:pt x="542" y="584"/>
                  </a:cubicBezTo>
                  <a:cubicBezTo>
                    <a:pt x="271" y="563"/>
                    <a:pt x="20" y="438"/>
                    <a:pt x="20"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6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554" name="Freeform 553"/>
            <p:cNvSpPr>
              <a:spLocks noChangeArrowheads="1"/>
            </p:cNvSpPr>
            <p:nvPr/>
          </p:nvSpPr>
          <p:spPr bwMode="auto">
            <a:xfrm>
              <a:off x="5162" y="1056"/>
              <a:ext cx="232" cy="117"/>
            </a:xfrm>
            <a:custGeom>
              <a:avLst/>
              <a:gdLst>
                <a:gd name="T0" fmla="*/ 1022 w 1023"/>
                <a:gd name="T1" fmla="*/ 313 h 522"/>
                <a:gd name="T2" fmla="*/ 1022 w 1023"/>
                <a:gd name="T3" fmla="*/ 313 h 522"/>
                <a:gd name="T4" fmla="*/ 500 w 1023"/>
                <a:gd name="T5" fmla="*/ 21 h 522"/>
                <a:gd name="T6" fmla="*/ 0 w 1023"/>
                <a:gd name="T7" fmla="*/ 208 h 522"/>
                <a:gd name="T8" fmla="*/ 522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67"/>
                    <a:pt x="772" y="42"/>
                    <a:pt x="500" y="21"/>
                  </a:cubicBezTo>
                  <a:cubicBezTo>
                    <a:pt x="209" y="0"/>
                    <a:pt x="0" y="84"/>
                    <a:pt x="0" y="208"/>
                  </a:cubicBezTo>
                  <a:cubicBezTo>
                    <a:pt x="21" y="355"/>
                    <a:pt x="250" y="480"/>
                    <a:pt x="522" y="501"/>
                  </a:cubicBezTo>
                  <a:cubicBezTo>
                    <a:pt x="813" y="521"/>
                    <a:pt x="1022" y="438"/>
                    <a:pt x="1022"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7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555" name="Freeform 554"/>
            <p:cNvSpPr>
              <a:spLocks noChangeArrowheads="1"/>
            </p:cNvSpPr>
            <p:nvPr/>
          </p:nvSpPr>
          <p:spPr bwMode="auto">
            <a:xfrm>
              <a:off x="5162" y="1102"/>
              <a:ext cx="236" cy="137"/>
            </a:xfrm>
            <a:custGeom>
              <a:avLst/>
              <a:gdLst>
                <a:gd name="T0" fmla="*/ 0 w 1044"/>
                <a:gd name="T1" fmla="*/ 0 h 607"/>
                <a:gd name="T2" fmla="*/ 0 w 1044"/>
                <a:gd name="T3" fmla="*/ 0 h 607"/>
                <a:gd name="T4" fmla="*/ 522 w 1044"/>
                <a:gd name="T5" fmla="*/ 293 h 607"/>
                <a:gd name="T6" fmla="*/ 1022 w 1044"/>
                <a:gd name="T7" fmla="*/ 105 h 607"/>
                <a:gd name="T8" fmla="*/ 1022 w 1044"/>
                <a:gd name="T9" fmla="*/ 397 h 607"/>
                <a:gd name="T10" fmla="*/ 542 w 1044"/>
                <a:gd name="T11" fmla="*/ 584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7"/>
                    <a:pt x="250" y="272"/>
                    <a:pt x="522" y="293"/>
                  </a:cubicBezTo>
                  <a:cubicBezTo>
                    <a:pt x="813" y="313"/>
                    <a:pt x="1022" y="230"/>
                    <a:pt x="1022" y="105"/>
                  </a:cubicBezTo>
                  <a:cubicBezTo>
                    <a:pt x="1022" y="397"/>
                    <a:pt x="1022" y="397"/>
                    <a:pt x="1022" y="397"/>
                  </a:cubicBezTo>
                  <a:cubicBezTo>
                    <a:pt x="1043" y="522"/>
                    <a:pt x="813" y="606"/>
                    <a:pt x="542" y="584"/>
                  </a:cubicBezTo>
                  <a:cubicBezTo>
                    <a:pt x="250" y="564"/>
                    <a:pt x="21" y="439"/>
                    <a:pt x="21" y="293"/>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6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grpSp>
      <p:grpSp>
        <p:nvGrpSpPr>
          <p:cNvPr id="496" name="Group 204"/>
          <p:cNvGrpSpPr>
            <a:grpSpLocks/>
          </p:cNvGrpSpPr>
          <p:nvPr/>
        </p:nvGrpSpPr>
        <p:grpSpPr bwMode="auto">
          <a:xfrm>
            <a:off x="4635915" y="2659824"/>
            <a:ext cx="1497549" cy="1091230"/>
            <a:chOff x="3658" y="852"/>
            <a:chExt cx="1986" cy="1447"/>
          </a:xfrm>
        </p:grpSpPr>
        <p:sp>
          <p:nvSpPr>
            <p:cNvPr id="497" name="Freeform 496"/>
            <p:cNvSpPr>
              <a:spLocks noChangeArrowheads="1"/>
            </p:cNvSpPr>
            <p:nvPr/>
          </p:nvSpPr>
          <p:spPr bwMode="auto">
            <a:xfrm>
              <a:off x="3658" y="1419"/>
              <a:ext cx="662" cy="880"/>
            </a:xfrm>
            <a:custGeom>
              <a:avLst/>
              <a:gdLst>
                <a:gd name="T0" fmla="*/ 2921 w 2922"/>
                <a:gd name="T1" fmla="*/ 3879 h 3880"/>
                <a:gd name="T2" fmla="*/ 0 w 2922"/>
                <a:gd name="T3" fmla="*/ 2629 h 3880"/>
                <a:gd name="T4" fmla="*/ 0 w 2922"/>
                <a:gd name="T5" fmla="*/ 0 h 3880"/>
                <a:gd name="T6" fmla="*/ 2921 w 2922"/>
                <a:gd name="T7" fmla="*/ 1251 h 3880"/>
                <a:gd name="T8" fmla="*/ 2921 w 2922"/>
                <a:gd name="T9" fmla="*/ 3879 h 3880"/>
              </a:gdLst>
              <a:ahLst/>
              <a:cxnLst>
                <a:cxn ang="0">
                  <a:pos x="T0" y="T1"/>
                </a:cxn>
                <a:cxn ang="0">
                  <a:pos x="T2" y="T3"/>
                </a:cxn>
                <a:cxn ang="0">
                  <a:pos x="T4" y="T5"/>
                </a:cxn>
                <a:cxn ang="0">
                  <a:pos x="T6" y="T7"/>
                </a:cxn>
                <a:cxn ang="0">
                  <a:pos x="T8" y="T9"/>
                </a:cxn>
              </a:cxnLst>
              <a:rect l="0" t="0" r="r" b="b"/>
              <a:pathLst>
                <a:path w="2922" h="3880">
                  <a:moveTo>
                    <a:pt x="2921" y="3879"/>
                  </a:moveTo>
                  <a:lnTo>
                    <a:pt x="0" y="2629"/>
                  </a:lnTo>
                  <a:lnTo>
                    <a:pt x="0" y="0"/>
                  </a:lnTo>
                  <a:lnTo>
                    <a:pt x="2921" y="1251"/>
                  </a:lnTo>
                  <a:lnTo>
                    <a:pt x="2921" y="3879"/>
                  </a:lnTo>
                </a:path>
              </a:pathLst>
            </a:custGeom>
            <a:gradFill flip="none" rotWithShape="1">
              <a:gsLst>
                <a:gs pos="0">
                  <a:schemeClr val="accent4">
                    <a:lumMod val="40000"/>
                    <a:lumOff val="60000"/>
                  </a:schemeClr>
                </a:gs>
                <a:gs pos="46000">
                  <a:schemeClr val="accent4">
                    <a:lumMod val="95000"/>
                    <a:lumOff val="5000"/>
                  </a:schemeClr>
                </a:gs>
                <a:gs pos="100000">
                  <a:schemeClr val="accent4">
                    <a:lumMod val="60000"/>
                  </a:schemeClr>
                </a:gs>
              </a:gsLst>
              <a:path path="circle">
                <a:fillToRect l="50000" t="130000" r="50000" b="-3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498" name="Freeform 497"/>
            <p:cNvSpPr>
              <a:spLocks noChangeArrowheads="1"/>
            </p:cNvSpPr>
            <p:nvPr/>
          </p:nvSpPr>
          <p:spPr bwMode="auto">
            <a:xfrm>
              <a:off x="4320" y="1133"/>
              <a:ext cx="1324" cy="1166"/>
            </a:xfrm>
            <a:custGeom>
              <a:avLst/>
              <a:gdLst>
                <a:gd name="T0" fmla="*/ 2920 w 5842"/>
                <a:gd name="T1" fmla="*/ 1272 h 5152"/>
                <a:gd name="T2" fmla="*/ 0 w 5842"/>
                <a:gd name="T3" fmla="*/ 2523 h 5152"/>
                <a:gd name="T4" fmla="*/ 0 w 5842"/>
                <a:gd name="T5" fmla="*/ 5151 h 5152"/>
                <a:gd name="T6" fmla="*/ 2920 w 5842"/>
                <a:gd name="T7" fmla="*/ 3901 h 5152"/>
                <a:gd name="T8" fmla="*/ 5841 w 5842"/>
                <a:gd name="T9" fmla="*/ 2649 h 5152"/>
                <a:gd name="T10" fmla="*/ 5841 w 5842"/>
                <a:gd name="T11" fmla="*/ 0 h 5152"/>
                <a:gd name="T12" fmla="*/ 2920 w 5842"/>
                <a:gd name="T13" fmla="*/ 1272 h 5152"/>
              </a:gdLst>
              <a:ahLst/>
              <a:cxnLst>
                <a:cxn ang="0">
                  <a:pos x="T0" y="T1"/>
                </a:cxn>
                <a:cxn ang="0">
                  <a:pos x="T2" y="T3"/>
                </a:cxn>
                <a:cxn ang="0">
                  <a:pos x="T4" y="T5"/>
                </a:cxn>
                <a:cxn ang="0">
                  <a:pos x="T6" y="T7"/>
                </a:cxn>
                <a:cxn ang="0">
                  <a:pos x="T8" y="T9"/>
                </a:cxn>
                <a:cxn ang="0">
                  <a:pos x="T10" y="T11"/>
                </a:cxn>
                <a:cxn ang="0">
                  <a:pos x="T12" y="T13"/>
                </a:cxn>
              </a:cxnLst>
              <a:rect l="0" t="0" r="r" b="b"/>
              <a:pathLst>
                <a:path w="5842" h="5152">
                  <a:moveTo>
                    <a:pt x="2920" y="1272"/>
                  </a:moveTo>
                  <a:lnTo>
                    <a:pt x="0" y="2523"/>
                  </a:lnTo>
                  <a:lnTo>
                    <a:pt x="0" y="5151"/>
                  </a:lnTo>
                  <a:lnTo>
                    <a:pt x="2920" y="3901"/>
                  </a:lnTo>
                  <a:lnTo>
                    <a:pt x="5841" y="2649"/>
                  </a:lnTo>
                  <a:lnTo>
                    <a:pt x="5841" y="0"/>
                  </a:lnTo>
                  <a:lnTo>
                    <a:pt x="2920" y="1272"/>
                  </a:lnTo>
                </a:path>
              </a:pathLst>
            </a:custGeom>
            <a:gradFill flip="none" rotWithShape="1">
              <a:gsLst>
                <a:gs pos="0">
                  <a:schemeClr val="accent4">
                    <a:lumMod val="89000"/>
                  </a:schemeClr>
                </a:gs>
                <a:gs pos="23000">
                  <a:schemeClr val="accent4">
                    <a:lumMod val="89000"/>
                  </a:schemeClr>
                </a:gs>
                <a:gs pos="69000">
                  <a:schemeClr val="accent4">
                    <a:lumMod val="75000"/>
                  </a:schemeClr>
                </a:gs>
                <a:gs pos="97000">
                  <a:schemeClr val="accent4">
                    <a:lumMod val="70000"/>
                  </a:schemeClr>
                </a:gs>
              </a:gsLst>
              <a:path path="circle">
                <a:fillToRect l="50000" t="50000" r="50000" b="5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a:bodyPr>
            <a:lstStyle/>
            <a:p>
              <a:pPr eaLnBrk="1">
                <a:lnSpc>
                  <a:spcPct val="93000"/>
                </a:lnSpc>
                <a:buClr>
                  <a:srgbClr val="000000"/>
                </a:buClr>
                <a:buSzPct val="100000"/>
                <a:buFont typeface="Times New Roman" charset="0"/>
                <a:buNone/>
                <a:defRPr/>
              </a:pPr>
              <a:endParaRPr lang="en-US" dirty="0">
                <a:ea typeface="+mn-ea"/>
                <a:cs typeface="+mn-cs"/>
              </a:endParaRPr>
            </a:p>
          </p:txBody>
        </p:sp>
        <p:sp>
          <p:nvSpPr>
            <p:cNvPr id="499" name="Freeform 498"/>
            <p:cNvSpPr>
              <a:spLocks noChangeArrowheads="1"/>
            </p:cNvSpPr>
            <p:nvPr/>
          </p:nvSpPr>
          <p:spPr bwMode="auto">
            <a:xfrm>
              <a:off x="3658" y="852"/>
              <a:ext cx="1986" cy="856"/>
            </a:xfrm>
            <a:custGeom>
              <a:avLst/>
              <a:gdLst>
                <a:gd name="T0" fmla="*/ 5841 w 8763"/>
                <a:gd name="T1" fmla="*/ 0 h 3776"/>
                <a:gd name="T2" fmla="*/ 2921 w 8763"/>
                <a:gd name="T3" fmla="*/ 1252 h 3776"/>
                <a:gd name="T4" fmla="*/ 0 w 8763"/>
                <a:gd name="T5" fmla="*/ 2524 h 3776"/>
                <a:gd name="T6" fmla="*/ 2921 w 8763"/>
                <a:gd name="T7" fmla="*/ 3775 h 3776"/>
                <a:gd name="T8" fmla="*/ 5841 w 8763"/>
                <a:gd name="T9" fmla="*/ 2524 h 3776"/>
                <a:gd name="T10" fmla="*/ 8762 w 8763"/>
                <a:gd name="T11" fmla="*/ 1252 h 3776"/>
                <a:gd name="T12" fmla="*/ 5841 w 8763"/>
                <a:gd name="T13" fmla="*/ 0 h 3776"/>
              </a:gdLst>
              <a:ahLst/>
              <a:cxnLst>
                <a:cxn ang="0">
                  <a:pos x="T0" y="T1"/>
                </a:cxn>
                <a:cxn ang="0">
                  <a:pos x="T2" y="T3"/>
                </a:cxn>
                <a:cxn ang="0">
                  <a:pos x="T4" y="T5"/>
                </a:cxn>
                <a:cxn ang="0">
                  <a:pos x="T6" y="T7"/>
                </a:cxn>
                <a:cxn ang="0">
                  <a:pos x="T8" y="T9"/>
                </a:cxn>
                <a:cxn ang="0">
                  <a:pos x="T10" y="T11"/>
                </a:cxn>
                <a:cxn ang="0">
                  <a:pos x="T12" y="T13"/>
                </a:cxn>
              </a:cxnLst>
              <a:rect l="0" t="0" r="r" b="b"/>
              <a:pathLst>
                <a:path w="8763" h="3776">
                  <a:moveTo>
                    <a:pt x="5841" y="0"/>
                  </a:moveTo>
                  <a:lnTo>
                    <a:pt x="2921" y="1252"/>
                  </a:lnTo>
                  <a:lnTo>
                    <a:pt x="0" y="2524"/>
                  </a:lnTo>
                  <a:lnTo>
                    <a:pt x="2921" y="3775"/>
                  </a:lnTo>
                  <a:lnTo>
                    <a:pt x="5841" y="2524"/>
                  </a:lnTo>
                  <a:lnTo>
                    <a:pt x="8762" y="1252"/>
                  </a:lnTo>
                  <a:lnTo>
                    <a:pt x="5841" y="0"/>
                  </a:lnTo>
                </a:path>
              </a:pathLst>
            </a:custGeom>
            <a:gradFill flip="none" rotWithShape="1">
              <a:gsLst>
                <a:gs pos="0">
                  <a:schemeClr val="accent4">
                    <a:lumMod val="0"/>
                    <a:lumOff val="100000"/>
                  </a:schemeClr>
                </a:gs>
                <a:gs pos="35000">
                  <a:schemeClr val="accent4">
                    <a:lumMod val="0"/>
                    <a:lumOff val="100000"/>
                  </a:schemeClr>
                </a:gs>
                <a:gs pos="100000">
                  <a:schemeClr val="accent4">
                    <a:lumMod val="100000"/>
                  </a:schemeClr>
                </a:gs>
              </a:gsLst>
              <a:path path="circle">
                <a:fillToRect l="50000" t="-80000" r="50000" b="18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500" name="Freeform 499"/>
            <p:cNvSpPr>
              <a:spLocks noChangeArrowheads="1"/>
            </p:cNvSpPr>
            <p:nvPr/>
          </p:nvSpPr>
          <p:spPr bwMode="auto">
            <a:xfrm>
              <a:off x="3872" y="1246"/>
              <a:ext cx="234" cy="121"/>
            </a:xfrm>
            <a:custGeom>
              <a:avLst/>
              <a:gdLst>
                <a:gd name="T0" fmla="*/ 1022 w 1044"/>
                <a:gd name="T1" fmla="*/ 333 h 543"/>
                <a:gd name="T2" fmla="*/ 1022 w 1044"/>
                <a:gd name="T3" fmla="*/ 333 h 543"/>
                <a:gd name="T4" fmla="*/ 500 w 1044"/>
                <a:gd name="T5" fmla="*/ 41 h 543"/>
                <a:gd name="T6" fmla="*/ 20 w 1044"/>
                <a:gd name="T7" fmla="*/ 229 h 543"/>
                <a:gd name="T8" fmla="*/ 542 w 1044"/>
                <a:gd name="T9" fmla="*/ 521 h 543"/>
                <a:gd name="T10" fmla="*/ 1022 w 1044"/>
                <a:gd name="T11" fmla="*/ 333 h 543"/>
              </a:gdLst>
              <a:ahLst/>
              <a:cxnLst>
                <a:cxn ang="0">
                  <a:pos x="T0" y="T1"/>
                </a:cxn>
                <a:cxn ang="0">
                  <a:pos x="T2" y="T3"/>
                </a:cxn>
                <a:cxn ang="0">
                  <a:pos x="T4" y="T5"/>
                </a:cxn>
                <a:cxn ang="0">
                  <a:pos x="T6" y="T7"/>
                </a:cxn>
                <a:cxn ang="0">
                  <a:pos x="T8" y="T9"/>
                </a:cxn>
                <a:cxn ang="0">
                  <a:pos x="T10" y="T11"/>
                </a:cxn>
              </a:cxnLst>
              <a:rect l="0" t="0" r="r" b="b"/>
              <a:pathLst>
                <a:path w="1044" h="543">
                  <a:moveTo>
                    <a:pt x="1022" y="333"/>
                  </a:moveTo>
                  <a:lnTo>
                    <a:pt x="1022" y="333"/>
                  </a:lnTo>
                  <a:cubicBezTo>
                    <a:pt x="1022" y="187"/>
                    <a:pt x="793" y="62"/>
                    <a:pt x="500" y="41"/>
                  </a:cubicBezTo>
                  <a:cubicBezTo>
                    <a:pt x="229" y="0"/>
                    <a:pt x="0" y="104"/>
                    <a:pt x="20" y="229"/>
                  </a:cubicBezTo>
                  <a:cubicBezTo>
                    <a:pt x="20" y="354"/>
                    <a:pt x="250" y="479"/>
                    <a:pt x="542" y="521"/>
                  </a:cubicBezTo>
                  <a:cubicBezTo>
                    <a:pt x="813" y="542"/>
                    <a:pt x="1043" y="458"/>
                    <a:pt x="1022" y="33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5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501" name="Freeform 500"/>
            <p:cNvSpPr>
              <a:spLocks noChangeArrowheads="1"/>
            </p:cNvSpPr>
            <p:nvPr/>
          </p:nvSpPr>
          <p:spPr bwMode="auto">
            <a:xfrm>
              <a:off x="3876" y="1298"/>
              <a:ext cx="230" cy="135"/>
            </a:xfrm>
            <a:custGeom>
              <a:avLst/>
              <a:gdLst>
                <a:gd name="T0" fmla="*/ 0 w 1024"/>
                <a:gd name="T1" fmla="*/ 0 h 606"/>
                <a:gd name="T2" fmla="*/ 0 w 1024"/>
                <a:gd name="T3" fmla="*/ 0 h 606"/>
                <a:gd name="T4" fmla="*/ 522 w 1024"/>
                <a:gd name="T5" fmla="*/ 292 h 606"/>
                <a:gd name="T6" fmla="*/ 1002 w 1024"/>
                <a:gd name="T7" fmla="*/ 104 h 606"/>
                <a:gd name="T8" fmla="*/ 1023 w 1024"/>
                <a:gd name="T9" fmla="*/ 396 h 606"/>
                <a:gd name="T10" fmla="*/ 522 w 1024"/>
                <a:gd name="T11" fmla="*/ 584 h 606"/>
                <a:gd name="T12" fmla="*/ 0 w 1024"/>
                <a:gd name="T13" fmla="*/ 292 h 606"/>
                <a:gd name="T14" fmla="*/ 0 w 102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4" h="606">
                  <a:moveTo>
                    <a:pt x="0" y="0"/>
                  </a:moveTo>
                  <a:lnTo>
                    <a:pt x="0" y="0"/>
                  </a:lnTo>
                  <a:cubicBezTo>
                    <a:pt x="0" y="125"/>
                    <a:pt x="230" y="250"/>
                    <a:pt x="522" y="292"/>
                  </a:cubicBezTo>
                  <a:cubicBezTo>
                    <a:pt x="793" y="313"/>
                    <a:pt x="1023" y="229"/>
                    <a:pt x="1002" y="104"/>
                  </a:cubicBezTo>
                  <a:cubicBezTo>
                    <a:pt x="1023" y="396"/>
                    <a:pt x="1023" y="396"/>
                    <a:pt x="1023" y="396"/>
                  </a:cubicBezTo>
                  <a:cubicBezTo>
                    <a:pt x="1023" y="521"/>
                    <a:pt x="814" y="605"/>
                    <a:pt x="522" y="584"/>
                  </a:cubicBezTo>
                  <a:cubicBezTo>
                    <a:pt x="251" y="563"/>
                    <a:pt x="22" y="417"/>
                    <a:pt x="0"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6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502" name="Freeform 501"/>
            <p:cNvSpPr>
              <a:spLocks noChangeArrowheads="1"/>
            </p:cNvSpPr>
            <p:nvPr/>
          </p:nvSpPr>
          <p:spPr bwMode="auto">
            <a:xfrm>
              <a:off x="4225" y="1423"/>
              <a:ext cx="236" cy="123"/>
            </a:xfrm>
            <a:custGeom>
              <a:avLst/>
              <a:gdLst>
                <a:gd name="T0" fmla="*/ 1022 w 1044"/>
                <a:gd name="T1" fmla="*/ 313 h 544"/>
                <a:gd name="T2" fmla="*/ 1022 w 1044"/>
                <a:gd name="T3" fmla="*/ 313 h 544"/>
                <a:gd name="T4" fmla="*/ 501 w 1044"/>
                <a:gd name="T5" fmla="*/ 21 h 544"/>
                <a:gd name="T6" fmla="*/ 21 w 1044"/>
                <a:gd name="T7" fmla="*/ 230 h 544"/>
                <a:gd name="T8" fmla="*/ 542 w 1044"/>
                <a:gd name="T9" fmla="*/ 522 h 544"/>
                <a:gd name="T10" fmla="*/ 1022 w 1044"/>
                <a:gd name="T11" fmla="*/ 313 h 544"/>
              </a:gdLst>
              <a:ahLst/>
              <a:cxnLst>
                <a:cxn ang="0">
                  <a:pos x="T0" y="T1"/>
                </a:cxn>
                <a:cxn ang="0">
                  <a:pos x="T2" y="T3"/>
                </a:cxn>
                <a:cxn ang="0">
                  <a:pos x="T4" y="T5"/>
                </a:cxn>
                <a:cxn ang="0">
                  <a:pos x="T6" y="T7"/>
                </a:cxn>
                <a:cxn ang="0">
                  <a:pos x="T8" y="T9"/>
                </a:cxn>
                <a:cxn ang="0">
                  <a:pos x="T10" y="T11"/>
                </a:cxn>
              </a:cxnLst>
              <a:rect l="0" t="0" r="r" b="b"/>
              <a:pathLst>
                <a:path w="1044" h="544">
                  <a:moveTo>
                    <a:pt x="1022" y="313"/>
                  </a:moveTo>
                  <a:lnTo>
                    <a:pt x="1022" y="313"/>
                  </a:lnTo>
                  <a:cubicBezTo>
                    <a:pt x="1022" y="188"/>
                    <a:pt x="793" y="63"/>
                    <a:pt x="501" y="21"/>
                  </a:cubicBezTo>
                  <a:cubicBezTo>
                    <a:pt x="230" y="0"/>
                    <a:pt x="0" y="83"/>
                    <a:pt x="21" y="230"/>
                  </a:cubicBezTo>
                  <a:cubicBezTo>
                    <a:pt x="21" y="355"/>
                    <a:pt x="251" y="480"/>
                    <a:pt x="542" y="522"/>
                  </a:cubicBezTo>
                  <a:cubicBezTo>
                    <a:pt x="814" y="543"/>
                    <a:pt x="1043" y="459"/>
                    <a:pt x="1022"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5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503" name="Freeform 502"/>
            <p:cNvSpPr>
              <a:spLocks noChangeArrowheads="1"/>
            </p:cNvSpPr>
            <p:nvPr/>
          </p:nvSpPr>
          <p:spPr bwMode="auto">
            <a:xfrm>
              <a:off x="4229" y="1478"/>
              <a:ext cx="232" cy="135"/>
            </a:xfrm>
            <a:custGeom>
              <a:avLst/>
              <a:gdLst>
                <a:gd name="T0" fmla="*/ 0 w 1023"/>
                <a:gd name="T1" fmla="*/ 0 h 605"/>
                <a:gd name="T2" fmla="*/ 0 w 1023"/>
                <a:gd name="T3" fmla="*/ 0 h 605"/>
                <a:gd name="T4" fmla="*/ 521 w 1023"/>
                <a:gd name="T5" fmla="*/ 292 h 605"/>
                <a:gd name="T6" fmla="*/ 1001 w 1023"/>
                <a:gd name="T7" fmla="*/ 83 h 605"/>
                <a:gd name="T8" fmla="*/ 1022 w 1023"/>
                <a:gd name="T9" fmla="*/ 375 h 605"/>
                <a:gd name="T10" fmla="*/ 521 w 1023"/>
                <a:gd name="T11" fmla="*/ 584 h 605"/>
                <a:gd name="T12" fmla="*/ 0 w 1023"/>
                <a:gd name="T13" fmla="*/ 292 h 605"/>
                <a:gd name="T14" fmla="*/ 0 w 1023"/>
                <a:gd name="T15" fmla="*/ 0 h 6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3" h="605">
                  <a:moveTo>
                    <a:pt x="0" y="0"/>
                  </a:moveTo>
                  <a:lnTo>
                    <a:pt x="0" y="0"/>
                  </a:lnTo>
                  <a:cubicBezTo>
                    <a:pt x="0" y="125"/>
                    <a:pt x="230" y="250"/>
                    <a:pt x="521" y="292"/>
                  </a:cubicBezTo>
                  <a:cubicBezTo>
                    <a:pt x="793" y="313"/>
                    <a:pt x="1022" y="229"/>
                    <a:pt x="1001" y="83"/>
                  </a:cubicBezTo>
                  <a:cubicBezTo>
                    <a:pt x="1022" y="375"/>
                    <a:pt x="1022" y="375"/>
                    <a:pt x="1022" y="375"/>
                  </a:cubicBezTo>
                  <a:cubicBezTo>
                    <a:pt x="1022" y="521"/>
                    <a:pt x="814" y="604"/>
                    <a:pt x="521" y="584"/>
                  </a:cubicBezTo>
                  <a:cubicBezTo>
                    <a:pt x="250" y="542"/>
                    <a:pt x="21" y="417"/>
                    <a:pt x="0"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6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504" name="Freeform 503"/>
            <p:cNvSpPr>
              <a:spLocks noChangeArrowheads="1"/>
            </p:cNvSpPr>
            <p:nvPr/>
          </p:nvSpPr>
          <p:spPr bwMode="auto">
            <a:xfrm>
              <a:off x="4183" y="1122"/>
              <a:ext cx="232" cy="121"/>
            </a:xfrm>
            <a:custGeom>
              <a:avLst/>
              <a:gdLst>
                <a:gd name="T0" fmla="*/ 1022 w 1023"/>
                <a:gd name="T1" fmla="*/ 313 h 544"/>
                <a:gd name="T2" fmla="*/ 1022 w 1023"/>
                <a:gd name="T3" fmla="*/ 313 h 544"/>
                <a:gd name="T4" fmla="*/ 501 w 1023"/>
                <a:gd name="T5" fmla="*/ 21 h 544"/>
                <a:gd name="T6" fmla="*/ 0 w 1023"/>
                <a:gd name="T7" fmla="*/ 229 h 544"/>
                <a:gd name="T8" fmla="*/ 521 w 1023"/>
                <a:gd name="T9" fmla="*/ 500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1"/>
                  </a:cubicBezTo>
                  <a:cubicBezTo>
                    <a:pt x="208" y="0"/>
                    <a:pt x="0" y="83"/>
                    <a:pt x="0" y="229"/>
                  </a:cubicBezTo>
                  <a:cubicBezTo>
                    <a:pt x="0" y="355"/>
                    <a:pt x="250" y="480"/>
                    <a:pt x="521" y="500"/>
                  </a:cubicBezTo>
                  <a:cubicBezTo>
                    <a:pt x="813" y="543"/>
                    <a:pt x="1022" y="459"/>
                    <a:pt x="1022"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5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505" name="Freeform 504"/>
            <p:cNvSpPr>
              <a:spLocks noChangeArrowheads="1"/>
            </p:cNvSpPr>
            <p:nvPr/>
          </p:nvSpPr>
          <p:spPr bwMode="auto">
            <a:xfrm>
              <a:off x="4183" y="1175"/>
              <a:ext cx="236" cy="135"/>
            </a:xfrm>
            <a:custGeom>
              <a:avLst/>
              <a:gdLst>
                <a:gd name="T0" fmla="*/ 0 w 1044"/>
                <a:gd name="T1" fmla="*/ 0 h 606"/>
                <a:gd name="T2" fmla="*/ 0 w 1044"/>
                <a:gd name="T3" fmla="*/ 0 h 606"/>
                <a:gd name="T4" fmla="*/ 521 w 1044"/>
                <a:gd name="T5" fmla="*/ 271 h 606"/>
                <a:gd name="T6" fmla="*/ 1022 w 1044"/>
                <a:gd name="T7" fmla="*/ 84 h 606"/>
                <a:gd name="T8" fmla="*/ 1022 w 1044"/>
                <a:gd name="T9" fmla="*/ 376 h 606"/>
                <a:gd name="T10" fmla="*/ 542 w 1044"/>
                <a:gd name="T11" fmla="*/ 564 h 606"/>
                <a:gd name="T12" fmla="*/ 21 w 1044"/>
                <a:gd name="T13" fmla="*/ 293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0" y="126"/>
                    <a:pt x="250" y="251"/>
                    <a:pt x="521" y="271"/>
                  </a:cubicBezTo>
                  <a:cubicBezTo>
                    <a:pt x="813" y="314"/>
                    <a:pt x="1022" y="230"/>
                    <a:pt x="1022" y="84"/>
                  </a:cubicBezTo>
                  <a:cubicBezTo>
                    <a:pt x="1022" y="376"/>
                    <a:pt x="1022" y="376"/>
                    <a:pt x="1022" y="376"/>
                  </a:cubicBezTo>
                  <a:cubicBezTo>
                    <a:pt x="1043" y="522"/>
                    <a:pt x="813" y="605"/>
                    <a:pt x="542" y="564"/>
                  </a:cubicBezTo>
                  <a:cubicBezTo>
                    <a:pt x="250" y="543"/>
                    <a:pt x="21" y="418"/>
                    <a:pt x="21" y="293"/>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6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506" name="Freeform 505"/>
            <p:cNvSpPr>
              <a:spLocks noChangeArrowheads="1"/>
            </p:cNvSpPr>
            <p:nvPr/>
          </p:nvSpPr>
          <p:spPr bwMode="auto">
            <a:xfrm>
              <a:off x="4534" y="1300"/>
              <a:ext cx="234" cy="117"/>
            </a:xfrm>
            <a:custGeom>
              <a:avLst/>
              <a:gdLst>
                <a:gd name="T0" fmla="*/ 1044 w 1045"/>
                <a:gd name="T1" fmla="*/ 313 h 522"/>
                <a:gd name="T2" fmla="*/ 1044 w 1045"/>
                <a:gd name="T3" fmla="*/ 313 h 522"/>
                <a:gd name="T4" fmla="*/ 501 w 1045"/>
                <a:gd name="T5" fmla="*/ 21 h 522"/>
                <a:gd name="T6" fmla="*/ 21 w 1045"/>
                <a:gd name="T7" fmla="*/ 208 h 522"/>
                <a:gd name="T8" fmla="*/ 543 w 1045"/>
                <a:gd name="T9" fmla="*/ 500 h 522"/>
                <a:gd name="T10" fmla="*/ 1044 w 1045"/>
                <a:gd name="T11" fmla="*/ 313 h 522"/>
              </a:gdLst>
              <a:ahLst/>
              <a:cxnLst>
                <a:cxn ang="0">
                  <a:pos x="T0" y="T1"/>
                </a:cxn>
                <a:cxn ang="0">
                  <a:pos x="T2" y="T3"/>
                </a:cxn>
                <a:cxn ang="0">
                  <a:pos x="T4" y="T5"/>
                </a:cxn>
                <a:cxn ang="0">
                  <a:pos x="T6" y="T7"/>
                </a:cxn>
                <a:cxn ang="0">
                  <a:pos x="T8" y="T9"/>
                </a:cxn>
                <a:cxn ang="0">
                  <a:pos x="T10" y="T11"/>
                </a:cxn>
              </a:cxnLst>
              <a:rect l="0" t="0" r="r" b="b"/>
              <a:pathLst>
                <a:path w="1045" h="522">
                  <a:moveTo>
                    <a:pt x="1044" y="313"/>
                  </a:moveTo>
                  <a:lnTo>
                    <a:pt x="1044" y="313"/>
                  </a:lnTo>
                  <a:cubicBezTo>
                    <a:pt x="1022" y="187"/>
                    <a:pt x="793" y="41"/>
                    <a:pt x="501" y="21"/>
                  </a:cubicBezTo>
                  <a:cubicBezTo>
                    <a:pt x="230" y="0"/>
                    <a:pt x="0" y="83"/>
                    <a:pt x="21" y="208"/>
                  </a:cubicBezTo>
                  <a:cubicBezTo>
                    <a:pt x="21" y="354"/>
                    <a:pt x="271" y="480"/>
                    <a:pt x="543" y="500"/>
                  </a:cubicBezTo>
                  <a:cubicBezTo>
                    <a:pt x="814" y="521"/>
                    <a:pt x="1044" y="438"/>
                    <a:pt x="1044"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7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507" name="Freeform 506"/>
            <p:cNvSpPr>
              <a:spLocks noChangeArrowheads="1"/>
            </p:cNvSpPr>
            <p:nvPr/>
          </p:nvSpPr>
          <p:spPr bwMode="auto">
            <a:xfrm>
              <a:off x="4538" y="1348"/>
              <a:ext cx="236" cy="137"/>
            </a:xfrm>
            <a:custGeom>
              <a:avLst/>
              <a:gdLst>
                <a:gd name="T0" fmla="*/ 0 w 1044"/>
                <a:gd name="T1" fmla="*/ 0 h 607"/>
                <a:gd name="T2" fmla="*/ 0 w 1044"/>
                <a:gd name="T3" fmla="*/ 0 h 607"/>
                <a:gd name="T4" fmla="*/ 522 w 1044"/>
                <a:gd name="T5" fmla="*/ 292 h 607"/>
                <a:gd name="T6" fmla="*/ 1023 w 1044"/>
                <a:gd name="T7" fmla="*/ 105 h 607"/>
                <a:gd name="T8" fmla="*/ 1023 w 1044"/>
                <a:gd name="T9" fmla="*/ 397 h 607"/>
                <a:gd name="T10" fmla="*/ 543 w 1044"/>
                <a:gd name="T11" fmla="*/ 584 h 607"/>
                <a:gd name="T12" fmla="*/ 0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6"/>
                    <a:pt x="250" y="272"/>
                    <a:pt x="522" y="292"/>
                  </a:cubicBezTo>
                  <a:cubicBezTo>
                    <a:pt x="793" y="313"/>
                    <a:pt x="1023" y="230"/>
                    <a:pt x="1023" y="105"/>
                  </a:cubicBezTo>
                  <a:cubicBezTo>
                    <a:pt x="1023" y="397"/>
                    <a:pt x="1023" y="397"/>
                    <a:pt x="1023" y="397"/>
                  </a:cubicBezTo>
                  <a:cubicBezTo>
                    <a:pt x="1043" y="522"/>
                    <a:pt x="814" y="606"/>
                    <a:pt x="543" y="584"/>
                  </a:cubicBezTo>
                  <a:cubicBezTo>
                    <a:pt x="250" y="564"/>
                    <a:pt x="21" y="439"/>
                    <a:pt x="0"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6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508" name="Freeform 507"/>
            <p:cNvSpPr>
              <a:spLocks noChangeArrowheads="1"/>
            </p:cNvSpPr>
            <p:nvPr/>
          </p:nvSpPr>
          <p:spPr bwMode="auto">
            <a:xfrm>
              <a:off x="4500" y="999"/>
              <a:ext cx="236" cy="117"/>
            </a:xfrm>
            <a:custGeom>
              <a:avLst/>
              <a:gdLst>
                <a:gd name="T0" fmla="*/ 1023 w 1044"/>
                <a:gd name="T1" fmla="*/ 313 h 522"/>
                <a:gd name="T2" fmla="*/ 1023 w 1044"/>
                <a:gd name="T3" fmla="*/ 313 h 522"/>
                <a:gd name="T4" fmla="*/ 501 w 1044"/>
                <a:gd name="T5" fmla="*/ 21 h 522"/>
                <a:gd name="T6" fmla="*/ 0 w 1044"/>
                <a:gd name="T7" fmla="*/ 208 h 522"/>
                <a:gd name="T8" fmla="*/ 543 w 1044"/>
                <a:gd name="T9" fmla="*/ 500 h 522"/>
                <a:gd name="T10" fmla="*/ 1023 w 1044"/>
                <a:gd name="T11" fmla="*/ 313 h 522"/>
              </a:gdLst>
              <a:ahLst/>
              <a:cxnLst>
                <a:cxn ang="0">
                  <a:pos x="T0" y="T1"/>
                </a:cxn>
                <a:cxn ang="0">
                  <a:pos x="T2" y="T3"/>
                </a:cxn>
                <a:cxn ang="0">
                  <a:pos x="T4" y="T5"/>
                </a:cxn>
                <a:cxn ang="0">
                  <a:pos x="T6" y="T7"/>
                </a:cxn>
                <a:cxn ang="0">
                  <a:pos x="T8" y="T9"/>
                </a:cxn>
                <a:cxn ang="0">
                  <a:pos x="T10" y="T11"/>
                </a:cxn>
              </a:cxnLst>
              <a:rect l="0" t="0" r="r" b="b"/>
              <a:pathLst>
                <a:path w="1044" h="522">
                  <a:moveTo>
                    <a:pt x="1023" y="313"/>
                  </a:moveTo>
                  <a:lnTo>
                    <a:pt x="1023" y="313"/>
                  </a:lnTo>
                  <a:cubicBezTo>
                    <a:pt x="1023" y="167"/>
                    <a:pt x="772" y="41"/>
                    <a:pt x="501" y="21"/>
                  </a:cubicBezTo>
                  <a:cubicBezTo>
                    <a:pt x="230" y="0"/>
                    <a:pt x="0" y="83"/>
                    <a:pt x="0" y="208"/>
                  </a:cubicBezTo>
                  <a:cubicBezTo>
                    <a:pt x="21" y="354"/>
                    <a:pt x="250" y="480"/>
                    <a:pt x="543" y="500"/>
                  </a:cubicBezTo>
                  <a:cubicBezTo>
                    <a:pt x="814" y="521"/>
                    <a:pt x="1043" y="438"/>
                    <a:pt x="1023"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7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509" name="Freeform 508"/>
            <p:cNvSpPr>
              <a:spLocks noChangeArrowheads="1"/>
            </p:cNvSpPr>
            <p:nvPr/>
          </p:nvSpPr>
          <p:spPr bwMode="auto">
            <a:xfrm>
              <a:off x="4500" y="1046"/>
              <a:ext cx="236" cy="137"/>
            </a:xfrm>
            <a:custGeom>
              <a:avLst/>
              <a:gdLst>
                <a:gd name="T0" fmla="*/ 0 w 1044"/>
                <a:gd name="T1" fmla="*/ 0 h 607"/>
                <a:gd name="T2" fmla="*/ 0 w 1044"/>
                <a:gd name="T3" fmla="*/ 0 h 607"/>
                <a:gd name="T4" fmla="*/ 543 w 1044"/>
                <a:gd name="T5" fmla="*/ 292 h 607"/>
                <a:gd name="T6" fmla="*/ 1023 w 1044"/>
                <a:gd name="T7" fmla="*/ 105 h 607"/>
                <a:gd name="T8" fmla="*/ 1043 w 1044"/>
                <a:gd name="T9" fmla="*/ 397 h 607"/>
                <a:gd name="T10" fmla="*/ 543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0" y="272"/>
                    <a:pt x="543" y="292"/>
                  </a:cubicBezTo>
                  <a:cubicBezTo>
                    <a:pt x="814" y="313"/>
                    <a:pt x="1043" y="230"/>
                    <a:pt x="1023" y="105"/>
                  </a:cubicBezTo>
                  <a:cubicBezTo>
                    <a:pt x="1043" y="397"/>
                    <a:pt x="1043" y="397"/>
                    <a:pt x="1043" y="397"/>
                  </a:cubicBezTo>
                  <a:cubicBezTo>
                    <a:pt x="1043" y="522"/>
                    <a:pt x="835" y="606"/>
                    <a:pt x="543" y="584"/>
                  </a:cubicBezTo>
                  <a:cubicBezTo>
                    <a:pt x="272" y="563"/>
                    <a:pt x="21" y="439"/>
                    <a:pt x="21"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6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510" name="Freeform 509"/>
            <p:cNvSpPr>
              <a:spLocks noChangeArrowheads="1"/>
            </p:cNvSpPr>
            <p:nvPr/>
          </p:nvSpPr>
          <p:spPr bwMode="auto">
            <a:xfrm>
              <a:off x="4855" y="1175"/>
              <a:ext cx="232" cy="121"/>
            </a:xfrm>
            <a:custGeom>
              <a:avLst/>
              <a:gdLst>
                <a:gd name="T0" fmla="*/ 1022 w 1023"/>
                <a:gd name="T1" fmla="*/ 314 h 544"/>
                <a:gd name="T2" fmla="*/ 1022 w 1023"/>
                <a:gd name="T3" fmla="*/ 314 h 544"/>
                <a:gd name="T4" fmla="*/ 501 w 1023"/>
                <a:gd name="T5" fmla="*/ 43 h 544"/>
                <a:gd name="T6" fmla="*/ 0 w 1023"/>
                <a:gd name="T7" fmla="*/ 230 h 544"/>
                <a:gd name="T8" fmla="*/ 521 w 1023"/>
                <a:gd name="T9" fmla="*/ 522 h 544"/>
                <a:gd name="T10" fmla="*/ 1022 w 1023"/>
                <a:gd name="T11" fmla="*/ 314 h 544"/>
              </a:gdLst>
              <a:ahLst/>
              <a:cxnLst>
                <a:cxn ang="0">
                  <a:pos x="T0" y="T1"/>
                </a:cxn>
                <a:cxn ang="0">
                  <a:pos x="T2" y="T3"/>
                </a:cxn>
                <a:cxn ang="0">
                  <a:pos x="T4" y="T5"/>
                </a:cxn>
                <a:cxn ang="0">
                  <a:pos x="T6" y="T7"/>
                </a:cxn>
                <a:cxn ang="0">
                  <a:pos x="T8" y="T9"/>
                </a:cxn>
                <a:cxn ang="0">
                  <a:pos x="T10" y="T11"/>
                </a:cxn>
              </a:cxnLst>
              <a:rect l="0" t="0" r="r" b="b"/>
              <a:pathLst>
                <a:path w="1023" h="544">
                  <a:moveTo>
                    <a:pt x="1022" y="314"/>
                  </a:moveTo>
                  <a:lnTo>
                    <a:pt x="1022" y="314"/>
                  </a:lnTo>
                  <a:cubicBezTo>
                    <a:pt x="1022" y="188"/>
                    <a:pt x="772" y="63"/>
                    <a:pt x="501" y="43"/>
                  </a:cubicBezTo>
                  <a:cubicBezTo>
                    <a:pt x="209" y="0"/>
                    <a:pt x="0" y="84"/>
                    <a:pt x="0" y="230"/>
                  </a:cubicBezTo>
                  <a:cubicBezTo>
                    <a:pt x="21" y="355"/>
                    <a:pt x="250" y="480"/>
                    <a:pt x="521" y="522"/>
                  </a:cubicBezTo>
                  <a:cubicBezTo>
                    <a:pt x="814" y="543"/>
                    <a:pt x="1022" y="460"/>
                    <a:pt x="1022" y="314"/>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5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511" name="Freeform 510"/>
            <p:cNvSpPr>
              <a:spLocks noChangeArrowheads="1"/>
            </p:cNvSpPr>
            <p:nvPr/>
          </p:nvSpPr>
          <p:spPr bwMode="auto">
            <a:xfrm>
              <a:off x="4855" y="1225"/>
              <a:ext cx="236" cy="137"/>
            </a:xfrm>
            <a:custGeom>
              <a:avLst/>
              <a:gdLst>
                <a:gd name="T0" fmla="*/ 0 w 1044"/>
                <a:gd name="T1" fmla="*/ 0 h 606"/>
                <a:gd name="T2" fmla="*/ 0 w 1044"/>
                <a:gd name="T3" fmla="*/ 0 h 606"/>
                <a:gd name="T4" fmla="*/ 521 w 1044"/>
                <a:gd name="T5" fmla="*/ 292 h 606"/>
                <a:gd name="T6" fmla="*/ 1022 w 1044"/>
                <a:gd name="T7" fmla="*/ 84 h 606"/>
                <a:gd name="T8" fmla="*/ 1043 w 1044"/>
                <a:gd name="T9" fmla="*/ 375 h 606"/>
                <a:gd name="T10" fmla="*/ 543 w 1044"/>
                <a:gd name="T11" fmla="*/ 584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92"/>
                  </a:cubicBezTo>
                  <a:cubicBezTo>
                    <a:pt x="814" y="313"/>
                    <a:pt x="1022" y="230"/>
                    <a:pt x="1022" y="84"/>
                  </a:cubicBezTo>
                  <a:cubicBezTo>
                    <a:pt x="1043" y="375"/>
                    <a:pt x="1043" y="375"/>
                    <a:pt x="1043" y="375"/>
                  </a:cubicBezTo>
                  <a:cubicBezTo>
                    <a:pt x="1043" y="521"/>
                    <a:pt x="814" y="605"/>
                    <a:pt x="543" y="584"/>
                  </a:cubicBezTo>
                  <a:cubicBezTo>
                    <a:pt x="271" y="542"/>
                    <a:pt x="21" y="417"/>
                    <a:pt x="21"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6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512" name="Freeform 511"/>
            <p:cNvSpPr>
              <a:spLocks noChangeArrowheads="1"/>
            </p:cNvSpPr>
            <p:nvPr/>
          </p:nvSpPr>
          <p:spPr bwMode="auto">
            <a:xfrm>
              <a:off x="4808" y="876"/>
              <a:ext cx="230" cy="121"/>
            </a:xfrm>
            <a:custGeom>
              <a:avLst/>
              <a:gdLst>
                <a:gd name="T0" fmla="*/ 1022 w 1023"/>
                <a:gd name="T1" fmla="*/ 313 h 544"/>
                <a:gd name="T2" fmla="*/ 1022 w 1023"/>
                <a:gd name="T3" fmla="*/ 313 h 544"/>
                <a:gd name="T4" fmla="*/ 500 w 1023"/>
                <a:gd name="T5" fmla="*/ 21 h 544"/>
                <a:gd name="T6" fmla="*/ 0 w 1023"/>
                <a:gd name="T7" fmla="*/ 209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22" y="188"/>
                    <a:pt x="771" y="63"/>
                    <a:pt x="500" y="21"/>
                  </a:cubicBezTo>
                  <a:cubicBezTo>
                    <a:pt x="208" y="0"/>
                    <a:pt x="0" y="84"/>
                    <a:pt x="0" y="209"/>
                  </a:cubicBezTo>
                  <a:cubicBezTo>
                    <a:pt x="20" y="355"/>
                    <a:pt x="250" y="480"/>
                    <a:pt x="521" y="501"/>
                  </a:cubicBezTo>
                  <a:cubicBezTo>
                    <a:pt x="813" y="543"/>
                    <a:pt x="1022" y="439"/>
                    <a:pt x="1022"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5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513" name="Freeform 512"/>
            <p:cNvSpPr>
              <a:spLocks noChangeArrowheads="1"/>
            </p:cNvSpPr>
            <p:nvPr/>
          </p:nvSpPr>
          <p:spPr bwMode="auto">
            <a:xfrm>
              <a:off x="4808" y="923"/>
              <a:ext cx="236" cy="141"/>
            </a:xfrm>
            <a:custGeom>
              <a:avLst/>
              <a:gdLst>
                <a:gd name="T0" fmla="*/ 0 w 1043"/>
                <a:gd name="T1" fmla="*/ 0 h 627"/>
                <a:gd name="T2" fmla="*/ 0 w 1043"/>
                <a:gd name="T3" fmla="*/ 0 h 627"/>
                <a:gd name="T4" fmla="*/ 521 w 1043"/>
                <a:gd name="T5" fmla="*/ 292 h 627"/>
                <a:gd name="T6" fmla="*/ 1022 w 1043"/>
                <a:gd name="T7" fmla="*/ 104 h 627"/>
                <a:gd name="T8" fmla="*/ 1042 w 1043"/>
                <a:gd name="T9" fmla="*/ 397 h 627"/>
                <a:gd name="T10" fmla="*/ 542 w 1043"/>
                <a:gd name="T11" fmla="*/ 584 h 627"/>
                <a:gd name="T12" fmla="*/ 20 w 1043"/>
                <a:gd name="T13" fmla="*/ 292 h 627"/>
                <a:gd name="T14" fmla="*/ 0 w 1043"/>
                <a:gd name="T15" fmla="*/ 0 h 6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3" h="627">
                  <a:moveTo>
                    <a:pt x="0" y="0"/>
                  </a:moveTo>
                  <a:lnTo>
                    <a:pt x="0" y="0"/>
                  </a:lnTo>
                  <a:cubicBezTo>
                    <a:pt x="20" y="146"/>
                    <a:pt x="250" y="271"/>
                    <a:pt x="521" y="292"/>
                  </a:cubicBezTo>
                  <a:cubicBezTo>
                    <a:pt x="813" y="334"/>
                    <a:pt x="1022" y="230"/>
                    <a:pt x="1022" y="104"/>
                  </a:cubicBezTo>
                  <a:cubicBezTo>
                    <a:pt x="1042" y="397"/>
                    <a:pt x="1042" y="397"/>
                    <a:pt x="1042" y="397"/>
                  </a:cubicBezTo>
                  <a:cubicBezTo>
                    <a:pt x="1042" y="521"/>
                    <a:pt x="813" y="626"/>
                    <a:pt x="542" y="584"/>
                  </a:cubicBezTo>
                  <a:cubicBezTo>
                    <a:pt x="271" y="563"/>
                    <a:pt x="20" y="438"/>
                    <a:pt x="20"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6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514" name="Freeform 513"/>
            <p:cNvSpPr>
              <a:spLocks noChangeArrowheads="1"/>
            </p:cNvSpPr>
            <p:nvPr/>
          </p:nvSpPr>
          <p:spPr bwMode="auto">
            <a:xfrm>
              <a:off x="5162" y="1056"/>
              <a:ext cx="232" cy="117"/>
            </a:xfrm>
            <a:custGeom>
              <a:avLst/>
              <a:gdLst>
                <a:gd name="T0" fmla="*/ 1022 w 1023"/>
                <a:gd name="T1" fmla="*/ 313 h 522"/>
                <a:gd name="T2" fmla="*/ 1022 w 1023"/>
                <a:gd name="T3" fmla="*/ 313 h 522"/>
                <a:gd name="T4" fmla="*/ 500 w 1023"/>
                <a:gd name="T5" fmla="*/ 21 h 522"/>
                <a:gd name="T6" fmla="*/ 0 w 1023"/>
                <a:gd name="T7" fmla="*/ 208 h 522"/>
                <a:gd name="T8" fmla="*/ 522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67"/>
                    <a:pt x="772" y="42"/>
                    <a:pt x="500" y="21"/>
                  </a:cubicBezTo>
                  <a:cubicBezTo>
                    <a:pt x="209" y="0"/>
                    <a:pt x="0" y="84"/>
                    <a:pt x="0" y="208"/>
                  </a:cubicBezTo>
                  <a:cubicBezTo>
                    <a:pt x="21" y="355"/>
                    <a:pt x="250" y="480"/>
                    <a:pt x="522" y="501"/>
                  </a:cubicBezTo>
                  <a:cubicBezTo>
                    <a:pt x="813" y="521"/>
                    <a:pt x="1022" y="438"/>
                    <a:pt x="1022"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7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515" name="Freeform 514"/>
            <p:cNvSpPr>
              <a:spLocks noChangeArrowheads="1"/>
            </p:cNvSpPr>
            <p:nvPr/>
          </p:nvSpPr>
          <p:spPr bwMode="auto">
            <a:xfrm>
              <a:off x="5162" y="1102"/>
              <a:ext cx="236" cy="137"/>
            </a:xfrm>
            <a:custGeom>
              <a:avLst/>
              <a:gdLst>
                <a:gd name="T0" fmla="*/ 0 w 1044"/>
                <a:gd name="T1" fmla="*/ 0 h 607"/>
                <a:gd name="T2" fmla="*/ 0 w 1044"/>
                <a:gd name="T3" fmla="*/ 0 h 607"/>
                <a:gd name="T4" fmla="*/ 522 w 1044"/>
                <a:gd name="T5" fmla="*/ 293 h 607"/>
                <a:gd name="T6" fmla="*/ 1022 w 1044"/>
                <a:gd name="T7" fmla="*/ 105 h 607"/>
                <a:gd name="T8" fmla="*/ 1022 w 1044"/>
                <a:gd name="T9" fmla="*/ 397 h 607"/>
                <a:gd name="T10" fmla="*/ 542 w 1044"/>
                <a:gd name="T11" fmla="*/ 584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7"/>
                    <a:pt x="250" y="272"/>
                    <a:pt x="522" y="293"/>
                  </a:cubicBezTo>
                  <a:cubicBezTo>
                    <a:pt x="813" y="313"/>
                    <a:pt x="1022" y="230"/>
                    <a:pt x="1022" y="105"/>
                  </a:cubicBezTo>
                  <a:cubicBezTo>
                    <a:pt x="1022" y="397"/>
                    <a:pt x="1022" y="397"/>
                    <a:pt x="1022" y="397"/>
                  </a:cubicBezTo>
                  <a:cubicBezTo>
                    <a:pt x="1043" y="522"/>
                    <a:pt x="813" y="606"/>
                    <a:pt x="542" y="584"/>
                  </a:cubicBezTo>
                  <a:cubicBezTo>
                    <a:pt x="250" y="564"/>
                    <a:pt x="21" y="439"/>
                    <a:pt x="21" y="293"/>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6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grpSp>
      <p:grpSp>
        <p:nvGrpSpPr>
          <p:cNvPr id="24" name="Group 204"/>
          <p:cNvGrpSpPr>
            <a:grpSpLocks/>
          </p:cNvGrpSpPr>
          <p:nvPr/>
        </p:nvGrpSpPr>
        <p:grpSpPr bwMode="auto">
          <a:xfrm>
            <a:off x="3636413" y="3091088"/>
            <a:ext cx="1497549" cy="1091230"/>
            <a:chOff x="3658" y="852"/>
            <a:chExt cx="1986" cy="1447"/>
          </a:xfrm>
        </p:grpSpPr>
        <p:sp>
          <p:nvSpPr>
            <p:cNvPr id="25" name="Freeform 24"/>
            <p:cNvSpPr>
              <a:spLocks noChangeArrowheads="1"/>
            </p:cNvSpPr>
            <p:nvPr/>
          </p:nvSpPr>
          <p:spPr bwMode="auto">
            <a:xfrm>
              <a:off x="3658" y="1419"/>
              <a:ext cx="662" cy="880"/>
            </a:xfrm>
            <a:custGeom>
              <a:avLst/>
              <a:gdLst>
                <a:gd name="T0" fmla="*/ 2921 w 2922"/>
                <a:gd name="T1" fmla="*/ 3879 h 3880"/>
                <a:gd name="T2" fmla="*/ 0 w 2922"/>
                <a:gd name="T3" fmla="*/ 2629 h 3880"/>
                <a:gd name="T4" fmla="*/ 0 w 2922"/>
                <a:gd name="T5" fmla="*/ 0 h 3880"/>
                <a:gd name="T6" fmla="*/ 2921 w 2922"/>
                <a:gd name="T7" fmla="*/ 1251 h 3880"/>
                <a:gd name="T8" fmla="*/ 2921 w 2922"/>
                <a:gd name="T9" fmla="*/ 3879 h 3880"/>
              </a:gdLst>
              <a:ahLst/>
              <a:cxnLst>
                <a:cxn ang="0">
                  <a:pos x="T0" y="T1"/>
                </a:cxn>
                <a:cxn ang="0">
                  <a:pos x="T2" y="T3"/>
                </a:cxn>
                <a:cxn ang="0">
                  <a:pos x="T4" y="T5"/>
                </a:cxn>
                <a:cxn ang="0">
                  <a:pos x="T6" y="T7"/>
                </a:cxn>
                <a:cxn ang="0">
                  <a:pos x="T8" y="T9"/>
                </a:cxn>
              </a:cxnLst>
              <a:rect l="0" t="0" r="r" b="b"/>
              <a:pathLst>
                <a:path w="2922" h="3880">
                  <a:moveTo>
                    <a:pt x="2921" y="3879"/>
                  </a:moveTo>
                  <a:lnTo>
                    <a:pt x="0" y="2629"/>
                  </a:lnTo>
                  <a:lnTo>
                    <a:pt x="0" y="0"/>
                  </a:lnTo>
                  <a:lnTo>
                    <a:pt x="2921" y="1251"/>
                  </a:lnTo>
                  <a:lnTo>
                    <a:pt x="2921" y="3879"/>
                  </a:lnTo>
                </a:path>
              </a:pathLst>
            </a:custGeom>
            <a:gradFill flip="none" rotWithShape="1">
              <a:gsLst>
                <a:gs pos="0">
                  <a:schemeClr val="accent4">
                    <a:lumMod val="40000"/>
                    <a:lumOff val="60000"/>
                  </a:schemeClr>
                </a:gs>
                <a:gs pos="46000">
                  <a:schemeClr val="accent4">
                    <a:lumMod val="95000"/>
                    <a:lumOff val="5000"/>
                  </a:schemeClr>
                </a:gs>
                <a:gs pos="100000">
                  <a:schemeClr val="accent4">
                    <a:lumMod val="60000"/>
                  </a:schemeClr>
                </a:gs>
              </a:gsLst>
              <a:path path="circle">
                <a:fillToRect l="50000" t="130000" r="50000" b="-3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6" name="Freeform 25"/>
            <p:cNvSpPr>
              <a:spLocks noChangeArrowheads="1"/>
            </p:cNvSpPr>
            <p:nvPr/>
          </p:nvSpPr>
          <p:spPr bwMode="auto">
            <a:xfrm>
              <a:off x="4320" y="1133"/>
              <a:ext cx="1324" cy="1166"/>
            </a:xfrm>
            <a:custGeom>
              <a:avLst/>
              <a:gdLst>
                <a:gd name="T0" fmla="*/ 2920 w 5842"/>
                <a:gd name="T1" fmla="*/ 1272 h 5152"/>
                <a:gd name="T2" fmla="*/ 0 w 5842"/>
                <a:gd name="T3" fmla="*/ 2523 h 5152"/>
                <a:gd name="T4" fmla="*/ 0 w 5842"/>
                <a:gd name="T5" fmla="*/ 5151 h 5152"/>
                <a:gd name="T6" fmla="*/ 2920 w 5842"/>
                <a:gd name="T7" fmla="*/ 3901 h 5152"/>
                <a:gd name="T8" fmla="*/ 5841 w 5842"/>
                <a:gd name="T9" fmla="*/ 2649 h 5152"/>
                <a:gd name="T10" fmla="*/ 5841 w 5842"/>
                <a:gd name="T11" fmla="*/ 0 h 5152"/>
                <a:gd name="T12" fmla="*/ 2920 w 5842"/>
                <a:gd name="T13" fmla="*/ 1272 h 5152"/>
              </a:gdLst>
              <a:ahLst/>
              <a:cxnLst>
                <a:cxn ang="0">
                  <a:pos x="T0" y="T1"/>
                </a:cxn>
                <a:cxn ang="0">
                  <a:pos x="T2" y="T3"/>
                </a:cxn>
                <a:cxn ang="0">
                  <a:pos x="T4" y="T5"/>
                </a:cxn>
                <a:cxn ang="0">
                  <a:pos x="T6" y="T7"/>
                </a:cxn>
                <a:cxn ang="0">
                  <a:pos x="T8" y="T9"/>
                </a:cxn>
                <a:cxn ang="0">
                  <a:pos x="T10" y="T11"/>
                </a:cxn>
                <a:cxn ang="0">
                  <a:pos x="T12" y="T13"/>
                </a:cxn>
              </a:cxnLst>
              <a:rect l="0" t="0" r="r" b="b"/>
              <a:pathLst>
                <a:path w="5842" h="5152">
                  <a:moveTo>
                    <a:pt x="2920" y="1272"/>
                  </a:moveTo>
                  <a:lnTo>
                    <a:pt x="0" y="2523"/>
                  </a:lnTo>
                  <a:lnTo>
                    <a:pt x="0" y="5151"/>
                  </a:lnTo>
                  <a:lnTo>
                    <a:pt x="2920" y="3901"/>
                  </a:lnTo>
                  <a:lnTo>
                    <a:pt x="5841" y="2649"/>
                  </a:lnTo>
                  <a:lnTo>
                    <a:pt x="5841" y="0"/>
                  </a:lnTo>
                  <a:lnTo>
                    <a:pt x="2920" y="1272"/>
                  </a:lnTo>
                </a:path>
              </a:pathLst>
            </a:custGeom>
            <a:gradFill flip="none" rotWithShape="1">
              <a:gsLst>
                <a:gs pos="0">
                  <a:schemeClr val="accent4">
                    <a:lumMod val="89000"/>
                  </a:schemeClr>
                </a:gs>
                <a:gs pos="23000">
                  <a:schemeClr val="accent4">
                    <a:lumMod val="89000"/>
                  </a:schemeClr>
                </a:gs>
                <a:gs pos="69000">
                  <a:schemeClr val="accent4">
                    <a:lumMod val="75000"/>
                  </a:schemeClr>
                </a:gs>
                <a:gs pos="97000">
                  <a:schemeClr val="accent4">
                    <a:lumMod val="70000"/>
                  </a:schemeClr>
                </a:gs>
              </a:gsLst>
              <a:path path="circle">
                <a:fillToRect l="50000" t="50000" r="50000" b="5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a:bodyPr>
            <a:lstStyle/>
            <a:p>
              <a:pPr eaLnBrk="1">
                <a:lnSpc>
                  <a:spcPct val="93000"/>
                </a:lnSpc>
                <a:buClr>
                  <a:srgbClr val="000000"/>
                </a:buClr>
                <a:buSzPct val="100000"/>
                <a:buFont typeface="Times New Roman" charset="0"/>
                <a:buNone/>
                <a:defRPr/>
              </a:pPr>
              <a:endParaRPr lang="en-US" dirty="0">
                <a:ea typeface="+mn-ea"/>
                <a:cs typeface="+mn-cs"/>
              </a:endParaRPr>
            </a:p>
          </p:txBody>
        </p:sp>
        <p:sp>
          <p:nvSpPr>
            <p:cNvPr id="27" name="Freeform 26"/>
            <p:cNvSpPr>
              <a:spLocks noChangeArrowheads="1"/>
            </p:cNvSpPr>
            <p:nvPr/>
          </p:nvSpPr>
          <p:spPr bwMode="auto">
            <a:xfrm>
              <a:off x="3658" y="852"/>
              <a:ext cx="1986" cy="856"/>
            </a:xfrm>
            <a:custGeom>
              <a:avLst/>
              <a:gdLst>
                <a:gd name="T0" fmla="*/ 5841 w 8763"/>
                <a:gd name="T1" fmla="*/ 0 h 3776"/>
                <a:gd name="T2" fmla="*/ 2921 w 8763"/>
                <a:gd name="T3" fmla="*/ 1252 h 3776"/>
                <a:gd name="T4" fmla="*/ 0 w 8763"/>
                <a:gd name="T5" fmla="*/ 2524 h 3776"/>
                <a:gd name="T6" fmla="*/ 2921 w 8763"/>
                <a:gd name="T7" fmla="*/ 3775 h 3776"/>
                <a:gd name="T8" fmla="*/ 5841 w 8763"/>
                <a:gd name="T9" fmla="*/ 2524 h 3776"/>
                <a:gd name="T10" fmla="*/ 8762 w 8763"/>
                <a:gd name="T11" fmla="*/ 1252 h 3776"/>
                <a:gd name="T12" fmla="*/ 5841 w 8763"/>
                <a:gd name="T13" fmla="*/ 0 h 3776"/>
              </a:gdLst>
              <a:ahLst/>
              <a:cxnLst>
                <a:cxn ang="0">
                  <a:pos x="T0" y="T1"/>
                </a:cxn>
                <a:cxn ang="0">
                  <a:pos x="T2" y="T3"/>
                </a:cxn>
                <a:cxn ang="0">
                  <a:pos x="T4" y="T5"/>
                </a:cxn>
                <a:cxn ang="0">
                  <a:pos x="T6" y="T7"/>
                </a:cxn>
                <a:cxn ang="0">
                  <a:pos x="T8" y="T9"/>
                </a:cxn>
                <a:cxn ang="0">
                  <a:pos x="T10" y="T11"/>
                </a:cxn>
                <a:cxn ang="0">
                  <a:pos x="T12" y="T13"/>
                </a:cxn>
              </a:cxnLst>
              <a:rect l="0" t="0" r="r" b="b"/>
              <a:pathLst>
                <a:path w="8763" h="3776">
                  <a:moveTo>
                    <a:pt x="5841" y="0"/>
                  </a:moveTo>
                  <a:lnTo>
                    <a:pt x="2921" y="1252"/>
                  </a:lnTo>
                  <a:lnTo>
                    <a:pt x="0" y="2524"/>
                  </a:lnTo>
                  <a:lnTo>
                    <a:pt x="2921" y="3775"/>
                  </a:lnTo>
                  <a:lnTo>
                    <a:pt x="5841" y="2524"/>
                  </a:lnTo>
                  <a:lnTo>
                    <a:pt x="8762" y="1252"/>
                  </a:lnTo>
                  <a:lnTo>
                    <a:pt x="5841" y="0"/>
                  </a:lnTo>
                </a:path>
              </a:pathLst>
            </a:custGeom>
            <a:gradFill flip="none" rotWithShape="1">
              <a:gsLst>
                <a:gs pos="0">
                  <a:schemeClr val="accent4">
                    <a:lumMod val="0"/>
                    <a:lumOff val="100000"/>
                  </a:schemeClr>
                </a:gs>
                <a:gs pos="35000">
                  <a:schemeClr val="accent4">
                    <a:lumMod val="0"/>
                    <a:lumOff val="100000"/>
                  </a:schemeClr>
                </a:gs>
                <a:gs pos="100000">
                  <a:schemeClr val="accent4">
                    <a:lumMod val="100000"/>
                  </a:schemeClr>
                </a:gs>
              </a:gsLst>
              <a:path path="circle">
                <a:fillToRect l="50000" t="-80000" r="50000" b="18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8" name="Freeform 27"/>
            <p:cNvSpPr>
              <a:spLocks noChangeArrowheads="1"/>
            </p:cNvSpPr>
            <p:nvPr/>
          </p:nvSpPr>
          <p:spPr bwMode="auto">
            <a:xfrm>
              <a:off x="3872" y="1246"/>
              <a:ext cx="234" cy="121"/>
            </a:xfrm>
            <a:custGeom>
              <a:avLst/>
              <a:gdLst>
                <a:gd name="T0" fmla="*/ 1022 w 1044"/>
                <a:gd name="T1" fmla="*/ 333 h 543"/>
                <a:gd name="T2" fmla="*/ 1022 w 1044"/>
                <a:gd name="T3" fmla="*/ 333 h 543"/>
                <a:gd name="T4" fmla="*/ 500 w 1044"/>
                <a:gd name="T5" fmla="*/ 41 h 543"/>
                <a:gd name="T6" fmla="*/ 20 w 1044"/>
                <a:gd name="T7" fmla="*/ 229 h 543"/>
                <a:gd name="T8" fmla="*/ 542 w 1044"/>
                <a:gd name="T9" fmla="*/ 521 h 543"/>
                <a:gd name="T10" fmla="*/ 1022 w 1044"/>
                <a:gd name="T11" fmla="*/ 333 h 543"/>
              </a:gdLst>
              <a:ahLst/>
              <a:cxnLst>
                <a:cxn ang="0">
                  <a:pos x="T0" y="T1"/>
                </a:cxn>
                <a:cxn ang="0">
                  <a:pos x="T2" y="T3"/>
                </a:cxn>
                <a:cxn ang="0">
                  <a:pos x="T4" y="T5"/>
                </a:cxn>
                <a:cxn ang="0">
                  <a:pos x="T6" y="T7"/>
                </a:cxn>
                <a:cxn ang="0">
                  <a:pos x="T8" y="T9"/>
                </a:cxn>
                <a:cxn ang="0">
                  <a:pos x="T10" y="T11"/>
                </a:cxn>
              </a:cxnLst>
              <a:rect l="0" t="0" r="r" b="b"/>
              <a:pathLst>
                <a:path w="1044" h="543">
                  <a:moveTo>
                    <a:pt x="1022" y="333"/>
                  </a:moveTo>
                  <a:lnTo>
                    <a:pt x="1022" y="333"/>
                  </a:lnTo>
                  <a:cubicBezTo>
                    <a:pt x="1022" y="187"/>
                    <a:pt x="793" y="62"/>
                    <a:pt x="500" y="41"/>
                  </a:cubicBezTo>
                  <a:cubicBezTo>
                    <a:pt x="229" y="0"/>
                    <a:pt x="0" y="104"/>
                    <a:pt x="20" y="229"/>
                  </a:cubicBezTo>
                  <a:cubicBezTo>
                    <a:pt x="20" y="354"/>
                    <a:pt x="250" y="479"/>
                    <a:pt x="542" y="521"/>
                  </a:cubicBezTo>
                  <a:cubicBezTo>
                    <a:pt x="813" y="542"/>
                    <a:pt x="1043" y="458"/>
                    <a:pt x="1022" y="33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5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9" name="Freeform 28"/>
            <p:cNvSpPr>
              <a:spLocks noChangeArrowheads="1"/>
            </p:cNvSpPr>
            <p:nvPr/>
          </p:nvSpPr>
          <p:spPr bwMode="auto">
            <a:xfrm>
              <a:off x="3876" y="1298"/>
              <a:ext cx="230" cy="135"/>
            </a:xfrm>
            <a:custGeom>
              <a:avLst/>
              <a:gdLst>
                <a:gd name="T0" fmla="*/ 0 w 1024"/>
                <a:gd name="T1" fmla="*/ 0 h 606"/>
                <a:gd name="T2" fmla="*/ 0 w 1024"/>
                <a:gd name="T3" fmla="*/ 0 h 606"/>
                <a:gd name="T4" fmla="*/ 522 w 1024"/>
                <a:gd name="T5" fmla="*/ 292 h 606"/>
                <a:gd name="T6" fmla="*/ 1002 w 1024"/>
                <a:gd name="T7" fmla="*/ 104 h 606"/>
                <a:gd name="T8" fmla="*/ 1023 w 1024"/>
                <a:gd name="T9" fmla="*/ 396 h 606"/>
                <a:gd name="T10" fmla="*/ 522 w 1024"/>
                <a:gd name="T11" fmla="*/ 584 h 606"/>
                <a:gd name="T12" fmla="*/ 0 w 1024"/>
                <a:gd name="T13" fmla="*/ 292 h 606"/>
                <a:gd name="T14" fmla="*/ 0 w 102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4" h="606">
                  <a:moveTo>
                    <a:pt x="0" y="0"/>
                  </a:moveTo>
                  <a:lnTo>
                    <a:pt x="0" y="0"/>
                  </a:lnTo>
                  <a:cubicBezTo>
                    <a:pt x="0" y="125"/>
                    <a:pt x="230" y="250"/>
                    <a:pt x="522" y="292"/>
                  </a:cubicBezTo>
                  <a:cubicBezTo>
                    <a:pt x="793" y="313"/>
                    <a:pt x="1023" y="229"/>
                    <a:pt x="1002" y="104"/>
                  </a:cubicBezTo>
                  <a:cubicBezTo>
                    <a:pt x="1023" y="396"/>
                    <a:pt x="1023" y="396"/>
                    <a:pt x="1023" y="396"/>
                  </a:cubicBezTo>
                  <a:cubicBezTo>
                    <a:pt x="1023" y="521"/>
                    <a:pt x="814" y="605"/>
                    <a:pt x="522" y="584"/>
                  </a:cubicBezTo>
                  <a:cubicBezTo>
                    <a:pt x="251" y="563"/>
                    <a:pt x="22" y="417"/>
                    <a:pt x="0"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6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0" name="Freeform 29"/>
            <p:cNvSpPr>
              <a:spLocks noChangeArrowheads="1"/>
            </p:cNvSpPr>
            <p:nvPr/>
          </p:nvSpPr>
          <p:spPr bwMode="auto">
            <a:xfrm>
              <a:off x="4225" y="1423"/>
              <a:ext cx="236" cy="123"/>
            </a:xfrm>
            <a:custGeom>
              <a:avLst/>
              <a:gdLst>
                <a:gd name="T0" fmla="*/ 1022 w 1044"/>
                <a:gd name="T1" fmla="*/ 313 h 544"/>
                <a:gd name="T2" fmla="*/ 1022 w 1044"/>
                <a:gd name="T3" fmla="*/ 313 h 544"/>
                <a:gd name="T4" fmla="*/ 501 w 1044"/>
                <a:gd name="T5" fmla="*/ 21 h 544"/>
                <a:gd name="T6" fmla="*/ 21 w 1044"/>
                <a:gd name="T7" fmla="*/ 230 h 544"/>
                <a:gd name="T8" fmla="*/ 542 w 1044"/>
                <a:gd name="T9" fmla="*/ 522 h 544"/>
                <a:gd name="T10" fmla="*/ 1022 w 1044"/>
                <a:gd name="T11" fmla="*/ 313 h 544"/>
              </a:gdLst>
              <a:ahLst/>
              <a:cxnLst>
                <a:cxn ang="0">
                  <a:pos x="T0" y="T1"/>
                </a:cxn>
                <a:cxn ang="0">
                  <a:pos x="T2" y="T3"/>
                </a:cxn>
                <a:cxn ang="0">
                  <a:pos x="T4" y="T5"/>
                </a:cxn>
                <a:cxn ang="0">
                  <a:pos x="T6" y="T7"/>
                </a:cxn>
                <a:cxn ang="0">
                  <a:pos x="T8" y="T9"/>
                </a:cxn>
                <a:cxn ang="0">
                  <a:pos x="T10" y="T11"/>
                </a:cxn>
              </a:cxnLst>
              <a:rect l="0" t="0" r="r" b="b"/>
              <a:pathLst>
                <a:path w="1044" h="544">
                  <a:moveTo>
                    <a:pt x="1022" y="313"/>
                  </a:moveTo>
                  <a:lnTo>
                    <a:pt x="1022" y="313"/>
                  </a:lnTo>
                  <a:cubicBezTo>
                    <a:pt x="1022" y="188"/>
                    <a:pt x="793" y="63"/>
                    <a:pt x="501" y="21"/>
                  </a:cubicBezTo>
                  <a:cubicBezTo>
                    <a:pt x="230" y="0"/>
                    <a:pt x="0" y="83"/>
                    <a:pt x="21" y="230"/>
                  </a:cubicBezTo>
                  <a:cubicBezTo>
                    <a:pt x="21" y="355"/>
                    <a:pt x="251" y="480"/>
                    <a:pt x="542" y="522"/>
                  </a:cubicBezTo>
                  <a:cubicBezTo>
                    <a:pt x="814" y="543"/>
                    <a:pt x="1043" y="459"/>
                    <a:pt x="1022"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5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1" name="Freeform 30"/>
            <p:cNvSpPr>
              <a:spLocks noChangeArrowheads="1"/>
            </p:cNvSpPr>
            <p:nvPr/>
          </p:nvSpPr>
          <p:spPr bwMode="auto">
            <a:xfrm>
              <a:off x="4229" y="1478"/>
              <a:ext cx="232" cy="135"/>
            </a:xfrm>
            <a:custGeom>
              <a:avLst/>
              <a:gdLst>
                <a:gd name="T0" fmla="*/ 0 w 1023"/>
                <a:gd name="T1" fmla="*/ 0 h 605"/>
                <a:gd name="T2" fmla="*/ 0 w 1023"/>
                <a:gd name="T3" fmla="*/ 0 h 605"/>
                <a:gd name="T4" fmla="*/ 521 w 1023"/>
                <a:gd name="T5" fmla="*/ 292 h 605"/>
                <a:gd name="T6" fmla="*/ 1001 w 1023"/>
                <a:gd name="T7" fmla="*/ 83 h 605"/>
                <a:gd name="T8" fmla="*/ 1022 w 1023"/>
                <a:gd name="T9" fmla="*/ 375 h 605"/>
                <a:gd name="T10" fmla="*/ 521 w 1023"/>
                <a:gd name="T11" fmla="*/ 584 h 605"/>
                <a:gd name="T12" fmla="*/ 0 w 1023"/>
                <a:gd name="T13" fmla="*/ 292 h 605"/>
                <a:gd name="T14" fmla="*/ 0 w 1023"/>
                <a:gd name="T15" fmla="*/ 0 h 6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3" h="605">
                  <a:moveTo>
                    <a:pt x="0" y="0"/>
                  </a:moveTo>
                  <a:lnTo>
                    <a:pt x="0" y="0"/>
                  </a:lnTo>
                  <a:cubicBezTo>
                    <a:pt x="0" y="125"/>
                    <a:pt x="230" y="250"/>
                    <a:pt x="521" y="292"/>
                  </a:cubicBezTo>
                  <a:cubicBezTo>
                    <a:pt x="793" y="313"/>
                    <a:pt x="1022" y="229"/>
                    <a:pt x="1001" y="83"/>
                  </a:cubicBezTo>
                  <a:cubicBezTo>
                    <a:pt x="1022" y="375"/>
                    <a:pt x="1022" y="375"/>
                    <a:pt x="1022" y="375"/>
                  </a:cubicBezTo>
                  <a:cubicBezTo>
                    <a:pt x="1022" y="521"/>
                    <a:pt x="814" y="604"/>
                    <a:pt x="521" y="584"/>
                  </a:cubicBezTo>
                  <a:cubicBezTo>
                    <a:pt x="250" y="542"/>
                    <a:pt x="21" y="417"/>
                    <a:pt x="0"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6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2" name="Freeform 31"/>
            <p:cNvSpPr>
              <a:spLocks noChangeArrowheads="1"/>
            </p:cNvSpPr>
            <p:nvPr/>
          </p:nvSpPr>
          <p:spPr bwMode="auto">
            <a:xfrm>
              <a:off x="4183" y="1122"/>
              <a:ext cx="232" cy="121"/>
            </a:xfrm>
            <a:custGeom>
              <a:avLst/>
              <a:gdLst>
                <a:gd name="T0" fmla="*/ 1022 w 1023"/>
                <a:gd name="T1" fmla="*/ 313 h 544"/>
                <a:gd name="T2" fmla="*/ 1022 w 1023"/>
                <a:gd name="T3" fmla="*/ 313 h 544"/>
                <a:gd name="T4" fmla="*/ 501 w 1023"/>
                <a:gd name="T5" fmla="*/ 21 h 544"/>
                <a:gd name="T6" fmla="*/ 0 w 1023"/>
                <a:gd name="T7" fmla="*/ 229 h 544"/>
                <a:gd name="T8" fmla="*/ 521 w 1023"/>
                <a:gd name="T9" fmla="*/ 500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1"/>
                  </a:cubicBezTo>
                  <a:cubicBezTo>
                    <a:pt x="208" y="0"/>
                    <a:pt x="0" y="83"/>
                    <a:pt x="0" y="229"/>
                  </a:cubicBezTo>
                  <a:cubicBezTo>
                    <a:pt x="0" y="355"/>
                    <a:pt x="250" y="480"/>
                    <a:pt x="521" y="500"/>
                  </a:cubicBezTo>
                  <a:cubicBezTo>
                    <a:pt x="813" y="543"/>
                    <a:pt x="1022" y="459"/>
                    <a:pt x="1022"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5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3" name="Freeform 32"/>
            <p:cNvSpPr>
              <a:spLocks noChangeArrowheads="1"/>
            </p:cNvSpPr>
            <p:nvPr/>
          </p:nvSpPr>
          <p:spPr bwMode="auto">
            <a:xfrm>
              <a:off x="4183" y="1175"/>
              <a:ext cx="236" cy="135"/>
            </a:xfrm>
            <a:custGeom>
              <a:avLst/>
              <a:gdLst>
                <a:gd name="T0" fmla="*/ 0 w 1044"/>
                <a:gd name="T1" fmla="*/ 0 h 606"/>
                <a:gd name="T2" fmla="*/ 0 w 1044"/>
                <a:gd name="T3" fmla="*/ 0 h 606"/>
                <a:gd name="T4" fmla="*/ 521 w 1044"/>
                <a:gd name="T5" fmla="*/ 271 h 606"/>
                <a:gd name="T6" fmla="*/ 1022 w 1044"/>
                <a:gd name="T7" fmla="*/ 84 h 606"/>
                <a:gd name="T8" fmla="*/ 1022 w 1044"/>
                <a:gd name="T9" fmla="*/ 376 h 606"/>
                <a:gd name="T10" fmla="*/ 542 w 1044"/>
                <a:gd name="T11" fmla="*/ 564 h 606"/>
                <a:gd name="T12" fmla="*/ 21 w 1044"/>
                <a:gd name="T13" fmla="*/ 293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0" y="126"/>
                    <a:pt x="250" y="251"/>
                    <a:pt x="521" y="271"/>
                  </a:cubicBezTo>
                  <a:cubicBezTo>
                    <a:pt x="813" y="314"/>
                    <a:pt x="1022" y="230"/>
                    <a:pt x="1022" y="84"/>
                  </a:cubicBezTo>
                  <a:cubicBezTo>
                    <a:pt x="1022" y="376"/>
                    <a:pt x="1022" y="376"/>
                    <a:pt x="1022" y="376"/>
                  </a:cubicBezTo>
                  <a:cubicBezTo>
                    <a:pt x="1043" y="522"/>
                    <a:pt x="813" y="605"/>
                    <a:pt x="542" y="564"/>
                  </a:cubicBezTo>
                  <a:cubicBezTo>
                    <a:pt x="250" y="543"/>
                    <a:pt x="21" y="418"/>
                    <a:pt x="21" y="293"/>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6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4" name="Freeform 33"/>
            <p:cNvSpPr>
              <a:spLocks noChangeArrowheads="1"/>
            </p:cNvSpPr>
            <p:nvPr/>
          </p:nvSpPr>
          <p:spPr bwMode="auto">
            <a:xfrm>
              <a:off x="4534" y="1300"/>
              <a:ext cx="234" cy="117"/>
            </a:xfrm>
            <a:custGeom>
              <a:avLst/>
              <a:gdLst>
                <a:gd name="T0" fmla="*/ 1044 w 1045"/>
                <a:gd name="T1" fmla="*/ 313 h 522"/>
                <a:gd name="T2" fmla="*/ 1044 w 1045"/>
                <a:gd name="T3" fmla="*/ 313 h 522"/>
                <a:gd name="T4" fmla="*/ 501 w 1045"/>
                <a:gd name="T5" fmla="*/ 21 h 522"/>
                <a:gd name="T6" fmla="*/ 21 w 1045"/>
                <a:gd name="T7" fmla="*/ 208 h 522"/>
                <a:gd name="T8" fmla="*/ 543 w 1045"/>
                <a:gd name="T9" fmla="*/ 500 h 522"/>
                <a:gd name="T10" fmla="*/ 1044 w 1045"/>
                <a:gd name="T11" fmla="*/ 313 h 522"/>
              </a:gdLst>
              <a:ahLst/>
              <a:cxnLst>
                <a:cxn ang="0">
                  <a:pos x="T0" y="T1"/>
                </a:cxn>
                <a:cxn ang="0">
                  <a:pos x="T2" y="T3"/>
                </a:cxn>
                <a:cxn ang="0">
                  <a:pos x="T4" y="T5"/>
                </a:cxn>
                <a:cxn ang="0">
                  <a:pos x="T6" y="T7"/>
                </a:cxn>
                <a:cxn ang="0">
                  <a:pos x="T8" y="T9"/>
                </a:cxn>
                <a:cxn ang="0">
                  <a:pos x="T10" y="T11"/>
                </a:cxn>
              </a:cxnLst>
              <a:rect l="0" t="0" r="r" b="b"/>
              <a:pathLst>
                <a:path w="1045" h="522">
                  <a:moveTo>
                    <a:pt x="1044" y="313"/>
                  </a:moveTo>
                  <a:lnTo>
                    <a:pt x="1044" y="313"/>
                  </a:lnTo>
                  <a:cubicBezTo>
                    <a:pt x="1022" y="187"/>
                    <a:pt x="793" y="41"/>
                    <a:pt x="501" y="21"/>
                  </a:cubicBezTo>
                  <a:cubicBezTo>
                    <a:pt x="230" y="0"/>
                    <a:pt x="0" y="83"/>
                    <a:pt x="21" y="208"/>
                  </a:cubicBezTo>
                  <a:cubicBezTo>
                    <a:pt x="21" y="354"/>
                    <a:pt x="271" y="480"/>
                    <a:pt x="543" y="500"/>
                  </a:cubicBezTo>
                  <a:cubicBezTo>
                    <a:pt x="814" y="521"/>
                    <a:pt x="1044" y="438"/>
                    <a:pt x="1044"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7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5" name="Freeform 34"/>
            <p:cNvSpPr>
              <a:spLocks noChangeArrowheads="1"/>
            </p:cNvSpPr>
            <p:nvPr/>
          </p:nvSpPr>
          <p:spPr bwMode="auto">
            <a:xfrm>
              <a:off x="4538" y="1348"/>
              <a:ext cx="236" cy="137"/>
            </a:xfrm>
            <a:custGeom>
              <a:avLst/>
              <a:gdLst>
                <a:gd name="T0" fmla="*/ 0 w 1044"/>
                <a:gd name="T1" fmla="*/ 0 h 607"/>
                <a:gd name="T2" fmla="*/ 0 w 1044"/>
                <a:gd name="T3" fmla="*/ 0 h 607"/>
                <a:gd name="T4" fmla="*/ 522 w 1044"/>
                <a:gd name="T5" fmla="*/ 292 h 607"/>
                <a:gd name="T6" fmla="*/ 1023 w 1044"/>
                <a:gd name="T7" fmla="*/ 105 h 607"/>
                <a:gd name="T8" fmla="*/ 1023 w 1044"/>
                <a:gd name="T9" fmla="*/ 397 h 607"/>
                <a:gd name="T10" fmla="*/ 543 w 1044"/>
                <a:gd name="T11" fmla="*/ 584 h 607"/>
                <a:gd name="T12" fmla="*/ 0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6"/>
                    <a:pt x="250" y="272"/>
                    <a:pt x="522" y="292"/>
                  </a:cubicBezTo>
                  <a:cubicBezTo>
                    <a:pt x="793" y="313"/>
                    <a:pt x="1023" y="230"/>
                    <a:pt x="1023" y="105"/>
                  </a:cubicBezTo>
                  <a:cubicBezTo>
                    <a:pt x="1023" y="397"/>
                    <a:pt x="1023" y="397"/>
                    <a:pt x="1023" y="397"/>
                  </a:cubicBezTo>
                  <a:cubicBezTo>
                    <a:pt x="1043" y="522"/>
                    <a:pt x="814" y="606"/>
                    <a:pt x="543" y="584"/>
                  </a:cubicBezTo>
                  <a:cubicBezTo>
                    <a:pt x="250" y="564"/>
                    <a:pt x="21" y="439"/>
                    <a:pt x="0"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6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6" name="Freeform 35"/>
            <p:cNvSpPr>
              <a:spLocks noChangeArrowheads="1"/>
            </p:cNvSpPr>
            <p:nvPr/>
          </p:nvSpPr>
          <p:spPr bwMode="auto">
            <a:xfrm>
              <a:off x="4500" y="999"/>
              <a:ext cx="236" cy="117"/>
            </a:xfrm>
            <a:custGeom>
              <a:avLst/>
              <a:gdLst>
                <a:gd name="T0" fmla="*/ 1023 w 1044"/>
                <a:gd name="T1" fmla="*/ 313 h 522"/>
                <a:gd name="T2" fmla="*/ 1023 w 1044"/>
                <a:gd name="T3" fmla="*/ 313 h 522"/>
                <a:gd name="T4" fmla="*/ 501 w 1044"/>
                <a:gd name="T5" fmla="*/ 21 h 522"/>
                <a:gd name="T6" fmla="*/ 0 w 1044"/>
                <a:gd name="T7" fmla="*/ 208 h 522"/>
                <a:gd name="T8" fmla="*/ 543 w 1044"/>
                <a:gd name="T9" fmla="*/ 500 h 522"/>
                <a:gd name="T10" fmla="*/ 1023 w 1044"/>
                <a:gd name="T11" fmla="*/ 313 h 522"/>
              </a:gdLst>
              <a:ahLst/>
              <a:cxnLst>
                <a:cxn ang="0">
                  <a:pos x="T0" y="T1"/>
                </a:cxn>
                <a:cxn ang="0">
                  <a:pos x="T2" y="T3"/>
                </a:cxn>
                <a:cxn ang="0">
                  <a:pos x="T4" y="T5"/>
                </a:cxn>
                <a:cxn ang="0">
                  <a:pos x="T6" y="T7"/>
                </a:cxn>
                <a:cxn ang="0">
                  <a:pos x="T8" y="T9"/>
                </a:cxn>
                <a:cxn ang="0">
                  <a:pos x="T10" y="T11"/>
                </a:cxn>
              </a:cxnLst>
              <a:rect l="0" t="0" r="r" b="b"/>
              <a:pathLst>
                <a:path w="1044" h="522">
                  <a:moveTo>
                    <a:pt x="1023" y="313"/>
                  </a:moveTo>
                  <a:lnTo>
                    <a:pt x="1023" y="313"/>
                  </a:lnTo>
                  <a:cubicBezTo>
                    <a:pt x="1023" y="167"/>
                    <a:pt x="772" y="41"/>
                    <a:pt x="501" y="21"/>
                  </a:cubicBezTo>
                  <a:cubicBezTo>
                    <a:pt x="230" y="0"/>
                    <a:pt x="0" y="83"/>
                    <a:pt x="0" y="208"/>
                  </a:cubicBezTo>
                  <a:cubicBezTo>
                    <a:pt x="21" y="354"/>
                    <a:pt x="250" y="480"/>
                    <a:pt x="543" y="500"/>
                  </a:cubicBezTo>
                  <a:cubicBezTo>
                    <a:pt x="814" y="521"/>
                    <a:pt x="1043" y="438"/>
                    <a:pt x="1023"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7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7" name="Freeform 36"/>
            <p:cNvSpPr>
              <a:spLocks noChangeArrowheads="1"/>
            </p:cNvSpPr>
            <p:nvPr/>
          </p:nvSpPr>
          <p:spPr bwMode="auto">
            <a:xfrm>
              <a:off x="4500" y="1046"/>
              <a:ext cx="236" cy="137"/>
            </a:xfrm>
            <a:custGeom>
              <a:avLst/>
              <a:gdLst>
                <a:gd name="T0" fmla="*/ 0 w 1044"/>
                <a:gd name="T1" fmla="*/ 0 h 607"/>
                <a:gd name="T2" fmla="*/ 0 w 1044"/>
                <a:gd name="T3" fmla="*/ 0 h 607"/>
                <a:gd name="T4" fmla="*/ 543 w 1044"/>
                <a:gd name="T5" fmla="*/ 292 h 607"/>
                <a:gd name="T6" fmla="*/ 1023 w 1044"/>
                <a:gd name="T7" fmla="*/ 105 h 607"/>
                <a:gd name="T8" fmla="*/ 1043 w 1044"/>
                <a:gd name="T9" fmla="*/ 397 h 607"/>
                <a:gd name="T10" fmla="*/ 543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0" y="272"/>
                    <a:pt x="543" y="292"/>
                  </a:cubicBezTo>
                  <a:cubicBezTo>
                    <a:pt x="814" y="313"/>
                    <a:pt x="1043" y="230"/>
                    <a:pt x="1023" y="105"/>
                  </a:cubicBezTo>
                  <a:cubicBezTo>
                    <a:pt x="1043" y="397"/>
                    <a:pt x="1043" y="397"/>
                    <a:pt x="1043" y="397"/>
                  </a:cubicBezTo>
                  <a:cubicBezTo>
                    <a:pt x="1043" y="522"/>
                    <a:pt x="835" y="606"/>
                    <a:pt x="543" y="584"/>
                  </a:cubicBezTo>
                  <a:cubicBezTo>
                    <a:pt x="272" y="563"/>
                    <a:pt x="21" y="439"/>
                    <a:pt x="21"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6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8" name="Freeform 37"/>
            <p:cNvSpPr>
              <a:spLocks noChangeArrowheads="1"/>
            </p:cNvSpPr>
            <p:nvPr/>
          </p:nvSpPr>
          <p:spPr bwMode="auto">
            <a:xfrm>
              <a:off x="4855" y="1175"/>
              <a:ext cx="232" cy="121"/>
            </a:xfrm>
            <a:custGeom>
              <a:avLst/>
              <a:gdLst>
                <a:gd name="T0" fmla="*/ 1022 w 1023"/>
                <a:gd name="T1" fmla="*/ 314 h 544"/>
                <a:gd name="T2" fmla="*/ 1022 w 1023"/>
                <a:gd name="T3" fmla="*/ 314 h 544"/>
                <a:gd name="T4" fmla="*/ 501 w 1023"/>
                <a:gd name="T5" fmla="*/ 43 h 544"/>
                <a:gd name="T6" fmla="*/ 0 w 1023"/>
                <a:gd name="T7" fmla="*/ 230 h 544"/>
                <a:gd name="T8" fmla="*/ 521 w 1023"/>
                <a:gd name="T9" fmla="*/ 522 h 544"/>
                <a:gd name="T10" fmla="*/ 1022 w 1023"/>
                <a:gd name="T11" fmla="*/ 314 h 544"/>
              </a:gdLst>
              <a:ahLst/>
              <a:cxnLst>
                <a:cxn ang="0">
                  <a:pos x="T0" y="T1"/>
                </a:cxn>
                <a:cxn ang="0">
                  <a:pos x="T2" y="T3"/>
                </a:cxn>
                <a:cxn ang="0">
                  <a:pos x="T4" y="T5"/>
                </a:cxn>
                <a:cxn ang="0">
                  <a:pos x="T6" y="T7"/>
                </a:cxn>
                <a:cxn ang="0">
                  <a:pos x="T8" y="T9"/>
                </a:cxn>
                <a:cxn ang="0">
                  <a:pos x="T10" y="T11"/>
                </a:cxn>
              </a:cxnLst>
              <a:rect l="0" t="0" r="r" b="b"/>
              <a:pathLst>
                <a:path w="1023" h="544">
                  <a:moveTo>
                    <a:pt x="1022" y="314"/>
                  </a:moveTo>
                  <a:lnTo>
                    <a:pt x="1022" y="314"/>
                  </a:lnTo>
                  <a:cubicBezTo>
                    <a:pt x="1022" y="188"/>
                    <a:pt x="772" y="63"/>
                    <a:pt x="501" y="43"/>
                  </a:cubicBezTo>
                  <a:cubicBezTo>
                    <a:pt x="209" y="0"/>
                    <a:pt x="0" y="84"/>
                    <a:pt x="0" y="230"/>
                  </a:cubicBezTo>
                  <a:cubicBezTo>
                    <a:pt x="21" y="355"/>
                    <a:pt x="250" y="480"/>
                    <a:pt x="521" y="522"/>
                  </a:cubicBezTo>
                  <a:cubicBezTo>
                    <a:pt x="814" y="543"/>
                    <a:pt x="1022" y="460"/>
                    <a:pt x="1022" y="314"/>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5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9" name="Freeform 38"/>
            <p:cNvSpPr>
              <a:spLocks noChangeArrowheads="1"/>
            </p:cNvSpPr>
            <p:nvPr/>
          </p:nvSpPr>
          <p:spPr bwMode="auto">
            <a:xfrm>
              <a:off x="4855" y="1225"/>
              <a:ext cx="236" cy="137"/>
            </a:xfrm>
            <a:custGeom>
              <a:avLst/>
              <a:gdLst>
                <a:gd name="T0" fmla="*/ 0 w 1044"/>
                <a:gd name="T1" fmla="*/ 0 h 606"/>
                <a:gd name="T2" fmla="*/ 0 w 1044"/>
                <a:gd name="T3" fmla="*/ 0 h 606"/>
                <a:gd name="T4" fmla="*/ 521 w 1044"/>
                <a:gd name="T5" fmla="*/ 292 h 606"/>
                <a:gd name="T6" fmla="*/ 1022 w 1044"/>
                <a:gd name="T7" fmla="*/ 84 h 606"/>
                <a:gd name="T8" fmla="*/ 1043 w 1044"/>
                <a:gd name="T9" fmla="*/ 375 h 606"/>
                <a:gd name="T10" fmla="*/ 543 w 1044"/>
                <a:gd name="T11" fmla="*/ 584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92"/>
                  </a:cubicBezTo>
                  <a:cubicBezTo>
                    <a:pt x="814" y="313"/>
                    <a:pt x="1022" y="230"/>
                    <a:pt x="1022" y="84"/>
                  </a:cubicBezTo>
                  <a:cubicBezTo>
                    <a:pt x="1043" y="375"/>
                    <a:pt x="1043" y="375"/>
                    <a:pt x="1043" y="375"/>
                  </a:cubicBezTo>
                  <a:cubicBezTo>
                    <a:pt x="1043" y="521"/>
                    <a:pt x="814" y="605"/>
                    <a:pt x="543" y="584"/>
                  </a:cubicBezTo>
                  <a:cubicBezTo>
                    <a:pt x="271" y="542"/>
                    <a:pt x="21" y="417"/>
                    <a:pt x="21"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6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40" name="Freeform 39"/>
            <p:cNvSpPr>
              <a:spLocks noChangeArrowheads="1"/>
            </p:cNvSpPr>
            <p:nvPr/>
          </p:nvSpPr>
          <p:spPr bwMode="auto">
            <a:xfrm>
              <a:off x="4808" y="876"/>
              <a:ext cx="230" cy="121"/>
            </a:xfrm>
            <a:custGeom>
              <a:avLst/>
              <a:gdLst>
                <a:gd name="T0" fmla="*/ 1022 w 1023"/>
                <a:gd name="T1" fmla="*/ 313 h 544"/>
                <a:gd name="T2" fmla="*/ 1022 w 1023"/>
                <a:gd name="T3" fmla="*/ 313 h 544"/>
                <a:gd name="T4" fmla="*/ 500 w 1023"/>
                <a:gd name="T5" fmla="*/ 21 h 544"/>
                <a:gd name="T6" fmla="*/ 0 w 1023"/>
                <a:gd name="T7" fmla="*/ 209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22" y="188"/>
                    <a:pt x="771" y="63"/>
                    <a:pt x="500" y="21"/>
                  </a:cubicBezTo>
                  <a:cubicBezTo>
                    <a:pt x="208" y="0"/>
                    <a:pt x="0" y="84"/>
                    <a:pt x="0" y="209"/>
                  </a:cubicBezTo>
                  <a:cubicBezTo>
                    <a:pt x="20" y="355"/>
                    <a:pt x="250" y="480"/>
                    <a:pt x="521" y="501"/>
                  </a:cubicBezTo>
                  <a:cubicBezTo>
                    <a:pt x="813" y="543"/>
                    <a:pt x="1022" y="439"/>
                    <a:pt x="1022"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5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41" name="Freeform 40"/>
            <p:cNvSpPr>
              <a:spLocks noChangeArrowheads="1"/>
            </p:cNvSpPr>
            <p:nvPr/>
          </p:nvSpPr>
          <p:spPr bwMode="auto">
            <a:xfrm>
              <a:off x="4808" y="923"/>
              <a:ext cx="236" cy="141"/>
            </a:xfrm>
            <a:custGeom>
              <a:avLst/>
              <a:gdLst>
                <a:gd name="T0" fmla="*/ 0 w 1043"/>
                <a:gd name="T1" fmla="*/ 0 h 627"/>
                <a:gd name="T2" fmla="*/ 0 w 1043"/>
                <a:gd name="T3" fmla="*/ 0 h 627"/>
                <a:gd name="T4" fmla="*/ 521 w 1043"/>
                <a:gd name="T5" fmla="*/ 292 h 627"/>
                <a:gd name="T6" fmla="*/ 1022 w 1043"/>
                <a:gd name="T7" fmla="*/ 104 h 627"/>
                <a:gd name="T8" fmla="*/ 1042 w 1043"/>
                <a:gd name="T9" fmla="*/ 397 h 627"/>
                <a:gd name="T10" fmla="*/ 542 w 1043"/>
                <a:gd name="T11" fmla="*/ 584 h 627"/>
                <a:gd name="T12" fmla="*/ 20 w 1043"/>
                <a:gd name="T13" fmla="*/ 292 h 627"/>
                <a:gd name="T14" fmla="*/ 0 w 1043"/>
                <a:gd name="T15" fmla="*/ 0 h 6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3" h="627">
                  <a:moveTo>
                    <a:pt x="0" y="0"/>
                  </a:moveTo>
                  <a:lnTo>
                    <a:pt x="0" y="0"/>
                  </a:lnTo>
                  <a:cubicBezTo>
                    <a:pt x="20" y="146"/>
                    <a:pt x="250" y="271"/>
                    <a:pt x="521" y="292"/>
                  </a:cubicBezTo>
                  <a:cubicBezTo>
                    <a:pt x="813" y="334"/>
                    <a:pt x="1022" y="230"/>
                    <a:pt x="1022" y="104"/>
                  </a:cubicBezTo>
                  <a:cubicBezTo>
                    <a:pt x="1042" y="397"/>
                    <a:pt x="1042" y="397"/>
                    <a:pt x="1042" y="397"/>
                  </a:cubicBezTo>
                  <a:cubicBezTo>
                    <a:pt x="1042" y="521"/>
                    <a:pt x="813" y="626"/>
                    <a:pt x="542" y="584"/>
                  </a:cubicBezTo>
                  <a:cubicBezTo>
                    <a:pt x="271" y="563"/>
                    <a:pt x="20" y="438"/>
                    <a:pt x="20"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6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42" name="Freeform 41"/>
            <p:cNvSpPr>
              <a:spLocks noChangeArrowheads="1"/>
            </p:cNvSpPr>
            <p:nvPr/>
          </p:nvSpPr>
          <p:spPr bwMode="auto">
            <a:xfrm>
              <a:off x="5162" y="1056"/>
              <a:ext cx="232" cy="117"/>
            </a:xfrm>
            <a:custGeom>
              <a:avLst/>
              <a:gdLst>
                <a:gd name="T0" fmla="*/ 1022 w 1023"/>
                <a:gd name="T1" fmla="*/ 313 h 522"/>
                <a:gd name="T2" fmla="*/ 1022 w 1023"/>
                <a:gd name="T3" fmla="*/ 313 h 522"/>
                <a:gd name="T4" fmla="*/ 500 w 1023"/>
                <a:gd name="T5" fmla="*/ 21 h 522"/>
                <a:gd name="T6" fmla="*/ 0 w 1023"/>
                <a:gd name="T7" fmla="*/ 208 h 522"/>
                <a:gd name="T8" fmla="*/ 522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67"/>
                    <a:pt x="772" y="42"/>
                    <a:pt x="500" y="21"/>
                  </a:cubicBezTo>
                  <a:cubicBezTo>
                    <a:pt x="209" y="0"/>
                    <a:pt x="0" y="84"/>
                    <a:pt x="0" y="208"/>
                  </a:cubicBezTo>
                  <a:cubicBezTo>
                    <a:pt x="21" y="355"/>
                    <a:pt x="250" y="480"/>
                    <a:pt x="522" y="501"/>
                  </a:cubicBezTo>
                  <a:cubicBezTo>
                    <a:pt x="813" y="521"/>
                    <a:pt x="1022" y="438"/>
                    <a:pt x="1022"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7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43" name="Freeform 42"/>
            <p:cNvSpPr>
              <a:spLocks noChangeArrowheads="1"/>
            </p:cNvSpPr>
            <p:nvPr/>
          </p:nvSpPr>
          <p:spPr bwMode="auto">
            <a:xfrm>
              <a:off x="5162" y="1102"/>
              <a:ext cx="236" cy="137"/>
            </a:xfrm>
            <a:custGeom>
              <a:avLst/>
              <a:gdLst>
                <a:gd name="T0" fmla="*/ 0 w 1044"/>
                <a:gd name="T1" fmla="*/ 0 h 607"/>
                <a:gd name="T2" fmla="*/ 0 w 1044"/>
                <a:gd name="T3" fmla="*/ 0 h 607"/>
                <a:gd name="T4" fmla="*/ 522 w 1044"/>
                <a:gd name="T5" fmla="*/ 293 h 607"/>
                <a:gd name="T6" fmla="*/ 1022 w 1044"/>
                <a:gd name="T7" fmla="*/ 105 h 607"/>
                <a:gd name="T8" fmla="*/ 1022 w 1044"/>
                <a:gd name="T9" fmla="*/ 397 h 607"/>
                <a:gd name="T10" fmla="*/ 542 w 1044"/>
                <a:gd name="T11" fmla="*/ 584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7"/>
                    <a:pt x="250" y="272"/>
                    <a:pt x="522" y="293"/>
                  </a:cubicBezTo>
                  <a:cubicBezTo>
                    <a:pt x="813" y="313"/>
                    <a:pt x="1022" y="230"/>
                    <a:pt x="1022" y="105"/>
                  </a:cubicBezTo>
                  <a:cubicBezTo>
                    <a:pt x="1022" y="397"/>
                    <a:pt x="1022" y="397"/>
                    <a:pt x="1022" y="397"/>
                  </a:cubicBezTo>
                  <a:cubicBezTo>
                    <a:pt x="1043" y="522"/>
                    <a:pt x="813" y="606"/>
                    <a:pt x="542" y="584"/>
                  </a:cubicBezTo>
                  <a:cubicBezTo>
                    <a:pt x="250" y="564"/>
                    <a:pt x="21" y="439"/>
                    <a:pt x="21" y="293"/>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6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grpSp>
      <p:grpSp>
        <p:nvGrpSpPr>
          <p:cNvPr id="596" name="Group 204"/>
          <p:cNvGrpSpPr>
            <a:grpSpLocks/>
          </p:cNvGrpSpPr>
          <p:nvPr/>
        </p:nvGrpSpPr>
        <p:grpSpPr bwMode="auto">
          <a:xfrm>
            <a:off x="6123033" y="1567359"/>
            <a:ext cx="1497549" cy="1091230"/>
            <a:chOff x="3658" y="852"/>
            <a:chExt cx="1986" cy="1447"/>
          </a:xfrm>
        </p:grpSpPr>
        <p:sp>
          <p:nvSpPr>
            <p:cNvPr id="597" name="Freeform 596"/>
            <p:cNvSpPr>
              <a:spLocks noChangeArrowheads="1"/>
            </p:cNvSpPr>
            <p:nvPr/>
          </p:nvSpPr>
          <p:spPr bwMode="auto">
            <a:xfrm>
              <a:off x="3658" y="1419"/>
              <a:ext cx="662" cy="880"/>
            </a:xfrm>
            <a:custGeom>
              <a:avLst/>
              <a:gdLst>
                <a:gd name="T0" fmla="*/ 2921 w 2922"/>
                <a:gd name="T1" fmla="*/ 3879 h 3880"/>
                <a:gd name="T2" fmla="*/ 0 w 2922"/>
                <a:gd name="T3" fmla="*/ 2629 h 3880"/>
                <a:gd name="T4" fmla="*/ 0 w 2922"/>
                <a:gd name="T5" fmla="*/ 0 h 3880"/>
                <a:gd name="T6" fmla="*/ 2921 w 2922"/>
                <a:gd name="T7" fmla="*/ 1251 h 3880"/>
                <a:gd name="T8" fmla="*/ 2921 w 2922"/>
                <a:gd name="T9" fmla="*/ 3879 h 3880"/>
              </a:gdLst>
              <a:ahLst/>
              <a:cxnLst>
                <a:cxn ang="0">
                  <a:pos x="T0" y="T1"/>
                </a:cxn>
                <a:cxn ang="0">
                  <a:pos x="T2" y="T3"/>
                </a:cxn>
                <a:cxn ang="0">
                  <a:pos x="T4" y="T5"/>
                </a:cxn>
                <a:cxn ang="0">
                  <a:pos x="T6" y="T7"/>
                </a:cxn>
                <a:cxn ang="0">
                  <a:pos x="T8" y="T9"/>
                </a:cxn>
              </a:cxnLst>
              <a:rect l="0" t="0" r="r" b="b"/>
              <a:pathLst>
                <a:path w="2922" h="3880">
                  <a:moveTo>
                    <a:pt x="2921" y="3879"/>
                  </a:moveTo>
                  <a:lnTo>
                    <a:pt x="0" y="2629"/>
                  </a:lnTo>
                  <a:lnTo>
                    <a:pt x="0" y="0"/>
                  </a:lnTo>
                  <a:lnTo>
                    <a:pt x="2921" y="1251"/>
                  </a:lnTo>
                  <a:lnTo>
                    <a:pt x="2921" y="3879"/>
                  </a:lnTo>
                </a:path>
              </a:pathLst>
            </a:custGeom>
            <a:gradFill flip="none" rotWithShape="1">
              <a:gsLst>
                <a:gs pos="0">
                  <a:schemeClr val="accent2">
                    <a:lumMod val="67000"/>
                  </a:schemeClr>
                </a:gs>
                <a:gs pos="48000">
                  <a:schemeClr val="accent2">
                    <a:lumMod val="97000"/>
                    <a:lumOff val="3000"/>
                  </a:schemeClr>
                </a:gs>
                <a:gs pos="100000">
                  <a:schemeClr val="accent2">
                    <a:lumMod val="60000"/>
                    <a:lumOff val="40000"/>
                  </a:schemeClr>
                </a:gs>
              </a:gsLst>
              <a:lin ang="16200000" scaled="1"/>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598" name="Freeform 597"/>
            <p:cNvSpPr>
              <a:spLocks noChangeArrowheads="1"/>
            </p:cNvSpPr>
            <p:nvPr/>
          </p:nvSpPr>
          <p:spPr bwMode="auto">
            <a:xfrm>
              <a:off x="4320" y="1133"/>
              <a:ext cx="1324" cy="1166"/>
            </a:xfrm>
            <a:custGeom>
              <a:avLst/>
              <a:gdLst>
                <a:gd name="T0" fmla="*/ 2920 w 5842"/>
                <a:gd name="T1" fmla="*/ 1272 h 5152"/>
                <a:gd name="T2" fmla="*/ 0 w 5842"/>
                <a:gd name="T3" fmla="*/ 2523 h 5152"/>
                <a:gd name="T4" fmla="*/ 0 w 5842"/>
                <a:gd name="T5" fmla="*/ 5151 h 5152"/>
                <a:gd name="T6" fmla="*/ 2920 w 5842"/>
                <a:gd name="T7" fmla="*/ 3901 h 5152"/>
                <a:gd name="T8" fmla="*/ 5841 w 5842"/>
                <a:gd name="T9" fmla="*/ 2649 h 5152"/>
                <a:gd name="T10" fmla="*/ 5841 w 5842"/>
                <a:gd name="T11" fmla="*/ 0 h 5152"/>
                <a:gd name="T12" fmla="*/ 2920 w 5842"/>
                <a:gd name="T13" fmla="*/ 1272 h 5152"/>
              </a:gdLst>
              <a:ahLst/>
              <a:cxnLst>
                <a:cxn ang="0">
                  <a:pos x="T0" y="T1"/>
                </a:cxn>
                <a:cxn ang="0">
                  <a:pos x="T2" y="T3"/>
                </a:cxn>
                <a:cxn ang="0">
                  <a:pos x="T4" y="T5"/>
                </a:cxn>
                <a:cxn ang="0">
                  <a:pos x="T6" y="T7"/>
                </a:cxn>
                <a:cxn ang="0">
                  <a:pos x="T8" y="T9"/>
                </a:cxn>
                <a:cxn ang="0">
                  <a:pos x="T10" y="T11"/>
                </a:cxn>
                <a:cxn ang="0">
                  <a:pos x="T12" y="T13"/>
                </a:cxn>
              </a:cxnLst>
              <a:rect l="0" t="0" r="r" b="b"/>
              <a:pathLst>
                <a:path w="5842" h="5152">
                  <a:moveTo>
                    <a:pt x="2920" y="1272"/>
                  </a:moveTo>
                  <a:lnTo>
                    <a:pt x="0" y="2523"/>
                  </a:lnTo>
                  <a:lnTo>
                    <a:pt x="0" y="5151"/>
                  </a:lnTo>
                  <a:lnTo>
                    <a:pt x="2920" y="3901"/>
                  </a:lnTo>
                  <a:lnTo>
                    <a:pt x="5841" y="2649"/>
                  </a:lnTo>
                  <a:lnTo>
                    <a:pt x="5841" y="0"/>
                  </a:lnTo>
                  <a:lnTo>
                    <a:pt x="2920" y="1272"/>
                  </a:lnTo>
                </a:path>
              </a:pathLst>
            </a:custGeom>
            <a:gradFill flip="none" rotWithShape="1">
              <a:gsLst>
                <a:gs pos="0">
                  <a:schemeClr val="accent2">
                    <a:lumMod val="89000"/>
                  </a:schemeClr>
                </a:gs>
                <a:gs pos="23000">
                  <a:schemeClr val="accent2">
                    <a:lumMod val="89000"/>
                  </a:schemeClr>
                </a:gs>
                <a:gs pos="69000">
                  <a:schemeClr val="accent2">
                    <a:lumMod val="75000"/>
                  </a:schemeClr>
                </a:gs>
                <a:gs pos="97000">
                  <a:schemeClr val="accent2">
                    <a:lumMod val="70000"/>
                  </a:schemeClr>
                </a:gs>
              </a:gsLst>
              <a:path path="circle">
                <a:fillToRect l="50000" t="50000" r="50000" b="5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a:bodyPr>
            <a:lstStyle/>
            <a:p>
              <a:pPr eaLnBrk="1">
                <a:lnSpc>
                  <a:spcPct val="93000"/>
                </a:lnSpc>
                <a:buClr>
                  <a:srgbClr val="000000"/>
                </a:buClr>
                <a:buSzPct val="100000"/>
                <a:buFont typeface="Times New Roman" charset="0"/>
                <a:buNone/>
                <a:defRPr/>
              </a:pPr>
              <a:endParaRPr lang="en-US" dirty="0">
                <a:ea typeface="+mn-ea"/>
                <a:cs typeface="+mn-cs"/>
              </a:endParaRPr>
            </a:p>
          </p:txBody>
        </p:sp>
        <p:sp>
          <p:nvSpPr>
            <p:cNvPr id="599" name="Freeform 598"/>
            <p:cNvSpPr>
              <a:spLocks noChangeArrowheads="1"/>
            </p:cNvSpPr>
            <p:nvPr/>
          </p:nvSpPr>
          <p:spPr bwMode="auto">
            <a:xfrm>
              <a:off x="3658" y="852"/>
              <a:ext cx="1986" cy="856"/>
            </a:xfrm>
            <a:custGeom>
              <a:avLst/>
              <a:gdLst>
                <a:gd name="T0" fmla="*/ 5841 w 8763"/>
                <a:gd name="T1" fmla="*/ 0 h 3776"/>
                <a:gd name="T2" fmla="*/ 2921 w 8763"/>
                <a:gd name="T3" fmla="*/ 1252 h 3776"/>
                <a:gd name="T4" fmla="*/ 0 w 8763"/>
                <a:gd name="T5" fmla="*/ 2524 h 3776"/>
                <a:gd name="T6" fmla="*/ 2921 w 8763"/>
                <a:gd name="T7" fmla="*/ 3775 h 3776"/>
                <a:gd name="T8" fmla="*/ 5841 w 8763"/>
                <a:gd name="T9" fmla="*/ 2524 h 3776"/>
                <a:gd name="T10" fmla="*/ 8762 w 8763"/>
                <a:gd name="T11" fmla="*/ 1252 h 3776"/>
                <a:gd name="T12" fmla="*/ 5841 w 8763"/>
                <a:gd name="T13" fmla="*/ 0 h 3776"/>
              </a:gdLst>
              <a:ahLst/>
              <a:cxnLst>
                <a:cxn ang="0">
                  <a:pos x="T0" y="T1"/>
                </a:cxn>
                <a:cxn ang="0">
                  <a:pos x="T2" y="T3"/>
                </a:cxn>
                <a:cxn ang="0">
                  <a:pos x="T4" y="T5"/>
                </a:cxn>
                <a:cxn ang="0">
                  <a:pos x="T6" y="T7"/>
                </a:cxn>
                <a:cxn ang="0">
                  <a:pos x="T8" y="T9"/>
                </a:cxn>
                <a:cxn ang="0">
                  <a:pos x="T10" y="T11"/>
                </a:cxn>
                <a:cxn ang="0">
                  <a:pos x="T12" y="T13"/>
                </a:cxn>
              </a:cxnLst>
              <a:rect l="0" t="0" r="r" b="b"/>
              <a:pathLst>
                <a:path w="8763" h="3776">
                  <a:moveTo>
                    <a:pt x="5841" y="0"/>
                  </a:moveTo>
                  <a:lnTo>
                    <a:pt x="2921" y="1252"/>
                  </a:lnTo>
                  <a:lnTo>
                    <a:pt x="0" y="2524"/>
                  </a:lnTo>
                  <a:lnTo>
                    <a:pt x="2921" y="3775"/>
                  </a:lnTo>
                  <a:lnTo>
                    <a:pt x="5841" y="2524"/>
                  </a:lnTo>
                  <a:lnTo>
                    <a:pt x="8762" y="1252"/>
                  </a:lnTo>
                  <a:lnTo>
                    <a:pt x="5841" y="0"/>
                  </a:lnTo>
                </a:path>
              </a:pathLst>
            </a:custGeom>
            <a:gradFill flip="none" rotWithShape="1">
              <a:gsLst>
                <a:gs pos="0">
                  <a:schemeClr val="accent2">
                    <a:lumMod val="5000"/>
                    <a:lumOff val="95000"/>
                  </a:schemeClr>
                </a:gs>
                <a:gs pos="74000">
                  <a:schemeClr val="accent2">
                    <a:lumMod val="45000"/>
                    <a:lumOff val="55000"/>
                  </a:schemeClr>
                </a:gs>
                <a:gs pos="83000">
                  <a:schemeClr val="accent2">
                    <a:lumMod val="45000"/>
                    <a:lumOff val="55000"/>
                  </a:schemeClr>
                </a:gs>
                <a:gs pos="100000">
                  <a:schemeClr val="accent2">
                    <a:lumMod val="30000"/>
                    <a:lumOff val="70000"/>
                  </a:schemeClr>
                </a:gs>
              </a:gsLst>
              <a:lin ang="5400000" scaled="1"/>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00" name="Freeform 599"/>
            <p:cNvSpPr>
              <a:spLocks noChangeArrowheads="1"/>
            </p:cNvSpPr>
            <p:nvPr/>
          </p:nvSpPr>
          <p:spPr bwMode="auto">
            <a:xfrm>
              <a:off x="3872" y="1246"/>
              <a:ext cx="234" cy="121"/>
            </a:xfrm>
            <a:custGeom>
              <a:avLst/>
              <a:gdLst>
                <a:gd name="T0" fmla="*/ 1022 w 1044"/>
                <a:gd name="T1" fmla="*/ 333 h 543"/>
                <a:gd name="T2" fmla="*/ 1022 w 1044"/>
                <a:gd name="T3" fmla="*/ 333 h 543"/>
                <a:gd name="T4" fmla="*/ 500 w 1044"/>
                <a:gd name="T5" fmla="*/ 41 h 543"/>
                <a:gd name="T6" fmla="*/ 20 w 1044"/>
                <a:gd name="T7" fmla="*/ 229 h 543"/>
                <a:gd name="T8" fmla="*/ 542 w 1044"/>
                <a:gd name="T9" fmla="*/ 521 h 543"/>
                <a:gd name="T10" fmla="*/ 1022 w 1044"/>
                <a:gd name="T11" fmla="*/ 333 h 543"/>
              </a:gdLst>
              <a:ahLst/>
              <a:cxnLst>
                <a:cxn ang="0">
                  <a:pos x="T0" y="T1"/>
                </a:cxn>
                <a:cxn ang="0">
                  <a:pos x="T2" y="T3"/>
                </a:cxn>
                <a:cxn ang="0">
                  <a:pos x="T4" y="T5"/>
                </a:cxn>
                <a:cxn ang="0">
                  <a:pos x="T6" y="T7"/>
                </a:cxn>
                <a:cxn ang="0">
                  <a:pos x="T8" y="T9"/>
                </a:cxn>
                <a:cxn ang="0">
                  <a:pos x="T10" y="T11"/>
                </a:cxn>
              </a:cxnLst>
              <a:rect l="0" t="0" r="r" b="b"/>
              <a:pathLst>
                <a:path w="1044" h="543">
                  <a:moveTo>
                    <a:pt x="1022" y="333"/>
                  </a:moveTo>
                  <a:lnTo>
                    <a:pt x="1022" y="333"/>
                  </a:lnTo>
                  <a:cubicBezTo>
                    <a:pt x="1022" y="187"/>
                    <a:pt x="793" y="62"/>
                    <a:pt x="500" y="41"/>
                  </a:cubicBezTo>
                  <a:cubicBezTo>
                    <a:pt x="229" y="0"/>
                    <a:pt x="0" y="104"/>
                    <a:pt x="20" y="229"/>
                  </a:cubicBezTo>
                  <a:cubicBezTo>
                    <a:pt x="20" y="354"/>
                    <a:pt x="250" y="479"/>
                    <a:pt x="542" y="521"/>
                  </a:cubicBezTo>
                  <a:cubicBezTo>
                    <a:pt x="813" y="542"/>
                    <a:pt x="1043" y="458"/>
                    <a:pt x="1022" y="33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5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01" name="Freeform 600"/>
            <p:cNvSpPr>
              <a:spLocks noChangeArrowheads="1"/>
            </p:cNvSpPr>
            <p:nvPr/>
          </p:nvSpPr>
          <p:spPr bwMode="auto">
            <a:xfrm>
              <a:off x="3876" y="1298"/>
              <a:ext cx="230" cy="135"/>
            </a:xfrm>
            <a:custGeom>
              <a:avLst/>
              <a:gdLst>
                <a:gd name="T0" fmla="*/ 0 w 1024"/>
                <a:gd name="T1" fmla="*/ 0 h 606"/>
                <a:gd name="T2" fmla="*/ 0 w 1024"/>
                <a:gd name="T3" fmla="*/ 0 h 606"/>
                <a:gd name="T4" fmla="*/ 522 w 1024"/>
                <a:gd name="T5" fmla="*/ 292 h 606"/>
                <a:gd name="T6" fmla="*/ 1002 w 1024"/>
                <a:gd name="T7" fmla="*/ 104 h 606"/>
                <a:gd name="T8" fmla="*/ 1023 w 1024"/>
                <a:gd name="T9" fmla="*/ 396 h 606"/>
                <a:gd name="T10" fmla="*/ 522 w 1024"/>
                <a:gd name="T11" fmla="*/ 584 h 606"/>
                <a:gd name="T12" fmla="*/ 0 w 1024"/>
                <a:gd name="T13" fmla="*/ 292 h 606"/>
                <a:gd name="T14" fmla="*/ 0 w 102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4" h="606">
                  <a:moveTo>
                    <a:pt x="0" y="0"/>
                  </a:moveTo>
                  <a:lnTo>
                    <a:pt x="0" y="0"/>
                  </a:lnTo>
                  <a:cubicBezTo>
                    <a:pt x="0" y="125"/>
                    <a:pt x="230" y="250"/>
                    <a:pt x="522" y="292"/>
                  </a:cubicBezTo>
                  <a:cubicBezTo>
                    <a:pt x="793" y="313"/>
                    <a:pt x="1023" y="229"/>
                    <a:pt x="1002" y="104"/>
                  </a:cubicBezTo>
                  <a:cubicBezTo>
                    <a:pt x="1023" y="396"/>
                    <a:pt x="1023" y="396"/>
                    <a:pt x="1023" y="396"/>
                  </a:cubicBezTo>
                  <a:cubicBezTo>
                    <a:pt x="1023" y="521"/>
                    <a:pt x="814" y="605"/>
                    <a:pt x="522" y="584"/>
                  </a:cubicBezTo>
                  <a:cubicBezTo>
                    <a:pt x="251" y="563"/>
                    <a:pt x="22" y="417"/>
                    <a:pt x="0"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6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02" name="Freeform 601"/>
            <p:cNvSpPr>
              <a:spLocks noChangeArrowheads="1"/>
            </p:cNvSpPr>
            <p:nvPr/>
          </p:nvSpPr>
          <p:spPr bwMode="auto">
            <a:xfrm>
              <a:off x="4225" y="1423"/>
              <a:ext cx="236" cy="123"/>
            </a:xfrm>
            <a:custGeom>
              <a:avLst/>
              <a:gdLst>
                <a:gd name="T0" fmla="*/ 1022 w 1044"/>
                <a:gd name="T1" fmla="*/ 313 h 544"/>
                <a:gd name="T2" fmla="*/ 1022 w 1044"/>
                <a:gd name="T3" fmla="*/ 313 h 544"/>
                <a:gd name="T4" fmla="*/ 501 w 1044"/>
                <a:gd name="T5" fmla="*/ 21 h 544"/>
                <a:gd name="T6" fmla="*/ 21 w 1044"/>
                <a:gd name="T7" fmla="*/ 230 h 544"/>
                <a:gd name="T8" fmla="*/ 542 w 1044"/>
                <a:gd name="T9" fmla="*/ 522 h 544"/>
                <a:gd name="T10" fmla="*/ 1022 w 1044"/>
                <a:gd name="T11" fmla="*/ 313 h 544"/>
              </a:gdLst>
              <a:ahLst/>
              <a:cxnLst>
                <a:cxn ang="0">
                  <a:pos x="T0" y="T1"/>
                </a:cxn>
                <a:cxn ang="0">
                  <a:pos x="T2" y="T3"/>
                </a:cxn>
                <a:cxn ang="0">
                  <a:pos x="T4" y="T5"/>
                </a:cxn>
                <a:cxn ang="0">
                  <a:pos x="T6" y="T7"/>
                </a:cxn>
                <a:cxn ang="0">
                  <a:pos x="T8" y="T9"/>
                </a:cxn>
                <a:cxn ang="0">
                  <a:pos x="T10" y="T11"/>
                </a:cxn>
              </a:cxnLst>
              <a:rect l="0" t="0" r="r" b="b"/>
              <a:pathLst>
                <a:path w="1044" h="544">
                  <a:moveTo>
                    <a:pt x="1022" y="313"/>
                  </a:moveTo>
                  <a:lnTo>
                    <a:pt x="1022" y="313"/>
                  </a:lnTo>
                  <a:cubicBezTo>
                    <a:pt x="1022" y="188"/>
                    <a:pt x="793" y="63"/>
                    <a:pt x="501" y="21"/>
                  </a:cubicBezTo>
                  <a:cubicBezTo>
                    <a:pt x="230" y="0"/>
                    <a:pt x="0" y="83"/>
                    <a:pt x="21" y="230"/>
                  </a:cubicBezTo>
                  <a:cubicBezTo>
                    <a:pt x="21" y="355"/>
                    <a:pt x="251" y="480"/>
                    <a:pt x="542" y="522"/>
                  </a:cubicBezTo>
                  <a:cubicBezTo>
                    <a:pt x="814" y="543"/>
                    <a:pt x="1043" y="459"/>
                    <a:pt x="1022"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5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03" name="Freeform 602"/>
            <p:cNvSpPr>
              <a:spLocks noChangeArrowheads="1"/>
            </p:cNvSpPr>
            <p:nvPr/>
          </p:nvSpPr>
          <p:spPr bwMode="auto">
            <a:xfrm>
              <a:off x="4229" y="1478"/>
              <a:ext cx="232" cy="135"/>
            </a:xfrm>
            <a:custGeom>
              <a:avLst/>
              <a:gdLst>
                <a:gd name="T0" fmla="*/ 0 w 1023"/>
                <a:gd name="T1" fmla="*/ 0 h 605"/>
                <a:gd name="T2" fmla="*/ 0 w 1023"/>
                <a:gd name="T3" fmla="*/ 0 h 605"/>
                <a:gd name="T4" fmla="*/ 521 w 1023"/>
                <a:gd name="T5" fmla="*/ 292 h 605"/>
                <a:gd name="T6" fmla="*/ 1001 w 1023"/>
                <a:gd name="T7" fmla="*/ 83 h 605"/>
                <a:gd name="T8" fmla="*/ 1022 w 1023"/>
                <a:gd name="T9" fmla="*/ 375 h 605"/>
                <a:gd name="T10" fmla="*/ 521 w 1023"/>
                <a:gd name="T11" fmla="*/ 584 h 605"/>
                <a:gd name="T12" fmla="*/ 0 w 1023"/>
                <a:gd name="T13" fmla="*/ 292 h 605"/>
                <a:gd name="T14" fmla="*/ 0 w 1023"/>
                <a:gd name="T15" fmla="*/ 0 h 6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3" h="605">
                  <a:moveTo>
                    <a:pt x="0" y="0"/>
                  </a:moveTo>
                  <a:lnTo>
                    <a:pt x="0" y="0"/>
                  </a:lnTo>
                  <a:cubicBezTo>
                    <a:pt x="0" y="125"/>
                    <a:pt x="230" y="250"/>
                    <a:pt x="521" y="292"/>
                  </a:cubicBezTo>
                  <a:cubicBezTo>
                    <a:pt x="793" y="313"/>
                    <a:pt x="1022" y="229"/>
                    <a:pt x="1001" y="83"/>
                  </a:cubicBezTo>
                  <a:cubicBezTo>
                    <a:pt x="1022" y="375"/>
                    <a:pt x="1022" y="375"/>
                    <a:pt x="1022" y="375"/>
                  </a:cubicBezTo>
                  <a:cubicBezTo>
                    <a:pt x="1022" y="521"/>
                    <a:pt x="814" y="604"/>
                    <a:pt x="521" y="584"/>
                  </a:cubicBezTo>
                  <a:cubicBezTo>
                    <a:pt x="250" y="542"/>
                    <a:pt x="21" y="417"/>
                    <a:pt x="0"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6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04" name="Freeform 603"/>
            <p:cNvSpPr>
              <a:spLocks noChangeArrowheads="1"/>
            </p:cNvSpPr>
            <p:nvPr/>
          </p:nvSpPr>
          <p:spPr bwMode="auto">
            <a:xfrm>
              <a:off x="4183" y="1122"/>
              <a:ext cx="232" cy="121"/>
            </a:xfrm>
            <a:custGeom>
              <a:avLst/>
              <a:gdLst>
                <a:gd name="T0" fmla="*/ 1022 w 1023"/>
                <a:gd name="T1" fmla="*/ 313 h 544"/>
                <a:gd name="T2" fmla="*/ 1022 w 1023"/>
                <a:gd name="T3" fmla="*/ 313 h 544"/>
                <a:gd name="T4" fmla="*/ 501 w 1023"/>
                <a:gd name="T5" fmla="*/ 21 h 544"/>
                <a:gd name="T6" fmla="*/ 0 w 1023"/>
                <a:gd name="T7" fmla="*/ 229 h 544"/>
                <a:gd name="T8" fmla="*/ 521 w 1023"/>
                <a:gd name="T9" fmla="*/ 500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1"/>
                  </a:cubicBezTo>
                  <a:cubicBezTo>
                    <a:pt x="208" y="0"/>
                    <a:pt x="0" y="83"/>
                    <a:pt x="0" y="229"/>
                  </a:cubicBezTo>
                  <a:cubicBezTo>
                    <a:pt x="0" y="355"/>
                    <a:pt x="250" y="480"/>
                    <a:pt x="521" y="500"/>
                  </a:cubicBezTo>
                  <a:cubicBezTo>
                    <a:pt x="813" y="543"/>
                    <a:pt x="1022" y="459"/>
                    <a:pt x="1022"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5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05" name="Freeform 604"/>
            <p:cNvSpPr>
              <a:spLocks noChangeArrowheads="1"/>
            </p:cNvSpPr>
            <p:nvPr/>
          </p:nvSpPr>
          <p:spPr bwMode="auto">
            <a:xfrm>
              <a:off x="4183" y="1175"/>
              <a:ext cx="236" cy="135"/>
            </a:xfrm>
            <a:custGeom>
              <a:avLst/>
              <a:gdLst>
                <a:gd name="T0" fmla="*/ 0 w 1044"/>
                <a:gd name="T1" fmla="*/ 0 h 606"/>
                <a:gd name="T2" fmla="*/ 0 w 1044"/>
                <a:gd name="T3" fmla="*/ 0 h 606"/>
                <a:gd name="T4" fmla="*/ 521 w 1044"/>
                <a:gd name="T5" fmla="*/ 271 h 606"/>
                <a:gd name="T6" fmla="*/ 1022 w 1044"/>
                <a:gd name="T7" fmla="*/ 84 h 606"/>
                <a:gd name="T8" fmla="*/ 1022 w 1044"/>
                <a:gd name="T9" fmla="*/ 376 h 606"/>
                <a:gd name="T10" fmla="*/ 542 w 1044"/>
                <a:gd name="T11" fmla="*/ 564 h 606"/>
                <a:gd name="T12" fmla="*/ 21 w 1044"/>
                <a:gd name="T13" fmla="*/ 293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0" y="126"/>
                    <a:pt x="250" y="251"/>
                    <a:pt x="521" y="271"/>
                  </a:cubicBezTo>
                  <a:cubicBezTo>
                    <a:pt x="813" y="314"/>
                    <a:pt x="1022" y="230"/>
                    <a:pt x="1022" y="84"/>
                  </a:cubicBezTo>
                  <a:cubicBezTo>
                    <a:pt x="1022" y="376"/>
                    <a:pt x="1022" y="376"/>
                    <a:pt x="1022" y="376"/>
                  </a:cubicBezTo>
                  <a:cubicBezTo>
                    <a:pt x="1043" y="522"/>
                    <a:pt x="813" y="605"/>
                    <a:pt x="542" y="564"/>
                  </a:cubicBezTo>
                  <a:cubicBezTo>
                    <a:pt x="250" y="543"/>
                    <a:pt x="21" y="418"/>
                    <a:pt x="21" y="293"/>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6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06" name="Freeform 605"/>
            <p:cNvSpPr>
              <a:spLocks noChangeArrowheads="1"/>
            </p:cNvSpPr>
            <p:nvPr/>
          </p:nvSpPr>
          <p:spPr bwMode="auto">
            <a:xfrm>
              <a:off x="4534" y="1300"/>
              <a:ext cx="234" cy="117"/>
            </a:xfrm>
            <a:custGeom>
              <a:avLst/>
              <a:gdLst>
                <a:gd name="T0" fmla="*/ 1044 w 1045"/>
                <a:gd name="T1" fmla="*/ 313 h 522"/>
                <a:gd name="T2" fmla="*/ 1044 w 1045"/>
                <a:gd name="T3" fmla="*/ 313 h 522"/>
                <a:gd name="T4" fmla="*/ 501 w 1045"/>
                <a:gd name="T5" fmla="*/ 21 h 522"/>
                <a:gd name="T6" fmla="*/ 21 w 1045"/>
                <a:gd name="T7" fmla="*/ 208 h 522"/>
                <a:gd name="T8" fmla="*/ 543 w 1045"/>
                <a:gd name="T9" fmla="*/ 500 h 522"/>
                <a:gd name="T10" fmla="*/ 1044 w 1045"/>
                <a:gd name="T11" fmla="*/ 313 h 522"/>
              </a:gdLst>
              <a:ahLst/>
              <a:cxnLst>
                <a:cxn ang="0">
                  <a:pos x="T0" y="T1"/>
                </a:cxn>
                <a:cxn ang="0">
                  <a:pos x="T2" y="T3"/>
                </a:cxn>
                <a:cxn ang="0">
                  <a:pos x="T4" y="T5"/>
                </a:cxn>
                <a:cxn ang="0">
                  <a:pos x="T6" y="T7"/>
                </a:cxn>
                <a:cxn ang="0">
                  <a:pos x="T8" y="T9"/>
                </a:cxn>
                <a:cxn ang="0">
                  <a:pos x="T10" y="T11"/>
                </a:cxn>
              </a:cxnLst>
              <a:rect l="0" t="0" r="r" b="b"/>
              <a:pathLst>
                <a:path w="1045" h="522">
                  <a:moveTo>
                    <a:pt x="1044" y="313"/>
                  </a:moveTo>
                  <a:lnTo>
                    <a:pt x="1044" y="313"/>
                  </a:lnTo>
                  <a:cubicBezTo>
                    <a:pt x="1022" y="187"/>
                    <a:pt x="793" y="41"/>
                    <a:pt x="501" y="21"/>
                  </a:cubicBezTo>
                  <a:cubicBezTo>
                    <a:pt x="230" y="0"/>
                    <a:pt x="0" y="83"/>
                    <a:pt x="21" y="208"/>
                  </a:cubicBezTo>
                  <a:cubicBezTo>
                    <a:pt x="21" y="354"/>
                    <a:pt x="271" y="480"/>
                    <a:pt x="543" y="500"/>
                  </a:cubicBezTo>
                  <a:cubicBezTo>
                    <a:pt x="814" y="521"/>
                    <a:pt x="1044" y="438"/>
                    <a:pt x="1044"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7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07" name="Freeform 606"/>
            <p:cNvSpPr>
              <a:spLocks noChangeArrowheads="1"/>
            </p:cNvSpPr>
            <p:nvPr/>
          </p:nvSpPr>
          <p:spPr bwMode="auto">
            <a:xfrm>
              <a:off x="4538" y="1348"/>
              <a:ext cx="236" cy="137"/>
            </a:xfrm>
            <a:custGeom>
              <a:avLst/>
              <a:gdLst>
                <a:gd name="T0" fmla="*/ 0 w 1044"/>
                <a:gd name="T1" fmla="*/ 0 h 607"/>
                <a:gd name="T2" fmla="*/ 0 w 1044"/>
                <a:gd name="T3" fmla="*/ 0 h 607"/>
                <a:gd name="T4" fmla="*/ 522 w 1044"/>
                <a:gd name="T5" fmla="*/ 292 h 607"/>
                <a:gd name="T6" fmla="*/ 1023 w 1044"/>
                <a:gd name="T7" fmla="*/ 105 h 607"/>
                <a:gd name="T8" fmla="*/ 1023 w 1044"/>
                <a:gd name="T9" fmla="*/ 397 h 607"/>
                <a:gd name="T10" fmla="*/ 543 w 1044"/>
                <a:gd name="T11" fmla="*/ 584 h 607"/>
                <a:gd name="T12" fmla="*/ 0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6"/>
                    <a:pt x="250" y="272"/>
                    <a:pt x="522" y="292"/>
                  </a:cubicBezTo>
                  <a:cubicBezTo>
                    <a:pt x="793" y="313"/>
                    <a:pt x="1023" y="230"/>
                    <a:pt x="1023" y="105"/>
                  </a:cubicBezTo>
                  <a:cubicBezTo>
                    <a:pt x="1023" y="397"/>
                    <a:pt x="1023" y="397"/>
                    <a:pt x="1023" y="397"/>
                  </a:cubicBezTo>
                  <a:cubicBezTo>
                    <a:pt x="1043" y="522"/>
                    <a:pt x="814" y="606"/>
                    <a:pt x="543" y="584"/>
                  </a:cubicBezTo>
                  <a:cubicBezTo>
                    <a:pt x="250" y="564"/>
                    <a:pt x="21" y="439"/>
                    <a:pt x="0"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6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08" name="Freeform 607"/>
            <p:cNvSpPr>
              <a:spLocks noChangeArrowheads="1"/>
            </p:cNvSpPr>
            <p:nvPr/>
          </p:nvSpPr>
          <p:spPr bwMode="auto">
            <a:xfrm>
              <a:off x="4500" y="999"/>
              <a:ext cx="236" cy="117"/>
            </a:xfrm>
            <a:custGeom>
              <a:avLst/>
              <a:gdLst>
                <a:gd name="T0" fmla="*/ 1023 w 1044"/>
                <a:gd name="T1" fmla="*/ 313 h 522"/>
                <a:gd name="T2" fmla="*/ 1023 w 1044"/>
                <a:gd name="T3" fmla="*/ 313 h 522"/>
                <a:gd name="T4" fmla="*/ 501 w 1044"/>
                <a:gd name="T5" fmla="*/ 21 h 522"/>
                <a:gd name="T6" fmla="*/ 0 w 1044"/>
                <a:gd name="T7" fmla="*/ 208 h 522"/>
                <a:gd name="T8" fmla="*/ 543 w 1044"/>
                <a:gd name="T9" fmla="*/ 500 h 522"/>
                <a:gd name="T10" fmla="*/ 1023 w 1044"/>
                <a:gd name="T11" fmla="*/ 313 h 522"/>
              </a:gdLst>
              <a:ahLst/>
              <a:cxnLst>
                <a:cxn ang="0">
                  <a:pos x="T0" y="T1"/>
                </a:cxn>
                <a:cxn ang="0">
                  <a:pos x="T2" y="T3"/>
                </a:cxn>
                <a:cxn ang="0">
                  <a:pos x="T4" y="T5"/>
                </a:cxn>
                <a:cxn ang="0">
                  <a:pos x="T6" y="T7"/>
                </a:cxn>
                <a:cxn ang="0">
                  <a:pos x="T8" y="T9"/>
                </a:cxn>
                <a:cxn ang="0">
                  <a:pos x="T10" y="T11"/>
                </a:cxn>
              </a:cxnLst>
              <a:rect l="0" t="0" r="r" b="b"/>
              <a:pathLst>
                <a:path w="1044" h="522">
                  <a:moveTo>
                    <a:pt x="1023" y="313"/>
                  </a:moveTo>
                  <a:lnTo>
                    <a:pt x="1023" y="313"/>
                  </a:lnTo>
                  <a:cubicBezTo>
                    <a:pt x="1023" y="167"/>
                    <a:pt x="772" y="41"/>
                    <a:pt x="501" y="21"/>
                  </a:cubicBezTo>
                  <a:cubicBezTo>
                    <a:pt x="230" y="0"/>
                    <a:pt x="0" y="83"/>
                    <a:pt x="0" y="208"/>
                  </a:cubicBezTo>
                  <a:cubicBezTo>
                    <a:pt x="21" y="354"/>
                    <a:pt x="250" y="480"/>
                    <a:pt x="543" y="500"/>
                  </a:cubicBezTo>
                  <a:cubicBezTo>
                    <a:pt x="814" y="521"/>
                    <a:pt x="1043" y="438"/>
                    <a:pt x="1023"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7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09" name="Freeform 608"/>
            <p:cNvSpPr>
              <a:spLocks noChangeArrowheads="1"/>
            </p:cNvSpPr>
            <p:nvPr/>
          </p:nvSpPr>
          <p:spPr bwMode="auto">
            <a:xfrm>
              <a:off x="4500" y="1046"/>
              <a:ext cx="236" cy="137"/>
            </a:xfrm>
            <a:custGeom>
              <a:avLst/>
              <a:gdLst>
                <a:gd name="T0" fmla="*/ 0 w 1044"/>
                <a:gd name="T1" fmla="*/ 0 h 607"/>
                <a:gd name="T2" fmla="*/ 0 w 1044"/>
                <a:gd name="T3" fmla="*/ 0 h 607"/>
                <a:gd name="T4" fmla="*/ 543 w 1044"/>
                <a:gd name="T5" fmla="*/ 292 h 607"/>
                <a:gd name="T6" fmla="*/ 1023 w 1044"/>
                <a:gd name="T7" fmla="*/ 105 h 607"/>
                <a:gd name="T8" fmla="*/ 1043 w 1044"/>
                <a:gd name="T9" fmla="*/ 397 h 607"/>
                <a:gd name="T10" fmla="*/ 543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0" y="272"/>
                    <a:pt x="543" y="292"/>
                  </a:cubicBezTo>
                  <a:cubicBezTo>
                    <a:pt x="814" y="313"/>
                    <a:pt x="1043" y="230"/>
                    <a:pt x="1023" y="105"/>
                  </a:cubicBezTo>
                  <a:cubicBezTo>
                    <a:pt x="1043" y="397"/>
                    <a:pt x="1043" y="397"/>
                    <a:pt x="1043" y="397"/>
                  </a:cubicBezTo>
                  <a:cubicBezTo>
                    <a:pt x="1043" y="522"/>
                    <a:pt x="835" y="606"/>
                    <a:pt x="543" y="584"/>
                  </a:cubicBezTo>
                  <a:cubicBezTo>
                    <a:pt x="272" y="563"/>
                    <a:pt x="21" y="439"/>
                    <a:pt x="21"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6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10" name="Freeform 609"/>
            <p:cNvSpPr>
              <a:spLocks noChangeArrowheads="1"/>
            </p:cNvSpPr>
            <p:nvPr/>
          </p:nvSpPr>
          <p:spPr bwMode="auto">
            <a:xfrm>
              <a:off x="4855" y="1175"/>
              <a:ext cx="232" cy="121"/>
            </a:xfrm>
            <a:custGeom>
              <a:avLst/>
              <a:gdLst>
                <a:gd name="T0" fmla="*/ 1022 w 1023"/>
                <a:gd name="T1" fmla="*/ 314 h 544"/>
                <a:gd name="T2" fmla="*/ 1022 w 1023"/>
                <a:gd name="T3" fmla="*/ 314 h 544"/>
                <a:gd name="T4" fmla="*/ 501 w 1023"/>
                <a:gd name="T5" fmla="*/ 43 h 544"/>
                <a:gd name="T6" fmla="*/ 0 w 1023"/>
                <a:gd name="T7" fmla="*/ 230 h 544"/>
                <a:gd name="T8" fmla="*/ 521 w 1023"/>
                <a:gd name="T9" fmla="*/ 522 h 544"/>
                <a:gd name="T10" fmla="*/ 1022 w 1023"/>
                <a:gd name="T11" fmla="*/ 314 h 544"/>
              </a:gdLst>
              <a:ahLst/>
              <a:cxnLst>
                <a:cxn ang="0">
                  <a:pos x="T0" y="T1"/>
                </a:cxn>
                <a:cxn ang="0">
                  <a:pos x="T2" y="T3"/>
                </a:cxn>
                <a:cxn ang="0">
                  <a:pos x="T4" y="T5"/>
                </a:cxn>
                <a:cxn ang="0">
                  <a:pos x="T6" y="T7"/>
                </a:cxn>
                <a:cxn ang="0">
                  <a:pos x="T8" y="T9"/>
                </a:cxn>
                <a:cxn ang="0">
                  <a:pos x="T10" y="T11"/>
                </a:cxn>
              </a:cxnLst>
              <a:rect l="0" t="0" r="r" b="b"/>
              <a:pathLst>
                <a:path w="1023" h="544">
                  <a:moveTo>
                    <a:pt x="1022" y="314"/>
                  </a:moveTo>
                  <a:lnTo>
                    <a:pt x="1022" y="314"/>
                  </a:lnTo>
                  <a:cubicBezTo>
                    <a:pt x="1022" y="188"/>
                    <a:pt x="772" y="63"/>
                    <a:pt x="501" y="43"/>
                  </a:cubicBezTo>
                  <a:cubicBezTo>
                    <a:pt x="209" y="0"/>
                    <a:pt x="0" y="84"/>
                    <a:pt x="0" y="230"/>
                  </a:cubicBezTo>
                  <a:cubicBezTo>
                    <a:pt x="21" y="355"/>
                    <a:pt x="250" y="480"/>
                    <a:pt x="521" y="522"/>
                  </a:cubicBezTo>
                  <a:cubicBezTo>
                    <a:pt x="814" y="543"/>
                    <a:pt x="1022" y="460"/>
                    <a:pt x="1022" y="314"/>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5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11" name="Freeform 610"/>
            <p:cNvSpPr>
              <a:spLocks noChangeArrowheads="1"/>
            </p:cNvSpPr>
            <p:nvPr/>
          </p:nvSpPr>
          <p:spPr bwMode="auto">
            <a:xfrm>
              <a:off x="4855" y="1225"/>
              <a:ext cx="236" cy="137"/>
            </a:xfrm>
            <a:custGeom>
              <a:avLst/>
              <a:gdLst>
                <a:gd name="T0" fmla="*/ 0 w 1044"/>
                <a:gd name="T1" fmla="*/ 0 h 606"/>
                <a:gd name="T2" fmla="*/ 0 w 1044"/>
                <a:gd name="T3" fmla="*/ 0 h 606"/>
                <a:gd name="T4" fmla="*/ 521 w 1044"/>
                <a:gd name="T5" fmla="*/ 292 h 606"/>
                <a:gd name="T6" fmla="*/ 1022 w 1044"/>
                <a:gd name="T7" fmla="*/ 84 h 606"/>
                <a:gd name="T8" fmla="*/ 1043 w 1044"/>
                <a:gd name="T9" fmla="*/ 375 h 606"/>
                <a:gd name="T10" fmla="*/ 543 w 1044"/>
                <a:gd name="T11" fmla="*/ 584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92"/>
                  </a:cubicBezTo>
                  <a:cubicBezTo>
                    <a:pt x="814" y="313"/>
                    <a:pt x="1022" y="230"/>
                    <a:pt x="1022" y="84"/>
                  </a:cubicBezTo>
                  <a:cubicBezTo>
                    <a:pt x="1043" y="375"/>
                    <a:pt x="1043" y="375"/>
                    <a:pt x="1043" y="375"/>
                  </a:cubicBezTo>
                  <a:cubicBezTo>
                    <a:pt x="1043" y="521"/>
                    <a:pt x="814" y="605"/>
                    <a:pt x="543" y="584"/>
                  </a:cubicBezTo>
                  <a:cubicBezTo>
                    <a:pt x="271" y="542"/>
                    <a:pt x="21" y="417"/>
                    <a:pt x="21"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6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12" name="Freeform 611"/>
            <p:cNvSpPr>
              <a:spLocks noChangeArrowheads="1"/>
            </p:cNvSpPr>
            <p:nvPr/>
          </p:nvSpPr>
          <p:spPr bwMode="auto">
            <a:xfrm>
              <a:off x="4808" y="876"/>
              <a:ext cx="230" cy="121"/>
            </a:xfrm>
            <a:custGeom>
              <a:avLst/>
              <a:gdLst>
                <a:gd name="T0" fmla="*/ 1022 w 1023"/>
                <a:gd name="T1" fmla="*/ 313 h 544"/>
                <a:gd name="T2" fmla="*/ 1022 w 1023"/>
                <a:gd name="T3" fmla="*/ 313 h 544"/>
                <a:gd name="T4" fmla="*/ 500 w 1023"/>
                <a:gd name="T5" fmla="*/ 21 h 544"/>
                <a:gd name="T6" fmla="*/ 0 w 1023"/>
                <a:gd name="T7" fmla="*/ 209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22" y="188"/>
                    <a:pt x="771" y="63"/>
                    <a:pt x="500" y="21"/>
                  </a:cubicBezTo>
                  <a:cubicBezTo>
                    <a:pt x="208" y="0"/>
                    <a:pt x="0" y="84"/>
                    <a:pt x="0" y="209"/>
                  </a:cubicBezTo>
                  <a:cubicBezTo>
                    <a:pt x="20" y="355"/>
                    <a:pt x="250" y="480"/>
                    <a:pt x="521" y="501"/>
                  </a:cubicBezTo>
                  <a:cubicBezTo>
                    <a:pt x="813" y="543"/>
                    <a:pt x="1022" y="439"/>
                    <a:pt x="1022"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5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13" name="Freeform 612"/>
            <p:cNvSpPr>
              <a:spLocks noChangeArrowheads="1"/>
            </p:cNvSpPr>
            <p:nvPr/>
          </p:nvSpPr>
          <p:spPr bwMode="auto">
            <a:xfrm>
              <a:off x="4808" y="923"/>
              <a:ext cx="236" cy="141"/>
            </a:xfrm>
            <a:custGeom>
              <a:avLst/>
              <a:gdLst>
                <a:gd name="T0" fmla="*/ 0 w 1043"/>
                <a:gd name="T1" fmla="*/ 0 h 627"/>
                <a:gd name="T2" fmla="*/ 0 w 1043"/>
                <a:gd name="T3" fmla="*/ 0 h 627"/>
                <a:gd name="T4" fmla="*/ 521 w 1043"/>
                <a:gd name="T5" fmla="*/ 292 h 627"/>
                <a:gd name="T6" fmla="*/ 1022 w 1043"/>
                <a:gd name="T7" fmla="*/ 104 h 627"/>
                <a:gd name="T8" fmla="*/ 1042 w 1043"/>
                <a:gd name="T9" fmla="*/ 397 h 627"/>
                <a:gd name="T10" fmla="*/ 542 w 1043"/>
                <a:gd name="T11" fmla="*/ 584 h 627"/>
                <a:gd name="T12" fmla="*/ 20 w 1043"/>
                <a:gd name="T13" fmla="*/ 292 h 627"/>
                <a:gd name="T14" fmla="*/ 0 w 1043"/>
                <a:gd name="T15" fmla="*/ 0 h 6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3" h="627">
                  <a:moveTo>
                    <a:pt x="0" y="0"/>
                  </a:moveTo>
                  <a:lnTo>
                    <a:pt x="0" y="0"/>
                  </a:lnTo>
                  <a:cubicBezTo>
                    <a:pt x="20" y="146"/>
                    <a:pt x="250" y="271"/>
                    <a:pt x="521" y="292"/>
                  </a:cubicBezTo>
                  <a:cubicBezTo>
                    <a:pt x="813" y="334"/>
                    <a:pt x="1022" y="230"/>
                    <a:pt x="1022" y="104"/>
                  </a:cubicBezTo>
                  <a:cubicBezTo>
                    <a:pt x="1042" y="397"/>
                    <a:pt x="1042" y="397"/>
                    <a:pt x="1042" y="397"/>
                  </a:cubicBezTo>
                  <a:cubicBezTo>
                    <a:pt x="1042" y="521"/>
                    <a:pt x="813" y="626"/>
                    <a:pt x="542" y="584"/>
                  </a:cubicBezTo>
                  <a:cubicBezTo>
                    <a:pt x="271" y="563"/>
                    <a:pt x="20" y="438"/>
                    <a:pt x="20"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6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14" name="Freeform 613"/>
            <p:cNvSpPr>
              <a:spLocks noChangeArrowheads="1"/>
            </p:cNvSpPr>
            <p:nvPr/>
          </p:nvSpPr>
          <p:spPr bwMode="auto">
            <a:xfrm>
              <a:off x="5162" y="1056"/>
              <a:ext cx="232" cy="117"/>
            </a:xfrm>
            <a:custGeom>
              <a:avLst/>
              <a:gdLst>
                <a:gd name="T0" fmla="*/ 1022 w 1023"/>
                <a:gd name="T1" fmla="*/ 313 h 522"/>
                <a:gd name="T2" fmla="*/ 1022 w 1023"/>
                <a:gd name="T3" fmla="*/ 313 h 522"/>
                <a:gd name="T4" fmla="*/ 500 w 1023"/>
                <a:gd name="T5" fmla="*/ 21 h 522"/>
                <a:gd name="T6" fmla="*/ 0 w 1023"/>
                <a:gd name="T7" fmla="*/ 208 h 522"/>
                <a:gd name="T8" fmla="*/ 522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67"/>
                    <a:pt x="772" y="42"/>
                    <a:pt x="500" y="21"/>
                  </a:cubicBezTo>
                  <a:cubicBezTo>
                    <a:pt x="209" y="0"/>
                    <a:pt x="0" y="84"/>
                    <a:pt x="0" y="208"/>
                  </a:cubicBezTo>
                  <a:cubicBezTo>
                    <a:pt x="21" y="355"/>
                    <a:pt x="250" y="480"/>
                    <a:pt x="522" y="501"/>
                  </a:cubicBezTo>
                  <a:cubicBezTo>
                    <a:pt x="813" y="521"/>
                    <a:pt x="1022" y="438"/>
                    <a:pt x="1022"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7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15" name="Freeform 614"/>
            <p:cNvSpPr>
              <a:spLocks noChangeArrowheads="1"/>
            </p:cNvSpPr>
            <p:nvPr/>
          </p:nvSpPr>
          <p:spPr bwMode="auto">
            <a:xfrm>
              <a:off x="5162" y="1102"/>
              <a:ext cx="236" cy="137"/>
            </a:xfrm>
            <a:custGeom>
              <a:avLst/>
              <a:gdLst>
                <a:gd name="T0" fmla="*/ 0 w 1044"/>
                <a:gd name="T1" fmla="*/ 0 h 607"/>
                <a:gd name="T2" fmla="*/ 0 w 1044"/>
                <a:gd name="T3" fmla="*/ 0 h 607"/>
                <a:gd name="T4" fmla="*/ 522 w 1044"/>
                <a:gd name="T5" fmla="*/ 293 h 607"/>
                <a:gd name="T6" fmla="*/ 1022 w 1044"/>
                <a:gd name="T7" fmla="*/ 105 h 607"/>
                <a:gd name="T8" fmla="*/ 1022 w 1044"/>
                <a:gd name="T9" fmla="*/ 397 h 607"/>
                <a:gd name="T10" fmla="*/ 542 w 1044"/>
                <a:gd name="T11" fmla="*/ 584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7"/>
                    <a:pt x="250" y="272"/>
                    <a:pt x="522" y="293"/>
                  </a:cubicBezTo>
                  <a:cubicBezTo>
                    <a:pt x="813" y="313"/>
                    <a:pt x="1022" y="230"/>
                    <a:pt x="1022" y="105"/>
                  </a:cubicBezTo>
                  <a:cubicBezTo>
                    <a:pt x="1022" y="397"/>
                    <a:pt x="1022" y="397"/>
                    <a:pt x="1022" y="397"/>
                  </a:cubicBezTo>
                  <a:cubicBezTo>
                    <a:pt x="1043" y="522"/>
                    <a:pt x="813" y="606"/>
                    <a:pt x="542" y="584"/>
                  </a:cubicBezTo>
                  <a:cubicBezTo>
                    <a:pt x="250" y="564"/>
                    <a:pt x="21" y="439"/>
                    <a:pt x="21" y="293"/>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6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grpSp>
      <p:grpSp>
        <p:nvGrpSpPr>
          <p:cNvPr id="576" name="Group 204"/>
          <p:cNvGrpSpPr>
            <a:grpSpLocks/>
          </p:cNvGrpSpPr>
          <p:nvPr/>
        </p:nvGrpSpPr>
        <p:grpSpPr bwMode="auto">
          <a:xfrm>
            <a:off x="5114747" y="1997324"/>
            <a:ext cx="1497549" cy="1091230"/>
            <a:chOff x="3658" y="852"/>
            <a:chExt cx="1986" cy="1447"/>
          </a:xfrm>
        </p:grpSpPr>
        <p:sp>
          <p:nvSpPr>
            <p:cNvPr id="577" name="Freeform 576"/>
            <p:cNvSpPr>
              <a:spLocks noChangeArrowheads="1"/>
            </p:cNvSpPr>
            <p:nvPr/>
          </p:nvSpPr>
          <p:spPr bwMode="auto">
            <a:xfrm>
              <a:off x="3658" y="1419"/>
              <a:ext cx="662" cy="880"/>
            </a:xfrm>
            <a:custGeom>
              <a:avLst/>
              <a:gdLst>
                <a:gd name="T0" fmla="*/ 2921 w 2922"/>
                <a:gd name="T1" fmla="*/ 3879 h 3880"/>
                <a:gd name="T2" fmla="*/ 0 w 2922"/>
                <a:gd name="T3" fmla="*/ 2629 h 3880"/>
                <a:gd name="T4" fmla="*/ 0 w 2922"/>
                <a:gd name="T5" fmla="*/ 0 h 3880"/>
                <a:gd name="T6" fmla="*/ 2921 w 2922"/>
                <a:gd name="T7" fmla="*/ 1251 h 3880"/>
                <a:gd name="T8" fmla="*/ 2921 w 2922"/>
                <a:gd name="T9" fmla="*/ 3879 h 3880"/>
              </a:gdLst>
              <a:ahLst/>
              <a:cxnLst>
                <a:cxn ang="0">
                  <a:pos x="T0" y="T1"/>
                </a:cxn>
                <a:cxn ang="0">
                  <a:pos x="T2" y="T3"/>
                </a:cxn>
                <a:cxn ang="0">
                  <a:pos x="T4" y="T5"/>
                </a:cxn>
                <a:cxn ang="0">
                  <a:pos x="T6" y="T7"/>
                </a:cxn>
                <a:cxn ang="0">
                  <a:pos x="T8" y="T9"/>
                </a:cxn>
              </a:cxnLst>
              <a:rect l="0" t="0" r="r" b="b"/>
              <a:pathLst>
                <a:path w="2922" h="3880">
                  <a:moveTo>
                    <a:pt x="2921" y="3879"/>
                  </a:moveTo>
                  <a:lnTo>
                    <a:pt x="0" y="2629"/>
                  </a:lnTo>
                  <a:lnTo>
                    <a:pt x="0" y="0"/>
                  </a:lnTo>
                  <a:lnTo>
                    <a:pt x="2921" y="1251"/>
                  </a:lnTo>
                  <a:lnTo>
                    <a:pt x="2921" y="3879"/>
                  </a:lnTo>
                </a:path>
              </a:pathLst>
            </a:custGeom>
            <a:gradFill flip="none" rotWithShape="1">
              <a:gsLst>
                <a:gs pos="0">
                  <a:schemeClr val="accent2">
                    <a:lumMod val="67000"/>
                  </a:schemeClr>
                </a:gs>
                <a:gs pos="48000">
                  <a:schemeClr val="accent2">
                    <a:lumMod val="97000"/>
                    <a:lumOff val="3000"/>
                  </a:schemeClr>
                </a:gs>
                <a:gs pos="100000">
                  <a:schemeClr val="accent2">
                    <a:lumMod val="60000"/>
                    <a:lumOff val="40000"/>
                  </a:schemeClr>
                </a:gs>
              </a:gsLst>
              <a:lin ang="16200000" scaled="1"/>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578" name="Freeform 577"/>
            <p:cNvSpPr>
              <a:spLocks noChangeArrowheads="1"/>
            </p:cNvSpPr>
            <p:nvPr/>
          </p:nvSpPr>
          <p:spPr bwMode="auto">
            <a:xfrm>
              <a:off x="4320" y="1133"/>
              <a:ext cx="1324" cy="1166"/>
            </a:xfrm>
            <a:custGeom>
              <a:avLst/>
              <a:gdLst>
                <a:gd name="T0" fmla="*/ 2920 w 5842"/>
                <a:gd name="T1" fmla="*/ 1272 h 5152"/>
                <a:gd name="T2" fmla="*/ 0 w 5842"/>
                <a:gd name="T3" fmla="*/ 2523 h 5152"/>
                <a:gd name="T4" fmla="*/ 0 w 5842"/>
                <a:gd name="T5" fmla="*/ 5151 h 5152"/>
                <a:gd name="T6" fmla="*/ 2920 w 5842"/>
                <a:gd name="T7" fmla="*/ 3901 h 5152"/>
                <a:gd name="T8" fmla="*/ 5841 w 5842"/>
                <a:gd name="T9" fmla="*/ 2649 h 5152"/>
                <a:gd name="T10" fmla="*/ 5841 w 5842"/>
                <a:gd name="T11" fmla="*/ 0 h 5152"/>
                <a:gd name="T12" fmla="*/ 2920 w 5842"/>
                <a:gd name="T13" fmla="*/ 1272 h 5152"/>
              </a:gdLst>
              <a:ahLst/>
              <a:cxnLst>
                <a:cxn ang="0">
                  <a:pos x="T0" y="T1"/>
                </a:cxn>
                <a:cxn ang="0">
                  <a:pos x="T2" y="T3"/>
                </a:cxn>
                <a:cxn ang="0">
                  <a:pos x="T4" y="T5"/>
                </a:cxn>
                <a:cxn ang="0">
                  <a:pos x="T6" y="T7"/>
                </a:cxn>
                <a:cxn ang="0">
                  <a:pos x="T8" y="T9"/>
                </a:cxn>
                <a:cxn ang="0">
                  <a:pos x="T10" y="T11"/>
                </a:cxn>
                <a:cxn ang="0">
                  <a:pos x="T12" y="T13"/>
                </a:cxn>
              </a:cxnLst>
              <a:rect l="0" t="0" r="r" b="b"/>
              <a:pathLst>
                <a:path w="5842" h="5152">
                  <a:moveTo>
                    <a:pt x="2920" y="1272"/>
                  </a:moveTo>
                  <a:lnTo>
                    <a:pt x="0" y="2523"/>
                  </a:lnTo>
                  <a:lnTo>
                    <a:pt x="0" y="5151"/>
                  </a:lnTo>
                  <a:lnTo>
                    <a:pt x="2920" y="3901"/>
                  </a:lnTo>
                  <a:lnTo>
                    <a:pt x="5841" y="2649"/>
                  </a:lnTo>
                  <a:lnTo>
                    <a:pt x="5841" y="0"/>
                  </a:lnTo>
                  <a:lnTo>
                    <a:pt x="2920" y="1272"/>
                  </a:lnTo>
                </a:path>
              </a:pathLst>
            </a:custGeom>
            <a:gradFill flip="none" rotWithShape="1">
              <a:gsLst>
                <a:gs pos="0">
                  <a:schemeClr val="accent2">
                    <a:lumMod val="89000"/>
                  </a:schemeClr>
                </a:gs>
                <a:gs pos="23000">
                  <a:schemeClr val="accent2">
                    <a:lumMod val="89000"/>
                  </a:schemeClr>
                </a:gs>
                <a:gs pos="69000">
                  <a:schemeClr val="accent2">
                    <a:lumMod val="75000"/>
                  </a:schemeClr>
                </a:gs>
                <a:gs pos="97000">
                  <a:schemeClr val="accent2">
                    <a:lumMod val="70000"/>
                  </a:schemeClr>
                </a:gs>
              </a:gsLst>
              <a:path path="circle">
                <a:fillToRect l="50000" t="50000" r="50000" b="5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a:bodyPr>
            <a:lstStyle/>
            <a:p>
              <a:pPr eaLnBrk="1">
                <a:lnSpc>
                  <a:spcPct val="93000"/>
                </a:lnSpc>
                <a:buClr>
                  <a:srgbClr val="000000"/>
                </a:buClr>
                <a:buSzPct val="100000"/>
                <a:buFont typeface="Times New Roman" charset="0"/>
                <a:buNone/>
                <a:defRPr/>
              </a:pPr>
              <a:endParaRPr lang="en-US" dirty="0">
                <a:ea typeface="+mn-ea"/>
                <a:cs typeface="+mn-cs"/>
              </a:endParaRPr>
            </a:p>
          </p:txBody>
        </p:sp>
        <p:sp>
          <p:nvSpPr>
            <p:cNvPr id="579" name="Freeform 578"/>
            <p:cNvSpPr>
              <a:spLocks noChangeArrowheads="1"/>
            </p:cNvSpPr>
            <p:nvPr/>
          </p:nvSpPr>
          <p:spPr bwMode="auto">
            <a:xfrm>
              <a:off x="3658" y="852"/>
              <a:ext cx="1986" cy="856"/>
            </a:xfrm>
            <a:custGeom>
              <a:avLst/>
              <a:gdLst>
                <a:gd name="T0" fmla="*/ 5841 w 8763"/>
                <a:gd name="T1" fmla="*/ 0 h 3776"/>
                <a:gd name="T2" fmla="*/ 2921 w 8763"/>
                <a:gd name="T3" fmla="*/ 1252 h 3776"/>
                <a:gd name="T4" fmla="*/ 0 w 8763"/>
                <a:gd name="T5" fmla="*/ 2524 h 3776"/>
                <a:gd name="T6" fmla="*/ 2921 w 8763"/>
                <a:gd name="T7" fmla="*/ 3775 h 3776"/>
                <a:gd name="T8" fmla="*/ 5841 w 8763"/>
                <a:gd name="T9" fmla="*/ 2524 h 3776"/>
                <a:gd name="T10" fmla="*/ 8762 w 8763"/>
                <a:gd name="T11" fmla="*/ 1252 h 3776"/>
                <a:gd name="T12" fmla="*/ 5841 w 8763"/>
                <a:gd name="T13" fmla="*/ 0 h 3776"/>
              </a:gdLst>
              <a:ahLst/>
              <a:cxnLst>
                <a:cxn ang="0">
                  <a:pos x="T0" y="T1"/>
                </a:cxn>
                <a:cxn ang="0">
                  <a:pos x="T2" y="T3"/>
                </a:cxn>
                <a:cxn ang="0">
                  <a:pos x="T4" y="T5"/>
                </a:cxn>
                <a:cxn ang="0">
                  <a:pos x="T6" y="T7"/>
                </a:cxn>
                <a:cxn ang="0">
                  <a:pos x="T8" y="T9"/>
                </a:cxn>
                <a:cxn ang="0">
                  <a:pos x="T10" y="T11"/>
                </a:cxn>
                <a:cxn ang="0">
                  <a:pos x="T12" y="T13"/>
                </a:cxn>
              </a:cxnLst>
              <a:rect l="0" t="0" r="r" b="b"/>
              <a:pathLst>
                <a:path w="8763" h="3776">
                  <a:moveTo>
                    <a:pt x="5841" y="0"/>
                  </a:moveTo>
                  <a:lnTo>
                    <a:pt x="2921" y="1252"/>
                  </a:lnTo>
                  <a:lnTo>
                    <a:pt x="0" y="2524"/>
                  </a:lnTo>
                  <a:lnTo>
                    <a:pt x="2921" y="3775"/>
                  </a:lnTo>
                  <a:lnTo>
                    <a:pt x="5841" y="2524"/>
                  </a:lnTo>
                  <a:lnTo>
                    <a:pt x="8762" y="1252"/>
                  </a:lnTo>
                  <a:lnTo>
                    <a:pt x="5841" y="0"/>
                  </a:lnTo>
                </a:path>
              </a:pathLst>
            </a:custGeom>
            <a:gradFill flip="none" rotWithShape="1">
              <a:gsLst>
                <a:gs pos="0">
                  <a:schemeClr val="accent2">
                    <a:lumMod val="5000"/>
                    <a:lumOff val="95000"/>
                  </a:schemeClr>
                </a:gs>
                <a:gs pos="74000">
                  <a:schemeClr val="accent2">
                    <a:lumMod val="45000"/>
                    <a:lumOff val="55000"/>
                  </a:schemeClr>
                </a:gs>
                <a:gs pos="83000">
                  <a:schemeClr val="accent2">
                    <a:lumMod val="45000"/>
                    <a:lumOff val="55000"/>
                  </a:schemeClr>
                </a:gs>
                <a:gs pos="100000">
                  <a:schemeClr val="accent2">
                    <a:lumMod val="30000"/>
                    <a:lumOff val="70000"/>
                  </a:schemeClr>
                </a:gs>
              </a:gsLst>
              <a:lin ang="5400000" scaled="1"/>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580" name="Freeform 579"/>
            <p:cNvSpPr>
              <a:spLocks noChangeArrowheads="1"/>
            </p:cNvSpPr>
            <p:nvPr/>
          </p:nvSpPr>
          <p:spPr bwMode="auto">
            <a:xfrm>
              <a:off x="3872" y="1246"/>
              <a:ext cx="234" cy="121"/>
            </a:xfrm>
            <a:custGeom>
              <a:avLst/>
              <a:gdLst>
                <a:gd name="T0" fmla="*/ 1022 w 1044"/>
                <a:gd name="T1" fmla="*/ 333 h 543"/>
                <a:gd name="T2" fmla="*/ 1022 w 1044"/>
                <a:gd name="T3" fmla="*/ 333 h 543"/>
                <a:gd name="T4" fmla="*/ 500 w 1044"/>
                <a:gd name="T5" fmla="*/ 41 h 543"/>
                <a:gd name="T6" fmla="*/ 20 w 1044"/>
                <a:gd name="T7" fmla="*/ 229 h 543"/>
                <a:gd name="T8" fmla="*/ 542 w 1044"/>
                <a:gd name="T9" fmla="*/ 521 h 543"/>
                <a:gd name="T10" fmla="*/ 1022 w 1044"/>
                <a:gd name="T11" fmla="*/ 333 h 543"/>
              </a:gdLst>
              <a:ahLst/>
              <a:cxnLst>
                <a:cxn ang="0">
                  <a:pos x="T0" y="T1"/>
                </a:cxn>
                <a:cxn ang="0">
                  <a:pos x="T2" y="T3"/>
                </a:cxn>
                <a:cxn ang="0">
                  <a:pos x="T4" y="T5"/>
                </a:cxn>
                <a:cxn ang="0">
                  <a:pos x="T6" y="T7"/>
                </a:cxn>
                <a:cxn ang="0">
                  <a:pos x="T8" y="T9"/>
                </a:cxn>
                <a:cxn ang="0">
                  <a:pos x="T10" y="T11"/>
                </a:cxn>
              </a:cxnLst>
              <a:rect l="0" t="0" r="r" b="b"/>
              <a:pathLst>
                <a:path w="1044" h="543">
                  <a:moveTo>
                    <a:pt x="1022" y="333"/>
                  </a:moveTo>
                  <a:lnTo>
                    <a:pt x="1022" y="333"/>
                  </a:lnTo>
                  <a:cubicBezTo>
                    <a:pt x="1022" y="187"/>
                    <a:pt x="793" y="62"/>
                    <a:pt x="500" y="41"/>
                  </a:cubicBezTo>
                  <a:cubicBezTo>
                    <a:pt x="229" y="0"/>
                    <a:pt x="0" y="104"/>
                    <a:pt x="20" y="229"/>
                  </a:cubicBezTo>
                  <a:cubicBezTo>
                    <a:pt x="20" y="354"/>
                    <a:pt x="250" y="479"/>
                    <a:pt x="542" y="521"/>
                  </a:cubicBezTo>
                  <a:cubicBezTo>
                    <a:pt x="813" y="542"/>
                    <a:pt x="1043" y="458"/>
                    <a:pt x="1022" y="33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5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581" name="Freeform 580"/>
            <p:cNvSpPr>
              <a:spLocks noChangeArrowheads="1"/>
            </p:cNvSpPr>
            <p:nvPr/>
          </p:nvSpPr>
          <p:spPr bwMode="auto">
            <a:xfrm>
              <a:off x="3876" y="1298"/>
              <a:ext cx="230" cy="135"/>
            </a:xfrm>
            <a:custGeom>
              <a:avLst/>
              <a:gdLst>
                <a:gd name="T0" fmla="*/ 0 w 1024"/>
                <a:gd name="T1" fmla="*/ 0 h 606"/>
                <a:gd name="T2" fmla="*/ 0 w 1024"/>
                <a:gd name="T3" fmla="*/ 0 h 606"/>
                <a:gd name="T4" fmla="*/ 522 w 1024"/>
                <a:gd name="T5" fmla="*/ 292 h 606"/>
                <a:gd name="T6" fmla="*/ 1002 w 1024"/>
                <a:gd name="T7" fmla="*/ 104 h 606"/>
                <a:gd name="T8" fmla="*/ 1023 w 1024"/>
                <a:gd name="T9" fmla="*/ 396 h 606"/>
                <a:gd name="T10" fmla="*/ 522 w 1024"/>
                <a:gd name="T11" fmla="*/ 584 h 606"/>
                <a:gd name="T12" fmla="*/ 0 w 1024"/>
                <a:gd name="T13" fmla="*/ 292 h 606"/>
                <a:gd name="T14" fmla="*/ 0 w 102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4" h="606">
                  <a:moveTo>
                    <a:pt x="0" y="0"/>
                  </a:moveTo>
                  <a:lnTo>
                    <a:pt x="0" y="0"/>
                  </a:lnTo>
                  <a:cubicBezTo>
                    <a:pt x="0" y="125"/>
                    <a:pt x="230" y="250"/>
                    <a:pt x="522" y="292"/>
                  </a:cubicBezTo>
                  <a:cubicBezTo>
                    <a:pt x="793" y="313"/>
                    <a:pt x="1023" y="229"/>
                    <a:pt x="1002" y="104"/>
                  </a:cubicBezTo>
                  <a:cubicBezTo>
                    <a:pt x="1023" y="396"/>
                    <a:pt x="1023" y="396"/>
                    <a:pt x="1023" y="396"/>
                  </a:cubicBezTo>
                  <a:cubicBezTo>
                    <a:pt x="1023" y="521"/>
                    <a:pt x="814" y="605"/>
                    <a:pt x="522" y="584"/>
                  </a:cubicBezTo>
                  <a:cubicBezTo>
                    <a:pt x="251" y="563"/>
                    <a:pt x="22" y="417"/>
                    <a:pt x="0"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6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582" name="Freeform 581"/>
            <p:cNvSpPr>
              <a:spLocks noChangeArrowheads="1"/>
            </p:cNvSpPr>
            <p:nvPr/>
          </p:nvSpPr>
          <p:spPr bwMode="auto">
            <a:xfrm>
              <a:off x="4225" y="1423"/>
              <a:ext cx="236" cy="123"/>
            </a:xfrm>
            <a:custGeom>
              <a:avLst/>
              <a:gdLst>
                <a:gd name="T0" fmla="*/ 1022 w 1044"/>
                <a:gd name="T1" fmla="*/ 313 h 544"/>
                <a:gd name="T2" fmla="*/ 1022 w 1044"/>
                <a:gd name="T3" fmla="*/ 313 h 544"/>
                <a:gd name="T4" fmla="*/ 501 w 1044"/>
                <a:gd name="T5" fmla="*/ 21 h 544"/>
                <a:gd name="T6" fmla="*/ 21 w 1044"/>
                <a:gd name="T7" fmla="*/ 230 h 544"/>
                <a:gd name="T8" fmla="*/ 542 w 1044"/>
                <a:gd name="T9" fmla="*/ 522 h 544"/>
                <a:gd name="T10" fmla="*/ 1022 w 1044"/>
                <a:gd name="T11" fmla="*/ 313 h 544"/>
              </a:gdLst>
              <a:ahLst/>
              <a:cxnLst>
                <a:cxn ang="0">
                  <a:pos x="T0" y="T1"/>
                </a:cxn>
                <a:cxn ang="0">
                  <a:pos x="T2" y="T3"/>
                </a:cxn>
                <a:cxn ang="0">
                  <a:pos x="T4" y="T5"/>
                </a:cxn>
                <a:cxn ang="0">
                  <a:pos x="T6" y="T7"/>
                </a:cxn>
                <a:cxn ang="0">
                  <a:pos x="T8" y="T9"/>
                </a:cxn>
                <a:cxn ang="0">
                  <a:pos x="T10" y="T11"/>
                </a:cxn>
              </a:cxnLst>
              <a:rect l="0" t="0" r="r" b="b"/>
              <a:pathLst>
                <a:path w="1044" h="544">
                  <a:moveTo>
                    <a:pt x="1022" y="313"/>
                  </a:moveTo>
                  <a:lnTo>
                    <a:pt x="1022" y="313"/>
                  </a:lnTo>
                  <a:cubicBezTo>
                    <a:pt x="1022" y="188"/>
                    <a:pt x="793" y="63"/>
                    <a:pt x="501" y="21"/>
                  </a:cubicBezTo>
                  <a:cubicBezTo>
                    <a:pt x="230" y="0"/>
                    <a:pt x="0" y="83"/>
                    <a:pt x="21" y="230"/>
                  </a:cubicBezTo>
                  <a:cubicBezTo>
                    <a:pt x="21" y="355"/>
                    <a:pt x="251" y="480"/>
                    <a:pt x="542" y="522"/>
                  </a:cubicBezTo>
                  <a:cubicBezTo>
                    <a:pt x="814" y="543"/>
                    <a:pt x="1043" y="459"/>
                    <a:pt x="1022"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5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583" name="Freeform 582"/>
            <p:cNvSpPr>
              <a:spLocks noChangeArrowheads="1"/>
            </p:cNvSpPr>
            <p:nvPr/>
          </p:nvSpPr>
          <p:spPr bwMode="auto">
            <a:xfrm>
              <a:off x="4229" y="1478"/>
              <a:ext cx="232" cy="135"/>
            </a:xfrm>
            <a:custGeom>
              <a:avLst/>
              <a:gdLst>
                <a:gd name="T0" fmla="*/ 0 w 1023"/>
                <a:gd name="T1" fmla="*/ 0 h 605"/>
                <a:gd name="T2" fmla="*/ 0 w 1023"/>
                <a:gd name="T3" fmla="*/ 0 h 605"/>
                <a:gd name="T4" fmla="*/ 521 w 1023"/>
                <a:gd name="T5" fmla="*/ 292 h 605"/>
                <a:gd name="T6" fmla="*/ 1001 w 1023"/>
                <a:gd name="T7" fmla="*/ 83 h 605"/>
                <a:gd name="T8" fmla="*/ 1022 w 1023"/>
                <a:gd name="T9" fmla="*/ 375 h 605"/>
                <a:gd name="T10" fmla="*/ 521 w 1023"/>
                <a:gd name="T11" fmla="*/ 584 h 605"/>
                <a:gd name="T12" fmla="*/ 0 w 1023"/>
                <a:gd name="T13" fmla="*/ 292 h 605"/>
                <a:gd name="T14" fmla="*/ 0 w 1023"/>
                <a:gd name="T15" fmla="*/ 0 h 6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3" h="605">
                  <a:moveTo>
                    <a:pt x="0" y="0"/>
                  </a:moveTo>
                  <a:lnTo>
                    <a:pt x="0" y="0"/>
                  </a:lnTo>
                  <a:cubicBezTo>
                    <a:pt x="0" y="125"/>
                    <a:pt x="230" y="250"/>
                    <a:pt x="521" y="292"/>
                  </a:cubicBezTo>
                  <a:cubicBezTo>
                    <a:pt x="793" y="313"/>
                    <a:pt x="1022" y="229"/>
                    <a:pt x="1001" y="83"/>
                  </a:cubicBezTo>
                  <a:cubicBezTo>
                    <a:pt x="1022" y="375"/>
                    <a:pt x="1022" y="375"/>
                    <a:pt x="1022" y="375"/>
                  </a:cubicBezTo>
                  <a:cubicBezTo>
                    <a:pt x="1022" y="521"/>
                    <a:pt x="814" y="604"/>
                    <a:pt x="521" y="584"/>
                  </a:cubicBezTo>
                  <a:cubicBezTo>
                    <a:pt x="250" y="542"/>
                    <a:pt x="21" y="417"/>
                    <a:pt x="0"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6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584" name="Freeform 583"/>
            <p:cNvSpPr>
              <a:spLocks noChangeArrowheads="1"/>
            </p:cNvSpPr>
            <p:nvPr/>
          </p:nvSpPr>
          <p:spPr bwMode="auto">
            <a:xfrm>
              <a:off x="4183" y="1122"/>
              <a:ext cx="232" cy="121"/>
            </a:xfrm>
            <a:custGeom>
              <a:avLst/>
              <a:gdLst>
                <a:gd name="T0" fmla="*/ 1022 w 1023"/>
                <a:gd name="T1" fmla="*/ 313 h 544"/>
                <a:gd name="T2" fmla="*/ 1022 w 1023"/>
                <a:gd name="T3" fmla="*/ 313 h 544"/>
                <a:gd name="T4" fmla="*/ 501 w 1023"/>
                <a:gd name="T5" fmla="*/ 21 h 544"/>
                <a:gd name="T6" fmla="*/ 0 w 1023"/>
                <a:gd name="T7" fmla="*/ 229 h 544"/>
                <a:gd name="T8" fmla="*/ 521 w 1023"/>
                <a:gd name="T9" fmla="*/ 500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1"/>
                  </a:cubicBezTo>
                  <a:cubicBezTo>
                    <a:pt x="208" y="0"/>
                    <a:pt x="0" y="83"/>
                    <a:pt x="0" y="229"/>
                  </a:cubicBezTo>
                  <a:cubicBezTo>
                    <a:pt x="0" y="355"/>
                    <a:pt x="250" y="480"/>
                    <a:pt x="521" y="500"/>
                  </a:cubicBezTo>
                  <a:cubicBezTo>
                    <a:pt x="813" y="543"/>
                    <a:pt x="1022" y="459"/>
                    <a:pt x="1022"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5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585" name="Freeform 584"/>
            <p:cNvSpPr>
              <a:spLocks noChangeArrowheads="1"/>
            </p:cNvSpPr>
            <p:nvPr/>
          </p:nvSpPr>
          <p:spPr bwMode="auto">
            <a:xfrm>
              <a:off x="4183" y="1175"/>
              <a:ext cx="236" cy="135"/>
            </a:xfrm>
            <a:custGeom>
              <a:avLst/>
              <a:gdLst>
                <a:gd name="T0" fmla="*/ 0 w 1044"/>
                <a:gd name="T1" fmla="*/ 0 h 606"/>
                <a:gd name="T2" fmla="*/ 0 w 1044"/>
                <a:gd name="T3" fmla="*/ 0 h 606"/>
                <a:gd name="T4" fmla="*/ 521 w 1044"/>
                <a:gd name="T5" fmla="*/ 271 h 606"/>
                <a:gd name="T6" fmla="*/ 1022 w 1044"/>
                <a:gd name="T7" fmla="*/ 84 h 606"/>
                <a:gd name="T8" fmla="*/ 1022 w 1044"/>
                <a:gd name="T9" fmla="*/ 376 h 606"/>
                <a:gd name="T10" fmla="*/ 542 w 1044"/>
                <a:gd name="T11" fmla="*/ 564 h 606"/>
                <a:gd name="T12" fmla="*/ 21 w 1044"/>
                <a:gd name="T13" fmla="*/ 293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0" y="126"/>
                    <a:pt x="250" y="251"/>
                    <a:pt x="521" y="271"/>
                  </a:cubicBezTo>
                  <a:cubicBezTo>
                    <a:pt x="813" y="314"/>
                    <a:pt x="1022" y="230"/>
                    <a:pt x="1022" y="84"/>
                  </a:cubicBezTo>
                  <a:cubicBezTo>
                    <a:pt x="1022" y="376"/>
                    <a:pt x="1022" y="376"/>
                    <a:pt x="1022" y="376"/>
                  </a:cubicBezTo>
                  <a:cubicBezTo>
                    <a:pt x="1043" y="522"/>
                    <a:pt x="813" y="605"/>
                    <a:pt x="542" y="564"/>
                  </a:cubicBezTo>
                  <a:cubicBezTo>
                    <a:pt x="250" y="543"/>
                    <a:pt x="21" y="418"/>
                    <a:pt x="21" y="293"/>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6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586" name="Freeform 585"/>
            <p:cNvSpPr>
              <a:spLocks noChangeArrowheads="1"/>
            </p:cNvSpPr>
            <p:nvPr/>
          </p:nvSpPr>
          <p:spPr bwMode="auto">
            <a:xfrm>
              <a:off x="4534" y="1300"/>
              <a:ext cx="234" cy="117"/>
            </a:xfrm>
            <a:custGeom>
              <a:avLst/>
              <a:gdLst>
                <a:gd name="T0" fmla="*/ 1044 w 1045"/>
                <a:gd name="T1" fmla="*/ 313 h 522"/>
                <a:gd name="T2" fmla="*/ 1044 w 1045"/>
                <a:gd name="T3" fmla="*/ 313 h 522"/>
                <a:gd name="T4" fmla="*/ 501 w 1045"/>
                <a:gd name="T5" fmla="*/ 21 h 522"/>
                <a:gd name="T6" fmla="*/ 21 w 1045"/>
                <a:gd name="T7" fmla="*/ 208 h 522"/>
                <a:gd name="T8" fmla="*/ 543 w 1045"/>
                <a:gd name="T9" fmla="*/ 500 h 522"/>
                <a:gd name="T10" fmla="*/ 1044 w 1045"/>
                <a:gd name="T11" fmla="*/ 313 h 522"/>
              </a:gdLst>
              <a:ahLst/>
              <a:cxnLst>
                <a:cxn ang="0">
                  <a:pos x="T0" y="T1"/>
                </a:cxn>
                <a:cxn ang="0">
                  <a:pos x="T2" y="T3"/>
                </a:cxn>
                <a:cxn ang="0">
                  <a:pos x="T4" y="T5"/>
                </a:cxn>
                <a:cxn ang="0">
                  <a:pos x="T6" y="T7"/>
                </a:cxn>
                <a:cxn ang="0">
                  <a:pos x="T8" y="T9"/>
                </a:cxn>
                <a:cxn ang="0">
                  <a:pos x="T10" y="T11"/>
                </a:cxn>
              </a:cxnLst>
              <a:rect l="0" t="0" r="r" b="b"/>
              <a:pathLst>
                <a:path w="1045" h="522">
                  <a:moveTo>
                    <a:pt x="1044" y="313"/>
                  </a:moveTo>
                  <a:lnTo>
                    <a:pt x="1044" y="313"/>
                  </a:lnTo>
                  <a:cubicBezTo>
                    <a:pt x="1022" y="187"/>
                    <a:pt x="793" y="41"/>
                    <a:pt x="501" y="21"/>
                  </a:cubicBezTo>
                  <a:cubicBezTo>
                    <a:pt x="230" y="0"/>
                    <a:pt x="0" y="83"/>
                    <a:pt x="21" y="208"/>
                  </a:cubicBezTo>
                  <a:cubicBezTo>
                    <a:pt x="21" y="354"/>
                    <a:pt x="271" y="480"/>
                    <a:pt x="543" y="500"/>
                  </a:cubicBezTo>
                  <a:cubicBezTo>
                    <a:pt x="814" y="521"/>
                    <a:pt x="1044" y="438"/>
                    <a:pt x="1044"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7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587" name="Freeform 586"/>
            <p:cNvSpPr>
              <a:spLocks noChangeArrowheads="1"/>
            </p:cNvSpPr>
            <p:nvPr/>
          </p:nvSpPr>
          <p:spPr bwMode="auto">
            <a:xfrm>
              <a:off x="4538" y="1348"/>
              <a:ext cx="236" cy="137"/>
            </a:xfrm>
            <a:custGeom>
              <a:avLst/>
              <a:gdLst>
                <a:gd name="T0" fmla="*/ 0 w 1044"/>
                <a:gd name="T1" fmla="*/ 0 h 607"/>
                <a:gd name="T2" fmla="*/ 0 w 1044"/>
                <a:gd name="T3" fmla="*/ 0 h 607"/>
                <a:gd name="T4" fmla="*/ 522 w 1044"/>
                <a:gd name="T5" fmla="*/ 292 h 607"/>
                <a:gd name="T6" fmla="*/ 1023 w 1044"/>
                <a:gd name="T7" fmla="*/ 105 h 607"/>
                <a:gd name="T8" fmla="*/ 1023 w 1044"/>
                <a:gd name="T9" fmla="*/ 397 h 607"/>
                <a:gd name="T10" fmla="*/ 543 w 1044"/>
                <a:gd name="T11" fmla="*/ 584 h 607"/>
                <a:gd name="T12" fmla="*/ 0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6"/>
                    <a:pt x="250" y="272"/>
                    <a:pt x="522" y="292"/>
                  </a:cubicBezTo>
                  <a:cubicBezTo>
                    <a:pt x="793" y="313"/>
                    <a:pt x="1023" y="230"/>
                    <a:pt x="1023" y="105"/>
                  </a:cubicBezTo>
                  <a:cubicBezTo>
                    <a:pt x="1023" y="397"/>
                    <a:pt x="1023" y="397"/>
                    <a:pt x="1023" y="397"/>
                  </a:cubicBezTo>
                  <a:cubicBezTo>
                    <a:pt x="1043" y="522"/>
                    <a:pt x="814" y="606"/>
                    <a:pt x="543" y="584"/>
                  </a:cubicBezTo>
                  <a:cubicBezTo>
                    <a:pt x="250" y="564"/>
                    <a:pt x="21" y="439"/>
                    <a:pt x="0"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6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588" name="Freeform 587"/>
            <p:cNvSpPr>
              <a:spLocks noChangeArrowheads="1"/>
            </p:cNvSpPr>
            <p:nvPr/>
          </p:nvSpPr>
          <p:spPr bwMode="auto">
            <a:xfrm>
              <a:off x="4500" y="999"/>
              <a:ext cx="236" cy="117"/>
            </a:xfrm>
            <a:custGeom>
              <a:avLst/>
              <a:gdLst>
                <a:gd name="T0" fmla="*/ 1023 w 1044"/>
                <a:gd name="T1" fmla="*/ 313 h 522"/>
                <a:gd name="T2" fmla="*/ 1023 w 1044"/>
                <a:gd name="T3" fmla="*/ 313 h 522"/>
                <a:gd name="T4" fmla="*/ 501 w 1044"/>
                <a:gd name="T5" fmla="*/ 21 h 522"/>
                <a:gd name="T6" fmla="*/ 0 w 1044"/>
                <a:gd name="T7" fmla="*/ 208 h 522"/>
                <a:gd name="T8" fmla="*/ 543 w 1044"/>
                <a:gd name="T9" fmla="*/ 500 h 522"/>
                <a:gd name="T10" fmla="*/ 1023 w 1044"/>
                <a:gd name="T11" fmla="*/ 313 h 522"/>
              </a:gdLst>
              <a:ahLst/>
              <a:cxnLst>
                <a:cxn ang="0">
                  <a:pos x="T0" y="T1"/>
                </a:cxn>
                <a:cxn ang="0">
                  <a:pos x="T2" y="T3"/>
                </a:cxn>
                <a:cxn ang="0">
                  <a:pos x="T4" y="T5"/>
                </a:cxn>
                <a:cxn ang="0">
                  <a:pos x="T6" y="T7"/>
                </a:cxn>
                <a:cxn ang="0">
                  <a:pos x="T8" y="T9"/>
                </a:cxn>
                <a:cxn ang="0">
                  <a:pos x="T10" y="T11"/>
                </a:cxn>
              </a:cxnLst>
              <a:rect l="0" t="0" r="r" b="b"/>
              <a:pathLst>
                <a:path w="1044" h="522">
                  <a:moveTo>
                    <a:pt x="1023" y="313"/>
                  </a:moveTo>
                  <a:lnTo>
                    <a:pt x="1023" y="313"/>
                  </a:lnTo>
                  <a:cubicBezTo>
                    <a:pt x="1023" y="167"/>
                    <a:pt x="772" y="41"/>
                    <a:pt x="501" y="21"/>
                  </a:cubicBezTo>
                  <a:cubicBezTo>
                    <a:pt x="230" y="0"/>
                    <a:pt x="0" y="83"/>
                    <a:pt x="0" y="208"/>
                  </a:cubicBezTo>
                  <a:cubicBezTo>
                    <a:pt x="21" y="354"/>
                    <a:pt x="250" y="480"/>
                    <a:pt x="543" y="500"/>
                  </a:cubicBezTo>
                  <a:cubicBezTo>
                    <a:pt x="814" y="521"/>
                    <a:pt x="1043" y="438"/>
                    <a:pt x="1023"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7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589" name="Freeform 588"/>
            <p:cNvSpPr>
              <a:spLocks noChangeArrowheads="1"/>
            </p:cNvSpPr>
            <p:nvPr/>
          </p:nvSpPr>
          <p:spPr bwMode="auto">
            <a:xfrm>
              <a:off x="4500" y="1046"/>
              <a:ext cx="236" cy="137"/>
            </a:xfrm>
            <a:custGeom>
              <a:avLst/>
              <a:gdLst>
                <a:gd name="T0" fmla="*/ 0 w 1044"/>
                <a:gd name="T1" fmla="*/ 0 h 607"/>
                <a:gd name="T2" fmla="*/ 0 w 1044"/>
                <a:gd name="T3" fmla="*/ 0 h 607"/>
                <a:gd name="T4" fmla="*/ 543 w 1044"/>
                <a:gd name="T5" fmla="*/ 292 h 607"/>
                <a:gd name="T6" fmla="*/ 1023 w 1044"/>
                <a:gd name="T7" fmla="*/ 105 h 607"/>
                <a:gd name="T8" fmla="*/ 1043 w 1044"/>
                <a:gd name="T9" fmla="*/ 397 h 607"/>
                <a:gd name="T10" fmla="*/ 543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0" y="272"/>
                    <a:pt x="543" y="292"/>
                  </a:cubicBezTo>
                  <a:cubicBezTo>
                    <a:pt x="814" y="313"/>
                    <a:pt x="1043" y="230"/>
                    <a:pt x="1023" y="105"/>
                  </a:cubicBezTo>
                  <a:cubicBezTo>
                    <a:pt x="1043" y="397"/>
                    <a:pt x="1043" y="397"/>
                    <a:pt x="1043" y="397"/>
                  </a:cubicBezTo>
                  <a:cubicBezTo>
                    <a:pt x="1043" y="522"/>
                    <a:pt x="835" y="606"/>
                    <a:pt x="543" y="584"/>
                  </a:cubicBezTo>
                  <a:cubicBezTo>
                    <a:pt x="272" y="563"/>
                    <a:pt x="21" y="439"/>
                    <a:pt x="21"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6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590" name="Freeform 589"/>
            <p:cNvSpPr>
              <a:spLocks noChangeArrowheads="1"/>
            </p:cNvSpPr>
            <p:nvPr/>
          </p:nvSpPr>
          <p:spPr bwMode="auto">
            <a:xfrm>
              <a:off x="4855" y="1175"/>
              <a:ext cx="232" cy="121"/>
            </a:xfrm>
            <a:custGeom>
              <a:avLst/>
              <a:gdLst>
                <a:gd name="T0" fmla="*/ 1022 w 1023"/>
                <a:gd name="T1" fmla="*/ 314 h 544"/>
                <a:gd name="T2" fmla="*/ 1022 w 1023"/>
                <a:gd name="T3" fmla="*/ 314 h 544"/>
                <a:gd name="T4" fmla="*/ 501 w 1023"/>
                <a:gd name="T5" fmla="*/ 43 h 544"/>
                <a:gd name="T6" fmla="*/ 0 w 1023"/>
                <a:gd name="T7" fmla="*/ 230 h 544"/>
                <a:gd name="T8" fmla="*/ 521 w 1023"/>
                <a:gd name="T9" fmla="*/ 522 h 544"/>
                <a:gd name="T10" fmla="*/ 1022 w 1023"/>
                <a:gd name="T11" fmla="*/ 314 h 544"/>
              </a:gdLst>
              <a:ahLst/>
              <a:cxnLst>
                <a:cxn ang="0">
                  <a:pos x="T0" y="T1"/>
                </a:cxn>
                <a:cxn ang="0">
                  <a:pos x="T2" y="T3"/>
                </a:cxn>
                <a:cxn ang="0">
                  <a:pos x="T4" y="T5"/>
                </a:cxn>
                <a:cxn ang="0">
                  <a:pos x="T6" y="T7"/>
                </a:cxn>
                <a:cxn ang="0">
                  <a:pos x="T8" y="T9"/>
                </a:cxn>
                <a:cxn ang="0">
                  <a:pos x="T10" y="T11"/>
                </a:cxn>
              </a:cxnLst>
              <a:rect l="0" t="0" r="r" b="b"/>
              <a:pathLst>
                <a:path w="1023" h="544">
                  <a:moveTo>
                    <a:pt x="1022" y="314"/>
                  </a:moveTo>
                  <a:lnTo>
                    <a:pt x="1022" y="314"/>
                  </a:lnTo>
                  <a:cubicBezTo>
                    <a:pt x="1022" y="188"/>
                    <a:pt x="772" y="63"/>
                    <a:pt x="501" y="43"/>
                  </a:cubicBezTo>
                  <a:cubicBezTo>
                    <a:pt x="209" y="0"/>
                    <a:pt x="0" y="84"/>
                    <a:pt x="0" y="230"/>
                  </a:cubicBezTo>
                  <a:cubicBezTo>
                    <a:pt x="21" y="355"/>
                    <a:pt x="250" y="480"/>
                    <a:pt x="521" y="522"/>
                  </a:cubicBezTo>
                  <a:cubicBezTo>
                    <a:pt x="814" y="543"/>
                    <a:pt x="1022" y="460"/>
                    <a:pt x="1022" y="314"/>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5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591" name="Freeform 590"/>
            <p:cNvSpPr>
              <a:spLocks noChangeArrowheads="1"/>
            </p:cNvSpPr>
            <p:nvPr/>
          </p:nvSpPr>
          <p:spPr bwMode="auto">
            <a:xfrm>
              <a:off x="4855" y="1225"/>
              <a:ext cx="236" cy="137"/>
            </a:xfrm>
            <a:custGeom>
              <a:avLst/>
              <a:gdLst>
                <a:gd name="T0" fmla="*/ 0 w 1044"/>
                <a:gd name="T1" fmla="*/ 0 h 606"/>
                <a:gd name="T2" fmla="*/ 0 w 1044"/>
                <a:gd name="T3" fmla="*/ 0 h 606"/>
                <a:gd name="T4" fmla="*/ 521 w 1044"/>
                <a:gd name="T5" fmla="*/ 292 h 606"/>
                <a:gd name="T6" fmla="*/ 1022 w 1044"/>
                <a:gd name="T7" fmla="*/ 84 h 606"/>
                <a:gd name="T8" fmla="*/ 1043 w 1044"/>
                <a:gd name="T9" fmla="*/ 375 h 606"/>
                <a:gd name="T10" fmla="*/ 543 w 1044"/>
                <a:gd name="T11" fmla="*/ 584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92"/>
                  </a:cubicBezTo>
                  <a:cubicBezTo>
                    <a:pt x="814" y="313"/>
                    <a:pt x="1022" y="230"/>
                    <a:pt x="1022" y="84"/>
                  </a:cubicBezTo>
                  <a:cubicBezTo>
                    <a:pt x="1043" y="375"/>
                    <a:pt x="1043" y="375"/>
                    <a:pt x="1043" y="375"/>
                  </a:cubicBezTo>
                  <a:cubicBezTo>
                    <a:pt x="1043" y="521"/>
                    <a:pt x="814" y="605"/>
                    <a:pt x="543" y="584"/>
                  </a:cubicBezTo>
                  <a:cubicBezTo>
                    <a:pt x="271" y="542"/>
                    <a:pt x="21" y="417"/>
                    <a:pt x="21"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6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592" name="Freeform 591"/>
            <p:cNvSpPr>
              <a:spLocks noChangeArrowheads="1"/>
            </p:cNvSpPr>
            <p:nvPr/>
          </p:nvSpPr>
          <p:spPr bwMode="auto">
            <a:xfrm>
              <a:off x="4808" y="876"/>
              <a:ext cx="230" cy="121"/>
            </a:xfrm>
            <a:custGeom>
              <a:avLst/>
              <a:gdLst>
                <a:gd name="T0" fmla="*/ 1022 w 1023"/>
                <a:gd name="T1" fmla="*/ 313 h 544"/>
                <a:gd name="T2" fmla="*/ 1022 w 1023"/>
                <a:gd name="T3" fmla="*/ 313 h 544"/>
                <a:gd name="T4" fmla="*/ 500 w 1023"/>
                <a:gd name="T5" fmla="*/ 21 h 544"/>
                <a:gd name="T6" fmla="*/ 0 w 1023"/>
                <a:gd name="T7" fmla="*/ 209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22" y="188"/>
                    <a:pt x="771" y="63"/>
                    <a:pt x="500" y="21"/>
                  </a:cubicBezTo>
                  <a:cubicBezTo>
                    <a:pt x="208" y="0"/>
                    <a:pt x="0" y="84"/>
                    <a:pt x="0" y="209"/>
                  </a:cubicBezTo>
                  <a:cubicBezTo>
                    <a:pt x="20" y="355"/>
                    <a:pt x="250" y="480"/>
                    <a:pt x="521" y="501"/>
                  </a:cubicBezTo>
                  <a:cubicBezTo>
                    <a:pt x="813" y="543"/>
                    <a:pt x="1022" y="439"/>
                    <a:pt x="1022"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5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593" name="Freeform 592"/>
            <p:cNvSpPr>
              <a:spLocks noChangeArrowheads="1"/>
            </p:cNvSpPr>
            <p:nvPr/>
          </p:nvSpPr>
          <p:spPr bwMode="auto">
            <a:xfrm>
              <a:off x="4808" y="923"/>
              <a:ext cx="236" cy="141"/>
            </a:xfrm>
            <a:custGeom>
              <a:avLst/>
              <a:gdLst>
                <a:gd name="T0" fmla="*/ 0 w 1043"/>
                <a:gd name="T1" fmla="*/ 0 h 627"/>
                <a:gd name="T2" fmla="*/ 0 w 1043"/>
                <a:gd name="T3" fmla="*/ 0 h 627"/>
                <a:gd name="T4" fmla="*/ 521 w 1043"/>
                <a:gd name="T5" fmla="*/ 292 h 627"/>
                <a:gd name="T6" fmla="*/ 1022 w 1043"/>
                <a:gd name="T7" fmla="*/ 104 h 627"/>
                <a:gd name="T8" fmla="*/ 1042 w 1043"/>
                <a:gd name="T9" fmla="*/ 397 h 627"/>
                <a:gd name="T10" fmla="*/ 542 w 1043"/>
                <a:gd name="T11" fmla="*/ 584 h 627"/>
                <a:gd name="T12" fmla="*/ 20 w 1043"/>
                <a:gd name="T13" fmla="*/ 292 h 627"/>
                <a:gd name="T14" fmla="*/ 0 w 1043"/>
                <a:gd name="T15" fmla="*/ 0 h 6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3" h="627">
                  <a:moveTo>
                    <a:pt x="0" y="0"/>
                  </a:moveTo>
                  <a:lnTo>
                    <a:pt x="0" y="0"/>
                  </a:lnTo>
                  <a:cubicBezTo>
                    <a:pt x="20" y="146"/>
                    <a:pt x="250" y="271"/>
                    <a:pt x="521" y="292"/>
                  </a:cubicBezTo>
                  <a:cubicBezTo>
                    <a:pt x="813" y="334"/>
                    <a:pt x="1022" y="230"/>
                    <a:pt x="1022" y="104"/>
                  </a:cubicBezTo>
                  <a:cubicBezTo>
                    <a:pt x="1042" y="397"/>
                    <a:pt x="1042" y="397"/>
                    <a:pt x="1042" y="397"/>
                  </a:cubicBezTo>
                  <a:cubicBezTo>
                    <a:pt x="1042" y="521"/>
                    <a:pt x="813" y="626"/>
                    <a:pt x="542" y="584"/>
                  </a:cubicBezTo>
                  <a:cubicBezTo>
                    <a:pt x="271" y="563"/>
                    <a:pt x="20" y="438"/>
                    <a:pt x="20"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6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594" name="Freeform 593"/>
            <p:cNvSpPr>
              <a:spLocks noChangeArrowheads="1"/>
            </p:cNvSpPr>
            <p:nvPr/>
          </p:nvSpPr>
          <p:spPr bwMode="auto">
            <a:xfrm>
              <a:off x="5162" y="1056"/>
              <a:ext cx="232" cy="117"/>
            </a:xfrm>
            <a:custGeom>
              <a:avLst/>
              <a:gdLst>
                <a:gd name="T0" fmla="*/ 1022 w 1023"/>
                <a:gd name="T1" fmla="*/ 313 h 522"/>
                <a:gd name="T2" fmla="*/ 1022 w 1023"/>
                <a:gd name="T3" fmla="*/ 313 h 522"/>
                <a:gd name="T4" fmla="*/ 500 w 1023"/>
                <a:gd name="T5" fmla="*/ 21 h 522"/>
                <a:gd name="T6" fmla="*/ 0 w 1023"/>
                <a:gd name="T7" fmla="*/ 208 h 522"/>
                <a:gd name="T8" fmla="*/ 522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67"/>
                    <a:pt x="772" y="42"/>
                    <a:pt x="500" y="21"/>
                  </a:cubicBezTo>
                  <a:cubicBezTo>
                    <a:pt x="209" y="0"/>
                    <a:pt x="0" y="84"/>
                    <a:pt x="0" y="208"/>
                  </a:cubicBezTo>
                  <a:cubicBezTo>
                    <a:pt x="21" y="355"/>
                    <a:pt x="250" y="480"/>
                    <a:pt x="522" y="501"/>
                  </a:cubicBezTo>
                  <a:cubicBezTo>
                    <a:pt x="813" y="521"/>
                    <a:pt x="1022" y="438"/>
                    <a:pt x="1022"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7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595" name="Freeform 594"/>
            <p:cNvSpPr>
              <a:spLocks noChangeArrowheads="1"/>
            </p:cNvSpPr>
            <p:nvPr/>
          </p:nvSpPr>
          <p:spPr bwMode="auto">
            <a:xfrm>
              <a:off x="5162" y="1102"/>
              <a:ext cx="236" cy="137"/>
            </a:xfrm>
            <a:custGeom>
              <a:avLst/>
              <a:gdLst>
                <a:gd name="T0" fmla="*/ 0 w 1044"/>
                <a:gd name="T1" fmla="*/ 0 h 607"/>
                <a:gd name="T2" fmla="*/ 0 w 1044"/>
                <a:gd name="T3" fmla="*/ 0 h 607"/>
                <a:gd name="T4" fmla="*/ 522 w 1044"/>
                <a:gd name="T5" fmla="*/ 293 h 607"/>
                <a:gd name="T6" fmla="*/ 1022 w 1044"/>
                <a:gd name="T7" fmla="*/ 105 h 607"/>
                <a:gd name="T8" fmla="*/ 1022 w 1044"/>
                <a:gd name="T9" fmla="*/ 397 h 607"/>
                <a:gd name="T10" fmla="*/ 542 w 1044"/>
                <a:gd name="T11" fmla="*/ 584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7"/>
                    <a:pt x="250" y="272"/>
                    <a:pt x="522" y="293"/>
                  </a:cubicBezTo>
                  <a:cubicBezTo>
                    <a:pt x="813" y="313"/>
                    <a:pt x="1022" y="230"/>
                    <a:pt x="1022" y="105"/>
                  </a:cubicBezTo>
                  <a:cubicBezTo>
                    <a:pt x="1022" y="397"/>
                    <a:pt x="1022" y="397"/>
                    <a:pt x="1022" y="397"/>
                  </a:cubicBezTo>
                  <a:cubicBezTo>
                    <a:pt x="1043" y="522"/>
                    <a:pt x="813" y="606"/>
                    <a:pt x="542" y="584"/>
                  </a:cubicBezTo>
                  <a:cubicBezTo>
                    <a:pt x="250" y="564"/>
                    <a:pt x="21" y="439"/>
                    <a:pt x="21" y="293"/>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6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grpSp>
      <p:grpSp>
        <p:nvGrpSpPr>
          <p:cNvPr id="556" name="Group 204"/>
          <p:cNvGrpSpPr>
            <a:grpSpLocks/>
          </p:cNvGrpSpPr>
          <p:nvPr/>
        </p:nvGrpSpPr>
        <p:grpSpPr bwMode="auto">
          <a:xfrm>
            <a:off x="4112253" y="2435762"/>
            <a:ext cx="1497549" cy="1091230"/>
            <a:chOff x="3658" y="852"/>
            <a:chExt cx="1986" cy="1447"/>
          </a:xfrm>
        </p:grpSpPr>
        <p:sp>
          <p:nvSpPr>
            <p:cNvPr id="557" name="Freeform 556"/>
            <p:cNvSpPr>
              <a:spLocks noChangeArrowheads="1"/>
            </p:cNvSpPr>
            <p:nvPr/>
          </p:nvSpPr>
          <p:spPr bwMode="auto">
            <a:xfrm>
              <a:off x="3658" y="1419"/>
              <a:ext cx="662" cy="880"/>
            </a:xfrm>
            <a:custGeom>
              <a:avLst/>
              <a:gdLst>
                <a:gd name="T0" fmla="*/ 2921 w 2922"/>
                <a:gd name="T1" fmla="*/ 3879 h 3880"/>
                <a:gd name="T2" fmla="*/ 0 w 2922"/>
                <a:gd name="T3" fmla="*/ 2629 h 3880"/>
                <a:gd name="T4" fmla="*/ 0 w 2922"/>
                <a:gd name="T5" fmla="*/ 0 h 3880"/>
                <a:gd name="T6" fmla="*/ 2921 w 2922"/>
                <a:gd name="T7" fmla="*/ 1251 h 3880"/>
                <a:gd name="T8" fmla="*/ 2921 w 2922"/>
                <a:gd name="T9" fmla="*/ 3879 h 3880"/>
              </a:gdLst>
              <a:ahLst/>
              <a:cxnLst>
                <a:cxn ang="0">
                  <a:pos x="T0" y="T1"/>
                </a:cxn>
                <a:cxn ang="0">
                  <a:pos x="T2" y="T3"/>
                </a:cxn>
                <a:cxn ang="0">
                  <a:pos x="T4" y="T5"/>
                </a:cxn>
                <a:cxn ang="0">
                  <a:pos x="T6" y="T7"/>
                </a:cxn>
                <a:cxn ang="0">
                  <a:pos x="T8" y="T9"/>
                </a:cxn>
              </a:cxnLst>
              <a:rect l="0" t="0" r="r" b="b"/>
              <a:pathLst>
                <a:path w="2922" h="3880">
                  <a:moveTo>
                    <a:pt x="2921" y="3879"/>
                  </a:moveTo>
                  <a:lnTo>
                    <a:pt x="0" y="2629"/>
                  </a:lnTo>
                  <a:lnTo>
                    <a:pt x="0" y="0"/>
                  </a:lnTo>
                  <a:lnTo>
                    <a:pt x="2921" y="1251"/>
                  </a:lnTo>
                  <a:lnTo>
                    <a:pt x="2921" y="3879"/>
                  </a:lnTo>
                </a:path>
              </a:pathLst>
            </a:custGeom>
            <a:gradFill flip="none" rotWithShape="1">
              <a:gsLst>
                <a:gs pos="0">
                  <a:schemeClr val="accent2">
                    <a:lumMod val="67000"/>
                  </a:schemeClr>
                </a:gs>
                <a:gs pos="48000">
                  <a:schemeClr val="accent2">
                    <a:lumMod val="97000"/>
                    <a:lumOff val="3000"/>
                  </a:schemeClr>
                </a:gs>
                <a:gs pos="100000">
                  <a:schemeClr val="accent2">
                    <a:lumMod val="60000"/>
                    <a:lumOff val="40000"/>
                  </a:schemeClr>
                </a:gs>
              </a:gsLst>
              <a:lin ang="16200000" scaled="1"/>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558" name="Freeform 557"/>
            <p:cNvSpPr>
              <a:spLocks noChangeArrowheads="1"/>
            </p:cNvSpPr>
            <p:nvPr/>
          </p:nvSpPr>
          <p:spPr bwMode="auto">
            <a:xfrm>
              <a:off x="4320" y="1133"/>
              <a:ext cx="1324" cy="1166"/>
            </a:xfrm>
            <a:custGeom>
              <a:avLst/>
              <a:gdLst>
                <a:gd name="T0" fmla="*/ 2920 w 5842"/>
                <a:gd name="T1" fmla="*/ 1272 h 5152"/>
                <a:gd name="T2" fmla="*/ 0 w 5842"/>
                <a:gd name="T3" fmla="*/ 2523 h 5152"/>
                <a:gd name="T4" fmla="*/ 0 w 5842"/>
                <a:gd name="T5" fmla="*/ 5151 h 5152"/>
                <a:gd name="T6" fmla="*/ 2920 w 5842"/>
                <a:gd name="T7" fmla="*/ 3901 h 5152"/>
                <a:gd name="T8" fmla="*/ 5841 w 5842"/>
                <a:gd name="T9" fmla="*/ 2649 h 5152"/>
                <a:gd name="T10" fmla="*/ 5841 w 5842"/>
                <a:gd name="T11" fmla="*/ 0 h 5152"/>
                <a:gd name="T12" fmla="*/ 2920 w 5842"/>
                <a:gd name="T13" fmla="*/ 1272 h 5152"/>
              </a:gdLst>
              <a:ahLst/>
              <a:cxnLst>
                <a:cxn ang="0">
                  <a:pos x="T0" y="T1"/>
                </a:cxn>
                <a:cxn ang="0">
                  <a:pos x="T2" y="T3"/>
                </a:cxn>
                <a:cxn ang="0">
                  <a:pos x="T4" y="T5"/>
                </a:cxn>
                <a:cxn ang="0">
                  <a:pos x="T6" y="T7"/>
                </a:cxn>
                <a:cxn ang="0">
                  <a:pos x="T8" y="T9"/>
                </a:cxn>
                <a:cxn ang="0">
                  <a:pos x="T10" y="T11"/>
                </a:cxn>
                <a:cxn ang="0">
                  <a:pos x="T12" y="T13"/>
                </a:cxn>
              </a:cxnLst>
              <a:rect l="0" t="0" r="r" b="b"/>
              <a:pathLst>
                <a:path w="5842" h="5152">
                  <a:moveTo>
                    <a:pt x="2920" y="1272"/>
                  </a:moveTo>
                  <a:lnTo>
                    <a:pt x="0" y="2523"/>
                  </a:lnTo>
                  <a:lnTo>
                    <a:pt x="0" y="5151"/>
                  </a:lnTo>
                  <a:lnTo>
                    <a:pt x="2920" y="3901"/>
                  </a:lnTo>
                  <a:lnTo>
                    <a:pt x="5841" y="2649"/>
                  </a:lnTo>
                  <a:lnTo>
                    <a:pt x="5841" y="0"/>
                  </a:lnTo>
                  <a:lnTo>
                    <a:pt x="2920" y="1272"/>
                  </a:lnTo>
                </a:path>
              </a:pathLst>
            </a:custGeom>
            <a:gradFill flip="none" rotWithShape="1">
              <a:gsLst>
                <a:gs pos="0">
                  <a:schemeClr val="accent2">
                    <a:lumMod val="89000"/>
                  </a:schemeClr>
                </a:gs>
                <a:gs pos="23000">
                  <a:schemeClr val="accent2">
                    <a:lumMod val="89000"/>
                  </a:schemeClr>
                </a:gs>
                <a:gs pos="69000">
                  <a:schemeClr val="accent2">
                    <a:lumMod val="75000"/>
                  </a:schemeClr>
                </a:gs>
                <a:gs pos="97000">
                  <a:schemeClr val="accent2">
                    <a:lumMod val="70000"/>
                  </a:schemeClr>
                </a:gs>
              </a:gsLst>
              <a:path path="circle">
                <a:fillToRect l="50000" t="50000" r="50000" b="5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a:bodyPr>
            <a:lstStyle/>
            <a:p>
              <a:pPr eaLnBrk="1">
                <a:lnSpc>
                  <a:spcPct val="93000"/>
                </a:lnSpc>
                <a:buClr>
                  <a:srgbClr val="000000"/>
                </a:buClr>
                <a:buSzPct val="100000"/>
                <a:buFont typeface="Times New Roman" charset="0"/>
                <a:buNone/>
                <a:defRPr/>
              </a:pPr>
              <a:endParaRPr lang="en-US" dirty="0">
                <a:ea typeface="+mn-ea"/>
                <a:cs typeface="+mn-cs"/>
              </a:endParaRPr>
            </a:p>
          </p:txBody>
        </p:sp>
        <p:sp>
          <p:nvSpPr>
            <p:cNvPr id="559" name="Freeform 558"/>
            <p:cNvSpPr>
              <a:spLocks noChangeArrowheads="1"/>
            </p:cNvSpPr>
            <p:nvPr/>
          </p:nvSpPr>
          <p:spPr bwMode="auto">
            <a:xfrm>
              <a:off x="3658" y="852"/>
              <a:ext cx="1986" cy="856"/>
            </a:xfrm>
            <a:custGeom>
              <a:avLst/>
              <a:gdLst>
                <a:gd name="T0" fmla="*/ 5841 w 8763"/>
                <a:gd name="T1" fmla="*/ 0 h 3776"/>
                <a:gd name="T2" fmla="*/ 2921 w 8763"/>
                <a:gd name="T3" fmla="*/ 1252 h 3776"/>
                <a:gd name="T4" fmla="*/ 0 w 8763"/>
                <a:gd name="T5" fmla="*/ 2524 h 3776"/>
                <a:gd name="T6" fmla="*/ 2921 w 8763"/>
                <a:gd name="T7" fmla="*/ 3775 h 3776"/>
                <a:gd name="T8" fmla="*/ 5841 w 8763"/>
                <a:gd name="T9" fmla="*/ 2524 h 3776"/>
                <a:gd name="T10" fmla="*/ 8762 w 8763"/>
                <a:gd name="T11" fmla="*/ 1252 h 3776"/>
                <a:gd name="T12" fmla="*/ 5841 w 8763"/>
                <a:gd name="T13" fmla="*/ 0 h 3776"/>
              </a:gdLst>
              <a:ahLst/>
              <a:cxnLst>
                <a:cxn ang="0">
                  <a:pos x="T0" y="T1"/>
                </a:cxn>
                <a:cxn ang="0">
                  <a:pos x="T2" y="T3"/>
                </a:cxn>
                <a:cxn ang="0">
                  <a:pos x="T4" y="T5"/>
                </a:cxn>
                <a:cxn ang="0">
                  <a:pos x="T6" y="T7"/>
                </a:cxn>
                <a:cxn ang="0">
                  <a:pos x="T8" y="T9"/>
                </a:cxn>
                <a:cxn ang="0">
                  <a:pos x="T10" y="T11"/>
                </a:cxn>
                <a:cxn ang="0">
                  <a:pos x="T12" y="T13"/>
                </a:cxn>
              </a:cxnLst>
              <a:rect l="0" t="0" r="r" b="b"/>
              <a:pathLst>
                <a:path w="8763" h="3776">
                  <a:moveTo>
                    <a:pt x="5841" y="0"/>
                  </a:moveTo>
                  <a:lnTo>
                    <a:pt x="2921" y="1252"/>
                  </a:lnTo>
                  <a:lnTo>
                    <a:pt x="0" y="2524"/>
                  </a:lnTo>
                  <a:lnTo>
                    <a:pt x="2921" y="3775"/>
                  </a:lnTo>
                  <a:lnTo>
                    <a:pt x="5841" y="2524"/>
                  </a:lnTo>
                  <a:lnTo>
                    <a:pt x="8762" y="1252"/>
                  </a:lnTo>
                  <a:lnTo>
                    <a:pt x="5841" y="0"/>
                  </a:lnTo>
                </a:path>
              </a:pathLst>
            </a:custGeom>
            <a:gradFill flip="none" rotWithShape="1">
              <a:gsLst>
                <a:gs pos="0">
                  <a:schemeClr val="accent2">
                    <a:lumMod val="5000"/>
                    <a:lumOff val="95000"/>
                  </a:schemeClr>
                </a:gs>
                <a:gs pos="74000">
                  <a:schemeClr val="accent2">
                    <a:lumMod val="45000"/>
                    <a:lumOff val="55000"/>
                  </a:schemeClr>
                </a:gs>
                <a:gs pos="83000">
                  <a:schemeClr val="accent2">
                    <a:lumMod val="45000"/>
                    <a:lumOff val="55000"/>
                  </a:schemeClr>
                </a:gs>
                <a:gs pos="100000">
                  <a:schemeClr val="accent2">
                    <a:lumMod val="30000"/>
                    <a:lumOff val="70000"/>
                  </a:schemeClr>
                </a:gs>
              </a:gsLst>
              <a:lin ang="5400000" scaled="1"/>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560" name="Freeform 559"/>
            <p:cNvSpPr>
              <a:spLocks noChangeArrowheads="1"/>
            </p:cNvSpPr>
            <p:nvPr/>
          </p:nvSpPr>
          <p:spPr bwMode="auto">
            <a:xfrm>
              <a:off x="3872" y="1246"/>
              <a:ext cx="234" cy="121"/>
            </a:xfrm>
            <a:custGeom>
              <a:avLst/>
              <a:gdLst>
                <a:gd name="T0" fmla="*/ 1022 w 1044"/>
                <a:gd name="T1" fmla="*/ 333 h 543"/>
                <a:gd name="T2" fmla="*/ 1022 w 1044"/>
                <a:gd name="T3" fmla="*/ 333 h 543"/>
                <a:gd name="T4" fmla="*/ 500 w 1044"/>
                <a:gd name="T5" fmla="*/ 41 h 543"/>
                <a:gd name="T6" fmla="*/ 20 w 1044"/>
                <a:gd name="T7" fmla="*/ 229 h 543"/>
                <a:gd name="T8" fmla="*/ 542 w 1044"/>
                <a:gd name="T9" fmla="*/ 521 h 543"/>
                <a:gd name="T10" fmla="*/ 1022 w 1044"/>
                <a:gd name="T11" fmla="*/ 333 h 543"/>
              </a:gdLst>
              <a:ahLst/>
              <a:cxnLst>
                <a:cxn ang="0">
                  <a:pos x="T0" y="T1"/>
                </a:cxn>
                <a:cxn ang="0">
                  <a:pos x="T2" y="T3"/>
                </a:cxn>
                <a:cxn ang="0">
                  <a:pos x="T4" y="T5"/>
                </a:cxn>
                <a:cxn ang="0">
                  <a:pos x="T6" y="T7"/>
                </a:cxn>
                <a:cxn ang="0">
                  <a:pos x="T8" y="T9"/>
                </a:cxn>
                <a:cxn ang="0">
                  <a:pos x="T10" y="T11"/>
                </a:cxn>
              </a:cxnLst>
              <a:rect l="0" t="0" r="r" b="b"/>
              <a:pathLst>
                <a:path w="1044" h="543">
                  <a:moveTo>
                    <a:pt x="1022" y="333"/>
                  </a:moveTo>
                  <a:lnTo>
                    <a:pt x="1022" y="333"/>
                  </a:lnTo>
                  <a:cubicBezTo>
                    <a:pt x="1022" y="187"/>
                    <a:pt x="793" y="62"/>
                    <a:pt x="500" y="41"/>
                  </a:cubicBezTo>
                  <a:cubicBezTo>
                    <a:pt x="229" y="0"/>
                    <a:pt x="0" y="104"/>
                    <a:pt x="20" y="229"/>
                  </a:cubicBezTo>
                  <a:cubicBezTo>
                    <a:pt x="20" y="354"/>
                    <a:pt x="250" y="479"/>
                    <a:pt x="542" y="521"/>
                  </a:cubicBezTo>
                  <a:cubicBezTo>
                    <a:pt x="813" y="542"/>
                    <a:pt x="1043" y="458"/>
                    <a:pt x="1022" y="33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5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561" name="Freeform 560"/>
            <p:cNvSpPr>
              <a:spLocks noChangeArrowheads="1"/>
            </p:cNvSpPr>
            <p:nvPr/>
          </p:nvSpPr>
          <p:spPr bwMode="auto">
            <a:xfrm>
              <a:off x="3876" y="1298"/>
              <a:ext cx="230" cy="135"/>
            </a:xfrm>
            <a:custGeom>
              <a:avLst/>
              <a:gdLst>
                <a:gd name="T0" fmla="*/ 0 w 1024"/>
                <a:gd name="T1" fmla="*/ 0 h 606"/>
                <a:gd name="T2" fmla="*/ 0 w 1024"/>
                <a:gd name="T3" fmla="*/ 0 h 606"/>
                <a:gd name="T4" fmla="*/ 522 w 1024"/>
                <a:gd name="T5" fmla="*/ 292 h 606"/>
                <a:gd name="T6" fmla="*/ 1002 w 1024"/>
                <a:gd name="T7" fmla="*/ 104 h 606"/>
                <a:gd name="T8" fmla="*/ 1023 w 1024"/>
                <a:gd name="T9" fmla="*/ 396 h 606"/>
                <a:gd name="T10" fmla="*/ 522 w 1024"/>
                <a:gd name="T11" fmla="*/ 584 h 606"/>
                <a:gd name="T12" fmla="*/ 0 w 1024"/>
                <a:gd name="T13" fmla="*/ 292 h 606"/>
                <a:gd name="T14" fmla="*/ 0 w 102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4" h="606">
                  <a:moveTo>
                    <a:pt x="0" y="0"/>
                  </a:moveTo>
                  <a:lnTo>
                    <a:pt x="0" y="0"/>
                  </a:lnTo>
                  <a:cubicBezTo>
                    <a:pt x="0" y="125"/>
                    <a:pt x="230" y="250"/>
                    <a:pt x="522" y="292"/>
                  </a:cubicBezTo>
                  <a:cubicBezTo>
                    <a:pt x="793" y="313"/>
                    <a:pt x="1023" y="229"/>
                    <a:pt x="1002" y="104"/>
                  </a:cubicBezTo>
                  <a:cubicBezTo>
                    <a:pt x="1023" y="396"/>
                    <a:pt x="1023" y="396"/>
                    <a:pt x="1023" y="396"/>
                  </a:cubicBezTo>
                  <a:cubicBezTo>
                    <a:pt x="1023" y="521"/>
                    <a:pt x="814" y="605"/>
                    <a:pt x="522" y="584"/>
                  </a:cubicBezTo>
                  <a:cubicBezTo>
                    <a:pt x="251" y="563"/>
                    <a:pt x="22" y="417"/>
                    <a:pt x="0"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6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562" name="Freeform 561"/>
            <p:cNvSpPr>
              <a:spLocks noChangeArrowheads="1"/>
            </p:cNvSpPr>
            <p:nvPr/>
          </p:nvSpPr>
          <p:spPr bwMode="auto">
            <a:xfrm>
              <a:off x="4225" y="1423"/>
              <a:ext cx="236" cy="123"/>
            </a:xfrm>
            <a:custGeom>
              <a:avLst/>
              <a:gdLst>
                <a:gd name="T0" fmla="*/ 1022 w 1044"/>
                <a:gd name="T1" fmla="*/ 313 h 544"/>
                <a:gd name="T2" fmla="*/ 1022 w 1044"/>
                <a:gd name="T3" fmla="*/ 313 h 544"/>
                <a:gd name="T4" fmla="*/ 501 w 1044"/>
                <a:gd name="T5" fmla="*/ 21 h 544"/>
                <a:gd name="T6" fmla="*/ 21 w 1044"/>
                <a:gd name="T7" fmla="*/ 230 h 544"/>
                <a:gd name="T8" fmla="*/ 542 w 1044"/>
                <a:gd name="T9" fmla="*/ 522 h 544"/>
                <a:gd name="T10" fmla="*/ 1022 w 1044"/>
                <a:gd name="T11" fmla="*/ 313 h 544"/>
              </a:gdLst>
              <a:ahLst/>
              <a:cxnLst>
                <a:cxn ang="0">
                  <a:pos x="T0" y="T1"/>
                </a:cxn>
                <a:cxn ang="0">
                  <a:pos x="T2" y="T3"/>
                </a:cxn>
                <a:cxn ang="0">
                  <a:pos x="T4" y="T5"/>
                </a:cxn>
                <a:cxn ang="0">
                  <a:pos x="T6" y="T7"/>
                </a:cxn>
                <a:cxn ang="0">
                  <a:pos x="T8" y="T9"/>
                </a:cxn>
                <a:cxn ang="0">
                  <a:pos x="T10" y="T11"/>
                </a:cxn>
              </a:cxnLst>
              <a:rect l="0" t="0" r="r" b="b"/>
              <a:pathLst>
                <a:path w="1044" h="544">
                  <a:moveTo>
                    <a:pt x="1022" y="313"/>
                  </a:moveTo>
                  <a:lnTo>
                    <a:pt x="1022" y="313"/>
                  </a:lnTo>
                  <a:cubicBezTo>
                    <a:pt x="1022" y="188"/>
                    <a:pt x="793" y="63"/>
                    <a:pt x="501" y="21"/>
                  </a:cubicBezTo>
                  <a:cubicBezTo>
                    <a:pt x="230" y="0"/>
                    <a:pt x="0" y="83"/>
                    <a:pt x="21" y="230"/>
                  </a:cubicBezTo>
                  <a:cubicBezTo>
                    <a:pt x="21" y="355"/>
                    <a:pt x="251" y="480"/>
                    <a:pt x="542" y="522"/>
                  </a:cubicBezTo>
                  <a:cubicBezTo>
                    <a:pt x="814" y="543"/>
                    <a:pt x="1043" y="459"/>
                    <a:pt x="1022"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5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563" name="Freeform 562"/>
            <p:cNvSpPr>
              <a:spLocks noChangeArrowheads="1"/>
            </p:cNvSpPr>
            <p:nvPr/>
          </p:nvSpPr>
          <p:spPr bwMode="auto">
            <a:xfrm>
              <a:off x="4229" y="1478"/>
              <a:ext cx="232" cy="135"/>
            </a:xfrm>
            <a:custGeom>
              <a:avLst/>
              <a:gdLst>
                <a:gd name="T0" fmla="*/ 0 w 1023"/>
                <a:gd name="T1" fmla="*/ 0 h 605"/>
                <a:gd name="T2" fmla="*/ 0 w 1023"/>
                <a:gd name="T3" fmla="*/ 0 h 605"/>
                <a:gd name="T4" fmla="*/ 521 w 1023"/>
                <a:gd name="T5" fmla="*/ 292 h 605"/>
                <a:gd name="T6" fmla="*/ 1001 w 1023"/>
                <a:gd name="T7" fmla="*/ 83 h 605"/>
                <a:gd name="T8" fmla="*/ 1022 w 1023"/>
                <a:gd name="T9" fmla="*/ 375 h 605"/>
                <a:gd name="T10" fmla="*/ 521 w 1023"/>
                <a:gd name="T11" fmla="*/ 584 h 605"/>
                <a:gd name="T12" fmla="*/ 0 w 1023"/>
                <a:gd name="T13" fmla="*/ 292 h 605"/>
                <a:gd name="T14" fmla="*/ 0 w 1023"/>
                <a:gd name="T15" fmla="*/ 0 h 6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3" h="605">
                  <a:moveTo>
                    <a:pt x="0" y="0"/>
                  </a:moveTo>
                  <a:lnTo>
                    <a:pt x="0" y="0"/>
                  </a:lnTo>
                  <a:cubicBezTo>
                    <a:pt x="0" y="125"/>
                    <a:pt x="230" y="250"/>
                    <a:pt x="521" y="292"/>
                  </a:cubicBezTo>
                  <a:cubicBezTo>
                    <a:pt x="793" y="313"/>
                    <a:pt x="1022" y="229"/>
                    <a:pt x="1001" y="83"/>
                  </a:cubicBezTo>
                  <a:cubicBezTo>
                    <a:pt x="1022" y="375"/>
                    <a:pt x="1022" y="375"/>
                    <a:pt x="1022" y="375"/>
                  </a:cubicBezTo>
                  <a:cubicBezTo>
                    <a:pt x="1022" y="521"/>
                    <a:pt x="814" y="604"/>
                    <a:pt x="521" y="584"/>
                  </a:cubicBezTo>
                  <a:cubicBezTo>
                    <a:pt x="250" y="542"/>
                    <a:pt x="21" y="417"/>
                    <a:pt x="0"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6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564" name="Freeform 563"/>
            <p:cNvSpPr>
              <a:spLocks noChangeArrowheads="1"/>
            </p:cNvSpPr>
            <p:nvPr/>
          </p:nvSpPr>
          <p:spPr bwMode="auto">
            <a:xfrm>
              <a:off x="4183" y="1122"/>
              <a:ext cx="232" cy="121"/>
            </a:xfrm>
            <a:custGeom>
              <a:avLst/>
              <a:gdLst>
                <a:gd name="T0" fmla="*/ 1022 w 1023"/>
                <a:gd name="T1" fmla="*/ 313 h 544"/>
                <a:gd name="T2" fmla="*/ 1022 w 1023"/>
                <a:gd name="T3" fmla="*/ 313 h 544"/>
                <a:gd name="T4" fmla="*/ 501 w 1023"/>
                <a:gd name="T5" fmla="*/ 21 h 544"/>
                <a:gd name="T6" fmla="*/ 0 w 1023"/>
                <a:gd name="T7" fmla="*/ 229 h 544"/>
                <a:gd name="T8" fmla="*/ 521 w 1023"/>
                <a:gd name="T9" fmla="*/ 500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1"/>
                  </a:cubicBezTo>
                  <a:cubicBezTo>
                    <a:pt x="208" y="0"/>
                    <a:pt x="0" y="83"/>
                    <a:pt x="0" y="229"/>
                  </a:cubicBezTo>
                  <a:cubicBezTo>
                    <a:pt x="0" y="355"/>
                    <a:pt x="250" y="480"/>
                    <a:pt x="521" y="500"/>
                  </a:cubicBezTo>
                  <a:cubicBezTo>
                    <a:pt x="813" y="543"/>
                    <a:pt x="1022" y="459"/>
                    <a:pt x="1022"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5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565" name="Freeform 564"/>
            <p:cNvSpPr>
              <a:spLocks noChangeArrowheads="1"/>
            </p:cNvSpPr>
            <p:nvPr/>
          </p:nvSpPr>
          <p:spPr bwMode="auto">
            <a:xfrm>
              <a:off x="4183" y="1175"/>
              <a:ext cx="236" cy="135"/>
            </a:xfrm>
            <a:custGeom>
              <a:avLst/>
              <a:gdLst>
                <a:gd name="T0" fmla="*/ 0 w 1044"/>
                <a:gd name="T1" fmla="*/ 0 h 606"/>
                <a:gd name="T2" fmla="*/ 0 w 1044"/>
                <a:gd name="T3" fmla="*/ 0 h 606"/>
                <a:gd name="T4" fmla="*/ 521 w 1044"/>
                <a:gd name="T5" fmla="*/ 271 h 606"/>
                <a:gd name="T6" fmla="*/ 1022 w 1044"/>
                <a:gd name="T7" fmla="*/ 84 h 606"/>
                <a:gd name="T8" fmla="*/ 1022 w 1044"/>
                <a:gd name="T9" fmla="*/ 376 h 606"/>
                <a:gd name="T10" fmla="*/ 542 w 1044"/>
                <a:gd name="T11" fmla="*/ 564 h 606"/>
                <a:gd name="T12" fmla="*/ 21 w 1044"/>
                <a:gd name="T13" fmla="*/ 293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0" y="126"/>
                    <a:pt x="250" y="251"/>
                    <a:pt x="521" y="271"/>
                  </a:cubicBezTo>
                  <a:cubicBezTo>
                    <a:pt x="813" y="314"/>
                    <a:pt x="1022" y="230"/>
                    <a:pt x="1022" y="84"/>
                  </a:cubicBezTo>
                  <a:cubicBezTo>
                    <a:pt x="1022" y="376"/>
                    <a:pt x="1022" y="376"/>
                    <a:pt x="1022" y="376"/>
                  </a:cubicBezTo>
                  <a:cubicBezTo>
                    <a:pt x="1043" y="522"/>
                    <a:pt x="813" y="605"/>
                    <a:pt x="542" y="564"/>
                  </a:cubicBezTo>
                  <a:cubicBezTo>
                    <a:pt x="250" y="543"/>
                    <a:pt x="21" y="418"/>
                    <a:pt x="21" y="293"/>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6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566" name="Freeform 565"/>
            <p:cNvSpPr>
              <a:spLocks noChangeArrowheads="1"/>
            </p:cNvSpPr>
            <p:nvPr/>
          </p:nvSpPr>
          <p:spPr bwMode="auto">
            <a:xfrm>
              <a:off x="4534" y="1300"/>
              <a:ext cx="234" cy="117"/>
            </a:xfrm>
            <a:custGeom>
              <a:avLst/>
              <a:gdLst>
                <a:gd name="T0" fmla="*/ 1044 w 1045"/>
                <a:gd name="T1" fmla="*/ 313 h 522"/>
                <a:gd name="T2" fmla="*/ 1044 w 1045"/>
                <a:gd name="T3" fmla="*/ 313 h 522"/>
                <a:gd name="T4" fmla="*/ 501 w 1045"/>
                <a:gd name="T5" fmla="*/ 21 h 522"/>
                <a:gd name="T6" fmla="*/ 21 w 1045"/>
                <a:gd name="T7" fmla="*/ 208 h 522"/>
                <a:gd name="T8" fmla="*/ 543 w 1045"/>
                <a:gd name="T9" fmla="*/ 500 h 522"/>
                <a:gd name="T10" fmla="*/ 1044 w 1045"/>
                <a:gd name="T11" fmla="*/ 313 h 522"/>
              </a:gdLst>
              <a:ahLst/>
              <a:cxnLst>
                <a:cxn ang="0">
                  <a:pos x="T0" y="T1"/>
                </a:cxn>
                <a:cxn ang="0">
                  <a:pos x="T2" y="T3"/>
                </a:cxn>
                <a:cxn ang="0">
                  <a:pos x="T4" y="T5"/>
                </a:cxn>
                <a:cxn ang="0">
                  <a:pos x="T6" y="T7"/>
                </a:cxn>
                <a:cxn ang="0">
                  <a:pos x="T8" y="T9"/>
                </a:cxn>
                <a:cxn ang="0">
                  <a:pos x="T10" y="T11"/>
                </a:cxn>
              </a:cxnLst>
              <a:rect l="0" t="0" r="r" b="b"/>
              <a:pathLst>
                <a:path w="1045" h="522">
                  <a:moveTo>
                    <a:pt x="1044" y="313"/>
                  </a:moveTo>
                  <a:lnTo>
                    <a:pt x="1044" y="313"/>
                  </a:lnTo>
                  <a:cubicBezTo>
                    <a:pt x="1022" y="187"/>
                    <a:pt x="793" y="41"/>
                    <a:pt x="501" y="21"/>
                  </a:cubicBezTo>
                  <a:cubicBezTo>
                    <a:pt x="230" y="0"/>
                    <a:pt x="0" y="83"/>
                    <a:pt x="21" y="208"/>
                  </a:cubicBezTo>
                  <a:cubicBezTo>
                    <a:pt x="21" y="354"/>
                    <a:pt x="271" y="480"/>
                    <a:pt x="543" y="500"/>
                  </a:cubicBezTo>
                  <a:cubicBezTo>
                    <a:pt x="814" y="521"/>
                    <a:pt x="1044" y="438"/>
                    <a:pt x="1044"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7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567" name="Freeform 566"/>
            <p:cNvSpPr>
              <a:spLocks noChangeArrowheads="1"/>
            </p:cNvSpPr>
            <p:nvPr/>
          </p:nvSpPr>
          <p:spPr bwMode="auto">
            <a:xfrm>
              <a:off x="4538" y="1348"/>
              <a:ext cx="236" cy="137"/>
            </a:xfrm>
            <a:custGeom>
              <a:avLst/>
              <a:gdLst>
                <a:gd name="T0" fmla="*/ 0 w 1044"/>
                <a:gd name="T1" fmla="*/ 0 h 607"/>
                <a:gd name="T2" fmla="*/ 0 w 1044"/>
                <a:gd name="T3" fmla="*/ 0 h 607"/>
                <a:gd name="T4" fmla="*/ 522 w 1044"/>
                <a:gd name="T5" fmla="*/ 292 h 607"/>
                <a:gd name="T6" fmla="*/ 1023 w 1044"/>
                <a:gd name="T7" fmla="*/ 105 h 607"/>
                <a:gd name="T8" fmla="*/ 1023 w 1044"/>
                <a:gd name="T9" fmla="*/ 397 h 607"/>
                <a:gd name="T10" fmla="*/ 543 w 1044"/>
                <a:gd name="T11" fmla="*/ 584 h 607"/>
                <a:gd name="T12" fmla="*/ 0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6"/>
                    <a:pt x="250" y="272"/>
                    <a:pt x="522" y="292"/>
                  </a:cubicBezTo>
                  <a:cubicBezTo>
                    <a:pt x="793" y="313"/>
                    <a:pt x="1023" y="230"/>
                    <a:pt x="1023" y="105"/>
                  </a:cubicBezTo>
                  <a:cubicBezTo>
                    <a:pt x="1023" y="397"/>
                    <a:pt x="1023" y="397"/>
                    <a:pt x="1023" y="397"/>
                  </a:cubicBezTo>
                  <a:cubicBezTo>
                    <a:pt x="1043" y="522"/>
                    <a:pt x="814" y="606"/>
                    <a:pt x="543" y="584"/>
                  </a:cubicBezTo>
                  <a:cubicBezTo>
                    <a:pt x="250" y="564"/>
                    <a:pt x="21" y="439"/>
                    <a:pt x="0"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6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568" name="Freeform 567"/>
            <p:cNvSpPr>
              <a:spLocks noChangeArrowheads="1"/>
            </p:cNvSpPr>
            <p:nvPr/>
          </p:nvSpPr>
          <p:spPr bwMode="auto">
            <a:xfrm>
              <a:off x="4500" y="999"/>
              <a:ext cx="236" cy="117"/>
            </a:xfrm>
            <a:custGeom>
              <a:avLst/>
              <a:gdLst>
                <a:gd name="T0" fmla="*/ 1023 w 1044"/>
                <a:gd name="T1" fmla="*/ 313 h 522"/>
                <a:gd name="T2" fmla="*/ 1023 w 1044"/>
                <a:gd name="T3" fmla="*/ 313 h 522"/>
                <a:gd name="T4" fmla="*/ 501 w 1044"/>
                <a:gd name="T5" fmla="*/ 21 h 522"/>
                <a:gd name="T6" fmla="*/ 0 w 1044"/>
                <a:gd name="T7" fmla="*/ 208 h 522"/>
                <a:gd name="T8" fmla="*/ 543 w 1044"/>
                <a:gd name="T9" fmla="*/ 500 h 522"/>
                <a:gd name="T10" fmla="*/ 1023 w 1044"/>
                <a:gd name="T11" fmla="*/ 313 h 522"/>
              </a:gdLst>
              <a:ahLst/>
              <a:cxnLst>
                <a:cxn ang="0">
                  <a:pos x="T0" y="T1"/>
                </a:cxn>
                <a:cxn ang="0">
                  <a:pos x="T2" y="T3"/>
                </a:cxn>
                <a:cxn ang="0">
                  <a:pos x="T4" y="T5"/>
                </a:cxn>
                <a:cxn ang="0">
                  <a:pos x="T6" y="T7"/>
                </a:cxn>
                <a:cxn ang="0">
                  <a:pos x="T8" y="T9"/>
                </a:cxn>
                <a:cxn ang="0">
                  <a:pos x="T10" y="T11"/>
                </a:cxn>
              </a:cxnLst>
              <a:rect l="0" t="0" r="r" b="b"/>
              <a:pathLst>
                <a:path w="1044" h="522">
                  <a:moveTo>
                    <a:pt x="1023" y="313"/>
                  </a:moveTo>
                  <a:lnTo>
                    <a:pt x="1023" y="313"/>
                  </a:lnTo>
                  <a:cubicBezTo>
                    <a:pt x="1023" y="167"/>
                    <a:pt x="772" y="41"/>
                    <a:pt x="501" y="21"/>
                  </a:cubicBezTo>
                  <a:cubicBezTo>
                    <a:pt x="230" y="0"/>
                    <a:pt x="0" y="83"/>
                    <a:pt x="0" y="208"/>
                  </a:cubicBezTo>
                  <a:cubicBezTo>
                    <a:pt x="21" y="354"/>
                    <a:pt x="250" y="480"/>
                    <a:pt x="543" y="500"/>
                  </a:cubicBezTo>
                  <a:cubicBezTo>
                    <a:pt x="814" y="521"/>
                    <a:pt x="1043" y="438"/>
                    <a:pt x="1023"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7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569" name="Freeform 568"/>
            <p:cNvSpPr>
              <a:spLocks noChangeArrowheads="1"/>
            </p:cNvSpPr>
            <p:nvPr/>
          </p:nvSpPr>
          <p:spPr bwMode="auto">
            <a:xfrm>
              <a:off x="4500" y="1046"/>
              <a:ext cx="236" cy="137"/>
            </a:xfrm>
            <a:custGeom>
              <a:avLst/>
              <a:gdLst>
                <a:gd name="T0" fmla="*/ 0 w 1044"/>
                <a:gd name="T1" fmla="*/ 0 h 607"/>
                <a:gd name="T2" fmla="*/ 0 w 1044"/>
                <a:gd name="T3" fmla="*/ 0 h 607"/>
                <a:gd name="T4" fmla="*/ 543 w 1044"/>
                <a:gd name="T5" fmla="*/ 292 h 607"/>
                <a:gd name="T6" fmla="*/ 1023 w 1044"/>
                <a:gd name="T7" fmla="*/ 105 h 607"/>
                <a:gd name="T8" fmla="*/ 1043 w 1044"/>
                <a:gd name="T9" fmla="*/ 397 h 607"/>
                <a:gd name="T10" fmla="*/ 543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0" y="272"/>
                    <a:pt x="543" y="292"/>
                  </a:cubicBezTo>
                  <a:cubicBezTo>
                    <a:pt x="814" y="313"/>
                    <a:pt x="1043" y="230"/>
                    <a:pt x="1023" y="105"/>
                  </a:cubicBezTo>
                  <a:cubicBezTo>
                    <a:pt x="1043" y="397"/>
                    <a:pt x="1043" y="397"/>
                    <a:pt x="1043" y="397"/>
                  </a:cubicBezTo>
                  <a:cubicBezTo>
                    <a:pt x="1043" y="522"/>
                    <a:pt x="835" y="606"/>
                    <a:pt x="543" y="584"/>
                  </a:cubicBezTo>
                  <a:cubicBezTo>
                    <a:pt x="272" y="563"/>
                    <a:pt x="21" y="439"/>
                    <a:pt x="21"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6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570" name="Freeform 569"/>
            <p:cNvSpPr>
              <a:spLocks noChangeArrowheads="1"/>
            </p:cNvSpPr>
            <p:nvPr/>
          </p:nvSpPr>
          <p:spPr bwMode="auto">
            <a:xfrm>
              <a:off x="4855" y="1175"/>
              <a:ext cx="232" cy="121"/>
            </a:xfrm>
            <a:custGeom>
              <a:avLst/>
              <a:gdLst>
                <a:gd name="T0" fmla="*/ 1022 w 1023"/>
                <a:gd name="T1" fmla="*/ 314 h 544"/>
                <a:gd name="T2" fmla="*/ 1022 w 1023"/>
                <a:gd name="T3" fmla="*/ 314 h 544"/>
                <a:gd name="T4" fmla="*/ 501 w 1023"/>
                <a:gd name="T5" fmla="*/ 43 h 544"/>
                <a:gd name="T6" fmla="*/ 0 w 1023"/>
                <a:gd name="T7" fmla="*/ 230 h 544"/>
                <a:gd name="T8" fmla="*/ 521 w 1023"/>
                <a:gd name="T9" fmla="*/ 522 h 544"/>
                <a:gd name="T10" fmla="*/ 1022 w 1023"/>
                <a:gd name="T11" fmla="*/ 314 h 544"/>
              </a:gdLst>
              <a:ahLst/>
              <a:cxnLst>
                <a:cxn ang="0">
                  <a:pos x="T0" y="T1"/>
                </a:cxn>
                <a:cxn ang="0">
                  <a:pos x="T2" y="T3"/>
                </a:cxn>
                <a:cxn ang="0">
                  <a:pos x="T4" y="T5"/>
                </a:cxn>
                <a:cxn ang="0">
                  <a:pos x="T6" y="T7"/>
                </a:cxn>
                <a:cxn ang="0">
                  <a:pos x="T8" y="T9"/>
                </a:cxn>
                <a:cxn ang="0">
                  <a:pos x="T10" y="T11"/>
                </a:cxn>
              </a:cxnLst>
              <a:rect l="0" t="0" r="r" b="b"/>
              <a:pathLst>
                <a:path w="1023" h="544">
                  <a:moveTo>
                    <a:pt x="1022" y="314"/>
                  </a:moveTo>
                  <a:lnTo>
                    <a:pt x="1022" y="314"/>
                  </a:lnTo>
                  <a:cubicBezTo>
                    <a:pt x="1022" y="188"/>
                    <a:pt x="772" y="63"/>
                    <a:pt x="501" y="43"/>
                  </a:cubicBezTo>
                  <a:cubicBezTo>
                    <a:pt x="209" y="0"/>
                    <a:pt x="0" y="84"/>
                    <a:pt x="0" y="230"/>
                  </a:cubicBezTo>
                  <a:cubicBezTo>
                    <a:pt x="21" y="355"/>
                    <a:pt x="250" y="480"/>
                    <a:pt x="521" y="522"/>
                  </a:cubicBezTo>
                  <a:cubicBezTo>
                    <a:pt x="814" y="543"/>
                    <a:pt x="1022" y="460"/>
                    <a:pt x="1022" y="314"/>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5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571" name="Freeform 570"/>
            <p:cNvSpPr>
              <a:spLocks noChangeArrowheads="1"/>
            </p:cNvSpPr>
            <p:nvPr/>
          </p:nvSpPr>
          <p:spPr bwMode="auto">
            <a:xfrm>
              <a:off x="4855" y="1225"/>
              <a:ext cx="236" cy="137"/>
            </a:xfrm>
            <a:custGeom>
              <a:avLst/>
              <a:gdLst>
                <a:gd name="T0" fmla="*/ 0 w 1044"/>
                <a:gd name="T1" fmla="*/ 0 h 606"/>
                <a:gd name="T2" fmla="*/ 0 w 1044"/>
                <a:gd name="T3" fmla="*/ 0 h 606"/>
                <a:gd name="T4" fmla="*/ 521 w 1044"/>
                <a:gd name="T5" fmla="*/ 292 h 606"/>
                <a:gd name="T6" fmla="*/ 1022 w 1044"/>
                <a:gd name="T7" fmla="*/ 84 h 606"/>
                <a:gd name="T8" fmla="*/ 1043 w 1044"/>
                <a:gd name="T9" fmla="*/ 375 h 606"/>
                <a:gd name="T10" fmla="*/ 543 w 1044"/>
                <a:gd name="T11" fmla="*/ 584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92"/>
                  </a:cubicBezTo>
                  <a:cubicBezTo>
                    <a:pt x="814" y="313"/>
                    <a:pt x="1022" y="230"/>
                    <a:pt x="1022" y="84"/>
                  </a:cubicBezTo>
                  <a:cubicBezTo>
                    <a:pt x="1043" y="375"/>
                    <a:pt x="1043" y="375"/>
                    <a:pt x="1043" y="375"/>
                  </a:cubicBezTo>
                  <a:cubicBezTo>
                    <a:pt x="1043" y="521"/>
                    <a:pt x="814" y="605"/>
                    <a:pt x="543" y="584"/>
                  </a:cubicBezTo>
                  <a:cubicBezTo>
                    <a:pt x="271" y="542"/>
                    <a:pt x="21" y="417"/>
                    <a:pt x="21"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6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572" name="Freeform 571"/>
            <p:cNvSpPr>
              <a:spLocks noChangeArrowheads="1"/>
            </p:cNvSpPr>
            <p:nvPr/>
          </p:nvSpPr>
          <p:spPr bwMode="auto">
            <a:xfrm>
              <a:off x="4808" y="876"/>
              <a:ext cx="230" cy="121"/>
            </a:xfrm>
            <a:custGeom>
              <a:avLst/>
              <a:gdLst>
                <a:gd name="T0" fmla="*/ 1022 w 1023"/>
                <a:gd name="T1" fmla="*/ 313 h 544"/>
                <a:gd name="T2" fmla="*/ 1022 w 1023"/>
                <a:gd name="T3" fmla="*/ 313 h 544"/>
                <a:gd name="T4" fmla="*/ 500 w 1023"/>
                <a:gd name="T5" fmla="*/ 21 h 544"/>
                <a:gd name="T6" fmla="*/ 0 w 1023"/>
                <a:gd name="T7" fmla="*/ 209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22" y="188"/>
                    <a:pt x="771" y="63"/>
                    <a:pt x="500" y="21"/>
                  </a:cubicBezTo>
                  <a:cubicBezTo>
                    <a:pt x="208" y="0"/>
                    <a:pt x="0" y="84"/>
                    <a:pt x="0" y="209"/>
                  </a:cubicBezTo>
                  <a:cubicBezTo>
                    <a:pt x="20" y="355"/>
                    <a:pt x="250" y="480"/>
                    <a:pt x="521" y="501"/>
                  </a:cubicBezTo>
                  <a:cubicBezTo>
                    <a:pt x="813" y="543"/>
                    <a:pt x="1022" y="439"/>
                    <a:pt x="1022"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5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573" name="Freeform 572"/>
            <p:cNvSpPr>
              <a:spLocks noChangeArrowheads="1"/>
            </p:cNvSpPr>
            <p:nvPr/>
          </p:nvSpPr>
          <p:spPr bwMode="auto">
            <a:xfrm>
              <a:off x="4808" y="923"/>
              <a:ext cx="236" cy="141"/>
            </a:xfrm>
            <a:custGeom>
              <a:avLst/>
              <a:gdLst>
                <a:gd name="T0" fmla="*/ 0 w 1043"/>
                <a:gd name="T1" fmla="*/ 0 h 627"/>
                <a:gd name="T2" fmla="*/ 0 w 1043"/>
                <a:gd name="T3" fmla="*/ 0 h 627"/>
                <a:gd name="T4" fmla="*/ 521 w 1043"/>
                <a:gd name="T5" fmla="*/ 292 h 627"/>
                <a:gd name="T6" fmla="*/ 1022 w 1043"/>
                <a:gd name="T7" fmla="*/ 104 h 627"/>
                <a:gd name="T8" fmla="*/ 1042 w 1043"/>
                <a:gd name="T9" fmla="*/ 397 h 627"/>
                <a:gd name="T10" fmla="*/ 542 w 1043"/>
                <a:gd name="T11" fmla="*/ 584 h 627"/>
                <a:gd name="T12" fmla="*/ 20 w 1043"/>
                <a:gd name="T13" fmla="*/ 292 h 627"/>
                <a:gd name="T14" fmla="*/ 0 w 1043"/>
                <a:gd name="T15" fmla="*/ 0 h 6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3" h="627">
                  <a:moveTo>
                    <a:pt x="0" y="0"/>
                  </a:moveTo>
                  <a:lnTo>
                    <a:pt x="0" y="0"/>
                  </a:lnTo>
                  <a:cubicBezTo>
                    <a:pt x="20" y="146"/>
                    <a:pt x="250" y="271"/>
                    <a:pt x="521" y="292"/>
                  </a:cubicBezTo>
                  <a:cubicBezTo>
                    <a:pt x="813" y="334"/>
                    <a:pt x="1022" y="230"/>
                    <a:pt x="1022" y="104"/>
                  </a:cubicBezTo>
                  <a:cubicBezTo>
                    <a:pt x="1042" y="397"/>
                    <a:pt x="1042" y="397"/>
                    <a:pt x="1042" y="397"/>
                  </a:cubicBezTo>
                  <a:cubicBezTo>
                    <a:pt x="1042" y="521"/>
                    <a:pt x="813" y="626"/>
                    <a:pt x="542" y="584"/>
                  </a:cubicBezTo>
                  <a:cubicBezTo>
                    <a:pt x="271" y="563"/>
                    <a:pt x="20" y="438"/>
                    <a:pt x="20"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6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574" name="Freeform 573"/>
            <p:cNvSpPr>
              <a:spLocks noChangeArrowheads="1"/>
            </p:cNvSpPr>
            <p:nvPr/>
          </p:nvSpPr>
          <p:spPr bwMode="auto">
            <a:xfrm>
              <a:off x="5162" y="1056"/>
              <a:ext cx="232" cy="117"/>
            </a:xfrm>
            <a:custGeom>
              <a:avLst/>
              <a:gdLst>
                <a:gd name="T0" fmla="*/ 1022 w 1023"/>
                <a:gd name="T1" fmla="*/ 313 h 522"/>
                <a:gd name="T2" fmla="*/ 1022 w 1023"/>
                <a:gd name="T3" fmla="*/ 313 h 522"/>
                <a:gd name="T4" fmla="*/ 500 w 1023"/>
                <a:gd name="T5" fmla="*/ 21 h 522"/>
                <a:gd name="T6" fmla="*/ 0 w 1023"/>
                <a:gd name="T7" fmla="*/ 208 h 522"/>
                <a:gd name="T8" fmla="*/ 522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67"/>
                    <a:pt x="772" y="42"/>
                    <a:pt x="500" y="21"/>
                  </a:cubicBezTo>
                  <a:cubicBezTo>
                    <a:pt x="209" y="0"/>
                    <a:pt x="0" y="84"/>
                    <a:pt x="0" y="208"/>
                  </a:cubicBezTo>
                  <a:cubicBezTo>
                    <a:pt x="21" y="355"/>
                    <a:pt x="250" y="480"/>
                    <a:pt x="522" y="501"/>
                  </a:cubicBezTo>
                  <a:cubicBezTo>
                    <a:pt x="813" y="521"/>
                    <a:pt x="1022" y="438"/>
                    <a:pt x="1022"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7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575" name="Freeform 574"/>
            <p:cNvSpPr>
              <a:spLocks noChangeArrowheads="1"/>
            </p:cNvSpPr>
            <p:nvPr/>
          </p:nvSpPr>
          <p:spPr bwMode="auto">
            <a:xfrm>
              <a:off x="5162" y="1102"/>
              <a:ext cx="236" cy="137"/>
            </a:xfrm>
            <a:custGeom>
              <a:avLst/>
              <a:gdLst>
                <a:gd name="T0" fmla="*/ 0 w 1044"/>
                <a:gd name="T1" fmla="*/ 0 h 607"/>
                <a:gd name="T2" fmla="*/ 0 w 1044"/>
                <a:gd name="T3" fmla="*/ 0 h 607"/>
                <a:gd name="T4" fmla="*/ 522 w 1044"/>
                <a:gd name="T5" fmla="*/ 293 h 607"/>
                <a:gd name="T6" fmla="*/ 1022 w 1044"/>
                <a:gd name="T7" fmla="*/ 105 h 607"/>
                <a:gd name="T8" fmla="*/ 1022 w 1044"/>
                <a:gd name="T9" fmla="*/ 397 h 607"/>
                <a:gd name="T10" fmla="*/ 542 w 1044"/>
                <a:gd name="T11" fmla="*/ 584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7"/>
                    <a:pt x="250" y="272"/>
                    <a:pt x="522" y="293"/>
                  </a:cubicBezTo>
                  <a:cubicBezTo>
                    <a:pt x="813" y="313"/>
                    <a:pt x="1022" y="230"/>
                    <a:pt x="1022" y="105"/>
                  </a:cubicBezTo>
                  <a:cubicBezTo>
                    <a:pt x="1022" y="397"/>
                    <a:pt x="1022" y="397"/>
                    <a:pt x="1022" y="397"/>
                  </a:cubicBezTo>
                  <a:cubicBezTo>
                    <a:pt x="1043" y="522"/>
                    <a:pt x="813" y="606"/>
                    <a:pt x="542" y="584"/>
                  </a:cubicBezTo>
                  <a:cubicBezTo>
                    <a:pt x="250" y="564"/>
                    <a:pt x="21" y="439"/>
                    <a:pt x="21" y="293"/>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6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grpSp>
      <p:grpSp>
        <p:nvGrpSpPr>
          <p:cNvPr id="636" name="Group 204"/>
          <p:cNvGrpSpPr>
            <a:grpSpLocks/>
          </p:cNvGrpSpPr>
          <p:nvPr/>
        </p:nvGrpSpPr>
        <p:grpSpPr bwMode="auto">
          <a:xfrm>
            <a:off x="5659614" y="1333554"/>
            <a:ext cx="1497549" cy="1091230"/>
            <a:chOff x="3658" y="852"/>
            <a:chExt cx="1986" cy="1447"/>
          </a:xfrm>
        </p:grpSpPr>
        <p:sp>
          <p:nvSpPr>
            <p:cNvPr id="637" name="Freeform 636"/>
            <p:cNvSpPr>
              <a:spLocks noChangeArrowheads="1"/>
            </p:cNvSpPr>
            <p:nvPr/>
          </p:nvSpPr>
          <p:spPr bwMode="auto">
            <a:xfrm>
              <a:off x="3658" y="1419"/>
              <a:ext cx="662" cy="880"/>
            </a:xfrm>
            <a:custGeom>
              <a:avLst/>
              <a:gdLst>
                <a:gd name="T0" fmla="*/ 2921 w 2922"/>
                <a:gd name="T1" fmla="*/ 3879 h 3880"/>
                <a:gd name="T2" fmla="*/ 0 w 2922"/>
                <a:gd name="T3" fmla="*/ 2629 h 3880"/>
                <a:gd name="T4" fmla="*/ 0 w 2922"/>
                <a:gd name="T5" fmla="*/ 0 h 3880"/>
                <a:gd name="T6" fmla="*/ 2921 w 2922"/>
                <a:gd name="T7" fmla="*/ 1251 h 3880"/>
                <a:gd name="T8" fmla="*/ 2921 w 2922"/>
                <a:gd name="T9" fmla="*/ 3879 h 3880"/>
              </a:gdLst>
              <a:ahLst/>
              <a:cxnLst>
                <a:cxn ang="0">
                  <a:pos x="T0" y="T1"/>
                </a:cxn>
                <a:cxn ang="0">
                  <a:pos x="T2" y="T3"/>
                </a:cxn>
                <a:cxn ang="0">
                  <a:pos x="T4" y="T5"/>
                </a:cxn>
                <a:cxn ang="0">
                  <a:pos x="T6" y="T7"/>
                </a:cxn>
                <a:cxn ang="0">
                  <a:pos x="T8" y="T9"/>
                </a:cxn>
              </a:cxnLst>
              <a:rect l="0" t="0" r="r" b="b"/>
              <a:pathLst>
                <a:path w="2922" h="3880">
                  <a:moveTo>
                    <a:pt x="2921" y="3879"/>
                  </a:moveTo>
                  <a:lnTo>
                    <a:pt x="0" y="2629"/>
                  </a:lnTo>
                  <a:lnTo>
                    <a:pt x="0" y="0"/>
                  </a:lnTo>
                  <a:lnTo>
                    <a:pt x="2921" y="1251"/>
                  </a:lnTo>
                  <a:lnTo>
                    <a:pt x="2921" y="3879"/>
                  </a:lnTo>
                </a:path>
              </a:pathLst>
            </a:custGeom>
            <a:gradFill flip="none" rotWithShape="1">
              <a:gsLst>
                <a:gs pos="0">
                  <a:schemeClr val="accent3">
                    <a:lumMod val="40000"/>
                    <a:lumOff val="60000"/>
                  </a:schemeClr>
                </a:gs>
                <a:gs pos="46000">
                  <a:schemeClr val="accent3">
                    <a:lumMod val="95000"/>
                    <a:lumOff val="5000"/>
                  </a:schemeClr>
                </a:gs>
                <a:gs pos="100000">
                  <a:schemeClr val="accent3">
                    <a:lumMod val="60000"/>
                  </a:schemeClr>
                </a:gs>
              </a:gsLst>
              <a:path path="circle">
                <a:fillToRect l="50000" t="130000" r="50000" b="-3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38" name="Freeform 637"/>
            <p:cNvSpPr>
              <a:spLocks noChangeArrowheads="1"/>
            </p:cNvSpPr>
            <p:nvPr/>
          </p:nvSpPr>
          <p:spPr bwMode="auto">
            <a:xfrm>
              <a:off x="4320" y="1133"/>
              <a:ext cx="1324" cy="1166"/>
            </a:xfrm>
            <a:custGeom>
              <a:avLst/>
              <a:gdLst>
                <a:gd name="T0" fmla="*/ 2920 w 5842"/>
                <a:gd name="T1" fmla="*/ 1272 h 5152"/>
                <a:gd name="T2" fmla="*/ 0 w 5842"/>
                <a:gd name="T3" fmla="*/ 2523 h 5152"/>
                <a:gd name="T4" fmla="*/ 0 w 5842"/>
                <a:gd name="T5" fmla="*/ 5151 h 5152"/>
                <a:gd name="T6" fmla="*/ 2920 w 5842"/>
                <a:gd name="T7" fmla="*/ 3901 h 5152"/>
                <a:gd name="T8" fmla="*/ 5841 w 5842"/>
                <a:gd name="T9" fmla="*/ 2649 h 5152"/>
                <a:gd name="T10" fmla="*/ 5841 w 5842"/>
                <a:gd name="T11" fmla="*/ 0 h 5152"/>
                <a:gd name="T12" fmla="*/ 2920 w 5842"/>
                <a:gd name="T13" fmla="*/ 1272 h 5152"/>
              </a:gdLst>
              <a:ahLst/>
              <a:cxnLst>
                <a:cxn ang="0">
                  <a:pos x="T0" y="T1"/>
                </a:cxn>
                <a:cxn ang="0">
                  <a:pos x="T2" y="T3"/>
                </a:cxn>
                <a:cxn ang="0">
                  <a:pos x="T4" y="T5"/>
                </a:cxn>
                <a:cxn ang="0">
                  <a:pos x="T6" y="T7"/>
                </a:cxn>
                <a:cxn ang="0">
                  <a:pos x="T8" y="T9"/>
                </a:cxn>
                <a:cxn ang="0">
                  <a:pos x="T10" y="T11"/>
                </a:cxn>
                <a:cxn ang="0">
                  <a:pos x="T12" y="T13"/>
                </a:cxn>
              </a:cxnLst>
              <a:rect l="0" t="0" r="r" b="b"/>
              <a:pathLst>
                <a:path w="5842" h="5152">
                  <a:moveTo>
                    <a:pt x="2920" y="1272"/>
                  </a:moveTo>
                  <a:lnTo>
                    <a:pt x="0" y="2523"/>
                  </a:lnTo>
                  <a:lnTo>
                    <a:pt x="0" y="5151"/>
                  </a:lnTo>
                  <a:lnTo>
                    <a:pt x="2920" y="3901"/>
                  </a:lnTo>
                  <a:lnTo>
                    <a:pt x="5841" y="2649"/>
                  </a:lnTo>
                  <a:lnTo>
                    <a:pt x="5841" y="0"/>
                  </a:lnTo>
                  <a:lnTo>
                    <a:pt x="2920" y="1272"/>
                  </a:lnTo>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39" name="Freeform 638"/>
            <p:cNvSpPr>
              <a:spLocks noChangeArrowheads="1"/>
            </p:cNvSpPr>
            <p:nvPr/>
          </p:nvSpPr>
          <p:spPr bwMode="auto">
            <a:xfrm>
              <a:off x="3658" y="852"/>
              <a:ext cx="1986" cy="856"/>
            </a:xfrm>
            <a:custGeom>
              <a:avLst/>
              <a:gdLst>
                <a:gd name="T0" fmla="*/ 5841 w 8763"/>
                <a:gd name="T1" fmla="*/ 0 h 3776"/>
                <a:gd name="T2" fmla="*/ 2921 w 8763"/>
                <a:gd name="T3" fmla="*/ 1252 h 3776"/>
                <a:gd name="T4" fmla="*/ 0 w 8763"/>
                <a:gd name="T5" fmla="*/ 2524 h 3776"/>
                <a:gd name="T6" fmla="*/ 2921 w 8763"/>
                <a:gd name="T7" fmla="*/ 3775 h 3776"/>
                <a:gd name="T8" fmla="*/ 5841 w 8763"/>
                <a:gd name="T9" fmla="*/ 2524 h 3776"/>
                <a:gd name="T10" fmla="*/ 8762 w 8763"/>
                <a:gd name="T11" fmla="*/ 1252 h 3776"/>
                <a:gd name="T12" fmla="*/ 5841 w 8763"/>
                <a:gd name="T13" fmla="*/ 0 h 3776"/>
              </a:gdLst>
              <a:ahLst/>
              <a:cxnLst>
                <a:cxn ang="0">
                  <a:pos x="T0" y="T1"/>
                </a:cxn>
                <a:cxn ang="0">
                  <a:pos x="T2" y="T3"/>
                </a:cxn>
                <a:cxn ang="0">
                  <a:pos x="T4" y="T5"/>
                </a:cxn>
                <a:cxn ang="0">
                  <a:pos x="T6" y="T7"/>
                </a:cxn>
                <a:cxn ang="0">
                  <a:pos x="T8" y="T9"/>
                </a:cxn>
                <a:cxn ang="0">
                  <a:pos x="T10" y="T11"/>
                </a:cxn>
                <a:cxn ang="0">
                  <a:pos x="T12" y="T13"/>
                </a:cxn>
              </a:cxnLst>
              <a:rect l="0" t="0" r="r" b="b"/>
              <a:pathLst>
                <a:path w="8763" h="3776">
                  <a:moveTo>
                    <a:pt x="5841" y="0"/>
                  </a:moveTo>
                  <a:lnTo>
                    <a:pt x="2921" y="1252"/>
                  </a:lnTo>
                  <a:lnTo>
                    <a:pt x="0" y="2524"/>
                  </a:lnTo>
                  <a:lnTo>
                    <a:pt x="2921" y="3775"/>
                  </a:lnTo>
                  <a:lnTo>
                    <a:pt x="5841" y="2524"/>
                  </a:lnTo>
                  <a:lnTo>
                    <a:pt x="8762" y="1252"/>
                  </a:lnTo>
                  <a:lnTo>
                    <a:pt x="5841" y="0"/>
                  </a:lnTo>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40" name="Freeform 639"/>
            <p:cNvSpPr>
              <a:spLocks noChangeArrowheads="1"/>
            </p:cNvSpPr>
            <p:nvPr/>
          </p:nvSpPr>
          <p:spPr bwMode="auto">
            <a:xfrm>
              <a:off x="3872" y="1246"/>
              <a:ext cx="234" cy="121"/>
            </a:xfrm>
            <a:custGeom>
              <a:avLst/>
              <a:gdLst>
                <a:gd name="T0" fmla="*/ 1022 w 1044"/>
                <a:gd name="T1" fmla="*/ 333 h 543"/>
                <a:gd name="T2" fmla="*/ 1022 w 1044"/>
                <a:gd name="T3" fmla="*/ 333 h 543"/>
                <a:gd name="T4" fmla="*/ 500 w 1044"/>
                <a:gd name="T5" fmla="*/ 41 h 543"/>
                <a:gd name="T6" fmla="*/ 20 w 1044"/>
                <a:gd name="T7" fmla="*/ 229 h 543"/>
                <a:gd name="T8" fmla="*/ 542 w 1044"/>
                <a:gd name="T9" fmla="*/ 521 h 543"/>
                <a:gd name="T10" fmla="*/ 1022 w 1044"/>
                <a:gd name="T11" fmla="*/ 333 h 543"/>
              </a:gdLst>
              <a:ahLst/>
              <a:cxnLst>
                <a:cxn ang="0">
                  <a:pos x="T0" y="T1"/>
                </a:cxn>
                <a:cxn ang="0">
                  <a:pos x="T2" y="T3"/>
                </a:cxn>
                <a:cxn ang="0">
                  <a:pos x="T4" y="T5"/>
                </a:cxn>
                <a:cxn ang="0">
                  <a:pos x="T6" y="T7"/>
                </a:cxn>
                <a:cxn ang="0">
                  <a:pos x="T8" y="T9"/>
                </a:cxn>
                <a:cxn ang="0">
                  <a:pos x="T10" y="T11"/>
                </a:cxn>
              </a:cxnLst>
              <a:rect l="0" t="0" r="r" b="b"/>
              <a:pathLst>
                <a:path w="1044" h="543">
                  <a:moveTo>
                    <a:pt x="1022" y="333"/>
                  </a:moveTo>
                  <a:lnTo>
                    <a:pt x="1022" y="333"/>
                  </a:lnTo>
                  <a:cubicBezTo>
                    <a:pt x="1022" y="187"/>
                    <a:pt x="793" y="62"/>
                    <a:pt x="500" y="41"/>
                  </a:cubicBezTo>
                  <a:cubicBezTo>
                    <a:pt x="229" y="0"/>
                    <a:pt x="0" y="104"/>
                    <a:pt x="20" y="229"/>
                  </a:cubicBezTo>
                  <a:cubicBezTo>
                    <a:pt x="20" y="354"/>
                    <a:pt x="250" y="479"/>
                    <a:pt x="542" y="521"/>
                  </a:cubicBezTo>
                  <a:cubicBezTo>
                    <a:pt x="813" y="542"/>
                    <a:pt x="1043" y="458"/>
                    <a:pt x="1022" y="33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5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41" name="Freeform 640"/>
            <p:cNvSpPr>
              <a:spLocks noChangeArrowheads="1"/>
            </p:cNvSpPr>
            <p:nvPr/>
          </p:nvSpPr>
          <p:spPr bwMode="auto">
            <a:xfrm>
              <a:off x="3876" y="1298"/>
              <a:ext cx="230" cy="135"/>
            </a:xfrm>
            <a:custGeom>
              <a:avLst/>
              <a:gdLst>
                <a:gd name="T0" fmla="*/ 0 w 1024"/>
                <a:gd name="T1" fmla="*/ 0 h 606"/>
                <a:gd name="T2" fmla="*/ 0 w 1024"/>
                <a:gd name="T3" fmla="*/ 0 h 606"/>
                <a:gd name="T4" fmla="*/ 522 w 1024"/>
                <a:gd name="T5" fmla="*/ 292 h 606"/>
                <a:gd name="T6" fmla="*/ 1002 w 1024"/>
                <a:gd name="T7" fmla="*/ 104 h 606"/>
                <a:gd name="T8" fmla="*/ 1023 w 1024"/>
                <a:gd name="T9" fmla="*/ 396 h 606"/>
                <a:gd name="T10" fmla="*/ 522 w 1024"/>
                <a:gd name="T11" fmla="*/ 584 h 606"/>
                <a:gd name="T12" fmla="*/ 0 w 1024"/>
                <a:gd name="T13" fmla="*/ 292 h 606"/>
                <a:gd name="T14" fmla="*/ 0 w 102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4" h="606">
                  <a:moveTo>
                    <a:pt x="0" y="0"/>
                  </a:moveTo>
                  <a:lnTo>
                    <a:pt x="0" y="0"/>
                  </a:lnTo>
                  <a:cubicBezTo>
                    <a:pt x="0" y="125"/>
                    <a:pt x="230" y="250"/>
                    <a:pt x="522" y="292"/>
                  </a:cubicBezTo>
                  <a:cubicBezTo>
                    <a:pt x="793" y="313"/>
                    <a:pt x="1023" y="229"/>
                    <a:pt x="1002" y="104"/>
                  </a:cubicBezTo>
                  <a:cubicBezTo>
                    <a:pt x="1023" y="396"/>
                    <a:pt x="1023" y="396"/>
                    <a:pt x="1023" y="396"/>
                  </a:cubicBezTo>
                  <a:cubicBezTo>
                    <a:pt x="1023" y="521"/>
                    <a:pt x="814" y="605"/>
                    <a:pt x="522" y="584"/>
                  </a:cubicBezTo>
                  <a:cubicBezTo>
                    <a:pt x="251" y="563"/>
                    <a:pt x="22" y="417"/>
                    <a:pt x="0" y="292"/>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6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42" name="Freeform 641"/>
            <p:cNvSpPr>
              <a:spLocks noChangeArrowheads="1"/>
            </p:cNvSpPr>
            <p:nvPr/>
          </p:nvSpPr>
          <p:spPr bwMode="auto">
            <a:xfrm>
              <a:off x="4225" y="1423"/>
              <a:ext cx="236" cy="123"/>
            </a:xfrm>
            <a:custGeom>
              <a:avLst/>
              <a:gdLst>
                <a:gd name="T0" fmla="*/ 1022 w 1044"/>
                <a:gd name="T1" fmla="*/ 313 h 544"/>
                <a:gd name="T2" fmla="*/ 1022 w 1044"/>
                <a:gd name="T3" fmla="*/ 313 h 544"/>
                <a:gd name="T4" fmla="*/ 501 w 1044"/>
                <a:gd name="T5" fmla="*/ 21 h 544"/>
                <a:gd name="T6" fmla="*/ 21 w 1044"/>
                <a:gd name="T7" fmla="*/ 230 h 544"/>
                <a:gd name="T8" fmla="*/ 542 w 1044"/>
                <a:gd name="T9" fmla="*/ 522 h 544"/>
                <a:gd name="T10" fmla="*/ 1022 w 1044"/>
                <a:gd name="T11" fmla="*/ 313 h 544"/>
              </a:gdLst>
              <a:ahLst/>
              <a:cxnLst>
                <a:cxn ang="0">
                  <a:pos x="T0" y="T1"/>
                </a:cxn>
                <a:cxn ang="0">
                  <a:pos x="T2" y="T3"/>
                </a:cxn>
                <a:cxn ang="0">
                  <a:pos x="T4" y="T5"/>
                </a:cxn>
                <a:cxn ang="0">
                  <a:pos x="T6" y="T7"/>
                </a:cxn>
                <a:cxn ang="0">
                  <a:pos x="T8" y="T9"/>
                </a:cxn>
                <a:cxn ang="0">
                  <a:pos x="T10" y="T11"/>
                </a:cxn>
              </a:cxnLst>
              <a:rect l="0" t="0" r="r" b="b"/>
              <a:pathLst>
                <a:path w="1044" h="544">
                  <a:moveTo>
                    <a:pt x="1022" y="313"/>
                  </a:moveTo>
                  <a:lnTo>
                    <a:pt x="1022" y="313"/>
                  </a:lnTo>
                  <a:cubicBezTo>
                    <a:pt x="1022" y="188"/>
                    <a:pt x="793" y="63"/>
                    <a:pt x="501" y="21"/>
                  </a:cubicBezTo>
                  <a:cubicBezTo>
                    <a:pt x="230" y="0"/>
                    <a:pt x="0" y="83"/>
                    <a:pt x="21" y="230"/>
                  </a:cubicBezTo>
                  <a:cubicBezTo>
                    <a:pt x="21" y="355"/>
                    <a:pt x="251" y="480"/>
                    <a:pt x="542" y="522"/>
                  </a:cubicBezTo>
                  <a:cubicBezTo>
                    <a:pt x="814" y="543"/>
                    <a:pt x="1043" y="459"/>
                    <a:pt x="1022" y="31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5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43" name="Freeform 642"/>
            <p:cNvSpPr>
              <a:spLocks noChangeArrowheads="1"/>
            </p:cNvSpPr>
            <p:nvPr/>
          </p:nvSpPr>
          <p:spPr bwMode="auto">
            <a:xfrm>
              <a:off x="4229" y="1478"/>
              <a:ext cx="232" cy="135"/>
            </a:xfrm>
            <a:custGeom>
              <a:avLst/>
              <a:gdLst>
                <a:gd name="T0" fmla="*/ 0 w 1023"/>
                <a:gd name="T1" fmla="*/ 0 h 605"/>
                <a:gd name="T2" fmla="*/ 0 w 1023"/>
                <a:gd name="T3" fmla="*/ 0 h 605"/>
                <a:gd name="T4" fmla="*/ 521 w 1023"/>
                <a:gd name="T5" fmla="*/ 292 h 605"/>
                <a:gd name="T6" fmla="*/ 1001 w 1023"/>
                <a:gd name="T7" fmla="*/ 83 h 605"/>
                <a:gd name="T8" fmla="*/ 1022 w 1023"/>
                <a:gd name="T9" fmla="*/ 375 h 605"/>
                <a:gd name="T10" fmla="*/ 521 w 1023"/>
                <a:gd name="T11" fmla="*/ 584 h 605"/>
                <a:gd name="T12" fmla="*/ 0 w 1023"/>
                <a:gd name="T13" fmla="*/ 292 h 605"/>
                <a:gd name="T14" fmla="*/ 0 w 1023"/>
                <a:gd name="T15" fmla="*/ 0 h 6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3" h="605">
                  <a:moveTo>
                    <a:pt x="0" y="0"/>
                  </a:moveTo>
                  <a:lnTo>
                    <a:pt x="0" y="0"/>
                  </a:lnTo>
                  <a:cubicBezTo>
                    <a:pt x="0" y="125"/>
                    <a:pt x="230" y="250"/>
                    <a:pt x="521" y="292"/>
                  </a:cubicBezTo>
                  <a:cubicBezTo>
                    <a:pt x="793" y="313"/>
                    <a:pt x="1022" y="229"/>
                    <a:pt x="1001" y="83"/>
                  </a:cubicBezTo>
                  <a:cubicBezTo>
                    <a:pt x="1022" y="375"/>
                    <a:pt x="1022" y="375"/>
                    <a:pt x="1022" y="375"/>
                  </a:cubicBezTo>
                  <a:cubicBezTo>
                    <a:pt x="1022" y="521"/>
                    <a:pt x="814" y="604"/>
                    <a:pt x="521" y="584"/>
                  </a:cubicBezTo>
                  <a:cubicBezTo>
                    <a:pt x="250" y="542"/>
                    <a:pt x="21" y="417"/>
                    <a:pt x="0" y="292"/>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6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44" name="Freeform 643"/>
            <p:cNvSpPr>
              <a:spLocks noChangeArrowheads="1"/>
            </p:cNvSpPr>
            <p:nvPr/>
          </p:nvSpPr>
          <p:spPr bwMode="auto">
            <a:xfrm>
              <a:off x="4183" y="1122"/>
              <a:ext cx="232" cy="121"/>
            </a:xfrm>
            <a:custGeom>
              <a:avLst/>
              <a:gdLst>
                <a:gd name="T0" fmla="*/ 1022 w 1023"/>
                <a:gd name="T1" fmla="*/ 313 h 544"/>
                <a:gd name="T2" fmla="*/ 1022 w 1023"/>
                <a:gd name="T3" fmla="*/ 313 h 544"/>
                <a:gd name="T4" fmla="*/ 501 w 1023"/>
                <a:gd name="T5" fmla="*/ 21 h 544"/>
                <a:gd name="T6" fmla="*/ 0 w 1023"/>
                <a:gd name="T7" fmla="*/ 229 h 544"/>
                <a:gd name="T8" fmla="*/ 521 w 1023"/>
                <a:gd name="T9" fmla="*/ 500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1"/>
                  </a:cubicBezTo>
                  <a:cubicBezTo>
                    <a:pt x="208" y="0"/>
                    <a:pt x="0" y="83"/>
                    <a:pt x="0" y="229"/>
                  </a:cubicBezTo>
                  <a:cubicBezTo>
                    <a:pt x="0" y="355"/>
                    <a:pt x="250" y="480"/>
                    <a:pt x="521" y="500"/>
                  </a:cubicBezTo>
                  <a:cubicBezTo>
                    <a:pt x="813" y="543"/>
                    <a:pt x="1022" y="459"/>
                    <a:pt x="1022" y="31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5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45" name="Freeform 644"/>
            <p:cNvSpPr>
              <a:spLocks noChangeArrowheads="1"/>
            </p:cNvSpPr>
            <p:nvPr/>
          </p:nvSpPr>
          <p:spPr bwMode="auto">
            <a:xfrm>
              <a:off x="4183" y="1175"/>
              <a:ext cx="236" cy="135"/>
            </a:xfrm>
            <a:custGeom>
              <a:avLst/>
              <a:gdLst>
                <a:gd name="T0" fmla="*/ 0 w 1044"/>
                <a:gd name="T1" fmla="*/ 0 h 606"/>
                <a:gd name="T2" fmla="*/ 0 w 1044"/>
                <a:gd name="T3" fmla="*/ 0 h 606"/>
                <a:gd name="T4" fmla="*/ 521 w 1044"/>
                <a:gd name="T5" fmla="*/ 271 h 606"/>
                <a:gd name="T6" fmla="*/ 1022 w 1044"/>
                <a:gd name="T7" fmla="*/ 84 h 606"/>
                <a:gd name="T8" fmla="*/ 1022 w 1044"/>
                <a:gd name="T9" fmla="*/ 376 h 606"/>
                <a:gd name="T10" fmla="*/ 542 w 1044"/>
                <a:gd name="T11" fmla="*/ 564 h 606"/>
                <a:gd name="T12" fmla="*/ 21 w 1044"/>
                <a:gd name="T13" fmla="*/ 293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0" y="126"/>
                    <a:pt x="250" y="251"/>
                    <a:pt x="521" y="271"/>
                  </a:cubicBezTo>
                  <a:cubicBezTo>
                    <a:pt x="813" y="314"/>
                    <a:pt x="1022" y="230"/>
                    <a:pt x="1022" y="84"/>
                  </a:cubicBezTo>
                  <a:cubicBezTo>
                    <a:pt x="1022" y="376"/>
                    <a:pt x="1022" y="376"/>
                    <a:pt x="1022" y="376"/>
                  </a:cubicBezTo>
                  <a:cubicBezTo>
                    <a:pt x="1043" y="522"/>
                    <a:pt x="813" y="605"/>
                    <a:pt x="542" y="564"/>
                  </a:cubicBezTo>
                  <a:cubicBezTo>
                    <a:pt x="250" y="543"/>
                    <a:pt x="21" y="418"/>
                    <a:pt x="21" y="293"/>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6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46" name="Freeform 645"/>
            <p:cNvSpPr>
              <a:spLocks noChangeArrowheads="1"/>
            </p:cNvSpPr>
            <p:nvPr/>
          </p:nvSpPr>
          <p:spPr bwMode="auto">
            <a:xfrm>
              <a:off x="4534" y="1300"/>
              <a:ext cx="234" cy="117"/>
            </a:xfrm>
            <a:custGeom>
              <a:avLst/>
              <a:gdLst>
                <a:gd name="T0" fmla="*/ 1044 w 1045"/>
                <a:gd name="T1" fmla="*/ 313 h 522"/>
                <a:gd name="T2" fmla="*/ 1044 w 1045"/>
                <a:gd name="T3" fmla="*/ 313 h 522"/>
                <a:gd name="T4" fmla="*/ 501 w 1045"/>
                <a:gd name="T5" fmla="*/ 21 h 522"/>
                <a:gd name="T6" fmla="*/ 21 w 1045"/>
                <a:gd name="T7" fmla="*/ 208 h 522"/>
                <a:gd name="T8" fmla="*/ 543 w 1045"/>
                <a:gd name="T9" fmla="*/ 500 h 522"/>
                <a:gd name="T10" fmla="*/ 1044 w 1045"/>
                <a:gd name="T11" fmla="*/ 313 h 522"/>
              </a:gdLst>
              <a:ahLst/>
              <a:cxnLst>
                <a:cxn ang="0">
                  <a:pos x="T0" y="T1"/>
                </a:cxn>
                <a:cxn ang="0">
                  <a:pos x="T2" y="T3"/>
                </a:cxn>
                <a:cxn ang="0">
                  <a:pos x="T4" y="T5"/>
                </a:cxn>
                <a:cxn ang="0">
                  <a:pos x="T6" y="T7"/>
                </a:cxn>
                <a:cxn ang="0">
                  <a:pos x="T8" y="T9"/>
                </a:cxn>
                <a:cxn ang="0">
                  <a:pos x="T10" y="T11"/>
                </a:cxn>
              </a:cxnLst>
              <a:rect l="0" t="0" r="r" b="b"/>
              <a:pathLst>
                <a:path w="1045" h="522">
                  <a:moveTo>
                    <a:pt x="1044" y="313"/>
                  </a:moveTo>
                  <a:lnTo>
                    <a:pt x="1044" y="313"/>
                  </a:lnTo>
                  <a:cubicBezTo>
                    <a:pt x="1022" y="187"/>
                    <a:pt x="793" y="41"/>
                    <a:pt x="501" y="21"/>
                  </a:cubicBezTo>
                  <a:cubicBezTo>
                    <a:pt x="230" y="0"/>
                    <a:pt x="0" y="83"/>
                    <a:pt x="21" y="208"/>
                  </a:cubicBezTo>
                  <a:cubicBezTo>
                    <a:pt x="21" y="354"/>
                    <a:pt x="271" y="480"/>
                    <a:pt x="543" y="500"/>
                  </a:cubicBezTo>
                  <a:cubicBezTo>
                    <a:pt x="814" y="521"/>
                    <a:pt x="1044" y="438"/>
                    <a:pt x="1044" y="31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7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47" name="Freeform 646"/>
            <p:cNvSpPr>
              <a:spLocks noChangeArrowheads="1"/>
            </p:cNvSpPr>
            <p:nvPr/>
          </p:nvSpPr>
          <p:spPr bwMode="auto">
            <a:xfrm>
              <a:off x="4538" y="1348"/>
              <a:ext cx="236" cy="137"/>
            </a:xfrm>
            <a:custGeom>
              <a:avLst/>
              <a:gdLst>
                <a:gd name="T0" fmla="*/ 0 w 1044"/>
                <a:gd name="T1" fmla="*/ 0 h 607"/>
                <a:gd name="T2" fmla="*/ 0 w 1044"/>
                <a:gd name="T3" fmla="*/ 0 h 607"/>
                <a:gd name="T4" fmla="*/ 522 w 1044"/>
                <a:gd name="T5" fmla="*/ 292 h 607"/>
                <a:gd name="T6" fmla="*/ 1023 w 1044"/>
                <a:gd name="T7" fmla="*/ 105 h 607"/>
                <a:gd name="T8" fmla="*/ 1023 w 1044"/>
                <a:gd name="T9" fmla="*/ 397 h 607"/>
                <a:gd name="T10" fmla="*/ 543 w 1044"/>
                <a:gd name="T11" fmla="*/ 584 h 607"/>
                <a:gd name="T12" fmla="*/ 0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6"/>
                    <a:pt x="250" y="272"/>
                    <a:pt x="522" y="292"/>
                  </a:cubicBezTo>
                  <a:cubicBezTo>
                    <a:pt x="793" y="313"/>
                    <a:pt x="1023" y="230"/>
                    <a:pt x="1023" y="105"/>
                  </a:cubicBezTo>
                  <a:cubicBezTo>
                    <a:pt x="1023" y="397"/>
                    <a:pt x="1023" y="397"/>
                    <a:pt x="1023" y="397"/>
                  </a:cubicBezTo>
                  <a:cubicBezTo>
                    <a:pt x="1043" y="522"/>
                    <a:pt x="814" y="606"/>
                    <a:pt x="543" y="584"/>
                  </a:cubicBezTo>
                  <a:cubicBezTo>
                    <a:pt x="250" y="564"/>
                    <a:pt x="21" y="439"/>
                    <a:pt x="0" y="292"/>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6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48" name="Freeform 647"/>
            <p:cNvSpPr>
              <a:spLocks noChangeArrowheads="1"/>
            </p:cNvSpPr>
            <p:nvPr/>
          </p:nvSpPr>
          <p:spPr bwMode="auto">
            <a:xfrm>
              <a:off x="4500" y="999"/>
              <a:ext cx="236" cy="117"/>
            </a:xfrm>
            <a:custGeom>
              <a:avLst/>
              <a:gdLst>
                <a:gd name="T0" fmla="*/ 1023 w 1044"/>
                <a:gd name="T1" fmla="*/ 313 h 522"/>
                <a:gd name="T2" fmla="*/ 1023 w 1044"/>
                <a:gd name="T3" fmla="*/ 313 h 522"/>
                <a:gd name="T4" fmla="*/ 501 w 1044"/>
                <a:gd name="T5" fmla="*/ 21 h 522"/>
                <a:gd name="T6" fmla="*/ 0 w 1044"/>
                <a:gd name="T7" fmla="*/ 208 h 522"/>
                <a:gd name="T8" fmla="*/ 543 w 1044"/>
                <a:gd name="T9" fmla="*/ 500 h 522"/>
                <a:gd name="T10" fmla="*/ 1023 w 1044"/>
                <a:gd name="T11" fmla="*/ 313 h 522"/>
              </a:gdLst>
              <a:ahLst/>
              <a:cxnLst>
                <a:cxn ang="0">
                  <a:pos x="T0" y="T1"/>
                </a:cxn>
                <a:cxn ang="0">
                  <a:pos x="T2" y="T3"/>
                </a:cxn>
                <a:cxn ang="0">
                  <a:pos x="T4" y="T5"/>
                </a:cxn>
                <a:cxn ang="0">
                  <a:pos x="T6" y="T7"/>
                </a:cxn>
                <a:cxn ang="0">
                  <a:pos x="T8" y="T9"/>
                </a:cxn>
                <a:cxn ang="0">
                  <a:pos x="T10" y="T11"/>
                </a:cxn>
              </a:cxnLst>
              <a:rect l="0" t="0" r="r" b="b"/>
              <a:pathLst>
                <a:path w="1044" h="522">
                  <a:moveTo>
                    <a:pt x="1023" y="313"/>
                  </a:moveTo>
                  <a:lnTo>
                    <a:pt x="1023" y="313"/>
                  </a:lnTo>
                  <a:cubicBezTo>
                    <a:pt x="1023" y="167"/>
                    <a:pt x="772" y="41"/>
                    <a:pt x="501" y="21"/>
                  </a:cubicBezTo>
                  <a:cubicBezTo>
                    <a:pt x="230" y="0"/>
                    <a:pt x="0" y="83"/>
                    <a:pt x="0" y="208"/>
                  </a:cubicBezTo>
                  <a:cubicBezTo>
                    <a:pt x="21" y="354"/>
                    <a:pt x="250" y="480"/>
                    <a:pt x="543" y="500"/>
                  </a:cubicBezTo>
                  <a:cubicBezTo>
                    <a:pt x="814" y="521"/>
                    <a:pt x="1043" y="438"/>
                    <a:pt x="1023" y="31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7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49" name="Freeform 648"/>
            <p:cNvSpPr>
              <a:spLocks noChangeArrowheads="1"/>
            </p:cNvSpPr>
            <p:nvPr/>
          </p:nvSpPr>
          <p:spPr bwMode="auto">
            <a:xfrm>
              <a:off x="4500" y="1046"/>
              <a:ext cx="236" cy="137"/>
            </a:xfrm>
            <a:custGeom>
              <a:avLst/>
              <a:gdLst>
                <a:gd name="T0" fmla="*/ 0 w 1044"/>
                <a:gd name="T1" fmla="*/ 0 h 607"/>
                <a:gd name="T2" fmla="*/ 0 w 1044"/>
                <a:gd name="T3" fmla="*/ 0 h 607"/>
                <a:gd name="T4" fmla="*/ 543 w 1044"/>
                <a:gd name="T5" fmla="*/ 292 h 607"/>
                <a:gd name="T6" fmla="*/ 1023 w 1044"/>
                <a:gd name="T7" fmla="*/ 105 h 607"/>
                <a:gd name="T8" fmla="*/ 1043 w 1044"/>
                <a:gd name="T9" fmla="*/ 397 h 607"/>
                <a:gd name="T10" fmla="*/ 543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0" y="272"/>
                    <a:pt x="543" y="292"/>
                  </a:cubicBezTo>
                  <a:cubicBezTo>
                    <a:pt x="814" y="313"/>
                    <a:pt x="1043" y="230"/>
                    <a:pt x="1023" y="105"/>
                  </a:cubicBezTo>
                  <a:cubicBezTo>
                    <a:pt x="1043" y="397"/>
                    <a:pt x="1043" y="397"/>
                    <a:pt x="1043" y="397"/>
                  </a:cubicBezTo>
                  <a:cubicBezTo>
                    <a:pt x="1043" y="522"/>
                    <a:pt x="835" y="606"/>
                    <a:pt x="543" y="584"/>
                  </a:cubicBezTo>
                  <a:cubicBezTo>
                    <a:pt x="272" y="563"/>
                    <a:pt x="21" y="439"/>
                    <a:pt x="21" y="292"/>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6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50" name="Freeform 649"/>
            <p:cNvSpPr>
              <a:spLocks noChangeArrowheads="1"/>
            </p:cNvSpPr>
            <p:nvPr/>
          </p:nvSpPr>
          <p:spPr bwMode="auto">
            <a:xfrm>
              <a:off x="4855" y="1175"/>
              <a:ext cx="232" cy="121"/>
            </a:xfrm>
            <a:custGeom>
              <a:avLst/>
              <a:gdLst>
                <a:gd name="T0" fmla="*/ 1022 w 1023"/>
                <a:gd name="T1" fmla="*/ 314 h 544"/>
                <a:gd name="T2" fmla="*/ 1022 w 1023"/>
                <a:gd name="T3" fmla="*/ 314 h 544"/>
                <a:gd name="T4" fmla="*/ 501 w 1023"/>
                <a:gd name="T5" fmla="*/ 43 h 544"/>
                <a:gd name="T6" fmla="*/ 0 w 1023"/>
                <a:gd name="T7" fmla="*/ 230 h 544"/>
                <a:gd name="T8" fmla="*/ 521 w 1023"/>
                <a:gd name="T9" fmla="*/ 522 h 544"/>
                <a:gd name="T10" fmla="*/ 1022 w 1023"/>
                <a:gd name="T11" fmla="*/ 314 h 544"/>
              </a:gdLst>
              <a:ahLst/>
              <a:cxnLst>
                <a:cxn ang="0">
                  <a:pos x="T0" y="T1"/>
                </a:cxn>
                <a:cxn ang="0">
                  <a:pos x="T2" y="T3"/>
                </a:cxn>
                <a:cxn ang="0">
                  <a:pos x="T4" y="T5"/>
                </a:cxn>
                <a:cxn ang="0">
                  <a:pos x="T6" y="T7"/>
                </a:cxn>
                <a:cxn ang="0">
                  <a:pos x="T8" y="T9"/>
                </a:cxn>
                <a:cxn ang="0">
                  <a:pos x="T10" y="T11"/>
                </a:cxn>
              </a:cxnLst>
              <a:rect l="0" t="0" r="r" b="b"/>
              <a:pathLst>
                <a:path w="1023" h="544">
                  <a:moveTo>
                    <a:pt x="1022" y="314"/>
                  </a:moveTo>
                  <a:lnTo>
                    <a:pt x="1022" y="314"/>
                  </a:lnTo>
                  <a:cubicBezTo>
                    <a:pt x="1022" y="188"/>
                    <a:pt x="772" y="63"/>
                    <a:pt x="501" y="43"/>
                  </a:cubicBezTo>
                  <a:cubicBezTo>
                    <a:pt x="209" y="0"/>
                    <a:pt x="0" y="84"/>
                    <a:pt x="0" y="230"/>
                  </a:cubicBezTo>
                  <a:cubicBezTo>
                    <a:pt x="21" y="355"/>
                    <a:pt x="250" y="480"/>
                    <a:pt x="521" y="522"/>
                  </a:cubicBezTo>
                  <a:cubicBezTo>
                    <a:pt x="814" y="543"/>
                    <a:pt x="1022" y="460"/>
                    <a:pt x="1022" y="314"/>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5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51" name="Freeform 650"/>
            <p:cNvSpPr>
              <a:spLocks noChangeArrowheads="1"/>
            </p:cNvSpPr>
            <p:nvPr/>
          </p:nvSpPr>
          <p:spPr bwMode="auto">
            <a:xfrm>
              <a:off x="4855" y="1225"/>
              <a:ext cx="236" cy="137"/>
            </a:xfrm>
            <a:custGeom>
              <a:avLst/>
              <a:gdLst>
                <a:gd name="T0" fmla="*/ 0 w 1044"/>
                <a:gd name="T1" fmla="*/ 0 h 606"/>
                <a:gd name="T2" fmla="*/ 0 w 1044"/>
                <a:gd name="T3" fmla="*/ 0 h 606"/>
                <a:gd name="T4" fmla="*/ 521 w 1044"/>
                <a:gd name="T5" fmla="*/ 292 h 606"/>
                <a:gd name="T6" fmla="*/ 1022 w 1044"/>
                <a:gd name="T7" fmla="*/ 84 h 606"/>
                <a:gd name="T8" fmla="*/ 1043 w 1044"/>
                <a:gd name="T9" fmla="*/ 375 h 606"/>
                <a:gd name="T10" fmla="*/ 543 w 1044"/>
                <a:gd name="T11" fmla="*/ 584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92"/>
                  </a:cubicBezTo>
                  <a:cubicBezTo>
                    <a:pt x="814" y="313"/>
                    <a:pt x="1022" y="230"/>
                    <a:pt x="1022" y="84"/>
                  </a:cubicBezTo>
                  <a:cubicBezTo>
                    <a:pt x="1043" y="375"/>
                    <a:pt x="1043" y="375"/>
                    <a:pt x="1043" y="375"/>
                  </a:cubicBezTo>
                  <a:cubicBezTo>
                    <a:pt x="1043" y="521"/>
                    <a:pt x="814" y="605"/>
                    <a:pt x="543" y="584"/>
                  </a:cubicBezTo>
                  <a:cubicBezTo>
                    <a:pt x="271" y="542"/>
                    <a:pt x="21" y="417"/>
                    <a:pt x="21" y="292"/>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6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52" name="Freeform 651"/>
            <p:cNvSpPr>
              <a:spLocks noChangeArrowheads="1"/>
            </p:cNvSpPr>
            <p:nvPr/>
          </p:nvSpPr>
          <p:spPr bwMode="auto">
            <a:xfrm>
              <a:off x="4808" y="876"/>
              <a:ext cx="230" cy="121"/>
            </a:xfrm>
            <a:custGeom>
              <a:avLst/>
              <a:gdLst>
                <a:gd name="T0" fmla="*/ 1022 w 1023"/>
                <a:gd name="T1" fmla="*/ 313 h 544"/>
                <a:gd name="T2" fmla="*/ 1022 w 1023"/>
                <a:gd name="T3" fmla="*/ 313 h 544"/>
                <a:gd name="T4" fmla="*/ 500 w 1023"/>
                <a:gd name="T5" fmla="*/ 21 h 544"/>
                <a:gd name="T6" fmla="*/ 0 w 1023"/>
                <a:gd name="T7" fmla="*/ 209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22" y="188"/>
                    <a:pt x="771" y="63"/>
                    <a:pt x="500" y="21"/>
                  </a:cubicBezTo>
                  <a:cubicBezTo>
                    <a:pt x="208" y="0"/>
                    <a:pt x="0" y="84"/>
                    <a:pt x="0" y="209"/>
                  </a:cubicBezTo>
                  <a:cubicBezTo>
                    <a:pt x="20" y="355"/>
                    <a:pt x="250" y="480"/>
                    <a:pt x="521" y="501"/>
                  </a:cubicBezTo>
                  <a:cubicBezTo>
                    <a:pt x="813" y="543"/>
                    <a:pt x="1022" y="439"/>
                    <a:pt x="1022" y="31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5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53" name="Freeform 652"/>
            <p:cNvSpPr>
              <a:spLocks noChangeArrowheads="1"/>
            </p:cNvSpPr>
            <p:nvPr/>
          </p:nvSpPr>
          <p:spPr bwMode="auto">
            <a:xfrm>
              <a:off x="4808" y="923"/>
              <a:ext cx="236" cy="141"/>
            </a:xfrm>
            <a:custGeom>
              <a:avLst/>
              <a:gdLst>
                <a:gd name="T0" fmla="*/ 0 w 1043"/>
                <a:gd name="T1" fmla="*/ 0 h 627"/>
                <a:gd name="T2" fmla="*/ 0 w 1043"/>
                <a:gd name="T3" fmla="*/ 0 h 627"/>
                <a:gd name="T4" fmla="*/ 521 w 1043"/>
                <a:gd name="T5" fmla="*/ 292 h 627"/>
                <a:gd name="T6" fmla="*/ 1022 w 1043"/>
                <a:gd name="T7" fmla="*/ 104 h 627"/>
                <a:gd name="T8" fmla="*/ 1042 w 1043"/>
                <a:gd name="T9" fmla="*/ 397 h 627"/>
                <a:gd name="T10" fmla="*/ 542 w 1043"/>
                <a:gd name="T11" fmla="*/ 584 h 627"/>
                <a:gd name="T12" fmla="*/ 20 w 1043"/>
                <a:gd name="T13" fmla="*/ 292 h 627"/>
                <a:gd name="T14" fmla="*/ 0 w 1043"/>
                <a:gd name="T15" fmla="*/ 0 h 6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3" h="627">
                  <a:moveTo>
                    <a:pt x="0" y="0"/>
                  </a:moveTo>
                  <a:lnTo>
                    <a:pt x="0" y="0"/>
                  </a:lnTo>
                  <a:cubicBezTo>
                    <a:pt x="20" y="146"/>
                    <a:pt x="250" y="271"/>
                    <a:pt x="521" y="292"/>
                  </a:cubicBezTo>
                  <a:cubicBezTo>
                    <a:pt x="813" y="334"/>
                    <a:pt x="1022" y="230"/>
                    <a:pt x="1022" y="104"/>
                  </a:cubicBezTo>
                  <a:cubicBezTo>
                    <a:pt x="1042" y="397"/>
                    <a:pt x="1042" y="397"/>
                    <a:pt x="1042" y="397"/>
                  </a:cubicBezTo>
                  <a:cubicBezTo>
                    <a:pt x="1042" y="521"/>
                    <a:pt x="813" y="626"/>
                    <a:pt x="542" y="584"/>
                  </a:cubicBezTo>
                  <a:cubicBezTo>
                    <a:pt x="271" y="563"/>
                    <a:pt x="20" y="438"/>
                    <a:pt x="20" y="292"/>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6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54" name="Freeform 653"/>
            <p:cNvSpPr>
              <a:spLocks noChangeArrowheads="1"/>
            </p:cNvSpPr>
            <p:nvPr/>
          </p:nvSpPr>
          <p:spPr bwMode="auto">
            <a:xfrm>
              <a:off x="5162" y="1056"/>
              <a:ext cx="232" cy="117"/>
            </a:xfrm>
            <a:custGeom>
              <a:avLst/>
              <a:gdLst>
                <a:gd name="T0" fmla="*/ 1022 w 1023"/>
                <a:gd name="T1" fmla="*/ 313 h 522"/>
                <a:gd name="T2" fmla="*/ 1022 w 1023"/>
                <a:gd name="T3" fmla="*/ 313 h 522"/>
                <a:gd name="T4" fmla="*/ 500 w 1023"/>
                <a:gd name="T5" fmla="*/ 21 h 522"/>
                <a:gd name="T6" fmla="*/ 0 w 1023"/>
                <a:gd name="T7" fmla="*/ 208 h 522"/>
                <a:gd name="T8" fmla="*/ 522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67"/>
                    <a:pt x="772" y="42"/>
                    <a:pt x="500" y="21"/>
                  </a:cubicBezTo>
                  <a:cubicBezTo>
                    <a:pt x="209" y="0"/>
                    <a:pt x="0" y="84"/>
                    <a:pt x="0" y="208"/>
                  </a:cubicBezTo>
                  <a:cubicBezTo>
                    <a:pt x="21" y="355"/>
                    <a:pt x="250" y="480"/>
                    <a:pt x="522" y="501"/>
                  </a:cubicBezTo>
                  <a:cubicBezTo>
                    <a:pt x="813" y="521"/>
                    <a:pt x="1022" y="438"/>
                    <a:pt x="1022" y="31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7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55" name="Freeform 654"/>
            <p:cNvSpPr>
              <a:spLocks noChangeArrowheads="1"/>
            </p:cNvSpPr>
            <p:nvPr/>
          </p:nvSpPr>
          <p:spPr bwMode="auto">
            <a:xfrm>
              <a:off x="5162" y="1102"/>
              <a:ext cx="236" cy="137"/>
            </a:xfrm>
            <a:custGeom>
              <a:avLst/>
              <a:gdLst>
                <a:gd name="T0" fmla="*/ 0 w 1044"/>
                <a:gd name="T1" fmla="*/ 0 h 607"/>
                <a:gd name="T2" fmla="*/ 0 w 1044"/>
                <a:gd name="T3" fmla="*/ 0 h 607"/>
                <a:gd name="T4" fmla="*/ 522 w 1044"/>
                <a:gd name="T5" fmla="*/ 293 h 607"/>
                <a:gd name="T6" fmla="*/ 1022 w 1044"/>
                <a:gd name="T7" fmla="*/ 105 h 607"/>
                <a:gd name="T8" fmla="*/ 1022 w 1044"/>
                <a:gd name="T9" fmla="*/ 397 h 607"/>
                <a:gd name="T10" fmla="*/ 542 w 1044"/>
                <a:gd name="T11" fmla="*/ 584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7"/>
                    <a:pt x="250" y="272"/>
                    <a:pt x="522" y="293"/>
                  </a:cubicBezTo>
                  <a:cubicBezTo>
                    <a:pt x="813" y="313"/>
                    <a:pt x="1022" y="230"/>
                    <a:pt x="1022" y="105"/>
                  </a:cubicBezTo>
                  <a:cubicBezTo>
                    <a:pt x="1022" y="397"/>
                    <a:pt x="1022" y="397"/>
                    <a:pt x="1022" y="397"/>
                  </a:cubicBezTo>
                  <a:cubicBezTo>
                    <a:pt x="1043" y="522"/>
                    <a:pt x="813" y="606"/>
                    <a:pt x="542" y="584"/>
                  </a:cubicBezTo>
                  <a:cubicBezTo>
                    <a:pt x="250" y="564"/>
                    <a:pt x="21" y="439"/>
                    <a:pt x="21" y="293"/>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6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grpSp>
      <p:grpSp>
        <p:nvGrpSpPr>
          <p:cNvPr id="616" name="Group 204"/>
          <p:cNvGrpSpPr>
            <a:grpSpLocks/>
          </p:cNvGrpSpPr>
          <p:nvPr/>
        </p:nvGrpSpPr>
        <p:grpSpPr bwMode="auto">
          <a:xfrm>
            <a:off x="4648572" y="1762827"/>
            <a:ext cx="1497549" cy="1091230"/>
            <a:chOff x="3658" y="852"/>
            <a:chExt cx="1986" cy="1447"/>
          </a:xfrm>
        </p:grpSpPr>
        <p:sp>
          <p:nvSpPr>
            <p:cNvPr id="617" name="Freeform 616"/>
            <p:cNvSpPr>
              <a:spLocks noChangeArrowheads="1"/>
            </p:cNvSpPr>
            <p:nvPr/>
          </p:nvSpPr>
          <p:spPr bwMode="auto">
            <a:xfrm>
              <a:off x="3658" y="1419"/>
              <a:ext cx="662" cy="880"/>
            </a:xfrm>
            <a:custGeom>
              <a:avLst/>
              <a:gdLst>
                <a:gd name="T0" fmla="*/ 2921 w 2922"/>
                <a:gd name="T1" fmla="*/ 3879 h 3880"/>
                <a:gd name="T2" fmla="*/ 0 w 2922"/>
                <a:gd name="T3" fmla="*/ 2629 h 3880"/>
                <a:gd name="T4" fmla="*/ 0 w 2922"/>
                <a:gd name="T5" fmla="*/ 0 h 3880"/>
                <a:gd name="T6" fmla="*/ 2921 w 2922"/>
                <a:gd name="T7" fmla="*/ 1251 h 3880"/>
                <a:gd name="T8" fmla="*/ 2921 w 2922"/>
                <a:gd name="T9" fmla="*/ 3879 h 3880"/>
              </a:gdLst>
              <a:ahLst/>
              <a:cxnLst>
                <a:cxn ang="0">
                  <a:pos x="T0" y="T1"/>
                </a:cxn>
                <a:cxn ang="0">
                  <a:pos x="T2" y="T3"/>
                </a:cxn>
                <a:cxn ang="0">
                  <a:pos x="T4" y="T5"/>
                </a:cxn>
                <a:cxn ang="0">
                  <a:pos x="T6" y="T7"/>
                </a:cxn>
                <a:cxn ang="0">
                  <a:pos x="T8" y="T9"/>
                </a:cxn>
              </a:cxnLst>
              <a:rect l="0" t="0" r="r" b="b"/>
              <a:pathLst>
                <a:path w="2922" h="3880">
                  <a:moveTo>
                    <a:pt x="2921" y="3879"/>
                  </a:moveTo>
                  <a:lnTo>
                    <a:pt x="0" y="2629"/>
                  </a:lnTo>
                  <a:lnTo>
                    <a:pt x="0" y="0"/>
                  </a:lnTo>
                  <a:lnTo>
                    <a:pt x="2921" y="1251"/>
                  </a:lnTo>
                  <a:lnTo>
                    <a:pt x="2921" y="3879"/>
                  </a:lnTo>
                </a:path>
              </a:pathLst>
            </a:custGeom>
            <a:gradFill flip="none" rotWithShape="1">
              <a:gsLst>
                <a:gs pos="0">
                  <a:schemeClr val="accent3">
                    <a:lumMod val="40000"/>
                    <a:lumOff val="60000"/>
                  </a:schemeClr>
                </a:gs>
                <a:gs pos="46000">
                  <a:schemeClr val="accent3">
                    <a:lumMod val="95000"/>
                    <a:lumOff val="5000"/>
                  </a:schemeClr>
                </a:gs>
                <a:gs pos="100000">
                  <a:schemeClr val="accent3">
                    <a:lumMod val="60000"/>
                  </a:schemeClr>
                </a:gs>
              </a:gsLst>
              <a:path path="circle">
                <a:fillToRect l="50000" t="130000" r="50000" b="-3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18" name="Freeform 617"/>
            <p:cNvSpPr>
              <a:spLocks noChangeArrowheads="1"/>
            </p:cNvSpPr>
            <p:nvPr/>
          </p:nvSpPr>
          <p:spPr bwMode="auto">
            <a:xfrm>
              <a:off x="4320" y="1133"/>
              <a:ext cx="1324" cy="1166"/>
            </a:xfrm>
            <a:custGeom>
              <a:avLst/>
              <a:gdLst>
                <a:gd name="T0" fmla="*/ 2920 w 5842"/>
                <a:gd name="T1" fmla="*/ 1272 h 5152"/>
                <a:gd name="T2" fmla="*/ 0 w 5842"/>
                <a:gd name="T3" fmla="*/ 2523 h 5152"/>
                <a:gd name="T4" fmla="*/ 0 w 5842"/>
                <a:gd name="T5" fmla="*/ 5151 h 5152"/>
                <a:gd name="T6" fmla="*/ 2920 w 5842"/>
                <a:gd name="T7" fmla="*/ 3901 h 5152"/>
                <a:gd name="T8" fmla="*/ 5841 w 5842"/>
                <a:gd name="T9" fmla="*/ 2649 h 5152"/>
                <a:gd name="T10" fmla="*/ 5841 w 5842"/>
                <a:gd name="T11" fmla="*/ 0 h 5152"/>
                <a:gd name="T12" fmla="*/ 2920 w 5842"/>
                <a:gd name="T13" fmla="*/ 1272 h 5152"/>
              </a:gdLst>
              <a:ahLst/>
              <a:cxnLst>
                <a:cxn ang="0">
                  <a:pos x="T0" y="T1"/>
                </a:cxn>
                <a:cxn ang="0">
                  <a:pos x="T2" y="T3"/>
                </a:cxn>
                <a:cxn ang="0">
                  <a:pos x="T4" y="T5"/>
                </a:cxn>
                <a:cxn ang="0">
                  <a:pos x="T6" y="T7"/>
                </a:cxn>
                <a:cxn ang="0">
                  <a:pos x="T8" y="T9"/>
                </a:cxn>
                <a:cxn ang="0">
                  <a:pos x="T10" y="T11"/>
                </a:cxn>
                <a:cxn ang="0">
                  <a:pos x="T12" y="T13"/>
                </a:cxn>
              </a:cxnLst>
              <a:rect l="0" t="0" r="r" b="b"/>
              <a:pathLst>
                <a:path w="5842" h="5152">
                  <a:moveTo>
                    <a:pt x="2920" y="1272"/>
                  </a:moveTo>
                  <a:lnTo>
                    <a:pt x="0" y="2523"/>
                  </a:lnTo>
                  <a:lnTo>
                    <a:pt x="0" y="5151"/>
                  </a:lnTo>
                  <a:lnTo>
                    <a:pt x="2920" y="3901"/>
                  </a:lnTo>
                  <a:lnTo>
                    <a:pt x="5841" y="2649"/>
                  </a:lnTo>
                  <a:lnTo>
                    <a:pt x="5841" y="0"/>
                  </a:lnTo>
                  <a:lnTo>
                    <a:pt x="2920" y="1272"/>
                  </a:lnTo>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19" name="Freeform 618"/>
            <p:cNvSpPr>
              <a:spLocks noChangeArrowheads="1"/>
            </p:cNvSpPr>
            <p:nvPr/>
          </p:nvSpPr>
          <p:spPr bwMode="auto">
            <a:xfrm>
              <a:off x="3658" y="852"/>
              <a:ext cx="1986" cy="856"/>
            </a:xfrm>
            <a:custGeom>
              <a:avLst/>
              <a:gdLst>
                <a:gd name="T0" fmla="*/ 5841 w 8763"/>
                <a:gd name="T1" fmla="*/ 0 h 3776"/>
                <a:gd name="T2" fmla="*/ 2921 w 8763"/>
                <a:gd name="T3" fmla="*/ 1252 h 3776"/>
                <a:gd name="T4" fmla="*/ 0 w 8763"/>
                <a:gd name="T5" fmla="*/ 2524 h 3776"/>
                <a:gd name="T6" fmla="*/ 2921 w 8763"/>
                <a:gd name="T7" fmla="*/ 3775 h 3776"/>
                <a:gd name="T8" fmla="*/ 5841 w 8763"/>
                <a:gd name="T9" fmla="*/ 2524 h 3776"/>
                <a:gd name="T10" fmla="*/ 8762 w 8763"/>
                <a:gd name="T11" fmla="*/ 1252 h 3776"/>
                <a:gd name="T12" fmla="*/ 5841 w 8763"/>
                <a:gd name="T13" fmla="*/ 0 h 3776"/>
              </a:gdLst>
              <a:ahLst/>
              <a:cxnLst>
                <a:cxn ang="0">
                  <a:pos x="T0" y="T1"/>
                </a:cxn>
                <a:cxn ang="0">
                  <a:pos x="T2" y="T3"/>
                </a:cxn>
                <a:cxn ang="0">
                  <a:pos x="T4" y="T5"/>
                </a:cxn>
                <a:cxn ang="0">
                  <a:pos x="T6" y="T7"/>
                </a:cxn>
                <a:cxn ang="0">
                  <a:pos x="T8" y="T9"/>
                </a:cxn>
                <a:cxn ang="0">
                  <a:pos x="T10" y="T11"/>
                </a:cxn>
                <a:cxn ang="0">
                  <a:pos x="T12" y="T13"/>
                </a:cxn>
              </a:cxnLst>
              <a:rect l="0" t="0" r="r" b="b"/>
              <a:pathLst>
                <a:path w="8763" h="3776">
                  <a:moveTo>
                    <a:pt x="5841" y="0"/>
                  </a:moveTo>
                  <a:lnTo>
                    <a:pt x="2921" y="1252"/>
                  </a:lnTo>
                  <a:lnTo>
                    <a:pt x="0" y="2524"/>
                  </a:lnTo>
                  <a:lnTo>
                    <a:pt x="2921" y="3775"/>
                  </a:lnTo>
                  <a:lnTo>
                    <a:pt x="5841" y="2524"/>
                  </a:lnTo>
                  <a:lnTo>
                    <a:pt x="8762" y="1252"/>
                  </a:lnTo>
                  <a:lnTo>
                    <a:pt x="5841" y="0"/>
                  </a:lnTo>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20" name="Freeform 619"/>
            <p:cNvSpPr>
              <a:spLocks noChangeArrowheads="1"/>
            </p:cNvSpPr>
            <p:nvPr/>
          </p:nvSpPr>
          <p:spPr bwMode="auto">
            <a:xfrm>
              <a:off x="3872" y="1246"/>
              <a:ext cx="234" cy="121"/>
            </a:xfrm>
            <a:custGeom>
              <a:avLst/>
              <a:gdLst>
                <a:gd name="T0" fmla="*/ 1022 w 1044"/>
                <a:gd name="T1" fmla="*/ 333 h 543"/>
                <a:gd name="T2" fmla="*/ 1022 w 1044"/>
                <a:gd name="T3" fmla="*/ 333 h 543"/>
                <a:gd name="T4" fmla="*/ 500 w 1044"/>
                <a:gd name="T5" fmla="*/ 41 h 543"/>
                <a:gd name="T6" fmla="*/ 20 w 1044"/>
                <a:gd name="T7" fmla="*/ 229 h 543"/>
                <a:gd name="T8" fmla="*/ 542 w 1044"/>
                <a:gd name="T9" fmla="*/ 521 h 543"/>
                <a:gd name="T10" fmla="*/ 1022 w 1044"/>
                <a:gd name="T11" fmla="*/ 333 h 543"/>
              </a:gdLst>
              <a:ahLst/>
              <a:cxnLst>
                <a:cxn ang="0">
                  <a:pos x="T0" y="T1"/>
                </a:cxn>
                <a:cxn ang="0">
                  <a:pos x="T2" y="T3"/>
                </a:cxn>
                <a:cxn ang="0">
                  <a:pos x="T4" y="T5"/>
                </a:cxn>
                <a:cxn ang="0">
                  <a:pos x="T6" y="T7"/>
                </a:cxn>
                <a:cxn ang="0">
                  <a:pos x="T8" y="T9"/>
                </a:cxn>
                <a:cxn ang="0">
                  <a:pos x="T10" y="T11"/>
                </a:cxn>
              </a:cxnLst>
              <a:rect l="0" t="0" r="r" b="b"/>
              <a:pathLst>
                <a:path w="1044" h="543">
                  <a:moveTo>
                    <a:pt x="1022" y="333"/>
                  </a:moveTo>
                  <a:lnTo>
                    <a:pt x="1022" y="333"/>
                  </a:lnTo>
                  <a:cubicBezTo>
                    <a:pt x="1022" y="187"/>
                    <a:pt x="793" y="62"/>
                    <a:pt x="500" y="41"/>
                  </a:cubicBezTo>
                  <a:cubicBezTo>
                    <a:pt x="229" y="0"/>
                    <a:pt x="0" y="104"/>
                    <a:pt x="20" y="229"/>
                  </a:cubicBezTo>
                  <a:cubicBezTo>
                    <a:pt x="20" y="354"/>
                    <a:pt x="250" y="479"/>
                    <a:pt x="542" y="521"/>
                  </a:cubicBezTo>
                  <a:cubicBezTo>
                    <a:pt x="813" y="542"/>
                    <a:pt x="1043" y="458"/>
                    <a:pt x="1022" y="33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5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21" name="Freeform 620"/>
            <p:cNvSpPr>
              <a:spLocks noChangeArrowheads="1"/>
            </p:cNvSpPr>
            <p:nvPr/>
          </p:nvSpPr>
          <p:spPr bwMode="auto">
            <a:xfrm>
              <a:off x="3876" y="1298"/>
              <a:ext cx="230" cy="135"/>
            </a:xfrm>
            <a:custGeom>
              <a:avLst/>
              <a:gdLst>
                <a:gd name="T0" fmla="*/ 0 w 1024"/>
                <a:gd name="T1" fmla="*/ 0 h 606"/>
                <a:gd name="T2" fmla="*/ 0 w 1024"/>
                <a:gd name="T3" fmla="*/ 0 h 606"/>
                <a:gd name="T4" fmla="*/ 522 w 1024"/>
                <a:gd name="T5" fmla="*/ 292 h 606"/>
                <a:gd name="T6" fmla="*/ 1002 w 1024"/>
                <a:gd name="T7" fmla="*/ 104 h 606"/>
                <a:gd name="T8" fmla="*/ 1023 w 1024"/>
                <a:gd name="T9" fmla="*/ 396 h 606"/>
                <a:gd name="T10" fmla="*/ 522 w 1024"/>
                <a:gd name="T11" fmla="*/ 584 h 606"/>
                <a:gd name="T12" fmla="*/ 0 w 1024"/>
                <a:gd name="T13" fmla="*/ 292 h 606"/>
                <a:gd name="T14" fmla="*/ 0 w 102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4" h="606">
                  <a:moveTo>
                    <a:pt x="0" y="0"/>
                  </a:moveTo>
                  <a:lnTo>
                    <a:pt x="0" y="0"/>
                  </a:lnTo>
                  <a:cubicBezTo>
                    <a:pt x="0" y="125"/>
                    <a:pt x="230" y="250"/>
                    <a:pt x="522" y="292"/>
                  </a:cubicBezTo>
                  <a:cubicBezTo>
                    <a:pt x="793" y="313"/>
                    <a:pt x="1023" y="229"/>
                    <a:pt x="1002" y="104"/>
                  </a:cubicBezTo>
                  <a:cubicBezTo>
                    <a:pt x="1023" y="396"/>
                    <a:pt x="1023" y="396"/>
                    <a:pt x="1023" y="396"/>
                  </a:cubicBezTo>
                  <a:cubicBezTo>
                    <a:pt x="1023" y="521"/>
                    <a:pt x="814" y="605"/>
                    <a:pt x="522" y="584"/>
                  </a:cubicBezTo>
                  <a:cubicBezTo>
                    <a:pt x="251" y="563"/>
                    <a:pt x="22" y="417"/>
                    <a:pt x="0" y="292"/>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6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22" name="Freeform 621"/>
            <p:cNvSpPr>
              <a:spLocks noChangeArrowheads="1"/>
            </p:cNvSpPr>
            <p:nvPr/>
          </p:nvSpPr>
          <p:spPr bwMode="auto">
            <a:xfrm>
              <a:off x="4225" y="1423"/>
              <a:ext cx="236" cy="123"/>
            </a:xfrm>
            <a:custGeom>
              <a:avLst/>
              <a:gdLst>
                <a:gd name="T0" fmla="*/ 1022 w 1044"/>
                <a:gd name="T1" fmla="*/ 313 h 544"/>
                <a:gd name="T2" fmla="*/ 1022 w 1044"/>
                <a:gd name="T3" fmla="*/ 313 h 544"/>
                <a:gd name="T4" fmla="*/ 501 w 1044"/>
                <a:gd name="T5" fmla="*/ 21 h 544"/>
                <a:gd name="T6" fmla="*/ 21 w 1044"/>
                <a:gd name="T7" fmla="*/ 230 h 544"/>
                <a:gd name="T8" fmla="*/ 542 w 1044"/>
                <a:gd name="T9" fmla="*/ 522 h 544"/>
                <a:gd name="T10" fmla="*/ 1022 w 1044"/>
                <a:gd name="T11" fmla="*/ 313 h 544"/>
              </a:gdLst>
              <a:ahLst/>
              <a:cxnLst>
                <a:cxn ang="0">
                  <a:pos x="T0" y="T1"/>
                </a:cxn>
                <a:cxn ang="0">
                  <a:pos x="T2" y="T3"/>
                </a:cxn>
                <a:cxn ang="0">
                  <a:pos x="T4" y="T5"/>
                </a:cxn>
                <a:cxn ang="0">
                  <a:pos x="T6" y="T7"/>
                </a:cxn>
                <a:cxn ang="0">
                  <a:pos x="T8" y="T9"/>
                </a:cxn>
                <a:cxn ang="0">
                  <a:pos x="T10" y="T11"/>
                </a:cxn>
              </a:cxnLst>
              <a:rect l="0" t="0" r="r" b="b"/>
              <a:pathLst>
                <a:path w="1044" h="544">
                  <a:moveTo>
                    <a:pt x="1022" y="313"/>
                  </a:moveTo>
                  <a:lnTo>
                    <a:pt x="1022" y="313"/>
                  </a:lnTo>
                  <a:cubicBezTo>
                    <a:pt x="1022" y="188"/>
                    <a:pt x="793" y="63"/>
                    <a:pt x="501" y="21"/>
                  </a:cubicBezTo>
                  <a:cubicBezTo>
                    <a:pt x="230" y="0"/>
                    <a:pt x="0" y="83"/>
                    <a:pt x="21" y="230"/>
                  </a:cubicBezTo>
                  <a:cubicBezTo>
                    <a:pt x="21" y="355"/>
                    <a:pt x="251" y="480"/>
                    <a:pt x="542" y="522"/>
                  </a:cubicBezTo>
                  <a:cubicBezTo>
                    <a:pt x="814" y="543"/>
                    <a:pt x="1043" y="459"/>
                    <a:pt x="1022" y="31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5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23" name="Freeform 622"/>
            <p:cNvSpPr>
              <a:spLocks noChangeArrowheads="1"/>
            </p:cNvSpPr>
            <p:nvPr/>
          </p:nvSpPr>
          <p:spPr bwMode="auto">
            <a:xfrm>
              <a:off x="4229" y="1478"/>
              <a:ext cx="232" cy="135"/>
            </a:xfrm>
            <a:custGeom>
              <a:avLst/>
              <a:gdLst>
                <a:gd name="T0" fmla="*/ 0 w 1023"/>
                <a:gd name="T1" fmla="*/ 0 h 605"/>
                <a:gd name="T2" fmla="*/ 0 w 1023"/>
                <a:gd name="T3" fmla="*/ 0 h 605"/>
                <a:gd name="T4" fmla="*/ 521 w 1023"/>
                <a:gd name="T5" fmla="*/ 292 h 605"/>
                <a:gd name="T6" fmla="*/ 1001 w 1023"/>
                <a:gd name="T7" fmla="*/ 83 h 605"/>
                <a:gd name="T8" fmla="*/ 1022 w 1023"/>
                <a:gd name="T9" fmla="*/ 375 h 605"/>
                <a:gd name="T10" fmla="*/ 521 w 1023"/>
                <a:gd name="T11" fmla="*/ 584 h 605"/>
                <a:gd name="T12" fmla="*/ 0 w 1023"/>
                <a:gd name="T13" fmla="*/ 292 h 605"/>
                <a:gd name="T14" fmla="*/ 0 w 1023"/>
                <a:gd name="T15" fmla="*/ 0 h 6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3" h="605">
                  <a:moveTo>
                    <a:pt x="0" y="0"/>
                  </a:moveTo>
                  <a:lnTo>
                    <a:pt x="0" y="0"/>
                  </a:lnTo>
                  <a:cubicBezTo>
                    <a:pt x="0" y="125"/>
                    <a:pt x="230" y="250"/>
                    <a:pt x="521" y="292"/>
                  </a:cubicBezTo>
                  <a:cubicBezTo>
                    <a:pt x="793" y="313"/>
                    <a:pt x="1022" y="229"/>
                    <a:pt x="1001" y="83"/>
                  </a:cubicBezTo>
                  <a:cubicBezTo>
                    <a:pt x="1022" y="375"/>
                    <a:pt x="1022" y="375"/>
                    <a:pt x="1022" y="375"/>
                  </a:cubicBezTo>
                  <a:cubicBezTo>
                    <a:pt x="1022" y="521"/>
                    <a:pt x="814" y="604"/>
                    <a:pt x="521" y="584"/>
                  </a:cubicBezTo>
                  <a:cubicBezTo>
                    <a:pt x="250" y="542"/>
                    <a:pt x="21" y="417"/>
                    <a:pt x="0" y="292"/>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6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24" name="Freeform 623"/>
            <p:cNvSpPr>
              <a:spLocks noChangeArrowheads="1"/>
            </p:cNvSpPr>
            <p:nvPr/>
          </p:nvSpPr>
          <p:spPr bwMode="auto">
            <a:xfrm>
              <a:off x="4183" y="1122"/>
              <a:ext cx="232" cy="121"/>
            </a:xfrm>
            <a:custGeom>
              <a:avLst/>
              <a:gdLst>
                <a:gd name="T0" fmla="*/ 1022 w 1023"/>
                <a:gd name="T1" fmla="*/ 313 h 544"/>
                <a:gd name="T2" fmla="*/ 1022 w 1023"/>
                <a:gd name="T3" fmla="*/ 313 h 544"/>
                <a:gd name="T4" fmla="*/ 501 w 1023"/>
                <a:gd name="T5" fmla="*/ 21 h 544"/>
                <a:gd name="T6" fmla="*/ 0 w 1023"/>
                <a:gd name="T7" fmla="*/ 229 h 544"/>
                <a:gd name="T8" fmla="*/ 521 w 1023"/>
                <a:gd name="T9" fmla="*/ 500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1"/>
                  </a:cubicBezTo>
                  <a:cubicBezTo>
                    <a:pt x="208" y="0"/>
                    <a:pt x="0" y="83"/>
                    <a:pt x="0" y="229"/>
                  </a:cubicBezTo>
                  <a:cubicBezTo>
                    <a:pt x="0" y="355"/>
                    <a:pt x="250" y="480"/>
                    <a:pt x="521" y="500"/>
                  </a:cubicBezTo>
                  <a:cubicBezTo>
                    <a:pt x="813" y="543"/>
                    <a:pt x="1022" y="459"/>
                    <a:pt x="1022" y="31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5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25" name="Freeform 624"/>
            <p:cNvSpPr>
              <a:spLocks noChangeArrowheads="1"/>
            </p:cNvSpPr>
            <p:nvPr/>
          </p:nvSpPr>
          <p:spPr bwMode="auto">
            <a:xfrm>
              <a:off x="4183" y="1175"/>
              <a:ext cx="236" cy="135"/>
            </a:xfrm>
            <a:custGeom>
              <a:avLst/>
              <a:gdLst>
                <a:gd name="T0" fmla="*/ 0 w 1044"/>
                <a:gd name="T1" fmla="*/ 0 h 606"/>
                <a:gd name="T2" fmla="*/ 0 w 1044"/>
                <a:gd name="T3" fmla="*/ 0 h 606"/>
                <a:gd name="T4" fmla="*/ 521 w 1044"/>
                <a:gd name="T5" fmla="*/ 271 h 606"/>
                <a:gd name="T6" fmla="*/ 1022 w 1044"/>
                <a:gd name="T7" fmla="*/ 84 h 606"/>
                <a:gd name="T8" fmla="*/ 1022 w 1044"/>
                <a:gd name="T9" fmla="*/ 376 h 606"/>
                <a:gd name="T10" fmla="*/ 542 w 1044"/>
                <a:gd name="T11" fmla="*/ 564 h 606"/>
                <a:gd name="T12" fmla="*/ 21 w 1044"/>
                <a:gd name="T13" fmla="*/ 293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0" y="126"/>
                    <a:pt x="250" y="251"/>
                    <a:pt x="521" y="271"/>
                  </a:cubicBezTo>
                  <a:cubicBezTo>
                    <a:pt x="813" y="314"/>
                    <a:pt x="1022" y="230"/>
                    <a:pt x="1022" y="84"/>
                  </a:cubicBezTo>
                  <a:cubicBezTo>
                    <a:pt x="1022" y="376"/>
                    <a:pt x="1022" y="376"/>
                    <a:pt x="1022" y="376"/>
                  </a:cubicBezTo>
                  <a:cubicBezTo>
                    <a:pt x="1043" y="522"/>
                    <a:pt x="813" y="605"/>
                    <a:pt x="542" y="564"/>
                  </a:cubicBezTo>
                  <a:cubicBezTo>
                    <a:pt x="250" y="543"/>
                    <a:pt x="21" y="418"/>
                    <a:pt x="21" y="293"/>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6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26" name="Freeform 625"/>
            <p:cNvSpPr>
              <a:spLocks noChangeArrowheads="1"/>
            </p:cNvSpPr>
            <p:nvPr/>
          </p:nvSpPr>
          <p:spPr bwMode="auto">
            <a:xfrm>
              <a:off x="4534" y="1300"/>
              <a:ext cx="234" cy="117"/>
            </a:xfrm>
            <a:custGeom>
              <a:avLst/>
              <a:gdLst>
                <a:gd name="T0" fmla="*/ 1044 w 1045"/>
                <a:gd name="T1" fmla="*/ 313 h 522"/>
                <a:gd name="T2" fmla="*/ 1044 w 1045"/>
                <a:gd name="T3" fmla="*/ 313 h 522"/>
                <a:gd name="T4" fmla="*/ 501 w 1045"/>
                <a:gd name="T5" fmla="*/ 21 h 522"/>
                <a:gd name="T6" fmla="*/ 21 w 1045"/>
                <a:gd name="T7" fmla="*/ 208 h 522"/>
                <a:gd name="T8" fmla="*/ 543 w 1045"/>
                <a:gd name="T9" fmla="*/ 500 h 522"/>
                <a:gd name="T10" fmla="*/ 1044 w 1045"/>
                <a:gd name="T11" fmla="*/ 313 h 522"/>
              </a:gdLst>
              <a:ahLst/>
              <a:cxnLst>
                <a:cxn ang="0">
                  <a:pos x="T0" y="T1"/>
                </a:cxn>
                <a:cxn ang="0">
                  <a:pos x="T2" y="T3"/>
                </a:cxn>
                <a:cxn ang="0">
                  <a:pos x="T4" y="T5"/>
                </a:cxn>
                <a:cxn ang="0">
                  <a:pos x="T6" y="T7"/>
                </a:cxn>
                <a:cxn ang="0">
                  <a:pos x="T8" y="T9"/>
                </a:cxn>
                <a:cxn ang="0">
                  <a:pos x="T10" y="T11"/>
                </a:cxn>
              </a:cxnLst>
              <a:rect l="0" t="0" r="r" b="b"/>
              <a:pathLst>
                <a:path w="1045" h="522">
                  <a:moveTo>
                    <a:pt x="1044" y="313"/>
                  </a:moveTo>
                  <a:lnTo>
                    <a:pt x="1044" y="313"/>
                  </a:lnTo>
                  <a:cubicBezTo>
                    <a:pt x="1022" y="187"/>
                    <a:pt x="793" y="41"/>
                    <a:pt x="501" y="21"/>
                  </a:cubicBezTo>
                  <a:cubicBezTo>
                    <a:pt x="230" y="0"/>
                    <a:pt x="0" y="83"/>
                    <a:pt x="21" y="208"/>
                  </a:cubicBezTo>
                  <a:cubicBezTo>
                    <a:pt x="21" y="354"/>
                    <a:pt x="271" y="480"/>
                    <a:pt x="543" y="500"/>
                  </a:cubicBezTo>
                  <a:cubicBezTo>
                    <a:pt x="814" y="521"/>
                    <a:pt x="1044" y="438"/>
                    <a:pt x="1044" y="31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7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27" name="Freeform 626"/>
            <p:cNvSpPr>
              <a:spLocks noChangeArrowheads="1"/>
            </p:cNvSpPr>
            <p:nvPr/>
          </p:nvSpPr>
          <p:spPr bwMode="auto">
            <a:xfrm>
              <a:off x="4538" y="1348"/>
              <a:ext cx="236" cy="137"/>
            </a:xfrm>
            <a:custGeom>
              <a:avLst/>
              <a:gdLst>
                <a:gd name="T0" fmla="*/ 0 w 1044"/>
                <a:gd name="T1" fmla="*/ 0 h 607"/>
                <a:gd name="T2" fmla="*/ 0 w 1044"/>
                <a:gd name="T3" fmla="*/ 0 h 607"/>
                <a:gd name="T4" fmla="*/ 522 w 1044"/>
                <a:gd name="T5" fmla="*/ 292 h 607"/>
                <a:gd name="T6" fmla="*/ 1023 w 1044"/>
                <a:gd name="T7" fmla="*/ 105 h 607"/>
                <a:gd name="T8" fmla="*/ 1023 w 1044"/>
                <a:gd name="T9" fmla="*/ 397 h 607"/>
                <a:gd name="T10" fmla="*/ 543 w 1044"/>
                <a:gd name="T11" fmla="*/ 584 h 607"/>
                <a:gd name="T12" fmla="*/ 0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6"/>
                    <a:pt x="250" y="272"/>
                    <a:pt x="522" y="292"/>
                  </a:cubicBezTo>
                  <a:cubicBezTo>
                    <a:pt x="793" y="313"/>
                    <a:pt x="1023" y="230"/>
                    <a:pt x="1023" y="105"/>
                  </a:cubicBezTo>
                  <a:cubicBezTo>
                    <a:pt x="1023" y="397"/>
                    <a:pt x="1023" y="397"/>
                    <a:pt x="1023" y="397"/>
                  </a:cubicBezTo>
                  <a:cubicBezTo>
                    <a:pt x="1043" y="522"/>
                    <a:pt x="814" y="606"/>
                    <a:pt x="543" y="584"/>
                  </a:cubicBezTo>
                  <a:cubicBezTo>
                    <a:pt x="250" y="564"/>
                    <a:pt x="21" y="439"/>
                    <a:pt x="0" y="292"/>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6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28" name="Freeform 627"/>
            <p:cNvSpPr>
              <a:spLocks noChangeArrowheads="1"/>
            </p:cNvSpPr>
            <p:nvPr/>
          </p:nvSpPr>
          <p:spPr bwMode="auto">
            <a:xfrm>
              <a:off x="4500" y="999"/>
              <a:ext cx="236" cy="117"/>
            </a:xfrm>
            <a:custGeom>
              <a:avLst/>
              <a:gdLst>
                <a:gd name="T0" fmla="*/ 1023 w 1044"/>
                <a:gd name="T1" fmla="*/ 313 h 522"/>
                <a:gd name="T2" fmla="*/ 1023 w 1044"/>
                <a:gd name="T3" fmla="*/ 313 h 522"/>
                <a:gd name="T4" fmla="*/ 501 w 1044"/>
                <a:gd name="T5" fmla="*/ 21 h 522"/>
                <a:gd name="T6" fmla="*/ 0 w 1044"/>
                <a:gd name="T7" fmla="*/ 208 h 522"/>
                <a:gd name="T8" fmla="*/ 543 w 1044"/>
                <a:gd name="T9" fmla="*/ 500 h 522"/>
                <a:gd name="T10" fmla="*/ 1023 w 1044"/>
                <a:gd name="T11" fmla="*/ 313 h 522"/>
              </a:gdLst>
              <a:ahLst/>
              <a:cxnLst>
                <a:cxn ang="0">
                  <a:pos x="T0" y="T1"/>
                </a:cxn>
                <a:cxn ang="0">
                  <a:pos x="T2" y="T3"/>
                </a:cxn>
                <a:cxn ang="0">
                  <a:pos x="T4" y="T5"/>
                </a:cxn>
                <a:cxn ang="0">
                  <a:pos x="T6" y="T7"/>
                </a:cxn>
                <a:cxn ang="0">
                  <a:pos x="T8" y="T9"/>
                </a:cxn>
                <a:cxn ang="0">
                  <a:pos x="T10" y="T11"/>
                </a:cxn>
              </a:cxnLst>
              <a:rect l="0" t="0" r="r" b="b"/>
              <a:pathLst>
                <a:path w="1044" h="522">
                  <a:moveTo>
                    <a:pt x="1023" y="313"/>
                  </a:moveTo>
                  <a:lnTo>
                    <a:pt x="1023" y="313"/>
                  </a:lnTo>
                  <a:cubicBezTo>
                    <a:pt x="1023" y="167"/>
                    <a:pt x="772" y="41"/>
                    <a:pt x="501" y="21"/>
                  </a:cubicBezTo>
                  <a:cubicBezTo>
                    <a:pt x="230" y="0"/>
                    <a:pt x="0" y="83"/>
                    <a:pt x="0" y="208"/>
                  </a:cubicBezTo>
                  <a:cubicBezTo>
                    <a:pt x="21" y="354"/>
                    <a:pt x="250" y="480"/>
                    <a:pt x="543" y="500"/>
                  </a:cubicBezTo>
                  <a:cubicBezTo>
                    <a:pt x="814" y="521"/>
                    <a:pt x="1043" y="438"/>
                    <a:pt x="1023" y="31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7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29" name="Freeform 628"/>
            <p:cNvSpPr>
              <a:spLocks noChangeArrowheads="1"/>
            </p:cNvSpPr>
            <p:nvPr/>
          </p:nvSpPr>
          <p:spPr bwMode="auto">
            <a:xfrm>
              <a:off x="4500" y="1046"/>
              <a:ext cx="236" cy="137"/>
            </a:xfrm>
            <a:custGeom>
              <a:avLst/>
              <a:gdLst>
                <a:gd name="T0" fmla="*/ 0 w 1044"/>
                <a:gd name="T1" fmla="*/ 0 h 607"/>
                <a:gd name="T2" fmla="*/ 0 w 1044"/>
                <a:gd name="T3" fmla="*/ 0 h 607"/>
                <a:gd name="T4" fmla="*/ 543 w 1044"/>
                <a:gd name="T5" fmla="*/ 292 h 607"/>
                <a:gd name="T6" fmla="*/ 1023 w 1044"/>
                <a:gd name="T7" fmla="*/ 105 h 607"/>
                <a:gd name="T8" fmla="*/ 1043 w 1044"/>
                <a:gd name="T9" fmla="*/ 397 h 607"/>
                <a:gd name="T10" fmla="*/ 543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0" y="272"/>
                    <a:pt x="543" y="292"/>
                  </a:cubicBezTo>
                  <a:cubicBezTo>
                    <a:pt x="814" y="313"/>
                    <a:pt x="1043" y="230"/>
                    <a:pt x="1023" y="105"/>
                  </a:cubicBezTo>
                  <a:cubicBezTo>
                    <a:pt x="1043" y="397"/>
                    <a:pt x="1043" y="397"/>
                    <a:pt x="1043" y="397"/>
                  </a:cubicBezTo>
                  <a:cubicBezTo>
                    <a:pt x="1043" y="522"/>
                    <a:pt x="835" y="606"/>
                    <a:pt x="543" y="584"/>
                  </a:cubicBezTo>
                  <a:cubicBezTo>
                    <a:pt x="272" y="563"/>
                    <a:pt x="21" y="439"/>
                    <a:pt x="21" y="292"/>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6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30" name="Freeform 629"/>
            <p:cNvSpPr>
              <a:spLocks noChangeArrowheads="1"/>
            </p:cNvSpPr>
            <p:nvPr/>
          </p:nvSpPr>
          <p:spPr bwMode="auto">
            <a:xfrm>
              <a:off x="4855" y="1175"/>
              <a:ext cx="232" cy="121"/>
            </a:xfrm>
            <a:custGeom>
              <a:avLst/>
              <a:gdLst>
                <a:gd name="T0" fmla="*/ 1022 w 1023"/>
                <a:gd name="T1" fmla="*/ 314 h 544"/>
                <a:gd name="T2" fmla="*/ 1022 w 1023"/>
                <a:gd name="T3" fmla="*/ 314 h 544"/>
                <a:gd name="T4" fmla="*/ 501 w 1023"/>
                <a:gd name="T5" fmla="*/ 43 h 544"/>
                <a:gd name="T6" fmla="*/ 0 w 1023"/>
                <a:gd name="T7" fmla="*/ 230 h 544"/>
                <a:gd name="T8" fmla="*/ 521 w 1023"/>
                <a:gd name="T9" fmla="*/ 522 h 544"/>
                <a:gd name="T10" fmla="*/ 1022 w 1023"/>
                <a:gd name="T11" fmla="*/ 314 h 544"/>
              </a:gdLst>
              <a:ahLst/>
              <a:cxnLst>
                <a:cxn ang="0">
                  <a:pos x="T0" y="T1"/>
                </a:cxn>
                <a:cxn ang="0">
                  <a:pos x="T2" y="T3"/>
                </a:cxn>
                <a:cxn ang="0">
                  <a:pos x="T4" y="T5"/>
                </a:cxn>
                <a:cxn ang="0">
                  <a:pos x="T6" y="T7"/>
                </a:cxn>
                <a:cxn ang="0">
                  <a:pos x="T8" y="T9"/>
                </a:cxn>
                <a:cxn ang="0">
                  <a:pos x="T10" y="T11"/>
                </a:cxn>
              </a:cxnLst>
              <a:rect l="0" t="0" r="r" b="b"/>
              <a:pathLst>
                <a:path w="1023" h="544">
                  <a:moveTo>
                    <a:pt x="1022" y="314"/>
                  </a:moveTo>
                  <a:lnTo>
                    <a:pt x="1022" y="314"/>
                  </a:lnTo>
                  <a:cubicBezTo>
                    <a:pt x="1022" y="188"/>
                    <a:pt x="772" y="63"/>
                    <a:pt x="501" y="43"/>
                  </a:cubicBezTo>
                  <a:cubicBezTo>
                    <a:pt x="209" y="0"/>
                    <a:pt x="0" y="84"/>
                    <a:pt x="0" y="230"/>
                  </a:cubicBezTo>
                  <a:cubicBezTo>
                    <a:pt x="21" y="355"/>
                    <a:pt x="250" y="480"/>
                    <a:pt x="521" y="522"/>
                  </a:cubicBezTo>
                  <a:cubicBezTo>
                    <a:pt x="814" y="543"/>
                    <a:pt x="1022" y="460"/>
                    <a:pt x="1022" y="314"/>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5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31" name="Freeform 630"/>
            <p:cNvSpPr>
              <a:spLocks noChangeArrowheads="1"/>
            </p:cNvSpPr>
            <p:nvPr/>
          </p:nvSpPr>
          <p:spPr bwMode="auto">
            <a:xfrm>
              <a:off x="4855" y="1225"/>
              <a:ext cx="236" cy="137"/>
            </a:xfrm>
            <a:custGeom>
              <a:avLst/>
              <a:gdLst>
                <a:gd name="T0" fmla="*/ 0 w 1044"/>
                <a:gd name="T1" fmla="*/ 0 h 606"/>
                <a:gd name="T2" fmla="*/ 0 w 1044"/>
                <a:gd name="T3" fmla="*/ 0 h 606"/>
                <a:gd name="T4" fmla="*/ 521 w 1044"/>
                <a:gd name="T5" fmla="*/ 292 h 606"/>
                <a:gd name="T6" fmla="*/ 1022 w 1044"/>
                <a:gd name="T7" fmla="*/ 84 h 606"/>
                <a:gd name="T8" fmla="*/ 1043 w 1044"/>
                <a:gd name="T9" fmla="*/ 375 h 606"/>
                <a:gd name="T10" fmla="*/ 543 w 1044"/>
                <a:gd name="T11" fmla="*/ 584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92"/>
                  </a:cubicBezTo>
                  <a:cubicBezTo>
                    <a:pt x="814" y="313"/>
                    <a:pt x="1022" y="230"/>
                    <a:pt x="1022" y="84"/>
                  </a:cubicBezTo>
                  <a:cubicBezTo>
                    <a:pt x="1043" y="375"/>
                    <a:pt x="1043" y="375"/>
                    <a:pt x="1043" y="375"/>
                  </a:cubicBezTo>
                  <a:cubicBezTo>
                    <a:pt x="1043" y="521"/>
                    <a:pt x="814" y="605"/>
                    <a:pt x="543" y="584"/>
                  </a:cubicBezTo>
                  <a:cubicBezTo>
                    <a:pt x="271" y="542"/>
                    <a:pt x="21" y="417"/>
                    <a:pt x="21" y="292"/>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6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32" name="Freeform 631"/>
            <p:cNvSpPr>
              <a:spLocks noChangeArrowheads="1"/>
            </p:cNvSpPr>
            <p:nvPr/>
          </p:nvSpPr>
          <p:spPr bwMode="auto">
            <a:xfrm>
              <a:off x="4808" y="876"/>
              <a:ext cx="230" cy="121"/>
            </a:xfrm>
            <a:custGeom>
              <a:avLst/>
              <a:gdLst>
                <a:gd name="T0" fmla="*/ 1022 w 1023"/>
                <a:gd name="T1" fmla="*/ 313 h 544"/>
                <a:gd name="T2" fmla="*/ 1022 w 1023"/>
                <a:gd name="T3" fmla="*/ 313 h 544"/>
                <a:gd name="T4" fmla="*/ 500 w 1023"/>
                <a:gd name="T5" fmla="*/ 21 h 544"/>
                <a:gd name="T6" fmla="*/ 0 w 1023"/>
                <a:gd name="T7" fmla="*/ 209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22" y="188"/>
                    <a:pt x="771" y="63"/>
                    <a:pt x="500" y="21"/>
                  </a:cubicBezTo>
                  <a:cubicBezTo>
                    <a:pt x="208" y="0"/>
                    <a:pt x="0" y="84"/>
                    <a:pt x="0" y="209"/>
                  </a:cubicBezTo>
                  <a:cubicBezTo>
                    <a:pt x="20" y="355"/>
                    <a:pt x="250" y="480"/>
                    <a:pt x="521" y="501"/>
                  </a:cubicBezTo>
                  <a:cubicBezTo>
                    <a:pt x="813" y="543"/>
                    <a:pt x="1022" y="439"/>
                    <a:pt x="1022" y="31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5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33" name="Freeform 632"/>
            <p:cNvSpPr>
              <a:spLocks noChangeArrowheads="1"/>
            </p:cNvSpPr>
            <p:nvPr/>
          </p:nvSpPr>
          <p:spPr bwMode="auto">
            <a:xfrm>
              <a:off x="4808" y="923"/>
              <a:ext cx="236" cy="141"/>
            </a:xfrm>
            <a:custGeom>
              <a:avLst/>
              <a:gdLst>
                <a:gd name="T0" fmla="*/ 0 w 1043"/>
                <a:gd name="T1" fmla="*/ 0 h 627"/>
                <a:gd name="T2" fmla="*/ 0 w 1043"/>
                <a:gd name="T3" fmla="*/ 0 h 627"/>
                <a:gd name="T4" fmla="*/ 521 w 1043"/>
                <a:gd name="T5" fmla="*/ 292 h 627"/>
                <a:gd name="T6" fmla="*/ 1022 w 1043"/>
                <a:gd name="T7" fmla="*/ 104 h 627"/>
                <a:gd name="T8" fmla="*/ 1042 w 1043"/>
                <a:gd name="T9" fmla="*/ 397 h 627"/>
                <a:gd name="T10" fmla="*/ 542 w 1043"/>
                <a:gd name="T11" fmla="*/ 584 h 627"/>
                <a:gd name="T12" fmla="*/ 20 w 1043"/>
                <a:gd name="T13" fmla="*/ 292 h 627"/>
                <a:gd name="T14" fmla="*/ 0 w 1043"/>
                <a:gd name="T15" fmla="*/ 0 h 6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3" h="627">
                  <a:moveTo>
                    <a:pt x="0" y="0"/>
                  </a:moveTo>
                  <a:lnTo>
                    <a:pt x="0" y="0"/>
                  </a:lnTo>
                  <a:cubicBezTo>
                    <a:pt x="20" y="146"/>
                    <a:pt x="250" y="271"/>
                    <a:pt x="521" y="292"/>
                  </a:cubicBezTo>
                  <a:cubicBezTo>
                    <a:pt x="813" y="334"/>
                    <a:pt x="1022" y="230"/>
                    <a:pt x="1022" y="104"/>
                  </a:cubicBezTo>
                  <a:cubicBezTo>
                    <a:pt x="1042" y="397"/>
                    <a:pt x="1042" y="397"/>
                    <a:pt x="1042" y="397"/>
                  </a:cubicBezTo>
                  <a:cubicBezTo>
                    <a:pt x="1042" y="521"/>
                    <a:pt x="813" y="626"/>
                    <a:pt x="542" y="584"/>
                  </a:cubicBezTo>
                  <a:cubicBezTo>
                    <a:pt x="271" y="563"/>
                    <a:pt x="20" y="438"/>
                    <a:pt x="20" y="292"/>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6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34" name="Freeform 633"/>
            <p:cNvSpPr>
              <a:spLocks noChangeArrowheads="1"/>
            </p:cNvSpPr>
            <p:nvPr/>
          </p:nvSpPr>
          <p:spPr bwMode="auto">
            <a:xfrm>
              <a:off x="5162" y="1056"/>
              <a:ext cx="232" cy="117"/>
            </a:xfrm>
            <a:custGeom>
              <a:avLst/>
              <a:gdLst>
                <a:gd name="T0" fmla="*/ 1022 w 1023"/>
                <a:gd name="T1" fmla="*/ 313 h 522"/>
                <a:gd name="T2" fmla="*/ 1022 w 1023"/>
                <a:gd name="T3" fmla="*/ 313 h 522"/>
                <a:gd name="T4" fmla="*/ 500 w 1023"/>
                <a:gd name="T5" fmla="*/ 21 h 522"/>
                <a:gd name="T6" fmla="*/ 0 w 1023"/>
                <a:gd name="T7" fmla="*/ 208 h 522"/>
                <a:gd name="T8" fmla="*/ 522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67"/>
                    <a:pt x="772" y="42"/>
                    <a:pt x="500" y="21"/>
                  </a:cubicBezTo>
                  <a:cubicBezTo>
                    <a:pt x="209" y="0"/>
                    <a:pt x="0" y="84"/>
                    <a:pt x="0" y="208"/>
                  </a:cubicBezTo>
                  <a:cubicBezTo>
                    <a:pt x="21" y="355"/>
                    <a:pt x="250" y="480"/>
                    <a:pt x="522" y="501"/>
                  </a:cubicBezTo>
                  <a:cubicBezTo>
                    <a:pt x="813" y="521"/>
                    <a:pt x="1022" y="438"/>
                    <a:pt x="1022" y="31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7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35" name="Freeform 634"/>
            <p:cNvSpPr>
              <a:spLocks noChangeArrowheads="1"/>
            </p:cNvSpPr>
            <p:nvPr/>
          </p:nvSpPr>
          <p:spPr bwMode="auto">
            <a:xfrm>
              <a:off x="5162" y="1102"/>
              <a:ext cx="236" cy="137"/>
            </a:xfrm>
            <a:custGeom>
              <a:avLst/>
              <a:gdLst>
                <a:gd name="T0" fmla="*/ 0 w 1044"/>
                <a:gd name="T1" fmla="*/ 0 h 607"/>
                <a:gd name="T2" fmla="*/ 0 w 1044"/>
                <a:gd name="T3" fmla="*/ 0 h 607"/>
                <a:gd name="T4" fmla="*/ 522 w 1044"/>
                <a:gd name="T5" fmla="*/ 293 h 607"/>
                <a:gd name="T6" fmla="*/ 1022 w 1044"/>
                <a:gd name="T7" fmla="*/ 105 h 607"/>
                <a:gd name="T8" fmla="*/ 1022 w 1044"/>
                <a:gd name="T9" fmla="*/ 397 h 607"/>
                <a:gd name="T10" fmla="*/ 542 w 1044"/>
                <a:gd name="T11" fmla="*/ 584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7"/>
                    <a:pt x="250" y="272"/>
                    <a:pt x="522" y="293"/>
                  </a:cubicBezTo>
                  <a:cubicBezTo>
                    <a:pt x="813" y="313"/>
                    <a:pt x="1022" y="230"/>
                    <a:pt x="1022" y="105"/>
                  </a:cubicBezTo>
                  <a:cubicBezTo>
                    <a:pt x="1022" y="397"/>
                    <a:pt x="1022" y="397"/>
                    <a:pt x="1022" y="397"/>
                  </a:cubicBezTo>
                  <a:cubicBezTo>
                    <a:pt x="1043" y="522"/>
                    <a:pt x="813" y="606"/>
                    <a:pt x="542" y="584"/>
                  </a:cubicBezTo>
                  <a:cubicBezTo>
                    <a:pt x="250" y="564"/>
                    <a:pt x="21" y="439"/>
                    <a:pt x="21" y="293"/>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6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grpSp>
      <p:grpSp>
        <p:nvGrpSpPr>
          <p:cNvPr id="319" name="Group 204">
            <a:extLst>
              <a:ext uri="{FF2B5EF4-FFF2-40B4-BE49-F238E27FC236}">
                <a16:creationId xmlns:a16="http://schemas.microsoft.com/office/drawing/2014/main" xmlns="" id="{FEBE3BFB-0FA8-4F14-925D-1AEA3096E3C1}"/>
              </a:ext>
            </a:extLst>
          </p:cNvPr>
          <p:cNvGrpSpPr>
            <a:grpSpLocks/>
          </p:cNvGrpSpPr>
          <p:nvPr/>
        </p:nvGrpSpPr>
        <p:grpSpPr bwMode="auto">
          <a:xfrm>
            <a:off x="5072390" y="1150184"/>
            <a:ext cx="1488629" cy="1084730"/>
            <a:chOff x="3658" y="852"/>
            <a:chExt cx="1986" cy="1447"/>
          </a:xfrm>
          <a:effectLst/>
        </p:grpSpPr>
        <p:sp>
          <p:nvSpPr>
            <p:cNvPr id="320" name="Freeform 213">
              <a:extLst>
                <a:ext uri="{FF2B5EF4-FFF2-40B4-BE49-F238E27FC236}">
                  <a16:creationId xmlns:a16="http://schemas.microsoft.com/office/drawing/2014/main" xmlns="" id="{D8094866-0F4C-486A-8A4F-7155B804FE20}"/>
                </a:ext>
              </a:extLst>
            </p:cNvPr>
            <p:cNvSpPr>
              <a:spLocks noChangeArrowheads="1"/>
            </p:cNvSpPr>
            <p:nvPr/>
          </p:nvSpPr>
          <p:spPr bwMode="auto">
            <a:xfrm>
              <a:off x="3658" y="1419"/>
              <a:ext cx="662" cy="880"/>
            </a:xfrm>
            <a:custGeom>
              <a:avLst/>
              <a:gdLst>
                <a:gd name="T0" fmla="*/ 2921 w 2922"/>
                <a:gd name="T1" fmla="*/ 3879 h 3880"/>
                <a:gd name="T2" fmla="*/ 0 w 2922"/>
                <a:gd name="T3" fmla="*/ 2629 h 3880"/>
                <a:gd name="T4" fmla="*/ 0 w 2922"/>
                <a:gd name="T5" fmla="*/ 0 h 3880"/>
                <a:gd name="T6" fmla="*/ 2921 w 2922"/>
                <a:gd name="T7" fmla="*/ 1251 h 3880"/>
                <a:gd name="T8" fmla="*/ 2921 w 2922"/>
                <a:gd name="T9" fmla="*/ 3879 h 3880"/>
              </a:gdLst>
              <a:ahLst/>
              <a:cxnLst>
                <a:cxn ang="0">
                  <a:pos x="T0" y="T1"/>
                </a:cxn>
                <a:cxn ang="0">
                  <a:pos x="T2" y="T3"/>
                </a:cxn>
                <a:cxn ang="0">
                  <a:pos x="T4" y="T5"/>
                </a:cxn>
                <a:cxn ang="0">
                  <a:pos x="T6" y="T7"/>
                </a:cxn>
                <a:cxn ang="0">
                  <a:pos x="T8" y="T9"/>
                </a:cxn>
              </a:cxnLst>
              <a:rect l="0" t="0" r="r" b="b"/>
              <a:pathLst>
                <a:path w="2922" h="3880">
                  <a:moveTo>
                    <a:pt x="2921" y="3879"/>
                  </a:moveTo>
                  <a:lnTo>
                    <a:pt x="0" y="2629"/>
                  </a:lnTo>
                  <a:lnTo>
                    <a:pt x="0" y="0"/>
                  </a:lnTo>
                  <a:lnTo>
                    <a:pt x="2921" y="1251"/>
                  </a:lnTo>
                  <a:lnTo>
                    <a:pt x="2921" y="3879"/>
                  </a:lnTo>
                </a:path>
              </a:pathLst>
            </a:custGeom>
            <a:gradFill flip="none" rotWithShape="1">
              <a:gsLst>
                <a:gs pos="0">
                  <a:schemeClr val="tx2">
                    <a:lumMod val="25000"/>
                  </a:schemeClr>
                </a:gs>
                <a:gs pos="48000">
                  <a:schemeClr val="tx2">
                    <a:lumMod val="50000"/>
                  </a:schemeClr>
                </a:gs>
                <a:gs pos="100000">
                  <a:schemeClr val="tx2">
                    <a:lumMod val="50000"/>
                  </a:schemeClr>
                </a:gs>
              </a:gsLst>
              <a:lin ang="16200000" scaled="1"/>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21" name="Freeform 214">
              <a:extLst>
                <a:ext uri="{FF2B5EF4-FFF2-40B4-BE49-F238E27FC236}">
                  <a16:creationId xmlns:a16="http://schemas.microsoft.com/office/drawing/2014/main" xmlns="" id="{EFE55958-E7F1-49D5-9DFD-D8C8503B5BAB}"/>
                </a:ext>
              </a:extLst>
            </p:cNvPr>
            <p:cNvSpPr>
              <a:spLocks noChangeArrowheads="1"/>
            </p:cNvSpPr>
            <p:nvPr/>
          </p:nvSpPr>
          <p:spPr bwMode="auto">
            <a:xfrm>
              <a:off x="4320" y="1133"/>
              <a:ext cx="1324" cy="1166"/>
            </a:xfrm>
            <a:custGeom>
              <a:avLst/>
              <a:gdLst>
                <a:gd name="T0" fmla="*/ 2920 w 5842"/>
                <a:gd name="T1" fmla="*/ 1272 h 5152"/>
                <a:gd name="T2" fmla="*/ 0 w 5842"/>
                <a:gd name="T3" fmla="*/ 2523 h 5152"/>
                <a:gd name="T4" fmla="*/ 0 w 5842"/>
                <a:gd name="T5" fmla="*/ 5151 h 5152"/>
                <a:gd name="T6" fmla="*/ 2920 w 5842"/>
                <a:gd name="T7" fmla="*/ 3901 h 5152"/>
                <a:gd name="T8" fmla="*/ 5841 w 5842"/>
                <a:gd name="T9" fmla="*/ 2649 h 5152"/>
                <a:gd name="T10" fmla="*/ 5841 w 5842"/>
                <a:gd name="T11" fmla="*/ 0 h 5152"/>
                <a:gd name="T12" fmla="*/ 2920 w 5842"/>
                <a:gd name="T13" fmla="*/ 1272 h 5152"/>
              </a:gdLst>
              <a:ahLst/>
              <a:cxnLst>
                <a:cxn ang="0">
                  <a:pos x="T0" y="T1"/>
                </a:cxn>
                <a:cxn ang="0">
                  <a:pos x="T2" y="T3"/>
                </a:cxn>
                <a:cxn ang="0">
                  <a:pos x="T4" y="T5"/>
                </a:cxn>
                <a:cxn ang="0">
                  <a:pos x="T6" y="T7"/>
                </a:cxn>
                <a:cxn ang="0">
                  <a:pos x="T8" y="T9"/>
                </a:cxn>
                <a:cxn ang="0">
                  <a:pos x="T10" y="T11"/>
                </a:cxn>
                <a:cxn ang="0">
                  <a:pos x="T12" y="T13"/>
                </a:cxn>
              </a:cxnLst>
              <a:rect l="0" t="0" r="r" b="b"/>
              <a:pathLst>
                <a:path w="5842" h="5152">
                  <a:moveTo>
                    <a:pt x="2920" y="1272"/>
                  </a:moveTo>
                  <a:lnTo>
                    <a:pt x="0" y="2523"/>
                  </a:lnTo>
                  <a:lnTo>
                    <a:pt x="0" y="5151"/>
                  </a:lnTo>
                  <a:lnTo>
                    <a:pt x="2920" y="3901"/>
                  </a:lnTo>
                  <a:lnTo>
                    <a:pt x="5841" y="2649"/>
                  </a:lnTo>
                  <a:lnTo>
                    <a:pt x="5841" y="0"/>
                  </a:lnTo>
                  <a:lnTo>
                    <a:pt x="2920" y="1272"/>
                  </a:lnTo>
                </a:path>
              </a:pathLst>
            </a:custGeom>
            <a:gradFill flip="none" rotWithShape="1">
              <a:gsLst>
                <a:gs pos="0">
                  <a:schemeClr val="tx2">
                    <a:lumMod val="75000"/>
                  </a:schemeClr>
                </a:gs>
                <a:gs pos="23000">
                  <a:schemeClr val="tx2">
                    <a:lumMod val="75000"/>
                  </a:schemeClr>
                </a:gs>
                <a:gs pos="69000">
                  <a:schemeClr val="tx2">
                    <a:lumMod val="59000"/>
                  </a:schemeClr>
                </a:gs>
                <a:gs pos="97000">
                  <a:schemeClr val="tx2">
                    <a:lumMod val="50000"/>
                  </a:schemeClr>
                </a:gs>
              </a:gsLst>
              <a:path path="circle">
                <a:fillToRect l="50000" t="50000" r="50000" b="5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22" name="Freeform 215">
              <a:extLst>
                <a:ext uri="{FF2B5EF4-FFF2-40B4-BE49-F238E27FC236}">
                  <a16:creationId xmlns:a16="http://schemas.microsoft.com/office/drawing/2014/main" xmlns="" id="{F273D4E5-B879-4026-86CD-4F6DF9E132E0}"/>
                </a:ext>
              </a:extLst>
            </p:cNvPr>
            <p:cNvSpPr>
              <a:spLocks noChangeArrowheads="1"/>
            </p:cNvSpPr>
            <p:nvPr/>
          </p:nvSpPr>
          <p:spPr bwMode="auto">
            <a:xfrm>
              <a:off x="3658" y="852"/>
              <a:ext cx="1986" cy="856"/>
            </a:xfrm>
            <a:custGeom>
              <a:avLst/>
              <a:gdLst>
                <a:gd name="T0" fmla="*/ 5841 w 8763"/>
                <a:gd name="T1" fmla="*/ 0 h 3776"/>
                <a:gd name="T2" fmla="*/ 2921 w 8763"/>
                <a:gd name="T3" fmla="*/ 1252 h 3776"/>
                <a:gd name="T4" fmla="*/ 0 w 8763"/>
                <a:gd name="T5" fmla="*/ 2524 h 3776"/>
                <a:gd name="T6" fmla="*/ 2921 w 8763"/>
                <a:gd name="T7" fmla="*/ 3775 h 3776"/>
                <a:gd name="T8" fmla="*/ 5841 w 8763"/>
                <a:gd name="T9" fmla="*/ 2524 h 3776"/>
                <a:gd name="T10" fmla="*/ 8762 w 8763"/>
                <a:gd name="T11" fmla="*/ 1252 h 3776"/>
                <a:gd name="T12" fmla="*/ 5841 w 8763"/>
                <a:gd name="T13" fmla="*/ 0 h 3776"/>
              </a:gdLst>
              <a:ahLst/>
              <a:cxnLst>
                <a:cxn ang="0">
                  <a:pos x="T0" y="T1"/>
                </a:cxn>
                <a:cxn ang="0">
                  <a:pos x="T2" y="T3"/>
                </a:cxn>
                <a:cxn ang="0">
                  <a:pos x="T4" y="T5"/>
                </a:cxn>
                <a:cxn ang="0">
                  <a:pos x="T6" y="T7"/>
                </a:cxn>
                <a:cxn ang="0">
                  <a:pos x="T8" y="T9"/>
                </a:cxn>
                <a:cxn ang="0">
                  <a:pos x="T10" y="T11"/>
                </a:cxn>
                <a:cxn ang="0">
                  <a:pos x="T12" y="T13"/>
                </a:cxn>
              </a:cxnLst>
              <a:rect l="0" t="0" r="r" b="b"/>
              <a:pathLst>
                <a:path w="8763" h="3776">
                  <a:moveTo>
                    <a:pt x="5841" y="0"/>
                  </a:moveTo>
                  <a:lnTo>
                    <a:pt x="2921" y="1252"/>
                  </a:lnTo>
                  <a:lnTo>
                    <a:pt x="0" y="2524"/>
                  </a:lnTo>
                  <a:lnTo>
                    <a:pt x="2921" y="3775"/>
                  </a:lnTo>
                  <a:lnTo>
                    <a:pt x="5841" y="2524"/>
                  </a:lnTo>
                  <a:lnTo>
                    <a:pt x="8762" y="1252"/>
                  </a:lnTo>
                  <a:lnTo>
                    <a:pt x="5841" y="0"/>
                  </a:lnTo>
                </a:path>
              </a:pathLst>
            </a:custGeom>
            <a:gradFill flip="none" rotWithShape="1">
              <a:gsLst>
                <a:gs pos="0">
                  <a:schemeClr val="tx2">
                    <a:lumMod val="90000"/>
                  </a:schemeClr>
                </a:gs>
                <a:gs pos="74000">
                  <a:schemeClr val="tx2">
                    <a:lumMod val="50000"/>
                  </a:schemeClr>
                </a:gs>
                <a:gs pos="83000">
                  <a:schemeClr val="tx2">
                    <a:lumMod val="50000"/>
                  </a:schemeClr>
                </a:gs>
                <a:gs pos="100000">
                  <a:schemeClr val="tx2">
                    <a:lumMod val="50000"/>
                  </a:schemeClr>
                </a:gs>
              </a:gsLst>
              <a:lin ang="5400000" scaled="1"/>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23" name="Freeform 216">
              <a:extLst>
                <a:ext uri="{FF2B5EF4-FFF2-40B4-BE49-F238E27FC236}">
                  <a16:creationId xmlns:a16="http://schemas.microsoft.com/office/drawing/2014/main" xmlns="" id="{72BDE3E9-D6A4-4056-852A-FEAE0F25BC3C}"/>
                </a:ext>
              </a:extLst>
            </p:cNvPr>
            <p:cNvSpPr>
              <a:spLocks noChangeArrowheads="1"/>
            </p:cNvSpPr>
            <p:nvPr/>
          </p:nvSpPr>
          <p:spPr bwMode="auto">
            <a:xfrm>
              <a:off x="3872" y="1246"/>
              <a:ext cx="234" cy="121"/>
            </a:xfrm>
            <a:custGeom>
              <a:avLst/>
              <a:gdLst>
                <a:gd name="T0" fmla="*/ 1022 w 1044"/>
                <a:gd name="T1" fmla="*/ 333 h 543"/>
                <a:gd name="T2" fmla="*/ 1022 w 1044"/>
                <a:gd name="T3" fmla="*/ 333 h 543"/>
                <a:gd name="T4" fmla="*/ 500 w 1044"/>
                <a:gd name="T5" fmla="*/ 41 h 543"/>
                <a:gd name="T6" fmla="*/ 20 w 1044"/>
                <a:gd name="T7" fmla="*/ 229 h 543"/>
                <a:gd name="T8" fmla="*/ 542 w 1044"/>
                <a:gd name="T9" fmla="*/ 521 h 543"/>
                <a:gd name="T10" fmla="*/ 1022 w 1044"/>
                <a:gd name="T11" fmla="*/ 333 h 543"/>
              </a:gdLst>
              <a:ahLst/>
              <a:cxnLst>
                <a:cxn ang="0">
                  <a:pos x="T0" y="T1"/>
                </a:cxn>
                <a:cxn ang="0">
                  <a:pos x="T2" y="T3"/>
                </a:cxn>
                <a:cxn ang="0">
                  <a:pos x="T4" y="T5"/>
                </a:cxn>
                <a:cxn ang="0">
                  <a:pos x="T6" y="T7"/>
                </a:cxn>
                <a:cxn ang="0">
                  <a:pos x="T8" y="T9"/>
                </a:cxn>
                <a:cxn ang="0">
                  <a:pos x="T10" y="T11"/>
                </a:cxn>
              </a:cxnLst>
              <a:rect l="0" t="0" r="r" b="b"/>
              <a:pathLst>
                <a:path w="1044" h="543">
                  <a:moveTo>
                    <a:pt x="1022" y="333"/>
                  </a:moveTo>
                  <a:lnTo>
                    <a:pt x="1022" y="333"/>
                  </a:lnTo>
                  <a:cubicBezTo>
                    <a:pt x="1022" y="187"/>
                    <a:pt x="793" y="62"/>
                    <a:pt x="500" y="41"/>
                  </a:cubicBezTo>
                  <a:cubicBezTo>
                    <a:pt x="229" y="0"/>
                    <a:pt x="0" y="104"/>
                    <a:pt x="20" y="229"/>
                  </a:cubicBezTo>
                  <a:cubicBezTo>
                    <a:pt x="20" y="354"/>
                    <a:pt x="250" y="479"/>
                    <a:pt x="542" y="521"/>
                  </a:cubicBezTo>
                  <a:cubicBezTo>
                    <a:pt x="813" y="542"/>
                    <a:pt x="1043" y="458"/>
                    <a:pt x="1022" y="333"/>
                  </a:cubicBezTo>
                </a:path>
              </a:pathLst>
            </a:custGeom>
            <a:solidFill>
              <a:schemeClr val="tx2">
                <a:lumMod val="9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5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24" name="Freeform 217">
              <a:extLst>
                <a:ext uri="{FF2B5EF4-FFF2-40B4-BE49-F238E27FC236}">
                  <a16:creationId xmlns:a16="http://schemas.microsoft.com/office/drawing/2014/main" xmlns="" id="{0BAE74A4-9AD3-4326-A7E8-C7C019D58863}"/>
                </a:ext>
              </a:extLst>
            </p:cNvPr>
            <p:cNvSpPr>
              <a:spLocks noChangeArrowheads="1"/>
            </p:cNvSpPr>
            <p:nvPr/>
          </p:nvSpPr>
          <p:spPr bwMode="auto">
            <a:xfrm>
              <a:off x="3876" y="1298"/>
              <a:ext cx="230" cy="135"/>
            </a:xfrm>
            <a:custGeom>
              <a:avLst/>
              <a:gdLst>
                <a:gd name="T0" fmla="*/ 0 w 1024"/>
                <a:gd name="T1" fmla="*/ 0 h 606"/>
                <a:gd name="T2" fmla="*/ 0 w 1024"/>
                <a:gd name="T3" fmla="*/ 0 h 606"/>
                <a:gd name="T4" fmla="*/ 522 w 1024"/>
                <a:gd name="T5" fmla="*/ 292 h 606"/>
                <a:gd name="T6" fmla="*/ 1002 w 1024"/>
                <a:gd name="T7" fmla="*/ 104 h 606"/>
                <a:gd name="T8" fmla="*/ 1023 w 1024"/>
                <a:gd name="T9" fmla="*/ 396 h 606"/>
                <a:gd name="T10" fmla="*/ 522 w 1024"/>
                <a:gd name="T11" fmla="*/ 584 h 606"/>
                <a:gd name="T12" fmla="*/ 0 w 1024"/>
                <a:gd name="T13" fmla="*/ 292 h 606"/>
                <a:gd name="T14" fmla="*/ 0 w 102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4" h="606">
                  <a:moveTo>
                    <a:pt x="0" y="0"/>
                  </a:moveTo>
                  <a:lnTo>
                    <a:pt x="0" y="0"/>
                  </a:lnTo>
                  <a:cubicBezTo>
                    <a:pt x="0" y="125"/>
                    <a:pt x="230" y="250"/>
                    <a:pt x="522" y="292"/>
                  </a:cubicBezTo>
                  <a:cubicBezTo>
                    <a:pt x="793" y="313"/>
                    <a:pt x="1023" y="229"/>
                    <a:pt x="1002" y="104"/>
                  </a:cubicBezTo>
                  <a:cubicBezTo>
                    <a:pt x="1023" y="396"/>
                    <a:pt x="1023" y="396"/>
                    <a:pt x="1023" y="396"/>
                  </a:cubicBezTo>
                  <a:cubicBezTo>
                    <a:pt x="1023" y="521"/>
                    <a:pt x="814" y="605"/>
                    <a:pt x="522" y="584"/>
                  </a:cubicBezTo>
                  <a:cubicBezTo>
                    <a:pt x="251" y="563"/>
                    <a:pt x="22" y="417"/>
                    <a:pt x="0" y="292"/>
                  </a:cubicBezTo>
                  <a:lnTo>
                    <a:pt x="0" y="0"/>
                  </a:lnTo>
                </a:path>
              </a:pathLst>
            </a:custGeom>
            <a:solidFill>
              <a:schemeClr val="tx2">
                <a:lumMod val="2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6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25" name="Freeform 218">
              <a:extLst>
                <a:ext uri="{FF2B5EF4-FFF2-40B4-BE49-F238E27FC236}">
                  <a16:creationId xmlns:a16="http://schemas.microsoft.com/office/drawing/2014/main" xmlns="" id="{4C06C99E-E6E1-4581-AADD-28EC5E755258}"/>
                </a:ext>
              </a:extLst>
            </p:cNvPr>
            <p:cNvSpPr>
              <a:spLocks noChangeArrowheads="1"/>
            </p:cNvSpPr>
            <p:nvPr/>
          </p:nvSpPr>
          <p:spPr bwMode="auto">
            <a:xfrm>
              <a:off x="4225" y="1423"/>
              <a:ext cx="236" cy="123"/>
            </a:xfrm>
            <a:custGeom>
              <a:avLst/>
              <a:gdLst>
                <a:gd name="T0" fmla="*/ 1022 w 1044"/>
                <a:gd name="T1" fmla="*/ 313 h 544"/>
                <a:gd name="T2" fmla="*/ 1022 w 1044"/>
                <a:gd name="T3" fmla="*/ 313 h 544"/>
                <a:gd name="T4" fmla="*/ 501 w 1044"/>
                <a:gd name="T5" fmla="*/ 21 h 544"/>
                <a:gd name="T6" fmla="*/ 21 w 1044"/>
                <a:gd name="T7" fmla="*/ 230 h 544"/>
                <a:gd name="T8" fmla="*/ 542 w 1044"/>
                <a:gd name="T9" fmla="*/ 522 h 544"/>
                <a:gd name="T10" fmla="*/ 1022 w 1044"/>
                <a:gd name="T11" fmla="*/ 313 h 544"/>
              </a:gdLst>
              <a:ahLst/>
              <a:cxnLst>
                <a:cxn ang="0">
                  <a:pos x="T0" y="T1"/>
                </a:cxn>
                <a:cxn ang="0">
                  <a:pos x="T2" y="T3"/>
                </a:cxn>
                <a:cxn ang="0">
                  <a:pos x="T4" y="T5"/>
                </a:cxn>
                <a:cxn ang="0">
                  <a:pos x="T6" y="T7"/>
                </a:cxn>
                <a:cxn ang="0">
                  <a:pos x="T8" y="T9"/>
                </a:cxn>
                <a:cxn ang="0">
                  <a:pos x="T10" y="T11"/>
                </a:cxn>
              </a:cxnLst>
              <a:rect l="0" t="0" r="r" b="b"/>
              <a:pathLst>
                <a:path w="1044" h="544">
                  <a:moveTo>
                    <a:pt x="1022" y="313"/>
                  </a:moveTo>
                  <a:lnTo>
                    <a:pt x="1022" y="313"/>
                  </a:lnTo>
                  <a:cubicBezTo>
                    <a:pt x="1022" y="188"/>
                    <a:pt x="793" y="63"/>
                    <a:pt x="501" y="21"/>
                  </a:cubicBezTo>
                  <a:cubicBezTo>
                    <a:pt x="230" y="0"/>
                    <a:pt x="0" y="83"/>
                    <a:pt x="21" y="230"/>
                  </a:cubicBezTo>
                  <a:cubicBezTo>
                    <a:pt x="21" y="355"/>
                    <a:pt x="251" y="480"/>
                    <a:pt x="542" y="522"/>
                  </a:cubicBezTo>
                  <a:cubicBezTo>
                    <a:pt x="814" y="543"/>
                    <a:pt x="1043" y="459"/>
                    <a:pt x="1022" y="313"/>
                  </a:cubicBezTo>
                </a:path>
              </a:pathLst>
            </a:custGeom>
            <a:solidFill>
              <a:schemeClr val="tx2">
                <a:lumMod val="9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5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26" name="Freeform 219">
              <a:extLst>
                <a:ext uri="{FF2B5EF4-FFF2-40B4-BE49-F238E27FC236}">
                  <a16:creationId xmlns:a16="http://schemas.microsoft.com/office/drawing/2014/main" xmlns="" id="{1589D0E1-9266-4C7A-BB89-C90720624D62}"/>
                </a:ext>
              </a:extLst>
            </p:cNvPr>
            <p:cNvSpPr>
              <a:spLocks noChangeArrowheads="1"/>
            </p:cNvSpPr>
            <p:nvPr/>
          </p:nvSpPr>
          <p:spPr bwMode="auto">
            <a:xfrm>
              <a:off x="4229" y="1478"/>
              <a:ext cx="232" cy="135"/>
            </a:xfrm>
            <a:custGeom>
              <a:avLst/>
              <a:gdLst>
                <a:gd name="T0" fmla="*/ 0 w 1023"/>
                <a:gd name="T1" fmla="*/ 0 h 605"/>
                <a:gd name="T2" fmla="*/ 0 w 1023"/>
                <a:gd name="T3" fmla="*/ 0 h 605"/>
                <a:gd name="T4" fmla="*/ 521 w 1023"/>
                <a:gd name="T5" fmla="*/ 292 h 605"/>
                <a:gd name="T6" fmla="*/ 1001 w 1023"/>
                <a:gd name="T7" fmla="*/ 83 h 605"/>
                <a:gd name="T8" fmla="*/ 1022 w 1023"/>
                <a:gd name="T9" fmla="*/ 375 h 605"/>
                <a:gd name="T10" fmla="*/ 521 w 1023"/>
                <a:gd name="T11" fmla="*/ 584 h 605"/>
                <a:gd name="T12" fmla="*/ 0 w 1023"/>
                <a:gd name="T13" fmla="*/ 292 h 605"/>
                <a:gd name="T14" fmla="*/ 0 w 1023"/>
                <a:gd name="T15" fmla="*/ 0 h 6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3" h="605">
                  <a:moveTo>
                    <a:pt x="0" y="0"/>
                  </a:moveTo>
                  <a:lnTo>
                    <a:pt x="0" y="0"/>
                  </a:lnTo>
                  <a:cubicBezTo>
                    <a:pt x="0" y="125"/>
                    <a:pt x="230" y="250"/>
                    <a:pt x="521" y="292"/>
                  </a:cubicBezTo>
                  <a:cubicBezTo>
                    <a:pt x="793" y="313"/>
                    <a:pt x="1022" y="229"/>
                    <a:pt x="1001" y="83"/>
                  </a:cubicBezTo>
                  <a:cubicBezTo>
                    <a:pt x="1022" y="375"/>
                    <a:pt x="1022" y="375"/>
                    <a:pt x="1022" y="375"/>
                  </a:cubicBezTo>
                  <a:cubicBezTo>
                    <a:pt x="1022" y="521"/>
                    <a:pt x="814" y="604"/>
                    <a:pt x="521" y="584"/>
                  </a:cubicBezTo>
                  <a:cubicBezTo>
                    <a:pt x="250" y="542"/>
                    <a:pt x="21" y="417"/>
                    <a:pt x="0" y="292"/>
                  </a:cubicBezTo>
                  <a:lnTo>
                    <a:pt x="0" y="0"/>
                  </a:lnTo>
                </a:path>
              </a:pathLst>
            </a:custGeom>
            <a:solidFill>
              <a:schemeClr val="tx2">
                <a:lumMod val="2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6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27" name="Freeform 220">
              <a:extLst>
                <a:ext uri="{FF2B5EF4-FFF2-40B4-BE49-F238E27FC236}">
                  <a16:creationId xmlns:a16="http://schemas.microsoft.com/office/drawing/2014/main" xmlns="" id="{70BD88DF-CAD3-4A96-BEE9-1B54D73D0EC1}"/>
                </a:ext>
              </a:extLst>
            </p:cNvPr>
            <p:cNvSpPr>
              <a:spLocks noChangeArrowheads="1"/>
            </p:cNvSpPr>
            <p:nvPr/>
          </p:nvSpPr>
          <p:spPr bwMode="auto">
            <a:xfrm>
              <a:off x="4183" y="1122"/>
              <a:ext cx="232" cy="121"/>
            </a:xfrm>
            <a:custGeom>
              <a:avLst/>
              <a:gdLst>
                <a:gd name="T0" fmla="*/ 1022 w 1023"/>
                <a:gd name="T1" fmla="*/ 313 h 544"/>
                <a:gd name="T2" fmla="*/ 1022 w 1023"/>
                <a:gd name="T3" fmla="*/ 313 h 544"/>
                <a:gd name="T4" fmla="*/ 501 w 1023"/>
                <a:gd name="T5" fmla="*/ 21 h 544"/>
                <a:gd name="T6" fmla="*/ 0 w 1023"/>
                <a:gd name="T7" fmla="*/ 229 h 544"/>
                <a:gd name="T8" fmla="*/ 521 w 1023"/>
                <a:gd name="T9" fmla="*/ 500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1"/>
                  </a:cubicBezTo>
                  <a:cubicBezTo>
                    <a:pt x="208" y="0"/>
                    <a:pt x="0" y="83"/>
                    <a:pt x="0" y="229"/>
                  </a:cubicBezTo>
                  <a:cubicBezTo>
                    <a:pt x="0" y="355"/>
                    <a:pt x="250" y="480"/>
                    <a:pt x="521" y="500"/>
                  </a:cubicBezTo>
                  <a:cubicBezTo>
                    <a:pt x="813" y="543"/>
                    <a:pt x="1022" y="459"/>
                    <a:pt x="1022" y="313"/>
                  </a:cubicBezTo>
                </a:path>
              </a:pathLst>
            </a:custGeom>
            <a:solidFill>
              <a:schemeClr val="tx2">
                <a:lumMod val="9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5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28" name="Freeform 221">
              <a:extLst>
                <a:ext uri="{FF2B5EF4-FFF2-40B4-BE49-F238E27FC236}">
                  <a16:creationId xmlns:a16="http://schemas.microsoft.com/office/drawing/2014/main" xmlns="" id="{226A532E-EEB7-4128-8A1D-75407290B63C}"/>
                </a:ext>
              </a:extLst>
            </p:cNvPr>
            <p:cNvSpPr>
              <a:spLocks noChangeArrowheads="1"/>
            </p:cNvSpPr>
            <p:nvPr/>
          </p:nvSpPr>
          <p:spPr bwMode="auto">
            <a:xfrm>
              <a:off x="4183" y="1175"/>
              <a:ext cx="236" cy="135"/>
            </a:xfrm>
            <a:custGeom>
              <a:avLst/>
              <a:gdLst>
                <a:gd name="T0" fmla="*/ 0 w 1044"/>
                <a:gd name="T1" fmla="*/ 0 h 606"/>
                <a:gd name="T2" fmla="*/ 0 w 1044"/>
                <a:gd name="T3" fmla="*/ 0 h 606"/>
                <a:gd name="T4" fmla="*/ 521 w 1044"/>
                <a:gd name="T5" fmla="*/ 271 h 606"/>
                <a:gd name="T6" fmla="*/ 1022 w 1044"/>
                <a:gd name="T7" fmla="*/ 84 h 606"/>
                <a:gd name="T8" fmla="*/ 1022 w 1044"/>
                <a:gd name="T9" fmla="*/ 376 h 606"/>
                <a:gd name="T10" fmla="*/ 542 w 1044"/>
                <a:gd name="T11" fmla="*/ 564 h 606"/>
                <a:gd name="T12" fmla="*/ 21 w 1044"/>
                <a:gd name="T13" fmla="*/ 293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0" y="126"/>
                    <a:pt x="250" y="251"/>
                    <a:pt x="521" y="271"/>
                  </a:cubicBezTo>
                  <a:cubicBezTo>
                    <a:pt x="813" y="314"/>
                    <a:pt x="1022" y="230"/>
                    <a:pt x="1022" y="84"/>
                  </a:cubicBezTo>
                  <a:cubicBezTo>
                    <a:pt x="1022" y="376"/>
                    <a:pt x="1022" y="376"/>
                    <a:pt x="1022" y="376"/>
                  </a:cubicBezTo>
                  <a:cubicBezTo>
                    <a:pt x="1043" y="522"/>
                    <a:pt x="813" y="605"/>
                    <a:pt x="542" y="564"/>
                  </a:cubicBezTo>
                  <a:cubicBezTo>
                    <a:pt x="250" y="543"/>
                    <a:pt x="21" y="418"/>
                    <a:pt x="21" y="293"/>
                  </a:cubicBezTo>
                  <a:lnTo>
                    <a:pt x="0" y="0"/>
                  </a:lnTo>
                </a:path>
              </a:pathLst>
            </a:custGeom>
            <a:solidFill>
              <a:schemeClr val="tx2">
                <a:lumMod val="2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6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29" name="Freeform 222">
              <a:extLst>
                <a:ext uri="{FF2B5EF4-FFF2-40B4-BE49-F238E27FC236}">
                  <a16:creationId xmlns:a16="http://schemas.microsoft.com/office/drawing/2014/main" xmlns="" id="{5C04FA15-38F7-455B-85AD-5E801D64FF02}"/>
                </a:ext>
              </a:extLst>
            </p:cNvPr>
            <p:cNvSpPr>
              <a:spLocks noChangeArrowheads="1"/>
            </p:cNvSpPr>
            <p:nvPr/>
          </p:nvSpPr>
          <p:spPr bwMode="auto">
            <a:xfrm>
              <a:off x="4534" y="1300"/>
              <a:ext cx="234" cy="117"/>
            </a:xfrm>
            <a:custGeom>
              <a:avLst/>
              <a:gdLst>
                <a:gd name="T0" fmla="*/ 1044 w 1045"/>
                <a:gd name="T1" fmla="*/ 313 h 522"/>
                <a:gd name="T2" fmla="*/ 1044 w 1045"/>
                <a:gd name="T3" fmla="*/ 313 h 522"/>
                <a:gd name="T4" fmla="*/ 501 w 1045"/>
                <a:gd name="T5" fmla="*/ 21 h 522"/>
                <a:gd name="T6" fmla="*/ 21 w 1045"/>
                <a:gd name="T7" fmla="*/ 208 h 522"/>
                <a:gd name="T8" fmla="*/ 543 w 1045"/>
                <a:gd name="T9" fmla="*/ 500 h 522"/>
                <a:gd name="T10" fmla="*/ 1044 w 1045"/>
                <a:gd name="T11" fmla="*/ 313 h 522"/>
              </a:gdLst>
              <a:ahLst/>
              <a:cxnLst>
                <a:cxn ang="0">
                  <a:pos x="T0" y="T1"/>
                </a:cxn>
                <a:cxn ang="0">
                  <a:pos x="T2" y="T3"/>
                </a:cxn>
                <a:cxn ang="0">
                  <a:pos x="T4" y="T5"/>
                </a:cxn>
                <a:cxn ang="0">
                  <a:pos x="T6" y="T7"/>
                </a:cxn>
                <a:cxn ang="0">
                  <a:pos x="T8" y="T9"/>
                </a:cxn>
                <a:cxn ang="0">
                  <a:pos x="T10" y="T11"/>
                </a:cxn>
              </a:cxnLst>
              <a:rect l="0" t="0" r="r" b="b"/>
              <a:pathLst>
                <a:path w="1045" h="522">
                  <a:moveTo>
                    <a:pt x="1044" y="313"/>
                  </a:moveTo>
                  <a:lnTo>
                    <a:pt x="1044" y="313"/>
                  </a:lnTo>
                  <a:cubicBezTo>
                    <a:pt x="1022" y="187"/>
                    <a:pt x="793" y="41"/>
                    <a:pt x="501" y="21"/>
                  </a:cubicBezTo>
                  <a:cubicBezTo>
                    <a:pt x="230" y="0"/>
                    <a:pt x="0" y="83"/>
                    <a:pt x="21" y="208"/>
                  </a:cubicBezTo>
                  <a:cubicBezTo>
                    <a:pt x="21" y="354"/>
                    <a:pt x="271" y="480"/>
                    <a:pt x="543" y="500"/>
                  </a:cubicBezTo>
                  <a:cubicBezTo>
                    <a:pt x="814" y="521"/>
                    <a:pt x="1044" y="438"/>
                    <a:pt x="1044" y="313"/>
                  </a:cubicBezTo>
                </a:path>
              </a:pathLst>
            </a:custGeom>
            <a:solidFill>
              <a:schemeClr val="tx2">
                <a:lumMod val="9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7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30" name="Freeform 223">
              <a:extLst>
                <a:ext uri="{FF2B5EF4-FFF2-40B4-BE49-F238E27FC236}">
                  <a16:creationId xmlns:a16="http://schemas.microsoft.com/office/drawing/2014/main" xmlns="" id="{2339D9A8-DF76-494A-AEC4-33DDE1EE0670}"/>
                </a:ext>
              </a:extLst>
            </p:cNvPr>
            <p:cNvSpPr>
              <a:spLocks noChangeArrowheads="1"/>
            </p:cNvSpPr>
            <p:nvPr/>
          </p:nvSpPr>
          <p:spPr bwMode="auto">
            <a:xfrm>
              <a:off x="4538" y="1348"/>
              <a:ext cx="236" cy="137"/>
            </a:xfrm>
            <a:custGeom>
              <a:avLst/>
              <a:gdLst>
                <a:gd name="T0" fmla="*/ 0 w 1044"/>
                <a:gd name="T1" fmla="*/ 0 h 607"/>
                <a:gd name="T2" fmla="*/ 0 w 1044"/>
                <a:gd name="T3" fmla="*/ 0 h 607"/>
                <a:gd name="T4" fmla="*/ 522 w 1044"/>
                <a:gd name="T5" fmla="*/ 292 h 607"/>
                <a:gd name="T6" fmla="*/ 1023 w 1044"/>
                <a:gd name="T7" fmla="*/ 105 h 607"/>
                <a:gd name="T8" fmla="*/ 1023 w 1044"/>
                <a:gd name="T9" fmla="*/ 397 h 607"/>
                <a:gd name="T10" fmla="*/ 543 w 1044"/>
                <a:gd name="T11" fmla="*/ 584 h 607"/>
                <a:gd name="T12" fmla="*/ 0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6"/>
                    <a:pt x="250" y="272"/>
                    <a:pt x="522" y="292"/>
                  </a:cubicBezTo>
                  <a:cubicBezTo>
                    <a:pt x="793" y="313"/>
                    <a:pt x="1023" y="230"/>
                    <a:pt x="1023" y="105"/>
                  </a:cubicBezTo>
                  <a:cubicBezTo>
                    <a:pt x="1023" y="397"/>
                    <a:pt x="1023" y="397"/>
                    <a:pt x="1023" y="397"/>
                  </a:cubicBezTo>
                  <a:cubicBezTo>
                    <a:pt x="1043" y="522"/>
                    <a:pt x="814" y="606"/>
                    <a:pt x="543" y="584"/>
                  </a:cubicBezTo>
                  <a:cubicBezTo>
                    <a:pt x="250" y="564"/>
                    <a:pt x="21" y="439"/>
                    <a:pt x="0" y="292"/>
                  </a:cubicBezTo>
                  <a:lnTo>
                    <a:pt x="0" y="0"/>
                  </a:lnTo>
                </a:path>
              </a:pathLst>
            </a:custGeom>
            <a:solidFill>
              <a:schemeClr val="tx2">
                <a:lumMod val="2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6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31" name="Freeform 224">
              <a:extLst>
                <a:ext uri="{FF2B5EF4-FFF2-40B4-BE49-F238E27FC236}">
                  <a16:creationId xmlns:a16="http://schemas.microsoft.com/office/drawing/2014/main" xmlns="" id="{F926FECC-469B-4C7C-B3AC-995031A663B4}"/>
                </a:ext>
              </a:extLst>
            </p:cNvPr>
            <p:cNvSpPr>
              <a:spLocks noChangeArrowheads="1"/>
            </p:cNvSpPr>
            <p:nvPr/>
          </p:nvSpPr>
          <p:spPr bwMode="auto">
            <a:xfrm>
              <a:off x="4500" y="999"/>
              <a:ext cx="236" cy="117"/>
            </a:xfrm>
            <a:custGeom>
              <a:avLst/>
              <a:gdLst>
                <a:gd name="T0" fmla="*/ 1023 w 1044"/>
                <a:gd name="T1" fmla="*/ 313 h 522"/>
                <a:gd name="T2" fmla="*/ 1023 w 1044"/>
                <a:gd name="T3" fmla="*/ 313 h 522"/>
                <a:gd name="T4" fmla="*/ 501 w 1044"/>
                <a:gd name="T5" fmla="*/ 21 h 522"/>
                <a:gd name="T6" fmla="*/ 0 w 1044"/>
                <a:gd name="T7" fmla="*/ 208 h 522"/>
                <a:gd name="T8" fmla="*/ 543 w 1044"/>
                <a:gd name="T9" fmla="*/ 500 h 522"/>
                <a:gd name="T10" fmla="*/ 1023 w 1044"/>
                <a:gd name="T11" fmla="*/ 313 h 522"/>
              </a:gdLst>
              <a:ahLst/>
              <a:cxnLst>
                <a:cxn ang="0">
                  <a:pos x="T0" y="T1"/>
                </a:cxn>
                <a:cxn ang="0">
                  <a:pos x="T2" y="T3"/>
                </a:cxn>
                <a:cxn ang="0">
                  <a:pos x="T4" y="T5"/>
                </a:cxn>
                <a:cxn ang="0">
                  <a:pos x="T6" y="T7"/>
                </a:cxn>
                <a:cxn ang="0">
                  <a:pos x="T8" y="T9"/>
                </a:cxn>
                <a:cxn ang="0">
                  <a:pos x="T10" y="T11"/>
                </a:cxn>
              </a:cxnLst>
              <a:rect l="0" t="0" r="r" b="b"/>
              <a:pathLst>
                <a:path w="1044" h="522">
                  <a:moveTo>
                    <a:pt x="1023" y="313"/>
                  </a:moveTo>
                  <a:lnTo>
                    <a:pt x="1023" y="313"/>
                  </a:lnTo>
                  <a:cubicBezTo>
                    <a:pt x="1023" y="167"/>
                    <a:pt x="772" y="41"/>
                    <a:pt x="501" y="21"/>
                  </a:cubicBezTo>
                  <a:cubicBezTo>
                    <a:pt x="230" y="0"/>
                    <a:pt x="0" y="83"/>
                    <a:pt x="0" y="208"/>
                  </a:cubicBezTo>
                  <a:cubicBezTo>
                    <a:pt x="21" y="354"/>
                    <a:pt x="250" y="480"/>
                    <a:pt x="543" y="500"/>
                  </a:cubicBezTo>
                  <a:cubicBezTo>
                    <a:pt x="814" y="521"/>
                    <a:pt x="1043" y="438"/>
                    <a:pt x="1023" y="313"/>
                  </a:cubicBezTo>
                </a:path>
              </a:pathLst>
            </a:custGeom>
            <a:solidFill>
              <a:schemeClr val="tx2">
                <a:lumMod val="9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7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32" name="Freeform 225">
              <a:extLst>
                <a:ext uri="{FF2B5EF4-FFF2-40B4-BE49-F238E27FC236}">
                  <a16:creationId xmlns:a16="http://schemas.microsoft.com/office/drawing/2014/main" xmlns="" id="{B46BF33A-1A94-41C8-9FEA-1AA63FF99846}"/>
                </a:ext>
              </a:extLst>
            </p:cNvPr>
            <p:cNvSpPr>
              <a:spLocks noChangeArrowheads="1"/>
            </p:cNvSpPr>
            <p:nvPr/>
          </p:nvSpPr>
          <p:spPr bwMode="auto">
            <a:xfrm>
              <a:off x="4500" y="1046"/>
              <a:ext cx="236" cy="137"/>
            </a:xfrm>
            <a:custGeom>
              <a:avLst/>
              <a:gdLst>
                <a:gd name="T0" fmla="*/ 0 w 1044"/>
                <a:gd name="T1" fmla="*/ 0 h 607"/>
                <a:gd name="T2" fmla="*/ 0 w 1044"/>
                <a:gd name="T3" fmla="*/ 0 h 607"/>
                <a:gd name="T4" fmla="*/ 543 w 1044"/>
                <a:gd name="T5" fmla="*/ 292 h 607"/>
                <a:gd name="T6" fmla="*/ 1023 w 1044"/>
                <a:gd name="T7" fmla="*/ 105 h 607"/>
                <a:gd name="T8" fmla="*/ 1043 w 1044"/>
                <a:gd name="T9" fmla="*/ 397 h 607"/>
                <a:gd name="T10" fmla="*/ 543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0" y="272"/>
                    <a:pt x="543" y="292"/>
                  </a:cubicBezTo>
                  <a:cubicBezTo>
                    <a:pt x="814" y="313"/>
                    <a:pt x="1043" y="230"/>
                    <a:pt x="1023" y="105"/>
                  </a:cubicBezTo>
                  <a:cubicBezTo>
                    <a:pt x="1043" y="397"/>
                    <a:pt x="1043" y="397"/>
                    <a:pt x="1043" y="397"/>
                  </a:cubicBezTo>
                  <a:cubicBezTo>
                    <a:pt x="1043" y="522"/>
                    <a:pt x="835" y="606"/>
                    <a:pt x="543" y="584"/>
                  </a:cubicBezTo>
                  <a:cubicBezTo>
                    <a:pt x="272" y="563"/>
                    <a:pt x="21" y="439"/>
                    <a:pt x="21" y="292"/>
                  </a:cubicBezTo>
                  <a:lnTo>
                    <a:pt x="0" y="0"/>
                  </a:lnTo>
                </a:path>
              </a:pathLst>
            </a:custGeom>
            <a:solidFill>
              <a:schemeClr val="tx2">
                <a:lumMod val="2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6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33" name="Freeform 226">
              <a:extLst>
                <a:ext uri="{FF2B5EF4-FFF2-40B4-BE49-F238E27FC236}">
                  <a16:creationId xmlns:a16="http://schemas.microsoft.com/office/drawing/2014/main" xmlns="" id="{F53AA047-94D4-4B9A-A2EA-80D25A241B5D}"/>
                </a:ext>
              </a:extLst>
            </p:cNvPr>
            <p:cNvSpPr>
              <a:spLocks noChangeArrowheads="1"/>
            </p:cNvSpPr>
            <p:nvPr/>
          </p:nvSpPr>
          <p:spPr bwMode="auto">
            <a:xfrm>
              <a:off x="4855" y="1175"/>
              <a:ext cx="232" cy="121"/>
            </a:xfrm>
            <a:custGeom>
              <a:avLst/>
              <a:gdLst>
                <a:gd name="T0" fmla="*/ 1022 w 1023"/>
                <a:gd name="T1" fmla="*/ 314 h 544"/>
                <a:gd name="T2" fmla="*/ 1022 w 1023"/>
                <a:gd name="T3" fmla="*/ 314 h 544"/>
                <a:gd name="T4" fmla="*/ 501 w 1023"/>
                <a:gd name="T5" fmla="*/ 43 h 544"/>
                <a:gd name="T6" fmla="*/ 0 w 1023"/>
                <a:gd name="T7" fmla="*/ 230 h 544"/>
                <a:gd name="T8" fmla="*/ 521 w 1023"/>
                <a:gd name="T9" fmla="*/ 522 h 544"/>
                <a:gd name="T10" fmla="*/ 1022 w 1023"/>
                <a:gd name="T11" fmla="*/ 314 h 544"/>
              </a:gdLst>
              <a:ahLst/>
              <a:cxnLst>
                <a:cxn ang="0">
                  <a:pos x="T0" y="T1"/>
                </a:cxn>
                <a:cxn ang="0">
                  <a:pos x="T2" y="T3"/>
                </a:cxn>
                <a:cxn ang="0">
                  <a:pos x="T4" y="T5"/>
                </a:cxn>
                <a:cxn ang="0">
                  <a:pos x="T6" y="T7"/>
                </a:cxn>
                <a:cxn ang="0">
                  <a:pos x="T8" y="T9"/>
                </a:cxn>
                <a:cxn ang="0">
                  <a:pos x="T10" y="T11"/>
                </a:cxn>
              </a:cxnLst>
              <a:rect l="0" t="0" r="r" b="b"/>
              <a:pathLst>
                <a:path w="1023" h="544">
                  <a:moveTo>
                    <a:pt x="1022" y="314"/>
                  </a:moveTo>
                  <a:lnTo>
                    <a:pt x="1022" y="314"/>
                  </a:lnTo>
                  <a:cubicBezTo>
                    <a:pt x="1022" y="188"/>
                    <a:pt x="772" y="63"/>
                    <a:pt x="501" y="43"/>
                  </a:cubicBezTo>
                  <a:cubicBezTo>
                    <a:pt x="209" y="0"/>
                    <a:pt x="0" y="84"/>
                    <a:pt x="0" y="230"/>
                  </a:cubicBezTo>
                  <a:cubicBezTo>
                    <a:pt x="21" y="355"/>
                    <a:pt x="250" y="480"/>
                    <a:pt x="521" y="522"/>
                  </a:cubicBezTo>
                  <a:cubicBezTo>
                    <a:pt x="814" y="543"/>
                    <a:pt x="1022" y="460"/>
                    <a:pt x="1022" y="314"/>
                  </a:cubicBezTo>
                </a:path>
              </a:pathLst>
            </a:custGeom>
            <a:solidFill>
              <a:schemeClr val="tx2">
                <a:lumMod val="9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5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34" name="Freeform 227">
              <a:extLst>
                <a:ext uri="{FF2B5EF4-FFF2-40B4-BE49-F238E27FC236}">
                  <a16:creationId xmlns:a16="http://schemas.microsoft.com/office/drawing/2014/main" xmlns="" id="{AC24ACF1-D79D-4C47-B873-F846237F9547}"/>
                </a:ext>
              </a:extLst>
            </p:cNvPr>
            <p:cNvSpPr>
              <a:spLocks noChangeArrowheads="1"/>
            </p:cNvSpPr>
            <p:nvPr/>
          </p:nvSpPr>
          <p:spPr bwMode="auto">
            <a:xfrm>
              <a:off x="4855" y="1225"/>
              <a:ext cx="236" cy="137"/>
            </a:xfrm>
            <a:custGeom>
              <a:avLst/>
              <a:gdLst>
                <a:gd name="T0" fmla="*/ 0 w 1044"/>
                <a:gd name="T1" fmla="*/ 0 h 606"/>
                <a:gd name="T2" fmla="*/ 0 w 1044"/>
                <a:gd name="T3" fmla="*/ 0 h 606"/>
                <a:gd name="T4" fmla="*/ 521 w 1044"/>
                <a:gd name="T5" fmla="*/ 292 h 606"/>
                <a:gd name="T6" fmla="*/ 1022 w 1044"/>
                <a:gd name="T7" fmla="*/ 84 h 606"/>
                <a:gd name="T8" fmla="*/ 1043 w 1044"/>
                <a:gd name="T9" fmla="*/ 375 h 606"/>
                <a:gd name="T10" fmla="*/ 543 w 1044"/>
                <a:gd name="T11" fmla="*/ 584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92"/>
                  </a:cubicBezTo>
                  <a:cubicBezTo>
                    <a:pt x="814" y="313"/>
                    <a:pt x="1022" y="230"/>
                    <a:pt x="1022" y="84"/>
                  </a:cubicBezTo>
                  <a:cubicBezTo>
                    <a:pt x="1043" y="375"/>
                    <a:pt x="1043" y="375"/>
                    <a:pt x="1043" y="375"/>
                  </a:cubicBezTo>
                  <a:cubicBezTo>
                    <a:pt x="1043" y="521"/>
                    <a:pt x="814" y="605"/>
                    <a:pt x="543" y="584"/>
                  </a:cubicBezTo>
                  <a:cubicBezTo>
                    <a:pt x="271" y="542"/>
                    <a:pt x="21" y="417"/>
                    <a:pt x="21" y="292"/>
                  </a:cubicBezTo>
                  <a:lnTo>
                    <a:pt x="0" y="0"/>
                  </a:lnTo>
                </a:path>
              </a:pathLst>
            </a:custGeom>
            <a:solidFill>
              <a:schemeClr val="tx2">
                <a:lumMod val="2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6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35" name="Freeform 228">
              <a:extLst>
                <a:ext uri="{FF2B5EF4-FFF2-40B4-BE49-F238E27FC236}">
                  <a16:creationId xmlns:a16="http://schemas.microsoft.com/office/drawing/2014/main" xmlns="" id="{767F39F5-1EB4-42C7-ACA2-628E019686C2}"/>
                </a:ext>
              </a:extLst>
            </p:cNvPr>
            <p:cNvSpPr>
              <a:spLocks noChangeArrowheads="1"/>
            </p:cNvSpPr>
            <p:nvPr/>
          </p:nvSpPr>
          <p:spPr bwMode="auto">
            <a:xfrm>
              <a:off x="4808" y="876"/>
              <a:ext cx="230" cy="121"/>
            </a:xfrm>
            <a:custGeom>
              <a:avLst/>
              <a:gdLst>
                <a:gd name="T0" fmla="*/ 1022 w 1023"/>
                <a:gd name="T1" fmla="*/ 313 h 544"/>
                <a:gd name="T2" fmla="*/ 1022 w 1023"/>
                <a:gd name="T3" fmla="*/ 313 h 544"/>
                <a:gd name="T4" fmla="*/ 500 w 1023"/>
                <a:gd name="T5" fmla="*/ 21 h 544"/>
                <a:gd name="T6" fmla="*/ 0 w 1023"/>
                <a:gd name="T7" fmla="*/ 209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22" y="188"/>
                    <a:pt x="771" y="63"/>
                    <a:pt x="500" y="21"/>
                  </a:cubicBezTo>
                  <a:cubicBezTo>
                    <a:pt x="208" y="0"/>
                    <a:pt x="0" y="84"/>
                    <a:pt x="0" y="209"/>
                  </a:cubicBezTo>
                  <a:cubicBezTo>
                    <a:pt x="20" y="355"/>
                    <a:pt x="250" y="480"/>
                    <a:pt x="521" y="501"/>
                  </a:cubicBezTo>
                  <a:cubicBezTo>
                    <a:pt x="813" y="543"/>
                    <a:pt x="1022" y="439"/>
                    <a:pt x="1022" y="313"/>
                  </a:cubicBezTo>
                </a:path>
              </a:pathLst>
            </a:custGeom>
            <a:solidFill>
              <a:schemeClr val="tx2">
                <a:lumMod val="9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5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36" name="Freeform 229">
              <a:extLst>
                <a:ext uri="{FF2B5EF4-FFF2-40B4-BE49-F238E27FC236}">
                  <a16:creationId xmlns:a16="http://schemas.microsoft.com/office/drawing/2014/main" xmlns="" id="{F8DDD09C-5E09-4175-B0DA-A5CE3F162C92}"/>
                </a:ext>
              </a:extLst>
            </p:cNvPr>
            <p:cNvSpPr>
              <a:spLocks noChangeArrowheads="1"/>
            </p:cNvSpPr>
            <p:nvPr/>
          </p:nvSpPr>
          <p:spPr bwMode="auto">
            <a:xfrm>
              <a:off x="4808" y="923"/>
              <a:ext cx="236" cy="141"/>
            </a:xfrm>
            <a:custGeom>
              <a:avLst/>
              <a:gdLst>
                <a:gd name="T0" fmla="*/ 0 w 1043"/>
                <a:gd name="T1" fmla="*/ 0 h 627"/>
                <a:gd name="T2" fmla="*/ 0 w 1043"/>
                <a:gd name="T3" fmla="*/ 0 h 627"/>
                <a:gd name="T4" fmla="*/ 521 w 1043"/>
                <a:gd name="T5" fmla="*/ 292 h 627"/>
                <a:gd name="T6" fmla="*/ 1022 w 1043"/>
                <a:gd name="T7" fmla="*/ 104 h 627"/>
                <a:gd name="T8" fmla="*/ 1042 w 1043"/>
                <a:gd name="T9" fmla="*/ 397 h 627"/>
                <a:gd name="T10" fmla="*/ 542 w 1043"/>
                <a:gd name="T11" fmla="*/ 584 h 627"/>
                <a:gd name="T12" fmla="*/ 20 w 1043"/>
                <a:gd name="T13" fmla="*/ 292 h 627"/>
                <a:gd name="T14" fmla="*/ 0 w 1043"/>
                <a:gd name="T15" fmla="*/ 0 h 6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3" h="627">
                  <a:moveTo>
                    <a:pt x="0" y="0"/>
                  </a:moveTo>
                  <a:lnTo>
                    <a:pt x="0" y="0"/>
                  </a:lnTo>
                  <a:cubicBezTo>
                    <a:pt x="20" y="146"/>
                    <a:pt x="250" y="271"/>
                    <a:pt x="521" y="292"/>
                  </a:cubicBezTo>
                  <a:cubicBezTo>
                    <a:pt x="813" y="334"/>
                    <a:pt x="1022" y="230"/>
                    <a:pt x="1022" y="104"/>
                  </a:cubicBezTo>
                  <a:cubicBezTo>
                    <a:pt x="1042" y="397"/>
                    <a:pt x="1042" y="397"/>
                    <a:pt x="1042" y="397"/>
                  </a:cubicBezTo>
                  <a:cubicBezTo>
                    <a:pt x="1042" y="521"/>
                    <a:pt x="813" y="626"/>
                    <a:pt x="542" y="584"/>
                  </a:cubicBezTo>
                  <a:cubicBezTo>
                    <a:pt x="271" y="563"/>
                    <a:pt x="20" y="438"/>
                    <a:pt x="20" y="292"/>
                  </a:cubicBezTo>
                  <a:lnTo>
                    <a:pt x="0" y="0"/>
                  </a:lnTo>
                </a:path>
              </a:pathLst>
            </a:custGeom>
            <a:solidFill>
              <a:schemeClr val="tx2">
                <a:lumMod val="2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6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37" name="Freeform 230">
              <a:extLst>
                <a:ext uri="{FF2B5EF4-FFF2-40B4-BE49-F238E27FC236}">
                  <a16:creationId xmlns:a16="http://schemas.microsoft.com/office/drawing/2014/main" xmlns="" id="{4C56B656-07F9-4B3C-9987-613CF2ED2B19}"/>
                </a:ext>
              </a:extLst>
            </p:cNvPr>
            <p:cNvSpPr>
              <a:spLocks noChangeArrowheads="1"/>
            </p:cNvSpPr>
            <p:nvPr/>
          </p:nvSpPr>
          <p:spPr bwMode="auto">
            <a:xfrm>
              <a:off x="5162" y="1056"/>
              <a:ext cx="232" cy="117"/>
            </a:xfrm>
            <a:custGeom>
              <a:avLst/>
              <a:gdLst>
                <a:gd name="T0" fmla="*/ 1022 w 1023"/>
                <a:gd name="T1" fmla="*/ 313 h 522"/>
                <a:gd name="T2" fmla="*/ 1022 w 1023"/>
                <a:gd name="T3" fmla="*/ 313 h 522"/>
                <a:gd name="T4" fmla="*/ 500 w 1023"/>
                <a:gd name="T5" fmla="*/ 21 h 522"/>
                <a:gd name="T6" fmla="*/ 0 w 1023"/>
                <a:gd name="T7" fmla="*/ 208 h 522"/>
                <a:gd name="T8" fmla="*/ 522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67"/>
                    <a:pt x="772" y="42"/>
                    <a:pt x="500" y="21"/>
                  </a:cubicBezTo>
                  <a:cubicBezTo>
                    <a:pt x="209" y="0"/>
                    <a:pt x="0" y="84"/>
                    <a:pt x="0" y="208"/>
                  </a:cubicBezTo>
                  <a:cubicBezTo>
                    <a:pt x="21" y="355"/>
                    <a:pt x="250" y="480"/>
                    <a:pt x="522" y="501"/>
                  </a:cubicBezTo>
                  <a:cubicBezTo>
                    <a:pt x="813" y="521"/>
                    <a:pt x="1022" y="438"/>
                    <a:pt x="1022" y="313"/>
                  </a:cubicBezTo>
                </a:path>
              </a:pathLst>
            </a:custGeom>
            <a:solidFill>
              <a:schemeClr val="tx2">
                <a:lumMod val="9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7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38" name="Freeform 231">
              <a:extLst>
                <a:ext uri="{FF2B5EF4-FFF2-40B4-BE49-F238E27FC236}">
                  <a16:creationId xmlns:a16="http://schemas.microsoft.com/office/drawing/2014/main" xmlns="" id="{1CBE27D7-26F7-4B6A-963D-BE25E1895402}"/>
                </a:ext>
              </a:extLst>
            </p:cNvPr>
            <p:cNvSpPr>
              <a:spLocks noChangeArrowheads="1"/>
            </p:cNvSpPr>
            <p:nvPr/>
          </p:nvSpPr>
          <p:spPr bwMode="auto">
            <a:xfrm>
              <a:off x="5162" y="1102"/>
              <a:ext cx="236" cy="137"/>
            </a:xfrm>
            <a:custGeom>
              <a:avLst/>
              <a:gdLst>
                <a:gd name="T0" fmla="*/ 0 w 1044"/>
                <a:gd name="T1" fmla="*/ 0 h 607"/>
                <a:gd name="T2" fmla="*/ 0 w 1044"/>
                <a:gd name="T3" fmla="*/ 0 h 607"/>
                <a:gd name="T4" fmla="*/ 522 w 1044"/>
                <a:gd name="T5" fmla="*/ 293 h 607"/>
                <a:gd name="T6" fmla="*/ 1022 w 1044"/>
                <a:gd name="T7" fmla="*/ 105 h 607"/>
                <a:gd name="T8" fmla="*/ 1022 w 1044"/>
                <a:gd name="T9" fmla="*/ 397 h 607"/>
                <a:gd name="T10" fmla="*/ 542 w 1044"/>
                <a:gd name="T11" fmla="*/ 584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7"/>
                    <a:pt x="250" y="272"/>
                    <a:pt x="522" y="293"/>
                  </a:cubicBezTo>
                  <a:cubicBezTo>
                    <a:pt x="813" y="313"/>
                    <a:pt x="1022" y="230"/>
                    <a:pt x="1022" y="105"/>
                  </a:cubicBezTo>
                  <a:cubicBezTo>
                    <a:pt x="1022" y="397"/>
                    <a:pt x="1022" y="397"/>
                    <a:pt x="1022" y="397"/>
                  </a:cubicBezTo>
                  <a:cubicBezTo>
                    <a:pt x="1043" y="522"/>
                    <a:pt x="813" y="606"/>
                    <a:pt x="542" y="584"/>
                  </a:cubicBezTo>
                  <a:cubicBezTo>
                    <a:pt x="250" y="564"/>
                    <a:pt x="21" y="439"/>
                    <a:pt x="21" y="293"/>
                  </a:cubicBezTo>
                  <a:lnTo>
                    <a:pt x="0" y="0"/>
                  </a:lnTo>
                </a:path>
              </a:pathLst>
            </a:custGeom>
            <a:solidFill>
              <a:schemeClr val="tx2">
                <a:lumMod val="2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6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grpSp>
      <p:sp>
        <p:nvSpPr>
          <p:cNvPr id="656" name="Right Arrow 655"/>
          <p:cNvSpPr/>
          <p:nvPr/>
        </p:nvSpPr>
        <p:spPr>
          <a:xfrm>
            <a:off x="4539014" y="1665133"/>
            <a:ext cx="489663" cy="199354"/>
          </a:xfrm>
          <a:prstGeom prst="rightArrow">
            <a:avLst>
              <a:gd name="adj1" fmla="val 72174"/>
              <a:gd name="adj2" fmla="val 63304"/>
            </a:avLst>
          </a:prstGeom>
          <a:solidFill>
            <a:schemeClr val="tx1">
              <a:lumMod val="75000"/>
              <a:alpha val="54000"/>
            </a:schemeClr>
          </a:solidFill>
          <a:ln>
            <a:gradFill>
              <a:gsLst>
                <a:gs pos="0">
                  <a:schemeClr val="tx2">
                    <a:lumMod val="90000"/>
                  </a:schemeClr>
                </a:gs>
                <a:gs pos="100000">
                  <a:schemeClr val="tx2">
                    <a:lumMod val="50000"/>
                  </a:schemeClr>
                </a:gs>
              </a:gsLst>
              <a:lin ang="5400000" scaled="1"/>
            </a:gra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0">
            <a:normAutofit fontScale="77500" lnSpcReduction="20000"/>
          </a:bodyPr>
          <a:lstStyle/>
          <a:p>
            <a:pPr algn="ctr"/>
            <a:endParaRPr lang="en-US"/>
          </a:p>
        </p:txBody>
      </p:sp>
      <p:sp>
        <p:nvSpPr>
          <p:cNvPr id="657" name="TextBox 656"/>
          <p:cNvSpPr txBox="1"/>
          <p:nvPr/>
        </p:nvSpPr>
        <p:spPr>
          <a:xfrm rot="20220408">
            <a:off x="5051898" y="3760880"/>
            <a:ext cx="2471035" cy="230832"/>
          </a:xfrm>
          <a:prstGeom prst="rect">
            <a:avLst/>
          </a:prstGeom>
          <a:noFill/>
        </p:spPr>
        <p:txBody>
          <a:bodyPr wrap="square" lIns="0" tIns="0" rIns="0" bIns="0" rtlCol="0" anchor="ctr" anchorCtr="0">
            <a:normAutofit/>
          </a:bodyPr>
          <a:lstStyle/>
          <a:p>
            <a:pPr algn="ctr"/>
            <a:r>
              <a:rPr lang="en-US" sz="1500" b="1" dirty="0" smtClean="0">
                <a:solidFill>
                  <a:schemeClr val="tx2"/>
                </a:solidFill>
                <a:effectLst>
                  <a:outerShdw blurRad="50800" dist="50800" dir="5400000" algn="ctr" rotWithShape="0">
                    <a:schemeClr val="bg1"/>
                  </a:outerShdw>
                </a:effectLst>
              </a:rPr>
              <a:t>ASISTENCIA TECNOLÓGICA</a:t>
            </a:r>
            <a:endParaRPr lang="en-US" sz="1500" b="1" dirty="0">
              <a:solidFill>
                <a:schemeClr val="tx2"/>
              </a:solidFill>
              <a:effectLst>
                <a:outerShdw blurRad="50800" dist="50800" dir="5400000" algn="ctr" rotWithShape="0">
                  <a:schemeClr val="bg1"/>
                </a:outerShdw>
              </a:effectLst>
            </a:endParaRPr>
          </a:p>
        </p:txBody>
      </p:sp>
      <p:grpSp>
        <p:nvGrpSpPr>
          <p:cNvPr id="660" name="Group 659">
            <a:extLst>
              <a:ext uri="{FF2B5EF4-FFF2-40B4-BE49-F238E27FC236}">
                <a16:creationId xmlns:a16="http://schemas.microsoft.com/office/drawing/2014/main" xmlns="" id="{BB67CFBC-A8F5-488F-AD11-19B6BCFFD849}"/>
              </a:ext>
            </a:extLst>
          </p:cNvPr>
          <p:cNvGrpSpPr/>
          <p:nvPr/>
        </p:nvGrpSpPr>
        <p:grpSpPr>
          <a:xfrm>
            <a:off x="2496446" y="202582"/>
            <a:ext cx="6890919" cy="494241"/>
            <a:chOff x="2496446" y="202582"/>
            <a:chExt cx="6890919" cy="494241"/>
          </a:xfrm>
        </p:grpSpPr>
        <p:sp>
          <p:nvSpPr>
            <p:cNvPr id="661" name="Parallelogram 660"/>
            <p:cNvSpPr/>
            <p:nvPr/>
          </p:nvSpPr>
          <p:spPr>
            <a:xfrm>
              <a:off x="2496446" y="202582"/>
              <a:ext cx="6890919" cy="494241"/>
            </a:xfrm>
            <a:prstGeom prst="parallelogram">
              <a:avLst/>
            </a:prstGeom>
            <a:gradFill flip="none" rotWithShape="1">
              <a:gsLst>
                <a:gs pos="0">
                  <a:schemeClr val="accent5">
                    <a:lumMod val="0"/>
                    <a:lumOff val="100000"/>
                    <a:alpha val="28000"/>
                  </a:schemeClr>
                </a:gs>
                <a:gs pos="34000">
                  <a:schemeClr val="accent5">
                    <a:lumMod val="0"/>
                    <a:lumOff val="100000"/>
                    <a:alpha val="14000"/>
                  </a:schemeClr>
                </a:gs>
                <a:gs pos="100000">
                  <a:schemeClr val="tx1">
                    <a:lumMod val="95000"/>
                    <a:alpha val="25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p>
              <a:pPr algn="ctr"/>
              <a:endParaRPr lang="en-US"/>
            </a:p>
          </p:txBody>
        </p:sp>
        <p:sp>
          <p:nvSpPr>
            <p:cNvPr id="662" name="TextBox 661"/>
            <p:cNvSpPr txBox="1"/>
            <p:nvPr/>
          </p:nvSpPr>
          <p:spPr>
            <a:xfrm>
              <a:off x="2695994" y="206006"/>
              <a:ext cx="6187202" cy="490817"/>
            </a:xfrm>
            <a:prstGeom prst="rect">
              <a:avLst/>
            </a:prstGeom>
            <a:noFill/>
          </p:spPr>
          <p:txBody>
            <a:bodyPr wrap="square" lIns="0" tIns="0" rIns="0" bIns="0" rtlCol="0" anchor="ctr" anchorCtr="0">
              <a:noAutofit/>
            </a:bodyPr>
            <a:lstStyle/>
            <a:p>
              <a:pPr algn="ctr"/>
              <a:r>
                <a:rPr lang="en-US" sz="4400" b="1" i="1" dirty="0" err="1" smtClean="0"/>
                <a:t>Asistencia</a:t>
              </a:r>
              <a:r>
                <a:rPr lang="en-US" sz="4400" b="1" i="1" dirty="0" smtClean="0"/>
                <a:t> </a:t>
              </a:r>
              <a:r>
                <a:rPr lang="en-US" sz="4400" b="1" i="1" dirty="0" err="1" smtClean="0"/>
                <a:t>Tecnológica</a:t>
              </a:r>
              <a:endParaRPr lang="en-US" sz="4400" b="1" i="1" dirty="0"/>
            </a:p>
          </p:txBody>
        </p:sp>
      </p:grpSp>
    </p:spTree>
    <p:extLst>
      <p:ext uri="{BB962C8B-B14F-4D97-AF65-F5344CB8AC3E}">
        <p14:creationId xmlns:p14="http://schemas.microsoft.com/office/powerpoint/2010/main" val="85598990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withEffect">
                                  <p:stCondLst>
                                    <p:cond delay="0"/>
                                  </p:stCondLst>
                                  <p:childTnLst>
                                    <p:set>
                                      <p:cBhvr>
                                        <p:cTn id="6" dur="1" fill="hold">
                                          <p:stCondLst>
                                            <p:cond delay="0"/>
                                          </p:stCondLst>
                                        </p:cTn>
                                        <p:tgtEl>
                                          <p:spTgt spid="370"/>
                                        </p:tgtEl>
                                        <p:attrNameLst>
                                          <p:attrName>style.visibility</p:attrName>
                                        </p:attrNameLst>
                                      </p:cBhvr>
                                      <p:to>
                                        <p:strVal val="visible"/>
                                      </p:to>
                                    </p:set>
                                    <p:anim calcmode="lin" valueType="num">
                                      <p:cBhvr additive="base">
                                        <p:cTn id="7" dur="1000" fill="hold"/>
                                        <p:tgtEl>
                                          <p:spTgt spid="370"/>
                                        </p:tgtEl>
                                        <p:attrNameLst>
                                          <p:attrName>ppt_x</p:attrName>
                                        </p:attrNameLst>
                                      </p:cBhvr>
                                      <p:tavLst>
                                        <p:tav tm="0">
                                          <p:val>
                                            <p:strVal val="#ppt_x"/>
                                          </p:val>
                                        </p:tav>
                                        <p:tav tm="100000">
                                          <p:val>
                                            <p:strVal val="#ppt_x"/>
                                          </p:val>
                                        </p:tav>
                                      </p:tavLst>
                                    </p:anim>
                                    <p:anim calcmode="lin" valueType="num">
                                      <p:cBhvr additive="base">
                                        <p:cTn id="8" dur="1000" fill="hold"/>
                                        <p:tgtEl>
                                          <p:spTgt spid="370"/>
                                        </p:tgtEl>
                                        <p:attrNameLst>
                                          <p:attrName>ppt_y</p:attrName>
                                        </p:attrNameLst>
                                      </p:cBhvr>
                                      <p:tavLst>
                                        <p:tav tm="0">
                                          <p:val>
                                            <p:strVal val="0-#ppt_h/2"/>
                                          </p:val>
                                        </p:tav>
                                        <p:tav tm="100000">
                                          <p:val>
                                            <p:strVal val="#ppt_y"/>
                                          </p:val>
                                        </p:tav>
                                      </p:tavLst>
                                    </p:anim>
                                  </p:childTnLst>
                                </p:cTn>
                              </p:par>
                              <p:par>
                                <p:cTn id="9" presetID="32" presetClass="emph" presetSubtype="0" fill="hold" nodeType="withEffect">
                                  <p:stCondLst>
                                    <p:cond delay="200"/>
                                  </p:stCondLst>
                                  <p:childTnLst>
                                    <p:animRot by="120000">
                                      <p:cBhvr>
                                        <p:cTn id="10" dur="100" fill="hold">
                                          <p:stCondLst>
                                            <p:cond delay="0"/>
                                          </p:stCondLst>
                                        </p:cTn>
                                        <p:tgtEl>
                                          <p:spTgt spid="370"/>
                                        </p:tgtEl>
                                        <p:attrNameLst>
                                          <p:attrName>r</p:attrName>
                                        </p:attrNameLst>
                                      </p:cBhvr>
                                    </p:animRot>
                                    <p:animRot by="-240000">
                                      <p:cBhvr>
                                        <p:cTn id="11" dur="200" fill="hold">
                                          <p:stCondLst>
                                            <p:cond delay="200"/>
                                          </p:stCondLst>
                                        </p:cTn>
                                        <p:tgtEl>
                                          <p:spTgt spid="370"/>
                                        </p:tgtEl>
                                        <p:attrNameLst>
                                          <p:attrName>r</p:attrName>
                                        </p:attrNameLst>
                                      </p:cBhvr>
                                    </p:animRot>
                                    <p:animRot by="240000">
                                      <p:cBhvr>
                                        <p:cTn id="12" dur="200" fill="hold">
                                          <p:stCondLst>
                                            <p:cond delay="400"/>
                                          </p:stCondLst>
                                        </p:cTn>
                                        <p:tgtEl>
                                          <p:spTgt spid="370"/>
                                        </p:tgtEl>
                                        <p:attrNameLst>
                                          <p:attrName>r</p:attrName>
                                        </p:attrNameLst>
                                      </p:cBhvr>
                                    </p:animRot>
                                    <p:animRot by="-240000">
                                      <p:cBhvr>
                                        <p:cTn id="13" dur="200" fill="hold">
                                          <p:stCondLst>
                                            <p:cond delay="600"/>
                                          </p:stCondLst>
                                        </p:cTn>
                                        <p:tgtEl>
                                          <p:spTgt spid="370"/>
                                        </p:tgtEl>
                                        <p:attrNameLst>
                                          <p:attrName>r</p:attrName>
                                        </p:attrNameLst>
                                      </p:cBhvr>
                                    </p:animRot>
                                    <p:animRot by="120000">
                                      <p:cBhvr>
                                        <p:cTn id="14" dur="200" fill="hold">
                                          <p:stCondLst>
                                            <p:cond delay="800"/>
                                          </p:stCondLst>
                                        </p:cTn>
                                        <p:tgtEl>
                                          <p:spTgt spid="370"/>
                                        </p:tgtEl>
                                        <p:attrNameLst>
                                          <p:attrName>r</p:attrName>
                                        </p:attrNameLst>
                                      </p:cBhvr>
                                    </p:animRot>
                                  </p:childTnLst>
                                </p:cTn>
                              </p:par>
                              <p:par>
                                <p:cTn id="15" presetID="2" presetClass="entr" presetSubtype="1" fill="hold" nodeType="withEffect">
                                  <p:stCondLst>
                                    <p:cond delay="200"/>
                                  </p:stCondLst>
                                  <p:childTnLst>
                                    <p:set>
                                      <p:cBhvr>
                                        <p:cTn id="16" dur="1" fill="hold">
                                          <p:stCondLst>
                                            <p:cond delay="0"/>
                                          </p:stCondLst>
                                        </p:cTn>
                                        <p:tgtEl>
                                          <p:spTgt spid="386"/>
                                        </p:tgtEl>
                                        <p:attrNameLst>
                                          <p:attrName>style.visibility</p:attrName>
                                        </p:attrNameLst>
                                      </p:cBhvr>
                                      <p:to>
                                        <p:strVal val="visible"/>
                                      </p:to>
                                    </p:set>
                                    <p:anim calcmode="lin" valueType="num">
                                      <p:cBhvr additive="base">
                                        <p:cTn id="17" dur="1000" fill="hold"/>
                                        <p:tgtEl>
                                          <p:spTgt spid="386"/>
                                        </p:tgtEl>
                                        <p:attrNameLst>
                                          <p:attrName>ppt_x</p:attrName>
                                        </p:attrNameLst>
                                      </p:cBhvr>
                                      <p:tavLst>
                                        <p:tav tm="0">
                                          <p:val>
                                            <p:strVal val="#ppt_x"/>
                                          </p:val>
                                        </p:tav>
                                        <p:tav tm="100000">
                                          <p:val>
                                            <p:strVal val="#ppt_x"/>
                                          </p:val>
                                        </p:tav>
                                      </p:tavLst>
                                    </p:anim>
                                    <p:anim calcmode="lin" valueType="num">
                                      <p:cBhvr additive="base">
                                        <p:cTn id="18" dur="1000" fill="hold"/>
                                        <p:tgtEl>
                                          <p:spTgt spid="386"/>
                                        </p:tgtEl>
                                        <p:attrNameLst>
                                          <p:attrName>ppt_y</p:attrName>
                                        </p:attrNameLst>
                                      </p:cBhvr>
                                      <p:tavLst>
                                        <p:tav tm="0">
                                          <p:val>
                                            <p:strVal val="0-#ppt_h/2"/>
                                          </p:val>
                                        </p:tav>
                                        <p:tav tm="100000">
                                          <p:val>
                                            <p:strVal val="#ppt_y"/>
                                          </p:val>
                                        </p:tav>
                                      </p:tavLst>
                                    </p:anim>
                                  </p:childTnLst>
                                </p:cTn>
                              </p:par>
                              <p:par>
                                <p:cTn id="19" presetID="32" presetClass="emph" presetSubtype="0" fill="hold" nodeType="withEffect">
                                  <p:stCondLst>
                                    <p:cond delay="400"/>
                                  </p:stCondLst>
                                  <p:childTnLst>
                                    <p:animRot by="120000">
                                      <p:cBhvr>
                                        <p:cTn id="20" dur="100" fill="hold">
                                          <p:stCondLst>
                                            <p:cond delay="0"/>
                                          </p:stCondLst>
                                        </p:cTn>
                                        <p:tgtEl>
                                          <p:spTgt spid="386"/>
                                        </p:tgtEl>
                                        <p:attrNameLst>
                                          <p:attrName>r</p:attrName>
                                        </p:attrNameLst>
                                      </p:cBhvr>
                                    </p:animRot>
                                    <p:animRot by="-240000">
                                      <p:cBhvr>
                                        <p:cTn id="21" dur="200" fill="hold">
                                          <p:stCondLst>
                                            <p:cond delay="200"/>
                                          </p:stCondLst>
                                        </p:cTn>
                                        <p:tgtEl>
                                          <p:spTgt spid="386"/>
                                        </p:tgtEl>
                                        <p:attrNameLst>
                                          <p:attrName>r</p:attrName>
                                        </p:attrNameLst>
                                      </p:cBhvr>
                                    </p:animRot>
                                    <p:animRot by="240000">
                                      <p:cBhvr>
                                        <p:cTn id="22" dur="200" fill="hold">
                                          <p:stCondLst>
                                            <p:cond delay="400"/>
                                          </p:stCondLst>
                                        </p:cTn>
                                        <p:tgtEl>
                                          <p:spTgt spid="386"/>
                                        </p:tgtEl>
                                        <p:attrNameLst>
                                          <p:attrName>r</p:attrName>
                                        </p:attrNameLst>
                                      </p:cBhvr>
                                    </p:animRot>
                                    <p:animRot by="-240000">
                                      <p:cBhvr>
                                        <p:cTn id="23" dur="200" fill="hold">
                                          <p:stCondLst>
                                            <p:cond delay="600"/>
                                          </p:stCondLst>
                                        </p:cTn>
                                        <p:tgtEl>
                                          <p:spTgt spid="386"/>
                                        </p:tgtEl>
                                        <p:attrNameLst>
                                          <p:attrName>r</p:attrName>
                                        </p:attrNameLst>
                                      </p:cBhvr>
                                    </p:animRot>
                                    <p:animRot by="120000">
                                      <p:cBhvr>
                                        <p:cTn id="24" dur="200" fill="hold">
                                          <p:stCondLst>
                                            <p:cond delay="800"/>
                                          </p:stCondLst>
                                        </p:cTn>
                                        <p:tgtEl>
                                          <p:spTgt spid="386"/>
                                        </p:tgtEl>
                                        <p:attrNameLst>
                                          <p:attrName>r</p:attrName>
                                        </p:attrNameLst>
                                      </p:cBhvr>
                                    </p:animRot>
                                  </p:childTnLst>
                                </p:cTn>
                              </p:par>
                              <p:par>
                                <p:cTn id="25" presetID="2" presetClass="entr" presetSubtype="1" fill="hold" nodeType="withEffect">
                                  <p:stCondLst>
                                    <p:cond delay="400"/>
                                  </p:stCondLst>
                                  <p:childTnLst>
                                    <p:set>
                                      <p:cBhvr>
                                        <p:cTn id="26" dur="1" fill="hold">
                                          <p:stCondLst>
                                            <p:cond delay="0"/>
                                          </p:stCondLst>
                                        </p:cTn>
                                        <p:tgtEl>
                                          <p:spTgt spid="409"/>
                                        </p:tgtEl>
                                        <p:attrNameLst>
                                          <p:attrName>style.visibility</p:attrName>
                                        </p:attrNameLst>
                                      </p:cBhvr>
                                      <p:to>
                                        <p:strVal val="visible"/>
                                      </p:to>
                                    </p:set>
                                    <p:anim calcmode="lin" valueType="num">
                                      <p:cBhvr additive="base">
                                        <p:cTn id="27" dur="1000" fill="hold"/>
                                        <p:tgtEl>
                                          <p:spTgt spid="409"/>
                                        </p:tgtEl>
                                        <p:attrNameLst>
                                          <p:attrName>ppt_x</p:attrName>
                                        </p:attrNameLst>
                                      </p:cBhvr>
                                      <p:tavLst>
                                        <p:tav tm="0">
                                          <p:val>
                                            <p:strVal val="#ppt_x"/>
                                          </p:val>
                                        </p:tav>
                                        <p:tav tm="100000">
                                          <p:val>
                                            <p:strVal val="#ppt_x"/>
                                          </p:val>
                                        </p:tav>
                                      </p:tavLst>
                                    </p:anim>
                                    <p:anim calcmode="lin" valueType="num">
                                      <p:cBhvr additive="base">
                                        <p:cTn id="28" dur="1000" fill="hold"/>
                                        <p:tgtEl>
                                          <p:spTgt spid="409"/>
                                        </p:tgtEl>
                                        <p:attrNameLst>
                                          <p:attrName>ppt_y</p:attrName>
                                        </p:attrNameLst>
                                      </p:cBhvr>
                                      <p:tavLst>
                                        <p:tav tm="0">
                                          <p:val>
                                            <p:strVal val="0-#ppt_h/2"/>
                                          </p:val>
                                        </p:tav>
                                        <p:tav tm="100000">
                                          <p:val>
                                            <p:strVal val="#ppt_y"/>
                                          </p:val>
                                        </p:tav>
                                      </p:tavLst>
                                    </p:anim>
                                  </p:childTnLst>
                                </p:cTn>
                              </p:par>
                              <p:par>
                                <p:cTn id="29" presetID="32" presetClass="emph" presetSubtype="0" fill="hold" nodeType="withEffect">
                                  <p:stCondLst>
                                    <p:cond delay="800"/>
                                  </p:stCondLst>
                                  <p:childTnLst>
                                    <p:animRot by="120000">
                                      <p:cBhvr>
                                        <p:cTn id="30" dur="100" fill="hold">
                                          <p:stCondLst>
                                            <p:cond delay="0"/>
                                          </p:stCondLst>
                                        </p:cTn>
                                        <p:tgtEl>
                                          <p:spTgt spid="409"/>
                                        </p:tgtEl>
                                        <p:attrNameLst>
                                          <p:attrName>r</p:attrName>
                                        </p:attrNameLst>
                                      </p:cBhvr>
                                    </p:animRot>
                                    <p:animRot by="-240000">
                                      <p:cBhvr>
                                        <p:cTn id="31" dur="200" fill="hold">
                                          <p:stCondLst>
                                            <p:cond delay="200"/>
                                          </p:stCondLst>
                                        </p:cTn>
                                        <p:tgtEl>
                                          <p:spTgt spid="409"/>
                                        </p:tgtEl>
                                        <p:attrNameLst>
                                          <p:attrName>r</p:attrName>
                                        </p:attrNameLst>
                                      </p:cBhvr>
                                    </p:animRot>
                                    <p:animRot by="240000">
                                      <p:cBhvr>
                                        <p:cTn id="32" dur="200" fill="hold">
                                          <p:stCondLst>
                                            <p:cond delay="400"/>
                                          </p:stCondLst>
                                        </p:cTn>
                                        <p:tgtEl>
                                          <p:spTgt spid="409"/>
                                        </p:tgtEl>
                                        <p:attrNameLst>
                                          <p:attrName>r</p:attrName>
                                        </p:attrNameLst>
                                      </p:cBhvr>
                                    </p:animRot>
                                    <p:animRot by="-240000">
                                      <p:cBhvr>
                                        <p:cTn id="33" dur="200" fill="hold">
                                          <p:stCondLst>
                                            <p:cond delay="600"/>
                                          </p:stCondLst>
                                        </p:cTn>
                                        <p:tgtEl>
                                          <p:spTgt spid="409"/>
                                        </p:tgtEl>
                                        <p:attrNameLst>
                                          <p:attrName>r</p:attrName>
                                        </p:attrNameLst>
                                      </p:cBhvr>
                                    </p:animRot>
                                    <p:animRot by="120000">
                                      <p:cBhvr>
                                        <p:cTn id="34" dur="200" fill="hold">
                                          <p:stCondLst>
                                            <p:cond delay="800"/>
                                          </p:stCondLst>
                                        </p:cTn>
                                        <p:tgtEl>
                                          <p:spTgt spid="409"/>
                                        </p:tgtEl>
                                        <p:attrNameLst>
                                          <p:attrName>r</p:attrName>
                                        </p:attrNameLst>
                                      </p:cBhvr>
                                    </p:animRot>
                                  </p:childTnLst>
                                </p:cTn>
                              </p:par>
                              <p:par>
                                <p:cTn id="35" presetID="22" presetClass="entr" presetSubtype="8" fill="hold" nodeType="withEffect">
                                  <p:stCondLst>
                                    <p:cond delay="800"/>
                                  </p:stCondLst>
                                  <p:childTnLst>
                                    <p:set>
                                      <p:cBhvr>
                                        <p:cTn id="36" dur="1" fill="hold">
                                          <p:stCondLst>
                                            <p:cond delay="0"/>
                                          </p:stCondLst>
                                        </p:cTn>
                                        <p:tgtEl>
                                          <p:spTgt spid="660"/>
                                        </p:tgtEl>
                                        <p:attrNameLst>
                                          <p:attrName>style.visibility</p:attrName>
                                        </p:attrNameLst>
                                      </p:cBhvr>
                                      <p:to>
                                        <p:strVal val="visible"/>
                                      </p:to>
                                    </p:set>
                                    <p:animEffect transition="in" filter="wipe(left)">
                                      <p:cBhvr>
                                        <p:cTn id="37" dur="1000"/>
                                        <p:tgtEl>
                                          <p:spTgt spid="660"/>
                                        </p:tgtEl>
                                      </p:cBhvr>
                                    </p:animEffect>
                                  </p:childTnLst>
                                </p:cTn>
                              </p:par>
                            </p:childTnLst>
                          </p:cTn>
                        </p:par>
                      </p:childTnLst>
                    </p:cTn>
                  </p:par>
                  <p:par>
                    <p:cTn id="38" fill="hold">
                      <p:stCondLst>
                        <p:cond delay="indefinite"/>
                      </p:stCondLst>
                      <p:childTnLst>
                        <p:par>
                          <p:cTn id="39" fill="hold">
                            <p:stCondLst>
                              <p:cond delay="0"/>
                            </p:stCondLst>
                            <p:childTnLst>
                              <p:par>
                                <p:cTn id="40" presetID="47" presetClass="entr" presetSubtype="0" fill="hold" nodeType="clickEffect">
                                  <p:stCondLst>
                                    <p:cond delay="0"/>
                                  </p:stCondLst>
                                  <p:childTnLst>
                                    <p:set>
                                      <p:cBhvr>
                                        <p:cTn id="41" dur="1" fill="hold">
                                          <p:stCondLst>
                                            <p:cond delay="0"/>
                                          </p:stCondLst>
                                        </p:cTn>
                                        <p:tgtEl>
                                          <p:spTgt spid="299"/>
                                        </p:tgtEl>
                                        <p:attrNameLst>
                                          <p:attrName>style.visibility</p:attrName>
                                        </p:attrNameLst>
                                      </p:cBhvr>
                                      <p:to>
                                        <p:strVal val="visible"/>
                                      </p:to>
                                    </p:set>
                                    <p:animEffect transition="in" filter="fade">
                                      <p:cBhvr>
                                        <p:cTn id="42" dur="1000"/>
                                        <p:tgtEl>
                                          <p:spTgt spid="299"/>
                                        </p:tgtEl>
                                      </p:cBhvr>
                                    </p:animEffect>
                                    <p:anim calcmode="lin" valueType="num">
                                      <p:cBhvr>
                                        <p:cTn id="43" dur="1000" fill="hold"/>
                                        <p:tgtEl>
                                          <p:spTgt spid="299"/>
                                        </p:tgtEl>
                                        <p:attrNameLst>
                                          <p:attrName>ppt_x</p:attrName>
                                        </p:attrNameLst>
                                      </p:cBhvr>
                                      <p:tavLst>
                                        <p:tav tm="0">
                                          <p:val>
                                            <p:strVal val="#ppt_x"/>
                                          </p:val>
                                        </p:tav>
                                        <p:tav tm="100000">
                                          <p:val>
                                            <p:strVal val="#ppt_x"/>
                                          </p:val>
                                        </p:tav>
                                      </p:tavLst>
                                    </p:anim>
                                    <p:anim calcmode="lin" valueType="num">
                                      <p:cBhvr>
                                        <p:cTn id="44" dur="1000" fill="hold"/>
                                        <p:tgtEl>
                                          <p:spTgt spid="299"/>
                                        </p:tgtEl>
                                        <p:attrNameLst>
                                          <p:attrName>ppt_y</p:attrName>
                                        </p:attrNameLst>
                                      </p:cBhvr>
                                      <p:tavLst>
                                        <p:tav tm="0">
                                          <p:val>
                                            <p:strVal val="#ppt_y-.1"/>
                                          </p:val>
                                        </p:tav>
                                        <p:tav tm="100000">
                                          <p:val>
                                            <p:strVal val="#ppt_y"/>
                                          </p:val>
                                        </p:tav>
                                      </p:tavLst>
                                    </p:anim>
                                  </p:childTnLst>
                                </p:cTn>
                              </p:par>
                              <p:par>
                                <p:cTn id="45" presetID="53" presetClass="entr" presetSubtype="16" fill="hold" grpId="0" nodeType="withEffect">
                                  <p:stCondLst>
                                    <p:cond delay="0"/>
                                  </p:stCondLst>
                                  <p:childTnLst>
                                    <p:set>
                                      <p:cBhvr>
                                        <p:cTn id="46" dur="1" fill="hold">
                                          <p:stCondLst>
                                            <p:cond delay="0"/>
                                          </p:stCondLst>
                                        </p:cTn>
                                        <p:tgtEl>
                                          <p:spTgt spid="657"/>
                                        </p:tgtEl>
                                        <p:attrNameLst>
                                          <p:attrName>style.visibility</p:attrName>
                                        </p:attrNameLst>
                                      </p:cBhvr>
                                      <p:to>
                                        <p:strVal val="visible"/>
                                      </p:to>
                                    </p:set>
                                    <p:anim calcmode="lin" valueType="num">
                                      <p:cBhvr>
                                        <p:cTn id="47" dur="500" fill="hold"/>
                                        <p:tgtEl>
                                          <p:spTgt spid="657"/>
                                        </p:tgtEl>
                                        <p:attrNameLst>
                                          <p:attrName>ppt_w</p:attrName>
                                        </p:attrNameLst>
                                      </p:cBhvr>
                                      <p:tavLst>
                                        <p:tav tm="0">
                                          <p:val>
                                            <p:fltVal val="0"/>
                                          </p:val>
                                        </p:tav>
                                        <p:tav tm="100000">
                                          <p:val>
                                            <p:strVal val="#ppt_w"/>
                                          </p:val>
                                        </p:tav>
                                      </p:tavLst>
                                    </p:anim>
                                    <p:anim calcmode="lin" valueType="num">
                                      <p:cBhvr>
                                        <p:cTn id="48" dur="500" fill="hold"/>
                                        <p:tgtEl>
                                          <p:spTgt spid="657"/>
                                        </p:tgtEl>
                                        <p:attrNameLst>
                                          <p:attrName>ppt_h</p:attrName>
                                        </p:attrNameLst>
                                      </p:cBhvr>
                                      <p:tavLst>
                                        <p:tav tm="0">
                                          <p:val>
                                            <p:fltVal val="0"/>
                                          </p:val>
                                        </p:tav>
                                        <p:tav tm="100000">
                                          <p:val>
                                            <p:strVal val="#ppt_h"/>
                                          </p:val>
                                        </p:tav>
                                      </p:tavLst>
                                    </p:anim>
                                    <p:animEffect transition="in" filter="fade">
                                      <p:cBhvr>
                                        <p:cTn id="49" dur="500"/>
                                        <p:tgtEl>
                                          <p:spTgt spid="657"/>
                                        </p:tgtEl>
                                      </p:cBhvr>
                                    </p:animEffect>
                                  </p:childTnLst>
                                </p:cTn>
                              </p:par>
                              <p:par>
                                <p:cTn id="50" presetID="47" presetClass="entr" presetSubtype="0" fill="hold" nodeType="withEffect">
                                  <p:stCondLst>
                                    <p:cond delay="200"/>
                                  </p:stCondLst>
                                  <p:childTnLst>
                                    <p:set>
                                      <p:cBhvr>
                                        <p:cTn id="51" dur="1" fill="hold">
                                          <p:stCondLst>
                                            <p:cond delay="0"/>
                                          </p:stCondLst>
                                        </p:cTn>
                                        <p:tgtEl>
                                          <p:spTgt spid="339"/>
                                        </p:tgtEl>
                                        <p:attrNameLst>
                                          <p:attrName>style.visibility</p:attrName>
                                        </p:attrNameLst>
                                      </p:cBhvr>
                                      <p:to>
                                        <p:strVal val="visible"/>
                                      </p:to>
                                    </p:set>
                                    <p:animEffect transition="in" filter="fade">
                                      <p:cBhvr>
                                        <p:cTn id="52" dur="1000"/>
                                        <p:tgtEl>
                                          <p:spTgt spid="339"/>
                                        </p:tgtEl>
                                      </p:cBhvr>
                                    </p:animEffect>
                                    <p:anim calcmode="lin" valueType="num">
                                      <p:cBhvr>
                                        <p:cTn id="53" dur="1000" fill="hold"/>
                                        <p:tgtEl>
                                          <p:spTgt spid="339"/>
                                        </p:tgtEl>
                                        <p:attrNameLst>
                                          <p:attrName>ppt_x</p:attrName>
                                        </p:attrNameLst>
                                      </p:cBhvr>
                                      <p:tavLst>
                                        <p:tav tm="0">
                                          <p:val>
                                            <p:strVal val="#ppt_x"/>
                                          </p:val>
                                        </p:tav>
                                        <p:tav tm="100000">
                                          <p:val>
                                            <p:strVal val="#ppt_x"/>
                                          </p:val>
                                        </p:tav>
                                      </p:tavLst>
                                    </p:anim>
                                    <p:anim calcmode="lin" valueType="num">
                                      <p:cBhvr>
                                        <p:cTn id="54" dur="1000" fill="hold"/>
                                        <p:tgtEl>
                                          <p:spTgt spid="339"/>
                                        </p:tgtEl>
                                        <p:attrNameLst>
                                          <p:attrName>ppt_y</p:attrName>
                                        </p:attrNameLst>
                                      </p:cBhvr>
                                      <p:tavLst>
                                        <p:tav tm="0">
                                          <p:val>
                                            <p:strVal val="#ppt_y-.1"/>
                                          </p:val>
                                        </p:tav>
                                        <p:tav tm="100000">
                                          <p:val>
                                            <p:strVal val="#ppt_y"/>
                                          </p:val>
                                        </p:tav>
                                      </p:tavLst>
                                    </p:anim>
                                  </p:childTnLst>
                                </p:cTn>
                              </p:par>
                              <p:par>
                                <p:cTn id="55" presetID="47" presetClass="entr" presetSubtype="0" fill="hold" nodeType="withEffect">
                                  <p:stCondLst>
                                    <p:cond delay="400"/>
                                  </p:stCondLst>
                                  <p:childTnLst>
                                    <p:set>
                                      <p:cBhvr>
                                        <p:cTn id="56" dur="1" fill="hold">
                                          <p:stCondLst>
                                            <p:cond delay="0"/>
                                          </p:stCondLst>
                                        </p:cTn>
                                        <p:tgtEl>
                                          <p:spTgt spid="359"/>
                                        </p:tgtEl>
                                        <p:attrNameLst>
                                          <p:attrName>style.visibility</p:attrName>
                                        </p:attrNameLst>
                                      </p:cBhvr>
                                      <p:to>
                                        <p:strVal val="visible"/>
                                      </p:to>
                                    </p:set>
                                    <p:animEffect transition="in" filter="fade">
                                      <p:cBhvr>
                                        <p:cTn id="57" dur="1000"/>
                                        <p:tgtEl>
                                          <p:spTgt spid="359"/>
                                        </p:tgtEl>
                                      </p:cBhvr>
                                    </p:animEffect>
                                    <p:anim calcmode="lin" valueType="num">
                                      <p:cBhvr>
                                        <p:cTn id="58" dur="1000" fill="hold"/>
                                        <p:tgtEl>
                                          <p:spTgt spid="359"/>
                                        </p:tgtEl>
                                        <p:attrNameLst>
                                          <p:attrName>ppt_x</p:attrName>
                                        </p:attrNameLst>
                                      </p:cBhvr>
                                      <p:tavLst>
                                        <p:tav tm="0">
                                          <p:val>
                                            <p:strVal val="#ppt_x"/>
                                          </p:val>
                                        </p:tav>
                                        <p:tav tm="100000">
                                          <p:val>
                                            <p:strVal val="#ppt_x"/>
                                          </p:val>
                                        </p:tav>
                                      </p:tavLst>
                                    </p:anim>
                                    <p:anim calcmode="lin" valueType="num">
                                      <p:cBhvr>
                                        <p:cTn id="59" dur="1000" fill="hold"/>
                                        <p:tgtEl>
                                          <p:spTgt spid="359"/>
                                        </p:tgtEl>
                                        <p:attrNameLst>
                                          <p:attrName>ppt_y</p:attrName>
                                        </p:attrNameLst>
                                      </p:cBhvr>
                                      <p:tavLst>
                                        <p:tav tm="0">
                                          <p:val>
                                            <p:strVal val="#ppt_y-.1"/>
                                          </p:val>
                                        </p:tav>
                                        <p:tav tm="100000">
                                          <p:val>
                                            <p:strVal val="#ppt_y"/>
                                          </p:val>
                                        </p:tav>
                                      </p:tavLst>
                                    </p:anim>
                                  </p:childTnLst>
                                </p:cTn>
                              </p:par>
                              <p:par>
                                <p:cTn id="60" presetID="47" presetClass="entr" presetSubtype="0" fill="hold" nodeType="withEffect">
                                  <p:stCondLst>
                                    <p:cond delay="600"/>
                                  </p:stCondLst>
                                  <p:childTnLst>
                                    <p:set>
                                      <p:cBhvr>
                                        <p:cTn id="61" dur="1" fill="hold">
                                          <p:stCondLst>
                                            <p:cond delay="0"/>
                                          </p:stCondLst>
                                        </p:cTn>
                                        <p:tgtEl>
                                          <p:spTgt spid="456"/>
                                        </p:tgtEl>
                                        <p:attrNameLst>
                                          <p:attrName>style.visibility</p:attrName>
                                        </p:attrNameLst>
                                      </p:cBhvr>
                                      <p:to>
                                        <p:strVal val="visible"/>
                                      </p:to>
                                    </p:set>
                                    <p:animEffect transition="in" filter="fade">
                                      <p:cBhvr>
                                        <p:cTn id="62" dur="1000"/>
                                        <p:tgtEl>
                                          <p:spTgt spid="456"/>
                                        </p:tgtEl>
                                      </p:cBhvr>
                                    </p:animEffect>
                                    <p:anim calcmode="lin" valueType="num">
                                      <p:cBhvr>
                                        <p:cTn id="63" dur="1000" fill="hold"/>
                                        <p:tgtEl>
                                          <p:spTgt spid="456"/>
                                        </p:tgtEl>
                                        <p:attrNameLst>
                                          <p:attrName>ppt_x</p:attrName>
                                        </p:attrNameLst>
                                      </p:cBhvr>
                                      <p:tavLst>
                                        <p:tav tm="0">
                                          <p:val>
                                            <p:strVal val="#ppt_x"/>
                                          </p:val>
                                        </p:tav>
                                        <p:tav tm="100000">
                                          <p:val>
                                            <p:strVal val="#ppt_x"/>
                                          </p:val>
                                        </p:tav>
                                      </p:tavLst>
                                    </p:anim>
                                    <p:anim calcmode="lin" valueType="num">
                                      <p:cBhvr>
                                        <p:cTn id="64" dur="1000" fill="hold"/>
                                        <p:tgtEl>
                                          <p:spTgt spid="456"/>
                                        </p:tgtEl>
                                        <p:attrNameLst>
                                          <p:attrName>ppt_y</p:attrName>
                                        </p:attrNameLst>
                                      </p:cBhvr>
                                      <p:tavLst>
                                        <p:tav tm="0">
                                          <p:val>
                                            <p:strVal val="#ppt_y-.1"/>
                                          </p:val>
                                        </p:tav>
                                        <p:tav tm="100000">
                                          <p:val>
                                            <p:strVal val="#ppt_y"/>
                                          </p:val>
                                        </p:tav>
                                      </p:tavLst>
                                    </p:anim>
                                  </p:childTnLst>
                                </p:cTn>
                              </p:par>
                              <p:par>
                                <p:cTn id="65" presetID="47" presetClass="entr" presetSubtype="0" fill="hold" nodeType="withEffect">
                                  <p:stCondLst>
                                    <p:cond delay="800"/>
                                  </p:stCondLst>
                                  <p:childTnLst>
                                    <p:set>
                                      <p:cBhvr>
                                        <p:cTn id="66" dur="1" fill="hold">
                                          <p:stCondLst>
                                            <p:cond delay="0"/>
                                          </p:stCondLst>
                                        </p:cTn>
                                        <p:tgtEl>
                                          <p:spTgt spid="476"/>
                                        </p:tgtEl>
                                        <p:attrNameLst>
                                          <p:attrName>style.visibility</p:attrName>
                                        </p:attrNameLst>
                                      </p:cBhvr>
                                      <p:to>
                                        <p:strVal val="visible"/>
                                      </p:to>
                                    </p:set>
                                    <p:animEffect transition="in" filter="fade">
                                      <p:cBhvr>
                                        <p:cTn id="67" dur="1000"/>
                                        <p:tgtEl>
                                          <p:spTgt spid="476"/>
                                        </p:tgtEl>
                                      </p:cBhvr>
                                    </p:animEffect>
                                    <p:anim calcmode="lin" valueType="num">
                                      <p:cBhvr>
                                        <p:cTn id="68" dur="1000" fill="hold"/>
                                        <p:tgtEl>
                                          <p:spTgt spid="476"/>
                                        </p:tgtEl>
                                        <p:attrNameLst>
                                          <p:attrName>ppt_x</p:attrName>
                                        </p:attrNameLst>
                                      </p:cBhvr>
                                      <p:tavLst>
                                        <p:tav tm="0">
                                          <p:val>
                                            <p:strVal val="#ppt_x"/>
                                          </p:val>
                                        </p:tav>
                                        <p:tav tm="100000">
                                          <p:val>
                                            <p:strVal val="#ppt_x"/>
                                          </p:val>
                                        </p:tav>
                                      </p:tavLst>
                                    </p:anim>
                                    <p:anim calcmode="lin" valueType="num">
                                      <p:cBhvr>
                                        <p:cTn id="69" dur="1000" fill="hold"/>
                                        <p:tgtEl>
                                          <p:spTgt spid="476"/>
                                        </p:tgtEl>
                                        <p:attrNameLst>
                                          <p:attrName>ppt_y</p:attrName>
                                        </p:attrNameLst>
                                      </p:cBhvr>
                                      <p:tavLst>
                                        <p:tav tm="0">
                                          <p:val>
                                            <p:strVal val="#ppt_y-.1"/>
                                          </p:val>
                                        </p:tav>
                                        <p:tav tm="100000">
                                          <p:val>
                                            <p:strVal val="#ppt_y"/>
                                          </p:val>
                                        </p:tav>
                                      </p:tavLst>
                                    </p:anim>
                                  </p:childTnLst>
                                </p:cTn>
                              </p:par>
                            </p:childTnLst>
                          </p:cTn>
                        </p:par>
                        <p:par>
                          <p:cTn id="70" fill="hold">
                            <p:stCondLst>
                              <p:cond delay="1800"/>
                            </p:stCondLst>
                            <p:childTnLst>
                              <p:par>
                                <p:cTn id="71" presetID="10" presetClass="entr" presetSubtype="0" fill="hold" grpId="0" nodeType="afterEffect">
                                  <p:stCondLst>
                                    <p:cond delay="0"/>
                                  </p:stCondLst>
                                  <p:childTnLst>
                                    <p:set>
                                      <p:cBhvr>
                                        <p:cTn id="72" dur="1" fill="hold">
                                          <p:stCondLst>
                                            <p:cond delay="0"/>
                                          </p:stCondLst>
                                        </p:cTn>
                                        <p:tgtEl>
                                          <p:spTgt spid="435"/>
                                        </p:tgtEl>
                                        <p:attrNameLst>
                                          <p:attrName>style.visibility</p:attrName>
                                        </p:attrNameLst>
                                      </p:cBhvr>
                                      <p:to>
                                        <p:strVal val="visible"/>
                                      </p:to>
                                    </p:set>
                                    <p:animEffect transition="in" filter="fade">
                                      <p:cBhvr>
                                        <p:cTn id="73" dur="500"/>
                                        <p:tgtEl>
                                          <p:spTgt spid="435"/>
                                        </p:tgtEl>
                                      </p:cBhvr>
                                    </p:animEffect>
                                  </p:childTnLst>
                                </p:cTn>
                              </p:par>
                              <p:par>
                                <p:cTn id="74" presetID="31" presetClass="entr" presetSubtype="0" fill="hold" grpId="0" nodeType="withEffect">
                                  <p:stCondLst>
                                    <p:cond delay="0"/>
                                  </p:stCondLst>
                                  <p:childTnLst>
                                    <p:set>
                                      <p:cBhvr>
                                        <p:cTn id="75" dur="1" fill="hold">
                                          <p:stCondLst>
                                            <p:cond delay="0"/>
                                          </p:stCondLst>
                                        </p:cTn>
                                        <p:tgtEl>
                                          <p:spTgt spid="444"/>
                                        </p:tgtEl>
                                        <p:attrNameLst>
                                          <p:attrName>style.visibility</p:attrName>
                                        </p:attrNameLst>
                                      </p:cBhvr>
                                      <p:to>
                                        <p:strVal val="visible"/>
                                      </p:to>
                                    </p:set>
                                    <p:anim calcmode="lin" valueType="num">
                                      <p:cBhvr>
                                        <p:cTn id="76" dur="500" fill="hold"/>
                                        <p:tgtEl>
                                          <p:spTgt spid="444"/>
                                        </p:tgtEl>
                                        <p:attrNameLst>
                                          <p:attrName>ppt_w</p:attrName>
                                        </p:attrNameLst>
                                      </p:cBhvr>
                                      <p:tavLst>
                                        <p:tav tm="0">
                                          <p:val>
                                            <p:fltVal val="0"/>
                                          </p:val>
                                        </p:tav>
                                        <p:tav tm="100000">
                                          <p:val>
                                            <p:strVal val="#ppt_w"/>
                                          </p:val>
                                        </p:tav>
                                      </p:tavLst>
                                    </p:anim>
                                    <p:anim calcmode="lin" valueType="num">
                                      <p:cBhvr>
                                        <p:cTn id="77" dur="500" fill="hold"/>
                                        <p:tgtEl>
                                          <p:spTgt spid="444"/>
                                        </p:tgtEl>
                                        <p:attrNameLst>
                                          <p:attrName>ppt_h</p:attrName>
                                        </p:attrNameLst>
                                      </p:cBhvr>
                                      <p:tavLst>
                                        <p:tav tm="0">
                                          <p:val>
                                            <p:fltVal val="0"/>
                                          </p:val>
                                        </p:tav>
                                        <p:tav tm="100000">
                                          <p:val>
                                            <p:strVal val="#ppt_h"/>
                                          </p:val>
                                        </p:tav>
                                      </p:tavLst>
                                    </p:anim>
                                    <p:anim calcmode="lin" valueType="num">
                                      <p:cBhvr>
                                        <p:cTn id="78" dur="500" fill="hold"/>
                                        <p:tgtEl>
                                          <p:spTgt spid="444"/>
                                        </p:tgtEl>
                                        <p:attrNameLst>
                                          <p:attrName>style.rotation</p:attrName>
                                        </p:attrNameLst>
                                      </p:cBhvr>
                                      <p:tavLst>
                                        <p:tav tm="0">
                                          <p:val>
                                            <p:fltVal val="90"/>
                                          </p:val>
                                        </p:tav>
                                        <p:tav tm="100000">
                                          <p:val>
                                            <p:fltVal val="0"/>
                                          </p:val>
                                        </p:tav>
                                      </p:tavLst>
                                    </p:anim>
                                    <p:animEffect transition="in" filter="fade">
                                      <p:cBhvr>
                                        <p:cTn id="79" dur="500"/>
                                        <p:tgtEl>
                                          <p:spTgt spid="444"/>
                                        </p:tgtEl>
                                      </p:cBhvr>
                                    </p:animEffect>
                                  </p:childTnLst>
                                </p:cTn>
                              </p:par>
                            </p:childTnLst>
                          </p:cTn>
                        </p:par>
                      </p:childTnLst>
                    </p:cTn>
                  </p:par>
                  <p:par>
                    <p:cTn id="80" fill="hold">
                      <p:stCondLst>
                        <p:cond delay="indefinite"/>
                      </p:stCondLst>
                      <p:childTnLst>
                        <p:par>
                          <p:cTn id="81" fill="hold">
                            <p:stCondLst>
                              <p:cond delay="0"/>
                            </p:stCondLst>
                            <p:childTnLst>
                              <p:par>
                                <p:cTn id="82" presetID="47" presetClass="entr" presetSubtype="0" fill="hold" nodeType="clickEffect">
                                  <p:stCondLst>
                                    <p:cond delay="0"/>
                                  </p:stCondLst>
                                  <p:childTnLst>
                                    <p:set>
                                      <p:cBhvr>
                                        <p:cTn id="83" dur="1" fill="hold">
                                          <p:stCondLst>
                                            <p:cond delay="0"/>
                                          </p:stCondLst>
                                        </p:cTn>
                                        <p:tgtEl>
                                          <p:spTgt spid="24"/>
                                        </p:tgtEl>
                                        <p:attrNameLst>
                                          <p:attrName>style.visibility</p:attrName>
                                        </p:attrNameLst>
                                      </p:cBhvr>
                                      <p:to>
                                        <p:strVal val="visible"/>
                                      </p:to>
                                    </p:set>
                                    <p:animEffect transition="in" filter="fade">
                                      <p:cBhvr>
                                        <p:cTn id="84" dur="1000"/>
                                        <p:tgtEl>
                                          <p:spTgt spid="24"/>
                                        </p:tgtEl>
                                      </p:cBhvr>
                                    </p:animEffect>
                                    <p:anim calcmode="lin" valueType="num">
                                      <p:cBhvr>
                                        <p:cTn id="85" dur="1000" fill="hold"/>
                                        <p:tgtEl>
                                          <p:spTgt spid="24"/>
                                        </p:tgtEl>
                                        <p:attrNameLst>
                                          <p:attrName>ppt_x</p:attrName>
                                        </p:attrNameLst>
                                      </p:cBhvr>
                                      <p:tavLst>
                                        <p:tav tm="0">
                                          <p:val>
                                            <p:strVal val="#ppt_x"/>
                                          </p:val>
                                        </p:tav>
                                        <p:tav tm="100000">
                                          <p:val>
                                            <p:strVal val="#ppt_x"/>
                                          </p:val>
                                        </p:tav>
                                      </p:tavLst>
                                    </p:anim>
                                    <p:anim calcmode="lin" valueType="num">
                                      <p:cBhvr>
                                        <p:cTn id="86" dur="1000" fill="hold"/>
                                        <p:tgtEl>
                                          <p:spTgt spid="24"/>
                                        </p:tgtEl>
                                        <p:attrNameLst>
                                          <p:attrName>ppt_y</p:attrName>
                                        </p:attrNameLst>
                                      </p:cBhvr>
                                      <p:tavLst>
                                        <p:tav tm="0">
                                          <p:val>
                                            <p:strVal val="#ppt_y-.1"/>
                                          </p:val>
                                        </p:tav>
                                        <p:tav tm="100000">
                                          <p:val>
                                            <p:strVal val="#ppt_y"/>
                                          </p:val>
                                        </p:tav>
                                      </p:tavLst>
                                    </p:anim>
                                  </p:childTnLst>
                                </p:cTn>
                              </p:par>
                              <p:par>
                                <p:cTn id="87" presetID="47" presetClass="entr" presetSubtype="0" fill="hold" nodeType="withEffect">
                                  <p:stCondLst>
                                    <p:cond delay="200"/>
                                  </p:stCondLst>
                                  <p:childTnLst>
                                    <p:set>
                                      <p:cBhvr>
                                        <p:cTn id="88" dur="1" fill="hold">
                                          <p:stCondLst>
                                            <p:cond delay="0"/>
                                          </p:stCondLst>
                                        </p:cTn>
                                        <p:tgtEl>
                                          <p:spTgt spid="496"/>
                                        </p:tgtEl>
                                        <p:attrNameLst>
                                          <p:attrName>style.visibility</p:attrName>
                                        </p:attrNameLst>
                                      </p:cBhvr>
                                      <p:to>
                                        <p:strVal val="visible"/>
                                      </p:to>
                                    </p:set>
                                    <p:animEffect transition="in" filter="fade">
                                      <p:cBhvr>
                                        <p:cTn id="89" dur="1000"/>
                                        <p:tgtEl>
                                          <p:spTgt spid="496"/>
                                        </p:tgtEl>
                                      </p:cBhvr>
                                    </p:animEffect>
                                    <p:anim calcmode="lin" valueType="num">
                                      <p:cBhvr>
                                        <p:cTn id="90" dur="1000" fill="hold"/>
                                        <p:tgtEl>
                                          <p:spTgt spid="496"/>
                                        </p:tgtEl>
                                        <p:attrNameLst>
                                          <p:attrName>ppt_x</p:attrName>
                                        </p:attrNameLst>
                                      </p:cBhvr>
                                      <p:tavLst>
                                        <p:tav tm="0">
                                          <p:val>
                                            <p:strVal val="#ppt_x"/>
                                          </p:val>
                                        </p:tav>
                                        <p:tav tm="100000">
                                          <p:val>
                                            <p:strVal val="#ppt_x"/>
                                          </p:val>
                                        </p:tav>
                                      </p:tavLst>
                                    </p:anim>
                                    <p:anim calcmode="lin" valueType="num">
                                      <p:cBhvr>
                                        <p:cTn id="91" dur="1000" fill="hold"/>
                                        <p:tgtEl>
                                          <p:spTgt spid="496"/>
                                        </p:tgtEl>
                                        <p:attrNameLst>
                                          <p:attrName>ppt_y</p:attrName>
                                        </p:attrNameLst>
                                      </p:cBhvr>
                                      <p:tavLst>
                                        <p:tav tm="0">
                                          <p:val>
                                            <p:strVal val="#ppt_y-.1"/>
                                          </p:val>
                                        </p:tav>
                                        <p:tav tm="100000">
                                          <p:val>
                                            <p:strVal val="#ppt_y"/>
                                          </p:val>
                                        </p:tav>
                                      </p:tavLst>
                                    </p:anim>
                                  </p:childTnLst>
                                </p:cTn>
                              </p:par>
                              <p:par>
                                <p:cTn id="92" presetID="47" presetClass="entr" presetSubtype="0" fill="hold" nodeType="withEffect">
                                  <p:stCondLst>
                                    <p:cond delay="400"/>
                                  </p:stCondLst>
                                  <p:childTnLst>
                                    <p:set>
                                      <p:cBhvr>
                                        <p:cTn id="93" dur="1" fill="hold">
                                          <p:stCondLst>
                                            <p:cond delay="0"/>
                                          </p:stCondLst>
                                        </p:cTn>
                                        <p:tgtEl>
                                          <p:spTgt spid="536"/>
                                        </p:tgtEl>
                                        <p:attrNameLst>
                                          <p:attrName>style.visibility</p:attrName>
                                        </p:attrNameLst>
                                      </p:cBhvr>
                                      <p:to>
                                        <p:strVal val="visible"/>
                                      </p:to>
                                    </p:set>
                                    <p:animEffect transition="in" filter="fade">
                                      <p:cBhvr>
                                        <p:cTn id="94" dur="1000"/>
                                        <p:tgtEl>
                                          <p:spTgt spid="536"/>
                                        </p:tgtEl>
                                      </p:cBhvr>
                                    </p:animEffect>
                                    <p:anim calcmode="lin" valueType="num">
                                      <p:cBhvr>
                                        <p:cTn id="95" dur="1000" fill="hold"/>
                                        <p:tgtEl>
                                          <p:spTgt spid="536"/>
                                        </p:tgtEl>
                                        <p:attrNameLst>
                                          <p:attrName>ppt_x</p:attrName>
                                        </p:attrNameLst>
                                      </p:cBhvr>
                                      <p:tavLst>
                                        <p:tav tm="0">
                                          <p:val>
                                            <p:strVal val="#ppt_x"/>
                                          </p:val>
                                        </p:tav>
                                        <p:tav tm="100000">
                                          <p:val>
                                            <p:strVal val="#ppt_x"/>
                                          </p:val>
                                        </p:tav>
                                      </p:tavLst>
                                    </p:anim>
                                    <p:anim calcmode="lin" valueType="num">
                                      <p:cBhvr>
                                        <p:cTn id="96" dur="1000" fill="hold"/>
                                        <p:tgtEl>
                                          <p:spTgt spid="536"/>
                                        </p:tgtEl>
                                        <p:attrNameLst>
                                          <p:attrName>ppt_y</p:attrName>
                                        </p:attrNameLst>
                                      </p:cBhvr>
                                      <p:tavLst>
                                        <p:tav tm="0">
                                          <p:val>
                                            <p:strVal val="#ppt_y-.1"/>
                                          </p:val>
                                        </p:tav>
                                        <p:tav tm="100000">
                                          <p:val>
                                            <p:strVal val="#ppt_y"/>
                                          </p:val>
                                        </p:tav>
                                      </p:tavLst>
                                    </p:anim>
                                  </p:childTnLst>
                                </p:cTn>
                              </p:par>
                              <p:par>
                                <p:cTn id="97" presetID="47" presetClass="entr" presetSubtype="0" fill="hold" nodeType="withEffect">
                                  <p:stCondLst>
                                    <p:cond delay="600"/>
                                  </p:stCondLst>
                                  <p:childTnLst>
                                    <p:set>
                                      <p:cBhvr>
                                        <p:cTn id="98" dur="1" fill="hold">
                                          <p:stCondLst>
                                            <p:cond delay="0"/>
                                          </p:stCondLst>
                                        </p:cTn>
                                        <p:tgtEl>
                                          <p:spTgt spid="516"/>
                                        </p:tgtEl>
                                        <p:attrNameLst>
                                          <p:attrName>style.visibility</p:attrName>
                                        </p:attrNameLst>
                                      </p:cBhvr>
                                      <p:to>
                                        <p:strVal val="visible"/>
                                      </p:to>
                                    </p:set>
                                    <p:animEffect transition="in" filter="fade">
                                      <p:cBhvr>
                                        <p:cTn id="99" dur="1000"/>
                                        <p:tgtEl>
                                          <p:spTgt spid="516"/>
                                        </p:tgtEl>
                                      </p:cBhvr>
                                    </p:animEffect>
                                    <p:anim calcmode="lin" valueType="num">
                                      <p:cBhvr>
                                        <p:cTn id="100" dur="1000" fill="hold"/>
                                        <p:tgtEl>
                                          <p:spTgt spid="516"/>
                                        </p:tgtEl>
                                        <p:attrNameLst>
                                          <p:attrName>ppt_x</p:attrName>
                                        </p:attrNameLst>
                                      </p:cBhvr>
                                      <p:tavLst>
                                        <p:tav tm="0">
                                          <p:val>
                                            <p:strVal val="#ppt_x"/>
                                          </p:val>
                                        </p:tav>
                                        <p:tav tm="100000">
                                          <p:val>
                                            <p:strVal val="#ppt_x"/>
                                          </p:val>
                                        </p:tav>
                                      </p:tavLst>
                                    </p:anim>
                                    <p:anim calcmode="lin" valueType="num">
                                      <p:cBhvr>
                                        <p:cTn id="101" dur="1000" fill="hold"/>
                                        <p:tgtEl>
                                          <p:spTgt spid="516"/>
                                        </p:tgtEl>
                                        <p:attrNameLst>
                                          <p:attrName>ppt_y</p:attrName>
                                        </p:attrNameLst>
                                      </p:cBhvr>
                                      <p:tavLst>
                                        <p:tav tm="0">
                                          <p:val>
                                            <p:strVal val="#ppt_y-.1"/>
                                          </p:val>
                                        </p:tav>
                                        <p:tav tm="100000">
                                          <p:val>
                                            <p:strVal val="#ppt_y"/>
                                          </p:val>
                                        </p:tav>
                                      </p:tavLst>
                                    </p:anim>
                                  </p:childTnLst>
                                </p:cTn>
                              </p:par>
                            </p:childTnLst>
                          </p:cTn>
                        </p:par>
                        <p:par>
                          <p:cTn id="102" fill="hold">
                            <p:stCondLst>
                              <p:cond delay="1600"/>
                            </p:stCondLst>
                            <p:childTnLst>
                              <p:par>
                                <p:cTn id="103" presetID="10" presetClass="entr" presetSubtype="0" fill="hold" grpId="0" nodeType="afterEffect">
                                  <p:stCondLst>
                                    <p:cond delay="0"/>
                                  </p:stCondLst>
                                  <p:childTnLst>
                                    <p:set>
                                      <p:cBhvr>
                                        <p:cTn id="104" dur="1" fill="hold">
                                          <p:stCondLst>
                                            <p:cond delay="0"/>
                                          </p:stCondLst>
                                        </p:cTn>
                                        <p:tgtEl>
                                          <p:spTgt spid="437"/>
                                        </p:tgtEl>
                                        <p:attrNameLst>
                                          <p:attrName>style.visibility</p:attrName>
                                        </p:attrNameLst>
                                      </p:cBhvr>
                                      <p:to>
                                        <p:strVal val="visible"/>
                                      </p:to>
                                    </p:set>
                                    <p:animEffect transition="in" filter="fade">
                                      <p:cBhvr>
                                        <p:cTn id="105" dur="500"/>
                                        <p:tgtEl>
                                          <p:spTgt spid="437"/>
                                        </p:tgtEl>
                                      </p:cBhvr>
                                    </p:animEffect>
                                  </p:childTnLst>
                                </p:cTn>
                              </p:par>
                              <p:par>
                                <p:cTn id="106" presetID="31" presetClass="entr" presetSubtype="0" fill="hold" grpId="0" nodeType="withEffect">
                                  <p:stCondLst>
                                    <p:cond delay="200"/>
                                  </p:stCondLst>
                                  <p:childTnLst>
                                    <p:set>
                                      <p:cBhvr>
                                        <p:cTn id="107" dur="1" fill="hold">
                                          <p:stCondLst>
                                            <p:cond delay="0"/>
                                          </p:stCondLst>
                                        </p:cTn>
                                        <p:tgtEl>
                                          <p:spTgt spid="438"/>
                                        </p:tgtEl>
                                        <p:attrNameLst>
                                          <p:attrName>style.visibility</p:attrName>
                                        </p:attrNameLst>
                                      </p:cBhvr>
                                      <p:to>
                                        <p:strVal val="visible"/>
                                      </p:to>
                                    </p:set>
                                    <p:anim calcmode="lin" valueType="num">
                                      <p:cBhvr>
                                        <p:cTn id="108" dur="500" fill="hold"/>
                                        <p:tgtEl>
                                          <p:spTgt spid="438"/>
                                        </p:tgtEl>
                                        <p:attrNameLst>
                                          <p:attrName>ppt_w</p:attrName>
                                        </p:attrNameLst>
                                      </p:cBhvr>
                                      <p:tavLst>
                                        <p:tav tm="0">
                                          <p:val>
                                            <p:fltVal val="0"/>
                                          </p:val>
                                        </p:tav>
                                        <p:tav tm="100000">
                                          <p:val>
                                            <p:strVal val="#ppt_w"/>
                                          </p:val>
                                        </p:tav>
                                      </p:tavLst>
                                    </p:anim>
                                    <p:anim calcmode="lin" valueType="num">
                                      <p:cBhvr>
                                        <p:cTn id="109" dur="500" fill="hold"/>
                                        <p:tgtEl>
                                          <p:spTgt spid="438"/>
                                        </p:tgtEl>
                                        <p:attrNameLst>
                                          <p:attrName>ppt_h</p:attrName>
                                        </p:attrNameLst>
                                      </p:cBhvr>
                                      <p:tavLst>
                                        <p:tav tm="0">
                                          <p:val>
                                            <p:fltVal val="0"/>
                                          </p:val>
                                        </p:tav>
                                        <p:tav tm="100000">
                                          <p:val>
                                            <p:strVal val="#ppt_h"/>
                                          </p:val>
                                        </p:tav>
                                      </p:tavLst>
                                    </p:anim>
                                    <p:anim calcmode="lin" valueType="num">
                                      <p:cBhvr>
                                        <p:cTn id="110" dur="500" fill="hold"/>
                                        <p:tgtEl>
                                          <p:spTgt spid="438"/>
                                        </p:tgtEl>
                                        <p:attrNameLst>
                                          <p:attrName>style.rotation</p:attrName>
                                        </p:attrNameLst>
                                      </p:cBhvr>
                                      <p:tavLst>
                                        <p:tav tm="0">
                                          <p:val>
                                            <p:fltVal val="90"/>
                                          </p:val>
                                        </p:tav>
                                        <p:tav tm="100000">
                                          <p:val>
                                            <p:fltVal val="0"/>
                                          </p:val>
                                        </p:tav>
                                      </p:tavLst>
                                    </p:anim>
                                    <p:animEffect transition="in" filter="fade">
                                      <p:cBhvr>
                                        <p:cTn id="111" dur="500"/>
                                        <p:tgtEl>
                                          <p:spTgt spid="438"/>
                                        </p:tgtEl>
                                      </p:cBhvr>
                                    </p:animEffect>
                                  </p:childTnLst>
                                </p:cTn>
                              </p:par>
                            </p:childTnLst>
                          </p:cTn>
                        </p:par>
                      </p:childTnLst>
                    </p:cTn>
                  </p:par>
                  <p:par>
                    <p:cTn id="112" fill="hold">
                      <p:stCondLst>
                        <p:cond delay="indefinite"/>
                      </p:stCondLst>
                      <p:childTnLst>
                        <p:par>
                          <p:cTn id="113" fill="hold">
                            <p:stCondLst>
                              <p:cond delay="0"/>
                            </p:stCondLst>
                            <p:childTnLst>
                              <p:par>
                                <p:cTn id="114" presetID="47" presetClass="entr" presetSubtype="0" fill="hold" nodeType="clickEffect">
                                  <p:stCondLst>
                                    <p:cond delay="0"/>
                                  </p:stCondLst>
                                  <p:childTnLst>
                                    <p:set>
                                      <p:cBhvr>
                                        <p:cTn id="115" dur="1" fill="hold">
                                          <p:stCondLst>
                                            <p:cond delay="0"/>
                                          </p:stCondLst>
                                        </p:cTn>
                                        <p:tgtEl>
                                          <p:spTgt spid="556"/>
                                        </p:tgtEl>
                                        <p:attrNameLst>
                                          <p:attrName>style.visibility</p:attrName>
                                        </p:attrNameLst>
                                      </p:cBhvr>
                                      <p:to>
                                        <p:strVal val="visible"/>
                                      </p:to>
                                    </p:set>
                                    <p:animEffect transition="in" filter="fade">
                                      <p:cBhvr>
                                        <p:cTn id="116" dur="1000"/>
                                        <p:tgtEl>
                                          <p:spTgt spid="556"/>
                                        </p:tgtEl>
                                      </p:cBhvr>
                                    </p:animEffect>
                                    <p:anim calcmode="lin" valueType="num">
                                      <p:cBhvr>
                                        <p:cTn id="117" dur="1000" fill="hold"/>
                                        <p:tgtEl>
                                          <p:spTgt spid="556"/>
                                        </p:tgtEl>
                                        <p:attrNameLst>
                                          <p:attrName>ppt_x</p:attrName>
                                        </p:attrNameLst>
                                      </p:cBhvr>
                                      <p:tavLst>
                                        <p:tav tm="0">
                                          <p:val>
                                            <p:strVal val="#ppt_x"/>
                                          </p:val>
                                        </p:tav>
                                        <p:tav tm="100000">
                                          <p:val>
                                            <p:strVal val="#ppt_x"/>
                                          </p:val>
                                        </p:tav>
                                      </p:tavLst>
                                    </p:anim>
                                    <p:anim calcmode="lin" valueType="num">
                                      <p:cBhvr>
                                        <p:cTn id="118" dur="1000" fill="hold"/>
                                        <p:tgtEl>
                                          <p:spTgt spid="556"/>
                                        </p:tgtEl>
                                        <p:attrNameLst>
                                          <p:attrName>ppt_y</p:attrName>
                                        </p:attrNameLst>
                                      </p:cBhvr>
                                      <p:tavLst>
                                        <p:tav tm="0">
                                          <p:val>
                                            <p:strVal val="#ppt_y-.1"/>
                                          </p:val>
                                        </p:tav>
                                        <p:tav tm="100000">
                                          <p:val>
                                            <p:strVal val="#ppt_y"/>
                                          </p:val>
                                        </p:tav>
                                      </p:tavLst>
                                    </p:anim>
                                  </p:childTnLst>
                                </p:cTn>
                              </p:par>
                              <p:par>
                                <p:cTn id="119" presetID="47" presetClass="entr" presetSubtype="0" fill="hold" nodeType="withEffect">
                                  <p:stCondLst>
                                    <p:cond delay="200"/>
                                  </p:stCondLst>
                                  <p:childTnLst>
                                    <p:set>
                                      <p:cBhvr>
                                        <p:cTn id="120" dur="1" fill="hold">
                                          <p:stCondLst>
                                            <p:cond delay="0"/>
                                          </p:stCondLst>
                                        </p:cTn>
                                        <p:tgtEl>
                                          <p:spTgt spid="576"/>
                                        </p:tgtEl>
                                        <p:attrNameLst>
                                          <p:attrName>style.visibility</p:attrName>
                                        </p:attrNameLst>
                                      </p:cBhvr>
                                      <p:to>
                                        <p:strVal val="visible"/>
                                      </p:to>
                                    </p:set>
                                    <p:animEffect transition="in" filter="fade">
                                      <p:cBhvr>
                                        <p:cTn id="121" dur="1000"/>
                                        <p:tgtEl>
                                          <p:spTgt spid="576"/>
                                        </p:tgtEl>
                                      </p:cBhvr>
                                    </p:animEffect>
                                    <p:anim calcmode="lin" valueType="num">
                                      <p:cBhvr>
                                        <p:cTn id="122" dur="1000" fill="hold"/>
                                        <p:tgtEl>
                                          <p:spTgt spid="576"/>
                                        </p:tgtEl>
                                        <p:attrNameLst>
                                          <p:attrName>ppt_x</p:attrName>
                                        </p:attrNameLst>
                                      </p:cBhvr>
                                      <p:tavLst>
                                        <p:tav tm="0">
                                          <p:val>
                                            <p:strVal val="#ppt_x"/>
                                          </p:val>
                                        </p:tav>
                                        <p:tav tm="100000">
                                          <p:val>
                                            <p:strVal val="#ppt_x"/>
                                          </p:val>
                                        </p:tav>
                                      </p:tavLst>
                                    </p:anim>
                                    <p:anim calcmode="lin" valueType="num">
                                      <p:cBhvr>
                                        <p:cTn id="123" dur="1000" fill="hold"/>
                                        <p:tgtEl>
                                          <p:spTgt spid="576"/>
                                        </p:tgtEl>
                                        <p:attrNameLst>
                                          <p:attrName>ppt_y</p:attrName>
                                        </p:attrNameLst>
                                      </p:cBhvr>
                                      <p:tavLst>
                                        <p:tav tm="0">
                                          <p:val>
                                            <p:strVal val="#ppt_y-.1"/>
                                          </p:val>
                                        </p:tav>
                                        <p:tav tm="100000">
                                          <p:val>
                                            <p:strVal val="#ppt_y"/>
                                          </p:val>
                                        </p:tav>
                                      </p:tavLst>
                                    </p:anim>
                                  </p:childTnLst>
                                </p:cTn>
                              </p:par>
                              <p:par>
                                <p:cTn id="124" presetID="47" presetClass="entr" presetSubtype="0" fill="hold" nodeType="withEffect">
                                  <p:stCondLst>
                                    <p:cond delay="400"/>
                                  </p:stCondLst>
                                  <p:childTnLst>
                                    <p:set>
                                      <p:cBhvr>
                                        <p:cTn id="125" dur="1" fill="hold">
                                          <p:stCondLst>
                                            <p:cond delay="0"/>
                                          </p:stCondLst>
                                        </p:cTn>
                                        <p:tgtEl>
                                          <p:spTgt spid="596"/>
                                        </p:tgtEl>
                                        <p:attrNameLst>
                                          <p:attrName>style.visibility</p:attrName>
                                        </p:attrNameLst>
                                      </p:cBhvr>
                                      <p:to>
                                        <p:strVal val="visible"/>
                                      </p:to>
                                    </p:set>
                                    <p:animEffect transition="in" filter="fade">
                                      <p:cBhvr>
                                        <p:cTn id="126" dur="1000"/>
                                        <p:tgtEl>
                                          <p:spTgt spid="596"/>
                                        </p:tgtEl>
                                      </p:cBhvr>
                                    </p:animEffect>
                                    <p:anim calcmode="lin" valueType="num">
                                      <p:cBhvr>
                                        <p:cTn id="127" dur="1000" fill="hold"/>
                                        <p:tgtEl>
                                          <p:spTgt spid="596"/>
                                        </p:tgtEl>
                                        <p:attrNameLst>
                                          <p:attrName>ppt_x</p:attrName>
                                        </p:attrNameLst>
                                      </p:cBhvr>
                                      <p:tavLst>
                                        <p:tav tm="0">
                                          <p:val>
                                            <p:strVal val="#ppt_x"/>
                                          </p:val>
                                        </p:tav>
                                        <p:tav tm="100000">
                                          <p:val>
                                            <p:strVal val="#ppt_x"/>
                                          </p:val>
                                        </p:tav>
                                      </p:tavLst>
                                    </p:anim>
                                    <p:anim calcmode="lin" valueType="num">
                                      <p:cBhvr>
                                        <p:cTn id="128" dur="1000" fill="hold"/>
                                        <p:tgtEl>
                                          <p:spTgt spid="596"/>
                                        </p:tgtEl>
                                        <p:attrNameLst>
                                          <p:attrName>ppt_y</p:attrName>
                                        </p:attrNameLst>
                                      </p:cBhvr>
                                      <p:tavLst>
                                        <p:tav tm="0">
                                          <p:val>
                                            <p:strVal val="#ppt_y-.1"/>
                                          </p:val>
                                        </p:tav>
                                        <p:tav tm="100000">
                                          <p:val>
                                            <p:strVal val="#ppt_y"/>
                                          </p:val>
                                        </p:tav>
                                      </p:tavLst>
                                    </p:anim>
                                  </p:childTnLst>
                                </p:cTn>
                              </p:par>
                            </p:childTnLst>
                          </p:cTn>
                        </p:par>
                        <p:par>
                          <p:cTn id="129" fill="hold">
                            <p:stCondLst>
                              <p:cond delay="1400"/>
                            </p:stCondLst>
                            <p:childTnLst>
                              <p:par>
                                <p:cTn id="130" presetID="10" presetClass="entr" presetSubtype="0" fill="hold" grpId="0" nodeType="afterEffect">
                                  <p:stCondLst>
                                    <p:cond delay="0"/>
                                  </p:stCondLst>
                                  <p:childTnLst>
                                    <p:set>
                                      <p:cBhvr>
                                        <p:cTn id="131" dur="1" fill="hold">
                                          <p:stCondLst>
                                            <p:cond delay="0"/>
                                          </p:stCondLst>
                                        </p:cTn>
                                        <p:tgtEl>
                                          <p:spTgt spid="439"/>
                                        </p:tgtEl>
                                        <p:attrNameLst>
                                          <p:attrName>style.visibility</p:attrName>
                                        </p:attrNameLst>
                                      </p:cBhvr>
                                      <p:to>
                                        <p:strVal val="visible"/>
                                      </p:to>
                                    </p:set>
                                    <p:animEffect transition="in" filter="fade">
                                      <p:cBhvr>
                                        <p:cTn id="132" dur="500"/>
                                        <p:tgtEl>
                                          <p:spTgt spid="439"/>
                                        </p:tgtEl>
                                      </p:cBhvr>
                                    </p:animEffect>
                                  </p:childTnLst>
                                </p:cTn>
                              </p:par>
                              <p:par>
                                <p:cTn id="133" presetID="31" presetClass="entr" presetSubtype="0" fill="hold" grpId="0" nodeType="withEffect">
                                  <p:stCondLst>
                                    <p:cond delay="200"/>
                                  </p:stCondLst>
                                  <p:childTnLst>
                                    <p:set>
                                      <p:cBhvr>
                                        <p:cTn id="134" dur="1" fill="hold">
                                          <p:stCondLst>
                                            <p:cond delay="0"/>
                                          </p:stCondLst>
                                        </p:cTn>
                                        <p:tgtEl>
                                          <p:spTgt spid="440"/>
                                        </p:tgtEl>
                                        <p:attrNameLst>
                                          <p:attrName>style.visibility</p:attrName>
                                        </p:attrNameLst>
                                      </p:cBhvr>
                                      <p:to>
                                        <p:strVal val="visible"/>
                                      </p:to>
                                    </p:set>
                                    <p:anim calcmode="lin" valueType="num">
                                      <p:cBhvr>
                                        <p:cTn id="135" dur="500" fill="hold"/>
                                        <p:tgtEl>
                                          <p:spTgt spid="440"/>
                                        </p:tgtEl>
                                        <p:attrNameLst>
                                          <p:attrName>ppt_w</p:attrName>
                                        </p:attrNameLst>
                                      </p:cBhvr>
                                      <p:tavLst>
                                        <p:tav tm="0">
                                          <p:val>
                                            <p:fltVal val="0"/>
                                          </p:val>
                                        </p:tav>
                                        <p:tav tm="100000">
                                          <p:val>
                                            <p:strVal val="#ppt_w"/>
                                          </p:val>
                                        </p:tav>
                                      </p:tavLst>
                                    </p:anim>
                                    <p:anim calcmode="lin" valueType="num">
                                      <p:cBhvr>
                                        <p:cTn id="136" dur="500" fill="hold"/>
                                        <p:tgtEl>
                                          <p:spTgt spid="440"/>
                                        </p:tgtEl>
                                        <p:attrNameLst>
                                          <p:attrName>ppt_h</p:attrName>
                                        </p:attrNameLst>
                                      </p:cBhvr>
                                      <p:tavLst>
                                        <p:tav tm="0">
                                          <p:val>
                                            <p:fltVal val="0"/>
                                          </p:val>
                                        </p:tav>
                                        <p:tav tm="100000">
                                          <p:val>
                                            <p:strVal val="#ppt_h"/>
                                          </p:val>
                                        </p:tav>
                                      </p:tavLst>
                                    </p:anim>
                                    <p:anim calcmode="lin" valueType="num">
                                      <p:cBhvr>
                                        <p:cTn id="137" dur="500" fill="hold"/>
                                        <p:tgtEl>
                                          <p:spTgt spid="440"/>
                                        </p:tgtEl>
                                        <p:attrNameLst>
                                          <p:attrName>style.rotation</p:attrName>
                                        </p:attrNameLst>
                                      </p:cBhvr>
                                      <p:tavLst>
                                        <p:tav tm="0">
                                          <p:val>
                                            <p:fltVal val="90"/>
                                          </p:val>
                                        </p:tav>
                                        <p:tav tm="100000">
                                          <p:val>
                                            <p:fltVal val="0"/>
                                          </p:val>
                                        </p:tav>
                                      </p:tavLst>
                                    </p:anim>
                                    <p:animEffect transition="in" filter="fade">
                                      <p:cBhvr>
                                        <p:cTn id="138" dur="500"/>
                                        <p:tgtEl>
                                          <p:spTgt spid="440"/>
                                        </p:tgtEl>
                                      </p:cBhvr>
                                    </p:animEffect>
                                  </p:childTnLst>
                                </p:cTn>
                              </p:par>
                            </p:childTnLst>
                          </p:cTn>
                        </p:par>
                      </p:childTnLst>
                    </p:cTn>
                  </p:par>
                  <p:par>
                    <p:cTn id="139" fill="hold">
                      <p:stCondLst>
                        <p:cond delay="indefinite"/>
                      </p:stCondLst>
                      <p:childTnLst>
                        <p:par>
                          <p:cTn id="140" fill="hold">
                            <p:stCondLst>
                              <p:cond delay="0"/>
                            </p:stCondLst>
                            <p:childTnLst>
                              <p:par>
                                <p:cTn id="141" presetID="47" presetClass="entr" presetSubtype="0" fill="hold" nodeType="clickEffect">
                                  <p:stCondLst>
                                    <p:cond delay="0"/>
                                  </p:stCondLst>
                                  <p:childTnLst>
                                    <p:set>
                                      <p:cBhvr>
                                        <p:cTn id="142" dur="1" fill="hold">
                                          <p:stCondLst>
                                            <p:cond delay="0"/>
                                          </p:stCondLst>
                                        </p:cTn>
                                        <p:tgtEl>
                                          <p:spTgt spid="616"/>
                                        </p:tgtEl>
                                        <p:attrNameLst>
                                          <p:attrName>style.visibility</p:attrName>
                                        </p:attrNameLst>
                                      </p:cBhvr>
                                      <p:to>
                                        <p:strVal val="visible"/>
                                      </p:to>
                                    </p:set>
                                    <p:animEffect transition="in" filter="fade">
                                      <p:cBhvr>
                                        <p:cTn id="143" dur="1000"/>
                                        <p:tgtEl>
                                          <p:spTgt spid="616"/>
                                        </p:tgtEl>
                                      </p:cBhvr>
                                    </p:animEffect>
                                    <p:anim calcmode="lin" valueType="num">
                                      <p:cBhvr>
                                        <p:cTn id="144" dur="1000" fill="hold"/>
                                        <p:tgtEl>
                                          <p:spTgt spid="616"/>
                                        </p:tgtEl>
                                        <p:attrNameLst>
                                          <p:attrName>ppt_x</p:attrName>
                                        </p:attrNameLst>
                                      </p:cBhvr>
                                      <p:tavLst>
                                        <p:tav tm="0">
                                          <p:val>
                                            <p:strVal val="#ppt_x"/>
                                          </p:val>
                                        </p:tav>
                                        <p:tav tm="100000">
                                          <p:val>
                                            <p:strVal val="#ppt_x"/>
                                          </p:val>
                                        </p:tav>
                                      </p:tavLst>
                                    </p:anim>
                                    <p:anim calcmode="lin" valueType="num">
                                      <p:cBhvr>
                                        <p:cTn id="145" dur="1000" fill="hold"/>
                                        <p:tgtEl>
                                          <p:spTgt spid="616"/>
                                        </p:tgtEl>
                                        <p:attrNameLst>
                                          <p:attrName>ppt_y</p:attrName>
                                        </p:attrNameLst>
                                      </p:cBhvr>
                                      <p:tavLst>
                                        <p:tav tm="0">
                                          <p:val>
                                            <p:strVal val="#ppt_y-.1"/>
                                          </p:val>
                                        </p:tav>
                                        <p:tav tm="100000">
                                          <p:val>
                                            <p:strVal val="#ppt_y"/>
                                          </p:val>
                                        </p:tav>
                                      </p:tavLst>
                                    </p:anim>
                                  </p:childTnLst>
                                </p:cTn>
                              </p:par>
                              <p:par>
                                <p:cTn id="146" presetID="47" presetClass="entr" presetSubtype="0" fill="hold" nodeType="withEffect">
                                  <p:stCondLst>
                                    <p:cond delay="200"/>
                                  </p:stCondLst>
                                  <p:childTnLst>
                                    <p:set>
                                      <p:cBhvr>
                                        <p:cTn id="147" dur="1" fill="hold">
                                          <p:stCondLst>
                                            <p:cond delay="0"/>
                                          </p:stCondLst>
                                        </p:cTn>
                                        <p:tgtEl>
                                          <p:spTgt spid="636"/>
                                        </p:tgtEl>
                                        <p:attrNameLst>
                                          <p:attrName>style.visibility</p:attrName>
                                        </p:attrNameLst>
                                      </p:cBhvr>
                                      <p:to>
                                        <p:strVal val="visible"/>
                                      </p:to>
                                    </p:set>
                                    <p:animEffect transition="in" filter="fade">
                                      <p:cBhvr>
                                        <p:cTn id="148" dur="1000"/>
                                        <p:tgtEl>
                                          <p:spTgt spid="636"/>
                                        </p:tgtEl>
                                      </p:cBhvr>
                                    </p:animEffect>
                                    <p:anim calcmode="lin" valueType="num">
                                      <p:cBhvr>
                                        <p:cTn id="149" dur="1000" fill="hold"/>
                                        <p:tgtEl>
                                          <p:spTgt spid="636"/>
                                        </p:tgtEl>
                                        <p:attrNameLst>
                                          <p:attrName>ppt_x</p:attrName>
                                        </p:attrNameLst>
                                      </p:cBhvr>
                                      <p:tavLst>
                                        <p:tav tm="0">
                                          <p:val>
                                            <p:strVal val="#ppt_x"/>
                                          </p:val>
                                        </p:tav>
                                        <p:tav tm="100000">
                                          <p:val>
                                            <p:strVal val="#ppt_x"/>
                                          </p:val>
                                        </p:tav>
                                      </p:tavLst>
                                    </p:anim>
                                    <p:anim calcmode="lin" valueType="num">
                                      <p:cBhvr>
                                        <p:cTn id="150" dur="1000" fill="hold"/>
                                        <p:tgtEl>
                                          <p:spTgt spid="636"/>
                                        </p:tgtEl>
                                        <p:attrNameLst>
                                          <p:attrName>ppt_y</p:attrName>
                                        </p:attrNameLst>
                                      </p:cBhvr>
                                      <p:tavLst>
                                        <p:tav tm="0">
                                          <p:val>
                                            <p:strVal val="#ppt_y-.1"/>
                                          </p:val>
                                        </p:tav>
                                        <p:tav tm="100000">
                                          <p:val>
                                            <p:strVal val="#ppt_y"/>
                                          </p:val>
                                        </p:tav>
                                      </p:tavLst>
                                    </p:anim>
                                  </p:childTnLst>
                                </p:cTn>
                              </p:par>
                            </p:childTnLst>
                          </p:cTn>
                        </p:par>
                        <p:par>
                          <p:cTn id="151" fill="hold">
                            <p:stCondLst>
                              <p:cond delay="1200"/>
                            </p:stCondLst>
                            <p:childTnLst>
                              <p:par>
                                <p:cTn id="152" presetID="10" presetClass="entr" presetSubtype="0" fill="hold" grpId="0" nodeType="afterEffect">
                                  <p:stCondLst>
                                    <p:cond delay="0"/>
                                  </p:stCondLst>
                                  <p:childTnLst>
                                    <p:set>
                                      <p:cBhvr>
                                        <p:cTn id="153" dur="1" fill="hold">
                                          <p:stCondLst>
                                            <p:cond delay="0"/>
                                          </p:stCondLst>
                                        </p:cTn>
                                        <p:tgtEl>
                                          <p:spTgt spid="441"/>
                                        </p:tgtEl>
                                        <p:attrNameLst>
                                          <p:attrName>style.visibility</p:attrName>
                                        </p:attrNameLst>
                                      </p:cBhvr>
                                      <p:to>
                                        <p:strVal val="visible"/>
                                      </p:to>
                                    </p:set>
                                    <p:animEffect transition="in" filter="fade">
                                      <p:cBhvr>
                                        <p:cTn id="154" dur="500"/>
                                        <p:tgtEl>
                                          <p:spTgt spid="441"/>
                                        </p:tgtEl>
                                      </p:cBhvr>
                                    </p:animEffect>
                                  </p:childTnLst>
                                </p:cTn>
                              </p:par>
                              <p:par>
                                <p:cTn id="155" presetID="31" presetClass="entr" presetSubtype="0" fill="hold" grpId="0" nodeType="withEffect">
                                  <p:stCondLst>
                                    <p:cond delay="200"/>
                                  </p:stCondLst>
                                  <p:childTnLst>
                                    <p:set>
                                      <p:cBhvr>
                                        <p:cTn id="156" dur="1" fill="hold">
                                          <p:stCondLst>
                                            <p:cond delay="0"/>
                                          </p:stCondLst>
                                        </p:cTn>
                                        <p:tgtEl>
                                          <p:spTgt spid="442"/>
                                        </p:tgtEl>
                                        <p:attrNameLst>
                                          <p:attrName>style.visibility</p:attrName>
                                        </p:attrNameLst>
                                      </p:cBhvr>
                                      <p:to>
                                        <p:strVal val="visible"/>
                                      </p:to>
                                    </p:set>
                                    <p:anim calcmode="lin" valueType="num">
                                      <p:cBhvr>
                                        <p:cTn id="157" dur="500" fill="hold"/>
                                        <p:tgtEl>
                                          <p:spTgt spid="442"/>
                                        </p:tgtEl>
                                        <p:attrNameLst>
                                          <p:attrName>ppt_w</p:attrName>
                                        </p:attrNameLst>
                                      </p:cBhvr>
                                      <p:tavLst>
                                        <p:tav tm="0">
                                          <p:val>
                                            <p:fltVal val="0"/>
                                          </p:val>
                                        </p:tav>
                                        <p:tav tm="100000">
                                          <p:val>
                                            <p:strVal val="#ppt_w"/>
                                          </p:val>
                                        </p:tav>
                                      </p:tavLst>
                                    </p:anim>
                                    <p:anim calcmode="lin" valueType="num">
                                      <p:cBhvr>
                                        <p:cTn id="158" dur="500" fill="hold"/>
                                        <p:tgtEl>
                                          <p:spTgt spid="442"/>
                                        </p:tgtEl>
                                        <p:attrNameLst>
                                          <p:attrName>ppt_h</p:attrName>
                                        </p:attrNameLst>
                                      </p:cBhvr>
                                      <p:tavLst>
                                        <p:tav tm="0">
                                          <p:val>
                                            <p:fltVal val="0"/>
                                          </p:val>
                                        </p:tav>
                                        <p:tav tm="100000">
                                          <p:val>
                                            <p:strVal val="#ppt_h"/>
                                          </p:val>
                                        </p:tav>
                                      </p:tavLst>
                                    </p:anim>
                                    <p:anim calcmode="lin" valueType="num">
                                      <p:cBhvr>
                                        <p:cTn id="159" dur="500" fill="hold"/>
                                        <p:tgtEl>
                                          <p:spTgt spid="442"/>
                                        </p:tgtEl>
                                        <p:attrNameLst>
                                          <p:attrName>style.rotation</p:attrName>
                                        </p:attrNameLst>
                                      </p:cBhvr>
                                      <p:tavLst>
                                        <p:tav tm="0">
                                          <p:val>
                                            <p:fltVal val="90"/>
                                          </p:val>
                                        </p:tav>
                                        <p:tav tm="100000">
                                          <p:val>
                                            <p:fltVal val="0"/>
                                          </p:val>
                                        </p:tav>
                                      </p:tavLst>
                                    </p:anim>
                                    <p:animEffect transition="in" filter="fade">
                                      <p:cBhvr>
                                        <p:cTn id="160" dur="500"/>
                                        <p:tgtEl>
                                          <p:spTgt spid="442"/>
                                        </p:tgtEl>
                                      </p:cBhvr>
                                    </p:animEffect>
                                  </p:childTnLst>
                                </p:cTn>
                              </p:par>
                            </p:childTnLst>
                          </p:cTn>
                        </p:par>
                      </p:childTnLst>
                    </p:cTn>
                  </p:par>
                  <p:par>
                    <p:cTn id="161" fill="hold">
                      <p:stCondLst>
                        <p:cond delay="indefinite"/>
                      </p:stCondLst>
                      <p:childTnLst>
                        <p:par>
                          <p:cTn id="162" fill="hold">
                            <p:stCondLst>
                              <p:cond delay="0"/>
                            </p:stCondLst>
                            <p:childTnLst>
                              <p:par>
                                <p:cTn id="163" presetID="47" presetClass="entr" presetSubtype="0" fill="hold" nodeType="clickEffect">
                                  <p:stCondLst>
                                    <p:cond delay="0"/>
                                  </p:stCondLst>
                                  <p:childTnLst>
                                    <p:set>
                                      <p:cBhvr>
                                        <p:cTn id="164" dur="1" fill="hold">
                                          <p:stCondLst>
                                            <p:cond delay="0"/>
                                          </p:stCondLst>
                                        </p:cTn>
                                        <p:tgtEl>
                                          <p:spTgt spid="319"/>
                                        </p:tgtEl>
                                        <p:attrNameLst>
                                          <p:attrName>style.visibility</p:attrName>
                                        </p:attrNameLst>
                                      </p:cBhvr>
                                      <p:to>
                                        <p:strVal val="visible"/>
                                      </p:to>
                                    </p:set>
                                    <p:animEffect transition="in" filter="fade">
                                      <p:cBhvr>
                                        <p:cTn id="165" dur="1000"/>
                                        <p:tgtEl>
                                          <p:spTgt spid="319"/>
                                        </p:tgtEl>
                                      </p:cBhvr>
                                    </p:animEffect>
                                    <p:anim calcmode="lin" valueType="num">
                                      <p:cBhvr>
                                        <p:cTn id="166" dur="1000" fill="hold"/>
                                        <p:tgtEl>
                                          <p:spTgt spid="319"/>
                                        </p:tgtEl>
                                        <p:attrNameLst>
                                          <p:attrName>ppt_x</p:attrName>
                                        </p:attrNameLst>
                                      </p:cBhvr>
                                      <p:tavLst>
                                        <p:tav tm="0">
                                          <p:val>
                                            <p:strVal val="#ppt_x"/>
                                          </p:val>
                                        </p:tav>
                                        <p:tav tm="100000">
                                          <p:val>
                                            <p:strVal val="#ppt_x"/>
                                          </p:val>
                                        </p:tav>
                                      </p:tavLst>
                                    </p:anim>
                                    <p:anim calcmode="lin" valueType="num">
                                      <p:cBhvr>
                                        <p:cTn id="167" dur="1000" fill="hold"/>
                                        <p:tgtEl>
                                          <p:spTgt spid="319"/>
                                        </p:tgtEl>
                                        <p:attrNameLst>
                                          <p:attrName>ppt_y</p:attrName>
                                        </p:attrNameLst>
                                      </p:cBhvr>
                                      <p:tavLst>
                                        <p:tav tm="0">
                                          <p:val>
                                            <p:strVal val="#ppt_y-.1"/>
                                          </p:val>
                                        </p:tav>
                                        <p:tav tm="100000">
                                          <p:val>
                                            <p:strVal val="#ppt_y"/>
                                          </p:val>
                                        </p:tav>
                                      </p:tavLst>
                                    </p:anim>
                                  </p:childTnLst>
                                </p:cTn>
                              </p:par>
                            </p:childTnLst>
                          </p:cTn>
                        </p:par>
                        <p:par>
                          <p:cTn id="168" fill="hold">
                            <p:stCondLst>
                              <p:cond delay="1000"/>
                            </p:stCondLst>
                            <p:childTnLst>
                              <p:par>
                                <p:cTn id="169" presetID="10" presetClass="entr" presetSubtype="0" fill="hold" grpId="0" nodeType="afterEffect">
                                  <p:stCondLst>
                                    <p:cond delay="0"/>
                                  </p:stCondLst>
                                  <p:childTnLst>
                                    <p:set>
                                      <p:cBhvr>
                                        <p:cTn id="170" dur="1" fill="hold">
                                          <p:stCondLst>
                                            <p:cond delay="0"/>
                                          </p:stCondLst>
                                        </p:cTn>
                                        <p:tgtEl>
                                          <p:spTgt spid="443"/>
                                        </p:tgtEl>
                                        <p:attrNameLst>
                                          <p:attrName>style.visibility</p:attrName>
                                        </p:attrNameLst>
                                      </p:cBhvr>
                                      <p:to>
                                        <p:strVal val="visible"/>
                                      </p:to>
                                    </p:set>
                                    <p:animEffect transition="in" filter="fade">
                                      <p:cBhvr>
                                        <p:cTn id="171" dur="500"/>
                                        <p:tgtEl>
                                          <p:spTgt spid="443"/>
                                        </p:tgtEl>
                                      </p:cBhvr>
                                    </p:animEffect>
                                  </p:childTnLst>
                                </p:cTn>
                              </p:par>
                              <p:par>
                                <p:cTn id="172" presetID="31" presetClass="entr" presetSubtype="0" fill="hold" grpId="0" nodeType="withEffect">
                                  <p:stCondLst>
                                    <p:cond delay="200"/>
                                  </p:stCondLst>
                                  <p:childTnLst>
                                    <p:set>
                                      <p:cBhvr>
                                        <p:cTn id="173" dur="1" fill="hold">
                                          <p:stCondLst>
                                            <p:cond delay="0"/>
                                          </p:stCondLst>
                                        </p:cTn>
                                        <p:tgtEl>
                                          <p:spTgt spid="656"/>
                                        </p:tgtEl>
                                        <p:attrNameLst>
                                          <p:attrName>style.visibility</p:attrName>
                                        </p:attrNameLst>
                                      </p:cBhvr>
                                      <p:to>
                                        <p:strVal val="visible"/>
                                      </p:to>
                                    </p:set>
                                    <p:anim calcmode="lin" valueType="num">
                                      <p:cBhvr>
                                        <p:cTn id="174" dur="500" fill="hold"/>
                                        <p:tgtEl>
                                          <p:spTgt spid="656"/>
                                        </p:tgtEl>
                                        <p:attrNameLst>
                                          <p:attrName>ppt_w</p:attrName>
                                        </p:attrNameLst>
                                      </p:cBhvr>
                                      <p:tavLst>
                                        <p:tav tm="0">
                                          <p:val>
                                            <p:fltVal val="0"/>
                                          </p:val>
                                        </p:tav>
                                        <p:tav tm="100000">
                                          <p:val>
                                            <p:strVal val="#ppt_w"/>
                                          </p:val>
                                        </p:tav>
                                      </p:tavLst>
                                    </p:anim>
                                    <p:anim calcmode="lin" valueType="num">
                                      <p:cBhvr>
                                        <p:cTn id="175" dur="500" fill="hold"/>
                                        <p:tgtEl>
                                          <p:spTgt spid="656"/>
                                        </p:tgtEl>
                                        <p:attrNameLst>
                                          <p:attrName>ppt_h</p:attrName>
                                        </p:attrNameLst>
                                      </p:cBhvr>
                                      <p:tavLst>
                                        <p:tav tm="0">
                                          <p:val>
                                            <p:fltVal val="0"/>
                                          </p:val>
                                        </p:tav>
                                        <p:tav tm="100000">
                                          <p:val>
                                            <p:strVal val="#ppt_h"/>
                                          </p:val>
                                        </p:tav>
                                      </p:tavLst>
                                    </p:anim>
                                    <p:anim calcmode="lin" valueType="num">
                                      <p:cBhvr>
                                        <p:cTn id="176" dur="500" fill="hold"/>
                                        <p:tgtEl>
                                          <p:spTgt spid="656"/>
                                        </p:tgtEl>
                                        <p:attrNameLst>
                                          <p:attrName>style.rotation</p:attrName>
                                        </p:attrNameLst>
                                      </p:cBhvr>
                                      <p:tavLst>
                                        <p:tav tm="0">
                                          <p:val>
                                            <p:fltVal val="90"/>
                                          </p:val>
                                        </p:tav>
                                        <p:tav tm="100000">
                                          <p:val>
                                            <p:fltVal val="0"/>
                                          </p:val>
                                        </p:tav>
                                      </p:tavLst>
                                    </p:anim>
                                    <p:animEffect transition="in" filter="fade">
                                      <p:cBhvr>
                                        <p:cTn id="177" dur="500"/>
                                        <p:tgtEl>
                                          <p:spTgt spid="6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4" grpId="0" animBg="1"/>
      <p:bldP spid="435" grpId="0"/>
      <p:bldP spid="437" grpId="0"/>
      <p:bldP spid="438" grpId="0" animBg="1"/>
      <p:bldP spid="439" grpId="0"/>
      <p:bldP spid="440" grpId="0" animBg="1"/>
      <p:bldP spid="441" grpId="0"/>
      <p:bldP spid="442" grpId="0" animBg="1"/>
      <p:bldP spid="443" grpId="0"/>
      <p:bldP spid="656" grpId="0" animBg="1"/>
      <p:bldP spid="657" grpId="0"/>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84" name="Group 204"/>
          <p:cNvGrpSpPr>
            <a:grpSpLocks/>
          </p:cNvGrpSpPr>
          <p:nvPr/>
        </p:nvGrpSpPr>
        <p:grpSpPr bwMode="auto">
          <a:xfrm>
            <a:off x="5486145" y="2916065"/>
            <a:ext cx="1214007" cy="884619"/>
            <a:chOff x="3658" y="852"/>
            <a:chExt cx="1986" cy="1447"/>
          </a:xfrm>
        </p:grpSpPr>
        <p:sp>
          <p:nvSpPr>
            <p:cNvPr id="1069" name="Freeform 1068"/>
            <p:cNvSpPr>
              <a:spLocks noChangeArrowheads="1"/>
            </p:cNvSpPr>
            <p:nvPr/>
          </p:nvSpPr>
          <p:spPr bwMode="auto">
            <a:xfrm>
              <a:off x="3658" y="1419"/>
              <a:ext cx="662" cy="880"/>
            </a:xfrm>
            <a:custGeom>
              <a:avLst/>
              <a:gdLst>
                <a:gd name="T0" fmla="*/ 2921 w 2922"/>
                <a:gd name="T1" fmla="*/ 3879 h 3880"/>
                <a:gd name="T2" fmla="*/ 0 w 2922"/>
                <a:gd name="T3" fmla="*/ 2629 h 3880"/>
                <a:gd name="T4" fmla="*/ 0 w 2922"/>
                <a:gd name="T5" fmla="*/ 0 h 3880"/>
                <a:gd name="T6" fmla="*/ 2921 w 2922"/>
                <a:gd name="T7" fmla="*/ 1251 h 3880"/>
                <a:gd name="T8" fmla="*/ 2921 w 2922"/>
                <a:gd name="T9" fmla="*/ 3879 h 3880"/>
              </a:gdLst>
              <a:ahLst/>
              <a:cxnLst>
                <a:cxn ang="0">
                  <a:pos x="T0" y="T1"/>
                </a:cxn>
                <a:cxn ang="0">
                  <a:pos x="T2" y="T3"/>
                </a:cxn>
                <a:cxn ang="0">
                  <a:pos x="T4" y="T5"/>
                </a:cxn>
                <a:cxn ang="0">
                  <a:pos x="T6" y="T7"/>
                </a:cxn>
                <a:cxn ang="0">
                  <a:pos x="T8" y="T9"/>
                </a:cxn>
              </a:cxnLst>
              <a:rect l="0" t="0" r="r" b="b"/>
              <a:pathLst>
                <a:path w="2922" h="3880">
                  <a:moveTo>
                    <a:pt x="2921" y="3879"/>
                  </a:moveTo>
                  <a:lnTo>
                    <a:pt x="0" y="2629"/>
                  </a:lnTo>
                  <a:lnTo>
                    <a:pt x="0" y="0"/>
                  </a:lnTo>
                  <a:lnTo>
                    <a:pt x="2921" y="1251"/>
                  </a:lnTo>
                  <a:lnTo>
                    <a:pt x="2921" y="3879"/>
                  </a:lnTo>
                </a:path>
              </a:pathLst>
            </a:custGeom>
            <a:gradFill flip="none" rotWithShape="1">
              <a:gsLst>
                <a:gs pos="0">
                  <a:schemeClr val="accent2">
                    <a:lumMod val="67000"/>
                  </a:schemeClr>
                </a:gs>
                <a:gs pos="48000">
                  <a:schemeClr val="accent2">
                    <a:lumMod val="97000"/>
                    <a:lumOff val="3000"/>
                  </a:schemeClr>
                </a:gs>
                <a:gs pos="100000">
                  <a:schemeClr val="accent2">
                    <a:lumMod val="60000"/>
                    <a:lumOff val="40000"/>
                  </a:schemeClr>
                </a:gs>
              </a:gsLst>
              <a:lin ang="16200000" scaled="1"/>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070" name="Freeform 1069"/>
            <p:cNvSpPr>
              <a:spLocks noChangeArrowheads="1"/>
            </p:cNvSpPr>
            <p:nvPr/>
          </p:nvSpPr>
          <p:spPr bwMode="auto">
            <a:xfrm>
              <a:off x="4320" y="1133"/>
              <a:ext cx="1324" cy="1166"/>
            </a:xfrm>
            <a:custGeom>
              <a:avLst/>
              <a:gdLst>
                <a:gd name="T0" fmla="*/ 2920 w 5842"/>
                <a:gd name="T1" fmla="*/ 1272 h 5152"/>
                <a:gd name="T2" fmla="*/ 0 w 5842"/>
                <a:gd name="T3" fmla="*/ 2523 h 5152"/>
                <a:gd name="T4" fmla="*/ 0 w 5842"/>
                <a:gd name="T5" fmla="*/ 5151 h 5152"/>
                <a:gd name="T6" fmla="*/ 2920 w 5842"/>
                <a:gd name="T7" fmla="*/ 3901 h 5152"/>
                <a:gd name="T8" fmla="*/ 5841 w 5842"/>
                <a:gd name="T9" fmla="*/ 2649 h 5152"/>
                <a:gd name="T10" fmla="*/ 5841 w 5842"/>
                <a:gd name="T11" fmla="*/ 0 h 5152"/>
                <a:gd name="T12" fmla="*/ 2920 w 5842"/>
                <a:gd name="T13" fmla="*/ 1272 h 5152"/>
              </a:gdLst>
              <a:ahLst/>
              <a:cxnLst>
                <a:cxn ang="0">
                  <a:pos x="T0" y="T1"/>
                </a:cxn>
                <a:cxn ang="0">
                  <a:pos x="T2" y="T3"/>
                </a:cxn>
                <a:cxn ang="0">
                  <a:pos x="T4" y="T5"/>
                </a:cxn>
                <a:cxn ang="0">
                  <a:pos x="T6" y="T7"/>
                </a:cxn>
                <a:cxn ang="0">
                  <a:pos x="T8" y="T9"/>
                </a:cxn>
                <a:cxn ang="0">
                  <a:pos x="T10" y="T11"/>
                </a:cxn>
                <a:cxn ang="0">
                  <a:pos x="T12" y="T13"/>
                </a:cxn>
              </a:cxnLst>
              <a:rect l="0" t="0" r="r" b="b"/>
              <a:pathLst>
                <a:path w="5842" h="5152">
                  <a:moveTo>
                    <a:pt x="2920" y="1272"/>
                  </a:moveTo>
                  <a:lnTo>
                    <a:pt x="0" y="2523"/>
                  </a:lnTo>
                  <a:lnTo>
                    <a:pt x="0" y="5151"/>
                  </a:lnTo>
                  <a:lnTo>
                    <a:pt x="2920" y="3901"/>
                  </a:lnTo>
                  <a:lnTo>
                    <a:pt x="5841" y="2649"/>
                  </a:lnTo>
                  <a:lnTo>
                    <a:pt x="5841" y="0"/>
                  </a:lnTo>
                  <a:lnTo>
                    <a:pt x="2920" y="1272"/>
                  </a:lnTo>
                </a:path>
              </a:pathLst>
            </a:custGeom>
            <a:gradFill flip="none" rotWithShape="1">
              <a:gsLst>
                <a:gs pos="0">
                  <a:schemeClr val="accent2">
                    <a:lumMod val="89000"/>
                  </a:schemeClr>
                </a:gs>
                <a:gs pos="23000">
                  <a:schemeClr val="accent2">
                    <a:lumMod val="89000"/>
                  </a:schemeClr>
                </a:gs>
                <a:gs pos="69000">
                  <a:schemeClr val="accent2">
                    <a:lumMod val="75000"/>
                  </a:schemeClr>
                </a:gs>
                <a:gs pos="97000">
                  <a:schemeClr val="accent2">
                    <a:lumMod val="70000"/>
                  </a:schemeClr>
                </a:gs>
              </a:gsLst>
              <a:path path="circle">
                <a:fillToRect l="50000" t="50000" r="50000" b="5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071" name="Freeform 1070"/>
            <p:cNvSpPr>
              <a:spLocks noChangeArrowheads="1"/>
            </p:cNvSpPr>
            <p:nvPr/>
          </p:nvSpPr>
          <p:spPr bwMode="auto">
            <a:xfrm>
              <a:off x="3658" y="852"/>
              <a:ext cx="1986" cy="856"/>
            </a:xfrm>
            <a:custGeom>
              <a:avLst/>
              <a:gdLst>
                <a:gd name="T0" fmla="*/ 5841 w 8763"/>
                <a:gd name="T1" fmla="*/ 0 h 3776"/>
                <a:gd name="T2" fmla="*/ 2921 w 8763"/>
                <a:gd name="T3" fmla="*/ 1252 h 3776"/>
                <a:gd name="T4" fmla="*/ 0 w 8763"/>
                <a:gd name="T5" fmla="*/ 2524 h 3776"/>
                <a:gd name="T6" fmla="*/ 2921 w 8763"/>
                <a:gd name="T7" fmla="*/ 3775 h 3776"/>
                <a:gd name="T8" fmla="*/ 5841 w 8763"/>
                <a:gd name="T9" fmla="*/ 2524 h 3776"/>
                <a:gd name="T10" fmla="*/ 8762 w 8763"/>
                <a:gd name="T11" fmla="*/ 1252 h 3776"/>
                <a:gd name="T12" fmla="*/ 5841 w 8763"/>
                <a:gd name="T13" fmla="*/ 0 h 3776"/>
              </a:gdLst>
              <a:ahLst/>
              <a:cxnLst>
                <a:cxn ang="0">
                  <a:pos x="T0" y="T1"/>
                </a:cxn>
                <a:cxn ang="0">
                  <a:pos x="T2" y="T3"/>
                </a:cxn>
                <a:cxn ang="0">
                  <a:pos x="T4" y="T5"/>
                </a:cxn>
                <a:cxn ang="0">
                  <a:pos x="T6" y="T7"/>
                </a:cxn>
                <a:cxn ang="0">
                  <a:pos x="T8" y="T9"/>
                </a:cxn>
                <a:cxn ang="0">
                  <a:pos x="T10" y="T11"/>
                </a:cxn>
                <a:cxn ang="0">
                  <a:pos x="T12" y="T13"/>
                </a:cxn>
              </a:cxnLst>
              <a:rect l="0" t="0" r="r" b="b"/>
              <a:pathLst>
                <a:path w="8763" h="3776">
                  <a:moveTo>
                    <a:pt x="5841" y="0"/>
                  </a:moveTo>
                  <a:lnTo>
                    <a:pt x="2921" y="1252"/>
                  </a:lnTo>
                  <a:lnTo>
                    <a:pt x="0" y="2524"/>
                  </a:lnTo>
                  <a:lnTo>
                    <a:pt x="2921" y="3775"/>
                  </a:lnTo>
                  <a:lnTo>
                    <a:pt x="5841" y="2524"/>
                  </a:lnTo>
                  <a:lnTo>
                    <a:pt x="8762" y="1252"/>
                  </a:lnTo>
                  <a:lnTo>
                    <a:pt x="5841" y="0"/>
                  </a:lnTo>
                </a:path>
              </a:pathLst>
            </a:custGeom>
            <a:gradFill flip="none" rotWithShape="1">
              <a:gsLst>
                <a:gs pos="0">
                  <a:schemeClr val="accent2">
                    <a:lumMod val="5000"/>
                    <a:lumOff val="95000"/>
                  </a:schemeClr>
                </a:gs>
                <a:gs pos="74000">
                  <a:schemeClr val="accent2">
                    <a:lumMod val="45000"/>
                    <a:lumOff val="55000"/>
                  </a:schemeClr>
                </a:gs>
                <a:gs pos="83000">
                  <a:schemeClr val="accent2">
                    <a:lumMod val="45000"/>
                    <a:lumOff val="55000"/>
                  </a:schemeClr>
                </a:gs>
                <a:gs pos="100000">
                  <a:schemeClr val="accent2">
                    <a:lumMod val="30000"/>
                    <a:lumOff val="70000"/>
                  </a:schemeClr>
                </a:gs>
              </a:gsLst>
              <a:lin ang="5400000" scaled="1"/>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072" name="Freeform 1071"/>
            <p:cNvSpPr>
              <a:spLocks noChangeArrowheads="1"/>
            </p:cNvSpPr>
            <p:nvPr/>
          </p:nvSpPr>
          <p:spPr bwMode="auto">
            <a:xfrm>
              <a:off x="3872" y="1246"/>
              <a:ext cx="234" cy="121"/>
            </a:xfrm>
            <a:custGeom>
              <a:avLst/>
              <a:gdLst>
                <a:gd name="T0" fmla="*/ 1022 w 1044"/>
                <a:gd name="T1" fmla="*/ 333 h 543"/>
                <a:gd name="T2" fmla="*/ 1022 w 1044"/>
                <a:gd name="T3" fmla="*/ 333 h 543"/>
                <a:gd name="T4" fmla="*/ 500 w 1044"/>
                <a:gd name="T5" fmla="*/ 41 h 543"/>
                <a:gd name="T6" fmla="*/ 20 w 1044"/>
                <a:gd name="T7" fmla="*/ 229 h 543"/>
                <a:gd name="T8" fmla="*/ 542 w 1044"/>
                <a:gd name="T9" fmla="*/ 521 h 543"/>
                <a:gd name="T10" fmla="*/ 1022 w 1044"/>
                <a:gd name="T11" fmla="*/ 333 h 543"/>
              </a:gdLst>
              <a:ahLst/>
              <a:cxnLst>
                <a:cxn ang="0">
                  <a:pos x="T0" y="T1"/>
                </a:cxn>
                <a:cxn ang="0">
                  <a:pos x="T2" y="T3"/>
                </a:cxn>
                <a:cxn ang="0">
                  <a:pos x="T4" y="T5"/>
                </a:cxn>
                <a:cxn ang="0">
                  <a:pos x="T6" y="T7"/>
                </a:cxn>
                <a:cxn ang="0">
                  <a:pos x="T8" y="T9"/>
                </a:cxn>
                <a:cxn ang="0">
                  <a:pos x="T10" y="T11"/>
                </a:cxn>
              </a:cxnLst>
              <a:rect l="0" t="0" r="r" b="b"/>
              <a:pathLst>
                <a:path w="1044" h="543">
                  <a:moveTo>
                    <a:pt x="1022" y="333"/>
                  </a:moveTo>
                  <a:lnTo>
                    <a:pt x="1022" y="333"/>
                  </a:lnTo>
                  <a:cubicBezTo>
                    <a:pt x="1022" y="187"/>
                    <a:pt x="793" y="62"/>
                    <a:pt x="500" y="41"/>
                  </a:cubicBezTo>
                  <a:cubicBezTo>
                    <a:pt x="229" y="0"/>
                    <a:pt x="0" y="104"/>
                    <a:pt x="20" y="229"/>
                  </a:cubicBezTo>
                  <a:cubicBezTo>
                    <a:pt x="20" y="354"/>
                    <a:pt x="250" y="479"/>
                    <a:pt x="542" y="521"/>
                  </a:cubicBezTo>
                  <a:cubicBezTo>
                    <a:pt x="813" y="542"/>
                    <a:pt x="1043" y="458"/>
                    <a:pt x="1022" y="33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073" name="Freeform 1072"/>
            <p:cNvSpPr>
              <a:spLocks noChangeArrowheads="1"/>
            </p:cNvSpPr>
            <p:nvPr/>
          </p:nvSpPr>
          <p:spPr bwMode="auto">
            <a:xfrm>
              <a:off x="3876" y="1298"/>
              <a:ext cx="230" cy="135"/>
            </a:xfrm>
            <a:custGeom>
              <a:avLst/>
              <a:gdLst>
                <a:gd name="T0" fmla="*/ 0 w 1024"/>
                <a:gd name="T1" fmla="*/ 0 h 606"/>
                <a:gd name="T2" fmla="*/ 0 w 1024"/>
                <a:gd name="T3" fmla="*/ 0 h 606"/>
                <a:gd name="T4" fmla="*/ 522 w 1024"/>
                <a:gd name="T5" fmla="*/ 292 h 606"/>
                <a:gd name="T6" fmla="*/ 1002 w 1024"/>
                <a:gd name="T7" fmla="*/ 104 h 606"/>
                <a:gd name="T8" fmla="*/ 1023 w 1024"/>
                <a:gd name="T9" fmla="*/ 396 h 606"/>
                <a:gd name="T10" fmla="*/ 522 w 1024"/>
                <a:gd name="T11" fmla="*/ 584 h 606"/>
                <a:gd name="T12" fmla="*/ 0 w 1024"/>
                <a:gd name="T13" fmla="*/ 292 h 606"/>
                <a:gd name="T14" fmla="*/ 0 w 102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4" h="606">
                  <a:moveTo>
                    <a:pt x="0" y="0"/>
                  </a:moveTo>
                  <a:lnTo>
                    <a:pt x="0" y="0"/>
                  </a:lnTo>
                  <a:cubicBezTo>
                    <a:pt x="0" y="125"/>
                    <a:pt x="230" y="250"/>
                    <a:pt x="522" y="292"/>
                  </a:cubicBezTo>
                  <a:cubicBezTo>
                    <a:pt x="793" y="313"/>
                    <a:pt x="1023" y="229"/>
                    <a:pt x="1002" y="104"/>
                  </a:cubicBezTo>
                  <a:cubicBezTo>
                    <a:pt x="1023" y="396"/>
                    <a:pt x="1023" y="396"/>
                    <a:pt x="1023" y="396"/>
                  </a:cubicBezTo>
                  <a:cubicBezTo>
                    <a:pt x="1023" y="521"/>
                    <a:pt x="814" y="605"/>
                    <a:pt x="522" y="584"/>
                  </a:cubicBezTo>
                  <a:cubicBezTo>
                    <a:pt x="251" y="563"/>
                    <a:pt x="22" y="417"/>
                    <a:pt x="0"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7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074" name="Freeform 1073"/>
            <p:cNvSpPr>
              <a:spLocks noChangeArrowheads="1"/>
            </p:cNvSpPr>
            <p:nvPr/>
          </p:nvSpPr>
          <p:spPr bwMode="auto">
            <a:xfrm>
              <a:off x="4225" y="1423"/>
              <a:ext cx="236" cy="123"/>
            </a:xfrm>
            <a:custGeom>
              <a:avLst/>
              <a:gdLst>
                <a:gd name="T0" fmla="*/ 1022 w 1044"/>
                <a:gd name="T1" fmla="*/ 313 h 544"/>
                <a:gd name="T2" fmla="*/ 1022 w 1044"/>
                <a:gd name="T3" fmla="*/ 313 h 544"/>
                <a:gd name="T4" fmla="*/ 501 w 1044"/>
                <a:gd name="T5" fmla="*/ 21 h 544"/>
                <a:gd name="T6" fmla="*/ 21 w 1044"/>
                <a:gd name="T7" fmla="*/ 230 h 544"/>
                <a:gd name="T8" fmla="*/ 542 w 1044"/>
                <a:gd name="T9" fmla="*/ 522 h 544"/>
                <a:gd name="T10" fmla="*/ 1022 w 1044"/>
                <a:gd name="T11" fmla="*/ 313 h 544"/>
              </a:gdLst>
              <a:ahLst/>
              <a:cxnLst>
                <a:cxn ang="0">
                  <a:pos x="T0" y="T1"/>
                </a:cxn>
                <a:cxn ang="0">
                  <a:pos x="T2" y="T3"/>
                </a:cxn>
                <a:cxn ang="0">
                  <a:pos x="T4" y="T5"/>
                </a:cxn>
                <a:cxn ang="0">
                  <a:pos x="T6" y="T7"/>
                </a:cxn>
                <a:cxn ang="0">
                  <a:pos x="T8" y="T9"/>
                </a:cxn>
                <a:cxn ang="0">
                  <a:pos x="T10" y="T11"/>
                </a:cxn>
              </a:cxnLst>
              <a:rect l="0" t="0" r="r" b="b"/>
              <a:pathLst>
                <a:path w="1044" h="544">
                  <a:moveTo>
                    <a:pt x="1022" y="313"/>
                  </a:moveTo>
                  <a:lnTo>
                    <a:pt x="1022" y="313"/>
                  </a:lnTo>
                  <a:cubicBezTo>
                    <a:pt x="1022" y="188"/>
                    <a:pt x="793" y="63"/>
                    <a:pt x="501" y="21"/>
                  </a:cubicBezTo>
                  <a:cubicBezTo>
                    <a:pt x="230" y="0"/>
                    <a:pt x="0" y="83"/>
                    <a:pt x="21" y="230"/>
                  </a:cubicBezTo>
                  <a:cubicBezTo>
                    <a:pt x="21" y="355"/>
                    <a:pt x="251" y="480"/>
                    <a:pt x="542" y="522"/>
                  </a:cubicBezTo>
                  <a:cubicBezTo>
                    <a:pt x="814" y="543"/>
                    <a:pt x="1043" y="459"/>
                    <a:pt x="1022"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075" name="Freeform 1074"/>
            <p:cNvSpPr>
              <a:spLocks noChangeArrowheads="1"/>
            </p:cNvSpPr>
            <p:nvPr/>
          </p:nvSpPr>
          <p:spPr bwMode="auto">
            <a:xfrm>
              <a:off x="4229" y="1478"/>
              <a:ext cx="232" cy="135"/>
            </a:xfrm>
            <a:custGeom>
              <a:avLst/>
              <a:gdLst>
                <a:gd name="T0" fmla="*/ 0 w 1023"/>
                <a:gd name="T1" fmla="*/ 0 h 605"/>
                <a:gd name="T2" fmla="*/ 0 w 1023"/>
                <a:gd name="T3" fmla="*/ 0 h 605"/>
                <a:gd name="T4" fmla="*/ 521 w 1023"/>
                <a:gd name="T5" fmla="*/ 292 h 605"/>
                <a:gd name="T6" fmla="*/ 1001 w 1023"/>
                <a:gd name="T7" fmla="*/ 83 h 605"/>
                <a:gd name="T8" fmla="*/ 1022 w 1023"/>
                <a:gd name="T9" fmla="*/ 375 h 605"/>
                <a:gd name="T10" fmla="*/ 521 w 1023"/>
                <a:gd name="T11" fmla="*/ 584 h 605"/>
                <a:gd name="T12" fmla="*/ 0 w 1023"/>
                <a:gd name="T13" fmla="*/ 292 h 605"/>
                <a:gd name="T14" fmla="*/ 0 w 1023"/>
                <a:gd name="T15" fmla="*/ 0 h 6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3" h="605">
                  <a:moveTo>
                    <a:pt x="0" y="0"/>
                  </a:moveTo>
                  <a:lnTo>
                    <a:pt x="0" y="0"/>
                  </a:lnTo>
                  <a:cubicBezTo>
                    <a:pt x="0" y="125"/>
                    <a:pt x="230" y="250"/>
                    <a:pt x="521" y="292"/>
                  </a:cubicBezTo>
                  <a:cubicBezTo>
                    <a:pt x="793" y="313"/>
                    <a:pt x="1022" y="229"/>
                    <a:pt x="1001" y="83"/>
                  </a:cubicBezTo>
                  <a:cubicBezTo>
                    <a:pt x="1022" y="375"/>
                    <a:pt x="1022" y="375"/>
                    <a:pt x="1022" y="375"/>
                  </a:cubicBezTo>
                  <a:cubicBezTo>
                    <a:pt x="1022" y="521"/>
                    <a:pt x="814" y="604"/>
                    <a:pt x="521" y="584"/>
                  </a:cubicBezTo>
                  <a:cubicBezTo>
                    <a:pt x="250" y="542"/>
                    <a:pt x="21" y="417"/>
                    <a:pt x="0"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7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076" name="Freeform 1075"/>
            <p:cNvSpPr>
              <a:spLocks noChangeArrowheads="1"/>
            </p:cNvSpPr>
            <p:nvPr/>
          </p:nvSpPr>
          <p:spPr bwMode="auto">
            <a:xfrm>
              <a:off x="4183" y="1122"/>
              <a:ext cx="232" cy="121"/>
            </a:xfrm>
            <a:custGeom>
              <a:avLst/>
              <a:gdLst>
                <a:gd name="T0" fmla="*/ 1022 w 1023"/>
                <a:gd name="T1" fmla="*/ 313 h 544"/>
                <a:gd name="T2" fmla="*/ 1022 w 1023"/>
                <a:gd name="T3" fmla="*/ 313 h 544"/>
                <a:gd name="T4" fmla="*/ 501 w 1023"/>
                <a:gd name="T5" fmla="*/ 21 h 544"/>
                <a:gd name="T6" fmla="*/ 0 w 1023"/>
                <a:gd name="T7" fmla="*/ 229 h 544"/>
                <a:gd name="T8" fmla="*/ 521 w 1023"/>
                <a:gd name="T9" fmla="*/ 500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1"/>
                  </a:cubicBezTo>
                  <a:cubicBezTo>
                    <a:pt x="208" y="0"/>
                    <a:pt x="0" y="83"/>
                    <a:pt x="0" y="229"/>
                  </a:cubicBezTo>
                  <a:cubicBezTo>
                    <a:pt x="0" y="355"/>
                    <a:pt x="250" y="480"/>
                    <a:pt x="521" y="500"/>
                  </a:cubicBezTo>
                  <a:cubicBezTo>
                    <a:pt x="813" y="543"/>
                    <a:pt x="1022" y="459"/>
                    <a:pt x="1022"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077" name="Freeform 1076"/>
            <p:cNvSpPr>
              <a:spLocks noChangeArrowheads="1"/>
            </p:cNvSpPr>
            <p:nvPr/>
          </p:nvSpPr>
          <p:spPr bwMode="auto">
            <a:xfrm>
              <a:off x="4183" y="1175"/>
              <a:ext cx="236" cy="135"/>
            </a:xfrm>
            <a:custGeom>
              <a:avLst/>
              <a:gdLst>
                <a:gd name="T0" fmla="*/ 0 w 1044"/>
                <a:gd name="T1" fmla="*/ 0 h 606"/>
                <a:gd name="T2" fmla="*/ 0 w 1044"/>
                <a:gd name="T3" fmla="*/ 0 h 606"/>
                <a:gd name="T4" fmla="*/ 521 w 1044"/>
                <a:gd name="T5" fmla="*/ 271 h 606"/>
                <a:gd name="T6" fmla="*/ 1022 w 1044"/>
                <a:gd name="T7" fmla="*/ 84 h 606"/>
                <a:gd name="T8" fmla="*/ 1022 w 1044"/>
                <a:gd name="T9" fmla="*/ 376 h 606"/>
                <a:gd name="T10" fmla="*/ 542 w 1044"/>
                <a:gd name="T11" fmla="*/ 564 h 606"/>
                <a:gd name="T12" fmla="*/ 21 w 1044"/>
                <a:gd name="T13" fmla="*/ 293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0" y="126"/>
                    <a:pt x="250" y="251"/>
                    <a:pt x="521" y="271"/>
                  </a:cubicBezTo>
                  <a:cubicBezTo>
                    <a:pt x="813" y="314"/>
                    <a:pt x="1022" y="230"/>
                    <a:pt x="1022" y="84"/>
                  </a:cubicBezTo>
                  <a:cubicBezTo>
                    <a:pt x="1022" y="376"/>
                    <a:pt x="1022" y="376"/>
                    <a:pt x="1022" y="376"/>
                  </a:cubicBezTo>
                  <a:cubicBezTo>
                    <a:pt x="1043" y="522"/>
                    <a:pt x="813" y="605"/>
                    <a:pt x="542" y="564"/>
                  </a:cubicBezTo>
                  <a:cubicBezTo>
                    <a:pt x="250" y="543"/>
                    <a:pt x="21" y="418"/>
                    <a:pt x="21" y="293"/>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7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078" name="Freeform 1077"/>
            <p:cNvSpPr>
              <a:spLocks noChangeArrowheads="1"/>
            </p:cNvSpPr>
            <p:nvPr/>
          </p:nvSpPr>
          <p:spPr bwMode="auto">
            <a:xfrm>
              <a:off x="4534" y="1300"/>
              <a:ext cx="234" cy="117"/>
            </a:xfrm>
            <a:custGeom>
              <a:avLst/>
              <a:gdLst>
                <a:gd name="T0" fmla="*/ 1044 w 1045"/>
                <a:gd name="T1" fmla="*/ 313 h 522"/>
                <a:gd name="T2" fmla="*/ 1044 w 1045"/>
                <a:gd name="T3" fmla="*/ 313 h 522"/>
                <a:gd name="T4" fmla="*/ 501 w 1045"/>
                <a:gd name="T5" fmla="*/ 21 h 522"/>
                <a:gd name="T6" fmla="*/ 21 w 1045"/>
                <a:gd name="T7" fmla="*/ 208 h 522"/>
                <a:gd name="T8" fmla="*/ 543 w 1045"/>
                <a:gd name="T9" fmla="*/ 500 h 522"/>
                <a:gd name="T10" fmla="*/ 1044 w 1045"/>
                <a:gd name="T11" fmla="*/ 313 h 522"/>
              </a:gdLst>
              <a:ahLst/>
              <a:cxnLst>
                <a:cxn ang="0">
                  <a:pos x="T0" y="T1"/>
                </a:cxn>
                <a:cxn ang="0">
                  <a:pos x="T2" y="T3"/>
                </a:cxn>
                <a:cxn ang="0">
                  <a:pos x="T4" y="T5"/>
                </a:cxn>
                <a:cxn ang="0">
                  <a:pos x="T6" y="T7"/>
                </a:cxn>
                <a:cxn ang="0">
                  <a:pos x="T8" y="T9"/>
                </a:cxn>
                <a:cxn ang="0">
                  <a:pos x="T10" y="T11"/>
                </a:cxn>
              </a:cxnLst>
              <a:rect l="0" t="0" r="r" b="b"/>
              <a:pathLst>
                <a:path w="1045" h="522">
                  <a:moveTo>
                    <a:pt x="1044" y="313"/>
                  </a:moveTo>
                  <a:lnTo>
                    <a:pt x="1044" y="313"/>
                  </a:lnTo>
                  <a:cubicBezTo>
                    <a:pt x="1022" y="187"/>
                    <a:pt x="793" y="41"/>
                    <a:pt x="501" y="21"/>
                  </a:cubicBezTo>
                  <a:cubicBezTo>
                    <a:pt x="230" y="0"/>
                    <a:pt x="0" y="83"/>
                    <a:pt x="21" y="208"/>
                  </a:cubicBezTo>
                  <a:cubicBezTo>
                    <a:pt x="21" y="354"/>
                    <a:pt x="271" y="480"/>
                    <a:pt x="543" y="500"/>
                  </a:cubicBezTo>
                  <a:cubicBezTo>
                    <a:pt x="814" y="521"/>
                    <a:pt x="1044" y="438"/>
                    <a:pt x="1044"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079" name="Freeform 1078"/>
            <p:cNvSpPr>
              <a:spLocks noChangeArrowheads="1"/>
            </p:cNvSpPr>
            <p:nvPr/>
          </p:nvSpPr>
          <p:spPr bwMode="auto">
            <a:xfrm>
              <a:off x="4538" y="1348"/>
              <a:ext cx="236" cy="137"/>
            </a:xfrm>
            <a:custGeom>
              <a:avLst/>
              <a:gdLst>
                <a:gd name="T0" fmla="*/ 0 w 1044"/>
                <a:gd name="T1" fmla="*/ 0 h 607"/>
                <a:gd name="T2" fmla="*/ 0 w 1044"/>
                <a:gd name="T3" fmla="*/ 0 h 607"/>
                <a:gd name="T4" fmla="*/ 522 w 1044"/>
                <a:gd name="T5" fmla="*/ 292 h 607"/>
                <a:gd name="T6" fmla="*/ 1023 w 1044"/>
                <a:gd name="T7" fmla="*/ 105 h 607"/>
                <a:gd name="T8" fmla="*/ 1023 w 1044"/>
                <a:gd name="T9" fmla="*/ 397 h 607"/>
                <a:gd name="T10" fmla="*/ 543 w 1044"/>
                <a:gd name="T11" fmla="*/ 584 h 607"/>
                <a:gd name="T12" fmla="*/ 0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6"/>
                    <a:pt x="250" y="272"/>
                    <a:pt x="522" y="292"/>
                  </a:cubicBezTo>
                  <a:cubicBezTo>
                    <a:pt x="793" y="313"/>
                    <a:pt x="1023" y="230"/>
                    <a:pt x="1023" y="105"/>
                  </a:cubicBezTo>
                  <a:cubicBezTo>
                    <a:pt x="1023" y="397"/>
                    <a:pt x="1023" y="397"/>
                    <a:pt x="1023" y="397"/>
                  </a:cubicBezTo>
                  <a:cubicBezTo>
                    <a:pt x="1043" y="522"/>
                    <a:pt x="814" y="606"/>
                    <a:pt x="543" y="584"/>
                  </a:cubicBezTo>
                  <a:cubicBezTo>
                    <a:pt x="250" y="564"/>
                    <a:pt x="21" y="439"/>
                    <a:pt x="0"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7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080" name="Freeform 1079"/>
            <p:cNvSpPr>
              <a:spLocks noChangeArrowheads="1"/>
            </p:cNvSpPr>
            <p:nvPr/>
          </p:nvSpPr>
          <p:spPr bwMode="auto">
            <a:xfrm>
              <a:off x="4500" y="999"/>
              <a:ext cx="236" cy="117"/>
            </a:xfrm>
            <a:custGeom>
              <a:avLst/>
              <a:gdLst>
                <a:gd name="T0" fmla="*/ 1023 w 1044"/>
                <a:gd name="T1" fmla="*/ 313 h 522"/>
                <a:gd name="T2" fmla="*/ 1023 w 1044"/>
                <a:gd name="T3" fmla="*/ 313 h 522"/>
                <a:gd name="T4" fmla="*/ 501 w 1044"/>
                <a:gd name="T5" fmla="*/ 21 h 522"/>
                <a:gd name="T6" fmla="*/ 0 w 1044"/>
                <a:gd name="T7" fmla="*/ 208 h 522"/>
                <a:gd name="T8" fmla="*/ 543 w 1044"/>
                <a:gd name="T9" fmla="*/ 500 h 522"/>
                <a:gd name="T10" fmla="*/ 1023 w 1044"/>
                <a:gd name="T11" fmla="*/ 313 h 522"/>
              </a:gdLst>
              <a:ahLst/>
              <a:cxnLst>
                <a:cxn ang="0">
                  <a:pos x="T0" y="T1"/>
                </a:cxn>
                <a:cxn ang="0">
                  <a:pos x="T2" y="T3"/>
                </a:cxn>
                <a:cxn ang="0">
                  <a:pos x="T4" y="T5"/>
                </a:cxn>
                <a:cxn ang="0">
                  <a:pos x="T6" y="T7"/>
                </a:cxn>
                <a:cxn ang="0">
                  <a:pos x="T8" y="T9"/>
                </a:cxn>
                <a:cxn ang="0">
                  <a:pos x="T10" y="T11"/>
                </a:cxn>
              </a:cxnLst>
              <a:rect l="0" t="0" r="r" b="b"/>
              <a:pathLst>
                <a:path w="1044" h="522">
                  <a:moveTo>
                    <a:pt x="1023" y="313"/>
                  </a:moveTo>
                  <a:lnTo>
                    <a:pt x="1023" y="313"/>
                  </a:lnTo>
                  <a:cubicBezTo>
                    <a:pt x="1023" y="167"/>
                    <a:pt x="772" y="41"/>
                    <a:pt x="501" y="21"/>
                  </a:cubicBezTo>
                  <a:cubicBezTo>
                    <a:pt x="230" y="0"/>
                    <a:pt x="0" y="83"/>
                    <a:pt x="0" y="208"/>
                  </a:cubicBezTo>
                  <a:cubicBezTo>
                    <a:pt x="21" y="354"/>
                    <a:pt x="250" y="480"/>
                    <a:pt x="543" y="500"/>
                  </a:cubicBezTo>
                  <a:cubicBezTo>
                    <a:pt x="814" y="521"/>
                    <a:pt x="1043" y="438"/>
                    <a:pt x="1023"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081" name="Freeform 1080"/>
            <p:cNvSpPr>
              <a:spLocks noChangeArrowheads="1"/>
            </p:cNvSpPr>
            <p:nvPr/>
          </p:nvSpPr>
          <p:spPr bwMode="auto">
            <a:xfrm>
              <a:off x="4500" y="1046"/>
              <a:ext cx="236" cy="137"/>
            </a:xfrm>
            <a:custGeom>
              <a:avLst/>
              <a:gdLst>
                <a:gd name="T0" fmla="*/ 0 w 1044"/>
                <a:gd name="T1" fmla="*/ 0 h 607"/>
                <a:gd name="T2" fmla="*/ 0 w 1044"/>
                <a:gd name="T3" fmla="*/ 0 h 607"/>
                <a:gd name="T4" fmla="*/ 543 w 1044"/>
                <a:gd name="T5" fmla="*/ 292 h 607"/>
                <a:gd name="T6" fmla="*/ 1023 w 1044"/>
                <a:gd name="T7" fmla="*/ 105 h 607"/>
                <a:gd name="T8" fmla="*/ 1043 w 1044"/>
                <a:gd name="T9" fmla="*/ 397 h 607"/>
                <a:gd name="T10" fmla="*/ 543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0" y="272"/>
                    <a:pt x="543" y="292"/>
                  </a:cubicBezTo>
                  <a:cubicBezTo>
                    <a:pt x="814" y="313"/>
                    <a:pt x="1043" y="230"/>
                    <a:pt x="1023" y="105"/>
                  </a:cubicBezTo>
                  <a:cubicBezTo>
                    <a:pt x="1043" y="397"/>
                    <a:pt x="1043" y="397"/>
                    <a:pt x="1043" y="397"/>
                  </a:cubicBezTo>
                  <a:cubicBezTo>
                    <a:pt x="1043" y="522"/>
                    <a:pt x="835" y="606"/>
                    <a:pt x="543" y="584"/>
                  </a:cubicBezTo>
                  <a:cubicBezTo>
                    <a:pt x="272" y="563"/>
                    <a:pt x="21" y="439"/>
                    <a:pt x="21"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7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082" name="Freeform 1081"/>
            <p:cNvSpPr>
              <a:spLocks noChangeArrowheads="1"/>
            </p:cNvSpPr>
            <p:nvPr/>
          </p:nvSpPr>
          <p:spPr bwMode="auto">
            <a:xfrm>
              <a:off x="4855" y="1175"/>
              <a:ext cx="232" cy="121"/>
            </a:xfrm>
            <a:custGeom>
              <a:avLst/>
              <a:gdLst>
                <a:gd name="T0" fmla="*/ 1022 w 1023"/>
                <a:gd name="T1" fmla="*/ 314 h 544"/>
                <a:gd name="T2" fmla="*/ 1022 w 1023"/>
                <a:gd name="T3" fmla="*/ 314 h 544"/>
                <a:gd name="T4" fmla="*/ 501 w 1023"/>
                <a:gd name="T5" fmla="*/ 43 h 544"/>
                <a:gd name="T6" fmla="*/ 0 w 1023"/>
                <a:gd name="T7" fmla="*/ 230 h 544"/>
                <a:gd name="T8" fmla="*/ 521 w 1023"/>
                <a:gd name="T9" fmla="*/ 522 h 544"/>
                <a:gd name="T10" fmla="*/ 1022 w 1023"/>
                <a:gd name="T11" fmla="*/ 314 h 544"/>
              </a:gdLst>
              <a:ahLst/>
              <a:cxnLst>
                <a:cxn ang="0">
                  <a:pos x="T0" y="T1"/>
                </a:cxn>
                <a:cxn ang="0">
                  <a:pos x="T2" y="T3"/>
                </a:cxn>
                <a:cxn ang="0">
                  <a:pos x="T4" y="T5"/>
                </a:cxn>
                <a:cxn ang="0">
                  <a:pos x="T6" y="T7"/>
                </a:cxn>
                <a:cxn ang="0">
                  <a:pos x="T8" y="T9"/>
                </a:cxn>
                <a:cxn ang="0">
                  <a:pos x="T10" y="T11"/>
                </a:cxn>
              </a:cxnLst>
              <a:rect l="0" t="0" r="r" b="b"/>
              <a:pathLst>
                <a:path w="1023" h="544">
                  <a:moveTo>
                    <a:pt x="1022" y="314"/>
                  </a:moveTo>
                  <a:lnTo>
                    <a:pt x="1022" y="314"/>
                  </a:lnTo>
                  <a:cubicBezTo>
                    <a:pt x="1022" y="188"/>
                    <a:pt x="772" y="63"/>
                    <a:pt x="501" y="43"/>
                  </a:cubicBezTo>
                  <a:cubicBezTo>
                    <a:pt x="209" y="0"/>
                    <a:pt x="0" y="84"/>
                    <a:pt x="0" y="230"/>
                  </a:cubicBezTo>
                  <a:cubicBezTo>
                    <a:pt x="21" y="355"/>
                    <a:pt x="250" y="480"/>
                    <a:pt x="521" y="522"/>
                  </a:cubicBezTo>
                  <a:cubicBezTo>
                    <a:pt x="814" y="543"/>
                    <a:pt x="1022" y="460"/>
                    <a:pt x="1022" y="314"/>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083" name="Freeform 1082"/>
            <p:cNvSpPr>
              <a:spLocks noChangeArrowheads="1"/>
            </p:cNvSpPr>
            <p:nvPr/>
          </p:nvSpPr>
          <p:spPr bwMode="auto">
            <a:xfrm>
              <a:off x="4855" y="1225"/>
              <a:ext cx="236" cy="137"/>
            </a:xfrm>
            <a:custGeom>
              <a:avLst/>
              <a:gdLst>
                <a:gd name="T0" fmla="*/ 0 w 1044"/>
                <a:gd name="T1" fmla="*/ 0 h 606"/>
                <a:gd name="T2" fmla="*/ 0 w 1044"/>
                <a:gd name="T3" fmla="*/ 0 h 606"/>
                <a:gd name="T4" fmla="*/ 521 w 1044"/>
                <a:gd name="T5" fmla="*/ 292 h 606"/>
                <a:gd name="T6" fmla="*/ 1022 w 1044"/>
                <a:gd name="T7" fmla="*/ 84 h 606"/>
                <a:gd name="T8" fmla="*/ 1043 w 1044"/>
                <a:gd name="T9" fmla="*/ 375 h 606"/>
                <a:gd name="T10" fmla="*/ 543 w 1044"/>
                <a:gd name="T11" fmla="*/ 584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92"/>
                  </a:cubicBezTo>
                  <a:cubicBezTo>
                    <a:pt x="814" y="313"/>
                    <a:pt x="1022" y="230"/>
                    <a:pt x="1022" y="84"/>
                  </a:cubicBezTo>
                  <a:cubicBezTo>
                    <a:pt x="1043" y="375"/>
                    <a:pt x="1043" y="375"/>
                    <a:pt x="1043" y="375"/>
                  </a:cubicBezTo>
                  <a:cubicBezTo>
                    <a:pt x="1043" y="521"/>
                    <a:pt x="814" y="605"/>
                    <a:pt x="543" y="584"/>
                  </a:cubicBezTo>
                  <a:cubicBezTo>
                    <a:pt x="271" y="542"/>
                    <a:pt x="21" y="417"/>
                    <a:pt x="21"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7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084" name="Freeform 1083"/>
            <p:cNvSpPr>
              <a:spLocks noChangeArrowheads="1"/>
            </p:cNvSpPr>
            <p:nvPr/>
          </p:nvSpPr>
          <p:spPr bwMode="auto">
            <a:xfrm>
              <a:off x="4808" y="876"/>
              <a:ext cx="230" cy="121"/>
            </a:xfrm>
            <a:custGeom>
              <a:avLst/>
              <a:gdLst>
                <a:gd name="T0" fmla="*/ 1022 w 1023"/>
                <a:gd name="T1" fmla="*/ 313 h 544"/>
                <a:gd name="T2" fmla="*/ 1022 w 1023"/>
                <a:gd name="T3" fmla="*/ 313 h 544"/>
                <a:gd name="T4" fmla="*/ 500 w 1023"/>
                <a:gd name="T5" fmla="*/ 21 h 544"/>
                <a:gd name="T6" fmla="*/ 0 w 1023"/>
                <a:gd name="T7" fmla="*/ 209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22" y="188"/>
                    <a:pt x="771" y="63"/>
                    <a:pt x="500" y="21"/>
                  </a:cubicBezTo>
                  <a:cubicBezTo>
                    <a:pt x="208" y="0"/>
                    <a:pt x="0" y="84"/>
                    <a:pt x="0" y="209"/>
                  </a:cubicBezTo>
                  <a:cubicBezTo>
                    <a:pt x="20" y="355"/>
                    <a:pt x="250" y="480"/>
                    <a:pt x="521" y="501"/>
                  </a:cubicBezTo>
                  <a:cubicBezTo>
                    <a:pt x="813" y="543"/>
                    <a:pt x="1022" y="439"/>
                    <a:pt x="1022"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085" name="Freeform 1084"/>
            <p:cNvSpPr>
              <a:spLocks noChangeArrowheads="1"/>
            </p:cNvSpPr>
            <p:nvPr/>
          </p:nvSpPr>
          <p:spPr bwMode="auto">
            <a:xfrm>
              <a:off x="4808" y="923"/>
              <a:ext cx="236" cy="141"/>
            </a:xfrm>
            <a:custGeom>
              <a:avLst/>
              <a:gdLst>
                <a:gd name="T0" fmla="*/ 0 w 1043"/>
                <a:gd name="T1" fmla="*/ 0 h 627"/>
                <a:gd name="T2" fmla="*/ 0 w 1043"/>
                <a:gd name="T3" fmla="*/ 0 h 627"/>
                <a:gd name="T4" fmla="*/ 521 w 1043"/>
                <a:gd name="T5" fmla="*/ 292 h 627"/>
                <a:gd name="T6" fmla="*/ 1022 w 1043"/>
                <a:gd name="T7" fmla="*/ 104 h 627"/>
                <a:gd name="T8" fmla="*/ 1042 w 1043"/>
                <a:gd name="T9" fmla="*/ 397 h 627"/>
                <a:gd name="T10" fmla="*/ 542 w 1043"/>
                <a:gd name="T11" fmla="*/ 584 h 627"/>
                <a:gd name="T12" fmla="*/ 20 w 1043"/>
                <a:gd name="T13" fmla="*/ 292 h 627"/>
                <a:gd name="T14" fmla="*/ 0 w 1043"/>
                <a:gd name="T15" fmla="*/ 0 h 6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3" h="627">
                  <a:moveTo>
                    <a:pt x="0" y="0"/>
                  </a:moveTo>
                  <a:lnTo>
                    <a:pt x="0" y="0"/>
                  </a:lnTo>
                  <a:cubicBezTo>
                    <a:pt x="20" y="146"/>
                    <a:pt x="250" y="271"/>
                    <a:pt x="521" y="292"/>
                  </a:cubicBezTo>
                  <a:cubicBezTo>
                    <a:pt x="813" y="334"/>
                    <a:pt x="1022" y="230"/>
                    <a:pt x="1022" y="104"/>
                  </a:cubicBezTo>
                  <a:cubicBezTo>
                    <a:pt x="1042" y="397"/>
                    <a:pt x="1042" y="397"/>
                    <a:pt x="1042" y="397"/>
                  </a:cubicBezTo>
                  <a:cubicBezTo>
                    <a:pt x="1042" y="521"/>
                    <a:pt x="813" y="626"/>
                    <a:pt x="542" y="584"/>
                  </a:cubicBezTo>
                  <a:cubicBezTo>
                    <a:pt x="271" y="563"/>
                    <a:pt x="20" y="438"/>
                    <a:pt x="20"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7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086" name="Freeform 1085"/>
            <p:cNvSpPr>
              <a:spLocks noChangeArrowheads="1"/>
            </p:cNvSpPr>
            <p:nvPr/>
          </p:nvSpPr>
          <p:spPr bwMode="auto">
            <a:xfrm>
              <a:off x="5162" y="1056"/>
              <a:ext cx="232" cy="117"/>
            </a:xfrm>
            <a:custGeom>
              <a:avLst/>
              <a:gdLst>
                <a:gd name="T0" fmla="*/ 1022 w 1023"/>
                <a:gd name="T1" fmla="*/ 313 h 522"/>
                <a:gd name="T2" fmla="*/ 1022 w 1023"/>
                <a:gd name="T3" fmla="*/ 313 h 522"/>
                <a:gd name="T4" fmla="*/ 500 w 1023"/>
                <a:gd name="T5" fmla="*/ 21 h 522"/>
                <a:gd name="T6" fmla="*/ 0 w 1023"/>
                <a:gd name="T7" fmla="*/ 208 h 522"/>
                <a:gd name="T8" fmla="*/ 522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67"/>
                    <a:pt x="772" y="42"/>
                    <a:pt x="500" y="21"/>
                  </a:cubicBezTo>
                  <a:cubicBezTo>
                    <a:pt x="209" y="0"/>
                    <a:pt x="0" y="84"/>
                    <a:pt x="0" y="208"/>
                  </a:cubicBezTo>
                  <a:cubicBezTo>
                    <a:pt x="21" y="355"/>
                    <a:pt x="250" y="480"/>
                    <a:pt x="522" y="501"/>
                  </a:cubicBezTo>
                  <a:cubicBezTo>
                    <a:pt x="813" y="521"/>
                    <a:pt x="1022" y="438"/>
                    <a:pt x="1022"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087" name="Freeform 1086"/>
            <p:cNvSpPr>
              <a:spLocks noChangeArrowheads="1"/>
            </p:cNvSpPr>
            <p:nvPr/>
          </p:nvSpPr>
          <p:spPr bwMode="auto">
            <a:xfrm>
              <a:off x="5162" y="1102"/>
              <a:ext cx="236" cy="137"/>
            </a:xfrm>
            <a:custGeom>
              <a:avLst/>
              <a:gdLst>
                <a:gd name="T0" fmla="*/ 0 w 1044"/>
                <a:gd name="T1" fmla="*/ 0 h 607"/>
                <a:gd name="T2" fmla="*/ 0 w 1044"/>
                <a:gd name="T3" fmla="*/ 0 h 607"/>
                <a:gd name="T4" fmla="*/ 522 w 1044"/>
                <a:gd name="T5" fmla="*/ 293 h 607"/>
                <a:gd name="T6" fmla="*/ 1022 w 1044"/>
                <a:gd name="T7" fmla="*/ 105 h 607"/>
                <a:gd name="T8" fmla="*/ 1022 w 1044"/>
                <a:gd name="T9" fmla="*/ 397 h 607"/>
                <a:gd name="T10" fmla="*/ 542 w 1044"/>
                <a:gd name="T11" fmla="*/ 584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7"/>
                    <a:pt x="250" y="272"/>
                    <a:pt x="522" y="293"/>
                  </a:cubicBezTo>
                  <a:cubicBezTo>
                    <a:pt x="813" y="313"/>
                    <a:pt x="1022" y="230"/>
                    <a:pt x="1022" y="105"/>
                  </a:cubicBezTo>
                  <a:cubicBezTo>
                    <a:pt x="1022" y="397"/>
                    <a:pt x="1022" y="397"/>
                    <a:pt x="1022" y="397"/>
                  </a:cubicBezTo>
                  <a:cubicBezTo>
                    <a:pt x="1043" y="522"/>
                    <a:pt x="813" y="606"/>
                    <a:pt x="542" y="584"/>
                  </a:cubicBezTo>
                  <a:cubicBezTo>
                    <a:pt x="250" y="564"/>
                    <a:pt x="21" y="439"/>
                    <a:pt x="21" y="293"/>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7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grpSp>
      <p:grpSp>
        <p:nvGrpSpPr>
          <p:cNvPr id="985" name="Group 204"/>
          <p:cNvGrpSpPr>
            <a:grpSpLocks/>
          </p:cNvGrpSpPr>
          <p:nvPr/>
        </p:nvGrpSpPr>
        <p:grpSpPr bwMode="auto">
          <a:xfrm>
            <a:off x="5483792" y="2560151"/>
            <a:ext cx="1214007" cy="884619"/>
            <a:chOff x="3658" y="852"/>
            <a:chExt cx="1986" cy="1447"/>
          </a:xfrm>
        </p:grpSpPr>
        <p:sp>
          <p:nvSpPr>
            <p:cNvPr id="1050" name="Freeform 1049"/>
            <p:cNvSpPr>
              <a:spLocks noChangeArrowheads="1"/>
            </p:cNvSpPr>
            <p:nvPr/>
          </p:nvSpPr>
          <p:spPr bwMode="auto">
            <a:xfrm>
              <a:off x="3658" y="1419"/>
              <a:ext cx="662" cy="880"/>
            </a:xfrm>
            <a:custGeom>
              <a:avLst/>
              <a:gdLst>
                <a:gd name="T0" fmla="*/ 2921 w 2922"/>
                <a:gd name="T1" fmla="*/ 3879 h 3880"/>
                <a:gd name="T2" fmla="*/ 0 w 2922"/>
                <a:gd name="T3" fmla="*/ 2629 h 3880"/>
                <a:gd name="T4" fmla="*/ 0 w 2922"/>
                <a:gd name="T5" fmla="*/ 0 h 3880"/>
                <a:gd name="T6" fmla="*/ 2921 w 2922"/>
                <a:gd name="T7" fmla="*/ 1251 h 3880"/>
                <a:gd name="T8" fmla="*/ 2921 w 2922"/>
                <a:gd name="T9" fmla="*/ 3879 h 3880"/>
              </a:gdLst>
              <a:ahLst/>
              <a:cxnLst>
                <a:cxn ang="0">
                  <a:pos x="T0" y="T1"/>
                </a:cxn>
                <a:cxn ang="0">
                  <a:pos x="T2" y="T3"/>
                </a:cxn>
                <a:cxn ang="0">
                  <a:pos x="T4" y="T5"/>
                </a:cxn>
                <a:cxn ang="0">
                  <a:pos x="T6" y="T7"/>
                </a:cxn>
                <a:cxn ang="0">
                  <a:pos x="T8" y="T9"/>
                </a:cxn>
              </a:cxnLst>
              <a:rect l="0" t="0" r="r" b="b"/>
              <a:pathLst>
                <a:path w="2922" h="3880">
                  <a:moveTo>
                    <a:pt x="2921" y="3879"/>
                  </a:moveTo>
                  <a:lnTo>
                    <a:pt x="0" y="2629"/>
                  </a:lnTo>
                  <a:lnTo>
                    <a:pt x="0" y="0"/>
                  </a:lnTo>
                  <a:lnTo>
                    <a:pt x="2921" y="1251"/>
                  </a:lnTo>
                  <a:lnTo>
                    <a:pt x="2921" y="3879"/>
                  </a:lnTo>
                </a:path>
              </a:pathLst>
            </a:custGeom>
            <a:gradFill flip="none" rotWithShape="1">
              <a:gsLst>
                <a:gs pos="0">
                  <a:schemeClr val="accent4">
                    <a:lumMod val="40000"/>
                    <a:lumOff val="60000"/>
                  </a:schemeClr>
                </a:gs>
                <a:gs pos="46000">
                  <a:schemeClr val="accent4">
                    <a:lumMod val="95000"/>
                    <a:lumOff val="5000"/>
                  </a:schemeClr>
                </a:gs>
                <a:gs pos="100000">
                  <a:schemeClr val="accent4">
                    <a:lumMod val="60000"/>
                  </a:schemeClr>
                </a:gs>
              </a:gsLst>
              <a:path path="circle">
                <a:fillToRect l="50000" t="130000" r="50000" b="-3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051" name="Freeform 1050"/>
            <p:cNvSpPr>
              <a:spLocks noChangeArrowheads="1"/>
            </p:cNvSpPr>
            <p:nvPr/>
          </p:nvSpPr>
          <p:spPr bwMode="auto">
            <a:xfrm>
              <a:off x="4320" y="1133"/>
              <a:ext cx="1324" cy="1166"/>
            </a:xfrm>
            <a:custGeom>
              <a:avLst/>
              <a:gdLst>
                <a:gd name="T0" fmla="*/ 2920 w 5842"/>
                <a:gd name="T1" fmla="*/ 1272 h 5152"/>
                <a:gd name="T2" fmla="*/ 0 w 5842"/>
                <a:gd name="T3" fmla="*/ 2523 h 5152"/>
                <a:gd name="T4" fmla="*/ 0 w 5842"/>
                <a:gd name="T5" fmla="*/ 5151 h 5152"/>
                <a:gd name="T6" fmla="*/ 2920 w 5842"/>
                <a:gd name="T7" fmla="*/ 3901 h 5152"/>
                <a:gd name="T8" fmla="*/ 5841 w 5842"/>
                <a:gd name="T9" fmla="*/ 2649 h 5152"/>
                <a:gd name="T10" fmla="*/ 5841 w 5842"/>
                <a:gd name="T11" fmla="*/ 0 h 5152"/>
                <a:gd name="T12" fmla="*/ 2920 w 5842"/>
                <a:gd name="T13" fmla="*/ 1272 h 5152"/>
              </a:gdLst>
              <a:ahLst/>
              <a:cxnLst>
                <a:cxn ang="0">
                  <a:pos x="T0" y="T1"/>
                </a:cxn>
                <a:cxn ang="0">
                  <a:pos x="T2" y="T3"/>
                </a:cxn>
                <a:cxn ang="0">
                  <a:pos x="T4" y="T5"/>
                </a:cxn>
                <a:cxn ang="0">
                  <a:pos x="T6" y="T7"/>
                </a:cxn>
                <a:cxn ang="0">
                  <a:pos x="T8" y="T9"/>
                </a:cxn>
                <a:cxn ang="0">
                  <a:pos x="T10" y="T11"/>
                </a:cxn>
                <a:cxn ang="0">
                  <a:pos x="T12" y="T13"/>
                </a:cxn>
              </a:cxnLst>
              <a:rect l="0" t="0" r="r" b="b"/>
              <a:pathLst>
                <a:path w="5842" h="5152">
                  <a:moveTo>
                    <a:pt x="2920" y="1272"/>
                  </a:moveTo>
                  <a:lnTo>
                    <a:pt x="0" y="2523"/>
                  </a:lnTo>
                  <a:lnTo>
                    <a:pt x="0" y="5151"/>
                  </a:lnTo>
                  <a:lnTo>
                    <a:pt x="2920" y="3901"/>
                  </a:lnTo>
                  <a:lnTo>
                    <a:pt x="5841" y="2649"/>
                  </a:lnTo>
                  <a:lnTo>
                    <a:pt x="5841" y="0"/>
                  </a:lnTo>
                  <a:lnTo>
                    <a:pt x="2920" y="1272"/>
                  </a:lnTo>
                </a:path>
              </a:pathLst>
            </a:custGeom>
            <a:gradFill flip="none" rotWithShape="1">
              <a:gsLst>
                <a:gs pos="0">
                  <a:schemeClr val="accent4">
                    <a:lumMod val="89000"/>
                  </a:schemeClr>
                </a:gs>
                <a:gs pos="23000">
                  <a:schemeClr val="accent4">
                    <a:lumMod val="89000"/>
                  </a:schemeClr>
                </a:gs>
                <a:gs pos="69000">
                  <a:schemeClr val="accent4">
                    <a:lumMod val="75000"/>
                  </a:schemeClr>
                </a:gs>
                <a:gs pos="97000">
                  <a:schemeClr val="accent4">
                    <a:lumMod val="70000"/>
                  </a:schemeClr>
                </a:gs>
              </a:gsLst>
              <a:path path="circle">
                <a:fillToRect l="50000" t="50000" r="50000" b="5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052" name="Freeform 1051"/>
            <p:cNvSpPr>
              <a:spLocks noChangeArrowheads="1"/>
            </p:cNvSpPr>
            <p:nvPr/>
          </p:nvSpPr>
          <p:spPr bwMode="auto">
            <a:xfrm>
              <a:off x="3658" y="852"/>
              <a:ext cx="1986" cy="856"/>
            </a:xfrm>
            <a:custGeom>
              <a:avLst/>
              <a:gdLst>
                <a:gd name="T0" fmla="*/ 5841 w 8763"/>
                <a:gd name="T1" fmla="*/ 0 h 3776"/>
                <a:gd name="T2" fmla="*/ 2921 w 8763"/>
                <a:gd name="T3" fmla="*/ 1252 h 3776"/>
                <a:gd name="T4" fmla="*/ 0 w 8763"/>
                <a:gd name="T5" fmla="*/ 2524 h 3776"/>
                <a:gd name="T6" fmla="*/ 2921 w 8763"/>
                <a:gd name="T7" fmla="*/ 3775 h 3776"/>
                <a:gd name="T8" fmla="*/ 5841 w 8763"/>
                <a:gd name="T9" fmla="*/ 2524 h 3776"/>
                <a:gd name="T10" fmla="*/ 8762 w 8763"/>
                <a:gd name="T11" fmla="*/ 1252 h 3776"/>
                <a:gd name="T12" fmla="*/ 5841 w 8763"/>
                <a:gd name="T13" fmla="*/ 0 h 3776"/>
              </a:gdLst>
              <a:ahLst/>
              <a:cxnLst>
                <a:cxn ang="0">
                  <a:pos x="T0" y="T1"/>
                </a:cxn>
                <a:cxn ang="0">
                  <a:pos x="T2" y="T3"/>
                </a:cxn>
                <a:cxn ang="0">
                  <a:pos x="T4" y="T5"/>
                </a:cxn>
                <a:cxn ang="0">
                  <a:pos x="T6" y="T7"/>
                </a:cxn>
                <a:cxn ang="0">
                  <a:pos x="T8" y="T9"/>
                </a:cxn>
                <a:cxn ang="0">
                  <a:pos x="T10" y="T11"/>
                </a:cxn>
                <a:cxn ang="0">
                  <a:pos x="T12" y="T13"/>
                </a:cxn>
              </a:cxnLst>
              <a:rect l="0" t="0" r="r" b="b"/>
              <a:pathLst>
                <a:path w="8763" h="3776">
                  <a:moveTo>
                    <a:pt x="5841" y="0"/>
                  </a:moveTo>
                  <a:lnTo>
                    <a:pt x="2921" y="1252"/>
                  </a:lnTo>
                  <a:lnTo>
                    <a:pt x="0" y="2524"/>
                  </a:lnTo>
                  <a:lnTo>
                    <a:pt x="2921" y="3775"/>
                  </a:lnTo>
                  <a:lnTo>
                    <a:pt x="5841" y="2524"/>
                  </a:lnTo>
                  <a:lnTo>
                    <a:pt x="8762" y="1252"/>
                  </a:lnTo>
                  <a:lnTo>
                    <a:pt x="5841" y="0"/>
                  </a:lnTo>
                </a:path>
              </a:pathLst>
            </a:custGeom>
            <a:gradFill flip="none" rotWithShape="1">
              <a:gsLst>
                <a:gs pos="0">
                  <a:schemeClr val="accent4">
                    <a:lumMod val="0"/>
                    <a:lumOff val="100000"/>
                  </a:schemeClr>
                </a:gs>
                <a:gs pos="35000">
                  <a:schemeClr val="accent4">
                    <a:lumMod val="0"/>
                    <a:lumOff val="100000"/>
                  </a:schemeClr>
                </a:gs>
                <a:gs pos="100000">
                  <a:schemeClr val="accent4">
                    <a:lumMod val="100000"/>
                  </a:schemeClr>
                </a:gs>
              </a:gsLst>
              <a:path path="circle">
                <a:fillToRect l="50000" t="-80000" r="50000" b="18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053" name="Freeform 1052"/>
            <p:cNvSpPr>
              <a:spLocks noChangeArrowheads="1"/>
            </p:cNvSpPr>
            <p:nvPr/>
          </p:nvSpPr>
          <p:spPr bwMode="auto">
            <a:xfrm>
              <a:off x="3872" y="1246"/>
              <a:ext cx="234" cy="121"/>
            </a:xfrm>
            <a:custGeom>
              <a:avLst/>
              <a:gdLst>
                <a:gd name="T0" fmla="*/ 1022 w 1044"/>
                <a:gd name="T1" fmla="*/ 333 h 543"/>
                <a:gd name="T2" fmla="*/ 1022 w 1044"/>
                <a:gd name="T3" fmla="*/ 333 h 543"/>
                <a:gd name="T4" fmla="*/ 500 w 1044"/>
                <a:gd name="T5" fmla="*/ 41 h 543"/>
                <a:gd name="T6" fmla="*/ 20 w 1044"/>
                <a:gd name="T7" fmla="*/ 229 h 543"/>
                <a:gd name="T8" fmla="*/ 542 w 1044"/>
                <a:gd name="T9" fmla="*/ 521 h 543"/>
                <a:gd name="T10" fmla="*/ 1022 w 1044"/>
                <a:gd name="T11" fmla="*/ 333 h 543"/>
              </a:gdLst>
              <a:ahLst/>
              <a:cxnLst>
                <a:cxn ang="0">
                  <a:pos x="T0" y="T1"/>
                </a:cxn>
                <a:cxn ang="0">
                  <a:pos x="T2" y="T3"/>
                </a:cxn>
                <a:cxn ang="0">
                  <a:pos x="T4" y="T5"/>
                </a:cxn>
                <a:cxn ang="0">
                  <a:pos x="T6" y="T7"/>
                </a:cxn>
                <a:cxn ang="0">
                  <a:pos x="T8" y="T9"/>
                </a:cxn>
                <a:cxn ang="0">
                  <a:pos x="T10" y="T11"/>
                </a:cxn>
              </a:cxnLst>
              <a:rect l="0" t="0" r="r" b="b"/>
              <a:pathLst>
                <a:path w="1044" h="543">
                  <a:moveTo>
                    <a:pt x="1022" y="333"/>
                  </a:moveTo>
                  <a:lnTo>
                    <a:pt x="1022" y="333"/>
                  </a:lnTo>
                  <a:cubicBezTo>
                    <a:pt x="1022" y="187"/>
                    <a:pt x="793" y="62"/>
                    <a:pt x="500" y="41"/>
                  </a:cubicBezTo>
                  <a:cubicBezTo>
                    <a:pt x="229" y="0"/>
                    <a:pt x="0" y="104"/>
                    <a:pt x="20" y="229"/>
                  </a:cubicBezTo>
                  <a:cubicBezTo>
                    <a:pt x="20" y="354"/>
                    <a:pt x="250" y="479"/>
                    <a:pt x="542" y="521"/>
                  </a:cubicBezTo>
                  <a:cubicBezTo>
                    <a:pt x="813" y="542"/>
                    <a:pt x="1043" y="458"/>
                    <a:pt x="1022" y="33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054" name="Freeform 1053"/>
            <p:cNvSpPr>
              <a:spLocks noChangeArrowheads="1"/>
            </p:cNvSpPr>
            <p:nvPr/>
          </p:nvSpPr>
          <p:spPr bwMode="auto">
            <a:xfrm>
              <a:off x="3876" y="1298"/>
              <a:ext cx="230" cy="135"/>
            </a:xfrm>
            <a:custGeom>
              <a:avLst/>
              <a:gdLst>
                <a:gd name="T0" fmla="*/ 0 w 1024"/>
                <a:gd name="T1" fmla="*/ 0 h 606"/>
                <a:gd name="T2" fmla="*/ 0 w 1024"/>
                <a:gd name="T3" fmla="*/ 0 h 606"/>
                <a:gd name="T4" fmla="*/ 522 w 1024"/>
                <a:gd name="T5" fmla="*/ 292 h 606"/>
                <a:gd name="T6" fmla="*/ 1002 w 1024"/>
                <a:gd name="T7" fmla="*/ 104 h 606"/>
                <a:gd name="T8" fmla="*/ 1023 w 1024"/>
                <a:gd name="T9" fmla="*/ 396 h 606"/>
                <a:gd name="T10" fmla="*/ 522 w 1024"/>
                <a:gd name="T11" fmla="*/ 584 h 606"/>
                <a:gd name="T12" fmla="*/ 0 w 1024"/>
                <a:gd name="T13" fmla="*/ 292 h 606"/>
                <a:gd name="T14" fmla="*/ 0 w 102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4" h="606">
                  <a:moveTo>
                    <a:pt x="0" y="0"/>
                  </a:moveTo>
                  <a:lnTo>
                    <a:pt x="0" y="0"/>
                  </a:lnTo>
                  <a:cubicBezTo>
                    <a:pt x="0" y="125"/>
                    <a:pt x="230" y="250"/>
                    <a:pt x="522" y="292"/>
                  </a:cubicBezTo>
                  <a:cubicBezTo>
                    <a:pt x="793" y="313"/>
                    <a:pt x="1023" y="229"/>
                    <a:pt x="1002" y="104"/>
                  </a:cubicBezTo>
                  <a:cubicBezTo>
                    <a:pt x="1023" y="396"/>
                    <a:pt x="1023" y="396"/>
                    <a:pt x="1023" y="396"/>
                  </a:cubicBezTo>
                  <a:cubicBezTo>
                    <a:pt x="1023" y="521"/>
                    <a:pt x="814" y="605"/>
                    <a:pt x="522" y="584"/>
                  </a:cubicBezTo>
                  <a:cubicBezTo>
                    <a:pt x="251" y="563"/>
                    <a:pt x="22" y="417"/>
                    <a:pt x="0"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7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055" name="Freeform 1054"/>
            <p:cNvSpPr>
              <a:spLocks noChangeArrowheads="1"/>
            </p:cNvSpPr>
            <p:nvPr/>
          </p:nvSpPr>
          <p:spPr bwMode="auto">
            <a:xfrm>
              <a:off x="4225" y="1423"/>
              <a:ext cx="236" cy="123"/>
            </a:xfrm>
            <a:custGeom>
              <a:avLst/>
              <a:gdLst>
                <a:gd name="T0" fmla="*/ 1022 w 1044"/>
                <a:gd name="T1" fmla="*/ 313 h 544"/>
                <a:gd name="T2" fmla="*/ 1022 w 1044"/>
                <a:gd name="T3" fmla="*/ 313 h 544"/>
                <a:gd name="T4" fmla="*/ 501 w 1044"/>
                <a:gd name="T5" fmla="*/ 21 h 544"/>
                <a:gd name="T6" fmla="*/ 21 w 1044"/>
                <a:gd name="T7" fmla="*/ 230 h 544"/>
                <a:gd name="T8" fmla="*/ 542 w 1044"/>
                <a:gd name="T9" fmla="*/ 522 h 544"/>
                <a:gd name="T10" fmla="*/ 1022 w 1044"/>
                <a:gd name="T11" fmla="*/ 313 h 544"/>
              </a:gdLst>
              <a:ahLst/>
              <a:cxnLst>
                <a:cxn ang="0">
                  <a:pos x="T0" y="T1"/>
                </a:cxn>
                <a:cxn ang="0">
                  <a:pos x="T2" y="T3"/>
                </a:cxn>
                <a:cxn ang="0">
                  <a:pos x="T4" y="T5"/>
                </a:cxn>
                <a:cxn ang="0">
                  <a:pos x="T6" y="T7"/>
                </a:cxn>
                <a:cxn ang="0">
                  <a:pos x="T8" y="T9"/>
                </a:cxn>
                <a:cxn ang="0">
                  <a:pos x="T10" y="T11"/>
                </a:cxn>
              </a:cxnLst>
              <a:rect l="0" t="0" r="r" b="b"/>
              <a:pathLst>
                <a:path w="1044" h="544">
                  <a:moveTo>
                    <a:pt x="1022" y="313"/>
                  </a:moveTo>
                  <a:lnTo>
                    <a:pt x="1022" y="313"/>
                  </a:lnTo>
                  <a:cubicBezTo>
                    <a:pt x="1022" y="188"/>
                    <a:pt x="793" y="63"/>
                    <a:pt x="501" y="21"/>
                  </a:cubicBezTo>
                  <a:cubicBezTo>
                    <a:pt x="230" y="0"/>
                    <a:pt x="0" y="83"/>
                    <a:pt x="21" y="230"/>
                  </a:cubicBezTo>
                  <a:cubicBezTo>
                    <a:pt x="21" y="355"/>
                    <a:pt x="251" y="480"/>
                    <a:pt x="542" y="522"/>
                  </a:cubicBezTo>
                  <a:cubicBezTo>
                    <a:pt x="814" y="543"/>
                    <a:pt x="1043" y="459"/>
                    <a:pt x="1022"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056" name="Freeform 1055"/>
            <p:cNvSpPr>
              <a:spLocks noChangeArrowheads="1"/>
            </p:cNvSpPr>
            <p:nvPr/>
          </p:nvSpPr>
          <p:spPr bwMode="auto">
            <a:xfrm>
              <a:off x="4229" y="1478"/>
              <a:ext cx="232" cy="135"/>
            </a:xfrm>
            <a:custGeom>
              <a:avLst/>
              <a:gdLst>
                <a:gd name="T0" fmla="*/ 0 w 1023"/>
                <a:gd name="T1" fmla="*/ 0 h 605"/>
                <a:gd name="T2" fmla="*/ 0 w 1023"/>
                <a:gd name="T3" fmla="*/ 0 h 605"/>
                <a:gd name="T4" fmla="*/ 521 w 1023"/>
                <a:gd name="T5" fmla="*/ 292 h 605"/>
                <a:gd name="T6" fmla="*/ 1001 w 1023"/>
                <a:gd name="T7" fmla="*/ 83 h 605"/>
                <a:gd name="T8" fmla="*/ 1022 w 1023"/>
                <a:gd name="T9" fmla="*/ 375 h 605"/>
                <a:gd name="T10" fmla="*/ 521 w 1023"/>
                <a:gd name="T11" fmla="*/ 584 h 605"/>
                <a:gd name="T12" fmla="*/ 0 w 1023"/>
                <a:gd name="T13" fmla="*/ 292 h 605"/>
                <a:gd name="T14" fmla="*/ 0 w 1023"/>
                <a:gd name="T15" fmla="*/ 0 h 6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3" h="605">
                  <a:moveTo>
                    <a:pt x="0" y="0"/>
                  </a:moveTo>
                  <a:lnTo>
                    <a:pt x="0" y="0"/>
                  </a:lnTo>
                  <a:cubicBezTo>
                    <a:pt x="0" y="125"/>
                    <a:pt x="230" y="250"/>
                    <a:pt x="521" y="292"/>
                  </a:cubicBezTo>
                  <a:cubicBezTo>
                    <a:pt x="793" y="313"/>
                    <a:pt x="1022" y="229"/>
                    <a:pt x="1001" y="83"/>
                  </a:cubicBezTo>
                  <a:cubicBezTo>
                    <a:pt x="1022" y="375"/>
                    <a:pt x="1022" y="375"/>
                    <a:pt x="1022" y="375"/>
                  </a:cubicBezTo>
                  <a:cubicBezTo>
                    <a:pt x="1022" y="521"/>
                    <a:pt x="814" y="604"/>
                    <a:pt x="521" y="584"/>
                  </a:cubicBezTo>
                  <a:cubicBezTo>
                    <a:pt x="250" y="542"/>
                    <a:pt x="21" y="417"/>
                    <a:pt x="0"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7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057" name="Freeform 1056"/>
            <p:cNvSpPr>
              <a:spLocks noChangeArrowheads="1"/>
            </p:cNvSpPr>
            <p:nvPr/>
          </p:nvSpPr>
          <p:spPr bwMode="auto">
            <a:xfrm>
              <a:off x="4183" y="1122"/>
              <a:ext cx="232" cy="121"/>
            </a:xfrm>
            <a:custGeom>
              <a:avLst/>
              <a:gdLst>
                <a:gd name="T0" fmla="*/ 1022 w 1023"/>
                <a:gd name="T1" fmla="*/ 313 h 544"/>
                <a:gd name="T2" fmla="*/ 1022 w 1023"/>
                <a:gd name="T3" fmla="*/ 313 h 544"/>
                <a:gd name="T4" fmla="*/ 501 w 1023"/>
                <a:gd name="T5" fmla="*/ 21 h 544"/>
                <a:gd name="T6" fmla="*/ 0 w 1023"/>
                <a:gd name="T7" fmla="*/ 229 h 544"/>
                <a:gd name="T8" fmla="*/ 521 w 1023"/>
                <a:gd name="T9" fmla="*/ 500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1"/>
                  </a:cubicBezTo>
                  <a:cubicBezTo>
                    <a:pt x="208" y="0"/>
                    <a:pt x="0" y="83"/>
                    <a:pt x="0" y="229"/>
                  </a:cubicBezTo>
                  <a:cubicBezTo>
                    <a:pt x="0" y="355"/>
                    <a:pt x="250" y="480"/>
                    <a:pt x="521" y="500"/>
                  </a:cubicBezTo>
                  <a:cubicBezTo>
                    <a:pt x="813" y="543"/>
                    <a:pt x="1022" y="459"/>
                    <a:pt x="1022"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058" name="Freeform 1057"/>
            <p:cNvSpPr>
              <a:spLocks noChangeArrowheads="1"/>
            </p:cNvSpPr>
            <p:nvPr/>
          </p:nvSpPr>
          <p:spPr bwMode="auto">
            <a:xfrm>
              <a:off x="4183" y="1175"/>
              <a:ext cx="236" cy="135"/>
            </a:xfrm>
            <a:custGeom>
              <a:avLst/>
              <a:gdLst>
                <a:gd name="T0" fmla="*/ 0 w 1044"/>
                <a:gd name="T1" fmla="*/ 0 h 606"/>
                <a:gd name="T2" fmla="*/ 0 w 1044"/>
                <a:gd name="T3" fmla="*/ 0 h 606"/>
                <a:gd name="T4" fmla="*/ 521 w 1044"/>
                <a:gd name="T5" fmla="*/ 271 h 606"/>
                <a:gd name="T6" fmla="*/ 1022 w 1044"/>
                <a:gd name="T7" fmla="*/ 84 h 606"/>
                <a:gd name="T8" fmla="*/ 1022 w 1044"/>
                <a:gd name="T9" fmla="*/ 376 h 606"/>
                <a:gd name="T10" fmla="*/ 542 w 1044"/>
                <a:gd name="T11" fmla="*/ 564 h 606"/>
                <a:gd name="T12" fmla="*/ 21 w 1044"/>
                <a:gd name="T13" fmla="*/ 293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0" y="126"/>
                    <a:pt x="250" y="251"/>
                    <a:pt x="521" y="271"/>
                  </a:cubicBezTo>
                  <a:cubicBezTo>
                    <a:pt x="813" y="314"/>
                    <a:pt x="1022" y="230"/>
                    <a:pt x="1022" y="84"/>
                  </a:cubicBezTo>
                  <a:cubicBezTo>
                    <a:pt x="1022" y="376"/>
                    <a:pt x="1022" y="376"/>
                    <a:pt x="1022" y="376"/>
                  </a:cubicBezTo>
                  <a:cubicBezTo>
                    <a:pt x="1043" y="522"/>
                    <a:pt x="813" y="605"/>
                    <a:pt x="542" y="564"/>
                  </a:cubicBezTo>
                  <a:cubicBezTo>
                    <a:pt x="250" y="543"/>
                    <a:pt x="21" y="418"/>
                    <a:pt x="21" y="293"/>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7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059" name="Freeform 1058"/>
            <p:cNvSpPr>
              <a:spLocks noChangeArrowheads="1"/>
            </p:cNvSpPr>
            <p:nvPr/>
          </p:nvSpPr>
          <p:spPr bwMode="auto">
            <a:xfrm>
              <a:off x="4534" y="1300"/>
              <a:ext cx="234" cy="117"/>
            </a:xfrm>
            <a:custGeom>
              <a:avLst/>
              <a:gdLst>
                <a:gd name="T0" fmla="*/ 1044 w 1045"/>
                <a:gd name="T1" fmla="*/ 313 h 522"/>
                <a:gd name="T2" fmla="*/ 1044 w 1045"/>
                <a:gd name="T3" fmla="*/ 313 h 522"/>
                <a:gd name="T4" fmla="*/ 501 w 1045"/>
                <a:gd name="T5" fmla="*/ 21 h 522"/>
                <a:gd name="T6" fmla="*/ 21 w 1045"/>
                <a:gd name="T7" fmla="*/ 208 h 522"/>
                <a:gd name="T8" fmla="*/ 543 w 1045"/>
                <a:gd name="T9" fmla="*/ 500 h 522"/>
                <a:gd name="T10" fmla="*/ 1044 w 1045"/>
                <a:gd name="T11" fmla="*/ 313 h 522"/>
              </a:gdLst>
              <a:ahLst/>
              <a:cxnLst>
                <a:cxn ang="0">
                  <a:pos x="T0" y="T1"/>
                </a:cxn>
                <a:cxn ang="0">
                  <a:pos x="T2" y="T3"/>
                </a:cxn>
                <a:cxn ang="0">
                  <a:pos x="T4" y="T5"/>
                </a:cxn>
                <a:cxn ang="0">
                  <a:pos x="T6" y="T7"/>
                </a:cxn>
                <a:cxn ang="0">
                  <a:pos x="T8" y="T9"/>
                </a:cxn>
                <a:cxn ang="0">
                  <a:pos x="T10" y="T11"/>
                </a:cxn>
              </a:cxnLst>
              <a:rect l="0" t="0" r="r" b="b"/>
              <a:pathLst>
                <a:path w="1045" h="522">
                  <a:moveTo>
                    <a:pt x="1044" y="313"/>
                  </a:moveTo>
                  <a:lnTo>
                    <a:pt x="1044" y="313"/>
                  </a:lnTo>
                  <a:cubicBezTo>
                    <a:pt x="1022" y="187"/>
                    <a:pt x="793" y="41"/>
                    <a:pt x="501" y="21"/>
                  </a:cubicBezTo>
                  <a:cubicBezTo>
                    <a:pt x="230" y="0"/>
                    <a:pt x="0" y="83"/>
                    <a:pt x="21" y="208"/>
                  </a:cubicBezTo>
                  <a:cubicBezTo>
                    <a:pt x="21" y="354"/>
                    <a:pt x="271" y="480"/>
                    <a:pt x="543" y="500"/>
                  </a:cubicBezTo>
                  <a:cubicBezTo>
                    <a:pt x="814" y="521"/>
                    <a:pt x="1044" y="438"/>
                    <a:pt x="1044"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060" name="Freeform 1059"/>
            <p:cNvSpPr>
              <a:spLocks noChangeArrowheads="1"/>
            </p:cNvSpPr>
            <p:nvPr/>
          </p:nvSpPr>
          <p:spPr bwMode="auto">
            <a:xfrm>
              <a:off x="4538" y="1348"/>
              <a:ext cx="236" cy="137"/>
            </a:xfrm>
            <a:custGeom>
              <a:avLst/>
              <a:gdLst>
                <a:gd name="T0" fmla="*/ 0 w 1044"/>
                <a:gd name="T1" fmla="*/ 0 h 607"/>
                <a:gd name="T2" fmla="*/ 0 w 1044"/>
                <a:gd name="T3" fmla="*/ 0 h 607"/>
                <a:gd name="T4" fmla="*/ 522 w 1044"/>
                <a:gd name="T5" fmla="*/ 292 h 607"/>
                <a:gd name="T6" fmla="*/ 1023 w 1044"/>
                <a:gd name="T7" fmla="*/ 105 h 607"/>
                <a:gd name="T8" fmla="*/ 1023 w 1044"/>
                <a:gd name="T9" fmla="*/ 397 h 607"/>
                <a:gd name="T10" fmla="*/ 543 w 1044"/>
                <a:gd name="T11" fmla="*/ 584 h 607"/>
                <a:gd name="T12" fmla="*/ 0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6"/>
                    <a:pt x="250" y="272"/>
                    <a:pt x="522" y="292"/>
                  </a:cubicBezTo>
                  <a:cubicBezTo>
                    <a:pt x="793" y="313"/>
                    <a:pt x="1023" y="230"/>
                    <a:pt x="1023" y="105"/>
                  </a:cubicBezTo>
                  <a:cubicBezTo>
                    <a:pt x="1023" y="397"/>
                    <a:pt x="1023" y="397"/>
                    <a:pt x="1023" y="397"/>
                  </a:cubicBezTo>
                  <a:cubicBezTo>
                    <a:pt x="1043" y="522"/>
                    <a:pt x="814" y="606"/>
                    <a:pt x="543" y="584"/>
                  </a:cubicBezTo>
                  <a:cubicBezTo>
                    <a:pt x="250" y="564"/>
                    <a:pt x="21" y="439"/>
                    <a:pt x="0"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7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061" name="Freeform 1060"/>
            <p:cNvSpPr>
              <a:spLocks noChangeArrowheads="1"/>
            </p:cNvSpPr>
            <p:nvPr/>
          </p:nvSpPr>
          <p:spPr bwMode="auto">
            <a:xfrm>
              <a:off x="4500" y="999"/>
              <a:ext cx="236" cy="117"/>
            </a:xfrm>
            <a:custGeom>
              <a:avLst/>
              <a:gdLst>
                <a:gd name="T0" fmla="*/ 1023 w 1044"/>
                <a:gd name="T1" fmla="*/ 313 h 522"/>
                <a:gd name="T2" fmla="*/ 1023 w 1044"/>
                <a:gd name="T3" fmla="*/ 313 h 522"/>
                <a:gd name="T4" fmla="*/ 501 w 1044"/>
                <a:gd name="T5" fmla="*/ 21 h 522"/>
                <a:gd name="T6" fmla="*/ 0 w 1044"/>
                <a:gd name="T7" fmla="*/ 208 h 522"/>
                <a:gd name="T8" fmla="*/ 543 w 1044"/>
                <a:gd name="T9" fmla="*/ 500 h 522"/>
                <a:gd name="T10" fmla="*/ 1023 w 1044"/>
                <a:gd name="T11" fmla="*/ 313 h 522"/>
              </a:gdLst>
              <a:ahLst/>
              <a:cxnLst>
                <a:cxn ang="0">
                  <a:pos x="T0" y="T1"/>
                </a:cxn>
                <a:cxn ang="0">
                  <a:pos x="T2" y="T3"/>
                </a:cxn>
                <a:cxn ang="0">
                  <a:pos x="T4" y="T5"/>
                </a:cxn>
                <a:cxn ang="0">
                  <a:pos x="T6" y="T7"/>
                </a:cxn>
                <a:cxn ang="0">
                  <a:pos x="T8" y="T9"/>
                </a:cxn>
                <a:cxn ang="0">
                  <a:pos x="T10" y="T11"/>
                </a:cxn>
              </a:cxnLst>
              <a:rect l="0" t="0" r="r" b="b"/>
              <a:pathLst>
                <a:path w="1044" h="522">
                  <a:moveTo>
                    <a:pt x="1023" y="313"/>
                  </a:moveTo>
                  <a:lnTo>
                    <a:pt x="1023" y="313"/>
                  </a:lnTo>
                  <a:cubicBezTo>
                    <a:pt x="1023" y="167"/>
                    <a:pt x="772" y="41"/>
                    <a:pt x="501" y="21"/>
                  </a:cubicBezTo>
                  <a:cubicBezTo>
                    <a:pt x="230" y="0"/>
                    <a:pt x="0" y="83"/>
                    <a:pt x="0" y="208"/>
                  </a:cubicBezTo>
                  <a:cubicBezTo>
                    <a:pt x="21" y="354"/>
                    <a:pt x="250" y="480"/>
                    <a:pt x="543" y="500"/>
                  </a:cubicBezTo>
                  <a:cubicBezTo>
                    <a:pt x="814" y="521"/>
                    <a:pt x="1043" y="438"/>
                    <a:pt x="1023"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062" name="Freeform 1061"/>
            <p:cNvSpPr>
              <a:spLocks noChangeArrowheads="1"/>
            </p:cNvSpPr>
            <p:nvPr/>
          </p:nvSpPr>
          <p:spPr bwMode="auto">
            <a:xfrm>
              <a:off x="4500" y="1046"/>
              <a:ext cx="236" cy="137"/>
            </a:xfrm>
            <a:custGeom>
              <a:avLst/>
              <a:gdLst>
                <a:gd name="T0" fmla="*/ 0 w 1044"/>
                <a:gd name="T1" fmla="*/ 0 h 607"/>
                <a:gd name="T2" fmla="*/ 0 w 1044"/>
                <a:gd name="T3" fmla="*/ 0 h 607"/>
                <a:gd name="T4" fmla="*/ 543 w 1044"/>
                <a:gd name="T5" fmla="*/ 292 h 607"/>
                <a:gd name="T6" fmla="*/ 1023 w 1044"/>
                <a:gd name="T7" fmla="*/ 105 h 607"/>
                <a:gd name="T8" fmla="*/ 1043 w 1044"/>
                <a:gd name="T9" fmla="*/ 397 h 607"/>
                <a:gd name="T10" fmla="*/ 543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0" y="272"/>
                    <a:pt x="543" y="292"/>
                  </a:cubicBezTo>
                  <a:cubicBezTo>
                    <a:pt x="814" y="313"/>
                    <a:pt x="1043" y="230"/>
                    <a:pt x="1023" y="105"/>
                  </a:cubicBezTo>
                  <a:cubicBezTo>
                    <a:pt x="1043" y="397"/>
                    <a:pt x="1043" y="397"/>
                    <a:pt x="1043" y="397"/>
                  </a:cubicBezTo>
                  <a:cubicBezTo>
                    <a:pt x="1043" y="522"/>
                    <a:pt x="835" y="606"/>
                    <a:pt x="543" y="584"/>
                  </a:cubicBezTo>
                  <a:cubicBezTo>
                    <a:pt x="272" y="563"/>
                    <a:pt x="21" y="439"/>
                    <a:pt x="21"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7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063" name="Freeform 1062"/>
            <p:cNvSpPr>
              <a:spLocks noChangeArrowheads="1"/>
            </p:cNvSpPr>
            <p:nvPr/>
          </p:nvSpPr>
          <p:spPr bwMode="auto">
            <a:xfrm>
              <a:off x="4855" y="1175"/>
              <a:ext cx="232" cy="121"/>
            </a:xfrm>
            <a:custGeom>
              <a:avLst/>
              <a:gdLst>
                <a:gd name="T0" fmla="*/ 1022 w 1023"/>
                <a:gd name="T1" fmla="*/ 314 h 544"/>
                <a:gd name="T2" fmla="*/ 1022 w 1023"/>
                <a:gd name="T3" fmla="*/ 314 h 544"/>
                <a:gd name="T4" fmla="*/ 501 w 1023"/>
                <a:gd name="T5" fmla="*/ 43 h 544"/>
                <a:gd name="T6" fmla="*/ 0 w 1023"/>
                <a:gd name="T7" fmla="*/ 230 h 544"/>
                <a:gd name="T8" fmla="*/ 521 w 1023"/>
                <a:gd name="T9" fmla="*/ 522 h 544"/>
                <a:gd name="T10" fmla="*/ 1022 w 1023"/>
                <a:gd name="T11" fmla="*/ 314 h 544"/>
              </a:gdLst>
              <a:ahLst/>
              <a:cxnLst>
                <a:cxn ang="0">
                  <a:pos x="T0" y="T1"/>
                </a:cxn>
                <a:cxn ang="0">
                  <a:pos x="T2" y="T3"/>
                </a:cxn>
                <a:cxn ang="0">
                  <a:pos x="T4" y="T5"/>
                </a:cxn>
                <a:cxn ang="0">
                  <a:pos x="T6" y="T7"/>
                </a:cxn>
                <a:cxn ang="0">
                  <a:pos x="T8" y="T9"/>
                </a:cxn>
                <a:cxn ang="0">
                  <a:pos x="T10" y="T11"/>
                </a:cxn>
              </a:cxnLst>
              <a:rect l="0" t="0" r="r" b="b"/>
              <a:pathLst>
                <a:path w="1023" h="544">
                  <a:moveTo>
                    <a:pt x="1022" y="314"/>
                  </a:moveTo>
                  <a:lnTo>
                    <a:pt x="1022" y="314"/>
                  </a:lnTo>
                  <a:cubicBezTo>
                    <a:pt x="1022" y="188"/>
                    <a:pt x="772" y="63"/>
                    <a:pt x="501" y="43"/>
                  </a:cubicBezTo>
                  <a:cubicBezTo>
                    <a:pt x="209" y="0"/>
                    <a:pt x="0" y="84"/>
                    <a:pt x="0" y="230"/>
                  </a:cubicBezTo>
                  <a:cubicBezTo>
                    <a:pt x="21" y="355"/>
                    <a:pt x="250" y="480"/>
                    <a:pt x="521" y="522"/>
                  </a:cubicBezTo>
                  <a:cubicBezTo>
                    <a:pt x="814" y="543"/>
                    <a:pt x="1022" y="460"/>
                    <a:pt x="1022" y="314"/>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064" name="Freeform 1063"/>
            <p:cNvSpPr>
              <a:spLocks noChangeArrowheads="1"/>
            </p:cNvSpPr>
            <p:nvPr/>
          </p:nvSpPr>
          <p:spPr bwMode="auto">
            <a:xfrm>
              <a:off x="4855" y="1225"/>
              <a:ext cx="236" cy="137"/>
            </a:xfrm>
            <a:custGeom>
              <a:avLst/>
              <a:gdLst>
                <a:gd name="T0" fmla="*/ 0 w 1044"/>
                <a:gd name="T1" fmla="*/ 0 h 606"/>
                <a:gd name="T2" fmla="*/ 0 w 1044"/>
                <a:gd name="T3" fmla="*/ 0 h 606"/>
                <a:gd name="T4" fmla="*/ 521 w 1044"/>
                <a:gd name="T5" fmla="*/ 292 h 606"/>
                <a:gd name="T6" fmla="*/ 1022 w 1044"/>
                <a:gd name="T7" fmla="*/ 84 h 606"/>
                <a:gd name="T8" fmla="*/ 1043 w 1044"/>
                <a:gd name="T9" fmla="*/ 375 h 606"/>
                <a:gd name="T10" fmla="*/ 543 w 1044"/>
                <a:gd name="T11" fmla="*/ 584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92"/>
                  </a:cubicBezTo>
                  <a:cubicBezTo>
                    <a:pt x="814" y="313"/>
                    <a:pt x="1022" y="230"/>
                    <a:pt x="1022" y="84"/>
                  </a:cubicBezTo>
                  <a:cubicBezTo>
                    <a:pt x="1043" y="375"/>
                    <a:pt x="1043" y="375"/>
                    <a:pt x="1043" y="375"/>
                  </a:cubicBezTo>
                  <a:cubicBezTo>
                    <a:pt x="1043" y="521"/>
                    <a:pt x="814" y="605"/>
                    <a:pt x="543" y="584"/>
                  </a:cubicBezTo>
                  <a:cubicBezTo>
                    <a:pt x="271" y="542"/>
                    <a:pt x="21" y="417"/>
                    <a:pt x="21"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7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065" name="Freeform 1064"/>
            <p:cNvSpPr>
              <a:spLocks noChangeArrowheads="1"/>
            </p:cNvSpPr>
            <p:nvPr/>
          </p:nvSpPr>
          <p:spPr bwMode="auto">
            <a:xfrm>
              <a:off x="4808" y="876"/>
              <a:ext cx="230" cy="121"/>
            </a:xfrm>
            <a:custGeom>
              <a:avLst/>
              <a:gdLst>
                <a:gd name="T0" fmla="*/ 1022 w 1023"/>
                <a:gd name="T1" fmla="*/ 313 h 544"/>
                <a:gd name="T2" fmla="*/ 1022 w 1023"/>
                <a:gd name="T3" fmla="*/ 313 h 544"/>
                <a:gd name="T4" fmla="*/ 500 w 1023"/>
                <a:gd name="T5" fmla="*/ 21 h 544"/>
                <a:gd name="T6" fmla="*/ 0 w 1023"/>
                <a:gd name="T7" fmla="*/ 209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22" y="188"/>
                    <a:pt x="771" y="63"/>
                    <a:pt x="500" y="21"/>
                  </a:cubicBezTo>
                  <a:cubicBezTo>
                    <a:pt x="208" y="0"/>
                    <a:pt x="0" y="84"/>
                    <a:pt x="0" y="209"/>
                  </a:cubicBezTo>
                  <a:cubicBezTo>
                    <a:pt x="20" y="355"/>
                    <a:pt x="250" y="480"/>
                    <a:pt x="521" y="501"/>
                  </a:cubicBezTo>
                  <a:cubicBezTo>
                    <a:pt x="813" y="543"/>
                    <a:pt x="1022" y="439"/>
                    <a:pt x="1022"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066" name="Freeform 1065"/>
            <p:cNvSpPr>
              <a:spLocks noChangeArrowheads="1"/>
            </p:cNvSpPr>
            <p:nvPr/>
          </p:nvSpPr>
          <p:spPr bwMode="auto">
            <a:xfrm>
              <a:off x="4808" y="923"/>
              <a:ext cx="236" cy="141"/>
            </a:xfrm>
            <a:custGeom>
              <a:avLst/>
              <a:gdLst>
                <a:gd name="T0" fmla="*/ 0 w 1043"/>
                <a:gd name="T1" fmla="*/ 0 h 627"/>
                <a:gd name="T2" fmla="*/ 0 w 1043"/>
                <a:gd name="T3" fmla="*/ 0 h 627"/>
                <a:gd name="T4" fmla="*/ 521 w 1043"/>
                <a:gd name="T5" fmla="*/ 292 h 627"/>
                <a:gd name="T6" fmla="*/ 1022 w 1043"/>
                <a:gd name="T7" fmla="*/ 104 h 627"/>
                <a:gd name="T8" fmla="*/ 1042 w 1043"/>
                <a:gd name="T9" fmla="*/ 397 h 627"/>
                <a:gd name="T10" fmla="*/ 542 w 1043"/>
                <a:gd name="T11" fmla="*/ 584 h 627"/>
                <a:gd name="T12" fmla="*/ 20 w 1043"/>
                <a:gd name="T13" fmla="*/ 292 h 627"/>
                <a:gd name="T14" fmla="*/ 0 w 1043"/>
                <a:gd name="T15" fmla="*/ 0 h 6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3" h="627">
                  <a:moveTo>
                    <a:pt x="0" y="0"/>
                  </a:moveTo>
                  <a:lnTo>
                    <a:pt x="0" y="0"/>
                  </a:lnTo>
                  <a:cubicBezTo>
                    <a:pt x="20" y="146"/>
                    <a:pt x="250" y="271"/>
                    <a:pt x="521" y="292"/>
                  </a:cubicBezTo>
                  <a:cubicBezTo>
                    <a:pt x="813" y="334"/>
                    <a:pt x="1022" y="230"/>
                    <a:pt x="1022" y="104"/>
                  </a:cubicBezTo>
                  <a:cubicBezTo>
                    <a:pt x="1042" y="397"/>
                    <a:pt x="1042" y="397"/>
                    <a:pt x="1042" y="397"/>
                  </a:cubicBezTo>
                  <a:cubicBezTo>
                    <a:pt x="1042" y="521"/>
                    <a:pt x="813" y="626"/>
                    <a:pt x="542" y="584"/>
                  </a:cubicBezTo>
                  <a:cubicBezTo>
                    <a:pt x="271" y="563"/>
                    <a:pt x="20" y="438"/>
                    <a:pt x="20"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7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067" name="Freeform 1066"/>
            <p:cNvSpPr>
              <a:spLocks noChangeArrowheads="1"/>
            </p:cNvSpPr>
            <p:nvPr/>
          </p:nvSpPr>
          <p:spPr bwMode="auto">
            <a:xfrm>
              <a:off x="5162" y="1056"/>
              <a:ext cx="232" cy="117"/>
            </a:xfrm>
            <a:custGeom>
              <a:avLst/>
              <a:gdLst>
                <a:gd name="T0" fmla="*/ 1022 w 1023"/>
                <a:gd name="T1" fmla="*/ 313 h 522"/>
                <a:gd name="T2" fmla="*/ 1022 w 1023"/>
                <a:gd name="T3" fmla="*/ 313 h 522"/>
                <a:gd name="T4" fmla="*/ 500 w 1023"/>
                <a:gd name="T5" fmla="*/ 21 h 522"/>
                <a:gd name="T6" fmla="*/ 0 w 1023"/>
                <a:gd name="T7" fmla="*/ 208 h 522"/>
                <a:gd name="T8" fmla="*/ 522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67"/>
                    <a:pt x="772" y="42"/>
                    <a:pt x="500" y="21"/>
                  </a:cubicBezTo>
                  <a:cubicBezTo>
                    <a:pt x="209" y="0"/>
                    <a:pt x="0" y="84"/>
                    <a:pt x="0" y="208"/>
                  </a:cubicBezTo>
                  <a:cubicBezTo>
                    <a:pt x="21" y="355"/>
                    <a:pt x="250" y="480"/>
                    <a:pt x="522" y="501"/>
                  </a:cubicBezTo>
                  <a:cubicBezTo>
                    <a:pt x="813" y="521"/>
                    <a:pt x="1022" y="438"/>
                    <a:pt x="1022"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068" name="Freeform 1067"/>
            <p:cNvSpPr>
              <a:spLocks noChangeArrowheads="1"/>
            </p:cNvSpPr>
            <p:nvPr/>
          </p:nvSpPr>
          <p:spPr bwMode="auto">
            <a:xfrm>
              <a:off x="5162" y="1102"/>
              <a:ext cx="236" cy="137"/>
            </a:xfrm>
            <a:custGeom>
              <a:avLst/>
              <a:gdLst>
                <a:gd name="T0" fmla="*/ 0 w 1044"/>
                <a:gd name="T1" fmla="*/ 0 h 607"/>
                <a:gd name="T2" fmla="*/ 0 w 1044"/>
                <a:gd name="T3" fmla="*/ 0 h 607"/>
                <a:gd name="T4" fmla="*/ 522 w 1044"/>
                <a:gd name="T5" fmla="*/ 293 h 607"/>
                <a:gd name="T6" fmla="*/ 1022 w 1044"/>
                <a:gd name="T7" fmla="*/ 105 h 607"/>
                <a:gd name="T8" fmla="*/ 1022 w 1044"/>
                <a:gd name="T9" fmla="*/ 397 h 607"/>
                <a:gd name="T10" fmla="*/ 542 w 1044"/>
                <a:gd name="T11" fmla="*/ 584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7"/>
                    <a:pt x="250" y="272"/>
                    <a:pt x="522" y="293"/>
                  </a:cubicBezTo>
                  <a:cubicBezTo>
                    <a:pt x="813" y="313"/>
                    <a:pt x="1022" y="230"/>
                    <a:pt x="1022" y="105"/>
                  </a:cubicBezTo>
                  <a:cubicBezTo>
                    <a:pt x="1022" y="397"/>
                    <a:pt x="1022" y="397"/>
                    <a:pt x="1022" y="397"/>
                  </a:cubicBezTo>
                  <a:cubicBezTo>
                    <a:pt x="1043" y="522"/>
                    <a:pt x="813" y="606"/>
                    <a:pt x="542" y="584"/>
                  </a:cubicBezTo>
                  <a:cubicBezTo>
                    <a:pt x="250" y="564"/>
                    <a:pt x="21" y="439"/>
                    <a:pt x="21" y="293"/>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7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grpSp>
      <p:grpSp>
        <p:nvGrpSpPr>
          <p:cNvPr id="364" name="Group 224">
            <a:extLst>
              <a:ext uri="{FF2B5EF4-FFF2-40B4-BE49-F238E27FC236}">
                <a16:creationId xmlns:a16="http://schemas.microsoft.com/office/drawing/2014/main" xmlns="" id="{9D6A7F51-E4F1-4143-B8EC-BFCACE53DAF4}"/>
              </a:ext>
            </a:extLst>
          </p:cNvPr>
          <p:cNvGrpSpPr>
            <a:grpSpLocks/>
          </p:cNvGrpSpPr>
          <p:nvPr/>
        </p:nvGrpSpPr>
        <p:grpSpPr bwMode="auto">
          <a:xfrm>
            <a:off x="5880266" y="2204402"/>
            <a:ext cx="809950" cy="711891"/>
            <a:chOff x="2231" y="1596"/>
            <a:chExt cx="1324" cy="1163"/>
          </a:xfrm>
        </p:grpSpPr>
        <p:sp>
          <p:nvSpPr>
            <p:cNvPr id="365" name="Freeform 617">
              <a:extLst>
                <a:ext uri="{FF2B5EF4-FFF2-40B4-BE49-F238E27FC236}">
                  <a16:creationId xmlns:a16="http://schemas.microsoft.com/office/drawing/2014/main" xmlns="" id="{2166A063-8EFB-4357-B003-315361475C9D}"/>
                </a:ext>
              </a:extLst>
            </p:cNvPr>
            <p:cNvSpPr>
              <a:spLocks noChangeArrowheads="1"/>
            </p:cNvSpPr>
            <p:nvPr/>
          </p:nvSpPr>
          <p:spPr bwMode="auto">
            <a:xfrm>
              <a:off x="2231" y="1876"/>
              <a:ext cx="662" cy="883"/>
            </a:xfrm>
            <a:custGeom>
              <a:avLst/>
              <a:gdLst>
                <a:gd name="T0" fmla="*/ 2920 w 2921"/>
                <a:gd name="T1" fmla="*/ 3901 h 3902"/>
                <a:gd name="T2" fmla="*/ 0 w 2921"/>
                <a:gd name="T3" fmla="*/ 2650 h 3902"/>
                <a:gd name="T4" fmla="*/ 0 w 2921"/>
                <a:gd name="T5" fmla="*/ 0 h 3902"/>
                <a:gd name="T6" fmla="*/ 2920 w 2921"/>
                <a:gd name="T7" fmla="*/ 1273 h 3902"/>
                <a:gd name="T8" fmla="*/ 2920 w 2921"/>
                <a:gd name="T9" fmla="*/ 3901 h 3902"/>
              </a:gdLst>
              <a:ahLst/>
              <a:cxnLst>
                <a:cxn ang="0">
                  <a:pos x="T0" y="T1"/>
                </a:cxn>
                <a:cxn ang="0">
                  <a:pos x="T2" y="T3"/>
                </a:cxn>
                <a:cxn ang="0">
                  <a:pos x="T4" y="T5"/>
                </a:cxn>
                <a:cxn ang="0">
                  <a:pos x="T6" y="T7"/>
                </a:cxn>
                <a:cxn ang="0">
                  <a:pos x="T8" y="T9"/>
                </a:cxn>
              </a:cxnLst>
              <a:rect l="0" t="0" r="r" b="b"/>
              <a:pathLst>
                <a:path w="2921" h="3902">
                  <a:moveTo>
                    <a:pt x="2920" y="3901"/>
                  </a:moveTo>
                  <a:lnTo>
                    <a:pt x="0" y="2650"/>
                  </a:lnTo>
                  <a:lnTo>
                    <a:pt x="0" y="0"/>
                  </a:lnTo>
                  <a:lnTo>
                    <a:pt x="2920" y="1273"/>
                  </a:lnTo>
                  <a:lnTo>
                    <a:pt x="2920" y="3901"/>
                  </a:lnTo>
                </a:path>
              </a:pathLst>
            </a:custGeom>
            <a:gradFill flip="none" rotWithShape="1">
              <a:gsLst>
                <a:gs pos="48000">
                  <a:schemeClr val="accent3">
                    <a:lumMod val="97000"/>
                    <a:lumOff val="3000"/>
                  </a:schemeClr>
                </a:gs>
                <a:gs pos="27000">
                  <a:schemeClr val="accent3">
                    <a:lumMod val="60000"/>
                    <a:lumOff val="40000"/>
                  </a:schemeClr>
                </a:gs>
              </a:gsLst>
              <a:lin ang="16200000" scaled="1"/>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66" name="Freeform 618">
              <a:extLst>
                <a:ext uri="{FF2B5EF4-FFF2-40B4-BE49-F238E27FC236}">
                  <a16:creationId xmlns:a16="http://schemas.microsoft.com/office/drawing/2014/main" xmlns="" id="{648A0CB3-E3D1-4FB4-8181-010BECC6B586}"/>
                </a:ext>
              </a:extLst>
            </p:cNvPr>
            <p:cNvSpPr>
              <a:spLocks noChangeArrowheads="1"/>
            </p:cNvSpPr>
            <p:nvPr/>
          </p:nvSpPr>
          <p:spPr bwMode="auto">
            <a:xfrm>
              <a:off x="2893" y="1876"/>
              <a:ext cx="662" cy="883"/>
            </a:xfrm>
            <a:custGeom>
              <a:avLst/>
              <a:gdLst>
                <a:gd name="T0" fmla="*/ 0 w 2921"/>
                <a:gd name="T1" fmla="*/ 1273 h 3902"/>
                <a:gd name="T2" fmla="*/ 0 w 2921"/>
                <a:gd name="T3" fmla="*/ 1273 h 3902"/>
                <a:gd name="T4" fmla="*/ 0 w 2921"/>
                <a:gd name="T5" fmla="*/ 3901 h 3902"/>
                <a:gd name="T6" fmla="*/ 0 w 2921"/>
                <a:gd name="T7" fmla="*/ 3901 h 3902"/>
                <a:gd name="T8" fmla="*/ 2920 w 2921"/>
                <a:gd name="T9" fmla="*/ 2650 h 3902"/>
                <a:gd name="T10" fmla="*/ 2920 w 2921"/>
                <a:gd name="T11" fmla="*/ 0 h 3902"/>
                <a:gd name="T12" fmla="*/ 0 w 2921"/>
                <a:gd name="T13" fmla="*/ 1273 h 3902"/>
              </a:gdLst>
              <a:ahLst/>
              <a:cxnLst>
                <a:cxn ang="0">
                  <a:pos x="T0" y="T1"/>
                </a:cxn>
                <a:cxn ang="0">
                  <a:pos x="T2" y="T3"/>
                </a:cxn>
                <a:cxn ang="0">
                  <a:pos x="T4" y="T5"/>
                </a:cxn>
                <a:cxn ang="0">
                  <a:pos x="T6" y="T7"/>
                </a:cxn>
                <a:cxn ang="0">
                  <a:pos x="T8" y="T9"/>
                </a:cxn>
                <a:cxn ang="0">
                  <a:pos x="T10" y="T11"/>
                </a:cxn>
                <a:cxn ang="0">
                  <a:pos x="T12" y="T13"/>
                </a:cxn>
              </a:cxnLst>
              <a:rect l="0" t="0" r="r" b="b"/>
              <a:pathLst>
                <a:path w="2921" h="3902">
                  <a:moveTo>
                    <a:pt x="0" y="1273"/>
                  </a:moveTo>
                  <a:lnTo>
                    <a:pt x="0" y="1273"/>
                  </a:lnTo>
                  <a:lnTo>
                    <a:pt x="0" y="3901"/>
                  </a:lnTo>
                  <a:lnTo>
                    <a:pt x="0" y="3901"/>
                  </a:lnTo>
                  <a:lnTo>
                    <a:pt x="2920" y="2650"/>
                  </a:lnTo>
                  <a:lnTo>
                    <a:pt x="2920" y="0"/>
                  </a:lnTo>
                  <a:lnTo>
                    <a:pt x="0" y="1273"/>
                  </a:lnTo>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dirty="0">
                <a:ea typeface="+mn-ea"/>
                <a:cs typeface="+mn-cs"/>
              </a:endParaRPr>
            </a:p>
          </p:txBody>
        </p:sp>
        <p:sp>
          <p:nvSpPr>
            <p:cNvPr id="379" name="Freeform 619">
              <a:extLst>
                <a:ext uri="{FF2B5EF4-FFF2-40B4-BE49-F238E27FC236}">
                  <a16:creationId xmlns:a16="http://schemas.microsoft.com/office/drawing/2014/main" xmlns="" id="{5C5B12A0-F564-4DCB-9D6B-113FE439BFB2}"/>
                </a:ext>
              </a:extLst>
            </p:cNvPr>
            <p:cNvSpPr>
              <a:spLocks noChangeArrowheads="1"/>
            </p:cNvSpPr>
            <p:nvPr/>
          </p:nvSpPr>
          <p:spPr bwMode="auto">
            <a:xfrm>
              <a:off x="2231" y="1596"/>
              <a:ext cx="1323" cy="572"/>
            </a:xfrm>
            <a:custGeom>
              <a:avLst/>
              <a:gdLst>
                <a:gd name="T0" fmla="*/ 2920 w 5841"/>
                <a:gd name="T1" fmla="*/ 0 h 2525"/>
                <a:gd name="T2" fmla="*/ 0 w 5841"/>
                <a:gd name="T3" fmla="*/ 1251 h 2525"/>
                <a:gd name="T4" fmla="*/ 0 w 5841"/>
                <a:gd name="T5" fmla="*/ 1251 h 2525"/>
                <a:gd name="T6" fmla="*/ 2920 w 5841"/>
                <a:gd name="T7" fmla="*/ 2524 h 2525"/>
                <a:gd name="T8" fmla="*/ 2920 w 5841"/>
                <a:gd name="T9" fmla="*/ 2524 h 2525"/>
                <a:gd name="T10" fmla="*/ 5840 w 5841"/>
                <a:gd name="T11" fmla="*/ 1251 h 2525"/>
                <a:gd name="T12" fmla="*/ 2920 w 5841"/>
                <a:gd name="T13" fmla="*/ 0 h 2525"/>
              </a:gdLst>
              <a:ahLst/>
              <a:cxnLst>
                <a:cxn ang="0">
                  <a:pos x="T0" y="T1"/>
                </a:cxn>
                <a:cxn ang="0">
                  <a:pos x="T2" y="T3"/>
                </a:cxn>
                <a:cxn ang="0">
                  <a:pos x="T4" y="T5"/>
                </a:cxn>
                <a:cxn ang="0">
                  <a:pos x="T6" y="T7"/>
                </a:cxn>
                <a:cxn ang="0">
                  <a:pos x="T8" y="T9"/>
                </a:cxn>
                <a:cxn ang="0">
                  <a:pos x="T10" y="T11"/>
                </a:cxn>
                <a:cxn ang="0">
                  <a:pos x="T12" y="T13"/>
                </a:cxn>
              </a:cxnLst>
              <a:rect l="0" t="0" r="r" b="b"/>
              <a:pathLst>
                <a:path w="5841" h="2525">
                  <a:moveTo>
                    <a:pt x="2920" y="0"/>
                  </a:moveTo>
                  <a:lnTo>
                    <a:pt x="0" y="1251"/>
                  </a:lnTo>
                  <a:lnTo>
                    <a:pt x="0" y="1251"/>
                  </a:lnTo>
                  <a:lnTo>
                    <a:pt x="2920" y="2524"/>
                  </a:lnTo>
                  <a:lnTo>
                    <a:pt x="2920" y="2524"/>
                  </a:lnTo>
                  <a:lnTo>
                    <a:pt x="5840" y="1251"/>
                  </a:lnTo>
                  <a:lnTo>
                    <a:pt x="2920" y="0"/>
                  </a:lnTo>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80" name="Freeform 620">
              <a:extLst>
                <a:ext uri="{FF2B5EF4-FFF2-40B4-BE49-F238E27FC236}">
                  <a16:creationId xmlns:a16="http://schemas.microsoft.com/office/drawing/2014/main" xmlns="" id="{F50D5B34-64DA-4A8B-A7E5-663F580CB74F}"/>
                </a:ext>
              </a:extLst>
            </p:cNvPr>
            <p:cNvSpPr>
              <a:spLocks noChangeArrowheads="1"/>
            </p:cNvSpPr>
            <p:nvPr/>
          </p:nvSpPr>
          <p:spPr bwMode="auto">
            <a:xfrm>
              <a:off x="2431" y="1729"/>
              <a:ext cx="230" cy="117"/>
            </a:xfrm>
            <a:custGeom>
              <a:avLst/>
              <a:gdLst>
                <a:gd name="T0" fmla="*/ 1022 w 1023"/>
                <a:gd name="T1" fmla="*/ 313 h 522"/>
                <a:gd name="T2" fmla="*/ 1022 w 1023"/>
                <a:gd name="T3" fmla="*/ 313 h 522"/>
                <a:gd name="T4" fmla="*/ 501 w 1023"/>
                <a:gd name="T5" fmla="*/ 21 h 522"/>
                <a:gd name="T6" fmla="*/ 0 w 1023"/>
                <a:gd name="T7" fmla="*/ 208 h 522"/>
                <a:gd name="T8" fmla="*/ 522 w 1023"/>
                <a:gd name="T9" fmla="*/ 500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2" y="167"/>
                    <a:pt x="772" y="41"/>
                    <a:pt x="501" y="21"/>
                  </a:cubicBezTo>
                  <a:cubicBezTo>
                    <a:pt x="209" y="0"/>
                    <a:pt x="0" y="83"/>
                    <a:pt x="0" y="208"/>
                  </a:cubicBezTo>
                  <a:cubicBezTo>
                    <a:pt x="21" y="354"/>
                    <a:pt x="251" y="480"/>
                    <a:pt x="522" y="500"/>
                  </a:cubicBezTo>
                  <a:cubicBezTo>
                    <a:pt x="813" y="521"/>
                    <a:pt x="1022" y="438"/>
                    <a:pt x="1022" y="31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81" name="Freeform 621">
              <a:extLst>
                <a:ext uri="{FF2B5EF4-FFF2-40B4-BE49-F238E27FC236}">
                  <a16:creationId xmlns:a16="http://schemas.microsoft.com/office/drawing/2014/main" xmlns="" id="{33F5AEF8-C4FF-4DDB-8321-F3A881DA61C9}"/>
                </a:ext>
              </a:extLst>
            </p:cNvPr>
            <p:cNvSpPr>
              <a:spLocks noChangeArrowheads="1"/>
            </p:cNvSpPr>
            <p:nvPr/>
          </p:nvSpPr>
          <p:spPr bwMode="auto">
            <a:xfrm>
              <a:off x="2431" y="1775"/>
              <a:ext cx="236" cy="137"/>
            </a:xfrm>
            <a:custGeom>
              <a:avLst/>
              <a:gdLst>
                <a:gd name="T0" fmla="*/ 0 w 1044"/>
                <a:gd name="T1" fmla="*/ 0 h 607"/>
                <a:gd name="T2" fmla="*/ 0 w 1044"/>
                <a:gd name="T3" fmla="*/ 0 h 607"/>
                <a:gd name="T4" fmla="*/ 522 w 1044"/>
                <a:gd name="T5" fmla="*/ 292 h 607"/>
                <a:gd name="T6" fmla="*/ 1022 w 1044"/>
                <a:gd name="T7" fmla="*/ 105 h 607"/>
                <a:gd name="T8" fmla="*/ 1022 w 1044"/>
                <a:gd name="T9" fmla="*/ 397 h 607"/>
                <a:gd name="T10" fmla="*/ 542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1" y="272"/>
                    <a:pt x="522" y="292"/>
                  </a:cubicBezTo>
                  <a:cubicBezTo>
                    <a:pt x="813" y="313"/>
                    <a:pt x="1022" y="230"/>
                    <a:pt x="1022" y="105"/>
                  </a:cubicBezTo>
                  <a:cubicBezTo>
                    <a:pt x="1022" y="397"/>
                    <a:pt x="1022" y="397"/>
                    <a:pt x="1022" y="397"/>
                  </a:cubicBezTo>
                  <a:cubicBezTo>
                    <a:pt x="1043" y="522"/>
                    <a:pt x="813" y="606"/>
                    <a:pt x="542" y="584"/>
                  </a:cubicBezTo>
                  <a:cubicBezTo>
                    <a:pt x="251" y="563"/>
                    <a:pt x="21" y="439"/>
                    <a:pt x="21" y="292"/>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7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82" name="Freeform 622">
              <a:extLst>
                <a:ext uri="{FF2B5EF4-FFF2-40B4-BE49-F238E27FC236}">
                  <a16:creationId xmlns:a16="http://schemas.microsoft.com/office/drawing/2014/main" xmlns="" id="{70E18DE6-2634-41A2-8521-6B43042D1C82}"/>
                </a:ext>
              </a:extLst>
            </p:cNvPr>
            <p:cNvSpPr>
              <a:spLocks noChangeArrowheads="1"/>
            </p:cNvSpPr>
            <p:nvPr/>
          </p:nvSpPr>
          <p:spPr bwMode="auto">
            <a:xfrm>
              <a:off x="2786" y="1904"/>
              <a:ext cx="230" cy="121"/>
            </a:xfrm>
            <a:custGeom>
              <a:avLst/>
              <a:gdLst>
                <a:gd name="T0" fmla="*/ 1023 w 1024"/>
                <a:gd name="T1" fmla="*/ 334 h 544"/>
                <a:gd name="T2" fmla="*/ 1023 w 1024"/>
                <a:gd name="T3" fmla="*/ 334 h 544"/>
                <a:gd name="T4" fmla="*/ 501 w 1024"/>
                <a:gd name="T5" fmla="*/ 43 h 544"/>
                <a:gd name="T6" fmla="*/ 0 w 1024"/>
                <a:gd name="T7" fmla="*/ 230 h 544"/>
                <a:gd name="T8" fmla="*/ 522 w 1024"/>
                <a:gd name="T9" fmla="*/ 522 h 544"/>
                <a:gd name="T10" fmla="*/ 1023 w 1024"/>
                <a:gd name="T11" fmla="*/ 334 h 544"/>
              </a:gdLst>
              <a:ahLst/>
              <a:cxnLst>
                <a:cxn ang="0">
                  <a:pos x="T0" y="T1"/>
                </a:cxn>
                <a:cxn ang="0">
                  <a:pos x="T2" y="T3"/>
                </a:cxn>
                <a:cxn ang="0">
                  <a:pos x="T4" y="T5"/>
                </a:cxn>
                <a:cxn ang="0">
                  <a:pos x="T6" y="T7"/>
                </a:cxn>
                <a:cxn ang="0">
                  <a:pos x="T8" y="T9"/>
                </a:cxn>
                <a:cxn ang="0">
                  <a:pos x="T10" y="T11"/>
                </a:cxn>
              </a:cxnLst>
              <a:rect l="0" t="0" r="r" b="b"/>
              <a:pathLst>
                <a:path w="1024" h="544">
                  <a:moveTo>
                    <a:pt x="1023" y="334"/>
                  </a:moveTo>
                  <a:lnTo>
                    <a:pt x="1023" y="334"/>
                  </a:lnTo>
                  <a:cubicBezTo>
                    <a:pt x="1002" y="188"/>
                    <a:pt x="773" y="63"/>
                    <a:pt x="501" y="43"/>
                  </a:cubicBezTo>
                  <a:cubicBezTo>
                    <a:pt x="209" y="0"/>
                    <a:pt x="0" y="105"/>
                    <a:pt x="0" y="230"/>
                  </a:cubicBezTo>
                  <a:cubicBezTo>
                    <a:pt x="22" y="355"/>
                    <a:pt x="251" y="501"/>
                    <a:pt x="522" y="522"/>
                  </a:cubicBezTo>
                  <a:cubicBezTo>
                    <a:pt x="814" y="543"/>
                    <a:pt x="1023" y="460"/>
                    <a:pt x="1023" y="334"/>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83" name="Freeform 623">
              <a:extLst>
                <a:ext uri="{FF2B5EF4-FFF2-40B4-BE49-F238E27FC236}">
                  <a16:creationId xmlns:a16="http://schemas.microsoft.com/office/drawing/2014/main" xmlns="" id="{73311258-3A04-48F4-848E-470812D28DAA}"/>
                </a:ext>
              </a:extLst>
            </p:cNvPr>
            <p:cNvSpPr>
              <a:spLocks noChangeArrowheads="1"/>
            </p:cNvSpPr>
            <p:nvPr/>
          </p:nvSpPr>
          <p:spPr bwMode="auto">
            <a:xfrm>
              <a:off x="2786" y="1957"/>
              <a:ext cx="236" cy="135"/>
            </a:xfrm>
            <a:custGeom>
              <a:avLst/>
              <a:gdLst>
                <a:gd name="T0" fmla="*/ 0 w 1045"/>
                <a:gd name="T1" fmla="*/ 0 h 606"/>
                <a:gd name="T2" fmla="*/ 0 w 1045"/>
                <a:gd name="T3" fmla="*/ 0 h 606"/>
                <a:gd name="T4" fmla="*/ 522 w 1045"/>
                <a:gd name="T5" fmla="*/ 292 h 606"/>
                <a:gd name="T6" fmla="*/ 1023 w 1045"/>
                <a:gd name="T7" fmla="*/ 104 h 606"/>
                <a:gd name="T8" fmla="*/ 1023 w 1045"/>
                <a:gd name="T9" fmla="*/ 397 h 606"/>
                <a:gd name="T10" fmla="*/ 543 w 1045"/>
                <a:gd name="T11" fmla="*/ 584 h 606"/>
                <a:gd name="T12" fmla="*/ 22 w 1045"/>
                <a:gd name="T13" fmla="*/ 292 h 606"/>
                <a:gd name="T14" fmla="*/ 0 w 1045"/>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5" h="606">
                  <a:moveTo>
                    <a:pt x="0" y="0"/>
                  </a:moveTo>
                  <a:lnTo>
                    <a:pt x="0" y="0"/>
                  </a:lnTo>
                  <a:cubicBezTo>
                    <a:pt x="22" y="125"/>
                    <a:pt x="251" y="271"/>
                    <a:pt x="522" y="292"/>
                  </a:cubicBezTo>
                  <a:cubicBezTo>
                    <a:pt x="814" y="313"/>
                    <a:pt x="1023" y="230"/>
                    <a:pt x="1023" y="104"/>
                  </a:cubicBezTo>
                  <a:cubicBezTo>
                    <a:pt x="1023" y="397"/>
                    <a:pt x="1023" y="397"/>
                    <a:pt x="1023" y="397"/>
                  </a:cubicBezTo>
                  <a:cubicBezTo>
                    <a:pt x="1044" y="521"/>
                    <a:pt x="814" y="605"/>
                    <a:pt x="543" y="584"/>
                  </a:cubicBezTo>
                  <a:cubicBezTo>
                    <a:pt x="251" y="564"/>
                    <a:pt x="22" y="417"/>
                    <a:pt x="22" y="292"/>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7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84" name="Freeform 624">
              <a:extLst>
                <a:ext uri="{FF2B5EF4-FFF2-40B4-BE49-F238E27FC236}">
                  <a16:creationId xmlns:a16="http://schemas.microsoft.com/office/drawing/2014/main" xmlns="" id="{90671024-B5A7-422A-B048-2CE1AB85D910}"/>
                </a:ext>
              </a:extLst>
            </p:cNvPr>
            <p:cNvSpPr>
              <a:spLocks noChangeArrowheads="1"/>
            </p:cNvSpPr>
            <p:nvPr/>
          </p:nvSpPr>
          <p:spPr bwMode="auto">
            <a:xfrm>
              <a:off x="2737" y="1606"/>
              <a:ext cx="230" cy="121"/>
            </a:xfrm>
            <a:custGeom>
              <a:avLst/>
              <a:gdLst>
                <a:gd name="T0" fmla="*/ 1022 w 1023"/>
                <a:gd name="T1" fmla="*/ 313 h 544"/>
                <a:gd name="T2" fmla="*/ 1022 w 1023"/>
                <a:gd name="T3" fmla="*/ 313 h 544"/>
                <a:gd name="T4" fmla="*/ 501 w 1023"/>
                <a:gd name="T5" fmla="*/ 22 h 544"/>
                <a:gd name="T6" fmla="*/ 0 w 1023"/>
                <a:gd name="T7" fmla="*/ 230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2"/>
                  </a:cubicBezTo>
                  <a:cubicBezTo>
                    <a:pt x="208" y="0"/>
                    <a:pt x="0" y="84"/>
                    <a:pt x="0" y="230"/>
                  </a:cubicBezTo>
                  <a:cubicBezTo>
                    <a:pt x="21" y="355"/>
                    <a:pt x="250" y="480"/>
                    <a:pt x="521" y="501"/>
                  </a:cubicBezTo>
                  <a:cubicBezTo>
                    <a:pt x="814" y="543"/>
                    <a:pt x="1022" y="459"/>
                    <a:pt x="1022" y="31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85" name="Freeform 625">
              <a:extLst>
                <a:ext uri="{FF2B5EF4-FFF2-40B4-BE49-F238E27FC236}">
                  <a16:creationId xmlns:a16="http://schemas.microsoft.com/office/drawing/2014/main" xmlns="" id="{B53F3AFB-B2E7-4D8A-918B-DA2D5B85769D}"/>
                </a:ext>
              </a:extLst>
            </p:cNvPr>
            <p:cNvSpPr>
              <a:spLocks noChangeArrowheads="1"/>
            </p:cNvSpPr>
            <p:nvPr/>
          </p:nvSpPr>
          <p:spPr bwMode="auto">
            <a:xfrm>
              <a:off x="2737" y="1658"/>
              <a:ext cx="236" cy="135"/>
            </a:xfrm>
            <a:custGeom>
              <a:avLst/>
              <a:gdLst>
                <a:gd name="T0" fmla="*/ 0 w 1044"/>
                <a:gd name="T1" fmla="*/ 0 h 606"/>
                <a:gd name="T2" fmla="*/ 0 w 1044"/>
                <a:gd name="T3" fmla="*/ 0 h 606"/>
                <a:gd name="T4" fmla="*/ 521 w 1044"/>
                <a:gd name="T5" fmla="*/ 271 h 606"/>
                <a:gd name="T6" fmla="*/ 1022 w 1044"/>
                <a:gd name="T7" fmla="*/ 83 h 606"/>
                <a:gd name="T8" fmla="*/ 1022 w 1044"/>
                <a:gd name="T9" fmla="*/ 376 h 606"/>
                <a:gd name="T10" fmla="*/ 542 w 1044"/>
                <a:gd name="T11" fmla="*/ 563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71"/>
                  </a:cubicBezTo>
                  <a:cubicBezTo>
                    <a:pt x="814" y="313"/>
                    <a:pt x="1022" y="229"/>
                    <a:pt x="1022" y="83"/>
                  </a:cubicBezTo>
                  <a:cubicBezTo>
                    <a:pt x="1022" y="376"/>
                    <a:pt x="1022" y="376"/>
                    <a:pt x="1022" y="376"/>
                  </a:cubicBezTo>
                  <a:cubicBezTo>
                    <a:pt x="1043" y="521"/>
                    <a:pt x="814" y="605"/>
                    <a:pt x="542" y="563"/>
                  </a:cubicBezTo>
                  <a:cubicBezTo>
                    <a:pt x="250" y="542"/>
                    <a:pt x="21" y="417"/>
                    <a:pt x="21" y="292"/>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7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86" name="Freeform 626">
              <a:extLst>
                <a:ext uri="{FF2B5EF4-FFF2-40B4-BE49-F238E27FC236}">
                  <a16:creationId xmlns:a16="http://schemas.microsoft.com/office/drawing/2014/main" xmlns="" id="{BC9A9B02-1E04-4E02-ACC4-6B9E1DE8C51E}"/>
                </a:ext>
              </a:extLst>
            </p:cNvPr>
            <p:cNvSpPr>
              <a:spLocks noChangeArrowheads="1"/>
            </p:cNvSpPr>
            <p:nvPr/>
          </p:nvSpPr>
          <p:spPr bwMode="auto">
            <a:xfrm>
              <a:off x="3092" y="1785"/>
              <a:ext cx="230" cy="117"/>
            </a:xfrm>
            <a:custGeom>
              <a:avLst/>
              <a:gdLst>
                <a:gd name="T0" fmla="*/ 1022 w 1023"/>
                <a:gd name="T1" fmla="*/ 313 h 522"/>
                <a:gd name="T2" fmla="*/ 1022 w 1023"/>
                <a:gd name="T3" fmla="*/ 313 h 522"/>
                <a:gd name="T4" fmla="*/ 501 w 1023"/>
                <a:gd name="T5" fmla="*/ 21 h 522"/>
                <a:gd name="T6" fmla="*/ 0 w 1023"/>
                <a:gd name="T7" fmla="*/ 208 h 522"/>
                <a:gd name="T8" fmla="*/ 521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88"/>
                    <a:pt x="772" y="42"/>
                    <a:pt x="501" y="21"/>
                  </a:cubicBezTo>
                  <a:cubicBezTo>
                    <a:pt x="208" y="0"/>
                    <a:pt x="0" y="84"/>
                    <a:pt x="0" y="208"/>
                  </a:cubicBezTo>
                  <a:cubicBezTo>
                    <a:pt x="0" y="355"/>
                    <a:pt x="250" y="480"/>
                    <a:pt x="521" y="501"/>
                  </a:cubicBezTo>
                  <a:cubicBezTo>
                    <a:pt x="813" y="521"/>
                    <a:pt x="1022" y="438"/>
                    <a:pt x="1022" y="31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87" name="Freeform 627">
              <a:extLst>
                <a:ext uri="{FF2B5EF4-FFF2-40B4-BE49-F238E27FC236}">
                  <a16:creationId xmlns:a16="http://schemas.microsoft.com/office/drawing/2014/main" xmlns="" id="{41B93766-7A88-4FA0-870F-6C7CF3308584}"/>
                </a:ext>
              </a:extLst>
            </p:cNvPr>
            <p:cNvSpPr>
              <a:spLocks noChangeArrowheads="1"/>
            </p:cNvSpPr>
            <p:nvPr/>
          </p:nvSpPr>
          <p:spPr bwMode="auto">
            <a:xfrm>
              <a:off x="3092" y="1834"/>
              <a:ext cx="236" cy="137"/>
            </a:xfrm>
            <a:custGeom>
              <a:avLst/>
              <a:gdLst>
                <a:gd name="T0" fmla="*/ 0 w 1044"/>
                <a:gd name="T1" fmla="*/ 0 h 607"/>
                <a:gd name="T2" fmla="*/ 0 w 1044"/>
                <a:gd name="T3" fmla="*/ 0 h 607"/>
                <a:gd name="T4" fmla="*/ 521 w 1044"/>
                <a:gd name="T5" fmla="*/ 293 h 607"/>
                <a:gd name="T6" fmla="*/ 1022 w 1044"/>
                <a:gd name="T7" fmla="*/ 105 h 607"/>
                <a:gd name="T8" fmla="*/ 1022 w 1044"/>
                <a:gd name="T9" fmla="*/ 397 h 607"/>
                <a:gd name="T10" fmla="*/ 542 w 1044"/>
                <a:gd name="T11" fmla="*/ 585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7"/>
                    <a:pt x="250" y="272"/>
                    <a:pt x="521" y="293"/>
                  </a:cubicBezTo>
                  <a:cubicBezTo>
                    <a:pt x="813" y="313"/>
                    <a:pt x="1022" y="230"/>
                    <a:pt x="1022" y="105"/>
                  </a:cubicBezTo>
                  <a:cubicBezTo>
                    <a:pt x="1022" y="397"/>
                    <a:pt x="1022" y="397"/>
                    <a:pt x="1022" y="397"/>
                  </a:cubicBezTo>
                  <a:cubicBezTo>
                    <a:pt x="1043" y="522"/>
                    <a:pt x="813" y="606"/>
                    <a:pt x="542" y="585"/>
                  </a:cubicBezTo>
                  <a:cubicBezTo>
                    <a:pt x="250" y="564"/>
                    <a:pt x="21" y="439"/>
                    <a:pt x="21" y="293"/>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7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grpSp>
      <p:grpSp>
        <p:nvGrpSpPr>
          <p:cNvPr id="1090" name="Group 204"/>
          <p:cNvGrpSpPr>
            <a:grpSpLocks/>
          </p:cNvGrpSpPr>
          <p:nvPr/>
        </p:nvGrpSpPr>
        <p:grpSpPr bwMode="auto">
          <a:xfrm>
            <a:off x="3743641" y="2919796"/>
            <a:ext cx="1214007" cy="884619"/>
            <a:chOff x="3658" y="852"/>
            <a:chExt cx="1986" cy="1447"/>
          </a:xfrm>
        </p:grpSpPr>
        <p:sp>
          <p:nvSpPr>
            <p:cNvPr id="1175" name="Freeform 1174"/>
            <p:cNvSpPr>
              <a:spLocks noChangeArrowheads="1"/>
            </p:cNvSpPr>
            <p:nvPr/>
          </p:nvSpPr>
          <p:spPr bwMode="auto">
            <a:xfrm>
              <a:off x="3658" y="1419"/>
              <a:ext cx="662" cy="880"/>
            </a:xfrm>
            <a:custGeom>
              <a:avLst/>
              <a:gdLst>
                <a:gd name="T0" fmla="*/ 2921 w 2922"/>
                <a:gd name="T1" fmla="*/ 3879 h 3880"/>
                <a:gd name="T2" fmla="*/ 0 w 2922"/>
                <a:gd name="T3" fmla="*/ 2629 h 3880"/>
                <a:gd name="T4" fmla="*/ 0 w 2922"/>
                <a:gd name="T5" fmla="*/ 0 h 3880"/>
                <a:gd name="T6" fmla="*/ 2921 w 2922"/>
                <a:gd name="T7" fmla="*/ 1251 h 3880"/>
                <a:gd name="T8" fmla="*/ 2921 w 2922"/>
                <a:gd name="T9" fmla="*/ 3879 h 3880"/>
              </a:gdLst>
              <a:ahLst/>
              <a:cxnLst>
                <a:cxn ang="0">
                  <a:pos x="T0" y="T1"/>
                </a:cxn>
                <a:cxn ang="0">
                  <a:pos x="T2" y="T3"/>
                </a:cxn>
                <a:cxn ang="0">
                  <a:pos x="T4" y="T5"/>
                </a:cxn>
                <a:cxn ang="0">
                  <a:pos x="T6" y="T7"/>
                </a:cxn>
                <a:cxn ang="0">
                  <a:pos x="T8" y="T9"/>
                </a:cxn>
              </a:cxnLst>
              <a:rect l="0" t="0" r="r" b="b"/>
              <a:pathLst>
                <a:path w="2922" h="3880">
                  <a:moveTo>
                    <a:pt x="2921" y="3879"/>
                  </a:moveTo>
                  <a:lnTo>
                    <a:pt x="0" y="2629"/>
                  </a:lnTo>
                  <a:lnTo>
                    <a:pt x="0" y="0"/>
                  </a:lnTo>
                  <a:lnTo>
                    <a:pt x="2921" y="1251"/>
                  </a:lnTo>
                  <a:lnTo>
                    <a:pt x="2921" y="3879"/>
                  </a:lnTo>
                </a:path>
              </a:pathLst>
            </a:custGeom>
            <a:gradFill flip="none" rotWithShape="1">
              <a:gsLst>
                <a:gs pos="0">
                  <a:schemeClr val="accent2">
                    <a:lumMod val="67000"/>
                  </a:schemeClr>
                </a:gs>
                <a:gs pos="48000">
                  <a:schemeClr val="accent2">
                    <a:lumMod val="97000"/>
                    <a:lumOff val="3000"/>
                  </a:schemeClr>
                </a:gs>
                <a:gs pos="100000">
                  <a:schemeClr val="accent2">
                    <a:lumMod val="60000"/>
                    <a:lumOff val="40000"/>
                  </a:schemeClr>
                </a:gs>
              </a:gsLst>
              <a:lin ang="16200000" scaled="1"/>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176" name="Freeform 1175"/>
            <p:cNvSpPr>
              <a:spLocks noChangeArrowheads="1"/>
            </p:cNvSpPr>
            <p:nvPr/>
          </p:nvSpPr>
          <p:spPr bwMode="auto">
            <a:xfrm>
              <a:off x="4320" y="1133"/>
              <a:ext cx="1324" cy="1166"/>
            </a:xfrm>
            <a:custGeom>
              <a:avLst/>
              <a:gdLst>
                <a:gd name="T0" fmla="*/ 2920 w 5842"/>
                <a:gd name="T1" fmla="*/ 1272 h 5152"/>
                <a:gd name="T2" fmla="*/ 0 w 5842"/>
                <a:gd name="T3" fmla="*/ 2523 h 5152"/>
                <a:gd name="T4" fmla="*/ 0 w 5842"/>
                <a:gd name="T5" fmla="*/ 5151 h 5152"/>
                <a:gd name="T6" fmla="*/ 2920 w 5842"/>
                <a:gd name="T7" fmla="*/ 3901 h 5152"/>
                <a:gd name="T8" fmla="*/ 5841 w 5842"/>
                <a:gd name="T9" fmla="*/ 2649 h 5152"/>
                <a:gd name="T10" fmla="*/ 5841 w 5842"/>
                <a:gd name="T11" fmla="*/ 0 h 5152"/>
                <a:gd name="T12" fmla="*/ 2920 w 5842"/>
                <a:gd name="T13" fmla="*/ 1272 h 5152"/>
              </a:gdLst>
              <a:ahLst/>
              <a:cxnLst>
                <a:cxn ang="0">
                  <a:pos x="T0" y="T1"/>
                </a:cxn>
                <a:cxn ang="0">
                  <a:pos x="T2" y="T3"/>
                </a:cxn>
                <a:cxn ang="0">
                  <a:pos x="T4" y="T5"/>
                </a:cxn>
                <a:cxn ang="0">
                  <a:pos x="T6" y="T7"/>
                </a:cxn>
                <a:cxn ang="0">
                  <a:pos x="T8" y="T9"/>
                </a:cxn>
                <a:cxn ang="0">
                  <a:pos x="T10" y="T11"/>
                </a:cxn>
                <a:cxn ang="0">
                  <a:pos x="T12" y="T13"/>
                </a:cxn>
              </a:cxnLst>
              <a:rect l="0" t="0" r="r" b="b"/>
              <a:pathLst>
                <a:path w="5842" h="5152">
                  <a:moveTo>
                    <a:pt x="2920" y="1272"/>
                  </a:moveTo>
                  <a:lnTo>
                    <a:pt x="0" y="2523"/>
                  </a:lnTo>
                  <a:lnTo>
                    <a:pt x="0" y="5151"/>
                  </a:lnTo>
                  <a:lnTo>
                    <a:pt x="2920" y="3901"/>
                  </a:lnTo>
                  <a:lnTo>
                    <a:pt x="5841" y="2649"/>
                  </a:lnTo>
                  <a:lnTo>
                    <a:pt x="5841" y="0"/>
                  </a:lnTo>
                  <a:lnTo>
                    <a:pt x="2920" y="1272"/>
                  </a:lnTo>
                </a:path>
              </a:pathLst>
            </a:custGeom>
            <a:gradFill flip="none" rotWithShape="1">
              <a:gsLst>
                <a:gs pos="0">
                  <a:schemeClr val="accent2">
                    <a:lumMod val="89000"/>
                  </a:schemeClr>
                </a:gs>
                <a:gs pos="23000">
                  <a:schemeClr val="accent2">
                    <a:lumMod val="89000"/>
                  </a:schemeClr>
                </a:gs>
                <a:gs pos="69000">
                  <a:schemeClr val="accent2">
                    <a:lumMod val="75000"/>
                  </a:schemeClr>
                </a:gs>
                <a:gs pos="97000">
                  <a:schemeClr val="accent2">
                    <a:lumMod val="70000"/>
                  </a:schemeClr>
                </a:gs>
              </a:gsLst>
              <a:path path="circle">
                <a:fillToRect l="50000" t="50000" r="50000" b="5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dirty="0">
                <a:ea typeface="+mn-ea"/>
                <a:cs typeface="+mn-cs"/>
              </a:endParaRPr>
            </a:p>
          </p:txBody>
        </p:sp>
        <p:sp>
          <p:nvSpPr>
            <p:cNvPr id="1177" name="Freeform 1176"/>
            <p:cNvSpPr>
              <a:spLocks noChangeArrowheads="1"/>
            </p:cNvSpPr>
            <p:nvPr/>
          </p:nvSpPr>
          <p:spPr bwMode="auto">
            <a:xfrm>
              <a:off x="3658" y="852"/>
              <a:ext cx="1986" cy="856"/>
            </a:xfrm>
            <a:custGeom>
              <a:avLst/>
              <a:gdLst>
                <a:gd name="T0" fmla="*/ 5841 w 8763"/>
                <a:gd name="T1" fmla="*/ 0 h 3776"/>
                <a:gd name="T2" fmla="*/ 2921 w 8763"/>
                <a:gd name="T3" fmla="*/ 1252 h 3776"/>
                <a:gd name="T4" fmla="*/ 0 w 8763"/>
                <a:gd name="T5" fmla="*/ 2524 h 3776"/>
                <a:gd name="T6" fmla="*/ 2921 w 8763"/>
                <a:gd name="T7" fmla="*/ 3775 h 3776"/>
                <a:gd name="T8" fmla="*/ 5841 w 8763"/>
                <a:gd name="T9" fmla="*/ 2524 h 3776"/>
                <a:gd name="T10" fmla="*/ 8762 w 8763"/>
                <a:gd name="T11" fmla="*/ 1252 h 3776"/>
                <a:gd name="T12" fmla="*/ 5841 w 8763"/>
                <a:gd name="T13" fmla="*/ 0 h 3776"/>
              </a:gdLst>
              <a:ahLst/>
              <a:cxnLst>
                <a:cxn ang="0">
                  <a:pos x="T0" y="T1"/>
                </a:cxn>
                <a:cxn ang="0">
                  <a:pos x="T2" y="T3"/>
                </a:cxn>
                <a:cxn ang="0">
                  <a:pos x="T4" y="T5"/>
                </a:cxn>
                <a:cxn ang="0">
                  <a:pos x="T6" y="T7"/>
                </a:cxn>
                <a:cxn ang="0">
                  <a:pos x="T8" y="T9"/>
                </a:cxn>
                <a:cxn ang="0">
                  <a:pos x="T10" y="T11"/>
                </a:cxn>
                <a:cxn ang="0">
                  <a:pos x="T12" y="T13"/>
                </a:cxn>
              </a:cxnLst>
              <a:rect l="0" t="0" r="r" b="b"/>
              <a:pathLst>
                <a:path w="8763" h="3776">
                  <a:moveTo>
                    <a:pt x="5841" y="0"/>
                  </a:moveTo>
                  <a:lnTo>
                    <a:pt x="2921" y="1252"/>
                  </a:lnTo>
                  <a:lnTo>
                    <a:pt x="0" y="2524"/>
                  </a:lnTo>
                  <a:lnTo>
                    <a:pt x="2921" y="3775"/>
                  </a:lnTo>
                  <a:lnTo>
                    <a:pt x="5841" y="2524"/>
                  </a:lnTo>
                  <a:lnTo>
                    <a:pt x="8762" y="1252"/>
                  </a:lnTo>
                  <a:lnTo>
                    <a:pt x="5841" y="0"/>
                  </a:lnTo>
                </a:path>
              </a:pathLst>
            </a:custGeom>
            <a:gradFill flip="none" rotWithShape="1">
              <a:gsLst>
                <a:gs pos="0">
                  <a:schemeClr val="accent2">
                    <a:lumMod val="5000"/>
                    <a:lumOff val="95000"/>
                  </a:schemeClr>
                </a:gs>
                <a:gs pos="74000">
                  <a:schemeClr val="accent2">
                    <a:lumMod val="45000"/>
                    <a:lumOff val="55000"/>
                  </a:schemeClr>
                </a:gs>
                <a:gs pos="83000">
                  <a:schemeClr val="accent2">
                    <a:lumMod val="45000"/>
                    <a:lumOff val="55000"/>
                  </a:schemeClr>
                </a:gs>
                <a:gs pos="100000">
                  <a:schemeClr val="accent2">
                    <a:lumMod val="30000"/>
                    <a:lumOff val="70000"/>
                  </a:schemeClr>
                </a:gs>
              </a:gsLst>
              <a:lin ang="5400000" scaled="1"/>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178" name="Freeform 1177"/>
            <p:cNvSpPr>
              <a:spLocks noChangeArrowheads="1"/>
            </p:cNvSpPr>
            <p:nvPr/>
          </p:nvSpPr>
          <p:spPr bwMode="auto">
            <a:xfrm>
              <a:off x="3872" y="1246"/>
              <a:ext cx="234" cy="121"/>
            </a:xfrm>
            <a:custGeom>
              <a:avLst/>
              <a:gdLst>
                <a:gd name="T0" fmla="*/ 1022 w 1044"/>
                <a:gd name="T1" fmla="*/ 333 h 543"/>
                <a:gd name="T2" fmla="*/ 1022 w 1044"/>
                <a:gd name="T3" fmla="*/ 333 h 543"/>
                <a:gd name="T4" fmla="*/ 500 w 1044"/>
                <a:gd name="T5" fmla="*/ 41 h 543"/>
                <a:gd name="T6" fmla="*/ 20 w 1044"/>
                <a:gd name="T7" fmla="*/ 229 h 543"/>
                <a:gd name="T8" fmla="*/ 542 w 1044"/>
                <a:gd name="T9" fmla="*/ 521 h 543"/>
                <a:gd name="T10" fmla="*/ 1022 w 1044"/>
                <a:gd name="T11" fmla="*/ 333 h 543"/>
              </a:gdLst>
              <a:ahLst/>
              <a:cxnLst>
                <a:cxn ang="0">
                  <a:pos x="T0" y="T1"/>
                </a:cxn>
                <a:cxn ang="0">
                  <a:pos x="T2" y="T3"/>
                </a:cxn>
                <a:cxn ang="0">
                  <a:pos x="T4" y="T5"/>
                </a:cxn>
                <a:cxn ang="0">
                  <a:pos x="T6" y="T7"/>
                </a:cxn>
                <a:cxn ang="0">
                  <a:pos x="T8" y="T9"/>
                </a:cxn>
                <a:cxn ang="0">
                  <a:pos x="T10" y="T11"/>
                </a:cxn>
              </a:cxnLst>
              <a:rect l="0" t="0" r="r" b="b"/>
              <a:pathLst>
                <a:path w="1044" h="543">
                  <a:moveTo>
                    <a:pt x="1022" y="333"/>
                  </a:moveTo>
                  <a:lnTo>
                    <a:pt x="1022" y="333"/>
                  </a:lnTo>
                  <a:cubicBezTo>
                    <a:pt x="1022" y="187"/>
                    <a:pt x="793" y="62"/>
                    <a:pt x="500" y="41"/>
                  </a:cubicBezTo>
                  <a:cubicBezTo>
                    <a:pt x="229" y="0"/>
                    <a:pt x="0" y="104"/>
                    <a:pt x="20" y="229"/>
                  </a:cubicBezTo>
                  <a:cubicBezTo>
                    <a:pt x="20" y="354"/>
                    <a:pt x="250" y="479"/>
                    <a:pt x="542" y="521"/>
                  </a:cubicBezTo>
                  <a:cubicBezTo>
                    <a:pt x="813" y="542"/>
                    <a:pt x="1043" y="458"/>
                    <a:pt x="1022" y="33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179" name="Freeform 1178"/>
            <p:cNvSpPr>
              <a:spLocks noChangeArrowheads="1"/>
            </p:cNvSpPr>
            <p:nvPr/>
          </p:nvSpPr>
          <p:spPr bwMode="auto">
            <a:xfrm>
              <a:off x="3876" y="1298"/>
              <a:ext cx="230" cy="135"/>
            </a:xfrm>
            <a:custGeom>
              <a:avLst/>
              <a:gdLst>
                <a:gd name="T0" fmla="*/ 0 w 1024"/>
                <a:gd name="T1" fmla="*/ 0 h 606"/>
                <a:gd name="T2" fmla="*/ 0 w 1024"/>
                <a:gd name="T3" fmla="*/ 0 h 606"/>
                <a:gd name="T4" fmla="*/ 522 w 1024"/>
                <a:gd name="T5" fmla="*/ 292 h 606"/>
                <a:gd name="T6" fmla="*/ 1002 w 1024"/>
                <a:gd name="T7" fmla="*/ 104 h 606"/>
                <a:gd name="T8" fmla="*/ 1023 w 1024"/>
                <a:gd name="T9" fmla="*/ 396 h 606"/>
                <a:gd name="T10" fmla="*/ 522 w 1024"/>
                <a:gd name="T11" fmla="*/ 584 h 606"/>
                <a:gd name="T12" fmla="*/ 0 w 1024"/>
                <a:gd name="T13" fmla="*/ 292 h 606"/>
                <a:gd name="T14" fmla="*/ 0 w 102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4" h="606">
                  <a:moveTo>
                    <a:pt x="0" y="0"/>
                  </a:moveTo>
                  <a:lnTo>
                    <a:pt x="0" y="0"/>
                  </a:lnTo>
                  <a:cubicBezTo>
                    <a:pt x="0" y="125"/>
                    <a:pt x="230" y="250"/>
                    <a:pt x="522" y="292"/>
                  </a:cubicBezTo>
                  <a:cubicBezTo>
                    <a:pt x="793" y="313"/>
                    <a:pt x="1023" y="229"/>
                    <a:pt x="1002" y="104"/>
                  </a:cubicBezTo>
                  <a:cubicBezTo>
                    <a:pt x="1023" y="396"/>
                    <a:pt x="1023" y="396"/>
                    <a:pt x="1023" y="396"/>
                  </a:cubicBezTo>
                  <a:cubicBezTo>
                    <a:pt x="1023" y="521"/>
                    <a:pt x="814" y="605"/>
                    <a:pt x="522" y="584"/>
                  </a:cubicBezTo>
                  <a:cubicBezTo>
                    <a:pt x="251" y="563"/>
                    <a:pt x="22" y="417"/>
                    <a:pt x="0"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7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180" name="Freeform 1179"/>
            <p:cNvSpPr>
              <a:spLocks noChangeArrowheads="1"/>
            </p:cNvSpPr>
            <p:nvPr/>
          </p:nvSpPr>
          <p:spPr bwMode="auto">
            <a:xfrm>
              <a:off x="4225" y="1423"/>
              <a:ext cx="236" cy="123"/>
            </a:xfrm>
            <a:custGeom>
              <a:avLst/>
              <a:gdLst>
                <a:gd name="T0" fmla="*/ 1022 w 1044"/>
                <a:gd name="T1" fmla="*/ 313 h 544"/>
                <a:gd name="T2" fmla="*/ 1022 w 1044"/>
                <a:gd name="T3" fmla="*/ 313 h 544"/>
                <a:gd name="T4" fmla="*/ 501 w 1044"/>
                <a:gd name="T5" fmla="*/ 21 h 544"/>
                <a:gd name="T6" fmla="*/ 21 w 1044"/>
                <a:gd name="T7" fmla="*/ 230 h 544"/>
                <a:gd name="T8" fmla="*/ 542 w 1044"/>
                <a:gd name="T9" fmla="*/ 522 h 544"/>
                <a:gd name="T10" fmla="*/ 1022 w 1044"/>
                <a:gd name="T11" fmla="*/ 313 h 544"/>
              </a:gdLst>
              <a:ahLst/>
              <a:cxnLst>
                <a:cxn ang="0">
                  <a:pos x="T0" y="T1"/>
                </a:cxn>
                <a:cxn ang="0">
                  <a:pos x="T2" y="T3"/>
                </a:cxn>
                <a:cxn ang="0">
                  <a:pos x="T4" y="T5"/>
                </a:cxn>
                <a:cxn ang="0">
                  <a:pos x="T6" y="T7"/>
                </a:cxn>
                <a:cxn ang="0">
                  <a:pos x="T8" y="T9"/>
                </a:cxn>
                <a:cxn ang="0">
                  <a:pos x="T10" y="T11"/>
                </a:cxn>
              </a:cxnLst>
              <a:rect l="0" t="0" r="r" b="b"/>
              <a:pathLst>
                <a:path w="1044" h="544">
                  <a:moveTo>
                    <a:pt x="1022" y="313"/>
                  </a:moveTo>
                  <a:lnTo>
                    <a:pt x="1022" y="313"/>
                  </a:lnTo>
                  <a:cubicBezTo>
                    <a:pt x="1022" y="188"/>
                    <a:pt x="793" y="63"/>
                    <a:pt x="501" y="21"/>
                  </a:cubicBezTo>
                  <a:cubicBezTo>
                    <a:pt x="230" y="0"/>
                    <a:pt x="0" y="83"/>
                    <a:pt x="21" y="230"/>
                  </a:cubicBezTo>
                  <a:cubicBezTo>
                    <a:pt x="21" y="355"/>
                    <a:pt x="251" y="480"/>
                    <a:pt x="542" y="522"/>
                  </a:cubicBezTo>
                  <a:cubicBezTo>
                    <a:pt x="814" y="543"/>
                    <a:pt x="1043" y="459"/>
                    <a:pt x="1022"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181" name="Freeform 1180"/>
            <p:cNvSpPr>
              <a:spLocks noChangeArrowheads="1"/>
            </p:cNvSpPr>
            <p:nvPr/>
          </p:nvSpPr>
          <p:spPr bwMode="auto">
            <a:xfrm>
              <a:off x="4229" y="1478"/>
              <a:ext cx="232" cy="135"/>
            </a:xfrm>
            <a:custGeom>
              <a:avLst/>
              <a:gdLst>
                <a:gd name="T0" fmla="*/ 0 w 1023"/>
                <a:gd name="T1" fmla="*/ 0 h 605"/>
                <a:gd name="T2" fmla="*/ 0 w 1023"/>
                <a:gd name="T3" fmla="*/ 0 h 605"/>
                <a:gd name="T4" fmla="*/ 521 w 1023"/>
                <a:gd name="T5" fmla="*/ 292 h 605"/>
                <a:gd name="T6" fmla="*/ 1001 w 1023"/>
                <a:gd name="T7" fmla="*/ 83 h 605"/>
                <a:gd name="T8" fmla="*/ 1022 w 1023"/>
                <a:gd name="T9" fmla="*/ 375 h 605"/>
                <a:gd name="T10" fmla="*/ 521 w 1023"/>
                <a:gd name="T11" fmla="*/ 584 h 605"/>
                <a:gd name="T12" fmla="*/ 0 w 1023"/>
                <a:gd name="T13" fmla="*/ 292 h 605"/>
                <a:gd name="T14" fmla="*/ 0 w 1023"/>
                <a:gd name="T15" fmla="*/ 0 h 6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3" h="605">
                  <a:moveTo>
                    <a:pt x="0" y="0"/>
                  </a:moveTo>
                  <a:lnTo>
                    <a:pt x="0" y="0"/>
                  </a:lnTo>
                  <a:cubicBezTo>
                    <a:pt x="0" y="125"/>
                    <a:pt x="230" y="250"/>
                    <a:pt x="521" y="292"/>
                  </a:cubicBezTo>
                  <a:cubicBezTo>
                    <a:pt x="793" y="313"/>
                    <a:pt x="1022" y="229"/>
                    <a:pt x="1001" y="83"/>
                  </a:cubicBezTo>
                  <a:cubicBezTo>
                    <a:pt x="1022" y="375"/>
                    <a:pt x="1022" y="375"/>
                    <a:pt x="1022" y="375"/>
                  </a:cubicBezTo>
                  <a:cubicBezTo>
                    <a:pt x="1022" y="521"/>
                    <a:pt x="814" y="604"/>
                    <a:pt x="521" y="584"/>
                  </a:cubicBezTo>
                  <a:cubicBezTo>
                    <a:pt x="250" y="542"/>
                    <a:pt x="21" y="417"/>
                    <a:pt x="0"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7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182" name="Freeform 1181"/>
            <p:cNvSpPr>
              <a:spLocks noChangeArrowheads="1"/>
            </p:cNvSpPr>
            <p:nvPr/>
          </p:nvSpPr>
          <p:spPr bwMode="auto">
            <a:xfrm>
              <a:off x="4183" y="1122"/>
              <a:ext cx="232" cy="121"/>
            </a:xfrm>
            <a:custGeom>
              <a:avLst/>
              <a:gdLst>
                <a:gd name="T0" fmla="*/ 1022 w 1023"/>
                <a:gd name="T1" fmla="*/ 313 h 544"/>
                <a:gd name="T2" fmla="*/ 1022 w 1023"/>
                <a:gd name="T3" fmla="*/ 313 h 544"/>
                <a:gd name="T4" fmla="*/ 501 w 1023"/>
                <a:gd name="T5" fmla="*/ 21 h 544"/>
                <a:gd name="T6" fmla="*/ 0 w 1023"/>
                <a:gd name="T7" fmla="*/ 229 h 544"/>
                <a:gd name="T8" fmla="*/ 521 w 1023"/>
                <a:gd name="T9" fmla="*/ 500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1"/>
                  </a:cubicBezTo>
                  <a:cubicBezTo>
                    <a:pt x="208" y="0"/>
                    <a:pt x="0" y="83"/>
                    <a:pt x="0" y="229"/>
                  </a:cubicBezTo>
                  <a:cubicBezTo>
                    <a:pt x="0" y="355"/>
                    <a:pt x="250" y="480"/>
                    <a:pt x="521" y="500"/>
                  </a:cubicBezTo>
                  <a:cubicBezTo>
                    <a:pt x="813" y="543"/>
                    <a:pt x="1022" y="459"/>
                    <a:pt x="1022"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183" name="Freeform 1182"/>
            <p:cNvSpPr>
              <a:spLocks noChangeArrowheads="1"/>
            </p:cNvSpPr>
            <p:nvPr/>
          </p:nvSpPr>
          <p:spPr bwMode="auto">
            <a:xfrm>
              <a:off x="4183" y="1175"/>
              <a:ext cx="236" cy="135"/>
            </a:xfrm>
            <a:custGeom>
              <a:avLst/>
              <a:gdLst>
                <a:gd name="T0" fmla="*/ 0 w 1044"/>
                <a:gd name="T1" fmla="*/ 0 h 606"/>
                <a:gd name="T2" fmla="*/ 0 w 1044"/>
                <a:gd name="T3" fmla="*/ 0 h 606"/>
                <a:gd name="T4" fmla="*/ 521 w 1044"/>
                <a:gd name="T5" fmla="*/ 271 h 606"/>
                <a:gd name="T6" fmla="*/ 1022 w 1044"/>
                <a:gd name="T7" fmla="*/ 84 h 606"/>
                <a:gd name="T8" fmla="*/ 1022 w 1044"/>
                <a:gd name="T9" fmla="*/ 376 h 606"/>
                <a:gd name="T10" fmla="*/ 542 w 1044"/>
                <a:gd name="T11" fmla="*/ 564 h 606"/>
                <a:gd name="T12" fmla="*/ 21 w 1044"/>
                <a:gd name="T13" fmla="*/ 293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0" y="126"/>
                    <a:pt x="250" y="251"/>
                    <a:pt x="521" y="271"/>
                  </a:cubicBezTo>
                  <a:cubicBezTo>
                    <a:pt x="813" y="314"/>
                    <a:pt x="1022" y="230"/>
                    <a:pt x="1022" y="84"/>
                  </a:cubicBezTo>
                  <a:cubicBezTo>
                    <a:pt x="1022" y="376"/>
                    <a:pt x="1022" y="376"/>
                    <a:pt x="1022" y="376"/>
                  </a:cubicBezTo>
                  <a:cubicBezTo>
                    <a:pt x="1043" y="522"/>
                    <a:pt x="813" y="605"/>
                    <a:pt x="542" y="564"/>
                  </a:cubicBezTo>
                  <a:cubicBezTo>
                    <a:pt x="250" y="543"/>
                    <a:pt x="21" y="418"/>
                    <a:pt x="21" y="293"/>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7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184" name="Freeform 1183"/>
            <p:cNvSpPr>
              <a:spLocks noChangeArrowheads="1"/>
            </p:cNvSpPr>
            <p:nvPr/>
          </p:nvSpPr>
          <p:spPr bwMode="auto">
            <a:xfrm>
              <a:off x="4534" y="1300"/>
              <a:ext cx="234" cy="117"/>
            </a:xfrm>
            <a:custGeom>
              <a:avLst/>
              <a:gdLst>
                <a:gd name="T0" fmla="*/ 1044 w 1045"/>
                <a:gd name="T1" fmla="*/ 313 h 522"/>
                <a:gd name="T2" fmla="*/ 1044 w 1045"/>
                <a:gd name="T3" fmla="*/ 313 h 522"/>
                <a:gd name="T4" fmla="*/ 501 w 1045"/>
                <a:gd name="T5" fmla="*/ 21 h 522"/>
                <a:gd name="T6" fmla="*/ 21 w 1045"/>
                <a:gd name="T7" fmla="*/ 208 h 522"/>
                <a:gd name="T8" fmla="*/ 543 w 1045"/>
                <a:gd name="T9" fmla="*/ 500 h 522"/>
                <a:gd name="T10" fmla="*/ 1044 w 1045"/>
                <a:gd name="T11" fmla="*/ 313 h 522"/>
              </a:gdLst>
              <a:ahLst/>
              <a:cxnLst>
                <a:cxn ang="0">
                  <a:pos x="T0" y="T1"/>
                </a:cxn>
                <a:cxn ang="0">
                  <a:pos x="T2" y="T3"/>
                </a:cxn>
                <a:cxn ang="0">
                  <a:pos x="T4" y="T5"/>
                </a:cxn>
                <a:cxn ang="0">
                  <a:pos x="T6" y="T7"/>
                </a:cxn>
                <a:cxn ang="0">
                  <a:pos x="T8" y="T9"/>
                </a:cxn>
                <a:cxn ang="0">
                  <a:pos x="T10" y="T11"/>
                </a:cxn>
              </a:cxnLst>
              <a:rect l="0" t="0" r="r" b="b"/>
              <a:pathLst>
                <a:path w="1045" h="522">
                  <a:moveTo>
                    <a:pt x="1044" y="313"/>
                  </a:moveTo>
                  <a:lnTo>
                    <a:pt x="1044" y="313"/>
                  </a:lnTo>
                  <a:cubicBezTo>
                    <a:pt x="1022" y="187"/>
                    <a:pt x="793" y="41"/>
                    <a:pt x="501" y="21"/>
                  </a:cubicBezTo>
                  <a:cubicBezTo>
                    <a:pt x="230" y="0"/>
                    <a:pt x="0" y="83"/>
                    <a:pt x="21" y="208"/>
                  </a:cubicBezTo>
                  <a:cubicBezTo>
                    <a:pt x="21" y="354"/>
                    <a:pt x="271" y="480"/>
                    <a:pt x="543" y="500"/>
                  </a:cubicBezTo>
                  <a:cubicBezTo>
                    <a:pt x="814" y="521"/>
                    <a:pt x="1044" y="438"/>
                    <a:pt x="1044"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185" name="Freeform 1184"/>
            <p:cNvSpPr>
              <a:spLocks noChangeArrowheads="1"/>
            </p:cNvSpPr>
            <p:nvPr/>
          </p:nvSpPr>
          <p:spPr bwMode="auto">
            <a:xfrm>
              <a:off x="4538" y="1348"/>
              <a:ext cx="236" cy="137"/>
            </a:xfrm>
            <a:custGeom>
              <a:avLst/>
              <a:gdLst>
                <a:gd name="T0" fmla="*/ 0 w 1044"/>
                <a:gd name="T1" fmla="*/ 0 h 607"/>
                <a:gd name="T2" fmla="*/ 0 w 1044"/>
                <a:gd name="T3" fmla="*/ 0 h 607"/>
                <a:gd name="T4" fmla="*/ 522 w 1044"/>
                <a:gd name="T5" fmla="*/ 292 h 607"/>
                <a:gd name="T6" fmla="*/ 1023 w 1044"/>
                <a:gd name="T7" fmla="*/ 105 h 607"/>
                <a:gd name="T8" fmla="*/ 1023 w 1044"/>
                <a:gd name="T9" fmla="*/ 397 h 607"/>
                <a:gd name="T10" fmla="*/ 543 w 1044"/>
                <a:gd name="T11" fmla="*/ 584 h 607"/>
                <a:gd name="T12" fmla="*/ 0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6"/>
                    <a:pt x="250" y="272"/>
                    <a:pt x="522" y="292"/>
                  </a:cubicBezTo>
                  <a:cubicBezTo>
                    <a:pt x="793" y="313"/>
                    <a:pt x="1023" y="230"/>
                    <a:pt x="1023" y="105"/>
                  </a:cubicBezTo>
                  <a:cubicBezTo>
                    <a:pt x="1023" y="397"/>
                    <a:pt x="1023" y="397"/>
                    <a:pt x="1023" y="397"/>
                  </a:cubicBezTo>
                  <a:cubicBezTo>
                    <a:pt x="1043" y="522"/>
                    <a:pt x="814" y="606"/>
                    <a:pt x="543" y="584"/>
                  </a:cubicBezTo>
                  <a:cubicBezTo>
                    <a:pt x="250" y="564"/>
                    <a:pt x="21" y="439"/>
                    <a:pt x="0"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7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186" name="Freeform 1185"/>
            <p:cNvSpPr>
              <a:spLocks noChangeArrowheads="1"/>
            </p:cNvSpPr>
            <p:nvPr/>
          </p:nvSpPr>
          <p:spPr bwMode="auto">
            <a:xfrm>
              <a:off x="4500" y="999"/>
              <a:ext cx="236" cy="117"/>
            </a:xfrm>
            <a:custGeom>
              <a:avLst/>
              <a:gdLst>
                <a:gd name="T0" fmla="*/ 1023 w 1044"/>
                <a:gd name="T1" fmla="*/ 313 h 522"/>
                <a:gd name="T2" fmla="*/ 1023 w 1044"/>
                <a:gd name="T3" fmla="*/ 313 h 522"/>
                <a:gd name="T4" fmla="*/ 501 w 1044"/>
                <a:gd name="T5" fmla="*/ 21 h 522"/>
                <a:gd name="T6" fmla="*/ 0 w 1044"/>
                <a:gd name="T7" fmla="*/ 208 h 522"/>
                <a:gd name="T8" fmla="*/ 543 w 1044"/>
                <a:gd name="T9" fmla="*/ 500 h 522"/>
                <a:gd name="T10" fmla="*/ 1023 w 1044"/>
                <a:gd name="T11" fmla="*/ 313 h 522"/>
              </a:gdLst>
              <a:ahLst/>
              <a:cxnLst>
                <a:cxn ang="0">
                  <a:pos x="T0" y="T1"/>
                </a:cxn>
                <a:cxn ang="0">
                  <a:pos x="T2" y="T3"/>
                </a:cxn>
                <a:cxn ang="0">
                  <a:pos x="T4" y="T5"/>
                </a:cxn>
                <a:cxn ang="0">
                  <a:pos x="T6" y="T7"/>
                </a:cxn>
                <a:cxn ang="0">
                  <a:pos x="T8" y="T9"/>
                </a:cxn>
                <a:cxn ang="0">
                  <a:pos x="T10" y="T11"/>
                </a:cxn>
              </a:cxnLst>
              <a:rect l="0" t="0" r="r" b="b"/>
              <a:pathLst>
                <a:path w="1044" h="522">
                  <a:moveTo>
                    <a:pt x="1023" y="313"/>
                  </a:moveTo>
                  <a:lnTo>
                    <a:pt x="1023" y="313"/>
                  </a:lnTo>
                  <a:cubicBezTo>
                    <a:pt x="1023" y="167"/>
                    <a:pt x="772" y="41"/>
                    <a:pt x="501" y="21"/>
                  </a:cubicBezTo>
                  <a:cubicBezTo>
                    <a:pt x="230" y="0"/>
                    <a:pt x="0" y="83"/>
                    <a:pt x="0" y="208"/>
                  </a:cubicBezTo>
                  <a:cubicBezTo>
                    <a:pt x="21" y="354"/>
                    <a:pt x="250" y="480"/>
                    <a:pt x="543" y="500"/>
                  </a:cubicBezTo>
                  <a:cubicBezTo>
                    <a:pt x="814" y="521"/>
                    <a:pt x="1043" y="438"/>
                    <a:pt x="1023"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187" name="Freeform 1186"/>
            <p:cNvSpPr>
              <a:spLocks noChangeArrowheads="1"/>
            </p:cNvSpPr>
            <p:nvPr/>
          </p:nvSpPr>
          <p:spPr bwMode="auto">
            <a:xfrm>
              <a:off x="4500" y="1046"/>
              <a:ext cx="236" cy="137"/>
            </a:xfrm>
            <a:custGeom>
              <a:avLst/>
              <a:gdLst>
                <a:gd name="T0" fmla="*/ 0 w 1044"/>
                <a:gd name="T1" fmla="*/ 0 h 607"/>
                <a:gd name="T2" fmla="*/ 0 w 1044"/>
                <a:gd name="T3" fmla="*/ 0 h 607"/>
                <a:gd name="T4" fmla="*/ 543 w 1044"/>
                <a:gd name="T5" fmla="*/ 292 h 607"/>
                <a:gd name="T6" fmla="*/ 1023 w 1044"/>
                <a:gd name="T7" fmla="*/ 105 h 607"/>
                <a:gd name="T8" fmla="*/ 1043 w 1044"/>
                <a:gd name="T9" fmla="*/ 397 h 607"/>
                <a:gd name="T10" fmla="*/ 543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0" y="272"/>
                    <a:pt x="543" y="292"/>
                  </a:cubicBezTo>
                  <a:cubicBezTo>
                    <a:pt x="814" y="313"/>
                    <a:pt x="1043" y="230"/>
                    <a:pt x="1023" y="105"/>
                  </a:cubicBezTo>
                  <a:cubicBezTo>
                    <a:pt x="1043" y="397"/>
                    <a:pt x="1043" y="397"/>
                    <a:pt x="1043" y="397"/>
                  </a:cubicBezTo>
                  <a:cubicBezTo>
                    <a:pt x="1043" y="522"/>
                    <a:pt x="835" y="606"/>
                    <a:pt x="543" y="584"/>
                  </a:cubicBezTo>
                  <a:cubicBezTo>
                    <a:pt x="272" y="563"/>
                    <a:pt x="21" y="439"/>
                    <a:pt x="21"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7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188" name="Freeform 1187"/>
            <p:cNvSpPr>
              <a:spLocks noChangeArrowheads="1"/>
            </p:cNvSpPr>
            <p:nvPr/>
          </p:nvSpPr>
          <p:spPr bwMode="auto">
            <a:xfrm>
              <a:off x="4855" y="1175"/>
              <a:ext cx="232" cy="121"/>
            </a:xfrm>
            <a:custGeom>
              <a:avLst/>
              <a:gdLst>
                <a:gd name="T0" fmla="*/ 1022 w 1023"/>
                <a:gd name="T1" fmla="*/ 314 h 544"/>
                <a:gd name="T2" fmla="*/ 1022 w 1023"/>
                <a:gd name="T3" fmla="*/ 314 h 544"/>
                <a:gd name="T4" fmla="*/ 501 w 1023"/>
                <a:gd name="T5" fmla="*/ 43 h 544"/>
                <a:gd name="T6" fmla="*/ 0 w 1023"/>
                <a:gd name="T7" fmla="*/ 230 h 544"/>
                <a:gd name="T8" fmla="*/ 521 w 1023"/>
                <a:gd name="T9" fmla="*/ 522 h 544"/>
                <a:gd name="T10" fmla="*/ 1022 w 1023"/>
                <a:gd name="T11" fmla="*/ 314 h 544"/>
              </a:gdLst>
              <a:ahLst/>
              <a:cxnLst>
                <a:cxn ang="0">
                  <a:pos x="T0" y="T1"/>
                </a:cxn>
                <a:cxn ang="0">
                  <a:pos x="T2" y="T3"/>
                </a:cxn>
                <a:cxn ang="0">
                  <a:pos x="T4" y="T5"/>
                </a:cxn>
                <a:cxn ang="0">
                  <a:pos x="T6" y="T7"/>
                </a:cxn>
                <a:cxn ang="0">
                  <a:pos x="T8" y="T9"/>
                </a:cxn>
                <a:cxn ang="0">
                  <a:pos x="T10" y="T11"/>
                </a:cxn>
              </a:cxnLst>
              <a:rect l="0" t="0" r="r" b="b"/>
              <a:pathLst>
                <a:path w="1023" h="544">
                  <a:moveTo>
                    <a:pt x="1022" y="314"/>
                  </a:moveTo>
                  <a:lnTo>
                    <a:pt x="1022" y="314"/>
                  </a:lnTo>
                  <a:cubicBezTo>
                    <a:pt x="1022" y="188"/>
                    <a:pt x="772" y="63"/>
                    <a:pt x="501" y="43"/>
                  </a:cubicBezTo>
                  <a:cubicBezTo>
                    <a:pt x="209" y="0"/>
                    <a:pt x="0" y="84"/>
                    <a:pt x="0" y="230"/>
                  </a:cubicBezTo>
                  <a:cubicBezTo>
                    <a:pt x="21" y="355"/>
                    <a:pt x="250" y="480"/>
                    <a:pt x="521" y="522"/>
                  </a:cubicBezTo>
                  <a:cubicBezTo>
                    <a:pt x="814" y="543"/>
                    <a:pt x="1022" y="460"/>
                    <a:pt x="1022" y="314"/>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189" name="Freeform 1188"/>
            <p:cNvSpPr>
              <a:spLocks noChangeArrowheads="1"/>
            </p:cNvSpPr>
            <p:nvPr/>
          </p:nvSpPr>
          <p:spPr bwMode="auto">
            <a:xfrm>
              <a:off x="4855" y="1225"/>
              <a:ext cx="236" cy="137"/>
            </a:xfrm>
            <a:custGeom>
              <a:avLst/>
              <a:gdLst>
                <a:gd name="T0" fmla="*/ 0 w 1044"/>
                <a:gd name="T1" fmla="*/ 0 h 606"/>
                <a:gd name="T2" fmla="*/ 0 w 1044"/>
                <a:gd name="T3" fmla="*/ 0 h 606"/>
                <a:gd name="T4" fmla="*/ 521 w 1044"/>
                <a:gd name="T5" fmla="*/ 292 h 606"/>
                <a:gd name="T6" fmla="*/ 1022 w 1044"/>
                <a:gd name="T7" fmla="*/ 84 h 606"/>
                <a:gd name="T8" fmla="*/ 1043 w 1044"/>
                <a:gd name="T9" fmla="*/ 375 h 606"/>
                <a:gd name="T10" fmla="*/ 543 w 1044"/>
                <a:gd name="T11" fmla="*/ 584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92"/>
                  </a:cubicBezTo>
                  <a:cubicBezTo>
                    <a:pt x="814" y="313"/>
                    <a:pt x="1022" y="230"/>
                    <a:pt x="1022" y="84"/>
                  </a:cubicBezTo>
                  <a:cubicBezTo>
                    <a:pt x="1043" y="375"/>
                    <a:pt x="1043" y="375"/>
                    <a:pt x="1043" y="375"/>
                  </a:cubicBezTo>
                  <a:cubicBezTo>
                    <a:pt x="1043" y="521"/>
                    <a:pt x="814" y="605"/>
                    <a:pt x="543" y="584"/>
                  </a:cubicBezTo>
                  <a:cubicBezTo>
                    <a:pt x="271" y="542"/>
                    <a:pt x="21" y="417"/>
                    <a:pt x="21"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7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190" name="Freeform 1189"/>
            <p:cNvSpPr>
              <a:spLocks noChangeArrowheads="1"/>
            </p:cNvSpPr>
            <p:nvPr/>
          </p:nvSpPr>
          <p:spPr bwMode="auto">
            <a:xfrm>
              <a:off x="4808" y="876"/>
              <a:ext cx="230" cy="121"/>
            </a:xfrm>
            <a:custGeom>
              <a:avLst/>
              <a:gdLst>
                <a:gd name="T0" fmla="*/ 1022 w 1023"/>
                <a:gd name="T1" fmla="*/ 313 h 544"/>
                <a:gd name="T2" fmla="*/ 1022 w 1023"/>
                <a:gd name="T3" fmla="*/ 313 h 544"/>
                <a:gd name="T4" fmla="*/ 500 w 1023"/>
                <a:gd name="T5" fmla="*/ 21 h 544"/>
                <a:gd name="T6" fmla="*/ 0 w 1023"/>
                <a:gd name="T7" fmla="*/ 209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22" y="188"/>
                    <a:pt x="771" y="63"/>
                    <a:pt x="500" y="21"/>
                  </a:cubicBezTo>
                  <a:cubicBezTo>
                    <a:pt x="208" y="0"/>
                    <a:pt x="0" y="84"/>
                    <a:pt x="0" y="209"/>
                  </a:cubicBezTo>
                  <a:cubicBezTo>
                    <a:pt x="20" y="355"/>
                    <a:pt x="250" y="480"/>
                    <a:pt x="521" y="501"/>
                  </a:cubicBezTo>
                  <a:cubicBezTo>
                    <a:pt x="813" y="543"/>
                    <a:pt x="1022" y="439"/>
                    <a:pt x="1022"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191" name="Freeform 1190"/>
            <p:cNvSpPr>
              <a:spLocks noChangeArrowheads="1"/>
            </p:cNvSpPr>
            <p:nvPr/>
          </p:nvSpPr>
          <p:spPr bwMode="auto">
            <a:xfrm>
              <a:off x="4808" y="923"/>
              <a:ext cx="236" cy="141"/>
            </a:xfrm>
            <a:custGeom>
              <a:avLst/>
              <a:gdLst>
                <a:gd name="T0" fmla="*/ 0 w 1043"/>
                <a:gd name="T1" fmla="*/ 0 h 627"/>
                <a:gd name="T2" fmla="*/ 0 w 1043"/>
                <a:gd name="T3" fmla="*/ 0 h 627"/>
                <a:gd name="T4" fmla="*/ 521 w 1043"/>
                <a:gd name="T5" fmla="*/ 292 h 627"/>
                <a:gd name="T6" fmla="*/ 1022 w 1043"/>
                <a:gd name="T7" fmla="*/ 104 h 627"/>
                <a:gd name="T8" fmla="*/ 1042 w 1043"/>
                <a:gd name="T9" fmla="*/ 397 h 627"/>
                <a:gd name="T10" fmla="*/ 542 w 1043"/>
                <a:gd name="T11" fmla="*/ 584 h 627"/>
                <a:gd name="T12" fmla="*/ 20 w 1043"/>
                <a:gd name="T13" fmla="*/ 292 h 627"/>
                <a:gd name="T14" fmla="*/ 0 w 1043"/>
                <a:gd name="T15" fmla="*/ 0 h 6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3" h="627">
                  <a:moveTo>
                    <a:pt x="0" y="0"/>
                  </a:moveTo>
                  <a:lnTo>
                    <a:pt x="0" y="0"/>
                  </a:lnTo>
                  <a:cubicBezTo>
                    <a:pt x="20" y="146"/>
                    <a:pt x="250" y="271"/>
                    <a:pt x="521" y="292"/>
                  </a:cubicBezTo>
                  <a:cubicBezTo>
                    <a:pt x="813" y="334"/>
                    <a:pt x="1022" y="230"/>
                    <a:pt x="1022" y="104"/>
                  </a:cubicBezTo>
                  <a:cubicBezTo>
                    <a:pt x="1042" y="397"/>
                    <a:pt x="1042" y="397"/>
                    <a:pt x="1042" y="397"/>
                  </a:cubicBezTo>
                  <a:cubicBezTo>
                    <a:pt x="1042" y="521"/>
                    <a:pt x="813" y="626"/>
                    <a:pt x="542" y="584"/>
                  </a:cubicBezTo>
                  <a:cubicBezTo>
                    <a:pt x="271" y="563"/>
                    <a:pt x="20" y="438"/>
                    <a:pt x="20"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7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192" name="Freeform 1191"/>
            <p:cNvSpPr>
              <a:spLocks noChangeArrowheads="1"/>
            </p:cNvSpPr>
            <p:nvPr/>
          </p:nvSpPr>
          <p:spPr bwMode="auto">
            <a:xfrm>
              <a:off x="5162" y="1056"/>
              <a:ext cx="232" cy="117"/>
            </a:xfrm>
            <a:custGeom>
              <a:avLst/>
              <a:gdLst>
                <a:gd name="T0" fmla="*/ 1022 w 1023"/>
                <a:gd name="T1" fmla="*/ 313 h 522"/>
                <a:gd name="T2" fmla="*/ 1022 w 1023"/>
                <a:gd name="T3" fmla="*/ 313 h 522"/>
                <a:gd name="T4" fmla="*/ 500 w 1023"/>
                <a:gd name="T5" fmla="*/ 21 h 522"/>
                <a:gd name="T6" fmla="*/ 0 w 1023"/>
                <a:gd name="T7" fmla="*/ 208 h 522"/>
                <a:gd name="T8" fmla="*/ 522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67"/>
                    <a:pt x="772" y="42"/>
                    <a:pt x="500" y="21"/>
                  </a:cubicBezTo>
                  <a:cubicBezTo>
                    <a:pt x="209" y="0"/>
                    <a:pt x="0" y="84"/>
                    <a:pt x="0" y="208"/>
                  </a:cubicBezTo>
                  <a:cubicBezTo>
                    <a:pt x="21" y="355"/>
                    <a:pt x="250" y="480"/>
                    <a:pt x="522" y="501"/>
                  </a:cubicBezTo>
                  <a:cubicBezTo>
                    <a:pt x="813" y="521"/>
                    <a:pt x="1022" y="438"/>
                    <a:pt x="1022"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193" name="Freeform 1192"/>
            <p:cNvSpPr>
              <a:spLocks noChangeArrowheads="1"/>
            </p:cNvSpPr>
            <p:nvPr/>
          </p:nvSpPr>
          <p:spPr bwMode="auto">
            <a:xfrm>
              <a:off x="5162" y="1102"/>
              <a:ext cx="236" cy="137"/>
            </a:xfrm>
            <a:custGeom>
              <a:avLst/>
              <a:gdLst>
                <a:gd name="T0" fmla="*/ 0 w 1044"/>
                <a:gd name="T1" fmla="*/ 0 h 607"/>
                <a:gd name="T2" fmla="*/ 0 w 1044"/>
                <a:gd name="T3" fmla="*/ 0 h 607"/>
                <a:gd name="T4" fmla="*/ 522 w 1044"/>
                <a:gd name="T5" fmla="*/ 293 h 607"/>
                <a:gd name="T6" fmla="*/ 1022 w 1044"/>
                <a:gd name="T7" fmla="*/ 105 h 607"/>
                <a:gd name="T8" fmla="*/ 1022 w 1044"/>
                <a:gd name="T9" fmla="*/ 397 h 607"/>
                <a:gd name="T10" fmla="*/ 542 w 1044"/>
                <a:gd name="T11" fmla="*/ 584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7"/>
                    <a:pt x="250" y="272"/>
                    <a:pt x="522" y="293"/>
                  </a:cubicBezTo>
                  <a:cubicBezTo>
                    <a:pt x="813" y="313"/>
                    <a:pt x="1022" y="230"/>
                    <a:pt x="1022" y="105"/>
                  </a:cubicBezTo>
                  <a:cubicBezTo>
                    <a:pt x="1022" y="397"/>
                    <a:pt x="1022" y="397"/>
                    <a:pt x="1022" y="397"/>
                  </a:cubicBezTo>
                  <a:cubicBezTo>
                    <a:pt x="1043" y="522"/>
                    <a:pt x="813" y="606"/>
                    <a:pt x="542" y="584"/>
                  </a:cubicBezTo>
                  <a:cubicBezTo>
                    <a:pt x="250" y="564"/>
                    <a:pt x="21" y="439"/>
                    <a:pt x="21" y="293"/>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7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grpSp>
      <p:grpSp>
        <p:nvGrpSpPr>
          <p:cNvPr id="1091" name="Group 204"/>
          <p:cNvGrpSpPr>
            <a:grpSpLocks/>
          </p:cNvGrpSpPr>
          <p:nvPr/>
        </p:nvGrpSpPr>
        <p:grpSpPr bwMode="auto">
          <a:xfrm>
            <a:off x="3741288" y="2563882"/>
            <a:ext cx="1214007" cy="884619"/>
            <a:chOff x="3658" y="852"/>
            <a:chExt cx="1986" cy="1447"/>
          </a:xfrm>
        </p:grpSpPr>
        <p:sp>
          <p:nvSpPr>
            <p:cNvPr id="1156" name="Freeform 1155"/>
            <p:cNvSpPr>
              <a:spLocks noChangeArrowheads="1"/>
            </p:cNvSpPr>
            <p:nvPr/>
          </p:nvSpPr>
          <p:spPr bwMode="auto">
            <a:xfrm>
              <a:off x="3658" y="1419"/>
              <a:ext cx="662" cy="880"/>
            </a:xfrm>
            <a:custGeom>
              <a:avLst/>
              <a:gdLst>
                <a:gd name="T0" fmla="*/ 2921 w 2922"/>
                <a:gd name="T1" fmla="*/ 3879 h 3880"/>
                <a:gd name="T2" fmla="*/ 0 w 2922"/>
                <a:gd name="T3" fmla="*/ 2629 h 3880"/>
                <a:gd name="T4" fmla="*/ 0 w 2922"/>
                <a:gd name="T5" fmla="*/ 0 h 3880"/>
                <a:gd name="T6" fmla="*/ 2921 w 2922"/>
                <a:gd name="T7" fmla="*/ 1251 h 3880"/>
                <a:gd name="T8" fmla="*/ 2921 w 2922"/>
                <a:gd name="T9" fmla="*/ 3879 h 3880"/>
              </a:gdLst>
              <a:ahLst/>
              <a:cxnLst>
                <a:cxn ang="0">
                  <a:pos x="T0" y="T1"/>
                </a:cxn>
                <a:cxn ang="0">
                  <a:pos x="T2" y="T3"/>
                </a:cxn>
                <a:cxn ang="0">
                  <a:pos x="T4" y="T5"/>
                </a:cxn>
                <a:cxn ang="0">
                  <a:pos x="T6" y="T7"/>
                </a:cxn>
                <a:cxn ang="0">
                  <a:pos x="T8" y="T9"/>
                </a:cxn>
              </a:cxnLst>
              <a:rect l="0" t="0" r="r" b="b"/>
              <a:pathLst>
                <a:path w="2922" h="3880">
                  <a:moveTo>
                    <a:pt x="2921" y="3879"/>
                  </a:moveTo>
                  <a:lnTo>
                    <a:pt x="0" y="2629"/>
                  </a:lnTo>
                  <a:lnTo>
                    <a:pt x="0" y="0"/>
                  </a:lnTo>
                  <a:lnTo>
                    <a:pt x="2921" y="1251"/>
                  </a:lnTo>
                  <a:lnTo>
                    <a:pt x="2921" y="3879"/>
                  </a:lnTo>
                </a:path>
              </a:pathLst>
            </a:custGeom>
            <a:gradFill flip="none" rotWithShape="1">
              <a:gsLst>
                <a:gs pos="0">
                  <a:schemeClr val="accent4">
                    <a:lumMod val="40000"/>
                    <a:lumOff val="60000"/>
                  </a:schemeClr>
                </a:gs>
                <a:gs pos="46000">
                  <a:schemeClr val="accent4">
                    <a:lumMod val="95000"/>
                    <a:lumOff val="5000"/>
                  </a:schemeClr>
                </a:gs>
                <a:gs pos="100000">
                  <a:schemeClr val="accent4">
                    <a:lumMod val="60000"/>
                  </a:schemeClr>
                </a:gs>
              </a:gsLst>
              <a:path path="circle">
                <a:fillToRect l="50000" t="130000" r="50000" b="-3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157" name="Freeform 1156"/>
            <p:cNvSpPr>
              <a:spLocks noChangeArrowheads="1"/>
            </p:cNvSpPr>
            <p:nvPr/>
          </p:nvSpPr>
          <p:spPr bwMode="auto">
            <a:xfrm>
              <a:off x="4320" y="1133"/>
              <a:ext cx="1324" cy="1166"/>
            </a:xfrm>
            <a:custGeom>
              <a:avLst/>
              <a:gdLst>
                <a:gd name="T0" fmla="*/ 2920 w 5842"/>
                <a:gd name="T1" fmla="*/ 1272 h 5152"/>
                <a:gd name="T2" fmla="*/ 0 w 5842"/>
                <a:gd name="T3" fmla="*/ 2523 h 5152"/>
                <a:gd name="T4" fmla="*/ 0 w 5842"/>
                <a:gd name="T5" fmla="*/ 5151 h 5152"/>
                <a:gd name="T6" fmla="*/ 2920 w 5842"/>
                <a:gd name="T7" fmla="*/ 3901 h 5152"/>
                <a:gd name="T8" fmla="*/ 5841 w 5842"/>
                <a:gd name="T9" fmla="*/ 2649 h 5152"/>
                <a:gd name="T10" fmla="*/ 5841 w 5842"/>
                <a:gd name="T11" fmla="*/ 0 h 5152"/>
                <a:gd name="T12" fmla="*/ 2920 w 5842"/>
                <a:gd name="T13" fmla="*/ 1272 h 5152"/>
              </a:gdLst>
              <a:ahLst/>
              <a:cxnLst>
                <a:cxn ang="0">
                  <a:pos x="T0" y="T1"/>
                </a:cxn>
                <a:cxn ang="0">
                  <a:pos x="T2" y="T3"/>
                </a:cxn>
                <a:cxn ang="0">
                  <a:pos x="T4" y="T5"/>
                </a:cxn>
                <a:cxn ang="0">
                  <a:pos x="T6" y="T7"/>
                </a:cxn>
                <a:cxn ang="0">
                  <a:pos x="T8" y="T9"/>
                </a:cxn>
                <a:cxn ang="0">
                  <a:pos x="T10" y="T11"/>
                </a:cxn>
                <a:cxn ang="0">
                  <a:pos x="T12" y="T13"/>
                </a:cxn>
              </a:cxnLst>
              <a:rect l="0" t="0" r="r" b="b"/>
              <a:pathLst>
                <a:path w="5842" h="5152">
                  <a:moveTo>
                    <a:pt x="2920" y="1272"/>
                  </a:moveTo>
                  <a:lnTo>
                    <a:pt x="0" y="2523"/>
                  </a:lnTo>
                  <a:lnTo>
                    <a:pt x="0" y="5151"/>
                  </a:lnTo>
                  <a:lnTo>
                    <a:pt x="2920" y="3901"/>
                  </a:lnTo>
                  <a:lnTo>
                    <a:pt x="5841" y="2649"/>
                  </a:lnTo>
                  <a:lnTo>
                    <a:pt x="5841" y="0"/>
                  </a:lnTo>
                  <a:lnTo>
                    <a:pt x="2920" y="1272"/>
                  </a:lnTo>
                </a:path>
              </a:pathLst>
            </a:custGeom>
            <a:gradFill flip="none" rotWithShape="1">
              <a:gsLst>
                <a:gs pos="0">
                  <a:schemeClr val="accent4">
                    <a:lumMod val="89000"/>
                  </a:schemeClr>
                </a:gs>
                <a:gs pos="23000">
                  <a:schemeClr val="accent4">
                    <a:lumMod val="89000"/>
                  </a:schemeClr>
                </a:gs>
                <a:gs pos="69000">
                  <a:schemeClr val="accent4">
                    <a:lumMod val="75000"/>
                  </a:schemeClr>
                </a:gs>
                <a:gs pos="97000">
                  <a:schemeClr val="accent4">
                    <a:lumMod val="70000"/>
                  </a:schemeClr>
                </a:gs>
              </a:gsLst>
              <a:path path="circle">
                <a:fillToRect l="50000" t="50000" r="50000" b="5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158" name="Freeform 1157"/>
            <p:cNvSpPr>
              <a:spLocks noChangeArrowheads="1"/>
            </p:cNvSpPr>
            <p:nvPr/>
          </p:nvSpPr>
          <p:spPr bwMode="auto">
            <a:xfrm>
              <a:off x="3658" y="852"/>
              <a:ext cx="1986" cy="856"/>
            </a:xfrm>
            <a:custGeom>
              <a:avLst/>
              <a:gdLst>
                <a:gd name="T0" fmla="*/ 5841 w 8763"/>
                <a:gd name="T1" fmla="*/ 0 h 3776"/>
                <a:gd name="T2" fmla="*/ 2921 w 8763"/>
                <a:gd name="T3" fmla="*/ 1252 h 3776"/>
                <a:gd name="T4" fmla="*/ 0 w 8763"/>
                <a:gd name="T5" fmla="*/ 2524 h 3776"/>
                <a:gd name="T6" fmla="*/ 2921 w 8763"/>
                <a:gd name="T7" fmla="*/ 3775 h 3776"/>
                <a:gd name="T8" fmla="*/ 5841 w 8763"/>
                <a:gd name="T9" fmla="*/ 2524 h 3776"/>
                <a:gd name="T10" fmla="*/ 8762 w 8763"/>
                <a:gd name="T11" fmla="*/ 1252 h 3776"/>
                <a:gd name="T12" fmla="*/ 5841 w 8763"/>
                <a:gd name="T13" fmla="*/ 0 h 3776"/>
              </a:gdLst>
              <a:ahLst/>
              <a:cxnLst>
                <a:cxn ang="0">
                  <a:pos x="T0" y="T1"/>
                </a:cxn>
                <a:cxn ang="0">
                  <a:pos x="T2" y="T3"/>
                </a:cxn>
                <a:cxn ang="0">
                  <a:pos x="T4" y="T5"/>
                </a:cxn>
                <a:cxn ang="0">
                  <a:pos x="T6" y="T7"/>
                </a:cxn>
                <a:cxn ang="0">
                  <a:pos x="T8" y="T9"/>
                </a:cxn>
                <a:cxn ang="0">
                  <a:pos x="T10" y="T11"/>
                </a:cxn>
                <a:cxn ang="0">
                  <a:pos x="T12" y="T13"/>
                </a:cxn>
              </a:cxnLst>
              <a:rect l="0" t="0" r="r" b="b"/>
              <a:pathLst>
                <a:path w="8763" h="3776">
                  <a:moveTo>
                    <a:pt x="5841" y="0"/>
                  </a:moveTo>
                  <a:lnTo>
                    <a:pt x="2921" y="1252"/>
                  </a:lnTo>
                  <a:lnTo>
                    <a:pt x="0" y="2524"/>
                  </a:lnTo>
                  <a:lnTo>
                    <a:pt x="2921" y="3775"/>
                  </a:lnTo>
                  <a:lnTo>
                    <a:pt x="5841" y="2524"/>
                  </a:lnTo>
                  <a:lnTo>
                    <a:pt x="8762" y="1252"/>
                  </a:lnTo>
                  <a:lnTo>
                    <a:pt x="5841" y="0"/>
                  </a:lnTo>
                </a:path>
              </a:pathLst>
            </a:custGeom>
            <a:gradFill flip="none" rotWithShape="1">
              <a:gsLst>
                <a:gs pos="0">
                  <a:schemeClr val="accent4">
                    <a:lumMod val="0"/>
                    <a:lumOff val="100000"/>
                  </a:schemeClr>
                </a:gs>
                <a:gs pos="35000">
                  <a:schemeClr val="accent4">
                    <a:lumMod val="0"/>
                    <a:lumOff val="100000"/>
                  </a:schemeClr>
                </a:gs>
                <a:gs pos="100000">
                  <a:schemeClr val="accent4">
                    <a:lumMod val="100000"/>
                  </a:schemeClr>
                </a:gs>
              </a:gsLst>
              <a:path path="circle">
                <a:fillToRect l="50000" t="-80000" r="50000" b="18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159" name="Freeform 1158"/>
            <p:cNvSpPr>
              <a:spLocks noChangeArrowheads="1"/>
            </p:cNvSpPr>
            <p:nvPr/>
          </p:nvSpPr>
          <p:spPr bwMode="auto">
            <a:xfrm>
              <a:off x="3872" y="1246"/>
              <a:ext cx="234" cy="121"/>
            </a:xfrm>
            <a:custGeom>
              <a:avLst/>
              <a:gdLst>
                <a:gd name="T0" fmla="*/ 1022 w 1044"/>
                <a:gd name="T1" fmla="*/ 333 h 543"/>
                <a:gd name="T2" fmla="*/ 1022 w 1044"/>
                <a:gd name="T3" fmla="*/ 333 h 543"/>
                <a:gd name="T4" fmla="*/ 500 w 1044"/>
                <a:gd name="T5" fmla="*/ 41 h 543"/>
                <a:gd name="T6" fmla="*/ 20 w 1044"/>
                <a:gd name="T7" fmla="*/ 229 h 543"/>
                <a:gd name="T8" fmla="*/ 542 w 1044"/>
                <a:gd name="T9" fmla="*/ 521 h 543"/>
                <a:gd name="T10" fmla="*/ 1022 w 1044"/>
                <a:gd name="T11" fmla="*/ 333 h 543"/>
              </a:gdLst>
              <a:ahLst/>
              <a:cxnLst>
                <a:cxn ang="0">
                  <a:pos x="T0" y="T1"/>
                </a:cxn>
                <a:cxn ang="0">
                  <a:pos x="T2" y="T3"/>
                </a:cxn>
                <a:cxn ang="0">
                  <a:pos x="T4" y="T5"/>
                </a:cxn>
                <a:cxn ang="0">
                  <a:pos x="T6" y="T7"/>
                </a:cxn>
                <a:cxn ang="0">
                  <a:pos x="T8" y="T9"/>
                </a:cxn>
                <a:cxn ang="0">
                  <a:pos x="T10" y="T11"/>
                </a:cxn>
              </a:cxnLst>
              <a:rect l="0" t="0" r="r" b="b"/>
              <a:pathLst>
                <a:path w="1044" h="543">
                  <a:moveTo>
                    <a:pt x="1022" y="333"/>
                  </a:moveTo>
                  <a:lnTo>
                    <a:pt x="1022" y="333"/>
                  </a:lnTo>
                  <a:cubicBezTo>
                    <a:pt x="1022" y="187"/>
                    <a:pt x="793" y="62"/>
                    <a:pt x="500" y="41"/>
                  </a:cubicBezTo>
                  <a:cubicBezTo>
                    <a:pt x="229" y="0"/>
                    <a:pt x="0" y="104"/>
                    <a:pt x="20" y="229"/>
                  </a:cubicBezTo>
                  <a:cubicBezTo>
                    <a:pt x="20" y="354"/>
                    <a:pt x="250" y="479"/>
                    <a:pt x="542" y="521"/>
                  </a:cubicBezTo>
                  <a:cubicBezTo>
                    <a:pt x="813" y="542"/>
                    <a:pt x="1043" y="458"/>
                    <a:pt x="1022" y="33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160" name="Freeform 1159"/>
            <p:cNvSpPr>
              <a:spLocks noChangeArrowheads="1"/>
            </p:cNvSpPr>
            <p:nvPr/>
          </p:nvSpPr>
          <p:spPr bwMode="auto">
            <a:xfrm>
              <a:off x="3876" y="1298"/>
              <a:ext cx="230" cy="135"/>
            </a:xfrm>
            <a:custGeom>
              <a:avLst/>
              <a:gdLst>
                <a:gd name="T0" fmla="*/ 0 w 1024"/>
                <a:gd name="T1" fmla="*/ 0 h 606"/>
                <a:gd name="T2" fmla="*/ 0 w 1024"/>
                <a:gd name="T3" fmla="*/ 0 h 606"/>
                <a:gd name="T4" fmla="*/ 522 w 1024"/>
                <a:gd name="T5" fmla="*/ 292 h 606"/>
                <a:gd name="T6" fmla="*/ 1002 w 1024"/>
                <a:gd name="T7" fmla="*/ 104 h 606"/>
                <a:gd name="T8" fmla="*/ 1023 w 1024"/>
                <a:gd name="T9" fmla="*/ 396 h 606"/>
                <a:gd name="T10" fmla="*/ 522 w 1024"/>
                <a:gd name="T11" fmla="*/ 584 h 606"/>
                <a:gd name="T12" fmla="*/ 0 w 1024"/>
                <a:gd name="T13" fmla="*/ 292 h 606"/>
                <a:gd name="T14" fmla="*/ 0 w 102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4" h="606">
                  <a:moveTo>
                    <a:pt x="0" y="0"/>
                  </a:moveTo>
                  <a:lnTo>
                    <a:pt x="0" y="0"/>
                  </a:lnTo>
                  <a:cubicBezTo>
                    <a:pt x="0" y="125"/>
                    <a:pt x="230" y="250"/>
                    <a:pt x="522" y="292"/>
                  </a:cubicBezTo>
                  <a:cubicBezTo>
                    <a:pt x="793" y="313"/>
                    <a:pt x="1023" y="229"/>
                    <a:pt x="1002" y="104"/>
                  </a:cubicBezTo>
                  <a:cubicBezTo>
                    <a:pt x="1023" y="396"/>
                    <a:pt x="1023" y="396"/>
                    <a:pt x="1023" y="396"/>
                  </a:cubicBezTo>
                  <a:cubicBezTo>
                    <a:pt x="1023" y="521"/>
                    <a:pt x="814" y="605"/>
                    <a:pt x="522" y="584"/>
                  </a:cubicBezTo>
                  <a:cubicBezTo>
                    <a:pt x="251" y="563"/>
                    <a:pt x="22" y="417"/>
                    <a:pt x="0"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7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161" name="Freeform 1160"/>
            <p:cNvSpPr>
              <a:spLocks noChangeArrowheads="1"/>
            </p:cNvSpPr>
            <p:nvPr/>
          </p:nvSpPr>
          <p:spPr bwMode="auto">
            <a:xfrm>
              <a:off x="4225" y="1423"/>
              <a:ext cx="236" cy="123"/>
            </a:xfrm>
            <a:custGeom>
              <a:avLst/>
              <a:gdLst>
                <a:gd name="T0" fmla="*/ 1022 w 1044"/>
                <a:gd name="T1" fmla="*/ 313 h 544"/>
                <a:gd name="T2" fmla="*/ 1022 w 1044"/>
                <a:gd name="T3" fmla="*/ 313 h 544"/>
                <a:gd name="T4" fmla="*/ 501 w 1044"/>
                <a:gd name="T5" fmla="*/ 21 h 544"/>
                <a:gd name="T6" fmla="*/ 21 w 1044"/>
                <a:gd name="T7" fmla="*/ 230 h 544"/>
                <a:gd name="T8" fmla="*/ 542 w 1044"/>
                <a:gd name="T9" fmla="*/ 522 h 544"/>
                <a:gd name="T10" fmla="*/ 1022 w 1044"/>
                <a:gd name="T11" fmla="*/ 313 h 544"/>
              </a:gdLst>
              <a:ahLst/>
              <a:cxnLst>
                <a:cxn ang="0">
                  <a:pos x="T0" y="T1"/>
                </a:cxn>
                <a:cxn ang="0">
                  <a:pos x="T2" y="T3"/>
                </a:cxn>
                <a:cxn ang="0">
                  <a:pos x="T4" y="T5"/>
                </a:cxn>
                <a:cxn ang="0">
                  <a:pos x="T6" y="T7"/>
                </a:cxn>
                <a:cxn ang="0">
                  <a:pos x="T8" y="T9"/>
                </a:cxn>
                <a:cxn ang="0">
                  <a:pos x="T10" y="T11"/>
                </a:cxn>
              </a:cxnLst>
              <a:rect l="0" t="0" r="r" b="b"/>
              <a:pathLst>
                <a:path w="1044" h="544">
                  <a:moveTo>
                    <a:pt x="1022" y="313"/>
                  </a:moveTo>
                  <a:lnTo>
                    <a:pt x="1022" y="313"/>
                  </a:lnTo>
                  <a:cubicBezTo>
                    <a:pt x="1022" y="188"/>
                    <a:pt x="793" y="63"/>
                    <a:pt x="501" y="21"/>
                  </a:cubicBezTo>
                  <a:cubicBezTo>
                    <a:pt x="230" y="0"/>
                    <a:pt x="0" y="83"/>
                    <a:pt x="21" y="230"/>
                  </a:cubicBezTo>
                  <a:cubicBezTo>
                    <a:pt x="21" y="355"/>
                    <a:pt x="251" y="480"/>
                    <a:pt x="542" y="522"/>
                  </a:cubicBezTo>
                  <a:cubicBezTo>
                    <a:pt x="814" y="543"/>
                    <a:pt x="1043" y="459"/>
                    <a:pt x="1022"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162" name="Freeform 1161"/>
            <p:cNvSpPr>
              <a:spLocks noChangeArrowheads="1"/>
            </p:cNvSpPr>
            <p:nvPr/>
          </p:nvSpPr>
          <p:spPr bwMode="auto">
            <a:xfrm>
              <a:off x="4229" y="1478"/>
              <a:ext cx="232" cy="135"/>
            </a:xfrm>
            <a:custGeom>
              <a:avLst/>
              <a:gdLst>
                <a:gd name="T0" fmla="*/ 0 w 1023"/>
                <a:gd name="T1" fmla="*/ 0 h 605"/>
                <a:gd name="T2" fmla="*/ 0 w 1023"/>
                <a:gd name="T3" fmla="*/ 0 h 605"/>
                <a:gd name="T4" fmla="*/ 521 w 1023"/>
                <a:gd name="T5" fmla="*/ 292 h 605"/>
                <a:gd name="T6" fmla="*/ 1001 w 1023"/>
                <a:gd name="T7" fmla="*/ 83 h 605"/>
                <a:gd name="T8" fmla="*/ 1022 w 1023"/>
                <a:gd name="T9" fmla="*/ 375 h 605"/>
                <a:gd name="T10" fmla="*/ 521 w 1023"/>
                <a:gd name="T11" fmla="*/ 584 h 605"/>
                <a:gd name="T12" fmla="*/ 0 w 1023"/>
                <a:gd name="T13" fmla="*/ 292 h 605"/>
                <a:gd name="T14" fmla="*/ 0 w 1023"/>
                <a:gd name="T15" fmla="*/ 0 h 6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3" h="605">
                  <a:moveTo>
                    <a:pt x="0" y="0"/>
                  </a:moveTo>
                  <a:lnTo>
                    <a:pt x="0" y="0"/>
                  </a:lnTo>
                  <a:cubicBezTo>
                    <a:pt x="0" y="125"/>
                    <a:pt x="230" y="250"/>
                    <a:pt x="521" y="292"/>
                  </a:cubicBezTo>
                  <a:cubicBezTo>
                    <a:pt x="793" y="313"/>
                    <a:pt x="1022" y="229"/>
                    <a:pt x="1001" y="83"/>
                  </a:cubicBezTo>
                  <a:cubicBezTo>
                    <a:pt x="1022" y="375"/>
                    <a:pt x="1022" y="375"/>
                    <a:pt x="1022" y="375"/>
                  </a:cubicBezTo>
                  <a:cubicBezTo>
                    <a:pt x="1022" y="521"/>
                    <a:pt x="814" y="604"/>
                    <a:pt x="521" y="584"/>
                  </a:cubicBezTo>
                  <a:cubicBezTo>
                    <a:pt x="250" y="542"/>
                    <a:pt x="21" y="417"/>
                    <a:pt x="0"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7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163" name="Freeform 1162"/>
            <p:cNvSpPr>
              <a:spLocks noChangeArrowheads="1"/>
            </p:cNvSpPr>
            <p:nvPr/>
          </p:nvSpPr>
          <p:spPr bwMode="auto">
            <a:xfrm>
              <a:off x="4183" y="1122"/>
              <a:ext cx="232" cy="121"/>
            </a:xfrm>
            <a:custGeom>
              <a:avLst/>
              <a:gdLst>
                <a:gd name="T0" fmla="*/ 1022 w 1023"/>
                <a:gd name="T1" fmla="*/ 313 h 544"/>
                <a:gd name="T2" fmla="*/ 1022 w 1023"/>
                <a:gd name="T3" fmla="*/ 313 h 544"/>
                <a:gd name="T4" fmla="*/ 501 w 1023"/>
                <a:gd name="T5" fmla="*/ 21 h 544"/>
                <a:gd name="T6" fmla="*/ 0 w 1023"/>
                <a:gd name="T7" fmla="*/ 229 h 544"/>
                <a:gd name="T8" fmla="*/ 521 w 1023"/>
                <a:gd name="T9" fmla="*/ 500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1"/>
                  </a:cubicBezTo>
                  <a:cubicBezTo>
                    <a:pt x="208" y="0"/>
                    <a:pt x="0" y="83"/>
                    <a:pt x="0" y="229"/>
                  </a:cubicBezTo>
                  <a:cubicBezTo>
                    <a:pt x="0" y="355"/>
                    <a:pt x="250" y="480"/>
                    <a:pt x="521" y="500"/>
                  </a:cubicBezTo>
                  <a:cubicBezTo>
                    <a:pt x="813" y="543"/>
                    <a:pt x="1022" y="459"/>
                    <a:pt x="1022"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164" name="Freeform 1163"/>
            <p:cNvSpPr>
              <a:spLocks noChangeArrowheads="1"/>
            </p:cNvSpPr>
            <p:nvPr/>
          </p:nvSpPr>
          <p:spPr bwMode="auto">
            <a:xfrm>
              <a:off x="4183" y="1175"/>
              <a:ext cx="236" cy="135"/>
            </a:xfrm>
            <a:custGeom>
              <a:avLst/>
              <a:gdLst>
                <a:gd name="T0" fmla="*/ 0 w 1044"/>
                <a:gd name="T1" fmla="*/ 0 h 606"/>
                <a:gd name="T2" fmla="*/ 0 w 1044"/>
                <a:gd name="T3" fmla="*/ 0 h 606"/>
                <a:gd name="T4" fmla="*/ 521 w 1044"/>
                <a:gd name="T5" fmla="*/ 271 h 606"/>
                <a:gd name="T6" fmla="*/ 1022 w 1044"/>
                <a:gd name="T7" fmla="*/ 84 h 606"/>
                <a:gd name="T8" fmla="*/ 1022 w 1044"/>
                <a:gd name="T9" fmla="*/ 376 h 606"/>
                <a:gd name="T10" fmla="*/ 542 w 1044"/>
                <a:gd name="T11" fmla="*/ 564 h 606"/>
                <a:gd name="T12" fmla="*/ 21 w 1044"/>
                <a:gd name="T13" fmla="*/ 293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0" y="126"/>
                    <a:pt x="250" y="251"/>
                    <a:pt x="521" y="271"/>
                  </a:cubicBezTo>
                  <a:cubicBezTo>
                    <a:pt x="813" y="314"/>
                    <a:pt x="1022" y="230"/>
                    <a:pt x="1022" y="84"/>
                  </a:cubicBezTo>
                  <a:cubicBezTo>
                    <a:pt x="1022" y="376"/>
                    <a:pt x="1022" y="376"/>
                    <a:pt x="1022" y="376"/>
                  </a:cubicBezTo>
                  <a:cubicBezTo>
                    <a:pt x="1043" y="522"/>
                    <a:pt x="813" y="605"/>
                    <a:pt x="542" y="564"/>
                  </a:cubicBezTo>
                  <a:cubicBezTo>
                    <a:pt x="250" y="543"/>
                    <a:pt x="21" y="418"/>
                    <a:pt x="21" y="293"/>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7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165" name="Freeform 1164"/>
            <p:cNvSpPr>
              <a:spLocks noChangeArrowheads="1"/>
            </p:cNvSpPr>
            <p:nvPr/>
          </p:nvSpPr>
          <p:spPr bwMode="auto">
            <a:xfrm>
              <a:off x="4534" y="1300"/>
              <a:ext cx="234" cy="117"/>
            </a:xfrm>
            <a:custGeom>
              <a:avLst/>
              <a:gdLst>
                <a:gd name="T0" fmla="*/ 1044 w 1045"/>
                <a:gd name="T1" fmla="*/ 313 h 522"/>
                <a:gd name="T2" fmla="*/ 1044 w 1045"/>
                <a:gd name="T3" fmla="*/ 313 h 522"/>
                <a:gd name="T4" fmla="*/ 501 w 1045"/>
                <a:gd name="T5" fmla="*/ 21 h 522"/>
                <a:gd name="T6" fmla="*/ 21 w 1045"/>
                <a:gd name="T7" fmla="*/ 208 h 522"/>
                <a:gd name="T8" fmla="*/ 543 w 1045"/>
                <a:gd name="T9" fmla="*/ 500 h 522"/>
                <a:gd name="T10" fmla="*/ 1044 w 1045"/>
                <a:gd name="T11" fmla="*/ 313 h 522"/>
              </a:gdLst>
              <a:ahLst/>
              <a:cxnLst>
                <a:cxn ang="0">
                  <a:pos x="T0" y="T1"/>
                </a:cxn>
                <a:cxn ang="0">
                  <a:pos x="T2" y="T3"/>
                </a:cxn>
                <a:cxn ang="0">
                  <a:pos x="T4" y="T5"/>
                </a:cxn>
                <a:cxn ang="0">
                  <a:pos x="T6" y="T7"/>
                </a:cxn>
                <a:cxn ang="0">
                  <a:pos x="T8" y="T9"/>
                </a:cxn>
                <a:cxn ang="0">
                  <a:pos x="T10" y="T11"/>
                </a:cxn>
              </a:cxnLst>
              <a:rect l="0" t="0" r="r" b="b"/>
              <a:pathLst>
                <a:path w="1045" h="522">
                  <a:moveTo>
                    <a:pt x="1044" y="313"/>
                  </a:moveTo>
                  <a:lnTo>
                    <a:pt x="1044" y="313"/>
                  </a:lnTo>
                  <a:cubicBezTo>
                    <a:pt x="1022" y="187"/>
                    <a:pt x="793" y="41"/>
                    <a:pt x="501" y="21"/>
                  </a:cubicBezTo>
                  <a:cubicBezTo>
                    <a:pt x="230" y="0"/>
                    <a:pt x="0" y="83"/>
                    <a:pt x="21" y="208"/>
                  </a:cubicBezTo>
                  <a:cubicBezTo>
                    <a:pt x="21" y="354"/>
                    <a:pt x="271" y="480"/>
                    <a:pt x="543" y="500"/>
                  </a:cubicBezTo>
                  <a:cubicBezTo>
                    <a:pt x="814" y="521"/>
                    <a:pt x="1044" y="438"/>
                    <a:pt x="1044"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166" name="Freeform 1165"/>
            <p:cNvSpPr>
              <a:spLocks noChangeArrowheads="1"/>
            </p:cNvSpPr>
            <p:nvPr/>
          </p:nvSpPr>
          <p:spPr bwMode="auto">
            <a:xfrm>
              <a:off x="4538" y="1348"/>
              <a:ext cx="236" cy="137"/>
            </a:xfrm>
            <a:custGeom>
              <a:avLst/>
              <a:gdLst>
                <a:gd name="T0" fmla="*/ 0 w 1044"/>
                <a:gd name="T1" fmla="*/ 0 h 607"/>
                <a:gd name="T2" fmla="*/ 0 w 1044"/>
                <a:gd name="T3" fmla="*/ 0 h 607"/>
                <a:gd name="T4" fmla="*/ 522 w 1044"/>
                <a:gd name="T5" fmla="*/ 292 h 607"/>
                <a:gd name="T6" fmla="*/ 1023 w 1044"/>
                <a:gd name="T7" fmla="*/ 105 h 607"/>
                <a:gd name="T8" fmla="*/ 1023 w 1044"/>
                <a:gd name="T9" fmla="*/ 397 h 607"/>
                <a:gd name="T10" fmla="*/ 543 w 1044"/>
                <a:gd name="T11" fmla="*/ 584 h 607"/>
                <a:gd name="T12" fmla="*/ 0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6"/>
                    <a:pt x="250" y="272"/>
                    <a:pt x="522" y="292"/>
                  </a:cubicBezTo>
                  <a:cubicBezTo>
                    <a:pt x="793" y="313"/>
                    <a:pt x="1023" y="230"/>
                    <a:pt x="1023" y="105"/>
                  </a:cubicBezTo>
                  <a:cubicBezTo>
                    <a:pt x="1023" y="397"/>
                    <a:pt x="1023" y="397"/>
                    <a:pt x="1023" y="397"/>
                  </a:cubicBezTo>
                  <a:cubicBezTo>
                    <a:pt x="1043" y="522"/>
                    <a:pt x="814" y="606"/>
                    <a:pt x="543" y="584"/>
                  </a:cubicBezTo>
                  <a:cubicBezTo>
                    <a:pt x="250" y="564"/>
                    <a:pt x="21" y="439"/>
                    <a:pt x="0"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7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167" name="Freeform 1166"/>
            <p:cNvSpPr>
              <a:spLocks noChangeArrowheads="1"/>
            </p:cNvSpPr>
            <p:nvPr/>
          </p:nvSpPr>
          <p:spPr bwMode="auto">
            <a:xfrm>
              <a:off x="4500" y="999"/>
              <a:ext cx="236" cy="117"/>
            </a:xfrm>
            <a:custGeom>
              <a:avLst/>
              <a:gdLst>
                <a:gd name="T0" fmla="*/ 1023 w 1044"/>
                <a:gd name="T1" fmla="*/ 313 h 522"/>
                <a:gd name="T2" fmla="*/ 1023 w 1044"/>
                <a:gd name="T3" fmla="*/ 313 h 522"/>
                <a:gd name="T4" fmla="*/ 501 w 1044"/>
                <a:gd name="T5" fmla="*/ 21 h 522"/>
                <a:gd name="T6" fmla="*/ 0 w 1044"/>
                <a:gd name="T7" fmla="*/ 208 h 522"/>
                <a:gd name="T8" fmla="*/ 543 w 1044"/>
                <a:gd name="T9" fmla="*/ 500 h 522"/>
                <a:gd name="T10" fmla="*/ 1023 w 1044"/>
                <a:gd name="T11" fmla="*/ 313 h 522"/>
              </a:gdLst>
              <a:ahLst/>
              <a:cxnLst>
                <a:cxn ang="0">
                  <a:pos x="T0" y="T1"/>
                </a:cxn>
                <a:cxn ang="0">
                  <a:pos x="T2" y="T3"/>
                </a:cxn>
                <a:cxn ang="0">
                  <a:pos x="T4" y="T5"/>
                </a:cxn>
                <a:cxn ang="0">
                  <a:pos x="T6" y="T7"/>
                </a:cxn>
                <a:cxn ang="0">
                  <a:pos x="T8" y="T9"/>
                </a:cxn>
                <a:cxn ang="0">
                  <a:pos x="T10" y="T11"/>
                </a:cxn>
              </a:cxnLst>
              <a:rect l="0" t="0" r="r" b="b"/>
              <a:pathLst>
                <a:path w="1044" h="522">
                  <a:moveTo>
                    <a:pt x="1023" y="313"/>
                  </a:moveTo>
                  <a:lnTo>
                    <a:pt x="1023" y="313"/>
                  </a:lnTo>
                  <a:cubicBezTo>
                    <a:pt x="1023" y="167"/>
                    <a:pt x="772" y="41"/>
                    <a:pt x="501" y="21"/>
                  </a:cubicBezTo>
                  <a:cubicBezTo>
                    <a:pt x="230" y="0"/>
                    <a:pt x="0" y="83"/>
                    <a:pt x="0" y="208"/>
                  </a:cubicBezTo>
                  <a:cubicBezTo>
                    <a:pt x="21" y="354"/>
                    <a:pt x="250" y="480"/>
                    <a:pt x="543" y="500"/>
                  </a:cubicBezTo>
                  <a:cubicBezTo>
                    <a:pt x="814" y="521"/>
                    <a:pt x="1043" y="438"/>
                    <a:pt x="1023"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168" name="Freeform 1167"/>
            <p:cNvSpPr>
              <a:spLocks noChangeArrowheads="1"/>
            </p:cNvSpPr>
            <p:nvPr/>
          </p:nvSpPr>
          <p:spPr bwMode="auto">
            <a:xfrm>
              <a:off x="4500" y="1046"/>
              <a:ext cx="236" cy="137"/>
            </a:xfrm>
            <a:custGeom>
              <a:avLst/>
              <a:gdLst>
                <a:gd name="T0" fmla="*/ 0 w 1044"/>
                <a:gd name="T1" fmla="*/ 0 h 607"/>
                <a:gd name="T2" fmla="*/ 0 w 1044"/>
                <a:gd name="T3" fmla="*/ 0 h 607"/>
                <a:gd name="T4" fmla="*/ 543 w 1044"/>
                <a:gd name="T5" fmla="*/ 292 h 607"/>
                <a:gd name="T6" fmla="*/ 1023 w 1044"/>
                <a:gd name="T7" fmla="*/ 105 h 607"/>
                <a:gd name="T8" fmla="*/ 1043 w 1044"/>
                <a:gd name="T9" fmla="*/ 397 h 607"/>
                <a:gd name="T10" fmla="*/ 543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0" y="272"/>
                    <a:pt x="543" y="292"/>
                  </a:cubicBezTo>
                  <a:cubicBezTo>
                    <a:pt x="814" y="313"/>
                    <a:pt x="1043" y="230"/>
                    <a:pt x="1023" y="105"/>
                  </a:cubicBezTo>
                  <a:cubicBezTo>
                    <a:pt x="1043" y="397"/>
                    <a:pt x="1043" y="397"/>
                    <a:pt x="1043" y="397"/>
                  </a:cubicBezTo>
                  <a:cubicBezTo>
                    <a:pt x="1043" y="522"/>
                    <a:pt x="835" y="606"/>
                    <a:pt x="543" y="584"/>
                  </a:cubicBezTo>
                  <a:cubicBezTo>
                    <a:pt x="272" y="563"/>
                    <a:pt x="21" y="439"/>
                    <a:pt x="21"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7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169" name="Freeform 1168"/>
            <p:cNvSpPr>
              <a:spLocks noChangeArrowheads="1"/>
            </p:cNvSpPr>
            <p:nvPr/>
          </p:nvSpPr>
          <p:spPr bwMode="auto">
            <a:xfrm>
              <a:off x="4855" y="1175"/>
              <a:ext cx="232" cy="121"/>
            </a:xfrm>
            <a:custGeom>
              <a:avLst/>
              <a:gdLst>
                <a:gd name="T0" fmla="*/ 1022 w 1023"/>
                <a:gd name="T1" fmla="*/ 314 h 544"/>
                <a:gd name="T2" fmla="*/ 1022 w 1023"/>
                <a:gd name="T3" fmla="*/ 314 h 544"/>
                <a:gd name="T4" fmla="*/ 501 w 1023"/>
                <a:gd name="T5" fmla="*/ 43 h 544"/>
                <a:gd name="T6" fmla="*/ 0 w 1023"/>
                <a:gd name="T7" fmla="*/ 230 h 544"/>
                <a:gd name="T8" fmla="*/ 521 w 1023"/>
                <a:gd name="T9" fmla="*/ 522 h 544"/>
                <a:gd name="T10" fmla="*/ 1022 w 1023"/>
                <a:gd name="T11" fmla="*/ 314 h 544"/>
              </a:gdLst>
              <a:ahLst/>
              <a:cxnLst>
                <a:cxn ang="0">
                  <a:pos x="T0" y="T1"/>
                </a:cxn>
                <a:cxn ang="0">
                  <a:pos x="T2" y="T3"/>
                </a:cxn>
                <a:cxn ang="0">
                  <a:pos x="T4" y="T5"/>
                </a:cxn>
                <a:cxn ang="0">
                  <a:pos x="T6" y="T7"/>
                </a:cxn>
                <a:cxn ang="0">
                  <a:pos x="T8" y="T9"/>
                </a:cxn>
                <a:cxn ang="0">
                  <a:pos x="T10" y="T11"/>
                </a:cxn>
              </a:cxnLst>
              <a:rect l="0" t="0" r="r" b="b"/>
              <a:pathLst>
                <a:path w="1023" h="544">
                  <a:moveTo>
                    <a:pt x="1022" y="314"/>
                  </a:moveTo>
                  <a:lnTo>
                    <a:pt x="1022" y="314"/>
                  </a:lnTo>
                  <a:cubicBezTo>
                    <a:pt x="1022" y="188"/>
                    <a:pt x="772" y="63"/>
                    <a:pt x="501" y="43"/>
                  </a:cubicBezTo>
                  <a:cubicBezTo>
                    <a:pt x="209" y="0"/>
                    <a:pt x="0" y="84"/>
                    <a:pt x="0" y="230"/>
                  </a:cubicBezTo>
                  <a:cubicBezTo>
                    <a:pt x="21" y="355"/>
                    <a:pt x="250" y="480"/>
                    <a:pt x="521" y="522"/>
                  </a:cubicBezTo>
                  <a:cubicBezTo>
                    <a:pt x="814" y="543"/>
                    <a:pt x="1022" y="460"/>
                    <a:pt x="1022" y="314"/>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170" name="Freeform 1169"/>
            <p:cNvSpPr>
              <a:spLocks noChangeArrowheads="1"/>
            </p:cNvSpPr>
            <p:nvPr/>
          </p:nvSpPr>
          <p:spPr bwMode="auto">
            <a:xfrm>
              <a:off x="4855" y="1225"/>
              <a:ext cx="236" cy="137"/>
            </a:xfrm>
            <a:custGeom>
              <a:avLst/>
              <a:gdLst>
                <a:gd name="T0" fmla="*/ 0 w 1044"/>
                <a:gd name="T1" fmla="*/ 0 h 606"/>
                <a:gd name="T2" fmla="*/ 0 w 1044"/>
                <a:gd name="T3" fmla="*/ 0 h 606"/>
                <a:gd name="T4" fmla="*/ 521 w 1044"/>
                <a:gd name="T5" fmla="*/ 292 h 606"/>
                <a:gd name="T6" fmla="*/ 1022 w 1044"/>
                <a:gd name="T7" fmla="*/ 84 h 606"/>
                <a:gd name="T8" fmla="*/ 1043 w 1044"/>
                <a:gd name="T9" fmla="*/ 375 h 606"/>
                <a:gd name="T10" fmla="*/ 543 w 1044"/>
                <a:gd name="T11" fmla="*/ 584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92"/>
                  </a:cubicBezTo>
                  <a:cubicBezTo>
                    <a:pt x="814" y="313"/>
                    <a:pt x="1022" y="230"/>
                    <a:pt x="1022" y="84"/>
                  </a:cubicBezTo>
                  <a:cubicBezTo>
                    <a:pt x="1043" y="375"/>
                    <a:pt x="1043" y="375"/>
                    <a:pt x="1043" y="375"/>
                  </a:cubicBezTo>
                  <a:cubicBezTo>
                    <a:pt x="1043" y="521"/>
                    <a:pt x="814" y="605"/>
                    <a:pt x="543" y="584"/>
                  </a:cubicBezTo>
                  <a:cubicBezTo>
                    <a:pt x="271" y="542"/>
                    <a:pt x="21" y="417"/>
                    <a:pt x="21"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7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171" name="Freeform 1170"/>
            <p:cNvSpPr>
              <a:spLocks noChangeArrowheads="1"/>
            </p:cNvSpPr>
            <p:nvPr/>
          </p:nvSpPr>
          <p:spPr bwMode="auto">
            <a:xfrm>
              <a:off x="4808" y="876"/>
              <a:ext cx="230" cy="121"/>
            </a:xfrm>
            <a:custGeom>
              <a:avLst/>
              <a:gdLst>
                <a:gd name="T0" fmla="*/ 1022 w 1023"/>
                <a:gd name="T1" fmla="*/ 313 h 544"/>
                <a:gd name="T2" fmla="*/ 1022 w 1023"/>
                <a:gd name="T3" fmla="*/ 313 h 544"/>
                <a:gd name="T4" fmla="*/ 500 w 1023"/>
                <a:gd name="T5" fmla="*/ 21 h 544"/>
                <a:gd name="T6" fmla="*/ 0 w 1023"/>
                <a:gd name="T7" fmla="*/ 209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22" y="188"/>
                    <a:pt x="771" y="63"/>
                    <a:pt x="500" y="21"/>
                  </a:cubicBezTo>
                  <a:cubicBezTo>
                    <a:pt x="208" y="0"/>
                    <a:pt x="0" y="84"/>
                    <a:pt x="0" y="209"/>
                  </a:cubicBezTo>
                  <a:cubicBezTo>
                    <a:pt x="20" y="355"/>
                    <a:pt x="250" y="480"/>
                    <a:pt x="521" y="501"/>
                  </a:cubicBezTo>
                  <a:cubicBezTo>
                    <a:pt x="813" y="543"/>
                    <a:pt x="1022" y="439"/>
                    <a:pt x="1022"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172" name="Freeform 1171"/>
            <p:cNvSpPr>
              <a:spLocks noChangeArrowheads="1"/>
            </p:cNvSpPr>
            <p:nvPr/>
          </p:nvSpPr>
          <p:spPr bwMode="auto">
            <a:xfrm>
              <a:off x="4808" y="923"/>
              <a:ext cx="236" cy="141"/>
            </a:xfrm>
            <a:custGeom>
              <a:avLst/>
              <a:gdLst>
                <a:gd name="T0" fmla="*/ 0 w 1043"/>
                <a:gd name="T1" fmla="*/ 0 h 627"/>
                <a:gd name="T2" fmla="*/ 0 w 1043"/>
                <a:gd name="T3" fmla="*/ 0 h 627"/>
                <a:gd name="T4" fmla="*/ 521 w 1043"/>
                <a:gd name="T5" fmla="*/ 292 h 627"/>
                <a:gd name="T6" fmla="*/ 1022 w 1043"/>
                <a:gd name="T7" fmla="*/ 104 h 627"/>
                <a:gd name="T8" fmla="*/ 1042 w 1043"/>
                <a:gd name="T9" fmla="*/ 397 h 627"/>
                <a:gd name="T10" fmla="*/ 542 w 1043"/>
                <a:gd name="T11" fmla="*/ 584 h 627"/>
                <a:gd name="T12" fmla="*/ 20 w 1043"/>
                <a:gd name="T13" fmla="*/ 292 h 627"/>
                <a:gd name="T14" fmla="*/ 0 w 1043"/>
                <a:gd name="T15" fmla="*/ 0 h 6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3" h="627">
                  <a:moveTo>
                    <a:pt x="0" y="0"/>
                  </a:moveTo>
                  <a:lnTo>
                    <a:pt x="0" y="0"/>
                  </a:lnTo>
                  <a:cubicBezTo>
                    <a:pt x="20" y="146"/>
                    <a:pt x="250" y="271"/>
                    <a:pt x="521" y="292"/>
                  </a:cubicBezTo>
                  <a:cubicBezTo>
                    <a:pt x="813" y="334"/>
                    <a:pt x="1022" y="230"/>
                    <a:pt x="1022" y="104"/>
                  </a:cubicBezTo>
                  <a:cubicBezTo>
                    <a:pt x="1042" y="397"/>
                    <a:pt x="1042" y="397"/>
                    <a:pt x="1042" y="397"/>
                  </a:cubicBezTo>
                  <a:cubicBezTo>
                    <a:pt x="1042" y="521"/>
                    <a:pt x="813" y="626"/>
                    <a:pt x="542" y="584"/>
                  </a:cubicBezTo>
                  <a:cubicBezTo>
                    <a:pt x="271" y="563"/>
                    <a:pt x="20" y="438"/>
                    <a:pt x="20"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7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173" name="Freeform 1172"/>
            <p:cNvSpPr>
              <a:spLocks noChangeArrowheads="1"/>
            </p:cNvSpPr>
            <p:nvPr/>
          </p:nvSpPr>
          <p:spPr bwMode="auto">
            <a:xfrm>
              <a:off x="5162" y="1056"/>
              <a:ext cx="232" cy="117"/>
            </a:xfrm>
            <a:custGeom>
              <a:avLst/>
              <a:gdLst>
                <a:gd name="T0" fmla="*/ 1022 w 1023"/>
                <a:gd name="T1" fmla="*/ 313 h 522"/>
                <a:gd name="T2" fmla="*/ 1022 w 1023"/>
                <a:gd name="T3" fmla="*/ 313 h 522"/>
                <a:gd name="T4" fmla="*/ 500 w 1023"/>
                <a:gd name="T5" fmla="*/ 21 h 522"/>
                <a:gd name="T6" fmla="*/ 0 w 1023"/>
                <a:gd name="T7" fmla="*/ 208 h 522"/>
                <a:gd name="T8" fmla="*/ 522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67"/>
                    <a:pt x="772" y="42"/>
                    <a:pt x="500" y="21"/>
                  </a:cubicBezTo>
                  <a:cubicBezTo>
                    <a:pt x="209" y="0"/>
                    <a:pt x="0" y="84"/>
                    <a:pt x="0" y="208"/>
                  </a:cubicBezTo>
                  <a:cubicBezTo>
                    <a:pt x="21" y="355"/>
                    <a:pt x="250" y="480"/>
                    <a:pt x="522" y="501"/>
                  </a:cubicBezTo>
                  <a:cubicBezTo>
                    <a:pt x="813" y="521"/>
                    <a:pt x="1022" y="438"/>
                    <a:pt x="1022"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174" name="Freeform 1173"/>
            <p:cNvSpPr>
              <a:spLocks noChangeArrowheads="1"/>
            </p:cNvSpPr>
            <p:nvPr/>
          </p:nvSpPr>
          <p:spPr bwMode="auto">
            <a:xfrm>
              <a:off x="5162" y="1102"/>
              <a:ext cx="236" cy="137"/>
            </a:xfrm>
            <a:custGeom>
              <a:avLst/>
              <a:gdLst>
                <a:gd name="T0" fmla="*/ 0 w 1044"/>
                <a:gd name="T1" fmla="*/ 0 h 607"/>
                <a:gd name="T2" fmla="*/ 0 w 1044"/>
                <a:gd name="T3" fmla="*/ 0 h 607"/>
                <a:gd name="T4" fmla="*/ 522 w 1044"/>
                <a:gd name="T5" fmla="*/ 293 h 607"/>
                <a:gd name="T6" fmla="*/ 1022 w 1044"/>
                <a:gd name="T7" fmla="*/ 105 h 607"/>
                <a:gd name="T8" fmla="*/ 1022 w 1044"/>
                <a:gd name="T9" fmla="*/ 397 h 607"/>
                <a:gd name="T10" fmla="*/ 542 w 1044"/>
                <a:gd name="T11" fmla="*/ 584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7"/>
                    <a:pt x="250" y="272"/>
                    <a:pt x="522" y="293"/>
                  </a:cubicBezTo>
                  <a:cubicBezTo>
                    <a:pt x="813" y="313"/>
                    <a:pt x="1022" y="230"/>
                    <a:pt x="1022" y="105"/>
                  </a:cubicBezTo>
                  <a:cubicBezTo>
                    <a:pt x="1022" y="397"/>
                    <a:pt x="1022" y="397"/>
                    <a:pt x="1022" y="397"/>
                  </a:cubicBezTo>
                  <a:cubicBezTo>
                    <a:pt x="1043" y="522"/>
                    <a:pt x="813" y="606"/>
                    <a:pt x="542" y="584"/>
                  </a:cubicBezTo>
                  <a:cubicBezTo>
                    <a:pt x="250" y="564"/>
                    <a:pt x="21" y="439"/>
                    <a:pt x="21" y="293"/>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7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grpSp>
      <p:grpSp>
        <p:nvGrpSpPr>
          <p:cNvPr id="367" name="Group 224">
            <a:extLst>
              <a:ext uri="{FF2B5EF4-FFF2-40B4-BE49-F238E27FC236}">
                <a16:creationId xmlns:a16="http://schemas.microsoft.com/office/drawing/2014/main" xmlns="" id="{DB9101DC-8794-42A1-91CF-5C90A1917D11}"/>
              </a:ext>
            </a:extLst>
          </p:cNvPr>
          <p:cNvGrpSpPr>
            <a:grpSpLocks/>
          </p:cNvGrpSpPr>
          <p:nvPr/>
        </p:nvGrpSpPr>
        <p:grpSpPr bwMode="auto">
          <a:xfrm>
            <a:off x="4135986" y="2205069"/>
            <a:ext cx="809950" cy="711891"/>
            <a:chOff x="2231" y="1596"/>
            <a:chExt cx="1324" cy="1163"/>
          </a:xfrm>
        </p:grpSpPr>
        <p:sp>
          <p:nvSpPr>
            <p:cNvPr id="368" name="Freeform 617">
              <a:extLst>
                <a:ext uri="{FF2B5EF4-FFF2-40B4-BE49-F238E27FC236}">
                  <a16:creationId xmlns:a16="http://schemas.microsoft.com/office/drawing/2014/main" xmlns="" id="{DAF6439C-3EDE-43F7-B4B9-430ED211F741}"/>
                </a:ext>
              </a:extLst>
            </p:cNvPr>
            <p:cNvSpPr>
              <a:spLocks noChangeArrowheads="1"/>
            </p:cNvSpPr>
            <p:nvPr/>
          </p:nvSpPr>
          <p:spPr bwMode="auto">
            <a:xfrm>
              <a:off x="2231" y="1876"/>
              <a:ext cx="662" cy="883"/>
            </a:xfrm>
            <a:custGeom>
              <a:avLst/>
              <a:gdLst>
                <a:gd name="T0" fmla="*/ 2920 w 2921"/>
                <a:gd name="T1" fmla="*/ 3901 h 3902"/>
                <a:gd name="T2" fmla="*/ 0 w 2921"/>
                <a:gd name="T3" fmla="*/ 2650 h 3902"/>
                <a:gd name="T4" fmla="*/ 0 w 2921"/>
                <a:gd name="T5" fmla="*/ 0 h 3902"/>
                <a:gd name="T6" fmla="*/ 2920 w 2921"/>
                <a:gd name="T7" fmla="*/ 1273 h 3902"/>
                <a:gd name="T8" fmla="*/ 2920 w 2921"/>
                <a:gd name="T9" fmla="*/ 3901 h 3902"/>
              </a:gdLst>
              <a:ahLst/>
              <a:cxnLst>
                <a:cxn ang="0">
                  <a:pos x="T0" y="T1"/>
                </a:cxn>
                <a:cxn ang="0">
                  <a:pos x="T2" y="T3"/>
                </a:cxn>
                <a:cxn ang="0">
                  <a:pos x="T4" y="T5"/>
                </a:cxn>
                <a:cxn ang="0">
                  <a:pos x="T6" y="T7"/>
                </a:cxn>
                <a:cxn ang="0">
                  <a:pos x="T8" y="T9"/>
                </a:cxn>
              </a:cxnLst>
              <a:rect l="0" t="0" r="r" b="b"/>
              <a:pathLst>
                <a:path w="2921" h="3902">
                  <a:moveTo>
                    <a:pt x="2920" y="3901"/>
                  </a:moveTo>
                  <a:lnTo>
                    <a:pt x="0" y="2650"/>
                  </a:lnTo>
                  <a:lnTo>
                    <a:pt x="0" y="0"/>
                  </a:lnTo>
                  <a:lnTo>
                    <a:pt x="2920" y="1273"/>
                  </a:lnTo>
                  <a:lnTo>
                    <a:pt x="2920" y="3901"/>
                  </a:lnTo>
                </a:path>
              </a:pathLst>
            </a:custGeom>
            <a:gradFill flip="none" rotWithShape="1">
              <a:gsLst>
                <a:gs pos="48000">
                  <a:schemeClr val="accent3">
                    <a:lumMod val="97000"/>
                    <a:lumOff val="3000"/>
                  </a:schemeClr>
                </a:gs>
                <a:gs pos="27000">
                  <a:schemeClr val="accent3">
                    <a:lumMod val="60000"/>
                    <a:lumOff val="40000"/>
                  </a:schemeClr>
                </a:gs>
              </a:gsLst>
              <a:lin ang="16200000" scaled="1"/>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69" name="Freeform 618">
              <a:extLst>
                <a:ext uri="{FF2B5EF4-FFF2-40B4-BE49-F238E27FC236}">
                  <a16:creationId xmlns:a16="http://schemas.microsoft.com/office/drawing/2014/main" xmlns="" id="{CCBEF88F-4DC1-447F-A059-7F5DFC40F604}"/>
                </a:ext>
              </a:extLst>
            </p:cNvPr>
            <p:cNvSpPr>
              <a:spLocks noChangeArrowheads="1"/>
            </p:cNvSpPr>
            <p:nvPr/>
          </p:nvSpPr>
          <p:spPr bwMode="auto">
            <a:xfrm>
              <a:off x="2893" y="1876"/>
              <a:ext cx="662" cy="883"/>
            </a:xfrm>
            <a:custGeom>
              <a:avLst/>
              <a:gdLst>
                <a:gd name="T0" fmla="*/ 0 w 2921"/>
                <a:gd name="T1" fmla="*/ 1273 h 3902"/>
                <a:gd name="T2" fmla="*/ 0 w 2921"/>
                <a:gd name="T3" fmla="*/ 1273 h 3902"/>
                <a:gd name="T4" fmla="*/ 0 w 2921"/>
                <a:gd name="T5" fmla="*/ 3901 h 3902"/>
                <a:gd name="T6" fmla="*/ 0 w 2921"/>
                <a:gd name="T7" fmla="*/ 3901 h 3902"/>
                <a:gd name="T8" fmla="*/ 2920 w 2921"/>
                <a:gd name="T9" fmla="*/ 2650 h 3902"/>
                <a:gd name="T10" fmla="*/ 2920 w 2921"/>
                <a:gd name="T11" fmla="*/ 0 h 3902"/>
                <a:gd name="T12" fmla="*/ 0 w 2921"/>
                <a:gd name="T13" fmla="*/ 1273 h 3902"/>
              </a:gdLst>
              <a:ahLst/>
              <a:cxnLst>
                <a:cxn ang="0">
                  <a:pos x="T0" y="T1"/>
                </a:cxn>
                <a:cxn ang="0">
                  <a:pos x="T2" y="T3"/>
                </a:cxn>
                <a:cxn ang="0">
                  <a:pos x="T4" y="T5"/>
                </a:cxn>
                <a:cxn ang="0">
                  <a:pos x="T6" y="T7"/>
                </a:cxn>
                <a:cxn ang="0">
                  <a:pos x="T8" y="T9"/>
                </a:cxn>
                <a:cxn ang="0">
                  <a:pos x="T10" y="T11"/>
                </a:cxn>
                <a:cxn ang="0">
                  <a:pos x="T12" y="T13"/>
                </a:cxn>
              </a:cxnLst>
              <a:rect l="0" t="0" r="r" b="b"/>
              <a:pathLst>
                <a:path w="2921" h="3902">
                  <a:moveTo>
                    <a:pt x="0" y="1273"/>
                  </a:moveTo>
                  <a:lnTo>
                    <a:pt x="0" y="1273"/>
                  </a:lnTo>
                  <a:lnTo>
                    <a:pt x="0" y="3901"/>
                  </a:lnTo>
                  <a:lnTo>
                    <a:pt x="0" y="3901"/>
                  </a:lnTo>
                  <a:lnTo>
                    <a:pt x="2920" y="2650"/>
                  </a:lnTo>
                  <a:lnTo>
                    <a:pt x="2920" y="0"/>
                  </a:lnTo>
                  <a:lnTo>
                    <a:pt x="0" y="1273"/>
                  </a:lnTo>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70" name="Freeform 619">
              <a:extLst>
                <a:ext uri="{FF2B5EF4-FFF2-40B4-BE49-F238E27FC236}">
                  <a16:creationId xmlns:a16="http://schemas.microsoft.com/office/drawing/2014/main" xmlns="" id="{7B7F30A4-EE28-4ADD-8D32-95294C3094E5}"/>
                </a:ext>
              </a:extLst>
            </p:cNvPr>
            <p:cNvSpPr>
              <a:spLocks noChangeArrowheads="1"/>
            </p:cNvSpPr>
            <p:nvPr/>
          </p:nvSpPr>
          <p:spPr bwMode="auto">
            <a:xfrm>
              <a:off x="2231" y="1596"/>
              <a:ext cx="1323" cy="572"/>
            </a:xfrm>
            <a:custGeom>
              <a:avLst/>
              <a:gdLst>
                <a:gd name="T0" fmla="*/ 2920 w 5841"/>
                <a:gd name="T1" fmla="*/ 0 h 2525"/>
                <a:gd name="T2" fmla="*/ 0 w 5841"/>
                <a:gd name="T3" fmla="*/ 1251 h 2525"/>
                <a:gd name="T4" fmla="*/ 0 w 5841"/>
                <a:gd name="T5" fmla="*/ 1251 h 2525"/>
                <a:gd name="T6" fmla="*/ 2920 w 5841"/>
                <a:gd name="T7" fmla="*/ 2524 h 2525"/>
                <a:gd name="T8" fmla="*/ 2920 w 5841"/>
                <a:gd name="T9" fmla="*/ 2524 h 2525"/>
                <a:gd name="T10" fmla="*/ 5840 w 5841"/>
                <a:gd name="T11" fmla="*/ 1251 h 2525"/>
                <a:gd name="T12" fmla="*/ 2920 w 5841"/>
                <a:gd name="T13" fmla="*/ 0 h 2525"/>
              </a:gdLst>
              <a:ahLst/>
              <a:cxnLst>
                <a:cxn ang="0">
                  <a:pos x="T0" y="T1"/>
                </a:cxn>
                <a:cxn ang="0">
                  <a:pos x="T2" y="T3"/>
                </a:cxn>
                <a:cxn ang="0">
                  <a:pos x="T4" y="T5"/>
                </a:cxn>
                <a:cxn ang="0">
                  <a:pos x="T6" y="T7"/>
                </a:cxn>
                <a:cxn ang="0">
                  <a:pos x="T8" y="T9"/>
                </a:cxn>
                <a:cxn ang="0">
                  <a:pos x="T10" y="T11"/>
                </a:cxn>
                <a:cxn ang="0">
                  <a:pos x="T12" y="T13"/>
                </a:cxn>
              </a:cxnLst>
              <a:rect l="0" t="0" r="r" b="b"/>
              <a:pathLst>
                <a:path w="5841" h="2525">
                  <a:moveTo>
                    <a:pt x="2920" y="0"/>
                  </a:moveTo>
                  <a:lnTo>
                    <a:pt x="0" y="1251"/>
                  </a:lnTo>
                  <a:lnTo>
                    <a:pt x="0" y="1251"/>
                  </a:lnTo>
                  <a:lnTo>
                    <a:pt x="2920" y="2524"/>
                  </a:lnTo>
                  <a:lnTo>
                    <a:pt x="2920" y="2524"/>
                  </a:lnTo>
                  <a:lnTo>
                    <a:pt x="5840" y="1251"/>
                  </a:lnTo>
                  <a:lnTo>
                    <a:pt x="2920" y="0"/>
                  </a:lnTo>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71" name="Freeform 620">
              <a:extLst>
                <a:ext uri="{FF2B5EF4-FFF2-40B4-BE49-F238E27FC236}">
                  <a16:creationId xmlns:a16="http://schemas.microsoft.com/office/drawing/2014/main" xmlns="" id="{2380C818-191F-4427-84EB-E7127445ABAD}"/>
                </a:ext>
              </a:extLst>
            </p:cNvPr>
            <p:cNvSpPr>
              <a:spLocks noChangeArrowheads="1"/>
            </p:cNvSpPr>
            <p:nvPr/>
          </p:nvSpPr>
          <p:spPr bwMode="auto">
            <a:xfrm>
              <a:off x="2431" y="1729"/>
              <a:ext cx="230" cy="117"/>
            </a:xfrm>
            <a:custGeom>
              <a:avLst/>
              <a:gdLst>
                <a:gd name="T0" fmla="*/ 1022 w 1023"/>
                <a:gd name="T1" fmla="*/ 313 h 522"/>
                <a:gd name="T2" fmla="*/ 1022 w 1023"/>
                <a:gd name="T3" fmla="*/ 313 h 522"/>
                <a:gd name="T4" fmla="*/ 501 w 1023"/>
                <a:gd name="T5" fmla="*/ 21 h 522"/>
                <a:gd name="T6" fmla="*/ 0 w 1023"/>
                <a:gd name="T7" fmla="*/ 208 h 522"/>
                <a:gd name="T8" fmla="*/ 522 w 1023"/>
                <a:gd name="T9" fmla="*/ 500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2" y="167"/>
                    <a:pt x="772" y="41"/>
                    <a:pt x="501" y="21"/>
                  </a:cubicBezTo>
                  <a:cubicBezTo>
                    <a:pt x="209" y="0"/>
                    <a:pt x="0" y="83"/>
                    <a:pt x="0" y="208"/>
                  </a:cubicBezTo>
                  <a:cubicBezTo>
                    <a:pt x="21" y="354"/>
                    <a:pt x="251" y="480"/>
                    <a:pt x="522" y="500"/>
                  </a:cubicBezTo>
                  <a:cubicBezTo>
                    <a:pt x="813" y="521"/>
                    <a:pt x="1022" y="438"/>
                    <a:pt x="1022" y="31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72" name="Freeform 621">
              <a:extLst>
                <a:ext uri="{FF2B5EF4-FFF2-40B4-BE49-F238E27FC236}">
                  <a16:creationId xmlns:a16="http://schemas.microsoft.com/office/drawing/2014/main" xmlns="" id="{8303F559-C1C8-4489-A2EB-DD90DEB5F6C4}"/>
                </a:ext>
              </a:extLst>
            </p:cNvPr>
            <p:cNvSpPr>
              <a:spLocks noChangeArrowheads="1"/>
            </p:cNvSpPr>
            <p:nvPr/>
          </p:nvSpPr>
          <p:spPr bwMode="auto">
            <a:xfrm>
              <a:off x="2431" y="1775"/>
              <a:ext cx="236" cy="137"/>
            </a:xfrm>
            <a:custGeom>
              <a:avLst/>
              <a:gdLst>
                <a:gd name="T0" fmla="*/ 0 w 1044"/>
                <a:gd name="T1" fmla="*/ 0 h 607"/>
                <a:gd name="T2" fmla="*/ 0 w 1044"/>
                <a:gd name="T3" fmla="*/ 0 h 607"/>
                <a:gd name="T4" fmla="*/ 522 w 1044"/>
                <a:gd name="T5" fmla="*/ 292 h 607"/>
                <a:gd name="T6" fmla="*/ 1022 w 1044"/>
                <a:gd name="T7" fmla="*/ 105 h 607"/>
                <a:gd name="T8" fmla="*/ 1022 w 1044"/>
                <a:gd name="T9" fmla="*/ 397 h 607"/>
                <a:gd name="T10" fmla="*/ 542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1" y="272"/>
                    <a:pt x="522" y="292"/>
                  </a:cubicBezTo>
                  <a:cubicBezTo>
                    <a:pt x="813" y="313"/>
                    <a:pt x="1022" y="230"/>
                    <a:pt x="1022" y="105"/>
                  </a:cubicBezTo>
                  <a:cubicBezTo>
                    <a:pt x="1022" y="397"/>
                    <a:pt x="1022" y="397"/>
                    <a:pt x="1022" y="397"/>
                  </a:cubicBezTo>
                  <a:cubicBezTo>
                    <a:pt x="1043" y="522"/>
                    <a:pt x="813" y="606"/>
                    <a:pt x="542" y="584"/>
                  </a:cubicBezTo>
                  <a:cubicBezTo>
                    <a:pt x="251" y="563"/>
                    <a:pt x="21" y="439"/>
                    <a:pt x="21" y="292"/>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7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73" name="Freeform 622">
              <a:extLst>
                <a:ext uri="{FF2B5EF4-FFF2-40B4-BE49-F238E27FC236}">
                  <a16:creationId xmlns:a16="http://schemas.microsoft.com/office/drawing/2014/main" xmlns="" id="{F84C50CA-9EED-4346-9A48-E2D81E1192BB}"/>
                </a:ext>
              </a:extLst>
            </p:cNvPr>
            <p:cNvSpPr>
              <a:spLocks noChangeArrowheads="1"/>
            </p:cNvSpPr>
            <p:nvPr/>
          </p:nvSpPr>
          <p:spPr bwMode="auto">
            <a:xfrm>
              <a:off x="2786" y="1904"/>
              <a:ext cx="230" cy="121"/>
            </a:xfrm>
            <a:custGeom>
              <a:avLst/>
              <a:gdLst>
                <a:gd name="T0" fmla="*/ 1023 w 1024"/>
                <a:gd name="T1" fmla="*/ 334 h 544"/>
                <a:gd name="T2" fmla="*/ 1023 w 1024"/>
                <a:gd name="T3" fmla="*/ 334 h 544"/>
                <a:gd name="T4" fmla="*/ 501 w 1024"/>
                <a:gd name="T5" fmla="*/ 43 h 544"/>
                <a:gd name="T6" fmla="*/ 0 w 1024"/>
                <a:gd name="T7" fmla="*/ 230 h 544"/>
                <a:gd name="T8" fmla="*/ 522 w 1024"/>
                <a:gd name="T9" fmla="*/ 522 h 544"/>
                <a:gd name="T10" fmla="*/ 1023 w 1024"/>
                <a:gd name="T11" fmla="*/ 334 h 544"/>
              </a:gdLst>
              <a:ahLst/>
              <a:cxnLst>
                <a:cxn ang="0">
                  <a:pos x="T0" y="T1"/>
                </a:cxn>
                <a:cxn ang="0">
                  <a:pos x="T2" y="T3"/>
                </a:cxn>
                <a:cxn ang="0">
                  <a:pos x="T4" y="T5"/>
                </a:cxn>
                <a:cxn ang="0">
                  <a:pos x="T6" y="T7"/>
                </a:cxn>
                <a:cxn ang="0">
                  <a:pos x="T8" y="T9"/>
                </a:cxn>
                <a:cxn ang="0">
                  <a:pos x="T10" y="T11"/>
                </a:cxn>
              </a:cxnLst>
              <a:rect l="0" t="0" r="r" b="b"/>
              <a:pathLst>
                <a:path w="1024" h="544">
                  <a:moveTo>
                    <a:pt x="1023" y="334"/>
                  </a:moveTo>
                  <a:lnTo>
                    <a:pt x="1023" y="334"/>
                  </a:lnTo>
                  <a:cubicBezTo>
                    <a:pt x="1002" y="188"/>
                    <a:pt x="773" y="63"/>
                    <a:pt x="501" y="43"/>
                  </a:cubicBezTo>
                  <a:cubicBezTo>
                    <a:pt x="209" y="0"/>
                    <a:pt x="0" y="105"/>
                    <a:pt x="0" y="230"/>
                  </a:cubicBezTo>
                  <a:cubicBezTo>
                    <a:pt x="22" y="355"/>
                    <a:pt x="251" y="501"/>
                    <a:pt x="522" y="522"/>
                  </a:cubicBezTo>
                  <a:cubicBezTo>
                    <a:pt x="814" y="543"/>
                    <a:pt x="1023" y="460"/>
                    <a:pt x="1023" y="334"/>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74" name="Freeform 623">
              <a:extLst>
                <a:ext uri="{FF2B5EF4-FFF2-40B4-BE49-F238E27FC236}">
                  <a16:creationId xmlns:a16="http://schemas.microsoft.com/office/drawing/2014/main" xmlns="" id="{6769143E-A054-4AD0-AFE0-E0A5BDE66FE3}"/>
                </a:ext>
              </a:extLst>
            </p:cNvPr>
            <p:cNvSpPr>
              <a:spLocks noChangeArrowheads="1"/>
            </p:cNvSpPr>
            <p:nvPr/>
          </p:nvSpPr>
          <p:spPr bwMode="auto">
            <a:xfrm>
              <a:off x="2786" y="1957"/>
              <a:ext cx="236" cy="135"/>
            </a:xfrm>
            <a:custGeom>
              <a:avLst/>
              <a:gdLst>
                <a:gd name="T0" fmla="*/ 0 w 1045"/>
                <a:gd name="T1" fmla="*/ 0 h 606"/>
                <a:gd name="T2" fmla="*/ 0 w 1045"/>
                <a:gd name="T3" fmla="*/ 0 h 606"/>
                <a:gd name="T4" fmla="*/ 522 w 1045"/>
                <a:gd name="T5" fmla="*/ 292 h 606"/>
                <a:gd name="T6" fmla="*/ 1023 w 1045"/>
                <a:gd name="T7" fmla="*/ 104 h 606"/>
                <a:gd name="T8" fmla="*/ 1023 w 1045"/>
                <a:gd name="T9" fmla="*/ 397 h 606"/>
                <a:gd name="T10" fmla="*/ 543 w 1045"/>
                <a:gd name="T11" fmla="*/ 584 h 606"/>
                <a:gd name="T12" fmla="*/ 22 w 1045"/>
                <a:gd name="T13" fmla="*/ 292 h 606"/>
                <a:gd name="T14" fmla="*/ 0 w 1045"/>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5" h="606">
                  <a:moveTo>
                    <a:pt x="0" y="0"/>
                  </a:moveTo>
                  <a:lnTo>
                    <a:pt x="0" y="0"/>
                  </a:lnTo>
                  <a:cubicBezTo>
                    <a:pt x="22" y="125"/>
                    <a:pt x="251" y="271"/>
                    <a:pt x="522" y="292"/>
                  </a:cubicBezTo>
                  <a:cubicBezTo>
                    <a:pt x="814" y="313"/>
                    <a:pt x="1023" y="230"/>
                    <a:pt x="1023" y="104"/>
                  </a:cubicBezTo>
                  <a:cubicBezTo>
                    <a:pt x="1023" y="397"/>
                    <a:pt x="1023" y="397"/>
                    <a:pt x="1023" y="397"/>
                  </a:cubicBezTo>
                  <a:cubicBezTo>
                    <a:pt x="1044" y="521"/>
                    <a:pt x="814" y="605"/>
                    <a:pt x="543" y="584"/>
                  </a:cubicBezTo>
                  <a:cubicBezTo>
                    <a:pt x="251" y="564"/>
                    <a:pt x="22" y="417"/>
                    <a:pt x="22" y="292"/>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7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75" name="Freeform 624">
              <a:extLst>
                <a:ext uri="{FF2B5EF4-FFF2-40B4-BE49-F238E27FC236}">
                  <a16:creationId xmlns:a16="http://schemas.microsoft.com/office/drawing/2014/main" xmlns="" id="{A23ECC0F-1A22-45CF-ADFC-A7103408B5E1}"/>
                </a:ext>
              </a:extLst>
            </p:cNvPr>
            <p:cNvSpPr>
              <a:spLocks noChangeArrowheads="1"/>
            </p:cNvSpPr>
            <p:nvPr/>
          </p:nvSpPr>
          <p:spPr bwMode="auto">
            <a:xfrm>
              <a:off x="2737" y="1606"/>
              <a:ext cx="230" cy="121"/>
            </a:xfrm>
            <a:custGeom>
              <a:avLst/>
              <a:gdLst>
                <a:gd name="T0" fmla="*/ 1022 w 1023"/>
                <a:gd name="T1" fmla="*/ 313 h 544"/>
                <a:gd name="T2" fmla="*/ 1022 w 1023"/>
                <a:gd name="T3" fmla="*/ 313 h 544"/>
                <a:gd name="T4" fmla="*/ 501 w 1023"/>
                <a:gd name="T5" fmla="*/ 22 h 544"/>
                <a:gd name="T6" fmla="*/ 0 w 1023"/>
                <a:gd name="T7" fmla="*/ 230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2"/>
                  </a:cubicBezTo>
                  <a:cubicBezTo>
                    <a:pt x="208" y="0"/>
                    <a:pt x="0" y="84"/>
                    <a:pt x="0" y="230"/>
                  </a:cubicBezTo>
                  <a:cubicBezTo>
                    <a:pt x="21" y="355"/>
                    <a:pt x="250" y="480"/>
                    <a:pt x="521" y="501"/>
                  </a:cubicBezTo>
                  <a:cubicBezTo>
                    <a:pt x="814" y="543"/>
                    <a:pt x="1022" y="459"/>
                    <a:pt x="1022" y="31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76" name="Freeform 625">
              <a:extLst>
                <a:ext uri="{FF2B5EF4-FFF2-40B4-BE49-F238E27FC236}">
                  <a16:creationId xmlns:a16="http://schemas.microsoft.com/office/drawing/2014/main" xmlns="" id="{0BC73813-2131-41B1-85EE-E9A30E7A8528}"/>
                </a:ext>
              </a:extLst>
            </p:cNvPr>
            <p:cNvSpPr>
              <a:spLocks noChangeArrowheads="1"/>
            </p:cNvSpPr>
            <p:nvPr/>
          </p:nvSpPr>
          <p:spPr bwMode="auto">
            <a:xfrm>
              <a:off x="2737" y="1658"/>
              <a:ext cx="236" cy="135"/>
            </a:xfrm>
            <a:custGeom>
              <a:avLst/>
              <a:gdLst>
                <a:gd name="T0" fmla="*/ 0 w 1044"/>
                <a:gd name="T1" fmla="*/ 0 h 606"/>
                <a:gd name="T2" fmla="*/ 0 w 1044"/>
                <a:gd name="T3" fmla="*/ 0 h 606"/>
                <a:gd name="T4" fmla="*/ 521 w 1044"/>
                <a:gd name="T5" fmla="*/ 271 h 606"/>
                <a:gd name="T6" fmla="*/ 1022 w 1044"/>
                <a:gd name="T7" fmla="*/ 83 h 606"/>
                <a:gd name="T8" fmla="*/ 1022 w 1044"/>
                <a:gd name="T9" fmla="*/ 376 h 606"/>
                <a:gd name="T10" fmla="*/ 542 w 1044"/>
                <a:gd name="T11" fmla="*/ 563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71"/>
                  </a:cubicBezTo>
                  <a:cubicBezTo>
                    <a:pt x="814" y="313"/>
                    <a:pt x="1022" y="229"/>
                    <a:pt x="1022" y="83"/>
                  </a:cubicBezTo>
                  <a:cubicBezTo>
                    <a:pt x="1022" y="376"/>
                    <a:pt x="1022" y="376"/>
                    <a:pt x="1022" y="376"/>
                  </a:cubicBezTo>
                  <a:cubicBezTo>
                    <a:pt x="1043" y="521"/>
                    <a:pt x="814" y="605"/>
                    <a:pt x="542" y="563"/>
                  </a:cubicBezTo>
                  <a:cubicBezTo>
                    <a:pt x="250" y="542"/>
                    <a:pt x="21" y="417"/>
                    <a:pt x="21" y="292"/>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7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77" name="Freeform 626">
              <a:extLst>
                <a:ext uri="{FF2B5EF4-FFF2-40B4-BE49-F238E27FC236}">
                  <a16:creationId xmlns:a16="http://schemas.microsoft.com/office/drawing/2014/main" xmlns="" id="{6C5A806E-2146-47C6-ADC0-8E68E4B27403}"/>
                </a:ext>
              </a:extLst>
            </p:cNvPr>
            <p:cNvSpPr>
              <a:spLocks noChangeArrowheads="1"/>
            </p:cNvSpPr>
            <p:nvPr/>
          </p:nvSpPr>
          <p:spPr bwMode="auto">
            <a:xfrm>
              <a:off x="3092" y="1785"/>
              <a:ext cx="230" cy="117"/>
            </a:xfrm>
            <a:custGeom>
              <a:avLst/>
              <a:gdLst>
                <a:gd name="T0" fmla="*/ 1022 w 1023"/>
                <a:gd name="T1" fmla="*/ 313 h 522"/>
                <a:gd name="T2" fmla="*/ 1022 w 1023"/>
                <a:gd name="T3" fmla="*/ 313 h 522"/>
                <a:gd name="T4" fmla="*/ 501 w 1023"/>
                <a:gd name="T5" fmla="*/ 21 h 522"/>
                <a:gd name="T6" fmla="*/ 0 w 1023"/>
                <a:gd name="T7" fmla="*/ 208 h 522"/>
                <a:gd name="T8" fmla="*/ 521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88"/>
                    <a:pt x="772" y="42"/>
                    <a:pt x="501" y="21"/>
                  </a:cubicBezTo>
                  <a:cubicBezTo>
                    <a:pt x="208" y="0"/>
                    <a:pt x="0" y="84"/>
                    <a:pt x="0" y="208"/>
                  </a:cubicBezTo>
                  <a:cubicBezTo>
                    <a:pt x="0" y="355"/>
                    <a:pt x="250" y="480"/>
                    <a:pt x="521" y="501"/>
                  </a:cubicBezTo>
                  <a:cubicBezTo>
                    <a:pt x="813" y="521"/>
                    <a:pt x="1022" y="438"/>
                    <a:pt x="1022" y="31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78" name="Freeform 627">
              <a:extLst>
                <a:ext uri="{FF2B5EF4-FFF2-40B4-BE49-F238E27FC236}">
                  <a16:creationId xmlns:a16="http://schemas.microsoft.com/office/drawing/2014/main" xmlns="" id="{63B9CA4D-918D-41A0-9C3D-1D0A0E84FEF9}"/>
                </a:ext>
              </a:extLst>
            </p:cNvPr>
            <p:cNvSpPr>
              <a:spLocks noChangeArrowheads="1"/>
            </p:cNvSpPr>
            <p:nvPr/>
          </p:nvSpPr>
          <p:spPr bwMode="auto">
            <a:xfrm>
              <a:off x="3092" y="1834"/>
              <a:ext cx="236" cy="137"/>
            </a:xfrm>
            <a:custGeom>
              <a:avLst/>
              <a:gdLst>
                <a:gd name="T0" fmla="*/ 0 w 1044"/>
                <a:gd name="T1" fmla="*/ 0 h 607"/>
                <a:gd name="T2" fmla="*/ 0 w 1044"/>
                <a:gd name="T3" fmla="*/ 0 h 607"/>
                <a:gd name="T4" fmla="*/ 521 w 1044"/>
                <a:gd name="T5" fmla="*/ 293 h 607"/>
                <a:gd name="T6" fmla="*/ 1022 w 1044"/>
                <a:gd name="T7" fmla="*/ 105 h 607"/>
                <a:gd name="T8" fmla="*/ 1022 w 1044"/>
                <a:gd name="T9" fmla="*/ 397 h 607"/>
                <a:gd name="T10" fmla="*/ 542 w 1044"/>
                <a:gd name="T11" fmla="*/ 585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7"/>
                    <a:pt x="250" y="272"/>
                    <a:pt x="521" y="293"/>
                  </a:cubicBezTo>
                  <a:cubicBezTo>
                    <a:pt x="813" y="313"/>
                    <a:pt x="1022" y="230"/>
                    <a:pt x="1022" y="105"/>
                  </a:cubicBezTo>
                  <a:cubicBezTo>
                    <a:pt x="1022" y="397"/>
                    <a:pt x="1022" y="397"/>
                    <a:pt x="1022" y="397"/>
                  </a:cubicBezTo>
                  <a:cubicBezTo>
                    <a:pt x="1043" y="522"/>
                    <a:pt x="813" y="606"/>
                    <a:pt x="542" y="585"/>
                  </a:cubicBezTo>
                  <a:cubicBezTo>
                    <a:pt x="250" y="564"/>
                    <a:pt x="21" y="439"/>
                    <a:pt x="21" y="293"/>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7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grpSp>
      <p:grpSp>
        <p:nvGrpSpPr>
          <p:cNvPr id="21" name="Group 20">
            <a:extLst>
              <a:ext uri="{FF2B5EF4-FFF2-40B4-BE49-F238E27FC236}">
                <a16:creationId xmlns:a16="http://schemas.microsoft.com/office/drawing/2014/main" xmlns="" id="{15D1E164-9536-42A9-8712-486EE93FA9FD}"/>
              </a:ext>
            </a:extLst>
          </p:cNvPr>
          <p:cNvGrpSpPr/>
          <p:nvPr/>
        </p:nvGrpSpPr>
        <p:grpSpPr>
          <a:xfrm>
            <a:off x="7136779" y="3998365"/>
            <a:ext cx="1411834" cy="853164"/>
            <a:chOff x="7136779" y="3631223"/>
            <a:chExt cx="1411834" cy="853164"/>
          </a:xfrm>
        </p:grpSpPr>
        <p:sp>
          <p:nvSpPr>
            <p:cNvPr id="5" name="Rectangle 4"/>
            <p:cNvSpPr/>
            <p:nvPr/>
          </p:nvSpPr>
          <p:spPr>
            <a:xfrm>
              <a:off x="7136779" y="3631223"/>
              <a:ext cx="1411834" cy="853164"/>
            </a:xfrm>
            <a:prstGeom prst="rect">
              <a:avLst/>
            </a:prstGeom>
            <a:gradFill flip="none" rotWithShape="1">
              <a:gsLst>
                <a:gs pos="0">
                  <a:schemeClr val="accent5">
                    <a:lumMod val="0"/>
                    <a:lumOff val="100000"/>
                    <a:alpha val="27000"/>
                  </a:schemeClr>
                </a:gs>
                <a:gs pos="35000">
                  <a:schemeClr val="accent5">
                    <a:lumMod val="0"/>
                    <a:lumOff val="100000"/>
                    <a:alpha val="40000"/>
                  </a:schemeClr>
                </a:gs>
                <a:gs pos="100000">
                  <a:schemeClr val="tx1">
                    <a:lumMod val="69000"/>
                    <a:alpha val="19000"/>
                  </a:schemeClr>
                </a:gs>
              </a:gsLst>
              <a:lin ang="5400000" scaled="1"/>
              <a:tileRect/>
            </a:gradFill>
            <a:ln>
              <a:gradFill flip="none" rotWithShape="1">
                <a:gsLst>
                  <a:gs pos="0">
                    <a:schemeClr val="accent5">
                      <a:lumMod val="0"/>
                      <a:lumOff val="100000"/>
                    </a:schemeClr>
                  </a:gs>
                  <a:gs pos="35000">
                    <a:schemeClr val="accent5">
                      <a:lumMod val="0"/>
                      <a:lumOff val="100000"/>
                    </a:schemeClr>
                  </a:gs>
                  <a:gs pos="100000">
                    <a:schemeClr val="accent5">
                      <a:lumMod val="100000"/>
                    </a:schemeClr>
                  </a:gs>
                </a:gsLst>
                <a:path path="circle">
                  <a:fillToRect l="50000" t="-80000" r="50000" b="180000"/>
                </a:path>
                <a:tileRect/>
              </a:gra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p>
              <a:pPr algn="ctr"/>
              <a:endParaRPr lang="en-US"/>
            </a:p>
          </p:txBody>
        </p:sp>
        <p:sp>
          <p:nvSpPr>
            <p:cNvPr id="246" name="TextBox 245"/>
            <p:cNvSpPr txBox="1"/>
            <p:nvPr/>
          </p:nvSpPr>
          <p:spPr>
            <a:xfrm>
              <a:off x="7282160" y="3679916"/>
              <a:ext cx="1096749" cy="740587"/>
            </a:xfrm>
            <a:prstGeom prst="rect">
              <a:avLst/>
            </a:prstGeom>
            <a:noFill/>
          </p:spPr>
          <p:txBody>
            <a:bodyPr wrap="square" lIns="0" tIns="0" rIns="0" bIns="0" rtlCol="0">
              <a:normAutofit/>
            </a:bodyPr>
            <a:lstStyle/>
            <a:p>
              <a:pPr algn="ctr"/>
              <a:r>
                <a:rPr lang="en-US" b="1" dirty="0" err="1" smtClean="0"/>
                <a:t>Procedimiento</a:t>
              </a:r>
              <a:endParaRPr lang="en-US" b="1" dirty="0" smtClean="0"/>
            </a:p>
            <a:p>
              <a:pPr algn="ctr"/>
              <a:r>
                <a:rPr lang="en-US" b="1" dirty="0" err="1" smtClean="0"/>
                <a:t>Adversativo</a:t>
              </a:r>
              <a:endParaRPr lang="en-US" b="1" dirty="0"/>
            </a:p>
          </p:txBody>
        </p:sp>
      </p:grpSp>
      <p:grpSp>
        <p:nvGrpSpPr>
          <p:cNvPr id="563" name="Group 204"/>
          <p:cNvGrpSpPr>
            <a:grpSpLocks/>
          </p:cNvGrpSpPr>
          <p:nvPr/>
        </p:nvGrpSpPr>
        <p:grpSpPr bwMode="auto">
          <a:xfrm>
            <a:off x="7246057" y="2752099"/>
            <a:ext cx="1214007" cy="884619"/>
            <a:chOff x="3658" y="852"/>
            <a:chExt cx="1986" cy="1447"/>
          </a:xfrm>
        </p:grpSpPr>
        <p:sp>
          <p:nvSpPr>
            <p:cNvPr id="648" name="Freeform 647"/>
            <p:cNvSpPr>
              <a:spLocks noChangeArrowheads="1"/>
            </p:cNvSpPr>
            <p:nvPr/>
          </p:nvSpPr>
          <p:spPr bwMode="auto">
            <a:xfrm>
              <a:off x="3658" y="1419"/>
              <a:ext cx="662" cy="880"/>
            </a:xfrm>
            <a:custGeom>
              <a:avLst/>
              <a:gdLst>
                <a:gd name="T0" fmla="*/ 2921 w 2922"/>
                <a:gd name="T1" fmla="*/ 3879 h 3880"/>
                <a:gd name="T2" fmla="*/ 0 w 2922"/>
                <a:gd name="T3" fmla="*/ 2629 h 3880"/>
                <a:gd name="T4" fmla="*/ 0 w 2922"/>
                <a:gd name="T5" fmla="*/ 0 h 3880"/>
                <a:gd name="T6" fmla="*/ 2921 w 2922"/>
                <a:gd name="T7" fmla="*/ 1251 h 3880"/>
                <a:gd name="T8" fmla="*/ 2921 w 2922"/>
                <a:gd name="T9" fmla="*/ 3879 h 3880"/>
              </a:gdLst>
              <a:ahLst/>
              <a:cxnLst>
                <a:cxn ang="0">
                  <a:pos x="T0" y="T1"/>
                </a:cxn>
                <a:cxn ang="0">
                  <a:pos x="T2" y="T3"/>
                </a:cxn>
                <a:cxn ang="0">
                  <a:pos x="T4" y="T5"/>
                </a:cxn>
                <a:cxn ang="0">
                  <a:pos x="T6" y="T7"/>
                </a:cxn>
                <a:cxn ang="0">
                  <a:pos x="T8" y="T9"/>
                </a:cxn>
              </a:cxnLst>
              <a:rect l="0" t="0" r="r" b="b"/>
              <a:pathLst>
                <a:path w="2922" h="3880">
                  <a:moveTo>
                    <a:pt x="2921" y="3879"/>
                  </a:moveTo>
                  <a:lnTo>
                    <a:pt x="0" y="2629"/>
                  </a:lnTo>
                  <a:lnTo>
                    <a:pt x="0" y="0"/>
                  </a:lnTo>
                  <a:lnTo>
                    <a:pt x="2921" y="1251"/>
                  </a:lnTo>
                  <a:lnTo>
                    <a:pt x="2921" y="3879"/>
                  </a:lnTo>
                </a:path>
              </a:pathLst>
            </a:custGeom>
            <a:gradFill flip="none" rotWithShape="1">
              <a:gsLst>
                <a:gs pos="0">
                  <a:schemeClr val="accent2">
                    <a:lumMod val="67000"/>
                  </a:schemeClr>
                </a:gs>
                <a:gs pos="48000">
                  <a:schemeClr val="accent2">
                    <a:lumMod val="97000"/>
                    <a:lumOff val="3000"/>
                  </a:schemeClr>
                </a:gs>
                <a:gs pos="100000">
                  <a:schemeClr val="accent2">
                    <a:lumMod val="60000"/>
                    <a:lumOff val="40000"/>
                  </a:schemeClr>
                </a:gs>
              </a:gsLst>
              <a:lin ang="16200000" scaled="1"/>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49" name="Freeform 648"/>
            <p:cNvSpPr>
              <a:spLocks noChangeArrowheads="1"/>
            </p:cNvSpPr>
            <p:nvPr/>
          </p:nvSpPr>
          <p:spPr bwMode="auto">
            <a:xfrm>
              <a:off x="4320" y="1133"/>
              <a:ext cx="1324" cy="1166"/>
            </a:xfrm>
            <a:custGeom>
              <a:avLst/>
              <a:gdLst>
                <a:gd name="T0" fmla="*/ 2920 w 5842"/>
                <a:gd name="T1" fmla="*/ 1272 h 5152"/>
                <a:gd name="T2" fmla="*/ 0 w 5842"/>
                <a:gd name="T3" fmla="*/ 2523 h 5152"/>
                <a:gd name="T4" fmla="*/ 0 w 5842"/>
                <a:gd name="T5" fmla="*/ 5151 h 5152"/>
                <a:gd name="T6" fmla="*/ 2920 w 5842"/>
                <a:gd name="T7" fmla="*/ 3901 h 5152"/>
                <a:gd name="T8" fmla="*/ 5841 w 5842"/>
                <a:gd name="T9" fmla="*/ 2649 h 5152"/>
                <a:gd name="T10" fmla="*/ 5841 w 5842"/>
                <a:gd name="T11" fmla="*/ 0 h 5152"/>
                <a:gd name="T12" fmla="*/ 2920 w 5842"/>
                <a:gd name="T13" fmla="*/ 1272 h 5152"/>
              </a:gdLst>
              <a:ahLst/>
              <a:cxnLst>
                <a:cxn ang="0">
                  <a:pos x="T0" y="T1"/>
                </a:cxn>
                <a:cxn ang="0">
                  <a:pos x="T2" y="T3"/>
                </a:cxn>
                <a:cxn ang="0">
                  <a:pos x="T4" y="T5"/>
                </a:cxn>
                <a:cxn ang="0">
                  <a:pos x="T6" y="T7"/>
                </a:cxn>
                <a:cxn ang="0">
                  <a:pos x="T8" y="T9"/>
                </a:cxn>
                <a:cxn ang="0">
                  <a:pos x="T10" y="T11"/>
                </a:cxn>
                <a:cxn ang="0">
                  <a:pos x="T12" y="T13"/>
                </a:cxn>
              </a:cxnLst>
              <a:rect l="0" t="0" r="r" b="b"/>
              <a:pathLst>
                <a:path w="5842" h="5152">
                  <a:moveTo>
                    <a:pt x="2920" y="1272"/>
                  </a:moveTo>
                  <a:lnTo>
                    <a:pt x="0" y="2523"/>
                  </a:lnTo>
                  <a:lnTo>
                    <a:pt x="0" y="5151"/>
                  </a:lnTo>
                  <a:lnTo>
                    <a:pt x="2920" y="3901"/>
                  </a:lnTo>
                  <a:lnTo>
                    <a:pt x="5841" y="2649"/>
                  </a:lnTo>
                  <a:lnTo>
                    <a:pt x="5841" y="0"/>
                  </a:lnTo>
                  <a:lnTo>
                    <a:pt x="2920" y="1272"/>
                  </a:lnTo>
                </a:path>
              </a:pathLst>
            </a:custGeom>
            <a:gradFill flip="none" rotWithShape="1">
              <a:gsLst>
                <a:gs pos="0">
                  <a:schemeClr val="accent2">
                    <a:lumMod val="89000"/>
                  </a:schemeClr>
                </a:gs>
                <a:gs pos="23000">
                  <a:schemeClr val="accent2">
                    <a:lumMod val="89000"/>
                  </a:schemeClr>
                </a:gs>
                <a:gs pos="69000">
                  <a:schemeClr val="accent2">
                    <a:lumMod val="75000"/>
                  </a:schemeClr>
                </a:gs>
                <a:gs pos="97000">
                  <a:schemeClr val="accent2">
                    <a:lumMod val="70000"/>
                  </a:schemeClr>
                </a:gs>
              </a:gsLst>
              <a:path path="circle">
                <a:fillToRect l="50000" t="50000" r="50000" b="5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50" name="Freeform 649"/>
            <p:cNvSpPr>
              <a:spLocks noChangeArrowheads="1"/>
            </p:cNvSpPr>
            <p:nvPr/>
          </p:nvSpPr>
          <p:spPr bwMode="auto">
            <a:xfrm>
              <a:off x="3658" y="852"/>
              <a:ext cx="1986" cy="856"/>
            </a:xfrm>
            <a:custGeom>
              <a:avLst/>
              <a:gdLst>
                <a:gd name="T0" fmla="*/ 5841 w 8763"/>
                <a:gd name="T1" fmla="*/ 0 h 3776"/>
                <a:gd name="T2" fmla="*/ 2921 w 8763"/>
                <a:gd name="T3" fmla="*/ 1252 h 3776"/>
                <a:gd name="T4" fmla="*/ 0 w 8763"/>
                <a:gd name="T5" fmla="*/ 2524 h 3776"/>
                <a:gd name="T6" fmla="*/ 2921 w 8763"/>
                <a:gd name="T7" fmla="*/ 3775 h 3776"/>
                <a:gd name="T8" fmla="*/ 5841 w 8763"/>
                <a:gd name="T9" fmla="*/ 2524 h 3776"/>
                <a:gd name="T10" fmla="*/ 8762 w 8763"/>
                <a:gd name="T11" fmla="*/ 1252 h 3776"/>
                <a:gd name="T12" fmla="*/ 5841 w 8763"/>
                <a:gd name="T13" fmla="*/ 0 h 3776"/>
              </a:gdLst>
              <a:ahLst/>
              <a:cxnLst>
                <a:cxn ang="0">
                  <a:pos x="T0" y="T1"/>
                </a:cxn>
                <a:cxn ang="0">
                  <a:pos x="T2" y="T3"/>
                </a:cxn>
                <a:cxn ang="0">
                  <a:pos x="T4" y="T5"/>
                </a:cxn>
                <a:cxn ang="0">
                  <a:pos x="T6" y="T7"/>
                </a:cxn>
                <a:cxn ang="0">
                  <a:pos x="T8" y="T9"/>
                </a:cxn>
                <a:cxn ang="0">
                  <a:pos x="T10" y="T11"/>
                </a:cxn>
                <a:cxn ang="0">
                  <a:pos x="T12" y="T13"/>
                </a:cxn>
              </a:cxnLst>
              <a:rect l="0" t="0" r="r" b="b"/>
              <a:pathLst>
                <a:path w="8763" h="3776">
                  <a:moveTo>
                    <a:pt x="5841" y="0"/>
                  </a:moveTo>
                  <a:lnTo>
                    <a:pt x="2921" y="1252"/>
                  </a:lnTo>
                  <a:lnTo>
                    <a:pt x="0" y="2524"/>
                  </a:lnTo>
                  <a:lnTo>
                    <a:pt x="2921" y="3775"/>
                  </a:lnTo>
                  <a:lnTo>
                    <a:pt x="5841" y="2524"/>
                  </a:lnTo>
                  <a:lnTo>
                    <a:pt x="8762" y="1252"/>
                  </a:lnTo>
                  <a:lnTo>
                    <a:pt x="5841" y="0"/>
                  </a:lnTo>
                </a:path>
              </a:pathLst>
            </a:custGeom>
            <a:gradFill flip="none" rotWithShape="1">
              <a:gsLst>
                <a:gs pos="0">
                  <a:schemeClr val="accent2">
                    <a:lumMod val="5000"/>
                    <a:lumOff val="95000"/>
                  </a:schemeClr>
                </a:gs>
                <a:gs pos="74000">
                  <a:schemeClr val="accent2">
                    <a:lumMod val="45000"/>
                    <a:lumOff val="55000"/>
                  </a:schemeClr>
                </a:gs>
                <a:gs pos="83000">
                  <a:schemeClr val="accent2">
                    <a:lumMod val="45000"/>
                    <a:lumOff val="55000"/>
                  </a:schemeClr>
                </a:gs>
                <a:gs pos="100000">
                  <a:schemeClr val="accent2">
                    <a:lumMod val="30000"/>
                    <a:lumOff val="70000"/>
                  </a:schemeClr>
                </a:gs>
              </a:gsLst>
              <a:lin ang="5400000" scaled="1"/>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51" name="Freeform 650"/>
            <p:cNvSpPr>
              <a:spLocks noChangeArrowheads="1"/>
            </p:cNvSpPr>
            <p:nvPr/>
          </p:nvSpPr>
          <p:spPr bwMode="auto">
            <a:xfrm>
              <a:off x="3872" y="1246"/>
              <a:ext cx="234" cy="121"/>
            </a:xfrm>
            <a:custGeom>
              <a:avLst/>
              <a:gdLst>
                <a:gd name="T0" fmla="*/ 1022 w 1044"/>
                <a:gd name="T1" fmla="*/ 333 h 543"/>
                <a:gd name="T2" fmla="*/ 1022 w 1044"/>
                <a:gd name="T3" fmla="*/ 333 h 543"/>
                <a:gd name="T4" fmla="*/ 500 w 1044"/>
                <a:gd name="T5" fmla="*/ 41 h 543"/>
                <a:gd name="T6" fmla="*/ 20 w 1044"/>
                <a:gd name="T7" fmla="*/ 229 h 543"/>
                <a:gd name="T8" fmla="*/ 542 w 1044"/>
                <a:gd name="T9" fmla="*/ 521 h 543"/>
                <a:gd name="T10" fmla="*/ 1022 w 1044"/>
                <a:gd name="T11" fmla="*/ 333 h 543"/>
              </a:gdLst>
              <a:ahLst/>
              <a:cxnLst>
                <a:cxn ang="0">
                  <a:pos x="T0" y="T1"/>
                </a:cxn>
                <a:cxn ang="0">
                  <a:pos x="T2" y="T3"/>
                </a:cxn>
                <a:cxn ang="0">
                  <a:pos x="T4" y="T5"/>
                </a:cxn>
                <a:cxn ang="0">
                  <a:pos x="T6" y="T7"/>
                </a:cxn>
                <a:cxn ang="0">
                  <a:pos x="T8" y="T9"/>
                </a:cxn>
                <a:cxn ang="0">
                  <a:pos x="T10" y="T11"/>
                </a:cxn>
              </a:cxnLst>
              <a:rect l="0" t="0" r="r" b="b"/>
              <a:pathLst>
                <a:path w="1044" h="543">
                  <a:moveTo>
                    <a:pt x="1022" y="333"/>
                  </a:moveTo>
                  <a:lnTo>
                    <a:pt x="1022" y="333"/>
                  </a:lnTo>
                  <a:cubicBezTo>
                    <a:pt x="1022" y="187"/>
                    <a:pt x="793" y="62"/>
                    <a:pt x="500" y="41"/>
                  </a:cubicBezTo>
                  <a:cubicBezTo>
                    <a:pt x="229" y="0"/>
                    <a:pt x="0" y="104"/>
                    <a:pt x="20" y="229"/>
                  </a:cubicBezTo>
                  <a:cubicBezTo>
                    <a:pt x="20" y="354"/>
                    <a:pt x="250" y="479"/>
                    <a:pt x="542" y="521"/>
                  </a:cubicBezTo>
                  <a:cubicBezTo>
                    <a:pt x="813" y="542"/>
                    <a:pt x="1043" y="458"/>
                    <a:pt x="1022" y="33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52" name="Freeform 651"/>
            <p:cNvSpPr>
              <a:spLocks noChangeArrowheads="1"/>
            </p:cNvSpPr>
            <p:nvPr/>
          </p:nvSpPr>
          <p:spPr bwMode="auto">
            <a:xfrm>
              <a:off x="3876" y="1298"/>
              <a:ext cx="230" cy="135"/>
            </a:xfrm>
            <a:custGeom>
              <a:avLst/>
              <a:gdLst>
                <a:gd name="T0" fmla="*/ 0 w 1024"/>
                <a:gd name="T1" fmla="*/ 0 h 606"/>
                <a:gd name="T2" fmla="*/ 0 w 1024"/>
                <a:gd name="T3" fmla="*/ 0 h 606"/>
                <a:gd name="T4" fmla="*/ 522 w 1024"/>
                <a:gd name="T5" fmla="*/ 292 h 606"/>
                <a:gd name="T6" fmla="*/ 1002 w 1024"/>
                <a:gd name="T7" fmla="*/ 104 h 606"/>
                <a:gd name="T8" fmla="*/ 1023 w 1024"/>
                <a:gd name="T9" fmla="*/ 396 h 606"/>
                <a:gd name="T10" fmla="*/ 522 w 1024"/>
                <a:gd name="T11" fmla="*/ 584 h 606"/>
                <a:gd name="T12" fmla="*/ 0 w 1024"/>
                <a:gd name="T13" fmla="*/ 292 h 606"/>
                <a:gd name="T14" fmla="*/ 0 w 102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4" h="606">
                  <a:moveTo>
                    <a:pt x="0" y="0"/>
                  </a:moveTo>
                  <a:lnTo>
                    <a:pt x="0" y="0"/>
                  </a:lnTo>
                  <a:cubicBezTo>
                    <a:pt x="0" y="125"/>
                    <a:pt x="230" y="250"/>
                    <a:pt x="522" y="292"/>
                  </a:cubicBezTo>
                  <a:cubicBezTo>
                    <a:pt x="793" y="313"/>
                    <a:pt x="1023" y="229"/>
                    <a:pt x="1002" y="104"/>
                  </a:cubicBezTo>
                  <a:cubicBezTo>
                    <a:pt x="1023" y="396"/>
                    <a:pt x="1023" y="396"/>
                    <a:pt x="1023" y="396"/>
                  </a:cubicBezTo>
                  <a:cubicBezTo>
                    <a:pt x="1023" y="521"/>
                    <a:pt x="814" y="605"/>
                    <a:pt x="522" y="584"/>
                  </a:cubicBezTo>
                  <a:cubicBezTo>
                    <a:pt x="251" y="563"/>
                    <a:pt x="22" y="417"/>
                    <a:pt x="0"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7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53" name="Freeform 652"/>
            <p:cNvSpPr>
              <a:spLocks noChangeArrowheads="1"/>
            </p:cNvSpPr>
            <p:nvPr/>
          </p:nvSpPr>
          <p:spPr bwMode="auto">
            <a:xfrm>
              <a:off x="4225" y="1423"/>
              <a:ext cx="236" cy="123"/>
            </a:xfrm>
            <a:custGeom>
              <a:avLst/>
              <a:gdLst>
                <a:gd name="T0" fmla="*/ 1022 w 1044"/>
                <a:gd name="T1" fmla="*/ 313 h 544"/>
                <a:gd name="T2" fmla="*/ 1022 w 1044"/>
                <a:gd name="T3" fmla="*/ 313 h 544"/>
                <a:gd name="T4" fmla="*/ 501 w 1044"/>
                <a:gd name="T5" fmla="*/ 21 h 544"/>
                <a:gd name="T6" fmla="*/ 21 w 1044"/>
                <a:gd name="T7" fmla="*/ 230 h 544"/>
                <a:gd name="T8" fmla="*/ 542 w 1044"/>
                <a:gd name="T9" fmla="*/ 522 h 544"/>
                <a:gd name="T10" fmla="*/ 1022 w 1044"/>
                <a:gd name="T11" fmla="*/ 313 h 544"/>
              </a:gdLst>
              <a:ahLst/>
              <a:cxnLst>
                <a:cxn ang="0">
                  <a:pos x="T0" y="T1"/>
                </a:cxn>
                <a:cxn ang="0">
                  <a:pos x="T2" y="T3"/>
                </a:cxn>
                <a:cxn ang="0">
                  <a:pos x="T4" y="T5"/>
                </a:cxn>
                <a:cxn ang="0">
                  <a:pos x="T6" y="T7"/>
                </a:cxn>
                <a:cxn ang="0">
                  <a:pos x="T8" y="T9"/>
                </a:cxn>
                <a:cxn ang="0">
                  <a:pos x="T10" y="T11"/>
                </a:cxn>
              </a:cxnLst>
              <a:rect l="0" t="0" r="r" b="b"/>
              <a:pathLst>
                <a:path w="1044" h="544">
                  <a:moveTo>
                    <a:pt x="1022" y="313"/>
                  </a:moveTo>
                  <a:lnTo>
                    <a:pt x="1022" y="313"/>
                  </a:lnTo>
                  <a:cubicBezTo>
                    <a:pt x="1022" y="188"/>
                    <a:pt x="793" y="63"/>
                    <a:pt x="501" y="21"/>
                  </a:cubicBezTo>
                  <a:cubicBezTo>
                    <a:pt x="230" y="0"/>
                    <a:pt x="0" y="83"/>
                    <a:pt x="21" y="230"/>
                  </a:cubicBezTo>
                  <a:cubicBezTo>
                    <a:pt x="21" y="355"/>
                    <a:pt x="251" y="480"/>
                    <a:pt x="542" y="522"/>
                  </a:cubicBezTo>
                  <a:cubicBezTo>
                    <a:pt x="814" y="543"/>
                    <a:pt x="1043" y="459"/>
                    <a:pt x="1022"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54" name="Freeform 653"/>
            <p:cNvSpPr>
              <a:spLocks noChangeArrowheads="1"/>
            </p:cNvSpPr>
            <p:nvPr/>
          </p:nvSpPr>
          <p:spPr bwMode="auto">
            <a:xfrm>
              <a:off x="4229" y="1478"/>
              <a:ext cx="232" cy="135"/>
            </a:xfrm>
            <a:custGeom>
              <a:avLst/>
              <a:gdLst>
                <a:gd name="T0" fmla="*/ 0 w 1023"/>
                <a:gd name="T1" fmla="*/ 0 h 605"/>
                <a:gd name="T2" fmla="*/ 0 w 1023"/>
                <a:gd name="T3" fmla="*/ 0 h 605"/>
                <a:gd name="T4" fmla="*/ 521 w 1023"/>
                <a:gd name="T5" fmla="*/ 292 h 605"/>
                <a:gd name="T6" fmla="*/ 1001 w 1023"/>
                <a:gd name="T7" fmla="*/ 83 h 605"/>
                <a:gd name="T8" fmla="*/ 1022 w 1023"/>
                <a:gd name="T9" fmla="*/ 375 h 605"/>
                <a:gd name="T10" fmla="*/ 521 w 1023"/>
                <a:gd name="T11" fmla="*/ 584 h 605"/>
                <a:gd name="T12" fmla="*/ 0 w 1023"/>
                <a:gd name="T13" fmla="*/ 292 h 605"/>
                <a:gd name="T14" fmla="*/ 0 w 1023"/>
                <a:gd name="T15" fmla="*/ 0 h 6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3" h="605">
                  <a:moveTo>
                    <a:pt x="0" y="0"/>
                  </a:moveTo>
                  <a:lnTo>
                    <a:pt x="0" y="0"/>
                  </a:lnTo>
                  <a:cubicBezTo>
                    <a:pt x="0" y="125"/>
                    <a:pt x="230" y="250"/>
                    <a:pt x="521" y="292"/>
                  </a:cubicBezTo>
                  <a:cubicBezTo>
                    <a:pt x="793" y="313"/>
                    <a:pt x="1022" y="229"/>
                    <a:pt x="1001" y="83"/>
                  </a:cubicBezTo>
                  <a:cubicBezTo>
                    <a:pt x="1022" y="375"/>
                    <a:pt x="1022" y="375"/>
                    <a:pt x="1022" y="375"/>
                  </a:cubicBezTo>
                  <a:cubicBezTo>
                    <a:pt x="1022" y="521"/>
                    <a:pt x="814" y="604"/>
                    <a:pt x="521" y="584"/>
                  </a:cubicBezTo>
                  <a:cubicBezTo>
                    <a:pt x="250" y="542"/>
                    <a:pt x="21" y="417"/>
                    <a:pt x="0"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7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55" name="Freeform 654"/>
            <p:cNvSpPr>
              <a:spLocks noChangeArrowheads="1"/>
            </p:cNvSpPr>
            <p:nvPr/>
          </p:nvSpPr>
          <p:spPr bwMode="auto">
            <a:xfrm>
              <a:off x="4183" y="1122"/>
              <a:ext cx="232" cy="121"/>
            </a:xfrm>
            <a:custGeom>
              <a:avLst/>
              <a:gdLst>
                <a:gd name="T0" fmla="*/ 1022 w 1023"/>
                <a:gd name="T1" fmla="*/ 313 h 544"/>
                <a:gd name="T2" fmla="*/ 1022 w 1023"/>
                <a:gd name="T3" fmla="*/ 313 h 544"/>
                <a:gd name="T4" fmla="*/ 501 w 1023"/>
                <a:gd name="T5" fmla="*/ 21 h 544"/>
                <a:gd name="T6" fmla="*/ 0 w 1023"/>
                <a:gd name="T7" fmla="*/ 229 h 544"/>
                <a:gd name="T8" fmla="*/ 521 w 1023"/>
                <a:gd name="T9" fmla="*/ 500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1"/>
                  </a:cubicBezTo>
                  <a:cubicBezTo>
                    <a:pt x="208" y="0"/>
                    <a:pt x="0" y="83"/>
                    <a:pt x="0" y="229"/>
                  </a:cubicBezTo>
                  <a:cubicBezTo>
                    <a:pt x="0" y="355"/>
                    <a:pt x="250" y="480"/>
                    <a:pt x="521" y="500"/>
                  </a:cubicBezTo>
                  <a:cubicBezTo>
                    <a:pt x="813" y="543"/>
                    <a:pt x="1022" y="459"/>
                    <a:pt x="1022"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56" name="Freeform 655"/>
            <p:cNvSpPr>
              <a:spLocks noChangeArrowheads="1"/>
            </p:cNvSpPr>
            <p:nvPr/>
          </p:nvSpPr>
          <p:spPr bwMode="auto">
            <a:xfrm>
              <a:off x="4183" y="1175"/>
              <a:ext cx="236" cy="135"/>
            </a:xfrm>
            <a:custGeom>
              <a:avLst/>
              <a:gdLst>
                <a:gd name="T0" fmla="*/ 0 w 1044"/>
                <a:gd name="T1" fmla="*/ 0 h 606"/>
                <a:gd name="T2" fmla="*/ 0 w 1044"/>
                <a:gd name="T3" fmla="*/ 0 h 606"/>
                <a:gd name="T4" fmla="*/ 521 w 1044"/>
                <a:gd name="T5" fmla="*/ 271 h 606"/>
                <a:gd name="T6" fmla="*/ 1022 w 1044"/>
                <a:gd name="T7" fmla="*/ 84 h 606"/>
                <a:gd name="T8" fmla="*/ 1022 w 1044"/>
                <a:gd name="T9" fmla="*/ 376 h 606"/>
                <a:gd name="T10" fmla="*/ 542 w 1044"/>
                <a:gd name="T11" fmla="*/ 564 h 606"/>
                <a:gd name="T12" fmla="*/ 21 w 1044"/>
                <a:gd name="T13" fmla="*/ 293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0" y="126"/>
                    <a:pt x="250" y="251"/>
                    <a:pt x="521" y="271"/>
                  </a:cubicBezTo>
                  <a:cubicBezTo>
                    <a:pt x="813" y="314"/>
                    <a:pt x="1022" y="230"/>
                    <a:pt x="1022" y="84"/>
                  </a:cubicBezTo>
                  <a:cubicBezTo>
                    <a:pt x="1022" y="376"/>
                    <a:pt x="1022" y="376"/>
                    <a:pt x="1022" y="376"/>
                  </a:cubicBezTo>
                  <a:cubicBezTo>
                    <a:pt x="1043" y="522"/>
                    <a:pt x="813" y="605"/>
                    <a:pt x="542" y="564"/>
                  </a:cubicBezTo>
                  <a:cubicBezTo>
                    <a:pt x="250" y="543"/>
                    <a:pt x="21" y="418"/>
                    <a:pt x="21" y="293"/>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7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57" name="Freeform 656"/>
            <p:cNvSpPr>
              <a:spLocks noChangeArrowheads="1"/>
            </p:cNvSpPr>
            <p:nvPr/>
          </p:nvSpPr>
          <p:spPr bwMode="auto">
            <a:xfrm>
              <a:off x="4534" y="1300"/>
              <a:ext cx="234" cy="117"/>
            </a:xfrm>
            <a:custGeom>
              <a:avLst/>
              <a:gdLst>
                <a:gd name="T0" fmla="*/ 1044 w 1045"/>
                <a:gd name="T1" fmla="*/ 313 h 522"/>
                <a:gd name="T2" fmla="*/ 1044 w 1045"/>
                <a:gd name="T3" fmla="*/ 313 h 522"/>
                <a:gd name="T4" fmla="*/ 501 w 1045"/>
                <a:gd name="T5" fmla="*/ 21 h 522"/>
                <a:gd name="T6" fmla="*/ 21 w 1045"/>
                <a:gd name="T7" fmla="*/ 208 h 522"/>
                <a:gd name="T8" fmla="*/ 543 w 1045"/>
                <a:gd name="T9" fmla="*/ 500 h 522"/>
                <a:gd name="T10" fmla="*/ 1044 w 1045"/>
                <a:gd name="T11" fmla="*/ 313 h 522"/>
              </a:gdLst>
              <a:ahLst/>
              <a:cxnLst>
                <a:cxn ang="0">
                  <a:pos x="T0" y="T1"/>
                </a:cxn>
                <a:cxn ang="0">
                  <a:pos x="T2" y="T3"/>
                </a:cxn>
                <a:cxn ang="0">
                  <a:pos x="T4" y="T5"/>
                </a:cxn>
                <a:cxn ang="0">
                  <a:pos x="T6" y="T7"/>
                </a:cxn>
                <a:cxn ang="0">
                  <a:pos x="T8" y="T9"/>
                </a:cxn>
                <a:cxn ang="0">
                  <a:pos x="T10" y="T11"/>
                </a:cxn>
              </a:cxnLst>
              <a:rect l="0" t="0" r="r" b="b"/>
              <a:pathLst>
                <a:path w="1045" h="522">
                  <a:moveTo>
                    <a:pt x="1044" y="313"/>
                  </a:moveTo>
                  <a:lnTo>
                    <a:pt x="1044" y="313"/>
                  </a:lnTo>
                  <a:cubicBezTo>
                    <a:pt x="1022" y="187"/>
                    <a:pt x="793" y="41"/>
                    <a:pt x="501" y="21"/>
                  </a:cubicBezTo>
                  <a:cubicBezTo>
                    <a:pt x="230" y="0"/>
                    <a:pt x="0" y="83"/>
                    <a:pt x="21" y="208"/>
                  </a:cubicBezTo>
                  <a:cubicBezTo>
                    <a:pt x="21" y="354"/>
                    <a:pt x="271" y="480"/>
                    <a:pt x="543" y="500"/>
                  </a:cubicBezTo>
                  <a:cubicBezTo>
                    <a:pt x="814" y="521"/>
                    <a:pt x="1044" y="438"/>
                    <a:pt x="1044"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58" name="Freeform 657"/>
            <p:cNvSpPr>
              <a:spLocks noChangeArrowheads="1"/>
            </p:cNvSpPr>
            <p:nvPr/>
          </p:nvSpPr>
          <p:spPr bwMode="auto">
            <a:xfrm>
              <a:off x="4538" y="1348"/>
              <a:ext cx="236" cy="137"/>
            </a:xfrm>
            <a:custGeom>
              <a:avLst/>
              <a:gdLst>
                <a:gd name="T0" fmla="*/ 0 w 1044"/>
                <a:gd name="T1" fmla="*/ 0 h 607"/>
                <a:gd name="T2" fmla="*/ 0 w 1044"/>
                <a:gd name="T3" fmla="*/ 0 h 607"/>
                <a:gd name="T4" fmla="*/ 522 w 1044"/>
                <a:gd name="T5" fmla="*/ 292 h 607"/>
                <a:gd name="T6" fmla="*/ 1023 w 1044"/>
                <a:gd name="T7" fmla="*/ 105 h 607"/>
                <a:gd name="T8" fmla="*/ 1023 w 1044"/>
                <a:gd name="T9" fmla="*/ 397 h 607"/>
                <a:gd name="T10" fmla="*/ 543 w 1044"/>
                <a:gd name="T11" fmla="*/ 584 h 607"/>
                <a:gd name="T12" fmla="*/ 0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6"/>
                    <a:pt x="250" y="272"/>
                    <a:pt x="522" y="292"/>
                  </a:cubicBezTo>
                  <a:cubicBezTo>
                    <a:pt x="793" y="313"/>
                    <a:pt x="1023" y="230"/>
                    <a:pt x="1023" y="105"/>
                  </a:cubicBezTo>
                  <a:cubicBezTo>
                    <a:pt x="1023" y="397"/>
                    <a:pt x="1023" y="397"/>
                    <a:pt x="1023" y="397"/>
                  </a:cubicBezTo>
                  <a:cubicBezTo>
                    <a:pt x="1043" y="522"/>
                    <a:pt x="814" y="606"/>
                    <a:pt x="543" y="584"/>
                  </a:cubicBezTo>
                  <a:cubicBezTo>
                    <a:pt x="250" y="564"/>
                    <a:pt x="21" y="439"/>
                    <a:pt x="0"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7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59" name="Freeform 658"/>
            <p:cNvSpPr>
              <a:spLocks noChangeArrowheads="1"/>
            </p:cNvSpPr>
            <p:nvPr/>
          </p:nvSpPr>
          <p:spPr bwMode="auto">
            <a:xfrm>
              <a:off x="4500" y="999"/>
              <a:ext cx="236" cy="117"/>
            </a:xfrm>
            <a:custGeom>
              <a:avLst/>
              <a:gdLst>
                <a:gd name="T0" fmla="*/ 1023 w 1044"/>
                <a:gd name="T1" fmla="*/ 313 h 522"/>
                <a:gd name="T2" fmla="*/ 1023 w 1044"/>
                <a:gd name="T3" fmla="*/ 313 h 522"/>
                <a:gd name="T4" fmla="*/ 501 w 1044"/>
                <a:gd name="T5" fmla="*/ 21 h 522"/>
                <a:gd name="T6" fmla="*/ 0 w 1044"/>
                <a:gd name="T7" fmla="*/ 208 h 522"/>
                <a:gd name="T8" fmla="*/ 543 w 1044"/>
                <a:gd name="T9" fmla="*/ 500 h 522"/>
                <a:gd name="T10" fmla="*/ 1023 w 1044"/>
                <a:gd name="T11" fmla="*/ 313 h 522"/>
              </a:gdLst>
              <a:ahLst/>
              <a:cxnLst>
                <a:cxn ang="0">
                  <a:pos x="T0" y="T1"/>
                </a:cxn>
                <a:cxn ang="0">
                  <a:pos x="T2" y="T3"/>
                </a:cxn>
                <a:cxn ang="0">
                  <a:pos x="T4" y="T5"/>
                </a:cxn>
                <a:cxn ang="0">
                  <a:pos x="T6" y="T7"/>
                </a:cxn>
                <a:cxn ang="0">
                  <a:pos x="T8" y="T9"/>
                </a:cxn>
                <a:cxn ang="0">
                  <a:pos x="T10" y="T11"/>
                </a:cxn>
              </a:cxnLst>
              <a:rect l="0" t="0" r="r" b="b"/>
              <a:pathLst>
                <a:path w="1044" h="522">
                  <a:moveTo>
                    <a:pt x="1023" y="313"/>
                  </a:moveTo>
                  <a:lnTo>
                    <a:pt x="1023" y="313"/>
                  </a:lnTo>
                  <a:cubicBezTo>
                    <a:pt x="1023" y="167"/>
                    <a:pt x="772" y="41"/>
                    <a:pt x="501" y="21"/>
                  </a:cubicBezTo>
                  <a:cubicBezTo>
                    <a:pt x="230" y="0"/>
                    <a:pt x="0" y="83"/>
                    <a:pt x="0" y="208"/>
                  </a:cubicBezTo>
                  <a:cubicBezTo>
                    <a:pt x="21" y="354"/>
                    <a:pt x="250" y="480"/>
                    <a:pt x="543" y="500"/>
                  </a:cubicBezTo>
                  <a:cubicBezTo>
                    <a:pt x="814" y="521"/>
                    <a:pt x="1043" y="438"/>
                    <a:pt x="1023"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60" name="Freeform 659"/>
            <p:cNvSpPr>
              <a:spLocks noChangeArrowheads="1"/>
            </p:cNvSpPr>
            <p:nvPr/>
          </p:nvSpPr>
          <p:spPr bwMode="auto">
            <a:xfrm>
              <a:off x="4500" y="1046"/>
              <a:ext cx="236" cy="137"/>
            </a:xfrm>
            <a:custGeom>
              <a:avLst/>
              <a:gdLst>
                <a:gd name="T0" fmla="*/ 0 w 1044"/>
                <a:gd name="T1" fmla="*/ 0 h 607"/>
                <a:gd name="T2" fmla="*/ 0 w 1044"/>
                <a:gd name="T3" fmla="*/ 0 h 607"/>
                <a:gd name="T4" fmla="*/ 543 w 1044"/>
                <a:gd name="T5" fmla="*/ 292 h 607"/>
                <a:gd name="T6" fmla="*/ 1023 w 1044"/>
                <a:gd name="T7" fmla="*/ 105 h 607"/>
                <a:gd name="T8" fmla="*/ 1043 w 1044"/>
                <a:gd name="T9" fmla="*/ 397 h 607"/>
                <a:gd name="T10" fmla="*/ 543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0" y="272"/>
                    <a:pt x="543" y="292"/>
                  </a:cubicBezTo>
                  <a:cubicBezTo>
                    <a:pt x="814" y="313"/>
                    <a:pt x="1043" y="230"/>
                    <a:pt x="1023" y="105"/>
                  </a:cubicBezTo>
                  <a:cubicBezTo>
                    <a:pt x="1043" y="397"/>
                    <a:pt x="1043" y="397"/>
                    <a:pt x="1043" y="397"/>
                  </a:cubicBezTo>
                  <a:cubicBezTo>
                    <a:pt x="1043" y="522"/>
                    <a:pt x="835" y="606"/>
                    <a:pt x="543" y="584"/>
                  </a:cubicBezTo>
                  <a:cubicBezTo>
                    <a:pt x="272" y="563"/>
                    <a:pt x="21" y="439"/>
                    <a:pt x="21"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7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61" name="Freeform 660"/>
            <p:cNvSpPr>
              <a:spLocks noChangeArrowheads="1"/>
            </p:cNvSpPr>
            <p:nvPr/>
          </p:nvSpPr>
          <p:spPr bwMode="auto">
            <a:xfrm>
              <a:off x="4855" y="1175"/>
              <a:ext cx="232" cy="121"/>
            </a:xfrm>
            <a:custGeom>
              <a:avLst/>
              <a:gdLst>
                <a:gd name="T0" fmla="*/ 1022 w 1023"/>
                <a:gd name="T1" fmla="*/ 314 h 544"/>
                <a:gd name="T2" fmla="*/ 1022 w 1023"/>
                <a:gd name="T3" fmla="*/ 314 h 544"/>
                <a:gd name="T4" fmla="*/ 501 w 1023"/>
                <a:gd name="T5" fmla="*/ 43 h 544"/>
                <a:gd name="T6" fmla="*/ 0 w 1023"/>
                <a:gd name="T7" fmla="*/ 230 h 544"/>
                <a:gd name="T8" fmla="*/ 521 w 1023"/>
                <a:gd name="T9" fmla="*/ 522 h 544"/>
                <a:gd name="T10" fmla="*/ 1022 w 1023"/>
                <a:gd name="T11" fmla="*/ 314 h 544"/>
              </a:gdLst>
              <a:ahLst/>
              <a:cxnLst>
                <a:cxn ang="0">
                  <a:pos x="T0" y="T1"/>
                </a:cxn>
                <a:cxn ang="0">
                  <a:pos x="T2" y="T3"/>
                </a:cxn>
                <a:cxn ang="0">
                  <a:pos x="T4" y="T5"/>
                </a:cxn>
                <a:cxn ang="0">
                  <a:pos x="T6" y="T7"/>
                </a:cxn>
                <a:cxn ang="0">
                  <a:pos x="T8" y="T9"/>
                </a:cxn>
                <a:cxn ang="0">
                  <a:pos x="T10" y="T11"/>
                </a:cxn>
              </a:cxnLst>
              <a:rect l="0" t="0" r="r" b="b"/>
              <a:pathLst>
                <a:path w="1023" h="544">
                  <a:moveTo>
                    <a:pt x="1022" y="314"/>
                  </a:moveTo>
                  <a:lnTo>
                    <a:pt x="1022" y="314"/>
                  </a:lnTo>
                  <a:cubicBezTo>
                    <a:pt x="1022" y="188"/>
                    <a:pt x="772" y="63"/>
                    <a:pt x="501" y="43"/>
                  </a:cubicBezTo>
                  <a:cubicBezTo>
                    <a:pt x="209" y="0"/>
                    <a:pt x="0" y="84"/>
                    <a:pt x="0" y="230"/>
                  </a:cubicBezTo>
                  <a:cubicBezTo>
                    <a:pt x="21" y="355"/>
                    <a:pt x="250" y="480"/>
                    <a:pt x="521" y="522"/>
                  </a:cubicBezTo>
                  <a:cubicBezTo>
                    <a:pt x="814" y="543"/>
                    <a:pt x="1022" y="460"/>
                    <a:pt x="1022" y="314"/>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62" name="Freeform 661"/>
            <p:cNvSpPr>
              <a:spLocks noChangeArrowheads="1"/>
            </p:cNvSpPr>
            <p:nvPr/>
          </p:nvSpPr>
          <p:spPr bwMode="auto">
            <a:xfrm>
              <a:off x="4855" y="1225"/>
              <a:ext cx="236" cy="137"/>
            </a:xfrm>
            <a:custGeom>
              <a:avLst/>
              <a:gdLst>
                <a:gd name="T0" fmla="*/ 0 w 1044"/>
                <a:gd name="T1" fmla="*/ 0 h 606"/>
                <a:gd name="T2" fmla="*/ 0 w 1044"/>
                <a:gd name="T3" fmla="*/ 0 h 606"/>
                <a:gd name="T4" fmla="*/ 521 w 1044"/>
                <a:gd name="T5" fmla="*/ 292 h 606"/>
                <a:gd name="T6" fmla="*/ 1022 w 1044"/>
                <a:gd name="T7" fmla="*/ 84 h 606"/>
                <a:gd name="T8" fmla="*/ 1043 w 1044"/>
                <a:gd name="T9" fmla="*/ 375 h 606"/>
                <a:gd name="T10" fmla="*/ 543 w 1044"/>
                <a:gd name="T11" fmla="*/ 584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92"/>
                  </a:cubicBezTo>
                  <a:cubicBezTo>
                    <a:pt x="814" y="313"/>
                    <a:pt x="1022" y="230"/>
                    <a:pt x="1022" y="84"/>
                  </a:cubicBezTo>
                  <a:cubicBezTo>
                    <a:pt x="1043" y="375"/>
                    <a:pt x="1043" y="375"/>
                    <a:pt x="1043" y="375"/>
                  </a:cubicBezTo>
                  <a:cubicBezTo>
                    <a:pt x="1043" y="521"/>
                    <a:pt x="814" y="605"/>
                    <a:pt x="543" y="584"/>
                  </a:cubicBezTo>
                  <a:cubicBezTo>
                    <a:pt x="271" y="542"/>
                    <a:pt x="21" y="417"/>
                    <a:pt x="21"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7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63" name="Freeform 662"/>
            <p:cNvSpPr>
              <a:spLocks noChangeArrowheads="1"/>
            </p:cNvSpPr>
            <p:nvPr/>
          </p:nvSpPr>
          <p:spPr bwMode="auto">
            <a:xfrm>
              <a:off x="4808" y="876"/>
              <a:ext cx="230" cy="121"/>
            </a:xfrm>
            <a:custGeom>
              <a:avLst/>
              <a:gdLst>
                <a:gd name="T0" fmla="*/ 1022 w 1023"/>
                <a:gd name="T1" fmla="*/ 313 h 544"/>
                <a:gd name="T2" fmla="*/ 1022 w 1023"/>
                <a:gd name="T3" fmla="*/ 313 h 544"/>
                <a:gd name="T4" fmla="*/ 500 w 1023"/>
                <a:gd name="T5" fmla="*/ 21 h 544"/>
                <a:gd name="T6" fmla="*/ 0 w 1023"/>
                <a:gd name="T7" fmla="*/ 209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22" y="188"/>
                    <a:pt x="771" y="63"/>
                    <a:pt x="500" y="21"/>
                  </a:cubicBezTo>
                  <a:cubicBezTo>
                    <a:pt x="208" y="0"/>
                    <a:pt x="0" y="84"/>
                    <a:pt x="0" y="209"/>
                  </a:cubicBezTo>
                  <a:cubicBezTo>
                    <a:pt x="20" y="355"/>
                    <a:pt x="250" y="480"/>
                    <a:pt x="521" y="501"/>
                  </a:cubicBezTo>
                  <a:cubicBezTo>
                    <a:pt x="813" y="543"/>
                    <a:pt x="1022" y="439"/>
                    <a:pt x="1022"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64" name="Freeform 663"/>
            <p:cNvSpPr>
              <a:spLocks noChangeArrowheads="1"/>
            </p:cNvSpPr>
            <p:nvPr/>
          </p:nvSpPr>
          <p:spPr bwMode="auto">
            <a:xfrm>
              <a:off x="4808" y="923"/>
              <a:ext cx="236" cy="141"/>
            </a:xfrm>
            <a:custGeom>
              <a:avLst/>
              <a:gdLst>
                <a:gd name="T0" fmla="*/ 0 w 1043"/>
                <a:gd name="T1" fmla="*/ 0 h 627"/>
                <a:gd name="T2" fmla="*/ 0 w 1043"/>
                <a:gd name="T3" fmla="*/ 0 h 627"/>
                <a:gd name="T4" fmla="*/ 521 w 1043"/>
                <a:gd name="T5" fmla="*/ 292 h 627"/>
                <a:gd name="T6" fmla="*/ 1022 w 1043"/>
                <a:gd name="T7" fmla="*/ 104 h 627"/>
                <a:gd name="T8" fmla="*/ 1042 w 1043"/>
                <a:gd name="T9" fmla="*/ 397 h 627"/>
                <a:gd name="T10" fmla="*/ 542 w 1043"/>
                <a:gd name="T11" fmla="*/ 584 h 627"/>
                <a:gd name="T12" fmla="*/ 20 w 1043"/>
                <a:gd name="T13" fmla="*/ 292 h 627"/>
                <a:gd name="T14" fmla="*/ 0 w 1043"/>
                <a:gd name="T15" fmla="*/ 0 h 6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3" h="627">
                  <a:moveTo>
                    <a:pt x="0" y="0"/>
                  </a:moveTo>
                  <a:lnTo>
                    <a:pt x="0" y="0"/>
                  </a:lnTo>
                  <a:cubicBezTo>
                    <a:pt x="20" y="146"/>
                    <a:pt x="250" y="271"/>
                    <a:pt x="521" y="292"/>
                  </a:cubicBezTo>
                  <a:cubicBezTo>
                    <a:pt x="813" y="334"/>
                    <a:pt x="1022" y="230"/>
                    <a:pt x="1022" y="104"/>
                  </a:cubicBezTo>
                  <a:cubicBezTo>
                    <a:pt x="1042" y="397"/>
                    <a:pt x="1042" y="397"/>
                    <a:pt x="1042" y="397"/>
                  </a:cubicBezTo>
                  <a:cubicBezTo>
                    <a:pt x="1042" y="521"/>
                    <a:pt x="813" y="626"/>
                    <a:pt x="542" y="584"/>
                  </a:cubicBezTo>
                  <a:cubicBezTo>
                    <a:pt x="271" y="563"/>
                    <a:pt x="20" y="438"/>
                    <a:pt x="20"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7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65" name="Freeform 664"/>
            <p:cNvSpPr>
              <a:spLocks noChangeArrowheads="1"/>
            </p:cNvSpPr>
            <p:nvPr/>
          </p:nvSpPr>
          <p:spPr bwMode="auto">
            <a:xfrm>
              <a:off x="5162" y="1056"/>
              <a:ext cx="232" cy="117"/>
            </a:xfrm>
            <a:custGeom>
              <a:avLst/>
              <a:gdLst>
                <a:gd name="T0" fmla="*/ 1022 w 1023"/>
                <a:gd name="T1" fmla="*/ 313 h 522"/>
                <a:gd name="T2" fmla="*/ 1022 w 1023"/>
                <a:gd name="T3" fmla="*/ 313 h 522"/>
                <a:gd name="T4" fmla="*/ 500 w 1023"/>
                <a:gd name="T5" fmla="*/ 21 h 522"/>
                <a:gd name="T6" fmla="*/ 0 w 1023"/>
                <a:gd name="T7" fmla="*/ 208 h 522"/>
                <a:gd name="T8" fmla="*/ 522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67"/>
                    <a:pt x="772" y="42"/>
                    <a:pt x="500" y="21"/>
                  </a:cubicBezTo>
                  <a:cubicBezTo>
                    <a:pt x="209" y="0"/>
                    <a:pt x="0" y="84"/>
                    <a:pt x="0" y="208"/>
                  </a:cubicBezTo>
                  <a:cubicBezTo>
                    <a:pt x="21" y="355"/>
                    <a:pt x="250" y="480"/>
                    <a:pt x="522" y="501"/>
                  </a:cubicBezTo>
                  <a:cubicBezTo>
                    <a:pt x="813" y="521"/>
                    <a:pt x="1022" y="438"/>
                    <a:pt x="1022"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66" name="Freeform 665"/>
            <p:cNvSpPr>
              <a:spLocks noChangeArrowheads="1"/>
            </p:cNvSpPr>
            <p:nvPr/>
          </p:nvSpPr>
          <p:spPr bwMode="auto">
            <a:xfrm>
              <a:off x="5162" y="1102"/>
              <a:ext cx="236" cy="137"/>
            </a:xfrm>
            <a:custGeom>
              <a:avLst/>
              <a:gdLst>
                <a:gd name="T0" fmla="*/ 0 w 1044"/>
                <a:gd name="T1" fmla="*/ 0 h 607"/>
                <a:gd name="T2" fmla="*/ 0 w 1044"/>
                <a:gd name="T3" fmla="*/ 0 h 607"/>
                <a:gd name="T4" fmla="*/ 522 w 1044"/>
                <a:gd name="T5" fmla="*/ 293 h 607"/>
                <a:gd name="T6" fmla="*/ 1022 w 1044"/>
                <a:gd name="T7" fmla="*/ 105 h 607"/>
                <a:gd name="T8" fmla="*/ 1022 w 1044"/>
                <a:gd name="T9" fmla="*/ 397 h 607"/>
                <a:gd name="T10" fmla="*/ 542 w 1044"/>
                <a:gd name="T11" fmla="*/ 584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7"/>
                    <a:pt x="250" y="272"/>
                    <a:pt x="522" y="293"/>
                  </a:cubicBezTo>
                  <a:cubicBezTo>
                    <a:pt x="813" y="313"/>
                    <a:pt x="1022" y="230"/>
                    <a:pt x="1022" y="105"/>
                  </a:cubicBezTo>
                  <a:cubicBezTo>
                    <a:pt x="1022" y="397"/>
                    <a:pt x="1022" y="397"/>
                    <a:pt x="1022" y="397"/>
                  </a:cubicBezTo>
                  <a:cubicBezTo>
                    <a:pt x="1043" y="522"/>
                    <a:pt x="813" y="606"/>
                    <a:pt x="542" y="584"/>
                  </a:cubicBezTo>
                  <a:cubicBezTo>
                    <a:pt x="250" y="564"/>
                    <a:pt x="21" y="439"/>
                    <a:pt x="21" y="293"/>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7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grpSp>
      <p:grpSp>
        <p:nvGrpSpPr>
          <p:cNvPr id="564" name="Group 204"/>
          <p:cNvGrpSpPr>
            <a:grpSpLocks/>
          </p:cNvGrpSpPr>
          <p:nvPr/>
        </p:nvGrpSpPr>
        <p:grpSpPr bwMode="auto">
          <a:xfrm>
            <a:off x="7243704" y="2396185"/>
            <a:ext cx="1214007" cy="884619"/>
            <a:chOff x="3658" y="852"/>
            <a:chExt cx="1986" cy="1447"/>
          </a:xfrm>
        </p:grpSpPr>
        <p:sp>
          <p:nvSpPr>
            <p:cNvPr id="629" name="Freeform 628"/>
            <p:cNvSpPr>
              <a:spLocks noChangeArrowheads="1"/>
            </p:cNvSpPr>
            <p:nvPr/>
          </p:nvSpPr>
          <p:spPr bwMode="auto">
            <a:xfrm>
              <a:off x="3658" y="1419"/>
              <a:ext cx="662" cy="880"/>
            </a:xfrm>
            <a:custGeom>
              <a:avLst/>
              <a:gdLst>
                <a:gd name="T0" fmla="*/ 2921 w 2922"/>
                <a:gd name="T1" fmla="*/ 3879 h 3880"/>
                <a:gd name="T2" fmla="*/ 0 w 2922"/>
                <a:gd name="T3" fmla="*/ 2629 h 3880"/>
                <a:gd name="T4" fmla="*/ 0 w 2922"/>
                <a:gd name="T5" fmla="*/ 0 h 3880"/>
                <a:gd name="T6" fmla="*/ 2921 w 2922"/>
                <a:gd name="T7" fmla="*/ 1251 h 3880"/>
                <a:gd name="T8" fmla="*/ 2921 w 2922"/>
                <a:gd name="T9" fmla="*/ 3879 h 3880"/>
              </a:gdLst>
              <a:ahLst/>
              <a:cxnLst>
                <a:cxn ang="0">
                  <a:pos x="T0" y="T1"/>
                </a:cxn>
                <a:cxn ang="0">
                  <a:pos x="T2" y="T3"/>
                </a:cxn>
                <a:cxn ang="0">
                  <a:pos x="T4" y="T5"/>
                </a:cxn>
                <a:cxn ang="0">
                  <a:pos x="T6" y="T7"/>
                </a:cxn>
                <a:cxn ang="0">
                  <a:pos x="T8" y="T9"/>
                </a:cxn>
              </a:cxnLst>
              <a:rect l="0" t="0" r="r" b="b"/>
              <a:pathLst>
                <a:path w="2922" h="3880">
                  <a:moveTo>
                    <a:pt x="2921" y="3879"/>
                  </a:moveTo>
                  <a:lnTo>
                    <a:pt x="0" y="2629"/>
                  </a:lnTo>
                  <a:lnTo>
                    <a:pt x="0" y="0"/>
                  </a:lnTo>
                  <a:lnTo>
                    <a:pt x="2921" y="1251"/>
                  </a:lnTo>
                  <a:lnTo>
                    <a:pt x="2921" y="3879"/>
                  </a:lnTo>
                </a:path>
              </a:pathLst>
            </a:custGeom>
            <a:gradFill flip="none" rotWithShape="1">
              <a:gsLst>
                <a:gs pos="0">
                  <a:schemeClr val="accent4">
                    <a:lumMod val="40000"/>
                    <a:lumOff val="60000"/>
                  </a:schemeClr>
                </a:gs>
                <a:gs pos="46000">
                  <a:schemeClr val="accent4">
                    <a:lumMod val="95000"/>
                    <a:lumOff val="5000"/>
                  </a:schemeClr>
                </a:gs>
                <a:gs pos="100000">
                  <a:schemeClr val="accent4">
                    <a:lumMod val="60000"/>
                  </a:schemeClr>
                </a:gs>
              </a:gsLst>
              <a:path path="circle">
                <a:fillToRect l="50000" t="130000" r="50000" b="-3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30" name="Freeform 629"/>
            <p:cNvSpPr>
              <a:spLocks noChangeArrowheads="1"/>
            </p:cNvSpPr>
            <p:nvPr/>
          </p:nvSpPr>
          <p:spPr bwMode="auto">
            <a:xfrm>
              <a:off x="4320" y="1133"/>
              <a:ext cx="1324" cy="1166"/>
            </a:xfrm>
            <a:custGeom>
              <a:avLst/>
              <a:gdLst>
                <a:gd name="T0" fmla="*/ 2920 w 5842"/>
                <a:gd name="T1" fmla="*/ 1272 h 5152"/>
                <a:gd name="T2" fmla="*/ 0 w 5842"/>
                <a:gd name="T3" fmla="*/ 2523 h 5152"/>
                <a:gd name="T4" fmla="*/ 0 w 5842"/>
                <a:gd name="T5" fmla="*/ 5151 h 5152"/>
                <a:gd name="T6" fmla="*/ 2920 w 5842"/>
                <a:gd name="T7" fmla="*/ 3901 h 5152"/>
                <a:gd name="T8" fmla="*/ 5841 w 5842"/>
                <a:gd name="T9" fmla="*/ 2649 h 5152"/>
                <a:gd name="T10" fmla="*/ 5841 w 5842"/>
                <a:gd name="T11" fmla="*/ 0 h 5152"/>
                <a:gd name="T12" fmla="*/ 2920 w 5842"/>
                <a:gd name="T13" fmla="*/ 1272 h 5152"/>
              </a:gdLst>
              <a:ahLst/>
              <a:cxnLst>
                <a:cxn ang="0">
                  <a:pos x="T0" y="T1"/>
                </a:cxn>
                <a:cxn ang="0">
                  <a:pos x="T2" y="T3"/>
                </a:cxn>
                <a:cxn ang="0">
                  <a:pos x="T4" y="T5"/>
                </a:cxn>
                <a:cxn ang="0">
                  <a:pos x="T6" y="T7"/>
                </a:cxn>
                <a:cxn ang="0">
                  <a:pos x="T8" y="T9"/>
                </a:cxn>
                <a:cxn ang="0">
                  <a:pos x="T10" y="T11"/>
                </a:cxn>
                <a:cxn ang="0">
                  <a:pos x="T12" y="T13"/>
                </a:cxn>
              </a:cxnLst>
              <a:rect l="0" t="0" r="r" b="b"/>
              <a:pathLst>
                <a:path w="5842" h="5152">
                  <a:moveTo>
                    <a:pt x="2920" y="1272"/>
                  </a:moveTo>
                  <a:lnTo>
                    <a:pt x="0" y="2523"/>
                  </a:lnTo>
                  <a:lnTo>
                    <a:pt x="0" y="5151"/>
                  </a:lnTo>
                  <a:lnTo>
                    <a:pt x="2920" y="3901"/>
                  </a:lnTo>
                  <a:lnTo>
                    <a:pt x="5841" y="2649"/>
                  </a:lnTo>
                  <a:lnTo>
                    <a:pt x="5841" y="0"/>
                  </a:lnTo>
                  <a:lnTo>
                    <a:pt x="2920" y="1272"/>
                  </a:lnTo>
                </a:path>
              </a:pathLst>
            </a:custGeom>
            <a:gradFill flip="none" rotWithShape="1">
              <a:gsLst>
                <a:gs pos="0">
                  <a:schemeClr val="accent4">
                    <a:lumMod val="89000"/>
                  </a:schemeClr>
                </a:gs>
                <a:gs pos="23000">
                  <a:schemeClr val="accent4">
                    <a:lumMod val="89000"/>
                  </a:schemeClr>
                </a:gs>
                <a:gs pos="69000">
                  <a:schemeClr val="accent4">
                    <a:lumMod val="75000"/>
                  </a:schemeClr>
                </a:gs>
                <a:gs pos="97000">
                  <a:schemeClr val="accent4">
                    <a:lumMod val="70000"/>
                  </a:schemeClr>
                </a:gs>
              </a:gsLst>
              <a:path path="circle">
                <a:fillToRect l="50000" t="50000" r="50000" b="5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31" name="Freeform 630"/>
            <p:cNvSpPr>
              <a:spLocks noChangeArrowheads="1"/>
            </p:cNvSpPr>
            <p:nvPr/>
          </p:nvSpPr>
          <p:spPr bwMode="auto">
            <a:xfrm>
              <a:off x="3658" y="852"/>
              <a:ext cx="1986" cy="856"/>
            </a:xfrm>
            <a:custGeom>
              <a:avLst/>
              <a:gdLst>
                <a:gd name="T0" fmla="*/ 5841 w 8763"/>
                <a:gd name="T1" fmla="*/ 0 h 3776"/>
                <a:gd name="T2" fmla="*/ 2921 w 8763"/>
                <a:gd name="T3" fmla="*/ 1252 h 3776"/>
                <a:gd name="T4" fmla="*/ 0 w 8763"/>
                <a:gd name="T5" fmla="*/ 2524 h 3776"/>
                <a:gd name="T6" fmla="*/ 2921 w 8763"/>
                <a:gd name="T7" fmla="*/ 3775 h 3776"/>
                <a:gd name="T8" fmla="*/ 5841 w 8763"/>
                <a:gd name="T9" fmla="*/ 2524 h 3776"/>
                <a:gd name="T10" fmla="*/ 8762 w 8763"/>
                <a:gd name="T11" fmla="*/ 1252 h 3776"/>
                <a:gd name="T12" fmla="*/ 5841 w 8763"/>
                <a:gd name="T13" fmla="*/ 0 h 3776"/>
              </a:gdLst>
              <a:ahLst/>
              <a:cxnLst>
                <a:cxn ang="0">
                  <a:pos x="T0" y="T1"/>
                </a:cxn>
                <a:cxn ang="0">
                  <a:pos x="T2" y="T3"/>
                </a:cxn>
                <a:cxn ang="0">
                  <a:pos x="T4" y="T5"/>
                </a:cxn>
                <a:cxn ang="0">
                  <a:pos x="T6" y="T7"/>
                </a:cxn>
                <a:cxn ang="0">
                  <a:pos x="T8" y="T9"/>
                </a:cxn>
                <a:cxn ang="0">
                  <a:pos x="T10" y="T11"/>
                </a:cxn>
                <a:cxn ang="0">
                  <a:pos x="T12" y="T13"/>
                </a:cxn>
              </a:cxnLst>
              <a:rect l="0" t="0" r="r" b="b"/>
              <a:pathLst>
                <a:path w="8763" h="3776">
                  <a:moveTo>
                    <a:pt x="5841" y="0"/>
                  </a:moveTo>
                  <a:lnTo>
                    <a:pt x="2921" y="1252"/>
                  </a:lnTo>
                  <a:lnTo>
                    <a:pt x="0" y="2524"/>
                  </a:lnTo>
                  <a:lnTo>
                    <a:pt x="2921" y="3775"/>
                  </a:lnTo>
                  <a:lnTo>
                    <a:pt x="5841" y="2524"/>
                  </a:lnTo>
                  <a:lnTo>
                    <a:pt x="8762" y="1252"/>
                  </a:lnTo>
                  <a:lnTo>
                    <a:pt x="5841" y="0"/>
                  </a:lnTo>
                </a:path>
              </a:pathLst>
            </a:custGeom>
            <a:gradFill flip="none" rotWithShape="1">
              <a:gsLst>
                <a:gs pos="0">
                  <a:schemeClr val="accent4">
                    <a:lumMod val="0"/>
                    <a:lumOff val="100000"/>
                  </a:schemeClr>
                </a:gs>
                <a:gs pos="35000">
                  <a:schemeClr val="accent4">
                    <a:lumMod val="0"/>
                    <a:lumOff val="100000"/>
                  </a:schemeClr>
                </a:gs>
                <a:gs pos="100000">
                  <a:schemeClr val="accent4">
                    <a:lumMod val="100000"/>
                  </a:schemeClr>
                </a:gs>
              </a:gsLst>
              <a:path path="circle">
                <a:fillToRect l="50000" t="-80000" r="50000" b="18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32" name="Freeform 631"/>
            <p:cNvSpPr>
              <a:spLocks noChangeArrowheads="1"/>
            </p:cNvSpPr>
            <p:nvPr/>
          </p:nvSpPr>
          <p:spPr bwMode="auto">
            <a:xfrm>
              <a:off x="3872" y="1246"/>
              <a:ext cx="234" cy="121"/>
            </a:xfrm>
            <a:custGeom>
              <a:avLst/>
              <a:gdLst>
                <a:gd name="T0" fmla="*/ 1022 w 1044"/>
                <a:gd name="T1" fmla="*/ 333 h 543"/>
                <a:gd name="T2" fmla="*/ 1022 w 1044"/>
                <a:gd name="T3" fmla="*/ 333 h 543"/>
                <a:gd name="T4" fmla="*/ 500 w 1044"/>
                <a:gd name="T5" fmla="*/ 41 h 543"/>
                <a:gd name="T6" fmla="*/ 20 w 1044"/>
                <a:gd name="T7" fmla="*/ 229 h 543"/>
                <a:gd name="T8" fmla="*/ 542 w 1044"/>
                <a:gd name="T9" fmla="*/ 521 h 543"/>
                <a:gd name="T10" fmla="*/ 1022 w 1044"/>
                <a:gd name="T11" fmla="*/ 333 h 543"/>
              </a:gdLst>
              <a:ahLst/>
              <a:cxnLst>
                <a:cxn ang="0">
                  <a:pos x="T0" y="T1"/>
                </a:cxn>
                <a:cxn ang="0">
                  <a:pos x="T2" y="T3"/>
                </a:cxn>
                <a:cxn ang="0">
                  <a:pos x="T4" y="T5"/>
                </a:cxn>
                <a:cxn ang="0">
                  <a:pos x="T6" y="T7"/>
                </a:cxn>
                <a:cxn ang="0">
                  <a:pos x="T8" y="T9"/>
                </a:cxn>
                <a:cxn ang="0">
                  <a:pos x="T10" y="T11"/>
                </a:cxn>
              </a:cxnLst>
              <a:rect l="0" t="0" r="r" b="b"/>
              <a:pathLst>
                <a:path w="1044" h="543">
                  <a:moveTo>
                    <a:pt x="1022" y="333"/>
                  </a:moveTo>
                  <a:lnTo>
                    <a:pt x="1022" y="333"/>
                  </a:lnTo>
                  <a:cubicBezTo>
                    <a:pt x="1022" y="187"/>
                    <a:pt x="793" y="62"/>
                    <a:pt x="500" y="41"/>
                  </a:cubicBezTo>
                  <a:cubicBezTo>
                    <a:pt x="229" y="0"/>
                    <a:pt x="0" y="104"/>
                    <a:pt x="20" y="229"/>
                  </a:cubicBezTo>
                  <a:cubicBezTo>
                    <a:pt x="20" y="354"/>
                    <a:pt x="250" y="479"/>
                    <a:pt x="542" y="521"/>
                  </a:cubicBezTo>
                  <a:cubicBezTo>
                    <a:pt x="813" y="542"/>
                    <a:pt x="1043" y="458"/>
                    <a:pt x="1022" y="33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33" name="Freeform 632"/>
            <p:cNvSpPr>
              <a:spLocks noChangeArrowheads="1"/>
            </p:cNvSpPr>
            <p:nvPr/>
          </p:nvSpPr>
          <p:spPr bwMode="auto">
            <a:xfrm>
              <a:off x="3876" y="1298"/>
              <a:ext cx="230" cy="135"/>
            </a:xfrm>
            <a:custGeom>
              <a:avLst/>
              <a:gdLst>
                <a:gd name="T0" fmla="*/ 0 w 1024"/>
                <a:gd name="T1" fmla="*/ 0 h 606"/>
                <a:gd name="T2" fmla="*/ 0 w 1024"/>
                <a:gd name="T3" fmla="*/ 0 h 606"/>
                <a:gd name="T4" fmla="*/ 522 w 1024"/>
                <a:gd name="T5" fmla="*/ 292 h 606"/>
                <a:gd name="T6" fmla="*/ 1002 w 1024"/>
                <a:gd name="T7" fmla="*/ 104 h 606"/>
                <a:gd name="T8" fmla="*/ 1023 w 1024"/>
                <a:gd name="T9" fmla="*/ 396 h 606"/>
                <a:gd name="T10" fmla="*/ 522 w 1024"/>
                <a:gd name="T11" fmla="*/ 584 h 606"/>
                <a:gd name="T12" fmla="*/ 0 w 1024"/>
                <a:gd name="T13" fmla="*/ 292 h 606"/>
                <a:gd name="T14" fmla="*/ 0 w 102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4" h="606">
                  <a:moveTo>
                    <a:pt x="0" y="0"/>
                  </a:moveTo>
                  <a:lnTo>
                    <a:pt x="0" y="0"/>
                  </a:lnTo>
                  <a:cubicBezTo>
                    <a:pt x="0" y="125"/>
                    <a:pt x="230" y="250"/>
                    <a:pt x="522" y="292"/>
                  </a:cubicBezTo>
                  <a:cubicBezTo>
                    <a:pt x="793" y="313"/>
                    <a:pt x="1023" y="229"/>
                    <a:pt x="1002" y="104"/>
                  </a:cubicBezTo>
                  <a:cubicBezTo>
                    <a:pt x="1023" y="396"/>
                    <a:pt x="1023" y="396"/>
                    <a:pt x="1023" y="396"/>
                  </a:cubicBezTo>
                  <a:cubicBezTo>
                    <a:pt x="1023" y="521"/>
                    <a:pt x="814" y="605"/>
                    <a:pt x="522" y="584"/>
                  </a:cubicBezTo>
                  <a:cubicBezTo>
                    <a:pt x="251" y="563"/>
                    <a:pt x="22" y="417"/>
                    <a:pt x="0"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7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34" name="Freeform 633"/>
            <p:cNvSpPr>
              <a:spLocks noChangeArrowheads="1"/>
            </p:cNvSpPr>
            <p:nvPr/>
          </p:nvSpPr>
          <p:spPr bwMode="auto">
            <a:xfrm>
              <a:off x="4225" y="1423"/>
              <a:ext cx="236" cy="123"/>
            </a:xfrm>
            <a:custGeom>
              <a:avLst/>
              <a:gdLst>
                <a:gd name="T0" fmla="*/ 1022 w 1044"/>
                <a:gd name="T1" fmla="*/ 313 h 544"/>
                <a:gd name="T2" fmla="*/ 1022 w 1044"/>
                <a:gd name="T3" fmla="*/ 313 h 544"/>
                <a:gd name="T4" fmla="*/ 501 w 1044"/>
                <a:gd name="T5" fmla="*/ 21 h 544"/>
                <a:gd name="T6" fmla="*/ 21 w 1044"/>
                <a:gd name="T7" fmla="*/ 230 h 544"/>
                <a:gd name="T8" fmla="*/ 542 w 1044"/>
                <a:gd name="T9" fmla="*/ 522 h 544"/>
                <a:gd name="T10" fmla="*/ 1022 w 1044"/>
                <a:gd name="T11" fmla="*/ 313 h 544"/>
              </a:gdLst>
              <a:ahLst/>
              <a:cxnLst>
                <a:cxn ang="0">
                  <a:pos x="T0" y="T1"/>
                </a:cxn>
                <a:cxn ang="0">
                  <a:pos x="T2" y="T3"/>
                </a:cxn>
                <a:cxn ang="0">
                  <a:pos x="T4" y="T5"/>
                </a:cxn>
                <a:cxn ang="0">
                  <a:pos x="T6" y="T7"/>
                </a:cxn>
                <a:cxn ang="0">
                  <a:pos x="T8" y="T9"/>
                </a:cxn>
                <a:cxn ang="0">
                  <a:pos x="T10" y="T11"/>
                </a:cxn>
              </a:cxnLst>
              <a:rect l="0" t="0" r="r" b="b"/>
              <a:pathLst>
                <a:path w="1044" h="544">
                  <a:moveTo>
                    <a:pt x="1022" y="313"/>
                  </a:moveTo>
                  <a:lnTo>
                    <a:pt x="1022" y="313"/>
                  </a:lnTo>
                  <a:cubicBezTo>
                    <a:pt x="1022" y="188"/>
                    <a:pt x="793" y="63"/>
                    <a:pt x="501" y="21"/>
                  </a:cubicBezTo>
                  <a:cubicBezTo>
                    <a:pt x="230" y="0"/>
                    <a:pt x="0" y="83"/>
                    <a:pt x="21" y="230"/>
                  </a:cubicBezTo>
                  <a:cubicBezTo>
                    <a:pt x="21" y="355"/>
                    <a:pt x="251" y="480"/>
                    <a:pt x="542" y="522"/>
                  </a:cubicBezTo>
                  <a:cubicBezTo>
                    <a:pt x="814" y="543"/>
                    <a:pt x="1043" y="459"/>
                    <a:pt x="1022"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35" name="Freeform 634"/>
            <p:cNvSpPr>
              <a:spLocks noChangeArrowheads="1"/>
            </p:cNvSpPr>
            <p:nvPr/>
          </p:nvSpPr>
          <p:spPr bwMode="auto">
            <a:xfrm>
              <a:off x="4229" y="1478"/>
              <a:ext cx="232" cy="135"/>
            </a:xfrm>
            <a:custGeom>
              <a:avLst/>
              <a:gdLst>
                <a:gd name="T0" fmla="*/ 0 w 1023"/>
                <a:gd name="T1" fmla="*/ 0 h 605"/>
                <a:gd name="T2" fmla="*/ 0 w 1023"/>
                <a:gd name="T3" fmla="*/ 0 h 605"/>
                <a:gd name="T4" fmla="*/ 521 w 1023"/>
                <a:gd name="T5" fmla="*/ 292 h 605"/>
                <a:gd name="T6" fmla="*/ 1001 w 1023"/>
                <a:gd name="T7" fmla="*/ 83 h 605"/>
                <a:gd name="T8" fmla="*/ 1022 w 1023"/>
                <a:gd name="T9" fmla="*/ 375 h 605"/>
                <a:gd name="T10" fmla="*/ 521 w 1023"/>
                <a:gd name="T11" fmla="*/ 584 h 605"/>
                <a:gd name="T12" fmla="*/ 0 w 1023"/>
                <a:gd name="T13" fmla="*/ 292 h 605"/>
                <a:gd name="T14" fmla="*/ 0 w 1023"/>
                <a:gd name="T15" fmla="*/ 0 h 6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3" h="605">
                  <a:moveTo>
                    <a:pt x="0" y="0"/>
                  </a:moveTo>
                  <a:lnTo>
                    <a:pt x="0" y="0"/>
                  </a:lnTo>
                  <a:cubicBezTo>
                    <a:pt x="0" y="125"/>
                    <a:pt x="230" y="250"/>
                    <a:pt x="521" y="292"/>
                  </a:cubicBezTo>
                  <a:cubicBezTo>
                    <a:pt x="793" y="313"/>
                    <a:pt x="1022" y="229"/>
                    <a:pt x="1001" y="83"/>
                  </a:cubicBezTo>
                  <a:cubicBezTo>
                    <a:pt x="1022" y="375"/>
                    <a:pt x="1022" y="375"/>
                    <a:pt x="1022" y="375"/>
                  </a:cubicBezTo>
                  <a:cubicBezTo>
                    <a:pt x="1022" y="521"/>
                    <a:pt x="814" y="604"/>
                    <a:pt x="521" y="584"/>
                  </a:cubicBezTo>
                  <a:cubicBezTo>
                    <a:pt x="250" y="542"/>
                    <a:pt x="21" y="417"/>
                    <a:pt x="0"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7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36" name="Freeform 635"/>
            <p:cNvSpPr>
              <a:spLocks noChangeArrowheads="1"/>
            </p:cNvSpPr>
            <p:nvPr/>
          </p:nvSpPr>
          <p:spPr bwMode="auto">
            <a:xfrm>
              <a:off x="4183" y="1122"/>
              <a:ext cx="232" cy="121"/>
            </a:xfrm>
            <a:custGeom>
              <a:avLst/>
              <a:gdLst>
                <a:gd name="T0" fmla="*/ 1022 w 1023"/>
                <a:gd name="T1" fmla="*/ 313 h 544"/>
                <a:gd name="T2" fmla="*/ 1022 w 1023"/>
                <a:gd name="T3" fmla="*/ 313 h 544"/>
                <a:gd name="T4" fmla="*/ 501 w 1023"/>
                <a:gd name="T5" fmla="*/ 21 h 544"/>
                <a:gd name="T6" fmla="*/ 0 w 1023"/>
                <a:gd name="T7" fmla="*/ 229 h 544"/>
                <a:gd name="T8" fmla="*/ 521 w 1023"/>
                <a:gd name="T9" fmla="*/ 500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1"/>
                  </a:cubicBezTo>
                  <a:cubicBezTo>
                    <a:pt x="208" y="0"/>
                    <a:pt x="0" y="83"/>
                    <a:pt x="0" y="229"/>
                  </a:cubicBezTo>
                  <a:cubicBezTo>
                    <a:pt x="0" y="355"/>
                    <a:pt x="250" y="480"/>
                    <a:pt x="521" y="500"/>
                  </a:cubicBezTo>
                  <a:cubicBezTo>
                    <a:pt x="813" y="543"/>
                    <a:pt x="1022" y="459"/>
                    <a:pt x="1022"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37" name="Freeform 636"/>
            <p:cNvSpPr>
              <a:spLocks noChangeArrowheads="1"/>
            </p:cNvSpPr>
            <p:nvPr/>
          </p:nvSpPr>
          <p:spPr bwMode="auto">
            <a:xfrm>
              <a:off x="4183" y="1175"/>
              <a:ext cx="236" cy="135"/>
            </a:xfrm>
            <a:custGeom>
              <a:avLst/>
              <a:gdLst>
                <a:gd name="T0" fmla="*/ 0 w 1044"/>
                <a:gd name="T1" fmla="*/ 0 h 606"/>
                <a:gd name="T2" fmla="*/ 0 w 1044"/>
                <a:gd name="T3" fmla="*/ 0 h 606"/>
                <a:gd name="T4" fmla="*/ 521 w 1044"/>
                <a:gd name="T5" fmla="*/ 271 h 606"/>
                <a:gd name="T6" fmla="*/ 1022 w 1044"/>
                <a:gd name="T7" fmla="*/ 84 h 606"/>
                <a:gd name="T8" fmla="*/ 1022 w 1044"/>
                <a:gd name="T9" fmla="*/ 376 h 606"/>
                <a:gd name="T10" fmla="*/ 542 w 1044"/>
                <a:gd name="T11" fmla="*/ 564 h 606"/>
                <a:gd name="T12" fmla="*/ 21 w 1044"/>
                <a:gd name="T13" fmla="*/ 293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0" y="126"/>
                    <a:pt x="250" y="251"/>
                    <a:pt x="521" y="271"/>
                  </a:cubicBezTo>
                  <a:cubicBezTo>
                    <a:pt x="813" y="314"/>
                    <a:pt x="1022" y="230"/>
                    <a:pt x="1022" y="84"/>
                  </a:cubicBezTo>
                  <a:cubicBezTo>
                    <a:pt x="1022" y="376"/>
                    <a:pt x="1022" y="376"/>
                    <a:pt x="1022" y="376"/>
                  </a:cubicBezTo>
                  <a:cubicBezTo>
                    <a:pt x="1043" y="522"/>
                    <a:pt x="813" y="605"/>
                    <a:pt x="542" y="564"/>
                  </a:cubicBezTo>
                  <a:cubicBezTo>
                    <a:pt x="250" y="543"/>
                    <a:pt x="21" y="418"/>
                    <a:pt x="21" y="293"/>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7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38" name="Freeform 637"/>
            <p:cNvSpPr>
              <a:spLocks noChangeArrowheads="1"/>
            </p:cNvSpPr>
            <p:nvPr/>
          </p:nvSpPr>
          <p:spPr bwMode="auto">
            <a:xfrm>
              <a:off x="4534" y="1300"/>
              <a:ext cx="234" cy="117"/>
            </a:xfrm>
            <a:custGeom>
              <a:avLst/>
              <a:gdLst>
                <a:gd name="T0" fmla="*/ 1044 w 1045"/>
                <a:gd name="T1" fmla="*/ 313 h 522"/>
                <a:gd name="T2" fmla="*/ 1044 w 1045"/>
                <a:gd name="T3" fmla="*/ 313 h 522"/>
                <a:gd name="T4" fmla="*/ 501 w 1045"/>
                <a:gd name="T5" fmla="*/ 21 h 522"/>
                <a:gd name="T6" fmla="*/ 21 w 1045"/>
                <a:gd name="T7" fmla="*/ 208 h 522"/>
                <a:gd name="T8" fmla="*/ 543 w 1045"/>
                <a:gd name="T9" fmla="*/ 500 h 522"/>
                <a:gd name="T10" fmla="*/ 1044 w 1045"/>
                <a:gd name="T11" fmla="*/ 313 h 522"/>
              </a:gdLst>
              <a:ahLst/>
              <a:cxnLst>
                <a:cxn ang="0">
                  <a:pos x="T0" y="T1"/>
                </a:cxn>
                <a:cxn ang="0">
                  <a:pos x="T2" y="T3"/>
                </a:cxn>
                <a:cxn ang="0">
                  <a:pos x="T4" y="T5"/>
                </a:cxn>
                <a:cxn ang="0">
                  <a:pos x="T6" y="T7"/>
                </a:cxn>
                <a:cxn ang="0">
                  <a:pos x="T8" y="T9"/>
                </a:cxn>
                <a:cxn ang="0">
                  <a:pos x="T10" y="T11"/>
                </a:cxn>
              </a:cxnLst>
              <a:rect l="0" t="0" r="r" b="b"/>
              <a:pathLst>
                <a:path w="1045" h="522">
                  <a:moveTo>
                    <a:pt x="1044" y="313"/>
                  </a:moveTo>
                  <a:lnTo>
                    <a:pt x="1044" y="313"/>
                  </a:lnTo>
                  <a:cubicBezTo>
                    <a:pt x="1022" y="187"/>
                    <a:pt x="793" y="41"/>
                    <a:pt x="501" y="21"/>
                  </a:cubicBezTo>
                  <a:cubicBezTo>
                    <a:pt x="230" y="0"/>
                    <a:pt x="0" y="83"/>
                    <a:pt x="21" y="208"/>
                  </a:cubicBezTo>
                  <a:cubicBezTo>
                    <a:pt x="21" y="354"/>
                    <a:pt x="271" y="480"/>
                    <a:pt x="543" y="500"/>
                  </a:cubicBezTo>
                  <a:cubicBezTo>
                    <a:pt x="814" y="521"/>
                    <a:pt x="1044" y="438"/>
                    <a:pt x="1044"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39" name="Freeform 638"/>
            <p:cNvSpPr>
              <a:spLocks noChangeArrowheads="1"/>
            </p:cNvSpPr>
            <p:nvPr/>
          </p:nvSpPr>
          <p:spPr bwMode="auto">
            <a:xfrm>
              <a:off x="4538" y="1348"/>
              <a:ext cx="236" cy="137"/>
            </a:xfrm>
            <a:custGeom>
              <a:avLst/>
              <a:gdLst>
                <a:gd name="T0" fmla="*/ 0 w 1044"/>
                <a:gd name="T1" fmla="*/ 0 h 607"/>
                <a:gd name="T2" fmla="*/ 0 w 1044"/>
                <a:gd name="T3" fmla="*/ 0 h 607"/>
                <a:gd name="T4" fmla="*/ 522 w 1044"/>
                <a:gd name="T5" fmla="*/ 292 h 607"/>
                <a:gd name="T6" fmla="*/ 1023 w 1044"/>
                <a:gd name="T7" fmla="*/ 105 h 607"/>
                <a:gd name="T8" fmla="*/ 1023 w 1044"/>
                <a:gd name="T9" fmla="*/ 397 h 607"/>
                <a:gd name="T10" fmla="*/ 543 w 1044"/>
                <a:gd name="T11" fmla="*/ 584 h 607"/>
                <a:gd name="T12" fmla="*/ 0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6"/>
                    <a:pt x="250" y="272"/>
                    <a:pt x="522" y="292"/>
                  </a:cubicBezTo>
                  <a:cubicBezTo>
                    <a:pt x="793" y="313"/>
                    <a:pt x="1023" y="230"/>
                    <a:pt x="1023" y="105"/>
                  </a:cubicBezTo>
                  <a:cubicBezTo>
                    <a:pt x="1023" y="397"/>
                    <a:pt x="1023" y="397"/>
                    <a:pt x="1023" y="397"/>
                  </a:cubicBezTo>
                  <a:cubicBezTo>
                    <a:pt x="1043" y="522"/>
                    <a:pt x="814" y="606"/>
                    <a:pt x="543" y="584"/>
                  </a:cubicBezTo>
                  <a:cubicBezTo>
                    <a:pt x="250" y="564"/>
                    <a:pt x="21" y="439"/>
                    <a:pt x="0"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7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40" name="Freeform 639"/>
            <p:cNvSpPr>
              <a:spLocks noChangeArrowheads="1"/>
            </p:cNvSpPr>
            <p:nvPr/>
          </p:nvSpPr>
          <p:spPr bwMode="auto">
            <a:xfrm>
              <a:off x="4500" y="999"/>
              <a:ext cx="236" cy="117"/>
            </a:xfrm>
            <a:custGeom>
              <a:avLst/>
              <a:gdLst>
                <a:gd name="T0" fmla="*/ 1023 w 1044"/>
                <a:gd name="T1" fmla="*/ 313 h 522"/>
                <a:gd name="T2" fmla="*/ 1023 w 1044"/>
                <a:gd name="T3" fmla="*/ 313 h 522"/>
                <a:gd name="T4" fmla="*/ 501 w 1044"/>
                <a:gd name="T5" fmla="*/ 21 h 522"/>
                <a:gd name="T6" fmla="*/ 0 w 1044"/>
                <a:gd name="T7" fmla="*/ 208 h 522"/>
                <a:gd name="T8" fmla="*/ 543 w 1044"/>
                <a:gd name="T9" fmla="*/ 500 h 522"/>
                <a:gd name="T10" fmla="*/ 1023 w 1044"/>
                <a:gd name="T11" fmla="*/ 313 h 522"/>
              </a:gdLst>
              <a:ahLst/>
              <a:cxnLst>
                <a:cxn ang="0">
                  <a:pos x="T0" y="T1"/>
                </a:cxn>
                <a:cxn ang="0">
                  <a:pos x="T2" y="T3"/>
                </a:cxn>
                <a:cxn ang="0">
                  <a:pos x="T4" y="T5"/>
                </a:cxn>
                <a:cxn ang="0">
                  <a:pos x="T6" y="T7"/>
                </a:cxn>
                <a:cxn ang="0">
                  <a:pos x="T8" y="T9"/>
                </a:cxn>
                <a:cxn ang="0">
                  <a:pos x="T10" y="T11"/>
                </a:cxn>
              </a:cxnLst>
              <a:rect l="0" t="0" r="r" b="b"/>
              <a:pathLst>
                <a:path w="1044" h="522">
                  <a:moveTo>
                    <a:pt x="1023" y="313"/>
                  </a:moveTo>
                  <a:lnTo>
                    <a:pt x="1023" y="313"/>
                  </a:lnTo>
                  <a:cubicBezTo>
                    <a:pt x="1023" y="167"/>
                    <a:pt x="772" y="41"/>
                    <a:pt x="501" y="21"/>
                  </a:cubicBezTo>
                  <a:cubicBezTo>
                    <a:pt x="230" y="0"/>
                    <a:pt x="0" y="83"/>
                    <a:pt x="0" y="208"/>
                  </a:cubicBezTo>
                  <a:cubicBezTo>
                    <a:pt x="21" y="354"/>
                    <a:pt x="250" y="480"/>
                    <a:pt x="543" y="500"/>
                  </a:cubicBezTo>
                  <a:cubicBezTo>
                    <a:pt x="814" y="521"/>
                    <a:pt x="1043" y="438"/>
                    <a:pt x="1023"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41" name="Freeform 640"/>
            <p:cNvSpPr>
              <a:spLocks noChangeArrowheads="1"/>
            </p:cNvSpPr>
            <p:nvPr/>
          </p:nvSpPr>
          <p:spPr bwMode="auto">
            <a:xfrm>
              <a:off x="4500" y="1046"/>
              <a:ext cx="236" cy="137"/>
            </a:xfrm>
            <a:custGeom>
              <a:avLst/>
              <a:gdLst>
                <a:gd name="T0" fmla="*/ 0 w 1044"/>
                <a:gd name="T1" fmla="*/ 0 h 607"/>
                <a:gd name="T2" fmla="*/ 0 w 1044"/>
                <a:gd name="T3" fmla="*/ 0 h 607"/>
                <a:gd name="T4" fmla="*/ 543 w 1044"/>
                <a:gd name="T5" fmla="*/ 292 h 607"/>
                <a:gd name="T6" fmla="*/ 1023 w 1044"/>
                <a:gd name="T7" fmla="*/ 105 h 607"/>
                <a:gd name="T8" fmla="*/ 1043 w 1044"/>
                <a:gd name="T9" fmla="*/ 397 h 607"/>
                <a:gd name="T10" fmla="*/ 543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0" y="272"/>
                    <a:pt x="543" y="292"/>
                  </a:cubicBezTo>
                  <a:cubicBezTo>
                    <a:pt x="814" y="313"/>
                    <a:pt x="1043" y="230"/>
                    <a:pt x="1023" y="105"/>
                  </a:cubicBezTo>
                  <a:cubicBezTo>
                    <a:pt x="1043" y="397"/>
                    <a:pt x="1043" y="397"/>
                    <a:pt x="1043" y="397"/>
                  </a:cubicBezTo>
                  <a:cubicBezTo>
                    <a:pt x="1043" y="522"/>
                    <a:pt x="835" y="606"/>
                    <a:pt x="543" y="584"/>
                  </a:cubicBezTo>
                  <a:cubicBezTo>
                    <a:pt x="272" y="563"/>
                    <a:pt x="21" y="439"/>
                    <a:pt x="21"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7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42" name="Freeform 641"/>
            <p:cNvSpPr>
              <a:spLocks noChangeArrowheads="1"/>
            </p:cNvSpPr>
            <p:nvPr/>
          </p:nvSpPr>
          <p:spPr bwMode="auto">
            <a:xfrm>
              <a:off x="4855" y="1175"/>
              <a:ext cx="232" cy="121"/>
            </a:xfrm>
            <a:custGeom>
              <a:avLst/>
              <a:gdLst>
                <a:gd name="T0" fmla="*/ 1022 w 1023"/>
                <a:gd name="T1" fmla="*/ 314 h 544"/>
                <a:gd name="T2" fmla="*/ 1022 w 1023"/>
                <a:gd name="T3" fmla="*/ 314 h 544"/>
                <a:gd name="T4" fmla="*/ 501 w 1023"/>
                <a:gd name="T5" fmla="*/ 43 h 544"/>
                <a:gd name="T6" fmla="*/ 0 w 1023"/>
                <a:gd name="T7" fmla="*/ 230 h 544"/>
                <a:gd name="T8" fmla="*/ 521 w 1023"/>
                <a:gd name="T9" fmla="*/ 522 h 544"/>
                <a:gd name="T10" fmla="*/ 1022 w 1023"/>
                <a:gd name="T11" fmla="*/ 314 h 544"/>
              </a:gdLst>
              <a:ahLst/>
              <a:cxnLst>
                <a:cxn ang="0">
                  <a:pos x="T0" y="T1"/>
                </a:cxn>
                <a:cxn ang="0">
                  <a:pos x="T2" y="T3"/>
                </a:cxn>
                <a:cxn ang="0">
                  <a:pos x="T4" y="T5"/>
                </a:cxn>
                <a:cxn ang="0">
                  <a:pos x="T6" y="T7"/>
                </a:cxn>
                <a:cxn ang="0">
                  <a:pos x="T8" y="T9"/>
                </a:cxn>
                <a:cxn ang="0">
                  <a:pos x="T10" y="T11"/>
                </a:cxn>
              </a:cxnLst>
              <a:rect l="0" t="0" r="r" b="b"/>
              <a:pathLst>
                <a:path w="1023" h="544">
                  <a:moveTo>
                    <a:pt x="1022" y="314"/>
                  </a:moveTo>
                  <a:lnTo>
                    <a:pt x="1022" y="314"/>
                  </a:lnTo>
                  <a:cubicBezTo>
                    <a:pt x="1022" y="188"/>
                    <a:pt x="772" y="63"/>
                    <a:pt x="501" y="43"/>
                  </a:cubicBezTo>
                  <a:cubicBezTo>
                    <a:pt x="209" y="0"/>
                    <a:pt x="0" y="84"/>
                    <a:pt x="0" y="230"/>
                  </a:cubicBezTo>
                  <a:cubicBezTo>
                    <a:pt x="21" y="355"/>
                    <a:pt x="250" y="480"/>
                    <a:pt x="521" y="522"/>
                  </a:cubicBezTo>
                  <a:cubicBezTo>
                    <a:pt x="814" y="543"/>
                    <a:pt x="1022" y="460"/>
                    <a:pt x="1022" y="314"/>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43" name="Freeform 642"/>
            <p:cNvSpPr>
              <a:spLocks noChangeArrowheads="1"/>
            </p:cNvSpPr>
            <p:nvPr/>
          </p:nvSpPr>
          <p:spPr bwMode="auto">
            <a:xfrm>
              <a:off x="4855" y="1225"/>
              <a:ext cx="236" cy="137"/>
            </a:xfrm>
            <a:custGeom>
              <a:avLst/>
              <a:gdLst>
                <a:gd name="T0" fmla="*/ 0 w 1044"/>
                <a:gd name="T1" fmla="*/ 0 h 606"/>
                <a:gd name="T2" fmla="*/ 0 w 1044"/>
                <a:gd name="T3" fmla="*/ 0 h 606"/>
                <a:gd name="T4" fmla="*/ 521 w 1044"/>
                <a:gd name="T5" fmla="*/ 292 h 606"/>
                <a:gd name="T6" fmla="*/ 1022 w 1044"/>
                <a:gd name="T7" fmla="*/ 84 h 606"/>
                <a:gd name="T8" fmla="*/ 1043 w 1044"/>
                <a:gd name="T9" fmla="*/ 375 h 606"/>
                <a:gd name="T10" fmla="*/ 543 w 1044"/>
                <a:gd name="T11" fmla="*/ 584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92"/>
                  </a:cubicBezTo>
                  <a:cubicBezTo>
                    <a:pt x="814" y="313"/>
                    <a:pt x="1022" y="230"/>
                    <a:pt x="1022" y="84"/>
                  </a:cubicBezTo>
                  <a:cubicBezTo>
                    <a:pt x="1043" y="375"/>
                    <a:pt x="1043" y="375"/>
                    <a:pt x="1043" y="375"/>
                  </a:cubicBezTo>
                  <a:cubicBezTo>
                    <a:pt x="1043" y="521"/>
                    <a:pt x="814" y="605"/>
                    <a:pt x="543" y="584"/>
                  </a:cubicBezTo>
                  <a:cubicBezTo>
                    <a:pt x="271" y="542"/>
                    <a:pt x="21" y="417"/>
                    <a:pt x="21"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7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44" name="Freeform 643"/>
            <p:cNvSpPr>
              <a:spLocks noChangeArrowheads="1"/>
            </p:cNvSpPr>
            <p:nvPr/>
          </p:nvSpPr>
          <p:spPr bwMode="auto">
            <a:xfrm>
              <a:off x="4808" y="876"/>
              <a:ext cx="230" cy="121"/>
            </a:xfrm>
            <a:custGeom>
              <a:avLst/>
              <a:gdLst>
                <a:gd name="T0" fmla="*/ 1022 w 1023"/>
                <a:gd name="T1" fmla="*/ 313 h 544"/>
                <a:gd name="T2" fmla="*/ 1022 w 1023"/>
                <a:gd name="T3" fmla="*/ 313 h 544"/>
                <a:gd name="T4" fmla="*/ 500 w 1023"/>
                <a:gd name="T5" fmla="*/ 21 h 544"/>
                <a:gd name="T6" fmla="*/ 0 w 1023"/>
                <a:gd name="T7" fmla="*/ 209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22" y="188"/>
                    <a:pt x="771" y="63"/>
                    <a:pt x="500" y="21"/>
                  </a:cubicBezTo>
                  <a:cubicBezTo>
                    <a:pt x="208" y="0"/>
                    <a:pt x="0" y="84"/>
                    <a:pt x="0" y="209"/>
                  </a:cubicBezTo>
                  <a:cubicBezTo>
                    <a:pt x="20" y="355"/>
                    <a:pt x="250" y="480"/>
                    <a:pt x="521" y="501"/>
                  </a:cubicBezTo>
                  <a:cubicBezTo>
                    <a:pt x="813" y="543"/>
                    <a:pt x="1022" y="439"/>
                    <a:pt x="1022"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45" name="Freeform 644"/>
            <p:cNvSpPr>
              <a:spLocks noChangeArrowheads="1"/>
            </p:cNvSpPr>
            <p:nvPr/>
          </p:nvSpPr>
          <p:spPr bwMode="auto">
            <a:xfrm>
              <a:off x="4808" y="923"/>
              <a:ext cx="236" cy="141"/>
            </a:xfrm>
            <a:custGeom>
              <a:avLst/>
              <a:gdLst>
                <a:gd name="T0" fmla="*/ 0 w 1043"/>
                <a:gd name="T1" fmla="*/ 0 h 627"/>
                <a:gd name="T2" fmla="*/ 0 w 1043"/>
                <a:gd name="T3" fmla="*/ 0 h 627"/>
                <a:gd name="T4" fmla="*/ 521 w 1043"/>
                <a:gd name="T5" fmla="*/ 292 h 627"/>
                <a:gd name="T6" fmla="*/ 1022 w 1043"/>
                <a:gd name="T7" fmla="*/ 104 h 627"/>
                <a:gd name="T8" fmla="*/ 1042 w 1043"/>
                <a:gd name="T9" fmla="*/ 397 h 627"/>
                <a:gd name="T10" fmla="*/ 542 w 1043"/>
                <a:gd name="T11" fmla="*/ 584 h 627"/>
                <a:gd name="T12" fmla="*/ 20 w 1043"/>
                <a:gd name="T13" fmla="*/ 292 h 627"/>
                <a:gd name="T14" fmla="*/ 0 w 1043"/>
                <a:gd name="T15" fmla="*/ 0 h 6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3" h="627">
                  <a:moveTo>
                    <a:pt x="0" y="0"/>
                  </a:moveTo>
                  <a:lnTo>
                    <a:pt x="0" y="0"/>
                  </a:lnTo>
                  <a:cubicBezTo>
                    <a:pt x="20" y="146"/>
                    <a:pt x="250" y="271"/>
                    <a:pt x="521" y="292"/>
                  </a:cubicBezTo>
                  <a:cubicBezTo>
                    <a:pt x="813" y="334"/>
                    <a:pt x="1022" y="230"/>
                    <a:pt x="1022" y="104"/>
                  </a:cubicBezTo>
                  <a:cubicBezTo>
                    <a:pt x="1042" y="397"/>
                    <a:pt x="1042" y="397"/>
                    <a:pt x="1042" y="397"/>
                  </a:cubicBezTo>
                  <a:cubicBezTo>
                    <a:pt x="1042" y="521"/>
                    <a:pt x="813" y="626"/>
                    <a:pt x="542" y="584"/>
                  </a:cubicBezTo>
                  <a:cubicBezTo>
                    <a:pt x="271" y="563"/>
                    <a:pt x="20" y="438"/>
                    <a:pt x="20"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7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46" name="Freeform 645"/>
            <p:cNvSpPr>
              <a:spLocks noChangeArrowheads="1"/>
            </p:cNvSpPr>
            <p:nvPr/>
          </p:nvSpPr>
          <p:spPr bwMode="auto">
            <a:xfrm>
              <a:off x="5162" y="1056"/>
              <a:ext cx="232" cy="117"/>
            </a:xfrm>
            <a:custGeom>
              <a:avLst/>
              <a:gdLst>
                <a:gd name="T0" fmla="*/ 1022 w 1023"/>
                <a:gd name="T1" fmla="*/ 313 h 522"/>
                <a:gd name="T2" fmla="*/ 1022 w 1023"/>
                <a:gd name="T3" fmla="*/ 313 h 522"/>
                <a:gd name="T4" fmla="*/ 500 w 1023"/>
                <a:gd name="T5" fmla="*/ 21 h 522"/>
                <a:gd name="T6" fmla="*/ 0 w 1023"/>
                <a:gd name="T7" fmla="*/ 208 h 522"/>
                <a:gd name="T8" fmla="*/ 522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67"/>
                    <a:pt x="772" y="42"/>
                    <a:pt x="500" y="21"/>
                  </a:cubicBezTo>
                  <a:cubicBezTo>
                    <a:pt x="209" y="0"/>
                    <a:pt x="0" y="84"/>
                    <a:pt x="0" y="208"/>
                  </a:cubicBezTo>
                  <a:cubicBezTo>
                    <a:pt x="21" y="355"/>
                    <a:pt x="250" y="480"/>
                    <a:pt x="522" y="501"/>
                  </a:cubicBezTo>
                  <a:cubicBezTo>
                    <a:pt x="813" y="521"/>
                    <a:pt x="1022" y="438"/>
                    <a:pt x="1022"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47" name="Freeform 646"/>
            <p:cNvSpPr>
              <a:spLocks noChangeArrowheads="1"/>
            </p:cNvSpPr>
            <p:nvPr/>
          </p:nvSpPr>
          <p:spPr bwMode="auto">
            <a:xfrm>
              <a:off x="5162" y="1102"/>
              <a:ext cx="236" cy="137"/>
            </a:xfrm>
            <a:custGeom>
              <a:avLst/>
              <a:gdLst>
                <a:gd name="T0" fmla="*/ 0 w 1044"/>
                <a:gd name="T1" fmla="*/ 0 h 607"/>
                <a:gd name="T2" fmla="*/ 0 w 1044"/>
                <a:gd name="T3" fmla="*/ 0 h 607"/>
                <a:gd name="T4" fmla="*/ 522 w 1044"/>
                <a:gd name="T5" fmla="*/ 293 h 607"/>
                <a:gd name="T6" fmla="*/ 1022 w 1044"/>
                <a:gd name="T7" fmla="*/ 105 h 607"/>
                <a:gd name="T8" fmla="*/ 1022 w 1044"/>
                <a:gd name="T9" fmla="*/ 397 h 607"/>
                <a:gd name="T10" fmla="*/ 542 w 1044"/>
                <a:gd name="T11" fmla="*/ 584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7"/>
                    <a:pt x="250" y="272"/>
                    <a:pt x="522" y="293"/>
                  </a:cubicBezTo>
                  <a:cubicBezTo>
                    <a:pt x="813" y="313"/>
                    <a:pt x="1022" y="230"/>
                    <a:pt x="1022" y="105"/>
                  </a:cubicBezTo>
                  <a:cubicBezTo>
                    <a:pt x="1022" y="397"/>
                    <a:pt x="1022" y="397"/>
                    <a:pt x="1022" y="397"/>
                  </a:cubicBezTo>
                  <a:cubicBezTo>
                    <a:pt x="1043" y="522"/>
                    <a:pt x="813" y="606"/>
                    <a:pt x="542" y="584"/>
                  </a:cubicBezTo>
                  <a:cubicBezTo>
                    <a:pt x="250" y="564"/>
                    <a:pt x="21" y="439"/>
                    <a:pt x="21" y="293"/>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7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grpSp>
      <p:grpSp>
        <p:nvGrpSpPr>
          <p:cNvPr id="565" name="Group 224"/>
          <p:cNvGrpSpPr>
            <a:grpSpLocks/>
          </p:cNvGrpSpPr>
          <p:nvPr/>
        </p:nvGrpSpPr>
        <p:grpSpPr bwMode="auto">
          <a:xfrm>
            <a:off x="7646755" y="2038278"/>
            <a:ext cx="809950" cy="711891"/>
            <a:chOff x="2231" y="1596"/>
            <a:chExt cx="1324" cy="1163"/>
          </a:xfrm>
        </p:grpSpPr>
        <p:sp>
          <p:nvSpPr>
            <p:cNvPr id="618" name="Freeform 617"/>
            <p:cNvSpPr>
              <a:spLocks noChangeArrowheads="1"/>
            </p:cNvSpPr>
            <p:nvPr/>
          </p:nvSpPr>
          <p:spPr bwMode="auto">
            <a:xfrm>
              <a:off x="2231" y="1876"/>
              <a:ext cx="662" cy="883"/>
            </a:xfrm>
            <a:custGeom>
              <a:avLst/>
              <a:gdLst>
                <a:gd name="T0" fmla="*/ 2920 w 2921"/>
                <a:gd name="T1" fmla="*/ 3901 h 3902"/>
                <a:gd name="T2" fmla="*/ 0 w 2921"/>
                <a:gd name="T3" fmla="*/ 2650 h 3902"/>
                <a:gd name="T4" fmla="*/ 0 w 2921"/>
                <a:gd name="T5" fmla="*/ 0 h 3902"/>
                <a:gd name="T6" fmla="*/ 2920 w 2921"/>
                <a:gd name="T7" fmla="*/ 1273 h 3902"/>
                <a:gd name="T8" fmla="*/ 2920 w 2921"/>
                <a:gd name="T9" fmla="*/ 3901 h 3902"/>
              </a:gdLst>
              <a:ahLst/>
              <a:cxnLst>
                <a:cxn ang="0">
                  <a:pos x="T0" y="T1"/>
                </a:cxn>
                <a:cxn ang="0">
                  <a:pos x="T2" y="T3"/>
                </a:cxn>
                <a:cxn ang="0">
                  <a:pos x="T4" y="T5"/>
                </a:cxn>
                <a:cxn ang="0">
                  <a:pos x="T6" y="T7"/>
                </a:cxn>
                <a:cxn ang="0">
                  <a:pos x="T8" y="T9"/>
                </a:cxn>
              </a:cxnLst>
              <a:rect l="0" t="0" r="r" b="b"/>
              <a:pathLst>
                <a:path w="2921" h="3902">
                  <a:moveTo>
                    <a:pt x="2920" y="3901"/>
                  </a:moveTo>
                  <a:lnTo>
                    <a:pt x="0" y="2650"/>
                  </a:lnTo>
                  <a:lnTo>
                    <a:pt x="0" y="0"/>
                  </a:lnTo>
                  <a:lnTo>
                    <a:pt x="2920" y="1273"/>
                  </a:lnTo>
                  <a:lnTo>
                    <a:pt x="2920" y="3901"/>
                  </a:lnTo>
                </a:path>
              </a:pathLst>
            </a:custGeom>
            <a:gradFill flip="none" rotWithShape="1">
              <a:gsLst>
                <a:gs pos="48000">
                  <a:schemeClr val="accent3">
                    <a:lumMod val="97000"/>
                    <a:lumOff val="3000"/>
                  </a:schemeClr>
                </a:gs>
                <a:gs pos="27000">
                  <a:schemeClr val="accent3">
                    <a:lumMod val="60000"/>
                    <a:lumOff val="40000"/>
                  </a:schemeClr>
                </a:gs>
              </a:gsLst>
              <a:lin ang="16200000" scaled="1"/>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19" name="Freeform 618"/>
            <p:cNvSpPr>
              <a:spLocks noChangeArrowheads="1"/>
            </p:cNvSpPr>
            <p:nvPr/>
          </p:nvSpPr>
          <p:spPr bwMode="auto">
            <a:xfrm>
              <a:off x="2893" y="1876"/>
              <a:ext cx="662" cy="883"/>
            </a:xfrm>
            <a:custGeom>
              <a:avLst/>
              <a:gdLst>
                <a:gd name="T0" fmla="*/ 0 w 2921"/>
                <a:gd name="T1" fmla="*/ 1273 h 3902"/>
                <a:gd name="T2" fmla="*/ 0 w 2921"/>
                <a:gd name="T3" fmla="*/ 1273 h 3902"/>
                <a:gd name="T4" fmla="*/ 0 w 2921"/>
                <a:gd name="T5" fmla="*/ 3901 h 3902"/>
                <a:gd name="T6" fmla="*/ 0 w 2921"/>
                <a:gd name="T7" fmla="*/ 3901 h 3902"/>
                <a:gd name="T8" fmla="*/ 2920 w 2921"/>
                <a:gd name="T9" fmla="*/ 2650 h 3902"/>
                <a:gd name="T10" fmla="*/ 2920 w 2921"/>
                <a:gd name="T11" fmla="*/ 0 h 3902"/>
                <a:gd name="T12" fmla="*/ 0 w 2921"/>
                <a:gd name="T13" fmla="*/ 1273 h 3902"/>
              </a:gdLst>
              <a:ahLst/>
              <a:cxnLst>
                <a:cxn ang="0">
                  <a:pos x="T0" y="T1"/>
                </a:cxn>
                <a:cxn ang="0">
                  <a:pos x="T2" y="T3"/>
                </a:cxn>
                <a:cxn ang="0">
                  <a:pos x="T4" y="T5"/>
                </a:cxn>
                <a:cxn ang="0">
                  <a:pos x="T6" y="T7"/>
                </a:cxn>
                <a:cxn ang="0">
                  <a:pos x="T8" y="T9"/>
                </a:cxn>
                <a:cxn ang="0">
                  <a:pos x="T10" y="T11"/>
                </a:cxn>
                <a:cxn ang="0">
                  <a:pos x="T12" y="T13"/>
                </a:cxn>
              </a:cxnLst>
              <a:rect l="0" t="0" r="r" b="b"/>
              <a:pathLst>
                <a:path w="2921" h="3902">
                  <a:moveTo>
                    <a:pt x="0" y="1273"/>
                  </a:moveTo>
                  <a:lnTo>
                    <a:pt x="0" y="1273"/>
                  </a:lnTo>
                  <a:lnTo>
                    <a:pt x="0" y="3901"/>
                  </a:lnTo>
                  <a:lnTo>
                    <a:pt x="0" y="3901"/>
                  </a:lnTo>
                  <a:lnTo>
                    <a:pt x="2920" y="2650"/>
                  </a:lnTo>
                  <a:lnTo>
                    <a:pt x="2920" y="0"/>
                  </a:lnTo>
                  <a:lnTo>
                    <a:pt x="0" y="1273"/>
                  </a:lnTo>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20" name="Freeform 619"/>
            <p:cNvSpPr>
              <a:spLocks noChangeArrowheads="1"/>
            </p:cNvSpPr>
            <p:nvPr/>
          </p:nvSpPr>
          <p:spPr bwMode="auto">
            <a:xfrm>
              <a:off x="2231" y="1596"/>
              <a:ext cx="1323" cy="572"/>
            </a:xfrm>
            <a:custGeom>
              <a:avLst/>
              <a:gdLst>
                <a:gd name="T0" fmla="*/ 2920 w 5841"/>
                <a:gd name="T1" fmla="*/ 0 h 2525"/>
                <a:gd name="T2" fmla="*/ 0 w 5841"/>
                <a:gd name="T3" fmla="*/ 1251 h 2525"/>
                <a:gd name="T4" fmla="*/ 0 w 5841"/>
                <a:gd name="T5" fmla="*/ 1251 h 2525"/>
                <a:gd name="T6" fmla="*/ 2920 w 5841"/>
                <a:gd name="T7" fmla="*/ 2524 h 2525"/>
                <a:gd name="T8" fmla="*/ 2920 w 5841"/>
                <a:gd name="T9" fmla="*/ 2524 h 2525"/>
                <a:gd name="T10" fmla="*/ 5840 w 5841"/>
                <a:gd name="T11" fmla="*/ 1251 h 2525"/>
                <a:gd name="T12" fmla="*/ 2920 w 5841"/>
                <a:gd name="T13" fmla="*/ 0 h 2525"/>
              </a:gdLst>
              <a:ahLst/>
              <a:cxnLst>
                <a:cxn ang="0">
                  <a:pos x="T0" y="T1"/>
                </a:cxn>
                <a:cxn ang="0">
                  <a:pos x="T2" y="T3"/>
                </a:cxn>
                <a:cxn ang="0">
                  <a:pos x="T4" y="T5"/>
                </a:cxn>
                <a:cxn ang="0">
                  <a:pos x="T6" y="T7"/>
                </a:cxn>
                <a:cxn ang="0">
                  <a:pos x="T8" y="T9"/>
                </a:cxn>
                <a:cxn ang="0">
                  <a:pos x="T10" y="T11"/>
                </a:cxn>
                <a:cxn ang="0">
                  <a:pos x="T12" y="T13"/>
                </a:cxn>
              </a:cxnLst>
              <a:rect l="0" t="0" r="r" b="b"/>
              <a:pathLst>
                <a:path w="5841" h="2525">
                  <a:moveTo>
                    <a:pt x="2920" y="0"/>
                  </a:moveTo>
                  <a:lnTo>
                    <a:pt x="0" y="1251"/>
                  </a:lnTo>
                  <a:lnTo>
                    <a:pt x="0" y="1251"/>
                  </a:lnTo>
                  <a:lnTo>
                    <a:pt x="2920" y="2524"/>
                  </a:lnTo>
                  <a:lnTo>
                    <a:pt x="2920" y="2524"/>
                  </a:lnTo>
                  <a:lnTo>
                    <a:pt x="5840" y="1251"/>
                  </a:lnTo>
                  <a:lnTo>
                    <a:pt x="2920" y="0"/>
                  </a:lnTo>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21" name="Freeform 620"/>
            <p:cNvSpPr>
              <a:spLocks noChangeArrowheads="1"/>
            </p:cNvSpPr>
            <p:nvPr/>
          </p:nvSpPr>
          <p:spPr bwMode="auto">
            <a:xfrm>
              <a:off x="2431" y="1729"/>
              <a:ext cx="230" cy="117"/>
            </a:xfrm>
            <a:custGeom>
              <a:avLst/>
              <a:gdLst>
                <a:gd name="T0" fmla="*/ 1022 w 1023"/>
                <a:gd name="T1" fmla="*/ 313 h 522"/>
                <a:gd name="T2" fmla="*/ 1022 w 1023"/>
                <a:gd name="T3" fmla="*/ 313 h 522"/>
                <a:gd name="T4" fmla="*/ 501 w 1023"/>
                <a:gd name="T5" fmla="*/ 21 h 522"/>
                <a:gd name="T6" fmla="*/ 0 w 1023"/>
                <a:gd name="T7" fmla="*/ 208 h 522"/>
                <a:gd name="T8" fmla="*/ 522 w 1023"/>
                <a:gd name="T9" fmla="*/ 500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2" y="167"/>
                    <a:pt x="772" y="41"/>
                    <a:pt x="501" y="21"/>
                  </a:cubicBezTo>
                  <a:cubicBezTo>
                    <a:pt x="209" y="0"/>
                    <a:pt x="0" y="83"/>
                    <a:pt x="0" y="208"/>
                  </a:cubicBezTo>
                  <a:cubicBezTo>
                    <a:pt x="21" y="354"/>
                    <a:pt x="251" y="480"/>
                    <a:pt x="522" y="500"/>
                  </a:cubicBezTo>
                  <a:cubicBezTo>
                    <a:pt x="813" y="521"/>
                    <a:pt x="1022" y="438"/>
                    <a:pt x="1022" y="31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22" name="Freeform 621"/>
            <p:cNvSpPr>
              <a:spLocks noChangeArrowheads="1"/>
            </p:cNvSpPr>
            <p:nvPr/>
          </p:nvSpPr>
          <p:spPr bwMode="auto">
            <a:xfrm>
              <a:off x="2431" y="1775"/>
              <a:ext cx="236" cy="137"/>
            </a:xfrm>
            <a:custGeom>
              <a:avLst/>
              <a:gdLst>
                <a:gd name="T0" fmla="*/ 0 w 1044"/>
                <a:gd name="T1" fmla="*/ 0 h 607"/>
                <a:gd name="T2" fmla="*/ 0 w 1044"/>
                <a:gd name="T3" fmla="*/ 0 h 607"/>
                <a:gd name="T4" fmla="*/ 522 w 1044"/>
                <a:gd name="T5" fmla="*/ 292 h 607"/>
                <a:gd name="T6" fmla="*/ 1022 w 1044"/>
                <a:gd name="T7" fmla="*/ 105 h 607"/>
                <a:gd name="T8" fmla="*/ 1022 w 1044"/>
                <a:gd name="T9" fmla="*/ 397 h 607"/>
                <a:gd name="T10" fmla="*/ 542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1" y="272"/>
                    <a:pt x="522" y="292"/>
                  </a:cubicBezTo>
                  <a:cubicBezTo>
                    <a:pt x="813" y="313"/>
                    <a:pt x="1022" y="230"/>
                    <a:pt x="1022" y="105"/>
                  </a:cubicBezTo>
                  <a:cubicBezTo>
                    <a:pt x="1022" y="397"/>
                    <a:pt x="1022" y="397"/>
                    <a:pt x="1022" y="397"/>
                  </a:cubicBezTo>
                  <a:cubicBezTo>
                    <a:pt x="1043" y="522"/>
                    <a:pt x="813" y="606"/>
                    <a:pt x="542" y="584"/>
                  </a:cubicBezTo>
                  <a:cubicBezTo>
                    <a:pt x="251" y="563"/>
                    <a:pt x="21" y="439"/>
                    <a:pt x="21" y="292"/>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7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23" name="Freeform 622"/>
            <p:cNvSpPr>
              <a:spLocks noChangeArrowheads="1"/>
            </p:cNvSpPr>
            <p:nvPr/>
          </p:nvSpPr>
          <p:spPr bwMode="auto">
            <a:xfrm>
              <a:off x="2786" y="1904"/>
              <a:ext cx="230" cy="121"/>
            </a:xfrm>
            <a:custGeom>
              <a:avLst/>
              <a:gdLst>
                <a:gd name="T0" fmla="*/ 1023 w 1024"/>
                <a:gd name="T1" fmla="*/ 334 h 544"/>
                <a:gd name="T2" fmla="*/ 1023 w 1024"/>
                <a:gd name="T3" fmla="*/ 334 h 544"/>
                <a:gd name="T4" fmla="*/ 501 w 1024"/>
                <a:gd name="T5" fmla="*/ 43 h 544"/>
                <a:gd name="T6" fmla="*/ 0 w 1024"/>
                <a:gd name="T7" fmla="*/ 230 h 544"/>
                <a:gd name="T8" fmla="*/ 522 w 1024"/>
                <a:gd name="T9" fmla="*/ 522 h 544"/>
                <a:gd name="T10" fmla="*/ 1023 w 1024"/>
                <a:gd name="T11" fmla="*/ 334 h 544"/>
              </a:gdLst>
              <a:ahLst/>
              <a:cxnLst>
                <a:cxn ang="0">
                  <a:pos x="T0" y="T1"/>
                </a:cxn>
                <a:cxn ang="0">
                  <a:pos x="T2" y="T3"/>
                </a:cxn>
                <a:cxn ang="0">
                  <a:pos x="T4" y="T5"/>
                </a:cxn>
                <a:cxn ang="0">
                  <a:pos x="T6" y="T7"/>
                </a:cxn>
                <a:cxn ang="0">
                  <a:pos x="T8" y="T9"/>
                </a:cxn>
                <a:cxn ang="0">
                  <a:pos x="T10" y="T11"/>
                </a:cxn>
              </a:cxnLst>
              <a:rect l="0" t="0" r="r" b="b"/>
              <a:pathLst>
                <a:path w="1024" h="544">
                  <a:moveTo>
                    <a:pt x="1023" y="334"/>
                  </a:moveTo>
                  <a:lnTo>
                    <a:pt x="1023" y="334"/>
                  </a:lnTo>
                  <a:cubicBezTo>
                    <a:pt x="1002" y="188"/>
                    <a:pt x="773" y="63"/>
                    <a:pt x="501" y="43"/>
                  </a:cubicBezTo>
                  <a:cubicBezTo>
                    <a:pt x="209" y="0"/>
                    <a:pt x="0" y="105"/>
                    <a:pt x="0" y="230"/>
                  </a:cubicBezTo>
                  <a:cubicBezTo>
                    <a:pt x="22" y="355"/>
                    <a:pt x="251" y="501"/>
                    <a:pt x="522" y="522"/>
                  </a:cubicBezTo>
                  <a:cubicBezTo>
                    <a:pt x="814" y="543"/>
                    <a:pt x="1023" y="460"/>
                    <a:pt x="1023" y="334"/>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24" name="Freeform 623"/>
            <p:cNvSpPr>
              <a:spLocks noChangeArrowheads="1"/>
            </p:cNvSpPr>
            <p:nvPr/>
          </p:nvSpPr>
          <p:spPr bwMode="auto">
            <a:xfrm>
              <a:off x="2786" y="1957"/>
              <a:ext cx="236" cy="135"/>
            </a:xfrm>
            <a:custGeom>
              <a:avLst/>
              <a:gdLst>
                <a:gd name="T0" fmla="*/ 0 w 1045"/>
                <a:gd name="T1" fmla="*/ 0 h 606"/>
                <a:gd name="T2" fmla="*/ 0 w 1045"/>
                <a:gd name="T3" fmla="*/ 0 h 606"/>
                <a:gd name="T4" fmla="*/ 522 w 1045"/>
                <a:gd name="T5" fmla="*/ 292 h 606"/>
                <a:gd name="T6" fmla="*/ 1023 w 1045"/>
                <a:gd name="T7" fmla="*/ 104 h 606"/>
                <a:gd name="T8" fmla="*/ 1023 w 1045"/>
                <a:gd name="T9" fmla="*/ 397 h 606"/>
                <a:gd name="T10" fmla="*/ 543 w 1045"/>
                <a:gd name="T11" fmla="*/ 584 h 606"/>
                <a:gd name="T12" fmla="*/ 22 w 1045"/>
                <a:gd name="T13" fmla="*/ 292 h 606"/>
                <a:gd name="T14" fmla="*/ 0 w 1045"/>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5" h="606">
                  <a:moveTo>
                    <a:pt x="0" y="0"/>
                  </a:moveTo>
                  <a:lnTo>
                    <a:pt x="0" y="0"/>
                  </a:lnTo>
                  <a:cubicBezTo>
                    <a:pt x="22" y="125"/>
                    <a:pt x="251" y="271"/>
                    <a:pt x="522" y="292"/>
                  </a:cubicBezTo>
                  <a:cubicBezTo>
                    <a:pt x="814" y="313"/>
                    <a:pt x="1023" y="230"/>
                    <a:pt x="1023" y="104"/>
                  </a:cubicBezTo>
                  <a:cubicBezTo>
                    <a:pt x="1023" y="397"/>
                    <a:pt x="1023" y="397"/>
                    <a:pt x="1023" y="397"/>
                  </a:cubicBezTo>
                  <a:cubicBezTo>
                    <a:pt x="1044" y="521"/>
                    <a:pt x="814" y="605"/>
                    <a:pt x="543" y="584"/>
                  </a:cubicBezTo>
                  <a:cubicBezTo>
                    <a:pt x="251" y="564"/>
                    <a:pt x="22" y="417"/>
                    <a:pt x="22" y="292"/>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7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25" name="Freeform 624"/>
            <p:cNvSpPr>
              <a:spLocks noChangeArrowheads="1"/>
            </p:cNvSpPr>
            <p:nvPr/>
          </p:nvSpPr>
          <p:spPr bwMode="auto">
            <a:xfrm>
              <a:off x="2737" y="1606"/>
              <a:ext cx="230" cy="121"/>
            </a:xfrm>
            <a:custGeom>
              <a:avLst/>
              <a:gdLst>
                <a:gd name="T0" fmla="*/ 1022 w 1023"/>
                <a:gd name="T1" fmla="*/ 313 h 544"/>
                <a:gd name="T2" fmla="*/ 1022 w 1023"/>
                <a:gd name="T3" fmla="*/ 313 h 544"/>
                <a:gd name="T4" fmla="*/ 501 w 1023"/>
                <a:gd name="T5" fmla="*/ 22 h 544"/>
                <a:gd name="T6" fmla="*/ 0 w 1023"/>
                <a:gd name="T7" fmla="*/ 230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2"/>
                  </a:cubicBezTo>
                  <a:cubicBezTo>
                    <a:pt x="208" y="0"/>
                    <a:pt x="0" y="84"/>
                    <a:pt x="0" y="230"/>
                  </a:cubicBezTo>
                  <a:cubicBezTo>
                    <a:pt x="21" y="355"/>
                    <a:pt x="250" y="480"/>
                    <a:pt x="521" y="501"/>
                  </a:cubicBezTo>
                  <a:cubicBezTo>
                    <a:pt x="814" y="543"/>
                    <a:pt x="1022" y="459"/>
                    <a:pt x="1022" y="31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26" name="Freeform 625"/>
            <p:cNvSpPr>
              <a:spLocks noChangeArrowheads="1"/>
            </p:cNvSpPr>
            <p:nvPr/>
          </p:nvSpPr>
          <p:spPr bwMode="auto">
            <a:xfrm>
              <a:off x="2737" y="1658"/>
              <a:ext cx="236" cy="135"/>
            </a:xfrm>
            <a:custGeom>
              <a:avLst/>
              <a:gdLst>
                <a:gd name="T0" fmla="*/ 0 w 1044"/>
                <a:gd name="T1" fmla="*/ 0 h 606"/>
                <a:gd name="T2" fmla="*/ 0 w 1044"/>
                <a:gd name="T3" fmla="*/ 0 h 606"/>
                <a:gd name="T4" fmla="*/ 521 w 1044"/>
                <a:gd name="T5" fmla="*/ 271 h 606"/>
                <a:gd name="T6" fmla="*/ 1022 w 1044"/>
                <a:gd name="T7" fmla="*/ 83 h 606"/>
                <a:gd name="T8" fmla="*/ 1022 w 1044"/>
                <a:gd name="T9" fmla="*/ 376 h 606"/>
                <a:gd name="T10" fmla="*/ 542 w 1044"/>
                <a:gd name="T11" fmla="*/ 563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71"/>
                  </a:cubicBezTo>
                  <a:cubicBezTo>
                    <a:pt x="814" y="313"/>
                    <a:pt x="1022" y="229"/>
                    <a:pt x="1022" y="83"/>
                  </a:cubicBezTo>
                  <a:cubicBezTo>
                    <a:pt x="1022" y="376"/>
                    <a:pt x="1022" y="376"/>
                    <a:pt x="1022" y="376"/>
                  </a:cubicBezTo>
                  <a:cubicBezTo>
                    <a:pt x="1043" y="521"/>
                    <a:pt x="814" y="605"/>
                    <a:pt x="542" y="563"/>
                  </a:cubicBezTo>
                  <a:cubicBezTo>
                    <a:pt x="250" y="542"/>
                    <a:pt x="21" y="417"/>
                    <a:pt x="21" y="292"/>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7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27" name="Freeform 626"/>
            <p:cNvSpPr>
              <a:spLocks noChangeArrowheads="1"/>
            </p:cNvSpPr>
            <p:nvPr/>
          </p:nvSpPr>
          <p:spPr bwMode="auto">
            <a:xfrm>
              <a:off x="3092" y="1785"/>
              <a:ext cx="230" cy="117"/>
            </a:xfrm>
            <a:custGeom>
              <a:avLst/>
              <a:gdLst>
                <a:gd name="T0" fmla="*/ 1022 w 1023"/>
                <a:gd name="T1" fmla="*/ 313 h 522"/>
                <a:gd name="T2" fmla="*/ 1022 w 1023"/>
                <a:gd name="T3" fmla="*/ 313 h 522"/>
                <a:gd name="T4" fmla="*/ 501 w 1023"/>
                <a:gd name="T5" fmla="*/ 21 h 522"/>
                <a:gd name="T6" fmla="*/ 0 w 1023"/>
                <a:gd name="T7" fmla="*/ 208 h 522"/>
                <a:gd name="T8" fmla="*/ 521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88"/>
                    <a:pt x="772" y="42"/>
                    <a:pt x="501" y="21"/>
                  </a:cubicBezTo>
                  <a:cubicBezTo>
                    <a:pt x="208" y="0"/>
                    <a:pt x="0" y="84"/>
                    <a:pt x="0" y="208"/>
                  </a:cubicBezTo>
                  <a:cubicBezTo>
                    <a:pt x="0" y="355"/>
                    <a:pt x="250" y="480"/>
                    <a:pt x="521" y="501"/>
                  </a:cubicBezTo>
                  <a:cubicBezTo>
                    <a:pt x="813" y="521"/>
                    <a:pt x="1022" y="438"/>
                    <a:pt x="1022" y="31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28" name="Freeform 627"/>
            <p:cNvSpPr>
              <a:spLocks noChangeArrowheads="1"/>
            </p:cNvSpPr>
            <p:nvPr/>
          </p:nvSpPr>
          <p:spPr bwMode="auto">
            <a:xfrm>
              <a:off x="3092" y="1834"/>
              <a:ext cx="236" cy="137"/>
            </a:xfrm>
            <a:custGeom>
              <a:avLst/>
              <a:gdLst>
                <a:gd name="T0" fmla="*/ 0 w 1044"/>
                <a:gd name="T1" fmla="*/ 0 h 607"/>
                <a:gd name="T2" fmla="*/ 0 w 1044"/>
                <a:gd name="T3" fmla="*/ 0 h 607"/>
                <a:gd name="T4" fmla="*/ 521 w 1044"/>
                <a:gd name="T5" fmla="*/ 293 h 607"/>
                <a:gd name="T6" fmla="*/ 1022 w 1044"/>
                <a:gd name="T7" fmla="*/ 105 h 607"/>
                <a:gd name="T8" fmla="*/ 1022 w 1044"/>
                <a:gd name="T9" fmla="*/ 397 h 607"/>
                <a:gd name="T10" fmla="*/ 542 w 1044"/>
                <a:gd name="T11" fmla="*/ 585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7"/>
                    <a:pt x="250" y="272"/>
                    <a:pt x="521" y="293"/>
                  </a:cubicBezTo>
                  <a:cubicBezTo>
                    <a:pt x="813" y="313"/>
                    <a:pt x="1022" y="230"/>
                    <a:pt x="1022" y="105"/>
                  </a:cubicBezTo>
                  <a:cubicBezTo>
                    <a:pt x="1022" y="397"/>
                    <a:pt x="1022" y="397"/>
                    <a:pt x="1022" y="397"/>
                  </a:cubicBezTo>
                  <a:cubicBezTo>
                    <a:pt x="1043" y="522"/>
                    <a:pt x="813" y="606"/>
                    <a:pt x="542" y="585"/>
                  </a:cubicBezTo>
                  <a:cubicBezTo>
                    <a:pt x="250" y="564"/>
                    <a:pt x="21" y="439"/>
                    <a:pt x="21" y="293"/>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7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grpSp>
      <p:grpSp>
        <p:nvGrpSpPr>
          <p:cNvPr id="987" name="Group 224"/>
          <p:cNvGrpSpPr>
            <a:grpSpLocks/>
          </p:cNvGrpSpPr>
          <p:nvPr/>
        </p:nvGrpSpPr>
        <p:grpSpPr bwMode="auto">
          <a:xfrm>
            <a:off x="5485105" y="2371945"/>
            <a:ext cx="809950" cy="714340"/>
            <a:chOff x="2231" y="1596"/>
            <a:chExt cx="1324" cy="1167"/>
          </a:xfrm>
        </p:grpSpPr>
        <p:sp>
          <p:nvSpPr>
            <p:cNvPr id="1028" name="Freeform 1027"/>
            <p:cNvSpPr>
              <a:spLocks noChangeArrowheads="1"/>
            </p:cNvSpPr>
            <p:nvPr/>
          </p:nvSpPr>
          <p:spPr bwMode="auto">
            <a:xfrm>
              <a:off x="2231" y="1880"/>
              <a:ext cx="662" cy="883"/>
            </a:xfrm>
            <a:custGeom>
              <a:avLst/>
              <a:gdLst>
                <a:gd name="T0" fmla="*/ 2920 w 2921"/>
                <a:gd name="T1" fmla="*/ 3901 h 3902"/>
                <a:gd name="T2" fmla="*/ 0 w 2921"/>
                <a:gd name="T3" fmla="*/ 2650 h 3902"/>
                <a:gd name="T4" fmla="*/ 0 w 2921"/>
                <a:gd name="T5" fmla="*/ 0 h 3902"/>
                <a:gd name="T6" fmla="*/ 2920 w 2921"/>
                <a:gd name="T7" fmla="*/ 1273 h 3902"/>
                <a:gd name="T8" fmla="*/ 2920 w 2921"/>
                <a:gd name="T9" fmla="*/ 3901 h 3902"/>
              </a:gdLst>
              <a:ahLst/>
              <a:cxnLst>
                <a:cxn ang="0">
                  <a:pos x="T0" y="T1"/>
                </a:cxn>
                <a:cxn ang="0">
                  <a:pos x="T2" y="T3"/>
                </a:cxn>
                <a:cxn ang="0">
                  <a:pos x="T4" y="T5"/>
                </a:cxn>
                <a:cxn ang="0">
                  <a:pos x="T6" y="T7"/>
                </a:cxn>
                <a:cxn ang="0">
                  <a:pos x="T8" y="T9"/>
                </a:cxn>
              </a:cxnLst>
              <a:rect l="0" t="0" r="r" b="b"/>
              <a:pathLst>
                <a:path w="2921" h="3902">
                  <a:moveTo>
                    <a:pt x="2920" y="3901"/>
                  </a:moveTo>
                  <a:lnTo>
                    <a:pt x="0" y="2650"/>
                  </a:lnTo>
                  <a:lnTo>
                    <a:pt x="0" y="0"/>
                  </a:lnTo>
                  <a:lnTo>
                    <a:pt x="2920" y="1273"/>
                  </a:lnTo>
                  <a:lnTo>
                    <a:pt x="2920" y="3901"/>
                  </a:lnTo>
                </a:path>
              </a:pathLst>
            </a:custGeom>
            <a:gradFill flip="none" rotWithShape="1">
              <a:gsLst>
                <a:gs pos="0">
                  <a:schemeClr val="accent6">
                    <a:lumMod val="40000"/>
                    <a:lumOff val="60000"/>
                  </a:schemeClr>
                </a:gs>
                <a:gs pos="46000">
                  <a:schemeClr val="accent6">
                    <a:lumMod val="95000"/>
                    <a:lumOff val="5000"/>
                  </a:schemeClr>
                </a:gs>
                <a:gs pos="100000">
                  <a:schemeClr val="accent6">
                    <a:lumMod val="60000"/>
                  </a:schemeClr>
                </a:gs>
              </a:gsLst>
              <a:path path="circle">
                <a:fillToRect l="50000" t="130000" r="50000" b="-3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029" name="Freeform 1028"/>
            <p:cNvSpPr>
              <a:spLocks noChangeArrowheads="1"/>
            </p:cNvSpPr>
            <p:nvPr/>
          </p:nvSpPr>
          <p:spPr bwMode="auto">
            <a:xfrm>
              <a:off x="2893" y="1880"/>
              <a:ext cx="662" cy="883"/>
            </a:xfrm>
            <a:custGeom>
              <a:avLst/>
              <a:gdLst>
                <a:gd name="T0" fmla="*/ 0 w 2921"/>
                <a:gd name="T1" fmla="*/ 1273 h 3902"/>
                <a:gd name="T2" fmla="*/ 0 w 2921"/>
                <a:gd name="T3" fmla="*/ 1273 h 3902"/>
                <a:gd name="T4" fmla="*/ 0 w 2921"/>
                <a:gd name="T5" fmla="*/ 3901 h 3902"/>
                <a:gd name="T6" fmla="*/ 0 w 2921"/>
                <a:gd name="T7" fmla="*/ 3901 h 3902"/>
                <a:gd name="T8" fmla="*/ 2920 w 2921"/>
                <a:gd name="T9" fmla="*/ 2650 h 3902"/>
                <a:gd name="T10" fmla="*/ 2920 w 2921"/>
                <a:gd name="T11" fmla="*/ 0 h 3902"/>
                <a:gd name="T12" fmla="*/ 0 w 2921"/>
                <a:gd name="T13" fmla="*/ 1273 h 3902"/>
              </a:gdLst>
              <a:ahLst/>
              <a:cxnLst>
                <a:cxn ang="0">
                  <a:pos x="T0" y="T1"/>
                </a:cxn>
                <a:cxn ang="0">
                  <a:pos x="T2" y="T3"/>
                </a:cxn>
                <a:cxn ang="0">
                  <a:pos x="T4" y="T5"/>
                </a:cxn>
                <a:cxn ang="0">
                  <a:pos x="T6" y="T7"/>
                </a:cxn>
                <a:cxn ang="0">
                  <a:pos x="T8" y="T9"/>
                </a:cxn>
                <a:cxn ang="0">
                  <a:pos x="T10" y="T11"/>
                </a:cxn>
                <a:cxn ang="0">
                  <a:pos x="T12" y="T13"/>
                </a:cxn>
              </a:cxnLst>
              <a:rect l="0" t="0" r="r" b="b"/>
              <a:pathLst>
                <a:path w="2921" h="3902">
                  <a:moveTo>
                    <a:pt x="0" y="1273"/>
                  </a:moveTo>
                  <a:lnTo>
                    <a:pt x="0" y="1273"/>
                  </a:lnTo>
                  <a:lnTo>
                    <a:pt x="0" y="3901"/>
                  </a:lnTo>
                  <a:lnTo>
                    <a:pt x="0" y="3901"/>
                  </a:lnTo>
                  <a:lnTo>
                    <a:pt x="2920" y="2650"/>
                  </a:lnTo>
                  <a:lnTo>
                    <a:pt x="2920" y="0"/>
                  </a:lnTo>
                  <a:lnTo>
                    <a:pt x="0" y="1273"/>
                  </a:lnTo>
                </a:path>
              </a:pathLst>
            </a:custGeom>
            <a:gradFill flip="none" rotWithShape="1">
              <a:gsLst>
                <a:gs pos="0">
                  <a:schemeClr val="accent6">
                    <a:lumMod val="89000"/>
                  </a:schemeClr>
                </a:gs>
                <a:gs pos="23000">
                  <a:schemeClr val="accent6">
                    <a:lumMod val="89000"/>
                  </a:schemeClr>
                </a:gs>
                <a:gs pos="69000">
                  <a:schemeClr val="accent6">
                    <a:lumMod val="75000"/>
                  </a:schemeClr>
                </a:gs>
                <a:gs pos="97000">
                  <a:schemeClr val="accent6">
                    <a:lumMod val="70000"/>
                  </a:schemeClr>
                </a:gs>
              </a:gsLst>
              <a:path path="circle">
                <a:fillToRect l="50000" t="50000" r="50000" b="5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030" name="Freeform 1029"/>
            <p:cNvSpPr>
              <a:spLocks noChangeArrowheads="1"/>
            </p:cNvSpPr>
            <p:nvPr/>
          </p:nvSpPr>
          <p:spPr bwMode="auto">
            <a:xfrm>
              <a:off x="2231" y="1596"/>
              <a:ext cx="1323" cy="572"/>
            </a:xfrm>
            <a:custGeom>
              <a:avLst/>
              <a:gdLst>
                <a:gd name="T0" fmla="*/ 2920 w 5841"/>
                <a:gd name="T1" fmla="*/ 0 h 2525"/>
                <a:gd name="T2" fmla="*/ 0 w 5841"/>
                <a:gd name="T3" fmla="*/ 1251 h 2525"/>
                <a:gd name="T4" fmla="*/ 0 w 5841"/>
                <a:gd name="T5" fmla="*/ 1251 h 2525"/>
                <a:gd name="T6" fmla="*/ 2920 w 5841"/>
                <a:gd name="T7" fmla="*/ 2524 h 2525"/>
                <a:gd name="T8" fmla="*/ 2920 w 5841"/>
                <a:gd name="T9" fmla="*/ 2524 h 2525"/>
                <a:gd name="T10" fmla="*/ 5840 w 5841"/>
                <a:gd name="T11" fmla="*/ 1251 h 2525"/>
                <a:gd name="T12" fmla="*/ 2920 w 5841"/>
                <a:gd name="T13" fmla="*/ 0 h 2525"/>
              </a:gdLst>
              <a:ahLst/>
              <a:cxnLst>
                <a:cxn ang="0">
                  <a:pos x="T0" y="T1"/>
                </a:cxn>
                <a:cxn ang="0">
                  <a:pos x="T2" y="T3"/>
                </a:cxn>
                <a:cxn ang="0">
                  <a:pos x="T4" y="T5"/>
                </a:cxn>
                <a:cxn ang="0">
                  <a:pos x="T6" y="T7"/>
                </a:cxn>
                <a:cxn ang="0">
                  <a:pos x="T8" y="T9"/>
                </a:cxn>
                <a:cxn ang="0">
                  <a:pos x="T10" y="T11"/>
                </a:cxn>
                <a:cxn ang="0">
                  <a:pos x="T12" y="T13"/>
                </a:cxn>
              </a:cxnLst>
              <a:rect l="0" t="0" r="r" b="b"/>
              <a:pathLst>
                <a:path w="5841" h="2525">
                  <a:moveTo>
                    <a:pt x="2920" y="0"/>
                  </a:moveTo>
                  <a:lnTo>
                    <a:pt x="0" y="1251"/>
                  </a:lnTo>
                  <a:lnTo>
                    <a:pt x="0" y="1251"/>
                  </a:lnTo>
                  <a:lnTo>
                    <a:pt x="2920" y="2524"/>
                  </a:lnTo>
                  <a:lnTo>
                    <a:pt x="2920" y="2524"/>
                  </a:lnTo>
                  <a:lnTo>
                    <a:pt x="5840" y="1251"/>
                  </a:lnTo>
                  <a:lnTo>
                    <a:pt x="2920" y="0"/>
                  </a:lnTo>
                </a:path>
              </a:pathLst>
            </a:custGeom>
            <a:gradFill flip="none" rotWithShape="1">
              <a:gsLst>
                <a:gs pos="0">
                  <a:schemeClr val="accent6">
                    <a:lumMod val="0"/>
                    <a:lumOff val="100000"/>
                  </a:schemeClr>
                </a:gs>
                <a:gs pos="35000">
                  <a:schemeClr val="accent6">
                    <a:lumMod val="0"/>
                    <a:lumOff val="100000"/>
                  </a:schemeClr>
                </a:gs>
                <a:gs pos="100000">
                  <a:schemeClr val="accent6">
                    <a:lumMod val="100000"/>
                  </a:schemeClr>
                </a:gs>
              </a:gsLst>
              <a:path path="circle">
                <a:fillToRect l="50000" t="-80000" r="50000" b="18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031" name="Freeform 1030"/>
            <p:cNvSpPr>
              <a:spLocks noChangeArrowheads="1"/>
            </p:cNvSpPr>
            <p:nvPr/>
          </p:nvSpPr>
          <p:spPr bwMode="auto">
            <a:xfrm>
              <a:off x="2431" y="1729"/>
              <a:ext cx="230" cy="117"/>
            </a:xfrm>
            <a:custGeom>
              <a:avLst/>
              <a:gdLst>
                <a:gd name="T0" fmla="*/ 1022 w 1023"/>
                <a:gd name="T1" fmla="*/ 313 h 522"/>
                <a:gd name="T2" fmla="*/ 1022 w 1023"/>
                <a:gd name="T3" fmla="*/ 313 h 522"/>
                <a:gd name="T4" fmla="*/ 501 w 1023"/>
                <a:gd name="T5" fmla="*/ 21 h 522"/>
                <a:gd name="T6" fmla="*/ 0 w 1023"/>
                <a:gd name="T7" fmla="*/ 208 h 522"/>
                <a:gd name="T8" fmla="*/ 522 w 1023"/>
                <a:gd name="T9" fmla="*/ 500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2" y="167"/>
                    <a:pt x="772" y="41"/>
                    <a:pt x="501" y="21"/>
                  </a:cubicBezTo>
                  <a:cubicBezTo>
                    <a:pt x="209" y="0"/>
                    <a:pt x="0" y="83"/>
                    <a:pt x="0" y="208"/>
                  </a:cubicBezTo>
                  <a:cubicBezTo>
                    <a:pt x="21" y="354"/>
                    <a:pt x="251" y="480"/>
                    <a:pt x="522" y="500"/>
                  </a:cubicBezTo>
                  <a:cubicBezTo>
                    <a:pt x="813" y="521"/>
                    <a:pt x="1022" y="438"/>
                    <a:pt x="1022" y="313"/>
                  </a:cubicBezTo>
                </a:path>
              </a:pathLst>
            </a:custGeom>
            <a:solidFill>
              <a:schemeClr val="accent6">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032" name="Freeform 1031"/>
            <p:cNvSpPr>
              <a:spLocks noChangeArrowheads="1"/>
            </p:cNvSpPr>
            <p:nvPr/>
          </p:nvSpPr>
          <p:spPr bwMode="auto">
            <a:xfrm>
              <a:off x="2431" y="1775"/>
              <a:ext cx="236" cy="137"/>
            </a:xfrm>
            <a:custGeom>
              <a:avLst/>
              <a:gdLst>
                <a:gd name="T0" fmla="*/ 0 w 1044"/>
                <a:gd name="T1" fmla="*/ 0 h 607"/>
                <a:gd name="T2" fmla="*/ 0 w 1044"/>
                <a:gd name="T3" fmla="*/ 0 h 607"/>
                <a:gd name="T4" fmla="*/ 522 w 1044"/>
                <a:gd name="T5" fmla="*/ 292 h 607"/>
                <a:gd name="T6" fmla="*/ 1022 w 1044"/>
                <a:gd name="T7" fmla="*/ 105 h 607"/>
                <a:gd name="T8" fmla="*/ 1022 w 1044"/>
                <a:gd name="T9" fmla="*/ 397 h 607"/>
                <a:gd name="T10" fmla="*/ 542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1" y="272"/>
                    <a:pt x="522" y="292"/>
                  </a:cubicBezTo>
                  <a:cubicBezTo>
                    <a:pt x="813" y="313"/>
                    <a:pt x="1022" y="230"/>
                    <a:pt x="1022" y="105"/>
                  </a:cubicBezTo>
                  <a:cubicBezTo>
                    <a:pt x="1022" y="397"/>
                    <a:pt x="1022" y="397"/>
                    <a:pt x="1022" y="397"/>
                  </a:cubicBezTo>
                  <a:cubicBezTo>
                    <a:pt x="1043" y="522"/>
                    <a:pt x="813" y="606"/>
                    <a:pt x="542" y="584"/>
                  </a:cubicBezTo>
                  <a:cubicBezTo>
                    <a:pt x="251" y="563"/>
                    <a:pt x="21" y="439"/>
                    <a:pt x="21" y="292"/>
                  </a:cubicBezTo>
                  <a:lnTo>
                    <a:pt x="0" y="0"/>
                  </a:lnTo>
                </a:path>
              </a:pathLst>
            </a:custGeom>
            <a:solidFill>
              <a:schemeClr val="accent6"/>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7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033" name="Freeform 1032"/>
            <p:cNvSpPr>
              <a:spLocks noChangeArrowheads="1"/>
            </p:cNvSpPr>
            <p:nvPr/>
          </p:nvSpPr>
          <p:spPr bwMode="auto">
            <a:xfrm>
              <a:off x="2786" y="1904"/>
              <a:ext cx="230" cy="121"/>
            </a:xfrm>
            <a:custGeom>
              <a:avLst/>
              <a:gdLst>
                <a:gd name="T0" fmla="*/ 1023 w 1024"/>
                <a:gd name="T1" fmla="*/ 334 h 544"/>
                <a:gd name="T2" fmla="*/ 1023 w 1024"/>
                <a:gd name="T3" fmla="*/ 334 h 544"/>
                <a:gd name="T4" fmla="*/ 501 w 1024"/>
                <a:gd name="T5" fmla="*/ 43 h 544"/>
                <a:gd name="T6" fmla="*/ 0 w 1024"/>
                <a:gd name="T7" fmla="*/ 230 h 544"/>
                <a:gd name="T8" fmla="*/ 522 w 1024"/>
                <a:gd name="T9" fmla="*/ 522 h 544"/>
                <a:gd name="T10" fmla="*/ 1023 w 1024"/>
                <a:gd name="T11" fmla="*/ 334 h 544"/>
              </a:gdLst>
              <a:ahLst/>
              <a:cxnLst>
                <a:cxn ang="0">
                  <a:pos x="T0" y="T1"/>
                </a:cxn>
                <a:cxn ang="0">
                  <a:pos x="T2" y="T3"/>
                </a:cxn>
                <a:cxn ang="0">
                  <a:pos x="T4" y="T5"/>
                </a:cxn>
                <a:cxn ang="0">
                  <a:pos x="T6" y="T7"/>
                </a:cxn>
                <a:cxn ang="0">
                  <a:pos x="T8" y="T9"/>
                </a:cxn>
                <a:cxn ang="0">
                  <a:pos x="T10" y="T11"/>
                </a:cxn>
              </a:cxnLst>
              <a:rect l="0" t="0" r="r" b="b"/>
              <a:pathLst>
                <a:path w="1024" h="544">
                  <a:moveTo>
                    <a:pt x="1023" y="334"/>
                  </a:moveTo>
                  <a:lnTo>
                    <a:pt x="1023" y="334"/>
                  </a:lnTo>
                  <a:cubicBezTo>
                    <a:pt x="1002" y="188"/>
                    <a:pt x="773" y="63"/>
                    <a:pt x="501" y="43"/>
                  </a:cubicBezTo>
                  <a:cubicBezTo>
                    <a:pt x="209" y="0"/>
                    <a:pt x="0" y="105"/>
                    <a:pt x="0" y="230"/>
                  </a:cubicBezTo>
                  <a:cubicBezTo>
                    <a:pt x="22" y="355"/>
                    <a:pt x="251" y="501"/>
                    <a:pt x="522" y="522"/>
                  </a:cubicBezTo>
                  <a:cubicBezTo>
                    <a:pt x="814" y="543"/>
                    <a:pt x="1023" y="460"/>
                    <a:pt x="1023" y="334"/>
                  </a:cubicBezTo>
                </a:path>
              </a:pathLst>
            </a:custGeom>
            <a:solidFill>
              <a:schemeClr val="accent6">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034" name="Freeform 1033"/>
            <p:cNvSpPr>
              <a:spLocks noChangeArrowheads="1"/>
            </p:cNvSpPr>
            <p:nvPr/>
          </p:nvSpPr>
          <p:spPr bwMode="auto">
            <a:xfrm>
              <a:off x="2786" y="1957"/>
              <a:ext cx="236" cy="135"/>
            </a:xfrm>
            <a:custGeom>
              <a:avLst/>
              <a:gdLst>
                <a:gd name="T0" fmla="*/ 0 w 1045"/>
                <a:gd name="T1" fmla="*/ 0 h 606"/>
                <a:gd name="T2" fmla="*/ 0 w 1045"/>
                <a:gd name="T3" fmla="*/ 0 h 606"/>
                <a:gd name="T4" fmla="*/ 522 w 1045"/>
                <a:gd name="T5" fmla="*/ 292 h 606"/>
                <a:gd name="T6" fmla="*/ 1023 w 1045"/>
                <a:gd name="T7" fmla="*/ 104 h 606"/>
                <a:gd name="T8" fmla="*/ 1023 w 1045"/>
                <a:gd name="T9" fmla="*/ 397 h 606"/>
                <a:gd name="T10" fmla="*/ 543 w 1045"/>
                <a:gd name="T11" fmla="*/ 584 h 606"/>
                <a:gd name="T12" fmla="*/ 22 w 1045"/>
                <a:gd name="T13" fmla="*/ 292 h 606"/>
                <a:gd name="T14" fmla="*/ 0 w 1045"/>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5" h="606">
                  <a:moveTo>
                    <a:pt x="0" y="0"/>
                  </a:moveTo>
                  <a:lnTo>
                    <a:pt x="0" y="0"/>
                  </a:lnTo>
                  <a:cubicBezTo>
                    <a:pt x="22" y="125"/>
                    <a:pt x="251" y="271"/>
                    <a:pt x="522" y="292"/>
                  </a:cubicBezTo>
                  <a:cubicBezTo>
                    <a:pt x="814" y="313"/>
                    <a:pt x="1023" y="230"/>
                    <a:pt x="1023" y="104"/>
                  </a:cubicBezTo>
                  <a:cubicBezTo>
                    <a:pt x="1023" y="397"/>
                    <a:pt x="1023" y="397"/>
                    <a:pt x="1023" y="397"/>
                  </a:cubicBezTo>
                  <a:cubicBezTo>
                    <a:pt x="1044" y="521"/>
                    <a:pt x="814" y="605"/>
                    <a:pt x="543" y="584"/>
                  </a:cubicBezTo>
                  <a:cubicBezTo>
                    <a:pt x="251" y="564"/>
                    <a:pt x="22" y="417"/>
                    <a:pt x="22" y="292"/>
                  </a:cubicBezTo>
                  <a:lnTo>
                    <a:pt x="0" y="0"/>
                  </a:lnTo>
                </a:path>
              </a:pathLst>
            </a:custGeom>
            <a:solidFill>
              <a:schemeClr val="accent6"/>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7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035" name="Freeform 1034"/>
            <p:cNvSpPr>
              <a:spLocks noChangeArrowheads="1"/>
            </p:cNvSpPr>
            <p:nvPr/>
          </p:nvSpPr>
          <p:spPr bwMode="auto">
            <a:xfrm>
              <a:off x="2737" y="1606"/>
              <a:ext cx="230" cy="121"/>
            </a:xfrm>
            <a:custGeom>
              <a:avLst/>
              <a:gdLst>
                <a:gd name="T0" fmla="*/ 1022 w 1023"/>
                <a:gd name="T1" fmla="*/ 313 h 544"/>
                <a:gd name="T2" fmla="*/ 1022 w 1023"/>
                <a:gd name="T3" fmla="*/ 313 h 544"/>
                <a:gd name="T4" fmla="*/ 501 w 1023"/>
                <a:gd name="T5" fmla="*/ 22 h 544"/>
                <a:gd name="T6" fmla="*/ 0 w 1023"/>
                <a:gd name="T7" fmla="*/ 230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2"/>
                  </a:cubicBezTo>
                  <a:cubicBezTo>
                    <a:pt x="208" y="0"/>
                    <a:pt x="0" y="84"/>
                    <a:pt x="0" y="230"/>
                  </a:cubicBezTo>
                  <a:cubicBezTo>
                    <a:pt x="21" y="355"/>
                    <a:pt x="250" y="480"/>
                    <a:pt x="521" y="501"/>
                  </a:cubicBezTo>
                  <a:cubicBezTo>
                    <a:pt x="814" y="543"/>
                    <a:pt x="1022" y="459"/>
                    <a:pt x="1022" y="313"/>
                  </a:cubicBezTo>
                </a:path>
              </a:pathLst>
            </a:custGeom>
            <a:solidFill>
              <a:schemeClr val="accent6">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036" name="Freeform 1035"/>
            <p:cNvSpPr>
              <a:spLocks noChangeArrowheads="1"/>
            </p:cNvSpPr>
            <p:nvPr/>
          </p:nvSpPr>
          <p:spPr bwMode="auto">
            <a:xfrm>
              <a:off x="2737" y="1658"/>
              <a:ext cx="236" cy="135"/>
            </a:xfrm>
            <a:custGeom>
              <a:avLst/>
              <a:gdLst>
                <a:gd name="T0" fmla="*/ 0 w 1044"/>
                <a:gd name="T1" fmla="*/ 0 h 606"/>
                <a:gd name="T2" fmla="*/ 0 w 1044"/>
                <a:gd name="T3" fmla="*/ 0 h 606"/>
                <a:gd name="T4" fmla="*/ 521 w 1044"/>
                <a:gd name="T5" fmla="*/ 271 h 606"/>
                <a:gd name="T6" fmla="*/ 1022 w 1044"/>
                <a:gd name="T7" fmla="*/ 83 h 606"/>
                <a:gd name="T8" fmla="*/ 1022 w 1044"/>
                <a:gd name="T9" fmla="*/ 376 h 606"/>
                <a:gd name="T10" fmla="*/ 542 w 1044"/>
                <a:gd name="T11" fmla="*/ 563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71"/>
                  </a:cubicBezTo>
                  <a:cubicBezTo>
                    <a:pt x="814" y="313"/>
                    <a:pt x="1022" y="229"/>
                    <a:pt x="1022" y="83"/>
                  </a:cubicBezTo>
                  <a:cubicBezTo>
                    <a:pt x="1022" y="376"/>
                    <a:pt x="1022" y="376"/>
                    <a:pt x="1022" y="376"/>
                  </a:cubicBezTo>
                  <a:cubicBezTo>
                    <a:pt x="1043" y="521"/>
                    <a:pt x="814" y="605"/>
                    <a:pt x="542" y="563"/>
                  </a:cubicBezTo>
                  <a:cubicBezTo>
                    <a:pt x="250" y="542"/>
                    <a:pt x="21" y="417"/>
                    <a:pt x="21" y="292"/>
                  </a:cubicBezTo>
                  <a:lnTo>
                    <a:pt x="0" y="0"/>
                  </a:lnTo>
                </a:path>
              </a:pathLst>
            </a:custGeom>
            <a:solidFill>
              <a:schemeClr val="accent6"/>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7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037" name="Freeform 1036"/>
            <p:cNvSpPr>
              <a:spLocks noChangeArrowheads="1"/>
            </p:cNvSpPr>
            <p:nvPr/>
          </p:nvSpPr>
          <p:spPr bwMode="auto">
            <a:xfrm>
              <a:off x="3092" y="1785"/>
              <a:ext cx="230" cy="117"/>
            </a:xfrm>
            <a:custGeom>
              <a:avLst/>
              <a:gdLst>
                <a:gd name="T0" fmla="*/ 1022 w 1023"/>
                <a:gd name="T1" fmla="*/ 313 h 522"/>
                <a:gd name="T2" fmla="*/ 1022 w 1023"/>
                <a:gd name="T3" fmla="*/ 313 h 522"/>
                <a:gd name="T4" fmla="*/ 501 w 1023"/>
                <a:gd name="T5" fmla="*/ 21 h 522"/>
                <a:gd name="T6" fmla="*/ 0 w 1023"/>
                <a:gd name="T7" fmla="*/ 208 h 522"/>
                <a:gd name="T8" fmla="*/ 521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88"/>
                    <a:pt x="772" y="42"/>
                    <a:pt x="501" y="21"/>
                  </a:cubicBezTo>
                  <a:cubicBezTo>
                    <a:pt x="208" y="0"/>
                    <a:pt x="0" y="84"/>
                    <a:pt x="0" y="208"/>
                  </a:cubicBezTo>
                  <a:cubicBezTo>
                    <a:pt x="0" y="355"/>
                    <a:pt x="250" y="480"/>
                    <a:pt x="521" y="501"/>
                  </a:cubicBezTo>
                  <a:cubicBezTo>
                    <a:pt x="813" y="521"/>
                    <a:pt x="1022" y="438"/>
                    <a:pt x="1022" y="313"/>
                  </a:cubicBezTo>
                </a:path>
              </a:pathLst>
            </a:custGeom>
            <a:solidFill>
              <a:schemeClr val="accent6">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038" name="Freeform 1037"/>
            <p:cNvSpPr>
              <a:spLocks noChangeArrowheads="1"/>
            </p:cNvSpPr>
            <p:nvPr/>
          </p:nvSpPr>
          <p:spPr bwMode="auto">
            <a:xfrm>
              <a:off x="3092" y="1834"/>
              <a:ext cx="236" cy="137"/>
            </a:xfrm>
            <a:custGeom>
              <a:avLst/>
              <a:gdLst>
                <a:gd name="T0" fmla="*/ 0 w 1044"/>
                <a:gd name="T1" fmla="*/ 0 h 607"/>
                <a:gd name="T2" fmla="*/ 0 w 1044"/>
                <a:gd name="T3" fmla="*/ 0 h 607"/>
                <a:gd name="T4" fmla="*/ 521 w 1044"/>
                <a:gd name="T5" fmla="*/ 293 h 607"/>
                <a:gd name="T6" fmla="*/ 1022 w 1044"/>
                <a:gd name="T7" fmla="*/ 105 h 607"/>
                <a:gd name="T8" fmla="*/ 1022 w 1044"/>
                <a:gd name="T9" fmla="*/ 397 h 607"/>
                <a:gd name="T10" fmla="*/ 542 w 1044"/>
                <a:gd name="T11" fmla="*/ 585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7"/>
                    <a:pt x="250" y="272"/>
                    <a:pt x="521" y="293"/>
                  </a:cubicBezTo>
                  <a:cubicBezTo>
                    <a:pt x="813" y="313"/>
                    <a:pt x="1022" y="230"/>
                    <a:pt x="1022" y="105"/>
                  </a:cubicBezTo>
                  <a:cubicBezTo>
                    <a:pt x="1022" y="397"/>
                    <a:pt x="1022" y="397"/>
                    <a:pt x="1022" y="397"/>
                  </a:cubicBezTo>
                  <a:cubicBezTo>
                    <a:pt x="1043" y="522"/>
                    <a:pt x="813" y="606"/>
                    <a:pt x="542" y="585"/>
                  </a:cubicBezTo>
                  <a:cubicBezTo>
                    <a:pt x="250" y="564"/>
                    <a:pt x="21" y="439"/>
                    <a:pt x="21" y="293"/>
                  </a:cubicBezTo>
                  <a:lnTo>
                    <a:pt x="0" y="0"/>
                  </a:lnTo>
                </a:path>
              </a:pathLst>
            </a:custGeom>
            <a:solidFill>
              <a:schemeClr val="accent6"/>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7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grpSp>
      <p:grpSp>
        <p:nvGrpSpPr>
          <p:cNvPr id="988" name="Group 204"/>
          <p:cNvGrpSpPr>
            <a:grpSpLocks/>
          </p:cNvGrpSpPr>
          <p:nvPr/>
        </p:nvGrpSpPr>
        <p:grpSpPr bwMode="auto">
          <a:xfrm>
            <a:off x="5484408" y="1846507"/>
            <a:ext cx="1214007" cy="884619"/>
            <a:chOff x="3658" y="852"/>
            <a:chExt cx="1986" cy="1447"/>
          </a:xfrm>
        </p:grpSpPr>
        <p:sp>
          <p:nvSpPr>
            <p:cNvPr id="1009" name="Freeform 1008"/>
            <p:cNvSpPr>
              <a:spLocks noChangeArrowheads="1"/>
            </p:cNvSpPr>
            <p:nvPr/>
          </p:nvSpPr>
          <p:spPr bwMode="auto">
            <a:xfrm>
              <a:off x="3658" y="1419"/>
              <a:ext cx="662" cy="880"/>
            </a:xfrm>
            <a:custGeom>
              <a:avLst/>
              <a:gdLst>
                <a:gd name="T0" fmla="*/ 2921 w 2922"/>
                <a:gd name="T1" fmla="*/ 3879 h 3880"/>
                <a:gd name="T2" fmla="*/ 0 w 2922"/>
                <a:gd name="T3" fmla="*/ 2629 h 3880"/>
                <a:gd name="T4" fmla="*/ 0 w 2922"/>
                <a:gd name="T5" fmla="*/ 0 h 3880"/>
                <a:gd name="T6" fmla="*/ 2921 w 2922"/>
                <a:gd name="T7" fmla="*/ 1251 h 3880"/>
                <a:gd name="T8" fmla="*/ 2921 w 2922"/>
                <a:gd name="T9" fmla="*/ 3879 h 3880"/>
              </a:gdLst>
              <a:ahLst/>
              <a:cxnLst>
                <a:cxn ang="0">
                  <a:pos x="T0" y="T1"/>
                </a:cxn>
                <a:cxn ang="0">
                  <a:pos x="T2" y="T3"/>
                </a:cxn>
                <a:cxn ang="0">
                  <a:pos x="T4" y="T5"/>
                </a:cxn>
                <a:cxn ang="0">
                  <a:pos x="T6" y="T7"/>
                </a:cxn>
                <a:cxn ang="0">
                  <a:pos x="T8" y="T9"/>
                </a:cxn>
              </a:cxnLst>
              <a:rect l="0" t="0" r="r" b="b"/>
              <a:pathLst>
                <a:path w="2922" h="3880">
                  <a:moveTo>
                    <a:pt x="2921" y="3879"/>
                  </a:moveTo>
                  <a:lnTo>
                    <a:pt x="0" y="2629"/>
                  </a:lnTo>
                  <a:lnTo>
                    <a:pt x="0" y="0"/>
                  </a:lnTo>
                  <a:lnTo>
                    <a:pt x="2921" y="1251"/>
                  </a:lnTo>
                  <a:lnTo>
                    <a:pt x="2921" y="3879"/>
                  </a:lnTo>
                </a:path>
              </a:pathLst>
            </a:custGeom>
            <a:gradFill flip="none" rotWithShape="1">
              <a:gsLst>
                <a:gs pos="0">
                  <a:schemeClr val="accent5">
                    <a:lumMod val="40000"/>
                    <a:lumOff val="60000"/>
                  </a:schemeClr>
                </a:gs>
                <a:gs pos="46000">
                  <a:schemeClr val="accent5">
                    <a:lumMod val="95000"/>
                    <a:lumOff val="5000"/>
                  </a:schemeClr>
                </a:gs>
                <a:gs pos="100000">
                  <a:schemeClr val="accent5">
                    <a:lumMod val="60000"/>
                  </a:schemeClr>
                </a:gs>
              </a:gsLst>
              <a:path path="circle">
                <a:fillToRect l="50000" t="130000" r="50000" b="-3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010" name="Freeform 1009"/>
            <p:cNvSpPr>
              <a:spLocks noChangeArrowheads="1"/>
            </p:cNvSpPr>
            <p:nvPr/>
          </p:nvSpPr>
          <p:spPr bwMode="auto">
            <a:xfrm>
              <a:off x="4320" y="1133"/>
              <a:ext cx="1324" cy="1166"/>
            </a:xfrm>
            <a:custGeom>
              <a:avLst/>
              <a:gdLst>
                <a:gd name="T0" fmla="*/ 2920 w 5842"/>
                <a:gd name="T1" fmla="*/ 1272 h 5152"/>
                <a:gd name="T2" fmla="*/ 0 w 5842"/>
                <a:gd name="T3" fmla="*/ 2523 h 5152"/>
                <a:gd name="T4" fmla="*/ 0 w 5842"/>
                <a:gd name="T5" fmla="*/ 5151 h 5152"/>
                <a:gd name="T6" fmla="*/ 2920 w 5842"/>
                <a:gd name="T7" fmla="*/ 3901 h 5152"/>
                <a:gd name="T8" fmla="*/ 5841 w 5842"/>
                <a:gd name="T9" fmla="*/ 2649 h 5152"/>
                <a:gd name="T10" fmla="*/ 5841 w 5842"/>
                <a:gd name="T11" fmla="*/ 0 h 5152"/>
                <a:gd name="T12" fmla="*/ 2920 w 5842"/>
                <a:gd name="T13" fmla="*/ 1272 h 5152"/>
              </a:gdLst>
              <a:ahLst/>
              <a:cxnLst>
                <a:cxn ang="0">
                  <a:pos x="T0" y="T1"/>
                </a:cxn>
                <a:cxn ang="0">
                  <a:pos x="T2" y="T3"/>
                </a:cxn>
                <a:cxn ang="0">
                  <a:pos x="T4" y="T5"/>
                </a:cxn>
                <a:cxn ang="0">
                  <a:pos x="T6" y="T7"/>
                </a:cxn>
                <a:cxn ang="0">
                  <a:pos x="T8" y="T9"/>
                </a:cxn>
                <a:cxn ang="0">
                  <a:pos x="T10" y="T11"/>
                </a:cxn>
                <a:cxn ang="0">
                  <a:pos x="T12" y="T13"/>
                </a:cxn>
              </a:cxnLst>
              <a:rect l="0" t="0" r="r" b="b"/>
              <a:pathLst>
                <a:path w="5842" h="5152">
                  <a:moveTo>
                    <a:pt x="2920" y="1272"/>
                  </a:moveTo>
                  <a:lnTo>
                    <a:pt x="0" y="2523"/>
                  </a:lnTo>
                  <a:lnTo>
                    <a:pt x="0" y="5151"/>
                  </a:lnTo>
                  <a:lnTo>
                    <a:pt x="2920" y="3901"/>
                  </a:lnTo>
                  <a:lnTo>
                    <a:pt x="5841" y="2649"/>
                  </a:lnTo>
                  <a:lnTo>
                    <a:pt x="5841" y="0"/>
                  </a:lnTo>
                  <a:lnTo>
                    <a:pt x="2920" y="1272"/>
                  </a:lnTo>
                </a:path>
              </a:pathLst>
            </a:custGeom>
            <a:gradFill flip="none" rotWithShape="1">
              <a:gsLst>
                <a:gs pos="0">
                  <a:schemeClr val="accent5">
                    <a:lumMod val="89000"/>
                  </a:schemeClr>
                </a:gs>
                <a:gs pos="23000">
                  <a:schemeClr val="accent5">
                    <a:lumMod val="89000"/>
                  </a:schemeClr>
                </a:gs>
                <a:gs pos="69000">
                  <a:schemeClr val="accent5">
                    <a:lumMod val="75000"/>
                  </a:schemeClr>
                </a:gs>
                <a:gs pos="97000">
                  <a:schemeClr val="accent5">
                    <a:lumMod val="70000"/>
                  </a:schemeClr>
                </a:gs>
              </a:gsLst>
              <a:path path="circle">
                <a:fillToRect l="50000" t="50000" r="50000" b="5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011" name="Freeform 1010"/>
            <p:cNvSpPr>
              <a:spLocks noChangeArrowheads="1"/>
            </p:cNvSpPr>
            <p:nvPr/>
          </p:nvSpPr>
          <p:spPr bwMode="auto">
            <a:xfrm>
              <a:off x="3658" y="852"/>
              <a:ext cx="1986" cy="856"/>
            </a:xfrm>
            <a:custGeom>
              <a:avLst/>
              <a:gdLst>
                <a:gd name="T0" fmla="*/ 5841 w 8763"/>
                <a:gd name="T1" fmla="*/ 0 h 3776"/>
                <a:gd name="T2" fmla="*/ 2921 w 8763"/>
                <a:gd name="T3" fmla="*/ 1252 h 3776"/>
                <a:gd name="T4" fmla="*/ 0 w 8763"/>
                <a:gd name="T5" fmla="*/ 2524 h 3776"/>
                <a:gd name="T6" fmla="*/ 2921 w 8763"/>
                <a:gd name="T7" fmla="*/ 3775 h 3776"/>
                <a:gd name="T8" fmla="*/ 5841 w 8763"/>
                <a:gd name="T9" fmla="*/ 2524 h 3776"/>
                <a:gd name="T10" fmla="*/ 8762 w 8763"/>
                <a:gd name="T11" fmla="*/ 1252 h 3776"/>
                <a:gd name="T12" fmla="*/ 5841 w 8763"/>
                <a:gd name="T13" fmla="*/ 0 h 3776"/>
              </a:gdLst>
              <a:ahLst/>
              <a:cxnLst>
                <a:cxn ang="0">
                  <a:pos x="T0" y="T1"/>
                </a:cxn>
                <a:cxn ang="0">
                  <a:pos x="T2" y="T3"/>
                </a:cxn>
                <a:cxn ang="0">
                  <a:pos x="T4" y="T5"/>
                </a:cxn>
                <a:cxn ang="0">
                  <a:pos x="T6" y="T7"/>
                </a:cxn>
                <a:cxn ang="0">
                  <a:pos x="T8" y="T9"/>
                </a:cxn>
                <a:cxn ang="0">
                  <a:pos x="T10" y="T11"/>
                </a:cxn>
                <a:cxn ang="0">
                  <a:pos x="T12" y="T13"/>
                </a:cxn>
              </a:cxnLst>
              <a:rect l="0" t="0" r="r" b="b"/>
              <a:pathLst>
                <a:path w="8763" h="3776">
                  <a:moveTo>
                    <a:pt x="5841" y="0"/>
                  </a:moveTo>
                  <a:lnTo>
                    <a:pt x="2921" y="1252"/>
                  </a:lnTo>
                  <a:lnTo>
                    <a:pt x="0" y="2524"/>
                  </a:lnTo>
                  <a:lnTo>
                    <a:pt x="2921" y="3775"/>
                  </a:lnTo>
                  <a:lnTo>
                    <a:pt x="5841" y="2524"/>
                  </a:lnTo>
                  <a:lnTo>
                    <a:pt x="8762" y="1252"/>
                  </a:lnTo>
                  <a:lnTo>
                    <a:pt x="5841" y="0"/>
                  </a:lnTo>
                </a:path>
              </a:pathLst>
            </a:custGeom>
            <a:gradFill flip="none" rotWithShape="1">
              <a:gsLst>
                <a:gs pos="0">
                  <a:schemeClr val="accent5">
                    <a:lumMod val="0"/>
                    <a:lumOff val="100000"/>
                  </a:schemeClr>
                </a:gs>
                <a:gs pos="35000">
                  <a:schemeClr val="accent5">
                    <a:lumMod val="0"/>
                    <a:lumOff val="100000"/>
                  </a:schemeClr>
                </a:gs>
                <a:gs pos="100000">
                  <a:schemeClr val="accent5">
                    <a:lumMod val="100000"/>
                  </a:schemeClr>
                </a:gs>
              </a:gsLst>
              <a:path path="circle">
                <a:fillToRect l="50000" t="-80000" r="50000" b="18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012" name="Freeform 1011"/>
            <p:cNvSpPr>
              <a:spLocks noChangeArrowheads="1"/>
            </p:cNvSpPr>
            <p:nvPr/>
          </p:nvSpPr>
          <p:spPr bwMode="auto">
            <a:xfrm>
              <a:off x="3872" y="1246"/>
              <a:ext cx="234" cy="121"/>
            </a:xfrm>
            <a:custGeom>
              <a:avLst/>
              <a:gdLst>
                <a:gd name="T0" fmla="*/ 1022 w 1044"/>
                <a:gd name="T1" fmla="*/ 333 h 543"/>
                <a:gd name="T2" fmla="*/ 1022 w 1044"/>
                <a:gd name="T3" fmla="*/ 333 h 543"/>
                <a:gd name="T4" fmla="*/ 500 w 1044"/>
                <a:gd name="T5" fmla="*/ 41 h 543"/>
                <a:gd name="T6" fmla="*/ 20 w 1044"/>
                <a:gd name="T7" fmla="*/ 229 h 543"/>
                <a:gd name="T8" fmla="*/ 542 w 1044"/>
                <a:gd name="T9" fmla="*/ 521 h 543"/>
                <a:gd name="T10" fmla="*/ 1022 w 1044"/>
                <a:gd name="T11" fmla="*/ 333 h 543"/>
              </a:gdLst>
              <a:ahLst/>
              <a:cxnLst>
                <a:cxn ang="0">
                  <a:pos x="T0" y="T1"/>
                </a:cxn>
                <a:cxn ang="0">
                  <a:pos x="T2" y="T3"/>
                </a:cxn>
                <a:cxn ang="0">
                  <a:pos x="T4" y="T5"/>
                </a:cxn>
                <a:cxn ang="0">
                  <a:pos x="T6" y="T7"/>
                </a:cxn>
                <a:cxn ang="0">
                  <a:pos x="T8" y="T9"/>
                </a:cxn>
                <a:cxn ang="0">
                  <a:pos x="T10" y="T11"/>
                </a:cxn>
              </a:cxnLst>
              <a:rect l="0" t="0" r="r" b="b"/>
              <a:pathLst>
                <a:path w="1044" h="543">
                  <a:moveTo>
                    <a:pt x="1022" y="333"/>
                  </a:moveTo>
                  <a:lnTo>
                    <a:pt x="1022" y="333"/>
                  </a:lnTo>
                  <a:cubicBezTo>
                    <a:pt x="1022" y="187"/>
                    <a:pt x="793" y="62"/>
                    <a:pt x="500" y="41"/>
                  </a:cubicBezTo>
                  <a:cubicBezTo>
                    <a:pt x="229" y="0"/>
                    <a:pt x="0" y="104"/>
                    <a:pt x="20" y="229"/>
                  </a:cubicBezTo>
                  <a:cubicBezTo>
                    <a:pt x="20" y="354"/>
                    <a:pt x="250" y="479"/>
                    <a:pt x="542" y="521"/>
                  </a:cubicBezTo>
                  <a:cubicBezTo>
                    <a:pt x="813" y="542"/>
                    <a:pt x="1043" y="458"/>
                    <a:pt x="1022" y="33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013" name="Freeform 1012"/>
            <p:cNvSpPr>
              <a:spLocks noChangeArrowheads="1"/>
            </p:cNvSpPr>
            <p:nvPr/>
          </p:nvSpPr>
          <p:spPr bwMode="auto">
            <a:xfrm>
              <a:off x="3876" y="1298"/>
              <a:ext cx="230" cy="135"/>
            </a:xfrm>
            <a:custGeom>
              <a:avLst/>
              <a:gdLst>
                <a:gd name="T0" fmla="*/ 0 w 1024"/>
                <a:gd name="T1" fmla="*/ 0 h 606"/>
                <a:gd name="T2" fmla="*/ 0 w 1024"/>
                <a:gd name="T3" fmla="*/ 0 h 606"/>
                <a:gd name="T4" fmla="*/ 522 w 1024"/>
                <a:gd name="T5" fmla="*/ 292 h 606"/>
                <a:gd name="T6" fmla="*/ 1002 w 1024"/>
                <a:gd name="T7" fmla="*/ 104 h 606"/>
                <a:gd name="T8" fmla="*/ 1023 w 1024"/>
                <a:gd name="T9" fmla="*/ 396 h 606"/>
                <a:gd name="T10" fmla="*/ 522 w 1024"/>
                <a:gd name="T11" fmla="*/ 584 h 606"/>
                <a:gd name="T12" fmla="*/ 0 w 1024"/>
                <a:gd name="T13" fmla="*/ 292 h 606"/>
                <a:gd name="T14" fmla="*/ 0 w 102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4" h="606">
                  <a:moveTo>
                    <a:pt x="0" y="0"/>
                  </a:moveTo>
                  <a:lnTo>
                    <a:pt x="0" y="0"/>
                  </a:lnTo>
                  <a:cubicBezTo>
                    <a:pt x="0" y="125"/>
                    <a:pt x="230" y="250"/>
                    <a:pt x="522" y="292"/>
                  </a:cubicBezTo>
                  <a:cubicBezTo>
                    <a:pt x="793" y="313"/>
                    <a:pt x="1023" y="229"/>
                    <a:pt x="1002" y="104"/>
                  </a:cubicBezTo>
                  <a:cubicBezTo>
                    <a:pt x="1023" y="396"/>
                    <a:pt x="1023" y="396"/>
                    <a:pt x="1023" y="396"/>
                  </a:cubicBezTo>
                  <a:cubicBezTo>
                    <a:pt x="1023" y="521"/>
                    <a:pt x="814" y="605"/>
                    <a:pt x="522" y="584"/>
                  </a:cubicBezTo>
                  <a:cubicBezTo>
                    <a:pt x="251" y="563"/>
                    <a:pt x="22" y="417"/>
                    <a:pt x="0"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7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014" name="Freeform 1013"/>
            <p:cNvSpPr>
              <a:spLocks noChangeArrowheads="1"/>
            </p:cNvSpPr>
            <p:nvPr/>
          </p:nvSpPr>
          <p:spPr bwMode="auto">
            <a:xfrm>
              <a:off x="4225" y="1423"/>
              <a:ext cx="236" cy="123"/>
            </a:xfrm>
            <a:custGeom>
              <a:avLst/>
              <a:gdLst>
                <a:gd name="T0" fmla="*/ 1022 w 1044"/>
                <a:gd name="T1" fmla="*/ 313 h 544"/>
                <a:gd name="T2" fmla="*/ 1022 w 1044"/>
                <a:gd name="T3" fmla="*/ 313 h 544"/>
                <a:gd name="T4" fmla="*/ 501 w 1044"/>
                <a:gd name="T5" fmla="*/ 21 h 544"/>
                <a:gd name="T6" fmla="*/ 21 w 1044"/>
                <a:gd name="T7" fmla="*/ 230 h 544"/>
                <a:gd name="T8" fmla="*/ 542 w 1044"/>
                <a:gd name="T9" fmla="*/ 522 h 544"/>
                <a:gd name="T10" fmla="*/ 1022 w 1044"/>
                <a:gd name="T11" fmla="*/ 313 h 544"/>
              </a:gdLst>
              <a:ahLst/>
              <a:cxnLst>
                <a:cxn ang="0">
                  <a:pos x="T0" y="T1"/>
                </a:cxn>
                <a:cxn ang="0">
                  <a:pos x="T2" y="T3"/>
                </a:cxn>
                <a:cxn ang="0">
                  <a:pos x="T4" y="T5"/>
                </a:cxn>
                <a:cxn ang="0">
                  <a:pos x="T6" y="T7"/>
                </a:cxn>
                <a:cxn ang="0">
                  <a:pos x="T8" y="T9"/>
                </a:cxn>
                <a:cxn ang="0">
                  <a:pos x="T10" y="T11"/>
                </a:cxn>
              </a:cxnLst>
              <a:rect l="0" t="0" r="r" b="b"/>
              <a:pathLst>
                <a:path w="1044" h="544">
                  <a:moveTo>
                    <a:pt x="1022" y="313"/>
                  </a:moveTo>
                  <a:lnTo>
                    <a:pt x="1022" y="313"/>
                  </a:lnTo>
                  <a:cubicBezTo>
                    <a:pt x="1022" y="188"/>
                    <a:pt x="793" y="63"/>
                    <a:pt x="501" y="21"/>
                  </a:cubicBezTo>
                  <a:cubicBezTo>
                    <a:pt x="230" y="0"/>
                    <a:pt x="0" y="83"/>
                    <a:pt x="21" y="230"/>
                  </a:cubicBezTo>
                  <a:cubicBezTo>
                    <a:pt x="21" y="355"/>
                    <a:pt x="251" y="480"/>
                    <a:pt x="542" y="522"/>
                  </a:cubicBezTo>
                  <a:cubicBezTo>
                    <a:pt x="814" y="543"/>
                    <a:pt x="1043" y="459"/>
                    <a:pt x="1022"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015" name="Freeform 1014"/>
            <p:cNvSpPr>
              <a:spLocks noChangeArrowheads="1"/>
            </p:cNvSpPr>
            <p:nvPr/>
          </p:nvSpPr>
          <p:spPr bwMode="auto">
            <a:xfrm>
              <a:off x="4229" y="1478"/>
              <a:ext cx="232" cy="135"/>
            </a:xfrm>
            <a:custGeom>
              <a:avLst/>
              <a:gdLst>
                <a:gd name="T0" fmla="*/ 0 w 1023"/>
                <a:gd name="T1" fmla="*/ 0 h 605"/>
                <a:gd name="T2" fmla="*/ 0 w 1023"/>
                <a:gd name="T3" fmla="*/ 0 h 605"/>
                <a:gd name="T4" fmla="*/ 521 w 1023"/>
                <a:gd name="T5" fmla="*/ 292 h 605"/>
                <a:gd name="T6" fmla="*/ 1001 w 1023"/>
                <a:gd name="T7" fmla="*/ 83 h 605"/>
                <a:gd name="T8" fmla="*/ 1022 w 1023"/>
                <a:gd name="T9" fmla="*/ 375 h 605"/>
                <a:gd name="T10" fmla="*/ 521 w 1023"/>
                <a:gd name="T11" fmla="*/ 584 h 605"/>
                <a:gd name="T12" fmla="*/ 0 w 1023"/>
                <a:gd name="T13" fmla="*/ 292 h 605"/>
                <a:gd name="T14" fmla="*/ 0 w 1023"/>
                <a:gd name="T15" fmla="*/ 0 h 6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3" h="605">
                  <a:moveTo>
                    <a:pt x="0" y="0"/>
                  </a:moveTo>
                  <a:lnTo>
                    <a:pt x="0" y="0"/>
                  </a:lnTo>
                  <a:cubicBezTo>
                    <a:pt x="0" y="125"/>
                    <a:pt x="230" y="250"/>
                    <a:pt x="521" y="292"/>
                  </a:cubicBezTo>
                  <a:cubicBezTo>
                    <a:pt x="793" y="313"/>
                    <a:pt x="1022" y="229"/>
                    <a:pt x="1001" y="83"/>
                  </a:cubicBezTo>
                  <a:cubicBezTo>
                    <a:pt x="1022" y="375"/>
                    <a:pt x="1022" y="375"/>
                    <a:pt x="1022" y="375"/>
                  </a:cubicBezTo>
                  <a:cubicBezTo>
                    <a:pt x="1022" y="521"/>
                    <a:pt x="814" y="604"/>
                    <a:pt x="521" y="584"/>
                  </a:cubicBezTo>
                  <a:cubicBezTo>
                    <a:pt x="250" y="542"/>
                    <a:pt x="21" y="417"/>
                    <a:pt x="0"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7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016" name="Freeform 1015"/>
            <p:cNvSpPr>
              <a:spLocks noChangeArrowheads="1"/>
            </p:cNvSpPr>
            <p:nvPr/>
          </p:nvSpPr>
          <p:spPr bwMode="auto">
            <a:xfrm>
              <a:off x="4183" y="1122"/>
              <a:ext cx="232" cy="121"/>
            </a:xfrm>
            <a:custGeom>
              <a:avLst/>
              <a:gdLst>
                <a:gd name="T0" fmla="*/ 1022 w 1023"/>
                <a:gd name="T1" fmla="*/ 313 h 544"/>
                <a:gd name="T2" fmla="*/ 1022 w 1023"/>
                <a:gd name="T3" fmla="*/ 313 h 544"/>
                <a:gd name="T4" fmla="*/ 501 w 1023"/>
                <a:gd name="T5" fmla="*/ 21 h 544"/>
                <a:gd name="T6" fmla="*/ 0 w 1023"/>
                <a:gd name="T7" fmla="*/ 229 h 544"/>
                <a:gd name="T8" fmla="*/ 521 w 1023"/>
                <a:gd name="T9" fmla="*/ 500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1"/>
                  </a:cubicBezTo>
                  <a:cubicBezTo>
                    <a:pt x="208" y="0"/>
                    <a:pt x="0" y="83"/>
                    <a:pt x="0" y="229"/>
                  </a:cubicBezTo>
                  <a:cubicBezTo>
                    <a:pt x="0" y="355"/>
                    <a:pt x="250" y="480"/>
                    <a:pt x="521" y="500"/>
                  </a:cubicBezTo>
                  <a:cubicBezTo>
                    <a:pt x="813" y="543"/>
                    <a:pt x="1022" y="459"/>
                    <a:pt x="1022"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017" name="Freeform 1016"/>
            <p:cNvSpPr>
              <a:spLocks noChangeArrowheads="1"/>
            </p:cNvSpPr>
            <p:nvPr/>
          </p:nvSpPr>
          <p:spPr bwMode="auto">
            <a:xfrm>
              <a:off x="4183" y="1175"/>
              <a:ext cx="236" cy="135"/>
            </a:xfrm>
            <a:custGeom>
              <a:avLst/>
              <a:gdLst>
                <a:gd name="T0" fmla="*/ 0 w 1044"/>
                <a:gd name="T1" fmla="*/ 0 h 606"/>
                <a:gd name="T2" fmla="*/ 0 w 1044"/>
                <a:gd name="T3" fmla="*/ 0 h 606"/>
                <a:gd name="T4" fmla="*/ 521 w 1044"/>
                <a:gd name="T5" fmla="*/ 271 h 606"/>
                <a:gd name="T6" fmla="*/ 1022 w 1044"/>
                <a:gd name="T7" fmla="*/ 84 h 606"/>
                <a:gd name="T8" fmla="*/ 1022 w 1044"/>
                <a:gd name="T9" fmla="*/ 376 h 606"/>
                <a:gd name="T10" fmla="*/ 542 w 1044"/>
                <a:gd name="T11" fmla="*/ 564 h 606"/>
                <a:gd name="T12" fmla="*/ 21 w 1044"/>
                <a:gd name="T13" fmla="*/ 293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0" y="126"/>
                    <a:pt x="250" y="251"/>
                    <a:pt x="521" y="271"/>
                  </a:cubicBezTo>
                  <a:cubicBezTo>
                    <a:pt x="813" y="314"/>
                    <a:pt x="1022" y="230"/>
                    <a:pt x="1022" y="84"/>
                  </a:cubicBezTo>
                  <a:cubicBezTo>
                    <a:pt x="1022" y="376"/>
                    <a:pt x="1022" y="376"/>
                    <a:pt x="1022" y="376"/>
                  </a:cubicBezTo>
                  <a:cubicBezTo>
                    <a:pt x="1043" y="522"/>
                    <a:pt x="813" y="605"/>
                    <a:pt x="542" y="564"/>
                  </a:cubicBezTo>
                  <a:cubicBezTo>
                    <a:pt x="250" y="543"/>
                    <a:pt x="21" y="418"/>
                    <a:pt x="21" y="293"/>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7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018" name="Freeform 1017"/>
            <p:cNvSpPr>
              <a:spLocks noChangeArrowheads="1"/>
            </p:cNvSpPr>
            <p:nvPr/>
          </p:nvSpPr>
          <p:spPr bwMode="auto">
            <a:xfrm>
              <a:off x="4534" y="1300"/>
              <a:ext cx="234" cy="117"/>
            </a:xfrm>
            <a:custGeom>
              <a:avLst/>
              <a:gdLst>
                <a:gd name="T0" fmla="*/ 1044 w 1045"/>
                <a:gd name="T1" fmla="*/ 313 h 522"/>
                <a:gd name="T2" fmla="*/ 1044 w 1045"/>
                <a:gd name="T3" fmla="*/ 313 h 522"/>
                <a:gd name="T4" fmla="*/ 501 w 1045"/>
                <a:gd name="T5" fmla="*/ 21 h 522"/>
                <a:gd name="T6" fmla="*/ 21 w 1045"/>
                <a:gd name="T7" fmla="*/ 208 h 522"/>
                <a:gd name="T8" fmla="*/ 543 w 1045"/>
                <a:gd name="T9" fmla="*/ 500 h 522"/>
                <a:gd name="T10" fmla="*/ 1044 w 1045"/>
                <a:gd name="T11" fmla="*/ 313 h 522"/>
              </a:gdLst>
              <a:ahLst/>
              <a:cxnLst>
                <a:cxn ang="0">
                  <a:pos x="T0" y="T1"/>
                </a:cxn>
                <a:cxn ang="0">
                  <a:pos x="T2" y="T3"/>
                </a:cxn>
                <a:cxn ang="0">
                  <a:pos x="T4" y="T5"/>
                </a:cxn>
                <a:cxn ang="0">
                  <a:pos x="T6" y="T7"/>
                </a:cxn>
                <a:cxn ang="0">
                  <a:pos x="T8" y="T9"/>
                </a:cxn>
                <a:cxn ang="0">
                  <a:pos x="T10" y="T11"/>
                </a:cxn>
              </a:cxnLst>
              <a:rect l="0" t="0" r="r" b="b"/>
              <a:pathLst>
                <a:path w="1045" h="522">
                  <a:moveTo>
                    <a:pt x="1044" y="313"/>
                  </a:moveTo>
                  <a:lnTo>
                    <a:pt x="1044" y="313"/>
                  </a:lnTo>
                  <a:cubicBezTo>
                    <a:pt x="1022" y="187"/>
                    <a:pt x="793" y="41"/>
                    <a:pt x="501" y="21"/>
                  </a:cubicBezTo>
                  <a:cubicBezTo>
                    <a:pt x="230" y="0"/>
                    <a:pt x="0" y="83"/>
                    <a:pt x="21" y="208"/>
                  </a:cubicBezTo>
                  <a:cubicBezTo>
                    <a:pt x="21" y="354"/>
                    <a:pt x="271" y="480"/>
                    <a:pt x="543" y="500"/>
                  </a:cubicBezTo>
                  <a:cubicBezTo>
                    <a:pt x="814" y="521"/>
                    <a:pt x="1044" y="438"/>
                    <a:pt x="1044"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019" name="Freeform 1018"/>
            <p:cNvSpPr>
              <a:spLocks noChangeArrowheads="1"/>
            </p:cNvSpPr>
            <p:nvPr/>
          </p:nvSpPr>
          <p:spPr bwMode="auto">
            <a:xfrm>
              <a:off x="4538" y="1348"/>
              <a:ext cx="236" cy="137"/>
            </a:xfrm>
            <a:custGeom>
              <a:avLst/>
              <a:gdLst>
                <a:gd name="T0" fmla="*/ 0 w 1044"/>
                <a:gd name="T1" fmla="*/ 0 h 607"/>
                <a:gd name="T2" fmla="*/ 0 w 1044"/>
                <a:gd name="T3" fmla="*/ 0 h 607"/>
                <a:gd name="T4" fmla="*/ 522 w 1044"/>
                <a:gd name="T5" fmla="*/ 292 h 607"/>
                <a:gd name="T6" fmla="*/ 1023 w 1044"/>
                <a:gd name="T7" fmla="*/ 105 h 607"/>
                <a:gd name="T8" fmla="*/ 1023 w 1044"/>
                <a:gd name="T9" fmla="*/ 397 h 607"/>
                <a:gd name="T10" fmla="*/ 543 w 1044"/>
                <a:gd name="T11" fmla="*/ 584 h 607"/>
                <a:gd name="T12" fmla="*/ 0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6"/>
                    <a:pt x="250" y="272"/>
                    <a:pt x="522" y="292"/>
                  </a:cubicBezTo>
                  <a:cubicBezTo>
                    <a:pt x="793" y="313"/>
                    <a:pt x="1023" y="230"/>
                    <a:pt x="1023" y="105"/>
                  </a:cubicBezTo>
                  <a:cubicBezTo>
                    <a:pt x="1023" y="397"/>
                    <a:pt x="1023" y="397"/>
                    <a:pt x="1023" y="397"/>
                  </a:cubicBezTo>
                  <a:cubicBezTo>
                    <a:pt x="1043" y="522"/>
                    <a:pt x="814" y="606"/>
                    <a:pt x="543" y="584"/>
                  </a:cubicBezTo>
                  <a:cubicBezTo>
                    <a:pt x="250" y="564"/>
                    <a:pt x="21" y="439"/>
                    <a:pt x="0"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7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020" name="Freeform 1019"/>
            <p:cNvSpPr>
              <a:spLocks noChangeArrowheads="1"/>
            </p:cNvSpPr>
            <p:nvPr/>
          </p:nvSpPr>
          <p:spPr bwMode="auto">
            <a:xfrm>
              <a:off x="4500" y="999"/>
              <a:ext cx="236" cy="117"/>
            </a:xfrm>
            <a:custGeom>
              <a:avLst/>
              <a:gdLst>
                <a:gd name="T0" fmla="*/ 1023 w 1044"/>
                <a:gd name="T1" fmla="*/ 313 h 522"/>
                <a:gd name="T2" fmla="*/ 1023 w 1044"/>
                <a:gd name="T3" fmla="*/ 313 h 522"/>
                <a:gd name="T4" fmla="*/ 501 w 1044"/>
                <a:gd name="T5" fmla="*/ 21 h 522"/>
                <a:gd name="T6" fmla="*/ 0 w 1044"/>
                <a:gd name="T7" fmla="*/ 208 h 522"/>
                <a:gd name="T8" fmla="*/ 543 w 1044"/>
                <a:gd name="T9" fmla="*/ 500 h 522"/>
                <a:gd name="T10" fmla="*/ 1023 w 1044"/>
                <a:gd name="T11" fmla="*/ 313 h 522"/>
              </a:gdLst>
              <a:ahLst/>
              <a:cxnLst>
                <a:cxn ang="0">
                  <a:pos x="T0" y="T1"/>
                </a:cxn>
                <a:cxn ang="0">
                  <a:pos x="T2" y="T3"/>
                </a:cxn>
                <a:cxn ang="0">
                  <a:pos x="T4" y="T5"/>
                </a:cxn>
                <a:cxn ang="0">
                  <a:pos x="T6" y="T7"/>
                </a:cxn>
                <a:cxn ang="0">
                  <a:pos x="T8" y="T9"/>
                </a:cxn>
                <a:cxn ang="0">
                  <a:pos x="T10" y="T11"/>
                </a:cxn>
              </a:cxnLst>
              <a:rect l="0" t="0" r="r" b="b"/>
              <a:pathLst>
                <a:path w="1044" h="522">
                  <a:moveTo>
                    <a:pt x="1023" y="313"/>
                  </a:moveTo>
                  <a:lnTo>
                    <a:pt x="1023" y="313"/>
                  </a:lnTo>
                  <a:cubicBezTo>
                    <a:pt x="1023" y="167"/>
                    <a:pt x="772" y="41"/>
                    <a:pt x="501" y="21"/>
                  </a:cubicBezTo>
                  <a:cubicBezTo>
                    <a:pt x="230" y="0"/>
                    <a:pt x="0" y="83"/>
                    <a:pt x="0" y="208"/>
                  </a:cubicBezTo>
                  <a:cubicBezTo>
                    <a:pt x="21" y="354"/>
                    <a:pt x="250" y="480"/>
                    <a:pt x="543" y="500"/>
                  </a:cubicBezTo>
                  <a:cubicBezTo>
                    <a:pt x="814" y="521"/>
                    <a:pt x="1043" y="438"/>
                    <a:pt x="1023"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021" name="Freeform 1020"/>
            <p:cNvSpPr>
              <a:spLocks noChangeArrowheads="1"/>
            </p:cNvSpPr>
            <p:nvPr/>
          </p:nvSpPr>
          <p:spPr bwMode="auto">
            <a:xfrm>
              <a:off x="4500" y="1046"/>
              <a:ext cx="236" cy="137"/>
            </a:xfrm>
            <a:custGeom>
              <a:avLst/>
              <a:gdLst>
                <a:gd name="T0" fmla="*/ 0 w 1044"/>
                <a:gd name="T1" fmla="*/ 0 h 607"/>
                <a:gd name="T2" fmla="*/ 0 w 1044"/>
                <a:gd name="T3" fmla="*/ 0 h 607"/>
                <a:gd name="T4" fmla="*/ 543 w 1044"/>
                <a:gd name="T5" fmla="*/ 292 h 607"/>
                <a:gd name="T6" fmla="*/ 1023 w 1044"/>
                <a:gd name="T7" fmla="*/ 105 h 607"/>
                <a:gd name="T8" fmla="*/ 1043 w 1044"/>
                <a:gd name="T9" fmla="*/ 397 h 607"/>
                <a:gd name="T10" fmla="*/ 543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0" y="272"/>
                    <a:pt x="543" y="292"/>
                  </a:cubicBezTo>
                  <a:cubicBezTo>
                    <a:pt x="814" y="313"/>
                    <a:pt x="1043" y="230"/>
                    <a:pt x="1023" y="105"/>
                  </a:cubicBezTo>
                  <a:cubicBezTo>
                    <a:pt x="1043" y="397"/>
                    <a:pt x="1043" y="397"/>
                    <a:pt x="1043" y="397"/>
                  </a:cubicBezTo>
                  <a:cubicBezTo>
                    <a:pt x="1043" y="522"/>
                    <a:pt x="835" y="606"/>
                    <a:pt x="543" y="584"/>
                  </a:cubicBezTo>
                  <a:cubicBezTo>
                    <a:pt x="272" y="563"/>
                    <a:pt x="21" y="439"/>
                    <a:pt x="21"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7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022" name="Freeform 1021"/>
            <p:cNvSpPr>
              <a:spLocks noChangeArrowheads="1"/>
            </p:cNvSpPr>
            <p:nvPr/>
          </p:nvSpPr>
          <p:spPr bwMode="auto">
            <a:xfrm>
              <a:off x="4855" y="1175"/>
              <a:ext cx="232" cy="121"/>
            </a:xfrm>
            <a:custGeom>
              <a:avLst/>
              <a:gdLst>
                <a:gd name="T0" fmla="*/ 1022 w 1023"/>
                <a:gd name="T1" fmla="*/ 314 h 544"/>
                <a:gd name="T2" fmla="*/ 1022 w 1023"/>
                <a:gd name="T3" fmla="*/ 314 h 544"/>
                <a:gd name="T4" fmla="*/ 501 w 1023"/>
                <a:gd name="T5" fmla="*/ 43 h 544"/>
                <a:gd name="T6" fmla="*/ 0 w 1023"/>
                <a:gd name="T7" fmla="*/ 230 h 544"/>
                <a:gd name="T8" fmla="*/ 521 w 1023"/>
                <a:gd name="T9" fmla="*/ 522 h 544"/>
                <a:gd name="T10" fmla="*/ 1022 w 1023"/>
                <a:gd name="T11" fmla="*/ 314 h 544"/>
              </a:gdLst>
              <a:ahLst/>
              <a:cxnLst>
                <a:cxn ang="0">
                  <a:pos x="T0" y="T1"/>
                </a:cxn>
                <a:cxn ang="0">
                  <a:pos x="T2" y="T3"/>
                </a:cxn>
                <a:cxn ang="0">
                  <a:pos x="T4" y="T5"/>
                </a:cxn>
                <a:cxn ang="0">
                  <a:pos x="T6" y="T7"/>
                </a:cxn>
                <a:cxn ang="0">
                  <a:pos x="T8" y="T9"/>
                </a:cxn>
                <a:cxn ang="0">
                  <a:pos x="T10" y="T11"/>
                </a:cxn>
              </a:cxnLst>
              <a:rect l="0" t="0" r="r" b="b"/>
              <a:pathLst>
                <a:path w="1023" h="544">
                  <a:moveTo>
                    <a:pt x="1022" y="314"/>
                  </a:moveTo>
                  <a:lnTo>
                    <a:pt x="1022" y="314"/>
                  </a:lnTo>
                  <a:cubicBezTo>
                    <a:pt x="1022" y="188"/>
                    <a:pt x="772" y="63"/>
                    <a:pt x="501" y="43"/>
                  </a:cubicBezTo>
                  <a:cubicBezTo>
                    <a:pt x="209" y="0"/>
                    <a:pt x="0" y="84"/>
                    <a:pt x="0" y="230"/>
                  </a:cubicBezTo>
                  <a:cubicBezTo>
                    <a:pt x="21" y="355"/>
                    <a:pt x="250" y="480"/>
                    <a:pt x="521" y="522"/>
                  </a:cubicBezTo>
                  <a:cubicBezTo>
                    <a:pt x="814" y="543"/>
                    <a:pt x="1022" y="460"/>
                    <a:pt x="1022" y="314"/>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023" name="Freeform 1022"/>
            <p:cNvSpPr>
              <a:spLocks noChangeArrowheads="1"/>
            </p:cNvSpPr>
            <p:nvPr/>
          </p:nvSpPr>
          <p:spPr bwMode="auto">
            <a:xfrm>
              <a:off x="4855" y="1225"/>
              <a:ext cx="236" cy="137"/>
            </a:xfrm>
            <a:custGeom>
              <a:avLst/>
              <a:gdLst>
                <a:gd name="T0" fmla="*/ 0 w 1044"/>
                <a:gd name="T1" fmla="*/ 0 h 606"/>
                <a:gd name="T2" fmla="*/ 0 w 1044"/>
                <a:gd name="T3" fmla="*/ 0 h 606"/>
                <a:gd name="T4" fmla="*/ 521 w 1044"/>
                <a:gd name="T5" fmla="*/ 292 h 606"/>
                <a:gd name="T6" fmla="*/ 1022 w 1044"/>
                <a:gd name="T7" fmla="*/ 84 h 606"/>
                <a:gd name="T8" fmla="*/ 1043 w 1044"/>
                <a:gd name="T9" fmla="*/ 375 h 606"/>
                <a:gd name="T10" fmla="*/ 543 w 1044"/>
                <a:gd name="T11" fmla="*/ 584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92"/>
                  </a:cubicBezTo>
                  <a:cubicBezTo>
                    <a:pt x="814" y="313"/>
                    <a:pt x="1022" y="230"/>
                    <a:pt x="1022" y="84"/>
                  </a:cubicBezTo>
                  <a:cubicBezTo>
                    <a:pt x="1043" y="375"/>
                    <a:pt x="1043" y="375"/>
                    <a:pt x="1043" y="375"/>
                  </a:cubicBezTo>
                  <a:cubicBezTo>
                    <a:pt x="1043" y="521"/>
                    <a:pt x="814" y="605"/>
                    <a:pt x="543" y="584"/>
                  </a:cubicBezTo>
                  <a:cubicBezTo>
                    <a:pt x="271" y="542"/>
                    <a:pt x="21" y="417"/>
                    <a:pt x="21"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7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024" name="Freeform 1023"/>
            <p:cNvSpPr>
              <a:spLocks noChangeArrowheads="1"/>
            </p:cNvSpPr>
            <p:nvPr/>
          </p:nvSpPr>
          <p:spPr bwMode="auto">
            <a:xfrm>
              <a:off x="4808" y="876"/>
              <a:ext cx="230" cy="121"/>
            </a:xfrm>
            <a:custGeom>
              <a:avLst/>
              <a:gdLst>
                <a:gd name="T0" fmla="*/ 1022 w 1023"/>
                <a:gd name="T1" fmla="*/ 313 h 544"/>
                <a:gd name="T2" fmla="*/ 1022 w 1023"/>
                <a:gd name="T3" fmla="*/ 313 h 544"/>
                <a:gd name="T4" fmla="*/ 500 w 1023"/>
                <a:gd name="T5" fmla="*/ 21 h 544"/>
                <a:gd name="T6" fmla="*/ 0 w 1023"/>
                <a:gd name="T7" fmla="*/ 209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22" y="188"/>
                    <a:pt x="771" y="63"/>
                    <a:pt x="500" y="21"/>
                  </a:cubicBezTo>
                  <a:cubicBezTo>
                    <a:pt x="208" y="0"/>
                    <a:pt x="0" y="84"/>
                    <a:pt x="0" y="209"/>
                  </a:cubicBezTo>
                  <a:cubicBezTo>
                    <a:pt x="20" y="355"/>
                    <a:pt x="250" y="480"/>
                    <a:pt x="521" y="501"/>
                  </a:cubicBezTo>
                  <a:cubicBezTo>
                    <a:pt x="813" y="543"/>
                    <a:pt x="1022" y="439"/>
                    <a:pt x="1022"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025" name="Freeform 1024"/>
            <p:cNvSpPr>
              <a:spLocks noChangeArrowheads="1"/>
            </p:cNvSpPr>
            <p:nvPr/>
          </p:nvSpPr>
          <p:spPr bwMode="auto">
            <a:xfrm>
              <a:off x="4808" y="923"/>
              <a:ext cx="236" cy="141"/>
            </a:xfrm>
            <a:custGeom>
              <a:avLst/>
              <a:gdLst>
                <a:gd name="T0" fmla="*/ 0 w 1043"/>
                <a:gd name="T1" fmla="*/ 0 h 627"/>
                <a:gd name="T2" fmla="*/ 0 w 1043"/>
                <a:gd name="T3" fmla="*/ 0 h 627"/>
                <a:gd name="T4" fmla="*/ 521 w 1043"/>
                <a:gd name="T5" fmla="*/ 292 h 627"/>
                <a:gd name="T6" fmla="*/ 1022 w 1043"/>
                <a:gd name="T7" fmla="*/ 104 h 627"/>
                <a:gd name="T8" fmla="*/ 1042 w 1043"/>
                <a:gd name="T9" fmla="*/ 397 h 627"/>
                <a:gd name="T10" fmla="*/ 542 w 1043"/>
                <a:gd name="T11" fmla="*/ 584 h 627"/>
                <a:gd name="T12" fmla="*/ 20 w 1043"/>
                <a:gd name="T13" fmla="*/ 292 h 627"/>
                <a:gd name="T14" fmla="*/ 0 w 1043"/>
                <a:gd name="T15" fmla="*/ 0 h 6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3" h="627">
                  <a:moveTo>
                    <a:pt x="0" y="0"/>
                  </a:moveTo>
                  <a:lnTo>
                    <a:pt x="0" y="0"/>
                  </a:lnTo>
                  <a:cubicBezTo>
                    <a:pt x="20" y="146"/>
                    <a:pt x="250" y="271"/>
                    <a:pt x="521" y="292"/>
                  </a:cubicBezTo>
                  <a:cubicBezTo>
                    <a:pt x="813" y="334"/>
                    <a:pt x="1022" y="230"/>
                    <a:pt x="1022" y="104"/>
                  </a:cubicBezTo>
                  <a:cubicBezTo>
                    <a:pt x="1042" y="397"/>
                    <a:pt x="1042" y="397"/>
                    <a:pt x="1042" y="397"/>
                  </a:cubicBezTo>
                  <a:cubicBezTo>
                    <a:pt x="1042" y="521"/>
                    <a:pt x="813" y="626"/>
                    <a:pt x="542" y="584"/>
                  </a:cubicBezTo>
                  <a:cubicBezTo>
                    <a:pt x="271" y="563"/>
                    <a:pt x="20" y="438"/>
                    <a:pt x="20"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7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026" name="Freeform 1025"/>
            <p:cNvSpPr>
              <a:spLocks noChangeArrowheads="1"/>
            </p:cNvSpPr>
            <p:nvPr/>
          </p:nvSpPr>
          <p:spPr bwMode="auto">
            <a:xfrm>
              <a:off x="5162" y="1056"/>
              <a:ext cx="232" cy="117"/>
            </a:xfrm>
            <a:custGeom>
              <a:avLst/>
              <a:gdLst>
                <a:gd name="T0" fmla="*/ 1022 w 1023"/>
                <a:gd name="T1" fmla="*/ 313 h 522"/>
                <a:gd name="T2" fmla="*/ 1022 w 1023"/>
                <a:gd name="T3" fmla="*/ 313 h 522"/>
                <a:gd name="T4" fmla="*/ 500 w 1023"/>
                <a:gd name="T5" fmla="*/ 21 h 522"/>
                <a:gd name="T6" fmla="*/ 0 w 1023"/>
                <a:gd name="T7" fmla="*/ 208 h 522"/>
                <a:gd name="T8" fmla="*/ 522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67"/>
                    <a:pt x="772" y="42"/>
                    <a:pt x="500" y="21"/>
                  </a:cubicBezTo>
                  <a:cubicBezTo>
                    <a:pt x="209" y="0"/>
                    <a:pt x="0" y="84"/>
                    <a:pt x="0" y="208"/>
                  </a:cubicBezTo>
                  <a:cubicBezTo>
                    <a:pt x="21" y="355"/>
                    <a:pt x="250" y="480"/>
                    <a:pt x="522" y="501"/>
                  </a:cubicBezTo>
                  <a:cubicBezTo>
                    <a:pt x="813" y="521"/>
                    <a:pt x="1022" y="438"/>
                    <a:pt x="1022"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027" name="Freeform 1026"/>
            <p:cNvSpPr>
              <a:spLocks noChangeArrowheads="1"/>
            </p:cNvSpPr>
            <p:nvPr/>
          </p:nvSpPr>
          <p:spPr bwMode="auto">
            <a:xfrm>
              <a:off x="5162" y="1102"/>
              <a:ext cx="236" cy="137"/>
            </a:xfrm>
            <a:custGeom>
              <a:avLst/>
              <a:gdLst>
                <a:gd name="T0" fmla="*/ 0 w 1044"/>
                <a:gd name="T1" fmla="*/ 0 h 607"/>
                <a:gd name="T2" fmla="*/ 0 w 1044"/>
                <a:gd name="T3" fmla="*/ 0 h 607"/>
                <a:gd name="T4" fmla="*/ 522 w 1044"/>
                <a:gd name="T5" fmla="*/ 293 h 607"/>
                <a:gd name="T6" fmla="*/ 1022 w 1044"/>
                <a:gd name="T7" fmla="*/ 105 h 607"/>
                <a:gd name="T8" fmla="*/ 1022 w 1044"/>
                <a:gd name="T9" fmla="*/ 397 h 607"/>
                <a:gd name="T10" fmla="*/ 542 w 1044"/>
                <a:gd name="T11" fmla="*/ 584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7"/>
                    <a:pt x="250" y="272"/>
                    <a:pt x="522" y="293"/>
                  </a:cubicBezTo>
                  <a:cubicBezTo>
                    <a:pt x="813" y="313"/>
                    <a:pt x="1022" y="230"/>
                    <a:pt x="1022" y="105"/>
                  </a:cubicBezTo>
                  <a:cubicBezTo>
                    <a:pt x="1022" y="397"/>
                    <a:pt x="1022" y="397"/>
                    <a:pt x="1022" y="397"/>
                  </a:cubicBezTo>
                  <a:cubicBezTo>
                    <a:pt x="1043" y="522"/>
                    <a:pt x="813" y="606"/>
                    <a:pt x="542" y="584"/>
                  </a:cubicBezTo>
                  <a:cubicBezTo>
                    <a:pt x="250" y="564"/>
                    <a:pt x="21" y="439"/>
                    <a:pt x="21" y="293"/>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7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grpSp>
      <p:grpSp>
        <p:nvGrpSpPr>
          <p:cNvPr id="1093" name="Group 224"/>
          <p:cNvGrpSpPr>
            <a:grpSpLocks/>
          </p:cNvGrpSpPr>
          <p:nvPr/>
        </p:nvGrpSpPr>
        <p:grpSpPr bwMode="auto">
          <a:xfrm>
            <a:off x="3742955" y="2377029"/>
            <a:ext cx="809950" cy="714340"/>
            <a:chOff x="2231" y="1596"/>
            <a:chExt cx="1324" cy="1167"/>
          </a:xfrm>
        </p:grpSpPr>
        <p:sp>
          <p:nvSpPr>
            <p:cNvPr id="1134" name="Freeform 1133"/>
            <p:cNvSpPr>
              <a:spLocks noChangeArrowheads="1"/>
            </p:cNvSpPr>
            <p:nvPr/>
          </p:nvSpPr>
          <p:spPr bwMode="auto">
            <a:xfrm>
              <a:off x="2231" y="1880"/>
              <a:ext cx="662" cy="883"/>
            </a:xfrm>
            <a:custGeom>
              <a:avLst/>
              <a:gdLst>
                <a:gd name="T0" fmla="*/ 2920 w 2921"/>
                <a:gd name="T1" fmla="*/ 3901 h 3902"/>
                <a:gd name="T2" fmla="*/ 0 w 2921"/>
                <a:gd name="T3" fmla="*/ 2650 h 3902"/>
                <a:gd name="T4" fmla="*/ 0 w 2921"/>
                <a:gd name="T5" fmla="*/ 0 h 3902"/>
                <a:gd name="T6" fmla="*/ 2920 w 2921"/>
                <a:gd name="T7" fmla="*/ 1273 h 3902"/>
                <a:gd name="T8" fmla="*/ 2920 w 2921"/>
                <a:gd name="T9" fmla="*/ 3901 h 3902"/>
              </a:gdLst>
              <a:ahLst/>
              <a:cxnLst>
                <a:cxn ang="0">
                  <a:pos x="T0" y="T1"/>
                </a:cxn>
                <a:cxn ang="0">
                  <a:pos x="T2" y="T3"/>
                </a:cxn>
                <a:cxn ang="0">
                  <a:pos x="T4" y="T5"/>
                </a:cxn>
                <a:cxn ang="0">
                  <a:pos x="T6" y="T7"/>
                </a:cxn>
                <a:cxn ang="0">
                  <a:pos x="T8" y="T9"/>
                </a:cxn>
              </a:cxnLst>
              <a:rect l="0" t="0" r="r" b="b"/>
              <a:pathLst>
                <a:path w="2921" h="3902">
                  <a:moveTo>
                    <a:pt x="2920" y="3901"/>
                  </a:moveTo>
                  <a:lnTo>
                    <a:pt x="0" y="2650"/>
                  </a:lnTo>
                  <a:lnTo>
                    <a:pt x="0" y="0"/>
                  </a:lnTo>
                  <a:lnTo>
                    <a:pt x="2920" y="1273"/>
                  </a:lnTo>
                  <a:lnTo>
                    <a:pt x="2920" y="3901"/>
                  </a:lnTo>
                </a:path>
              </a:pathLst>
            </a:custGeom>
            <a:gradFill flip="none" rotWithShape="1">
              <a:gsLst>
                <a:gs pos="0">
                  <a:schemeClr val="accent6">
                    <a:lumMod val="40000"/>
                    <a:lumOff val="60000"/>
                  </a:schemeClr>
                </a:gs>
                <a:gs pos="46000">
                  <a:schemeClr val="accent6">
                    <a:lumMod val="95000"/>
                    <a:lumOff val="5000"/>
                  </a:schemeClr>
                </a:gs>
                <a:gs pos="100000">
                  <a:schemeClr val="accent6">
                    <a:lumMod val="60000"/>
                  </a:schemeClr>
                </a:gs>
              </a:gsLst>
              <a:path path="circle">
                <a:fillToRect l="50000" t="130000" r="50000" b="-3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135" name="Freeform 1134"/>
            <p:cNvSpPr>
              <a:spLocks noChangeArrowheads="1"/>
            </p:cNvSpPr>
            <p:nvPr/>
          </p:nvSpPr>
          <p:spPr bwMode="auto">
            <a:xfrm>
              <a:off x="2893" y="1880"/>
              <a:ext cx="662" cy="883"/>
            </a:xfrm>
            <a:custGeom>
              <a:avLst/>
              <a:gdLst>
                <a:gd name="T0" fmla="*/ 0 w 2921"/>
                <a:gd name="T1" fmla="*/ 1273 h 3902"/>
                <a:gd name="T2" fmla="*/ 0 w 2921"/>
                <a:gd name="T3" fmla="*/ 1273 h 3902"/>
                <a:gd name="T4" fmla="*/ 0 w 2921"/>
                <a:gd name="T5" fmla="*/ 3901 h 3902"/>
                <a:gd name="T6" fmla="*/ 0 w 2921"/>
                <a:gd name="T7" fmla="*/ 3901 h 3902"/>
                <a:gd name="T8" fmla="*/ 2920 w 2921"/>
                <a:gd name="T9" fmla="*/ 2650 h 3902"/>
                <a:gd name="T10" fmla="*/ 2920 w 2921"/>
                <a:gd name="T11" fmla="*/ 0 h 3902"/>
                <a:gd name="T12" fmla="*/ 0 w 2921"/>
                <a:gd name="T13" fmla="*/ 1273 h 3902"/>
              </a:gdLst>
              <a:ahLst/>
              <a:cxnLst>
                <a:cxn ang="0">
                  <a:pos x="T0" y="T1"/>
                </a:cxn>
                <a:cxn ang="0">
                  <a:pos x="T2" y="T3"/>
                </a:cxn>
                <a:cxn ang="0">
                  <a:pos x="T4" y="T5"/>
                </a:cxn>
                <a:cxn ang="0">
                  <a:pos x="T6" y="T7"/>
                </a:cxn>
                <a:cxn ang="0">
                  <a:pos x="T8" y="T9"/>
                </a:cxn>
                <a:cxn ang="0">
                  <a:pos x="T10" y="T11"/>
                </a:cxn>
                <a:cxn ang="0">
                  <a:pos x="T12" y="T13"/>
                </a:cxn>
              </a:cxnLst>
              <a:rect l="0" t="0" r="r" b="b"/>
              <a:pathLst>
                <a:path w="2921" h="3902">
                  <a:moveTo>
                    <a:pt x="0" y="1273"/>
                  </a:moveTo>
                  <a:lnTo>
                    <a:pt x="0" y="1273"/>
                  </a:lnTo>
                  <a:lnTo>
                    <a:pt x="0" y="3901"/>
                  </a:lnTo>
                  <a:lnTo>
                    <a:pt x="0" y="3901"/>
                  </a:lnTo>
                  <a:lnTo>
                    <a:pt x="2920" y="2650"/>
                  </a:lnTo>
                  <a:lnTo>
                    <a:pt x="2920" y="0"/>
                  </a:lnTo>
                  <a:lnTo>
                    <a:pt x="0" y="1273"/>
                  </a:lnTo>
                </a:path>
              </a:pathLst>
            </a:custGeom>
            <a:gradFill flip="none" rotWithShape="1">
              <a:gsLst>
                <a:gs pos="0">
                  <a:schemeClr val="accent6">
                    <a:lumMod val="89000"/>
                  </a:schemeClr>
                </a:gs>
                <a:gs pos="23000">
                  <a:schemeClr val="accent6">
                    <a:lumMod val="89000"/>
                  </a:schemeClr>
                </a:gs>
                <a:gs pos="69000">
                  <a:schemeClr val="accent6">
                    <a:lumMod val="75000"/>
                  </a:schemeClr>
                </a:gs>
                <a:gs pos="97000">
                  <a:schemeClr val="accent6">
                    <a:lumMod val="70000"/>
                  </a:schemeClr>
                </a:gs>
              </a:gsLst>
              <a:path path="circle">
                <a:fillToRect l="50000" t="50000" r="50000" b="5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136" name="Freeform 1135"/>
            <p:cNvSpPr>
              <a:spLocks noChangeArrowheads="1"/>
            </p:cNvSpPr>
            <p:nvPr/>
          </p:nvSpPr>
          <p:spPr bwMode="auto">
            <a:xfrm>
              <a:off x="2231" y="1596"/>
              <a:ext cx="1323" cy="572"/>
            </a:xfrm>
            <a:custGeom>
              <a:avLst/>
              <a:gdLst>
                <a:gd name="T0" fmla="*/ 2920 w 5841"/>
                <a:gd name="T1" fmla="*/ 0 h 2525"/>
                <a:gd name="T2" fmla="*/ 0 w 5841"/>
                <a:gd name="T3" fmla="*/ 1251 h 2525"/>
                <a:gd name="T4" fmla="*/ 0 w 5841"/>
                <a:gd name="T5" fmla="*/ 1251 h 2525"/>
                <a:gd name="T6" fmla="*/ 2920 w 5841"/>
                <a:gd name="T7" fmla="*/ 2524 h 2525"/>
                <a:gd name="T8" fmla="*/ 2920 w 5841"/>
                <a:gd name="T9" fmla="*/ 2524 h 2525"/>
                <a:gd name="T10" fmla="*/ 5840 w 5841"/>
                <a:gd name="T11" fmla="*/ 1251 h 2525"/>
                <a:gd name="T12" fmla="*/ 2920 w 5841"/>
                <a:gd name="T13" fmla="*/ 0 h 2525"/>
              </a:gdLst>
              <a:ahLst/>
              <a:cxnLst>
                <a:cxn ang="0">
                  <a:pos x="T0" y="T1"/>
                </a:cxn>
                <a:cxn ang="0">
                  <a:pos x="T2" y="T3"/>
                </a:cxn>
                <a:cxn ang="0">
                  <a:pos x="T4" y="T5"/>
                </a:cxn>
                <a:cxn ang="0">
                  <a:pos x="T6" y="T7"/>
                </a:cxn>
                <a:cxn ang="0">
                  <a:pos x="T8" y="T9"/>
                </a:cxn>
                <a:cxn ang="0">
                  <a:pos x="T10" y="T11"/>
                </a:cxn>
                <a:cxn ang="0">
                  <a:pos x="T12" y="T13"/>
                </a:cxn>
              </a:cxnLst>
              <a:rect l="0" t="0" r="r" b="b"/>
              <a:pathLst>
                <a:path w="5841" h="2525">
                  <a:moveTo>
                    <a:pt x="2920" y="0"/>
                  </a:moveTo>
                  <a:lnTo>
                    <a:pt x="0" y="1251"/>
                  </a:lnTo>
                  <a:lnTo>
                    <a:pt x="0" y="1251"/>
                  </a:lnTo>
                  <a:lnTo>
                    <a:pt x="2920" y="2524"/>
                  </a:lnTo>
                  <a:lnTo>
                    <a:pt x="2920" y="2524"/>
                  </a:lnTo>
                  <a:lnTo>
                    <a:pt x="5840" y="1251"/>
                  </a:lnTo>
                  <a:lnTo>
                    <a:pt x="2920" y="0"/>
                  </a:lnTo>
                </a:path>
              </a:pathLst>
            </a:custGeom>
            <a:gradFill flip="none" rotWithShape="1">
              <a:gsLst>
                <a:gs pos="0">
                  <a:schemeClr val="accent6">
                    <a:lumMod val="0"/>
                    <a:lumOff val="100000"/>
                  </a:schemeClr>
                </a:gs>
                <a:gs pos="35000">
                  <a:schemeClr val="accent6">
                    <a:lumMod val="0"/>
                    <a:lumOff val="100000"/>
                  </a:schemeClr>
                </a:gs>
                <a:gs pos="100000">
                  <a:schemeClr val="accent6">
                    <a:lumMod val="100000"/>
                  </a:schemeClr>
                </a:gs>
              </a:gsLst>
              <a:path path="circle">
                <a:fillToRect l="50000" t="-80000" r="50000" b="18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137" name="Freeform 1136"/>
            <p:cNvSpPr>
              <a:spLocks noChangeArrowheads="1"/>
            </p:cNvSpPr>
            <p:nvPr/>
          </p:nvSpPr>
          <p:spPr bwMode="auto">
            <a:xfrm>
              <a:off x="2431" y="1729"/>
              <a:ext cx="230" cy="117"/>
            </a:xfrm>
            <a:custGeom>
              <a:avLst/>
              <a:gdLst>
                <a:gd name="T0" fmla="*/ 1022 w 1023"/>
                <a:gd name="T1" fmla="*/ 313 h 522"/>
                <a:gd name="T2" fmla="*/ 1022 w 1023"/>
                <a:gd name="T3" fmla="*/ 313 h 522"/>
                <a:gd name="T4" fmla="*/ 501 w 1023"/>
                <a:gd name="T5" fmla="*/ 21 h 522"/>
                <a:gd name="T6" fmla="*/ 0 w 1023"/>
                <a:gd name="T7" fmla="*/ 208 h 522"/>
                <a:gd name="T8" fmla="*/ 522 w 1023"/>
                <a:gd name="T9" fmla="*/ 500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2" y="167"/>
                    <a:pt x="772" y="41"/>
                    <a:pt x="501" y="21"/>
                  </a:cubicBezTo>
                  <a:cubicBezTo>
                    <a:pt x="209" y="0"/>
                    <a:pt x="0" y="83"/>
                    <a:pt x="0" y="208"/>
                  </a:cubicBezTo>
                  <a:cubicBezTo>
                    <a:pt x="21" y="354"/>
                    <a:pt x="251" y="480"/>
                    <a:pt x="522" y="500"/>
                  </a:cubicBezTo>
                  <a:cubicBezTo>
                    <a:pt x="813" y="521"/>
                    <a:pt x="1022" y="438"/>
                    <a:pt x="1022" y="313"/>
                  </a:cubicBezTo>
                </a:path>
              </a:pathLst>
            </a:custGeom>
            <a:solidFill>
              <a:schemeClr val="accent6">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138" name="Freeform 1137"/>
            <p:cNvSpPr>
              <a:spLocks noChangeArrowheads="1"/>
            </p:cNvSpPr>
            <p:nvPr/>
          </p:nvSpPr>
          <p:spPr bwMode="auto">
            <a:xfrm>
              <a:off x="2431" y="1775"/>
              <a:ext cx="236" cy="137"/>
            </a:xfrm>
            <a:custGeom>
              <a:avLst/>
              <a:gdLst>
                <a:gd name="T0" fmla="*/ 0 w 1044"/>
                <a:gd name="T1" fmla="*/ 0 h 607"/>
                <a:gd name="T2" fmla="*/ 0 w 1044"/>
                <a:gd name="T3" fmla="*/ 0 h 607"/>
                <a:gd name="T4" fmla="*/ 522 w 1044"/>
                <a:gd name="T5" fmla="*/ 292 h 607"/>
                <a:gd name="T6" fmla="*/ 1022 w 1044"/>
                <a:gd name="T7" fmla="*/ 105 h 607"/>
                <a:gd name="T8" fmla="*/ 1022 w 1044"/>
                <a:gd name="T9" fmla="*/ 397 h 607"/>
                <a:gd name="T10" fmla="*/ 542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1" y="272"/>
                    <a:pt x="522" y="292"/>
                  </a:cubicBezTo>
                  <a:cubicBezTo>
                    <a:pt x="813" y="313"/>
                    <a:pt x="1022" y="230"/>
                    <a:pt x="1022" y="105"/>
                  </a:cubicBezTo>
                  <a:cubicBezTo>
                    <a:pt x="1022" y="397"/>
                    <a:pt x="1022" y="397"/>
                    <a:pt x="1022" y="397"/>
                  </a:cubicBezTo>
                  <a:cubicBezTo>
                    <a:pt x="1043" y="522"/>
                    <a:pt x="813" y="606"/>
                    <a:pt x="542" y="584"/>
                  </a:cubicBezTo>
                  <a:cubicBezTo>
                    <a:pt x="251" y="563"/>
                    <a:pt x="21" y="439"/>
                    <a:pt x="21" y="292"/>
                  </a:cubicBezTo>
                  <a:lnTo>
                    <a:pt x="0" y="0"/>
                  </a:lnTo>
                </a:path>
              </a:pathLst>
            </a:custGeom>
            <a:solidFill>
              <a:schemeClr val="accent6"/>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7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139" name="Freeform 1138"/>
            <p:cNvSpPr>
              <a:spLocks noChangeArrowheads="1"/>
            </p:cNvSpPr>
            <p:nvPr/>
          </p:nvSpPr>
          <p:spPr bwMode="auto">
            <a:xfrm>
              <a:off x="2786" y="1904"/>
              <a:ext cx="230" cy="121"/>
            </a:xfrm>
            <a:custGeom>
              <a:avLst/>
              <a:gdLst>
                <a:gd name="T0" fmla="*/ 1023 w 1024"/>
                <a:gd name="T1" fmla="*/ 334 h 544"/>
                <a:gd name="T2" fmla="*/ 1023 w 1024"/>
                <a:gd name="T3" fmla="*/ 334 h 544"/>
                <a:gd name="T4" fmla="*/ 501 w 1024"/>
                <a:gd name="T5" fmla="*/ 43 h 544"/>
                <a:gd name="T6" fmla="*/ 0 w 1024"/>
                <a:gd name="T7" fmla="*/ 230 h 544"/>
                <a:gd name="T8" fmla="*/ 522 w 1024"/>
                <a:gd name="T9" fmla="*/ 522 h 544"/>
                <a:gd name="T10" fmla="*/ 1023 w 1024"/>
                <a:gd name="T11" fmla="*/ 334 h 544"/>
              </a:gdLst>
              <a:ahLst/>
              <a:cxnLst>
                <a:cxn ang="0">
                  <a:pos x="T0" y="T1"/>
                </a:cxn>
                <a:cxn ang="0">
                  <a:pos x="T2" y="T3"/>
                </a:cxn>
                <a:cxn ang="0">
                  <a:pos x="T4" y="T5"/>
                </a:cxn>
                <a:cxn ang="0">
                  <a:pos x="T6" y="T7"/>
                </a:cxn>
                <a:cxn ang="0">
                  <a:pos x="T8" y="T9"/>
                </a:cxn>
                <a:cxn ang="0">
                  <a:pos x="T10" y="T11"/>
                </a:cxn>
              </a:cxnLst>
              <a:rect l="0" t="0" r="r" b="b"/>
              <a:pathLst>
                <a:path w="1024" h="544">
                  <a:moveTo>
                    <a:pt x="1023" y="334"/>
                  </a:moveTo>
                  <a:lnTo>
                    <a:pt x="1023" y="334"/>
                  </a:lnTo>
                  <a:cubicBezTo>
                    <a:pt x="1002" y="188"/>
                    <a:pt x="773" y="63"/>
                    <a:pt x="501" y="43"/>
                  </a:cubicBezTo>
                  <a:cubicBezTo>
                    <a:pt x="209" y="0"/>
                    <a:pt x="0" y="105"/>
                    <a:pt x="0" y="230"/>
                  </a:cubicBezTo>
                  <a:cubicBezTo>
                    <a:pt x="22" y="355"/>
                    <a:pt x="251" y="501"/>
                    <a:pt x="522" y="522"/>
                  </a:cubicBezTo>
                  <a:cubicBezTo>
                    <a:pt x="814" y="543"/>
                    <a:pt x="1023" y="460"/>
                    <a:pt x="1023" y="334"/>
                  </a:cubicBezTo>
                </a:path>
              </a:pathLst>
            </a:custGeom>
            <a:solidFill>
              <a:schemeClr val="accent6">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140" name="Freeform 1139"/>
            <p:cNvSpPr>
              <a:spLocks noChangeArrowheads="1"/>
            </p:cNvSpPr>
            <p:nvPr/>
          </p:nvSpPr>
          <p:spPr bwMode="auto">
            <a:xfrm>
              <a:off x="2786" y="1957"/>
              <a:ext cx="236" cy="135"/>
            </a:xfrm>
            <a:custGeom>
              <a:avLst/>
              <a:gdLst>
                <a:gd name="T0" fmla="*/ 0 w 1045"/>
                <a:gd name="T1" fmla="*/ 0 h 606"/>
                <a:gd name="T2" fmla="*/ 0 w 1045"/>
                <a:gd name="T3" fmla="*/ 0 h 606"/>
                <a:gd name="T4" fmla="*/ 522 w 1045"/>
                <a:gd name="T5" fmla="*/ 292 h 606"/>
                <a:gd name="T6" fmla="*/ 1023 w 1045"/>
                <a:gd name="T7" fmla="*/ 104 h 606"/>
                <a:gd name="T8" fmla="*/ 1023 w 1045"/>
                <a:gd name="T9" fmla="*/ 397 h 606"/>
                <a:gd name="T10" fmla="*/ 543 w 1045"/>
                <a:gd name="T11" fmla="*/ 584 h 606"/>
                <a:gd name="T12" fmla="*/ 22 w 1045"/>
                <a:gd name="T13" fmla="*/ 292 h 606"/>
                <a:gd name="T14" fmla="*/ 0 w 1045"/>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5" h="606">
                  <a:moveTo>
                    <a:pt x="0" y="0"/>
                  </a:moveTo>
                  <a:lnTo>
                    <a:pt x="0" y="0"/>
                  </a:lnTo>
                  <a:cubicBezTo>
                    <a:pt x="22" y="125"/>
                    <a:pt x="251" y="271"/>
                    <a:pt x="522" y="292"/>
                  </a:cubicBezTo>
                  <a:cubicBezTo>
                    <a:pt x="814" y="313"/>
                    <a:pt x="1023" y="230"/>
                    <a:pt x="1023" y="104"/>
                  </a:cubicBezTo>
                  <a:cubicBezTo>
                    <a:pt x="1023" y="397"/>
                    <a:pt x="1023" y="397"/>
                    <a:pt x="1023" y="397"/>
                  </a:cubicBezTo>
                  <a:cubicBezTo>
                    <a:pt x="1044" y="521"/>
                    <a:pt x="814" y="605"/>
                    <a:pt x="543" y="584"/>
                  </a:cubicBezTo>
                  <a:cubicBezTo>
                    <a:pt x="251" y="564"/>
                    <a:pt x="22" y="417"/>
                    <a:pt x="22" y="292"/>
                  </a:cubicBezTo>
                  <a:lnTo>
                    <a:pt x="0" y="0"/>
                  </a:lnTo>
                </a:path>
              </a:pathLst>
            </a:custGeom>
            <a:solidFill>
              <a:schemeClr val="accent6"/>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7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141" name="Freeform 1140"/>
            <p:cNvSpPr>
              <a:spLocks noChangeArrowheads="1"/>
            </p:cNvSpPr>
            <p:nvPr/>
          </p:nvSpPr>
          <p:spPr bwMode="auto">
            <a:xfrm>
              <a:off x="2737" y="1606"/>
              <a:ext cx="230" cy="121"/>
            </a:xfrm>
            <a:custGeom>
              <a:avLst/>
              <a:gdLst>
                <a:gd name="T0" fmla="*/ 1022 w 1023"/>
                <a:gd name="T1" fmla="*/ 313 h 544"/>
                <a:gd name="T2" fmla="*/ 1022 w 1023"/>
                <a:gd name="T3" fmla="*/ 313 h 544"/>
                <a:gd name="T4" fmla="*/ 501 w 1023"/>
                <a:gd name="T5" fmla="*/ 22 h 544"/>
                <a:gd name="T6" fmla="*/ 0 w 1023"/>
                <a:gd name="T7" fmla="*/ 230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2"/>
                  </a:cubicBezTo>
                  <a:cubicBezTo>
                    <a:pt x="208" y="0"/>
                    <a:pt x="0" y="84"/>
                    <a:pt x="0" y="230"/>
                  </a:cubicBezTo>
                  <a:cubicBezTo>
                    <a:pt x="21" y="355"/>
                    <a:pt x="250" y="480"/>
                    <a:pt x="521" y="501"/>
                  </a:cubicBezTo>
                  <a:cubicBezTo>
                    <a:pt x="814" y="543"/>
                    <a:pt x="1022" y="459"/>
                    <a:pt x="1022" y="313"/>
                  </a:cubicBezTo>
                </a:path>
              </a:pathLst>
            </a:custGeom>
            <a:solidFill>
              <a:schemeClr val="accent6">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142" name="Freeform 1141"/>
            <p:cNvSpPr>
              <a:spLocks noChangeArrowheads="1"/>
            </p:cNvSpPr>
            <p:nvPr/>
          </p:nvSpPr>
          <p:spPr bwMode="auto">
            <a:xfrm>
              <a:off x="2737" y="1658"/>
              <a:ext cx="236" cy="135"/>
            </a:xfrm>
            <a:custGeom>
              <a:avLst/>
              <a:gdLst>
                <a:gd name="T0" fmla="*/ 0 w 1044"/>
                <a:gd name="T1" fmla="*/ 0 h 606"/>
                <a:gd name="T2" fmla="*/ 0 w 1044"/>
                <a:gd name="T3" fmla="*/ 0 h 606"/>
                <a:gd name="T4" fmla="*/ 521 w 1044"/>
                <a:gd name="T5" fmla="*/ 271 h 606"/>
                <a:gd name="T6" fmla="*/ 1022 w 1044"/>
                <a:gd name="T7" fmla="*/ 83 h 606"/>
                <a:gd name="T8" fmla="*/ 1022 w 1044"/>
                <a:gd name="T9" fmla="*/ 376 h 606"/>
                <a:gd name="T10" fmla="*/ 542 w 1044"/>
                <a:gd name="T11" fmla="*/ 563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71"/>
                  </a:cubicBezTo>
                  <a:cubicBezTo>
                    <a:pt x="814" y="313"/>
                    <a:pt x="1022" y="229"/>
                    <a:pt x="1022" y="83"/>
                  </a:cubicBezTo>
                  <a:cubicBezTo>
                    <a:pt x="1022" y="376"/>
                    <a:pt x="1022" y="376"/>
                    <a:pt x="1022" y="376"/>
                  </a:cubicBezTo>
                  <a:cubicBezTo>
                    <a:pt x="1043" y="521"/>
                    <a:pt x="814" y="605"/>
                    <a:pt x="542" y="563"/>
                  </a:cubicBezTo>
                  <a:cubicBezTo>
                    <a:pt x="250" y="542"/>
                    <a:pt x="21" y="417"/>
                    <a:pt x="21" y="292"/>
                  </a:cubicBezTo>
                  <a:lnTo>
                    <a:pt x="0" y="0"/>
                  </a:lnTo>
                </a:path>
              </a:pathLst>
            </a:custGeom>
            <a:solidFill>
              <a:schemeClr val="accent6"/>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7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143" name="Freeform 1142"/>
            <p:cNvSpPr>
              <a:spLocks noChangeArrowheads="1"/>
            </p:cNvSpPr>
            <p:nvPr/>
          </p:nvSpPr>
          <p:spPr bwMode="auto">
            <a:xfrm>
              <a:off x="3092" y="1785"/>
              <a:ext cx="230" cy="117"/>
            </a:xfrm>
            <a:custGeom>
              <a:avLst/>
              <a:gdLst>
                <a:gd name="T0" fmla="*/ 1022 w 1023"/>
                <a:gd name="T1" fmla="*/ 313 h 522"/>
                <a:gd name="T2" fmla="*/ 1022 w 1023"/>
                <a:gd name="T3" fmla="*/ 313 h 522"/>
                <a:gd name="T4" fmla="*/ 501 w 1023"/>
                <a:gd name="T5" fmla="*/ 21 h 522"/>
                <a:gd name="T6" fmla="*/ 0 w 1023"/>
                <a:gd name="T7" fmla="*/ 208 h 522"/>
                <a:gd name="T8" fmla="*/ 521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88"/>
                    <a:pt x="772" y="42"/>
                    <a:pt x="501" y="21"/>
                  </a:cubicBezTo>
                  <a:cubicBezTo>
                    <a:pt x="208" y="0"/>
                    <a:pt x="0" y="84"/>
                    <a:pt x="0" y="208"/>
                  </a:cubicBezTo>
                  <a:cubicBezTo>
                    <a:pt x="0" y="355"/>
                    <a:pt x="250" y="480"/>
                    <a:pt x="521" y="501"/>
                  </a:cubicBezTo>
                  <a:cubicBezTo>
                    <a:pt x="813" y="521"/>
                    <a:pt x="1022" y="438"/>
                    <a:pt x="1022" y="313"/>
                  </a:cubicBezTo>
                </a:path>
              </a:pathLst>
            </a:custGeom>
            <a:solidFill>
              <a:schemeClr val="accent6">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144" name="Freeform 1143"/>
            <p:cNvSpPr>
              <a:spLocks noChangeArrowheads="1"/>
            </p:cNvSpPr>
            <p:nvPr/>
          </p:nvSpPr>
          <p:spPr bwMode="auto">
            <a:xfrm>
              <a:off x="3092" y="1834"/>
              <a:ext cx="236" cy="137"/>
            </a:xfrm>
            <a:custGeom>
              <a:avLst/>
              <a:gdLst>
                <a:gd name="T0" fmla="*/ 0 w 1044"/>
                <a:gd name="T1" fmla="*/ 0 h 607"/>
                <a:gd name="T2" fmla="*/ 0 w 1044"/>
                <a:gd name="T3" fmla="*/ 0 h 607"/>
                <a:gd name="T4" fmla="*/ 521 w 1044"/>
                <a:gd name="T5" fmla="*/ 293 h 607"/>
                <a:gd name="T6" fmla="*/ 1022 w 1044"/>
                <a:gd name="T7" fmla="*/ 105 h 607"/>
                <a:gd name="T8" fmla="*/ 1022 w 1044"/>
                <a:gd name="T9" fmla="*/ 397 h 607"/>
                <a:gd name="T10" fmla="*/ 542 w 1044"/>
                <a:gd name="T11" fmla="*/ 585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7"/>
                    <a:pt x="250" y="272"/>
                    <a:pt x="521" y="293"/>
                  </a:cubicBezTo>
                  <a:cubicBezTo>
                    <a:pt x="813" y="313"/>
                    <a:pt x="1022" y="230"/>
                    <a:pt x="1022" y="105"/>
                  </a:cubicBezTo>
                  <a:cubicBezTo>
                    <a:pt x="1022" y="397"/>
                    <a:pt x="1022" y="397"/>
                    <a:pt x="1022" y="397"/>
                  </a:cubicBezTo>
                  <a:cubicBezTo>
                    <a:pt x="1043" y="522"/>
                    <a:pt x="813" y="606"/>
                    <a:pt x="542" y="585"/>
                  </a:cubicBezTo>
                  <a:cubicBezTo>
                    <a:pt x="250" y="564"/>
                    <a:pt x="21" y="439"/>
                    <a:pt x="21" y="293"/>
                  </a:cubicBezTo>
                  <a:lnTo>
                    <a:pt x="0" y="0"/>
                  </a:lnTo>
                </a:path>
              </a:pathLst>
            </a:custGeom>
            <a:solidFill>
              <a:schemeClr val="accent6"/>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7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grpSp>
      <p:grpSp>
        <p:nvGrpSpPr>
          <p:cNvPr id="1094" name="Group 204"/>
          <p:cNvGrpSpPr>
            <a:grpSpLocks/>
          </p:cNvGrpSpPr>
          <p:nvPr/>
        </p:nvGrpSpPr>
        <p:grpSpPr bwMode="auto">
          <a:xfrm>
            <a:off x="3739823" y="1843355"/>
            <a:ext cx="1214007" cy="884619"/>
            <a:chOff x="3658" y="852"/>
            <a:chExt cx="1986" cy="1447"/>
          </a:xfrm>
        </p:grpSpPr>
        <p:sp>
          <p:nvSpPr>
            <p:cNvPr id="1115" name="Freeform 1114"/>
            <p:cNvSpPr>
              <a:spLocks noChangeArrowheads="1"/>
            </p:cNvSpPr>
            <p:nvPr/>
          </p:nvSpPr>
          <p:spPr bwMode="auto">
            <a:xfrm>
              <a:off x="3658" y="1419"/>
              <a:ext cx="662" cy="880"/>
            </a:xfrm>
            <a:custGeom>
              <a:avLst/>
              <a:gdLst>
                <a:gd name="T0" fmla="*/ 2921 w 2922"/>
                <a:gd name="T1" fmla="*/ 3879 h 3880"/>
                <a:gd name="T2" fmla="*/ 0 w 2922"/>
                <a:gd name="T3" fmla="*/ 2629 h 3880"/>
                <a:gd name="T4" fmla="*/ 0 w 2922"/>
                <a:gd name="T5" fmla="*/ 0 h 3880"/>
                <a:gd name="T6" fmla="*/ 2921 w 2922"/>
                <a:gd name="T7" fmla="*/ 1251 h 3880"/>
                <a:gd name="T8" fmla="*/ 2921 w 2922"/>
                <a:gd name="T9" fmla="*/ 3879 h 3880"/>
              </a:gdLst>
              <a:ahLst/>
              <a:cxnLst>
                <a:cxn ang="0">
                  <a:pos x="T0" y="T1"/>
                </a:cxn>
                <a:cxn ang="0">
                  <a:pos x="T2" y="T3"/>
                </a:cxn>
                <a:cxn ang="0">
                  <a:pos x="T4" y="T5"/>
                </a:cxn>
                <a:cxn ang="0">
                  <a:pos x="T6" y="T7"/>
                </a:cxn>
                <a:cxn ang="0">
                  <a:pos x="T8" y="T9"/>
                </a:cxn>
              </a:cxnLst>
              <a:rect l="0" t="0" r="r" b="b"/>
              <a:pathLst>
                <a:path w="2922" h="3880">
                  <a:moveTo>
                    <a:pt x="2921" y="3879"/>
                  </a:moveTo>
                  <a:lnTo>
                    <a:pt x="0" y="2629"/>
                  </a:lnTo>
                  <a:lnTo>
                    <a:pt x="0" y="0"/>
                  </a:lnTo>
                  <a:lnTo>
                    <a:pt x="2921" y="1251"/>
                  </a:lnTo>
                  <a:lnTo>
                    <a:pt x="2921" y="3879"/>
                  </a:lnTo>
                </a:path>
              </a:pathLst>
            </a:custGeom>
            <a:gradFill flip="none" rotWithShape="1">
              <a:gsLst>
                <a:gs pos="0">
                  <a:schemeClr val="accent5">
                    <a:lumMod val="40000"/>
                    <a:lumOff val="60000"/>
                  </a:schemeClr>
                </a:gs>
                <a:gs pos="46000">
                  <a:schemeClr val="accent5">
                    <a:lumMod val="95000"/>
                    <a:lumOff val="5000"/>
                  </a:schemeClr>
                </a:gs>
                <a:gs pos="100000">
                  <a:schemeClr val="accent5">
                    <a:lumMod val="60000"/>
                  </a:schemeClr>
                </a:gs>
              </a:gsLst>
              <a:path path="circle">
                <a:fillToRect l="50000" t="130000" r="50000" b="-3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116" name="Freeform 1115"/>
            <p:cNvSpPr>
              <a:spLocks noChangeArrowheads="1"/>
            </p:cNvSpPr>
            <p:nvPr/>
          </p:nvSpPr>
          <p:spPr bwMode="auto">
            <a:xfrm>
              <a:off x="4320" y="1133"/>
              <a:ext cx="1324" cy="1166"/>
            </a:xfrm>
            <a:custGeom>
              <a:avLst/>
              <a:gdLst>
                <a:gd name="T0" fmla="*/ 2920 w 5842"/>
                <a:gd name="T1" fmla="*/ 1272 h 5152"/>
                <a:gd name="T2" fmla="*/ 0 w 5842"/>
                <a:gd name="T3" fmla="*/ 2523 h 5152"/>
                <a:gd name="T4" fmla="*/ 0 w 5842"/>
                <a:gd name="T5" fmla="*/ 5151 h 5152"/>
                <a:gd name="T6" fmla="*/ 2920 w 5842"/>
                <a:gd name="T7" fmla="*/ 3901 h 5152"/>
                <a:gd name="T8" fmla="*/ 5841 w 5842"/>
                <a:gd name="T9" fmla="*/ 2649 h 5152"/>
                <a:gd name="T10" fmla="*/ 5841 w 5842"/>
                <a:gd name="T11" fmla="*/ 0 h 5152"/>
                <a:gd name="T12" fmla="*/ 2920 w 5842"/>
                <a:gd name="T13" fmla="*/ 1272 h 5152"/>
              </a:gdLst>
              <a:ahLst/>
              <a:cxnLst>
                <a:cxn ang="0">
                  <a:pos x="T0" y="T1"/>
                </a:cxn>
                <a:cxn ang="0">
                  <a:pos x="T2" y="T3"/>
                </a:cxn>
                <a:cxn ang="0">
                  <a:pos x="T4" y="T5"/>
                </a:cxn>
                <a:cxn ang="0">
                  <a:pos x="T6" y="T7"/>
                </a:cxn>
                <a:cxn ang="0">
                  <a:pos x="T8" y="T9"/>
                </a:cxn>
                <a:cxn ang="0">
                  <a:pos x="T10" y="T11"/>
                </a:cxn>
                <a:cxn ang="0">
                  <a:pos x="T12" y="T13"/>
                </a:cxn>
              </a:cxnLst>
              <a:rect l="0" t="0" r="r" b="b"/>
              <a:pathLst>
                <a:path w="5842" h="5152">
                  <a:moveTo>
                    <a:pt x="2920" y="1272"/>
                  </a:moveTo>
                  <a:lnTo>
                    <a:pt x="0" y="2523"/>
                  </a:lnTo>
                  <a:lnTo>
                    <a:pt x="0" y="5151"/>
                  </a:lnTo>
                  <a:lnTo>
                    <a:pt x="2920" y="3901"/>
                  </a:lnTo>
                  <a:lnTo>
                    <a:pt x="5841" y="2649"/>
                  </a:lnTo>
                  <a:lnTo>
                    <a:pt x="5841" y="0"/>
                  </a:lnTo>
                  <a:lnTo>
                    <a:pt x="2920" y="1272"/>
                  </a:lnTo>
                </a:path>
              </a:pathLst>
            </a:custGeom>
            <a:gradFill flip="none" rotWithShape="1">
              <a:gsLst>
                <a:gs pos="0">
                  <a:schemeClr val="accent5">
                    <a:lumMod val="89000"/>
                  </a:schemeClr>
                </a:gs>
                <a:gs pos="23000">
                  <a:schemeClr val="accent5">
                    <a:lumMod val="89000"/>
                  </a:schemeClr>
                </a:gs>
                <a:gs pos="69000">
                  <a:schemeClr val="accent5">
                    <a:lumMod val="75000"/>
                  </a:schemeClr>
                </a:gs>
                <a:gs pos="97000">
                  <a:schemeClr val="accent5">
                    <a:lumMod val="70000"/>
                  </a:schemeClr>
                </a:gs>
              </a:gsLst>
              <a:path path="circle">
                <a:fillToRect l="50000" t="50000" r="50000" b="5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117" name="Freeform 1116"/>
            <p:cNvSpPr>
              <a:spLocks noChangeArrowheads="1"/>
            </p:cNvSpPr>
            <p:nvPr/>
          </p:nvSpPr>
          <p:spPr bwMode="auto">
            <a:xfrm>
              <a:off x="3658" y="852"/>
              <a:ext cx="1986" cy="856"/>
            </a:xfrm>
            <a:custGeom>
              <a:avLst/>
              <a:gdLst>
                <a:gd name="T0" fmla="*/ 5841 w 8763"/>
                <a:gd name="T1" fmla="*/ 0 h 3776"/>
                <a:gd name="T2" fmla="*/ 2921 w 8763"/>
                <a:gd name="T3" fmla="*/ 1252 h 3776"/>
                <a:gd name="T4" fmla="*/ 0 w 8763"/>
                <a:gd name="T5" fmla="*/ 2524 h 3776"/>
                <a:gd name="T6" fmla="*/ 2921 w 8763"/>
                <a:gd name="T7" fmla="*/ 3775 h 3776"/>
                <a:gd name="T8" fmla="*/ 5841 w 8763"/>
                <a:gd name="T9" fmla="*/ 2524 h 3776"/>
                <a:gd name="T10" fmla="*/ 8762 w 8763"/>
                <a:gd name="T11" fmla="*/ 1252 h 3776"/>
                <a:gd name="T12" fmla="*/ 5841 w 8763"/>
                <a:gd name="T13" fmla="*/ 0 h 3776"/>
              </a:gdLst>
              <a:ahLst/>
              <a:cxnLst>
                <a:cxn ang="0">
                  <a:pos x="T0" y="T1"/>
                </a:cxn>
                <a:cxn ang="0">
                  <a:pos x="T2" y="T3"/>
                </a:cxn>
                <a:cxn ang="0">
                  <a:pos x="T4" y="T5"/>
                </a:cxn>
                <a:cxn ang="0">
                  <a:pos x="T6" y="T7"/>
                </a:cxn>
                <a:cxn ang="0">
                  <a:pos x="T8" y="T9"/>
                </a:cxn>
                <a:cxn ang="0">
                  <a:pos x="T10" y="T11"/>
                </a:cxn>
                <a:cxn ang="0">
                  <a:pos x="T12" y="T13"/>
                </a:cxn>
              </a:cxnLst>
              <a:rect l="0" t="0" r="r" b="b"/>
              <a:pathLst>
                <a:path w="8763" h="3776">
                  <a:moveTo>
                    <a:pt x="5841" y="0"/>
                  </a:moveTo>
                  <a:lnTo>
                    <a:pt x="2921" y="1252"/>
                  </a:lnTo>
                  <a:lnTo>
                    <a:pt x="0" y="2524"/>
                  </a:lnTo>
                  <a:lnTo>
                    <a:pt x="2921" y="3775"/>
                  </a:lnTo>
                  <a:lnTo>
                    <a:pt x="5841" y="2524"/>
                  </a:lnTo>
                  <a:lnTo>
                    <a:pt x="8762" y="1252"/>
                  </a:lnTo>
                  <a:lnTo>
                    <a:pt x="5841" y="0"/>
                  </a:lnTo>
                </a:path>
              </a:pathLst>
            </a:custGeom>
            <a:gradFill flip="none" rotWithShape="1">
              <a:gsLst>
                <a:gs pos="0">
                  <a:schemeClr val="accent5">
                    <a:lumMod val="0"/>
                    <a:lumOff val="100000"/>
                  </a:schemeClr>
                </a:gs>
                <a:gs pos="35000">
                  <a:schemeClr val="accent5">
                    <a:lumMod val="0"/>
                    <a:lumOff val="100000"/>
                  </a:schemeClr>
                </a:gs>
                <a:gs pos="100000">
                  <a:schemeClr val="accent5">
                    <a:lumMod val="100000"/>
                  </a:schemeClr>
                </a:gs>
              </a:gsLst>
              <a:path path="circle">
                <a:fillToRect l="50000" t="-80000" r="50000" b="18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118" name="Freeform 1117"/>
            <p:cNvSpPr>
              <a:spLocks noChangeArrowheads="1"/>
            </p:cNvSpPr>
            <p:nvPr/>
          </p:nvSpPr>
          <p:spPr bwMode="auto">
            <a:xfrm>
              <a:off x="3872" y="1246"/>
              <a:ext cx="234" cy="121"/>
            </a:xfrm>
            <a:custGeom>
              <a:avLst/>
              <a:gdLst>
                <a:gd name="T0" fmla="*/ 1022 w 1044"/>
                <a:gd name="T1" fmla="*/ 333 h 543"/>
                <a:gd name="T2" fmla="*/ 1022 w 1044"/>
                <a:gd name="T3" fmla="*/ 333 h 543"/>
                <a:gd name="T4" fmla="*/ 500 w 1044"/>
                <a:gd name="T5" fmla="*/ 41 h 543"/>
                <a:gd name="T6" fmla="*/ 20 w 1044"/>
                <a:gd name="T7" fmla="*/ 229 h 543"/>
                <a:gd name="T8" fmla="*/ 542 w 1044"/>
                <a:gd name="T9" fmla="*/ 521 h 543"/>
                <a:gd name="T10" fmla="*/ 1022 w 1044"/>
                <a:gd name="T11" fmla="*/ 333 h 543"/>
              </a:gdLst>
              <a:ahLst/>
              <a:cxnLst>
                <a:cxn ang="0">
                  <a:pos x="T0" y="T1"/>
                </a:cxn>
                <a:cxn ang="0">
                  <a:pos x="T2" y="T3"/>
                </a:cxn>
                <a:cxn ang="0">
                  <a:pos x="T4" y="T5"/>
                </a:cxn>
                <a:cxn ang="0">
                  <a:pos x="T6" y="T7"/>
                </a:cxn>
                <a:cxn ang="0">
                  <a:pos x="T8" y="T9"/>
                </a:cxn>
                <a:cxn ang="0">
                  <a:pos x="T10" y="T11"/>
                </a:cxn>
              </a:cxnLst>
              <a:rect l="0" t="0" r="r" b="b"/>
              <a:pathLst>
                <a:path w="1044" h="543">
                  <a:moveTo>
                    <a:pt x="1022" y="333"/>
                  </a:moveTo>
                  <a:lnTo>
                    <a:pt x="1022" y="333"/>
                  </a:lnTo>
                  <a:cubicBezTo>
                    <a:pt x="1022" y="187"/>
                    <a:pt x="793" y="62"/>
                    <a:pt x="500" y="41"/>
                  </a:cubicBezTo>
                  <a:cubicBezTo>
                    <a:pt x="229" y="0"/>
                    <a:pt x="0" y="104"/>
                    <a:pt x="20" y="229"/>
                  </a:cubicBezTo>
                  <a:cubicBezTo>
                    <a:pt x="20" y="354"/>
                    <a:pt x="250" y="479"/>
                    <a:pt x="542" y="521"/>
                  </a:cubicBezTo>
                  <a:cubicBezTo>
                    <a:pt x="813" y="542"/>
                    <a:pt x="1043" y="458"/>
                    <a:pt x="1022" y="33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119" name="Freeform 1118"/>
            <p:cNvSpPr>
              <a:spLocks noChangeArrowheads="1"/>
            </p:cNvSpPr>
            <p:nvPr/>
          </p:nvSpPr>
          <p:spPr bwMode="auto">
            <a:xfrm>
              <a:off x="3876" y="1298"/>
              <a:ext cx="230" cy="135"/>
            </a:xfrm>
            <a:custGeom>
              <a:avLst/>
              <a:gdLst>
                <a:gd name="T0" fmla="*/ 0 w 1024"/>
                <a:gd name="T1" fmla="*/ 0 h 606"/>
                <a:gd name="T2" fmla="*/ 0 w 1024"/>
                <a:gd name="T3" fmla="*/ 0 h 606"/>
                <a:gd name="T4" fmla="*/ 522 w 1024"/>
                <a:gd name="T5" fmla="*/ 292 h 606"/>
                <a:gd name="T6" fmla="*/ 1002 w 1024"/>
                <a:gd name="T7" fmla="*/ 104 h 606"/>
                <a:gd name="T8" fmla="*/ 1023 w 1024"/>
                <a:gd name="T9" fmla="*/ 396 h 606"/>
                <a:gd name="T10" fmla="*/ 522 w 1024"/>
                <a:gd name="T11" fmla="*/ 584 h 606"/>
                <a:gd name="T12" fmla="*/ 0 w 1024"/>
                <a:gd name="T13" fmla="*/ 292 h 606"/>
                <a:gd name="T14" fmla="*/ 0 w 102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4" h="606">
                  <a:moveTo>
                    <a:pt x="0" y="0"/>
                  </a:moveTo>
                  <a:lnTo>
                    <a:pt x="0" y="0"/>
                  </a:lnTo>
                  <a:cubicBezTo>
                    <a:pt x="0" y="125"/>
                    <a:pt x="230" y="250"/>
                    <a:pt x="522" y="292"/>
                  </a:cubicBezTo>
                  <a:cubicBezTo>
                    <a:pt x="793" y="313"/>
                    <a:pt x="1023" y="229"/>
                    <a:pt x="1002" y="104"/>
                  </a:cubicBezTo>
                  <a:cubicBezTo>
                    <a:pt x="1023" y="396"/>
                    <a:pt x="1023" y="396"/>
                    <a:pt x="1023" y="396"/>
                  </a:cubicBezTo>
                  <a:cubicBezTo>
                    <a:pt x="1023" y="521"/>
                    <a:pt x="814" y="605"/>
                    <a:pt x="522" y="584"/>
                  </a:cubicBezTo>
                  <a:cubicBezTo>
                    <a:pt x="251" y="563"/>
                    <a:pt x="22" y="417"/>
                    <a:pt x="0"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7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120" name="Freeform 1119"/>
            <p:cNvSpPr>
              <a:spLocks noChangeArrowheads="1"/>
            </p:cNvSpPr>
            <p:nvPr/>
          </p:nvSpPr>
          <p:spPr bwMode="auto">
            <a:xfrm>
              <a:off x="4225" y="1423"/>
              <a:ext cx="236" cy="123"/>
            </a:xfrm>
            <a:custGeom>
              <a:avLst/>
              <a:gdLst>
                <a:gd name="T0" fmla="*/ 1022 w 1044"/>
                <a:gd name="T1" fmla="*/ 313 h 544"/>
                <a:gd name="T2" fmla="*/ 1022 w 1044"/>
                <a:gd name="T3" fmla="*/ 313 h 544"/>
                <a:gd name="T4" fmla="*/ 501 w 1044"/>
                <a:gd name="T5" fmla="*/ 21 h 544"/>
                <a:gd name="T6" fmla="*/ 21 w 1044"/>
                <a:gd name="T7" fmla="*/ 230 h 544"/>
                <a:gd name="T8" fmla="*/ 542 w 1044"/>
                <a:gd name="T9" fmla="*/ 522 h 544"/>
                <a:gd name="T10" fmla="*/ 1022 w 1044"/>
                <a:gd name="T11" fmla="*/ 313 h 544"/>
              </a:gdLst>
              <a:ahLst/>
              <a:cxnLst>
                <a:cxn ang="0">
                  <a:pos x="T0" y="T1"/>
                </a:cxn>
                <a:cxn ang="0">
                  <a:pos x="T2" y="T3"/>
                </a:cxn>
                <a:cxn ang="0">
                  <a:pos x="T4" y="T5"/>
                </a:cxn>
                <a:cxn ang="0">
                  <a:pos x="T6" y="T7"/>
                </a:cxn>
                <a:cxn ang="0">
                  <a:pos x="T8" y="T9"/>
                </a:cxn>
                <a:cxn ang="0">
                  <a:pos x="T10" y="T11"/>
                </a:cxn>
              </a:cxnLst>
              <a:rect l="0" t="0" r="r" b="b"/>
              <a:pathLst>
                <a:path w="1044" h="544">
                  <a:moveTo>
                    <a:pt x="1022" y="313"/>
                  </a:moveTo>
                  <a:lnTo>
                    <a:pt x="1022" y="313"/>
                  </a:lnTo>
                  <a:cubicBezTo>
                    <a:pt x="1022" y="188"/>
                    <a:pt x="793" y="63"/>
                    <a:pt x="501" y="21"/>
                  </a:cubicBezTo>
                  <a:cubicBezTo>
                    <a:pt x="230" y="0"/>
                    <a:pt x="0" y="83"/>
                    <a:pt x="21" y="230"/>
                  </a:cubicBezTo>
                  <a:cubicBezTo>
                    <a:pt x="21" y="355"/>
                    <a:pt x="251" y="480"/>
                    <a:pt x="542" y="522"/>
                  </a:cubicBezTo>
                  <a:cubicBezTo>
                    <a:pt x="814" y="543"/>
                    <a:pt x="1043" y="459"/>
                    <a:pt x="1022"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121" name="Freeform 1120"/>
            <p:cNvSpPr>
              <a:spLocks noChangeArrowheads="1"/>
            </p:cNvSpPr>
            <p:nvPr/>
          </p:nvSpPr>
          <p:spPr bwMode="auto">
            <a:xfrm>
              <a:off x="4229" y="1478"/>
              <a:ext cx="232" cy="135"/>
            </a:xfrm>
            <a:custGeom>
              <a:avLst/>
              <a:gdLst>
                <a:gd name="T0" fmla="*/ 0 w 1023"/>
                <a:gd name="T1" fmla="*/ 0 h 605"/>
                <a:gd name="T2" fmla="*/ 0 w 1023"/>
                <a:gd name="T3" fmla="*/ 0 h 605"/>
                <a:gd name="T4" fmla="*/ 521 w 1023"/>
                <a:gd name="T5" fmla="*/ 292 h 605"/>
                <a:gd name="T6" fmla="*/ 1001 w 1023"/>
                <a:gd name="T7" fmla="*/ 83 h 605"/>
                <a:gd name="T8" fmla="*/ 1022 w 1023"/>
                <a:gd name="T9" fmla="*/ 375 h 605"/>
                <a:gd name="T10" fmla="*/ 521 w 1023"/>
                <a:gd name="T11" fmla="*/ 584 h 605"/>
                <a:gd name="T12" fmla="*/ 0 w 1023"/>
                <a:gd name="T13" fmla="*/ 292 h 605"/>
                <a:gd name="T14" fmla="*/ 0 w 1023"/>
                <a:gd name="T15" fmla="*/ 0 h 6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3" h="605">
                  <a:moveTo>
                    <a:pt x="0" y="0"/>
                  </a:moveTo>
                  <a:lnTo>
                    <a:pt x="0" y="0"/>
                  </a:lnTo>
                  <a:cubicBezTo>
                    <a:pt x="0" y="125"/>
                    <a:pt x="230" y="250"/>
                    <a:pt x="521" y="292"/>
                  </a:cubicBezTo>
                  <a:cubicBezTo>
                    <a:pt x="793" y="313"/>
                    <a:pt x="1022" y="229"/>
                    <a:pt x="1001" y="83"/>
                  </a:cubicBezTo>
                  <a:cubicBezTo>
                    <a:pt x="1022" y="375"/>
                    <a:pt x="1022" y="375"/>
                    <a:pt x="1022" y="375"/>
                  </a:cubicBezTo>
                  <a:cubicBezTo>
                    <a:pt x="1022" y="521"/>
                    <a:pt x="814" y="604"/>
                    <a:pt x="521" y="584"/>
                  </a:cubicBezTo>
                  <a:cubicBezTo>
                    <a:pt x="250" y="542"/>
                    <a:pt x="21" y="417"/>
                    <a:pt x="0"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7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122" name="Freeform 1121"/>
            <p:cNvSpPr>
              <a:spLocks noChangeArrowheads="1"/>
            </p:cNvSpPr>
            <p:nvPr/>
          </p:nvSpPr>
          <p:spPr bwMode="auto">
            <a:xfrm>
              <a:off x="4183" y="1122"/>
              <a:ext cx="232" cy="121"/>
            </a:xfrm>
            <a:custGeom>
              <a:avLst/>
              <a:gdLst>
                <a:gd name="T0" fmla="*/ 1022 w 1023"/>
                <a:gd name="T1" fmla="*/ 313 h 544"/>
                <a:gd name="T2" fmla="*/ 1022 w 1023"/>
                <a:gd name="T3" fmla="*/ 313 h 544"/>
                <a:gd name="T4" fmla="*/ 501 w 1023"/>
                <a:gd name="T5" fmla="*/ 21 h 544"/>
                <a:gd name="T6" fmla="*/ 0 w 1023"/>
                <a:gd name="T7" fmla="*/ 229 h 544"/>
                <a:gd name="T8" fmla="*/ 521 w 1023"/>
                <a:gd name="T9" fmla="*/ 500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1"/>
                  </a:cubicBezTo>
                  <a:cubicBezTo>
                    <a:pt x="208" y="0"/>
                    <a:pt x="0" y="83"/>
                    <a:pt x="0" y="229"/>
                  </a:cubicBezTo>
                  <a:cubicBezTo>
                    <a:pt x="0" y="355"/>
                    <a:pt x="250" y="480"/>
                    <a:pt x="521" y="500"/>
                  </a:cubicBezTo>
                  <a:cubicBezTo>
                    <a:pt x="813" y="543"/>
                    <a:pt x="1022" y="459"/>
                    <a:pt x="1022"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123" name="Freeform 1122"/>
            <p:cNvSpPr>
              <a:spLocks noChangeArrowheads="1"/>
            </p:cNvSpPr>
            <p:nvPr/>
          </p:nvSpPr>
          <p:spPr bwMode="auto">
            <a:xfrm>
              <a:off x="4183" y="1175"/>
              <a:ext cx="236" cy="135"/>
            </a:xfrm>
            <a:custGeom>
              <a:avLst/>
              <a:gdLst>
                <a:gd name="T0" fmla="*/ 0 w 1044"/>
                <a:gd name="T1" fmla="*/ 0 h 606"/>
                <a:gd name="T2" fmla="*/ 0 w 1044"/>
                <a:gd name="T3" fmla="*/ 0 h 606"/>
                <a:gd name="T4" fmla="*/ 521 w 1044"/>
                <a:gd name="T5" fmla="*/ 271 h 606"/>
                <a:gd name="T6" fmla="*/ 1022 w 1044"/>
                <a:gd name="T7" fmla="*/ 84 h 606"/>
                <a:gd name="T8" fmla="*/ 1022 w 1044"/>
                <a:gd name="T9" fmla="*/ 376 h 606"/>
                <a:gd name="T10" fmla="*/ 542 w 1044"/>
                <a:gd name="T11" fmla="*/ 564 h 606"/>
                <a:gd name="T12" fmla="*/ 21 w 1044"/>
                <a:gd name="T13" fmla="*/ 293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0" y="126"/>
                    <a:pt x="250" y="251"/>
                    <a:pt x="521" y="271"/>
                  </a:cubicBezTo>
                  <a:cubicBezTo>
                    <a:pt x="813" y="314"/>
                    <a:pt x="1022" y="230"/>
                    <a:pt x="1022" y="84"/>
                  </a:cubicBezTo>
                  <a:cubicBezTo>
                    <a:pt x="1022" y="376"/>
                    <a:pt x="1022" y="376"/>
                    <a:pt x="1022" y="376"/>
                  </a:cubicBezTo>
                  <a:cubicBezTo>
                    <a:pt x="1043" y="522"/>
                    <a:pt x="813" y="605"/>
                    <a:pt x="542" y="564"/>
                  </a:cubicBezTo>
                  <a:cubicBezTo>
                    <a:pt x="250" y="543"/>
                    <a:pt x="21" y="418"/>
                    <a:pt x="21" y="293"/>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7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124" name="Freeform 1123"/>
            <p:cNvSpPr>
              <a:spLocks noChangeArrowheads="1"/>
            </p:cNvSpPr>
            <p:nvPr/>
          </p:nvSpPr>
          <p:spPr bwMode="auto">
            <a:xfrm>
              <a:off x="4534" y="1300"/>
              <a:ext cx="234" cy="117"/>
            </a:xfrm>
            <a:custGeom>
              <a:avLst/>
              <a:gdLst>
                <a:gd name="T0" fmla="*/ 1044 w 1045"/>
                <a:gd name="T1" fmla="*/ 313 h 522"/>
                <a:gd name="T2" fmla="*/ 1044 w 1045"/>
                <a:gd name="T3" fmla="*/ 313 h 522"/>
                <a:gd name="T4" fmla="*/ 501 w 1045"/>
                <a:gd name="T5" fmla="*/ 21 h 522"/>
                <a:gd name="T6" fmla="*/ 21 w 1045"/>
                <a:gd name="T7" fmla="*/ 208 h 522"/>
                <a:gd name="T8" fmla="*/ 543 w 1045"/>
                <a:gd name="T9" fmla="*/ 500 h 522"/>
                <a:gd name="T10" fmla="*/ 1044 w 1045"/>
                <a:gd name="T11" fmla="*/ 313 h 522"/>
              </a:gdLst>
              <a:ahLst/>
              <a:cxnLst>
                <a:cxn ang="0">
                  <a:pos x="T0" y="T1"/>
                </a:cxn>
                <a:cxn ang="0">
                  <a:pos x="T2" y="T3"/>
                </a:cxn>
                <a:cxn ang="0">
                  <a:pos x="T4" y="T5"/>
                </a:cxn>
                <a:cxn ang="0">
                  <a:pos x="T6" y="T7"/>
                </a:cxn>
                <a:cxn ang="0">
                  <a:pos x="T8" y="T9"/>
                </a:cxn>
                <a:cxn ang="0">
                  <a:pos x="T10" y="T11"/>
                </a:cxn>
              </a:cxnLst>
              <a:rect l="0" t="0" r="r" b="b"/>
              <a:pathLst>
                <a:path w="1045" h="522">
                  <a:moveTo>
                    <a:pt x="1044" y="313"/>
                  </a:moveTo>
                  <a:lnTo>
                    <a:pt x="1044" y="313"/>
                  </a:lnTo>
                  <a:cubicBezTo>
                    <a:pt x="1022" y="187"/>
                    <a:pt x="793" y="41"/>
                    <a:pt x="501" y="21"/>
                  </a:cubicBezTo>
                  <a:cubicBezTo>
                    <a:pt x="230" y="0"/>
                    <a:pt x="0" y="83"/>
                    <a:pt x="21" y="208"/>
                  </a:cubicBezTo>
                  <a:cubicBezTo>
                    <a:pt x="21" y="354"/>
                    <a:pt x="271" y="480"/>
                    <a:pt x="543" y="500"/>
                  </a:cubicBezTo>
                  <a:cubicBezTo>
                    <a:pt x="814" y="521"/>
                    <a:pt x="1044" y="438"/>
                    <a:pt x="1044"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125" name="Freeform 1124"/>
            <p:cNvSpPr>
              <a:spLocks noChangeArrowheads="1"/>
            </p:cNvSpPr>
            <p:nvPr/>
          </p:nvSpPr>
          <p:spPr bwMode="auto">
            <a:xfrm>
              <a:off x="4538" y="1348"/>
              <a:ext cx="236" cy="137"/>
            </a:xfrm>
            <a:custGeom>
              <a:avLst/>
              <a:gdLst>
                <a:gd name="T0" fmla="*/ 0 w 1044"/>
                <a:gd name="T1" fmla="*/ 0 h 607"/>
                <a:gd name="T2" fmla="*/ 0 w 1044"/>
                <a:gd name="T3" fmla="*/ 0 h 607"/>
                <a:gd name="T4" fmla="*/ 522 w 1044"/>
                <a:gd name="T5" fmla="*/ 292 h 607"/>
                <a:gd name="T6" fmla="*/ 1023 w 1044"/>
                <a:gd name="T7" fmla="*/ 105 h 607"/>
                <a:gd name="T8" fmla="*/ 1023 w 1044"/>
                <a:gd name="T9" fmla="*/ 397 h 607"/>
                <a:gd name="T10" fmla="*/ 543 w 1044"/>
                <a:gd name="T11" fmla="*/ 584 h 607"/>
                <a:gd name="T12" fmla="*/ 0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6"/>
                    <a:pt x="250" y="272"/>
                    <a:pt x="522" y="292"/>
                  </a:cubicBezTo>
                  <a:cubicBezTo>
                    <a:pt x="793" y="313"/>
                    <a:pt x="1023" y="230"/>
                    <a:pt x="1023" y="105"/>
                  </a:cubicBezTo>
                  <a:cubicBezTo>
                    <a:pt x="1023" y="397"/>
                    <a:pt x="1023" y="397"/>
                    <a:pt x="1023" y="397"/>
                  </a:cubicBezTo>
                  <a:cubicBezTo>
                    <a:pt x="1043" y="522"/>
                    <a:pt x="814" y="606"/>
                    <a:pt x="543" y="584"/>
                  </a:cubicBezTo>
                  <a:cubicBezTo>
                    <a:pt x="250" y="564"/>
                    <a:pt x="21" y="439"/>
                    <a:pt x="0"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7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126" name="Freeform 1125"/>
            <p:cNvSpPr>
              <a:spLocks noChangeArrowheads="1"/>
            </p:cNvSpPr>
            <p:nvPr/>
          </p:nvSpPr>
          <p:spPr bwMode="auto">
            <a:xfrm>
              <a:off x="4500" y="999"/>
              <a:ext cx="236" cy="117"/>
            </a:xfrm>
            <a:custGeom>
              <a:avLst/>
              <a:gdLst>
                <a:gd name="T0" fmla="*/ 1023 w 1044"/>
                <a:gd name="T1" fmla="*/ 313 h 522"/>
                <a:gd name="T2" fmla="*/ 1023 w 1044"/>
                <a:gd name="T3" fmla="*/ 313 h 522"/>
                <a:gd name="T4" fmla="*/ 501 w 1044"/>
                <a:gd name="T5" fmla="*/ 21 h 522"/>
                <a:gd name="T6" fmla="*/ 0 w 1044"/>
                <a:gd name="T7" fmla="*/ 208 h 522"/>
                <a:gd name="T8" fmla="*/ 543 w 1044"/>
                <a:gd name="T9" fmla="*/ 500 h 522"/>
                <a:gd name="T10" fmla="*/ 1023 w 1044"/>
                <a:gd name="T11" fmla="*/ 313 h 522"/>
              </a:gdLst>
              <a:ahLst/>
              <a:cxnLst>
                <a:cxn ang="0">
                  <a:pos x="T0" y="T1"/>
                </a:cxn>
                <a:cxn ang="0">
                  <a:pos x="T2" y="T3"/>
                </a:cxn>
                <a:cxn ang="0">
                  <a:pos x="T4" y="T5"/>
                </a:cxn>
                <a:cxn ang="0">
                  <a:pos x="T6" y="T7"/>
                </a:cxn>
                <a:cxn ang="0">
                  <a:pos x="T8" y="T9"/>
                </a:cxn>
                <a:cxn ang="0">
                  <a:pos x="T10" y="T11"/>
                </a:cxn>
              </a:cxnLst>
              <a:rect l="0" t="0" r="r" b="b"/>
              <a:pathLst>
                <a:path w="1044" h="522">
                  <a:moveTo>
                    <a:pt x="1023" y="313"/>
                  </a:moveTo>
                  <a:lnTo>
                    <a:pt x="1023" y="313"/>
                  </a:lnTo>
                  <a:cubicBezTo>
                    <a:pt x="1023" y="167"/>
                    <a:pt x="772" y="41"/>
                    <a:pt x="501" y="21"/>
                  </a:cubicBezTo>
                  <a:cubicBezTo>
                    <a:pt x="230" y="0"/>
                    <a:pt x="0" y="83"/>
                    <a:pt x="0" y="208"/>
                  </a:cubicBezTo>
                  <a:cubicBezTo>
                    <a:pt x="21" y="354"/>
                    <a:pt x="250" y="480"/>
                    <a:pt x="543" y="500"/>
                  </a:cubicBezTo>
                  <a:cubicBezTo>
                    <a:pt x="814" y="521"/>
                    <a:pt x="1043" y="438"/>
                    <a:pt x="1023"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127" name="Freeform 1126"/>
            <p:cNvSpPr>
              <a:spLocks noChangeArrowheads="1"/>
            </p:cNvSpPr>
            <p:nvPr/>
          </p:nvSpPr>
          <p:spPr bwMode="auto">
            <a:xfrm>
              <a:off x="4500" y="1046"/>
              <a:ext cx="236" cy="137"/>
            </a:xfrm>
            <a:custGeom>
              <a:avLst/>
              <a:gdLst>
                <a:gd name="T0" fmla="*/ 0 w 1044"/>
                <a:gd name="T1" fmla="*/ 0 h 607"/>
                <a:gd name="T2" fmla="*/ 0 w 1044"/>
                <a:gd name="T3" fmla="*/ 0 h 607"/>
                <a:gd name="T4" fmla="*/ 543 w 1044"/>
                <a:gd name="T5" fmla="*/ 292 h 607"/>
                <a:gd name="T6" fmla="*/ 1023 w 1044"/>
                <a:gd name="T7" fmla="*/ 105 h 607"/>
                <a:gd name="T8" fmla="*/ 1043 w 1044"/>
                <a:gd name="T9" fmla="*/ 397 h 607"/>
                <a:gd name="T10" fmla="*/ 543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0" y="272"/>
                    <a:pt x="543" y="292"/>
                  </a:cubicBezTo>
                  <a:cubicBezTo>
                    <a:pt x="814" y="313"/>
                    <a:pt x="1043" y="230"/>
                    <a:pt x="1023" y="105"/>
                  </a:cubicBezTo>
                  <a:cubicBezTo>
                    <a:pt x="1043" y="397"/>
                    <a:pt x="1043" y="397"/>
                    <a:pt x="1043" y="397"/>
                  </a:cubicBezTo>
                  <a:cubicBezTo>
                    <a:pt x="1043" y="522"/>
                    <a:pt x="835" y="606"/>
                    <a:pt x="543" y="584"/>
                  </a:cubicBezTo>
                  <a:cubicBezTo>
                    <a:pt x="272" y="563"/>
                    <a:pt x="21" y="439"/>
                    <a:pt x="21"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7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128" name="Freeform 1127"/>
            <p:cNvSpPr>
              <a:spLocks noChangeArrowheads="1"/>
            </p:cNvSpPr>
            <p:nvPr/>
          </p:nvSpPr>
          <p:spPr bwMode="auto">
            <a:xfrm>
              <a:off x="4855" y="1175"/>
              <a:ext cx="232" cy="121"/>
            </a:xfrm>
            <a:custGeom>
              <a:avLst/>
              <a:gdLst>
                <a:gd name="T0" fmla="*/ 1022 w 1023"/>
                <a:gd name="T1" fmla="*/ 314 h 544"/>
                <a:gd name="T2" fmla="*/ 1022 w 1023"/>
                <a:gd name="T3" fmla="*/ 314 h 544"/>
                <a:gd name="T4" fmla="*/ 501 w 1023"/>
                <a:gd name="T5" fmla="*/ 43 h 544"/>
                <a:gd name="T6" fmla="*/ 0 w 1023"/>
                <a:gd name="T7" fmla="*/ 230 h 544"/>
                <a:gd name="T8" fmla="*/ 521 w 1023"/>
                <a:gd name="T9" fmla="*/ 522 h 544"/>
                <a:gd name="T10" fmla="*/ 1022 w 1023"/>
                <a:gd name="T11" fmla="*/ 314 h 544"/>
              </a:gdLst>
              <a:ahLst/>
              <a:cxnLst>
                <a:cxn ang="0">
                  <a:pos x="T0" y="T1"/>
                </a:cxn>
                <a:cxn ang="0">
                  <a:pos x="T2" y="T3"/>
                </a:cxn>
                <a:cxn ang="0">
                  <a:pos x="T4" y="T5"/>
                </a:cxn>
                <a:cxn ang="0">
                  <a:pos x="T6" y="T7"/>
                </a:cxn>
                <a:cxn ang="0">
                  <a:pos x="T8" y="T9"/>
                </a:cxn>
                <a:cxn ang="0">
                  <a:pos x="T10" y="T11"/>
                </a:cxn>
              </a:cxnLst>
              <a:rect l="0" t="0" r="r" b="b"/>
              <a:pathLst>
                <a:path w="1023" h="544">
                  <a:moveTo>
                    <a:pt x="1022" y="314"/>
                  </a:moveTo>
                  <a:lnTo>
                    <a:pt x="1022" y="314"/>
                  </a:lnTo>
                  <a:cubicBezTo>
                    <a:pt x="1022" y="188"/>
                    <a:pt x="772" y="63"/>
                    <a:pt x="501" y="43"/>
                  </a:cubicBezTo>
                  <a:cubicBezTo>
                    <a:pt x="209" y="0"/>
                    <a:pt x="0" y="84"/>
                    <a:pt x="0" y="230"/>
                  </a:cubicBezTo>
                  <a:cubicBezTo>
                    <a:pt x="21" y="355"/>
                    <a:pt x="250" y="480"/>
                    <a:pt x="521" y="522"/>
                  </a:cubicBezTo>
                  <a:cubicBezTo>
                    <a:pt x="814" y="543"/>
                    <a:pt x="1022" y="460"/>
                    <a:pt x="1022" y="314"/>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129" name="Freeform 1128"/>
            <p:cNvSpPr>
              <a:spLocks noChangeArrowheads="1"/>
            </p:cNvSpPr>
            <p:nvPr/>
          </p:nvSpPr>
          <p:spPr bwMode="auto">
            <a:xfrm>
              <a:off x="4855" y="1225"/>
              <a:ext cx="236" cy="137"/>
            </a:xfrm>
            <a:custGeom>
              <a:avLst/>
              <a:gdLst>
                <a:gd name="T0" fmla="*/ 0 w 1044"/>
                <a:gd name="T1" fmla="*/ 0 h 606"/>
                <a:gd name="T2" fmla="*/ 0 w 1044"/>
                <a:gd name="T3" fmla="*/ 0 h 606"/>
                <a:gd name="T4" fmla="*/ 521 w 1044"/>
                <a:gd name="T5" fmla="*/ 292 h 606"/>
                <a:gd name="T6" fmla="*/ 1022 w 1044"/>
                <a:gd name="T7" fmla="*/ 84 h 606"/>
                <a:gd name="T8" fmla="*/ 1043 w 1044"/>
                <a:gd name="T9" fmla="*/ 375 h 606"/>
                <a:gd name="T10" fmla="*/ 543 w 1044"/>
                <a:gd name="T11" fmla="*/ 584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92"/>
                  </a:cubicBezTo>
                  <a:cubicBezTo>
                    <a:pt x="814" y="313"/>
                    <a:pt x="1022" y="230"/>
                    <a:pt x="1022" y="84"/>
                  </a:cubicBezTo>
                  <a:cubicBezTo>
                    <a:pt x="1043" y="375"/>
                    <a:pt x="1043" y="375"/>
                    <a:pt x="1043" y="375"/>
                  </a:cubicBezTo>
                  <a:cubicBezTo>
                    <a:pt x="1043" y="521"/>
                    <a:pt x="814" y="605"/>
                    <a:pt x="543" y="584"/>
                  </a:cubicBezTo>
                  <a:cubicBezTo>
                    <a:pt x="271" y="542"/>
                    <a:pt x="21" y="417"/>
                    <a:pt x="21"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7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130" name="Freeform 1129"/>
            <p:cNvSpPr>
              <a:spLocks noChangeArrowheads="1"/>
            </p:cNvSpPr>
            <p:nvPr/>
          </p:nvSpPr>
          <p:spPr bwMode="auto">
            <a:xfrm>
              <a:off x="4808" y="876"/>
              <a:ext cx="230" cy="121"/>
            </a:xfrm>
            <a:custGeom>
              <a:avLst/>
              <a:gdLst>
                <a:gd name="T0" fmla="*/ 1022 w 1023"/>
                <a:gd name="T1" fmla="*/ 313 h 544"/>
                <a:gd name="T2" fmla="*/ 1022 w 1023"/>
                <a:gd name="T3" fmla="*/ 313 h 544"/>
                <a:gd name="T4" fmla="*/ 500 w 1023"/>
                <a:gd name="T5" fmla="*/ 21 h 544"/>
                <a:gd name="T6" fmla="*/ 0 w 1023"/>
                <a:gd name="T7" fmla="*/ 209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22" y="188"/>
                    <a:pt x="771" y="63"/>
                    <a:pt x="500" y="21"/>
                  </a:cubicBezTo>
                  <a:cubicBezTo>
                    <a:pt x="208" y="0"/>
                    <a:pt x="0" y="84"/>
                    <a:pt x="0" y="209"/>
                  </a:cubicBezTo>
                  <a:cubicBezTo>
                    <a:pt x="20" y="355"/>
                    <a:pt x="250" y="480"/>
                    <a:pt x="521" y="501"/>
                  </a:cubicBezTo>
                  <a:cubicBezTo>
                    <a:pt x="813" y="543"/>
                    <a:pt x="1022" y="439"/>
                    <a:pt x="1022"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131" name="Freeform 1130"/>
            <p:cNvSpPr>
              <a:spLocks noChangeArrowheads="1"/>
            </p:cNvSpPr>
            <p:nvPr/>
          </p:nvSpPr>
          <p:spPr bwMode="auto">
            <a:xfrm>
              <a:off x="4808" y="923"/>
              <a:ext cx="236" cy="141"/>
            </a:xfrm>
            <a:custGeom>
              <a:avLst/>
              <a:gdLst>
                <a:gd name="T0" fmla="*/ 0 w 1043"/>
                <a:gd name="T1" fmla="*/ 0 h 627"/>
                <a:gd name="T2" fmla="*/ 0 w 1043"/>
                <a:gd name="T3" fmla="*/ 0 h 627"/>
                <a:gd name="T4" fmla="*/ 521 w 1043"/>
                <a:gd name="T5" fmla="*/ 292 h 627"/>
                <a:gd name="T6" fmla="*/ 1022 w 1043"/>
                <a:gd name="T7" fmla="*/ 104 h 627"/>
                <a:gd name="T8" fmla="*/ 1042 w 1043"/>
                <a:gd name="T9" fmla="*/ 397 h 627"/>
                <a:gd name="T10" fmla="*/ 542 w 1043"/>
                <a:gd name="T11" fmla="*/ 584 h 627"/>
                <a:gd name="T12" fmla="*/ 20 w 1043"/>
                <a:gd name="T13" fmla="*/ 292 h 627"/>
                <a:gd name="T14" fmla="*/ 0 w 1043"/>
                <a:gd name="T15" fmla="*/ 0 h 6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3" h="627">
                  <a:moveTo>
                    <a:pt x="0" y="0"/>
                  </a:moveTo>
                  <a:lnTo>
                    <a:pt x="0" y="0"/>
                  </a:lnTo>
                  <a:cubicBezTo>
                    <a:pt x="20" y="146"/>
                    <a:pt x="250" y="271"/>
                    <a:pt x="521" y="292"/>
                  </a:cubicBezTo>
                  <a:cubicBezTo>
                    <a:pt x="813" y="334"/>
                    <a:pt x="1022" y="230"/>
                    <a:pt x="1022" y="104"/>
                  </a:cubicBezTo>
                  <a:cubicBezTo>
                    <a:pt x="1042" y="397"/>
                    <a:pt x="1042" y="397"/>
                    <a:pt x="1042" y="397"/>
                  </a:cubicBezTo>
                  <a:cubicBezTo>
                    <a:pt x="1042" y="521"/>
                    <a:pt x="813" y="626"/>
                    <a:pt x="542" y="584"/>
                  </a:cubicBezTo>
                  <a:cubicBezTo>
                    <a:pt x="271" y="563"/>
                    <a:pt x="20" y="438"/>
                    <a:pt x="20"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7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132" name="Freeform 1131"/>
            <p:cNvSpPr>
              <a:spLocks noChangeArrowheads="1"/>
            </p:cNvSpPr>
            <p:nvPr/>
          </p:nvSpPr>
          <p:spPr bwMode="auto">
            <a:xfrm>
              <a:off x="5162" y="1056"/>
              <a:ext cx="232" cy="117"/>
            </a:xfrm>
            <a:custGeom>
              <a:avLst/>
              <a:gdLst>
                <a:gd name="T0" fmla="*/ 1022 w 1023"/>
                <a:gd name="T1" fmla="*/ 313 h 522"/>
                <a:gd name="T2" fmla="*/ 1022 w 1023"/>
                <a:gd name="T3" fmla="*/ 313 h 522"/>
                <a:gd name="T4" fmla="*/ 500 w 1023"/>
                <a:gd name="T5" fmla="*/ 21 h 522"/>
                <a:gd name="T6" fmla="*/ 0 w 1023"/>
                <a:gd name="T7" fmla="*/ 208 h 522"/>
                <a:gd name="T8" fmla="*/ 522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67"/>
                    <a:pt x="772" y="42"/>
                    <a:pt x="500" y="21"/>
                  </a:cubicBezTo>
                  <a:cubicBezTo>
                    <a:pt x="209" y="0"/>
                    <a:pt x="0" y="84"/>
                    <a:pt x="0" y="208"/>
                  </a:cubicBezTo>
                  <a:cubicBezTo>
                    <a:pt x="21" y="355"/>
                    <a:pt x="250" y="480"/>
                    <a:pt x="522" y="501"/>
                  </a:cubicBezTo>
                  <a:cubicBezTo>
                    <a:pt x="813" y="521"/>
                    <a:pt x="1022" y="438"/>
                    <a:pt x="1022"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133" name="Freeform 1132"/>
            <p:cNvSpPr>
              <a:spLocks noChangeArrowheads="1"/>
            </p:cNvSpPr>
            <p:nvPr/>
          </p:nvSpPr>
          <p:spPr bwMode="auto">
            <a:xfrm>
              <a:off x="5162" y="1102"/>
              <a:ext cx="236" cy="137"/>
            </a:xfrm>
            <a:custGeom>
              <a:avLst/>
              <a:gdLst>
                <a:gd name="T0" fmla="*/ 0 w 1044"/>
                <a:gd name="T1" fmla="*/ 0 h 607"/>
                <a:gd name="T2" fmla="*/ 0 w 1044"/>
                <a:gd name="T3" fmla="*/ 0 h 607"/>
                <a:gd name="T4" fmla="*/ 522 w 1044"/>
                <a:gd name="T5" fmla="*/ 293 h 607"/>
                <a:gd name="T6" fmla="*/ 1022 w 1044"/>
                <a:gd name="T7" fmla="*/ 105 h 607"/>
                <a:gd name="T8" fmla="*/ 1022 w 1044"/>
                <a:gd name="T9" fmla="*/ 397 h 607"/>
                <a:gd name="T10" fmla="*/ 542 w 1044"/>
                <a:gd name="T11" fmla="*/ 584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7"/>
                    <a:pt x="250" y="272"/>
                    <a:pt x="522" y="293"/>
                  </a:cubicBezTo>
                  <a:cubicBezTo>
                    <a:pt x="813" y="313"/>
                    <a:pt x="1022" y="230"/>
                    <a:pt x="1022" y="105"/>
                  </a:cubicBezTo>
                  <a:cubicBezTo>
                    <a:pt x="1022" y="397"/>
                    <a:pt x="1022" y="397"/>
                    <a:pt x="1022" y="397"/>
                  </a:cubicBezTo>
                  <a:cubicBezTo>
                    <a:pt x="1043" y="522"/>
                    <a:pt x="813" y="606"/>
                    <a:pt x="542" y="584"/>
                  </a:cubicBezTo>
                  <a:cubicBezTo>
                    <a:pt x="250" y="564"/>
                    <a:pt x="21" y="439"/>
                    <a:pt x="21" y="293"/>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7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grpSp>
      <p:grpSp>
        <p:nvGrpSpPr>
          <p:cNvPr id="1095" name="Group 204"/>
          <p:cNvGrpSpPr>
            <a:grpSpLocks/>
          </p:cNvGrpSpPr>
          <p:nvPr/>
        </p:nvGrpSpPr>
        <p:grpSpPr bwMode="auto">
          <a:xfrm>
            <a:off x="3737331" y="1483356"/>
            <a:ext cx="1214007" cy="884619"/>
            <a:chOff x="3658" y="852"/>
            <a:chExt cx="1986" cy="1447"/>
          </a:xfrm>
        </p:grpSpPr>
        <p:sp>
          <p:nvSpPr>
            <p:cNvPr id="1096" name="Freeform 1095"/>
            <p:cNvSpPr>
              <a:spLocks noChangeArrowheads="1"/>
            </p:cNvSpPr>
            <p:nvPr/>
          </p:nvSpPr>
          <p:spPr bwMode="auto">
            <a:xfrm>
              <a:off x="3658" y="1419"/>
              <a:ext cx="662" cy="880"/>
            </a:xfrm>
            <a:custGeom>
              <a:avLst/>
              <a:gdLst>
                <a:gd name="T0" fmla="*/ 2921 w 2922"/>
                <a:gd name="T1" fmla="*/ 3879 h 3880"/>
                <a:gd name="T2" fmla="*/ 0 w 2922"/>
                <a:gd name="T3" fmla="*/ 2629 h 3880"/>
                <a:gd name="T4" fmla="*/ 0 w 2922"/>
                <a:gd name="T5" fmla="*/ 0 h 3880"/>
                <a:gd name="T6" fmla="*/ 2921 w 2922"/>
                <a:gd name="T7" fmla="*/ 1251 h 3880"/>
                <a:gd name="T8" fmla="*/ 2921 w 2922"/>
                <a:gd name="T9" fmla="*/ 3879 h 3880"/>
              </a:gdLst>
              <a:ahLst/>
              <a:cxnLst>
                <a:cxn ang="0">
                  <a:pos x="T0" y="T1"/>
                </a:cxn>
                <a:cxn ang="0">
                  <a:pos x="T2" y="T3"/>
                </a:cxn>
                <a:cxn ang="0">
                  <a:pos x="T4" y="T5"/>
                </a:cxn>
                <a:cxn ang="0">
                  <a:pos x="T6" y="T7"/>
                </a:cxn>
                <a:cxn ang="0">
                  <a:pos x="T8" y="T9"/>
                </a:cxn>
              </a:cxnLst>
              <a:rect l="0" t="0" r="r" b="b"/>
              <a:pathLst>
                <a:path w="2922" h="3880">
                  <a:moveTo>
                    <a:pt x="2921" y="3879"/>
                  </a:moveTo>
                  <a:lnTo>
                    <a:pt x="0" y="2629"/>
                  </a:lnTo>
                  <a:lnTo>
                    <a:pt x="0" y="0"/>
                  </a:lnTo>
                  <a:lnTo>
                    <a:pt x="2921" y="1251"/>
                  </a:lnTo>
                  <a:lnTo>
                    <a:pt x="2921" y="3879"/>
                  </a:lnTo>
                </a:path>
              </a:pathLst>
            </a:custGeom>
            <a:gradFill flip="none" rotWithShape="1">
              <a:gsLst>
                <a:gs pos="0">
                  <a:schemeClr val="accent3">
                    <a:lumMod val="40000"/>
                    <a:lumOff val="60000"/>
                  </a:schemeClr>
                </a:gs>
                <a:gs pos="46000">
                  <a:schemeClr val="accent3">
                    <a:lumMod val="95000"/>
                    <a:lumOff val="5000"/>
                  </a:schemeClr>
                </a:gs>
                <a:gs pos="100000">
                  <a:schemeClr val="accent3">
                    <a:lumMod val="60000"/>
                  </a:schemeClr>
                </a:gs>
              </a:gsLst>
              <a:path path="circle">
                <a:fillToRect l="50000" t="130000" r="50000" b="-3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dirty="0">
                <a:ea typeface="+mn-ea"/>
                <a:cs typeface="+mn-cs"/>
              </a:endParaRPr>
            </a:p>
          </p:txBody>
        </p:sp>
        <p:sp>
          <p:nvSpPr>
            <p:cNvPr id="1097" name="Freeform 1096"/>
            <p:cNvSpPr>
              <a:spLocks noChangeArrowheads="1"/>
            </p:cNvSpPr>
            <p:nvPr/>
          </p:nvSpPr>
          <p:spPr bwMode="auto">
            <a:xfrm>
              <a:off x="4320" y="1133"/>
              <a:ext cx="1324" cy="1166"/>
            </a:xfrm>
            <a:custGeom>
              <a:avLst/>
              <a:gdLst>
                <a:gd name="T0" fmla="*/ 2920 w 5842"/>
                <a:gd name="T1" fmla="*/ 1272 h 5152"/>
                <a:gd name="T2" fmla="*/ 0 w 5842"/>
                <a:gd name="T3" fmla="*/ 2523 h 5152"/>
                <a:gd name="T4" fmla="*/ 0 w 5842"/>
                <a:gd name="T5" fmla="*/ 5151 h 5152"/>
                <a:gd name="T6" fmla="*/ 2920 w 5842"/>
                <a:gd name="T7" fmla="*/ 3901 h 5152"/>
                <a:gd name="T8" fmla="*/ 5841 w 5842"/>
                <a:gd name="T9" fmla="*/ 2649 h 5152"/>
                <a:gd name="T10" fmla="*/ 5841 w 5842"/>
                <a:gd name="T11" fmla="*/ 0 h 5152"/>
                <a:gd name="T12" fmla="*/ 2920 w 5842"/>
                <a:gd name="T13" fmla="*/ 1272 h 5152"/>
              </a:gdLst>
              <a:ahLst/>
              <a:cxnLst>
                <a:cxn ang="0">
                  <a:pos x="T0" y="T1"/>
                </a:cxn>
                <a:cxn ang="0">
                  <a:pos x="T2" y="T3"/>
                </a:cxn>
                <a:cxn ang="0">
                  <a:pos x="T4" y="T5"/>
                </a:cxn>
                <a:cxn ang="0">
                  <a:pos x="T6" y="T7"/>
                </a:cxn>
                <a:cxn ang="0">
                  <a:pos x="T8" y="T9"/>
                </a:cxn>
                <a:cxn ang="0">
                  <a:pos x="T10" y="T11"/>
                </a:cxn>
                <a:cxn ang="0">
                  <a:pos x="T12" y="T13"/>
                </a:cxn>
              </a:cxnLst>
              <a:rect l="0" t="0" r="r" b="b"/>
              <a:pathLst>
                <a:path w="5842" h="5152">
                  <a:moveTo>
                    <a:pt x="2920" y="1272"/>
                  </a:moveTo>
                  <a:lnTo>
                    <a:pt x="0" y="2523"/>
                  </a:lnTo>
                  <a:lnTo>
                    <a:pt x="0" y="5151"/>
                  </a:lnTo>
                  <a:lnTo>
                    <a:pt x="2920" y="3901"/>
                  </a:lnTo>
                  <a:lnTo>
                    <a:pt x="5841" y="2649"/>
                  </a:lnTo>
                  <a:lnTo>
                    <a:pt x="5841" y="0"/>
                  </a:lnTo>
                  <a:lnTo>
                    <a:pt x="2920" y="1272"/>
                  </a:lnTo>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098" name="Freeform 1097"/>
            <p:cNvSpPr>
              <a:spLocks noChangeArrowheads="1"/>
            </p:cNvSpPr>
            <p:nvPr/>
          </p:nvSpPr>
          <p:spPr bwMode="auto">
            <a:xfrm>
              <a:off x="3658" y="852"/>
              <a:ext cx="1986" cy="856"/>
            </a:xfrm>
            <a:custGeom>
              <a:avLst/>
              <a:gdLst>
                <a:gd name="T0" fmla="*/ 5841 w 8763"/>
                <a:gd name="T1" fmla="*/ 0 h 3776"/>
                <a:gd name="T2" fmla="*/ 2921 w 8763"/>
                <a:gd name="T3" fmla="*/ 1252 h 3776"/>
                <a:gd name="T4" fmla="*/ 0 w 8763"/>
                <a:gd name="T5" fmla="*/ 2524 h 3776"/>
                <a:gd name="T6" fmla="*/ 2921 w 8763"/>
                <a:gd name="T7" fmla="*/ 3775 h 3776"/>
                <a:gd name="T8" fmla="*/ 5841 w 8763"/>
                <a:gd name="T9" fmla="*/ 2524 h 3776"/>
                <a:gd name="T10" fmla="*/ 8762 w 8763"/>
                <a:gd name="T11" fmla="*/ 1252 h 3776"/>
                <a:gd name="T12" fmla="*/ 5841 w 8763"/>
                <a:gd name="T13" fmla="*/ 0 h 3776"/>
              </a:gdLst>
              <a:ahLst/>
              <a:cxnLst>
                <a:cxn ang="0">
                  <a:pos x="T0" y="T1"/>
                </a:cxn>
                <a:cxn ang="0">
                  <a:pos x="T2" y="T3"/>
                </a:cxn>
                <a:cxn ang="0">
                  <a:pos x="T4" y="T5"/>
                </a:cxn>
                <a:cxn ang="0">
                  <a:pos x="T6" y="T7"/>
                </a:cxn>
                <a:cxn ang="0">
                  <a:pos x="T8" y="T9"/>
                </a:cxn>
                <a:cxn ang="0">
                  <a:pos x="T10" y="T11"/>
                </a:cxn>
                <a:cxn ang="0">
                  <a:pos x="T12" y="T13"/>
                </a:cxn>
              </a:cxnLst>
              <a:rect l="0" t="0" r="r" b="b"/>
              <a:pathLst>
                <a:path w="8763" h="3776">
                  <a:moveTo>
                    <a:pt x="5841" y="0"/>
                  </a:moveTo>
                  <a:lnTo>
                    <a:pt x="2921" y="1252"/>
                  </a:lnTo>
                  <a:lnTo>
                    <a:pt x="0" y="2524"/>
                  </a:lnTo>
                  <a:lnTo>
                    <a:pt x="2921" y="3775"/>
                  </a:lnTo>
                  <a:lnTo>
                    <a:pt x="5841" y="2524"/>
                  </a:lnTo>
                  <a:lnTo>
                    <a:pt x="8762" y="1252"/>
                  </a:lnTo>
                  <a:lnTo>
                    <a:pt x="5841" y="0"/>
                  </a:lnTo>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099" name="Freeform 1098"/>
            <p:cNvSpPr>
              <a:spLocks noChangeArrowheads="1"/>
            </p:cNvSpPr>
            <p:nvPr/>
          </p:nvSpPr>
          <p:spPr bwMode="auto">
            <a:xfrm>
              <a:off x="3872" y="1246"/>
              <a:ext cx="234" cy="121"/>
            </a:xfrm>
            <a:custGeom>
              <a:avLst/>
              <a:gdLst>
                <a:gd name="T0" fmla="*/ 1022 w 1044"/>
                <a:gd name="T1" fmla="*/ 333 h 543"/>
                <a:gd name="T2" fmla="*/ 1022 w 1044"/>
                <a:gd name="T3" fmla="*/ 333 h 543"/>
                <a:gd name="T4" fmla="*/ 500 w 1044"/>
                <a:gd name="T5" fmla="*/ 41 h 543"/>
                <a:gd name="T6" fmla="*/ 20 w 1044"/>
                <a:gd name="T7" fmla="*/ 229 h 543"/>
                <a:gd name="T8" fmla="*/ 542 w 1044"/>
                <a:gd name="T9" fmla="*/ 521 h 543"/>
                <a:gd name="T10" fmla="*/ 1022 w 1044"/>
                <a:gd name="T11" fmla="*/ 333 h 543"/>
              </a:gdLst>
              <a:ahLst/>
              <a:cxnLst>
                <a:cxn ang="0">
                  <a:pos x="T0" y="T1"/>
                </a:cxn>
                <a:cxn ang="0">
                  <a:pos x="T2" y="T3"/>
                </a:cxn>
                <a:cxn ang="0">
                  <a:pos x="T4" y="T5"/>
                </a:cxn>
                <a:cxn ang="0">
                  <a:pos x="T6" y="T7"/>
                </a:cxn>
                <a:cxn ang="0">
                  <a:pos x="T8" y="T9"/>
                </a:cxn>
                <a:cxn ang="0">
                  <a:pos x="T10" y="T11"/>
                </a:cxn>
              </a:cxnLst>
              <a:rect l="0" t="0" r="r" b="b"/>
              <a:pathLst>
                <a:path w="1044" h="543">
                  <a:moveTo>
                    <a:pt x="1022" y="333"/>
                  </a:moveTo>
                  <a:lnTo>
                    <a:pt x="1022" y="333"/>
                  </a:lnTo>
                  <a:cubicBezTo>
                    <a:pt x="1022" y="187"/>
                    <a:pt x="793" y="62"/>
                    <a:pt x="500" y="41"/>
                  </a:cubicBezTo>
                  <a:cubicBezTo>
                    <a:pt x="229" y="0"/>
                    <a:pt x="0" y="104"/>
                    <a:pt x="20" y="229"/>
                  </a:cubicBezTo>
                  <a:cubicBezTo>
                    <a:pt x="20" y="354"/>
                    <a:pt x="250" y="479"/>
                    <a:pt x="542" y="521"/>
                  </a:cubicBezTo>
                  <a:cubicBezTo>
                    <a:pt x="813" y="542"/>
                    <a:pt x="1043" y="458"/>
                    <a:pt x="1022" y="33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100" name="Freeform 1099"/>
            <p:cNvSpPr>
              <a:spLocks noChangeArrowheads="1"/>
            </p:cNvSpPr>
            <p:nvPr/>
          </p:nvSpPr>
          <p:spPr bwMode="auto">
            <a:xfrm>
              <a:off x="3876" y="1298"/>
              <a:ext cx="230" cy="135"/>
            </a:xfrm>
            <a:custGeom>
              <a:avLst/>
              <a:gdLst>
                <a:gd name="T0" fmla="*/ 0 w 1024"/>
                <a:gd name="T1" fmla="*/ 0 h 606"/>
                <a:gd name="T2" fmla="*/ 0 w 1024"/>
                <a:gd name="T3" fmla="*/ 0 h 606"/>
                <a:gd name="T4" fmla="*/ 522 w 1024"/>
                <a:gd name="T5" fmla="*/ 292 h 606"/>
                <a:gd name="T6" fmla="*/ 1002 w 1024"/>
                <a:gd name="T7" fmla="*/ 104 h 606"/>
                <a:gd name="T8" fmla="*/ 1023 w 1024"/>
                <a:gd name="T9" fmla="*/ 396 h 606"/>
                <a:gd name="T10" fmla="*/ 522 w 1024"/>
                <a:gd name="T11" fmla="*/ 584 h 606"/>
                <a:gd name="T12" fmla="*/ 0 w 1024"/>
                <a:gd name="T13" fmla="*/ 292 h 606"/>
                <a:gd name="T14" fmla="*/ 0 w 102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4" h="606">
                  <a:moveTo>
                    <a:pt x="0" y="0"/>
                  </a:moveTo>
                  <a:lnTo>
                    <a:pt x="0" y="0"/>
                  </a:lnTo>
                  <a:cubicBezTo>
                    <a:pt x="0" y="125"/>
                    <a:pt x="230" y="250"/>
                    <a:pt x="522" y="292"/>
                  </a:cubicBezTo>
                  <a:cubicBezTo>
                    <a:pt x="793" y="313"/>
                    <a:pt x="1023" y="229"/>
                    <a:pt x="1002" y="104"/>
                  </a:cubicBezTo>
                  <a:cubicBezTo>
                    <a:pt x="1023" y="396"/>
                    <a:pt x="1023" y="396"/>
                    <a:pt x="1023" y="396"/>
                  </a:cubicBezTo>
                  <a:cubicBezTo>
                    <a:pt x="1023" y="521"/>
                    <a:pt x="814" y="605"/>
                    <a:pt x="522" y="584"/>
                  </a:cubicBezTo>
                  <a:cubicBezTo>
                    <a:pt x="251" y="563"/>
                    <a:pt x="22" y="417"/>
                    <a:pt x="0" y="292"/>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7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101" name="Freeform 1100"/>
            <p:cNvSpPr>
              <a:spLocks noChangeArrowheads="1"/>
            </p:cNvSpPr>
            <p:nvPr/>
          </p:nvSpPr>
          <p:spPr bwMode="auto">
            <a:xfrm>
              <a:off x="4225" y="1423"/>
              <a:ext cx="236" cy="123"/>
            </a:xfrm>
            <a:custGeom>
              <a:avLst/>
              <a:gdLst>
                <a:gd name="T0" fmla="*/ 1022 w 1044"/>
                <a:gd name="T1" fmla="*/ 313 h 544"/>
                <a:gd name="T2" fmla="*/ 1022 w 1044"/>
                <a:gd name="T3" fmla="*/ 313 h 544"/>
                <a:gd name="T4" fmla="*/ 501 w 1044"/>
                <a:gd name="T5" fmla="*/ 21 h 544"/>
                <a:gd name="T6" fmla="*/ 21 w 1044"/>
                <a:gd name="T7" fmla="*/ 230 h 544"/>
                <a:gd name="T8" fmla="*/ 542 w 1044"/>
                <a:gd name="T9" fmla="*/ 522 h 544"/>
                <a:gd name="T10" fmla="*/ 1022 w 1044"/>
                <a:gd name="T11" fmla="*/ 313 h 544"/>
              </a:gdLst>
              <a:ahLst/>
              <a:cxnLst>
                <a:cxn ang="0">
                  <a:pos x="T0" y="T1"/>
                </a:cxn>
                <a:cxn ang="0">
                  <a:pos x="T2" y="T3"/>
                </a:cxn>
                <a:cxn ang="0">
                  <a:pos x="T4" y="T5"/>
                </a:cxn>
                <a:cxn ang="0">
                  <a:pos x="T6" y="T7"/>
                </a:cxn>
                <a:cxn ang="0">
                  <a:pos x="T8" y="T9"/>
                </a:cxn>
                <a:cxn ang="0">
                  <a:pos x="T10" y="T11"/>
                </a:cxn>
              </a:cxnLst>
              <a:rect l="0" t="0" r="r" b="b"/>
              <a:pathLst>
                <a:path w="1044" h="544">
                  <a:moveTo>
                    <a:pt x="1022" y="313"/>
                  </a:moveTo>
                  <a:lnTo>
                    <a:pt x="1022" y="313"/>
                  </a:lnTo>
                  <a:cubicBezTo>
                    <a:pt x="1022" y="188"/>
                    <a:pt x="793" y="63"/>
                    <a:pt x="501" y="21"/>
                  </a:cubicBezTo>
                  <a:cubicBezTo>
                    <a:pt x="230" y="0"/>
                    <a:pt x="0" y="83"/>
                    <a:pt x="21" y="230"/>
                  </a:cubicBezTo>
                  <a:cubicBezTo>
                    <a:pt x="21" y="355"/>
                    <a:pt x="251" y="480"/>
                    <a:pt x="542" y="522"/>
                  </a:cubicBezTo>
                  <a:cubicBezTo>
                    <a:pt x="814" y="543"/>
                    <a:pt x="1043" y="459"/>
                    <a:pt x="1022" y="31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dirty="0">
                <a:ea typeface="+mn-ea"/>
                <a:cs typeface="+mn-cs"/>
              </a:endParaRPr>
            </a:p>
          </p:txBody>
        </p:sp>
        <p:sp>
          <p:nvSpPr>
            <p:cNvPr id="1102" name="Freeform 1101"/>
            <p:cNvSpPr>
              <a:spLocks noChangeArrowheads="1"/>
            </p:cNvSpPr>
            <p:nvPr/>
          </p:nvSpPr>
          <p:spPr bwMode="auto">
            <a:xfrm>
              <a:off x="4229" y="1478"/>
              <a:ext cx="232" cy="135"/>
            </a:xfrm>
            <a:custGeom>
              <a:avLst/>
              <a:gdLst>
                <a:gd name="T0" fmla="*/ 0 w 1023"/>
                <a:gd name="T1" fmla="*/ 0 h 605"/>
                <a:gd name="T2" fmla="*/ 0 w 1023"/>
                <a:gd name="T3" fmla="*/ 0 h 605"/>
                <a:gd name="T4" fmla="*/ 521 w 1023"/>
                <a:gd name="T5" fmla="*/ 292 h 605"/>
                <a:gd name="T6" fmla="*/ 1001 w 1023"/>
                <a:gd name="T7" fmla="*/ 83 h 605"/>
                <a:gd name="T8" fmla="*/ 1022 w 1023"/>
                <a:gd name="T9" fmla="*/ 375 h 605"/>
                <a:gd name="T10" fmla="*/ 521 w 1023"/>
                <a:gd name="T11" fmla="*/ 584 h 605"/>
                <a:gd name="T12" fmla="*/ 0 w 1023"/>
                <a:gd name="T13" fmla="*/ 292 h 605"/>
                <a:gd name="T14" fmla="*/ 0 w 1023"/>
                <a:gd name="T15" fmla="*/ 0 h 6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3" h="605">
                  <a:moveTo>
                    <a:pt x="0" y="0"/>
                  </a:moveTo>
                  <a:lnTo>
                    <a:pt x="0" y="0"/>
                  </a:lnTo>
                  <a:cubicBezTo>
                    <a:pt x="0" y="125"/>
                    <a:pt x="230" y="250"/>
                    <a:pt x="521" y="292"/>
                  </a:cubicBezTo>
                  <a:cubicBezTo>
                    <a:pt x="793" y="313"/>
                    <a:pt x="1022" y="229"/>
                    <a:pt x="1001" y="83"/>
                  </a:cubicBezTo>
                  <a:cubicBezTo>
                    <a:pt x="1022" y="375"/>
                    <a:pt x="1022" y="375"/>
                    <a:pt x="1022" y="375"/>
                  </a:cubicBezTo>
                  <a:cubicBezTo>
                    <a:pt x="1022" y="521"/>
                    <a:pt x="814" y="604"/>
                    <a:pt x="521" y="584"/>
                  </a:cubicBezTo>
                  <a:cubicBezTo>
                    <a:pt x="250" y="542"/>
                    <a:pt x="21" y="417"/>
                    <a:pt x="0" y="292"/>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7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103" name="Freeform 1102"/>
            <p:cNvSpPr>
              <a:spLocks noChangeArrowheads="1"/>
            </p:cNvSpPr>
            <p:nvPr/>
          </p:nvSpPr>
          <p:spPr bwMode="auto">
            <a:xfrm>
              <a:off x="4183" y="1122"/>
              <a:ext cx="232" cy="121"/>
            </a:xfrm>
            <a:custGeom>
              <a:avLst/>
              <a:gdLst>
                <a:gd name="T0" fmla="*/ 1022 w 1023"/>
                <a:gd name="T1" fmla="*/ 313 h 544"/>
                <a:gd name="T2" fmla="*/ 1022 w 1023"/>
                <a:gd name="T3" fmla="*/ 313 h 544"/>
                <a:gd name="T4" fmla="*/ 501 w 1023"/>
                <a:gd name="T5" fmla="*/ 21 h 544"/>
                <a:gd name="T6" fmla="*/ 0 w 1023"/>
                <a:gd name="T7" fmla="*/ 229 h 544"/>
                <a:gd name="T8" fmla="*/ 521 w 1023"/>
                <a:gd name="T9" fmla="*/ 500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1"/>
                  </a:cubicBezTo>
                  <a:cubicBezTo>
                    <a:pt x="208" y="0"/>
                    <a:pt x="0" y="83"/>
                    <a:pt x="0" y="229"/>
                  </a:cubicBezTo>
                  <a:cubicBezTo>
                    <a:pt x="0" y="355"/>
                    <a:pt x="250" y="480"/>
                    <a:pt x="521" y="500"/>
                  </a:cubicBezTo>
                  <a:cubicBezTo>
                    <a:pt x="813" y="543"/>
                    <a:pt x="1022" y="459"/>
                    <a:pt x="1022" y="31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104" name="Freeform 1103"/>
            <p:cNvSpPr>
              <a:spLocks noChangeArrowheads="1"/>
            </p:cNvSpPr>
            <p:nvPr/>
          </p:nvSpPr>
          <p:spPr bwMode="auto">
            <a:xfrm>
              <a:off x="4183" y="1175"/>
              <a:ext cx="236" cy="135"/>
            </a:xfrm>
            <a:custGeom>
              <a:avLst/>
              <a:gdLst>
                <a:gd name="T0" fmla="*/ 0 w 1044"/>
                <a:gd name="T1" fmla="*/ 0 h 606"/>
                <a:gd name="T2" fmla="*/ 0 w 1044"/>
                <a:gd name="T3" fmla="*/ 0 h 606"/>
                <a:gd name="T4" fmla="*/ 521 w 1044"/>
                <a:gd name="T5" fmla="*/ 271 h 606"/>
                <a:gd name="T6" fmla="*/ 1022 w 1044"/>
                <a:gd name="T7" fmla="*/ 84 h 606"/>
                <a:gd name="T8" fmla="*/ 1022 w 1044"/>
                <a:gd name="T9" fmla="*/ 376 h 606"/>
                <a:gd name="T10" fmla="*/ 542 w 1044"/>
                <a:gd name="T11" fmla="*/ 564 h 606"/>
                <a:gd name="T12" fmla="*/ 21 w 1044"/>
                <a:gd name="T13" fmla="*/ 293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0" y="126"/>
                    <a:pt x="250" y="251"/>
                    <a:pt x="521" y="271"/>
                  </a:cubicBezTo>
                  <a:cubicBezTo>
                    <a:pt x="813" y="314"/>
                    <a:pt x="1022" y="230"/>
                    <a:pt x="1022" y="84"/>
                  </a:cubicBezTo>
                  <a:cubicBezTo>
                    <a:pt x="1022" y="376"/>
                    <a:pt x="1022" y="376"/>
                    <a:pt x="1022" y="376"/>
                  </a:cubicBezTo>
                  <a:cubicBezTo>
                    <a:pt x="1043" y="522"/>
                    <a:pt x="813" y="605"/>
                    <a:pt x="542" y="564"/>
                  </a:cubicBezTo>
                  <a:cubicBezTo>
                    <a:pt x="250" y="543"/>
                    <a:pt x="21" y="418"/>
                    <a:pt x="21" y="293"/>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7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105" name="Freeform 1104"/>
            <p:cNvSpPr>
              <a:spLocks noChangeArrowheads="1"/>
            </p:cNvSpPr>
            <p:nvPr/>
          </p:nvSpPr>
          <p:spPr bwMode="auto">
            <a:xfrm>
              <a:off x="4534" y="1300"/>
              <a:ext cx="234" cy="117"/>
            </a:xfrm>
            <a:custGeom>
              <a:avLst/>
              <a:gdLst>
                <a:gd name="T0" fmla="*/ 1044 w 1045"/>
                <a:gd name="T1" fmla="*/ 313 h 522"/>
                <a:gd name="T2" fmla="*/ 1044 w 1045"/>
                <a:gd name="T3" fmla="*/ 313 h 522"/>
                <a:gd name="T4" fmla="*/ 501 w 1045"/>
                <a:gd name="T5" fmla="*/ 21 h 522"/>
                <a:gd name="T6" fmla="*/ 21 w 1045"/>
                <a:gd name="T7" fmla="*/ 208 h 522"/>
                <a:gd name="T8" fmla="*/ 543 w 1045"/>
                <a:gd name="T9" fmla="*/ 500 h 522"/>
                <a:gd name="T10" fmla="*/ 1044 w 1045"/>
                <a:gd name="T11" fmla="*/ 313 h 522"/>
              </a:gdLst>
              <a:ahLst/>
              <a:cxnLst>
                <a:cxn ang="0">
                  <a:pos x="T0" y="T1"/>
                </a:cxn>
                <a:cxn ang="0">
                  <a:pos x="T2" y="T3"/>
                </a:cxn>
                <a:cxn ang="0">
                  <a:pos x="T4" y="T5"/>
                </a:cxn>
                <a:cxn ang="0">
                  <a:pos x="T6" y="T7"/>
                </a:cxn>
                <a:cxn ang="0">
                  <a:pos x="T8" y="T9"/>
                </a:cxn>
                <a:cxn ang="0">
                  <a:pos x="T10" y="T11"/>
                </a:cxn>
              </a:cxnLst>
              <a:rect l="0" t="0" r="r" b="b"/>
              <a:pathLst>
                <a:path w="1045" h="522">
                  <a:moveTo>
                    <a:pt x="1044" y="313"/>
                  </a:moveTo>
                  <a:lnTo>
                    <a:pt x="1044" y="313"/>
                  </a:lnTo>
                  <a:cubicBezTo>
                    <a:pt x="1022" y="187"/>
                    <a:pt x="793" y="41"/>
                    <a:pt x="501" y="21"/>
                  </a:cubicBezTo>
                  <a:cubicBezTo>
                    <a:pt x="230" y="0"/>
                    <a:pt x="0" y="83"/>
                    <a:pt x="21" y="208"/>
                  </a:cubicBezTo>
                  <a:cubicBezTo>
                    <a:pt x="21" y="354"/>
                    <a:pt x="271" y="480"/>
                    <a:pt x="543" y="500"/>
                  </a:cubicBezTo>
                  <a:cubicBezTo>
                    <a:pt x="814" y="521"/>
                    <a:pt x="1044" y="438"/>
                    <a:pt x="1044" y="31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106" name="Freeform 1105"/>
            <p:cNvSpPr>
              <a:spLocks noChangeArrowheads="1"/>
            </p:cNvSpPr>
            <p:nvPr/>
          </p:nvSpPr>
          <p:spPr bwMode="auto">
            <a:xfrm>
              <a:off x="4538" y="1348"/>
              <a:ext cx="236" cy="137"/>
            </a:xfrm>
            <a:custGeom>
              <a:avLst/>
              <a:gdLst>
                <a:gd name="T0" fmla="*/ 0 w 1044"/>
                <a:gd name="T1" fmla="*/ 0 h 607"/>
                <a:gd name="T2" fmla="*/ 0 w 1044"/>
                <a:gd name="T3" fmla="*/ 0 h 607"/>
                <a:gd name="T4" fmla="*/ 522 w 1044"/>
                <a:gd name="T5" fmla="*/ 292 h 607"/>
                <a:gd name="T6" fmla="*/ 1023 w 1044"/>
                <a:gd name="T7" fmla="*/ 105 h 607"/>
                <a:gd name="T8" fmla="*/ 1023 w 1044"/>
                <a:gd name="T9" fmla="*/ 397 h 607"/>
                <a:gd name="T10" fmla="*/ 543 w 1044"/>
                <a:gd name="T11" fmla="*/ 584 h 607"/>
                <a:gd name="T12" fmla="*/ 0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6"/>
                    <a:pt x="250" y="272"/>
                    <a:pt x="522" y="292"/>
                  </a:cubicBezTo>
                  <a:cubicBezTo>
                    <a:pt x="793" y="313"/>
                    <a:pt x="1023" y="230"/>
                    <a:pt x="1023" y="105"/>
                  </a:cubicBezTo>
                  <a:cubicBezTo>
                    <a:pt x="1023" y="397"/>
                    <a:pt x="1023" y="397"/>
                    <a:pt x="1023" y="397"/>
                  </a:cubicBezTo>
                  <a:cubicBezTo>
                    <a:pt x="1043" y="522"/>
                    <a:pt x="814" y="606"/>
                    <a:pt x="543" y="584"/>
                  </a:cubicBezTo>
                  <a:cubicBezTo>
                    <a:pt x="250" y="564"/>
                    <a:pt x="21" y="439"/>
                    <a:pt x="0" y="292"/>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7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107" name="Freeform 1106"/>
            <p:cNvSpPr>
              <a:spLocks noChangeArrowheads="1"/>
            </p:cNvSpPr>
            <p:nvPr/>
          </p:nvSpPr>
          <p:spPr bwMode="auto">
            <a:xfrm>
              <a:off x="4500" y="999"/>
              <a:ext cx="236" cy="117"/>
            </a:xfrm>
            <a:custGeom>
              <a:avLst/>
              <a:gdLst>
                <a:gd name="T0" fmla="*/ 1023 w 1044"/>
                <a:gd name="T1" fmla="*/ 313 h 522"/>
                <a:gd name="T2" fmla="*/ 1023 w 1044"/>
                <a:gd name="T3" fmla="*/ 313 h 522"/>
                <a:gd name="T4" fmla="*/ 501 w 1044"/>
                <a:gd name="T5" fmla="*/ 21 h 522"/>
                <a:gd name="T6" fmla="*/ 0 w 1044"/>
                <a:gd name="T7" fmla="*/ 208 h 522"/>
                <a:gd name="T8" fmla="*/ 543 w 1044"/>
                <a:gd name="T9" fmla="*/ 500 h 522"/>
                <a:gd name="T10" fmla="*/ 1023 w 1044"/>
                <a:gd name="T11" fmla="*/ 313 h 522"/>
              </a:gdLst>
              <a:ahLst/>
              <a:cxnLst>
                <a:cxn ang="0">
                  <a:pos x="T0" y="T1"/>
                </a:cxn>
                <a:cxn ang="0">
                  <a:pos x="T2" y="T3"/>
                </a:cxn>
                <a:cxn ang="0">
                  <a:pos x="T4" y="T5"/>
                </a:cxn>
                <a:cxn ang="0">
                  <a:pos x="T6" y="T7"/>
                </a:cxn>
                <a:cxn ang="0">
                  <a:pos x="T8" y="T9"/>
                </a:cxn>
                <a:cxn ang="0">
                  <a:pos x="T10" y="T11"/>
                </a:cxn>
              </a:cxnLst>
              <a:rect l="0" t="0" r="r" b="b"/>
              <a:pathLst>
                <a:path w="1044" h="522">
                  <a:moveTo>
                    <a:pt x="1023" y="313"/>
                  </a:moveTo>
                  <a:lnTo>
                    <a:pt x="1023" y="313"/>
                  </a:lnTo>
                  <a:cubicBezTo>
                    <a:pt x="1023" y="167"/>
                    <a:pt x="772" y="41"/>
                    <a:pt x="501" y="21"/>
                  </a:cubicBezTo>
                  <a:cubicBezTo>
                    <a:pt x="230" y="0"/>
                    <a:pt x="0" y="83"/>
                    <a:pt x="0" y="208"/>
                  </a:cubicBezTo>
                  <a:cubicBezTo>
                    <a:pt x="21" y="354"/>
                    <a:pt x="250" y="480"/>
                    <a:pt x="543" y="500"/>
                  </a:cubicBezTo>
                  <a:cubicBezTo>
                    <a:pt x="814" y="521"/>
                    <a:pt x="1043" y="438"/>
                    <a:pt x="1023" y="31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108" name="Freeform 1107"/>
            <p:cNvSpPr>
              <a:spLocks noChangeArrowheads="1"/>
            </p:cNvSpPr>
            <p:nvPr/>
          </p:nvSpPr>
          <p:spPr bwMode="auto">
            <a:xfrm>
              <a:off x="4500" y="1046"/>
              <a:ext cx="236" cy="137"/>
            </a:xfrm>
            <a:custGeom>
              <a:avLst/>
              <a:gdLst>
                <a:gd name="T0" fmla="*/ 0 w 1044"/>
                <a:gd name="T1" fmla="*/ 0 h 607"/>
                <a:gd name="T2" fmla="*/ 0 w 1044"/>
                <a:gd name="T3" fmla="*/ 0 h 607"/>
                <a:gd name="T4" fmla="*/ 543 w 1044"/>
                <a:gd name="T5" fmla="*/ 292 h 607"/>
                <a:gd name="T6" fmla="*/ 1023 w 1044"/>
                <a:gd name="T7" fmla="*/ 105 h 607"/>
                <a:gd name="T8" fmla="*/ 1043 w 1044"/>
                <a:gd name="T9" fmla="*/ 397 h 607"/>
                <a:gd name="T10" fmla="*/ 543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0" y="272"/>
                    <a:pt x="543" y="292"/>
                  </a:cubicBezTo>
                  <a:cubicBezTo>
                    <a:pt x="814" y="313"/>
                    <a:pt x="1043" y="230"/>
                    <a:pt x="1023" y="105"/>
                  </a:cubicBezTo>
                  <a:cubicBezTo>
                    <a:pt x="1043" y="397"/>
                    <a:pt x="1043" y="397"/>
                    <a:pt x="1043" y="397"/>
                  </a:cubicBezTo>
                  <a:cubicBezTo>
                    <a:pt x="1043" y="522"/>
                    <a:pt x="835" y="606"/>
                    <a:pt x="543" y="584"/>
                  </a:cubicBezTo>
                  <a:cubicBezTo>
                    <a:pt x="272" y="563"/>
                    <a:pt x="21" y="439"/>
                    <a:pt x="21" y="292"/>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7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109" name="Freeform 1108"/>
            <p:cNvSpPr>
              <a:spLocks noChangeArrowheads="1"/>
            </p:cNvSpPr>
            <p:nvPr/>
          </p:nvSpPr>
          <p:spPr bwMode="auto">
            <a:xfrm>
              <a:off x="4855" y="1175"/>
              <a:ext cx="232" cy="121"/>
            </a:xfrm>
            <a:custGeom>
              <a:avLst/>
              <a:gdLst>
                <a:gd name="T0" fmla="*/ 1022 w 1023"/>
                <a:gd name="T1" fmla="*/ 314 h 544"/>
                <a:gd name="T2" fmla="*/ 1022 w 1023"/>
                <a:gd name="T3" fmla="*/ 314 h 544"/>
                <a:gd name="T4" fmla="*/ 501 w 1023"/>
                <a:gd name="T5" fmla="*/ 43 h 544"/>
                <a:gd name="T6" fmla="*/ 0 w 1023"/>
                <a:gd name="T7" fmla="*/ 230 h 544"/>
                <a:gd name="T8" fmla="*/ 521 w 1023"/>
                <a:gd name="T9" fmla="*/ 522 h 544"/>
                <a:gd name="T10" fmla="*/ 1022 w 1023"/>
                <a:gd name="T11" fmla="*/ 314 h 544"/>
              </a:gdLst>
              <a:ahLst/>
              <a:cxnLst>
                <a:cxn ang="0">
                  <a:pos x="T0" y="T1"/>
                </a:cxn>
                <a:cxn ang="0">
                  <a:pos x="T2" y="T3"/>
                </a:cxn>
                <a:cxn ang="0">
                  <a:pos x="T4" y="T5"/>
                </a:cxn>
                <a:cxn ang="0">
                  <a:pos x="T6" y="T7"/>
                </a:cxn>
                <a:cxn ang="0">
                  <a:pos x="T8" y="T9"/>
                </a:cxn>
                <a:cxn ang="0">
                  <a:pos x="T10" y="T11"/>
                </a:cxn>
              </a:cxnLst>
              <a:rect l="0" t="0" r="r" b="b"/>
              <a:pathLst>
                <a:path w="1023" h="544">
                  <a:moveTo>
                    <a:pt x="1022" y="314"/>
                  </a:moveTo>
                  <a:lnTo>
                    <a:pt x="1022" y="314"/>
                  </a:lnTo>
                  <a:cubicBezTo>
                    <a:pt x="1022" y="188"/>
                    <a:pt x="772" y="63"/>
                    <a:pt x="501" y="43"/>
                  </a:cubicBezTo>
                  <a:cubicBezTo>
                    <a:pt x="209" y="0"/>
                    <a:pt x="0" y="84"/>
                    <a:pt x="0" y="230"/>
                  </a:cubicBezTo>
                  <a:cubicBezTo>
                    <a:pt x="21" y="355"/>
                    <a:pt x="250" y="480"/>
                    <a:pt x="521" y="522"/>
                  </a:cubicBezTo>
                  <a:cubicBezTo>
                    <a:pt x="814" y="543"/>
                    <a:pt x="1022" y="460"/>
                    <a:pt x="1022" y="314"/>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110" name="Freeform 1109"/>
            <p:cNvSpPr>
              <a:spLocks noChangeArrowheads="1"/>
            </p:cNvSpPr>
            <p:nvPr/>
          </p:nvSpPr>
          <p:spPr bwMode="auto">
            <a:xfrm>
              <a:off x="4855" y="1225"/>
              <a:ext cx="236" cy="137"/>
            </a:xfrm>
            <a:custGeom>
              <a:avLst/>
              <a:gdLst>
                <a:gd name="T0" fmla="*/ 0 w 1044"/>
                <a:gd name="T1" fmla="*/ 0 h 606"/>
                <a:gd name="T2" fmla="*/ 0 w 1044"/>
                <a:gd name="T3" fmla="*/ 0 h 606"/>
                <a:gd name="T4" fmla="*/ 521 w 1044"/>
                <a:gd name="T5" fmla="*/ 292 h 606"/>
                <a:gd name="T6" fmla="*/ 1022 w 1044"/>
                <a:gd name="T7" fmla="*/ 84 h 606"/>
                <a:gd name="T8" fmla="*/ 1043 w 1044"/>
                <a:gd name="T9" fmla="*/ 375 h 606"/>
                <a:gd name="T10" fmla="*/ 543 w 1044"/>
                <a:gd name="T11" fmla="*/ 584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92"/>
                  </a:cubicBezTo>
                  <a:cubicBezTo>
                    <a:pt x="814" y="313"/>
                    <a:pt x="1022" y="230"/>
                    <a:pt x="1022" y="84"/>
                  </a:cubicBezTo>
                  <a:cubicBezTo>
                    <a:pt x="1043" y="375"/>
                    <a:pt x="1043" y="375"/>
                    <a:pt x="1043" y="375"/>
                  </a:cubicBezTo>
                  <a:cubicBezTo>
                    <a:pt x="1043" y="521"/>
                    <a:pt x="814" y="605"/>
                    <a:pt x="543" y="584"/>
                  </a:cubicBezTo>
                  <a:cubicBezTo>
                    <a:pt x="271" y="542"/>
                    <a:pt x="21" y="417"/>
                    <a:pt x="21" y="292"/>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7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111" name="Freeform 1110"/>
            <p:cNvSpPr>
              <a:spLocks noChangeArrowheads="1"/>
            </p:cNvSpPr>
            <p:nvPr/>
          </p:nvSpPr>
          <p:spPr bwMode="auto">
            <a:xfrm>
              <a:off x="4808" y="876"/>
              <a:ext cx="230" cy="121"/>
            </a:xfrm>
            <a:custGeom>
              <a:avLst/>
              <a:gdLst>
                <a:gd name="T0" fmla="*/ 1022 w 1023"/>
                <a:gd name="T1" fmla="*/ 313 h 544"/>
                <a:gd name="T2" fmla="*/ 1022 w 1023"/>
                <a:gd name="T3" fmla="*/ 313 h 544"/>
                <a:gd name="T4" fmla="*/ 500 w 1023"/>
                <a:gd name="T5" fmla="*/ 21 h 544"/>
                <a:gd name="T6" fmla="*/ 0 w 1023"/>
                <a:gd name="T7" fmla="*/ 209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22" y="188"/>
                    <a:pt x="771" y="63"/>
                    <a:pt x="500" y="21"/>
                  </a:cubicBezTo>
                  <a:cubicBezTo>
                    <a:pt x="208" y="0"/>
                    <a:pt x="0" y="84"/>
                    <a:pt x="0" y="209"/>
                  </a:cubicBezTo>
                  <a:cubicBezTo>
                    <a:pt x="20" y="355"/>
                    <a:pt x="250" y="480"/>
                    <a:pt x="521" y="501"/>
                  </a:cubicBezTo>
                  <a:cubicBezTo>
                    <a:pt x="813" y="543"/>
                    <a:pt x="1022" y="439"/>
                    <a:pt x="1022" y="31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112" name="Freeform 1111"/>
            <p:cNvSpPr>
              <a:spLocks noChangeArrowheads="1"/>
            </p:cNvSpPr>
            <p:nvPr/>
          </p:nvSpPr>
          <p:spPr bwMode="auto">
            <a:xfrm>
              <a:off x="4808" y="923"/>
              <a:ext cx="236" cy="141"/>
            </a:xfrm>
            <a:custGeom>
              <a:avLst/>
              <a:gdLst>
                <a:gd name="T0" fmla="*/ 0 w 1043"/>
                <a:gd name="T1" fmla="*/ 0 h 627"/>
                <a:gd name="T2" fmla="*/ 0 w 1043"/>
                <a:gd name="T3" fmla="*/ 0 h 627"/>
                <a:gd name="T4" fmla="*/ 521 w 1043"/>
                <a:gd name="T5" fmla="*/ 292 h 627"/>
                <a:gd name="T6" fmla="*/ 1022 w 1043"/>
                <a:gd name="T7" fmla="*/ 104 h 627"/>
                <a:gd name="T8" fmla="*/ 1042 w 1043"/>
                <a:gd name="T9" fmla="*/ 397 h 627"/>
                <a:gd name="T10" fmla="*/ 542 w 1043"/>
                <a:gd name="T11" fmla="*/ 584 h 627"/>
                <a:gd name="T12" fmla="*/ 20 w 1043"/>
                <a:gd name="T13" fmla="*/ 292 h 627"/>
                <a:gd name="T14" fmla="*/ 0 w 1043"/>
                <a:gd name="T15" fmla="*/ 0 h 6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3" h="627">
                  <a:moveTo>
                    <a:pt x="0" y="0"/>
                  </a:moveTo>
                  <a:lnTo>
                    <a:pt x="0" y="0"/>
                  </a:lnTo>
                  <a:cubicBezTo>
                    <a:pt x="20" y="146"/>
                    <a:pt x="250" y="271"/>
                    <a:pt x="521" y="292"/>
                  </a:cubicBezTo>
                  <a:cubicBezTo>
                    <a:pt x="813" y="334"/>
                    <a:pt x="1022" y="230"/>
                    <a:pt x="1022" y="104"/>
                  </a:cubicBezTo>
                  <a:cubicBezTo>
                    <a:pt x="1042" y="397"/>
                    <a:pt x="1042" y="397"/>
                    <a:pt x="1042" y="397"/>
                  </a:cubicBezTo>
                  <a:cubicBezTo>
                    <a:pt x="1042" y="521"/>
                    <a:pt x="813" y="626"/>
                    <a:pt x="542" y="584"/>
                  </a:cubicBezTo>
                  <a:cubicBezTo>
                    <a:pt x="271" y="563"/>
                    <a:pt x="20" y="438"/>
                    <a:pt x="20" y="292"/>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7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113" name="Freeform 1112"/>
            <p:cNvSpPr>
              <a:spLocks noChangeArrowheads="1"/>
            </p:cNvSpPr>
            <p:nvPr/>
          </p:nvSpPr>
          <p:spPr bwMode="auto">
            <a:xfrm>
              <a:off x="5162" y="1056"/>
              <a:ext cx="232" cy="117"/>
            </a:xfrm>
            <a:custGeom>
              <a:avLst/>
              <a:gdLst>
                <a:gd name="T0" fmla="*/ 1022 w 1023"/>
                <a:gd name="T1" fmla="*/ 313 h 522"/>
                <a:gd name="T2" fmla="*/ 1022 w 1023"/>
                <a:gd name="T3" fmla="*/ 313 h 522"/>
                <a:gd name="T4" fmla="*/ 500 w 1023"/>
                <a:gd name="T5" fmla="*/ 21 h 522"/>
                <a:gd name="T6" fmla="*/ 0 w 1023"/>
                <a:gd name="T7" fmla="*/ 208 h 522"/>
                <a:gd name="T8" fmla="*/ 522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67"/>
                    <a:pt x="772" y="42"/>
                    <a:pt x="500" y="21"/>
                  </a:cubicBezTo>
                  <a:cubicBezTo>
                    <a:pt x="209" y="0"/>
                    <a:pt x="0" y="84"/>
                    <a:pt x="0" y="208"/>
                  </a:cubicBezTo>
                  <a:cubicBezTo>
                    <a:pt x="21" y="355"/>
                    <a:pt x="250" y="480"/>
                    <a:pt x="522" y="501"/>
                  </a:cubicBezTo>
                  <a:cubicBezTo>
                    <a:pt x="813" y="521"/>
                    <a:pt x="1022" y="438"/>
                    <a:pt x="1022" y="31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114" name="Freeform 1113"/>
            <p:cNvSpPr>
              <a:spLocks noChangeArrowheads="1"/>
            </p:cNvSpPr>
            <p:nvPr/>
          </p:nvSpPr>
          <p:spPr bwMode="auto">
            <a:xfrm>
              <a:off x="5162" y="1102"/>
              <a:ext cx="236" cy="137"/>
            </a:xfrm>
            <a:custGeom>
              <a:avLst/>
              <a:gdLst>
                <a:gd name="T0" fmla="*/ 0 w 1044"/>
                <a:gd name="T1" fmla="*/ 0 h 607"/>
                <a:gd name="T2" fmla="*/ 0 w 1044"/>
                <a:gd name="T3" fmla="*/ 0 h 607"/>
                <a:gd name="T4" fmla="*/ 522 w 1044"/>
                <a:gd name="T5" fmla="*/ 293 h 607"/>
                <a:gd name="T6" fmla="*/ 1022 w 1044"/>
                <a:gd name="T7" fmla="*/ 105 h 607"/>
                <a:gd name="T8" fmla="*/ 1022 w 1044"/>
                <a:gd name="T9" fmla="*/ 397 h 607"/>
                <a:gd name="T10" fmla="*/ 542 w 1044"/>
                <a:gd name="T11" fmla="*/ 584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7"/>
                    <a:pt x="250" y="272"/>
                    <a:pt x="522" y="293"/>
                  </a:cubicBezTo>
                  <a:cubicBezTo>
                    <a:pt x="813" y="313"/>
                    <a:pt x="1022" y="230"/>
                    <a:pt x="1022" y="105"/>
                  </a:cubicBezTo>
                  <a:cubicBezTo>
                    <a:pt x="1022" y="397"/>
                    <a:pt x="1022" y="397"/>
                    <a:pt x="1022" y="397"/>
                  </a:cubicBezTo>
                  <a:cubicBezTo>
                    <a:pt x="1043" y="522"/>
                    <a:pt x="813" y="606"/>
                    <a:pt x="542" y="584"/>
                  </a:cubicBezTo>
                  <a:cubicBezTo>
                    <a:pt x="250" y="564"/>
                    <a:pt x="21" y="439"/>
                    <a:pt x="21" y="293"/>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7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grpSp>
      <p:grpSp>
        <p:nvGrpSpPr>
          <p:cNvPr id="20" name="Group 19">
            <a:extLst>
              <a:ext uri="{FF2B5EF4-FFF2-40B4-BE49-F238E27FC236}">
                <a16:creationId xmlns:a16="http://schemas.microsoft.com/office/drawing/2014/main" xmlns="" id="{E7CBB381-A065-490C-81FC-FE399315EC53}"/>
              </a:ext>
            </a:extLst>
          </p:cNvPr>
          <p:cNvGrpSpPr/>
          <p:nvPr/>
        </p:nvGrpSpPr>
        <p:grpSpPr>
          <a:xfrm>
            <a:off x="5382398" y="3998365"/>
            <a:ext cx="1411834" cy="853164"/>
            <a:chOff x="5382398" y="3631223"/>
            <a:chExt cx="1411834" cy="853164"/>
          </a:xfrm>
        </p:grpSpPr>
        <p:sp>
          <p:nvSpPr>
            <p:cNvPr id="362" name="Rectangle 361"/>
            <p:cNvSpPr/>
            <p:nvPr/>
          </p:nvSpPr>
          <p:spPr>
            <a:xfrm>
              <a:off x="5382398" y="3631223"/>
              <a:ext cx="1411834" cy="853164"/>
            </a:xfrm>
            <a:prstGeom prst="rect">
              <a:avLst/>
            </a:prstGeom>
            <a:gradFill flip="none" rotWithShape="1">
              <a:gsLst>
                <a:gs pos="0">
                  <a:schemeClr val="accent5">
                    <a:lumMod val="0"/>
                    <a:lumOff val="100000"/>
                    <a:alpha val="27000"/>
                  </a:schemeClr>
                </a:gs>
                <a:gs pos="35000">
                  <a:schemeClr val="accent5">
                    <a:lumMod val="0"/>
                    <a:lumOff val="100000"/>
                    <a:alpha val="40000"/>
                  </a:schemeClr>
                </a:gs>
                <a:gs pos="100000">
                  <a:schemeClr val="tx1">
                    <a:lumMod val="69000"/>
                    <a:alpha val="19000"/>
                  </a:schemeClr>
                </a:gs>
              </a:gsLst>
              <a:lin ang="5400000" scaled="1"/>
              <a:tileRect/>
            </a:gradFill>
            <a:ln>
              <a:gradFill flip="none" rotWithShape="1">
                <a:gsLst>
                  <a:gs pos="0">
                    <a:schemeClr val="accent5">
                      <a:lumMod val="0"/>
                      <a:lumOff val="100000"/>
                    </a:schemeClr>
                  </a:gs>
                  <a:gs pos="35000">
                    <a:schemeClr val="accent5">
                      <a:lumMod val="0"/>
                      <a:lumOff val="100000"/>
                    </a:schemeClr>
                  </a:gs>
                  <a:gs pos="100000">
                    <a:schemeClr val="accent5">
                      <a:lumMod val="100000"/>
                    </a:schemeClr>
                  </a:gs>
                </a:gsLst>
                <a:path path="circle">
                  <a:fillToRect l="50000" t="-80000" r="50000" b="180000"/>
                </a:path>
                <a:tileRect/>
              </a:gra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p>
              <a:pPr algn="ctr"/>
              <a:endParaRPr lang="en-US"/>
            </a:p>
          </p:txBody>
        </p:sp>
        <p:sp>
          <p:nvSpPr>
            <p:cNvPr id="1194" name="TextBox 1193"/>
            <p:cNvSpPr txBox="1"/>
            <p:nvPr/>
          </p:nvSpPr>
          <p:spPr>
            <a:xfrm>
              <a:off x="5494855" y="3679916"/>
              <a:ext cx="1096749" cy="740587"/>
            </a:xfrm>
            <a:prstGeom prst="rect">
              <a:avLst/>
            </a:prstGeom>
            <a:noFill/>
          </p:spPr>
          <p:txBody>
            <a:bodyPr wrap="square" lIns="0" tIns="0" rIns="0" bIns="0" rtlCol="0">
              <a:normAutofit fontScale="92500"/>
            </a:bodyPr>
            <a:lstStyle/>
            <a:p>
              <a:pPr algn="ctr"/>
              <a:r>
                <a:rPr lang="en-US" b="1" dirty="0" err="1" smtClean="0"/>
                <a:t>Método</a:t>
              </a:r>
              <a:r>
                <a:rPr lang="en-US" b="1" dirty="0" smtClean="0"/>
                <a:t> </a:t>
              </a:r>
              <a:r>
                <a:rPr lang="en-US" b="1" dirty="0" err="1" smtClean="0"/>
                <a:t>alterno</a:t>
              </a:r>
              <a:r>
                <a:rPr lang="en-US" b="1" dirty="0" smtClean="0"/>
                <a:t> de </a:t>
              </a:r>
              <a:r>
                <a:rPr lang="en-US" b="1" dirty="0" err="1" smtClean="0"/>
                <a:t>solución</a:t>
              </a:r>
              <a:r>
                <a:rPr lang="en-US" b="1" dirty="0" smtClean="0"/>
                <a:t> de </a:t>
              </a:r>
              <a:r>
                <a:rPr lang="en-US" b="1" dirty="0" err="1" smtClean="0"/>
                <a:t>conflictos</a:t>
              </a:r>
              <a:endParaRPr lang="en-US" b="1" dirty="0"/>
            </a:p>
          </p:txBody>
        </p:sp>
      </p:grpSp>
      <p:sp>
        <p:nvSpPr>
          <p:cNvPr id="363" name="Rectangle 362"/>
          <p:cNvSpPr/>
          <p:nvPr/>
        </p:nvSpPr>
        <p:spPr>
          <a:xfrm>
            <a:off x="3657277" y="3998365"/>
            <a:ext cx="1411834" cy="853164"/>
          </a:xfrm>
          <a:prstGeom prst="rect">
            <a:avLst/>
          </a:prstGeom>
          <a:gradFill flip="none" rotWithShape="1">
            <a:gsLst>
              <a:gs pos="0">
                <a:schemeClr val="accent5">
                  <a:lumMod val="0"/>
                  <a:lumOff val="100000"/>
                  <a:alpha val="27000"/>
                </a:schemeClr>
              </a:gs>
              <a:gs pos="35000">
                <a:schemeClr val="accent5">
                  <a:lumMod val="0"/>
                  <a:lumOff val="100000"/>
                  <a:alpha val="40000"/>
                </a:schemeClr>
              </a:gs>
              <a:gs pos="100000">
                <a:schemeClr val="tx1">
                  <a:lumMod val="69000"/>
                  <a:alpha val="19000"/>
                </a:schemeClr>
              </a:gs>
            </a:gsLst>
            <a:lin ang="5400000" scaled="1"/>
            <a:tileRect/>
          </a:gradFill>
          <a:ln>
            <a:gradFill flip="none" rotWithShape="1">
              <a:gsLst>
                <a:gs pos="0">
                  <a:schemeClr val="accent5">
                    <a:lumMod val="0"/>
                    <a:lumOff val="100000"/>
                  </a:schemeClr>
                </a:gs>
                <a:gs pos="35000">
                  <a:schemeClr val="accent5">
                    <a:lumMod val="0"/>
                    <a:lumOff val="100000"/>
                  </a:schemeClr>
                </a:gs>
                <a:gs pos="100000">
                  <a:schemeClr val="accent5">
                    <a:lumMod val="100000"/>
                  </a:schemeClr>
                </a:gs>
              </a:gsLst>
              <a:path path="circle">
                <a:fillToRect l="50000" t="-80000" r="50000" b="180000"/>
              </a:path>
              <a:tileRect/>
            </a:gra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p>
            <a:pPr algn="ctr"/>
            <a:r>
              <a:rPr lang="en-US" b="1" dirty="0" err="1" smtClean="0"/>
              <a:t>Agotar</a:t>
            </a:r>
            <a:r>
              <a:rPr lang="en-US" b="1" dirty="0" smtClean="0"/>
              <a:t> las </a:t>
            </a:r>
            <a:r>
              <a:rPr lang="en-US" b="1" dirty="0" err="1" smtClean="0"/>
              <a:t>alternativas</a:t>
            </a:r>
            <a:r>
              <a:rPr lang="en-US" b="1" dirty="0" smtClean="0"/>
              <a:t> de </a:t>
            </a:r>
            <a:r>
              <a:rPr lang="en-US" b="1" dirty="0" err="1" smtClean="0"/>
              <a:t>diálogo</a:t>
            </a:r>
            <a:endParaRPr lang="en-US" b="1" dirty="0"/>
          </a:p>
        </p:txBody>
      </p:sp>
      <p:grpSp>
        <p:nvGrpSpPr>
          <p:cNvPr id="18" name="Group 17">
            <a:extLst>
              <a:ext uri="{FF2B5EF4-FFF2-40B4-BE49-F238E27FC236}">
                <a16:creationId xmlns:a16="http://schemas.microsoft.com/office/drawing/2014/main" xmlns="" id="{3F030E53-E38D-40F1-99DA-0F83A14132E9}"/>
              </a:ext>
            </a:extLst>
          </p:cNvPr>
          <p:cNvGrpSpPr/>
          <p:nvPr/>
        </p:nvGrpSpPr>
        <p:grpSpPr>
          <a:xfrm>
            <a:off x="2496446" y="2561380"/>
            <a:ext cx="1450044" cy="316676"/>
            <a:chOff x="2496446" y="2194238"/>
            <a:chExt cx="1450044" cy="316676"/>
          </a:xfrm>
        </p:grpSpPr>
        <p:sp>
          <p:nvSpPr>
            <p:cNvPr id="303" name="Pentagon 302"/>
            <p:cNvSpPr/>
            <p:nvPr/>
          </p:nvSpPr>
          <p:spPr>
            <a:xfrm>
              <a:off x="2496446" y="2200133"/>
              <a:ext cx="1450044" cy="310781"/>
            </a:xfrm>
            <a:prstGeom prst="homePlate">
              <a:avLst/>
            </a:prstGeom>
            <a:gradFill flip="none" rotWithShape="1">
              <a:gsLst>
                <a:gs pos="0">
                  <a:schemeClr val="accent5">
                    <a:lumMod val="5000"/>
                    <a:lumOff val="95000"/>
                    <a:alpha val="30000"/>
                  </a:schemeClr>
                </a:gs>
                <a:gs pos="74000">
                  <a:schemeClr val="tx1">
                    <a:lumMod val="85000"/>
                    <a:alpha val="66000"/>
                  </a:schemeClr>
                </a:gs>
                <a:gs pos="100000">
                  <a:schemeClr val="tx1">
                    <a:lumMod val="85000"/>
                  </a:schemeClr>
                </a:gs>
              </a:gsLst>
              <a:lin ang="5400000" scaled="1"/>
              <a:tileRect/>
            </a:gradFill>
            <a:ln>
              <a:gradFill>
                <a:gsLst>
                  <a:gs pos="0">
                    <a:schemeClr val="tx1">
                      <a:lumMod val="75000"/>
                    </a:schemeClr>
                  </a:gs>
                  <a:gs pos="74000">
                    <a:schemeClr val="bg1">
                      <a:lumMod val="65000"/>
                      <a:lumOff val="35000"/>
                    </a:schemeClr>
                  </a:gs>
                  <a:gs pos="83000">
                    <a:schemeClr val="bg1">
                      <a:lumMod val="65000"/>
                      <a:lumOff val="35000"/>
                    </a:schemeClr>
                  </a:gs>
                  <a:gs pos="100000">
                    <a:schemeClr val="bg1">
                      <a:lumMod val="50000"/>
                      <a:lumOff val="50000"/>
                    </a:schemeClr>
                  </a:gs>
                </a:gsLst>
                <a:lin ang="5400000" scaled="1"/>
              </a:gradFill>
            </a:ln>
            <a:effectLst>
              <a:outerShdw blurRad="50800" dist="1270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0">
              <a:normAutofit/>
            </a:bodyPr>
            <a:lstStyle/>
            <a:p>
              <a:pPr algn="ctr"/>
              <a:endParaRPr lang="en-US"/>
            </a:p>
          </p:txBody>
        </p:sp>
        <p:sp>
          <p:nvSpPr>
            <p:cNvPr id="2" name="TextBox 1"/>
            <p:cNvSpPr txBox="1"/>
            <p:nvPr/>
          </p:nvSpPr>
          <p:spPr>
            <a:xfrm>
              <a:off x="2695994" y="2194238"/>
              <a:ext cx="895694" cy="308418"/>
            </a:xfrm>
            <a:prstGeom prst="rect">
              <a:avLst/>
            </a:prstGeom>
            <a:noFill/>
          </p:spPr>
          <p:txBody>
            <a:bodyPr wrap="none" lIns="0" tIns="0" rIns="0" bIns="0" rtlCol="0" anchor="ctr" anchorCtr="0">
              <a:normAutofit/>
            </a:bodyPr>
            <a:lstStyle/>
            <a:p>
              <a:r>
                <a:rPr lang="en-US" b="1" dirty="0" smtClean="0"/>
                <a:t>COMPU</a:t>
              </a:r>
              <a:endParaRPr lang="en-US" b="1" dirty="0"/>
            </a:p>
          </p:txBody>
        </p:sp>
      </p:grpSp>
      <p:grpSp>
        <p:nvGrpSpPr>
          <p:cNvPr id="19" name="Group 18">
            <a:extLst>
              <a:ext uri="{FF2B5EF4-FFF2-40B4-BE49-F238E27FC236}">
                <a16:creationId xmlns:a16="http://schemas.microsoft.com/office/drawing/2014/main" xmlns="" id="{5B4398EB-9620-4232-BCFA-2A557341396E}"/>
              </a:ext>
            </a:extLst>
          </p:cNvPr>
          <p:cNvGrpSpPr/>
          <p:nvPr/>
        </p:nvGrpSpPr>
        <p:grpSpPr>
          <a:xfrm>
            <a:off x="4363194" y="2561380"/>
            <a:ext cx="1450044" cy="316676"/>
            <a:chOff x="4363194" y="2194238"/>
            <a:chExt cx="1450044" cy="316676"/>
          </a:xfrm>
        </p:grpSpPr>
        <p:sp>
          <p:nvSpPr>
            <p:cNvPr id="304" name="Pentagon 303"/>
            <p:cNvSpPr/>
            <p:nvPr/>
          </p:nvSpPr>
          <p:spPr>
            <a:xfrm>
              <a:off x="4363194" y="2200133"/>
              <a:ext cx="1450044" cy="310781"/>
            </a:xfrm>
            <a:prstGeom prst="homePlate">
              <a:avLst/>
            </a:prstGeom>
            <a:gradFill flip="none" rotWithShape="1">
              <a:gsLst>
                <a:gs pos="0">
                  <a:schemeClr val="accent5">
                    <a:lumMod val="5000"/>
                    <a:lumOff val="95000"/>
                    <a:alpha val="30000"/>
                  </a:schemeClr>
                </a:gs>
                <a:gs pos="74000">
                  <a:schemeClr val="tx1">
                    <a:lumMod val="85000"/>
                    <a:alpha val="66000"/>
                  </a:schemeClr>
                </a:gs>
                <a:gs pos="100000">
                  <a:schemeClr val="tx1">
                    <a:lumMod val="85000"/>
                  </a:schemeClr>
                </a:gs>
              </a:gsLst>
              <a:lin ang="5400000" scaled="1"/>
              <a:tileRect/>
            </a:gradFill>
            <a:ln>
              <a:gradFill>
                <a:gsLst>
                  <a:gs pos="0">
                    <a:schemeClr val="tx1">
                      <a:lumMod val="75000"/>
                    </a:schemeClr>
                  </a:gs>
                  <a:gs pos="74000">
                    <a:schemeClr val="bg1">
                      <a:lumMod val="65000"/>
                      <a:lumOff val="35000"/>
                    </a:schemeClr>
                  </a:gs>
                  <a:gs pos="83000">
                    <a:schemeClr val="bg1">
                      <a:lumMod val="65000"/>
                      <a:lumOff val="35000"/>
                    </a:schemeClr>
                  </a:gs>
                  <a:gs pos="100000">
                    <a:schemeClr val="bg1">
                      <a:lumMod val="50000"/>
                      <a:lumOff val="50000"/>
                    </a:schemeClr>
                  </a:gs>
                </a:gsLst>
                <a:lin ang="5400000" scaled="1"/>
              </a:gradFill>
            </a:ln>
            <a:effectLst>
              <a:outerShdw blurRad="50800" dist="1270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0">
              <a:normAutofit/>
            </a:bodyPr>
            <a:lstStyle/>
            <a:p>
              <a:pPr algn="ctr"/>
              <a:endParaRPr lang="en-US"/>
            </a:p>
          </p:txBody>
        </p:sp>
        <p:sp>
          <p:nvSpPr>
            <p:cNvPr id="360" name="TextBox 359"/>
            <p:cNvSpPr txBox="1"/>
            <p:nvPr/>
          </p:nvSpPr>
          <p:spPr>
            <a:xfrm>
              <a:off x="4575351" y="2194238"/>
              <a:ext cx="895694" cy="308418"/>
            </a:xfrm>
            <a:prstGeom prst="rect">
              <a:avLst/>
            </a:prstGeom>
            <a:noFill/>
            <a:ln>
              <a:noFill/>
            </a:ln>
            <a:effectLst>
              <a:outerShdw blurRad="50800" dist="1270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0">
              <a:normAutofit/>
            </a:bodyPr>
            <a:lstStyle>
              <a:defPPr>
                <a:defRPr lang="en-US"/>
              </a:defPPr>
              <a:lvl1pPr algn="ctr">
                <a:defRPr>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r>
                <a:rPr lang="en-US" b="1" dirty="0" err="1" smtClean="0"/>
                <a:t>Mediación</a:t>
              </a:r>
              <a:endParaRPr lang="en-US" b="1" dirty="0"/>
            </a:p>
          </p:txBody>
        </p:sp>
      </p:grpSp>
      <p:grpSp>
        <p:nvGrpSpPr>
          <p:cNvPr id="22" name="Group 21">
            <a:extLst>
              <a:ext uri="{FF2B5EF4-FFF2-40B4-BE49-F238E27FC236}">
                <a16:creationId xmlns:a16="http://schemas.microsoft.com/office/drawing/2014/main" xmlns="" id="{5057478F-7FD4-4ACD-AE24-DE2816D94127}"/>
              </a:ext>
            </a:extLst>
          </p:cNvPr>
          <p:cNvGrpSpPr/>
          <p:nvPr/>
        </p:nvGrpSpPr>
        <p:grpSpPr>
          <a:xfrm>
            <a:off x="6242341" y="2561380"/>
            <a:ext cx="1450044" cy="316676"/>
            <a:chOff x="6242341" y="2194238"/>
            <a:chExt cx="1450044" cy="316676"/>
          </a:xfrm>
        </p:grpSpPr>
        <p:sp>
          <p:nvSpPr>
            <p:cNvPr id="305" name="Pentagon 304"/>
            <p:cNvSpPr/>
            <p:nvPr/>
          </p:nvSpPr>
          <p:spPr>
            <a:xfrm>
              <a:off x="6242341" y="2200133"/>
              <a:ext cx="1450044" cy="310781"/>
            </a:xfrm>
            <a:prstGeom prst="homePlate">
              <a:avLst/>
            </a:prstGeom>
            <a:gradFill flip="none" rotWithShape="1">
              <a:gsLst>
                <a:gs pos="0">
                  <a:schemeClr val="accent5">
                    <a:lumMod val="5000"/>
                    <a:lumOff val="95000"/>
                    <a:alpha val="30000"/>
                  </a:schemeClr>
                </a:gs>
                <a:gs pos="74000">
                  <a:schemeClr val="tx1">
                    <a:lumMod val="85000"/>
                    <a:alpha val="66000"/>
                  </a:schemeClr>
                </a:gs>
                <a:gs pos="100000">
                  <a:schemeClr val="tx1">
                    <a:lumMod val="85000"/>
                  </a:schemeClr>
                </a:gs>
              </a:gsLst>
              <a:lin ang="5400000" scaled="1"/>
              <a:tileRect/>
            </a:gradFill>
            <a:ln>
              <a:gradFill>
                <a:gsLst>
                  <a:gs pos="0">
                    <a:schemeClr val="tx1">
                      <a:lumMod val="75000"/>
                    </a:schemeClr>
                  </a:gs>
                  <a:gs pos="74000">
                    <a:schemeClr val="bg1">
                      <a:lumMod val="65000"/>
                      <a:lumOff val="35000"/>
                    </a:schemeClr>
                  </a:gs>
                  <a:gs pos="83000">
                    <a:schemeClr val="bg1">
                      <a:lumMod val="65000"/>
                      <a:lumOff val="35000"/>
                    </a:schemeClr>
                  </a:gs>
                  <a:gs pos="100000">
                    <a:schemeClr val="bg1">
                      <a:lumMod val="50000"/>
                      <a:lumOff val="50000"/>
                    </a:schemeClr>
                  </a:gs>
                </a:gsLst>
                <a:lin ang="5400000" scaled="1"/>
              </a:gradFill>
            </a:ln>
            <a:effectLst>
              <a:outerShdw blurRad="50800" dist="1270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0">
              <a:normAutofit/>
            </a:bodyPr>
            <a:lstStyle/>
            <a:p>
              <a:pPr algn="ctr"/>
              <a:endParaRPr lang="en-US"/>
            </a:p>
          </p:txBody>
        </p:sp>
        <p:sp>
          <p:nvSpPr>
            <p:cNvPr id="361" name="TextBox 360"/>
            <p:cNvSpPr txBox="1"/>
            <p:nvPr/>
          </p:nvSpPr>
          <p:spPr>
            <a:xfrm>
              <a:off x="6425687" y="2194238"/>
              <a:ext cx="895694" cy="308418"/>
            </a:xfrm>
            <a:prstGeom prst="rect">
              <a:avLst/>
            </a:prstGeom>
            <a:noFill/>
            <a:ln>
              <a:noFill/>
            </a:ln>
            <a:effectLst>
              <a:outerShdw blurRad="50800" dist="1270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0">
              <a:normAutofit/>
            </a:bodyPr>
            <a:lstStyle>
              <a:defPPr>
                <a:defRPr lang="en-US"/>
              </a:defPPr>
              <a:lvl1pPr algn="ctr">
                <a:defRPr>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r>
                <a:rPr lang="en-US" b="1" dirty="0" err="1" smtClean="0"/>
                <a:t>Querella</a:t>
              </a:r>
              <a:endParaRPr lang="en-US" b="1" dirty="0"/>
            </a:p>
          </p:txBody>
        </p:sp>
      </p:grpSp>
      <p:sp>
        <p:nvSpPr>
          <p:cNvPr id="3" name="TextBox 2"/>
          <p:cNvSpPr txBox="1"/>
          <p:nvPr/>
        </p:nvSpPr>
        <p:spPr>
          <a:xfrm>
            <a:off x="430974" y="1442956"/>
            <a:ext cx="1966104" cy="3046988"/>
          </a:xfrm>
          <a:prstGeom prst="rect">
            <a:avLst/>
          </a:prstGeom>
          <a:noFill/>
        </p:spPr>
        <p:txBody>
          <a:bodyPr wrap="square" lIns="0" tIns="0" rIns="0" bIns="0" rtlCol="0">
            <a:normAutofit/>
          </a:bodyPr>
          <a:lstStyle/>
          <a:p>
            <a:endParaRPr lang="en-US" sz="1200" dirty="0"/>
          </a:p>
        </p:txBody>
      </p:sp>
      <p:grpSp>
        <p:nvGrpSpPr>
          <p:cNvPr id="388" name="Group 204">
            <a:extLst>
              <a:ext uri="{FF2B5EF4-FFF2-40B4-BE49-F238E27FC236}">
                <a16:creationId xmlns:a16="http://schemas.microsoft.com/office/drawing/2014/main" xmlns="" id="{501F1378-C36A-4EE0-B110-E1C4B8B2E3AE}"/>
              </a:ext>
            </a:extLst>
          </p:cNvPr>
          <p:cNvGrpSpPr>
            <a:grpSpLocks/>
          </p:cNvGrpSpPr>
          <p:nvPr/>
        </p:nvGrpSpPr>
        <p:grpSpPr bwMode="auto">
          <a:xfrm>
            <a:off x="5482289" y="1511566"/>
            <a:ext cx="1214007" cy="884619"/>
            <a:chOff x="3658" y="852"/>
            <a:chExt cx="1986" cy="1447"/>
          </a:xfrm>
        </p:grpSpPr>
        <p:sp>
          <p:nvSpPr>
            <p:cNvPr id="389" name="Freeform 1095">
              <a:extLst>
                <a:ext uri="{FF2B5EF4-FFF2-40B4-BE49-F238E27FC236}">
                  <a16:creationId xmlns:a16="http://schemas.microsoft.com/office/drawing/2014/main" xmlns="" id="{3DF74943-51D0-46FB-BFE3-2574B0190691}"/>
                </a:ext>
              </a:extLst>
            </p:cNvPr>
            <p:cNvSpPr>
              <a:spLocks noChangeArrowheads="1"/>
            </p:cNvSpPr>
            <p:nvPr/>
          </p:nvSpPr>
          <p:spPr bwMode="auto">
            <a:xfrm>
              <a:off x="3658" y="1419"/>
              <a:ext cx="662" cy="880"/>
            </a:xfrm>
            <a:custGeom>
              <a:avLst/>
              <a:gdLst>
                <a:gd name="T0" fmla="*/ 2921 w 2922"/>
                <a:gd name="T1" fmla="*/ 3879 h 3880"/>
                <a:gd name="T2" fmla="*/ 0 w 2922"/>
                <a:gd name="T3" fmla="*/ 2629 h 3880"/>
                <a:gd name="T4" fmla="*/ 0 w 2922"/>
                <a:gd name="T5" fmla="*/ 0 h 3880"/>
                <a:gd name="T6" fmla="*/ 2921 w 2922"/>
                <a:gd name="T7" fmla="*/ 1251 h 3880"/>
                <a:gd name="T8" fmla="*/ 2921 w 2922"/>
                <a:gd name="T9" fmla="*/ 3879 h 3880"/>
              </a:gdLst>
              <a:ahLst/>
              <a:cxnLst>
                <a:cxn ang="0">
                  <a:pos x="T0" y="T1"/>
                </a:cxn>
                <a:cxn ang="0">
                  <a:pos x="T2" y="T3"/>
                </a:cxn>
                <a:cxn ang="0">
                  <a:pos x="T4" y="T5"/>
                </a:cxn>
                <a:cxn ang="0">
                  <a:pos x="T6" y="T7"/>
                </a:cxn>
                <a:cxn ang="0">
                  <a:pos x="T8" y="T9"/>
                </a:cxn>
              </a:cxnLst>
              <a:rect l="0" t="0" r="r" b="b"/>
              <a:pathLst>
                <a:path w="2922" h="3880">
                  <a:moveTo>
                    <a:pt x="2921" y="3879"/>
                  </a:moveTo>
                  <a:lnTo>
                    <a:pt x="0" y="2629"/>
                  </a:lnTo>
                  <a:lnTo>
                    <a:pt x="0" y="0"/>
                  </a:lnTo>
                  <a:lnTo>
                    <a:pt x="2921" y="1251"/>
                  </a:lnTo>
                  <a:lnTo>
                    <a:pt x="2921" y="3879"/>
                  </a:lnTo>
                </a:path>
              </a:pathLst>
            </a:custGeom>
            <a:gradFill flip="none" rotWithShape="1">
              <a:gsLst>
                <a:gs pos="0">
                  <a:schemeClr val="accent3">
                    <a:lumMod val="40000"/>
                    <a:lumOff val="60000"/>
                  </a:schemeClr>
                </a:gs>
                <a:gs pos="46000">
                  <a:schemeClr val="accent3">
                    <a:lumMod val="95000"/>
                    <a:lumOff val="5000"/>
                  </a:schemeClr>
                </a:gs>
                <a:gs pos="100000">
                  <a:schemeClr val="accent3">
                    <a:lumMod val="60000"/>
                  </a:schemeClr>
                </a:gs>
              </a:gsLst>
              <a:path path="circle">
                <a:fillToRect l="50000" t="130000" r="50000" b="-3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90" name="Freeform 1096">
              <a:extLst>
                <a:ext uri="{FF2B5EF4-FFF2-40B4-BE49-F238E27FC236}">
                  <a16:creationId xmlns:a16="http://schemas.microsoft.com/office/drawing/2014/main" xmlns="" id="{E9B33228-97F6-403A-9723-470A475AD363}"/>
                </a:ext>
              </a:extLst>
            </p:cNvPr>
            <p:cNvSpPr>
              <a:spLocks noChangeArrowheads="1"/>
            </p:cNvSpPr>
            <p:nvPr/>
          </p:nvSpPr>
          <p:spPr bwMode="auto">
            <a:xfrm>
              <a:off x="4320" y="1133"/>
              <a:ext cx="1324" cy="1166"/>
            </a:xfrm>
            <a:custGeom>
              <a:avLst/>
              <a:gdLst>
                <a:gd name="T0" fmla="*/ 2920 w 5842"/>
                <a:gd name="T1" fmla="*/ 1272 h 5152"/>
                <a:gd name="T2" fmla="*/ 0 w 5842"/>
                <a:gd name="T3" fmla="*/ 2523 h 5152"/>
                <a:gd name="T4" fmla="*/ 0 w 5842"/>
                <a:gd name="T5" fmla="*/ 5151 h 5152"/>
                <a:gd name="T6" fmla="*/ 2920 w 5842"/>
                <a:gd name="T7" fmla="*/ 3901 h 5152"/>
                <a:gd name="T8" fmla="*/ 5841 w 5842"/>
                <a:gd name="T9" fmla="*/ 2649 h 5152"/>
                <a:gd name="T10" fmla="*/ 5841 w 5842"/>
                <a:gd name="T11" fmla="*/ 0 h 5152"/>
                <a:gd name="T12" fmla="*/ 2920 w 5842"/>
                <a:gd name="T13" fmla="*/ 1272 h 5152"/>
              </a:gdLst>
              <a:ahLst/>
              <a:cxnLst>
                <a:cxn ang="0">
                  <a:pos x="T0" y="T1"/>
                </a:cxn>
                <a:cxn ang="0">
                  <a:pos x="T2" y="T3"/>
                </a:cxn>
                <a:cxn ang="0">
                  <a:pos x="T4" y="T5"/>
                </a:cxn>
                <a:cxn ang="0">
                  <a:pos x="T6" y="T7"/>
                </a:cxn>
                <a:cxn ang="0">
                  <a:pos x="T8" y="T9"/>
                </a:cxn>
                <a:cxn ang="0">
                  <a:pos x="T10" y="T11"/>
                </a:cxn>
                <a:cxn ang="0">
                  <a:pos x="T12" y="T13"/>
                </a:cxn>
              </a:cxnLst>
              <a:rect l="0" t="0" r="r" b="b"/>
              <a:pathLst>
                <a:path w="5842" h="5152">
                  <a:moveTo>
                    <a:pt x="2920" y="1272"/>
                  </a:moveTo>
                  <a:lnTo>
                    <a:pt x="0" y="2523"/>
                  </a:lnTo>
                  <a:lnTo>
                    <a:pt x="0" y="5151"/>
                  </a:lnTo>
                  <a:lnTo>
                    <a:pt x="2920" y="3901"/>
                  </a:lnTo>
                  <a:lnTo>
                    <a:pt x="5841" y="2649"/>
                  </a:lnTo>
                  <a:lnTo>
                    <a:pt x="5841" y="0"/>
                  </a:lnTo>
                  <a:lnTo>
                    <a:pt x="2920" y="1272"/>
                  </a:lnTo>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91" name="Freeform 1097">
              <a:extLst>
                <a:ext uri="{FF2B5EF4-FFF2-40B4-BE49-F238E27FC236}">
                  <a16:creationId xmlns:a16="http://schemas.microsoft.com/office/drawing/2014/main" xmlns="" id="{E77B58E2-93A7-4E38-964E-09C0794C84EB}"/>
                </a:ext>
              </a:extLst>
            </p:cNvPr>
            <p:cNvSpPr>
              <a:spLocks noChangeArrowheads="1"/>
            </p:cNvSpPr>
            <p:nvPr/>
          </p:nvSpPr>
          <p:spPr bwMode="auto">
            <a:xfrm>
              <a:off x="3658" y="852"/>
              <a:ext cx="1986" cy="856"/>
            </a:xfrm>
            <a:custGeom>
              <a:avLst/>
              <a:gdLst>
                <a:gd name="T0" fmla="*/ 5841 w 8763"/>
                <a:gd name="T1" fmla="*/ 0 h 3776"/>
                <a:gd name="T2" fmla="*/ 2921 w 8763"/>
                <a:gd name="T3" fmla="*/ 1252 h 3776"/>
                <a:gd name="T4" fmla="*/ 0 w 8763"/>
                <a:gd name="T5" fmla="*/ 2524 h 3776"/>
                <a:gd name="T6" fmla="*/ 2921 w 8763"/>
                <a:gd name="T7" fmla="*/ 3775 h 3776"/>
                <a:gd name="T8" fmla="*/ 5841 w 8763"/>
                <a:gd name="T9" fmla="*/ 2524 h 3776"/>
                <a:gd name="T10" fmla="*/ 8762 w 8763"/>
                <a:gd name="T11" fmla="*/ 1252 h 3776"/>
                <a:gd name="T12" fmla="*/ 5841 w 8763"/>
                <a:gd name="T13" fmla="*/ 0 h 3776"/>
              </a:gdLst>
              <a:ahLst/>
              <a:cxnLst>
                <a:cxn ang="0">
                  <a:pos x="T0" y="T1"/>
                </a:cxn>
                <a:cxn ang="0">
                  <a:pos x="T2" y="T3"/>
                </a:cxn>
                <a:cxn ang="0">
                  <a:pos x="T4" y="T5"/>
                </a:cxn>
                <a:cxn ang="0">
                  <a:pos x="T6" y="T7"/>
                </a:cxn>
                <a:cxn ang="0">
                  <a:pos x="T8" y="T9"/>
                </a:cxn>
                <a:cxn ang="0">
                  <a:pos x="T10" y="T11"/>
                </a:cxn>
                <a:cxn ang="0">
                  <a:pos x="T12" y="T13"/>
                </a:cxn>
              </a:cxnLst>
              <a:rect l="0" t="0" r="r" b="b"/>
              <a:pathLst>
                <a:path w="8763" h="3776">
                  <a:moveTo>
                    <a:pt x="5841" y="0"/>
                  </a:moveTo>
                  <a:lnTo>
                    <a:pt x="2921" y="1252"/>
                  </a:lnTo>
                  <a:lnTo>
                    <a:pt x="0" y="2524"/>
                  </a:lnTo>
                  <a:lnTo>
                    <a:pt x="2921" y="3775"/>
                  </a:lnTo>
                  <a:lnTo>
                    <a:pt x="5841" y="2524"/>
                  </a:lnTo>
                  <a:lnTo>
                    <a:pt x="8762" y="1252"/>
                  </a:lnTo>
                  <a:lnTo>
                    <a:pt x="5841" y="0"/>
                  </a:lnTo>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92" name="Freeform 1098">
              <a:extLst>
                <a:ext uri="{FF2B5EF4-FFF2-40B4-BE49-F238E27FC236}">
                  <a16:creationId xmlns:a16="http://schemas.microsoft.com/office/drawing/2014/main" xmlns="" id="{B9E747FC-07B5-4559-A048-6CA7CD8CDC2F}"/>
                </a:ext>
              </a:extLst>
            </p:cNvPr>
            <p:cNvSpPr>
              <a:spLocks noChangeArrowheads="1"/>
            </p:cNvSpPr>
            <p:nvPr/>
          </p:nvSpPr>
          <p:spPr bwMode="auto">
            <a:xfrm>
              <a:off x="3872" y="1246"/>
              <a:ext cx="234" cy="121"/>
            </a:xfrm>
            <a:custGeom>
              <a:avLst/>
              <a:gdLst>
                <a:gd name="T0" fmla="*/ 1022 w 1044"/>
                <a:gd name="T1" fmla="*/ 333 h 543"/>
                <a:gd name="T2" fmla="*/ 1022 w 1044"/>
                <a:gd name="T3" fmla="*/ 333 h 543"/>
                <a:gd name="T4" fmla="*/ 500 w 1044"/>
                <a:gd name="T5" fmla="*/ 41 h 543"/>
                <a:gd name="T6" fmla="*/ 20 w 1044"/>
                <a:gd name="T7" fmla="*/ 229 h 543"/>
                <a:gd name="T8" fmla="*/ 542 w 1044"/>
                <a:gd name="T9" fmla="*/ 521 h 543"/>
                <a:gd name="T10" fmla="*/ 1022 w 1044"/>
                <a:gd name="T11" fmla="*/ 333 h 543"/>
              </a:gdLst>
              <a:ahLst/>
              <a:cxnLst>
                <a:cxn ang="0">
                  <a:pos x="T0" y="T1"/>
                </a:cxn>
                <a:cxn ang="0">
                  <a:pos x="T2" y="T3"/>
                </a:cxn>
                <a:cxn ang="0">
                  <a:pos x="T4" y="T5"/>
                </a:cxn>
                <a:cxn ang="0">
                  <a:pos x="T6" y="T7"/>
                </a:cxn>
                <a:cxn ang="0">
                  <a:pos x="T8" y="T9"/>
                </a:cxn>
                <a:cxn ang="0">
                  <a:pos x="T10" y="T11"/>
                </a:cxn>
              </a:cxnLst>
              <a:rect l="0" t="0" r="r" b="b"/>
              <a:pathLst>
                <a:path w="1044" h="543">
                  <a:moveTo>
                    <a:pt x="1022" y="333"/>
                  </a:moveTo>
                  <a:lnTo>
                    <a:pt x="1022" y="333"/>
                  </a:lnTo>
                  <a:cubicBezTo>
                    <a:pt x="1022" y="187"/>
                    <a:pt x="793" y="62"/>
                    <a:pt x="500" y="41"/>
                  </a:cubicBezTo>
                  <a:cubicBezTo>
                    <a:pt x="229" y="0"/>
                    <a:pt x="0" y="104"/>
                    <a:pt x="20" y="229"/>
                  </a:cubicBezTo>
                  <a:cubicBezTo>
                    <a:pt x="20" y="354"/>
                    <a:pt x="250" y="479"/>
                    <a:pt x="542" y="521"/>
                  </a:cubicBezTo>
                  <a:cubicBezTo>
                    <a:pt x="813" y="542"/>
                    <a:pt x="1043" y="458"/>
                    <a:pt x="1022" y="33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93" name="Freeform 1099">
              <a:extLst>
                <a:ext uri="{FF2B5EF4-FFF2-40B4-BE49-F238E27FC236}">
                  <a16:creationId xmlns:a16="http://schemas.microsoft.com/office/drawing/2014/main" xmlns="" id="{986F433B-8AD1-407B-97C8-E5B36F0A7225}"/>
                </a:ext>
              </a:extLst>
            </p:cNvPr>
            <p:cNvSpPr>
              <a:spLocks noChangeArrowheads="1"/>
            </p:cNvSpPr>
            <p:nvPr/>
          </p:nvSpPr>
          <p:spPr bwMode="auto">
            <a:xfrm>
              <a:off x="3876" y="1298"/>
              <a:ext cx="230" cy="135"/>
            </a:xfrm>
            <a:custGeom>
              <a:avLst/>
              <a:gdLst>
                <a:gd name="T0" fmla="*/ 0 w 1024"/>
                <a:gd name="T1" fmla="*/ 0 h 606"/>
                <a:gd name="T2" fmla="*/ 0 w 1024"/>
                <a:gd name="T3" fmla="*/ 0 h 606"/>
                <a:gd name="T4" fmla="*/ 522 w 1024"/>
                <a:gd name="T5" fmla="*/ 292 h 606"/>
                <a:gd name="T6" fmla="*/ 1002 w 1024"/>
                <a:gd name="T7" fmla="*/ 104 h 606"/>
                <a:gd name="T8" fmla="*/ 1023 w 1024"/>
                <a:gd name="T9" fmla="*/ 396 h 606"/>
                <a:gd name="T10" fmla="*/ 522 w 1024"/>
                <a:gd name="T11" fmla="*/ 584 h 606"/>
                <a:gd name="T12" fmla="*/ 0 w 1024"/>
                <a:gd name="T13" fmla="*/ 292 h 606"/>
                <a:gd name="T14" fmla="*/ 0 w 102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4" h="606">
                  <a:moveTo>
                    <a:pt x="0" y="0"/>
                  </a:moveTo>
                  <a:lnTo>
                    <a:pt x="0" y="0"/>
                  </a:lnTo>
                  <a:cubicBezTo>
                    <a:pt x="0" y="125"/>
                    <a:pt x="230" y="250"/>
                    <a:pt x="522" y="292"/>
                  </a:cubicBezTo>
                  <a:cubicBezTo>
                    <a:pt x="793" y="313"/>
                    <a:pt x="1023" y="229"/>
                    <a:pt x="1002" y="104"/>
                  </a:cubicBezTo>
                  <a:cubicBezTo>
                    <a:pt x="1023" y="396"/>
                    <a:pt x="1023" y="396"/>
                    <a:pt x="1023" y="396"/>
                  </a:cubicBezTo>
                  <a:cubicBezTo>
                    <a:pt x="1023" y="521"/>
                    <a:pt x="814" y="605"/>
                    <a:pt x="522" y="584"/>
                  </a:cubicBezTo>
                  <a:cubicBezTo>
                    <a:pt x="251" y="563"/>
                    <a:pt x="22" y="417"/>
                    <a:pt x="0" y="292"/>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7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94" name="Freeform 1100">
              <a:extLst>
                <a:ext uri="{FF2B5EF4-FFF2-40B4-BE49-F238E27FC236}">
                  <a16:creationId xmlns:a16="http://schemas.microsoft.com/office/drawing/2014/main" xmlns="" id="{873A3A0E-3CD7-493D-B212-29577C019C31}"/>
                </a:ext>
              </a:extLst>
            </p:cNvPr>
            <p:cNvSpPr>
              <a:spLocks noChangeArrowheads="1"/>
            </p:cNvSpPr>
            <p:nvPr/>
          </p:nvSpPr>
          <p:spPr bwMode="auto">
            <a:xfrm>
              <a:off x="4225" y="1423"/>
              <a:ext cx="236" cy="123"/>
            </a:xfrm>
            <a:custGeom>
              <a:avLst/>
              <a:gdLst>
                <a:gd name="T0" fmla="*/ 1022 w 1044"/>
                <a:gd name="T1" fmla="*/ 313 h 544"/>
                <a:gd name="T2" fmla="*/ 1022 w 1044"/>
                <a:gd name="T3" fmla="*/ 313 h 544"/>
                <a:gd name="T4" fmla="*/ 501 w 1044"/>
                <a:gd name="T5" fmla="*/ 21 h 544"/>
                <a:gd name="T6" fmla="*/ 21 w 1044"/>
                <a:gd name="T7" fmla="*/ 230 h 544"/>
                <a:gd name="T8" fmla="*/ 542 w 1044"/>
                <a:gd name="T9" fmla="*/ 522 h 544"/>
                <a:gd name="T10" fmla="*/ 1022 w 1044"/>
                <a:gd name="T11" fmla="*/ 313 h 544"/>
              </a:gdLst>
              <a:ahLst/>
              <a:cxnLst>
                <a:cxn ang="0">
                  <a:pos x="T0" y="T1"/>
                </a:cxn>
                <a:cxn ang="0">
                  <a:pos x="T2" y="T3"/>
                </a:cxn>
                <a:cxn ang="0">
                  <a:pos x="T4" y="T5"/>
                </a:cxn>
                <a:cxn ang="0">
                  <a:pos x="T6" y="T7"/>
                </a:cxn>
                <a:cxn ang="0">
                  <a:pos x="T8" y="T9"/>
                </a:cxn>
                <a:cxn ang="0">
                  <a:pos x="T10" y="T11"/>
                </a:cxn>
              </a:cxnLst>
              <a:rect l="0" t="0" r="r" b="b"/>
              <a:pathLst>
                <a:path w="1044" h="544">
                  <a:moveTo>
                    <a:pt x="1022" y="313"/>
                  </a:moveTo>
                  <a:lnTo>
                    <a:pt x="1022" y="313"/>
                  </a:lnTo>
                  <a:cubicBezTo>
                    <a:pt x="1022" y="188"/>
                    <a:pt x="793" y="63"/>
                    <a:pt x="501" y="21"/>
                  </a:cubicBezTo>
                  <a:cubicBezTo>
                    <a:pt x="230" y="0"/>
                    <a:pt x="0" y="83"/>
                    <a:pt x="21" y="230"/>
                  </a:cubicBezTo>
                  <a:cubicBezTo>
                    <a:pt x="21" y="355"/>
                    <a:pt x="251" y="480"/>
                    <a:pt x="542" y="522"/>
                  </a:cubicBezTo>
                  <a:cubicBezTo>
                    <a:pt x="814" y="543"/>
                    <a:pt x="1043" y="459"/>
                    <a:pt x="1022" y="31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dirty="0">
                <a:ea typeface="+mn-ea"/>
                <a:cs typeface="+mn-cs"/>
              </a:endParaRPr>
            </a:p>
          </p:txBody>
        </p:sp>
        <p:sp>
          <p:nvSpPr>
            <p:cNvPr id="395" name="Freeform 1101">
              <a:extLst>
                <a:ext uri="{FF2B5EF4-FFF2-40B4-BE49-F238E27FC236}">
                  <a16:creationId xmlns:a16="http://schemas.microsoft.com/office/drawing/2014/main" xmlns="" id="{E45D6837-15A2-4258-B4CD-0FA6390501B7}"/>
                </a:ext>
              </a:extLst>
            </p:cNvPr>
            <p:cNvSpPr>
              <a:spLocks noChangeArrowheads="1"/>
            </p:cNvSpPr>
            <p:nvPr/>
          </p:nvSpPr>
          <p:spPr bwMode="auto">
            <a:xfrm>
              <a:off x="4229" y="1478"/>
              <a:ext cx="232" cy="135"/>
            </a:xfrm>
            <a:custGeom>
              <a:avLst/>
              <a:gdLst>
                <a:gd name="T0" fmla="*/ 0 w 1023"/>
                <a:gd name="T1" fmla="*/ 0 h 605"/>
                <a:gd name="T2" fmla="*/ 0 w 1023"/>
                <a:gd name="T3" fmla="*/ 0 h 605"/>
                <a:gd name="T4" fmla="*/ 521 w 1023"/>
                <a:gd name="T5" fmla="*/ 292 h 605"/>
                <a:gd name="T6" fmla="*/ 1001 w 1023"/>
                <a:gd name="T7" fmla="*/ 83 h 605"/>
                <a:gd name="T8" fmla="*/ 1022 w 1023"/>
                <a:gd name="T9" fmla="*/ 375 h 605"/>
                <a:gd name="T10" fmla="*/ 521 w 1023"/>
                <a:gd name="T11" fmla="*/ 584 h 605"/>
                <a:gd name="T12" fmla="*/ 0 w 1023"/>
                <a:gd name="T13" fmla="*/ 292 h 605"/>
                <a:gd name="T14" fmla="*/ 0 w 1023"/>
                <a:gd name="T15" fmla="*/ 0 h 6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3" h="605">
                  <a:moveTo>
                    <a:pt x="0" y="0"/>
                  </a:moveTo>
                  <a:lnTo>
                    <a:pt x="0" y="0"/>
                  </a:lnTo>
                  <a:cubicBezTo>
                    <a:pt x="0" y="125"/>
                    <a:pt x="230" y="250"/>
                    <a:pt x="521" y="292"/>
                  </a:cubicBezTo>
                  <a:cubicBezTo>
                    <a:pt x="793" y="313"/>
                    <a:pt x="1022" y="229"/>
                    <a:pt x="1001" y="83"/>
                  </a:cubicBezTo>
                  <a:cubicBezTo>
                    <a:pt x="1022" y="375"/>
                    <a:pt x="1022" y="375"/>
                    <a:pt x="1022" y="375"/>
                  </a:cubicBezTo>
                  <a:cubicBezTo>
                    <a:pt x="1022" y="521"/>
                    <a:pt x="814" y="604"/>
                    <a:pt x="521" y="584"/>
                  </a:cubicBezTo>
                  <a:cubicBezTo>
                    <a:pt x="250" y="542"/>
                    <a:pt x="21" y="417"/>
                    <a:pt x="0" y="292"/>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7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96" name="Freeform 1102">
              <a:extLst>
                <a:ext uri="{FF2B5EF4-FFF2-40B4-BE49-F238E27FC236}">
                  <a16:creationId xmlns:a16="http://schemas.microsoft.com/office/drawing/2014/main" xmlns="" id="{B5B003EA-93D7-4F19-AAD0-25E5B15C8126}"/>
                </a:ext>
              </a:extLst>
            </p:cNvPr>
            <p:cNvSpPr>
              <a:spLocks noChangeArrowheads="1"/>
            </p:cNvSpPr>
            <p:nvPr/>
          </p:nvSpPr>
          <p:spPr bwMode="auto">
            <a:xfrm>
              <a:off x="4183" y="1122"/>
              <a:ext cx="232" cy="121"/>
            </a:xfrm>
            <a:custGeom>
              <a:avLst/>
              <a:gdLst>
                <a:gd name="T0" fmla="*/ 1022 w 1023"/>
                <a:gd name="T1" fmla="*/ 313 h 544"/>
                <a:gd name="T2" fmla="*/ 1022 w 1023"/>
                <a:gd name="T3" fmla="*/ 313 h 544"/>
                <a:gd name="T4" fmla="*/ 501 w 1023"/>
                <a:gd name="T5" fmla="*/ 21 h 544"/>
                <a:gd name="T6" fmla="*/ 0 w 1023"/>
                <a:gd name="T7" fmla="*/ 229 h 544"/>
                <a:gd name="T8" fmla="*/ 521 w 1023"/>
                <a:gd name="T9" fmla="*/ 500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1"/>
                  </a:cubicBezTo>
                  <a:cubicBezTo>
                    <a:pt x="208" y="0"/>
                    <a:pt x="0" y="83"/>
                    <a:pt x="0" y="229"/>
                  </a:cubicBezTo>
                  <a:cubicBezTo>
                    <a:pt x="0" y="355"/>
                    <a:pt x="250" y="480"/>
                    <a:pt x="521" y="500"/>
                  </a:cubicBezTo>
                  <a:cubicBezTo>
                    <a:pt x="813" y="543"/>
                    <a:pt x="1022" y="459"/>
                    <a:pt x="1022" y="31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97" name="Freeform 1103">
              <a:extLst>
                <a:ext uri="{FF2B5EF4-FFF2-40B4-BE49-F238E27FC236}">
                  <a16:creationId xmlns:a16="http://schemas.microsoft.com/office/drawing/2014/main" xmlns="" id="{86FDCA93-797E-4F40-A953-49C0DD516E23}"/>
                </a:ext>
              </a:extLst>
            </p:cNvPr>
            <p:cNvSpPr>
              <a:spLocks noChangeArrowheads="1"/>
            </p:cNvSpPr>
            <p:nvPr/>
          </p:nvSpPr>
          <p:spPr bwMode="auto">
            <a:xfrm>
              <a:off x="4183" y="1175"/>
              <a:ext cx="236" cy="135"/>
            </a:xfrm>
            <a:custGeom>
              <a:avLst/>
              <a:gdLst>
                <a:gd name="T0" fmla="*/ 0 w 1044"/>
                <a:gd name="T1" fmla="*/ 0 h 606"/>
                <a:gd name="T2" fmla="*/ 0 w 1044"/>
                <a:gd name="T3" fmla="*/ 0 h 606"/>
                <a:gd name="T4" fmla="*/ 521 w 1044"/>
                <a:gd name="T5" fmla="*/ 271 h 606"/>
                <a:gd name="T6" fmla="*/ 1022 w 1044"/>
                <a:gd name="T7" fmla="*/ 84 h 606"/>
                <a:gd name="T8" fmla="*/ 1022 w 1044"/>
                <a:gd name="T9" fmla="*/ 376 h 606"/>
                <a:gd name="T10" fmla="*/ 542 w 1044"/>
                <a:gd name="T11" fmla="*/ 564 h 606"/>
                <a:gd name="T12" fmla="*/ 21 w 1044"/>
                <a:gd name="T13" fmla="*/ 293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0" y="126"/>
                    <a:pt x="250" y="251"/>
                    <a:pt x="521" y="271"/>
                  </a:cubicBezTo>
                  <a:cubicBezTo>
                    <a:pt x="813" y="314"/>
                    <a:pt x="1022" y="230"/>
                    <a:pt x="1022" y="84"/>
                  </a:cubicBezTo>
                  <a:cubicBezTo>
                    <a:pt x="1022" y="376"/>
                    <a:pt x="1022" y="376"/>
                    <a:pt x="1022" y="376"/>
                  </a:cubicBezTo>
                  <a:cubicBezTo>
                    <a:pt x="1043" y="522"/>
                    <a:pt x="813" y="605"/>
                    <a:pt x="542" y="564"/>
                  </a:cubicBezTo>
                  <a:cubicBezTo>
                    <a:pt x="250" y="543"/>
                    <a:pt x="21" y="418"/>
                    <a:pt x="21" y="293"/>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7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98" name="Freeform 1104">
              <a:extLst>
                <a:ext uri="{FF2B5EF4-FFF2-40B4-BE49-F238E27FC236}">
                  <a16:creationId xmlns:a16="http://schemas.microsoft.com/office/drawing/2014/main" xmlns="" id="{A6FEF8DD-F5DA-459C-9BE9-55D4D2D54D52}"/>
                </a:ext>
              </a:extLst>
            </p:cNvPr>
            <p:cNvSpPr>
              <a:spLocks noChangeArrowheads="1"/>
            </p:cNvSpPr>
            <p:nvPr/>
          </p:nvSpPr>
          <p:spPr bwMode="auto">
            <a:xfrm>
              <a:off x="4534" y="1300"/>
              <a:ext cx="234" cy="117"/>
            </a:xfrm>
            <a:custGeom>
              <a:avLst/>
              <a:gdLst>
                <a:gd name="T0" fmla="*/ 1044 w 1045"/>
                <a:gd name="T1" fmla="*/ 313 h 522"/>
                <a:gd name="T2" fmla="*/ 1044 w 1045"/>
                <a:gd name="T3" fmla="*/ 313 h 522"/>
                <a:gd name="T4" fmla="*/ 501 w 1045"/>
                <a:gd name="T5" fmla="*/ 21 h 522"/>
                <a:gd name="T6" fmla="*/ 21 w 1045"/>
                <a:gd name="T7" fmla="*/ 208 h 522"/>
                <a:gd name="T8" fmla="*/ 543 w 1045"/>
                <a:gd name="T9" fmla="*/ 500 h 522"/>
                <a:gd name="T10" fmla="*/ 1044 w 1045"/>
                <a:gd name="T11" fmla="*/ 313 h 522"/>
              </a:gdLst>
              <a:ahLst/>
              <a:cxnLst>
                <a:cxn ang="0">
                  <a:pos x="T0" y="T1"/>
                </a:cxn>
                <a:cxn ang="0">
                  <a:pos x="T2" y="T3"/>
                </a:cxn>
                <a:cxn ang="0">
                  <a:pos x="T4" y="T5"/>
                </a:cxn>
                <a:cxn ang="0">
                  <a:pos x="T6" y="T7"/>
                </a:cxn>
                <a:cxn ang="0">
                  <a:pos x="T8" y="T9"/>
                </a:cxn>
                <a:cxn ang="0">
                  <a:pos x="T10" y="T11"/>
                </a:cxn>
              </a:cxnLst>
              <a:rect l="0" t="0" r="r" b="b"/>
              <a:pathLst>
                <a:path w="1045" h="522">
                  <a:moveTo>
                    <a:pt x="1044" y="313"/>
                  </a:moveTo>
                  <a:lnTo>
                    <a:pt x="1044" y="313"/>
                  </a:lnTo>
                  <a:cubicBezTo>
                    <a:pt x="1022" y="187"/>
                    <a:pt x="793" y="41"/>
                    <a:pt x="501" y="21"/>
                  </a:cubicBezTo>
                  <a:cubicBezTo>
                    <a:pt x="230" y="0"/>
                    <a:pt x="0" y="83"/>
                    <a:pt x="21" y="208"/>
                  </a:cubicBezTo>
                  <a:cubicBezTo>
                    <a:pt x="21" y="354"/>
                    <a:pt x="271" y="480"/>
                    <a:pt x="543" y="500"/>
                  </a:cubicBezTo>
                  <a:cubicBezTo>
                    <a:pt x="814" y="521"/>
                    <a:pt x="1044" y="438"/>
                    <a:pt x="1044" y="31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99" name="Freeform 1105">
              <a:extLst>
                <a:ext uri="{FF2B5EF4-FFF2-40B4-BE49-F238E27FC236}">
                  <a16:creationId xmlns:a16="http://schemas.microsoft.com/office/drawing/2014/main" xmlns="" id="{B660A1E9-D072-46F2-B3F2-4BF928785BEF}"/>
                </a:ext>
              </a:extLst>
            </p:cNvPr>
            <p:cNvSpPr>
              <a:spLocks noChangeArrowheads="1"/>
            </p:cNvSpPr>
            <p:nvPr/>
          </p:nvSpPr>
          <p:spPr bwMode="auto">
            <a:xfrm>
              <a:off x="4538" y="1348"/>
              <a:ext cx="236" cy="137"/>
            </a:xfrm>
            <a:custGeom>
              <a:avLst/>
              <a:gdLst>
                <a:gd name="T0" fmla="*/ 0 w 1044"/>
                <a:gd name="T1" fmla="*/ 0 h 607"/>
                <a:gd name="T2" fmla="*/ 0 w 1044"/>
                <a:gd name="T3" fmla="*/ 0 h 607"/>
                <a:gd name="T4" fmla="*/ 522 w 1044"/>
                <a:gd name="T5" fmla="*/ 292 h 607"/>
                <a:gd name="T6" fmla="*/ 1023 w 1044"/>
                <a:gd name="T7" fmla="*/ 105 h 607"/>
                <a:gd name="T8" fmla="*/ 1023 w 1044"/>
                <a:gd name="T9" fmla="*/ 397 h 607"/>
                <a:gd name="T10" fmla="*/ 543 w 1044"/>
                <a:gd name="T11" fmla="*/ 584 h 607"/>
                <a:gd name="T12" fmla="*/ 0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6"/>
                    <a:pt x="250" y="272"/>
                    <a:pt x="522" y="292"/>
                  </a:cubicBezTo>
                  <a:cubicBezTo>
                    <a:pt x="793" y="313"/>
                    <a:pt x="1023" y="230"/>
                    <a:pt x="1023" y="105"/>
                  </a:cubicBezTo>
                  <a:cubicBezTo>
                    <a:pt x="1023" y="397"/>
                    <a:pt x="1023" y="397"/>
                    <a:pt x="1023" y="397"/>
                  </a:cubicBezTo>
                  <a:cubicBezTo>
                    <a:pt x="1043" y="522"/>
                    <a:pt x="814" y="606"/>
                    <a:pt x="543" y="584"/>
                  </a:cubicBezTo>
                  <a:cubicBezTo>
                    <a:pt x="250" y="564"/>
                    <a:pt x="21" y="439"/>
                    <a:pt x="0" y="292"/>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7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400" name="Freeform 1106">
              <a:extLst>
                <a:ext uri="{FF2B5EF4-FFF2-40B4-BE49-F238E27FC236}">
                  <a16:creationId xmlns:a16="http://schemas.microsoft.com/office/drawing/2014/main" xmlns="" id="{E1EE6081-D7A9-42EB-BC72-02E0AE9B3647}"/>
                </a:ext>
              </a:extLst>
            </p:cNvPr>
            <p:cNvSpPr>
              <a:spLocks noChangeArrowheads="1"/>
            </p:cNvSpPr>
            <p:nvPr/>
          </p:nvSpPr>
          <p:spPr bwMode="auto">
            <a:xfrm>
              <a:off x="4500" y="999"/>
              <a:ext cx="236" cy="117"/>
            </a:xfrm>
            <a:custGeom>
              <a:avLst/>
              <a:gdLst>
                <a:gd name="T0" fmla="*/ 1023 w 1044"/>
                <a:gd name="T1" fmla="*/ 313 h 522"/>
                <a:gd name="T2" fmla="*/ 1023 w 1044"/>
                <a:gd name="T3" fmla="*/ 313 h 522"/>
                <a:gd name="T4" fmla="*/ 501 w 1044"/>
                <a:gd name="T5" fmla="*/ 21 h 522"/>
                <a:gd name="T6" fmla="*/ 0 w 1044"/>
                <a:gd name="T7" fmla="*/ 208 h 522"/>
                <a:gd name="T8" fmla="*/ 543 w 1044"/>
                <a:gd name="T9" fmla="*/ 500 h 522"/>
                <a:gd name="T10" fmla="*/ 1023 w 1044"/>
                <a:gd name="T11" fmla="*/ 313 h 522"/>
              </a:gdLst>
              <a:ahLst/>
              <a:cxnLst>
                <a:cxn ang="0">
                  <a:pos x="T0" y="T1"/>
                </a:cxn>
                <a:cxn ang="0">
                  <a:pos x="T2" y="T3"/>
                </a:cxn>
                <a:cxn ang="0">
                  <a:pos x="T4" y="T5"/>
                </a:cxn>
                <a:cxn ang="0">
                  <a:pos x="T6" y="T7"/>
                </a:cxn>
                <a:cxn ang="0">
                  <a:pos x="T8" y="T9"/>
                </a:cxn>
                <a:cxn ang="0">
                  <a:pos x="T10" y="T11"/>
                </a:cxn>
              </a:cxnLst>
              <a:rect l="0" t="0" r="r" b="b"/>
              <a:pathLst>
                <a:path w="1044" h="522">
                  <a:moveTo>
                    <a:pt x="1023" y="313"/>
                  </a:moveTo>
                  <a:lnTo>
                    <a:pt x="1023" y="313"/>
                  </a:lnTo>
                  <a:cubicBezTo>
                    <a:pt x="1023" y="167"/>
                    <a:pt x="772" y="41"/>
                    <a:pt x="501" y="21"/>
                  </a:cubicBezTo>
                  <a:cubicBezTo>
                    <a:pt x="230" y="0"/>
                    <a:pt x="0" y="83"/>
                    <a:pt x="0" y="208"/>
                  </a:cubicBezTo>
                  <a:cubicBezTo>
                    <a:pt x="21" y="354"/>
                    <a:pt x="250" y="480"/>
                    <a:pt x="543" y="500"/>
                  </a:cubicBezTo>
                  <a:cubicBezTo>
                    <a:pt x="814" y="521"/>
                    <a:pt x="1043" y="438"/>
                    <a:pt x="1023" y="31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401" name="Freeform 1107">
              <a:extLst>
                <a:ext uri="{FF2B5EF4-FFF2-40B4-BE49-F238E27FC236}">
                  <a16:creationId xmlns:a16="http://schemas.microsoft.com/office/drawing/2014/main" xmlns="" id="{CF8FA1AD-3E46-4D87-A29E-E4E249C50022}"/>
                </a:ext>
              </a:extLst>
            </p:cNvPr>
            <p:cNvSpPr>
              <a:spLocks noChangeArrowheads="1"/>
            </p:cNvSpPr>
            <p:nvPr/>
          </p:nvSpPr>
          <p:spPr bwMode="auto">
            <a:xfrm>
              <a:off x="4500" y="1046"/>
              <a:ext cx="236" cy="137"/>
            </a:xfrm>
            <a:custGeom>
              <a:avLst/>
              <a:gdLst>
                <a:gd name="T0" fmla="*/ 0 w 1044"/>
                <a:gd name="T1" fmla="*/ 0 h 607"/>
                <a:gd name="T2" fmla="*/ 0 w 1044"/>
                <a:gd name="T3" fmla="*/ 0 h 607"/>
                <a:gd name="T4" fmla="*/ 543 w 1044"/>
                <a:gd name="T5" fmla="*/ 292 h 607"/>
                <a:gd name="T6" fmla="*/ 1023 w 1044"/>
                <a:gd name="T7" fmla="*/ 105 h 607"/>
                <a:gd name="T8" fmla="*/ 1043 w 1044"/>
                <a:gd name="T9" fmla="*/ 397 h 607"/>
                <a:gd name="T10" fmla="*/ 543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0" y="272"/>
                    <a:pt x="543" y="292"/>
                  </a:cubicBezTo>
                  <a:cubicBezTo>
                    <a:pt x="814" y="313"/>
                    <a:pt x="1043" y="230"/>
                    <a:pt x="1023" y="105"/>
                  </a:cubicBezTo>
                  <a:cubicBezTo>
                    <a:pt x="1043" y="397"/>
                    <a:pt x="1043" y="397"/>
                    <a:pt x="1043" y="397"/>
                  </a:cubicBezTo>
                  <a:cubicBezTo>
                    <a:pt x="1043" y="522"/>
                    <a:pt x="835" y="606"/>
                    <a:pt x="543" y="584"/>
                  </a:cubicBezTo>
                  <a:cubicBezTo>
                    <a:pt x="272" y="563"/>
                    <a:pt x="21" y="439"/>
                    <a:pt x="21" y="292"/>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7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402" name="Freeform 1108">
              <a:extLst>
                <a:ext uri="{FF2B5EF4-FFF2-40B4-BE49-F238E27FC236}">
                  <a16:creationId xmlns:a16="http://schemas.microsoft.com/office/drawing/2014/main" xmlns="" id="{3834B723-DE1A-4C77-857C-1998ABA46F18}"/>
                </a:ext>
              </a:extLst>
            </p:cNvPr>
            <p:cNvSpPr>
              <a:spLocks noChangeArrowheads="1"/>
            </p:cNvSpPr>
            <p:nvPr/>
          </p:nvSpPr>
          <p:spPr bwMode="auto">
            <a:xfrm>
              <a:off x="4855" y="1175"/>
              <a:ext cx="232" cy="121"/>
            </a:xfrm>
            <a:custGeom>
              <a:avLst/>
              <a:gdLst>
                <a:gd name="T0" fmla="*/ 1022 w 1023"/>
                <a:gd name="T1" fmla="*/ 314 h 544"/>
                <a:gd name="T2" fmla="*/ 1022 w 1023"/>
                <a:gd name="T3" fmla="*/ 314 h 544"/>
                <a:gd name="T4" fmla="*/ 501 w 1023"/>
                <a:gd name="T5" fmla="*/ 43 h 544"/>
                <a:gd name="T6" fmla="*/ 0 w 1023"/>
                <a:gd name="T7" fmla="*/ 230 h 544"/>
                <a:gd name="T8" fmla="*/ 521 w 1023"/>
                <a:gd name="T9" fmla="*/ 522 h 544"/>
                <a:gd name="T10" fmla="*/ 1022 w 1023"/>
                <a:gd name="T11" fmla="*/ 314 h 544"/>
              </a:gdLst>
              <a:ahLst/>
              <a:cxnLst>
                <a:cxn ang="0">
                  <a:pos x="T0" y="T1"/>
                </a:cxn>
                <a:cxn ang="0">
                  <a:pos x="T2" y="T3"/>
                </a:cxn>
                <a:cxn ang="0">
                  <a:pos x="T4" y="T5"/>
                </a:cxn>
                <a:cxn ang="0">
                  <a:pos x="T6" y="T7"/>
                </a:cxn>
                <a:cxn ang="0">
                  <a:pos x="T8" y="T9"/>
                </a:cxn>
                <a:cxn ang="0">
                  <a:pos x="T10" y="T11"/>
                </a:cxn>
              </a:cxnLst>
              <a:rect l="0" t="0" r="r" b="b"/>
              <a:pathLst>
                <a:path w="1023" h="544">
                  <a:moveTo>
                    <a:pt x="1022" y="314"/>
                  </a:moveTo>
                  <a:lnTo>
                    <a:pt x="1022" y="314"/>
                  </a:lnTo>
                  <a:cubicBezTo>
                    <a:pt x="1022" y="188"/>
                    <a:pt x="772" y="63"/>
                    <a:pt x="501" y="43"/>
                  </a:cubicBezTo>
                  <a:cubicBezTo>
                    <a:pt x="209" y="0"/>
                    <a:pt x="0" y="84"/>
                    <a:pt x="0" y="230"/>
                  </a:cubicBezTo>
                  <a:cubicBezTo>
                    <a:pt x="21" y="355"/>
                    <a:pt x="250" y="480"/>
                    <a:pt x="521" y="522"/>
                  </a:cubicBezTo>
                  <a:cubicBezTo>
                    <a:pt x="814" y="543"/>
                    <a:pt x="1022" y="460"/>
                    <a:pt x="1022" y="314"/>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403" name="Freeform 1109">
              <a:extLst>
                <a:ext uri="{FF2B5EF4-FFF2-40B4-BE49-F238E27FC236}">
                  <a16:creationId xmlns:a16="http://schemas.microsoft.com/office/drawing/2014/main" xmlns="" id="{6BEC94DE-1F9A-4A7D-81BF-EEC1393EE7E6}"/>
                </a:ext>
              </a:extLst>
            </p:cNvPr>
            <p:cNvSpPr>
              <a:spLocks noChangeArrowheads="1"/>
            </p:cNvSpPr>
            <p:nvPr/>
          </p:nvSpPr>
          <p:spPr bwMode="auto">
            <a:xfrm>
              <a:off x="4855" y="1225"/>
              <a:ext cx="236" cy="137"/>
            </a:xfrm>
            <a:custGeom>
              <a:avLst/>
              <a:gdLst>
                <a:gd name="T0" fmla="*/ 0 w 1044"/>
                <a:gd name="T1" fmla="*/ 0 h 606"/>
                <a:gd name="T2" fmla="*/ 0 w 1044"/>
                <a:gd name="T3" fmla="*/ 0 h 606"/>
                <a:gd name="T4" fmla="*/ 521 w 1044"/>
                <a:gd name="T5" fmla="*/ 292 h 606"/>
                <a:gd name="T6" fmla="*/ 1022 w 1044"/>
                <a:gd name="T7" fmla="*/ 84 h 606"/>
                <a:gd name="T8" fmla="*/ 1043 w 1044"/>
                <a:gd name="T9" fmla="*/ 375 h 606"/>
                <a:gd name="T10" fmla="*/ 543 w 1044"/>
                <a:gd name="T11" fmla="*/ 584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92"/>
                  </a:cubicBezTo>
                  <a:cubicBezTo>
                    <a:pt x="814" y="313"/>
                    <a:pt x="1022" y="230"/>
                    <a:pt x="1022" y="84"/>
                  </a:cubicBezTo>
                  <a:cubicBezTo>
                    <a:pt x="1043" y="375"/>
                    <a:pt x="1043" y="375"/>
                    <a:pt x="1043" y="375"/>
                  </a:cubicBezTo>
                  <a:cubicBezTo>
                    <a:pt x="1043" y="521"/>
                    <a:pt x="814" y="605"/>
                    <a:pt x="543" y="584"/>
                  </a:cubicBezTo>
                  <a:cubicBezTo>
                    <a:pt x="271" y="542"/>
                    <a:pt x="21" y="417"/>
                    <a:pt x="21" y="292"/>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7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404" name="Freeform 1110">
              <a:extLst>
                <a:ext uri="{FF2B5EF4-FFF2-40B4-BE49-F238E27FC236}">
                  <a16:creationId xmlns:a16="http://schemas.microsoft.com/office/drawing/2014/main" xmlns="" id="{92E9F4B3-AB56-40A9-B0ED-165F6546D5F9}"/>
                </a:ext>
              </a:extLst>
            </p:cNvPr>
            <p:cNvSpPr>
              <a:spLocks noChangeArrowheads="1"/>
            </p:cNvSpPr>
            <p:nvPr/>
          </p:nvSpPr>
          <p:spPr bwMode="auto">
            <a:xfrm>
              <a:off x="4808" y="876"/>
              <a:ext cx="230" cy="121"/>
            </a:xfrm>
            <a:custGeom>
              <a:avLst/>
              <a:gdLst>
                <a:gd name="T0" fmla="*/ 1022 w 1023"/>
                <a:gd name="T1" fmla="*/ 313 h 544"/>
                <a:gd name="T2" fmla="*/ 1022 w 1023"/>
                <a:gd name="T3" fmla="*/ 313 h 544"/>
                <a:gd name="T4" fmla="*/ 500 w 1023"/>
                <a:gd name="T5" fmla="*/ 21 h 544"/>
                <a:gd name="T6" fmla="*/ 0 w 1023"/>
                <a:gd name="T7" fmla="*/ 209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22" y="188"/>
                    <a:pt x="771" y="63"/>
                    <a:pt x="500" y="21"/>
                  </a:cubicBezTo>
                  <a:cubicBezTo>
                    <a:pt x="208" y="0"/>
                    <a:pt x="0" y="84"/>
                    <a:pt x="0" y="209"/>
                  </a:cubicBezTo>
                  <a:cubicBezTo>
                    <a:pt x="20" y="355"/>
                    <a:pt x="250" y="480"/>
                    <a:pt x="521" y="501"/>
                  </a:cubicBezTo>
                  <a:cubicBezTo>
                    <a:pt x="813" y="543"/>
                    <a:pt x="1022" y="439"/>
                    <a:pt x="1022" y="31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405" name="Freeform 1111">
              <a:extLst>
                <a:ext uri="{FF2B5EF4-FFF2-40B4-BE49-F238E27FC236}">
                  <a16:creationId xmlns:a16="http://schemas.microsoft.com/office/drawing/2014/main" xmlns="" id="{FAD5E2D7-8FE2-41F1-8294-2F622AF3BFB1}"/>
                </a:ext>
              </a:extLst>
            </p:cNvPr>
            <p:cNvSpPr>
              <a:spLocks noChangeArrowheads="1"/>
            </p:cNvSpPr>
            <p:nvPr/>
          </p:nvSpPr>
          <p:spPr bwMode="auto">
            <a:xfrm>
              <a:off x="4808" y="923"/>
              <a:ext cx="236" cy="141"/>
            </a:xfrm>
            <a:custGeom>
              <a:avLst/>
              <a:gdLst>
                <a:gd name="T0" fmla="*/ 0 w 1043"/>
                <a:gd name="T1" fmla="*/ 0 h 627"/>
                <a:gd name="T2" fmla="*/ 0 w 1043"/>
                <a:gd name="T3" fmla="*/ 0 h 627"/>
                <a:gd name="T4" fmla="*/ 521 w 1043"/>
                <a:gd name="T5" fmla="*/ 292 h 627"/>
                <a:gd name="T6" fmla="*/ 1022 w 1043"/>
                <a:gd name="T7" fmla="*/ 104 h 627"/>
                <a:gd name="T8" fmla="*/ 1042 w 1043"/>
                <a:gd name="T9" fmla="*/ 397 h 627"/>
                <a:gd name="T10" fmla="*/ 542 w 1043"/>
                <a:gd name="T11" fmla="*/ 584 h 627"/>
                <a:gd name="T12" fmla="*/ 20 w 1043"/>
                <a:gd name="T13" fmla="*/ 292 h 627"/>
                <a:gd name="T14" fmla="*/ 0 w 1043"/>
                <a:gd name="T15" fmla="*/ 0 h 6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3" h="627">
                  <a:moveTo>
                    <a:pt x="0" y="0"/>
                  </a:moveTo>
                  <a:lnTo>
                    <a:pt x="0" y="0"/>
                  </a:lnTo>
                  <a:cubicBezTo>
                    <a:pt x="20" y="146"/>
                    <a:pt x="250" y="271"/>
                    <a:pt x="521" y="292"/>
                  </a:cubicBezTo>
                  <a:cubicBezTo>
                    <a:pt x="813" y="334"/>
                    <a:pt x="1022" y="230"/>
                    <a:pt x="1022" y="104"/>
                  </a:cubicBezTo>
                  <a:cubicBezTo>
                    <a:pt x="1042" y="397"/>
                    <a:pt x="1042" y="397"/>
                    <a:pt x="1042" y="397"/>
                  </a:cubicBezTo>
                  <a:cubicBezTo>
                    <a:pt x="1042" y="521"/>
                    <a:pt x="813" y="626"/>
                    <a:pt x="542" y="584"/>
                  </a:cubicBezTo>
                  <a:cubicBezTo>
                    <a:pt x="271" y="563"/>
                    <a:pt x="20" y="438"/>
                    <a:pt x="20" y="292"/>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7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406" name="Freeform 1112">
              <a:extLst>
                <a:ext uri="{FF2B5EF4-FFF2-40B4-BE49-F238E27FC236}">
                  <a16:creationId xmlns:a16="http://schemas.microsoft.com/office/drawing/2014/main" xmlns="" id="{CD5F923A-EE83-4D0B-9FB6-DC7B79F053B0}"/>
                </a:ext>
              </a:extLst>
            </p:cNvPr>
            <p:cNvSpPr>
              <a:spLocks noChangeArrowheads="1"/>
            </p:cNvSpPr>
            <p:nvPr/>
          </p:nvSpPr>
          <p:spPr bwMode="auto">
            <a:xfrm>
              <a:off x="5162" y="1056"/>
              <a:ext cx="232" cy="117"/>
            </a:xfrm>
            <a:custGeom>
              <a:avLst/>
              <a:gdLst>
                <a:gd name="T0" fmla="*/ 1022 w 1023"/>
                <a:gd name="T1" fmla="*/ 313 h 522"/>
                <a:gd name="T2" fmla="*/ 1022 w 1023"/>
                <a:gd name="T3" fmla="*/ 313 h 522"/>
                <a:gd name="T4" fmla="*/ 500 w 1023"/>
                <a:gd name="T5" fmla="*/ 21 h 522"/>
                <a:gd name="T6" fmla="*/ 0 w 1023"/>
                <a:gd name="T7" fmla="*/ 208 h 522"/>
                <a:gd name="T8" fmla="*/ 522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67"/>
                    <a:pt x="772" y="42"/>
                    <a:pt x="500" y="21"/>
                  </a:cubicBezTo>
                  <a:cubicBezTo>
                    <a:pt x="209" y="0"/>
                    <a:pt x="0" y="84"/>
                    <a:pt x="0" y="208"/>
                  </a:cubicBezTo>
                  <a:cubicBezTo>
                    <a:pt x="21" y="355"/>
                    <a:pt x="250" y="480"/>
                    <a:pt x="522" y="501"/>
                  </a:cubicBezTo>
                  <a:cubicBezTo>
                    <a:pt x="813" y="521"/>
                    <a:pt x="1022" y="438"/>
                    <a:pt x="1022" y="31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407" name="Freeform 1113">
              <a:extLst>
                <a:ext uri="{FF2B5EF4-FFF2-40B4-BE49-F238E27FC236}">
                  <a16:creationId xmlns:a16="http://schemas.microsoft.com/office/drawing/2014/main" xmlns="" id="{50EE23FB-B39E-42E4-BF3D-1229D5621D76}"/>
                </a:ext>
              </a:extLst>
            </p:cNvPr>
            <p:cNvSpPr>
              <a:spLocks noChangeArrowheads="1"/>
            </p:cNvSpPr>
            <p:nvPr/>
          </p:nvSpPr>
          <p:spPr bwMode="auto">
            <a:xfrm>
              <a:off x="5162" y="1102"/>
              <a:ext cx="236" cy="137"/>
            </a:xfrm>
            <a:custGeom>
              <a:avLst/>
              <a:gdLst>
                <a:gd name="T0" fmla="*/ 0 w 1044"/>
                <a:gd name="T1" fmla="*/ 0 h 607"/>
                <a:gd name="T2" fmla="*/ 0 w 1044"/>
                <a:gd name="T3" fmla="*/ 0 h 607"/>
                <a:gd name="T4" fmla="*/ 522 w 1044"/>
                <a:gd name="T5" fmla="*/ 293 h 607"/>
                <a:gd name="T6" fmla="*/ 1022 w 1044"/>
                <a:gd name="T7" fmla="*/ 105 h 607"/>
                <a:gd name="T8" fmla="*/ 1022 w 1044"/>
                <a:gd name="T9" fmla="*/ 397 h 607"/>
                <a:gd name="T10" fmla="*/ 542 w 1044"/>
                <a:gd name="T11" fmla="*/ 584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7"/>
                    <a:pt x="250" y="272"/>
                    <a:pt x="522" y="293"/>
                  </a:cubicBezTo>
                  <a:cubicBezTo>
                    <a:pt x="813" y="313"/>
                    <a:pt x="1022" y="230"/>
                    <a:pt x="1022" y="105"/>
                  </a:cubicBezTo>
                  <a:cubicBezTo>
                    <a:pt x="1022" y="397"/>
                    <a:pt x="1022" y="397"/>
                    <a:pt x="1022" y="397"/>
                  </a:cubicBezTo>
                  <a:cubicBezTo>
                    <a:pt x="1043" y="522"/>
                    <a:pt x="813" y="606"/>
                    <a:pt x="542" y="584"/>
                  </a:cubicBezTo>
                  <a:cubicBezTo>
                    <a:pt x="250" y="564"/>
                    <a:pt x="21" y="439"/>
                    <a:pt x="21" y="293"/>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7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grpSp>
      <p:grpSp>
        <p:nvGrpSpPr>
          <p:cNvPr id="408" name="Group 204">
            <a:extLst>
              <a:ext uri="{FF2B5EF4-FFF2-40B4-BE49-F238E27FC236}">
                <a16:creationId xmlns:a16="http://schemas.microsoft.com/office/drawing/2014/main" xmlns="" id="{FACC97A3-F28F-4A77-B888-30D1F6383C71}"/>
              </a:ext>
            </a:extLst>
          </p:cNvPr>
          <p:cNvGrpSpPr>
            <a:grpSpLocks/>
          </p:cNvGrpSpPr>
          <p:nvPr/>
        </p:nvGrpSpPr>
        <p:grpSpPr bwMode="auto">
          <a:xfrm>
            <a:off x="3743641" y="1132315"/>
            <a:ext cx="1214007" cy="884619"/>
            <a:chOff x="3658" y="852"/>
            <a:chExt cx="1986" cy="1447"/>
          </a:xfrm>
        </p:grpSpPr>
        <p:sp>
          <p:nvSpPr>
            <p:cNvPr id="409" name="Freeform 1174">
              <a:extLst>
                <a:ext uri="{FF2B5EF4-FFF2-40B4-BE49-F238E27FC236}">
                  <a16:creationId xmlns:a16="http://schemas.microsoft.com/office/drawing/2014/main" xmlns="" id="{0126DAB7-5446-46A3-B3E2-4E4844659E69}"/>
                </a:ext>
              </a:extLst>
            </p:cNvPr>
            <p:cNvSpPr>
              <a:spLocks noChangeArrowheads="1"/>
            </p:cNvSpPr>
            <p:nvPr/>
          </p:nvSpPr>
          <p:spPr bwMode="auto">
            <a:xfrm>
              <a:off x="3658" y="1419"/>
              <a:ext cx="662" cy="880"/>
            </a:xfrm>
            <a:custGeom>
              <a:avLst/>
              <a:gdLst>
                <a:gd name="T0" fmla="*/ 2921 w 2922"/>
                <a:gd name="T1" fmla="*/ 3879 h 3880"/>
                <a:gd name="T2" fmla="*/ 0 w 2922"/>
                <a:gd name="T3" fmla="*/ 2629 h 3880"/>
                <a:gd name="T4" fmla="*/ 0 w 2922"/>
                <a:gd name="T5" fmla="*/ 0 h 3880"/>
                <a:gd name="T6" fmla="*/ 2921 w 2922"/>
                <a:gd name="T7" fmla="*/ 1251 h 3880"/>
                <a:gd name="T8" fmla="*/ 2921 w 2922"/>
                <a:gd name="T9" fmla="*/ 3879 h 3880"/>
              </a:gdLst>
              <a:ahLst/>
              <a:cxnLst>
                <a:cxn ang="0">
                  <a:pos x="T0" y="T1"/>
                </a:cxn>
                <a:cxn ang="0">
                  <a:pos x="T2" y="T3"/>
                </a:cxn>
                <a:cxn ang="0">
                  <a:pos x="T4" y="T5"/>
                </a:cxn>
                <a:cxn ang="0">
                  <a:pos x="T6" y="T7"/>
                </a:cxn>
                <a:cxn ang="0">
                  <a:pos x="T8" y="T9"/>
                </a:cxn>
              </a:cxnLst>
              <a:rect l="0" t="0" r="r" b="b"/>
              <a:pathLst>
                <a:path w="2922" h="3880">
                  <a:moveTo>
                    <a:pt x="2921" y="3879"/>
                  </a:moveTo>
                  <a:lnTo>
                    <a:pt x="0" y="2629"/>
                  </a:lnTo>
                  <a:lnTo>
                    <a:pt x="0" y="0"/>
                  </a:lnTo>
                  <a:lnTo>
                    <a:pt x="2921" y="1251"/>
                  </a:lnTo>
                  <a:lnTo>
                    <a:pt x="2921" y="3879"/>
                  </a:lnTo>
                </a:path>
              </a:pathLst>
            </a:custGeom>
            <a:gradFill flip="none" rotWithShape="1">
              <a:gsLst>
                <a:gs pos="0">
                  <a:schemeClr val="accent2">
                    <a:lumMod val="67000"/>
                  </a:schemeClr>
                </a:gs>
                <a:gs pos="48000">
                  <a:schemeClr val="accent2">
                    <a:lumMod val="97000"/>
                    <a:lumOff val="3000"/>
                  </a:schemeClr>
                </a:gs>
                <a:gs pos="100000">
                  <a:schemeClr val="accent2">
                    <a:lumMod val="60000"/>
                    <a:lumOff val="40000"/>
                  </a:schemeClr>
                </a:gs>
              </a:gsLst>
              <a:lin ang="16200000" scaled="1"/>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410" name="Freeform 1175">
              <a:extLst>
                <a:ext uri="{FF2B5EF4-FFF2-40B4-BE49-F238E27FC236}">
                  <a16:creationId xmlns:a16="http://schemas.microsoft.com/office/drawing/2014/main" xmlns="" id="{B6441FF9-DB70-426A-A963-A76D42A30A6A}"/>
                </a:ext>
              </a:extLst>
            </p:cNvPr>
            <p:cNvSpPr>
              <a:spLocks noChangeArrowheads="1"/>
            </p:cNvSpPr>
            <p:nvPr/>
          </p:nvSpPr>
          <p:spPr bwMode="auto">
            <a:xfrm>
              <a:off x="4320" y="1133"/>
              <a:ext cx="1324" cy="1166"/>
            </a:xfrm>
            <a:custGeom>
              <a:avLst/>
              <a:gdLst>
                <a:gd name="T0" fmla="*/ 2920 w 5842"/>
                <a:gd name="T1" fmla="*/ 1272 h 5152"/>
                <a:gd name="T2" fmla="*/ 0 w 5842"/>
                <a:gd name="T3" fmla="*/ 2523 h 5152"/>
                <a:gd name="T4" fmla="*/ 0 w 5842"/>
                <a:gd name="T5" fmla="*/ 5151 h 5152"/>
                <a:gd name="T6" fmla="*/ 2920 w 5842"/>
                <a:gd name="T7" fmla="*/ 3901 h 5152"/>
                <a:gd name="T8" fmla="*/ 5841 w 5842"/>
                <a:gd name="T9" fmla="*/ 2649 h 5152"/>
                <a:gd name="T10" fmla="*/ 5841 w 5842"/>
                <a:gd name="T11" fmla="*/ 0 h 5152"/>
                <a:gd name="T12" fmla="*/ 2920 w 5842"/>
                <a:gd name="T13" fmla="*/ 1272 h 5152"/>
              </a:gdLst>
              <a:ahLst/>
              <a:cxnLst>
                <a:cxn ang="0">
                  <a:pos x="T0" y="T1"/>
                </a:cxn>
                <a:cxn ang="0">
                  <a:pos x="T2" y="T3"/>
                </a:cxn>
                <a:cxn ang="0">
                  <a:pos x="T4" y="T5"/>
                </a:cxn>
                <a:cxn ang="0">
                  <a:pos x="T6" y="T7"/>
                </a:cxn>
                <a:cxn ang="0">
                  <a:pos x="T8" y="T9"/>
                </a:cxn>
                <a:cxn ang="0">
                  <a:pos x="T10" y="T11"/>
                </a:cxn>
                <a:cxn ang="0">
                  <a:pos x="T12" y="T13"/>
                </a:cxn>
              </a:cxnLst>
              <a:rect l="0" t="0" r="r" b="b"/>
              <a:pathLst>
                <a:path w="5842" h="5152">
                  <a:moveTo>
                    <a:pt x="2920" y="1272"/>
                  </a:moveTo>
                  <a:lnTo>
                    <a:pt x="0" y="2523"/>
                  </a:lnTo>
                  <a:lnTo>
                    <a:pt x="0" y="5151"/>
                  </a:lnTo>
                  <a:lnTo>
                    <a:pt x="2920" y="3901"/>
                  </a:lnTo>
                  <a:lnTo>
                    <a:pt x="5841" y="2649"/>
                  </a:lnTo>
                  <a:lnTo>
                    <a:pt x="5841" y="0"/>
                  </a:lnTo>
                  <a:lnTo>
                    <a:pt x="2920" y="1272"/>
                  </a:lnTo>
                </a:path>
              </a:pathLst>
            </a:custGeom>
            <a:gradFill flip="none" rotWithShape="1">
              <a:gsLst>
                <a:gs pos="0">
                  <a:schemeClr val="accent2">
                    <a:lumMod val="89000"/>
                  </a:schemeClr>
                </a:gs>
                <a:gs pos="23000">
                  <a:schemeClr val="accent2">
                    <a:lumMod val="89000"/>
                  </a:schemeClr>
                </a:gs>
                <a:gs pos="69000">
                  <a:schemeClr val="accent2">
                    <a:lumMod val="75000"/>
                  </a:schemeClr>
                </a:gs>
                <a:gs pos="97000">
                  <a:schemeClr val="accent2">
                    <a:lumMod val="70000"/>
                  </a:schemeClr>
                </a:gs>
              </a:gsLst>
              <a:path path="circle">
                <a:fillToRect l="50000" t="50000" r="50000" b="5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411" name="Freeform 1176">
              <a:extLst>
                <a:ext uri="{FF2B5EF4-FFF2-40B4-BE49-F238E27FC236}">
                  <a16:creationId xmlns:a16="http://schemas.microsoft.com/office/drawing/2014/main" xmlns="" id="{042D7ECF-C3EF-4542-AD85-8B6715AB3DFA}"/>
                </a:ext>
              </a:extLst>
            </p:cNvPr>
            <p:cNvSpPr>
              <a:spLocks noChangeArrowheads="1"/>
            </p:cNvSpPr>
            <p:nvPr/>
          </p:nvSpPr>
          <p:spPr bwMode="auto">
            <a:xfrm>
              <a:off x="3658" y="852"/>
              <a:ext cx="1986" cy="856"/>
            </a:xfrm>
            <a:custGeom>
              <a:avLst/>
              <a:gdLst>
                <a:gd name="T0" fmla="*/ 5841 w 8763"/>
                <a:gd name="T1" fmla="*/ 0 h 3776"/>
                <a:gd name="T2" fmla="*/ 2921 w 8763"/>
                <a:gd name="T3" fmla="*/ 1252 h 3776"/>
                <a:gd name="T4" fmla="*/ 0 w 8763"/>
                <a:gd name="T5" fmla="*/ 2524 h 3776"/>
                <a:gd name="T6" fmla="*/ 2921 w 8763"/>
                <a:gd name="T7" fmla="*/ 3775 h 3776"/>
                <a:gd name="T8" fmla="*/ 5841 w 8763"/>
                <a:gd name="T9" fmla="*/ 2524 h 3776"/>
                <a:gd name="T10" fmla="*/ 8762 w 8763"/>
                <a:gd name="T11" fmla="*/ 1252 h 3776"/>
                <a:gd name="T12" fmla="*/ 5841 w 8763"/>
                <a:gd name="T13" fmla="*/ 0 h 3776"/>
              </a:gdLst>
              <a:ahLst/>
              <a:cxnLst>
                <a:cxn ang="0">
                  <a:pos x="T0" y="T1"/>
                </a:cxn>
                <a:cxn ang="0">
                  <a:pos x="T2" y="T3"/>
                </a:cxn>
                <a:cxn ang="0">
                  <a:pos x="T4" y="T5"/>
                </a:cxn>
                <a:cxn ang="0">
                  <a:pos x="T6" y="T7"/>
                </a:cxn>
                <a:cxn ang="0">
                  <a:pos x="T8" y="T9"/>
                </a:cxn>
                <a:cxn ang="0">
                  <a:pos x="T10" y="T11"/>
                </a:cxn>
                <a:cxn ang="0">
                  <a:pos x="T12" y="T13"/>
                </a:cxn>
              </a:cxnLst>
              <a:rect l="0" t="0" r="r" b="b"/>
              <a:pathLst>
                <a:path w="8763" h="3776">
                  <a:moveTo>
                    <a:pt x="5841" y="0"/>
                  </a:moveTo>
                  <a:lnTo>
                    <a:pt x="2921" y="1252"/>
                  </a:lnTo>
                  <a:lnTo>
                    <a:pt x="0" y="2524"/>
                  </a:lnTo>
                  <a:lnTo>
                    <a:pt x="2921" y="3775"/>
                  </a:lnTo>
                  <a:lnTo>
                    <a:pt x="5841" y="2524"/>
                  </a:lnTo>
                  <a:lnTo>
                    <a:pt x="8762" y="1252"/>
                  </a:lnTo>
                  <a:lnTo>
                    <a:pt x="5841" y="0"/>
                  </a:lnTo>
                </a:path>
              </a:pathLst>
            </a:custGeom>
            <a:gradFill flip="none" rotWithShape="1">
              <a:gsLst>
                <a:gs pos="0">
                  <a:schemeClr val="accent2">
                    <a:lumMod val="5000"/>
                    <a:lumOff val="95000"/>
                  </a:schemeClr>
                </a:gs>
                <a:gs pos="74000">
                  <a:schemeClr val="accent2">
                    <a:lumMod val="45000"/>
                    <a:lumOff val="55000"/>
                  </a:schemeClr>
                </a:gs>
                <a:gs pos="83000">
                  <a:schemeClr val="accent2">
                    <a:lumMod val="45000"/>
                    <a:lumOff val="55000"/>
                  </a:schemeClr>
                </a:gs>
                <a:gs pos="100000">
                  <a:schemeClr val="accent2">
                    <a:lumMod val="30000"/>
                    <a:lumOff val="70000"/>
                  </a:schemeClr>
                </a:gs>
              </a:gsLst>
              <a:lin ang="5400000" scaled="1"/>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412" name="Freeform 1177">
              <a:extLst>
                <a:ext uri="{FF2B5EF4-FFF2-40B4-BE49-F238E27FC236}">
                  <a16:creationId xmlns:a16="http://schemas.microsoft.com/office/drawing/2014/main" xmlns="" id="{F13C797C-A9C8-4BB3-8AD7-742C3ED02CFA}"/>
                </a:ext>
              </a:extLst>
            </p:cNvPr>
            <p:cNvSpPr>
              <a:spLocks noChangeArrowheads="1"/>
            </p:cNvSpPr>
            <p:nvPr/>
          </p:nvSpPr>
          <p:spPr bwMode="auto">
            <a:xfrm>
              <a:off x="3872" y="1246"/>
              <a:ext cx="234" cy="121"/>
            </a:xfrm>
            <a:custGeom>
              <a:avLst/>
              <a:gdLst>
                <a:gd name="T0" fmla="*/ 1022 w 1044"/>
                <a:gd name="T1" fmla="*/ 333 h 543"/>
                <a:gd name="T2" fmla="*/ 1022 w 1044"/>
                <a:gd name="T3" fmla="*/ 333 h 543"/>
                <a:gd name="T4" fmla="*/ 500 w 1044"/>
                <a:gd name="T5" fmla="*/ 41 h 543"/>
                <a:gd name="T6" fmla="*/ 20 w 1044"/>
                <a:gd name="T7" fmla="*/ 229 h 543"/>
                <a:gd name="T8" fmla="*/ 542 w 1044"/>
                <a:gd name="T9" fmla="*/ 521 h 543"/>
                <a:gd name="T10" fmla="*/ 1022 w 1044"/>
                <a:gd name="T11" fmla="*/ 333 h 543"/>
              </a:gdLst>
              <a:ahLst/>
              <a:cxnLst>
                <a:cxn ang="0">
                  <a:pos x="T0" y="T1"/>
                </a:cxn>
                <a:cxn ang="0">
                  <a:pos x="T2" y="T3"/>
                </a:cxn>
                <a:cxn ang="0">
                  <a:pos x="T4" y="T5"/>
                </a:cxn>
                <a:cxn ang="0">
                  <a:pos x="T6" y="T7"/>
                </a:cxn>
                <a:cxn ang="0">
                  <a:pos x="T8" y="T9"/>
                </a:cxn>
                <a:cxn ang="0">
                  <a:pos x="T10" y="T11"/>
                </a:cxn>
              </a:cxnLst>
              <a:rect l="0" t="0" r="r" b="b"/>
              <a:pathLst>
                <a:path w="1044" h="543">
                  <a:moveTo>
                    <a:pt x="1022" y="333"/>
                  </a:moveTo>
                  <a:lnTo>
                    <a:pt x="1022" y="333"/>
                  </a:lnTo>
                  <a:cubicBezTo>
                    <a:pt x="1022" y="187"/>
                    <a:pt x="793" y="62"/>
                    <a:pt x="500" y="41"/>
                  </a:cubicBezTo>
                  <a:cubicBezTo>
                    <a:pt x="229" y="0"/>
                    <a:pt x="0" y="104"/>
                    <a:pt x="20" y="229"/>
                  </a:cubicBezTo>
                  <a:cubicBezTo>
                    <a:pt x="20" y="354"/>
                    <a:pt x="250" y="479"/>
                    <a:pt x="542" y="521"/>
                  </a:cubicBezTo>
                  <a:cubicBezTo>
                    <a:pt x="813" y="542"/>
                    <a:pt x="1043" y="458"/>
                    <a:pt x="1022" y="33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413" name="Freeform 1178">
              <a:extLst>
                <a:ext uri="{FF2B5EF4-FFF2-40B4-BE49-F238E27FC236}">
                  <a16:creationId xmlns:a16="http://schemas.microsoft.com/office/drawing/2014/main" xmlns="" id="{492C653D-45D8-4673-89B6-B99DE715BF9F}"/>
                </a:ext>
              </a:extLst>
            </p:cNvPr>
            <p:cNvSpPr>
              <a:spLocks noChangeArrowheads="1"/>
            </p:cNvSpPr>
            <p:nvPr/>
          </p:nvSpPr>
          <p:spPr bwMode="auto">
            <a:xfrm>
              <a:off x="3876" y="1298"/>
              <a:ext cx="230" cy="135"/>
            </a:xfrm>
            <a:custGeom>
              <a:avLst/>
              <a:gdLst>
                <a:gd name="T0" fmla="*/ 0 w 1024"/>
                <a:gd name="T1" fmla="*/ 0 h 606"/>
                <a:gd name="T2" fmla="*/ 0 w 1024"/>
                <a:gd name="T3" fmla="*/ 0 h 606"/>
                <a:gd name="T4" fmla="*/ 522 w 1024"/>
                <a:gd name="T5" fmla="*/ 292 h 606"/>
                <a:gd name="T6" fmla="*/ 1002 w 1024"/>
                <a:gd name="T7" fmla="*/ 104 h 606"/>
                <a:gd name="T8" fmla="*/ 1023 w 1024"/>
                <a:gd name="T9" fmla="*/ 396 h 606"/>
                <a:gd name="T10" fmla="*/ 522 w 1024"/>
                <a:gd name="T11" fmla="*/ 584 h 606"/>
                <a:gd name="T12" fmla="*/ 0 w 1024"/>
                <a:gd name="T13" fmla="*/ 292 h 606"/>
                <a:gd name="T14" fmla="*/ 0 w 102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4" h="606">
                  <a:moveTo>
                    <a:pt x="0" y="0"/>
                  </a:moveTo>
                  <a:lnTo>
                    <a:pt x="0" y="0"/>
                  </a:lnTo>
                  <a:cubicBezTo>
                    <a:pt x="0" y="125"/>
                    <a:pt x="230" y="250"/>
                    <a:pt x="522" y="292"/>
                  </a:cubicBezTo>
                  <a:cubicBezTo>
                    <a:pt x="793" y="313"/>
                    <a:pt x="1023" y="229"/>
                    <a:pt x="1002" y="104"/>
                  </a:cubicBezTo>
                  <a:cubicBezTo>
                    <a:pt x="1023" y="396"/>
                    <a:pt x="1023" y="396"/>
                    <a:pt x="1023" y="396"/>
                  </a:cubicBezTo>
                  <a:cubicBezTo>
                    <a:pt x="1023" y="521"/>
                    <a:pt x="814" y="605"/>
                    <a:pt x="522" y="584"/>
                  </a:cubicBezTo>
                  <a:cubicBezTo>
                    <a:pt x="251" y="563"/>
                    <a:pt x="22" y="417"/>
                    <a:pt x="0"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7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414" name="Freeform 1179">
              <a:extLst>
                <a:ext uri="{FF2B5EF4-FFF2-40B4-BE49-F238E27FC236}">
                  <a16:creationId xmlns:a16="http://schemas.microsoft.com/office/drawing/2014/main" xmlns="" id="{82F10E44-EC4C-4A94-9993-1D44739CEC40}"/>
                </a:ext>
              </a:extLst>
            </p:cNvPr>
            <p:cNvSpPr>
              <a:spLocks noChangeArrowheads="1"/>
            </p:cNvSpPr>
            <p:nvPr/>
          </p:nvSpPr>
          <p:spPr bwMode="auto">
            <a:xfrm>
              <a:off x="4225" y="1423"/>
              <a:ext cx="236" cy="123"/>
            </a:xfrm>
            <a:custGeom>
              <a:avLst/>
              <a:gdLst>
                <a:gd name="T0" fmla="*/ 1022 w 1044"/>
                <a:gd name="T1" fmla="*/ 313 h 544"/>
                <a:gd name="T2" fmla="*/ 1022 w 1044"/>
                <a:gd name="T3" fmla="*/ 313 h 544"/>
                <a:gd name="T4" fmla="*/ 501 w 1044"/>
                <a:gd name="T5" fmla="*/ 21 h 544"/>
                <a:gd name="T6" fmla="*/ 21 w 1044"/>
                <a:gd name="T7" fmla="*/ 230 h 544"/>
                <a:gd name="T8" fmla="*/ 542 w 1044"/>
                <a:gd name="T9" fmla="*/ 522 h 544"/>
                <a:gd name="T10" fmla="*/ 1022 w 1044"/>
                <a:gd name="T11" fmla="*/ 313 h 544"/>
              </a:gdLst>
              <a:ahLst/>
              <a:cxnLst>
                <a:cxn ang="0">
                  <a:pos x="T0" y="T1"/>
                </a:cxn>
                <a:cxn ang="0">
                  <a:pos x="T2" y="T3"/>
                </a:cxn>
                <a:cxn ang="0">
                  <a:pos x="T4" y="T5"/>
                </a:cxn>
                <a:cxn ang="0">
                  <a:pos x="T6" y="T7"/>
                </a:cxn>
                <a:cxn ang="0">
                  <a:pos x="T8" y="T9"/>
                </a:cxn>
                <a:cxn ang="0">
                  <a:pos x="T10" y="T11"/>
                </a:cxn>
              </a:cxnLst>
              <a:rect l="0" t="0" r="r" b="b"/>
              <a:pathLst>
                <a:path w="1044" h="544">
                  <a:moveTo>
                    <a:pt x="1022" y="313"/>
                  </a:moveTo>
                  <a:lnTo>
                    <a:pt x="1022" y="313"/>
                  </a:lnTo>
                  <a:cubicBezTo>
                    <a:pt x="1022" y="188"/>
                    <a:pt x="793" y="63"/>
                    <a:pt x="501" y="21"/>
                  </a:cubicBezTo>
                  <a:cubicBezTo>
                    <a:pt x="230" y="0"/>
                    <a:pt x="0" y="83"/>
                    <a:pt x="21" y="230"/>
                  </a:cubicBezTo>
                  <a:cubicBezTo>
                    <a:pt x="21" y="355"/>
                    <a:pt x="251" y="480"/>
                    <a:pt x="542" y="522"/>
                  </a:cubicBezTo>
                  <a:cubicBezTo>
                    <a:pt x="814" y="543"/>
                    <a:pt x="1043" y="459"/>
                    <a:pt x="1022"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415" name="Freeform 1180">
              <a:extLst>
                <a:ext uri="{FF2B5EF4-FFF2-40B4-BE49-F238E27FC236}">
                  <a16:creationId xmlns:a16="http://schemas.microsoft.com/office/drawing/2014/main" xmlns="" id="{0994D818-82C2-4855-B101-867FAF6B0486}"/>
                </a:ext>
              </a:extLst>
            </p:cNvPr>
            <p:cNvSpPr>
              <a:spLocks noChangeArrowheads="1"/>
            </p:cNvSpPr>
            <p:nvPr/>
          </p:nvSpPr>
          <p:spPr bwMode="auto">
            <a:xfrm>
              <a:off x="4229" y="1478"/>
              <a:ext cx="232" cy="135"/>
            </a:xfrm>
            <a:custGeom>
              <a:avLst/>
              <a:gdLst>
                <a:gd name="T0" fmla="*/ 0 w 1023"/>
                <a:gd name="T1" fmla="*/ 0 h 605"/>
                <a:gd name="T2" fmla="*/ 0 w 1023"/>
                <a:gd name="T3" fmla="*/ 0 h 605"/>
                <a:gd name="T4" fmla="*/ 521 w 1023"/>
                <a:gd name="T5" fmla="*/ 292 h 605"/>
                <a:gd name="T6" fmla="*/ 1001 w 1023"/>
                <a:gd name="T7" fmla="*/ 83 h 605"/>
                <a:gd name="T8" fmla="*/ 1022 w 1023"/>
                <a:gd name="T9" fmla="*/ 375 h 605"/>
                <a:gd name="T10" fmla="*/ 521 w 1023"/>
                <a:gd name="T11" fmla="*/ 584 h 605"/>
                <a:gd name="T12" fmla="*/ 0 w 1023"/>
                <a:gd name="T13" fmla="*/ 292 h 605"/>
                <a:gd name="T14" fmla="*/ 0 w 1023"/>
                <a:gd name="T15" fmla="*/ 0 h 6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3" h="605">
                  <a:moveTo>
                    <a:pt x="0" y="0"/>
                  </a:moveTo>
                  <a:lnTo>
                    <a:pt x="0" y="0"/>
                  </a:lnTo>
                  <a:cubicBezTo>
                    <a:pt x="0" y="125"/>
                    <a:pt x="230" y="250"/>
                    <a:pt x="521" y="292"/>
                  </a:cubicBezTo>
                  <a:cubicBezTo>
                    <a:pt x="793" y="313"/>
                    <a:pt x="1022" y="229"/>
                    <a:pt x="1001" y="83"/>
                  </a:cubicBezTo>
                  <a:cubicBezTo>
                    <a:pt x="1022" y="375"/>
                    <a:pt x="1022" y="375"/>
                    <a:pt x="1022" y="375"/>
                  </a:cubicBezTo>
                  <a:cubicBezTo>
                    <a:pt x="1022" y="521"/>
                    <a:pt x="814" y="604"/>
                    <a:pt x="521" y="584"/>
                  </a:cubicBezTo>
                  <a:cubicBezTo>
                    <a:pt x="250" y="542"/>
                    <a:pt x="21" y="417"/>
                    <a:pt x="0"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7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416" name="Freeform 1181">
              <a:extLst>
                <a:ext uri="{FF2B5EF4-FFF2-40B4-BE49-F238E27FC236}">
                  <a16:creationId xmlns:a16="http://schemas.microsoft.com/office/drawing/2014/main" xmlns="" id="{0DFF23D9-FFF0-428E-BD3D-7F229FF3D646}"/>
                </a:ext>
              </a:extLst>
            </p:cNvPr>
            <p:cNvSpPr>
              <a:spLocks noChangeArrowheads="1"/>
            </p:cNvSpPr>
            <p:nvPr/>
          </p:nvSpPr>
          <p:spPr bwMode="auto">
            <a:xfrm>
              <a:off x="4183" y="1122"/>
              <a:ext cx="232" cy="121"/>
            </a:xfrm>
            <a:custGeom>
              <a:avLst/>
              <a:gdLst>
                <a:gd name="T0" fmla="*/ 1022 w 1023"/>
                <a:gd name="T1" fmla="*/ 313 h 544"/>
                <a:gd name="T2" fmla="*/ 1022 w 1023"/>
                <a:gd name="T3" fmla="*/ 313 h 544"/>
                <a:gd name="T4" fmla="*/ 501 w 1023"/>
                <a:gd name="T5" fmla="*/ 21 h 544"/>
                <a:gd name="T6" fmla="*/ 0 w 1023"/>
                <a:gd name="T7" fmla="*/ 229 h 544"/>
                <a:gd name="T8" fmla="*/ 521 w 1023"/>
                <a:gd name="T9" fmla="*/ 500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1"/>
                  </a:cubicBezTo>
                  <a:cubicBezTo>
                    <a:pt x="208" y="0"/>
                    <a:pt x="0" y="83"/>
                    <a:pt x="0" y="229"/>
                  </a:cubicBezTo>
                  <a:cubicBezTo>
                    <a:pt x="0" y="355"/>
                    <a:pt x="250" y="480"/>
                    <a:pt x="521" y="500"/>
                  </a:cubicBezTo>
                  <a:cubicBezTo>
                    <a:pt x="813" y="543"/>
                    <a:pt x="1022" y="459"/>
                    <a:pt x="1022"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417" name="Freeform 1182">
              <a:extLst>
                <a:ext uri="{FF2B5EF4-FFF2-40B4-BE49-F238E27FC236}">
                  <a16:creationId xmlns:a16="http://schemas.microsoft.com/office/drawing/2014/main" xmlns="" id="{23DDDCC0-7058-4564-BADF-6121C9284EEB}"/>
                </a:ext>
              </a:extLst>
            </p:cNvPr>
            <p:cNvSpPr>
              <a:spLocks noChangeArrowheads="1"/>
            </p:cNvSpPr>
            <p:nvPr/>
          </p:nvSpPr>
          <p:spPr bwMode="auto">
            <a:xfrm>
              <a:off x="4183" y="1175"/>
              <a:ext cx="236" cy="135"/>
            </a:xfrm>
            <a:custGeom>
              <a:avLst/>
              <a:gdLst>
                <a:gd name="T0" fmla="*/ 0 w 1044"/>
                <a:gd name="T1" fmla="*/ 0 h 606"/>
                <a:gd name="T2" fmla="*/ 0 w 1044"/>
                <a:gd name="T3" fmla="*/ 0 h 606"/>
                <a:gd name="T4" fmla="*/ 521 w 1044"/>
                <a:gd name="T5" fmla="*/ 271 h 606"/>
                <a:gd name="T6" fmla="*/ 1022 w 1044"/>
                <a:gd name="T7" fmla="*/ 84 h 606"/>
                <a:gd name="T8" fmla="*/ 1022 w 1044"/>
                <a:gd name="T9" fmla="*/ 376 h 606"/>
                <a:gd name="T10" fmla="*/ 542 w 1044"/>
                <a:gd name="T11" fmla="*/ 564 h 606"/>
                <a:gd name="T12" fmla="*/ 21 w 1044"/>
                <a:gd name="T13" fmla="*/ 293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0" y="126"/>
                    <a:pt x="250" y="251"/>
                    <a:pt x="521" y="271"/>
                  </a:cubicBezTo>
                  <a:cubicBezTo>
                    <a:pt x="813" y="314"/>
                    <a:pt x="1022" y="230"/>
                    <a:pt x="1022" y="84"/>
                  </a:cubicBezTo>
                  <a:cubicBezTo>
                    <a:pt x="1022" y="376"/>
                    <a:pt x="1022" y="376"/>
                    <a:pt x="1022" y="376"/>
                  </a:cubicBezTo>
                  <a:cubicBezTo>
                    <a:pt x="1043" y="522"/>
                    <a:pt x="813" y="605"/>
                    <a:pt x="542" y="564"/>
                  </a:cubicBezTo>
                  <a:cubicBezTo>
                    <a:pt x="250" y="543"/>
                    <a:pt x="21" y="418"/>
                    <a:pt x="21" y="293"/>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7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418" name="Freeform 1183">
              <a:extLst>
                <a:ext uri="{FF2B5EF4-FFF2-40B4-BE49-F238E27FC236}">
                  <a16:creationId xmlns:a16="http://schemas.microsoft.com/office/drawing/2014/main" xmlns="" id="{D528978D-0CA2-4632-BC47-AC827C07AA20}"/>
                </a:ext>
              </a:extLst>
            </p:cNvPr>
            <p:cNvSpPr>
              <a:spLocks noChangeArrowheads="1"/>
            </p:cNvSpPr>
            <p:nvPr/>
          </p:nvSpPr>
          <p:spPr bwMode="auto">
            <a:xfrm>
              <a:off x="4534" y="1300"/>
              <a:ext cx="234" cy="117"/>
            </a:xfrm>
            <a:custGeom>
              <a:avLst/>
              <a:gdLst>
                <a:gd name="T0" fmla="*/ 1044 w 1045"/>
                <a:gd name="T1" fmla="*/ 313 h 522"/>
                <a:gd name="T2" fmla="*/ 1044 w 1045"/>
                <a:gd name="T3" fmla="*/ 313 h 522"/>
                <a:gd name="T4" fmla="*/ 501 w 1045"/>
                <a:gd name="T5" fmla="*/ 21 h 522"/>
                <a:gd name="T6" fmla="*/ 21 w 1045"/>
                <a:gd name="T7" fmla="*/ 208 h 522"/>
                <a:gd name="T8" fmla="*/ 543 w 1045"/>
                <a:gd name="T9" fmla="*/ 500 h 522"/>
                <a:gd name="T10" fmla="*/ 1044 w 1045"/>
                <a:gd name="T11" fmla="*/ 313 h 522"/>
              </a:gdLst>
              <a:ahLst/>
              <a:cxnLst>
                <a:cxn ang="0">
                  <a:pos x="T0" y="T1"/>
                </a:cxn>
                <a:cxn ang="0">
                  <a:pos x="T2" y="T3"/>
                </a:cxn>
                <a:cxn ang="0">
                  <a:pos x="T4" y="T5"/>
                </a:cxn>
                <a:cxn ang="0">
                  <a:pos x="T6" y="T7"/>
                </a:cxn>
                <a:cxn ang="0">
                  <a:pos x="T8" y="T9"/>
                </a:cxn>
                <a:cxn ang="0">
                  <a:pos x="T10" y="T11"/>
                </a:cxn>
              </a:cxnLst>
              <a:rect l="0" t="0" r="r" b="b"/>
              <a:pathLst>
                <a:path w="1045" h="522">
                  <a:moveTo>
                    <a:pt x="1044" y="313"/>
                  </a:moveTo>
                  <a:lnTo>
                    <a:pt x="1044" y="313"/>
                  </a:lnTo>
                  <a:cubicBezTo>
                    <a:pt x="1022" y="187"/>
                    <a:pt x="793" y="41"/>
                    <a:pt x="501" y="21"/>
                  </a:cubicBezTo>
                  <a:cubicBezTo>
                    <a:pt x="230" y="0"/>
                    <a:pt x="0" y="83"/>
                    <a:pt x="21" y="208"/>
                  </a:cubicBezTo>
                  <a:cubicBezTo>
                    <a:pt x="21" y="354"/>
                    <a:pt x="271" y="480"/>
                    <a:pt x="543" y="500"/>
                  </a:cubicBezTo>
                  <a:cubicBezTo>
                    <a:pt x="814" y="521"/>
                    <a:pt x="1044" y="438"/>
                    <a:pt x="1044"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419" name="Freeform 1184">
              <a:extLst>
                <a:ext uri="{FF2B5EF4-FFF2-40B4-BE49-F238E27FC236}">
                  <a16:creationId xmlns:a16="http://schemas.microsoft.com/office/drawing/2014/main" xmlns="" id="{BEA13663-E227-421D-861F-389F6C27F087}"/>
                </a:ext>
              </a:extLst>
            </p:cNvPr>
            <p:cNvSpPr>
              <a:spLocks noChangeArrowheads="1"/>
            </p:cNvSpPr>
            <p:nvPr/>
          </p:nvSpPr>
          <p:spPr bwMode="auto">
            <a:xfrm>
              <a:off x="4538" y="1348"/>
              <a:ext cx="236" cy="137"/>
            </a:xfrm>
            <a:custGeom>
              <a:avLst/>
              <a:gdLst>
                <a:gd name="T0" fmla="*/ 0 w 1044"/>
                <a:gd name="T1" fmla="*/ 0 h 607"/>
                <a:gd name="T2" fmla="*/ 0 w 1044"/>
                <a:gd name="T3" fmla="*/ 0 h 607"/>
                <a:gd name="T4" fmla="*/ 522 w 1044"/>
                <a:gd name="T5" fmla="*/ 292 h 607"/>
                <a:gd name="T6" fmla="*/ 1023 w 1044"/>
                <a:gd name="T7" fmla="*/ 105 h 607"/>
                <a:gd name="T8" fmla="*/ 1023 w 1044"/>
                <a:gd name="T9" fmla="*/ 397 h 607"/>
                <a:gd name="T10" fmla="*/ 543 w 1044"/>
                <a:gd name="T11" fmla="*/ 584 h 607"/>
                <a:gd name="T12" fmla="*/ 0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6"/>
                    <a:pt x="250" y="272"/>
                    <a:pt x="522" y="292"/>
                  </a:cubicBezTo>
                  <a:cubicBezTo>
                    <a:pt x="793" y="313"/>
                    <a:pt x="1023" y="230"/>
                    <a:pt x="1023" y="105"/>
                  </a:cubicBezTo>
                  <a:cubicBezTo>
                    <a:pt x="1023" y="397"/>
                    <a:pt x="1023" y="397"/>
                    <a:pt x="1023" y="397"/>
                  </a:cubicBezTo>
                  <a:cubicBezTo>
                    <a:pt x="1043" y="522"/>
                    <a:pt x="814" y="606"/>
                    <a:pt x="543" y="584"/>
                  </a:cubicBezTo>
                  <a:cubicBezTo>
                    <a:pt x="250" y="564"/>
                    <a:pt x="21" y="439"/>
                    <a:pt x="0"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7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420" name="Freeform 1185">
              <a:extLst>
                <a:ext uri="{FF2B5EF4-FFF2-40B4-BE49-F238E27FC236}">
                  <a16:creationId xmlns:a16="http://schemas.microsoft.com/office/drawing/2014/main" xmlns="" id="{681F9B73-FC8D-4643-A36E-06C5F3343841}"/>
                </a:ext>
              </a:extLst>
            </p:cNvPr>
            <p:cNvSpPr>
              <a:spLocks noChangeArrowheads="1"/>
            </p:cNvSpPr>
            <p:nvPr/>
          </p:nvSpPr>
          <p:spPr bwMode="auto">
            <a:xfrm>
              <a:off x="4500" y="999"/>
              <a:ext cx="236" cy="117"/>
            </a:xfrm>
            <a:custGeom>
              <a:avLst/>
              <a:gdLst>
                <a:gd name="T0" fmla="*/ 1023 w 1044"/>
                <a:gd name="T1" fmla="*/ 313 h 522"/>
                <a:gd name="T2" fmla="*/ 1023 w 1044"/>
                <a:gd name="T3" fmla="*/ 313 h 522"/>
                <a:gd name="T4" fmla="*/ 501 w 1044"/>
                <a:gd name="T5" fmla="*/ 21 h 522"/>
                <a:gd name="T6" fmla="*/ 0 w 1044"/>
                <a:gd name="T7" fmla="*/ 208 h 522"/>
                <a:gd name="T8" fmla="*/ 543 w 1044"/>
                <a:gd name="T9" fmla="*/ 500 h 522"/>
                <a:gd name="T10" fmla="*/ 1023 w 1044"/>
                <a:gd name="T11" fmla="*/ 313 h 522"/>
              </a:gdLst>
              <a:ahLst/>
              <a:cxnLst>
                <a:cxn ang="0">
                  <a:pos x="T0" y="T1"/>
                </a:cxn>
                <a:cxn ang="0">
                  <a:pos x="T2" y="T3"/>
                </a:cxn>
                <a:cxn ang="0">
                  <a:pos x="T4" y="T5"/>
                </a:cxn>
                <a:cxn ang="0">
                  <a:pos x="T6" y="T7"/>
                </a:cxn>
                <a:cxn ang="0">
                  <a:pos x="T8" y="T9"/>
                </a:cxn>
                <a:cxn ang="0">
                  <a:pos x="T10" y="T11"/>
                </a:cxn>
              </a:cxnLst>
              <a:rect l="0" t="0" r="r" b="b"/>
              <a:pathLst>
                <a:path w="1044" h="522">
                  <a:moveTo>
                    <a:pt x="1023" y="313"/>
                  </a:moveTo>
                  <a:lnTo>
                    <a:pt x="1023" y="313"/>
                  </a:lnTo>
                  <a:cubicBezTo>
                    <a:pt x="1023" y="167"/>
                    <a:pt x="772" y="41"/>
                    <a:pt x="501" y="21"/>
                  </a:cubicBezTo>
                  <a:cubicBezTo>
                    <a:pt x="230" y="0"/>
                    <a:pt x="0" y="83"/>
                    <a:pt x="0" y="208"/>
                  </a:cubicBezTo>
                  <a:cubicBezTo>
                    <a:pt x="21" y="354"/>
                    <a:pt x="250" y="480"/>
                    <a:pt x="543" y="500"/>
                  </a:cubicBezTo>
                  <a:cubicBezTo>
                    <a:pt x="814" y="521"/>
                    <a:pt x="1043" y="438"/>
                    <a:pt x="1023"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421" name="Freeform 1186">
              <a:extLst>
                <a:ext uri="{FF2B5EF4-FFF2-40B4-BE49-F238E27FC236}">
                  <a16:creationId xmlns:a16="http://schemas.microsoft.com/office/drawing/2014/main" xmlns="" id="{44F5DCD0-82A4-421A-B0CB-03DF6351D370}"/>
                </a:ext>
              </a:extLst>
            </p:cNvPr>
            <p:cNvSpPr>
              <a:spLocks noChangeArrowheads="1"/>
            </p:cNvSpPr>
            <p:nvPr/>
          </p:nvSpPr>
          <p:spPr bwMode="auto">
            <a:xfrm>
              <a:off x="4500" y="1046"/>
              <a:ext cx="236" cy="137"/>
            </a:xfrm>
            <a:custGeom>
              <a:avLst/>
              <a:gdLst>
                <a:gd name="T0" fmla="*/ 0 w 1044"/>
                <a:gd name="T1" fmla="*/ 0 h 607"/>
                <a:gd name="T2" fmla="*/ 0 w 1044"/>
                <a:gd name="T3" fmla="*/ 0 h 607"/>
                <a:gd name="T4" fmla="*/ 543 w 1044"/>
                <a:gd name="T5" fmla="*/ 292 h 607"/>
                <a:gd name="T6" fmla="*/ 1023 w 1044"/>
                <a:gd name="T7" fmla="*/ 105 h 607"/>
                <a:gd name="T8" fmla="*/ 1043 w 1044"/>
                <a:gd name="T9" fmla="*/ 397 h 607"/>
                <a:gd name="T10" fmla="*/ 543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0" y="272"/>
                    <a:pt x="543" y="292"/>
                  </a:cubicBezTo>
                  <a:cubicBezTo>
                    <a:pt x="814" y="313"/>
                    <a:pt x="1043" y="230"/>
                    <a:pt x="1023" y="105"/>
                  </a:cubicBezTo>
                  <a:cubicBezTo>
                    <a:pt x="1043" y="397"/>
                    <a:pt x="1043" y="397"/>
                    <a:pt x="1043" y="397"/>
                  </a:cubicBezTo>
                  <a:cubicBezTo>
                    <a:pt x="1043" y="522"/>
                    <a:pt x="835" y="606"/>
                    <a:pt x="543" y="584"/>
                  </a:cubicBezTo>
                  <a:cubicBezTo>
                    <a:pt x="272" y="563"/>
                    <a:pt x="21" y="439"/>
                    <a:pt x="21"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7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422" name="Freeform 1187">
              <a:extLst>
                <a:ext uri="{FF2B5EF4-FFF2-40B4-BE49-F238E27FC236}">
                  <a16:creationId xmlns:a16="http://schemas.microsoft.com/office/drawing/2014/main" xmlns="" id="{35C4FFD0-929C-48F0-90C5-DFFED92A7D7E}"/>
                </a:ext>
              </a:extLst>
            </p:cNvPr>
            <p:cNvSpPr>
              <a:spLocks noChangeArrowheads="1"/>
            </p:cNvSpPr>
            <p:nvPr/>
          </p:nvSpPr>
          <p:spPr bwMode="auto">
            <a:xfrm>
              <a:off x="4855" y="1175"/>
              <a:ext cx="232" cy="121"/>
            </a:xfrm>
            <a:custGeom>
              <a:avLst/>
              <a:gdLst>
                <a:gd name="T0" fmla="*/ 1022 w 1023"/>
                <a:gd name="T1" fmla="*/ 314 h 544"/>
                <a:gd name="T2" fmla="*/ 1022 w 1023"/>
                <a:gd name="T3" fmla="*/ 314 h 544"/>
                <a:gd name="T4" fmla="*/ 501 w 1023"/>
                <a:gd name="T5" fmla="*/ 43 h 544"/>
                <a:gd name="T6" fmla="*/ 0 w 1023"/>
                <a:gd name="T7" fmla="*/ 230 h 544"/>
                <a:gd name="T8" fmla="*/ 521 w 1023"/>
                <a:gd name="T9" fmla="*/ 522 h 544"/>
                <a:gd name="T10" fmla="*/ 1022 w 1023"/>
                <a:gd name="T11" fmla="*/ 314 h 544"/>
              </a:gdLst>
              <a:ahLst/>
              <a:cxnLst>
                <a:cxn ang="0">
                  <a:pos x="T0" y="T1"/>
                </a:cxn>
                <a:cxn ang="0">
                  <a:pos x="T2" y="T3"/>
                </a:cxn>
                <a:cxn ang="0">
                  <a:pos x="T4" y="T5"/>
                </a:cxn>
                <a:cxn ang="0">
                  <a:pos x="T6" y="T7"/>
                </a:cxn>
                <a:cxn ang="0">
                  <a:pos x="T8" y="T9"/>
                </a:cxn>
                <a:cxn ang="0">
                  <a:pos x="T10" y="T11"/>
                </a:cxn>
              </a:cxnLst>
              <a:rect l="0" t="0" r="r" b="b"/>
              <a:pathLst>
                <a:path w="1023" h="544">
                  <a:moveTo>
                    <a:pt x="1022" y="314"/>
                  </a:moveTo>
                  <a:lnTo>
                    <a:pt x="1022" y="314"/>
                  </a:lnTo>
                  <a:cubicBezTo>
                    <a:pt x="1022" y="188"/>
                    <a:pt x="772" y="63"/>
                    <a:pt x="501" y="43"/>
                  </a:cubicBezTo>
                  <a:cubicBezTo>
                    <a:pt x="209" y="0"/>
                    <a:pt x="0" y="84"/>
                    <a:pt x="0" y="230"/>
                  </a:cubicBezTo>
                  <a:cubicBezTo>
                    <a:pt x="21" y="355"/>
                    <a:pt x="250" y="480"/>
                    <a:pt x="521" y="522"/>
                  </a:cubicBezTo>
                  <a:cubicBezTo>
                    <a:pt x="814" y="543"/>
                    <a:pt x="1022" y="460"/>
                    <a:pt x="1022" y="314"/>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423" name="Freeform 1188">
              <a:extLst>
                <a:ext uri="{FF2B5EF4-FFF2-40B4-BE49-F238E27FC236}">
                  <a16:creationId xmlns:a16="http://schemas.microsoft.com/office/drawing/2014/main" xmlns="" id="{43677ED1-698B-4B3C-83F3-D634BB4358E3}"/>
                </a:ext>
              </a:extLst>
            </p:cNvPr>
            <p:cNvSpPr>
              <a:spLocks noChangeArrowheads="1"/>
            </p:cNvSpPr>
            <p:nvPr/>
          </p:nvSpPr>
          <p:spPr bwMode="auto">
            <a:xfrm>
              <a:off x="4855" y="1225"/>
              <a:ext cx="236" cy="137"/>
            </a:xfrm>
            <a:custGeom>
              <a:avLst/>
              <a:gdLst>
                <a:gd name="T0" fmla="*/ 0 w 1044"/>
                <a:gd name="T1" fmla="*/ 0 h 606"/>
                <a:gd name="T2" fmla="*/ 0 w 1044"/>
                <a:gd name="T3" fmla="*/ 0 h 606"/>
                <a:gd name="T4" fmla="*/ 521 w 1044"/>
                <a:gd name="T5" fmla="*/ 292 h 606"/>
                <a:gd name="T6" fmla="*/ 1022 w 1044"/>
                <a:gd name="T7" fmla="*/ 84 h 606"/>
                <a:gd name="T8" fmla="*/ 1043 w 1044"/>
                <a:gd name="T9" fmla="*/ 375 h 606"/>
                <a:gd name="T10" fmla="*/ 543 w 1044"/>
                <a:gd name="T11" fmla="*/ 584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92"/>
                  </a:cubicBezTo>
                  <a:cubicBezTo>
                    <a:pt x="814" y="313"/>
                    <a:pt x="1022" y="230"/>
                    <a:pt x="1022" y="84"/>
                  </a:cubicBezTo>
                  <a:cubicBezTo>
                    <a:pt x="1043" y="375"/>
                    <a:pt x="1043" y="375"/>
                    <a:pt x="1043" y="375"/>
                  </a:cubicBezTo>
                  <a:cubicBezTo>
                    <a:pt x="1043" y="521"/>
                    <a:pt x="814" y="605"/>
                    <a:pt x="543" y="584"/>
                  </a:cubicBezTo>
                  <a:cubicBezTo>
                    <a:pt x="271" y="542"/>
                    <a:pt x="21" y="417"/>
                    <a:pt x="21"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7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424" name="Freeform 1189">
              <a:extLst>
                <a:ext uri="{FF2B5EF4-FFF2-40B4-BE49-F238E27FC236}">
                  <a16:creationId xmlns:a16="http://schemas.microsoft.com/office/drawing/2014/main" xmlns="" id="{E597F453-315A-46EA-B548-8A04E996426C}"/>
                </a:ext>
              </a:extLst>
            </p:cNvPr>
            <p:cNvSpPr>
              <a:spLocks noChangeArrowheads="1"/>
            </p:cNvSpPr>
            <p:nvPr/>
          </p:nvSpPr>
          <p:spPr bwMode="auto">
            <a:xfrm>
              <a:off x="4808" y="876"/>
              <a:ext cx="230" cy="121"/>
            </a:xfrm>
            <a:custGeom>
              <a:avLst/>
              <a:gdLst>
                <a:gd name="T0" fmla="*/ 1022 w 1023"/>
                <a:gd name="T1" fmla="*/ 313 h 544"/>
                <a:gd name="T2" fmla="*/ 1022 w 1023"/>
                <a:gd name="T3" fmla="*/ 313 h 544"/>
                <a:gd name="T4" fmla="*/ 500 w 1023"/>
                <a:gd name="T5" fmla="*/ 21 h 544"/>
                <a:gd name="T6" fmla="*/ 0 w 1023"/>
                <a:gd name="T7" fmla="*/ 209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22" y="188"/>
                    <a:pt x="771" y="63"/>
                    <a:pt x="500" y="21"/>
                  </a:cubicBezTo>
                  <a:cubicBezTo>
                    <a:pt x="208" y="0"/>
                    <a:pt x="0" y="84"/>
                    <a:pt x="0" y="209"/>
                  </a:cubicBezTo>
                  <a:cubicBezTo>
                    <a:pt x="20" y="355"/>
                    <a:pt x="250" y="480"/>
                    <a:pt x="521" y="501"/>
                  </a:cubicBezTo>
                  <a:cubicBezTo>
                    <a:pt x="813" y="543"/>
                    <a:pt x="1022" y="439"/>
                    <a:pt x="1022"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425" name="Freeform 1190">
              <a:extLst>
                <a:ext uri="{FF2B5EF4-FFF2-40B4-BE49-F238E27FC236}">
                  <a16:creationId xmlns:a16="http://schemas.microsoft.com/office/drawing/2014/main" xmlns="" id="{049D17A5-9F27-4238-82FB-7FD3E8130BD3}"/>
                </a:ext>
              </a:extLst>
            </p:cNvPr>
            <p:cNvSpPr>
              <a:spLocks noChangeArrowheads="1"/>
            </p:cNvSpPr>
            <p:nvPr/>
          </p:nvSpPr>
          <p:spPr bwMode="auto">
            <a:xfrm>
              <a:off x="4808" y="923"/>
              <a:ext cx="236" cy="141"/>
            </a:xfrm>
            <a:custGeom>
              <a:avLst/>
              <a:gdLst>
                <a:gd name="T0" fmla="*/ 0 w 1043"/>
                <a:gd name="T1" fmla="*/ 0 h 627"/>
                <a:gd name="T2" fmla="*/ 0 w 1043"/>
                <a:gd name="T3" fmla="*/ 0 h 627"/>
                <a:gd name="T4" fmla="*/ 521 w 1043"/>
                <a:gd name="T5" fmla="*/ 292 h 627"/>
                <a:gd name="T6" fmla="*/ 1022 w 1043"/>
                <a:gd name="T7" fmla="*/ 104 h 627"/>
                <a:gd name="T8" fmla="*/ 1042 w 1043"/>
                <a:gd name="T9" fmla="*/ 397 h 627"/>
                <a:gd name="T10" fmla="*/ 542 w 1043"/>
                <a:gd name="T11" fmla="*/ 584 h 627"/>
                <a:gd name="T12" fmla="*/ 20 w 1043"/>
                <a:gd name="T13" fmla="*/ 292 h 627"/>
                <a:gd name="T14" fmla="*/ 0 w 1043"/>
                <a:gd name="T15" fmla="*/ 0 h 6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3" h="627">
                  <a:moveTo>
                    <a:pt x="0" y="0"/>
                  </a:moveTo>
                  <a:lnTo>
                    <a:pt x="0" y="0"/>
                  </a:lnTo>
                  <a:cubicBezTo>
                    <a:pt x="20" y="146"/>
                    <a:pt x="250" y="271"/>
                    <a:pt x="521" y="292"/>
                  </a:cubicBezTo>
                  <a:cubicBezTo>
                    <a:pt x="813" y="334"/>
                    <a:pt x="1022" y="230"/>
                    <a:pt x="1022" y="104"/>
                  </a:cubicBezTo>
                  <a:cubicBezTo>
                    <a:pt x="1042" y="397"/>
                    <a:pt x="1042" y="397"/>
                    <a:pt x="1042" y="397"/>
                  </a:cubicBezTo>
                  <a:cubicBezTo>
                    <a:pt x="1042" y="521"/>
                    <a:pt x="813" y="626"/>
                    <a:pt x="542" y="584"/>
                  </a:cubicBezTo>
                  <a:cubicBezTo>
                    <a:pt x="271" y="563"/>
                    <a:pt x="20" y="438"/>
                    <a:pt x="20"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7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426" name="Freeform 1191">
              <a:extLst>
                <a:ext uri="{FF2B5EF4-FFF2-40B4-BE49-F238E27FC236}">
                  <a16:creationId xmlns:a16="http://schemas.microsoft.com/office/drawing/2014/main" xmlns="" id="{D2352360-F08B-4929-84FF-4D970981942D}"/>
                </a:ext>
              </a:extLst>
            </p:cNvPr>
            <p:cNvSpPr>
              <a:spLocks noChangeArrowheads="1"/>
            </p:cNvSpPr>
            <p:nvPr/>
          </p:nvSpPr>
          <p:spPr bwMode="auto">
            <a:xfrm>
              <a:off x="5162" y="1056"/>
              <a:ext cx="232" cy="117"/>
            </a:xfrm>
            <a:custGeom>
              <a:avLst/>
              <a:gdLst>
                <a:gd name="T0" fmla="*/ 1022 w 1023"/>
                <a:gd name="T1" fmla="*/ 313 h 522"/>
                <a:gd name="T2" fmla="*/ 1022 w 1023"/>
                <a:gd name="T3" fmla="*/ 313 h 522"/>
                <a:gd name="T4" fmla="*/ 500 w 1023"/>
                <a:gd name="T5" fmla="*/ 21 h 522"/>
                <a:gd name="T6" fmla="*/ 0 w 1023"/>
                <a:gd name="T7" fmla="*/ 208 h 522"/>
                <a:gd name="T8" fmla="*/ 522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67"/>
                    <a:pt x="772" y="42"/>
                    <a:pt x="500" y="21"/>
                  </a:cubicBezTo>
                  <a:cubicBezTo>
                    <a:pt x="209" y="0"/>
                    <a:pt x="0" y="84"/>
                    <a:pt x="0" y="208"/>
                  </a:cubicBezTo>
                  <a:cubicBezTo>
                    <a:pt x="21" y="355"/>
                    <a:pt x="250" y="480"/>
                    <a:pt x="522" y="501"/>
                  </a:cubicBezTo>
                  <a:cubicBezTo>
                    <a:pt x="813" y="521"/>
                    <a:pt x="1022" y="438"/>
                    <a:pt x="1022"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427" name="Freeform 1192">
              <a:extLst>
                <a:ext uri="{FF2B5EF4-FFF2-40B4-BE49-F238E27FC236}">
                  <a16:creationId xmlns:a16="http://schemas.microsoft.com/office/drawing/2014/main" xmlns="" id="{B4CF126C-A803-4798-AC78-CCB9F60C374E}"/>
                </a:ext>
              </a:extLst>
            </p:cNvPr>
            <p:cNvSpPr>
              <a:spLocks noChangeArrowheads="1"/>
            </p:cNvSpPr>
            <p:nvPr/>
          </p:nvSpPr>
          <p:spPr bwMode="auto">
            <a:xfrm>
              <a:off x="5162" y="1102"/>
              <a:ext cx="236" cy="137"/>
            </a:xfrm>
            <a:custGeom>
              <a:avLst/>
              <a:gdLst>
                <a:gd name="T0" fmla="*/ 0 w 1044"/>
                <a:gd name="T1" fmla="*/ 0 h 607"/>
                <a:gd name="T2" fmla="*/ 0 w 1044"/>
                <a:gd name="T3" fmla="*/ 0 h 607"/>
                <a:gd name="T4" fmla="*/ 522 w 1044"/>
                <a:gd name="T5" fmla="*/ 293 h 607"/>
                <a:gd name="T6" fmla="*/ 1022 w 1044"/>
                <a:gd name="T7" fmla="*/ 105 h 607"/>
                <a:gd name="T8" fmla="*/ 1022 w 1044"/>
                <a:gd name="T9" fmla="*/ 397 h 607"/>
                <a:gd name="T10" fmla="*/ 542 w 1044"/>
                <a:gd name="T11" fmla="*/ 584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7"/>
                    <a:pt x="250" y="272"/>
                    <a:pt x="522" y="293"/>
                  </a:cubicBezTo>
                  <a:cubicBezTo>
                    <a:pt x="813" y="313"/>
                    <a:pt x="1022" y="230"/>
                    <a:pt x="1022" y="105"/>
                  </a:cubicBezTo>
                  <a:cubicBezTo>
                    <a:pt x="1022" y="397"/>
                    <a:pt x="1022" y="397"/>
                    <a:pt x="1022" y="397"/>
                  </a:cubicBezTo>
                  <a:cubicBezTo>
                    <a:pt x="1043" y="522"/>
                    <a:pt x="813" y="606"/>
                    <a:pt x="542" y="584"/>
                  </a:cubicBezTo>
                  <a:cubicBezTo>
                    <a:pt x="250" y="564"/>
                    <a:pt x="21" y="439"/>
                    <a:pt x="21" y="293"/>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7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grpSp>
      <p:grpSp>
        <p:nvGrpSpPr>
          <p:cNvPr id="24" name="Group 23">
            <a:extLst>
              <a:ext uri="{FF2B5EF4-FFF2-40B4-BE49-F238E27FC236}">
                <a16:creationId xmlns:a16="http://schemas.microsoft.com/office/drawing/2014/main" xmlns="" id="{92EA42EE-883A-42C7-A4F0-738D7CCBE88F}"/>
              </a:ext>
            </a:extLst>
          </p:cNvPr>
          <p:cNvGrpSpPr/>
          <p:nvPr/>
        </p:nvGrpSpPr>
        <p:grpSpPr>
          <a:xfrm>
            <a:off x="3737924" y="779725"/>
            <a:ext cx="1214007" cy="884619"/>
            <a:chOff x="3737924" y="412583"/>
            <a:chExt cx="1214007" cy="884619"/>
          </a:xfrm>
        </p:grpSpPr>
        <p:sp>
          <p:nvSpPr>
            <p:cNvPr id="429" name="Freeform 1174">
              <a:extLst>
                <a:ext uri="{FF2B5EF4-FFF2-40B4-BE49-F238E27FC236}">
                  <a16:creationId xmlns:a16="http://schemas.microsoft.com/office/drawing/2014/main" xmlns="" id="{31B8B92C-C760-41F7-8494-D204D24A05D2}"/>
                </a:ext>
              </a:extLst>
            </p:cNvPr>
            <p:cNvSpPr>
              <a:spLocks noChangeArrowheads="1"/>
            </p:cNvSpPr>
            <p:nvPr/>
          </p:nvSpPr>
          <p:spPr bwMode="auto">
            <a:xfrm>
              <a:off x="3737924" y="759217"/>
              <a:ext cx="404669" cy="537985"/>
            </a:xfrm>
            <a:custGeom>
              <a:avLst/>
              <a:gdLst>
                <a:gd name="T0" fmla="*/ 2921 w 2922"/>
                <a:gd name="T1" fmla="*/ 3879 h 3880"/>
                <a:gd name="T2" fmla="*/ 0 w 2922"/>
                <a:gd name="T3" fmla="*/ 2629 h 3880"/>
                <a:gd name="T4" fmla="*/ 0 w 2922"/>
                <a:gd name="T5" fmla="*/ 0 h 3880"/>
                <a:gd name="T6" fmla="*/ 2921 w 2922"/>
                <a:gd name="T7" fmla="*/ 1251 h 3880"/>
                <a:gd name="T8" fmla="*/ 2921 w 2922"/>
                <a:gd name="T9" fmla="*/ 3879 h 3880"/>
              </a:gdLst>
              <a:ahLst/>
              <a:cxnLst>
                <a:cxn ang="0">
                  <a:pos x="T0" y="T1"/>
                </a:cxn>
                <a:cxn ang="0">
                  <a:pos x="T2" y="T3"/>
                </a:cxn>
                <a:cxn ang="0">
                  <a:pos x="T4" y="T5"/>
                </a:cxn>
                <a:cxn ang="0">
                  <a:pos x="T6" y="T7"/>
                </a:cxn>
                <a:cxn ang="0">
                  <a:pos x="T8" y="T9"/>
                </a:cxn>
              </a:cxnLst>
              <a:rect l="0" t="0" r="r" b="b"/>
              <a:pathLst>
                <a:path w="2922" h="3880">
                  <a:moveTo>
                    <a:pt x="2921" y="3879"/>
                  </a:moveTo>
                  <a:lnTo>
                    <a:pt x="0" y="2629"/>
                  </a:lnTo>
                  <a:lnTo>
                    <a:pt x="0" y="0"/>
                  </a:lnTo>
                  <a:lnTo>
                    <a:pt x="2921" y="1251"/>
                  </a:lnTo>
                  <a:lnTo>
                    <a:pt x="2921" y="3879"/>
                  </a:lnTo>
                </a:path>
              </a:pathLst>
            </a:custGeom>
            <a:gradFill flip="none" rotWithShape="1">
              <a:gsLst>
                <a:gs pos="0">
                  <a:schemeClr val="accent6">
                    <a:lumMod val="75000"/>
                  </a:schemeClr>
                </a:gs>
                <a:gs pos="48000">
                  <a:schemeClr val="accent6"/>
                </a:gs>
                <a:gs pos="100000">
                  <a:schemeClr val="accent6">
                    <a:lumMod val="60000"/>
                    <a:lumOff val="40000"/>
                  </a:schemeClr>
                </a:gs>
              </a:gsLst>
              <a:lin ang="16200000" scaled="1"/>
              <a:tileRect/>
            </a:gradFill>
            <a:ln>
              <a:noFill/>
            </a:ln>
            <a:effectLs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430" name="Freeform 1175">
              <a:extLst>
                <a:ext uri="{FF2B5EF4-FFF2-40B4-BE49-F238E27FC236}">
                  <a16:creationId xmlns:a16="http://schemas.microsoft.com/office/drawing/2014/main" xmlns="" id="{B022956D-8D3C-45DD-9575-6A7D9B9BBECF}"/>
                </a:ext>
              </a:extLst>
            </p:cNvPr>
            <p:cNvSpPr>
              <a:spLocks noChangeArrowheads="1"/>
            </p:cNvSpPr>
            <p:nvPr/>
          </p:nvSpPr>
          <p:spPr bwMode="auto">
            <a:xfrm>
              <a:off x="4142593" y="584371"/>
              <a:ext cx="809338" cy="712831"/>
            </a:xfrm>
            <a:custGeom>
              <a:avLst/>
              <a:gdLst>
                <a:gd name="T0" fmla="*/ 2920 w 5842"/>
                <a:gd name="T1" fmla="*/ 1272 h 5152"/>
                <a:gd name="T2" fmla="*/ 0 w 5842"/>
                <a:gd name="T3" fmla="*/ 2523 h 5152"/>
                <a:gd name="T4" fmla="*/ 0 w 5842"/>
                <a:gd name="T5" fmla="*/ 5151 h 5152"/>
                <a:gd name="T6" fmla="*/ 2920 w 5842"/>
                <a:gd name="T7" fmla="*/ 3901 h 5152"/>
                <a:gd name="T8" fmla="*/ 5841 w 5842"/>
                <a:gd name="T9" fmla="*/ 2649 h 5152"/>
                <a:gd name="T10" fmla="*/ 5841 w 5842"/>
                <a:gd name="T11" fmla="*/ 0 h 5152"/>
                <a:gd name="T12" fmla="*/ 2920 w 5842"/>
                <a:gd name="T13" fmla="*/ 1272 h 5152"/>
              </a:gdLst>
              <a:ahLst/>
              <a:cxnLst>
                <a:cxn ang="0">
                  <a:pos x="T0" y="T1"/>
                </a:cxn>
                <a:cxn ang="0">
                  <a:pos x="T2" y="T3"/>
                </a:cxn>
                <a:cxn ang="0">
                  <a:pos x="T4" y="T5"/>
                </a:cxn>
                <a:cxn ang="0">
                  <a:pos x="T6" y="T7"/>
                </a:cxn>
                <a:cxn ang="0">
                  <a:pos x="T8" y="T9"/>
                </a:cxn>
                <a:cxn ang="0">
                  <a:pos x="T10" y="T11"/>
                </a:cxn>
                <a:cxn ang="0">
                  <a:pos x="T12" y="T13"/>
                </a:cxn>
              </a:cxnLst>
              <a:rect l="0" t="0" r="r" b="b"/>
              <a:pathLst>
                <a:path w="5842" h="5152">
                  <a:moveTo>
                    <a:pt x="2920" y="1272"/>
                  </a:moveTo>
                  <a:lnTo>
                    <a:pt x="0" y="2523"/>
                  </a:lnTo>
                  <a:lnTo>
                    <a:pt x="0" y="5151"/>
                  </a:lnTo>
                  <a:lnTo>
                    <a:pt x="2920" y="3901"/>
                  </a:lnTo>
                  <a:lnTo>
                    <a:pt x="5841" y="2649"/>
                  </a:lnTo>
                  <a:lnTo>
                    <a:pt x="5841" y="0"/>
                  </a:lnTo>
                  <a:lnTo>
                    <a:pt x="2920" y="1272"/>
                  </a:lnTo>
                </a:path>
              </a:pathLst>
            </a:custGeom>
            <a:gradFill flip="none" rotWithShape="1">
              <a:gsLst>
                <a:gs pos="0">
                  <a:schemeClr val="accent6">
                    <a:lumMod val="50000"/>
                  </a:schemeClr>
                </a:gs>
                <a:gs pos="23000">
                  <a:schemeClr val="accent6">
                    <a:lumMod val="50000"/>
                  </a:schemeClr>
                </a:gs>
                <a:gs pos="69000">
                  <a:schemeClr val="accent6">
                    <a:lumMod val="75000"/>
                  </a:schemeClr>
                </a:gs>
                <a:gs pos="97000">
                  <a:schemeClr val="accent6">
                    <a:lumMod val="75000"/>
                  </a:schemeClr>
                </a:gs>
              </a:gsLst>
              <a:path path="circle">
                <a:fillToRect l="50000" t="50000" r="50000" b="50000"/>
              </a:path>
              <a:tileRect/>
            </a:gradFill>
            <a:ln>
              <a:noFill/>
            </a:ln>
            <a:effectLs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431" name="Freeform 1176">
              <a:extLst>
                <a:ext uri="{FF2B5EF4-FFF2-40B4-BE49-F238E27FC236}">
                  <a16:creationId xmlns:a16="http://schemas.microsoft.com/office/drawing/2014/main" xmlns="" id="{90BC1A0B-DAFA-4265-8972-09DE253F1C57}"/>
                </a:ext>
              </a:extLst>
            </p:cNvPr>
            <p:cNvSpPr>
              <a:spLocks noChangeArrowheads="1"/>
            </p:cNvSpPr>
            <p:nvPr/>
          </p:nvSpPr>
          <p:spPr bwMode="auto">
            <a:xfrm>
              <a:off x="3737924" y="412583"/>
              <a:ext cx="1214007" cy="523313"/>
            </a:xfrm>
            <a:custGeom>
              <a:avLst/>
              <a:gdLst>
                <a:gd name="T0" fmla="*/ 5841 w 8763"/>
                <a:gd name="T1" fmla="*/ 0 h 3776"/>
                <a:gd name="T2" fmla="*/ 2921 w 8763"/>
                <a:gd name="T3" fmla="*/ 1252 h 3776"/>
                <a:gd name="T4" fmla="*/ 0 w 8763"/>
                <a:gd name="T5" fmla="*/ 2524 h 3776"/>
                <a:gd name="T6" fmla="*/ 2921 w 8763"/>
                <a:gd name="T7" fmla="*/ 3775 h 3776"/>
                <a:gd name="T8" fmla="*/ 5841 w 8763"/>
                <a:gd name="T9" fmla="*/ 2524 h 3776"/>
                <a:gd name="T10" fmla="*/ 8762 w 8763"/>
                <a:gd name="T11" fmla="*/ 1252 h 3776"/>
                <a:gd name="T12" fmla="*/ 5841 w 8763"/>
                <a:gd name="T13" fmla="*/ 0 h 3776"/>
              </a:gdLst>
              <a:ahLst/>
              <a:cxnLst>
                <a:cxn ang="0">
                  <a:pos x="T0" y="T1"/>
                </a:cxn>
                <a:cxn ang="0">
                  <a:pos x="T2" y="T3"/>
                </a:cxn>
                <a:cxn ang="0">
                  <a:pos x="T4" y="T5"/>
                </a:cxn>
                <a:cxn ang="0">
                  <a:pos x="T6" y="T7"/>
                </a:cxn>
                <a:cxn ang="0">
                  <a:pos x="T8" y="T9"/>
                </a:cxn>
                <a:cxn ang="0">
                  <a:pos x="T10" y="T11"/>
                </a:cxn>
                <a:cxn ang="0">
                  <a:pos x="T12" y="T13"/>
                </a:cxn>
              </a:cxnLst>
              <a:rect l="0" t="0" r="r" b="b"/>
              <a:pathLst>
                <a:path w="8763" h="3776">
                  <a:moveTo>
                    <a:pt x="5841" y="0"/>
                  </a:moveTo>
                  <a:lnTo>
                    <a:pt x="2921" y="1252"/>
                  </a:lnTo>
                  <a:lnTo>
                    <a:pt x="0" y="2524"/>
                  </a:lnTo>
                  <a:lnTo>
                    <a:pt x="2921" y="3775"/>
                  </a:lnTo>
                  <a:lnTo>
                    <a:pt x="5841" y="2524"/>
                  </a:lnTo>
                  <a:lnTo>
                    <a:pt x="8762" y="1252"/>
                  </a:lnTo>
                  <a:lnTo>
                    <a:pt x="5841" y="0"/>
                  </a:lnTo>
                </a:path>
              </a:pathLst>
            </a:custGeom>
            <a:gradFill flip="none" rotWithShape="1">
              <a:gsLst>
                <a:gs pos="0">
                  <a:schemeClr val="accent2">
                    <a:lumMod val="5000"/>
                    <a:lumOff val="95000"/>
                  </a:schemeClr>
                </a:gs>
                <a:gs pos="74000">
                  <a:schemeClr val="accent6">
                    <a:lumMod val="40000"/>
                    <a:lumOff val="60000"/>
                  </a:schemeClr>
                </a:gs>
                <a:gs pos="83000">
                  <a:schemeClr val="accent6">
                    <a:lumMod val="20000"/>
                    <a:lumOff val="80000"/>
                  </a:schemeClr>
                </a:gs>
                <a:gs pos="100000">
                  <a:schemeClr val="accent6">
                    <a:lumMod val="20000"/>
                    <a:lumOff val="80000"/>
                  </a:schemeClr>
                </a:gs>
              </a:gsLst>
              <a:lin ang="5400000" scaled="1"/>
              <a:tileRect/>
            </a:gradFill>
            <a:ln>
              <a:noFill/>
            </a:ln>
            <a:effectLs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grpSp>
          <p:nvGrpSpPr>
            <p:cNvPr id="13" name="Group 12">
              <a:extLst>
                <a:ext uri="{FF2B5EF4-FFF2-40B4-BE49-F238E27FC236}">
                  <a16:creationId xmlns:a16="http://schemas.microsoft.com/office/drawing/2014/main" xmlns="" id="{822FE223-F7C4-4FBB-A866-9287807F39B8}"/>
                </a:ext>
              </a:extLst>
            </p:cNvPr>
            <p:cNvGrpSpPr/>
            <p:nvPr/>
          </p:nvGrpSpPr>
          <p:grpSpPr>
            <a:xfrm>
              <a:off x="3868738" y="427255"/>
              <a:ext cx="932818" cy="450563"/>
              <a:chOff x="3868738" y="427255"/>
              <a:chExt cx="932818" cy="450563"/>
            </a:xfrm>
          </p:grpSpPr>
          <p:grpSp>
            <p:nvGrpSpPr>
              <p:cNvPr id="10" name="Group 9">
                <a:extLst>
                  <a:ext uri="{FF2B5EF4-FFF2-40B4-BE49-F238E27FC236}">
                    <a16:creationId xmlns:a16="http://schemas.microsoft.com/office/drawing/2014/main" xmlns="" id="{36B2469F-D212-410D-8542-E1F555AC7C4C}"/>
                  </a:ext>
                </a:extLst>
              </p:cNvPr>
              <p:cNvGrpSpPr/>
              <p:nvPr/>
            </p:nvGrpSpPr>
            <p:grpSpPr>
              <a:xfrm>
                <a:off x="3868738" y="427255"/>
                <a:ext cx="930373" cy="409603"/>
                <a:chOff x="3868738" y="427255"/>
                <a:chExt cx="930373" cy="409603"/>
              </a:xfrm>
            </p:grpSpPr>
            <p:sp>
              <p:nvSpPr>
                <p:cNvPr id="432" name="Freeform 1177">
                  <a:extLst>
                    <a:ext uri="{FF2B5EF4-FFF2-40B4-BE49-F238E27FC236}">
                      <a16:creationId xmlns:a16="http://schemas.microsoft.com/office/drawing/2014/main" xmlns="" id="{DF0D67D6-25B8-4671-9737-70DF25E61035}"/>
                    </a:ext>
                  </a:extLst>
                </p:cNvPr>
                <p:cNvSpPr>
                  <a:spLocks noChangeArrowheads="1"/>
                </p:cNvSpPr>
                <p:nvPr/>
              </p:nvSpPr>
              <p:spPr bwMode="auto">
                <a:xfrm>
                  <a:off x="3868738" y="653454"/>
                  <a:ext cx="143040" cy="73973"/>
                </a:xfrm>
                <a:custGeom>
                  <a:avLst/>
                  <a:gdLst>
                    <a:gd name="T0" fmla="*/ 1022 w 1044"/>
                    <a:gd name="T1" fmla="*/ 333 h 543"/>
                    <a:gd name="T2" fmla="*/ 1022 w 1044"/>
                    <a:gd name="T3" fmla="*/ 333 h 543"/>
                    <a:gd name="T4" fmla="*/ 500 w 1044"/>
                    <a:gd name="T5" fmla="*/ 41 h 543"/>
                    <a:gd name="T6" fmla="*/ 20 w 1044"/>
                    <a:gd name="T7" fmla="*/ 229 h 543"/>
                    <a:gd name="T8" fmla="*/ 542 w 1044"/>
                    <a:gd name="T9" fmla="*/ 521 h 543"/>
                    <a:gd name="T10" fmla="*/ 1022 w 1044"/>
                    <a:gd name="T11" fmla="*/ 333 h 543"/>
                  </a:gdLst>
                  <a:ahLst/>
                  <a:cxnLst>
                    <a:cxn ang="0">
                      <a:pos x="T0" y="T1"/>
                    </a:cxn>
                    <a:cxn ang="0">
                      <a:pos x="T2" y="T3"/>
                    </a:cxn>
                    <a:cxn ang="0">
                      <a:pos x="T4" y="T5"/>
                    </a:cxn>
                    <a:cxn ang="0">
                      <a:pos x="T6" y="T7"/>
                    </a:cxn>
                    <a:cxn ang="0">
                      <a:pos x="T8" y="T9"/>
                    </a:cxn>
                    <a:cxn ang="0">
                      <a:pos x="T10" y="T11"/>
                    </a:cxn>
                  </a:cxnLst>
                  <a:rect l="0" t="0" r="r" b="b"/>
                  <a:pathLst>
                    <a:path w="1044" h="543">
                      <a:moveTo>
                        <a:pt x="1022" y="333"/>
                      </a:moveTo>
                      <a:lnTo>
                        <a:pt x="1022" y="333"/>
                      </a:lnTo>
                      <a:cubicBezTo>
                        <a:pt x="1022" y="187"/>
                        <a:pt x="793" y="62"/>
                        <a:pt x="500" y="41"/>
                      </a:cubicBezTo>
                      <a:cubicBezTo>
                        <a:pt x="229" y="0"/>
                        <a:pt x="0" y="104"/>
                        <a:pt x="20" y="229"/>
                      </a:cubicBezTo>
                      <a:cubicBezTo>
                        <a:pt x="20" y="354"/>
                        <a:pt x="250" y="479"/>
                        <a:pt x="542" y="521"/>
                      </a:cubicBezTo>
                      <a:cubicBezTo>
                        <a:pt x="813" y="542"/>
                        <a:pt x="1043" y="458"/>
                        <a:pt x="1022" y="333"/>
                      </a:cubicBezTo>
                    </a:path>
                  </a:pathLst>
                </a:custGeom>
                <a:solidFill>
                  <a:schemeClr val="accent6">
                    <a:lumMod val="20000"/>
                    <a:lumOff val="80000"/>
                  </a:schemeClr>
                </a:solidFill>
                <a:ln>
                  <a:noFill/>
                </a:ln>
                <a:effectLs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434" name="Freeform 1179">
                  <a:extLst>
                    <a:ext uri="{FF2B5EF4-FFF2-40B4-BE49-F238E27FC236}">
                      <a16:creationId xmlns:a16="http://schemas.microsoft.com/office/drawing/2014/main" xmlns="" id="{5B587418-8B55-447A-B445-53A2B4EE21FC}"/>
                    </a:ext>
                  </a:extLst>
                </p:cNvPr>
                <p:cNvSpPr>
                  <a:spLocks noChangeArrowheads="1"/>
                </p:cNvSpPr>
                <p:nvPr/>
              </p:nvSpPr>
              <p:spPr bwMode="auto">
                <a:xfrm>
                  <a:off x="4084521" y="761662"/>
                  <a:ext cx="144263" cy="75196"/>
                </a:xfrm>
                <a:custGeom>
                  <a:avLst/>
                  <a:gdLst>
                    <a:gd name="T0" fmla="*/ 1022 w 1044"/>
                    <a:gd name="T1" fmla="*/ 313 h 544"/>
                    <a:gd name="T2" fmla="*/ 1022 w 1044"/>
                    <a:gd name="T3" fmla="*/ 313 h 544"/>
                    <a:gd name="T4" fmla="*/ 501 w 1044"/>
                    <a:gd name="T5" fmla="*/ 21 h 544"/>
                    <a:gd name="T6" fmla="*/ 21 w 1044"/>
                    <a:gd name="T7" fmla="*/ 230 h 544"/>
                    <a:gd name="T8" fmla="*/ 542 w 1044"/>
                    <a:gd name="T9" fmla="*/ 522 h 544"/>
                    <a:gd name="T10" fmla="*/ 1022 w 1044"/>
                    <a:gd name="T11" fmla="*/ 313 h 544"/>
                  </a:gdLst>
                  <a:ahLst/>
                  <a:cxnLst>
                    <a:cxn ang="0">
                      <a:pos x="T0" y="T1"/>
                    </a:cxn>
                    <a:cxn ang="0">
                      <a:pos x="T2" y="T3"/>
                    </a:cxn>
                    <a:cxn ang="0">
                      <a:pos x="T4" y="T5"/>
                    </a:cxn>
                    <a:cxn ang="0">
                      <a:pos x="T6" y="T7"/>
                    </a:cxn>
                    <a:cxn ang="0">
                      <a:pos x="T8" y="T9"/>
                    </a:cxn>
                    <a:cxn ang="0">
                      <a:pos x="T10" y="T11"/>
                    </a:cxn>
                  </a:cxnLst>
                  <a:rect l="0" t="0" r="r" b="b"/>
                  <a:pathLst>
                    <a:path w="1044" h="544">
                      <a:moveTo>
                        <a:pt x="1022" y="313"/>
                      </a:moveTo>
                      <a:lnTo>
                        <a:pt x="1022" y="313"/>
                      </a:lnTo>
                      <a:cubicBezTo>
                        <a:pt x="1022" y="188"/>
                        <a:pt x="793" y="63"/>
                        <a:pt x="501" y="21"/>
                      </a:cubicBezTo>
                      <a:cubicBezTo>
                        <a:pt x="230" y="0"/>
                        <a:pt x="0" y="83"/>
                        <a:pt x="21" y="230"/>
                      </a:cubicBezTo>
                      <a:cubicBezTo>
                        <a:pt x="21" y="355"/>
                        <a:pt x="251" y="480"/>
                        <a:pt x="542" y="522"/>
                      </a:cubicBezTo>
                      <a:cubicBezTo>
                        <a:pt x="814" y="543"/>
                        <a:pt x="1043" y="459"/>
                        <a:pt x="1022" y="313"/>
                      </a:cubicBezTo>
                    </a:path>
                  </a:pathLst>
                </a:custGeom>
                <a:solidFill>
                  <a:schemeClr val="accent6">
                    <a:lumMod val="20000"/>
                    <a:lumOff val="80000"/>
                  </a:schemeClr>
                </a:solidFill>
                <a:ln>
                  <a:noFill/>
                </a:ln>
                <a:effectLs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436" name="Freeform 1181">
                  <a:extLst>
                    <a:ext uri="{FF2B5EF4-FFF2-40B4-BE49-F238E27FC236}">
                      <a16:creationId xmlns:a16="http://schemas.microsoft.com/office/drawing/2014/main" xmlns="" id="{93AB8431-7E87-4071-BFAF-CAB954C7E190}"/>
                    </a:ext>
                  </a:extLst>
                </p:cNvPr>
                <p:cNvSpPr>
                  <a:spLocks noChangeArrowheads="1"/>
                </p:cNvSpPr>
                <p:nvPr/>
              </p:nvSpPr>
              <p:spPr bwMode="auto">
                <a:xfrm>
                  <a:off x="4058847" y="577647"/>
                  <a:ext cx="141818" cy="73973"/>
                </a:xfrm>
                <a:custGeom>
                  <a:avLst/>
                  <a:gdLst>
                    <a:gd name="T0" fmla="*/ 1022 w 1023"/>
                    <a:gd name="T1" fmla="*/ 313 h 544"/>
                    <a:gd name="T2" fmla="*/ 1022 w 1023"/>
                    <a:gd name="T3" fmla="*/ 313 h 544"/>
                    <a:gd name="T4" fmla="*/ 501 w 1023"/>
                    <a:gd name="T5" fmla="*/ 21 h 544"/>
                    <a:gd name="T6" fmla="*/ 0 w 1023"/>
                    <a:gd name="T7" fmla="*/ 229 h 544"/>
                    <a:gd name="T8" fmla="*/ 521 w 1023"/>
                    <a:gd name="T9" fmla="*/ 500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1"/>
                      </a:cubicBezTo>
                      <a:cubicBezTo>
                        <a:pt x="208" y="0"/>
                        <a:pt x="0" y="83"/>
                        <a:pt x="0" y="229"/>
                      </a:cubicBezTo>
                      <a:cubicBezTo>
                        <a:pt x="0" y="355"/>
                        <a:pt x="250" y="480"/>
                        <a:pt x="521" y="500"/>
                      </a:cubicBezTo>
                      <a:cubicBezTo>
                        <a:pt x="813" y="543"/>
                        <a:pt x="1022" y="459"/>
                        <a:pt x="1022" y="313"/>
                      </a:cubicBezTo>
                    </a:path>
                  </a:pathLst>
                </a:custGeom>
                <a:solidFill>
                  <a:schemeClr val="accent6">
                    <a:lumMod val="20000"/>
                    <a:lumOff val="80000"/>
                  </a:schemeClr>
                </a:solidFill>
                <a:ln>
                  <a:noFill/>
                </a:ln>
                <a:effectLs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438" name="Freeform 1183">
                  <a:extLst>
                    <a:ext uri="{FF2B5EF4-FFF2-40B4-BE49-F238E27FC236}">
                      <a16:creationId xmlns:a16="http://schemas.microsoft.com/office/drawing/2014/main" xmlns="" id="{4623AF56-DBFC-4920-B840-180585B2FBA6}"/>
                    </a:ext>
                  </a:extLst>
                </p:cNvPr>
                <p:cNvSpPr>
                  <a:spLocks noChangeArrowheads="1"/>
                </p:cNvSpPr>
                <p:nvPr/>
              </p:nvSpPr>
              <p:spPr bwMode="auto">
                <a:xfrm>
                  <a:off x="4273407" y="686466"/>
                  <a:ext cx="143040" cy="71528"/>
                </a:xfrm>
                <a:custGeom>
                  <a:avLst/>
                  <a:gdLst>
                    <a:gd name="T0" fmla="*/ 1044 w 1045"/>
                    <a:gd name="T1" fmla="*/ 313 h 522"/>
                    <a:gd name="T2" fmla="*/ 1044 w 1045"/>
                    <a:gd name="T3" fmla="*/ 313 h 522"/>
                    <a:gd name="T4" fmla="*/ 501 w 1045"/>
                    <a:gd name="T5" fmla="*/ 21 h 522"/>
                    <a:gd name="T6" fmla="*/ 21 w 1045"/>
                    <a:gd name="T7" fmla="*/ 208 h 522"/>
                    <a:gd name="T8" fmla="*/ 543 w 1045"/>
                    <a:gd name="T9" fmla="*/ 500 h 522"/>
                    <a:gd name="T10" fmla="*/ 1044 w 1045"/>
                    <a:gd name="T11" fmla="*/ 313 h 522"/>
                  </a:gdLst>
                  <a:ahLst/>
                  <a:cxnLst>
                    <a:cxn ang="0">
                      <a:pos x="T0" y="T1"/>
                    </a:cxn>
                    <a:cxn ang="0">
                      <a:pos x="T2" y="T3"/>
                    </a:cxn>
                    <a:cxn ang="0">
                      <a:pos x="T4" y="T5"/>
                    </a:cxn>
                    <a:cxn ang="0">
                      <a:pos x="T6" y="T7"/>
                    </a:cxn>
                    <a:cxn ang="0">
                      <a:pos x="T8" y="T9"/>
                    </a:cxn>
                    <a:cxn ang="0">
                      <a:pos x="T10" y="T11"/>
                    </a:cxn>
                  </a:cxnLst>
                  <a:rect l="0" t="0" r="r" b="b"/>
                  <a:pathLst>
                    <a:path w="1045" h="522">
                      <a:moveTo>
                        <a:pt x="1044" y="313"/>
                      </a:moveTo>
                      <a:lnTo>
                        <a:pt x="1044" y="313"/>
                      </a:lnTo>
                      <a:cubicBezTo>
                        <a:pt x="1022" y="187"/>
                        <a:pt x="793" y="41"/>
                        <a:pt x="501" y="21"/>
                      </a:cubicBezTo>
                      <a:cubicBezTo>
                        <a:pt x="230" y="0"/>
                        <a:pt x="0" y="83"/>
                        <a:pt x="21" y="208"/>
                      </a:cubicBezTo>
                      <a:cubicBezTo>
                        <a:pt x="21" y="354"/>
                        <a:pt x="271" y="480"/>
                        <a:pt x="543" y="500"/>
                      </a:cubicBezTo>
                      <a:cubicBezTo>
                        <a:pt x="814" y="521"/>
                        <a:pt x="1044" y="438"/>
                        <a:pt x="1044" y="313"/>
                      </a:cubicBezTo>
                    </a:path>
                  </a:pathLst>
                </a:custGeom>
                <a:solidFill>
                  <a:schemeClr val="accent6">
                    <a:lumMod val="20000"/>
                    <a:lumOff val="80000"/>
                  </a:schemeClr>
                </a:solidFill>
                <a:ln>
                  <a:noFill/>
                </a:ln>
                <a:effectLs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440" name="Freeform 1185">
                  <a:extLst>
                    <a:ext uri="{FF2B5EF4-FFF2-40B4-BE49-F238E27FC236}">
                      <a16:creationId xmlns:a16="http://schemas.microsoft.com/office/drawing/2014/main" xmlns="" id="{CABAE9E5-B0ED-4A12-BEBF-D99111650222}"/>
                    </a:ext>
                  </a:extLst>
                </p:cNvPr>
                <p:cNvSpPr>
                  <a:spLocks noChangeArrowheads="1"/>
                </p:cNvSpPr>
                <p:nvPr/>
              </p:nvSpPr>
              <p:spPr bwMode="auto">
                <a:xfrm>
                  <a:off x="4252624" y="502451"/>
                  <a:ext cx="144263" cy="71528"/>
                </a:xfrm>
                <a:custGeom>
                  <a:avLst/>
                  <a:gdLst>
                    <a:gd name="T0" fmla="*/ 1023 w 1044"/>
                    <a:gd name="T1" fmla="*/ 313 h 522"/>
                    <a:gd name="T2" fmla="*/ 1023 w 1044"/>
                    <a:gd name="T3" fmla="*/ 313 h 522"/>
                    <a:gd name="T4" fmla="*/ 501 w 1044"/>
                    <a:gd name="T5" fmla="*/ 21 h 522"/>
                    <a:gd name="T6" fmla="*/ 0 w 1044"/>
                    <a:gd name="T7" fmla="*/ 208 h 522"/>
                    <a:gd name="T8" fmla="*/ 543 w 1044"/>
                    <a:gd name="T9" fmla="*/ 500 h 522"/>
                    <a:gd name="T10" fmla="*/ 1023 w 1044"/>
                    <a:gd name="T11" fmla="*/ 313 h 522"/>
                  </a:gdLst>
                  <a:ahLst/>
                  <a:cxnLst>
                    <a:cxn ang="0">
                      <a:pos x="T0" y="T1"/>
                    </a:cxn>
                    <a:cxn ang="0">
                      <a:pos x="T2" y="T3"/>
                    </a:cxn>
                    <a:cxn ang="0">
                      <a:pos x="T4" y="T5"/>
                    </a:cxn>
                    <a:cxn ang="0">
                      <a:pos x="T6" y="T7"/>
                    </a:cxn>
                    <a:cxn ang="0">
                      <a:pos x="T8" y="T9"/>
                    </a:cxn>
                    <a:cxn ang="0">
                      <a:pos x="T10" y="T11"/>
                    </a:cxn>
                  </a:cxnLst>
                  <a:rect l="0" t="0" r="r" b="b"/>
                  <a:pathLst>
                    <a:path w="1044" h="522">
                      <a:moveTo>
                        <a:pt x="1023" y="313"/>
                      </a:moveTo>
                      <a:lnTo>
                        <a:pt x="1023" y="313"/>
                      </a:lnTo>
                      <a:cubicBezTo>
                        <a:pt x="1023" y="167"/>
                        <a:pt x="772" y="41"/>
                        <a:pt x="501" y="21"/>
                      </a:cubicBezTo>
                      <a:cubicBezTo>
                        <a:pt x="230" y="0"/>
                        <a:pt x="0" y="83"/>
                        <a:pt x="0" y="208"/>
                      </a:cubicBezTo>
                      <a:cubicBezTo>
                        <a:pt x="21" y="354"/>
                        <a:pt x="250" y="480"/>
                        <a:pt x="543" y="500"/>
                      </a:cubicBezTo>
                      <a:cubicBezTo>
                        <a:pt x="814" y="521"/>
                        <a:pt x="1043" y="438"/>
                        <a:pt x="1023" y="313"/>
                      </a:cubicBezTo>
                    </a:path>
                  </a:pathLst>
                </a:custGeom>
                <a:solidFill>
                  <a:schemeClr val="accent6">
                    <a:lumMod val="20000"/>
                    <a:lumOff val="80000"/>
                  </a:schemeClr>
                </a:solidFill>
                <a:ln>
                  <a:noFill/>
                </a:ln>
                <a:effectLs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442" name="Freeform 1187">
                  <a:extLst>
                    <a:ext uri="{FF2B5EF4-FFF2-40B4-BE49-F238E27FC236}">
                      <a16:creationId xmlns:a16="http://schemas.microsoft.com/office/drawing/2014/main" xmlns="" id="{B3EB0B11-DE33-4B84-8D71-D81235A62C0C}"/>
                    </a:ext>
                  </a:extLst>
                </p:cNvPr>
                <p:cNvSpPr>
                  <a:spLocks noChangeArrowheads="1"/>
                </p:cNvSpPr>
                <p:nvPr/>
              </p:nvSpPr>
              <p:spPr bwMode="auto">
                <a:xfrm>
                  <a:off x="4469629" y="610048"/>
                  <a:ext cx="141818" cy="73973"/>
                </a:xfrm>
                <a:custGeom>
                  <a:avLst/>
                  <a:gdLst>
                    <a:gd name="T0" fmla="*/ 1022 w 1023"/>
                    <a:gd name="T1" fmla="*/ 314 h 544"/>
                    <a:gd name="T2" fmla="*/ 1022 w 1023"/>
                    <a:gd name="T3" fmla="*/ 314 h 544"/>
                    <a:gd name="T4" fmla="*/ 501 w 1023"/>
                    <a:gd name="T5" fmla="*/ 43 h 544"/>
                    <a:gd name="T6" fmla="*/ 0 w 1023"/>
                    <a:gd name="T7" fmla="*/ 230 h 544"/>
                    <a:gd name="T8" fmla="*/ 521 w 1023"/>
                    <a:gd name="T9" fmla="*/ 522 h 544"/>
                    <a:gd name="T10" fmla="*/ 1022 w 1023"/>
                    <a:gd name="T11" fmla="*/ 314 h 544"/>
                  </a:gdLst>
                  <a:ahLst/>
                  <a:cxnLst>
                    <a:cxn ang="0">
                      <a:pos x="T0" y="T1"/>
                    </a:cxn>
                    <a:cxn ang="0">
                      <a:pos x="T2" y="T3"/>
                    </a:cxn>
                    <a:cxn ang="0">
                      <a:pos x="T4" y="T5"/>
                    </a:cxn>
                    <a:cxn ang="0">
                      <a:pos x="T6" y="T7"/>
                    </a:cxn>
                    <a:cxn ang="0">
                      <a:pos x="T8" y="T9"/>
                    </a:cxn>
                    <a:cxn ang="0">
                      <a:pos x="T10" y="T11"/>
                    </a:cxn>
                  </a:cxnLst>
                  <a:rect l="0" t="0" r="r" b="b"/>
                  <a:pathLst>
                    <a:path w="1023" h="544">
                      <a:moveTo>
                        <a:pt x="1022" y="314"/>
                      </a:moveTo>
                      <a:lnTo>
                        <a:pt x="1022" y="314"/>
                      </a:lnTo>
                      <a:cubicBezTo>
                        <a:pt x="1022" y="188"/>
                        <a:pt x="772" y="63"/>
                        <a:pt x="501" y="43"/>
                      </a:cubicBezTo>
                      <a:cubicBezTo>
                        <a:pt x="209" y="0"/>
                        <a:pt x="0" y="84"/>
                        <a:pt x="0" y="230"/>
                      </a:cubicBezTo>
                      <a:cubicBezTo>
                        <a:pt x="21" y="355"/>
                        <a:pt x="250" y="480"/>
                        <a:pt x="521" y="522"/>
                      </a:cubicBezTo>
                      <a:cubicBezTo>
                        <a:pt x="814" y="543"/>
                        <a:pt x="1022" y="460"/>
                        <a:pt x="1022" y="314"/>
                      </a:cubicBezTo>
                    </a:path>
                  </a:pathLst>
                </a:custGeom>
                <a:solidFill>
                  <a:schemeClr val="accent6">
                    <a:lumMod val="20000"/>
                    <a:lumOff val="80000"/>
                  </a:schemeClr>
                </a:solidFill>
                <a:ln>
                  <a:noFill/>
                </a:ln>
                <a:effectLs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444" name="Freeform 1189">
                  <a:extLst>
                    <a:ext uri="{FF2B5EF4-FFF2-40B4-BE49-F238E27FC236}">
                      <a16:creationId xmlns:a16="http://schemas.microsoft.com/office/drawing/2014/main" xmlns="" id="{E3A4ED6C-7727-4D2D-B75B-AF9675B1E7A4}"/>
                    </a:ext>
                  </a:extLst>
                </p:cNvPr>
                <p:cNvSpPr>
                  <a:spLocks noChangeArrowheads="1"/>
                </p:cNvSpPr>
                <p:nvPr/>
              </p:nvSpPr>
              <p:spPr bwMode="auto">
                <a:xfrm>
                  <a:off x="4440899" y="427255"/>
                  <a:ext cx="140595" cy="73973"/>
                </a:xfrm>
                <a:custGeom>
                  <a:avLst/>
                  <a:gdLst>
                    <a:gd name="T0" fmla="*/ 1022 w 1023"/>
                    <a:gd name="T1" fmla="*/ 313 h 544"/>
                    <a:gd name="T2" fmla="*/ 1022 w 1023"/>
                    <a:gd name="T3" fmla="*/ 313 h 544"/>
                    <a:gd name="T4" fmla="*/ 500 w 1023"/>
                    <a:gd name="T5" fmla="*/ 21 h 544"/>
                    <a:gd name="T6" fmla="*/ 0 w 1023"/>
                    <a:gd name="T7" fmla="*/ 209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22" y="188"/>
                        <a:pt x="771" y="63"/>
                        <a:pt x="500" y="21"/>
                      </a:cubicBezTo>
                      <a:cubicBezTo>
                        <a:pt x="208" y="0"/>
                        <a:pt x="0" y="84"/>
                        <a:pt x="0" y="209"/>
                      </a:cubicBezTo>
                      <a:cubicBezTo>
                        <a:pt x="20" y="355"/>
                        <a:pt x="250" y="480"/>
                        <a:pt x="521" y="501"/>
                      </a:cubicBezTo>
                      <a:cubicBezTo>
                        <a:pt x="813" y="543"/>
                        <a:pt x="1022" y="439"/>
                        <a:pt x="1022" y="313"/>
                      </a:cubicBezTo>
                    </a:path>
                  </a:pathLst>
                </a:custGeom>
                <a:solidFill>
                  <a:schemeClr val="accent6">
                    <a:lumMod val="20000"/>
                    <a:lumOff val="80000"/>
                  </a:schemeClr>
                </a:solidFill>
                <a:ln>
                  <a:noFill/>
                </a:ln>
                <a:effectLs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446" name="Freeform 1191">
                  <a:extLst>
                    <a:ext uri="{FF2B5EF4-FFF2-40B4-BE49-F238E27FC236}">
                      <a16:creationId xmlns:a16="http://schemas.microsoft.com/office/drawing/2014/main" xmlns="" id="{27E53C96-028C-412F-9003-28141A872C27}"/>
                    </a:ext>
                  </a:extLst>
                </p:cNvPr>
                <p:cNvSpPr>
                  <a:spLocks noChangeArrowheads="1"/>
                </p:cNvSpPr>
                <p:nvPr/>
              </p:nvSpPr>
              <p:spPr bwMode="auto">
                <a:xfrm>
                  <a:off x="4657293" y="537298"/>
                  <a:ext cx="141818" cy="71528"/>
                </a:xfrm>
                <a:custGeom>
                  <a:avLst/>
                  <a:gdLst>
                    <a:gd name="T0" fmla="*/ 1022 w 1023"/>
                    <a:gd name="T1" fmla="*/ 313 h 522"/>
                    <a:gd name="T2" fmla="*/ 1022 w 1023"/>
                    <a:gd name="T3" fmla="*/ 313 h 522"/>
                    <a:gd name="T4" fmla="*/ 500 w 1023"/>
                    <a:gd name="T5" fmla="*/ 21 h 522"/>
                    <a:gd name="T6" fmla="*/ 0 w 1023"/>
                    <a:gd name="T7" fmla="*/ 208 h 522"/>
                    <a:gd name="T8" fmla="*/ 522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67"/>
                        <a:pt x="772" y="42"/>
                        <a:pt x="500" y="21"/>
                      </a:cubicBezTo>
                      <a:cubicBezTo>
                        <a:pt x="209" y="0"/>
                        <a:pt x="0" y="84"/>
                        <a:pt x="0" y="208"/>
                      </a:cubicBezTo>
                      <a:cubicBezTo>
                        <a:pt x="21" y="355"/>
                        <a:pt x="250" y="480"/>
                        <a:pt x="522" y="501"/>
                      </a:cubicBezTo>
                      <a:cubicBezTo>
                        <a:pt x="813" y="521"/>
                        <a:pt x="1022" y="438"/>
                        <a:pt x="1022" y="313"/>
                      </a:cubicBezTo>
                    </a:path>
                  </a:pathLst>
                </a:custGeom>
                <a:solidFill>
                  <a:schemeClr val="accent6">
                    <a:lumMod val="20000"/>
                    <a:lumOff val="80000"/>
                  </a:schemeClr>
                </a:solidFill>
                <a:ln>
                  <a:noFill/>
                </a:ln>
                <a:effectLs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grpSp>
          <p:grpSp>
            <p:nvGrpSpPr>
              <p:cNvPr id="11" name="Group 10">
                <a:extLst>
                  <a:ext uri="{FF2B5EF4-FFF2-40B4-BE49-F238E27FC236}">
                    <a16:creationId xmlns:a16="http://schemas.microsoft.com/office/drawing/2014/main" xmlns="" id="{44C1474A-D6D2-4707-BE8B-6F05869D4973}"/>
                  </a:ext>
                </a:extLst>
              </p:cNvPr>
              <p:cNvGrpSpPr/>
              <p:nvPr/>
            </p:nvGrpSpPr>
            <p:grpSpPr>
              <a:xfrm>
                <a:off x="3871184" y="455989"/>
                <a:ext cx="930372" cy="421829"/>
                <a:chOff x="3871184" y="455989"/>
                <a:chExt cx="930372" cy="421829"/>
              </a:xfrm>
            </p:grpSpPr>
            <p:sp>
              <p:nvSpPr>
                <p:cNvPr id="433" name="Freeform 1178">
                  <a:extLst>
                    <a:ext uri="{FF2B5EF4-FFF2-40B4-BE49-F238E27FC236}">
                      <a16:creationId xmlns:a16="http://schemas.microsoft.com/office/drawing/2014/main" xmlns="" id="{717727C0-4C5D-4447-B601-BD45907148B7}"/>
                    </a:ext>
                  </a:extLst>
                </p:cNvPr>
                <p:cNvSpPr>
                  <a:spLocks noChangeArrowheads="1"/>
                </p:cNvSpPr>
                <p:nvPr/>
              </p:nvSpPr>
              <p:spPr bwMode="auto">
                <a:xfrm>
                  <a:off x="3871184" y="685244"/>
                  <a:ext cx="140595" cy="82532"/>
                </a:xfrm>
                <a:custGeom>
                  <a:avLst/>
                  <a:gdLst>
                    <a:gd name="T0" fmla="*/ 0 w 1024"/>
                    <a:gd name="T1" fmla="*/ 0 h 606"/>
                    <a:gd name="T2" fmla="*/ 0 w 1024"/>
                    <a:gd name="T3" fmla="*/ 0 h 606"/>
                    <a:gd name="T4" fmla="*/ 522 w 1024"/>
                    <a:gd name="T5" fmla="*/ 292 h 606"/>
                    <a:gd name="T6" fmla="*/ 1002 w 1024"/>
                    <a:gd name="T7" fmla="*/ 104 h 606"/>
                    <a:gd name="T8" fmla="*/ 1023 w 1024"/>
                    <a:gd name="T9" fmla="*/ 396 h 606"/>
                    <a:gd name="T10" fmla="*/ 522 w 1024"/>
                    <a:gd name="T11" fmla="*/ 584 h 606"/>
                    <a:gd name="T12" fmla="*/ 0 w 1024"/>
                    <a:gd name="T13" fmla="*/ 292 h 606"/>
                    <a:gd name="T14" fmla="*/ 0 w 102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4" h="606">
                      <a:moveTo>
                        <a:pt x="0" y="0"/>
                      </a:moveTo>
                      <a:lnTo>
                        <a:pt x="0" y="0"/>
                      </a:lnTo>
                      <a:cubicBezTo>
                        <a:pt x="0" y="125"/>
                        <a:pt x="230" y="250"/>
                        <a:pt x="522" y="292"/>
                      </a:cubicBezTo>
                      <a:cubicBezTo>
                        <a:pt x="793" y="313"/>
                        <a:pt x="1023" y="229"/>
                        <a:pt x="1002" y="104"/>
                      </a:cubicBezTo>
                      <a:cubicBezTo>
                        <a:pt x="1023" y="396"/>
                        <a:pt x="1023" y="396"/>
                        <a:pt x="1023" y="396"/>
                      </a:cubicBezTo>
                      <a:cubicBezTo>
                        <a:pt x="1023" y="521"/>
                        <a:pt x="814" y="605"/>
                        <a:pt x="522" y="584"/>
                      </a:cubicBezTo>
                      <a:cubicBezTo>
                        <a:pt x="251" y="563"/>
                        <a:pt x="22" y="417"/>
                        <a:pt x="0" y="292"/>
                      </a:cubicBezTo>
                      <a:lnTo>
                        <a:pt x="0" y="0"/>
                      </a:lnTo>
                    </a:path>
                  </a:pathLst>
                </a:custGeom>
                <a:solidFill>
                  <a:schemeClr val="accent6">
                    <a:lumMod val="75000"/>
                  </a:schemeClr>
                </a:solidFill>
                <a:ln>
                  <a:noFill/>
                </a:ln>
                <a:effectLst/>
                <a:extLst/>
              </p:spPr>
              <p:txBody>
                <a:bodyPr wrap="none" lIns="0" tIns="0" rIns="0" bIns="0" anchor="ctr">
                  <a:normAutofit fontScale="47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435" name="Freeform 1180">
                  <a:extLst>
                    <a:ext uri="{FF2B5EF4-FFF2-40B4-BE49-F238E27FC236}">
                      <a16:creationId xmlns:a16="http://schemas.microsoft.com/office/drawing/2014/main" xmlns="" id="{1DCEE0FA-6C00-4115-A388-2FC0A181AEC6}"/>
                    </a:ext>
                  </a:extLst>
                </p:cNvPr>
                <p:cNvSpPr>
                  <a:spLocks noChangeArrowheads="1"/>
                </p:cNvSpPr>
                <p:nvPr/>
              </p:nvSpPr>
              <p:spPr bwMode="auto">
                <a:xfrm>
                  <a:off x="4086966" y="795286"/>
                  <a:ext cx="141818" cy="82532"/>
                </a:xfrm>
                <a:custGeom>
                  <a:avLst/>
                  <a:gdLst>
                    <a:gd name="T0" fmla="*/ 0 w 1023"/>
                    <a:gd name="T1" fmla="*/ 0 h 605"/>
                    <a:gd name="T2" fmla="*/ 0 w 1023"/>
                    <a:gd name="T3" fmla="*/ 0 h 605"/>
                    <a:gd name="T4" fmla="*/ 521 w 1023"/>
                    <a:gd name="T5" fmla="*/ 292 h 605"/>
                    <a:gd name="T6" fmla="*/ 1001 w 1023"/>
                    <a:gd name="T7" fmla="*/ 83 h 605"/>
                    <a:gd name="T8" fmla="*/ 1022 w 1023"/>
                    <a:gd name="T9" fmla="*/ 375 h 605"/>
                    <a:gd name="T10" fmla="*/ 521 w 1023"/>
                    <a:gd name="T11" fmla="*/ 584 h 605"/>
                    <a:gd name="T12" fmla="*/ 0 w 1023"/>
                    <a:gd name="T13" fmla="*/ 292 h 605"/>
                    <a:gd name="T14" fmla="*/ 0 w 1023"/>
                    <a:gd name="T15" fmla="*/ 0 h 6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3" h="605">
                      <a:moveTo>
                        <a:pt x="0" y="0"/>
                      </a:moveTo>
                      <a:lnTo>
                        <a:pt x="0" y="0"/>
                      </a:lnTo>
                      <a:cubicBezTo>
                        <a:pt x="0" y="125"/>
                        <a:pt x="230" y="250"/>
                        <a:pt x="521" y="292"/>
                      </a:cubicBezTo>
                      <a:cubicBezTo>
                        <a:pt x="793" y="313"/>
                        <a:pt x="1022" y="229"/>
                        <a:pt x="1001" y="83"/>
                      </a:cubicBezTo>
                      <a:cubicBezTo>
                        <a:pt x="1022" y="375"/>
                        <a:pt x="1022" y="375"/>
                        <a:pt x="1022" y="375"/>
                      </a:cubicBezTo>
                      <a:cubicBezTo>
                        <a:pt x="1022" y="521"/>
                        <a:pt x="814" y="604"/>
                        <a:pt x="521" y="584"/>
                      </a:cubicBezTo>
                      <a:cubicBezTo>
                        <a:pt x="250" y="542"/>
                        <a:pt x="21" y="417"/>
                        <a:pt x="0" y="292"/>
                      </a:cubicBezTo>
                      <a:lnTo>
                        <a:pt x="0" y="0"/>
                      </a:lnTo>
                    </a:path>
                  </a:pathLst>
                </a:custGeom>
                <a:solidFill>
                  <a:schemeClr val="accent6">
                    <a:lumMod val="75000"/>
                  </a:schemeClr>
                </a:solidFill>
                <a:ln>
                  <a:noFill/>
                </a:ln>
                <a:effectLst/>
                <a:extLst/>
              </p:spPr>
              <p:txBody>
                <a:bodyPr wrap="none" lIns="0" tIns="0" rIns="0" bIns="0" anchor="ctr">
                  <a:normAutofit fontScale="47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437" name="Freeform 1182">
                  <a:extLst>
                    <a:ext uri="{FF2B5EF4-FFF2-40B4-BE49-F238E27FC236}">
                      <a16:creationId xmlns:a16="http://schemas.microsoft.com/office/drawing/2014/main" xmlns="" id="{FA7CCFAF-BDF9-40E4-9C97-09C86789D490}"/>
                    </a:ext>
                  </a:extLst>
                </p:cNvPr>
                <p:cNvSpPr>
                  <a:spLocks noChangeArrowheads="1"/>
                </p:cNvSpPr>
                <p:nvPr/>
              </p:nvSpPr>
              <p:spPr bwMode="auto">
                <a:xfrm>
                  <a:off x="4058847" y="610048"/>
                  <a:ext cx="144263" cy="82532"/>
                </a:xfrm>
                <a:custGeom>
                  <a:avLst/>
                  <a:gdLst>
                    <a:gd name="T0" fmla="*/ 0 w 1044"/>
                    <a:gd name="T1" fmla="*/ 0 h 606"/>
                    <a:gd name="T2" fmla="*/ 0 w 1044"/>
                    <a:gd name="T3" fmla="*/ 0 h 606"/>
                    <a:gd name="T4" fmla="*/ 521 w 1044"/>
                    <a:gd name="T5" fmla="*/ 271 h 606"/>
                    <a:gd name="T6" fmla="*/ 1022 w 1044"/>
                    <a:gd name="T7" fmla="*/ 84 h 606"/>
                    <a:gd name="T8" fmla="*/ 1022 w 1044"/>
                    <a:gd name="T9" fmla="*/ 376 h 606"/>
                    <a:gd name="T10" fmla="*/ 542 w 1044"/>
                    <a:gd name="T11" fmla="*/ 564 h 606"/>
                    <a:gd name="T12" fmla="*/ 21 w 1044"/>
                    <a:gd name="T13" fmla="*/ 293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0" y="126"/>
                        <a:pt x="250" y="251"/>
                        <a:pt x="521" y="271"/>
                      </a:cubicBezTo>
                      <a:cubicBezTo>
                        <a:pt x="813" y="314"/>
                        <a:pt x="1022" y="230"/>
                        <a:pt x="1022" y="84"/>
                      </a:cubicBezTo>
                      <a:cubicBezTo>
                        <a:pt x="1022" y="376"/>
                        <a:pt x="1022" y="376"/>
                        <a:pt x="1022" y="376"/>
                      </a:cubicBezTo>
                      <a:cubicBezTo>
                        <a:pt x="1043" y="522"/>
                        <a:pt x="813" y="605"/>
                        <a:pt x="542" y="564"/>
                      </a:cubicBezTo>
                      <a:cubicBezTo>
                        <a:pt x="250" y="543"/>
                        <a:pt x="21" y="418"/>
                        <a:pt x="21" y="293"/>
                      </a:cubicBezTo>
                      <a:lnTo>
                        <a:pt x="0" y="0"/>
                      </a:lnTo>
                    </a:path>
                  </a:pathLst>
                </a:custGeom>
                <a:solidFill>
                  <a:schemeClr val="accent6">
                    <a:lumMod val="75000"/>
                  </a:schemeClr>
                </a:solidFill>
                <a:ln>
                  <a:noFill/>
                </a:ln>
                <a:effectLst/>
                <a:extLst/>
              </p:spPr>
              <p:txBody>
                <a:bodyPr wrap="none" lIns="0" tIns="0" rIns="0" bIns="0" anchor="ctr">
                  <a:normAutofit fontScale="47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439" name="Freeform 1184">
                  <a:extLst>
                    <a:ext uri="{FF2B5EF4-FFF2-40B4-BE49-F238E27FC236}">
                      <a16:creationId xmlns:a16="http://schemas.microsoft.com/office/drawing/2014/main" xmlns="" id="{563C223B-6BC7-4E4C-9AC9-9A3DB3172B78}"/>
                    </a:ext>
                  </a:extLst>
                </p:cNvPr>
                <p:cNvSpPr>
                  <a:spLocks noChangeArrowheads="1"/>
                </p:cNvSpPr>
                <p:nvPr/>
              </p:nvSpPr>
              <p:spPr bwMode="auto">
                <a:xfrm>
                  <a:off x="4275853" y="715811"/>
                  <a:ext cx="144263" cy="83755"/>
                </a:xfrm>
                <a:custGeom>
                  <a:avLst/>
                  <a:gdLst>
                    <a:gd name="T0" fmla="*/ 0 w 1044"/>
                    <a:gd name="T1" fmla="*/ 0 h 607"/>
                    <a:gd name="T2" fmla="*/ 0 w 1044"/>
                    <a:gd name="T3" fmla="*/ 0 h 607"/>
                    <a:gd name="T4" fmla="*/ 522 w 1044"/>
                    <a:gd name="T5" fmla="*/ 292 h 607"/>
                    <a:gd name="T6" fmla="*/ 1023 w 1044"/>
                    <a:gd name="T7" fmla="*/ 105 h 607"/>
                    <a:gd name="T8" fmla="*/ 1023 w 1044"/>
                    <a:gd name="T9" fmla="*/ 397 h 607"/>
                    <a:gd name="T10" fmla="*/ 543 w 1044"/>
                    <a:gd name="T11" fmla="*/ 584 h 607"/>
                    <a:gd name="T12" fmla="*/ 0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6"/>
                        <a:pt x="250" y="272"/>
                        <a:pt x="522" y="292"/>
                      </a:cubicBezTo>
                      <a:cubicBezTo>
                        <a:pt x="793" y="313"/>
                        <a:pt x="1023" y="230"/>
                        <a:pt x="1023" y="105"/>
                      </a:cubicBezTo>
                      <a:cubicBezTo>
                        <a:pt x="1023" y="397"/>
                        <a:pt x="1023" y="397"/>
                        <a:pt x="1023" y="397"/>
                      </a:cubicBezTo>
                      <a:cubicBezTo>
                        <a:pt x="1043" y="522"/>
                        <a:pt x="814" y="606"/>
                        <a:pt x="543" y="584"/>
                      </a:cubicBezTo>
                      <a:cubicBezTo>
                        <a:pt x="250" y="564"/>
                        <a:pt x="21" y="439"/>
                        <a:pt x="0" y="292"/>
                      </a:cubicBezTo>
                      <a:lnTo>
                        <a:pt x="0" y="0"/>
                      </a:lnTo>
                    </a:path>
                  </a:pathLst>
                </a:custGeom>
                <a:solidFill>
                  <a:schemeClr val="accent6">
                    <a:lumMod val="75000"/>
                  </a:schemeClr>
                </a:solidFill>
                <a:ln>
                  <a:noFill/>
                </a:ln>
                <a:effectLst/>
                <a:extLst/>
              </p:spPr>
              <p:txBody>
                <a:bodyPr wrap="none" lIns="0" tIns="0" rIns="0" bIns="0" anchor="ctr">
                  <a:normAutofit fontScale="47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441" name="Freeform 1186">
                  <a:extLst>
                    <a:ext uri="{FF2B5EF4-FFF2-40B4-BE49-F238E27FC236}">
                      <a16:creationId xmlns:a16="http://schemas.microsoft.com/office/drawing/2014/main" xmlns="" id="{3E722F7D-A944-44F7-A9E8-CCDD8FF051EF}"/>
                    </a:ext>
                  </a:extLst>
                </p:cNvPr>
                <p:cNvSpPr>
                  <a:spLocks noChangeArrowheads="1"/>
                </p:cNvSpPr>
                <p:nvPr/>
              </p:nvSpPr>
              <p:spPr bwMode="auto">
                <a:xfrm>
                  <a:off x="4252624" y="531184"/>
                  <a:ext cx="144263" cy="83755"/>
                </a:xfrm>
                <a:custGeom>
                  <a:avLst/>
                  <a:gdLst>
                    <a:gd name="T0" fmla="*/ 0 w 1044"/>
                    <a:gd name="T1" fmla="*/ 0 h 607"/>
                    <a:gd name="T2" fmla="*/ 0 w 1044"/>
                    <a:gd name="T3" fmla="*/ 0 h 607"/>
                    <a:gd name="T4" fmla="*/ 543 w 1044"/>
                    <a:gd name="T5" fmla="*/ 292 h 607"/>
                    <a:gd name="T6" fmla="*/ 1023 w 1044"/>
                    <a:gd name="T7" fmla="*/ 105 h 607"/>
                    <a:gd name="T8" fmla="*/ 1043 w 1044"/>
                    <a:gd name="T9" fmla="*/ 397 h 607"/>
                    <a:gd name="T10" fmla="*/ 543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0" y="272"/>
                        <a:pt x="543" y="292"/>
                      </a:cubicBezTo>
                      <a:cubicBezTo>
                        <a:pt x="814" y="313"/>
                        <a:pt x="1043" y="230"/>
                        <a:pt x="1023" y="105"/>
                      </a:cubicBezTo>
                      <a:cubicBezTo>
                        <a:pt x="1043" y="397"/>
                        <a:pt x="1043" y="397"/>
                        <a:pt x="1043" y="397"/>
                      </a:cubicBezTo>
                      <a:cubicBezTo>
                        <a:pt x="1043" y="522"/>
                        <a:pt x="835" y="606"/>
                        <a:pt x="543" y="584"/>
                      </a:cubicBezTo>
                      <a:cubicBezTo>
                        <a:pt x="272" y="563"/>
                        <a:pt x="21" y="439"/>
                        <a:pt x="21" y="292"/>
                      </a:cubicBezTo>
                      <a:lnTo>
                        <a:pt x="0" y="0"/>
                      </a:lnTo>
                    </a:path>
                  </a:pathLst>
                </a:custGeom>
                <a:solidFill>
                  <a:schemeClr val="accent6">
                    <a:lumMod val="75000"/>
                  </a:schemeClr>
                </a:solidFill>
                <a:ln>
                  <a:noFill/>
                </a:ln>
                <a:effectLst/>
                <a:extLst/>
              </p:spPr>
              <p:txBody>
                <a:bodyPr wrap="none" lIns="0" tIns="0" rIns="0" bIns="0" anchor="ctr">
                  <a:normAutofit fontScale="47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443" name="Freeform 1188">
                  <a:extLst>
                    <a:ext uri="{FF2B5EF4-FFF2-40B4-BE49-F238E27FC236}">
                      <a16:creationId xmlns:a16="http://schemas.microsoft.com/office/drawing/2014/main" xmlns="" id="{837A0B2E-FCF3-486E-8257-6819E7D17EFB}"/>
                    </a:ext>
                  </a:extLst>
                </p:cNvPr>
                <p:cNvSpPr>
                  <a:spLocks noChangeArrowheads="1"/>
                </p:cNvSpPr>
                <p:nvPr/>
              </p:nvSpPr>
              <p:spPr bwMode="auto">
                <a:xfrm>
                  <a:off x="4469629" y="640615"/>
                  <a:ext cx="144263" cy="83755"/>
                </a:xfrm>
                <a:custGeom>
                  <a:avLst/>
                  <a:gdLst>
                    <a:gd name="T0" fmla="*/ 0 w 1044"/>
                    <a:gd name="T1" fmla="*/ 0 h 606"/>
                    <a:gd name="T2" fmla="*/ 0 w 1044"/>
                    <a:gd name="T3" fmla="*/ 0 h 606"/>
                    <a:gd name="T4" fmla="*/ 521 w 1044"/>
                    <a:gd name="T5" fmla="*/ 292 h 606"/>
                    <a:gd name="T6" fmla="*/ 1022 w 1044"/>
                    <a:gd name="T7" fmla="*/ 84 h 606"/>
                    <a:gd name="T8" fmla="*/ 1043 w 1044"/>
                    <a:gd name="T9" fmla="*/ 375 h 606"/>
                    <a:gd name="T10" fmla="*/ 543 w 1044"/>
                    <a:gd name="T11" fmla="*/ 584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92"/>
                      </a:cubicBezTo>
                      <a:cubicBezTo>
                        <a:pt x="814" y="313"/>
                        <a:pt x="1022" y="230"/>
                        <a:pt x="1022" y="84"/>
                      </a:cubicBezTo>
                      <a:cubicBezTo>
                        <a:pt x="1043" y="375"/>
                        <a:pt x="1043" y="375"/>
                        <a:pt x="1043" y="375"/>
                      </a:cubicBezTo>
                      <a:cubicBezTo>
                        <a:pt x="1043" y="521"/>
                        <a:pt x="814" y="605"/>
                        <a:pt x="543" y="584"/>
                      </a:cubicBezTo>
                      <a:cubicBezTo>
                        <a:pt x="271" y="542"/>
                        <a:pt x="21" y="417"/>
                        <a:pt x="21" y="292"/>
                      </a:cubicBezTo>
                      <a:lnTo>
                        <a:pt x="0" y="0"/>
                      </a:lnTo>
                    </a:path>
                  </a:pathLst>
                </a:custGeom>
                <a:solidFill>
                  <a:schemeClr val="accent6">
                    <a:lumMod val="75000"/>
                  </a:schemeClr>
                </a:solidFill>
                <a:ln>
                  <a:noFill/>
                </a:ln>
                <a:effectLst/>
                <a:extLst/>
              </p:spPr>
              <p:txBody>
                <a:bodyPr wrap="none" lIns="0" tIns="0" rIns="0" bIns="0" anchor="ctr">
                  <a:normAutofit fontScale="47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445" name="Freeform 1190">
                  <a:extLst>
                    <a:ext uri="{FF2B5EF4-FFF2-40B4-BE49-F238E27FC236}">
                      <a16:creationId xmlns:a16="http://schemas.microsoft.com/office/drawing/2014/main" xmlns="" id="{07AE86D6-E25A-4D35-8FE9-0BB092647C0F}"/>
                    </a:ext>
                  </a:extLst>
                </p:cNvPr>
                <p:cNvSpPr>
                  <a:spLocks noChangeArrowheads="1"/>
                </p:cNvSpPr>
                <p:nvPr/>
              </p:nvSpPr>
              <p:spPr bwMode="auto">
                <a:xfrm>
                  <a:off x="4440899" y="455989"/>
                  <a:ext cx="144263" cy="86200"/>
                </a:xfrm>
                <a:custGeom>
                  <a:avLst/>
                  <a:gdLst>
                    <a:gd name="T0" fmla="*/ 0 w 1043"/>
                    <a:gd name="T1" fmla="*/ 0 h 627"/>
                    <a:gd name="T2" fmla="*/ 0 w 1043"/>
                    <a:gd name="T3" fmla="*/ 0 h 627"/>
                    <a:gd name="T4" fmla="*/ 521 w 1043"/>
                    <a:gd name="T5" fmla="*/ 292 h 627"/>
                    <a:gd name="T6" fmla="*/ 1022 w 1043"/>
                    <a:gd name="T7" fmla="*/ 104 h 627"/>
                    <a:gd name="T8" fmla="*/ 1042 w 1043"/>
                    <a:gd name="T9" fmla="*/ 397 h 627"/>
                    <a:gd name="T10" fmla="*/ 542 w 1043"/>
                    <a:gd name="T11" fmla="*/ 584 h 627"/>
                    <a:gd name="T12" fmla="*/ 20 w 1043"/>
                    <a:gd name="T13" fmla="*/ 292 h 627"/>
                    <a:gd name="T14" fmla="*/ 0 w 1043"/>
                    <a:gd name="T15" fmla="*/ 0 h 6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3" h="627">
                      <a:moveTo>
                        <a:pt x="0" y="0"/>
                      </a:moveTo>
                      <a:lnTo>
                        <a:pt x="0" y="0"/>
                      </a:lnTo>
                      <a:cubicBezTo>
                        <a:pt x="20" y="146"/>
                        <a:pt x="250" y="271"/>
                        <a:pt x="521" y="292"/>
                      </a:cubicBezTo>
                      <a:cubicBezTo>
                        <a:pt x="813" y="334"/>
                        <a:pt x="1022" y="230"/>
                        <a:pt x="1022" y="104"/>
                      </a:cubicBezTo>
                      <a:cubicBezTo>
                        <a:pt x="1042" y="397"/>
                        <a:pt x="1042" y="397"/>
                        <a:pt x="1042" y="397"/>
                      </a:cubicBezTo>
                      <a:cubicBezTo>
                        <a:pt x="1042" y="521"/>
                        <a:pt x="813" y="626"/>
                        <a:pt x="542" y="584"/>
                      </a:cubicBezTo>
                      <a:cubicBezTo>
                        <a:pt x="271" y="563"/>
                        <a:pt x="20" y="438"/>
                        <a:pt x="20" y="292"/>
                      </a:cubicBezTo>
                      <a:lnTo>
                        <a:pt x="0" y="0"/>
                      </a:lnTo>
                    </a:path>
                  </a:pathLst>
                </a:custGeom>
                <a:solidFill>
                  <a:schemeClr val="accent6">
                    <a:lumMod val="75000"/>
                  </a:schemeClr>
                </a:solidFill>
                <a:ln>
                  <a:noFill/>
                </a:ln>
                <a:effectLst/>
                <a:extLst/>
              </p:spPr>
              <p:txBody>
                <a:bodyPr wrap="none" lIns="0" tIns="0" rIns="0" bIns="0" anchor="ctr">
                  <a:normAutofit fontScale="47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447" name="Freeform 1192">
                  <a:extLst>
                    <a:ext uri="{FF2B5EF4-FFF2-40B4-BE49-F238E27FC236}">
                      <a16:creationId xmlns:a16="http://schemas.microsoft.com/office/drawing/2014/main" xmlns="" id="{A28B3B60-257C-466D-BBA6-59ADD84F26B7}"/>
                    </a:ext>
                  </a:extLst>
                </p:cNvPr>
                <p:cNvSpPr>
                  <a:spLocks noChangeArrowheads="1"/>
                </p:cNvSpPr>
                <p:nvPr/>
              </p:nvSpPr>
              <p:spPr bwMode="auto">
                <a:xfrm>
                  <a:off x="4657293" y="565420"/>
                  <a:ext cx="144263" cy="83755"/>
                </a:xfrm>
                <a:custGeom>
                  <a:avLst/>
                  <a:gdLst>
                    <a:gd name="T0" fmla="*/ 0 w 1044"/>
                    <a:gd name="T1" fmla="*/ 0 h 607"/>
                    <a:gd name="T2" fmla="*/ 0 w 1044"/>
                    <a:gd name="T3" fmla="*/ 0 h 607"/>
                    <a:gd name="T4" fmla="*/ 522 w 1044"/>
                    <a:gd name="T5" fmla="*/ 293 h 607"/>
                    <a:gd name="T6" fmla="*/ 1022 w 1044"/>
                    <a:gd name="T7" fmla="*/ 105 h 607"/>
                    <a:gd name="T8" fmla="*/ 1022 w 1044"/>
                    <a:gd name="T9" fmla="*/ 397 h 607"/>
                    <a:gd name="T10" fmla="*/ 542 w 1044"/>
                    <a:gd name="T11" fmla="*/ 584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7"/>
                        <a:pt x="250" y="272"/>
                        <a:pt x="522" y="293"/>
                      </a:cubicBezTo>
                      <a:cubicBezTo>
                        <a:pt x="813" y="313"/>
                        <a:pt x="1022" y="230"/>
                        <a:pt x="1022" y="105"/>
                      </a:cubicBezTo>
                      <a:cubicBezTo>
                        <a:pt x="1022" y="397"/>
                        <a:pt x="1022" y="397"/>
                        <a:pt x="1022" y="397"/>
                      </a:cubicBezTo>
                      <a:cubicBezTo>
                        <a:pt x="1043" y="522"/>
                        <a:pt x="813" y="606"/>
                        <a:pt x="542" y="584"/>
                      </a:cubicBezTo>
                      <a:cubicBezTo>
                        <a:pt x="250" y="564"/>
                        <a:pt x="21" y="439"/>
                        <a:pt x="21" y="293"/>
                      </a:cubicBezTo>
                      <a:lnTo>
                        <a:pt x="0" y="0"/>
                      </a:lnTo>
                    </a:path>
                  </a:pathLst>
                </a:custGeom>
                <a:solidFill>
                  <a:schemeClr val="accent6">
                    <a:lumMod val="75000"/>
                  </a:schemeClr>
                </a:solidFill>
                <a:ln>
                  <a:noFill/>
                </a:ln>
                <a:effectLst/>
                <a:extLst/>
              </p:spPr>
              <p:txBody>
                <a:bodyPr wrap="none" lIns="0" tIns="0" rIns="0" bIns="0" anchor="ctr">
                  <a:normAutofit fontScale="47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grpSp>
        </p:grpSp>
      </p:grpSp>
      <p:grpSp>
        <p:nvGrpSpPr>
          <p:cNvPr id="511" name="Group 510">
            <a:extLst>
              <a:ext uri="{FF2B5EF4-FFF2-40B4-BE49-F238E27FC236}">
                <a16:creationId xmlns:a16="http://schemas.microsoft.com/office/drawing/2014/main" xmlns="" id="{FD1F3E1E-D994-4FC9-9ABE-EE90CEEAD646}"/>
              </a:ext>
            </a:extLst>
          </p:cNvPr>
          <p:cNvGrpSpPr/>
          <p:nvPr/>
        </p:nvGrpSpPr>
        <p:grpSpPr>
          <a:xfrm>
            <a:off x="1168759" y="431733"/>
            <a:ext cx="599920" cy="519163"/>
            <a:chOff x="1168759" y="431733"/>
            <a:chExt cx="599920" cy="519163"/>
          </a:xfrm>
        </p:grpSpPr>
        <p:grpSp>
          <p:nvGrpSpPr>
            <p:cNvPr id="512" name="Group 511">
              <a:extLst>
                <a:ext uri="{FF2B5EF4-FFF2-40B4-BE49-F238E27FC236}">
                  <a16:creationId xmlns:a16="http://schemas.microsoft.com/office/drawing/2014/main" xmlns="" id="{5B60B8B7-DB47-45D3-860B-2FDBDA2209D3}"/>
                </a:ext>
              </a:extLst>
            </p:cNvPr>
            <p:cNvGrpSpPr/>
            <p:nvPr/>
          </p:nvGrpSpPr>
          <p:grpSpPr>
            <a:xfrm>
              <a:off x="1168759" y="431733"/>
              <a:ext cx="599920" cy="519163"/>
              <a:chOff x="1168759" y="431733"/>
              <a:chExt cx="599920" cy="519163"/>
            </a:xfrm>
          </p:grpSpPr>
          <p:sp>
            <p:nvSpPr>
              <p:cNvPr id="524" name="Freeform 523"/>
              <p:cNvSpPr>
                <a:spLocks noChangeArrowheads="1"/>
              </p:cNvSpPr>
              <p:nvPr/>
            </p:nvSpPr>
            <p:spPr bwMode="auto">
              <a:xfrm rot="20667446">
                <a:off x="1222866" y="579879"/>
                <a:ext cx="277989" cy="371017"/>
              </a:xfrm>
              <a:custGeom>
                <a:avLst/>
                <a:gdLst>
                  <a:gd name="T0" fmla="*/ 2920 w 2921"/>
                  <a:gd name="T1" fmla="*/ 3901 h 3902"/>
                  <a:gd name="T2" fmla="*/ 0 w 2921"/>
                  <a:gd name="T3" fmla="*/ 2650 h 3902"/>
                  <a:gd name="T4" fmla="*/ 0 w 2921"/>
                  <a:gd name="T5" fmla="*/ 0 h 3902"/>
                  <a:gd name="T6" fmla="*/ 2920 w 2921"/>
                  <a:gd name="T7" fmla="*/ 1273 h 3902"/>
                  <a:gd name="T8" fmla="*/ 2920 w 2921"/>
                  <a:gd name="T9" fmla="*/ 3901 h 3902"/>
                </a:gdLst>
                <a:ahLst/>
                <a:cxnLst>
                  <a:cxn ang="0">
                    <a:pos x="T0" y="T1"/>
                  </a:cxn>
                  <a:cxn ang="0">
                    <a:pos x="T2" y="T3"/>
                  </a:cxn>
                  <a:cxn ang="0">
                    <a:pos x="T4" y="T5"/>
                  </a:cxn>
                  <a:cxn ang="0">
                    <a:pos x="T6" y="T7"/>
                  </a:cxn>
                  <a:cxn ang="0">
                    <a:pos x="T8" y="T9"/>
                  </a:cxn>
                </a:cxnLst>
                <a:rect l="0" t="0" r="r" b="b"/>
                <a:pathLst>
                  <a:path w="2921" h="3902">
                    <a:moveTo>
                      <a:pt x="2920" y="3901"/>
                    </a:moveTo>
                    <a:lnTo>
                      <a:pt x="0" y="2650"/>
                    </a:lnTo>
                    <a:lnTo>
                      <a:pt x="0" y="0"/>
                    </a:lnTo>
                    <a:lnTo>
                      <a:pt x="2920" y="1273"/>
                    </a:lnTo>
                    <a:lnTo>
                      <a:pt x="2920" y="3901"/>
                    </a:lnTo>
                  </a:path>
                </a:pathLst>
              </a:custGeom>
              <a:gradFill flip="none" rotWithShape="1">
                <a:gsLst>
                  <a:gs pos="0">
                    <a:schemeClr val="bg2">
                      <a:lumMod val="60000"/>
                      <a:lumOff val="40000"/>
                    </a:schemeClr>
                  </a:gs>
                  <a:gs pos="46000">
                    <a:schemeClr val="bg2">
                      <a:lumMod val="60000"/>
                      <a:lumOff val="40000"/>
                    </a:schemeClr>
                  </a:gs>
                  <a:gs pos="100000">
                    <a:schemeClr val="bg2"/>
                  </a:gs>
                </a:gsLst>
                <a:path path="circle">
                  <a:fillToRect l="50000" t="130000" r="50000" b="-3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525" name="Freeform 524"/>
              <p:cNvSpPr>
                <a:spLocks noChangeArrowheads="1"/>
              </p:cNvSpPr>
              <p:nvPr/>
            </p:nvSpPr>
            <p:spPr bwMode="auto">
              <a:xfrm rot="20667446">
                <a:off x="1490690" y="505391"/>
                <a:ext cx="277989" cy="371017"/>
              </a:xfrm>
              <a:custGeom>
                <a:avLst/>
                <a:gdLst>
                  <a:gd name="T0" fmla="*/ 0 w 2921"/>
                  <a:gd name="T1" fmla="*/ 1273 h 3902"/>
                  <a:gd name="T2" fmla="*/ 0 w 2921"/>
                  <a:gd name="T3" fmla="*/ 1273 h 3902"/>
                  <a:gd name="T4" fmla="*/ 0 w 2921"/>
                  <a:gd name="T5" fmla="*/ 3901 h 3902"/>
                  <a:gd name="T6" fmla="*/ 0 w 2921"/>
                  <a:gd name="T7" fmla="*/ 3901 h 3902"/>
                  <a:gd name="T8" fmla="*/ 2920 w 2921"/>
                  <a:gd name="T9" fmla="*/ 2650 h 3902"/>
                  <a:gd name="T10" fmla="*/ 2920 w 2921"/>
                  <a:gd name="T11" fmla="*/ 0 h 3902"/>
                  <a:gd name="T12" fmla="*/ 0 w 2921"/>
                  <a:gd name="T13" fmla="*/ 1273 h 3902"/>
                </a:gdLst>
                <a:ahLst/>
                <a:cxnLst>
                  <a:cxn ang="0">
                    <a:pos x="T0" y="T1"/>
                  </a:cxn>
                  <a:cxn ang="0">
                    <a:pos x="T2" y="T3"/>
                  </a:cxn>
                  <a:cxn ang="0">
                    <a:pos x="T4" y="T5"/>
                  </a:cxn>
                  <a:cxn ang="0">
                    <a:pos x="T6" y="T7"/>
                  </a:cxn>
                  <a:cxn ang="0">
                    <a:pos x="T8" y="T9"/>
                  </a:cxn>
                  <a:cxn ang="0">
                    <a:pos x="T10" y="T11"/>
                  </a:cxn>
                  <a:cxn ang="0">
                    <a:pos x="T12" y="T13"/>
                  </a:cxn>
                </a:cxnLst>
                <a:rect l="0" t="0" r="r" b="b"/>
                <a:pathLst>
                  <a:path w="2921" h="3902">
                    <a:moveTo>
                      <a:pt x="0" y="1273"/>
                    </a:moveTo>
                    <a:lnTo>
                      <a:pt x="0" y="1273"/>
                    </a:lnTo>
                    <a:lnTo>
                      <a:pt x="0" y="3901"/>
                    </a:lnTo>
                    <a:lnTo>
                      <a:pt x="0" y="3901"/>
                    </a:lnTo>
                    <a:lnTo>
                      <a:pt x="2920" y="2650"/>
                    </a:lnTo>
                    <a:lnTo>
                      <a:pt x="2920" y="0"/>
                    </a:lnTo>
                    <a:lnTo>
                      <a:pt x="0" y="1273"/>
                    </a:lnTo>
                  </a:path>
                </a:pathLst>
              </a:custGeom>
              <a:gradFill flip="none" rotWithShape="1">
                <a:gsLst>
                  <a:gs pos="0">
                    <a:schemeClr val="bg2">
                      <a:lumMod val="55000"/>
                      <a:lumOff val="45000"/>
                    </a:schemeClr>
                  </a:gs>
                  <a:gs pos="36000">
                    <a:schemeClr val="bg2">
                      <a:lumMod val="65000"/>
                      <a:lumOff val="35000"/>
                    </a:schemeClr>
                  </a:gs>
                  <a:gs pos="97000">
                    <a:schemeClr val="bg2">
                      <a:lumMod val="75000"/>
                    </a:schemeClr>
                  </a:gs>
                </a:gsLst>
                <a:path path="circle">
                  <a:fillToRect l="50000" t="50000" r="50000" b="5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526" name="Freeform 525"/>
              <p:cNvSpPr>
                <a:spLocks noChangeArrowheads="1"/>
              </p:cNvSpPr>
              <p:nvPr/>
            </p:nvSpPr>
            <p:spPr bwMode="auto">
              <a:xfrm rot="20667446">
                <a:off x="1168759" y="431733"/>
                <a:ext cx="555558" cy="240342"/>
              </a:xfrm>
              <a:custGeom>
                <a:avLst/>
                <a:gdLst>
                  <a:gd name="T0" fmla="*/ 2920 w 5841"/>
                  <a:gd name="T1" fmla="*/ 0 h 2525"/>
                  <a:gd name="T2" fmla="*/ 0 w 5841"/>
                  <a:gd name="T3" fmla="*/ 1251 h 2525"/>
                  <a:gd name="T4" fmla="*/ 0 w 5841"/>
                  <a:gd name="T5" fmla="*/ 1251 h 2525"/>
                  <a:gd name="T6" fmla="*/ 2920 w 5841"/>
                  <a:gd name="T7" fmla="*/ 2524 h 2525"/>
                  <a:gd name="T8" fmla="*/ 2920 w 5841"/>
                  <a:gd name="T9" fmla="*/ 2524 h 2525"/>
                  <a:gd name="T10" fmla="*/ 5840 w 5841"/>
                  <a:gd name="T11" fmla="*/ 1251 h 2525"/>
                  <a:gd name="T12" fmla="*/ 2920 w 5841"/>
                  <a:gd name="T13" fmla="*/ 0 h 2525"/>
                </a:gdLst>
                <a:ahLst/>
                <a:cxnLst>
                  <a:cxn ang="0">
                    <a:pos x="T0" y="T1"/>
                  </a:cxn>
                  <a:cxn ang="0">
                    <a:pos x="T2" y="T3"/>
                  </a:cxn>
                  <a:cxn ang="0">
                    <a:pos x="T4" y="T5"/>
                  </a:cxn>
                  <a:cxn ang="0">
                    <a:pos x="T6" y="T7"/>
                  </a:cxn>
                  <a:cxn ang="0">
                    <a:pos x="T8" y="T9"/>
                  </a:cxn>
                  <a:cxn ang="0">
                    <a:pos x="T10" y="T11"/>
                  </a:cxn>
                  <a:cxn ang="0">
                    <a:pos x="T12" y="T13"/>
                  </a:cxn>
                </a:cxnLst>
                <a:rect l="0" t="0" r="r" b="b"/>
                <a:pathLst>
                  <a:path w="5841" h="2525">
                    <a:moveTo>
                      <a:pt x="2920" y="0"/>
                    </a:moveTo>
                    <a:lnTo>
                      <a:pt x="0" y="1251"/>
                    </a:lnTo>
                    <a:lnTo>
                      <a:pt x="0" y="1251"/>
                    </a:lnTo>
                    <a:lnTo>
                      <a:pt x="2920" y="2524"/>
                    </a:lnTo>
                    <a:lnTo>
                      <a:pt x="2920" y="2524"/>
                    </a:lnTo>
                    <a:lnTo>
                      <a:pt x="5840" y="1251"/>
                    </a:lnTo>
                    <a:lnTo>
                      <a:pt x="2920" y="0"/>
                    </a:lnTo>
                  </a:path>
                </a:pathLst>
              </a:custGeom>
              <a:gradFill flip="none" rotWithShape="1">
                <a:gsLst>
                  <a:gs pos="0">
                    <a:schemeClr val="bg2">
                      <a:lumMod val="0"/>
                      <a:lumOff val="100000"/>
                    </a:schemeClr>
                  </a:gs>
                  <a:gs pos="35000">
                    <a:schemeClr val="bg2">
                      <a:lumMod val="0"/>
                      <a:lumOff val="100000"/>
                    </a:schemeClr>
                  </a:gs>
                  <a:gs pos="100000">
                    <a:schemeClr val="bg2"/>
                  </a:gs>
                </a:gsLst>
                <a:path path="circle">
                  <a:fillToRect l="50000" t="-80000" r="50000" b="18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grpSp>
        <p:grpSp>
          <p:nvGrpSpPr>
            <p:cNvPr id="513" name="Group 512">
              <a:extLst>
                <a:ext uri="{FF2B5EF4-FFF2-40B4-BE49-F238E27FC236}">
                  <a16:creationId xmlns:a16="http://schemas.microsoft.com/office/drawing/2014/main" xmlns="" id="{DC971B26-EF1F-41FF-BF84-1F1E29192BF3}"/>
                </a:ext>
              </a:extLst>
            </p:cNvPr>
            <p:cNvGrpSpPr/>
            <p:nvPr/>
          </p:nvGrpSpPr>
          <p:grpSpPr>
            <a:xfrm>
              <a:off x="1247425" y="443803"/>
              <a:ext cx="379422" cy="192854"/>
              <a:chOff x="1247425" y="443803"/>
              <a:chExt cx="379422" cy="192854"/>
            </a:xfrm>
          </p:grpSpPr>
          <p:grpSp>
            <p:nvGrpSpPr>
              <p:cNvPr id="514" name="Group 513">
                <a:extLst>
                  <a:ext uri="{FF2B5EF4-FFF2-40B4-BE49-F238E27FC236}">
                    <a16:creationId xmlns:a16="http://schemas.microsoft.com/office/drawing/2014/main" xmlns="" id="{88B5F081-AFB2-4DCF-9C91-D2FB8D22DCBA}"/>
                  </a:ext>
                </a:extLst>
              </p:cNvPr>
              <p:cNvGrpSpPr/>
              <p:nvPr/>
            </p:nvGrpSpPr>
            <p:grpSpPr>
              <a:xfrm>
                <a:off x="1247425" y="443803"/>
                <a:ext cx="370305" cy="165962"/>
                <a:chOff x="1247425" y="443803"/>
                <a:chExt cx="370305" cy="165962"/>
              </a:xfrm>
            </p:grpSpPr>
            <p:sp>
              <p:nvSpPr>
                <p:cNvPr id="520" name="Freeform 519"/>
                <p:cNvSpPr>
                  <a:spLocks noChangeArrowheads="1"/>
                </p:cNvSpPr>
                <p:nvPr/>
              </p:nvSpPr>
              <p:spPr bwMode="auto">
                <a:xfrm rot="20667446">
                  <a:off x="1247425" y="528057"/>
                  <a:ext cx="96582" cy="49161"/>
                </a:xfrm>
                <a:custGeom>
                  <a:avLst/>
                  <a:gdLst>
                    <a:gd name="T0" fmla="*/ 1022 w 1023"/>
                    <a:gd name="T1" fmla="*/ 313 h 522"/>
                    <a:gd name="T2" fmla="*/ 1022 w 1023"/>
                    <a:gd name="T3" fmla="*/ 313 h 522"/>
                    <a:gd name="T4" fmla="*/ 501 w 1023"/>
                    <a:gd name="T5" fmla="*/ 21 h 522"/>
                    <a:gd name="T6" fmla="*/ 0 w 1023"/>
                    <a:gd name="T7" fmla="*/ 208 h 522"/>
                    <a:gd name="T8" fmla="*/ 522 w 1023"/>
                    <a:gd name="T9" fmla="*/ 500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2" y="167"/>
                        <a:pt x="772" y="41"/>
                        <a:pt x="501" y="21"/>
                      </a:cubicBezTo>
                      <a:cubicBezTo>
                        <a:pt x="209" y="0"/>
                        <a:pt x="0" y="83"/>
                        <a:pt x="0" y="208"/>
                      </a:cubicBezTo>
                      <a:cubicBezTo>
                        <a:pt x="21" y="354"/>
                        <a:pt x="251" y="480"/>
                        <a:pt x="522" y="500"/>
                      </a:cubicBezTo>
                      <a:cubicBezTo>
                        <a:pt x="813" y="521"/>
                        <a:pt x="1022" y="438"/>
                        <a:pt x="1022" y="313"/>
                      </a:cubicBezTo>
                    </a:path>
                  </a:pathLst>
                </a:custGeom>
                <a:solidFill>
                  <a:schemeClr val="bg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2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521" name="Freeform 520"/>
                <p:cNvSpPr>
                  <a:spLocks noChangeArrowheads="1"/>
                </p:cNvSpPr>
                <p:nvPr/>
              </p:nvSpPr>
              <p:spPr bwMode="auto">
                <a:xfrm rot="20667446">
                  <a:off x="1410974" y="558923"/>
                  <a:ext cx="96582" cy="50842"/>
                </a:xfrm>
                <a:custGeom>
                  <a:avLst/>
                  <a:gdLst>
                    <a:gd name="T0" fmla="*/ 1023 w 1024"/>
                    <a:gd name="T1" fmla="*/ 334 h 544"/>
                    <a:gd name="T2" fmla="*/ 1023 w 1024"/>
                    <a:gd name="T3" fmla="*/ 334 h 544"/>
                    <a:gd name="T4" fmla="*/ 501 w 1024"/>
                    <a:gd name="T5" fmla="*/ 43 h 544"/>
                    <a:gd name="T6" fmla="*/ 0 w 1024"/>
                    <a:gd name="T7" fmla="*/ 230 h 544"/>
                    <a:gd name="T8" fmla="*/ 522 w 1024"/>
                    <a:gd name="T9" fmla="*/ 522 h 544"/>
                    <a:gd name="T10" fmla="*/ 1023 w 1024"/>
                    <a:gd name="T11" fmla="*/ 334 h 544"/>
                  </a:gdLst>
                  <a:ahLst/>
                  <a:cxnLst>
                    <a:cxn ang="0">
                      <a:pos x="T0" y="T1"/>
                    </a:cxn>
                    <a:cxn ang="0">
                      <a:pos x="T2" y="T3"/>
                    </a:cxn>
                    <a:cxn ang="0">
                      <a:pos x="T4" y="T5"/>
                    </a:cxn>
                    <a:cxn ang="0">
                      <a:pos x="T6" y="T7"/>
                    </a:cxn>
                    <a:cxn ang="0">
                      <a:pos x="T8" y="T9"/>
                    </a:cxn>
                    <a:cxn ang="0">
                      <a:pos x="T10" y="T11"/>
                    </a:cxn>
                  </a:cxnLst>
                  <a:rect l="0" t="0" r="r" b="b"/>
                  <a:pathLst>
                    <a:path w="1024" h="544">
                      <a:moveTo>
                        <a:pt x="1023" y="334"/>
                      </a:moveTo>
                      <a:lnTo>
                        <a:pt x="1023" y="334"/>
                      </a:lnTo>
                      <a:cubicBezTo>
                        <a:pt x="1002" y="188"/>
                        <a:pt x="773" y="63"/>
                        <a:pt x="501" y="43"/>
                      </a:cubicBezTo>
                      <a:cubicBezTo>
                        <a:pt x="209" y="0"/>
                        <a:pt x="0" y="105"/>
                        <a:pt x="0" y="230"/>
                      </a:cubicBezTo>
                      <a:cubicBezTo>
                        <a:pt x="22" y="355"/>
                        <a:pt x="251" y="501"/>
                        <a:pt x="522" y="522"/>
                      </a:cubicBezTo>
                      <a:cubicBezTo>
                        <a:pt x="814" y="543"/>
                        <a:pt x="1023" y="460"/>
                        <a:pt x="1023" y="334"/>
                      </a:cubicBezTo>
                    </a:path>
                  </a:pathLst>
                </a:custGeom>
                <a:solidFill>
                  <a:schemeClr val="bg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2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522" name="Freeform 521"/>
                <p:cNvSpPr>
                  <a:spLocks noChangeArrowheads="1"/>
                </p:cNvSpPr>
                <p:nvPr/>
              </p:nvSpPr>
              <p:spPr bwMode="auto">
                <a:xfrm rot="20667446">
                  <a:off x="1357599" y="443803"/>
                  <a:ext cx="96582" cy="50842"/>
                </a:xfrm>
                <a:custGeom>
                  <a:avLst/>
                  <a:gdLst>
                    <a:gd name="T0" fmla="*/ 1022 w 1023"/>
                    <a:gd name="T1" fmla="*/ 313 h 544"/>
                    <a:gd name="T2" fmla="*/ 1022 w 1023"/>
                    <a:gd name="T3" fmla="*/ 313 h 544"/>
                    <a:gd name="T4" fmla="*/ 501 w 1023"/>
                    <a:gd name="T5" fmla="*/ 22 h 544"/>
                    <a:gd name="T6" fmla="*/ 0 w 1023"/>
                    <a:gd name="T7" fmla="*/ 230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2"/>
                      </a:cubicBezTo>
                      <a:cubicBezTo>
                        <a:pt x="208" y="0"/>
                        <a:pt x="0" y="84"/>
                        <a:pt x="0" y="230"/>
                      </a:cubicBezTo>
                      <a:cubicBezTo>
                        <a:pt x="21" y="355"/>
                        <a:pt x="250" y="480"/>
                        <a:pt x="521" y="501"/>
                      </a:cubicBezTo>
                      <a:cubicBezTo>
                        <a:pt x="814" y="543"/>
                        <a:pt x="1022" y="459"/>
                        <a:pt x="1022" y="313"/>
                      </a:cubicBezTo>
                    </a:path>
                  </a:pathLst>
                </a:custGeom>
                <a:solidFill>
                  <a:schemeClr val="bg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2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523" name="Freeform 522"/>
                <p:cNvSpPr>
                  <a:spLocks noChangeArrowheads="1"/>
                </p:cNvSpPr>
                <p:nvPr/>
              </p:nvSpPr>
              <p:spPr bwMode="auto">
                <a:xfrm rot="20667446">
                  <a:off x="1521148" y="476350"/>
                  <a:ext cx="96582" cy="49161"/>
                </a:xfrm>
                <a:custGeom>
                  <a:avLst/>
                  <a:gdLst>
                    <a:gd name="T0" fmla="*/ 1022 w 1023"/>
                    <a:gd name="T1" fmla="*/ 313 h 522"/>
                    <a:gd name="T2" fmla="*/ 1022 w 1023"/>
                    <a:gd name="T3" fmla="*/ 313 h 522"/>
                    <a:gd name="T4" fmla="*/ 501 w 1023"/>
                    <a:gd name="T5" fmla="*/ 21 h 522"/>
                    <a:gd name="T6" fmla="*/ 0 w 1023"/>
                    <a:gd name="T7" fmla="*/ 208 h 522"/>
                    <a:gd name="T8" fmla="*/ 521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88"/>
                        <a:pt x="772" y="42"/>
                        <a:pt x="501" y="21"/>
                      </a:cubicBezTo>
                      <a:cubicBezTo>
                        <a:pt x="208" y="0"/>
                        <a:pt x="0" y="84"/>
                        <a:pt x="0" y="208"/>
                      </a:cubicBezTo>
                      <a:cubicBezTo>
                        <a:pt x="0" y="355"/>
                        <a:pt x="250" y="480"/>
                        <a:pt x="521" y="501"/>
                      </a:cubicBezTo>
                      <a:cubicBezTo>
                        <a:pt x="813" y="521"/>
                        <a:pt x="1022" y="438"/>
                        <a:pt x="1022" y="313"/>
                      </a:cubicBezTo>
                    </a:path>
                  </a:pathLst>
                </a:custGeom>
                <a:solidFill>
                  <a:schemeClr val="bg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2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grpSp>
          <p:grpSp>
            <p:nvGrpSpPr>
              <p:cNvPr id="515" name="Group 514">
                <a:extLst>
                  <a:ext uri="{FF2B5EF4-FFF2-40B4-BE49-F238E27FC236}">
                    <a16:creationId xmlns:a16="http://schemas.microsoft.com/office/drawing/2014/main" xmlns="" id="{8824C855-50DA-4307-A5D7-A25E6726DD12}"/>
                  </a:ext>
                </a:extLst>
              </p:cNvPr>
              <p:cNvGrpSpPr/>
              <p:nvPr/>
            </p:nvGrpSpPr>
            <p:grpSpPr>
              <a:xfrm>
                <a:off x="1253683" y="464408"/>
                <a:ext cx="373164" cy="172249"/>
                <a:chOff x="1253683" y="464408"/>
                <a:chExt cx="373164" cy="172249"/>
              </a:xfrm>
            </p:grpSpPr>
            <p:sp>
              <p:nvSpPr>
                <p:cNvPr id="516" name="Freeform 515"/>
                <p:cNvSpPr>
                  <a:spLocks noChangeArrowheads="1"/>
                </p:cNvSpPr>
                <p:nvPr/>
              </p:nvSpPr>
              <p:spPr bwMode="auto">
                <a:xfrm rot="20667446">
                  <a:off x="1253683" y="546187"/>
                  <a:ext cx="99102" cy="57564"/>
                </a:xfrm>
                <a:custGeom>
                  <a:avLst/>
                  <a:gdLst>
                    <a:gd name="T0" fmla="*/ 0 w 1044"/>
                    <a:gd name="T1" fmla="*/ 0 h 607"/>
                    <a:gd name="T2" fmla="*/ 0 w 1044"/>
                    <a:gd name="T3" fmla="*/ 0 h 607"/>
                    <a:gd name="T4" fmla="*/ 522 w 1044"/>
                    <a:gd name="T5" fmla="*/ 292 h 607"/>
                    <a:gd name="T6" fmla="*/ 1022 w 1044"/>
                    <a:gd name="T7" fmla="*/ 105 h 607"/>
                    <a:gd name="T8" fmla="*/ 1022 w 1044"/>
                    <a:gd name="T9" fmla="*/ 397 h 607"/>
                    <a:gd name="T10" fmla="*/ 542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1" y="272"/>
                        <a:pt x="522" y="292"/>
                      </a:cubicBezTo>
                      <a:cubicBezTo>
                        <a:pt x="813" y="313"/>
                        <a:pt x="1022" y="230"/>
                        <a:pt x="1022" y="105"/>
                      </a:cubicBezTo>
                      <a:cubicBezTo>
                        <a:pt x="1022" y="397"/>
                        <a:pt x="1022" y="397"/>
                        <a:pt x="1022" y="397"/>
                      </a:cubicBezTo>
                      <a:cubicBezTo>
                        <a:pt x="1043" y="522"/>
                        <a:pt x="813" y="606"/>
                        <a:pt x="542" y="584"/>
                      </a:cubicBezTo>
                      <a:cubicBezTo>
                        <a:pt x="251" y="563"/>
                        <a:pt x="21" y="439"/>
                        <a:pt x="21" y="292"/>
                      </a:cubicBezTo>
                      <a:lnTo>
                        <a:pt x="0" y="0"/>
                      </a:lnTo>
                    </a:path>
                  </a:pathLst>
                </a:custGeom>
                <a:solidFill>
                  <a:schemeClr val="bg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517" name="Freeform 516"/>
                <p:cNvSpPr>
                  <a:spLocks noChangeArrowheads="1"/>
                </p:cNvSpPr>
                <p:nvPr/>
              </p:nvSpPr>
              <p:spPr bwMode="auto">
                <a:xfrm rot="20667446">
                  <a:off x="1417683" y="579933"/>
                  <a:ext cx="99102" cy="56724"/>
                </a:xfrm>
                <a:custGeom>
                  <a:avLst/>
                  <a:gdLst>
                    <a:gd name="T0" fmla="*/ 0 w 1045"/>
                    <a:gd name="T1" fmla="*/ 0 h 606"/>
                    <a:gd name="T2" fmla="*/ 0 w 1045"/>
                    <a:gd name="T3" fmla="*/ 0 h 606"/>
                    <a:gd name="T4" fmla="*/ 522 w 1045"/>
                    <a:gd name="T5" fmla="*/ 292 h 606"/>
                    <a:gd name="T6" fmla="*/ 1023 w 1045"/>
                    <a:gd name="T7" fmla="*/ 104 h 606"/>
                    <a:gd name="T8" fmla="*/ 1023 w 1045"/>
                    <a:gd name="T9" fmla="*/ 397 h 606"/>
                    <a:gd name="T10" fmla="*/ 543 w 1045"/>
                    <a:gd name="T11" fmla="*/ 584 h 606"/>
                    <a:gd name="T12" fmla="*/ 22 w 1045"/>
                    <a:gd name="T13" fmla="*/ 292 h 606"/>
                    <a:gd name="T14" fmla="*/ 0 w 1045"/>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5" h="606">
                      <a:moveTo>
                        <a:pt x="0" y="0"/>
                      </a:moveTo>
                      <a:lnTo>
                        <a:pt x="0" y="0"/>
                      </a:lnTo>
                      <a:cubicBezTo>
                        <a:pt x="22" y="125"/>
                        <a:pt x="251" y="271"/>
                        <a:pt x="522" y="292"/>
                      </a:cubicBezTo>
                      <a:cubicBezTo>
                        <a:pt x="814" y="313"/>
                        <a:pt x="1023" y="230"/>
                        <a:pt x="1023" y="104"/>
                      </a:cubicBezTo>
                      <a:cubicBezTo>
                        <a:pt x="1023" y="397"/>
                        <a:pt x="1023" y="397"/>
                        <a:pt x="1023" y="397"/>
                      </a:cubicBezTo>
                      <a:cubicBezTo>
                        <a:pt x="1044" y="521"/>
                        <a:pt x="814" y="605"/>
                        <a:pt x="543" y="584"/>
                      </a:cubicBezTo>
                      <a:cubicBezTo>
                        <a:pt x="251" y="564"/>
                        <a:pt x="22" y="417"/>
                        <a:pt x="22" y="292"/>
                      </a:cubicBezTo>
                      <a:lnTo>
                        <a:pt x="0" y="0"/>
                      </a:lnTo>
                    </a:path>
                  </a:pathLst>
                </a:custGeom>
                <a:solidFill>
                  <a:schemeClr val="bg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518" name="Freeform 517"/>
                <p:cNvSpPr>
                  <a:spLocks noChangeArrowheads="1"/>
                </p:cNvSpPr>
                <p:nvPr/>
              </p:nvSpPr>
              <p:spPr bwMode="auto">
                <a:xfrm rot="20667446">
                  <a:off x="1364196" y="464408"/>
                  <a:ext cx="99102" cy="56724"/>
                </a:xfrm>
                <a:custGeom>
                  <a:avLst/>
                  <a:gdLst>
                    <a:gd name="T0" fmla="*/ 0 w 1044"/>
                    <a:gd name="T1" fmla="*/ 0 h 606"/>
                    <a:gd name="T2" fmla="*/ 0 w 1044"/>
                    <a:gd name="T3" fmla="*/ 0 h 606"/>
                    <a:gd name="T4" fmla="*/ 521 w 1044"/>
                    <a:gd name="T5" fmla="*/ 271 h 606"/>
                    <a:gd name="T6" fmla="*/ 1022 w 1044"/>
                    <a:gd name="T7" fmla="*/ 83 h 606"/>
                    <a:gd name="T8" fmla="*/ 1022 w 1044"/>
                    <a:gd name="T9" fmla="*/ 376 h 606"/>
                    <a:gd name="T10" fmla="*/ 542 w 1044"/>
                    <a:gd name="T11" fmla="*/ 563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71"/>
                      </a:cubicBezTo>
                      <a:cubicBezTo>
                        <a:pt x="814" y="313"/>
                        <a:pt x="1022" y="229"/>
                        <a:pt x="1022" y="83"/>
                      </a:cubicBezTo>
                      <a:cubicBezTo>
                        <a:pt x="1022" y="376"/>
                        <a:pt x="1022" y="376"/>
                        <a:pt x="1022" y="376"/>
                      </a:cubicBezTo>
                      <a:cubicBezTo>
                        <a:pt x="1043" y="521"/>
                        <a:pt x="814" y="605"/>
                        <a:pt x="542" y="563"/>
                      </a:cubicBezTo>
                      <a:cubicBezTo>
                        <a:pt x="250" y="542"/>
                        <a:pt x="21" y="417"/>
                        <a:pt x="21" y="292"/>
                      </a:cubicBezTo>
                      <a:lnTo>
                        <a:pt x="0" y="0"/>
                      </a:lnTo>
                    </a:path>
                  </a:pathLst>
                </a:custGeom>
                <a:solidFill>
                  <a:schemeClr val="bg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519" name="Freeform 518"/>
                <p:cNvSpPr>
                  <a:spLocks noChangeArrowheads="1"/>
                </p:cNvSpPr>
                <p:nvPr/>
              </p:nvSpPr>
              <p:spPr bwMode="auto">
                <a:xfrm rot="20667446">
                  <a:off x="1527745" y="495695"/>
                  <a:ext cx="99102" cy="57564"/>
                </a:xfrm>
                <a:custGeom>
                  <a:avLst/>
                  <a:gdLst>
                    <a:gd name="T0" fmla="*/ 0 w 1044"/>
                    <a:gd name="T1" fmla="*/ 0 h 607"/>
                    <a:gd name="T2" fmla="*/ 0 w 1044"/>
                    <a:gd name="T3" fmla="*/ 0 h 607"/>
                    <a:gd name="T4" fmla="*/ 521 w 1044"/>
                    <a:gd name="T5" fmla="*/ 293 h 607"/>
                    <a:gd name="T6" fmla="*/ 1022 w 1044"/>
                    <a:gd name="T7" fmla="*/ 105 h 607"/>
                    <a:gd name="T8" fmla="*/ 1022 w 1044"/>
                    <a:gd name="T9" fmla="*/ 397 h 607"/>
                    <a:gd name="T10" fmla="*/ 542 w 1044"/>
                    <a:gd name="T11" fmla="*/ 585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7"/>
                        <a:pt x="250" y="272"/>
                        <a:pt x="521" y="293"/>
                      </a:cubicBezTo>
                      <a:cubicBezTo>
                        <a:pt x="813" y="313"/>
                        <a:pt x="1022" y="230"/>
                        <a:pt x="1022" y="105"/>
                      </a:cubicBezTo>
                      <a:cubicBezTo>
                        <a:pt x="1022" y="397"/>
                        <a:pt x="1022" y="397"/>
                        <a:pt x="1022" y="397"/>
                      </a:cubicBezTo>
                      <a:cubicBezTo>
                        <a:pt x="1043" y="522"/>
                        <a:pt x="813" y="606"/>
                        <a:pt x="542" y="585"/>
                      </a:cubicBezTo>
                      <a:cubicBezTo>
                        <a:pt x="250" y="564"/>
                        <a:pt x="21" y="439"/>
                        <a:pt x="21" y="293"/>
                      </a:cubicBezTo>
                      <a:lnTo>
                        <a:pt x="0" y="0"/>
                      </a:lnTo>
                    </a:path>
                  </a:pathLst>
                </a:custGeom>
                <a:solidFill>
                  <a:schemeClr val="bg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grpSp>
        </p:grpSp>
      </p:grpSp>
      <p:grpSp>
        <p:nvGrpSpPr>
          <p:cNvPr id="527" name="Group 526">
            <a:extLst>
              <a:ext uri="{FF2B5EF4-FFF2-40B4-BE49-F238E27FC236}">
                <a16:creationId xmlns:a16="http://schemas.microsoft.com/office/drawing/2014/main" xmlns="" id="{869C946C-D1DB-4F22-AB11-4889CA7D38DC}"/>
              </a:ext>
            </a:extLst>
          </p:cNvPr>
          <p:cNvGrpSpPr/>
          <p:nvPr/>
        </p:nvGrpSpPr>
        <p:grpSpPr>
          <a:xfrm>
            <a:off x="1435534" y="77188"/>
            <a:ext cx="910160" cy="648864"/>
            <a:chOff x="1435534" y="77188"/>
            <a:chExt cx="910160" cy="648864"/>
          </a:xfrm>
        </p:grpSpPr>
        <p:sp>
          <p:nvSpPr>
            <p:cNvPr id="528" name="Freeform 527"/>
            <p:cNvSpPr>
              <a:spLocks noChangeArrowheads="1"/>
            </p:cNvSpPr>
            <p:nvPr/>
          </p:nvSpPr>
          <p:spPr bwMode="auto">
            <a:xfrm rot="1505432">
              <a:off x="1435534" y="174410"/>
              <a:ext cx="277779" cy="369292"/>
            </a:xfrm>
            <a:custGeom>
              <a:avLst/>
              <a:gdLst>
                <a:gd name="T0" fmla="*/ 2921 w 2922"/>
                <a:gd name="T1" fmla="*/ 3879 h 3880"/>
                <a:gd name="T2" fmla="*/ 0 w 2922"/>
                <a:gd name="T3" fmla="*/ 2629 h 3880"/>
                <a:gd name="T4" fmla="*/ 0 w 2922"/>
                <a:gd name="T5" fmla="*/ 0 h 3880"/>
                <a:gd name="T6" fmla="*/ 2921 w 2922"/>
                <a:gd name="T7" fmla="*/ 1251 h 3880"/>
                <a:gd name="T8" fmla="*/ 2921 w 2922"/>
                <a:gd name="T9" fmla="*/ 3879 h 3880"/>
              </a:gdLst>
              <a:ahLst/>
              <a:cxnLst>
                <a:cxn ang="0">
                  <a:pos x="T0" y="T1"/>
                </a:cxn>
                <a:cxn ang="0">
                  <a:pos x="T2" y="T3"/>
                </a:cxn>
                <a:cxn ang="0">
                  <a:pos x="T4" y="T5"/>
                </a:cxn>
                <a:cxn ang="0">
                  <a:pos x="T6" y="T7"/>
                </a:cxn>
                <a:cxn ang="0">
                  <a:pos x="T8" y="T9"/>
                </a:cxn>
              </a:cxnLst>
              <a:rect l="0" t="0" r="r" b="b"/>
              <a:pathLst>
                <a:path w="2922" h="3880">
                  <a:moveTo>
                    <a:pt x="2921" y="3879"/>
                  </a:moveTo>
                  <a:lnTo>
                    <a:pt x="0" y="2629"/>
                  </a:lnTo>
                  <a:lnTo>
                    <a:pt x="0" y="0"/>
                  </a:lnTo>
                  <a:lnTo>
                    <a:pt x="2921" y="1251"/>
                  </a:lnTo>
                  <a:lnTo>
                    <a:pt x="2921" y="3879"/>
                  </a:lnTo>
                </a:path>
              </a:pathLst>
            </a:custGeom>
            <a:gradFill flip="none" rotWithShape="1">
              <a:gsLst>
                <a:gs pos="0">
                  <a:schemeClr val="tx2">
                    <a:lumMod val="25000"/>
                  </a:schemeClr>
                </a:gs>
                <a:gs pos="48000">
                  <a:schemeClr val="tx2">
                    <a:lumMod val="50000"/>
                  </a:schemeClr>
                </a:gs>
                <a:gs pos="100000">
                  <a:schemeClr val="tx2">
                    <a:lumMod val="75000"/>
                  </a:schemeClr>
                </a:gs>
              </a:gsLst>
              <a:lin ang="16200000" scaled="1"/>
              <a:tileRect/>
            </a:gradFill>
            <a:ln>
              <a:noFill/>
            </a:ln>
            <a:effectLs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529" name="Freeform 528"/>
            <p:cNvSpPr>
              <a:spLocks noChangeArrowheads="1"/>
            </p:cNvSpPr>
            <p:nvPr/>
          </p:nvSpPr>
          <p:spPr bwMode="auto">
            <a:xfrm rot="1505432">
              <a:off x="1699443" y="236741"/>
              <a:ext cx="555558" cy="489311"/>
            </a:xfrm>
            <a:custGeom>
              <a:avLst/>
              <a:gdLst>
                <a:gd name="T0" fmla="*/ 2920 w 5842"/>
                <a:gd name="T1" fmla="*/ 1272 h 5152"/>
                <a:gd name="T2" fmla="*/ 0 w 5842"/>
                <a:gd name="T3" fmla="*/ 2523 h 5152"/>
                <a:gd name="T4" fmla="*/ 0 w 5842"/>
                <a:gd name="T5" fmla="*/ 5151 h 5152"/>
                <a:gd name="T6" fmla="*/ 2920 w 5842"/>
                <a:gd name="T7" fmla="*/ 3901 h 5152"/>
                <a:gd name="T8" fmla="*/ 5841 w 5842"/>
                <a:gd name="T9" fmla="*/ 2649 h 5152"/>
                <a:gd name="T10" fmla="*/ 5841 w 5842"/>
                <a:gd name="T11" fmla="*/ 0 h 5152"/>
                <a:gd name="T12" fmla="*/ 2920 w 5842"/>
                <a:gd name="T13" fmla="*/ 1272 h 5152"/>
              </a:gdLst>
              <a:ahLst/>
              <a:cxnLst>
                <a:cxn ang="0">
                  <a:pos x="T0" y="T1"/>
                </a:cxn>
                <a:cxn ang="0">
                  <a:pos x="T2" y="T3"/>
                </a:cxn>
                <a:cxn ang="0">
                  <a:pos x="T4" y="T5"/>
                </a:cxn>
                <a:cxn ang="0">
                  <a:pos x="T6" y="T7"/>
                </a:cxn>
                <a:cxn ang="0">
                  <a:pos x="T8" y="T9"/>
                </a:cxn>
                <a:cxn ang="0">
                  <a:pos x="T10" y="T11"/>
                </a:cxn>
                <a:cxn ang="0">
                  <a:pos x="T12" y="T13"/>
                </a:cxn>
              </a:cxnLst>
              <a:rect l="0" t="0" r="r" b="b"/>
              <a:pathLst>
                <a:path w="5842" h="5152">
                  <a:moveTo>
                    <a:pt x="2920" y="1272"/>
                  </a:moveTo>
                  <a:lnTo>
                    <a:pt x="0" y="2523"/>
                  </a:lnTo>
                  <a:lnTo>
                    <a:pt x="0" y="5151"/>
                  </a:lnTo>
                  <a:lnTo>
                    <a:pt x="2920" y="3901"/>
                  </a:lnTo>
                  <a:lnTo>
                    <a:pt x="5841" y="2649"/>
                  </a:lnTo>
                  <a:lnTo>
                    <a:pt x="5841" y="0"/>
                  </a:lnTo>
                  <a:lnTo>
                    <a:pt x="2920" y="1272"/>
                  </a:lnTo>
                </a:path>
              </a:pathLst>
            </a:custGeom>
            <a:gradFill flip="none" rotWithShape="1">
              <a:gsLst>
                <a:gs pos="0">
                  <a:schemeClr val="tx2">
                    <a:lumMod val="90000"/>
                  </a:schemeClr>
                </a:gs>
                <a:gs pos="23000">
                  <a:schemeClr val="tx2">
                    <a:lumMod val="75000"/>
                  </a:schemeClr>
                </a:gs>
                <a:gs pos="69000">
                  <a:schemeClr val="tx2">
                    <a:lumMod val="25000"/>
                  </a:schemeClr>
                </a:gs>
                <a:gs pos="97000">
                  <a:schemeClr val="tx2">
                    <a:lumMod val="50000"/>
                  </a:schemeClr>
                </a:gs>
              </a:gsLst>
              <a:lin ang="2700000" scaled="1"/>
              <a:tileRect/>
            </a:gradFill>
            <a:ln>
              <a:noFill/>
            </a:ln>
            <a:effectLs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530" name="Freeform 529"/>
            <p:cNvSpPr>
              <a:spLocks noChangeArrowheads="1"/>
            </p:cNvSpPr>
            <p:nvPr/>
          </p:nvSpPr>
          <p:spPr bwMode="auto">
            <a:xfrm rot="1505432">
              <a:off x="1512357" y="77188"/>
              <a:ext cx="833337" cy="359220"/>
            </a:xfrm>
            <a:custGeom>
              <a:avLst/>
              <a:gdLst>
                <a:gd name="T0" fmla="*/ 5841 w 8763"/>
                <a:gd name="T1" fmla="*/ 0 h 3776"/>
                <a:gd name="T2" fmla="*/ 2921 w 8763"/>
                <a:gd name="T3" fmla="*/ 1252 h 3776"/>
                <a:gd name="T4" fmla="*/ 0 w 8763"/>
                <a:gd name="T5" fmla="*/ 2524 h 3776"/>
                <a:gd name="T6" fmla="*/ 2921 w 8763"/>
                <a:gd name="T7" fmla="*/ 3775 h 3776"/>
                <a:gd name="T8" fmla="*/ 5841 w 8763"/>
                <a:gd name="T9" fmla="*/ 2524 h 3776"/>
                <a:gd name="T10" fmla="*/ 8762 w 8763"/>
                <a:gd name="T11" fmla="*/ 1252 h 3776"/>
                <a:gd name="T12" fmla="*/ 5841 w 8763"/>
                <a:gd name="T13" fmla="*/ 0 h 3776"/>
              </a:gdLst>
              <a:ahLst/>
              <a:cxnLst>
                <a:cxn ang="0">
                  <a:pos x="T0" y="T1"/>
                </a:cxn>
                <a:cxn ang="0">
                  <a:pos x="T2" y="T3"/>
                </a:cxn>
                <a:cxn ang="0">
                  <a:pos x="T4" y="T5"/>
                </a:cxn>
                <a:cxn ang="0">
                  <a:pos x="T6" y="T7"/>
                </a:cxn>
                <a:cxn ang="0">
                  <a:pos x="T8" y="T9"/>
                </a:cxn>
                <a:cxn ang="0">
                  <a:pos x="T10" y="T11"/>
                </a:cxn>
                <a:cxn ang="0">
                  <a:pos x="T12" y="T13"/>
                </a:cxn>
              </a:cxnLst>
              <a:rect l="0" t="0" r="r" b="b"/>
              <a:pathLst>
                <a:path w="8763" h="3776">
                  <a:moveTo>
                    <a:pt x="5841" y="0"/>
                  </a:moveTo>
                  <a:lnTo>
                    <a:pt x="2921" y="1252"/>
                  </a:lnTo>
                  <a:lnTo>
                    <a:pt x="0" y="2524"/>
                  </a:lnTo>
                  <a:lnTo>
                    <a:pt x="2921" y="3775"/>
                  </a:lnTo>
                  <a:lnTo>
                    <a:pt x="5841" y="2524"/>
                  </a:lnTo>
                  <a:lnTo>
                    <a:pt x="8762" y="1252"/>
                  </a:lnTo>
                  <a:lnTo>
                    <a:pt x="5841" y="0"/>
                  </a:lnTo>
                </a:path>
              </a:pathLst>
            </a:custGeom>
            <a:gradFill flip="none" rotWithShape="1">
              <a:gsLst>
                <a:gs pos="0">
                  <a:schemeClr val="tx2">
                    <a:lumMod val="90000"/>
                  </a:schemeClr>
                </a:gs>
                <a:gs pos="51000">
                  <a:schemeClr val="tx2">
                    <a:lumMod val="90000"/>
                  </a:schemeClr>
                </a:gs>
                <a:gs pos="83000">
                  <a:schemeClr val="tx2">
                    <a:lumMod val="75000"/>
                  </a:schemeClr>
                </a:gs>
                <a:gs pos="100000">
                  <a:schemeClr val="tx2">
                    <a:lumMod val="75000"/>
                  </a:schemeClr>
                </a:gs>
              </a:gsLst>
              <a:lin ang="5400000" scaled="1"/>
              <a:tileRect/>
            </a:gradFill>
            <a:ln>
              <a:noFill/>
            </a:ln>
            <a:effectLs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grpSp>
          <p:nvGrpSpPr>
            <p:cNvPr id="531" name="Group 530">
              <a:extLst>
                <a:ext uri="{FF2B5EF4-FFF2-40B4-BE49-F238E27FC236}">
                  <a16:creationId xmlns:a16="http://schemas.microsoft.com/office/drawing/2014/main" xmlns="" id="{83FA9BFB-5E52-4408-9578-E5431FCD63DE}"/>
                </a:ext>
              </a:extLst>
            </p:cNvPr>
            <p:cNvGrpSpPr/>
            <p:nvPr/>
          </p:nvGrpSpPr>
          <p:grpSpPr>
            <a:xfrm>
              <a:off x="1614748" y="123689"/>
              <a:ext cx="630670" cy="232160"/>
              <a:chOff x="1614748" y="123689"/>
              <a:chExt cx="630670" cy="232160"/>
            </a:xfrm>
          </p:grpSpPr>
          <p:grpSp>
            <p:nvGrpSpPr>
              <p:cNvPr id="532" name="Group 531">
                <a:extLst>
                  <a:ext uri="{FF2B5EF4-FFF2-40B4-BE49-F238E27FC236}">
                    <a16:creationId xmlns:a16="http://schemas.microsoft.com/office/drawing/2014/main" xmlns="" id="{C04D78EB-F8E2-46BF-B370-C931353679B2}"/>
                  </a:ext>
                </a:extLst>
              </p:cNvPr>
              <p:cNvGrpSpPr/>
              <p:nvPr/>
            </p:nvGrpSpPr>
            <p:grpSpPr>
              <a:xfrm>
                <a:off x="1623648" y="123689"/>
                <a:ext cx="621770" cy="206325"/>
                <a:chOff x="1623648" y="123689"/>
                <a:chExt cx="621770" cy="206325"/>
              </a:xfrm>
            </p:grpSpPr>
            <p:sp>
              <p:nvSpPr>
                <p:cNvPr id="542" name="Freeform 541"/>
                <p:cNvSpPr>
                  <a:spLocks noChangeArrowheads="1"/>
                </p:cNvSpPr>
                <p:nvPr/>
              </p:nvSpPr>
              <p:spPr bwMode="auto">
                <a:xfrm rot="1505432">
                  <a:off x="1623648" y="123689"/>
                  <a:ext cx="98188" cy="50778"/>
                </a:xfrm>
                <a:custGeom>
                  <a:avLst/>
                  <a:gdLst>
                    <a:gd name="T0" fmla="*/ 1022 w 1044"/>
                    <a:gd name="T1" fmla="*/ 333 h 543"/>
                    <a:gd name="T2" fmla="*/ 1022 w 1044"/>
                    <a:gd name="T3" fmla="*/ 333 h 543"/>
                    <a:gd name="T4" fmla="*/ 500 w 1044"/>
                    <a:gd name="T5" fmla="*/ 41 h 543"/>
                    <a:gd name="T6" fmla="*/ 20 w 1044"/>
                    <a:gd name="T7" fmla="*/ 229 h 543"/>
                    <a:gd name="T8" fmla="*/ 542 w 1044"/>
                    <a:gd name="T9" fmla="*/ 521 h 543"/>
                    <a:gd name="T10" fmla="*/ 1022 w 1044"/>
                    <a:gd name="T11" fmla="*/ 333 h 543"/>
                  </a:gdLst>
                  <a:ahLst/>
                  <a:cxnLst>
                    <a:cxn ang="0">
                      <a:pos x="T0" y="T1"/>
                    </a:cxn>
                    <a:cxn ang="0">
                      <a:pos x="T2" y="T3"/>
                    </a:cxn>
                    <a:cxn ang="0">
                      <a:pos x="T4" y="T5"/>
                    </a:cxn>
                    <a:cxn ang="0">
                      <a:pos x="T6" y="T7"/>
                    </a:cxn>
                    <a:cxn ang="0">
                      <a:pos x="T8" y="T9"/>
                    </a:cxn>
                    <a:cxn ang="0">
                      <a:pos x="T10" y="T11"/>
                    </a:cxn>
                  </a:cxnLst>
                  <a:rect l="0" t="0" r="r" b="b"/>
                  <a:pathLst>
                    <a:path w="1044" h="543">
                      <a:moveTo>
                        <a:pt x="1022" y="333"/>
                      </a:moveTo>
                      <a:lnTo>
                        <a:pt x="1022" y="333"/>
                      </a:lnTo>
                      <a:cubicBezTo>
                        <a:pt x="1022" y="187"/>
                        <a:pt x="793" y="62"/>
                        <a:pt x="500" y="41"/>
                      </a:cubicBezTo>
                      <a:cubicBezTo>
                        <a:pt x="229" y="0"/>
                        <a:pt x="0" y="104"/>
                        <a:pt x="20" y="229"/>
                      </a:cubicBezTo>
                      <a:cubicBezTo>
                        <a:pt x="20" y="354"/>
                        <a:pt x="250" y="479"/>
                        <a:pt x="542" y="521"/>
                      </a:cubicBezTo>
                      <a:cubicBezTo>
                        <a:pt x="813" y="542"/>
                        <a:pt x="1043" y="458"/>
                        <a:pt x="1022" y="333"/>
                      </a:cubicBezTo>
                    </a:path>
                  </a:pathLst>
                </a:custGeom>
                <a:solidFill>
                  <a:schemeClr val="tx2"/>
                </a:solidFill>
                <a:ln>
                  <a:noFill/>
                </a:ln>
                <a:effectLst/>
                <a:extLst/>
              </p:spPr>
              <p:txBody>
                <a:bodyPr wrap="none" lIns="0" tIns="0" rIns="0" bIns="0" anchor="ctr">
                  <a:normAutofit fontScale="2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543" name="Freeform 542"/>
                <p:cNvSpPr>
                  <a:spLocks noChangeArrowheads="1"/>
                </p:cNvSpPr>
                <p:nvPr/>
              </p:nvSpPr>
              <p:spPr bwMode="auto">
                <a:xfrm rot="1505432">
                  <a:off x="1726077" y="253907"/>
                  <a:ext cx="99027" cy="51617"/>
                </a:xfrm>
                <a:custGeom>
                  <a:avLst/>
                  <a:gdLst>
                    <a:gd name="T0" fmla="*/ 1022 w 1044"/>
                    <a:gd name="T1" fmla="*/ 313 h 544"/>
                    <a:gd name="T2" fmla="*/ 1022 w 1044"/>
                    <a:gd name="T3" fmla="*/ 313 h 544"/>
                    <a:gd name="T4" fmla="*/ 501 w 1044"/>
                    <a:gd name="T5" fmla="*/ 21 h 544"/>
                    <a:gd name="T6" fmla="*/ 21 w 1044"/>
                    <a:gd name="T7" fmla="*/ 230 h 544"/>
                    <a:gd name="T8" fmla="*/ 542 w 1044"/>
                    <a:gd name="T9" fmla="*/ 522 h 544"/>
                    <a:gd name="T10" fmla="*/ 1022 w 1044"/>
                    <a:gd name="T11" fmla="*/ 313 h 544"/>
                  </a:gdLst>
                  <a:ahLst/>
                  <a:cxnLst>
                    <a:cxn ang="0">
                      <a:pos x="T0" y="T1"/>
                    </a:cxn>
                    <a:cxn ang="0">
                      <a:pos x="T2" y="T3"/>
                    </a:cxn>
                    <a:cxn ang="0">
                      <a:pos x="T4" y="T5"/>
                    </a:cxn>
                    <a:cxn ang="0">
                      <a:pos x="T6" y="T7"/>
                    </a:cxn>
                    <a:cxn ang="0">
                      <a:pos x="T8" y="T9"/>
                    </a:cxn>
                    <a:cxn ang="0">
                      <a:pos x="T10" y="T11"/>
                    </a:cxn>
                  </a:cxnLst>
                  <a:rect l="0" t="0" r="r" b="b"/>
                  <a:pathLst>
                    <a:path w="1044" h="544">
                      <a:moveTo>
                        <a:pt x="1022" y="313"/>
                      </a:moveTo>
                      <a:lnTo>
                        <a:pt x="1022" y="313"/>
                      </a:lnTo>
                      <a:cubicBezTo>
                        <a:pt x="1022" y="188"/>
                        <a:pt x="793" y="63"/>
                        <a:pt x="501" y="21"/>
                      </a:cubicBezTo>
                      <a:cubicBezTo>
                        <a:pt x="230" y="0"/>
                        <a:pt x="0" y="83"/>
                        <a:pt x="21" y="230"/>
                      </a:cubicBezTo>
                      <a:cubicBezTo>
                        <a:pt x="21" y="355"/>
                        <a:pt x="251" y="480"/>
                        <a:pt x="542" y="522"/>
                      </a:cubicBezTo>
                      <a:cubicBezTo>
                        <a:pt x="814" y="543"/>
                        <a:pt x="1043" y="459"/>
                        <a:pt x="1022" y="313"/>
                      </a:cubicBezTo>
                    </a:path>
                  </a:pathLst>
                </a:custGeom>
                <a:solidFill>
                  <a:schemeClr val="tx2"/>
                </a:solidFill>
                <a:ln>
                  <a:noFill/>
                </a:ln>
                <a:effectLst/>
                <a:extLst/>
              </p:spPr>
              <p:txBody>
                <a:bodyPr wrap="none" lIns="0" tIns="0" rIns="0" bIns="0" anchor="ctr">
                  <a:normAutofit fontScale="2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544" name="Freeform 543"/>
                <p:cNvSpPr>
                  <a:spLocks noChangeArrowheads="1"/>
                </p:cNvSpPr>
                <p:nvPr/>
              </p:nvSpPr>
              <p:spPr bwMode="auto">
                <a:xfrm rot="1505432">
                  <a:off x="1763938" y="131722"/>
                  <a:ext cx="97349" cy="50778"/>
                </a:xfrm>
                <a:custGeom>
                  <a:avLst/>
                  <a:gdLst>
                    <a:gd name="T0" fmla="*/ 1022 w 1023"/>
                    <a:gd name="T1" fmla="*/ 313 h 544"/>
                    <a:gd name="T2" fmla="*/ 1022 w 1023"/>
                    <a:gd name="T3" fmla="*/ 313 h 544"/>
                    <a:gd name="T4" fmla="*/ 501 w 1023"/>
                    <a:gd name="T5" fmla="*/ 21 h 544"/>
                    <a:gd name="T6" fmla="*/ 0 w 1023"/>
                    <a:gd name="T7" fmla="*/ 229 h 544"/>
                    <a:gd name="T8" fmla="*/ 521 w 1023"/>
                    <a:gd name="T9" fmla="*/ 500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1"/>
                      </a:cubicBezTo>
                      <a:cubicBezTo>
                        <a:pt x="208" y="0"/>
                        <a:pt x="0" y="83"/>
                        <a:pt x="0" y="229"/>
                      </a:cubicBezTo>
                      <a:cubicBezTo>
                        <a:pt x="0" y="355"/>
                        <a:pt x="250" y="480"/>
                        <a:pt x="521" y="500"/>
                      </a:cubicBezTo>
                      <a:cubicBezTo>
                        <a:pt x="813" y="543"/>
                        <a:pt x="1022" y="459"/>
                        <a:pt x="1022" y="313"/>
                      </a:cubicBezTo>
                    </a:path>
                  </a:pathLst>
                </a:custGeom>
                <a:solidFill>
                  <a:schemeClr val="tx2"/>
                </a:solidFill>
                <a:ln>
                  <a:noFill/>
                </a:ln>
                <a:effectLst/>
                <a:extLst/>
              </p:spPr>
              <p:txBody>
                <a:bodyPr wrap="none" lIns="0" tIns="0" rIns="0" bIns="0" anchor="ctr">
                  <a:normAutofit fontScale="2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545" name="Freeform 544"/>
                <p:cNvSpPr>
                  <a:spLocks noChangeArrowheads="1"/>
                </p:cNvSpPr>
                <p:nvPr/>
              </p:nvSpPr>
              <p:spPr bwMode="auto">
                <a:xfrm rot="1505432">
                  <a:off x="1865962" y="262083"/>
                  <a:ext cx="98188" cy="49099"/>
                </a:xfrm>
                <a:custGeom>
                  <a:avLst/>
                  <a:gdLst>
                    <a:gd name="T0" fmla="*/ 1044 w 1045"/>
                    <a:gd name="T1" fmla="*/ 313 h 522"/>
                    <a:gd name="T2" fmla="*/ 1044 w 1045"/>
                    <a:gd name="T3" fmla="*/ 313 h 522"/>
                    <a:gd name="T4" fmla="*/ 501 w 1045"/>
                    <a:gd name="T5" fmla="*/ 21 h 522"/>
                    <a:gd name="T6" fmla="*/ 21 w 1045"/>
                    <a:gd name="T7" fmla="*/ 208 h 522"/>
                    <a:gd name="T8" fmla="*/ 543 w 1045"/>
                    <a:gd name="T9" fmla="*/ 500 h 522"/>
                    <a:gd name="T10" fmla="*/ 1044 w 1045"/>
                    <a:gd name="T11" fmla="*/ 313 h 522"/>
                  </a:gdLst>
                  <a:ahLst/>
                  <a:cxnLst>
                    <a:cxn ang="0">
                      <a:pos x="T0" y="T1"/>
                    </a:cxn>
                    <a:cxn ang="0">
                      <a:pos x="T2" y="T3"/>
                    </a:cxn>
                    <a:cxn ang="0">
                      <a:pos x="T4" y="T5"/>
                    </a:cxn>
                    <a:cxn ang="0">
                      <a:pos x="T6" y="T7"/>
                    </a:cxn>
                    <a:cxn ang="0">
                      <a:pos x="T8" y="T9"/>
                    </a:cxn>
                    <a:cxn ang="0">
                      <a:pos x="T10" y="T11"/>
                    </a:cxn>
                  </a:cxnLst>
                  <a:rect l="0" t="0" r="r" b="b"/>
                  <a:pathLst>
                    <a:path w="1045" h="522">
                      <a:moveTo>
                        <a:pt x="1044" y="313"/>
                      </a:moveTo>
                      <a:lnTo>
                        <a:pt x="1044" y="313"/>
                      </a:lnTo>
                      <a:cubicBezTo>
                        <a:pt x="1022" y="187"/>
                        <a:pt x="793" y="41"/>
                        <a:pt x="501" y="21"/>
                      </a:cubicBezTo>
                      <a:cubicBezTo>
                        <a:pt x="230" y="0"/>
                        <a:pt x="0" y="83"/>
                        <a:pt x="21" y="208"/>
                      </a:cubicBezTo>
                      <a:cubicBezTo>
                        <a:pt x="21" y="354"/>
                        <a:pt x="271" y="480"/>
                        <a:pt x="543" y="500"/>
                      </a:cubicBezTo>
                      <a:cubicBezTo>
                        <a:pt x="814" y="521"/>
                        <a:pt x="1044" y="438"/>
                        <a:pt x="1044" y="313"/>
                      </a:cubicBezTo>
                    </a:path>
                  </a:pathLst>
                </a:custGeom>
                <a:solidFill>
                  <a:schemeClr val="tx2"/>
                </a:solidFill>
                <a:ln>
                  <a:noFill/>
                </a:ln>
                <a:effectLst/>
                <a:extLst/>
              </p:spPr>
              <p:txBody>
                <a:bodyPr wrap="none" lIns="0" tIns="0" rIns="0" bIns="0" anchor="ctr">
                  <a:normAutofit fontScale="2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546" name="Freeform 545"/>
                <p:cNvSpPr>
                  <a:spLocks noChangeArrowheads="1"/>
                </p:cNvSpPr>
                <p:nvPr/>
              </p:nvSpPr>
              <p:spPr bwMode="auto">
                <a:xfrm rot="1505432">
                  <a:off x="1906566" y="141816"/>
                  <a:ext cx="99027" cy="49099"/>
                </a:xfrm>
                <a:custGeom>
                  <a:avLst/>
                  <a:gdLst>
                    <a:gd name="T0" fmla="*/ 1023 w 1044"/>
                    <a:gd name="T1" fmla="*/ 313 h 522"/>
                    <a:gd name="T2" fmla="*/ 1023 w 1044"/>
                    <a:gd name="T3" fmla="*/ 313 h 522"/>
                    <a:gd name="T4" fmla="*/ 501 w 1044"/>
                    <a:gd name="T5" fmla="*/ 21 h 522"/>
                    <a:gd name="T6" fmla="*/ 0 w 1044"/>
                    <a:gd name="T7" fmla="*/ 208 h 522"/>
                    <a:gd name="T8" fmla="*/ 543 w 1044"/>
                    <a:gd name="T9" fmla="*/ 500 h 522"/>
                    <a:gd name="T10" fmla="*/ 1023 w 1044"/>
                    <a:gd name="T11" fmla="*/ 313 h 522"/>
                  </a:gdLst>
                  <a:ahLst/>
                  <a:cxnLst>
                    <a:cxn ang="0">
                      <a:pos x="T0" y="T1"/>
                    </a:cxn>
                    <a:cxn ang="0">
                      <a:pos x="T2" y="T3"/>
                    </a:cxn>
                    <a:cxn ang="0">
                      <a:pos x="T4" y="T5"/>
                    </a:cxn>
                    <a:cxn ang="0">
                      <a:pos x="T6" y="T7"/>
                    </a:cxn>
                    <a:cxn ang="0">
                      <a:pos x="T8" y="T9"/>
                    </a:cxn>
                    <a:cxn ang="0">
                      <a:pos x="T10" y="T11"/>
                    </a:cxn>
                  </a:cxnLst>
                  <a:rect l="0" t="0" r="r" b="b"/>
                  <a:pathLst>
                    <a:path w="1044" h="522">
                      <a:moveTo>
                        <a:pt x="1023" y="313"/>
                      </a:moveTo>
                      <a:lnTo>
                        <a:pt x="1023" y="313"/>
                      </a:lnTo>
                      <a:cubicBezTo>
                        <a:pt x="1023" y="167"/>
                        <a:pt x="772" y="41"/>
                        <a:pt x="501" y="21"/>
                      </a:cubicBezTo>
                      <a:cubicBezTo>
                        <a:pt x="230" y="0"/>
                        <a:pt x="0" y="83"/>
                        <a:pt x="0" y="208"/>
                      </a:cubicBezTo>
                      <a:cubicBezTo>
                        <a:pt x="21" y="354"/>
                        <a:pt x="250" y="480"/>
                        <a:pt x="543" y="500"/>
                      </a:cubicBezTo>
                      <a:cubicBezTo>
                        <a:pt x="814" y="521"/>
                        <a:pt x="1043" y="438"/>
                        <a:pt x="1023" y="313"/>
                      </a:cubicBezTo>
                    </a:path>
                  </a:pathLst>
                </a:custGeom>
                <a:solidFill>
                  <a:schemeClr val="tx2"/>
                </a:solidFill>
                <a:ln>
                  <a:noFill/>
                </a:ln>
                <a:effectLst/>
                <a:extLst/>
              </p:spPr>
              <p:txBody>
                <a:bodyPr wrap="none" lIns="0" tIns="0" rIns="0" bIns="0" anchor="ctr">
                  <a:normAutofit fontScale="2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547" name="Freeform 546"/>
                <p:cNvSpPr>
                  <a:spLocks noChangeArrowheads="1"/>
                </p:cNvSpPr>
                <p:nvPr/>
              </p:nvSpPr>
              <p:spPr bwMode="auto">
                <a:xfrm rot="1505432">
                  <a:off x="2009874" y="271436"/>
                  <a:ext cx="97349" cy="50778"/>
                </a:xfrm>
                <a:custGeom>
                  <a:avLst/>
                  <a:gdLst>
                    <a:gd name="T0" fmla="*/ 1022 w 1023"/>
                    <a:gd name="T1" fmla="*/ 314 h 544"/>
                    <a:gd name="T2" fmla="*/ 1022 w 1023"/>
                    <a:gd name="T3" fmla="*/ 314 h 544"/>
                    <a:gd name="T4" fmla="*/ 501 w 1023"/>
                    <a:gd name="T5" fmla="*/ 43 h 544"/>
                    <a:gd name="T6" fmla="*/ 0 w 1023"/>
                    <a:gd name="T7" fmla="*/ 230 h 544"/>
                    <a:gd name="T8" fmla="*/ 521 w 1023"/>
                    <a:gd name="T9" fmla="*/ 522 h 544"/>
                    <a:gd name="T10" fmla="*/ 1022 w 1023"/>
                    <a:gd name="T11" fmla="*/ 314 h 544"/>
                  </a:gdLst>
                  <a:ahLst/>
                  <a:cxnLst>
                    <a:cxn ang="0">
                      <a:pos x="T0" y="T1"/>
                    </a:cxn>
                    <a:cxn ang="0">
                      <a:pos x="T2" y="T3"/>
                    </a:cxn>
                    <a:cxn ang="0">
                      <a:pos x="T4" y="T5"/>
                    </a:cxn>
                    <a:cxn ang="0">
                      <a:pos x="T6" y="T7"/>
                    </a:cxn>
                    <a:cxn ang="0">
                      <a:pos x="T8" y="T9"/>
                    </a:cxn>
                    <a:cxn ang="0">
                      <a:pos x="T10" y="T11"/>
                    </a:cxn>
                  </a:cxnLst>
                  <a:rect l="0" t="0" r="r" b="b"/>
                  <a:pathLst>
                    <a:path w="1023" h="544">
                      <a:moveTo>
                        <a:pt x="1022" y="314"/>
                      </a:moveTo>
                      <a:lnTo>
                        <a:pt x="1022" y="314"/>
                      </a:lnTo>
                      <a:cubicBezTo>
                        <a:pt x="1022" y="188"/>
                        <a:pt x="772" y="63"/>
                        <a:pt x="501" y="43"/>
                      </a:cubicBezTo>
                      <a:cubicBezTo>
                        <a:pt x="209" y="0"/>
                        <a:pt x="0" y="84"/>
                        <a:pt x="0" y="230"/>
                      </a:cubicBezTo>
                      <a:cubicBezTo>
                        <a:pt x="21" y="355"/>
                        <a:pt x="250" y="480"/>
                        <a:pt x="521" y="522"/>
                      </a:cubicBezTo>
                      <a:cubicBezTo>
                        <a:pt x="814" y="543"/>
                        <a:pt x="1022" y="460"/>
                        <a:pt x="1022" y="314"/>
                      </a:cubicBezTo>
                    </a:path>
                  </a:pathLst>
                </a:custGeom>
                <a:solidFill>
                  <a:schemeClr val="tx2"/>
                </a:solidFill>
                <a:ln>
                  <a:noFill/>
                </a:ln>
                <a:effectLst/>
                <a:extLst/>
              </p:spPr>
              <p:txBody>
                <a:bodyPr wrap="none" lIns="0" tIns="0" rIns="0" bIns="0" anchor="ctr">
                  <a:normAutofit fontScale="2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548" name="Freeform 547"/>
                <p:cNvSpPr>
                  <a:spLocks noChangeArrowheads="1"/>
                </p:cNvSpPr>
                <p:nvPr/>
              </p:nvSpPr>
              <p:spPr bwMode="auto">
                <a:xfrm rot="1505432">
                  <a:off x="2045260" y="149260"/>
                  <a:ext cx="96509" cy="50778"/>
                </a:xfrm>
                <a:custGeom>
                  <a:avLst/>
                  <a:gdLst>
                    <a:gd name="T0" fmla="*/ 1022 w 1023"/>
                    <a:gd name="T1" fmla="*/ 313 h 544"/>
                    <a:gd name="T2" fmla="*/ 1022 w 1023"/>
                    <a:gd name="T3" fmla="*/ 313 h 544"/>
                    <a:gd name="T4" fmla="*/ 500 w 1023"/>
                    <a:gd name="T5" fmla="*/ 21 h 544"/>
                    <a:gd name="T6" fmla="*/ 0 w 1023"/>
                    <a:gd name="T7" fmla="*/ 209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22" y="188"/>
                        <a:pt x="771" y="63"/>
                        <a:pt x="500" y="21"/>
                      </a:cubicBezTo>
                      <a:cubicBezTo>
                        <a:pt x="208" y="0"/>
                        <a:pt x="0" y="84"/>
                        <a:pt x="0" y="209"/>
                      </a:cubicBezTo>
                      <a:cubicBezTo>
                        <a:pt x="20" y="355"/>
                        <a:pt x="250" y="480"/>
                        <a:pt x="521" y="501"/>
                      </a:cubicBezTo>
                      <a:cubicBezTo>
                        <a:pt x="813" y="543"/>
                        <a:pt x="1022" y="439"/>
                        <a:pt x="1022" y="313"/>
                      </a:cubicBezTo>
                    </a:path>
                  </a:pathLst>
                </a:custGeom>
                <a:solidFill>
                  <a:schemeClr val="tx2"/>
                </a:solidFill>
                <a:ln>
                  <a:noFill/>
                </a:ln>
                <a:effectLst/>
                <a:extLst/>
              </p:spPr>
              <p:txBody>
                <a:bodyPr wrap="none" lIns="0" tIns="0" rIns="0" bIns="0" anchor="ctr">
                  <a:normAutofit fontScale="2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549" name="Freeform 548"/>
                <p:cNvSpPr>
                  <a:spLocks noChangeArrowheads="1"/>
                </p:cNvSpPr>
                <p:nvPr/>
              </p:nvSpPr>
              <p:spPr bwMode="auto">
                <a:xfrm rot="1505432">
                  <a:off x="2148069" y="280915"/>
                  <a:ext cx="97349" cy="49099"/>
                </a:xfrm>
                <a:custGeom>
                  <a:avLst/>
                  <a:gdLst>
                    <a:gd name="T0" fmla="*/ 1022 w 1023"/>
                    <a:gd name="T1" fmla="*/ 313 h 522"/>
                    <a:gd name="T2" fmla="*/ 1022 w 1023"/>
                    <a:gd name="T3" fmla="*/ 313 h 522"/>
                    <a:gd name="T4" fmla="*/ 500 w 1023"/>
                    <a:gd name="T5" fmla="*/ 21 h 522"/>
                    <a:gd name="T6" fmla="*/ 0 w 1023"/>
                    <a:gd name="T7" fmla="*/ 208 h 522"/>
                    <a:gd name="T8" fmla="*/ 522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67"/>
                        <a:pt x="772" y="42"/>
                        <a:pt x="500" y="21"/>
                      </a:cubicBezTo>
                      <a:cubicBezTo>
                        <a:pt x="209" y="0"/>
                        <a:pt x="0" y="84"/>
                        <a:pt x="0" y="208"/>
                      </a:cubicBezTo>
                      <a:cubicBezTo>
                        <a:pt x="21" y="355"/>
                        <a:pt x="250" y="480"/>
                        <a:pt x="522" y="501"/>
                      </a:cubicBezTo>
                      <a:cubicBezTo>
                        <a:pt x="813" y="521"/>
                        <a:pt x="1022" y="438"/>
                        <a:pt x="1022" y="313"/>
                      </a:cubicBezTo>
                    </a:path>
                  </a:pathLst>
                </a:custGeom>
                <a:solidFill>
                  <a:schemeClr val="tx2"/>
                </a:solidFill>
                <a:ln>
                  <a:noFill/>
                </a:ln>
                <a:effectLst/>
                <a:extLst/>
              </p:spPr>
              <p:txBody>
                <a:bodyPr wrap="none" lIns="0" tIns="0" rIns="0" bIns="0" anchor="ctr">
                  <a:normAutofit fontScale="2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grpSp>
          <p:grpSp>
            <p:nvGrpSpPr>
              <p:cNvPr id="533" name="Group 532">
                <a:extLst>
                  <a:ext uri="{FF2B5EF4-FFF2-40B4-BE49-F238E27FC236}">
                    <a16:creationId xmlns:a16="http://schemas.microsoft.com/office/drawing/2014/main" xmlns="" id="{A9048C69-D94F-4186-A491-26E1828F508F}"/>
                  </a:ext>
                </a:extLst>
              </p:cNvPr>
              <p:cNvGrpSpPr/>
              <p:nvPr/>
            </p:nvGrpSpPr>
            <p:grpSpPr>
              <a:xfrm>
                <a:off x="1614748" y="143530"/>
                <a:ext cx="622304" cy="212319"/>
                <a:chOff x="1614748" y="143530"/>
                <a:chExt cx="622304" cy="212319"/>
              </a:xfrm>
            </p:grpSpPr>
            <p:sp>
              <p:nvSpPr>
                <p:cNvPr id="534" name="Freeform 533"/>
                <p:cNvSpPr>
                  <a:spLocks noChangeArrowheads="1"/>
                </p:cNvSpPr>
                <p:nvPr/>
              </p:nvSpPr>
              <p:spPr bwMode="auto">
                <a:xfrm rot="1505432">
                  <a:off x="1614748" y="143530"/>
                  <a:ext cx="96509" cy="56653"/>
                </a:xfrm>
                <a:custGeom>
                  <a:avLst/>
                  <a:gdLst>
                    <a:gd name="T0" fmla="*/ 0 w 1024"/>
                    <a:gd name="T1" fmla="*/ 0 h 606"/>
                    <a:gd name="T2" fmla="*/ 0 w 1024"/>
                    <a:gd name="T3" fmla="*/ 0 h 606"/>
                    <a:gd name="T4" fmla="*/ 522 w 1024"/>
                    <a:gd name="T5" fmla="*/ 292 h 606"/>
                    <a:gd name="T6" fmla="*/ 1002 w 1024"/>
                    <a:gd name="T7" fmla="*/ 104 h 606"/>
                    <a:gd name="T8" fmla="*/ 1023 w 1024"/>
                    <a:gd name="T9" fmla="*/ 396 h 606"/>
                    <a:gd name="T10" fmla="*/ 522 w 1024"/>
                    <a:gd name="T11" fmla="*/ 584 h 606"/>
                    <a:gd name="T12" fmla="*/ 0 w 1024"/>
                    <a:gd name="T13" fmla="*/ 292 h 606"/>
                    <a:gd name="T14" fmla="*/ 0 w 102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4" h="606">
                      <a:moveTo>
                        <a:pt x="0" y="0"/>
                      </a:moveTo>
                      <a:lnTo>
                        <a:pt x="0" y="0"/>
                      </a:lnTo>
                      <a:cubicBezTo>
                        <a:pt x="0" y="125"/>
                        <a:pt x="230" y="250"/>
                        <a:pt x="522" y="292"/>
                      </a:cubicBezTo>
                      <a:cubicBezTo>
                        <a:pt x="793" y="313"/>
                        <a:pt x="1023" y="229"/>
                        <a:pt x="1002" y="104"/>
                      </a:cubicBezTo>
                      <a:cubicBezTo>
                        <a:pt x="1023" y="396"/>
                        <a:pt x="1023" y="396"/>
                        <a:pt x="1023" y="396"/>
                      </a:cubicBezTo>
                      <a:cubicBezTo>
                        <a:pt x="1023" y="521"/>
                        <a:pt x="814" y="605"/>
                        <a:pt x="522" y="584"/>
                      </a:cubicBezTo>
                      <a:cubicBezTo>
                        <a:pt x="251" y="563"/>
                        <a:pt x="22" y="417"/>
                        <a:pt x="0" y="292"/>
                      </a:cubicBezTo>
                      <a:lnTo>
                        <a:pt x="0" y="0"/>
                      </a:lnTo>
                    </a:path>
                  </a:pathLst>
                </a:custGeom>
                <a:solidFill>
                  <a:schemeClr val="tx2">
                    <a:lumMod val="25000"/>
                  </a:schemeClr>
                </a:solidFill>
                <a:ln>
                  <a:noFill/>
                </a:ln>
                <a:effectLs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535" name="Freeform 534"/>
                <p:cNvSpPr>
                  <a:spLocks noChangeArrowheads="1"/>
                </p:cNvSpPr>
                <p:nvPr/>
              </p:nvSpPr>
              <p:spPr bwMode="auto">
                <a:xfrm rot="1505432">
                  <a:off x="1716821" y="274928"/>
                  <a:ext cx="97349" cy="56653"/>
                </a:xfrm>
                <a:custGeom>
                  <a:avLst/>
                  <a:gdLst>
                    <a:gd name="T0" fmla="*/ 0 w 1023"/>
                    <a:gd name="T1" fmla="*/ 0 h 605"/>
                    <a:gd name="T2" fmla="*/ 0 w 1023"/>
                    <a:gd name="T3" fmla="*/ 0 h 605"/>
                    <a:gd name="T4" fmla="*/ 521 w 1023"/>
                    <a:gd name="T5" fmla="*/ 292 h 605"/>
                    <a:gd name="T6" fmla="*/ 1001 w 1023"/>
                    <a:gd name="T7" fmla="*/ 83 h 605"/>
                    <a:gd name="T8" fmla="*/ 1022 w 1023"/>
                    <a:gd name="T9" fmla="*/ 375 h 605"/>
                    <a:gd name="T10" fmla="*/ 521 w 1023"/>
                    <a:gd name="T11" fmla="*/ 584 h 605"/>
                    <a:gd name="T12" fmla="*/ 0 w 1023"/>
                    <a:gd name="T13" fmla="*/ 292 h 605"/>
                    <a:gd name="T14" fmla="*/ 0 w 1023"/>
                    <a:gd name="T15" fmla="*/ 0 h 6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3" h="605">
                      <a:moveTo>
                        <a:pt x="0" y="0"/>
                      </a:moveTo>
                      <a:lnTo>
                        <a:pt x="0" y="0"/>
                      </a:lnTo>
                      <a:cubicBezTo>
                        <a:pt x="0" y="125"/>
                        <a:pt x="230" y="250"/>
                        <a:pt x="521" y="292"/>
                      </a:cubicBezTo>
                      <a:cubicBezTo>
                        <a:pt x="793" y="313"/>
                        <a:pt x="1022" y="229"/>
                        <a:pt x="1001" y="83"/>
                      </a:cubicBezTo>
                      <a:cubicBezTo>
                        <a:pt x="1022" y="375"/>
                        <a:pt x="1022" y="375"/>
                        <a:pt x="1022" y="375"/>
                      </a:cubicBezTo>
                      <a:cubicBezTo>
                        <a:pt x="1022" y="521"/>
                        <a:pt x="814" y="604"/>
                        <a:pt x="521" y="584"/>
                      </a:cubicBezTo>
                      <a:cubicBezTo>
                        <a:pt x="250" y="542"/>
                        <a:pt x="21" y="417"/>
                        <a:pt x="0" y="292"/>
                      </a:cubicBezTo>
                      <a:lnTo>
                        <a:pt x="0" y="0"/>
                      </a:lnTo>
                    </a:path>
                  </a:pathLst>
                </a:custGeom>
                <a:solidFill>
                  <a:schemeClr val="tx2">
                    <a:lumMod val="25000"/>
                  </a:schemeClr>
                </a:solidFill>
                <a:ln>
                  <a:noFill/>
                </a:ln>
                <a:effectLs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536" name="Freeform 535"/>
                <p:cNvSpPr>
                  <a:spLocks noChangeArrowheads="1"/>
                </p:cNvSpPr>
                <p:nvPr/>
              </p:nvSpPr>
              <p:spPr bwMode="auto">
                <a:xfrm rot="1505432">
                  <a:off x="1753181" y="151943"/>
                  <a:ext cx="99027" cy="56653"/>
                </a:xfrm>
                <a:custGeom>
                  <a:avLst/>
                  <a:gdLst>
                    <a:gd name="T0" fmla="*/ 0 w 1044"/>
                    <a:gd name="T1" fmla="*/ 0 h 606"/>
                    <a:gd name="T2" fmla="*/ 0 w 1044"/>
                    <a:gd name="T3" fmla="*/ 0 h 606"/>
                    <a:gd name="T4" fmla="*/ 521 w 1044"/>
                    <a:gd name="T5" fmla="*/ 271 h 606"/>
                    <a:gd name="T6" fmla="*/ 1022 w 1044"/>
                    <a:gd name="T7" fmla="*/ 84 h 606"/>
                    <a:gd name="T8" fmla="*/ 1022 w 1044"/>
                    <a:gd name="T9" fmla="*/ 376 h 606"/>
                    <a:gd name="T10" fmla="*/ 542 w 1044"/>
                    <a:gd name="T11" fmla="*/ 564 h 606"/>
                    <a:gd name="T12" fmla="*/ 21 w 1044"/>
                    <a:gd name="T13" fmla="*/ 293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0" y="126"/>
                        <a:pt x="250" y="251"/>
                        <a:pt x="521" y="271"/>
                      </a:cubicBezTo>
                      <a:cubicBezTo>
                        <a:pt x="813" y="314"/>
                        <a:pt x="1022" y="230"/>
                        <a:pt x="1022" y="84"/>
                      </a:cubicBezTo>
                      <a:cubicBezTo>
                        <a:pt x="1022" y="376"/>
                        <a:pt x="1022" y="376"/>
                        <a:pt x="1022" y="376"/>
                      </a:cubicBezTo>
                      <a:cubicBezTo>
                        <a:pt x="1043" y="522"/>
                        <a:pt x="813" y="605"/>
                        <a:pt x="542" y="564"/>
                      </a:cubicBezTo>
                      <a:cubicBezTo>
                        <a:pt x="250" y="543"/>
                        <a:pt x="21" y="418"/>
                        <a:pt x="21" y="293"/>
                      </a:cubicBezTo>
                      <a:lnTo>
                        <a:pt x="0" y="0"/>
                      </a:lnTo>
                    </a:path>
                  </a:pathLst>
                </a:custGeom>
                <a:solidFill>
                  <a:schemeClr val="tx2">
                    <a:lumMod val="25000"/>
                  </a:schemeClr>
                </a:solidFill>
                <a:ln>
                  <a:noFill/>
                </a:ln>
                <a:effectLs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537" name="Freeform 536"/>
                <p:cNvSpPr>
                  <a:spLocks noChangeArrowheads="1"/>
                </p:cNvSpPr>
                <p:nvPr/>
              </p:nvSpPr>
              <p:spPr bwMode="auto">
                <a:xfrm rot="1505432">
                  <a:off x="1857122" y="280819"/>
                  <a:ext cx="99027" cy="57492"/>
                </a:xfrm>
                <a:custGeom>
                  <a:avLst/>
                  <a:gdLst>
                    <a:gd name="T0" fmla="*/ 0 w 1044"/>
                    <a:gd name="T1" fmla="*/ 0 h 607"/>
                    <a:gd name="T2" fmla="*/ 0 w 1044"/>
                    <a:gd name="T3" fmla="*/ 0 h 607"/>
                    <a:gd name="T4" fmla="*/ 522 w 1044"/>
                    <a:gd name="T5" fmla="*/ 292 h 607"/>
                    <a:gd name="T6" fmla="*/ 1023 w 1044"/>
                    <a:gd name="T7" fmla="*/ 105 h 607"/>
                    <a:gd name="T8" fmla="*/ 1023 w 1044"/>
                    <a:gd name="T9" fmla="*/ 397 h 607"/>
                    <a:gd name="T10" fmla="*/ 543 w 1044"/>
                    <a:gd name="T11" fmla="*/ 584 h 607"/>
                    <a:gd name="T12" fmla="*/ 0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6"/>
                        <a:pt x="250" y="272"/>
                        <a:pt x="522" y="292"/>
                      </a:cubicBezTo>
                      <a:cubicBezTo>
                        <a:pt x="793" y="313"/>
                        <a:pt x="1023" y="230"/>
                        <a:pt x="1023" y="105"/>
                      </a:cubicBezTo>
                      <a:cubicBezTo>
                        <a:pt x="1023" y="397"/>
                        <a:pt x="1023" y="397"/>
                        <a:pt x="1023" y="397"/>
                      </a:cubicBezTo>
                      <a:cubicBezTo>
                        <a:pt x="1043" y="522"/>
                        <a:pt x="814" y="606"/>
                        <a:pt x="543" y="584"/>
                      </a:cubicBezTo>
                      <a:cubicBezTo>
                        <a:pt x="250" y="564"/>
                        <a:pt x="21" y="439"/>
                        <a:pt x="0" y="292"/>
                      </a:cubicBezTo>
                      <a:lnTo>
                        <a:pt x="0" y="0"/>
                      </a:lnTo>
                    </a:path>
                  </a:pathLst>
                </a:custGeom>
                <a:solidFill>
                  <a:schemeClr val="tx2">
                    <a:lumMod val="25000"/>
                  </a:schemeClr>
                </a:solidFill>
                <a:ln>
                  <a:noFill/>
                </a:ln>
                <a:effectLs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538" name="Freeform 537"/>
                <p:cNvSpPr>
                  <a:spLocks noChangeArrowheads="1"/>
                </p:cNvSpPr>
                <p:nvPr/>
              </p:nvSpPr>
              <p:spPr bwMode="auto">
                <a:xfrm rot="1505432">
                  <a:off x="1896423" y="159282"/>
                  <a:ext cx="99027" cy="57492"/>
                </a:xfrm>
                <a:custGeom>
                  <a:avLst/>
                  <a:gdLst>
                    <a:gd name="T0" fmla="*/ 0 w 1044"/>
                    <a:gd name="T1" fmla="*/ 0 h 607"/>
                    <a:gd name="T2" fmla="*/ 0 w 1044"/>
                    <a:gd name="T3" fmla="*/ 0 h 607"/>
                    <a:gd name="T4" fmla="*/ 543 w 1044"/>
                    <a:gd name="T5" fmla="*/ 292 h 607"/>
                    <a:gd name="T6" fmla="*/ 1023 w 1044"/>
                    <a:gd name="T7" fmla="*/ 105 h 607"/>
                    <a:gd name="T8" fmla="*/ 1043 w 1044"/>
                    <a:gd name="T9" fmla="*/ 397 h 607"/>
                    <a:gd name="T10" fmla="*/ 543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0" y="272"/>
                        <a:pt x="543" y="292"/>
                      </a:cubicBezTo>
                      <a:cubicBezTo>
                        <a:pt x="814" y="313"/>
                        <a:pt x="1043" y="230"/>
                        <a:pt x="1023" y="105"/>
                      </a:cubicBezTo>
                      <a:cubicBezTo>
                        <a:pt x="1043" y="397"/>
                        <a:pt x="1043" y="397"/>
                        <a:pt x="1043" y="397"/>
                      </a:cubicBezTo>
                      <a:cubicBezTo>
                        <a:pt x="1043" y="522"/>
                        <a:pt x="835" y="606"/>
                        <a:pt x="543" y="584"/>
                      </a:cubicBezTo>
                      <a:cubicBezTo>
                        <a:pt x="272" y="563"/>
                        <a:pt x="21" y="439"/>
                        <a:pt x="21" y="292"/>
                      </a:cubicBezTo>
                      <a:lnTo>
                        <a:pt x="0" y="0"/>
                      </a:lnTo>
                    </a:path>
                  </a:pathLst>
                </a:custGeom>
                <a:solidFill>
                  <a:schemeClr val="tx2">
                    <a:lumMod val="25000"/>
                  </a:schemeClr>
                </a:solidFill>
                <a:ln>
                  <a:noFill/>
                </a:ln>
                <a:effectLs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539" name="Freeform 538"/>
                <p:cNvSpPr>
                  <a:spLocks noChangeArrowheads="1"/>
                </p:cNvSpPr>
                <p:nvPr/>
              </p:nvSpPr>
              <p:spPr bwMode="auto">
                <a:xfrm rot="1505432">
                  <a:off x="1999473" y="290478"/>
                  <a:ext cx="99027" cy="57492"/>
                </a:xfrm>
                <a:custGeom>
                  <a:avLst/>
                  <a:gdLst>
                    <a:gd name="T0" fmla="*/ 0 w 1044"/>
                    <a:gd name="T1" fmla="*/ 0 h 606"/>
                    <a:gd name="T2" fmla="*/ 0 w 1044"/>
                    <a:gd name="T3" fmla="*/ 0 h 606"/>
                    <a:gd name="T4" fmla="*/ 521 w 1044"/>
                    <a:gd name="T5" fmla="*/ 292 h 606"/>
                    <a:gd name="T6" fmla="*/ 1022 w 1044"/>
                    <a:gd name="T7" fmla="*/ 84 h 606"/>
                    <a:gd name="T8" fmla="*/ 1043 w 1044"/>
                    <a:gd name="T9" fmla="*/ 375 h 606"/>
                    <a:gd name="T10" fmla="*/ 543 w 1044"/>
                    <a:gd name="T11" fmla="*/ 584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92"/>
                      </a:cubicBezTo>
                      <a:cubicBezTo>
                        <a:pt x="814" y="313"/>
                        <a:pt x="1022" y="230"/>
                        <a:pt x="1022" y="84"/>
                      </a:cubicBezTo>
                      <a:cubicBezTo>
                        <a:pt x="1043" y="375"/>
                        <a:pt x="1043" y="375"/>
                        <a:pt x="1043" y="375"/>
                      </a:cubicBezTo>
                      <a:cubicBezTo>
                        <a:pt x="1043" y="521"/>
                        <a:pt x="814" y="605"/>
                        <a:pt x="543" y="584"/>
                      </a:cubicBezTo>
                      <a:cubicBezTo>
                        <a:pt x="271" y="542"/>
                        <a:pt x="21" y="417"/>
                        <a:pt x="21" y="292"/>
                      </a:cubicBezTo>
                      <a:lnTo>
                        <a:pt x="0" y="0"/>
                      </a:lnTo>
                    </a:path>
                  </a:pathLst>
                </a:custGeom>
                <a:solidFill>
                  <a:schemeClr val="tx2">
                    <a:lumMod val="25000"/>
                  </a:schemeClr>
                </a:solidFill>
                <a:ln>
                  <a:noFill/>
                </a:ln>
                <a:effectLs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540" name="Freeform 539"/>
                <p:cNvSpPr>
                  <a:spLocks noChangeArrowheads="1"/>
                </p:cNvSpPr>
                <p:nvPr/>
              </p:nvSpPr>
              <p:spPr bwMode="auto">
                <a:xfrm rot="1505432">
                  <a:off x="2034998" y="167260"/>
                  <a:ext cx="99027" cy="59171"/>
                </a:xfrm>
                <a:custGeom>
                  <a:avLst/>
                  <a:gdLst>
                    <a:gd name="T0" fmla="*/ 0 w 1043"/>
                    <a:gd name="T1" fmla="*/ 0 h 627"/>
                    <a:gd name="T2" fmla="*/ 0 w 1043"/>
                    <a:gd name="T3" fmla="*/ 0 h 627"/>
                    <a:gd name="T4" fmla="*/ 521 w 1043"/>
                    <a:gd name="T5" fmla="*/ 292 h 627"/>
                    <a:gd name="T6" fmla="*/ 1022 w 1043"/>
                    <a:gd name="T7" fmla="*/ 104 h 627"/>
                    <a:gd name="T8" fmla="*/ 1042 w 1043"/>
                    <a:gd name="T9" fmla="*/ 397 h 627"/>
                    <a:gd name="T10" fmla="*/ 542 w 1043"/>
                    <a:gd name="T11" fmla="*/ 584 h 627"/>
                    <a:gd name="T12" fmla="*/ 20 w 1043"/>
                    <a:gd name="T13" fmla="*/ 292 h 627"/>
                    <a:gd name="T14" fmla="*/ 0 w 1043"/>
                    <a:gd name="T15" fmla="*/ 0 h 6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3" h="627">
                      <a:moveTo>
                        <a:pt x="0" y="0"/>
                      </a:moveTo>
                      <a:lnTo>
                        <a:pt x="0" y="0"/>
                      </a:lnTo>
                      <a:cubicBezTo>
                        <a:pt x="20" y="146"/>
                        <a:pt x="250" y="271"/>
                        <a:pt x="521" y="292"/>
                      </a:cubicBezTo>
                      <a:cubicBezTo>
                        <a:pt x="813" y="334"/>
                        <a:pt x="1022" y="230"/>
                        <a:pt x="1022" y="104"/>
                      </a:cubicBezTo>
                      <a:cubicBezTo>
                        <a:pt x="1042" y="397"/>
                        <a:pt x="1042" y="397"/>
                        <a:pt x="1042" y="397"/>
                      </a:cubicBezTo>
                      <a:cubicBezTo>
                        <a:pt x="1042" y="521"/>
                        <a:pt x="813" y="626"/>
                        <a:pt x="542" y="584"/>
                      </a:cubicBezTo>
                      <a:cubicBezTo>
                        <a:pt x="271" y="563"/>
                        <a:pt x="20" y="438"/>
                        <a:pt x="20" y="292"/>
                      </a:cubicBezTo>
                      <a:lnTo>
                        <a:pt x="0" y="0"/>
                      </a:lnTo>
                    </a:path>
                  </a:pathLst>
                </a:custGeom>
                <a:solidFill>
                  <a:schemeClr val="tx2">
                    <a:lumMod val="25000"/>
                  </a:schemeClr>
                </a:solidFill>
                <a:ln>
                  <a:noFill/>
                </a:ln>
                <a:effectLs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541" name="Freeform 540"/>
                <p:cNvSpPr>
                  <a:spLocks noChangeArrowheads="1"/>
                </p:cNvSpPr>
                <p:nvPr/>
              </p:nvSpPr>
              <p:spPr bwMode="auto">
                <a:xfrm rot="1505432">
                  <a:off x="2138025" y="298357"/>
                  <a:ext cx="99027" cy="57492"/>
                </a:xfrm>
                <a:custGeom>
                  <a:avLst/>
                  <a:gdLst>
                    <a:gd name="T0" fmla="*/ 0 w 1044"/>
                    <a:gd name="T1" fmla="*/ 0 h 607"/>
                    <a:gd name="T2" fmla="*/ 0 w 1044"/>
                    <a:gd name="T3" fmla="*/ 0 h 607"/>
                    <a:gd name="T4" fmla="*/ 522 w 1044"/>
                    <a:gd name="T5" fmla="*/ 293 h 607"/>
                    <a:gd name="T6" fmla="*/ 1022 w 1044"/>
                    <a:gd name="T7" fmla="*/ 105 h 607"/>
                    <a:gd name="T8" fmla="*/ 1022 w 1044"/>
                    <a:gd name="T9" fmla="*/ 397 h 607"/>
                    <a:gd name="T10" fmla="*/ 542 w 1044"/>
                    <a:gd name="T11" fmla="*/ 584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7"/>
                        <a:pt x="250" y="272"/>
                        <a:pt x="522" y="293"/>
                      </a:cubicBezTo>
                      <a:cubicBezTo>
                        <a:pt x="813" y="313"/>
                        <a:pt x="1022" y="230"/>
                        <a:pt x="1022" y="105"/>
                      </a:cubicBezTo>
                      <a:cubicBezTo>
                        <a:pt x="1022" y="397"/>
                        <a:pt x="1022" y="397"/>
                        <a:pt x="1022" y="397"/>
                      </a:cubicBezTo>
                      <a:cubicBezTo>
                        <a:pt x="1043" y="522"/>
                        <a:pt x="813" y="606"/>
                        <a:pt x="542" y="584"/>
                      </a:cubicBezTo>
                      <a:cubicBezTo>
                        <a:pt x="250" y="564"/>
                        <a:pt x="21" y="439"/>
                        <a:pt x="21" y="293"/>
                      </a:cubicBezTo>
                      <a:lnTo>
                        <a:pt x="0" y="0"/>
                      </a:lnTo>
                    </a:path>
                  </a:pathLst>
                </a:custGeom>
                <a:solidFill>
                  <a:schemeClr val="tx2">
                    <a:lumMod val="25000"/>
                  </a:schemeClr>
                </a:solidFill>
                <a:ln>
                  <a:noFill/>
                </a:ln>
                <a:effectLs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grpSp>
        </p:grpSp>
      </p:grpSp>
      <p:grpSp>
        <p:nvGrpSpPr>
          <p:cNvPr id="550" name="Group 549">
            <a:extLst>
              <a:ext uri="{FF2B5EF4-FFF2-40B4-BE49-F238E27FC236}">
                <a16:creationId xmlns:a16="http://schemas.microsoft.com/office/drawing/2014/main" xmlns="" id="{E49228EA-649C-4991-9F72-F337F5CC12A8}"/>
              </a:ext>
            </a:extLst>
          </p:cNvPr>
          <p:cNvGrpSpPr/>
          <p:nvPr/>
        </p:nvGrpSpPr>
        <p:grpSpPr>
          <a:xfrm>
            <a:off x="316129" y="-16788"/>
            <a:ext cx="769635" cy="911628"/>
            <a:chOff x="316129" y="-16788"/>
            <a:chExt cx="769635" cy="911628"/>
          </a:xfrm>
        </p:grpSpPr>
        <p:sp>
          <p:nvSpPr>
            <p:cNvPr id="551" name="Freeform 550"/>
            <p:cNvSpPr>
              <a:spLocks noChangeArrowheads="1"/>
            </p:cNvSpPr>
            <p:nvPr/>
          </p:nvSpPr>
          <p:spPr bwMode="auto">
            <a:xfrm rot="3372862">
              <a:off x="504575" y="372405"/>
              <a:ext cx="555558" cy="489311"/>
            </a:xfrm>
            <a:custGeom>
              <a:avLst/>
              <a:gdLst>
                <a:gd name="T0" fmla="*/ 2920 w 5842"/>
                <a:gd name="T1" fmla="*/ 1272 h 5152"/>
                <a:gd name="T2" fmla="*/ 0 w 5842"/>
                <a:gd name="T3" fmla="*/ 2523 h 5152"/>
                <a:gd name="T4" fmla="*/ 0 w 5842"/>
                <a:gd name="T5" fmla="*/ 5151 h 5152"/>
                <a:gd name="T6" fmla="*/ 2920 w 5842"/>
                <a:gd name="T7" fmla="*/ 3901 h 5152"/>
                <a:gd name="T8" fmla="*/ 5841 w 5842"/>
                <a:gd name="T9" fmla="*/ 2649 h 5152"/>
                <a:gd name="T10" fmla="*/ 5841 w 5842"/>
                <a:gd name="T11" fmla="*/ 0 h 5152"/>
                <a:gd name="T12" fmla="*/ 2920 w 5842"/>
                <a:gd name="T13" fmla="*/ 1272 h 5152"/>
              </a:gdLst>
              <a:ahLst/>
              <a:cxnLst>
                <a:cxn ang="0">
                  <a:pos x="T0" y="T1"/>
                </a:cxn>
                <a:cxn ang="0">
                  <a:pos x="T2" y="T3"/>
                </a:cxn>
                <a:cxn ang="0">
                  <a:pos x="T4" y="T5"/>
                </a:cxn>
                <a:cxn ang="0">
                  <a:pos x="T6" y="T7"/>
                </a:cxn>
                <a:cxn ang="0">
                  <a:pos x="T8" y="T9"/>
                </a:cxn>
                <a:cxn ang="0">
                  <a:pos x="T10" y="T11"/>
                </a:cxn>
                <a:cxn ang="0">
                  <a:pos x="T12" y="T13"/>
                </a:cxn>
              </a:cxnLst>
              <a:rect l="0" t="0" r="r" b="b"/>
              <a:pathLst>
                <a:path w="5842" h="5152">
                  <a:moveTo>
                    <a:pt x="2920" y="1272"/>
                  </a:moveTo>
                  <a:lnTo>
                    <a:pt x="0" y="2523"/>
                  </a:lnTo>
                  <a:lnTo>
                    <a:pt x="0" y="5151"/>
                  </a:lnTo>
                  <a:lnTo>
                    <a:pt x="2920" y="3901"/>
                  </a:lnTo>
                  <a:lnTo>
                    <a:pt x="5841" y="2649"/>
                  </a:lnTo>
                  <a:lnTo>
                    <a:pt x="5841" y="0"/>
                  </a:lnTo>
                  <a:lnTo>
                    <a:pt x="2920" y="1272"/>
                  </a:lnTo>
                </a:path>
              </a:pathLst>
            </a:custGeom>
            <a:gradFill flip="none" rotWithShape="1">
              <a:gsLst>
                <a:gs pos="0">
                  <a:schemeClr val="tx2">
                    <a:lumMod val="10000"/>
                  </a:schemeClr>
                </a:gs>
                <a:gs pos="48000">
                  <a:schemeClr val="tx2">
                    <a:lumMod val="50000"/>
                  </a:schemeClr>
                </a:gs>
                <a:gs pos="100000">
                  <a:schemeClr val="tx2">
                    <a:lumMod val="50000"/>
                  </a:schemeClr>
                </a:gs>
              </a:gsLst>
              <a:lin ang="16200000" scaled="1"/>
              <a:tileRect/>
            </a:gradFill>
            <a:ln>
              <a:noFill/>
            </a:ln>
            <a:effectLs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grpSp>
          <p:nvGrpSpPr>
            <p:cNvPr id="552" name="Group 551">
              <a:extLst>
                <a:ext uri="{FF2B5EF4-FFF2-40B4-BE49-F238E27FC236}">
                  <a16:creationId xmlns:a16="http://schemas.microsoft.com/office/drawing/2014/main" xmlns="" id="{546921C7-5DCE-42D7-8AAD-F37F087E9E6E}"/>
                </a:ext>
              </a:extLst>
            </p:cNvPr>
            <p:cNvGrpSpPr/>
            <p:nvPr/>
          </p:nvGrpSpPr>
          <p:grpSpPr>
            <a:xfrm>
              <a:off x="316129" y="-16788"/>
              <a:ext cx="769635" cy="833337"/>
              <a:chOff x="316129" y="-16788"/>
              <a:chExt cx="769635" cy="833337"/>
            </a:xfrm>
          </p:grpSpPr>
          <p:sp>
            <p:nvSpPr>
              <p:cNvPr id="553" name="Freeform 552"/>
              <p:cNvSpPr>
                <a:spLocks noChangeArrowheads="1"/>
              </p:cNvSpPr>
              <p:nvPr/>
            </p:nvSpPr>
            <p:spPr bwMode="auto">
              <a:xfrm rot="3372862">
                <a:off x="361885" y="119483"/>
                <a:ext cx="277779" cy="369292"/>
              </a:xfrm>
              <a:custGeom>
                <a:avLst/>
                <a:gdLst>
                  <a:gd name="T0" fmla="*/ 2921 w 2922"/>
                  <a:gd name="T1" fmla="*/ 3879 h 3880"/>
                  <a:gd name="T2" fmla="*/ 0 w 2922"/>
                  <a:gd name="T3" fmla="*/ 2629 h 3880"/>
                  <a:gd name="T4" fmla="*/ 0 w 2922"/>
                  <a:gd name="T5" fmla="*/ 0 h 3880"/>
                  <a:gd name="T6" fmla="*/ 2921 w 2922"/>
                  <a:gd name="T7" fmla="*/ 1251 h 3880"/>
                  <a:gd name="T8" fmla="*/ 2921 w 2922"/>
                  <a:gd name="T9" fmla="*/ 3879 h 3880"/>
                </a:gdLst>
                <a:ahLst/>
                <a:cxnLst>
                  <a:cxn ang="0">
                    <a:pos x="T0" y="T1"/>
                  </a:cxn>
                  <a:cxn ang="0">
                    <a:pos x="T2" y="T3"/>
                  </a:cxn>
                  <a:cxn ang="0">
                    <a:pos x="T4" y="T5"/>
                  </a:cxn>
                  <a:cxn ang="0">
                    <a:pos x="T6" y="T7"/>
                  </a:cxn>
                  <a:cxn ang="0">
                    <a:pos x="T8" y="T9"/>
                  </a:cxn>
                </a:cxnLst>
                <a:rect l="0" t="0" r="r" b="b"/>
                <a:pathLst>
                  <a:path w="2922" h="3880">
                    <a:moveTo>
                      <a:pt x="2921" y="3879"/>
                    </a:moveTo>
                    <a:lnTo>
                      <a:pt x="0" y="2629"/>
                    </a:lnTo>
                    <a:lnTo>
                      <a:pt x="0" y="0"/>
                    </a:lnTo>
                    <a:lnTo>
                      <a:pt x="2921" y="1251"/>
                    </a:lnTo>
                    <a:lnTo>
                      <a:pt x="2921" y="3879"/>
                    </a:lnTo>
                  </a:path>
                </a:pathLst>
              </a:custGeom>
              <a:gradFill flip="none" rotWithShape="1">
                <a:gsLst>
                  <a:gs pos="0">
                    <a:schemeClr val="tx2">
                      <a:lumMod val="75000"/>
                    </a:schemeClr>
                  </a:gs>
                  <a:gs pos="46000">
                    <a:schemeClr val="tx2">
                      <a:lumMod val="50000"/>
                    </a:schemeClr>
                  </a:gs>
                  <a:gs pos="100000">
                    <a:schemeClr val="tx2">
                      <a:lumMod val="25000"/>
                    </a:schemeClr>
                  </a:gs>
                </a:gsLst>
                <a:path path="circle">
                  <a:fillToRect l="50000" t="130000" r="50000" b="-30000"/>
                </a:path>
                <a:tileRect/>
              </a:gradFill>
              <a:ln>
                <a:noFill/>
              </a:ln>
              <a:effectLs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grpSp>
            <p:nvGrpSpPr>
              <p:cNvPr id="554" name="Group 553">
                <a:extLst>
                  <a:ext uri="{FF2B5EF4-FFF2-40B4-BE49-F238E27FC236}">
                    <a16:creationId xmlns:a16="http://schemas.microsoft.com/office/drawing/2014/main" xmlns="" id="{12272FDB-4495-4DE7-80BD-891D57E23FE2}"/>
                  </a:ext>
                </a:extLst>
              </p:cNvPr>
              <p:cNvGrpSpPr/>
              <p:nvPr/>
            </p:nvGrpSpPr>
            <p:grpSpPr>
              <a:xfrm>
                <a:off x="645038" y="-16788"/>
                <a:ext cx="440726" cy="833337"/>
                <a:chOff x="645038" y="-16788"/>
                <a:chExt cx="440726" cy="833337"/>
              </a:xfrm>
            </p:grpSpPr>
            <p:sp>
              <p:nvSpPr>
                <p:cNvPr id="555" name="Freeform 554"/>
                <p:cNvSpPr>
                  <a:spLocks noChangeArrowheads="1"/>
                </p:cNvSpPr>
                <p:nvPr/>
              </p:nvSpPr>
              <p:spPr bwMode="auto">
                <a:xfrm rot="3372862">
                  <a:off x="440520" y="220271"/>
                  <a:ext cx="833337" cy="359220"/>
                </a:xfrm>
                <a:custGeom>
                  <a:avLst/>
                  <a:gdLst>
                    <a:gd name="T0" fmla="*/ 5841 w 8763"/>
                    <a:gd name="T1" fmla="*/ 0 h 3776"/>
                    <a:gd name="T2" fmla="*/ 2921 w 8763"/>
                    <a:gd name="T3" fmla="*/ 1252 h 3776"/>
                    <a:gd name="T4" fmla="*/ 0 w 8763"/>
                    <a:gd name="T5" fmla="*/ 2524 h 3776"/>
                    <a:gd name="T6" fmla="*/ 2921 w 8763"/>
                    <a:gd name="T7" fmla="*/ 3775 h 3776"/>
                    <a:gd name="T8" fmla="*/ 5841 w 8763"/>
                    <a:gd name="T9" fmla="*/ 2524 h 3776"/>
                    <a:gd name="T10" fmla="*/ 8762 w 8763"/>
                    <a:gd name="T11" fmla="*/ 1252 h 3776"/>
                    <a:gd name="T12" fmla="*/ 5841 w 8763"/>
                    <a:gd name="T13" fmla="*/ 0 h 3776"/>
                  </a:gdLst>
                  <a:ahLst/>
                  <a:cxnLst>
                    <a:cxn ang="0">
                      <a:pos x="T0" y="T1"/>
                    </a:cxn>
                    <a:cxn ang="0">
                      <a:pos x="T2" y="T3"/>
                    </a:cxn>
                    <a:cxn ang="0">
                      <a:pos x="T4" y="T5"/>
                    </a:cxn>
                    <a:cxn ang="0">
                      <a:pos x="T6" y="T7"/>
                    </a:cxn>
                    <a:cxn ang="0">
                      <a:pos x="T8" y="T9"/>
                    </a:cxn>
                    <a:cxn ang="0">
                      <a:pos x="T10" y="T11"/>
                    </a:cxn>
                    <a:cxn ang="0">
                      <a:pos x="T12" y="T13"/>
                    </a:cxn>
                  </a:cxnLst>
                  <a:rect l="0" t="0" r="r" b="b"/>
                  <a:pathLst>
                    <a:path w="8763" h="3776">
                      <a:moveTo>
                        <a:pt x="5841" y="0"/>
                      </a:moveTo>
                      <a:lnTo>
                        <a:pt x="2921" y="1252"/>
                      </a:lnTo>
                      <a:lnTo>
                        <a:pt x="0" y="2524"/>
                      </a:lnTo>
                      <a:lnTo>
                        <a:pt x="2921" y="3775"/>
                      </a:lnTo>
                      <a:lnTo>
                        <a:pt x="5841" y="2524"/>
                      </a:lnTo>
                      <a:lnTo>
                        <a:pt x="8762" y="1252"/>
                      </a:lnTo>
                      <a:lnTo>
                        <a:pt x="5841" y="0"/>
                      </a:lnTo>
                    </a:path>
                  </a:pathLst>
                </a:custGeom>
                <a:gradFill flip="none" rotWithShape="1">
                  <a:gsLst>
                    <a:gs pos="0">
                      <a:schemeClr val="tx2"/>
                    </a:gs>
                    <a:gs pos="59000">
                      <a:schemeClr val="tx2">
                        <a:lumMod val="90000"/>
                      </a:schemeClr>
                    </a:gs>
                    <a:gs pos="83000">
                      <a:schemeClr val="tx2">
                        <a:lumMod val="75000"/>
                      </a:schemeClr>
                    </a:gs>
                    <a:gs pos="100000">
                      <a:schemeClr val="tx2">
                        <a:lumMod val="75000"/>
                      </a:schemeClr>
                    </a:gs>
                  </a:gsLst>
                  <a:lin ang="5400000" scaled="1"/>
                  <a:tileRect/>
                </a:gradFill>
                <a:ln>
                  <a:noFill/>
                </a:ln>
                <a:effectLs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grpSp>
              <p:nvGrpSpPr>
                <p:cNvPr id="556" name="Group 555">
                  <a:extLst>
                    <a:ext uri="{FF2B5EF4-FFF2-40B4-BE49-F238E27FC236}">
                      <a16:creationId xmlns:a16="http://schemas.microsoft.com/office/drawing/2014/main" xmlns="" id="{2E91FAF6-6B6A-4895-A568-004D0BC21EFA}"/>
                    </a:ext>
                  </a:extLst>
                </p:cNvPr>
                <p:cNvGrpSpPr/>
                <p:nvPr/>
              </p:nvGrpSpPr>
              <p:grpSpPr>
                <a:xfrm>
                  <a:off x="645038" y="126103"/>
                  <a:ext cx="440726" cy="517098"/>
                  <a:chOff x="645038" y="126103"/>
                  <a:chExt cx="440726" cy="517098"/>
                </a:xfrm>
              </p:grpSpPr>
              <p:grpSp>
                <p:nvGrpSpPr>
                  <p:cNvPr id="557" name="Group 556">
                    <a:extLst>
                      <a:ext uri="{FF2B5EF4-FFF2-40B4-BE49-F238E27FC236}">
                        <a16:creationId xmlns:a16="http://schemas.microsoft.com/office/drawing/2014/main" xmlns="" id="{379831B6-8E0B-420F-B430-68BF5CE8CDAE}"/>
                      </a:ext>
                    </a:extLst>
                  </p:cNvPr>
                  <p:cNvGrpSpPr/>
                  <p:nvPr/>
                </p:nvGrpSpPr>
                <p:grpSpPr>
                  <a:xfrm>
                    <a:off x="668087" y="126103"/>
                    <a:ext cx="417677" cy="502494"/>
                    <a:chOff x="668087" y="126103"/>
                    <a:chExt cx="417677" cy="502494"/>
                  </a:xfrm>
                </p:grpSpPr>
                <p:sp>
                  <p:nvSpPr>
                    <p:cNvPr id="570" name="Freeform 569"/>
                    <p:cNvSpPr>
                      <a:spLocks noChangeArrowheads="1"/>
                    </p:cNvSpPr>
                    <p:nvPr/>
                  </p:nvSpPr>
                  <p:spPr bwMode="auto">
                    <a:xfrm rot="3372862">
                      <a:off x="644382" y="149808"/>
                      <a:ext cx="98188" cy="50778"/>
                    </a:xfrm>
                    <a:custGeom>
                      <a:avLst/>
                      <a:gdLst>
                        <a:gd name="T0" fmla="*/ 1022 w 1044"/>
                        <a:gd name="T1" fmla="*/ 333 h 543"/>
                        <a:gd name="T2" fmla="*/ 1022 w 1044"/>
                        <a:gd name="T3" fmla="*/ 333 h 543"/>
                        <a:gd name="T4" fmla="*/ 500 w 1044"/>
                        <a:gd name="T5" fmla="*/ 41 h 543"/>
                        <a:gd name="T6" fmla="*/ 20 w 1044"/>
                        <a:gd name="T7" fmla="*/ 229 h 543"/>
                        <a:gd name="T8" fmla="*/ 542 w 1044"/>
                        <a:gd name="T9" fmla="*/ 521 h 543"/>
                        <a:gd name="T10" fmla="*/ 1022 w 1044"/>
                        <a:gd name="T11" fmla="*/ 333 h 543"/>
                      </a:gdLst>
                      <a:ahLst/>
                      <a:cxnLst>
                        <a:cxn ang="0">
                          <a:pos x="T0" y="T1"/>
                        </a:cxn>
                        <a:cxn ang="0">
                          <a:pos x="T2" y="T3"/>
                        </a:cxn>
                        <a:cxn ang="0">
                          <a:pos x="T4" y="T5"/>
                        </a:cxn>
                        <a:cxn ang="0">
                          <a:pos x="T6" y="T7"/>
                        </a:cxn>
                        <a:cxn ang="0">
                          <a:pos x="T8" y="T9"/>
                        </a:cxn>
                        <a:cxn ang="0">
                          <a:pos x="T10" y="T11"/>
                        </a:cxn>
                      </a:cxnLst>
                      <a:rect l="0" t="0" r="r" b="b"/>
                      <a:pathLst>
                        <a:path w="1044" h="543">
                          <a:moveTo>
                            <a:pt x="1022" y="333"/>
                          </a:moveTo>
                          <a:lnTo>
                            <a:pt x="1022" y="333"/>
                          </a:lnTo>
                          <a:cubicBezTo>
                            <a:pt x="1022" y="187"/>
                            <a:pt x="793" y="62"/>
                            <a:pt x="500" y="41"/>
                          </a:cubicBezTo>
                          <a:cubicBezTo>
                            <a:pt x="229" y="0"/>
                            <a:pt x="0" y="104"/>
                            <a:pt x="20" y="229"/>
                          </a:cubicBezTo>
                          <a:cubicBezTo>
                            <a:pt x="20" y="354"/>
                            <a:pt x="250" y="479"/>
                            <a:pt x="542" y="521"/>
                          </a:cubicBezTo>
                          <a:cubicBezTo>
                            <a:pt x="813" y="542"/>
                            <a:pt x="1043" y="458"/>
                            <a:pt x="1022" y="333"/>
                          </a:cubicBezTo>
                        </a:path>
                      </a:pathLst>
                    </a:custGeom>
                    <a:solidFill>
                      <a:schemeClr val="tx2"/>
                    </a:solidFill>
                    <a:ln>
                      <a:noFill/>
                    </a:ln>
                    <a:effectLst/>
                    <a:extLst/>
                  </p:spPr>
                  <p:txBody>
                    <a:bodyPr wrap="none" lIns="0" tIns="0" rIns="0" bIns="0" anchor="ctr">
                      <a:normAutofit fontScale="2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571" name="Freeform 570"/>
                    <p:cNvSpPr>
                      <a:spLocks noChangeArrowheads="1"/>
                    </p:cNvSpPr>
                    <p:nvPr/>
                  </p:nvSpPr>
                  <p:spPr bwMode="auto">
                    <a:xfrm rot="3372862">
                      <a:off x="664481" y="314382"/>
                      <a:ext cx="99027" cy="51617"/>
                    </a:xfrm>
                    <a:custGeom>
                      <a:avLst/>
                      <a:gdLst>
                        <a:gd name="T0" fmla="*/ 1022 w 1044"/>
                        <a:gd name="T1" fmla="*/ 313 h 544"/>
                        <a:gd name="T2" fmla="*/ 1022 w 1044"/>
                        <a:gd name="T3" fmla="*/ 313 h 544"/>
                        <a:gd name="T4" fmla="*/ 501 w 1044"/>
                        <a:gd name="T5" fmla="*/ 21 h 544"/>
                        <a:gd name="T6" fmla="*/ 21 w 1044"/>
                        <a:gd name="T7" fmla="*/ 230 h 544"/>
                        <a:gd name="T8" fmla="*/ 542 w 1044"/>
                        <a:gd name="T9" fmla="*/ 522 h 544"/>
                        <a:gd name="T10" fmla="*/ 1022 w 1044"/>
                        <a:gd name="T11" fmla="*/ 313 h 544"/>
                      </a:gdLst>
                      <a:ahLst/>
                      <a:cxnLst>
                        <a:cxn ang="0">
                          <a:pos x="T0" y="T1"/>
                        </a:cxn>
                        <a:cxn ang="0">
                          <a:pos x="T2" y="T3"/>
                        </a:cxn>
                        <a:cxn ang="0">
                          <a:pos x="T4" y="T5"/>
                        </a:cxn>
                        <a:cxn ang="0">
                          <a:pos x="T6" y="T7"/>
                        </a:cxn>
                        <a:cxn ang="0">
                          <a:pos x="T8" y="T9"/>
                        </a:cxn>
                        <a:cxn ang="0">
                          <a:pos x="T10" y="T11"/>
                        </a:cxn>
                      </a:cxnLst>
                      <a:rect l="0" t="0" r="r" b="b"/>
                      <a:pathLst>
                        <a:path w="1044" h="544">
                          <a:moveTo>
                            <a:pt x="1022" y="313"/>
                          </a:moveTo>
                          <a:lnTo>
                            <a:pt x="1022" y="313"/>
                          </a:lnTo>
                          <a:cubicBezTo>
                            <a:pt x="1022" y="188"/>
                            <a:pt x="793" y="63"/>
                            <a:pt x="501" y="21"/>
                          </a:cubicBezTo>
                          <a:cubicBezTo>
                            <a:pt x="230" y="0"/>
                            <a:pt x="0" y="83"/>
                            <a:pt x="21" y="230"/>
                          </a:cubicBezTo>
                          <a:cubicBezTo>
                            <a:pt x="21" y="355"/>
                            <a:pt x="251" y="480"/>
                            <a:pt x="542" y="522"/>
                          </a:cubicBezTo>
                          <a:cubicBezTo>
                            <a:pt x="814" y="543"/>
                            <a:pt x="1043" y="459"/>
                            <a:pt x="1022" y="313"/>
                          </a:cubicBezTo>
                        </a:path>
                      </a:pathLst>
                    </a:custGeom>
                    <a:solidFill>
                      <a:schemeClr val="tx2"/>
                    </a:solidFill>
                    <a:ln>
                      <a:noFill/>
                    </a:ln>
                    <a:effectLst/>
                    <a:extLst/>
                  </p:spPr>
                  <p:txBody>
                    <a:bodyPr wrap="none" lIns="0" tIns="0" rIns="0" bIns="0" anchor="ctr">
                      <a:normAutofit fontScale="2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572" name="Freeform 571"/>
                    <p:cNvSpPr>
                      <a:spLocks noChangeArrowheads="1"/>
                    </p:cNvSpPr>
                    <p:nvPr/>
                  </p:nvSpPr>
                  <p:spPr bwMode="auto">
                    <a:xfrm rot="3372862">
                      <a:off x="760385" y="228981"/>
                      <a:ext cx="97349" cy="50778"/>
                    </a:xfrm>
                    <a:custGeom>
                      <a:avLst/>
                      <a:gdLst>
                        <a:gd name="T0" fmla="*/ 1022 w 1023"/>
                        <a:gd name="T1" fmla="*/ 313 h 544"/>
                        <a:gd name="T2" fmla="*/ 1022 w 1023"/>
                        <a:gd name="T3" fmla="*/ 313 h 544"/>
                        <a:gd name="T4" fmla="*/ 501 w 1023"/>
                        <a:gd name="T5" fmla="*/ 21 h 544"/>
                        <a:gd name="T6" fmla="*/ 0 w 1023"/>
                        <a:gd name="T7" fmla="*/ 229 h 544"/>
                        <a:gd name="T8" fmla="*/ 521 w 1023"/>
                        <a:gd name="T9" fmla="*/ 500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1"/>
                          </a:cubicBezTo>
                          <a:cubicBezTo>
                            <a:pt x="208" y="0"/>
                            <a:pt x="0" y="83"/>
                            <a:pt x="0" y="229"/>
                          </a:cubicBezTo>
                          <a:cubicBezTo>
                            <a:pt x="0" y="355"/>
                            <a:pt x="250" y="480"/>
                            <a:pt x="521" y="500"/>
                          </a:cubicBezTo>
                          <a:cubicBezTo>
                            <a:pt x="813" y="543"/>
                            <a:pt x="1022" y="459"/>
                            <a:pt x="1022" y="313"/>
                          </a:cubicBezTo>
                        </a:path>
                      </a:pathLst>
                    </a:custGeom>
                    <a:solidFill>
                      <a:schemeClr val="tx2"/>
                    </a:solidFill>
                    <a:ln>
                      <a:noFill/>
                    </a:ln>
                    <a:effectLst/>
                    <a:extLst/>
                  </p:spPr>
                  <p:txBody>
                    <a:bodyPr wrap="none" lIns="0" tIns="0" rIns="0" bIns="0" anchor="ctr">
                      <a:normAutofit fontScale="2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573" name="Freeform 572"/>
                    <p:cNvSpPr>
                      <a:spLocks noChangeArrowheads="1"/>
                    </p:cNvSpPr>
                    <p:nvPr/>
                  </p:nvSpPr>
                  <p:spPr bwMode="auto">
                    <a:xfrm rot="3372862">
                      <a:off x="780715" y="393650"/>
                      <a:ext cx="98188" cy="49099"/>
                    </a:xfrm>
                    <a:custGeom>
                      <a:avLst/>
                      <a:gdLst>
                        <a:gd name="T0" fmla="*/ 1044 w 1045"/>
                        <a:gd name="T1" fmla="*/ 313 h 522"/>
                        <a:gd name="T2" fmla="*/ 1044 w 1045"/>
                        <a:gd name="T3" fmla="*/ 313 h 522"/>
                        <a:gd name="T4" fmla="*/ 501 w 1045"/>
                        <a:gd name="T5" fmla="*/ 21 h 522"/>
                        <a:gd name="T6" fmla="*/ 21 w 1045"/>
                        <a:gd name="T7" fmla="*/ 208 h 522"/>
                        <a:gd name="T8" fmla="*/ 543 w 1045"/>
                        <a:gd name="T9" fmla="*/ 500 h 522"/>
                        <a:gd name="T10" fmla="*/ 1044 w 1045"/>
                        <a:gd name="T11" fmla="*/ 313 h 522"/>
                      </a:gdLst>
                      <a:ahLst/>
                      <a:cxnLst>
                        <a:cxn ang="0">
                          <a:pos x="T0" y="T1"/>
                        </a:cxn>
                        <a:cxn ang="0">
                          <a:pos x="T2" y="T3"/>
                        </a:cxn>
                        <a:cxn ang="0">
                          <a:pos x="T4" y="T5"/>
                        </a:cxn>
                        <a:cxn ang="0">
                          <a:pos x="T6" y="T7"/>
                        </a:cxn>
                        <a:cxn ang="0">
                          <a:pos x="T8" y="T9"/>
                        </a:cxn>
                        <a:cxn ang="0">
                          <a:pos x="T10" y="T11"/>
                        </a:cxn>
                      </a:cxnLst>
                      <a:rect l="0" t="0" r="r" b="b"/>
                      <a:pathLst>
                        <a:path w="1045" h="522">
                          <a:moveTo>
                            <a:pt x="1044" y="313"/>
                          </a:moveTo>
                          <a:lnTo>
                            <a:pt x="1044" y="313"/>
                          </a:lnTo>
                          <a:cubicBezTo>
                            <a:pt x="1022" y="187"/>
                            <a:pt x="793" y="41"/>
                            <a:pt x="501" y="21"/>
                          </a:cubicBezTo>
                          <a:cubicBezTo>
                            <a:pt x="230" y="0"/>
                            <a:pt x="0" y="83"/>
                            <a:pt x="21" y="208"/>
                          </a:cubicBezTo>
                          <a:cubicBezTo>
                            <a:pt x="21" y="354"/>
                            <a:pt x="271" y="480"/>
                            <a:pt x="543" y="500"/>
                          </a:cubicBezTo>
                          <a:cubicBezTo>
                            <a:pt x="814" y="521"/>
                            <a:pt x="1044" y="438"/>
                            <a:pt x="1044" y="313"/>
                          </a:cubicBezTo>
                        </a:path>
                      </a:pathLst>
                    </a:custGeom>
                    <a:solidFill>
                      <a:schemeClr val="tx2"/>
                    </a:solidFill>
                    <a:ln>
                      <a:noFill/>
                    </a:ln>
                    <a:effectLst/>
                    <a:extLst/>
                  </p:spPr>
                  <p:txBody>
                    <a:bodyPr wrap="none" lIns="0" tIns="0" rIns="0" bIns="0" anchor="ctr">
                      <a:normAutofit fontScale="2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574" name="Freeform 573"/>
                    <p:cNvSpPr>
                      <a:spLocks noChangeArrowheads="1"/>
                    </p:cNvSpPr>
                    <p:nvPr/>
                  </p:nvSpPr>
                  <p:spPr bwMode="auto">
                    <a:xfrm rot="3372862">
                      <a:off x="877578" y="311900"/>
                      <a:ext cx="99027" cy="49099"/>
                    </a:xfrm>
                    <a:custGeom>
                      <a:avLst/>
                      <a:gdLst>
                        <a:gd name="T0" fmla="*/ 1023 w 1044"/>
                        <a:gd name="T1" fmla="*/ 313 h 522"/>
                        <a:gd name="T2" fmla="*/ 1023 w 1044"/>
                        <a:gd name="T3" fmla="*/ 313 h 522"/>
                        <a:gd name="T4" fmla="*/ 501 w 1044"/>
                        <a:gd name="T5" fmla="*/ 21 h 522"/>
                        <a:gd name="T6" fmla="*/ 0 w 1044"/>
                        <a:gd name="T7" fmla="*/ 208 h 522"/>
                        <a:gd name="T8" fmla="*/ 543 w 1044"/>
                        <a:gd name="T9" fmla="*/ 500 h 522"/>
                        <a:gd name="T10" fmla="*/ 1023 w 1044"/>
                        <a:gd name="T11" fmla="*/ 313 h 522"/>
                      </a:gdLst>
                      <a:ahLst/>
                      <a:cxnLst>
                        <a:cxn ang="0">
                          <a:pos x="T0" y="T1"/>
                        </a:cxn>
                        <a:cxn ang="0">
                          <a:pos x="T2" y="T3"/>
                        </a:cxn>
                        <a:cxn ang="0">
                          <a:pos x="T4" y="T5"/>
                        </a:cxn>
                        <a:cxn ang="0">
                          <a:pos x="T6" y="T7"/>
                        </a:cxn>
                        <a:cxn ang="0">
                          <a:pos x="T8" y="T9"/>
                        </a:cxn>
                        <a:cxn ang="0">
                          <a:pos x="T10" y="T11"/>
                        </a:cxn>
                      </a:cxnLst>
                      <a:rect l="0" t="0" r="r" b="b"/>
                      <a:pathLst>
                        <a:path w="1044" h="522">
                          <a:moveTo>
                            <a:pt x="1023" y="313"/>
                          </a:moveTo>
                          <a:lnTo>
                            <a:pt x="1023" y="313"/>
                          </a:lnTo>
                          <a:cubicBezTo>
                            <a:pt x="1023" y="167"/>
                            <a:pt x="772" y="41"/>
                            <a:pt x="501" y="21"/>
                          </a:cubicBezTo>
                          <a:cubicBezTo>
                            <a:pt x="230" y="0"/>
                            <a:pt x="0" y="83"/>
                            <a:pt x="0" y="208"/>
                          </a:cubicBezTo>
                          <a:cubicBezTo>
                            <a:pt x="21" y="354"/>
                            <a:pt x="250" y="480"/>
                            <a:pt x="543" y="500"/>
                          </a:cubicBezTo>
                          <a:cubicBezTo>
                            <a:pt x="814" y="521"/>
                            <a:pt x="1043" y="438"/>
                            <a:pt x="1023" y="313"/>
                          </a:cubicBezTo>
                        </a:path>
                      </a:pathLst>
                    </a:custGeom>
                    <a:solidFill>
                      <a:schemeClr val="tx2"/>
                    </a:solidFill>
                    <a:ln>
                      <a:noFill/>
                    </a:ln>
                    <a:effectLst/>
                    <a:extLst/>
                  </p:spPr>
                  <p:txBody>
                    <a:bodyPr wrap="none" lIns="0" tIns="0" rIns="0" bIns="0" anchor="ctr">
                      <a:normAutofit fontScale="2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575" name="Freeform 574"/>
                    <p:cNvSpPr>
                      <a:spLocks noChangeArrowheads="1"/>
                    </p:cNvSpPr>
                    <p:nvPr/>
                  </p:nvSpPr>
                  <p:spPr bwMode="auto">
                    <a:xfrm rot="3372862">
                      <a:off x="898703" y="475706"/>
                      <a:ext cx="97349" cy="50778"/>
                    </a:xfrm>
                    <a:custGeom>
                      <a:avLst/>
                      <a:gdLst>
                        <a:gd name="T0" fmla="*/ 1022 w 1023"/>
                        <a:gd name="T1" fmla="*/ 314 h 544"/>
                        <a:gd name="T2" fmla="*/ 1022 w 1023"/>
                        <a:gd name="T3" fmla="*/ 314 h 544"/>
                        <a:gd name="T4" fmla="*/ 501 w 1023"/>
                        <a:gd name="T5" fmla="*/ 43 h 544"/>
                        <a:gd name="T6" fmla="*/ 0 w 1023"/>
                        <a:gd name="T7" fmla="*/ 230 h 544"/>
                        <a:gd name="T8" fmla="*/ 521 w 1023"/>
                        <a:gd name="T9" fmla="*/ 522 h 544"/>
                        <a:gd name="T10" fmla="*/ 1022 w 1023"/>
                        <a:gd name="T11" fmla="*/ 314 h 544"/>
                      </a:gdLst>
                      <a:ahLst/>
                      <a:cxnLst>
                        <a:cxn ang="0">
                          <a:pos x="T0" y="T1"/>
                        </a:cxn>
                        <a:cxn ang="0">
                          <a:pos x="T2" y="T3"/>
                        </a:cxn>
                        <a:cxn ang="0">
                          <a:pos x="T4" y="T5"/>
                        </a:cxn>
                        <a:cxn ang="0">
                          <a:pos x="T6" y="T7"/>
                        </a:cxn>
                        <a:cxn ang="0">
                          <a:pos x="T8" y="T9"/>
                        </a:cxn>
                        <a:cxn ang="0">
                          <a:pos x="T10" y="T11"/>
                        </a:cxn>
                      </a:cxnLst>
                      <a:rect l="0" t="0" r="r" b="b"/>
                      <a:pathLst>
                        <a:path w="1023" h="544">
                          <a:moveTo>
                            <a:pt x="1022" y="314"/>
                          </a:moveTo>
                          <a:lnTo>
                            <a:pt x="1022" y="314"/>
                          </a:lnTo>
                          <a:cubicBezTo>
                            <a:pt x="1022" y="188"/>
                            <a:pt x="772" y="63"/>
                            <a:pt x="501" y="43"/>
                          </a:cubicBezTo>
                          <a:cubicBezTo>
                            <a:pt x="209" y="0"/>
                            <a:pt x="0" y="84"/>
                            <a:pt x="0" y="230"/>
                          </a:cubicBezTo>
                          <a:cubicBezTo>
                            <a:pt x="21" y="355"/>
                            <a:pt x="250" y="480"/>
                            <a:pt x="521" y="522"/>
                          </a:cubicBezTo>
                          <a:cubicBezTo>
                            <a:pt x="814" y="543"/>
                            <a:pt x="1022" y="460"/>
                            <a:pt x="1022" y="314"/>
                          </a:cubicBezTo>
                        </a:path>
                      </a:pathLst>
                    </a:custGeom>
                    <a:solidFill>
                      <a:schemeClr val="tx2"/>
                    </a:solidFill>
                    <a:ln>
                      <a:noFill/>
                    </a:ln>
                    <a:effectLst/>
                    <a:extLst/>
                  </p:spPr>
                  <p:txBody>
                    <a:bodyPr wrap="none" lIns="0" tIns="0" rIns="0" bIns="0" anchor="ctr">
                      <a:normAutofit fontScale="2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576" name="Freeform 575"/>
                    <p:cNvSpPr>
                      <a:spLocks noChangeArrowheads="1"/>
                    </p:cNvSpPr>
                    <p:nvPr/>
                  </p:nvSpPr>
                  <p:spPr bwMode="auto">
                    <a:xfrm rot="3372862">
                      <a:off x="992208" y="389191"/>
                      <a:ext cx="96509" cy="50778"/>
                    </a:xfrm>
                    <a:custGeom>
                      <a:avLst/>
                      <a:gdLst>
                        <a:gd name="T0" fmla="*/ 1022 w 1023"/>
                        <a:gd name="T1" fmla="*/ 313 h 544"/>
                        <a:gd name="T2" fmla="*/ 1022 w 1023"/>
                        <a:gd name="T3" fmla="*/ 313 h 544"/>
                        <a:gd name="T4" fmla="*/ 500 w 1023"/>
                        <a:gd name="T5" fmla="*/ 21 h 544"/>
                        <a:gd name="T6" fmla="*/ 0 w 1023"/>
                        <a:gd name="T7" fmla="*/ 209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22" y="188"/>
                            <a:pt x="771" y="63"/>
                            <a:pt x="500" y="21"/>
                          </a:cubicBezTo>
                          <a:cubicBezTo>
                            <a:pt x="208" y="0"/>
                            <a:pt x="0" y="84"/>
                            <a:pt x="0" y="209"/>
                          </a:cubicBezTo>
                          <a:cubicBezTo>
                            <a:pt x="20" y="355"/>
                            <a:pt x="250" y="480"/>
                            <a:pt x="521" y="501"/>
                          </a:cubicBezTo>
                          <a:cubicBezTo>
                            <a:pt x="813" y="543"/>
                            <a:pt x="1022" y="439"/>
                            <a:pt x="1022" y="313"/>
                          </a:cubicBezTo>
                        </a:path>
                      </a:pathLst>
                    </a:custGeom>
                    <a:solidFill>
                      <a:schemeClr val="tx2"/>
                    </a:solidFill>
                    <a:ln>
                      <a:noFill/>
                    </a:ln>
                    <a:effectLst/>
                    <a:extLst/>
                  </p:spPr>
                  <p:txBody>
                    <a:bodyPr wrap="none" lIns="0" tIns="0" rIns="0" bIns="0" anchor="ctr">
                      <a:normAutofit fontScale="2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577" name="Freeform 576"/>
                    <p:cNvSpPr>
                      <a:spLocks noChangeArrowheads="1"/>
                    </p:cNvSpPr>
                    <p:nvPr/>
                  </p:nvSpPr>
                  <p:spPr bwMode="auto">
                    <a:xfrm rot="3372862">
                      <a:off x="1012540" y="555373"/>
                      <a:ext cx="97349" cy="49099"/>
                    </a:xfrm>
                    <a:custGeom>
                      <a:avLst/>
                      <a:gdLst>
                        <a:gd name="T0" fmla="*/ 1022 w 1023"/>
                        <a:gd name="T1" fmla="*/ 313 h 522"/>
                        <a:gd name="T2" fmla="*/ 1022 w 1023"/>
                        <a:gd name="T3" fmla="*/ 313 h 522"/>
                        <a:gd name="T4" fmla="*/ 500 w 1023"/>
                        <a:gd name="T5" fmla="*/ 21 h 522"/>
                        <a:gd name="T6" fmla="*/ 0 w 1023"/>
                        <a:gd name="T7" fmla="*/ 208 h 522"/>
                        <a:gd name="T8" fmla="*/ 522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67"/>
                            <a:pt x="772" y="42"/>
                            <a:pt x="500" y="21"/>
                          </a:cubicBezTo>
                          <a:cubicBezTo>
                            <a:pt x="209" y="0"/>
                            <a:pt x="0" y="84"/>
                            <a:pt x="0" y="208"/>
                          </a:cubicBezTo>
                          <a:cubicBezTo>
                            <a:pt x="21" y="355"/>
                            <a:pt x="250" y="480"/>
                            <a:pt x="522" y="501"/>
                          </a:cubicBezTo>
                          <a:cubicBezTo>
                            <a:pt x="813" y="521"/>
                            <a:pt x="1022" y="438"/>
                            <a:pt x="1022" y="313"/>
                          </a:cubicBezTo>
                        </a:path>
                      </a:pathLst>
                    </a:custGeom>
                    <a:solidFill>
                      <a:schemeClr val="tx2"/>
                    </a:solidFill>
                    <a:ln>
                      <a:noFill/>
                    </a:ln>
                    <a:effectLst/>
                    <a:extLst/>
                  </p:spPr>
                  <p:txBody>
                    <a:bodyPr wrap="none" lIns="0" tIns="0" rIns="0" bIns="0" anchor="ctr">
                      <a:normAutofit fontScale="2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grpSp>
              <p:grpSp>
                <p:nvGrpSpPr>
                  <p:cNvPr id="558" name="Group 557">
                    <a:extLst>
                      <a:ext uri="{FF2B5EF4-FFF2-40B4-BE49-F238E27FC236}">
                        <a16:creationId xmlns:a16="http://schemas.microsoft.com/office/drawing/2014/main" xmlns="" id="{28957872-2D13-4E7E-BC5E-FA515D5E88AF}"/>
                      </a:ext>
                    </a:extLst>
                  </p:cNvPr>
                  <p:cNvGrpSpPr/>
                  <p:nvPr/>
                </p:nvGrpSpPr>
                <p:grpSpPr>
                  <a:xfrm>
                    <a:off x="645038" y="141408"/>
                    <a:ext cx="425857" cy="501793"/>
                    <a:chOff x="645038" y="141408"/>
                    <a:chExt cx="425857" cy="501793"/>
                  </a:xfrm>
                </p:grpSpPr>
                <p:sp>
                  <p:nvSpPr>
                    <p:cNvPr id="559" name="Freeform 558"/>
                    <p:cNvSpPr>
                      <a:spLocks noChangeArrowheads="1"/>
                    </p:cNvSpPr>
                    <p:nvPr/>
                  </p:nvSpPr>
                  <p:spPr bwMode="auto">
                    <a:xfrm rot="3372862">
                      <a:off x="625110" y="161336"/>
                      <a:ext cx="96509" cy="56653"/>
                    </a:xfrm>
                    <a:custGeom>
                      <a:avLst/>
                      <a:gdLst>
                        <a:gd name="T0" fmla="*/ 0 w 1024"/>
                        <a:gd name="T1" fmla="*/ 0 h 606"/>
                        <a:gd name="T2" fmla="*/ 0 w 1024"/>
                        <a:gd name="T3" fmla="*/ 0 h 606"/>
                        <a:gd name="T4" fmla="*/ 522 w 1024"/>
                        <a:gd name="T5" fmla="*/ 292 h 606"/>
                        <a:gd name="T6" fmla="*/ 1002 w 1024"/>
                        <a:gd name="T7" fmla="*/ 104 h 606"/>
                        <a:gd name="T8" fmla="*/ 1023 w 1024"/>
                        <a:gd name="T9" fmla="*/ 396 h 606"/>
                        <a:gd name="T10" fmla="*/ 522 w 1024"/>
                        <a:gd name="T11" fmla="*/ 584 h 606"/>
                        <a:gd name="T12" fmla="*/ 0 w 1024"/>
                        <a:gd name="T13" fmla="*/ 292 h 606"/>
                        <a:gd name="T14" fmla="*/ 0 w 102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4" h="606">
                          <a:moveTo>
                            <a:pt x="0" y="0"/>
                          </a:moveTo>
                          <a:lnTo>
                            <a:pt x="0" y="0"/>
                          </a:lnTo>
                          <a:cubicBezTo>
                            <a:pt x="0" y="125"/>
                            <a:pt x="230" y="250"/>
                            <a:pt x="522" y="292"/>
                          </a:cubicBezTo>
                          <a:cubicBezTo>
                            <a:pt x="793" y="313"/>
                            <a:pt x="1023" y="229"/>
                            <a:pt x="1002" y="104"/>
                          </a:cubicBezTo>
                          <a:cubicBezTo>
                            <a:pt x="1023" y="396"/>
                            <a:pt x="1023" y="396"/>
                            <a:pt x="1023" y="396"/>
                          </a:cubicBezTo>
                          <a:cubicBezTo>
                            <a:pt x="1023" y="521"/>
                            <a:pt x="814" y="605"/>
                            <a:pt x="522" y="584"/>
                          </a:cubicBezTo>
                          <a:cubicBezTo>
                            <a:pt x="251" y="563"/>
                            <a:pt x="22" y="417"/>
                            <a:pt x="0" y="292"/>
                          </a:cubicBezTo>
                          <a:lnTo>
                            <a:pt x="0" y="0"/>
                          </a:lnTo>
                        </a:path>
                      </a:pathLst>
                    </a:custGeom>
                    <a:solidFill>
                      <a:schemeClr val="tx2">
                        <a:lumMod val="25000"/>
                      </a:schemeClr>
                    </a:solidFill>
                    <a:ln>
                      <a:noFill/>
                    </a:ln>
                    <a:effectLs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560" name="Freeform 559"/>
                    <p:cNvSpPr>
                      <a:spLocks noChangeArrowheads="1"/>
                    </p:cNvSpPr>
                    <p:nvPr/>
                  </p:nvSpPr>
                  <p:spPr bwMode="auto">
                    <a:xfrm rot="3372862">
                      <a:off x="644511" y="326797"/>
                      <a:ext cx="97349" cy="56653"/>
                    </a:xfrm>
                    <a:custGeom>
                      <a:avLst/>
                      <a:gdLst>
                        <a:gd name="T0" fmla="*/ 0 w 1023"/>
                        <a:gd name="T1" fmla="*/ 0 h 605"/>
                        <a:gd name="T2" fmla="*/ 0 w 1023"/>
                        <a:gd name="T3" fmla="*/ 0 h 605"/>
                        <a:gd name="T4" fmla="*/ 521 w 1023"/>
                        <a:gd name="T5" fmla="*/ 292 h 605"/>
                        <a:gd name="T6" fmla="*/ 1001 w 1023"/>
                        <a:gd name="T7" fmla="*/ 83 h 605"/>
                        <a:gd name="T8" fmla="*/ 1022 w 1023"/>
                        <a:gd name="T9" fmla="*/ 375 h 605"/>
                        <a:gd name="T10" fmla="*/ 521 w 1023"/>
                        <a:gd name="T11" fmla="*/ 584 h 605"/>
                        <a:gd name="T12" fmla="*/ 0 w 1023"/>
                        <a:gd name="T13" fmla="*/ 292 h 605"/>
                        <a:gd name="T14" fmla="*/ 0 w 1023"/>
                        <a:gd name="T15" fmla="*/ 0 h 6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3" h="605">
                          <a:moveTo>
                            <a:pt x="0" y="0"/>
                          </a:moveTo>
                          <a:lnTo>
                            <a:pt x="0" y="0"/>
                          </a:lnTo>
                          <a:cubicBezTo>
                            <a:pt x="0" y="125"/>
                            <a:pt x="230" y="250"/>
                            <a:pt x="521" y="292"/>
                          </a:cubicBezTo>
                          <a:cubicBezTo>
                            <a:pt x="793" y="313"/>
                            <a:pt x="1022" y="229"/>
                            <a:pt x="1001" y="83"/>
                          </a:cubicBezTo>
                          <a:cubicBezTo>
                            <a:pt x="1022" y="375"/>
                            <a:pt x="1022" y="375"/>
                            <a:pt x="1022" y="375"/>
                          </a:cubicBezTo>
                          <a:cubicBezTo>
                            <a:pt x="1022" y="521"/>
                            <a:pt x="814" y="604"/>
                            <a:pt x="521" y="584"/>
                          </a:cubicBezTo>
                          <a:cubicBezTo>
                            <a:pt x="250" y="542"/>
                            <a:pt x="21" y="417"/>
                            <a:pt x="0" y="292"/>
                          </a:cubicBezTo>
                          <a:lnTo>
                            <a:pt x="0" y="0"/>
                          </a:lnTo>
                        </a:path>
                      </a:pathLst>
                    </a:custGeom>
                    <a:solidFill>
                      <a:schemeClr val="tx2">
                        <a:lumMod val="25000"/>
                      </a:schemeClr>
                    </a:solidFill>
                    <a:ln>
                      <a:noFill/>
                    </a:ln>
                    <a:effectLs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561" name="Freeform 560"/>
                    <p:cNvSpPr>
                      <a:spLocks noChangeArrowheads="1"/>
                    </p:cNvSpPr>
                    <p:nvPr/>
                  </p:nvSpPr>
                  <p:spPr bwMode="auto">
                    <a:xfrm rot="3372862">
                      <a:off x="739086" y="240743"/>
                      <a:ext cx="99027" cy="56653"/>
                    </a:xfrm>
                    <a:custGeom>
                      <a:avLst/>
                      <a:gdLst>
                        <a:gd name="T0" fmla="*/ 0 w 1044"/>
                        <a:gd name="T1" fmla="*/ 0 h 606"/>
                        <a:gd name="T2" fmla="*/ 0 w 1044"/>
                        <a:gd name="T3" fmla="*/ 0 h 606"/>
                        <a:gd name="T4" fmla="*/ 521 w 1044"/>
                        <a:gd name="T5" fmla="*/ 271 h 606"/>
                        <a:gd name="T6" fmla="*/ 1022 w 1044"/>
                        <a:gd name="T7" fmla="*/ 84 h 606"/>
                        <a:gd name="T8" fmla="*/ 1022 w 1044"/>
                        <a:gd name="T9" fmla="*/ 376 h 606"/>
                        <a:gd name="T10" fmla="*/ 542 w 1044"/>
                        <a:gd name="T11" fmla="*/ 564 h 606"/>
                        <a:gd name="T12" fmla="*/ 21 w 1044"/>
                        <a:gd name="T13" fmla="*/ 293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0" y="126"/>
                            <a:pt x="250" y="251"/>
                            <a:pt x="521" y="271"/>
                          </a:cubicBezTo>
                          <a:cubicBezTo>
                            <a:pt x="813" y="314"/>
                            <a:pt x="1022" y="230"/>
                            <a:pt x="1022" y="84"/>
                          </a:cubicBezTo>
                          <a:cubicBezTo>
                            <a:pt x="1022" y="376"/>
                            <a:pt x="1022" y="376"/>
                            <a:pt x="1022" y="376"/>
                          </a:cubicBezTo>
                          <a:cubicBezTo>
                            <a:pt x="1043" y="522"/>
                            <a:pt x="813" y="605"/>
                            <a:pt x="542" y="564"/>
                          </a:cubicBezTo>
                          <a:cubicBezTo>
                            <a:pt x="250" y="543"/>
                            <a:pt x="21" y="418"/>
                            <a:pt x="21" y="293"/>
                          </a:cubicBezTo>
                          <a:lnTo>
                            <a:pt x="0" y="0"/>
                          </a:lnTo>
                        </a:path>
                      </a:pathLst>
                    </a:custGeom>
                    <a:solidFill>
                      <a:schemeClr val="tx2">
                        <a:lumMod val="25000"/>
                      </a:schemeClr>
                    </a:solidFill>
                    <a:ln>
                      <a:noFill/>
                    </a:ln>
                    <a:effectLs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562" name="Freeform 561"/>
                    <p:cNvSpPr>
                      <a:spLocks noChangeArrowheads="1"/>
                    </p:cNvSpPr>
                    <p:nvPr/>
                  </p:nvSpPr>
                  <p:spPr bwMode="auto">
                    <a:xfrm rot="3372862">
                      <a:off x="761233" y="404733"/>
                      <a:ext cx="99027" cy="57492"/>
                    </a:xfrm>
                    <a:custGeom>
                      <a:avLst/>
                      <a:gdLst>
                        <a:gd name="T0" fmla="*/ 0 w 1044"/>
                        <a:gd name="T1" fmla="*/ 0 h 607"/>
                        <a:gd name="T2" fmla="*/ 0 w 1044"/>
                        <a:gd name="T3" fmla="*/ 0 h 607"/>
                        <a:gd name="T4" fmla="*/ 522 w 1044"/>
                        <a:gd name="T5" fmla="*/ 292 h 607"/>
                        <a:gd name="T6" fmla="*/ 1023 w 1044"/>
                        <a:gd name="T7" fmla="*/ 105 h 607"/>
                        <a:gd name="T8" fmla="*/ 1023 w 1044"/>
                        <a:gd name="T9" fmla="*/ 397 h 607"/>
                        <a:gd name="T10" fmla="*/ 543 w 1044"/>
                        <a:gd name="T11" fmla="*/ 584 h 607"/>
                        <a:gd name="T12" fmla="*/ 0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6"/>
                            <a:pt x="250" y="272"/>
                            <a:pt x="522" y="292"/>
                          </a:cubicBezTo>
                          <a:cubicBezTo>
                            <a:pt x="793" y="313"/>
                            <a:pt x="1023" y="230"/>
                            <a:pt x="1023" y="105"/>
                          </a:cubicBezTo>
                          <a:cubicBezTo>
                            <a:pt x="1023" y="397"/>
                            <a:pt x="1023" y="397"/>
                            <a:pt x="1023" y="397"/>
                          </a:cubicBezTo>
                          <a:cubicBezTo>
                            <a:pt x="1043" y="522"/>
                            <a:pt x="814" y="606"/>
                            <a:pt x="543" y="584"/>
                          </a:cubicBezTo>
                          <a:cubicBezTo>
                            <a:pt x="250" y="564"/>
                            <a:pt x="21" y="439"/>
                            <a:pt x="0" y="292"/>
                          </a:cubicBezTo>
                          <a:lnTo>
                            <a:pt x="0" y="0"/>
                          </a:lnTo>
                        </a:path>
                      </a:pathLst>
                    </a:custGeom>
                    <a:solidFill>
                      <a:schemeClr val="tx2">
                        <a:lumMod val="25000"/>
                      </a:schemeClr>
                    </a:solidFill>
                    <a:ln>
                      <a:noFill/>
                    </a:ln>
                    <a:effectLs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566" name="Freeform 565"/>
                    <p:cNvSpPr>
                      <a:spLocks noChangeArrowheads="1"/>
                    </p:cNvSpPr>
                    <p:nvPr/>
                  </p:nvSpPr>
                  <p:spPr bwMode="auto">
                    <a:xfrm rot="3372862">
                      <a:off x="857698" y="321005"/>
                      <a:ext cx="99027" cy="57492"/>
                    </a:xfrm>
                    <a:custGeom>
                      <a:avLst/>
                      <a:gdLst>
                        <a:gd name="T0" fmla="*/ 0 w 1044"/>
                        <a:gd name="T1" fmla="*/ 0 h 607"/>
                        <a:gd name="T2" fmla="*/ 0 w 1044"/>
                        <a:gd name="T3" fmla="*/ 0 h 607"/>
                        <a:gd name="T4" fmla="*/ 543 w 1044"/>
                        <a:gd name="T5" fmla="*/ 292 h 607"/>
                        <a:gd name="T6" fmla="*/ 1023 w 1044"/>
                        <a:gd name="T7" fmla="*/ 105 h 607"/>
                        <a:gd name="T8" fmla="*/ 1043 w 1044"/>
                        <a:gd name="T9" fmla="*/ 397 h 607"/>
                        <a:gd name="T10" fmla="*/ 543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0" y="272"/>
                            <a:pt x="543" y="292"/>
                          </a:cubicBezTo>
                          <a:cubicBezTo>
                            <a:pt x="814" y="313"/>
                            <a:pt x="1043" y="230"/>
                            <a:pt x="1023" y="105"/>
                          </a:cubicBezTo>
                          <a:cubicBezTo>
                            <a:pt x="1043" y="397"/>
                            <a:pt x="1043" y="397"/>
                            <a:pt x="1043" y="397"/>
                          </a:cubicBezTo>
                          <a:cubicBezTo>
                            <a:pt x="1043" y="522"/>
                            <a:pt x="835" y="606"/>
                            <a:pt x="543" y="584"/>
                          </a:cubicBezTo>
                          <a:cubicBezTo>
                            <a:pt x="272" y="563"/>
                            <a:pt x="21" y="439"/>
                            <a:pt x="21" y="292"/>
                          </a:cubicBezTo>
                          <a:lnTo>
                            <a:pt x="0" y="0"/>
                          </a:lnTo>
                        </a:path>
                      </a:pathLst>
                    </a:custGeom>
                    <a:solidFill>
                      <a:schemeClr val="tx2">
                        <a:lumMod val="25000"/>
                      </a:schemeClr>
                    </a:solidFill>
                    <a:ln>
                      <a:noFill/>
                    </a:ln>
                    <a:effectLs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567" name="Freeform 566"/>
                    <p:cNvSpPr>
                      <a:spLocks noChangeArrowheads="1"/>
                    </p:cNvSpPr>
                    <p:nvPr/>
                  </p:nvSpPr>
                  <p:spPr bwMode="auto">
                    <a:xfrm rot="3372862">
                      <a:off x="878101" y="486581"/>
                      <a:ext cx="99027" cy="57492"/>
                    </a:xfrm>
                    <a:custGeom>
                      <a:avLst/>
                      <a:gdLst>
                        <a:gd name="T0" fmla="*/ 0 w 1044"/>
                        <a:gd name="T1" fmla="*/ 0 h 606"/>
                        <a:gd name="T2" fmla="*/ 0 w 1044"/>
                        <a:gd name="T3" fmla="*/ 0 h 606"/>
                        <a:gd name="T4" fmla="*/ 521 w 1044"/>
                        <a:gd name="T5" fmla="*/ 292 h 606"/>
                        <a:gd name="T6" fmla="*/ 1022 w 1044"/>
                        <a:gd name="T7" fmla="*/ 84 h 606"/>
                        <a:gd name="T8" fmla="*/ 1043 w 1044"/>
                        <a:gd name="T9" fmla="*/ 375 h 606"/>
                        <a:gd name="T10" fmla="*/ 543 w 1044"/>
                        <a:gd name="T11" fmla="*/ 584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92"/>
                          </a:cubicBezTo>
                          <a:cubicBezTo>
                            <a:pt x="814" y="313"/>
                            <a:pt x="1022" y="230"/>
                            <a:pt x="1022" y="84"/>
                          </a:cubicBezTo>
                          <a:cubicBezTo>
                            <a:pt x="1043" y="375"/>
                            <a:pt x="1043" y="375"/>
                            <a:pt x="1043" y="375"/>
                          </a:cubicBezTo>
                          <a:cubicBezTo>
                            <a:pt x="1043" y="521"/>
                            <a:pt x="814" y="605"/>
                            <a:pt x="543" y="584"/>
                          </a:cubicBezTo>
                          <a:cubicBezTo>
                            <a:pt x="271" y="542"/>
                            <a:pt x="21" y="417"/>
                            <a:pt x="21" y="292"/>
                          </a:cubicBezTo>
                          <a:lnTo>
                            <a:pt x="0" y="0"/>
                          </a:lnTo>
                        </a:path>
                      </a:pathLst>
                    </a:custGeom>
                    <a:solidFill>
                      <a:schemeClr val="tx2">
                        <a:lumMod val="25000"/>
                      </a:schemeClr>
                    </a:solidFill>
                    <a:ln>
                      <a:noFill/>
                    </a:ln>
                    <a:effectLs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568" name="Freeform 567"/>
                    <p:cNvSpPr>
                      <a:spLocks noChangeArrowheads="1"/>
                    </p:cNvSpPr>
                    <p:nvPr/>
                  </p:nvSpPr>
                  <p:spPr bwMode="auto">
                    <a:xfrm rot="3372862">
                      <a:off x="971768" y="399342"/>
                      <a:ext cx="99027" cy="59171"/>
                    </a:xfrm>
                    <a:custGeom>
                      <a:avLst/>
                      <a:gdLst>
                        <a:gd name="T0" fmla="*/ 0 w 1043"/>
                        <a:gd name="T1" fmla="*/ 0 h 627"/>
                        <a:gd name="T2" fmla="*/ 0 w 1043"/>
                        <a:gd name="T3" fmla="*/ 0 h 627"/>
                        <a:gd name="T4" fmla="*/ 521 w 1043"/>
                        <a:gd name="T5" fmla="*/ 292 h 627"/>
                        <a:gd name="T6" fmla="*/ 1022 w 1043"/>
                        <a:gd name="T7" fmla="*/ 104 h 627"/>
                        <a:gd name="T8" fmla="*/ 1042 w 1043"/>
                        <a:gd name="T9" fmla="*/ 397 h 627"/>
                        <a:gd name="T10" fmla="*/ 542 w 1043"/>
                        <a:gd name="T11" fmla="*/ 584 h 627"/>
                        <a:gd name="T12" fmla="*/ 20 w 1043"/>
                        <a:gd name="T13" fmla="*/ 292 h 627"/>
                        <a:gd name="T14" fmla="*/ 0 w 1043"/>
                        <a:gd name="T15" fmla="*/ 0 h 6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3" h="627">
                          <a:moveTo>
                            <a:pt x="0" y="0"/>
                          </a:moveTo>
                          <a:lnTo>
                            <a:pt x="0" y="0"/>
                          </a:lnTo>
                          <a:cubicBezTo>
                            <a:pt x="20" y="146"/>
                            <a:pt x="250" y="271"/>
                            <a:pt x="521" y="292"/>
                          </a:cubicBezTo>
                          <a:cubicBezTo>
                            <a:pt x="813" y="334"/>
                            <a:pt x="1022" y="230"/>
                            <a:pt x="1022" y="104"/>
                          </a:cubicBezTo>
                          <a:cubicBezTo>
                            <a:pt x="1042" y="397"/>
                            <a:pt x="1042" y="397"/>
                            <a:pt x="1042" y="397"/>
                          </a:cubicBezTo>
                          <a:cubicBezTo>
                            <a:pt x="1042" y="521"/>
                            <a:pt x="813" y="626"/>
                            <a:pt x="542" y="584"/>
                          </a:cubicBezTo>
                          <a:cubicBezTo>
                            <a:pt x="271" y="563"/>
                            <a:pt x="20" y="438"/>
                            <a:pt x="20" y="292"/>
                          </a:cubicBezTo>
                          <a:lnTo>
                            <a:pt x="0" y="0"/>
                          </a:lnTo>
                        </a:path>
                      </a:pathLst>
                    </a:custGeom>
                    <a:solidFill>
                      <a:schemeClr val="tx2">
                        <a:lumMod val="25000"/>
                      </a:schemeClr>
                    </a:solidFill>
                    <a:ln>
                      <a:noFill/>
                    </a:ln>
                    <a:effectLs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569" name="Freeform 568"/>
                    <p:cNvSpPr>
                      <a:spLocks noChangeArrowheads="1"/>
                    </p:cNvSpPr>
                    <p:nvPr/>
                  </p:nvSpPr>
                  <p:spPr bwMode="auto">
                    <a:xfrm rot="3372862">
                      <a:off x="992635" y="564942"/>
                      <a:ext cx="99027" cy="57492"/>
                    </a:xfrm>
                    <a:custGeom>
                      <a:avLst/>
                      <a:gdLst>
                        <a:gd name="T0" fmla="*/ 0 w 1044"/>
                        <a:gd name="T1" fmla="*/ 0 h 607"/>
                        <a:gd name="T2" fmla="*/ 0 w 1044"/>
                        <a:gd name="T3" fmla="*/ 0 h 607"/>
                        <a:gd name="T4" fmla="*/ 522 w 1044"/>
                        <a:gd name="T5" fmla="*/ 293 h 607"/>
                        <a:gd name="T6" fmla="*/ 1022 w 1044"/>
                        <a:gd name="T7" fmla="*/ 105 h 607"/>
                        <a:gd name="T8" fmla="*/ 1022 w 1044"/>
                        <a:gd name="T9" fmla="*/ 397 h 607"/>
                        <a:gd name="T10" fmla="*/ 542 w 1044"/>
                        <a:gd name="T11" fmla="*/ 584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7"/>
                            <a:pt x="250" y="272"/>
                            <a:pt x="522" y="293"/>
                          </a:cubicBezTo>
                          <a:cubicBezTo>
                            <a:pt x="813" y="313"/>
                            <a:pt x="1022" y="230"/>
                            <a:pt x="1022" y="105"/>
                          </a:cubicBezTo>
                          <a:cubicBezTo>
                            <a:pt x="1022" y="397"/>
                            <a:pt x="1022" y="397"/>
                            <a:pt x="1022" y="397"/>
                          </a:cubicBezTo>
                          <a:cubicBezTo>
                            <a:pt x="1043" y="522"/>
                            <a:pt x="813" y="606"/>
                            <a:pt x="542" y="584"/>
                          </a:cubicBezTo>
                          <a:cubicBezTo>
                            <a:pt x="250" y="564"/>
                            <a:pt x="21" y="439"/>
                            <a:pt x="21" y="293"/>
                          </a:cubicBezTo>
                          <a:lnTo>
                            <a:pt x="0" y="0"/>
                          </a:lnTo>
                        </a:path>
                      </a:pathLst>
                    </a:custGeom>
                    <a:solidFill>
                      <a:schemeClr val="tx2">
                        <a:lumMod val="25000"/>
                      </a:schemeClr>
                    </a:solidFill>
                    <a:ln>
                      <a:noFill/>
                    </a:ln>
                    <a:effectLs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grpSp>
            </p:grpSp>
          </p:grpSp>
        </p:grpSp>
      </p:grpSp>
      <p:grpSp>
        <p:nvGrpSpPr>
          <p:cNvPr id="8" name="Group 7"/>
          <p:cNvGrpSpPr/>
          <p:nvPr/>
        </p:nvGrpSpPr>
        <p:grpSpPr>
          <a:xfrm>
            <a:off x="2496446" y="192889"/>
            <a:ext cx="6890919" cy="503934"/>
            <a:chOff x="2496446" y="192889"/>
            <a:chExt cx="6890919" cy="503934"/>
          </a:xfrm>
        </p:grpSpPr>
        <p:sp>
          <p:nvSpPr>
            <p:cNvPr id="306" name="Parallelogram 305"/>
            <p:cNvSpPr/>
            <p:nvPr/>
          </p:nvSpPr>
          <p:spPr>
            <a:xfrm>
              <a:off x="2496446" y="202582"/>
              <a:ext cx="6890919" cy="494241"/>
            </a:xfrm>
            <a:prstGeom prst="parallelogram">
              <a:avLst/>
            </a:prstGeom>
            <a:gradFill flip="none" rotWithShape="1">
              <a:gsLst>
                <a:gs pos="0">
                  <a:schemeClr val="accent5">
                    <a:lumMod val="0"/>
                    <a:lumOff val="100000"/>
                    <a:alpha val="28000"/>
                  </a:schemeClr>
                </a:gs>
                <a:gs pos="34000">
                  <a:schemeClr val="accent5">
                    <a:lumMod val="0"/>
                    <a:lumOff val="100000"/>
                    <a:alpha val="14000"/>
                  </a:schemeClr>
                </a:gs>
                <a:gs pos="100000">
                  <a:schemeClr val="tx1">
                    <a:lumMod val="95000"/>
                    <a:alpha val="25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p>
              <a:pPr algn="ctr"/>
              <a:endParaRPr lang="en-US"/>
            </a:p>
          </p:txBody>
        </p:sp>
        <p:sp>
          <p:nvSpPr>
            <p:cNvPr id="7" name="TextBox 6"/>
            <p:cNvSpPr txBox="1"/>
            <p:nvPr/>
          </p:nvSpPr>
          <p:spPr>
            <a:xfrm>
              <a:off x="2695994" y="192889"/>
              <a:ext cx="6222538" cy="503933"/>
            </a:xfrm>
            <a:prstGeom prst="rect">
              <a:avLst/>
            </a:prstGeom>
            <a:noFill/>
          </p:spPr>
          <p:txBody>
            <a:bodyPr wrap="square" lIns="0" tIns="0" rIns="0" bIns="0" rtlCol="0" anchor="ctr" anchorCtr="0">
              <a:noAutofit/>
            </a:bodyPr>
            <a:lstStyle/>
            <a:p>
              <a:pPr algn="ctr"/>
              <a:r>
                <a:rPr lang="en-US" sz="4000" b="1" dirty="0" err="1" smtClean="0"/>
                <a:t>Solución</a:t>
              </a:r>
              <a:r>
                <a:rPr lang="en-US" sz="4000" b="1" dirty="0" smtClean="0"/>
                <a:t> de </a:t>
              </a:r>
              <a:r>
                <a:rPr lang="en-US" sz="4000" b="1" dirty="0" err="1" smtClean="0"/>
                <a:t>Controversias</a:t>
              </a:r>
              <a:endParaRPr lang="en-US" sz="4000" b="1" dirty="0"/>
            </a:p>
          </p:txBody>
        </p:sp>
      </p:grpSp>
    </p:spTree>
    <p:extLst>
      <p:ext uri="{BB962C8B-B14F-4D97-AF65-F5344CB8AC3E}">
        <p14:creationId xmlns:p14="http://schemas.microsoft.com/office/powerpoint/2010/main" val="1886748643"/>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withEffect">
                                      <p:stCondLst>
                                        <p:cond delay="0"/>
                                      </p:stCondLst>
                                      <p:childTnLst>
                                        <p:set>
                                          <p:cBhvr>
                                            <p:cTn id="6" dur="1" fill="hold">
                                              <p:stCondLst>
                                                <p:cond delay="0"/>
                                              </p:stCondLst>
                                            </p:cTn>
                                            <p:tgtEl>
                                              <p:spTgt spid="511"/>
                                            </p:tgtEl>
                                            <p:attrNameLst>
                                              <p:attrName>style.visibility</p:attrName>
                                            </p:attrNameLst>
                                          </p:cBhvr>
                                          <p:to>
                                            <p:strVal val="visible"/>
                                          </p:to>
                                        </p:set>
                                        <p:anim calcmode="lin" valueType="num">
                                          <p:cBhvr additive="base">
                                            <p:cTn id="7" dur="1000" fill="hold"/>
                                            <p:tgtEl>
                                              <p:spTgt spid="511"/>
                                            </p:tgtEl>
                                            <p:attrNameLst>
                                              <p:attrName>ppt_x</p:attrName>
                                            </p:attrNameLst>
                                          </p:cBhvr>
                                          <p:tavLst>
                                            <p:tav tm="0">
                                              <p:val>
                                                <p:strVal val="#ppt_x"/>
                                              </p:val>
                                            </p:tav>
                                            <p:tav tm="100000">
                                              <p:val>
                                                <p:strVal val="#ppt_x"/>
                                              </p:val>
                                            </p:tav>
                                          </p:tavLst>
                                        </p:anim>
                                        <p:anim calcmode="lin" valueType="num">
                                          <p:cBhvr additive="base">
                                            <p:cTn id="8" dur="1000" fill="hold"/>
                                            <p:tgtEl>
                                              <p:spTgt spid="511"/>
                                            </p:tgtEl>
                                            <p:attrNameLst>
                                              <p:attrName>ppt_y</p:attrName>
                                            </p:attrNameLst>
                                          </p:cBhvr>
                                          <p:tavLst>
                                            <p:tav tm="0">
                                              <p:val>
                                                <p:strVal val="0-#ppt_h/2"/>
                                              </p:val>
                                            </p:tav>
                                            <p:tav tm="100000">
                                              <p:val>
                                                <p:strVal val="#ppt_y"/>
                                              </p:val>
                                            </p:tav>
                                          </p:tavLst>
                                        </p:anim>
                                      </p:childTnLst>
                                    </p:cTn>
                                  </p:par>
                                  <p:par>
                                    <p:cTn id="9" presetID="32" presetClass="emph" presetSubtype="0" fill="hold" nodeType="withEffect">
                                      <p:stCondLst>
                                        <p:cond delay="200"/>
                                      </p:stCondLst>
                                      <p:childTnLst>
                                        <p:animRot by="120000">
                                          <p:cBhvr>
                                            <p:cTn id="10" dur="100" fill="hold">
                                              <p:stCondLst>
                                                <p:cond delay="0"/>
                                              </p:stCondLst>
                                            </p:cTn>
                                            <p:tgtEl>
                                              <p:spTgt spid="511"/>
                                            </p:tgtEl>
                                            <p:attrNameLst>
                                              <p:attrName>r</p:attrName>
                                            </p:attrNameLst>
                                          </p:cBhvr>
                                        </p:animRot>
                                        <p:animRot by="-240000">
                                          <p:cBhvr>
                                            <p:cTn id="11" dur="200" fill="hold">
                                              <p:stCondLst>
                                                <p:cond delay="200"/>
                                              </p:stCondLst>
                                            </p:cTn>
                                            <p:tgtEl>
                                              <p:spTgt spid="511"/>
                                            </p:tgtEl>
                                            <p:attrNameLst>
                                              <p:attrName>r</p:attrName>
                                            </p:attrNameLst>
                                          </p:cBhvr>
                                        </p:animRot>
                                        <p:animRot by="240000">
                                          <p:cBhvr>
                                            <p:cTn id="12" dur="200" fill="hold">
                                              <p:stCondLst>
                                                <p:cond delay="400"/>
                                              </p:stCondLst>
                                            </p:cTn>
                                            <p:tgtEl>
                                              <p:spTgt spid="511"/>
                                            </p:tgtEl>
                                            <p:attrNameLst>
                                              <p:attrName>r</p:attrName>
                                            </p:attrNameLst>
                                          </p:cBhvr>
                                        </p:animRot>
                                        <p:animRot by="-240000">
                                          <p:cBhvr>
                                            <p:cTn id="13" dur="200" fill="hold">
                                              <p:stCondLst>
                                                <p:cond delay="600"/>
                                              </p:stCondLst>
                                            </p:cTn>
                                            <p:tgtEl>
                                              <p:spTgt spid="511"/>
                                            </p:tgtEl>
                                            <p:attrNameLst>
                                              <p:attrName>r</p:attrName>
                                            </p:attrNameLst>
                                          </p:cBhvr>
                                        </p:animRot>
                                        <p:animRot by="120000">
                                          <p:cBhvr>
                                            <p:cTn id="14" dur="200" fill="hold">
                                              <p:stCondLst>
                                                <p:cond delay="800"/>
                                              </p:stCondLst>
                                            </p:cTn>
                                            <p:tgtEl>
                                              <p:spTgt spid="511"/>
                                            </p:tgtEl>
                                            <p:attrNameLst>
                                              <p:attrName>r</p:attrName>
                                            </p:attrNameLst>
                                          </p:cBhvr>
                                        </p:animRot>
                                      </p:childTnLst>
                                    </p:cTn>
                                  </p:par>
                                  <p:par>
                                    <p:cTn id="15" presetID="2" presetClass="entr" presetSubtype="1" fill="hold" nodeType="withEffect">
                                      <p:stCondLst>
                                        <p:cond delay="200"/>
                                      </p:stCondLst>
                                      <p:childTnLst>
                                        <p:set>
                                          <p:cBhvr>
                                            <p:cTn id="16" dur="1" fill="hold">
                                              <p:stCondLst>
                                                <p:cond delay="0"/>
                                              </p:stCondLst>
                                            </p:cTn>
                                            <p:tgtEl>
                                              <p:spTgt spid="527"/>
                                            </p:tgtEl>
                                            <p:attrNameLst>
                                              <p:attrName>style.visibility</p:attrName>
                                            </p:attrNameLst>
                                          </p:cBhvr>
                                          <p:to>
                                            <p:strVal val="visible"/>
                                          </p:to>
                                        </p:set>
                                        <p:anim calcmode="lin" valueType="num">
                                          <p:cBhvr additive="base">
                                            <p:cTn id="17" dur="1000" fill="hold"/>
                                            <p:tgtEl>
                                              <p:spTgt spid="527"/>
                                            </p:tgtEl>
                                            <p:attrNameLst>
                                              <p:attrName>ppt_x</p:attrName>
                                            </p:attrNameLst>
                                          </p:cBhvr>
                                          <p:tavLst>
                                            <p:tav tm="0">
                                              <p:val>
                                                <p:strVal val="#ppt_x"/>
                                              </p:val>
                                            </p:tav>
                                            <p:tav tm="100000">
                                              <p:val>
                                                <p:strVal val="#ppt_x"/>
                                              </p:val>
                                            </p:tav>
                                          </p:tavLst>
                                        </p:anim>
                                        <p:anim calcmode="lin" valueType="num">
                                          <p:cBhvr additive="base">
                                            <p:cTn id="18" dur="1000" fill="hold"/>
                                            <p:tgtEl>
                                              <p:spTgt spid="527"/>
                                            </p:tgtEl>
                                            <p:attrNameLst>
                                              <p:attrName>ppt_y</p:attrName>
                                            </p:attrNameLst>
                                          </p:cBhvr>
                                          <p:tavLst>
                                            <p:tav tm="0">
                                              <p:val>
                                                <p:strVal val="0-#ppt_h/2"/>
                                              </p:val>
                                            </p:tav>
                                            <p:tav tm="100000">
                                              <p:val>
                                                <p:strVal val="#ppt_y"/>
                                              </p:val>
                                            </p:tav>
                                          </p:tavLst>
                                        </p:anim>
                                      </p:childTnLst>
                                    </p:cTn>
                                  </p:par>
                                  <p:par>
                                    <p:cTn id="19" presetID="32" presetClass="emph" presetSubtype="0" fill="hold" nodeType="withEffect">
                                      <p:stCondLst>
                                        <p:cond delay="400"/>
                                      </p:stCondLst>
                                      <p:childTnLst>
                                        <p:animRot by="120000">
                                          <p:cBhvr>
                                            <p:cTn id="20" dur="100" fill="hold">
                                              <p:stCondLst>
                                                <p:cond delay="0"/>
                                              </p:stCondLst>
                                            </p:cTn>
                                            <p:tgtEl>
                                              <p:spTgt spid="527"/>
                                            </p:tgtEl>
                                            <p:attrNameLst>
                                              <p:attrName>r</p:attrName>
                                            </p:attrNameLst>
                                          </p:cBhvr>
                                        </p:animRot>
                                        <p:animRot by="-240000">
                                          <p:cBhvr>
                                            <p:cTn id="21" dur="200" fill="hold">
                                              <p:stCondLst>
                                                <p:cond delay="200"/>
                                              </p:stCondLst>
                                            </p:cTn>
                                            <p:tgtEl>
                                              <p:spTgt spid="527"/>
                                            </p:tgtEl>
                                            <p:attrNameLst>
                                              <p:attrName>r</p:attrName>
                                            </p:attrNameLst>
                                          </p:cBhvr>
                                        </p:animRot>
                                        <p:animRot by="240000">
                                          <p:cBhvr>
                                            <p:cTn id="22" dur="200" fill="hold">
                                              <p:stCondLst>
                                                <p:cond delay="400"/>
                                              </p:stCondLst>
                                            </p:cTn>
                                            <p:tgtEl>
                                              <p:spTgt spid="527"/>
                                            </p:tgtEl>
                                            <p:attrNameLst>
                                              <p:attrName>r</p:attrName>
                                            </p:attrNameLst>
                                          </p:cBhvr>
                                        </p:animRot>
                                        <p:animRot by="-240000">
                                          <p:cBhvr>
                                            <p:cTn id="23" dur="200" fill="hold">
                                              <p:stCondLst>
                                                <p:cond delay="600"/>
                                              </p:stCondLst>
                                            </p:cTn>
                                            <p:tgtEl>
                                              <p:spTgt spid="527"/>
                                            </p:tgtEl>
                                            <p:attrNameLst>
                                              <p:attrName>r</p:attrName>
                                            </p:attrNameLst>
                                          </p:cBhvr>
                                        </p:animRot>
                                        <p:animRot by="120000">
                                          <p:cBhvr>
                                            <p:cTn id="24" dur="200" fill="hold">
                                              <p:stCondLst>
                                                <p:cond delay="800"/>
                                              </p:stCondLst>
                                            </p:cTn>
                                            <p:tgtEl>
                                              <p:spTgt spid="527"/>
                                            </p:tgtEl>
                                            <p:attrNameLst>
                                              <p:attrName>r</p:attrName>
                                            </p:attrNameLst>
                                          </p:cBhvr>
                                        </p:animRot>
                                      </p:childTnLst>
                                    </p:cTn>
                                  </p:par>
                                  <p:par>
                                    <p:cTn id="25" presetID="2" presetClass="entr" presetSubtype="1" fill="hold" nodeType="withEffect">
                                      <p:stCondLst>
                                        <p:cond delay="400"/>
                                      </p:stCondLst>
                                      <p:childTnLst>
                                        <p:set>
                                          <p:cBhvr>
                                            <p:cTn id="26" dur="1" fill="hold">
                                              <p:stCondLst>
                                                <p:cond delay="0"/>
                                              </p:stCondLst>
                                            </p:cTn>
                                            <p:tgtEl>
                                              <p:spTgt spid="550"/>
                                            </p:tgtEl>
                                            <p:attrNameLst>
                                              <p:attrName>style.visibility</p:attrName>
                                            </p:attrNameLst>
                                          </p:cBhvr>
                                          <p:to>
                                            <p:strVal val="visible"/>
                                          </p:to>
                                        </p:set>
                                        <p:anim calcmode="lin" valueType="num">
                                          <p:cBhvr additive="base">
                                            <p:cTn id="27" dur="1000" fill="hold"/>
                                            <p:tgtEl>
                                              <p:spTgt spid="550"/>
                                            </p:tgtEl>
                                            <p:attrNameLst>
                                              <p:attrName>ppt_x</p:attrName>
                                            </p:attrNameLst>
                                          </p:cBhvr>
                                          <p:tavLst>
                                            <p:tav tm="0">
                                              <p:val>
                                                <p:strVal val="#ppt_x"/>
                                              </p:val>
                                            </p:tav>
                                            <p:tav tm="100000">
                                              <p:val>
                                                <p:strVal val="#ppt_x"/>
                                              </p:val>
                                            </p:tav>
                                          </p:tavLst>
                                        </p:anim>
                                        <p:anim calcmode="lin" valueType="num">
                                          <p:cBhvr additive="base">
                                            <p:cTn id="28" dur="1000" fill="hold"/>
                                            <p:tgtEl>
                                              <p:spTgt spid="550"/>
                                            </p:tgtEl>
                                            <p:attrNameLst>
                                              <p:attrName>ppt_y</p:attrName>
                                            </p:attrNameLst>
                                          </p:cBhvr>
                                          <p:tavLst>
                                            <p:tav tm="0">
                                              <p:val>
                                                <p:strVal val="0-#ppt_h/2"/>
                                              </p:val>
                                            </p:tav>
                                            <p:tav tm="100000">
                                              <p:val>
                                                <p:strVal val="#ppt_y"/>
                                              </p:val>
                                            </p:tav>
                                          </p:tavLst>
                                        </p:anim>
                                      </p:childTnLst>
                                    </p:cTn>
                                  </p:par>
                                  <p:par>
                                    <p:cTn id="29" presetID="32" presetClass="emph" presetSubtype="0" fill="hold" nodeType="withEffect">
                                      <p:stCondLst>
                                        <p:cond delay="800"/>
                                      </p:stCondLst>
                                      <p:childTnLst>
                                        <p:animRot by="120000">
                                          <p:cBhvr>
                                            <p:cTn id="30" dur="100" fill="hold">
                                              <p:stCondLst>
                                                <p:cond delay="0"/>
                                              </p:stCondLst>
                                            </p:cTn>
                                            <p:tgtEl>
                                              <p:spTgt spid="550"/>
                                            </p:tgtEl>
                                            <p:attrNameLst>
                                              <p:attrName>r</p:attrName>
                                            </p:attrNameLst>
                                          </p:cBhvr>
                                        </p:animRot>
                                        <p:animRot by="-240000">
                                          <p:cBhvr>
                                            <p:cTn id="31" dur="200" fill="hold">
                                              <p:stCondLst>
                                                <p:cond delay="200"/>
                                              </p:stCondLst>
                                            </p:cTn>
                                            <p:tgtEl>
                                              <p:spTgt spid="550"/>
                                            </p:tgtEl>
                                            <p:attrNameLst>
                                              <p:attrName>r</p:attrName>
                                            </p:attrNameLst>
                                          </p:cBhvr>
                                        </p:animRot>
                                        <p:animRot by="240000">
                                          <p:cBhvr>
                                            <p:cTn id="32" dur="200" fill="hold">
                                              <p:stCondLst>
                                                <p:cond delay="400"/>
                                              </p:stCondLst>
                                            </p:cTn>
                                            <p:tgtEl>
                                              <p:spTgt spid="550"/>
                                            </p:tgtEl>
                                            <p:attrNameLst>
                                              <p:attrName>r</p:attrName>
                                            </p:attrNameLst>
                                          </p:cBhvr>
                                        </p:animRot>
                                        <p:animRot by="-240000">
                                          <p:cBhvr>
                                            <p:cTn id="33" dur="200" fill="hold">
                                              <p:stCondLst>
                                                <p:cond delay="600"/>
                                              </p:stCondLst>
                                            </p:cTn>
                                            <p:tgtEl>
                                              <p:spTgt spid="550"/>
                                            </p:tgtEl>
                                            <p:attrNameLst>
                                              <p:attrName>r</p:attrName>
                                            </p:attrNameLst>
                                          </p:cBhvr>
                                        </p:animRot>
                                        <p:animRot by="120000">
                                          <p:cBhvr>
                                            <p:cTn id="34" dur="200" fill="hold">
                                              <p:stCondLst>
                                                <p:cond delay="800"/>
                                              </p:stCondLst>
                                            </p:cTn>
                                            <p:tgtEl>
                                              <p:spTgt spid="550"/>
                                            </p:tgtEl>
                                            <p:attrNameLst>
                                              <p:attrName>r</p:attrName>
                                            </p:attrNameLst>
                                          </p:cBhvr>
                                        </p:animRot>
                                      </p:childTnLst>
                                    </p:cTn>
                                  </p:par>
                                  <p:par>
                                    <p:cTn id="35" presetID="22" presetClass="entr" presetSubtype="8" fill="hold" nodeType="withEffect">
                                      <p:stCondLst>
                                        <p:cond delay="800"/>
                                      </p:stCondLst>
                                      <p:childTnLst>
                                        <p:set>
                                          <p:cBhvr>
                                            <p:cTn id="36" dur="1" fill="hold">
                                              <p:stCondLst>
                                                <p:cond delay="0"/>
                                              </p:stCondLst>
                                            </p:cTn>
                                            <p:tgtEl>
                                              <p:spTgt spid="8"/>
                                            </p:tgtEl>
                                            <p:attrNameLst>
                                              <p:attrName>style.visibility</p:attrName>
                                            </p:attrNameLst>
                                          </p:cBhvr>
                                          <p:to>
                                            <p:strVal val="visible"/>
                                          </p:to>
                                        </p:set>
                                        <p:animEffect transition="in" filter="wipe(left)">
                                          <p:cBhvr>
                                            <p:cTn id="37" dur="1000"/>
                                            <p:tgtEl>
                                              <p:spTgt spid="8"/>
                                            </p:tgtEl>
                                          </p:cBhvr>
                                        </p:animEffect>
                                      </p:childTnLst>
                                    </p:cTn>
                                  </p:par>
                                </p:childTnLst>
                              </p:cTn>
                            </p:par>
                          </p:childTnLst>
                        </p:cTn>
                      </p:par>
                      <p:par>
                        <p:cTn id="38" fill="hold">
                          <p:stCondLst>
                            <p:cond delay="indefinite"/>
                          </p:stCondLst>
                          <p:childTnLst>
                            <p:par>
                              <p:cTn id="39" fill="hold">
                                <p:stCondLst>
                                  <p:cond delay="0"/>
                                </p:stCondLst>
                                <p:childTnLst>
                                  <p:par>
                                    <p:cTn id="40" presetID="31" presetClass="entr" presetSubtype="0" fill="hold" nodeType="clickEffect">
                                      <p:stCondLst>
                                        <p:cond delay="0"/>
                                      </p:stCondLst>
                                      <p:childTnLst>
                                        <p:set>
                                          <p:cBhvr>
                                            <p:cTn id="41" dur="1" fill="hold">
                                              <p:stCondLst>
                                                <p:cond delay="0"/>
                                              </p:stCondLst>
                                            </p:cTn>
                                            <p:tgtEl>
                                              <p:spTgt spid="18"/>
                                            </p:tgtEl>
                                            <p:attrNameLst>
                                              <p:attrName>style.visibility</p:attrName>
                                            </p:attrNameLst>
                                          </p:cBhvr>
                                          <p:to>
                                            <p:strVal val="visible"/>
                                          </p:to>
                                        </p:set>
                                        <p:anim calcmode="lin" valueType="num">
                                          <p:cBhvr>
                                            <p:cTn id="42" dur="1000" fill="hold"/>
                                            <p:tgtEl>
                                              <p:spTgt spid="18"/>
                                            </p:tgtEl>
                                            <p:attrNameLst>
                                              <p:attrName>ppt_w</p:attrName>
                                            </p:attrNameLst>
                                          </p:cBhvr>
                                          <p:tavLst>
                                            <p:tav tm="0">
                                              <p:val>
                                                <p:fltVal val="0"/>
                                              </p:val>
                                            </p:tav>
                                            <p:tav tm="100000">
                                              <p:val>
                                                <p:strVal val="#ppt_w"/>
                                              </p:val>
                                            </p:tav>
                                          </p:tavLst>
                                        </p:anim>
                                        <p:anim calcmode="lin" valueType="num">
                                          <p:cBhvr>
                                            <p:cTn id="43" dur="1000" fill="hold"/>
                                            <p:tgtEl>
                                              <p:spTgt spid="18"/>
                                            </p:tgtEl>
                                            <p:attrNameLst>
                                              <p:attrName>ppt_h</p:attrName>
                                            </p:attrNameLst>
                                          </p:cBhvr>
                                          <p:tavLst>
                                            <p:tav tm="0">
                                              <p:val>
                                                <p:fltVal val="0"/>
                                              </p:val>
                                            </p:tav>
                                            <p:tav tm="100000">
                                              <p:val>
                                                <p:strVal val="#ppt_h"/>
                                              </p:val>
                                            </p:tav>
                                          </p:tavLst>
                                        </p:anim>
                                        <p:anim calcmode="lin" valueType="num">
                                          <p:cBhvr>
                                            <p:cTn id="44" dur="1000" fill="hold"/>
                                            <p:tgtEl>
                                              <p:spTgt spid="18"/>
                                            </p:tgtEl>
                                            <p:attrNameLst>
                                              <p:attrName>style.rotation</p:attrName>
                                            </p:attrNameLst>
                                          </p:cBhvr>
                                          <p:tavLst>
                                            <p:tav tm="0">
                                              <p:val>
                                                <p:fltVal val="90"/>
                                              </p:val>
                                            </p:tav>
                                            <p:tav tm="100000">
                                              <p:val>
                                                <p:fltVal val="0"/>
                                              </p:val>
                                            </p:tav>
                                          </p:tavLst>
                                        </p:anim>
                                        <p:animEffect transition="in" filter="fade">
                                          <p:cBhvr>
                                            <p:cTn id="45" dur="1000"/>
                                            <p:tgtEl>
                                              <p:spTgt spid="18"/>
                                            </p:tgtEl>
                                          </p:cBhvr>
                                        </p:animEffect>
                                      </p:childTnLst>
                                    </p:cTn>
                                  </p:par>
                                </p:childTnLst>
                              </p:cTn>
                            </p:par>
                            <p:par>
                              <p:cTn id="46" fill="hold">
                                <p:stCondLst>
                                  <p:cond delay="1000"/>
                                </p:stCondLst>
                                <p:childTnLst>
                                  <p:par>
                                    <p:cTn id="47" presetID="47" presetClass="entr" presetSubtype="0" fill="hold" nodeType="afterEffect">
                                      <p:stCondLst>
                                        <p:cond delay="0"/>
                                      </p:stCondLst>
                                      <p:childTnLst>
                                        <p:set>
                                          <p:cBhvr>
                                            <p:cTn id="48" dur="1" fill="hold">
                                              <p:stCondLst>
                                                <p:cond delay="0"/>
                                              </p:stCondLst>
                                            </p:cTn>
                                            <p:tgtEl>
                                              <p:spTgt spid="1090"/>
                                            </p:tgtEl>
                                            <p:attrNameLst>
                                              <p:attrName>style.visibility</p:attrName>
                                            </p:attrNameLst>
                                          </p:cBhvr>
                                          <p:to>
                                            <p:strVal val="visible"/>
                                          </p:to>
                                        </p:set>
                                        <p:animEffect transition="in" filter="fade">
                                          <p:cBhvr>
                                            <p:cTn id="49" dur="750"/>
                                            <p:tgtEl>
                                              <p:spTgt spid="1090"/>
                                            </p:tgtEl>
                                          </p:cBhvr>
                                        </p:animEffect>
                                        <p:anim calcmode="lin" valueType="num">
                                          <p:cBhvr>
                                            <p:cTn id="50" dur="750" fill="hold"/>
                                            <p:tgtEl>
                                              <p:spTgt spid="1090"/>
                                            </p:tgtEl>
                                            <p:attrNameLst>
                                              <p:attrName>ppt_x</p:attrName>
                                            </p:attrNameLst>
                                          </p:cBhvr>
                                          <p:tavLst>
                                            <p:tav tm="0">
                                              <p:val>
                                                <p:strVal val="#ppt_x"/>
                                              </p:val>
                                            </p:tav>
                                            <p:tav tm="100000">
                                              <p:val>
                                                <p:strVal val="#ppt_x"/>
                                              </p:val>
                                            </p:tav>
                                          </p:tavLst>
                                        </p:anim>
                                        <p:anim calcmode="lin" valueType="num">
                                          <p:cBhvr>
                                            <p:cTn id="51" dur="750" fill="hold"/>
                                            <p:tgtEl>
                                              <p:spTgt spid="1090"/>
                                            </p:tgtEl>
                                            <p:attrNameLst>
                                              <p:attrName>ppt_y</p:attrName>
                                            </p:attrNameLst>
                                          </p:cBhvr>
                                          <p:tavLst>
                                            <p:tav tm="0">
                                              <p:val>
                                                <p:strVal val="#ppt_y-.1"/>
                                              </p:val>
                                            </p:tav>
                                            <p:tav tm="100000">
                                              <p:val>
                                                <p:strVal val="#ppt_y"/>
                                              </p:val>
                                            </p:tav>
                                          </p:tavLst>
                                        </p:anim>
                                      </p:childTnLst>
                                    </p:cTn>
                                  </p:par>
                                  <p:par>
                                    <p:cTn id="52" presetID="47" presetClass="entr" presetSubtype="0" fill="hold" nodeType="withEffect">
                                      <p:stCondLst>
                                        <p:cond delay="200"/>
                                      </p:stCondLst>
                                      <p:childTnLst>
                                        <p:set>
                                          <p:cBhvr>
                                            <p:cTn id="53" dur="1" fill="hold">
                                              <p:stCondLst>
                                                <p:cond delay="0"/>
                                              </p:stCondLst>
                                            </p:cTn>
                                            <p:tgtEl>
                                              <p:spTgt spid="1091"/>
                                            </p:tgtEl>
                                            <p:attrNameLst>
                                              <p:attrName>style.visibility</p:attrName>
                                            </p:attrNameLst>
                                          </p:cBhvr>
                                          <p:to>
                                            <p:strVal val="visible"/>
                                          </p:to>
                                        </p:set>
                                        <p:animEffect transition="in" filter="fade">
                                          <p:cBhvr>
                                            <p:cTn id="54" dur="750"/>
                                            <p:tgtEl>
                                              <p:spTgt spid="1091"/>
                                            </p:tgtEl>
                                          </p:cBhvr>
                                        </p:animEffect>
                                        <p:anim calcmode="lin" valueType="num">
                                          <p:cBhvr>
                                            <p:cTn id="55" dur="750" fill="hold"/>
                                            <p:tgtEl>
                                              <p:spTgt spid="1091"/>
                                            </p:tgtEl>
                                            <p:attrNameLst>
                                              <p:attrName>ppt_x</p:attrName>
                                            </p:attrNameLst>
                                          </p:cBhvr>
                                          <p:tavLst>
                                            <p:tav tm="0">
                                              <p:val>
                                                <p:strVal val="#ppt_x"/>
                                              </p:val>
                                            </p:tav>
                                            <p:tav tm="100000">
                                              <p:val>
                                                <p:strVal val="#ppt_x"/>
                                              </p:val>
                                            </p:tav>
                                          </p:tavLst>
                                        </p:anim>
                                        <p:anim calcmode="lin" valueType="num">
                                          <p:cBhvr>
                                            <p:cTn id="56" dur="750" fill="hold"/>
                                            <p:tgtEl>
                                              <p:spTgt spid="1091"/>
                                            </p:tgtEl>
                                            <p:attrNameLst>
                                              <p:attrName>ppt_y</p:attrName>
                                            </p:attrNameLst>
                                          </p:cBhvr>
                                          <p:tavLst>
                                            <p:tav tm="0">
                                              <p:val>
                                                <p:strVal val="#ppt_y-.1"/>
                                              </p:val>
                                            </p:tav>
                                            <p:tav tm="100000">
                                              <p:val>
                                                <p:strVal val="#ppt_y"/>
                                              </p:val>
                                            </p:tav>
                                          </p:tavLst>
                                        </p:anim>
                                      </p:childTnLst>
                                    </p:cTn>
                                  </p:par>
                                  <p:par>
                                    <p:cTn id="57" presetID="47" presetClass="entr" presetSubtype="0" fill="hold" nodeType="withEffect">
                                      <p:stCondLst>
                                        <p:cond delay="400"/>
                                      </p:stCondLst>
                                      <p:childTnLst>
                                        <p:set>
                                          <p:cBhvr>
                                            <p:cTn id="58" dur="1" fill="hold">
                                              <p:stCondLst>
                                                <p:cond delay="0"/>
                                              </p:stCondLst>
                                            </p:cTn>
                                            <p:tgtEl>
                                              <p:spTgt spid="1093"/>
                                            </p:tgtEl>
                                            <p:attrNameLst>
                                              <p:attrName>style.visibility</p:attrName>
                                            </p:attrNameLst>
                                          </p:cBhvr>
                                          <p:to>
                                            <p:strVal val="visible"/>
                                          </p:to>
                                        </p:set>
                                        <p:animEffect transition="in" filter="fade">
                                          <p:cBhvr>
                                            <p:cTn id="59" dur="750"/>
                                            <p:tgtEl>
                                              <p:spTgt spid="1093"/>
                                            </p:tgtEl>
                                          </p:cBhvr>
                                        </p:animEffect>
                                        <p:anim calcmode="lin" valueType="num">
                                          <p:cBhvr>
                                            <p:cTn id="60" dur="750" fill="hold"/>
                                            <p:tgtEl>
                                              <p:spTgt spid="1093"/>
                                            </p:tgtEl>
                                            <p:attrNameLst>
                                              <p:attrName>ppt_x</p:attrName>
                                            </p:attrNameLst>
                                          </p:cBhvr>
                                          <p:tavLst>
                                            <p:tav tm="0">
                                              <p:val>
                                                <p:strVal val="#ppt_x"/>
                                              </p:val>
                                            </p:tav>
                                            <p:tav tm="100000">
                                              <p:val>
                                                <p:strVal val="#ppt_x"/>
                                              </p:val>
                                            </p:tav>
                                          </p:tavLst>
                                        </p:anim>
                                        <p:anim calcmode="lin" valueType="num">
                                          <p:cBhvr>
                                            <p:cTn id="61" dur="750" fill="hold"/>
                                            <p:tgtEl>
                                              <p:spTgt spid="1093"/>
                                            </p:tgtEl>
                                            <p:attrNameLst>
                                              <p:attrName>ppt_y</p:attrName>
                                            </p:attrNameLst>
                                          </p:cBhvr>
                                          <p:tavLst>
                                            <p:tav tm="0">
                                              <p:val>
                                                <p:strVal val="#ppt_y-.1"/>
                                              </p:val>
                                            </p:tav>
                                            <p:tav tm="100000">
                                              <p:val>
                                                <p:strVal val="#ppt_y"/>
                                              </p:val>
                                            </p:tav>
                                          </p:tavLst>
                                        </p:anim>
                                      </p:childTnLst>
                                    </p:cTn>
                                  </p:par>
                                  <p:par>
                                    <p:cTn id="62" presetID="47" presetClass="entr" presetSubtype="0" fill="hold" nodeType="withEffect">
                                      <p:stCondLst>
                                        <p:cond delay="500"/>
                                      </p:stCondLst>
                                      <p:childTnLst>
                                        <p:set>
                                          <p:cBhvr>
                                            <p:cTn id="63" dur="1" fill="hold">
                                              <p:stCondLst>
                                                <p:cond delay="0"/>
                                              </p:stCondLst>
                                            </p:cTn>
                                            <p:tgtEl>
                                              <p:spTgt spid="367"/>
                                            </p:tgtEl>
                                            <p:attrNameLst>
                                              <p:attrName>style.visibility</p:attrName>
                                            </p:attrNameLst>
                                          </p:cBhvr>
                                          <p:to>
                                            <p:strVal val="visible"/>
                                          </p:to>
                                        </p:set>
                                        <p:animEffect transition="in" filter="fade">
                                          <p:cBhvr>
                                            <p:cTn id="64" dur="750"/>
                                            <p:tgtEl>
                                              <p:spTgt spid="367"/>
                                            </p:tgtEl>
                                          </p:cBhvr>
                                        </p:animEffect>
                                        <p:anim calcmode="lin" valueType="num">
                                          <p:cBhvr>
                                            <p:cTn id="65" dur="750" fill="hold"/>
                                            <p:tgtEl>
                                              <p:spTgt spid="367"/>
                                            </p:tgtEl>
                                            <p:attrNameLst>
                                              <p:attrName>ppt_x</p:attrName>
                                            </p:attrNameLst>
                                          </p:cBhvr>
                                          <p:tavLst>
                                            <p:tav tm="0">
                                              <p:val>
                                                <p:strVal val="#ppt_x"/>
                                              </p:val>
                                            </p:tav>
                                            <p:tav tm="100000">
                                              <p:val>
                                                <p:strVal val="#ppt_x"/>
                                              </p:val>
                                            </p:tav>
                                          </p:tavLst>
                                        </p:anim>
                                        <p:anim calcmode="lin" valueType="num">
                                          <p:cBhvr>
                                            <p:cTn id="66" dur="750" fill="hold"/>
                                            <p:tgtEl>
                                              <p:spTgt spid="367"/>
                                            </p:tgtEl>
                                            <p:attrNameLst>
                                              <p:attrName>ppt_y</p:attrName>
                                            </p:attrNameLst>
                                          </p:cBhvr>
                                          <p:tavLst>
                                            <p:tav tm="0">
                                              <p:val>
                                                <p:strVal val="#ppt_y-.1"/>
                                              </p:val>
                                            </p:tav>
                                            <p:tav tm="100000">
                                              <p:val>
                                                <p:strVal val="#ppt_y"/>
                                              </p:val>
                                            </p:tav>
                                          </p:tavLst>
                                        </p:anim>
                                      </p:childTnLst>
                                    </p:cTn>
                                  </p:par>
                                  <p:par>
                                    <p:cTn id="67" presetID="47" presetClass="entr" presetSubtype="0" fill="hold" nodeType="withEffect">
                                      <p:stCondLst>
                                        <p:cond delay="700"/>
                                      </p:stCondLst>
                                      <p:childTnLst>
                                        <p:set>
                                          <p:cBhvr>
                                            <p:cTn id="68" dur="1" fill="hold">
                                              <p:stCondLst>
                                                <p:cond delay="0"/>
                                              </p:stCondLst>
                                            </p:cTn>
                                            <p:tgtEl>
                                              <p:spTgt spid="1094"/>
                                            </p:tgtEl>
                                            <p:attrNameLst>
                                              <p:attrName>style.visibility</p:attrName>
                                            </p:attrNameLst>
                                          </p:cBhvr>
                                          <p:to>
                                            <p:strVal val="visible"/>
                                          </p:to>
                                        </p:set>
                                        <p:animEffect transition="in" filter="fade">
                                          <p:cBhvr>
                                            <p:cTn id="69" dur="750"/>
                                            <p:tgtEl>
                                              <p:spTgt spid="1094"/>
                                            </p:tgtEl>
                                          </p:cBhvr>
                                        </p:animEffect>
                                        <p:anim calcmode="lin" valueType="num">
                                          <p:cBhvr>
                                            <p:cTn id="70" dur="750" fill="hold"/>
                                            <p:tgtEl>
                                              <p:spTgt spid="1094"/>
                                            </p:tgtEl>
                                            <p:attrNameLst>
                                              <p:attrName>ppt_x</p:attrName>
                                            </p:attrNameLst>
                                          </p:cBhvr>
                                          <p:tavLst>
                                            <p:tav tm="0">
                                              <p:val>
                                                <p:strVal val="#ppt_x"/>
                                              </p:val>
                                            </p:tav>
                                            <p:tav tm="100000">
                                              <p:val>
                                                <p:strVal val="#ppt_x"/>
                                              </p:val>
                                            </p:tav>
                                          </p:tavLst>
                                        </p:anim>
                                        <p:anim calcmode="lin" valueType="num">
                                          <p:cBhvr>
                                            <p:cTn id="71" dur="750" fill="hold"/>
                                            <p:tgtEl>
                                              <p:spTgt spid="1094"/>
                                            </p:tgtEl>
                                            <p:attrNameLst>
                                              <p:attrName>ppt_y</p:attrName>
                                            </p:attrNameLst>
                                          </p:cBhvr>
                                          <p:tavLst>
                                            <p:tav tm="0">
                                              <p:val>
                                                <p:strVal val="#ppt_y-.1"/>
                                              </p:val>
                                            </p:tav>
                                            <p:tav tm="100000">
                                              <p:val>
                                                <p:strVal val="#ppt_y"/>
                                              </p:val>
                                            </p:tav>
                                          </p:tavLst>
                                        </p:anim>
                                      </p:childTnLst>
                                    </p:cTn>
                                  </p:par>
                                  <p:par>
                                    <p:cTn id="72" presetID="47" presetClass="entr" presetSubtype="0" fill="hold" nodeType="withEffect">
                                      <p:stCondLst>
                                        <p:cond delay="900"/>
                                      </p:stCondLst>
                                      <p:childTnLst>
                                        <p:set>
                                          <p:cBhvr>
                                            <p:cTn id="73" dur="1" fill="hold">
                                              <p:stCondLst>
                                                <p:cond delay="0"/>
                                              </p:stCondLst>
                                            </p:cTn>
                                            <p:tgtEl>
                                              <p:spTgt spid="1095"/>
                                            </p:tgtEl>
                                            <p:attrNameLst>
                                              <p:attrName>style.visibility</p:attrName>
                                            </p:attrNameLst>
                                          </p:cBhvr>
                                          <p:to>
                                            <p:strVal val="visible"/>
                                          </p:to>
                                        </p:set>
                                        <p:animEffect transition="in" filter="fade">
                                          <p:cBhvr>
                                            <p:cTn id="74" dur="750"/>
                                            <p:tgtEl>
                                              <p:spTgt spid="1095"/>
                                            </p:tgtEl>
                                          </p:cBhvr>
                                        </p:animEffect>
                                        <p:anim calcmode="lin" valueType="num">
                                          <p:cBhvr>
                                            <p:cTn id="75" dur="750" fill="hold"/>
                                            <p:tgtEl>
                                              <p:spTgt spid="1095"/>
                                            </p:tgtEl>
                                            <p:attrNameLst>
                                              <p:attrName>ppt_x</p:attrName>
                                            </p:attrNameLst>
                                          </p:cBhvr>
                                          <p:tavLst>
                                            <p:tav tm="0">
                                              <p:val>
                                                <p:strVal val="#ppt_x"/>
                                              </p:val>
                                            </p:tav>
                                            <p:tav tm="100000">
                                              <p:val>
                                                <p:strVal val="#ppt_x"/>
                                              </p:val>
                                            </p:tav>
                                          </p:tavLst>
                                        </p:anim>
                                        <p:anim calcmode="lin" valueType="num">
                                          <p:cBhvr>
                                            <p:cTn id="76" dur="750" fill="hold"/>
                                            <p:tgtEl>
                                              <p:spTgt spid="1095"/>
                                            </p:tgtEl>
                                            <p:attrNameLst>
                                              <p:attrName>ppt_y</p:attrName>
                                            </p:attrNameLst>
                                          </p:cBhvr>
                                          <p:tavLst>
                                            <p:tav tm="0">
                                              <p:val>
                                                <p:strVal val="#ppt_y-.1"/>
                                              </p:val>
                                            </p:tav>
                                            <p:tav tm="100000">
                                              <p:val>
                                                <p:strVal val="#ppt_y"/>
                                              </p:val>
                                            </p:tav>
                                          </p:tavLst>
                                        </p:anim>
                                      </p:childTnLst>
                                    </p:cTn>
                                  </p:par>
                                  <p:par>
                                    <p:cTn id="77" presetID="47" presetClass="entr" presetSubtype="0" fill="hold" nodeType="withEffect">
                                      <p:stCondLst>
                                        <p:cond delay="1100"/>
                                      </p:stCondLst>
                                      <p:childTnLst>
                                        <p:set>
                                          <p:cBhvr>
                                            <p:cTn id="78" dur="1" fill="hold">
                                              <p:stCondLst>
                                                <p:cond delay="0"/>
                                              </p:stCondLst>
                                            </p:cTn>
                                            <p:tgtEl>
                                              <p:spTgt spid="408"/>
                                            </p:tgtEl>
                                            <p:attrNameLst>
                                              <p:attrName>style.visibility</p:attrName>
                                            </p:attrNameLst>
                                          </p:cBhvr>
                                          <p:to>
                                            <p:strVal val="visible"/>
                                          </p:to>
                                        </p:set>
                                        <p:animEffect transition="in" filter="fade">
                                          <p:cBhvr>
                                            <p:cTn id="79" dur="750"/>
                                            <p:tgtEl>
                                              <p:spTgt spid="408"/>
                                            </p:tgtEl>
                                          </p:cBhvr>
                                        </p:animEffect>
                                        <p:anim calcmode="lin" valueType="num">
                                          <p:cBhvr>
                                            <p:cTn id="80" dur="750" fill="hold"/>
                                            <p:tgtEl>
                                              <p:spTgt spid="408"/>
                                            </p:tgtEl>
                                            <p:attrNameLst>
                                              <p:attrName>ppt_x</p:attrName>
                                            </p:attrNameLst>
                                          </p:cBhvr>
                                          <p:tavLst>
                                            <p:tav tm="0">
                                              <p:val>
                                                <p:strVal val="#ppt_x"/>
                                              </p:val>
                                            </p:tav>
                                            <p:tav tm="100000">
                                              <p:val>
                                                <p:strVal val="#ppt_x"/>
                                              </p:val>
                                            </p:tav>
                                          </p:tavLst>
                                        </p:anim>
                                        <p:anim calcmode="lin" valueType="num">
                                          <p:cBhvr>
                                            <p:cTn id="81" dur="750" fill="hold"/>
                                            <p:tgtEl>
                                              <p:spTgt spid="408"/>
                                            </p:tgtEl>
                                            <p:attrNameLst>
                                              <p:attrName>ppt_y</p:attrName>
                                            </p:attrNameLst>
                                          </p:cBhvr>
                                          <p:tavLst>
                                            <p:tav tm="0">
                                              <p:val>
                                                <p:strVal val="#ppt_y-.1"/>
                                              </p:val>
                                            </p:tav>
                                            <p:tav tm="100000">
                                              <p:val>
                                                <p:strVal val="#ppt_y"/>
                                              </p:val>
                                            </p:tav>
                                          </p:tavLst>
                                        </p:anim>
                                      </p:childTnLst>
                                    </p:cTn>
                                  </p:par>
                                  <p:par>
                                    <p:cTn id="82" presetID="47" presetClass="entr" presetSubtype="0" fill="hold" nodeType="withEffect">
                                      <p:stCondLst>
                                        <p:cond delay="1300"/>
                                      </p:stCondLst>
                                      <p:childTnLst>
                                        <p:set>
                                          <p:cBhvr>
                                            <p:cTn id="83" dur="1" fill="hold">
                                              <p:stCondLst>
                                                <p:cond delay="0"/>
                                              </p:stCondLst>
                                            </p:cTn>
                                            <p:tgtEl>
                                              <p:spTgt spid="24"/>
                                            </p:tgtEl>
                                            <p:attrNameLst>
                                              <p:attrName>style.visibility</p:attrName>
                                            </p:attrNameLst>
                                          </p:cBhvr>
                                          <p:to>
                                            <p:strVal val="visible"/>
                                          </p:to>
                                        </p:set>
                                        <p:animEffect transition="in" filter="fade">
                                          <p:cBhvr>
                                            <p:cTn id="84" dur="750"/>
                                            <p:tgtEl>
                                              <p:spTgt spid="24"/>
                                            </p:tgtEl>
                                          </p:cBhvr>
                                        </p:animEffect>
                                        <p:anim calcmode="lin" valueType="num">
                                          <p:cBhvr>
                                            <p:cTn id="85" dur="750" fill="hold"/>
                                            <p:tgtEl>
                                              <p:spTgt spid="24"/>
                                            </p:tgtEl>
                                            <p:attrNameLst>
                                              <p:attrName>ppt_x</p:attrName>
                                            </p:attrNameLst>
                                          </p:cBhvr>
                                          <p:tavLst>
                                            <p:tav tm="0">
                                              <p:val>
                                                <p:strVal val="#ppt_x"/>
                                              </p:val>
                                            </p:tav>
                                            <p:tav tm="100000">
                                              <p:val>
                                                <p:strVal val="#ppt_x"/>
                                              </p:val>
                                            </p:tav>
                                          </p:tavLst>
                                        </p:anim>
                                        <p:anim calcmode="lin" valueType="num">
                                          <p:cBhvr>
                                            <p:cTn id="86" dur="750" fill="hold"/>
                                            <p:tgtEl>
                                              <p:spTgt spid="24"/>
                                            </p:tgtEl>
                                            <p:attrNameLst>
                                              <p:attrName>ppt_y</p:attrName>
                                            </p:attrNameLst>
                                          </p:cBhvr>
                                          <p:tavLst>
                                            <p:tav tm="0">
                                              <p:val>
                                                <p:strVal val="#ppt_y-.1"/>
                                              </p:val>
                                            </p:tav>
                                            <p:tav tm="100000">
                                              <p:val>
                                                <p:strVal val="#ppt_y"/>
                                              </p:val>
                                            </p:tav>
                                          </p:tavLst>
                                        </p:anim>
                                      </p:childTnLst>
                                    </p:cTn>
                                  </p:par>
                                </p:childTnLst>
                              </p:cTn>
                            </p:par>
                          </p:childTnLst>
                        </p:cTn>
                      </p:par>
                      <p:par>
                        <p:cTn id="87" fill="hold">
                          <p:stCondLst>
                            <p:cond delay="indefinite"/>
                          </p:stCondLst>
                          <p:childTnLst>
                            <p:par>
                              <p:cTn id="88" fill="hold">
                                <p:stCondLst>
                                  <p:cond delay="0"/>
                                </p:stCondLst>
                                <p:childTnLst>
                                  <p:par>
                                    <p:cTn id="89" presetID="31" presetClass="entr" presetSubtype="0" fill="hold" nodeType="clickEffect">
                                      <p:stCondLst>
                                        <p:cond delay="0"/>
                                      </p:stCondLst>
                                      <p:childTnLst>
                                        <p:set>
                                          <p:cBhvr>
                                            <p:cTn id="90" dur="1" fill="hold">
                                              <p:stCondLst>
                                                <p:cond delay="0"/>
                                              </p:stCondLst>
                                            </p:cTn>
                                            <p:tgtEl>
                                              <p:spTgt spid="19"/>
                                            </p:tgtEl>
                                            <p:attrNameLst>
                                              <p:attrName>style.visibility</p:attrName>
                                            </p:attrNameLst>
                                          </p:cBhvr>
                                          <p:to>
                                            <p:strVal val="visible"/>
                                          </p:to>
                                        </p:set>
                                        <p:anim calcmode="lin" valueType="num">
                                          <p:cBhvr>
                                            <p:cTn id="91" dur="1000" fill="hold"/>
                                            <p:tgtEl>
                                              <p:spTgt spid="19"/>
                                            </p:tgtEl>
                                            <p:attrNameLst>
                                              <p:attrName>ppt_w</p:attrName>
                                            </p:attrNameLst>
                                          </p:cBhvr>
                                          <p:tavLst>
                                            <p:tav tm="0">
                                              <p:val>
                                                <p:fltVal val="0"/>
                                              </p:val>
                                            </p:tav>
                                            <p:tav tm="100000">
                                              <p:val>
                                                <p:strVal val="#ppt_w"/>
                                              </p:val>
                                            </p:tav>
                                          </p:tavLst>
                                        </p:anim>
                                        <p:anim calcmode="lin" valueType="num">
                                          <p:cBhvr>
                                            <p:cTn id="92" dur="1000" fill="hold"/>
                                            <p:tgtEl>
                                              <p:spTgt spid="19"/>
                                            </p:tgtEl>
                                            <p:attrNameLst>
                                              <p:attrName>ppt_h</p:attrName>
                                            </p:attrNameLst>
                                          </p:cBhvr>
                                          <p:tavLst>
                                            <p:tav tm="0">
                                              <p:val>
                                                <p:fltVal val="0"/>
                                              </p:val>
                                            </p:tav>
                                            <p:tav tm="100000">
                                              <p:val>
                                                <p:strVal val="#ppt_h"/>
                                              </p:val>
                                            </p:tav>
                                          </p:tavLst>
                                        </p:anim>
                                        <p:anim calcmode="lin" valueType="num">
                                          <p:cBhvr>
                                            <p:cTn id="93" dur="1000" fill="hold"/>
                                            <p:tgtEl>
                                              <p:spTgt spid="19"/>
                                            </p:tgtEl>
                                            <p:attrNameLst>
                                              <p:attrName>style.rotation</p:attrName>
                                            </p:attrNameLst>
                                          </p:cBhvr>
                                          <p:tavLst>
                                            <p:tav tm="0">
                                              <p:val>
                                                <p:fltVal val="90"/>
                                              </p:val>
                                            </p:tav>
                                            <p:tav tm="100000">
                                              <p:val>
                                                <p:fltVal val="0"/>
                                              </p:val>
                                            </p:tav>
                                          </p:tavLst>
                                        </p:anim>
                                        <p:animEffect transition="in" filter="fade">
                                          <p:cBhvr>
                                            <p:cTn id="94" dur="1000"/>
                                            <p:tgtEl>
                                              <p:spTgt spid="19"/>
                                            </p:tgtEl>
                                          </p:cBhvr>
                                        </p:animEffect>
                                      </p:childTnLst>
                                    </p:cTn>
                                  </p:par>
                                  <p:par>
                                    <p:cTn id="95" presetID="2" presetClass="entr" presetSubtype="4" fill="hold" nodeType="withEffect" p14:presetBounceEnd="67000">
                                      <p:stCondLst>
                                        <p:cond delay="0"/>
                                      </p:stCondLst>
                                      <p:childTnLst>
                                        <p:set>
                                          <p:cBhvr>
                                            <p:cTn id="96" dur="1" fill="hold">
                                              <p:stCondLst>
                                                <p:cond delay="0"/>
                                              </p:stCondLst>
                                            </p:cTn>
                                            <p:tgtEl>
                                              <p:spTgt spid="20"/>
                                            </p:tgtEl>
                                            <p:attrNameLst>
                                              <p:attrName>style.visibility</p:attrName>
                                            </p:attrNameLst>
                                          </p:cBhvr>
                                          <p:to>
                                            <p:strVal val="visible"/>
                                          </p:to>
                                        </p:set>
                                        <p:anim calcmode="lin" valueType="num" p14:bounceEnd="67000">
                                          <p:cBhvr additive="base">
                                            <p:cTn id="97" dur="1500" fill="hold"/>
                                            <p:tgtEl>
                                              <p:spTgt spid="20"/>
                                            </p:tgtEl>
                                            <p:attrNameLst>
                                              <p:attrName>ppt_x</p:attrName>
                                            </p:attrNameLst>
                                          </p:cBhvr>
                                          <p:tavLst>
                                            <p:tav tm="0">
                                              <p:val>
                                                <p:strVal val="#ppt_x"/>
                                              </p:val>
                                            </p:tav>
                                            <p:tav tm="100000">
                                              <p:val>
                                                <p:strVal val="#ppt_x"/>
                                              </p:val>
                                            </p:tav>
                                          </p:tavLst>
                                        </p:anim>
                                        <p:anim calcmode="lin" valueType="num" p14:bounceEnd="67000">
                                          <p:cBhvr additive="base">
                                            <p:cTn id="98" dur="1500" fill="hold"/>
                                            <p:tgtEl>
                                              <p:spTgt spid="20"/>
                                            </p:tgtEl>
                                            <p:attrNameLst>
                                              <p:attrName>ppt_y</p:attrName>
                                            </p:attrNameLst>
                                          </p:cBhvr>
                                          <p:tavLst>
                                            <p:tav tm="0">
                                              <p:val>
                                                <p:strVal val="1+#ppt_h/2"/>
                                              </p:val>
                                            </p:tav>
                                            <p:tav tm="100000">
                                              <p:val>
                                                <p:strVal val="#ppt_y"/>
                                              </p:val>
                                            </p:tav>
                                          </p:tavLst>
                                        </p:anim>
                                      </p:childTnLst>
                                    </p:cTn>
                                  </p:par>
                                </p:childTnLst>
                              </p:cTn>
                            </p:par>
                            <p:par>
                              <p:cTn id="99" fill="hold">
                                <p:stCondLst>
                                  <p:cond delay="1500"/>
                                </p:stCondLst>
                                <p:childTnLst>
                                  <p:par>
                                    <p:cTn id="100" presetID="47" presetClass="entr" presetSubtype="0" fill="hold" nodeType="afterEffect">
                                      <p:stCondLst>
                                        <p:cond delay="0"/>
                                      </p:stCondLst>
                                      <p:childTnLst>
                                        <p:set>
                                          <p:cBhvr>
                                            <p:cTn id="101" dur="1" fill="hold">
                                              <p:stCondLst>
                                                <p:cond delay="0"/>
                                              </p:stCondLst>
                                            </p:cTn>
                                            <p:tgtEl>
                                              <p:spTgt spid="984"/>
                                            </p:tgtEl>
                                            <p:attrNameLst>
                                              <p:attrName>style.visibility</p:attrName>
                                            </p:attrNameLst>
                                          </p:cBhvr>
                                          <p:to>
                                            <p:strVal val="visible"/>
                                          </p:to>
                                        </p:set>
                                        <p:animEffect transition="in" filter="fade">
                                          <p:cBhvr>
                                            <p:cTn id="102" dur="750"/>
                                            <p:tgtEl>
                                              <p:spTgt spid="984"/>
                                            </p:tgtEl>
                                          </p:cBhvr>
                                        </p:animEffect>
                                        <p:anim calcmode="lin" valueType="num">
                                          <p:cBhvr>
                                            <p:cTn id="103" dur="750" fill="hold"/>
                                            <p:tgtEl>
                                              <p:spTgt spid="984"/>
                                            </p:tgtEl>
                                            <p:attrNameLst>
                                              <p:attrName>ppt_x</p:attrName>
                                            </p:attrNameLst>
                                          </p:cBhvr>
                                          <p:tavLst>
                                            <p:tav tm="0">
                                              <p:val>
                                                <p:strVal val="#ppt_x"/>
                                              </p:val>
                                            </p:tav>
                                            <p:tav tm="100000">
                                              <p:val>
                                                <p:strVal val="#ppt_x"/>
                                              </p:val>
                                            </p:tav>
                                          </p:tavLst>
                                        </p:anim>
                                        <p:anim calcmode="lin" valueType="num">
                                          <p:cBhvr>
                                            <p:cTn id="104" dur="750" fill="hold"/>
                                            <p:tgtEl>
                                              <p:spTgt spid="984"/>
                                            </p:tgtEl>
                                            <p:attrNameLst>
                                              <p:attrName>ppt_y</p:attrName>
                                            </p:attrNameLst>
                                          </p:cBhvr>
                                          <p:tavLst>
                                            <p:tav tm="0">
                                              <p:val>
                                                <p:strVal val="#ppt_y-.1"/>
                                              </p:val>
                                            </p:tav>
                                            <p:tav tm="100000">
                                              <p:val>
                                                <p:strVal val="#ppt_y"/>
                                              </p:val>
                                            </p:tav>
                                          </p:tavLst>
                                        </p:anim>
                                      </p:childTnLst>
                                    </p:cTn>
                                  </p:par>
                                  <p:par>
                                    <p:cTn id="105" presetID="47" presetClass="entr" presetSubtype="0" fill="hold" nodeType="withEffect">
                                      <p:stCondLst>
                                        <p:cond delay="200"/>
                                      </p:stCondLst>
                                      <p:childTnLst>
                                        <p:set>
                                          <p:cBhvr>
                                            <p:cTn id="106" dur="1" fill="hold">
                                              <p:stCondLst>
                                                <p:cond delay="0"/>
                                              </p:stCondLst>
                                            </p:cTn>
                                            <p:tgtEl>
                                              <p:spTgt spid="985"/>
                                            </p:tgtEl>
                                            <p:attrNameLst>
                                              <p:attrName>style.visibility</p:attrName>
                                            </p:attrNameLst>
                                          </p:cBhvr>
                                          <p:to>
                                            <p:strVal val="visible"/>
                                          </p:to>
                                        </p:set>
                                        <p:animEffect transition="in" filter="fade">
                                          <p:cBhvr>
                                            <p:cTn id="107" dur="750"/>
                                            <p:tgtEl>
                                              <p:spTgt spid="985"/>
                                            </p:tgtEl>
                                          </p:cBhvr>
                                        </p:animEffect>
                                        <p:anim calcmode="lin" valueType="num">
                                          <p:cBhvr>
                                            <p:cTn id="108" dur="750" fill="hold"/>
                                            <p:tgtEl>
                                              <p:spTgt spid="985"/>
                                            </p:tgtEl>
                                            <p:attrNameLst>
                                              <p:attrName>ppt_x</p:attrName>
                                            </p:attrNameLst>
                                          </p:cBhvr>
                                          <p:tavLst>
                                            <p:tav tm="0">
                                              <p:val>
                                                <p:strVal val="#ppt_x"/>
                                              </p:val>
                                            </p:tav>
                                            <p:tav tm="100000">
                                              <p:val>
                                                <p:strVal val="#ppt_x"/>
                                              </p:val>
                                            </p:tav>
                                          </p:tavLst>
                                        </p:anim>
                                        <p:anim calcmode="lin" valueType="num">
                                          <p:cBhvr>
                                            <p:cTn id="109" dur="750" fill="hold"/>
                                            <p:tgtEl>
                                              <p:spTgt spid="985"/>
                                            </p:tgtEl>
                                            <p:attrNameLst>
                                              <p:attrName>ppt_y</p:attrName>
                                            </p:attrNameLst>
                                          </p:cBhvr>
                                          <p:tavLst>
                                            <p:tav tm="0">
                                              <p:val>
                                                <p:strVal val="#ppt_y-.1"/>
                                              </p:val>
                                            </p:tav>
                                            <p:tav tm="100000">
                                              <p:val>
                                                <p:strVal val="#ppt_y"/>
                                              </p:val>
                                            </p:tav>
                                          </p:tavLst>
                                        </p:anim>
                                      </p:childTnLst>
                                    </p:cTn>
                                  </p:par>
                                  <p:par>
                                    <p:cTn id="110" presetID="47" presetClass="entr" presetSubtype="0" fill="hold" nodeType="withEffect">
                                      <p:stCondLst>
                                        <p:cond delay="400"/>
                                      </p:stCondLst>
                                      <p:childTnLst>
                                        <p:set>
                                          <p:cBhvr>
                                            <p:cTn id="111" dur="1" fill="hold">
                                              <p:stCondLst>
                                                <p:cond delay="0"/>
                                              </p:stCondLst>
                                            </p:cTn>
                                            <p:tgtEl>
                                              <p:spTgt spid="987"/>
                                            </p:tgtEl>
                                            <p:attrNameLst>
                                              <p:attrName>style.visibility</p:attrName>
                                            </p:attrNameLst>
                                          </p:cBhvr>
                                          <p:to>
                                            <p:strVal val="visible"/>
                                          </p:to>
                                        </p:set>
                                        <p:animEffect transition="in" filter="fade">
                                          <p:cBhvr>
                                            <p:cTn id="112" dur="750"/>
                                            <p:tgtEl>
                                              <p:spTgt spid="987"/>
                                            </p:tgtEl>
                                          </p:cBhvr>
                                        </p:animEffect>
                                        <p:anim calcmode="lin" valueType="num">
                                          <p:cBhvr>
                                            <p:cTn id="113" dur="750" fill="hold"/>
                                            <p:tgtEl>
                                              <p:spTgt spid="987"/>
                                            </p:tgtEl>
                                            <p:attrNameLst>
                                              <p:attrName>ppt_x</p:attrName>
                                            </p:attrNameLst>
                                          </p:cBhvr>
                                          <p:tavLst>
                                            <p:tav tm="0">
                                              <p:val>
                                                <p:strVal val="#ppt_x"/>
                                              </p:val>
                                            </p:tav>
                                            <p:tav tm="100000">
                                              <p:val>
                                                <p:strVal val="#ppt_x"/>
                                              </p:val>
                                            </p:tav>
                                          </p:tavLst>
                                        </p:anim>
                                        <p:anim calcmode="lin" valueType="num">
                                          <p:cBhvr>
                                            <p:cTn id="114" dur="750" fill="hold"/>
                                            <p:tgtEl>
                                              <p:spTgt spid="987"/>
                                            </p:tgtEl>
                                            <p:attrNameLst>
                                              <p:attrName>ppt_y</p:attrName>
                                            </p:attrNameLst>
                                          </p:cBhvr>
                                          <p:tavLst>
                                            <p:tav tm="0">
                                              <p:val>
                                                <p:strVal val="#ppt_y-.1"/>
                                              </p:val>
                                            </p:tav>
                                            <p:tav tm="100000">
                                              <p:val>
                                                <p:strVal val="#ppt_y"/>
                                              </p:val>
                                            </p:tav>
                                          </p:tavLst>
                                        </p:anim>
                                      </p:childTnLst>
                                    </p:cTn>
                                  </p:par>
                                  <p:par>
                                    <p:cTn id="115" presetID="47" presetClass="entr" presetSubtype="0" fill="hold" nodeType="withEffect">
                                      <p:stCondLst>
                                        <p:cond delay="500"/>
                                      </p:stCondLst>
                                      <p:childTnLst>
                                        <p:set>
                                          <p:cBhvr>
                                            <p:cTn id="116" dur="1" fill="hold">
                                              <p:stCondLst>
                                                <p:cond delay="0"/>
                                              </p:stCondLst>
                                            </p:cTn>
                                            <p:tgtEl>
                                              <p:spTgt spid="364"/>
                                            </p:tgtEl>
                                            <p:attrNameLst>
                                              <p:attrName>style.visibility</p:attrName>
                                            </p:attrNameLst>
                                          </p:cBhvr>
                                          <p:to>
                                            <p:strVal val="visible"/>
                                          </p:to>
                                        </p:set>
                                        <p:animEffect transition="in" filter="fade">
                                          <p:cBhvr>
                                            <p:cTn id="117" dur="700"/>
                                            <p:tgtEl>
                                              <p:spTgt spid="364"/>
                                            </p:tgtEl>
                                          </p:cBhvr>
                                        </p:animEffect>
                                        <p:anim calcmode="lin" valueType="num">
                                          <p:cBhvr>
                                            <p:cTn id="118" dur="700" fill="hold"/>
                                            <p:tgtEl>
                                              <p:spTgt spid="364"/>
                                            </p:tgtEl>
                                            <p:attrNameLst>
                                              <p:attrName>ppt_x</p:attrName>
                                            </p:attrNameLst>
                                          </p:cBhvr>
                                          <p:tavLst>
                                            <p:tav tm="0">
                                              <p:val>
                                                <p:strVal val="#ppt_x"/>
                                              </p:val>
                                            </p:tav>
                                            <p:tav tm="100000">
                                              <p:val>
                                                <p:strVal val="#ppt_x"/>
                                              </p:val>
                                            </p:tav>
                                          </p:tavLst>
                                        </p:anim>
                                        <p:anim calcmode="lin" valueType="num">
                                          <p:cBhvr>
                                            <p:cTn id="119" dur="700" fill="hold"/>
                                            <p:tgtEl>
                                              <p:spTgt spid="364"/>
                                            </p:tgtEl>
                                            <p:attrNameLst>
                                              <p:attrName>ppt_y</p:attrName>
                                            </p:attrNameLst>
                                          </p:cBhvr>
                                          <p:tavLst>
                                            <p:tav tm="0">
                                              <p:val>
                                                <p:strVal val="#ppt_y-.1"/>
                                              </p:val>
                                            </p:tav>
                                            <p:tav tm="100000">
                                              <p:val>
                                                <p:strVal val="#ppt_y"/>
                                              </p:val>
                                            </p:tav>
                                          </p:tavLst>
                                        </p:anim>
                                      </p:childTnLst>
                                    </p:cTn>
                                  </p:par>
                                  <p:par>
                                    <p:cTn id="120" presetID="47" presetClass="entr" presetSubtype="0" fill="hold" nodeType="withEffect">
                                      <p:stCondLst>
                                        <p:cond delay="700"/>
                                      </p:stCondLst>
                                      <p:childTnLst>
                                        <p:set>
                                          <p:cBhvr>
                                            <p:cTn id="121" dur="1" fill="hold">
                                              <p:stCondLst>
                                                <p:cond delay="0"/>
                                              </p:stCondLst>
                                            </p:cTn>
                                            <p:tgtEl>
                                              <p:spTgt spid="988"/>
                                            </p:tgtEl>
                                            <p:attrNameLst>
                                              <p:attrName>style.visibility</p:attrName>
                                            </p:attrNameLst>
                                          </p:cBhvr>
                                          <p:to>
                                            <p:strVal val="visible"/>
                                          </p:to>
                                        </p:set>
                                        <p:animEffect transition="in" filter="fade">
                                          <p:cBhvr>
                                            <p:cTn id="122" dur="750"/>
                                            <p:tgtEl>
                                              <p:spTgt spid="988"/>
                                            </p:tgtEl>
                                          </p:cBhvr>
                                        </p:animEffect>
                                        <p:anim calcmode="lin" valueType="num">
                                          <p:cBhvr>
                                            <p:cTn id="123" dur="750" fill="hold"/>
                                            <p:tgtEl>
                                              <p:spTgt spid="988"/>
                                            </p:tgtEl>
                                            <p:attrNameLst>
                                              <p:attrName>ppt_x</p:attrName>
                                            </p:attrNameLst>
                                          </p:cBhvr>
                                          <p:tavLst>
                                            <p:tav tm="0">
                                              <p:val>
                                                <p:strVal val="#ppt_x"/>
                                              </p:val>
                                            </p:tav>
                                            <p:tav tm="100000">
                                              <p:val>
                                                <p:strVal val="#ppt_x"/>
                                              </p:val>
                                            </p:tav>
                                          </p:tavLst>
                                        </p:anim>
                                        <p:anim calcmode="lin" valueType="num">
                                          <p:cBhvr>
                                            <p:cTn id="124" dur="750" fill="hold"/>
                                            <p:tgtEl>
                                              <p:spTgt spid="988"/>
                                            </p:tgtEl>
                                            <p:attrNameLst>
                                              <p:attrName>ppt_y</p:attrName>
                                            </p:attrNameLst>
                                          </p:cBhvr>
                                          <p:tavLst>
                                            <p:tav tm="0">
                                              <p:val>
                                                <p:strVal val="#ppt_y-.1"/>
                                              </p:val>
                                            </p:tav>
                                            <p:tav tm="100000">
                                              <p:val>
                                                <p:strVal val="#ppt_y"/>
                                              </p:val>
                                            </p:tav>
                                          </p:tavLst>
                                        </p:anim>
                                      </p:childTnLst>
                                    </p:cTn>
                                  </p:par>
                                  <p:par>
                                    <p:cTn id="125" presetID="47" presetClass="entr" presetSubtype="0" fill="hold" nodeType="withEffect">
                                      <p:stCondLst>
                                        <p:cond delay="900"/>
                                      </p:stCondLst>
                                      <p:childTnLst>
                                        <p:set>
                                          <p:cBhvr>
                                            <p:cTn id="126" dur="1" fill="hold">
                                              <p:stCondLst>
                                                <p:cond delay="0"/>
                                              </p:stCondLst>
                                            </p:cTn>
                                            <p:tgtEl>
                                              <p:spTgt spid="388"/>
                                            </p:tgtEl>
                                            <p:attrNameLst>
                                              <p:attrName>style.visibility</p:attrName>
                                            </p:attrNameLst>
                                          </p:cBhvr>
                                          <p:to>
                                            <p:strVal val="visible"/>
                                          </p:to>
                                        </p:set>
                                        <p:animEffect transition="in" filter="fade">
                                          <p:cBhvr>
                                            <p:cTn id="127" dur="750"/>
                                            <p:tgtEl>
                                              <p:spTgt spid="388"/>
                                            </p:tgtEl>
                                          </p:cBhvr>
                                        </p:animEffect>
                                        <p:anim calcmode="lin" valueType="num">
                                          <p:cBhvr>
                                            <p:cTn id="128" dur="750" fill="hold"/>
                                            <p:tgtEl>
                                              <p:spTgt spid="388"/>
                                            </p:tgtEl>
                                            <p:attrNameLst>
                                              <p:attrName>ppt_x</p:attrName>
                                            </p:attrNameLst>
                                          </p:cBhvr>
                                          <p:tavLst>
                                            <p:tav tm="0">
                                              <p:val>
                                                <p:strVal val="#ppt_x"/>
                                              </p:val>
                                            </p:tav>
                                            <p:tav tm="100000">
                                              <p:val>
                                                <p:strVal val="#ppt_x"/>
                                              </p:val>
                                            </p:tav>
                                          </p:tavLst>
                                        </p:anim>
                                        <p:anim calcmode="lin" valueType="num">
                                          <p:cBhvr>
                                            <p:cTn id="129" dur="750" fill="hold"/>
                                            <p:tgtEl>
                                              <p:spTgt spid="388"/>
                                            </p:tgtEl>
                                            <p:attrNameLst>
                                              <p:attrName>ppt_y</p:attrName>
                                            </p:attrNameLst>
                                          </p:cBhvr>
                                          <p:tavLst>
                                            <p:tav tm="0">
                                              <p:val>
                                                <p:strVal val="#ppt_y-.1"/>
                                              </p:val>
                                            </p:tav>
                                            <p:tav tm="100000">
                                              <p:val>
                                                <p:strVal val="#ppt_y"/>
                                              </p:val>
                                            </p:tav>
                                          </p:tavLst>
                                        </p:anim>
                                      </p:childTnLst>
                                    </p:cTn>
                                  </p:par>
                                </p:childTnLst>
                              </p:cTn>
                            </p:par>
                          </p:childTnLst>
                        </p:cTn>
                      </p:par>
                      <p:par>
                        <p:cTn id="130" fill="hold">
                          <p:stCondLst>
                            <p:cond delay="indefinite"/>
                          </p:stCondLst>
                          <p:childTnLst>
                            <p:par>
                              <p:cTn id="131" fill="hold">
                                <p:stCondLst>
                                  <p:cond delay="0"/>
                                </p:stCondLst>
                                <p:childTnLst>
                                  <p:par>
                                    <p:cTn id="132" presetID="31" presetClass="entr" presetSubtype="0" fill="hold" nodeType="clickEffect">
                                      <p:stCondLst>
                                        <p:cond delay="0"/>
                                      </p:stCondLst>
                                      <p:childTnLst>
                                        <p:set>
                                          <p:cBhvr>
                                            <p:cTn id="133" dur="1" fill="hold">
                                              <p:stCondLst>
                                                <p:cond delay="0"/>
                                              </p:stCondLst>
                                            </p:cTn>
                                            <p:tgtEl>
                                              <p:spTgt spid="22"/>
                                            </p:tgtEl>
                                            <p:attrNameLst>
                                              <p:attrName>style.visibility</p:attrName>
                                            </p:attrNameLst>
                                          </p:cBhvr>
                                          <p:to>
                                            <p:strVal val="visible"/>
                                          </p:to>
                                        </p:set>
                                        <p:anim calcmode="lin" valueType="num">
                                          <p:cBhvr>
                                            <p:cTn id="134" dur="1000" fill="hold"/>
                                            <p:tgtEl>
                                              <p:spTgt spid="22"/>
                                            </p:tgtEl>
                                            <p:attrNameLst>
                                              <p:attrName>ppt_w</p:attrName>
                                            </p:attrNameLst>
                                          </p:cBhvr>
                                          <p:tavLst>
                                            <p:tav tm="0">
                                              <p:val>
                                                <p:fltVal val="0"/>
                                              </p:val>
                                            </p:tav>
                                            <p:tav tm="100000">
                                              <p:val>
                                                <p:strVal val="#ppt_w"/>
                                              </p:val>
                                            </p:tav>
                                          </p:tavLst>
                                        </p:anim>
                                        <p:anim calcmode="lin" valueType="num">
                                          <p:cBhvr>
                                            <p:cTn id="135" dur="1000" fill="hold"/>
                                            <p:tgtEl>
                                              <p:spTgt spid="22"/>
                                            </p:tgtEl>
                                            <p:attrNameLst>
                                              <p:attrName>ppt_h</p:attrName>
                                            </p:attrNameLst>
                                          </p:cBhvr>
                                          <p:tavLst>
                                            <p:tav tm="0">
                                              <p:val>
                                                <p:fltVal val="0"/>
                                              </p:val>
                                            </p:tav>
                                            <p:tav tm="100000">
                                              <p:val>
                                                <p:strVal val="#ppt_h"/>
                                              </p:val>
                                            </p:tav>
                                          </p:tavLst>
                                        </p:anim>
                                        <p:anim calcmode="lin" valueType="num">
                                          <p:cBhvr>
                                            <p:cTn id="136" dur="1000" fill="hold"/>
                                            <p:tgtEl>
                                              <p:spTgt spid="22"/>
                                            </p:tgtEl>
                                            <p:attrNameLst>
                                              <p:attrName>style.rotation</p:attrName>
                                            </p:attrNameLst>
                                          </p:cBhvr>
                                          <p:tavLst>
                                            <p:tav tm="0">
                                              <p:val>
                                                <p:fltVal val="90"/>
                                              </p:val>
                                            </p:tav>
                                            <p:tav tm="100000">
                                              <p:val>
                                                <p:fltVal val="0"/>
                                              </p:val>
                                            </p:tav>
                                          </p:tavLst>
                                        </p:anim>
                                        <p:animEffect transition="in" filter="fade">
                                          <p:cBhvr>
                                            <p:cTn id="137" dur="1000"/>
                                            <p:tgtEl>
                                              <p:spTgt spid="22"/>
                                            </p:tgtEl>
                                          </p:cBhvr>
                                        </p:animEffect>
                                      </p:childTnLst>
                                    </p:cTn>
                                  </p:par>
                                  <p:par>
                                    <p:cTn id="138" presetID="2" presetClass="entr" presetSubtype="4" fill="hold" nodeType="withEffect" p14:presetBounceEnd="67000">
                                      <p:stCondLst>
                                        <p:cond delay="0"/>
                                      </p:stCondLst>
                                      <p:childTnLst>
                                        <p:set>
                                          <p:cBhvr>
                                            <p:cTn id="139" dur="1" fill="hold">
                                              <p:stCondLst>
                                                <p:cond delay="0"/>
                                              </p:stCondLst>
                                            </p:cTn>
                                            <p:tgtEl>
                                              <p:spTgt spid="21"/>
                                            </p:tgtEl>
                                            <p:attrNameLst>
                                              <p:attrName>style.visibility</p:attrName>
                                            </p:attrNameLst>
                                          </p:cBhvr>
                                          <p:to>
                                            <p:strVal val="visible"/>
                                          </p:to>
                                        </p:set>
                                        <p:anim calcmode="lin" valueType="num" p14:bounceEnd="67000">
                                          <p:cBhvr additive="base">
                                            <p:cTn id="140" dur="1500" fill="hold"/>
                                            <p:tgtEl>
                                              <p:spTgt spid="21"/>
                                            </p:tgtEl>
                                            <p:attrNameLst>
                                              <p:attrName>ppt_x</p:attrName>
                                            </p:attrNameLst>
                                          </p:cBhvr>
                                          <p:tavLst>
                                            <p:tav tm="0">
                                              <p:val>
                                                <p:strVal val="#ppt_x"/>
                                              </p:val>
                                            </p:tav>
                                            <p:tav tm="100000">
                                              <p:val>
                                                <p:strVal val="#ppt_x"/>
                                              </p:val>
                                            </p:tav>
                                          </p:tavLst>
                                        </p:anim>
                                        <p:anim calcmode="lin" valueType="num" p14:bounceEnd="67000">
                                          <p:cBhvr additive="base">
                                            <p:cTn id="141" dur="1500" fill="hold"/>
                                            <p:tgtEl>
                                              <p:spTgt spid="21"/>
                                            </p:tgtEl>
                                            <p:attrNameLst>
                                              <p:attrName>ppt_y</p:attrName>
                                            </p:attrNameLst>
                                          </p:cBhvr>
                                          <p:tavLst>
                                            <p:tav tm="0">
                                              <p:val>
                                                <p:strVal val="1+#ppt_h/2"/>
                                              </p:val>
                                            </p:tav>
                                            <p:tav tm="100000">
                                              <p:val>
                                                <p:strVal val="#ppt_y"/>
                                              </p:val>
                                            </p:tav>
                                          </p:tavLst>
                                        </p:anim>
                                      </p:childTnLst>
                                    </p:cTn>
                                  </p:par>
                                </p:childTnLst>
                              </p:cTn>
                            </p:par>
                            <p:par>
                              <p:cTn id="142" fill="hold">
                                <p:stCondLst>
                                  <p:cond delay="1500"/>
                                </p:stCondLst>
                                <p:childTnLst>
                                  <p:par>
                                    <p:cTn id="143" presetID="47" presetClass="entr" presetSubtype="0" fill="hold" nodeType="afterEffect">
                                      <p:stCondLst>
                                        <p:cond delay="0"/>
                                      </p:stCondLst>
                                      <p:childTnLst>
                                        <p:set>
                                          <p:cBhvr>
                                            <p:cTn id="144" dur="1" fill="hold">
                                              <p:stCondLst>
                                                <p:cond delay="0"/>
                                              </p:stCondLst>
                                            </p:cTn>
                                            <p:tgtEl>
                                              <p:spTgt spid="563"/>
                                            </p:tgtEl>
                                            <p:attrNameLst>
                                              <p:attrName>style.visibility</p:attrName>
                                            </p:attrNameLst>
                                          </p:cBhvr>
                                          <p:to>
                                            <p:strVal val="visible"/>
                                          </p:to>
                                        </p:set>
                                        <p:animEffect transition="in" filter="fade">
                                          <p:cBhvr>
                                            <p:cTn id="145" dur="750"/>
                                            <p:tgtEl>
                                              <p:spTgt spid="563"/>
                                            </p:tgtEl>
                                          </p:cBhvr>
                                        </p:animEffect>
                                        <p:anim calcmode="lin" valueType="num">
                                          <p:cBhvr>
                                            <p:cTn id="146" dur="750" fill="hold"/>
                                            <p:tgtEl>
                                              <p:spTgt spid="563"/>
                                            </p:tgtEl>
                                            <p:attrNameLst>
                                              <p:attrName>ppt_x</p:attrName>
                                            </p:attrNameLst>
                                          </p:cBhvr>
                                          <p:tavLst>
                                            <p:tav tm="0">
                                              <p:val>
                                                <p:strVal val="#ppt_x"/>
                                              </p:val>
                                            </p:tav>
                                            <p:tav tm="100000">
                                              <p:val>
                                                <p:strVal val="#ppt_x"/>
                                              </p:val>
                                            </p:tav>
                                          </p:tavLst>
                                        </p:anim>
                                        <p:anim calcmode="lin" valueType="num">
                                          <p:cBhvr>
                                            <p:cTn id="147" dur="750" fill="hold"/>
                                            <p:tgtEl>
                                              <p:spTgt spid="563"/>
                                            </p:tgtEl>
                                            <p:attrNameLst>
                                              <p:attrName>ppt_y</p:attrName>
                                            </p:attrNameLst>
                                          </p:cBhvr>
                                          <p:tavLst>
                                            <p:tav tm="0">
                                              <p:val>
                                                <p:strVal val="#ppt_y-.1"/>
                                              </p:val>
                                            </p:tav>
                                            <p:tav tm="100000">
                                              <p:val>
                                                <p:strVal val="#ppt_y"/>
                                              </p:val>
                                            </p:tav>
                                          </p:tavLst>
                                        </p:anim>
                                      </p:childTnLst>
                                    </p:cTn>
                                  </p:par>
                                  <p:par>
                                    <p:cTn id="148" presetID="47" presetClass="entr" presetSubtype="0" fill="hold" nodeType="withEffect">
                                      <p:stCondLst>
                                        <p:cond delay="200"/>
                                      </p:stCondLst>
                                      <p:childTnLst>
                                        <p:set>
                                          <p:cBhvr>
                                            <p:cTn id="149" dur="1" fill="hold">
                                              <p:stCondLst>
                                                <p:cond delay="0"/>
                                              </p:stCondLst>
                                            </p:cTn>
                                            <p:tgtEl>
                                              <p:spTgt spid="564"/>
                                            </p:tgtEl>
                                            <p:attrNameLst>
                                              <p:attrName>style.visibility</p:attrName>
                                            </p:attrNameLst>
                                          </p:cBhvr>
                                          <p:to>
                                            <p:strVal val="visible"/>
                                          </p:to>
                                        </p:set>
                                        <p:animEffect transition="in" filter="fade">
                                          <p:cBhvr>
                                            <p:cTn id="150" dur="750"/>
                                            <p:tgtEl>
                                              <p:spTgt spid="564"/>
                                            </p:tgtEl>
                                          </p:cBhvr>
                                        </p:animEffect>
                                        <p:anim calcmode="lin" valueType="num">
                                          <p:cBhvr>
                                            <p:cTn id="151" dur="750" fill="hold"/>
                                            <p:tgtEl>
                                              <p:spTgt spid="564"/>
                                            </p:tgtEl>
                                            <p:attrNameLst>
                                              <p:attrName>ppt_x</p:attrName>
                                            </p:attrNameLst>
                                          </p:cBhvr>
                                          <p:tavLst>
                                            <p:tav tm="0">
                                              <p:val>
                                                <p:strVal val="#ppt_x"/>
                                              </p:val>
                                            </p:tav>
                                            <p:tav tm="100000">
                                              <p:val>
                                                <p:strVal val="#ppt_x"/>
                                              </p:val>
                                            </p:tav>
                                          </p:tavLst>
                                        </p:anim>
                                        <p:anim calcmode="lin" valueType="num">
                                          <p:cBhvr>
                                            <p:cTn id="152" dur="750" fill="hold"/>
                                            <p:tgtEl>
                                              <p:spTgt spid="564"/>
                                            </p:tgtEl>
                                            <p:attrNameLst>
                                              <p:attrName>ppt_y</p:attrName>
                                            </p:attrNameLst>
                                          </p:cBhvr>
                                          <p:tavLst>
                                            <p:tav tm="0">
                                              <p:val>
                                                <p:strVal val="#ppt_y-.1"/>
                                              </p:val>
                                            </p:tav>
                                            <p:tav tm="100000">
                                              <p:val>
                                                <p:strVal val="#ppt_y"/>
                                              </p:val>
                                            </p:tav>
                                          </p:tavLst>
                                        </p:anim>
                                      </p:childTnLst>
                                    </p:cTn>
                                  </p:par>
                                  <p:par>
                                    <p:cTn id="153" presetID="47" presetClass="entr" presetSubtype="0" fill="hold" nodeType="withEffect">
                                      <p:stCondLst>
                                        <p:cond delay="400"/>
                                      </p:stCondLst>
                                      <p:childTnLst>
                                        <p:set>
                                          <p:cBhvr>
                                            <p:cTn id="154" dur="1" fill="hold">
                                              <p:stCondLst>
                                                <p:cond delay="0"/>
                                              </p:stCondLst>
                                            </p:cTn>
                                            <p:tgtEl>
                                              <p:spTgt spid="565"/>
                                            </p:tgtEl>
                                            <p:attrNameLst>
                                              <p:attrName>style.visibility</p:attrName>
                                            </p:attrNameLst>
                                          </p:cBhvr>
                                          <p:to>
                                            <p:strVal val="visible"/>
                                          </p:to>
                                        </p:set>
                                        <p:animEffect transition="in" filter="fade">
                                          <p:cBhvr>
                                            <p:cTn id="155" dur="750"/>
                                            <p:tgtEl>
                                              <p:spTgt spid="565"/>
                                            </p:tgtEl>
                                          </p:cBhvr>
                                        </p:animEffect>
                                        <p:anim calcmode="lin" valueType="num">
                                          <p:cBhvr>
                                            <p:cTn id="156" dur="750" fill="hold"/>
                                            <p:tgtEl>
                                              <p:spTgt spid="565"/>
                                            </p:tgtEl>
                                            <p:attrNameLst>
                                              <p:attrName>ppt_x</p:attrName>
                                            </p:attrNameLst>
                                          </p:cBhvr>
                                          <p:tavLst>
                                            <p:tav tm="0">
                                              <p:val>
                                                <p:strVal val="#ppt_x"/>
                                              </p:val>
                                            </p:tav>
                                            <p:tav tm="100000">
                                              <p:val>
                                                <p:strVal val="#ppt_x"/>
                                              </p:val>
                                            </p:tav>
                                          </p:tavLst>
                                        </p:anim>
                                        <p:anim calcmode="lin" valueType="num">
                                          <p:cBhvr>
                                            <p:cTn id="157" dur="750" fill="hold"/>
                                            <p:tgtEl>
                                              <p:spTgt spid="56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withEffect">
                                      <p:stCondLst>
                                        <p:cond delay="0"/>
                                      </p:stCondLst>
                                      <p:childTnLst>
                                        <p:set>
                                          <p:cBhvr>
                                            <p:cTn id="6" dur="1" fill="hold">
                                              <p:stCondLst>
                                                <p:cond delay="0"/>
                                              </p:stCondLst>
                                            </p:cTn>
                                            <p:tgtEl>
                                              <p:spTgt spid="511"/>
                                            </p:tgtEl>
                                            <p:attrNameLst>
                                              <p:attrName>style.visibility</p:attrName>
                                            </p:attrNameLst>
                                          </p:cBhvr>
                                          <p:to>
                                            <p:strVal val="visible"/>
                                          </p:to>
                                        </p:set>
                                        <p:anim calcmode="lin" valueType="num">
                                          <p:cBhvr additive="base">
                                            <p:cTn id="7" dur="1000" fill="hold"/>
                                            <p:tgtEl>
                                              <p:spTgt spid="511"/>
                                            </p:tgtEl>
                                            <p:attrNameLst>
                                              <p:attrName>ppt_x</p:attrName>
                                            </p:attrNameLst>
                                          </p:cBhvr>
                                          <p:tavLst>
                                            <p:tav tm="0">
                                              <p:val>
                                                <p:strVal val="#ppt_x"/>
                                              </p:val>
                                            </p:tav>
                                            <p:tav tm="100000">
                                              <p:val>
                                                <p:strVal val="#ppt_x"/>
                                              </p:val>
                                            </p:tav>
                                          </p:tavLst>
                                        </p:anim>
                                        <p:anim calcmode="lin" valueType="num">
                                          <p:cBhvr additive="base">
                                            <p:cTn id="8" dur="1000" fill="hold"/>
                                            <p:tgtEl>
                                              <p:spTgt spid="511"/>
                                            </p:tgtEl>
                                            <p:attrNameLst>
                                              <p:attrName>ppt_y</p:attrName>
                                            </p:attrNameLst>
                                          </p:cBhvr>
                                          <p:tavLst>
                                            <p:tav tm="0">
                                              <p:val>
                                                <p:strVal val="0-#ppt_h/2"/>
                                              </p:val>
                                            </p:tav>
                                            <p:tav tm="100000">
                                              <p:val>
                                                <p:strVal val="#ppt_y"/>
                                              </p:val>
                                            </p:tav>
                                          </p:tavLst>
                                        </p:anim>
                                      </p:childTnLst>
                                    </p:cTn>
                                  </p:par>
                                  <p:par>
                                    <p:cTn id="9" presetID="32" presetClass="emph" presetSubtype="0" fill="hold" nodeType="withEffect">
                                      <p:stCondLst>
                                        <p:cond delay="200"/>
                                      </p:stCondLst>
                                      <p:childTnLst>
                                        <p:animRot by="120000">
                                          <p:cBhvr>
                                            <p:cTn id="10" dur="100" fill="hold">
                                              <p:stCondLst>
                                                <p:cond delay="0"/>
                                              </p:stCondLst>
                                            </p:cTn>
                                            <p:tgtEl>
                                              <p:spTgt spid="511"/>
                                            </p:tgtEl>
                                            <p:attrNameLst>
                                              <p:attrName>r</p:attrName>
                                            </p:attrNameLst>
                                          </p:cBhvr>
                                        </p:animRot>
                                        <p:animRot by="-240000">
                                          <p:cBhvr>
                                            <p:cTn id="11" dur="200" fill="hold">
                                              <p:stCondLst>
                                                <p:cond delay="200"/>
                                              </p:stCondLst>
                                            </p:cTn>
                                            <p:tgtEl>
                                              <p:spTgt spid="511"/>
                                            </p:tgtEl>
                                            <p:attrNameLst>
                                              <p:attrName>r</p:attrName>
                                            </p:attrNameLst>
                                          </p:cBhvr>
                                        </p:animRot>
                                        <p:animRot by="240000">
                                          <p:cBhvr>
                                            <p:cTn id="12" dur="200" fill="hold">
                                              <p:stCondLst>
                                                <p:cond delay="400"/>
                                              </p:stCondLst>
                                            </p:cTn>
                                            <p:tgtEl>
                                              <p:spTgt spid="511"/>
                                            </p:tgtEl>
                                            <p:attrNameLst>
                                              <p:attrName>r</p:attrName>
                                            </p:attrNameLst>
                                          </p:cBhvr>
                                        </p:animRot>
                                        <p:animRot by="-240000">
                                          <p:cBhvr>
                                            <p:cTn id="13" dur="200" fill="hold">
                                              <p:stCondLst>
                                                <p:cond delay="600"/>
                                              </p:stCondLst>
                                            </p:cTn>
                                            <p:tgtEl>
                                              <p:spTgt spid="511"/>
                                            </p:tgtEl>
                                            <p:attrNameLst>
                                              <p:attrName>r</p:attrName>
                                            </p:attrNameLst>
                                          </p:cBhvr>
                                        </p:animRot>
                                        <p:animRot by="120000">
                                          <p:cBhvr>
                                            <p:cTn id="14" dur="200" fill="hold">
                                              <p:stCondLst>
                                                <p:cond delay="800"/>
                                              </p:stCondLst>
                                            </p:cTn>
                                            <p:tgtEl>
                                              <p:spTgt spid="511"/>
                                            </p:tgtEl>
                                            <p:attrNameLst>
                                              <p:attrName>r</p:attrName>
                                            </p:attrNameLst>
                                          </p:cBhvr>
                                        </p:animRot>
                                      </p:childTnLst>
                                    </p:cTn>
                                  </p:par>
                                  <p:par>
                                    <p:cTn id="15" presetID="2" presetClass="entr" presetSubtype="1" fill="hold" nodeType="withEffect">
                                      <p:stCondLst>
                                        <p:cond delay="200"/>
                                      </p:stCondLst>
                                      <p:childTnLst>
                                        <p:set>
                                          <p:cBhvr>
                                            <p:cTn id="16" dur="1" fill="hold">
                                              <p:stCondLst>
                                                <p:cond delay="0"/>
                                              </p:stCondLst>
                                            </p:cTn>
                                            <p:tgtEl>
                                              <p:spTgt spid="527"/>
                                            </p:tgtEl>
                                            <p:attrNameLst>
                                              <p:attrName>style.visibility</p:attrName>
                                            </p:attrNameLst>
                                          </p:cBhvr>
                                          <p:to>
                                            <p:strVal val="visible"/>
                                          </p:to>
                                        </p:set>
                                        <p:anim calcmode="lin" valueType="num">
                                          <p:cBhvr additive="base">
                                            <p:cTn id="17" dur="1000" fill="hold"/>
                                            <p:tgtEl>
                                              <p:spTgt spid="527"/>
                                            </p:tgtEl>
                                            <p:attrNameLst>
                                              <p:attrName>ppt_x</p:attrName>
                                            </p:attrNameLst>
                                          </p:cBhvr>
                                          <p:tavLst>
                                            <p:tav tm="0">
                                              <p:val>
                                                <p:strVal val="#ppt_x"/>
                                              </p:val>
                                            </p:tav>
                                            <p:tav tm="100000">
                                              <p:val>
                                                <p:strVal val="#ppt_x"/>
                                              </p:val>
                                            </p:tav>
                                          </p:tavLst>
                                        </p:anim>
                                        <p:anim calcmode="lin" valueType="num">
                                          <p:cBhvr additive="base">
                                            <p:cTn id="18" dur="1000" fill="hold"/>
                                            <p:tgtEl>
                                              <p:spTgt spid="527"/>
                                            </p:tgtEl>
                                            <p:attrNameLst>
                                              <p:attrName>ppt_y</p:attrName>
                                            </p:attrNameLst>
                                          </p:cBhvr>
                                          <p:tavLst>
                                            <p:tav tm="0">
                                              <p:val>
                                                <p:strVal val="0-#ppt_h/2"/>
                                              </p:val>
                                            </p:tav>
                                            <p:tav tm="100000">
                                              <p:val>
                                                <p:strVal val="#ppt_y"/>
                                              </p:val>
                                            </p:tav>
                                          </p:tavLst>
                                        </p:anim>
                                      </p:childTnLst>
                                    </p:cTn>
                                  </p:par>
                                  <p:par>
                                    <p:cTn id="19" presetID="32" presetClass="emph" presetSubtype="0" fill="hold" nodeType="withEffect">
                                      <p:stCondLst>
                                        <p:cond delay="400"/>
                                      </p:stCondLst>
                                      <p:childTnLst>
                                        <p:animRot by="120000">
                                          <p:cBhvr>
                                            <p:cTn id="20" dur="100" fill="hold">
                                              <p:stCondLst>
                                                <p:cond delay="0"/>
                                              </p:stCondLst>
                                            </p:cTn>
                                            <p:tgtEl>
                                              <p:spTgt spid="527"/>
                                            </p:tgtEl>
                                            <p:attrNameLst>
                                              <p:attrName>r</p:attrName>
                                            </p:attrNameLst>
                                          </p:cBhvr>
                                        </p:animRot>
                                        <p:animRot by="-240000">
                                          <p:cBhvr>
                                            <p:cTn id="21" dur="200" fill="hold">
                                              <p:stCondLst>
                                                <p:cond delay="200"/>
                                              </p:stCondLst>
                                            </p:cTn>
                                            <p:tgtEl>
                                              <p:spTgt spid="527"/>
                                            </p:tgtEl>
                                            <p:attrNameLst>
                                              <p:attrName>r</p:attrName>
                                            </p:attrNameLst>
                                          </p:cBhvr>
                                        </p:animRot>
                                        <p:animRot by="240000">
                                          <p:cBhvr>
                                            <p:cTn id="22" dur="200" fill="hold">
                                              <p:stCondLst>
                                                <p:cond delay="400"/>
                                              </p:stCondLst>
                                            </p:cTn>
                                            <p:tgtEl>
                                              <p:spTgt spid="527"/>
                                            </p:tgtEl>
                                            <p:attrNameLst>
                                              <p:attrName>r</p:attrName>
                                            </p:attrNameLst>
                                          </p:cBhvr>
                                        </p:animRot>
                                        <p:animRot by="-240000">
                                          <p:cBhvr>
                                            <p:cTn id="23" dur="200" fill="hold">
                                              <p:stCondLst>
                                                <p:cond delay="600"/>
                                              </p:stCondLst>
                                            </p:cTn>
                                            <p:tgtEl>
                                              <p:spTgt spid="527"/>
                                            </p:tgtEl>
                                            <p:attrNameLst>
                                              <p:attrName>r</p:attrName>
                                            </p:attrNameLst>
                                          </p:cBhvr>
                                        </p:animRot>
                                        <p:animRot by="120000">
                                          <p:cBhvr>
                                            <p:cTn id="24" dur="200" fill="hold">
                                              <p:stCondLst>
                                                <p:cond delay="800"/>
                                              </p:stCondLst>
                                            </p:cTn>
                                            <p:tgtEl>
                                              <p:spTgt spid="527"/>
                                            </p:tgtEl>
                                            <p:attrNameLst>
                                              <p:attrName>r</p:attrName>
                                            </p:attrNameLst>
                                          </p:cBhvr>
                                        </p:animRot>
                                      </p:childTnLst>
                                    </p:cTn>
                                  </p:par>
                                  <p:par>
                                    <p:cTn id="25" presetID="2" presetClass="entr" presetSubtype="1" fill="hold" nodeType="withEffect">
                                      <p:stCondLst>
                                        <p:cond delay="400"/>
                                      </p:stCondLst>
                                      <p:childTnLst>
                                        <p:set>
                                          <p:cBhvr>
                                            <p:cTn id="26" dur="1" fill="hold">
                                              <p:stCondLst>
                                                <p:cond delay="0"/>
                                              </p:stCondLst>
                                            </p:cTn>
                                            <p:tgtEl>
                                              <p:spTgt spid="550"/>
                                            </p:tgtEl>
                                            <p:attrNameLst>
                                              <p:attrName>style.visibility</p:attrName>
                                            </p:attrNameLst>
                                          </p:cBhvr>
                                          <p:to>
                                            <p:strVal val="visible"/>
                                          </p:to>
                                        </p:set>
                                        <p:anim calcmode="lin" valueType="num">
                                          <p:cBhvr additive="base">
                                            <p:cTn id="27" dur="1000" fill="hold"/>
                                            <p:tgtEl>
                                              <p:spTgt spid="550"/>
                                            </p:tgtEl>
                                            <p:attrNameLst>
                                              <p:attrName>ppt_x</p:attrName>
                                            </p:attrNameLst>
                                          </p:cBhvr>
                                          <p:tavLst>
                                            <p:tav tm="0">
                                              <p:val>
                                                <p:strVal val="#ppt_x"/>
                                              </p:val>
                                            </p:tav>
                                            <p:tav tm="100000">
                                              <p:val>
                                                <p:strVal val="#ppt_x"/>
                                              </p:val>
                                            </p:tav>
                                          </p:tavLst>
                                        </p:anim>
                                        <p:anim calcmode="lin" valueType="num">
                                          <p:cBhvr additive="base">
                                            <p:cTn id="28" dur="1000" fill="hold"/>
                                            <p:tgtEl>
                                              <p:spTgt spid="550"/>
                                            </p:tgtEl>
                                            <p:attrNameLst>
                                              <p:attrName>ppt_y</p:attrName>
                                            </p:attrNameLst>
                                          </p:cBhvr>
                                          <p:tavLst>
                                            <p:tav tm="0">
                                              <p:val>
                                                <p:strVal val="0-#ppt_h/2"/>
                                              </p:val>
                                            </p:tav>
                                            <p:tav tm="100000">
                                              <p:val>
                                                <p:strVal val="#ppt_y"/>
                                              </p:val>
                                            </p:tav>
                                          </p:tavLst>
                                        </p:anim>
                                      </p:childTnLst>
                                    </p:cTn>
                                  </p:par>
                                  <p:par>
                                    <p:cTn id="29" presetID="32" presetClass="emph" presetSubtype="0" fill="hold" nodeType="withEffect">
                                      <p:stCondLst>
                                        <p:cond delay="800"/>
                                      </p:stCondLst>
                                      <p:childTnLst>
                                        <p:animRot by="120000">
                                          <p:cBhvr>
                                            <p:cTn id="30" dur="100" fill="hold">
                                              <p:stCondLst>
                                                <p:cond delay="0"/>
                                              </p:stCondLst>
                                            </p:cTn>
                                            <p:tgtEl>
                                              <p:spTgt spid="550"/>
                                            </p:tgtEl>
                                            <p:attrNameLst>
                                              <p:attrName>r</p:attrName>
                                            </p:attrNameLst>
                                          </p:cBhvr>
                                        </p:animRot>
                                        <p:animRot by="-240000">
                                          <p:cBhvr>
                                            <p:cTn id="31" dur="200" fill="hold">
                                              <p:stCondLst>
                                                <p:cond delay="200"/>
                                              </p:stCondLst>
                                            </p:cTn>
                                            <p:tgtEl>
                                              <p:spTgt spid="550"/>
                                            </p:tgtEl>
                                            <p:attrNameLst>
                                              <p:attrName>r</p:attrName>
                                            </p:attrNameLst>
                                          </p:cBhvr>
                                        </p:animRot>
                                        <p:animRot by="240000">
                                          <p:cBhvr>
                                            <p:cTn id="32" dur="200" fill="hold">
                                              <p:stCondLst>
                                                <p:cond delay="400"/>
                                              </p:stCondLst>
                                            </p:cTn>
                                            <p:tgtEl>
                                              <p:spTgt spid="550"/>
                                            </p:tgtEl>
                                            <p:attrNameLst>
                                              <p:attrName>r</p:attrName>
                                            </p:attrNameLst>
                                          </p:cBhvr>
                                        </p:animRot>
                                        <p:animRot by="-240000">
                                          <p:cBhvr>
                                            <p:cTn id="33" dur="200" fill="hold">
                                              <p:stCondLst>
                                                <p:cond delay="600"/>
                                              </p:stCondLst>
                                            </p:cTn>
                                            <p:tgtEl>
                                              <p:spTgt spid="550"/>
                                            </p:tgtEl>
                                            <p:attrNameLst>
                                              <p:attrName>r</p:attrName>
                                            </p:attrNameLst>
                                          </p:cBhvr>
                                        </p:animRot>
                                        <p:animRot by="120000">
                                          <p:cBhvr>
                                            <p:cTn id="34" dur="200" fill="hold">
                                              <p:stCondLst>
                                                <p:cond delay="800"/>
                                              </p:stCondLst>
                                            </p:cTn>
                                            <p:tgtEl>
                                              <p:spTgt spid="550"/>
                                            </p:tgtEl>
                                            <p:attrNameLst>
                                              <p:attrName>r</p:attrName>
                                            </p:attrNameLst>
                                          </p:cBhvr>
                                        </p:animRot>
                                      </p:childTnLst>
                                    </p:cTn>
                                  </p:par>
                                  <p:par>
                                    <p:cTn id="35" presetID="22" presetClass="entr" presetSubtype="8" fill="hold" nodeType="withEffect">
                                      <p:stCondLst>
                                        <p:cond delay="800"/>
                                      </p:stCondLst>
                                      <p:childTnLst>
                                        <p:set>
                                          <p:cBhvr>
                                            <p:cTn id="36" dur="1" fill="hold">
                                              <p:stCondLst>
                                                <p:cond delay="0"/>
                                              </p:stCondLst>
                                            </p:cTn>
                                            <p:tgtEl>
                                              <p:spTgt spid="8"/>
                                            </p:tgtEl>
                                            <p:attrNameLst>
                                              <p:attrName>style.visibility</p:attrName>
                                            </p:attrNameLst>
                                          </p:cBhvr>
                                          <p:to>
                                            <p:strVal val="visible"/>
                                          </p:to>
                                        </p:set>
                                        <p:animEffect transition="in" filter="wipe(left)">
                                          <p:cBhvr>
                                            <p:cTn id="37" dur="1000"/>
                                            <p:tgtEl>
                                              <p:spTgt spid="8"/>
                                            </p:tgtEl>
                                          </p:cBhvr>
                                        </p:animEffect>
                                      </p:childTnLst>
                                    </p:cTn>
                                  </p:par>
                                </p:childTnLst>
                              </p:cTn>
                            </p:par>
                          </p:childTnLst>
                        </p:cTn>
                      </p:par>
                      <p:par>
                        <p:cTn id="38" fill="hold">
                          <p:stCondLst>
                            <p:cond delay="indefinite"/>
                          </p:stCondLst>
                          <p:childTnLst>
                            <p:par>
                              <p:cTn id="39" fill="hold">
                                <p:stCondLst>
                                  <p:cond delay="0"/>
                                </p:stCondLst>
                                <p:childTnLst>
                                  <p:par>
                                    <p:cTn id="40" presetID="31" presetClass="entr" presetSubtype="0" fill="hold" nodeType="clickEffect">
                                      <p:stCondLst>
                                        <p:cond delay="0"/>
                                      </p:stCondLst>
                                      <p:childTnLst>
                                        <p:set>
                                          <p:cBhvr>
                                            <p:cTn id="41" dur="1" fill="hold">
                                              <p:stCondLst>
                                                <p:cond delay="0"/>
                                              </p:stCondLst>
                                            </p:cTn>
                                            <p:tgtEl>
                                              <p:spTgt spid="18"/>
                                            </p:tgtEl>
                                            <p:attrNameLst>
                                              <p:attrName>style.visibility</p:attrName>
                                            </p:attrNameLst>
                                          </p:cBhvr>
                                          <p:to>
                                            <p:strVal val="visible"/>
                                          </p:to>
                                        </p:set>
                                        <p:anim calcmode="lin" valueType="num">
                                          <p:cBhvr>
                                            <p:cTn id="42" dur="1000" fill="hold"/>
                                            <p:tgtEl>
                                              <p:spTgt spid="18"/>
                                            </p:tgtEl>
                                            <p:attrNameLst>
                                              <p:attrName>ppt_w</p:attrName>
                                            </p:attrNameLst>
                                          </p:cBhvr>
                                          <p:tavLst>
                                            <p:tav tm="0">
                                              <p:val>
                                                <p:fltVal val="0"/>
                                              </p:val>
                                            </p:tav>
                                            <p:tav tm="100000">
                                              <p:val>
                                                <p:strVal val="#ppt_w"/>
                                              </p:val>
                                            </p:tav>
                                          </p:tavLst>
                                        </p:anim>
                                        <p:anim calcmode="lin" valueType="num">
                                          <p:cBhvr>
                                            <p:cTn id="43" dur="1000" fill="hold"/>
                                            <p:tgtEl>
                                              <p:spTgt spid="18"/>
                                            </p:tgtEl>
                                            <p:attrNameLst>
                                              <p:attrName>ppt_h</p:attrName>
                                            </p:attrNameLst>
                                          </p:cBhvr>
                                          <p:tavLst>
                                            <p:tav tm="0">
                                              <p:val>
                                                <p:fltVal val="0"/>
                                              </p:val>
                                            </p:tav>
                                            <p:tav tm="100000">
                                              <p:val>
                                                <p:strVal val="#ppt_h"/>
                                              </p:val>
                                            </p:tav>
                                          </p:tavLst>
                                        </p:anim>
                                        <p:anim calcmode="lin" valueType="num">
                                          <p:cBhvr>
                                            <p:cTn id="44" dur="1000" fill="hold"/>
                                            <p:tgtEl>
                                              <p:spTgt spid="18"/>
                                            </p:tgtEl>
                                            <p:attrNameLst>
                                              <p:attrName>style.rotation</p:attrName>
                                            </p:attrNameLst>
                                          </p:cBhvr>
                                          <p:tavLst>
                                            <p:tav tm="0">
                                              <p:val>
                                                <p:fltVal val="90"/>
                                              </p:val>
                                            </p:tav>
                                            <p:tav tm="100000">
                                              <p:val>
                                                <p:fltVal val="0"/>
                                              </p:val>
                                            </p:tav>
                                          </p:tavLst>
                                        </p:anim>
                                        <p:animEffect transition="in" filter="fade">
                                          <p:cBhvr>
                                            <p:cTn id="45" dur="1000"/>
                                            <p:tgtEl>
                                              <p:spTgt spid="18"/>
                                            </p:tgtEl>
                                          </p:cBhvr>
                                        </p:animEffect>
                                      </p:childTnLst>
                                    </p:cTn>
                                  </p:par>
                                </p:childTnLst>
                              </p:cTn>
                            </p:par>
                            <p:par>
                              <p:cTn id="46" fill="hold">
                                <p:stCondLst>
                                  <p:cond delay="1000"/>
                                </p:stCondLst>
                                <p:childTnLst>
                                  <p:par>
                                    <p:cTn id="47" presetID="47" presetClass="entr" presetSubtype="0" fill="hold" nodeType="afterEffect">
                                      <p:stCondLst>
                                        <p:cond delay="0"/>
                                      </p:stCondLst>
                                      <p:childTnLst>
                                        <p:set>
                                          <p:cBhvr>
                                            <p:cTn id="48" dur="1" fill="hold">
                                              <p:stCondLst>
                                                <p:cond delay="0"/>
                                              </p:stCondLst>
                                            </p:cTn>
                                            <p:tgtEl>
                                              <p:spTgt spid="1090"/>
                                            </p:tgtEl>
                                            <p:attrNameLst>
                                              <p:attrName>style.visibility</p:attrName>
                                            </p:attrNameLst>
                                          </p:cBhvr>
                                          <p:to>
                                            <p:strVal val="visible"/>
                                          </p:to>
                                        </p:set>
                                        <p:animEffect transition="in" filter="fade">
                                          <p:cBhvr>
                                            <p:cTn id="49" dur="750"/>
                                            <p:tgtEl>
                                              <p:spTgt spid="1090"/>
                                            </p:tgtEl>
                                          </p:cBhvr>
                                        </p:animEffect>
                                        <p:anim calcmode="lin" valueType="num">
                                          <p:cBhvr>
                                            <p:cTn id="50" dur="750" fill="hold"/>
                                            <p:tgtEl>
                                              <p:spTgt spid="1090"/>
                                            </p:tgtEl>
                                            <p:attrNameLst>
                                              <p:attrName>ppt_x</p:attrName>
                                            </p:attrNameLst>
                                          </p:cBhvr>
                                          <p:tavLst>
                                            <p:tav tm="0">
                                              <p:val>
                                                <p:strVal val="#ppt_x"/>
                                              </p:val>
                                            </p:tav>
                                            <p:tav tm="100000">
                                              <p:val>
                                                <p:strVal val="#ppt_x"/>
                                              </p:val>
                                            </p:tav>
                                          </p:tavLst>
                                        </p:anim>
                                        <p:anim calcmode="lin" valueType="num">
                                          <p:cBhvr>
                                            <p:cTn id="51" dur="750" fill="hold"/>
                                            <p:tgtEl>
                                              <p:spTgt spid="1090"/>
                                            </p:tgtEl>
                                            <p:attrNameLst>
                                              <p:attrName>ppt_y</p:attrName>
                                            </p:attrNameLst>
                                          </p:cBhvr>
                                          <p:tavLst>
                                            <p:tav tm="0">
                                              <p:val>
                                                <p:strVal val="#ppt_y-.1"/>
                                              </p:val>
                                            </p:tav>
                                            <p:tav tm="100000">
                                              <p:val>
                                                <p:strVal val="#ppt_y"/>
                                              </p:val>
                                            </p:tav>
                                          </p:tavLst>
                                        </p:anim>
                                      </p:childTnLst>
                                    </p:cTn>
                                  </p:par>
                                  <p:par>
                                    <p:cTn id="52" presetID="47" presetClass="entr" presetSubtype="0" fill="hold" nodeType="withEffect">
                                      <p:stCondLst>
                                        <p:cond delay="200"/>
                                      </p:stCondLst>
                                      <p:childTnLst>
                                        <p:set>
                                          <p:cBhvr>
                                            <p:cTn id="53" dur="1" fill="hold">
                                              <p:stCondLst>
                                                <p:cond delay="0"/>
                                              </p:stCondLst>
                                            </p:cTn>
                                            <p:tgtEl>
                                              <p:spTgt spid="1091"/>
                                            </p:tgtEl>
                                            <p:attrNameLst>
                                              <p:attrName>style.visibility</p:attrName>
                                            </p:attrNameLst>
                                          </p:cBhvr>
                                          <p:to>
                                            <p:strVal val="visible"/>
                                          </p:to>
                                        </p:set>
                                        <p:animEffect transition="in" filter="fade">
                                          <p:cBhvr>
                                            <p:cTn id="54" dur="750"/>
                                            <p:tgtEl>
                                              <p:spTgt spid="1091"/>
                                            </p:tgtEl>
                                          </p:cBhvr>
                                        </p:animEffect>
                                        <p:anim calcmode="lin" valueType="num">
                                          <p:cBhvr>
                                            <p:cTn id="55" dur="750" fill="hold"/>
                                            <p:tgtEl>
                                              <p:spTgt spid="1091"/>
                                            </p:tgtEl>
                                            <p:attrNameLst>
                                              <p:attrName>ppt_x</p:attrName>
                                            </p:attrNameLst>
                                          </p:cBhvr>
                                          <p:tavLst>
                                            <p:tav tm="0">
                                              <p:val>
                                                <p:strVal val="#ppt_x"/>
                                              </p:val>
                                            </p:tav>
                                            <p:tav tm="100000">
                                              <p:val>
                                                <p:strVal val="#ppt_x"/>
                                              </p:val>
                                            </p:tav>
                                          </p:tavLst>
                                        </p:anim>
                                        <p:anim calcmode="lin" valueType="num">
                                          <p:cBhvr>
                                            <p:cTn id="56" dur="750" fill="hold"/>
                                            <p:tgtEl>
                                              <p:spTgt spid="1091"/>
                                            </p:tgtEl>
                                            <p:attrNameLst>
                                              <p:attrName>ppt_y</p:attrName>
                                            </p:attrNameLst>
                                          </p:cBhvr>
                                          <p:tavLst>
                                            <p:tav tm="0">
                                              <p:val>
                                                <p:strVal val="#ppt_y-.1"/>
                                              </p:val>
                                            </p:tav>
                                            <p:tav tm="100000">
                                              <p:val>
                                                <p:strVal val="#ppt_y"/>
                                              </p:val>
                                            </p:tav>
                                          </p:tavLst>
                                        </p:anim>
                                      </p:childTnLst>
                                    </p:cTn>
                                  </p:par>
                                  <p:par>
                                    <p:cTn id="57" presetID="47" presetClass="entr" presetSubtype="0" fill="hold" nodeType="withEffect">
                                      <p:stCondLst>
                                        <p:cond delay="400"/>
                                      </p:stCondLst>
                                      <p:childTnLst>
                                        <p:set>
                                          <p:cBhvr>
                                            <p:cTn id="58" dur="1" fill="hold">
                                              <p:stCondLst>
                                                <p:cond delay="0"/>
                                              </p:stCondLst>
                                            </p:cTn>
                                            <p:tgtEl>
                                              <p:spTgt spid="1093"/>
                                            </p:tgtEl>
                                            <p:attrNameLst>
                                              <p:attrName>style.visibility</p:attrName>
                                            </p:attrNameLst>
                                          </p:cBhvr>
                                          <p:to>
                                            <p:strVal val="visible"/>
                                          </p:to>
                                        </p:set>
                                        <p:animEffect transition="in" filter="fade">
                                          <p:cBhvr>
                                            <p:cTn id="59" dur="750"/>
                                            <p:tgtEl>
                                              <p:spTgt spid="1093"/>
                                            </p:tgtEl>
                                          </p:cBhvr>
                                        </p:animEffect>
                                        <p:anim calcmode="lin" valueType="num">
                                          <p:cBhvr>
                                            <p:cTn id="60" dur="750" fill="hold"/>
                                            <p:tgtEl>
                                              <p:spTgt spid="1093"/>
                                            </p:tgtEl>
                                            <p:attrNameLst>
                                              <p:attrName>ppt_x</p:attrName>
                                            </p:attrNameLst>
                                          </p:cBhvr>
                                          <p:tavLst>
                                            <p:tav tm="0">
                                              <p:val>
                                                <p:strVal val="#ppt_x"/>
                                              </p:val>
                                            </p:tav>
                                            <p:tav tm="100000">
                                              <p:val>
                                                <p:strVal val="#ppt_x"/>
                                              </p:val>
                                            </p:tav>
                                          </p:tavLst>
                                        </p:anim>
                                        <p:anim calcmode="lin" valueType="num">
                                          <p:cBhvr>
                                            <p:cTn id="61" dur="750" fill="hold"/>
                                            <p:tgtEl>
                                              <p:spTgt spid="1093"/>
                                            </p:tgtEl>
                                            <p:attrNameLst>
                                              <p:attrName>ppt_y</p:attrName>
                                            </p:attrNameLst>
                                          </p:cBhvr>
                                          <p:tavLst>
                                            <p:tav tm="0">
                                              <p:val>
                                                <p:strVal val="#ppt_y-.1"/>
                                              </p:val>
                                            </p:tav>
                                            <p:tav tm="100000">
                                              <p:val>
                                                <p:strVal val="#ppt_y"/>
                                              </p:val>
                                            </p:tav>
                                          </p:tavLst>
                                        </p:anim>
                                      </p:childTnLst>
                                    </p:cTn>
                                  </p:par>
                                  <p:par>
                                    <p:cTn id="62" presetID="47" presetClass="entr" presetSubtype="0" fill="hold" nodeType="withEffect">
                                      <p:stCondLst>
                                        <p:cond delay="500"/>
                                      </p:stCondLst>
                                      <p:childTnLst>
                                        <p:set>
                                          <p:cBhvr>
                                            <p:cTn id="63" dur="1" fill="hold">
                                              <p:stCondLst>
                                                <p:cond delay="0"/>
                                              </p:stCondLst>
                                            </p:cTn>
                                            <p:tgtEl>
                                              <p:spTgt spid="367"/>
                                            </p:tgtEl>
                                            <p:attrNameLst>
                                              <p:attrName>style.visibility</p:attrName>
                                            </p:attrNameLst>
                                          </p:cBhvr>
                                          <p:to>
                                            <p:strVal val="visible"/>
                                          </p:to>
                                        </p:set>
                                        <p:animEffect transition="in" filter="fade">
                                          <p:cBhvr>
                                            <p:cTn id="64" dur="750"/>
                                            <p:tgtEl>
                                              <p:spTgt spid="367"/>
                                            </p:tgtEl>
                                          </p:cBhvr>
                                        </p:animEffect>
                                        <p:anim calcmode="lin" valueType="num">
                                          <p:cBhvr>
                                            <p:cTn id="65" dur="750" fill="hold"/>
                                            <p:tgtEl>
                                              <p:spTgt spid="367"/>
                                            </p:tgtEl>
                                            <p:attrNameLst>
                                              <p:attrName>ppt_x</p:attrName>
                                            </p:attrNameLst>
                                          </p:cBhvr>
                                          <p:tavLst>
                                            <p:tav tm="0">
                                              <p:val>
                                                <p:strVal val="#ppt_x"/>
                                              </p:val>
                                            </p:tav>
                                            <p:tav tm="100000">
                                              <p:val>
                                                <p:strVal val="#ppt_x"/>
                                              </p:val>
                                            </p:tav>
                                          </p:tavLst>
                                        </p:anim>
                                        <p:anim calcmode="lin" valueType="num">
                                          <p:cBhvr>
                                            <p:cTn id="66" dur="750" fill="hold"/>
                                            <p:tgtEl>
                                              <p:spTgt spid="367"/>
                                            </p:tgtEl>
                                            <p:attrNameLst>
                                              <p:attrName>ppt_y</p:attrName>
                                            </p:attrNameLst>
                                          </p:cBhvr>
                                          <p:tavLst>
                                            <p:tav tm="0">
                                              <p:val>
                                                <p:strVal val="#ppt_y-.1"/>
                                              </p:val>
                                            </p:tav>
                                            <p:tav tm="100000">
                                              <p:val>
                                                <p:strVal val="#ppt_y"/>
                                              </p:val>
                                            </p:tav>
                                          </p:tavLst>
                                        </p:anim>
                                      </p:childTnLst>
                                    </p:cTn>
                                  </p:par>
                                  <p:par>
                                    <p:cTn id="67" presetID="47" presetClass="entr" presetSubtype="0" fill="hold" nodeType="withEffect">
                                      <p:stCondLst>
                                        <p:cond delay="700"/>
                                      </p:stCondLst>
                                      <p:childTnLst>
                                        <p:set>
                                          <p:cBhvr>
                                            <p:cTn id="68" dur="1" fill="hold">
                                              <p:stCondLst>
                                                <p:cond delay="0"/>
                                              </p:stCondLst>
                                            </p:cTn>
                                            <p:tgtEl>
                                              <p:spTgt spid="1094"/>
                                            </p:tgtEl>
                                            <p:attrNameLst>
                                              <p:attrName>style.visibility</p:attrName>
                                            </p:attrNameLst>
                                          </p:cBhvr>
                                          <p:to>
                                            <p:strVal val="visible"/>
                                          </p:to>
                                        </p:set>
                                        <p:animEffect transition="in" filter="fade">
                                          <p:cBhvr>
                                            <p:cTn id="69" dur="750"/>
                                            <p:tgtEl>
                                              <p:spTgt spid="1094"/>
                                            </p:tgtEl>
                                          </p:cBhvr>
                                        </p:animEffect>
                                        <p:anim calcmode="lin" valueType="num">
                                          <p:cBhvr>
                                            <p:cTn id="70" dur="750" fill="hold"/>
                                            <p:tgtEl>
                                              <p:spTgt spid="1094"/>
                                            </p:tgtEl>
                                            <p:attrNameLst>
                                              <p:attrName>ppt_x</p:attrName>
                                            </p:attrNameLst>
                                          </p:cBhvr>
                                          <p:tavLst>
                                            <p:tav tm="0">
                                              <p:val>
                                                <p:strVal val="#ppt_x"/>
                                              </p:val>
                                            </p:tav>
                                            <p:tav tm="100000">
                                              <p:val>
                                                <p:strVal val="#ppt_x"/>
                                              </p:val>
                                            </p:tav>
                                          </p:tavLst>
                                        </p:anim>
                                        <p:anim calcmode="lin" valueType="num">
                                          <p:cBhvr>
                                            <p:cTn id="71" dur="750" fill="hold"/>
                                            <p:tgtEl>
                                              <p:spTgt spid="1094"/>
                                            </p:tgtEl>
                                            <p:attrNameLst>
                                              <p:attrName>ppt_y</p:attrName>
                                            </p:attrNameLst>
                                          </p:cBhvr>
                                          <p:tavLst>
                                            <p:tav tm="0">
                                              <p:val>
                                                <p:strVal val="#ppt_y-.1"/>
                                              </p:val>
                                            </p:tav>
                                            <p:tav tm="100000">
                                              <p:val>
                                                <p:strVal val="#ppt_y"/>
                                              </p:val>
                                            </p:tav>
                                          </p:tavLst>
                                        </p:anim>
                                      </p:childTnLst>
                                    </p:cTn>
                                  </p:par>
                                  <p:par>
                                    <p:cTn id="72" presetID="47" presetClass="entr" presetSubtype="0" fill="hold" nodeType="withEffect">
                                      <p:stCondLst>
                                        <p:cond delay="900"/>
                                      </p:stCondLst>
                                      <p:childTnLst>
                                        <p:set>
                                          <p:cBhvr>
                                            <p:cTn id="73" dur="1" fill="hold">
                                              <p:stCondLst>
                                                <p:cond delay="0"/>
                                              </p:stCondLst>
                                            </p:cTn>
                                            <p:tgtEl>
                                              <p:spTgt spid="1095"/>
                                            </p:tgtEl>
                                            <p:attrNameLst>
                                              <p:attrName>style.visibility</p:attrName>
                                            </p:attrNameLst>
                                          </p:cBhvr>
                                          <p:to>
                                            <p:strVal val="visible"/>
                                          </p:to>
                                        </p:set>
                                        <p:animEffect transition="in" filter="fade">
                                          <p:cBhvr>
                                            <p:cTn id="74" dur="750"/>
                                            <p:tgtEl>
                                              <p:spTgt spid="1095"/>
                                            </p:tgtEl>
                                          </p:cBhvr>
                                        </p:animEffect>
                                        <p:anim calcmode="lin" valueType="num">
                                          <p:cBhvr>
                                            <p:cTn id="75" dur="750" fill="hold"/>
                                            <p:tgtEl>
                                              <p:spTgt spid="1095"/>
                                            </p:tgtEl>
                                            <p:attrNameLst>
                                              <p:attrName>ppt_x</p:attrName>
                                            </p:attrNameLst>
                                          </p:cBhvr>
                                          <p:tavLst>
                                            <p:tav tm="0">
                                              <p:val>
                                                <p:strVal val="#ppt_x"/>
                                              </p:val>
                                            </p:tav>
                                            <p:tav tm="100000">
                                              <p:val>
                                                <p:strVal val="#ppt_x"/>
                                              </p:val>
                                            </p:tav>
                                          </p:tavLst>
                                        </p:anim>
                                        <p:anim calcmode="lin" valueType="num">
                                          <p:cBhvr>
                                            <p:cTn id="76" dur="750" fill="hold"/>
                                            <p:tgtEl>
                                              <p:spTgt spid="1095"/>
                                            </p:tgtEl>
                                            <p:attrNameLst>
                                              <p:attrName>ppt_y</p:attrName>
                                            </p:attrNameLst>
                                          </p:cBhvr>
                                          <p:tavLst>
                                            <p:tav tm="0">
                                              <p:val>
                                                <p:strVal val="#ppt_y-.1"/>
                                              </p:val>
                                            </p:tav>
                                            <p:tav tm="100000">
                                              <p:val>
                                                <p:strVal val="#ppt_y"/>
                                              </p:val>
                                            </p:tav>
                                          </p:tavLst>
                                        </p:anim>
                                      </p:childTnLst>
                                    </p:cTn>
                                  </p:par>
                                  <p:par>
                                    <p:cTn id="77" presetID="47" presetClass="entr" presetSubtype="0" fill="hold" nodeType="withEffect">
                                      <p:stCondLst>
                                        <p:cond delay="1100"/>
                                      </p:stCondLst>
                                      <p:childTnLst>
                                        <p:set>
                                          <p:cBhvr>
                                            <p:cTn id="78" dur="1" fill="hold">
                                              <p:stCondLst>
                                                <p:cond delay="0"/>
                                              </p:stCondLst>
                                            </p:cTn>
                                            <p:tgtEl>
                                              <p:spTgt spid="408"/>
                                            </p:tgtEl>
                                            <p:attrNameLst>
                                              <p:attrName>style.visibility</p:attrName>
                                            </p:attrNameLst>
                                          </p:cBhvr>
                                          <p:to>
                                            <p:strVal val="visible"/>
                                          </p:to>
                                        </p:set>
                                        <p:animEffect transition="in" filter="fade">
                                          <p:cBhvr>
                                            <p:cTn id="79" dur="750"/>
                                            <p:tgtEl>
                                              <p:spTgt spid="408"/>
                                            </p:tgtEl>
                                          </p:cBhvr>
                                        </p:animEffect>
                                        <p:anim calcmode="lin" valueType="num">
                                          <p:cBhvr>
                                            <p:cTn id="80" dur="750" fill="hold"/>
                                            <p:tgtEl>
                                              <p:spTgt spid="408"/>
                                            </p:tgtEl>
                                            <p:attrNameLst>
                                              <p:attrName>ppt_x</p:attrName>
                                            </p:attrNameLst>
                                          </p:cBhvr>
                                          <p:tavLst>
                                            <p:tav tm="0">
                                              <p:val>
                                                <p:strVal val="#ppt_x"/>
                                              </p:val>
                                            </p:tav>
                                            <p:tav tm="100000">
                                              <p:val>
                                                <p:strVal val="#ppt_x"/>
                                              </p:val>
                                            </p:tav>
                                          </p:tavLst>
                                        </p:anim>
                                        <p:anim calcmode="lin" valueType="num">
                                          <p:cBhvr>
                                            <p:cTn id="81" dur="750" fill="hold"/>
                                            <p:tgtEl>
                                              <p:spTgt spid="408"/>
                                            </p:tgtEl>
                                            <p:attrNameLst>
                                              <p:attrName>ppt_y</p:attrName>
                                            </p:attrNameLst>
                                          </p:cBhvr>
                                          <p:tavLst>
                                            <p:tav tm="0">
                                              <p:val>
                                                <p:strVal val="#ppt_y-.1"/>
                                              </p:val>
                                            </p:tav>
                                            <p:tav tm="100000">
                                              <p:val>
                                                <p:strVal val="#ppt_y"/>
                                              </p:val>
                                            </p:tav>
                                          </p:tavLst>
                                        </p:anim>
                                      </p:childTnLst>
                                    </p:cTn>
                                  </p:par>
                                  <p:par>
                                    <p:cTn id="82" presetID="47" presetClass="entr" presetSubtype="0" fill="hold" nodeType="withEffect">
                                      <p:stCondLst>
                                        <p:cond delay="1300"/>
                                      </p:stCondLst>
                                      <p:childTnLst>
                                        <p:set>
                                          <p:cBhvr>
                                            <p:cTn id="83" dur="1" fill="hold">
                                              <p:stCondLst>
                                                <p:cond delay="0"/>
                                              </p:stCondLst>
                                            </p:cTn>
                                            <p:tgtEl>
                                              <p:spTgt spid="24"/>
                                            </p:tgtEl>
                                            <p:attrNameLst>
                                              <p:attrName>style.visibility</p:attrName>
                                            </p:attrNameLst>
                                          </p:cBhvr>
                                          <p:to>
                                            <p:strVal val="visible"/>
                                          </p:to>
                                        </p:set>
                                        <p:animEffect transition="in" filter="fade">
                                          <p:cBhvr>
                                            <p:cTn id="84" dur="750"/>
                                            <p:tgtEl>
                                              <p:spTgt spid="24"/>
                                            </p:tgtEl>
                                          </p:cBhvr>
                                        </p:animEffect>
                                        <p:anim calcmode="lin" valueType="num">
                                          <p:cBhvr>
                                            <p:cTn id="85" dur="750" fill="hold"/>
                                            <p:tgtEl>
                                              <p:spTgt spid="24"/>
                                            </p:tgtEl>
                                            <p:attrNameLst>
                                              <p:attrName>ppt_x</p:attrName>
                                            </p:attrNameLst>
                                          </p:cBhvr>
                                          <p:tavLst>
                                            <p:tav tm="0">
                                              <p:val>
                                                <p:strVal val="#ppt_x"/>
                                              </p:val>
                                            </p:tav>
                                            <p:tav tm="100000">
                                              <p:val>
                                                <p:strVal val="#ppt_x"/>
                                              </p:val>
                                            </p:tav>
                                          </p:tavLst>
                                        </p:anim>
                                        <p:anim calcmode="lin" valueType="num">
                                          <p:cBhvr>
                                            <p:cTn id="86" dur="750" fill="hold"/>
                                            <p:tgtEl>
                                              <p:spTgt spid="24"/>
                                            </p:tgtEl>
                                            <p:attrNameLst>
                                              <p:attrName>ppt_y</p:attrName>
                                            </p:attrNameLst>
                                          </p:cBhvr>
                                          <p:tavLst>
                                            <p:tav tm="0">
                                              <p:val>
                                                <p:strVal val="#ppt_y-.1"/>
                                              </p:val>
                                            </p:tav>
                                            <p:tav tm="100000">
                                              <p:val>
                                                <p:strVal val="#ppt_y"/>
                                              </p:val>
                                            </p:tav>
                                          </p:tavLst>
                                        </p:anim>
                                      </p:childTnLst>
                                    </p:cTn>
                                  </p:par>
                                </p:childTnLst>
                              </p:cTn>
                            </p:par>
                          </p:childTnLst>
                        </p:cTn>
                      </p:par>
                      <p:par>
                        <p:cTn id="87" fill="hold">
                          <p:stCondLst>
                            <p:cond delay="indefinite"/>
                          </p:stCondLst>
                          <p:childTnLst>
                            <p:par>
                              <p:cTn id="88" fill="hold">
                                <p:stCondLst>
                                  <p:cond delay="0"/>
                                </p:stCondLst>
                                <p:childTnLst>
                                  <p:par>
                                    <p:cTn id="89" presetID="31" presetClass="entr" presetSubtype="0" fill="hold" nodeType="clickEffect">
                                      <p:stCondLst>
                                        <p:cond delay="0"/>
                                      </p:stCondLst>
                                      <p:childTnLst>
                                        <p:set>
                                          <p:cBhvr>
                                            <p:cTn id="90" dur="1" fill="hold">
                                              <p:stCondLst>
                                                <p:cond delay="0"/>
                                              </p:stCondLst>
                                            </p:cTn>
                                            <p:tgtEl>
                                              <p:spTgt spid="19"/>
                                            </p:tgtEl>
                                            <p:attrNameLst>
                                              <p:attrName>style.visibility</p:attrName>
                                            </p:attrNameLst>
                                          </p:cBhvr>
                                          <p:to>
                                            <p:strVal val="visible"/>
                                          </p:to>
                                        </p:set>
                                        <p:anim calcmode="lin" valueType="num">
                                          <p:cBhvr>
                                            <p:cTn id="91" dur="1000" fill="hold"/>
                                            <p:tgtEl>
                                              <p:spTgt spid="19"/>
                                            </p:tgtEl>
                                            <p:attrNameLst>
                                              <p:attrName>ppt_w</p:attrName>
                                            </p:attrNameLst>
                                          </p:cBhvr>
                                          <p:tavLst>
                                            <p:tav tm="0">
                                              <p:val>
                                                <p:fltVal val="0"/>
                                              </p:val>
                                            </p:tav>
                                            <p:tav tm="100000">
                                              <p:val>
                                                <p:strVal val="#ppt_w"/>
                                              </p:val>
                                            </p:tav>
                                          </p:tavLst>
                                        </p:anim>
                                        <p:anim calcmode="lin" valueType="num">
                                          <p:cBhvr>
                                            <p:cTn id="92" dur="1000" fill="hold"/>
                                            <p:tgtEl>
                                              <p:spTgt spid="19"/>
                                            </p:tgtEl>
                                            <p:attrNameLst>
                                              <p:attrName>ppt_h</p:attrName>
                                            </p:attrNameLst>
                                          </p:cBhvr>
                                          <p:tavLst>
                                            <p:tav tm="0">
                                              <p:val>
                                                <p:fltVal val="0"/>
                                              </p:val>
                                            </p:tav>
                                            <p:tav tm="100000">
                                              <p:val>
                                                <p:strVal val="#ppt_h"/>
                                              </p:val>
                                            </p:tav>
                                          </p:tavLst>
                                        </p:anim>
                                        <p:anim calcmode="lin" valueType="num">
                                          <p:cBhvr>
                                            <p:cTn id="93" dur="1000" fill="hold"/>
                                            <p:tgtEl>
                                              <p:spTgt spid="19"/>
                                            </p:tgtEl>
                                            <p:attrNameLst>
                                              <p:attrName>style.rotation</p:attrName>
                                            </p:attrNameLst>
                                          </p:cBhvr>
                                          <p:tavLst>
                                            <p:tav tm="0">
                                              <p:val>
                                                <p:fltVal val="90"/>
                                              </p:val>
                                            </p:tav>
                                            <p:tav tm="100000">
                                              <p:val>
                                                <p:fltVal val="0"/>
                                              </p:val>
                                            </p:tav>
                                          </p:tavLst>
                                        </p:anim>
                                        <p:animEffect transition="in" filter="fade">
                                          <p:cBhvr>
                                            <p:cTn id="94" dur="1000"/>
                                            <p:tgtEl>
                                              <p:spTgt spid="19"/>
                                            </p:tgtEl>
                                          </p:cBhvr>
                                        </p:animEffect>
                                      </p:childTnLst>
                                    </p:cTn>
                                  </p:par>
                                  <p:par>
                                    <p:cTn id="95" presetID="2" presetClass="entr" presetSubtype="4" fill="hold" nodeType="withEffect">
                                      <p:stCondLst>
                                        <p:cond delay="0"/>
                                      </p:stCondLst>
                                      <p:childTnLst>
                                        <p:set>
                                          <p:cBhvr>
                                            <p:cTn id="96" dur="1" fill="hold">
                                              <p:stCondLst>
                                                <p:cond delay="0"/>
                                              </p:stCondLst>
                                            </p:cTn>
                                            <p:tgtEl>
                                              <p:spTgt spid="20"/>
                                            </p:tgtEl>
                                            <p:attrNameLst>
                                              <p:attrName>style.visibility</p:attrName>
                                            </p:attrNameLst>
                                          </p:cBhvr>
                                          <p:to>
                                            <p:strVal val="visible"/>
                                          </p:to>
                                        </p:set>
                                        <p:anim calcmode="lin" valueType="num">
                                          <p:cBhvr additive="base">
                                            <p:cTn id="97" dur="1500" fill="hold"/>
                                            <p:tgtEl>
                                              <p:spTgt spid="20"/>
                                            </p:tgtEl>
                                            <p:attrNameLst>
                                              <p:attrName>ppt_x</p:attrName>
                                            </p:attrNameLst>
                                          </p:cBhvr>
                                          <p:tavLst>
                                            <p:tav tm="0">
                                              <p:val>
                                                <p:strVal val="#ppt_x"/>
                                              </p:val>
                                            </p:tav>
                                            <p:tav tm="100000">
                                              <p:val>
                                                <p:strVal val="#ppt_x"/>
                                              </p:val>
                                            </p:tav>
                                          </p:tavLst>
                                        </p:anim>
                                        <p:anim calcmode="lin" valueType="num">
                                          <p:cBhvr additive="base">
                                            <p:cTn id="98" dur="1500" fill="hold"/>
                                            <p:tgtEl>
                                              <p:spTgt spid="20"/>
                                            </p:tgtEl>
                                            <p:attrNameLst>
                                              <p:attrName>ppt_y</p:attrName>
                                            </p:attrNameLst>
                                          </p:cBhvr>
                                          <p:tavLst>
                                            <p:tav tm="0">
                                              <p:val>
                                                <p:strVal val="1+#ppt_h/2"/>
                                              </p:val>
                                            </p:tav>
                                            <p:tav tm="100000">
                                              <p:val>
                                                <p:strVal val="#ppt_y"/>
                                              </p:val>
                                            </p:tav>
                                          </p:tavLst>
                                        </p:anim>
                                      </p:childTnLst>
                                    </p:cTn>
                                  </p:par>
                                </p:childTnLst>
                              </p:cTn>
                            </p:par>
                            <p:par>
                              <p:cTn id="99" fill="hold">
                                <p:stCondLst>
                                  <p:cond delay="1500"/>
                                </p:stCondLst>
                                <p:childTnLst>
                                  <p:par>
                                    <p:cTn id="100" presetID="47" presetClass="entr" presetSubtype="0" fill="hold" nodeType="afterEffect">
                                      <p:stCondLst>
                                        <p:cond delay="0"/>
                                      </p:stCondLst>
                                      <p:childTnLst>
                                        <p:set>
                                          <p:cBhvr>
                                            <p:cTn id="101" dur="1" fill="hold">
                                              <p:stCondLst>
                                                <p:cond delay="0"/>
                                              </p:stCondLst>
                                            </p:cTn>
                                            <p:tgtEl>
                                              <p:spTgt spid="984"/>
                                            </p:tgtEl>
                                            <p:attrNameLst>
                                              <p:attrName>style.visibility</p:attrName>
                                            </p:attrNameLst>
                                          </p:cBhvr>
                                          <p:to>
                                            <p:strVal val="visible"/>
                                          </p:to>
                                        </p:set>
                                        <p:animEffect transition="in" filter="fade">
                                          <p:cBhvr>
                                            <p:cTn id="102" dur="750"/>
                                            <p:tgtEl>
                                              <p:spTgt spid="984"/>
                                            </p:tgtEl>
                                          </p:cBhvr>
                                        </p:animEffect>
                                        <p:anim calcmode="lin" valueType="num">
                                          <p:cBhvr>
                                            <p:cTn id="103" dur="750" fill="hold"/>
                                            <p:tgtEl>
                                              <p:spTgt spid="984"/>
                                            </p:tgtEl>
                                            <p:attrNameLst>
                                              <p:attrName>ppt_x</p:attrName>
                                            </p:attrNameLst>
                                          </p:cBhvr>
                                          <p:tavLst>
                                            <p:tav tm="0">
                                              <p:val>
                                                <p:strVal val="#ppt_x"/>
                                              </p:val>
                                            </p:tav>
                                            <p:tav tm="100000">
                                              <p:val>
                                                <p:strVal val="#ppt_x"/>
                                              </p:val>
                                            </p:tav>
                                          </p:tavLst>
                                        </p:anim>
                                        <p:anim calcmode="lin" valueType="num">
                                          <p:cBhvr>
                                            <p:cTn id="104" dur="750" fill="hold"/>
                                            <p:tgtEl>
                                              <p:spTgt spid="984"/>
                                            </p:tgtEl>
                                            <p:attrNameLst>
                                              <p:attrName>ppt_y</p:attrName>
                                            </p:attrNameLst>
                                          </p:cBhvr>
                                          <p:tavLst>
                                            <p:tav tm="0">
                                              <p:val>
                                                <p:strVal val="#ppt_y-.1"/>
                                              </p:val>
                                            </p:tav>
                                            <p:tav tm="100000">
                                              <p:val>
                                                <p:strVal val="#ppt_y"/>
                                              </p:val>
                                            </p:tav>
                                          </p:tavLst>
                                        </p:anim>
                                      </p:childTnLst>
                                    </p:cTn>
                                  </p:par>
                                  <p:par>
                                    <p:cTn id="105" presetID="47" presetClass="entr" presetSubtype="0" fill="hold" nodeType="withEffect">
                                      <p:stCondLst>
                                        <p:cond delay="200"/>
                                      </p:stCondLst>
                                      <p:childTnLst>
                                        <p:set>
                                          <p:cBhvr>
                                            <p:cTn id="106" dur="1" fill="hold">
                                              <p:stCondLst>
                                                <p:cond delay="0"/>
                                              </p:stCondLst>
                                            </p:cTn>
                                            <p:tgtEl>
                                              <p:spTgt spid="985"/>
                                            </p:tgtEl>
                                            <p:attrNameLst>
                                              <p:attrName>style.visibility</p:attrName>
                                            </p:attrNameLst>
                                          </p:cBhvr>
                                          <p:to>
                                            <p:strVal val="visible"/>
                                          </p:to>
                                        </p:set>
                                        <p:animEffect transition="in" filter="fade">
                                          <p:cBhvr>
                                            <p:cTn id="107" dur="750"/>
                                            <p:tgtEl>
                                              <p:spTgt spid="985"/>
                                            </p:tgtEl>
                                          </p:cBhvr>
                                        </p:animEffect>
                                        <p:anim calcmode="lin" valueType="num">
                                          <p:cBhvr>
                                            <p:cTn id="108" dur="750" fill="hold"/>
                                            <p:tgtEl>
                                              <p:spTgt spid="985"/>
                                            </p:tgtEl>
                                            <p:attrNameLst>
                                              <p:attrName>ppt_x</p:attrName>
                                            </p:attrNameLst>
                                          </p:cBhvr>
                                          <p:tavLst>
                                            <p:tav tm="0">
                                              <p:val>
                                                <p:strVal val="#ppt_x"/>
                                              </p:val>
                                            </p:tav>
                                            <p:tav tm="100000">
                                              <p:val>
                                                <p:strVal val="#ppt_x"/>
                                              </p:val>
                                            </p:tav>
                                          </p:tavLst>
                                        </p:anim>
                                        <p:anim calcmode="lin" valueType="num">
                                          <p:cBhvr>
                                            <p:cTn id="109" dur="750" fill="hold"/>
                                            <p:tgtEl>
                                              <p:spTgt spid="985"/>
                                            </p:tgtEl>
                                            <p:attrNameLst>
                                              <p:attrName>ppt_y</p:attrName>
                                            </p:attrNameLst>
                                          </p:cBhvr>
                                          <p:tavLst>
                                            <p:tav tm="0">
                                              <p:val>
                                                <p:strVal val="#ppt_y-.1"/>
                                              </p:val>
                                            </p:tav>
                                            <p:tav tm="100000">
                                              <p:val>
                                                <p:strVal val="#ppt_y"/>
                                              </p:val>
                                            </p:tav>
                                          </p:tavLst>
                                        </p:anim>
                                      </p:childTnLst>
                                    </p:cTn>
                                  </p:par>
                                  <p:par>
                                    <p:cTn id="110" presetID="47" presetClass="entr" presetSubtype="0" fill="hold" nodeType="withEffect">
                                      <p:stCondLst>
                                        <p:cond delay="400"/>
                                      </p:stCondLst>
                                      <p:childTnLst>
                                        <p:set>
                                          <p:cBhvr>
                                            <p:cTn id="111" dur="1" fill="hold">
                                              <p:stCondLst>
                                                <p:cond delay="0"/>
                                              </p:stCondLst>
                                            </p:cTn>
                                            <p:tgtEl>
                                              <p:spTgt spid="987"/>
                                            </p:tgtEl>
                                            <p:attrNameLst>
                                              <p:attrName>style.visibility</p:attrName>
                                            </p:attrNameLst>
                                          </p:cBhvr>
                                          <p:to>
                                            <p:strVal val="visible"/>
                                          </p:to>
                                        </p:set>
                                        <p:animEffect transition="in" filter="fade">
                                          <p:cBhvr>
                                            <p:cTn id="112" dur="750"/>
                                            <p:tgtEl>
                                              <p:spTgt spid="987"/>
                                            </p:tgtEl>
                                          </p:cBhvr>
                                        </p:animEffect>
                                        <p:anim calcmode="lin" valueType="num">
                                          <p:cBhvr>
                                            <p:cTn id="113" dur="750" fill="hold"/>
                                            <p:tgtEl>
                                              <p:spTgt spid="987"/>
                                            </p:tgtEl>
                                            <p:attrNameLst>
                                              <p:attrName>ppt_x</p:attrName>
                                            </p:attrNameLst>
                                          </p:cBhvr>
                                          <p:tavLst>
                                            <p:tav tm="0">
                                              <p:val>
                                                <p:strVal val="#ppt_x"/>
                                              </p:val>
                                            </p:tav>
                                            <p:tav tm="100000">
                                              <p:val>
                                                <p:strVal val="#ppt_x"/>
                                              </p:val>
                                            </p:tav>
                                          </p:tavLst>
                                        </p:anim>
                                        <p:anim calcmode="lin" valueType="num">
                                          <p:cBhvr>
                                            <p:cTn id="114" dur="750" fill="hold"/>
                                            <p:tgtEl>
                                              <p:spTgt spid="987"/>
                                            </p:tgtEl>
                                            <p:attrNameLst>
                                              <p:attrName>ppt_y</p:attrName>
                                            </p:attrNameLst>
                                          </p:cBhvr>
                                          <p:tavLst>
                                            <p:tav tm="0">
                                              <p:val>
                                                <p:strVal val="#ppt_y-.1"/>
                                              </p:val>
                                            </p:tav>
                                            <p:tav tm="100000">
                                              <p:val>
                                                <p:strVal val="#ppt_y"/>
                                              </p:val>
                                            </p:tav>
                                          </p:tavLst>
                                        </p:anim>
                                      </p:childTnLst>
                                    </p:cTn>
                                  </p:par>
                                  <p:par>
                                    <p:cTn id="115" presetID="47" presetClass="entr" presetSubtype="0" fill="hold" nodeType="withEffect">
                                      <p:stCondLst>
                                        <p:cond delay="500"/>
                                      </p:stCondLst>
                                      <p:childTnLst>
                                        <p:set>
                                          <p:cBhvr>
                                            <p:cTn id="116" dur="1" fill="hold">
                                              <p:stCondLst>
                                                <p:cond delay="0"/>
                                              </p:stCondLst>
                                            </p:cTn>
                                            <p:tgtEl>
                                              <p:spTgt spid="364"/>
                                            </p:tgtEl>
                                            <p:attrNameLst>
                                              <p:attrName>style.visibility</p:attrName>
                                            </p:attrNameLst>
                                          </p:cBhvr>
                                          <p:to>
                                            <p:strVal val="visible"/>
                                          </p:to>
                                        </p:set>
                                        <p:animEffect transition="in" filter="fade">
                                          <p:cBhvr>
                                            <p:cTn id="117" dur="700"/>
                                            <p:tgtEl>
                                              <p:spTgt spid="364"/>
                                            </p:tgtEl>
                                          </p:cBhvr>
                                        </p:animEffect>
                                        <p:anim calcmode="lin" valueType="num">
                                          <p:cBhvr>
                                            <p:cTn id="118" dur="700" fill="hold"/>
                                            <p:tgtEl>
                                              <p:spTgt spid="364"/>
                                            </p:tgtEl>
                                            <p:attrNameLst>
                                              <p:attrName>ppt_x</p:attrName>
                                            </p:attrNameLst>
                                          </p:cBhvr>
                                          <p:tavLst>
                                            <p:tav tm="0">
                                              <p:val>
                                                <p:strVal val="#ppt_x"/>
                                              </p:val>
                                            </p:tav>
                                            <p:tav tm="100000">
                                              <p:val>
                                                <p:strVal val="#ppt_x"/>
                                              </p:val>
                                            </p:tav>
                                          </p:tavLst>
                                        </p:anim>
                                        <p:anim calcmode="lin" valueType="num">
                                          <p:cBhvr>
                                            <p:cTn id="119" dur="700" fill="hold"/>
                                            <p:tgtEl>
                                              <p:spTgt spid="364"/>
                                            </p:tgtEl>
                                            <p:attrNameLst>
                                              <p:attrName>ppt_y</p:attrName>
                                            </p:attrNameLst>
                                          </p:cBhvr>
                                          <p:tavLst>
                                            <p:tav tm="0">
                                              <p:val>
                                                <p:strVal val="#ppt_y-.1"/>
                                              </p:val>
                                            </p:tav>
                                            <p:tav tm="100000">
                                              <p:val>
                                                <p:strVal val="#ppt_y"/>
                                              </p:val>
                                            </p:tav>
                                          </p:tavLst>
                                        </p:anim>
                                      </p:childTnLst>
                                    </p:cTn>
                                  </p:par>
                                  <p:par>
                                    <p:cTn id="120" presetID="47" presetClass="entr" presetSubtype="0" fill="hold" nodeType="withEffect">
                                      <p:stCondLst>
                                        <p:cond delay="700"/>
                                      </p:stCondLst>
                                      <p:childTnLst>
                                        <p:set>
                                          <p:cBhvr>
                                            <p:cTn id="121" dur="1" fill="hold">
                                              <p:stCondLst>
                                                <p:cond delay="0"/>
                                              </p:stCondLst>
                                            </p:cTn>
                                            <p:tgtEl>
                                              <p:spTgt spid="988"/>
                                            </p:tgtEl>
                                            <p:attrNameLst>
                                              <p:attrName>style.visibility</p:attrName>
                                            </p:attrNameLst>
                                          </p:cBhvr>
                                          <p:to>
                                            <p:strVal val="visible"/>
                                          </p:to>
                                        </p:set>
                                        <p:animEffect transition="in" filter="fade">
                                          <p:cBhvr>
                                            <p:cTn id="122" dur="750"/>
                                            <p:tgtEl>
                                              <p:spTgt spid="988"/>
                                            </p:tgtEl>
                                          </p:cBhvr>
                                        </p:animEffect>
                                        <p:anim calcmode="lin" valueType="num">
                                          <p:cBhvr>
                                            <p:cTn id="123" dur="750" fill="hold"/>
                                            <p:tgtEl>
                                              <p:spTgt spid="988"/>
                                            </p:tgtEl>
                                            <p:attrNameLst>
                                              <p:attrName>ppt_x</p:attrName>
                                            </p:attrNameLst>
                                          </p:cBhvr>
                                          <p:tavLst>
                                            <p:tav tm="0">
                                              <p:val>
                                                <p:strVal val="#ppt_x"/>
                                              </p:val>
                                            </p:tav>
                                            <p:tav tm="100000">
                                              <p:val>
                                                <p:strVal val="#ppt_x"/>
                                              </p:val>
                                            </p:tav>
                                          </p:tavLst>
                                        </p:anim>
                                        <p:anim calcmode="lin" valueType="num">
                                          <p:cBhvr>
                                            <p:cTn id="124" dur="750" fill="hold"/>
                                            <p:tgtEl>
                                              <p:spTgt spid="988"/>
                                            </p:tgtEl>
                                            <p:attrNameLst>
                                              <p:attrName>ppt_y</p:attrName>
                                            </p:attrNameLst>
                                          </p:cBhvr>
                                          <p:tavLst>
                                            <p:tav tm="0">
                                              <p:val>
                                                <p:strVal val="#ppt_y-.1"/>
                                              </p:val>
                                            </p:tav>
                                            <p:tav tm="100000">
                                              <p:val>
                                                <p:strVal val="#ppt_y"/>
                                              </p:val>
                                            </p:tav>
                                          </p:tavLst>
                                        </p:anim>
                                      </p:childTnLst>
                                    </p:cTn>
                                  </p:par>
                                  <p:par>
                                    <p:cTn id="125" presetID="47" presetClass="entr" presetSubtype="0" fill="hold" nodeType="withEffect">
                                      <p:stCondLst>
                                        <p:cond delay="900"/>
                                      </p:stCondLst>
                                      <p:childTnLst>
                                        <p:set>
                                          <p:cBhvr>
                                            <p:cTn id="126" dur="1" fill="hold">
                                              <p:stCondLst>
                                                <p:cond delay="0"/>
                                              </p:stCondLst>
                                            </p:cTn>
                                            <p:tgtEl>
                                              <p:spTgt spid="388"/>
                                            </p:tgtEl>
                                            <p:attrNameLst>
                                              <p:attrName>style.visibility</p:attrName>
                                            </p:attrNameLst>
                                          </p:cBhvr>
                                          <p:to>
                                            <p:strVal val="visible"/>
                                          </p:to>
                                        </p:set>
                                        <p:animEffect transition="in" filter="fade">
                                          <p:cBhvr>
                                            <p:cTn id="127" dur="750"/>
                                            <p:tgtEl>
                                              <p:spTgt spid="388"/>
                                            </p:tgtEl>
                                          </p:cBhvr>
                                        </p:animEffect>
                                        <p:anim calcmode="lin" valueType="num">
                                          <p:cBhvr>
                                            <p:cTn id="128" dur="750" fill="hold"/>
                                            <p:tgtEl>
                                              <p:spTgt spid="388"/>
                                            </p:tgtEl>
                                            <p:attrNameLst>
                                              <p:attrName>ppt_x</p:attrName>
                                            </p:attrNameLst>
                                          </p:cBhvr>
                                          <p:tavLst>
                                            <p:tav tm="0">
                                              <p:val>
                                                <p:strVal val="#ppt_x"/>
                                              </p:val>
                                            </p:tav>
                                            <p:tav tm="100000">
                                              <p:val>
                                                <p:strVal val="#ppt_x"/>
                                              </p:val>
                                            </p:tav>
                                          </p:tavLst>
                                        </p:anim>
                                        <p:anim calcmode="lin" valueType="num">
                                          <p:cBhvr>
                                            <p:cTn id="129" dur="750" fill="hold"/>
                                            <p:tgtEl>
                                              <p:spTgt spid="388"/>
                                            </p:tgtEl>
                                            <p:attrNameLst>
                                              <p:attrName>ppt_y</p:attrName>
                                            </p:attrNameLst>
                                          </p:cBhvr>
                                          <p:tavLst>
                                            <p:tav tm="0">
                                              <p:val>
                                                <p:strVal val="#ppt_y-.1"/>
                                              </p:val>
                                            </p:tav>
                                            <p:tav tm="100000">
                                              <p:val>
                                                <p:strVal val="#ppt_y"/>
                                              </p:val>
                                            </p:tav>
                                          </p:tavLst>
                                        </p:anim>
                                      </p:childTnLst>
                                    </p:cTn>
                                  </p:par>
                                </p:childTnLst>
                              </p:cTn>
                            </p:par>
                          </p:childTnLst>
                        </p:cTn>
                      </p:par>
                      <p:par>
                        <p:cTn id="130" fill="hold">
                          <p:stCondLst>
                            <p:cond delay="indefinite"/>
                          </p:stCondLst>
                          <p:childTnLst>
                            <p:par>
                              <p:cTn id="131" fill="hold">
                                <p:stCondLst>
                                  <p:cond delay="0"/>
                                </p:stCondLst>
                                <p:childTnLst>
                                  <p:par>
                                    <p:cTn id="132" presetID="31" presetClass="entr" presetSubtype="0" fill="hold" nodeType="clickEffect">
                                      <p:stCondLst>
                                        <p:cond delay="0"/>
                                      </p:stCondLst>
                                      <p:childTnLst>
                                        <p:set>
                                          <p:cBhvr>
                                            <p:cTn id="133" dur="1" fill="hold">
                                              <p:stCondLst>
                                                <p:cond delay="0"/>
                                              </p:stCondLst>
                                            </p:cTn>
                                            <p:tgtEl>
                                              <p:spTgt spid="22"/>
                                            </p:tgtEl>
                                            <p:attrNameLst>
                                              <p:attrName>style.visibility</p:attrName>
                                            </p:attrNameLst>
                                          </p:cBhvr>
                                          <p:to>
                                            <p:strVal val="visible"/>
                                          </p:to>
                                        </p:set>
                                        <p:anim calcmode="lin" valueType="num">
                                          <p:cBhvr>
                                            <p:cTn id="134" dur="1000" fill="hold"/>
                                            <p:tgtEl>
                                              <p:spTgt spid="22"/>
                                            </p:tgtEl>
                                            <p:attrNameLst>
                                              <p:attrName>ppt_w</p:attrName>
                                            </p:attrNameLst>
                                          </p:cBhvr>
                                          <p:tavLst>
                                            <p:tav tm="0">
                                              <p:val>
                                                <p:fltVal val="0"/>
                                              </p:val>
                                            </p:tav>
                                            <p:tav tm="100000">
                                              <p:val>
                                                <p:strVal val="#ppt_w"/>
                                              </p:val>
                                            </p:tav>
                                          </p:tavLst>
                                        </p:anim>
                                        <p:anim calcmode="lin" valueType="num">
                                          <p:cBhvr>
                                            <p:cTn id="135" dur="1000" fill="hold"/>
                                            <p:tgtEl>
                                              <p:spTgt spid="22"/>
                                            </p:tgtEl>
                                            <p:attrNameLst>
                                              <p:attrName>ppt_h</p:attrName>
                                            </p:attrNameLst>
                                          </p:cBhvr>
                                          <p:tavLst>
                                            <p:tav tm="0">
                                              <p:val>
                                                <p:fltVal val="0"/>
                                              </p:val>
                                            </p:tav>
                                            <p:tav tm="100000">
                                              <p:val>
                                                <p:strVal val="#ppt_h"/>
                                              </p:val>
                                            </p:tav>
                                          </p:tavLst>
                                        </p:anim>
                                        <p:anim calcmode="lin" valueType="num">
                                          <p:cBhvr>
                                            <p:cTn id="136" dur="1000" fill="hold"/>
                                            <p:tgtEl>
                                              <p:spTgt spid="22"/>
                                            </p:tgtEl>
                                            <p:attrNameLst>
                                              <p:attrName>style.rotation</p:attrName>
                                            </p:attrNameLst>
                                          </p:cBhvr>
                                          <p:tavLst>
                                            <p:tav tm="0">
                                              <p:val>
                                                <p:fltVal val="90"/>
                                              </p:val>
                                            </p:tav>
                                            <p:tav tm="100000">
                                              <p:val>
                                                <p:fltVal val="0"/>
                                              </p:val>
                                            </p:tav>
                                          </p:tavLst>
                                        </p:anim>
                                        <p:animEffect transition="in" filter="fade">
                                          <p:cBhvr>
                                            <p:cTn id="137" dur="1000"/>
                                            <p:tgtEl>
                                              <p:spTgt spid="22"/>
                                            </p:tgtEl>
                                          </p:cBhvr>
                                        </p:animEffect>
                                      </p:childTnLst>
                                    </p:cTn>
                                  </p:par>
                                  <p:par>
                                    <p:cTn id="138" presetID="2" presetClass="entr" presetSubtype="4" fill="hold" nodeType="withEffect">
                                      <p:stCondLst>
                                        <p:cond delay="0"/>
                                      </p:stCondLst>
                                      <p:childTnLst>
                                        <p:set>
                                          <p:cBhvr>
                                            <p:cTn id="139" dur="1" fill="hold">
                                              <p:stCondLst>
                                                <p:cond delay="0"/>
                                              </p:stCondLst>
                                            </p:cTn>
                                            <p:tgtEl>
                                              <p:spTgt spid="21"/>
                                            </p:tgtEl>
                                            <p:attrNameLst>
                                              <p:attrName>style.visibility</p:attrName>
                                            </p:attrNameLst>
                                          </p:cBhvr>
                                          <p:to>
                                            <p:strVal val="visible"/>
                                          </p:to>
                                        </p:set>
                                        <p:anim calcmode="lin" valueType="num">
                                          <p:cBhvr additive="base">
                                            <p:cTn id="140" dur="1500" fill="hold"/>
                                            <p:tgtEl>
                                              <p:spTgt spid="21"/>
                                            </p:tgtEl>
                                            <p:attrNameLst>
                                              <p:attrName>ppt_x</p:attrName>
                                            </p:attrNameLst>
                                          </p:cBhvr>
                                          <p:tavLst>
                                            <p:tav tm="0">
                                              <p:val>
                                                <p:strVal val="#ppt_x"/>
                                              </p:val>
                                            </p:tav>
                                            <p:tav tm="100000">
                                              <p:val>
                                                <p:strVal val="#ppt_x"/>
                                              </p:val>
                                            </p:tav>
                                          </p:tavLst>
                                        </p:anim>
                                        <p:anim calcmode="lin" valueType="num">
                                          <p:cBhvr additive="base">
                                            <p:cTn id="141" dur="1500" fill="hold"/>
                                            <p:tgtEl>
                                              <p:spTgt spid="21"/>
                                            </p:tgtEl>
                                            <p:attrNameLst>
                                              <p:attrName>ppt_y</p:attrName>
                                            </p:attrNameLst>
                                          </p:cBhvr>
                                          <p:tavLst>
                                            <p:tav tm="0">
                                              <p:val>
                                                <p:strVal val="1+#ppt_h/2"/>
                                              </p:val>
                                            </p:tav>
                                            <p:tav tm="100000">
                                              <p:val>
                                                <p:strVal val="#ppt_y"/>
                                              </p:val>
                                            </p:tav>
                                          </p:tavLst>
                                        </p:anim>
                                      </p:childTnLst>
                                    </p:cTn>
                                  </p:par>
                                </p:childTnLst>
                              </p:cTn>
                            </p:par>
                            <p:par>
                              <p:cTn id="142" fill="hold">
                                <p:stCondLst>
                                  <p:cond delay="1500"/>
                                </p:stCondLst>
                                <p:childTnLst>
                                  <p:par>
                                    <p:cTn id="143" presetID="47" presetClass="entr" presetSubtype="0" fill="hold" nodeType="afterEffect">
                                      <p:stCondLst>
                                        <p:cond delay="0"/>
                                      </p:stCondLst>
                                      <p:childTnLst>
                                        <p:set>
                                          <p:cBhvr>
                                            <p:cTn id="144" dur="1" fill="hold">
                                              <p:stCondLst>
                                                <p:cond delay="0"/>
                                              </p:stCondLst>
                                            </p:cTn>
                                            <p:tgtEl>
                                              <p:spTgt spid="563"/>
                                            </p:tgtEl>
                                            <p:attrNameLst>
                                              <p:attrName>style.visibility</p:attrName>
                                            </p:attrNameLst>
                                          </p:cBhvr>
                                          <p:to>
                                            <p:strVal val="visible"/>
                                          </p:to>
                                        </p:set>
                                        <p:animEffect transition="in" filter="fade">
                                          <p:cBhvr>
                                            <p:cTn id="145" dur="750"/>
                                            <p:tgtEl>
                                              <p:spTgt spid="563"/>
                                            </p:tgtEl>
                                          </p:cBhvr>
                                        </p:animEffect>
                                        <p:anim calcmode="lin" valueType="num">
                                          <p:cBhvr>
                                            <p:cTn id="146" dur="750" fill="hold"/>
                                            <p:tgtEl>
                                              <p:spTgt spid="563"/>
                                            </p:tgtEl>
                                            <p:attrNameLst>
                                              <p:attrName>ppt_x</p:attrName>
                                            </p:attrNameLst>
                                          </p:cBhvr>
                                          <p:tavLst>
                                            <p:tav tm="0">
                                              <p:val>
                                                <p:strVal val="#ppt_x"/>
                                              </p:val>
                                            </p:tav>
                                            <p:tav tm="100000">
                                              <p:val>
                                                <p:strVal val="#ppt_x"/>
                                              </p:val>
                                            </p:tav>
                                          </p:tavLst>
                                        </p:anim>
                                        <p:anim calcmode="lin" valueType="num">
                                          <p:cBhvr>
                                            <p:cTn id="147" dur="750" fill="hold"/>
                                            <p:tgtEl>
                                              <p:spTgt spid="563"/>
                                            </p:tgtEl>
                                            <p:attrNameLst>
                                              <p:attrName>ppt_y</p:attrName>
                                            </p:attrNameLst>
                                          </p:cBhvr>
                                          <p:tavLst>
                                            <p:tav tm="0">
                                              <p:val>
                                                <p:strVal val="#ppt_y-.1"/>
                                              </p:val>
                                            </p:tav>
                                            <p:tav tm="100000">
                                              <p:val>
                                                <p:strVal val="#ppt_y"/>
                                              </p:val>
                                            </p:tav>
                                          </p:tavLst>
                                        </p:anim>
                                      </p:childTnLst>
                                    </p:cTn>
                                  </p:par>
                                  <p:par>
                                    <p:cTn id="148" presetID="47" presetClass="entr" presetSubtype="0" fill="hold" nodeType="withEffect">
                                      <p:stCondLst>
                                        <p:cond delay="200"/>
                                      </p:stCondLst>
                                      <p:childTnLst>
                                        <p:set>
                                          <p:cBhvr>
                                            <p:cTn id="149" dur="1" fill="hold">
                                              <p:stCondLst>
                                                <p:cond delay="0"/>
                                              </p:stCondLst>
                                            </p:cTn>
                                            <p:tgtEl>
                                              <p:spTgt spid="564"/>
                                            </p:tgtEl>
                                            <p:attrNameLst>
                                              <p:attrName>style.visibility</p:attrName>
                                            </p:attrNameLst>
                                          </p:cBhvr>
                                          <p:to>
                                            <p:strVal val="visible"/>
                                          </p:to>
                                        </p:set>
                                        <p:animEffect transition="in" filter="fade">
                                          <p:cBhvr>
                                            <p:cTn id="150" dur="750"/>
                                            <p:tgtEl>
                                              <p:spTgt spid="564"/>
                                            </p:tgtEl>
                                          </p:cBhvr>
                                        </p:animEffect>
                                        <p:anim calcmode="lin" valueType="num">
                                          <p:cBhvr>
                                            <p:cTn id="151" dur="750" fill="hold"/>
                                            <p:tgtEl>
                                              <p:spTgt spid="564"/>
                                            </p:tgtEl>
                                            <p:attrNameLst>
                                              <p:attrName>ppt_x</p:attrName>
                                            </p:attrNameLst>
                                          </p:cBhvr>
                                          <p:tavLst>
                                            <p:tav tm="0">
                                              <p:val>
                                                <p:strVal val="#ppt_x"/>
                                              </p:val>
                                            </p:tav>
                                            <p:tav tm="100000">
                                              <p:val>
                                                <p:strVal val="#ppt_x"/>
                                              </p:val>
                                            </p:tav>
                                          </p:tavLst>
                                        </p:anim>
                                        <p:anim calcmode="lin" valueType="num">
                                          <p:cBhvr>
                                            <p:cTn id="152" dur="750" fill="hold"/>
                                            <p:tgtEl>
                                              <p:spTgt spid="564"/>
                                            </p:tgtEl>
                                            <p:attrNameLst>
                                              <p:attrName>ppt_y</p:attrName>
                                            </p:attrNameLst>
                                          </p:cBhvr>
                                          <p:tavLst>
                                            <p:tav tm="0">
                                              <p:val>
                                                <p:strVal val="#ppt_y-.1"/>
                                              </p:val>
                                            </p:tav>
                                            <p:tav tm="100000">
                                              <p:val>
                                                <p:strVal val="#ppt_y"/>
                                              </p:val>
                                            </p:tav>
                                          </p:tavLst>
                                        </p:anim>
                                      </p:childTnLst>
                                    </p:cTn>
                                  </p:par>
                                  <p:par>
                                    <p:cTn id="153" presetID="47" presetClass="entr" presetSubtype="0" fill="hold" nodeType="withEffect">
                                      <p:stCondLst>
                                        <p:cond delay="400"/>
                                      </p:stCondLst>
                                      <p:childTnLst>
                                        <p:set>
                                          <p:cBhvr>
                                            <p:cTn id="154" dur="1" fill="hold">
                                              <p:stCondLst>
                                                <p:cond delay="0"/>
                                              </p:stCondLst>
                                            </p:cTn>
                                            <p:tgtEl>
                                              <p:spTgt spid="565"/>
                                            </p:tgtEl>
                                            <p:attrNameLst>
                                              <p:attrName>style.visibility</p:attrName>
                                            </p:attrNameLst>
                                          </p:cBhvr>
                                          <p:to>
                                            <p:strVal val="visible"/>
                                          </p:to>
                                        </p:set>
                                        <p:animEffect transition="in" filter="fade">
                                          <p:cBhvr>
                                            <p:cTn id="155" dur="750"/>
                                            <p:tgtEl>
                                              <p:spTgt spid="565"/>
                                            </p:tgtEl>
                                          </p:cBhvr>
                                        </p:animEffect>
                                        <p:anim calcmode="lin" valueType="num">
                                          <p:cBhvr>
                                            <p:cTn id="156" dur="750" fill="hold"/>
                                            <p:tgtEl>
                                              <p:spTgt spid="565"/>
                                            </p:tgtEl>
                                            <p:attrNameLst>
                                              <p:attrName>ppt_x</p:attrName>
                                            </p:attrNameLst>
                                          </p:cBhvr>
                                          <p:tavLst>
                                            <p:tav tm="0">
                                              <p:val>
                                                <p:strVal val="#ppt_x"/>
                                              </p:val>
                                            </p:tav>
                                            <p:tav tm="100000">
                                              <p:val>
                                                <p:strVal val="#ppt_x"/>
                                              </p:val>
                                            </p:tav>
                                          </p:tavLst>
                                        </p:anim>
                                        <p:anim calcmode="lin" valueType="num">
                                          <p:cBhvr>
                                            <p:cTn id="157" dur="750" fill="hold"/>
                                            <p:tgtEl>
                                              <p:spTgt spid="56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mc:Fallback>
  </mc:AlternateContent>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4" name="Right Arrow 443"/>
          <p:cNvSpPr/>
          <p:nvPr/>
        </p:nvSpPr>
        <p:spPr>
          <a:xfrm>
            <a:off x="2575294" y="4326243"/>
            <a:ext cx="489663" cy="199354"/>
          </a:xfrm>
          <a:prstGeom prst="rightArrow">
            <a:avLst>
              <a:gd name="adj1" fmla="val 72174"/>
              <a:gd name="adj2" fmla="val 63304"/>
            </a:avLst>
          </a:prstGeom>
          <a:solidFill>
            <a:schemeClr val="tx1">
              <a:lumMod val="75000"/>
              <a:alpha val="54000"/>
            </a:schemeClr>
          </a:solidFill>
          <a:ln>
            <a:gradFill>
              <a:gsLst>
                <a:gs pos="0">
                  <a:schemeClr val="accent5">
                    <a:lumMod val="20000"/>
                    <a:lumOff val="80000"/>
                  </a:schemeClr>
                </a:gs>
                <a:gs pos="100000">
                  <a:schemeClr val="accent5"/>
                </a:gs>
              </a:gsLst>
              <a:lin ang="5400000" scaled="1"/>
            </a:gra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0">
            <a:normAutofit fontScale="77500" lnSpcReduction="20000"/>
          </a:bodyPr>
          <a:lstStyle/>
          <a:p>
            <a:pPr algn="ctr"/>
            <a:endParaRPr lang="en-US"/>
          </a:p>
        </p:txBody>
      </p:sp>
      <p:grpSp>
        <p:nvGrpSpPr>
          <p:cNvPr id="476" name="Group 204"/>
          <p:cNvGrpSpPr>
            <a:grpSpLocks/>
          </p:cNvGrpSpPr>
          <p:nvPr/>
        </p:nvGrpSpPr>
        <p:grpSpPr bwMode="auto">
          <a:xfrm>
            <a:off x="7166188" y="2034757"/>
            <a:ext cx="1497549" cy="1091230"/>
            <a:chOff x="3658" y="852"/>
            <a:chExt cx="1986" cy="1447"/>
          </a:xfrm>
        </p:grpSpPr>
        <p:sp>
          <p:nvSpPr>
            <p:cNvPr id="477" name="Freeform 476"/>
            <p:cNvSpPr>
              <a:spLocks noChangeArrowheads="1"/>
            </p:cNvSpPr>
            <p:nvPr/>
          </p:nvSpPr>
          <p:spPr bwMode="auto">
            <a:xfrm>
              <a:off x="3658" y="1419"/>
              <a:ext cx="662" cy="880"/>
            </a:xfrm>
            <a:custGeom>
              <a:avLst/>
              <a:gdLst>
                <a:gd name="T0" fmla="*/ 2921 w 2922"/>
                <a:gd name="T1" fmla="*/ 3879 h 3880"/>
                <a:gd name="T2" fmla="*/ 0 w 2922"/>
                <a:gd name="T3" fmla="*/ 2629 h 3880"/>
                <a:gd name="T4" fmla="*/ 0 w 2922"/>
                <a:gd name="T5" fmla="*/ 0 h 3880"/>
                <a:gd name="T6" fmla="*/ 2921 w 2922"/>
                <a:gd name="T7" fmla="*/ 1251 h 3880"/>
                <a:gd name="T8" fmla="*/ 2921 w 2922"/>
                <a:gd name="T9" fmla="*/ 3879 h 3880"/>
              </a:gdLst>
              <a:ahLst/>
              <a:cxnLst>
                <a:cxn ang="0">
                  <a:pos x="T0" y="T1"/>
                </a:cxn>
                <a:cxn ang="0">
                  <a:pos x="T2" y="T3"/>
                </a:cxn>
                <a:cxn ang="0">
                  <a:pos x="T4" y="T5"/>
                </a:cxn>
                <a:cxn ang="0">
                  <a:pos x="T6" y="T7"/>
                </a:cxn>
                <a:cxn ang="0">
                  <a:pos x="T8" y="T9"/>
                </a:cxn>
              </a:cxnLst>
              <a:rect l="0" t="0" r="r" b="b"/>
              <a:pathLst>
                <a:path w="2922" h="3880">
                  <a:moveTo>
                    <a:pt x="2921" y="3879"/>
                  </a:moveTo>
                  <a:lnTo>
                    <a:pt x="0" y="2629"/>
                  </a:lnTo>
                  <a:lnTo>
                    <a:pt x="0" y="0"/>
                  </a:lnTo>
                  <a:lnTo>
                    <a:pt x="2921" y="1251"/>
                  </a:lnTo>
                  <a:lnTo>
                    <a:pt x="2921" y="3879"/>
                  </a:lnTo>
                </a:path>
              </a:pathLst>
            </a:custGeom>
            <a:gradFill flip="none" rotWithShape="1">
              <a:gsLst>
                <a:gs pos="0">
                  <a:schemeClr val="accent5">
                    <a:lumMod val="40000"/>
                    <a:lumOff val="60000"/>
                  </a:schemeClr>
                </a:gs>
                <a:gs pos="46000">
                  <a:schemeClr val="accent5">
                    <a:lumMod val="95000"/>
                    <a:lumOff val="5000"/>
                  </a:schemeClr>
                </a:gs>
                <a:gs pos="100000">
                  <a:schemeClr val="accent5">
                    <a:lumMod val="60000"/>
                  </a:schemeClr>
                </a:gs>
              </a:gsLst>
              <a:path path="circle">
                <a:fillToRect l="50000" t="130000" r="50000" b="-3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478" name="Freeform 477"/>
            <p:cNvSpPr>
              <a:spLocks noChangeArrowheads="1"/>
            </p:cNvSpPr>
            <p:nvPr/>
          </p:nvSpPr>
          <p:spPr bwMode="auto">
            <a:xfrm>
              <a:off x="4320" y="1133"/>
              <a:ext cx="1324" cy="1166"/>
            </a:xfrm>
            <a:custGeom>
              <a:avLst/>
              <a:gdLst>
                <a:gd name="T0" fmla="*/ 2920 w 5842"/>
                <a:gd name="T1" fmla="*/ 1272 h 5152"/>
                <a:gd name="T2" fmla="*/ 0 w 5842"/>
                <a:gd name="T3" fmla="*/ 2523 h 5152"/>
                <a:gd name="T4" fmla="*/ 0 w 5842"/>
                <a:gd name="T5" fmla="*/ 5151 h 5152"/>
                <a:gd name="T6" fmla="*/ 2920 w 5842"/>
                <a:gd name="T7" fmla="*/ 3901 h 5152"/>
                <a:gd name="T8" fmla="*/ 5841 w 5842"/>
                <a:gd name="T9" fmla="*/ 2649 h 5152"/>
                <a:gd name="T10" fmla="*/ 5841 w 5842"/>
                <a:gd name="T11" fmla="*/ 0 h 5152"/>
                <a:gd name="T12" fmla="*/ 2920 w 5842"/>
                <a:gd name="T13" fmla="*/ 1272 h 5152"/>
              </a:gdLst>
              <a:ahLst/>
              <a:cxnLst>
                <a:cxn ang="0">
                  <a:pos x="T0" y="T1"/>
                </a:cxn>
                <a:cxn ang="0">
                  <a:pos x="T2" y="T3"/>
                </a:cxn>
                <a:cxn ang="0">
                  <a:pos x="T4" y="T5"/>
                </a:cxn>
                <a:cxn ang="0">
                  <a:pos x="T6" y="T7"/>
                </a:cxn>
                <a:cxn ang="0">
                  <a:pos x="T8" y="T9"/>
                </a:cxn>
                <a:cxn ang="0">
                  <a:pos x="T10" y="T11"/>
                </a:cxn>
                <a:cxn ang="0">
                  <a:pos x="T12" y="T13"/>
                </a:cxn>
              </a:cxnLst>
              <a:rect l="0" t="0" r="r" b="b"/>
              <a:pathLst>
                <a:path w="5842" h="5152">
                  <a:moveTo>
                    <a:pt x="2920" y="1272"/>
                  </a:moveTo>
                  <a:lnTo>
                    <a:pt x="0" y="2523"/>
                  </a:lnTo>
                  <a:lnTo>
                    <a:pt x="0" y="5151"/>
                  </a:lnTo>
                  <a:lnTo>
                    <a:pt x="2920" y="3901"/>
                  </a:lnTo>
                  <a:lnTo>
                    <a:pt x="5841" y="2649"/>
                  </a:lnTo>
                  <a:lnTo>
                    <a:pt x="5841" y="0"/>
                  </a:lnTo>
                  <a:lnTo>
                    <a:pt x="2920" y="1272"/>
                  </a:lnTo>
                </a:path>
              </a:pathLst>
            </a:custGeom>
            <a:gradFill flip="none" rotWithShape="1">
              <a:gsLst>
                <a:gs pos="0">
                  <a:schemeClr val="accent5">
                    <a:lumMod val="89000"/>
                  </a:schemeClr>
                </a:gs>
                <a:gs pos="23000">
                  <a:schemeClr val="accent5">
                    <a:lumMod val="89000"/>
                  </a:schemeClr>
                </a:gs>
                <a:gs pos="69000">
                  <a:schemeClr val="accent5">
                    <a:lumMod val="75000"/>
                  </a:schemeClr>
                </a:gs>
                <a:gs pos="97000">
                  <a:schemeClr val="accent5">
                    <a:lumMod val="70000"/>
                  </a:schemeClr>
                </a:gs>
              </a:gsLst>
              <a:path path="circle">
                <a:fillToRect l="50000" t="50000" r="50000" b="5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479" name="Freeform 478"/>
            <p:cNvSpPr>
              <a:spLocks noChangeArrowheads="1"/>
            </p:cNvSpPr>
            <p:nvPr/>
          </p:nvSpPr>
          <p:spPr bwMode="auto">
            <a:xfrm>
              <a:off x="3658" y="852"/>
              <a:ext cx="1986" cy="856"/>
            </a:xfrm>
            <a:custGeom>
              <a:avLst/>
              <a:gdLst>
                <a:gd name="T0" fmla="*/ 5841 w 8763"/>
                <a:gd name="T1" fmla="*/ 0 h 3776"/>
                <a:gd name="T2" fmla="*/ 2921 w 8763"/>
                <a:gd name="T3" fmla="*/ 1252 h 3776"/>
                <a:gd name="T4" fmla="*/ 0 w 8763"/>
                <a:gd name="T5" fmla="*/ 2524 h 3776"/>
                <a:gd name="T6" fmla="*/ 2921 w 8763"/>
                <a:gd name="T7" fmla="*/ 3775 h 3776"/>
                <a:gd name="T8" fmla="*/ 5841 w 8763"/>
                <a:gd name="T9" fmla="*/ 2524 h 3776"/>
                <a:gd name="T10" fmla="*/ 8762 w 8763"/>
                <a:gd name="T11" fmla="*/ 1252 h 3776"/>
                <a:gd name="T12" fmla="*/ 5841 w 8763"/>
                <a:gd name="T13" fmla="*/ 0 h 3776"/>
              </a:gdLst>
              <a:ahLst/>
              <a:cxnLst>
                <a:cxn ang="0">
                  <a:pos x="T0" y="T1"/>
                </a:cxn>
                <a:cxn ang="0">
                  <a:pos x="T2" y="T3"/>
                </a:cxn>
                <a:cxn ang="0">
                  <a:pos x="T4" y="T5"/>
                </a:cxn>
                <a:cxn ang="0">
                  <a:pos x="T6" y="T7"/>
                </a:cxn>
                <a:cxn ang="0">
                  <a:pos x="T8" y="T9"/>
                </a:cxn>
                <a:cxn ang="0">
                  <a:pos x="T10" y="T11"/>
                </a:cxn>
                <a:cxn ang="0">
                  <a:pos x="T12" y="T13"/>
                </a:cxn>
              </a:cxnLst>
              <a:rect l="0" t="0" r="r" b="b"/>
              <a:pathLst>
                <a:path w="8763" h="3776">
                  <a:moveTo>
                    <a:pt x="5841" y="0"/>
                  </a:moveTo>
                  <a:lnTo>
                    <a:pt x="2921" y="1252"/>
                  </a:lnTo>
                  <a:lnTo>
                    <a:pt x="0" y="2524"/>
                  </a:lnTo>
                  <a:lnTo>
                    <a:pt x="2921" y="3775"/>
                  </a:lnTo>
                  <a:lnTo>
                    <a:pt x="5841" y="2524"/>
                  </a:lnTo>
                  <a:lnTo>
                    <a:pt x="8762" y="1252"/>
                  </a:lnTo>
                  <a:lnTo>
                    <a:pt x="5841" y="0"/>
                  </a:lnTo>
                </a:path>
              </a:pathLst>
            </a:custGeom>
            <a:gradFill flip="none" rotWithShape="1">
              <a:gsLst>
                <a:gs pos="0">
                  <a:schemeClr val="accent5">
                    <a:lumMod val="0"/>
                    <a:lumOff val="100000"/>
                  </a:schemeClr>
                </a:gs>
                <a:gs pos="35000">
                  <a:schemeClr val="accent5">
                    <a:lumMod val="0"/>
                    <a:lumOff val="100000"/>
                  </a:schemeClr>
                </a:gs>
                <a:gs pos="100000">
                  <a:schemeClr val="accent5">
                    <a:lumMod val="100000"/>
                  </a:schemeClr>
                </a:gs>
              </a:gsLst>
              <a:path path="circle">
                <a:fillToRect l="50000" t="-80000" r="50000" b="18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480" name="Freeform 479"/>
            <p:cNvSpPr>
              <a:spLocks noChangeArrowheads="1"/>
            </p:cNvSpPr>
            <p:nvPr/>
          </p:nvSpPr>
          <p:spPr bwMode="auto">
            <a:xfrm>
              <a:off x="3872" y="1246"/>
              <a:ext cx="234" cy="121"/>
            </a:xfrm>
            <a:custGeom>
              <a:avLst/>
              <a:gdLst>
                <a:gd name="T0" fmla="*/ 1022 w 1044"/>
                <a:gd name="T1" fmla="*/ 333 h 543"/>
                <a:gd name="T2" fmla="*/ 1022 w 1044"/>
                <a:gd name="T3" fmla="*/ 333 h 543"/>
                <a:gd name="T4" fmla="*/ 500 w 1044"/>
                <a:gd name="T5" fmla="*/ 41 h 543"/>
                <a:gd name="T6" fmla="*/ 20 w 1044"/>
                <a:gd name="T7" fmla="*/ 229 h 543"/>
                <a:gd name="T8" fmla="*/ 542 w 1044"/>
                <a:gd name="T9" fmla="*/ 521 h 543"/>
                <a:gd name="T10" fmla="*/ 1022 w 1044"/>
                <a:gd name="T11" fmla="*/ 333 h 543"/>
              </a:gdLst>
              <a:ahLst/>
              <a:cxnLst>
                <a:cxn ang="0">
                  <a:pos x="T0" y="T1"/>
                </a:cxn>
                <a:cxn ang="0">
                  <a:pos x="T2" y="T3"/>
                </a:cxn>
                <a:cxn ang="0">
                  <a:pos x="T4" y="T5"/>
                </a:cxn>
                <a:cxn ang="0">
                  <a:pos x="T6" y="T7"/>
                </a:cxn>
                <a:cxn ang="0">
                  <a:pos x="T8" y="T9"/>
                </a:cxn>
                <a:cxn ang="0">
                  <a:pos x="T10" y="T11"/>
                </a:cxn>
              </a:cxnLst>
              <a:rect l="0" t="0" r="r" b="b"/>
              <a:pathLst>
                <a:path w="1044" h="543">
                  <a:moveTo>
                    <a:pt x="1022" y="333"/>
                  </a:moveTo>
                  <a:lnTo>
                    <a:pt x="1022" y="333"/>
                  </a:lnTo>
                  <a:cubicBezTo>
                    <a:pt x="1022" y="187"/>
                    <a:pt x="793" y="62"/>
                    <a:pt x="500" y="41"/>
                  </a:cubicBezTo>
                  <a:cubicBezTo>
                    <a:pt x="229" y="0"/>
                    <a:pt x="0" y="104"/>
                    <a:pt x="20" y="229"/>
                  </a:cubicBezTo>
                  <a:cubicBezTo>
                    <a:pt x="20" y="354"/>
                    <a:pt x="250" y="479"/>
                    <a:pt x="542" y="521"/>
                  </a:cubicBezTo>
                  <a:cubicBezTo>
                    <a:pt x="813" y="542"/>
                    <a:pt x="1043" y="458"/>
                    <a:pt x="1022" y="33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5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481" name="Freeform 480"/>
            <p:cNvSpPr>
              <a:spLocks noChangeArrowheads="1"/>
            </p:cNvSpPr>
            <p:nvPr/>
          </p:nvSpPr>
          <p:spPr bwMode="auto">
            <a:xfrm>
              <a:off x="3876" y="1298"/>
              <a:ext cx="230" cy="135"/>
            </a:xfrm>
            <a:custGeom>
              <a:avLst/>
              <a:gdLst>
                <a:gd name="T0" fmla="*/ 0 w 1024"/>
                <a:gd name="T1" fmla="*/ 0 h 606"/>
                <a:gd name="T2" fmla="*/ 0 w 1024"/>
                <a:gd name="T3" fmla="*/ 0 h 606"/>
                <a:gd name="T4" fmla="*/ 522 w 1024"/>
                <a:gd name="T5" fmla="*/ 292 h 606"/>
                <a:gd name="T6" fmla="*/ 1002 w 1024"/>
                <a:gd name="T7" fmla="*/ 104 h 606"/>
                <a:gd name="T8" fmla="*/ 1023 w 1024"/>
                <a:gd name="T9" fmla="*/ 396 h 606"/>
                <a:gd name="T10" fmla="*/ 522 w 1024"/>
                <a:gd name="T11" fmla="*/ 584 h 606"/>
                <a:gd name="T12" fmla="*/ 0 w 1024"/>
                <a:gd name="T13" fmla="*/ 292 h 606"/>
                <a:gd name="T14" fmla="*/ 0 w 102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4" h="606">
                  <a:moveTo>
                    <a:pt x="0" y="0"/>
                  </a:moveTo>
                  <a:lnTo>
                    <a:pt x="0" y="0"/>
                  </a:lnTo>
                  <a:cubicBezTo>
                    <a:pt x="0" y="125"/>
                    <a:pt x="230" y="250"/>
                    <a:pt x="522" y="292"/>
                  </a:cubicBezTo>
                  <a:cubicBezTo>
                    <a:pt x="793" y="313"/>
                    <a:pt x="1023" y="229"/>
                    <a:pt x="1002" y="104"/>
                  </a:cubicBezTo>
                  <a:cubicBezTo>
                    <a:pt x="1023" y="396"/>
                    <a:pt x="1023" y="396"/>
                    <a:pt x="1023" y="396"/>
                  </a:cubicBezTo>
                  <a:cubicBezTo>
                    <a:pt x="1023" y="521"/>
                    <a:pt x="814" y="605"/>
                    <a:pt x="522" y="584"/>
                  </a:cubicBezTo>
                  <a:cubicBezTo>
                    <a:pt x="251" y="563"/>
                    <a:pt x="22" y="417"/>
                    <a:pt x="0"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6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482" name="Freeform 481"/>
            <p:cNvSpPr>
              <a:spLocks noChangeArrowheads="1"/>
            </p:cNvSpPr>
            <p:nvPr/>
          </p:nvSpPr>
          <p:spPr bwMode="auto">
            <a:xfrm>
              <a:off x="4225" y="1423"/>
              <a:ext cx="236" cy="123"/>
            </a:xfrm>
            <a:custGeom>
              <a:avLst/>
              <a:gdLst>
                <a:gd name="T0" fmla="*/ 1022 w 1044"/>
                <a:gd name="T1" fmla="*/ 313 h 544"/>
                <a:gd name="T2" fmla="*/ 1022 w 1044"/>
                <a:gd name="T3" fmla="*/ 313 h 544"/>
                <a:gd name="T4" fmla="*/ 501 w 1044"/>
                <a:gd name="T5" fmla="*/ 21 h 544"/>
                <a:gd name="T6" fmla="*/ 21 w 1044"/>
                <a:gd name="T7" fmla="*/ 230 h 544"/>
                <a:gd name="T8" fmla="*/ 542 w 1044"/>
                <a:gd name="T9" fmla="*/ 522 h 544"/>
                <a:gd name="T10" fmla="*/ 1022 w 1044"/>
                <a:gd name="T11" fmla="*/ 313 h 544"/>
              </a:gdLst>
              <a:ahLst/>
              <a:cxnLst>
                <a:cxn ang="0">
                  <a:pos x="T0" y="T1"/>
                </a:cxn>
                <a:cxn ang="0">
                  <a:pos x="T2" y="T3"/>
                </a:cxn>
                <a:cxn ang="0">
                  <a:pos x="T4" y="T5"/>
                </a:cxn>
                <a:cxn ang="0">
                  <a:pos x="T6" y="T7"/>
                </a:cxn>
                <a:cxn ang="0">
                  <a:pos x="T8" y="T9"/>
                </a:cxn>
                <a:cxn ang="0">
                  <a:pos x="T10" y="T11"/>
                </a:cxn>
              </a:cxnLst>
              <a:rect l="0" t="0" r="r" b="b"/>
              <a:pathLst>
                <a:path w="1044" h="544">
                  <a:moveTo>
                    <a:pt x="1022" y="313"/>
                  </a:moveTo>
                  <a:lnTo>
                    <a:pt x="1022" y="313"/>
                  </a:lnTo>
                  <a:cubicBezTo>
                    <a:pt x="1022" y="188"/>
                    <a:pt x="793" y="63"/>
                    <a:pt x="501" y="21"/>
                  </a:cubicBezTo>
                  <a:cubicBezTo>
                    <a:pt x="230" y="0"/>
                    <a:pt x="0" y="83"/>
                    <a:pt x="21" y="230"/>
                  </a:cubicBezTo>
                  <a:cubicBezTo>
                    <a:pt x="21" y="355"/>
                    <a:pt x="251" y="480"/>
                    <a:pt x="542" y="522"/>
                  </a:cubicBezTo>
                  <a:cubicBezTo>
                    <a:pt x="814" y="543"/>
                    <a:pt x="1043" y="459"/>
                    <a:pt x="1022"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5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483" name="Freeform 482"/>
            <p:cNvSpPr>
              <a:spLocks noChangeArrowheads="1"/>
            </p:cNvSpPr>
            <p:nvPr/>
          </p:nvSpPr>
          <p:spPr bwMode="auto">
            <a:xfrm>
              <a:off x="4229" y="1478"/>
              <a:ext cx="232" cy="135"/>
            </a:xfrm>
            <a:custGeom>
              <a:avLst/>
              <a:gdLst>
                <a:gd name="T0" fmla="*/ 0 w 1023"/>
                <a:gd name="T1" fmla="*/ 0 h 605"/>
                <a:gd name="T2" fmla="*/ 0 w 1023"/>
                <a:gd name="T3" fmla="*/ 0 h 605"/>
                <a:gd name="T4" fmla="*/ 521 w 1023"/>
                <a:gd name="T5" fmla="*/ 292 h 605"/>
                <a:gd name="T6" fmla="*/ 1001 w 1023"/>
                <a:gd name="T7" fmla="*/ 83 h 605"/>
                <a:gd name="T8" fmla="*/ 1022 w 1023"/>
                <a:gd name="T9" fmla="*/ 375 h 605"/>
                <a:gd name="T10" fmla="*/ 521 w 1023"/>
                <a:gd name="T11" fmla="*/ 584 h 605"/>
                <a:gd name="T12" fmla="*/ 0 w 1023"/>
                <a:gd name="T13" fmla="*/ 292 h 605"/>
                <a:gd name="T14" fmla="*/ 0 w 1023"/>
                <a:gd name="T15" fmla="*/ 0 h 6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3" h="605">
                  <a:moveTo>
                    <a:pt x="0" y="0"/>
                  </a:moveTo>
                  <a:lnTo>
                    <a:pt x="0" y="0"/>
                  </a:lnTo>
                  <a:cubicBezTo>
                    <a:pt x="0" y="125"/>
                    <a:pt x="230" y="250"/>
                    <a:pt x="521" y="292"/>
                  </a:cubicBezTo>
                  <a:cubicBezTo>
                    <a:pt x="793" y="313"/>
                    <a:pt x="1022" y="229"/>
                    <a:pt x="1001" y="83"/>
                  </a:cubicBezTo>
                  <a:cubicBezTo>
                    <a:pt x="1022" y="375"/>
                    <a:pt x="1022" y="375"/>
                    <a:pt x="1022" y="375"/>
                  </a:cubicBezTo>
                  <a:cubicBezTo>
                    <a:pt x="1022" y="521"/>
                    <a:pt x="814" y="604"/>
                    <a:pt x="521" y="584"/>
                  </a:cubicBezTo>
                  <a:cubicBezTo>
                    <a:pt x="250" y="542"/>
                    <a:pt x="21" y="417"/>
                    <a:pt x="0"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6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484" name="Freeform 483"/>
            <p:cNvSpPr>
              <a:spLocks noChangeArrowheads="1"/>
            </p:cNvSpPr>
            <p:nvPr/>
          </p:nvSpPr>
          <p:spPr bwMode="auto">
            <a:xfrm>
              <a:off x="4183" y="1122"/>
              <a:ext cx="232" cy="121"/>
            </a:xfrm>
            <a:custGeom>
              <a:avLst/>
              <a:gdLst>
                <a:gd name="T0" fmla="*/ 1022 w 1023"/>
                <a:gd name="T1" fmla="*/ 313 h 544"/>
                <a:gd name="T2" fmla="*/ 1022 w 1023"/>
                <a:gd name="T3" fmla="*/ 313 h 544"/>
                <a:gd name="T4" fmla="*/ 501 w 1023"/>
                <a:gd name="T5" fmla="*/ 21 h 544"/>
                <a:gd name="T6" fmla="*/ 0 w 1023"/>
                <a:gd name="T7" fmla="*/ 229 h 544"/>
                <a:gd name="T8" fmla="*/ 521 w 1023"/>
                <a:gd name="T9" fmla="*/ 500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1"/>
                  </a:cubicBezTo>
                  <a:cubicBezTo>
                    <a:pt x="208" y="0"/>
                    <a:pt x="0" y="83"/>
                    <a:pt x="0" y="229"/>
                  </a:cubicBezTo>
                  <a:cubicBezTo>
                    <a:pt x="0" y="355"/>
                    <a:pt x="250" y="480"/>
                    <a:pt x="521" y="500"/>
                  </a:cubicBezTo>
                  <a:cubicBezTo>
                    <a:pt x="813" y="543"/>
                    <a:pt x="1022" y="459"/>
                    <a:pt x="1022"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5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485" name="Freeform 484"/>
            <p:cNvSpPr>
              <a:spLocks noChangeArrowheads="1"/>
            </p:cNvSpPr>
            <p:nvPr/>
          </p:nvSpPr>
          <p:spPr bwMode="auto">
            <a:xfrm>
              <a:off x="4183" y="1175"/>
              <a:ext cx="236" cy="135"/>
            </a:xfrm>
            <a:custGeom>
              <a:avLst/>
              <a:gdLst>
                <a:gd name="T0" fmla="*/ 0 w 1044"/>
                <a:gd name="T1" fmla="*/ 0 h 606"/>
                <a:gd name="T2" fmla="*/ 0 w 1044"/>
                <a:gd name="T3" fmla="*/ 0 h 606"/>
                <a:gd name="T4" fmla="*/ 521 w 1044"/>
                <a:gd name="T5" fmla="*/ 271 h 606"/>
                <a:gd name="T6" fmla="*/ 1022 w 1044"/>
                <a:gd name="T7" fmla="*/ 84 h 606"/>
                <a:gd name="T8" fmla="*/ 1022 w 1044"/>
                <a:gd name="T9" fmla="*/ 376 h 606"/>
                <a:gd name="T10" fmla="*/ 542 w 1044"/>
                <a:gd name="T11" fmla="*/ 564 h 606"/>
                <a:gd name="T12" fmla="*/ 21 w 1044"/>
                <a:gd name="T13" fmla="*/ 293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0" y="126"/>
                    <a:pt x="250" y="251"/>
                    <a:pt x="521" y="271"/>
                  </a:cubicBezTo>
                  <a:cubicBezTo>
                    <a:pt x="813" y="314"/>
                    <a:pt x="1022" y="230"/>
                    <a:pt x="1022" y="84"/>
                  </a:cubicBezTo>
                  <a:cubicBezTo>
                    <a:pt x="1022" y="376"/>
                    <a:pt x="1022" y="376"/>
                    <a:pt x="1022" y="376"/>
                  </a:cubicBezTo>
                  <a:cubicBezTo>
                    <a:pt x="1043" y="522"/>
                    <a:pt x="813" y="605"/>
                    <a:pt x="542" y="564"/>
                  </a:cubicBezTo>
                  <a:cubicBezTo>
                    <a:pt x="250" y="543"/>
                    <a:pt x="21" y="418"/>
                    <a:pt x="21" y="293"/>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6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486" name="Freeform 485"/>
            <p:cNvSpPr>
              <a:spLocks noChangeArrowheads="1"/>
            </p:cNvSpPr>
            <p:nvPr/>
          </p:nvSpPr>
          <p:spPr bwMode="auto">
            <a:xfrm>
              <a:off x="4534" y="1300"/>
              <a:ext cx="234" cy="117"/>
            </a:xfrm>
            <a:custGeom>
              <a:avLst/>
              <a:gdLst>
                <a:gd name="T0" fmla="*/ 1044 w 1045"/>
                <a:gd name="T1" fmla="*/ 313 h 522"/>
                <a:gd name="T2" fmla="*/ 1044 w 1045"/>
                <a:gd name="T3" fmla="*/ 313 h 522"/>
                <a:gd name="T4" fmla="*/ 501 w 1045"/>
                <a:gd name="T5" fmla="*/ 21 h 522"/>
                <a:gd name="T6" fmla="*/ 21 w 1045"/>
                <a:gd name="T7" fmla="*/ 208 h 522"/>
                <a:gd name="T8" fmla="*/ 543 w 1045"/>
                <a:gd name="T9" fmla="*/ 500 h 522"/>
                <a:gd name="T10" fmla="*/ 1044 w 1045"/>
                <a:gd name="T11" fmla="*/ 313 h 522"/>
              </a:gdLst>
              <a:ahLst/>
              <a:cxnLst>
                <a:cxn ang="0">
                  <a:pos x="T0" y="T1"/>
                </a:cxn>
                <a:cxn ang="0">
                  <a:pos x="T2" y="T3"/>
                </a:cxn>
                <a:cxn ang="0">
                  <a:pos x="T4" y="T5"/>
                </a:cxn>
                <a:cxn ang="0">
                  <a:pos x="T6" y="T7"/>
                </a:cxn>
                <a:cxn ang="0">
                  <a:pos x="T8" y="T9"/>
                </a:cxn>
                <a:cxn ang="0">
                  <a:pos x="T10" y="T11"/>
                </a:cxn>
              </a:cxnLst>
              <a:rect l="0" t="0" r="r" b="b"/>
              <a:pathLst>
                <a:path w="1045" h="522">
                  <a:moveTo>
                    <a:pt x="1044" y="313"/>
                  </a:moveTo>
                  <a:lnTo>
                    <a:pt x="1044" y="313"/>
                  </a:lnTo>
                  <a:cubicBezTo>
                    <a:pt x="1022" y="187"/>
                    <a:pt x="793" y="41"/>
                    <a:pt x="501" y="21"/>
                  </a:cubicBezTo>
                  <a:cubicBezTo>
                    <a:pt x="230" y="0"/>
                    <a:pt x="0" y="83"/>
                    <a:pt x="21" y="208"/>
                  </a:cubicBezTo>
                  <a:cubicBezTo>
                    <a:pt x="21" y="354"/>
                    <a:pt x="271" y="480"/>
                    <a:pt x="543" y="500"/>
                  </a:cubicBezTo>
                  <a:cubicBezTo>
                    <a:pt x="814" y="521"/>
                    <a:pt x="1044" y="438"/>
                    <a:pt x="1044"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7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487" name="Freeform 486"/>
            <p:cNvSpPr>
              <a:spLocks noChangeArrowheads="1"/>
            </p:cNvSpPr>
            <p:nvPr/>
          </p:nvSpPr>
          <p:spPr bwMode="auto">
            <a:xfrm>
              <a:off x="4538" y="1348"/>
              <a:ext cx="236" cy="137"/>
            </a:xfrm>
            <a:custGeom>
              <a:avLst/>
              <a:gdLst>
                <a:gd name="T0" fmla="*/ 0 w 1044"/>
                <a:gd name="T1" fmla="*/ 0 h 607"/>
                <a:gd name="T2" fmla="*/ 0 w 1044"/>
                <a:gd name="T3" fmla="*/ 0 h 607"/>
                <a:gd name="T4" fmla="*/ 522 w 1044"/>
                <a:gd name="T5" fmla="*/ 292 h 607"/>
                <a:gd name="T6" fmla="*/ 1023 w 1044"/>
                <a:gd name="T7" fmla="*/ 105 h 607"/>
                <a:gd name="T8" fmla="*/ 1023 w 1044"/>
                <a:gd name="T9" fmla="*/ 397 h 607"/>
                <a:gd name="T10" fmla="*/ 543 w 1044"/>
                <a:gd name="T11" fmla="*/ 584 h 607"/>
                <a:gd name="T12" fmla="*/ 0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6"/>
                    <a:pt x="250" y="272"/>
                    <a:pt x="522" y="292"/>
                  </a:cubicBezTo>
                  <a:cubicBezTo>
                    <a:pt x="793" y="313"/>
                    <a:pt x="1023" y="230"/>
                    <a:pt x="1023" y="105"/>
                  </a:cubicBezTo>
                  <a:cubicBezTo>
                    <a:pt x="1023" y="397"/>
                    <a:pt x="1023" y="397"/>
                    <a:pt x="1023" y="397"/>
                  </a:cubicBezTo>
                  <a:cubicBezTo>
                    <a:pt x="1043" y="522"/>
                    <a:pt x="814" y="606"/>
                    <a:pt x="543" y="584"/>
                  </a:cubicBezTo>
                  <a:cubicBezTo>
                    <a:pt x="250" y="564"/>
                    <a:pt x="21" y="439"/>
                    <a:pt x="0"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6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488" name="Freeform 487"/>
            <p:cNvSpPr>
              <a:spLocks noChangeArrowheads="1"/>
            </p:cNvSpPr>
            <p:nvPr/>
          </p:nvSpPr>
          <p:spPr bwMode="auto">
            <a:xfrm>
              <a:off x="4500" y="999"/>
              <a:ext cx="236" cy="117"/>
            </a:xfrm>
            <a:custGeom>
              <a:avLst/>
              <a:gdLst>
                <a:gd name="T0" fmla="*/ 1023 w 1044"/>
                <a:gd name="T1" fmla="*/ 313 h 522"/>
                <a:gd name="T2" fmla="*/ 1023 w 1044"/>
                <a:gd name="T3" fmla="*/ 313 h 522"/>
                <a:gd name="T4" fmla="*/ 501 w 1044"/>
                <a:gd name="T5" fmla="*/ 21 h 522"/>
                <a:gd name="T6" fmla="*/ 0 w 1044"/>
                <a:gd name="T7" fmla="*/ 208 h 522"/>
                <a:gd name="T8" fmla="*/ 543 w 1044"/>
                <a:gd name="T9" fmla="*/ 500 h 522"/>
                <a:gd name="T10" fmla="*/ 1023 w 1044"/>
                <a:gd name="T11" fmla="*/ 313 h 522"/>
              </a:gdLst>
              <a:ahLst/>
              <a:cxnLst>
                <a:cxn ang="0">
                  <a:pos x="T0" y="T1"/>
                </a:cxn>
                <a:cxn ang="0">
                  <a:pos x="T2" y="T3"/>
                </a:cxn>
                <a:cxn ang="0">
                  <a:pos x="T4" y="T5"/>
                </a:cxn>
                <a:cxn ang="0">
                  <a:pos x="T6" y="T7"/>
                </a:cxn>
                <a:cxn ang="0">
                  <a:pos x="T8" y="T9"/>
                </a:cxn>
                <a:cxn ang="0">
                  <a:pos x="T10" y="T11"/>
                </a:cxn>
              </a:cxnLst>
              <a:rect l="0" t="0" r="r" b="b"/>
              <a:pathLst>
                <a:path w="1044" h="522">
                  <a:moveTo>
                    <a:pt x="1023" y="313"/>
                  </a:moveTo>
                  <a:lnTo>
                    <a:pt x="1023" y="313"/>
                  </a:lnTo>
                  <a:cubicBezTo>
                    <a:pt x="1023" y="167"/>
                    <a:pt x="772" y="41"/>
                    <a:pt x="501" y="21"/>
                  </a:cubicBezTo>
                  <a:cubicBezTo>
                    <a:pt x="230" y="0"/>
                    <a:pt x="0" y="83"/>
                    <a:pt x="0" y="208"/>
                  </a:cubicBezTo>
                  <a:cubicBezTo>
                    <a:pt x="21" y="354"/>
                    <a:pt x="250" y="480"/>
                    <a:pt x="543" y="500"/>
                  </a:cubicBezTo>
                  <a:cubicBezTo>
                    <a:pt x="814" y="521"/>
                    <a:pt x="1043" y="438"/>
                    <a:pt x="1023"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7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489" name="Freeform 488"/>
            <p:cNvSpPr>
              <a:spLocks noChangeArrowheads="1"/>
            </p:cNvSpPr>
            <p:nvPr/>
          </p:nvSpPr>
          <p:spPr bwMode="auto">
            <a:xfrm>
              <a:off x="4500" y="1046"/>
              <a:ext cx="236" cy="137"/>
            </a:xfrm>
            <a:custGeom>
              <a:avLst/>
              <a:gdLst>
                <a:gd name="T0" fmla="*/ 0 w 1044"/>
                <a:gd name="T1" fmla="*/ 0 h 607"/>
                <a:gd name="T2" fmla="*/ 0 w 1044"/>
                <a:gd name="T3" fmla="*/ 0 h 607"/>
                <a:gd name="T4" fmla="*/ 543 w 1044"/>
                <a:gd name="T5" fmla="*/ 292 h 607"/>
                <a:gd name="T6" fmla="*/ 1023 w 1044"/>
                <a:gd name="T7" fmla="*/ 105 h 607"/>
                <a:gd name="T8" fmla="*/ 1043 w 1044"/>
                <a:gd name="T9" fmla="*/ 397 h 607"/>
                <a:gd name="T10" fmla="*/ 543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0" y="272"/>
                    <a:pt x="543" y="292"/>
                  </a:cubicBezTo>
                  <a:cubicBezTo>
                    <a:pt x="814" y="313"/>
                    <a:pt x="1043" y="230"/>
                    <a:pt x="1023" y="105"/>
                  </a:cubicBezTo>
                  <a:cubicBezTo>
                    <a:pt x="1043" y="397"/>
                    <a:pt x="1043" y="397"/>
                    <a:pt x="1043" y="397"/>
                  </a:cubicBezTo>
                  <a:cubicBezTo>
                    <a:pt x="1043" y="522"/>
                    <a:pt x="835" y="606"/>
                    <a:pt x="543" y="584"/>
                  </a:cubicBezTo>
                  <a:cubicBezTo>
                    <a:pt x="272" y="563"/>
                    <a:pt x="21" y="439"/>
                    <a:pt x="21"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6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490" name="Freeform 489"/>
            <p:cNvSpPr>
              <a:spLocks noChangeArrowheads="1"/>
            </p:cNvSpPr>
            <p:nvPr/>
          </p:nvSpPr>
          <p:spPr bwMode="auto">
            <a:xfrm>
              <a:off x="4855" y="1175"/>
              <a:ext cx="232" cy="121"/>
            </a:xfrm>
            <a:custGeom>
              <a:avLst/>
              <a:gdLst>
                <a:gd name="T0" fmla="*/ 1022 w 1023"/>
                <a:gd name="T1" fmla="*/ 314 h 544"/>
                <a:gd name="T2" fmla="*/ 1022 w 1023"/>
                <a:gd name="T3" fmla="*/ 314 h 544"/>
                <a:gd name="T4" fmla="*/ 501 w 1023"/>
                <a:gd name="T5" fmla="*/ 43 h 544"/>
                <a:gd name="T6" fmla="*/ 0 w 1023"/>
                <a:gd name="T7" fmla="*/ 230 h 544"/>
                <a:gd name="T8" fmla="*/ 521 w 1023"/>
                <a:gd name="T9" fmla="*/ 522 h 544"/>
                <a:gd name="T10" fmla="*/ 1022 w 1023"/>
                <a:gd name="T11" fmla="*/ 314 h 544"/>
              </a:gdLst>
              <a:ahLst/>
              <a:cxnLst>
                <a:cxn ang="0">
                  <a:pos x="T0" y="T1"/>
                </a:cxn>
                <a:cxn ang="0">
                  <a:pos x="T2" y="T3"/>
                </a:cxn>
                <a:cxn ang="0">
                  <a:pos x="T4" y="T5"/>
                </a:cxn>
                <a:cxn ang="0">
                  <a:pos x="T6" y="T7"/>
                </a:cxn>
                <a:cxn ang="0">
                  <a:pos x="T8" y="T9"/>
                </a:cxn>
                <a:cxn ang="0">
                  <a:pos x="T10" y="T11"/>
                </a:cxn>
              </a:cxnLst>
              <a:rect l="0" t="0" r="r" b="b"/>
              <a:pathLst>
                <a:path w="1023" h="544">
                  <a:moveTo>
                    <a:pt x="1022" y="314"/>
                  </a:moveTo>
                  <a:lnTo>
                    <a:pt x="1022" y="314"/>
                  </a:lnTo>
                  <a:cubicBezTo>
                    <a:pt x="1022" y="188"/>
                    <a:pt x="772" y="63"/>
                    <a:pt x="501" y="43"/>
                  </a:cubicBezTo>
                  <a:cubicBezTo>
                    <a:pt x="209" y="0"/>
                    <a:pt x="0" y="84"/>
                    <a:pt x="0" y="230"/>
                  </a:cubicBezTo>
                  <a:cubicBezTo>
                    <a:pt x="21" y="355"/>
                    <a:pt x="250" y="480"/>
                    <a:pt x="521" y="522"/>
                  </a:cubicBezTo>
                  <a:cubicBezTo>
                    <a:pt x="814" y="543"/>
                    <a:pt x="1022" y="460"/>
                    <a:pt x="1022" y="314"/>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5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491" name="Freeform 490"/>
            <p:cNvSpPr>
              <a:spLocks noChangeArrowheads="1"/>
            </p:cNvSpPr>
            <p:nvPr/>
          </p:nvSpPr>
          <p:spPr bwMode="auto">
            <a:xfrm>
              <a:off x="4855" y="1225"/>
              <a:ext cx="236" cy="137"/>
            </a:xfrm>
            <a:custGeom>
              <a:avLst/>
              <a:gdLst>
                <a:gd name="T0" fmla="*/ 0 w 1044"/>
                <a:gd name="T1" fmla="*/ 0 h 606"/>
                <a:gd name="T2" fmla="*/ 0 w 1044"/>
                <a:gd name="T3" fmla="*/ 0 h 606"/>
                <a:gd name="T4" fmla="*/ 521 w 1044"/>
                <a:gd name="T5" fmla="*/ 292 h 606"/>
                <a:gd name="T6" fmla="*/ 1022 w 1044"/>
                <a:gd name="T7" fmla="*/ 84 h 606"/>
                <a:gd name="T8" fmla="*/ 1043 w 1044"/>
                <a:gd name="T9" fmla="*/ 375 h 606"/>
                <a:gd name="T10" fmla="*/ 543 w 1044"/>
                <a:gd name="T11" fmla="*/ 584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92"/>
                  </a:cubicBezTo>
                  <a:cubicBezTo>
                    <a:pt x="814" y="313"/>
                    <a:pt x="1022" y="230"/>
                    <a:pt x="1022" y="84"/>
                  </a:cubicBezTo>
                  <a:cubicBezTo>
                    <a:pt x="1043" y="375"/>
                    <a:pt x="1043" y="375"/>
                    <a:pt x="1043" y="375"/>
                  </a:cubicBezTo>
                  <a:cubicBezTo>
                    <a:pt x="1043" y="521"/>
                    <a:pt x="814" y="605"/>
                    <a:pt x="543" y="584"/>
                  </a:cubicBezTo>
                  <a:cubicBezTo>
                    <a:pt x="271" y="542"/>
                    <a:pt x="21" y="417"/>
                    <a:pt x="21"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6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492" name="Freeform 491"/>
            <p:cNvSpPr>
              <a:spLocks noChangeArrowheads="1"/>
            </p:cNvSpPr>
            <p:nvPr/>
          </p:nvSpPr>
          <p:spPr bwMode="auto">
            <a:xfrm>
              <a:off x="4808" y="876"/>
              <a:ext cx="230" cy="121"/>
            </a:xfrm>
            <a:custGeom>
              <a:avLst/>
              <a:gdLst>
                <a:gd name="T0" fmla="*/ 1022 w 1023"/>
                <a:gd name="T1" fmla="*/ 313 h 544"/>
                <a:gd name="T2" fmla="*/ 1022 w 1023"/>
                <a:gd name="T3" fmla="*/ 313 h 544"/>
                <a:gd name="T4" fmla="*/ 500 w 1023"/>
                <a:gd name="T5" fmla="*/ 21 h 544"/>
                <a:gd name="T6" fmla="*/ 0 w 1023"/>
                <a:gd name="T7" fmla="*/ 209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22" y="188"/>
                    <a:pt x="771" y="63"/>
                    <a:pt x="500" y="21"/>
                  </a:cubicBezTo>
                  <a:cubicBezTo>
                    <a:pt x="208" y="0"/>
                    <a:pt x="0" y="84"/>
                    <a:pt x="0" y="209"/>
                  </a:cubicBezTo>
                  <a:cubicBezTo>
                    <a:pt x="20" y="355"/>
                    <a:pt x="250" y="480"/>
                    <a:pt x="521" y="501"/>
                  </a:cubicBezTo>
                  <a:cubicBezTo>
                    <a:pt x="813" y="543"/>
                    <a:pt x="1022" y="439"/>
                    <a:pt x="1022"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5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493" name="Freeform 492"/>
            <p:cNvSpPr>
              <a:spLocks noChangeArrowheads="1"/>
            </p:cNvSpPr>
            <p:nvPr/>
          </p:nvSpPr>
          <p:spPr bwMode="auto">
            <a:xfrm>
              <a:off x="4808" y="923"/>
              <a:ext cx="236" cy="141"/>
            </a:xfrm>
            <a:custGeom>
              <a:avLst/>
              <a:gdLst>
                <a:gd name="T0" fmla="*/ 0 w 1043"/>
                <a:gd name="T1" fmla="*/ 0 h 627"/>
                <a:gd name="T2" fmla="*/ 0 w 1043"/>
                <a:gd name="T3" fmla="*/ 0 h 627"/>
                <a:gd name="T4" fmla="*/ 521 w 1043"/>
                <a:gd name="T5" fmla="*/ 292 h 627"/>
                <a:gd name="T6" fmla="*/ 1022 w 1043"/>
                <a:gd name="T7" fmla="*/ 104 h 627"/>
                <a:gd name="T8" fmla="*/ 1042 w 1043"/>
                <a:gd name="T9" fmla="*/ 397 h 627"/>
                <a:gd name="T10" fmla="*/ 542 w 1043"/>
                <a:gd name="T11" fmla="*/ 584 h 627"/>
                <a:gd name="T12" fmla="*/ 20 w 1043"/>
                <a:gd name="T13" fmla="*/ 292 h 627"/>
                <a:gd name="T14" fmla="*/ 0 w 1043"/>
                <a:gd name="T15" fmla="*/ 0 h 6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3" h="627">
                  <a:moveTo>
                    <a:pt x="0" y="0"/>
                  </a:moveTo>
                  <a:lnTo>
                    <a:pt x="0" y="0"/>
                  </a:lnTo>
                  <a:cubicBezTo>
                    <a:pt x="20" y="146"/>
                    <a:pt x="250" y="271"/>
                    <a:pt x="521" y="292"/>
                  </a:cubicBezTo>
                  <a:cubicBezTo>
                    <a:pt x="813" y="334"/>
                    <a:pt x="1022" y="230"/>
                    <a:pt x="1022" y="104"/>
                  </a:cubicBezTo>
                  <a:cubicBezTo>
                    <a:pt x="1042" y="397"/>
                    <a:pt x="1042" y="397"/>
                    <a:pt x="1042" y="397"/>
                  </a:cubicBezTo>
                  <a:cubicBezTo>
                    <a:pt x="1042" y="521"/>
                    <a:pt x="813" y="626"/>
                    <a:pt x="542" y="584"/>
                  </a:cubicBezTo>
                  <a:cubicBezTo>
                    <a:pt x="271" y="563"/>
                    <a:pt x="20" y="438"/>
                    <a:pt x="20"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6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494" name="Freeform 493"/>
            <p:cNvSpPr>
              <a:spLocks noChangeArrowheads="1"/>
            </p:cNvSpPr>
            <p:nvPr/>
          </p:nvSpPr>
          <p:spPr bwMode="auto">
            <a:xfrm>
              <a:off x="5162" y="1056"/>
              <a:ext cx="232" cy="117"/>
            </a:xfrm>
            <a:custGeom>
              <a:avLst/>
              <a:gdLst>
                <a:gd name="T0" fmla="*/ 1022 w 1023"/>
                <a:gd name="T1" fmla="*/ 313 h 522"/>
                <a:gd name="T2" fmla="*/ 1022 w 1023"/>
                <a:gd name="T3" fmla="*/ 313 h 522"/>
                <a:gd name="T4" fmla="*/ 500 w 1023"/>
                <a:gd name="T5" fmla="*/ 21 h 522"/>
                <a:gd name="T6" fmla="*/ 0 w 1023"/>
                <a:gd name="T7" fmla="*/ 208 h 522"/>
                <a:gd name="T8" fmla="*/ 522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67"/>
                    <a:pt x="772" y="42"/>
                    <a:pt x="500" y="21"/>
                  </a:cubicBezTo>
                  <a:cubicBezTo>
                    <a:pt x="209" y="0"/>
                    <a:pt x="0" y="84"/>
                    <a:pt x="0" y="208"/>
                  </a:cubicBezTo>
                  <a:cubicBezTo>
                    <a:pt x="21" y="355"/>
                    <a:pt x="250" y="480"/>
                    <a:pt x="522" y="501"/>
                  </a:cubicBezTo>
                  <a:cubicBezTo>
                    <a:pt x="813" y="521"/>
                    <a:pt x="1022" y="438"/>
                    <a:pt x="1022"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7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495" name="Freeform 494"/>
            <p:cNvSpPr>
              <a:spLocks noChangeArrowheads="1"/>
            </p:cNvSpPr>
            <p:nvPr/>
          </p:nvSpPr>
          <p:spPr bwMode="auto">
            <a:xfrm>
              <a:off x="5162" y="1102"/>
              <a:ext cx="236" cy="137"/>
            </a:xfrm>
            <a:custGeom>
              <a:avLst/>
              <a:gdLst>
                <a:gd name="T0" fmla="*/ 0 w 1044"/>
                <a:gd name="T1" fmla="*/ 0 h 607"/>
                <a:gd name="T2" fmla="*/ 0 w 1044"/>
                <a:gd name="T3" fmla="*/ 0 h 607"/>
                <a:gd name="T4" fmla="*/ 522 w 1044"/>
                <a:gd name="T5" fmla="*/ 293 h 607"/>
                <a:gd name="T6" fmla="*/ 1022 w 1044"/>
                <a:gd name="T7" fmla="*/ 105 h 607"/>
                <a:gd name="T8" fmla="*/ 1022 w 1044"/>
                <a:gd name="T9" fmla="*/ 397 h 607"/>
                <a:gd name="T10" fmla="*/ 542 w 1044"/>
                <a:gd name="T11" fmla="*/ 584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7"/>
                    <a:pt x="250" y="272"/>
                    <a:pt x="522" y="293"/>
                  </a:cubicBezTo>
                  <a:cubicBezTo>
                    <a:pt x="813" y="313"/>
                    <a:pt x="1022" y="230"/>
                    <a:pt x="1022" y="105"/>
                  </a:cubicBezTo>
                  <a:cubicBezTo>
                    <a:pt x="1022" y="397"/>
                    <a:pt x="1022" y="397"/>
                    <a:pt x="1022" y="397"/>
                  </a:cubicBezTo>
                  <a:cubicBezTo>
                    <a:pt x="1043" y="522"/>
                    <a:pt x="813" y="606"/>
                    <a:pt x="542" y="584"/>
                  </a:cubicBezTo>
                  <a:cubicBezTo>
                    <a:pt x="250" y="564"/>
                    <a:pt x="21" y="439"/>
                    <a:pt x="21" y="293"/>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6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grpSp>
      <p:grpSp>
        <p:nvGrpSpPr>
          <p:cNvPr id="456" name="Group 204"/>
          <p:cNvGrpSpPr>
            <a:grpSpLocks/>
          </p:cNvGrpSpPr>
          <p:nvPr/>
        </p:nvGrpSpPr>
        <p:grpSpPr bwMode="auto">
          <a:xfrm>
            <a:off x="6153472" y="2456366"/>
            <a:ext cx="1497549" cy="1091230"/>
            <a:chOff x="3658" y="852"/>
            <a:chExt cx="1986" cy="1447"/>
          </a:xfrm>
        </p:grpSpPr>
        <p:sp>
          <p:nvSpPr>
            <p:cNvPr id="457" name="Freeform 456"/>
            <p:cNvSpPr>
              <a:spLocks noChangeArrowheads="1"/>
            </p:cNvSpPr>
            <p:nvPr/>
          </p:nvSpPr>
          <p:spPr bwMode="auto">
            <a:xfrm>
              <a:off x="3658" y="1419"/>
              <a:ext cx="662" cy="880"/>
            </a:xfrm>
            <a:custGeom>
              <a:avLst/>
              <a:gdLst>
                <a:gd name="T0" fmla="*/ 2921 w 2922"/>
                <a:gd name="T1" fmla="*/ 3879 h 3880"/>
                <a:gd name="T2" fmla="*/ 0 w 2922"/>
                <a:gd name="T3" fmla="*/ 2629 h 3880"/>
                <a:gd name="T4" fmla="*/ 0 w 2922"/>
                <a:gd name="T5" fmla="*/ 0 h 3880"/>
                <a:gd name="T6" fmla="*/ 2921 w 2922"/>
                <a:gd name="T7" fmla="*/ 1251 h 3880"/>
                <a:gd name="T8" fmla="*/ 2921 w 2922"/>
                <a:gd name="T9" fmla="*/ 3879 h 3880"/>
              </a:gdLst>
              <a:ahLst/>
              <a:cxnLst>
                <a:cxn ang="0">
                  <a:pos x="T0" y="T1"/>
                </a:cxn>
                <a:cxn ang="0">
                  <a:pos x="T2" y="T3"/>
                </a:cxn>
                <a:cxn ang="0">
                  <a:pos x="T4" y="T5"/>
                </a:cxn>
                <a:cxn ang="0">
                  <a:pos x="T6" y="T7"/>
                </a:cxn>
                <a:cxn ang="0">
                  <a:pos x="T8" y="T9"/>
                </a:cxn>
              </a:cxnLst>
              <a:rect l="0" t="0" r="r" b="b"/>
              <a:pathLst>
                <a:path w="2922" h="3880">
                  <a:moveTo>
                    <a:pt x="2921" y="3879"/>
                  </a:moveTo>
                  <a:lnTo>
                    <a:pt x="0" y="2629"/>
                  </a:lnTo>
                  <a:lnTo>
                    <a:pt x="0" y="0"/>
                  </a:lnTo>
                  <a:lnTo>
                    <a:pt x="2921" y="1251"/>
                  </a:lnTo>
                  <a:lnTo>
                    <a:pt x="2921" y="3879"/>
                  </a:lnTo>
                </a:path>
              </a:pathLst>
            </a:custGeom>
            <a:gradFill flip="none" rotWithShape="1">
              <a:gsLst>
                <a:gs pos="0">
                  <a:schemeClr val="accent5">
                    <a:lumMod val="40000"/>
                    <a:lumOff val="60000"/>
                  </a:schemeClr>
                </a:gs>
                <a:gs pos="46000">
                  <a:schemeClr val="accent5">
                    <a:lumMod val="95000"/>
                    <a:lumOff val="5000"/>
                  </a:schemeClr>
                </a:gs>
                <a:gs pos="100000">
                  <a:schemeClr val="accent5">
                    <a:lumMod val="60000"/>
                  </a:schemeClr>
                </a:gs>
              </a:gsLst>
              <a:path path="circle">
                <a:fillToRect l="50000" t="130000" r="50000" b="-3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458" name="Freeform 457"/>
            <p:cNvSpPr>
              <a:spLocks noChangeArrowheads="1"/>
            </p:cNvSpPr>
            <p:nvPr/>
          </p:nvSpPr>
          <p:spPr bwMode="auto">
            <a:xfrm>
              <a:off x="4320" y="1133"/>
              <a:ext cx="1324" cy="1166"/>
            </a:xfrm>
            <a:custGeom>
              <a:avLst/>
              <a:gdLst>
                <a:gd name="T0" fmla="*/ 2920 w 5842"/>
                <a:gd name="T1" fmla="*/ 1272 h 5152"/>
                <a:gd name="T2" fmla="*/ 0 w 5842"/>
                <a:gd name="T3" fmla="*/ 2523 h 5152"/>
                <a:gd name="T4" fmla="*/ 0 w 5842"/>
                <a:gd name="T5" fmla="*/ 5151 h 5152"/>
                <a:gd name="T6" fmla="*/ 2920 w 5842"/>
                <a:gd name="T7" fmla="*/ 3901 h 5152"/>
                <a:gd name="T8" fmla="*/ 5841 w 5842"/>
                <a:gd name="T9" fmla="*/ 2649 h 5152"/>
                <a:gd name="T10" fmla="*/ 5841 w 5842"/>
                <a:gd name="T11" fmla="*/ 0 h 5152"/>
                <a:gd name="T12" fmla="*/ 2920 w 5842"/>
                <a:gd name="T13" fmla="*/ 1272 h 5152"/>
              </a:gdLst>
              <a:ahLst/>
              <a:cxnLst>
                <a:cxn ang="0">
                  <a:pos x="T0" y="T1"/>
                </a:cxn>
                <a:cxn ang="0">
                  <a:pos x="T2" y="T3"/>
                </a:cxn>
                <a:cxn ang="0">
                  <a:pos x="T4" y="T5"/>
                </a:cxn>
                <a:cxn ang="0">
                  <a:pos x="T6" y="T7"/>
                </a:cxn>
                <a:cxn ang="0">
                  <a:pos x="T8" y="T9"/>
                </a:cxn>
                <a:cxn ang="0">
                  <a:pos x="T10" y="T11"/>
                </a:cxn>
                <a:cxn ang="0">
                  <a:pos x="T12" y="T13"/>
                </a:cxn>
              </a:cxnLst>
              <a:rect l="0" t="0" r="r" b="b"/>
              <a:pathLst>
                <a:path w="5842" h="5152">
                  <a:moveTo>
                    <a:pt x="2920" y="1272"/>
                  </a:moveTo>
                  <a:lnTo>
                    <a:pt x="0" y="2523"/>
                  </a:lnTo>
                  <a:lnTo>
                    <a:pt x="0" y="5151"/>
                  </a:lnTo>
                  <a:lnTo>
                    <a:pt x="2920" y="3901"/>
                  </a:lnTo>
                  <a:lnTo>
                    <a:pt x="5841" y="2649"/>
                  </a:lnTo>
                  <a:lnTo>
                    <a:pt x="5841" y="0"/>
                  </a:lnTo>
                  <a:lnTo>
                    <a:pt x="2920" y="1272"/>
                  </a:lnTo>
                </a:path>
              </a:pathLst>
            </a:custGeom>
            <a:gradFill flip="none" rotWithShape="1">
              <a:gsLst>
                <a:gs pos="0">
                  <a:schemeClr val="accent5">
                    <a:lumMod val="89000"/>
                  </a:schemeClr>
                </a:gs>
                <a:gs pos="23000">
                  <a:schemeClr val="accent5">
                    <a:lumMod val="89000"/>
                  </a:schemeClr>
                </a:gs>
                <a:gs pos="69000">
                  <a:schemeClr val="accent5">
                    <a:lumMod val="75000"/>
                  </a:schemeClr>
                </a:gs>
                <a:gs pos="97000">
                  <a:schemeClr val="accent5">
                    <a:lumMod val="70000"/>
                  </a:schemeClr>
                </a:gs>
              </a:gsLst>
              <a:path path="circle">
                <a:fillToRect l="50000" t="50000" r="50000" b="5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459" name="Freeform 458"/>
            <p:cNvSpPr>
              <a:spLocks noChangeArrowheads="1"/>
            </p:cNvSpPr>
            <p:nvPr/>
          </p:nvSpPr>
          <p:spPr bwMode="auto">
            <a:xfrm>
              <a:off x="3658" y="852"/>
              <a:ext cx="1986" cy="856"/>
            </a:xfrm>
            <a:custGeom>
              <a:avLst/>
              <a:gdLst>
                <a:gd name="T0" fmla="*/ 5841 w 8763"/>
                <a:gd name="T1" fmla="*/ 0 h 3776"/>
                <a:gd name="T2" fmla="*/ 2921 w 8763"/>
                <a:gd name="T3" fmla="*/ 1252 h 3776"/>
                <a:gd name="T4" fmla="*/ 0 w 8763"/>
                <a:gd name="T5" fmla="*/ 2524 h 3776"/>
                <a:gd name="T6" fmla="*/ 2921 w 8763"/>
                <a:gd name="T7" fmla="*/ 3775 h 3776"/>
                <a:gd name="T8" fmla="*/ 5841 w 8763"/>
                <a:gd name="T9" fmla="*/ 2524 h 3776"/>
                <a:gd name="T10" fmla="*/ 8762 w 8763"/>
                <a:gd name="T11" fmla="*/ 1252 h 3776"/>
                <a:gd name="T12" fmla="*/ 5841 w 8763"/>
                <a:gd name="T13" fmla="*/ 0 h 3776"/>
              </a:gdLst>
              <a:ahLst/>
              <a:cxnLst>
                <a:cxn ang="0">
                  <a:pos x="T0" y="T1"/>
                </a:cxn>
                <a:cxn ang="0">
                  <a:pos x="T2" y="T3"/>
                </a:cxn>
                <a:cxn ang="0">
                  <a:pos x="T4" y="T5"/>
                </a:cxn>
                <a:cxn ang="0">
                  <a:pos x="T6" y="T7"/>
                </a:cxn>
                <a:cxn ang="0">
                  <a:pos x="T8" y="T9"/>
                </a:cxn>
                <a:cxn ang="0">
                  <a:pos x="T10" y="T11"/>
                </a:cxn>
                <a:cxn ang="0">
                  <a:pos x="T12" y="T13"/>
                </a:cxn>
              </a:cxnLst>
              <a:rect l="0" t="0" r="r" b="b"/>
              <a:pathLst>
                <a:path w="8763" h="3776">
                  <a:moveTo>
                    <a:pt x="5841" y="0"/>
                  </a:moveTo>
                  <a:lnTo>
                    <a:pt x="2921" y="1252"/>
                  </a:lnTo>
                  <a:lnTo>
                    <a:pt x="0" y="2524"/>
                  </a:lnTo>
                  <a:lnTo>
                    <a:pt x="2921" y="3775"/>
                  </a:lnTo>
                  <a:lnTo>
                    <a:pt x="5841" y="2524"/>
                  </a:lnTo>
                  <a:lnTo>
                    <a:pt x="8762" y="1252"/>
                  </a:lnTo>
                  <a:lnTo>
                    <a:pt x="5841" y="0"/>
                  </a:lnTo>
                </a:path>
              </a:pathLst>
            </a:custGeom>
            <a:gradFill flip="none" rotWithShape="1">
              <a:gsLst>
                <a:gs pos="0">
                  <a:schemeClr val="accent5">
                    <a:lumMod val="0"/>
                    <a:lumOff val="100000"/>
                  </a:schemeClr>
                </a:gs>
                <a:gs pos="35000">
                  <a:schemeClr val="accent5">
                    <a:lumMod val="0"/>
                    <a:lumOff val="100000"/>
                  </a:schemeClr>
                </a:gs>
                <a:gs pos="100000">
                  <a:schemeClr val="accent5">
                    <a:lumMod val="100000"/>
                  </a:schemeClr>
                </a:gs>
              </a:gsLst>
              <a:path path="circle">
                <a:fillToRect l="50000" t="-80000" r="50000" b="18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460" name="Freeform 459"/>
            <p:cNvSpPr>
              <a:spLocks noChangeArrowheads="1"/>
            </p:cNvSpPr>
            <p:nvPr/>
          </p:nvSpPr>
          <p:spPr bwMode="auto">
            <a:xfrm>
              <a:off x="3872" y="1246"/>
              <a:ext cx="234" cy="121"/>
            </a:xfrm>
            <a:custGeom>
              <a:avLst/>
              <a:gdLst>
                <a:gd name="T0" fmla="*/ 1022 w 1044"/>
                <a:gd name="T1" fmla="*/ 333 h 543"/>
                <a:gd name="T2" fmla="*/ 1022 w 1044"/>
                <a:gd name="T3" fmla="*/ 333 h 543"/>
                <a:gd name="T4" fmla="*/ 500 w 1044"/>
                <a:gd name="T5" fmla="*/ 41 h 543"/>
                <a:gd name="T6" fmla="*/ 20 w 1044"/>
                <a:gd name="T7" fmla="*/ 229 h 543"/>
                <a:gd name="T8" fmla="*/ 542 w 1044"/>
                <a:gd name="T9" fmla="*/ 521 h 543"/>
                <a:gd name="T10" fmla="*/ 1022 w 1044"/>
                <a:gd name="T11" fmla="*/ 333 h 543"/>
              </a:gdLst>
              <a:ahLst/>
              <a:cxnLst>
                <a:cxn ang="0">
                  <a:pos x="T0" y="T1"/>
                </a:cxn>
                <a:cxn ang="0">
                  <a:pos x="T2" y="T3"/>
                </a:cxn>
                <a:cxn ang="0">
                  <a:pos x="T4" y="T5"/>
                </a:cxn>
                <a:cxn ang="0">
                  <a:pos x="T6" y="T7"/>
                </a:cxn>
                <a:cxn ang="0">
                  <a:pos x="T8" y="T9"/>
                </a:cxn>
                <a:cxn ang="0">
                  <a:pos x="T10" y="T11"/>
                </a:cxn>
              </a:cxnLst>
              <a:rect l="0" t="0" r="r" b="b"/>
              <a:pathLst>
                <a:path w="1044" h="543">
                  <a:moveTo>
                    <a:pt x="1022" y="333"/>
                  </a:moveTo>
                  <a:lnTo>
                    <a:pt x="1022" y="333"/>
                  </a:lnTo>
                  <a:cubicBezTo>
                    <a:pt x="1022" y="187"/>
                    <a:pt x="793" y="62"/>
                    <a:pt x="500" y="41"/>
                  </a:cubicBezTo>
                  <a:cubicBezTo>
                    <a:pt x="229" y="0"/>
                    <a:pt x="0" y="104"/>
                    <a:pt x="20" y="229"/>
                  </a:cubicBezTo>
                  <a:cubicBezTo>
                    <a:pt x="20" y="354"/>
                    <a:pt x="250" y="479"/>
                    <a:pt x="542" y="521"/>
                  </a:cubicBezTo>
                  <a:cubicBezTo>
                    <a:pt x="813" y="542"/>
                    <a:pt x="1043" y="458"/>
                    <a:pt x="1022" y="33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5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461" name="Freeform 460"/>
            <p:cNvSpPr>
              <a:spLocks noChangeArrowheads="1"/>
            </p:cNvSpPr>
            <p:nvPr/>
          </p:nvSpPr>
          <p:spPr bwMode="auto">
            <a:xfrm>
              <a:off x="3876" y="1298"/>
              <a:ext cx="230" cy="135"/>
            </a:xfrm>
            <a:custGeom>
              <a:avLst/>
              <a:gdLst>
                <a:gd name="T0" fmla="*/ 0 w 1024"/>
                <a:gd name="T1" fmla="*/ 0 h 606"/>
                <a:gd name="T2" fmla="*/ 0 w 1024"/>
                <a:gd name="T3" fmla="*/ 0 h 606"/>
                <a:gd name="T4" fmla="*/ 522 w 1024"/>
                <a:gd name="T5" fmla="*/ 292 h 606"/>
                <a:gd name="T6" fmla="*/ 1002 w 1024"/>
                <a:gd name="T7" fmla="*/ 104 h 606"/>
                <a:gd name="T8" fmla="*/ 1023 w 1024"/>
                <a:gd name="T9" fmla="*/ 396 h 606"/>
                <a:gd name="T10" fmla="*/ 522 w 1024"/>
                <a:gd name="T11" fmla="*/ 584 h 606"/>
                <a:gd name="T12" fmla="*/ 0 w 1024"/>
                <a:gd name="T13" fmla="*/ 292 h 606"/>
                <a:gd name="T14" fmla="*/ 0 w 102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4" h="606">
                  <a:moveTo>
                    <a:pt x="0" y="0"/>
                  </a:moveTo>
                  <a:lnTo>
                    <a:pt x="0" y="0"/>
                  </a:lnTo>
                  <a:cubicBezTo>
                    <a:pt x="0" y="125"/>
                    <a:pt x="230" y="250"/>
                    <a:pt x="522" y="292"/>
                  </a:cubicBezTo>
                  <a:cubicBezTo>
                    <a:pt x="793" y="313"/>
                    <a:pt x="1023" y="229"/>
                    <a:pt x="1002" y="104"/>
                  </a:cubicBezTo>
                  <a:cubicBezTo>
                    <a:pt x="1023" y="396"/>
                    <a:pt x="1023" y="396"/>
                    <a:pt x="1023" y="396"/>
                  </a:cubicBezTo>
                  <a:cubicBezTo>
                    <a:pt x="1023" y="521"/>
                    <a:pt x="814" y="605"/>
                    <a:pt x="522" y="584"/>
                  </a:cubicBezTo>
                  <a:cubicBezTo>
                    <a:pt x="251" y="563"/>
                    <a:pt x="22" y="417"/>
                    <a:pt x="0"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6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462" name="Freeform 461"/>
            <p:cNvSpPr>
              <a:spLocks noChangeArrowheads="1"/>
            </p:cNvSpPr>
            <p:nvPr/>
          </p:nvSpPr>
          <p:spPr bwMode="auto">
            <a:xfrm>
              <a:off x="4225" y="1423"/>
              <a:ext cx="236" cy="123"/>
            </a:xfrm>
            <a:custGeom>
              <a:avLst/>
              <a:gdLst>
                <a:gd name="T0" fmla="*/ 1022 w 1044"/>
                <a:gd name="T1" fmla="*/ 313 h 544"/>
                <a:gd name="T2" fmla="*/ 1022 w 1044"/>
                <a:gd name="T3" fmla="*/ 313 h 544"/>
                <a:gd name="T4" fmla="*/ 501 w 1044"/>
                <a:gd name="T5" fmla="*/ 21 h 544"/>
                <a:gd name="T6" fmla="*/ 21 w 1044"/>
                <a:gd name="T7" fmla="*/ 230 h 544"/>
                <a:gd name="T8" fmla="*/ 542 w 1044"/>
                <a:gd name="T9" fmla="*/ 522 h 544"/>
                <a:gd name="T10" fmla="*/ 1022 w 1044"/>
                <a:gd name="T11" fmla="*/ 313 h 544"/>
              </a:gdLst>
              <a:ahLst/>
              <a:cxnLst>
                <a:cxn ang="0">
                  <a:pos x="T0" y="T1"/>
                </a:cxn>
                <a:cxn ang="0">
                  <a:pos x="T2" y="T3"/>
                </a:cxn>
                <a:cxn ang="0">
                  <a:pos x="T4" y="T5"/>
                </a:cxn>
                <a:cxn ang="0">
                  <a:pos x="T6" y="T7"/>
                </a:cxn>
                <a:cxn ang="0">
                  <a:pos x="T8" y="T9"/>
                </a:cxn>
                <a:cxn ang="0">
                  <a:pos x="T10" y="T11"/>
                </a:cxn>
              </a:cxnLst>
              <a:rect l="0" t="0" r="r" b="b"/>
              <a:pathLst>
                <a:path w="1044" h="544">
                  <a:moveTo>
                    <a:pt x="1022" y="313"/>
                  </a:moveTo>
                  <a:lnTo>
                    <a:pt x="1022" y="313"/>
                  </a:lnTo>
                  <a:cubicBezTo>
                    <a:pt x="1022" y="188"/>
                    <a:pt x="793" y="63"/>
                    <a:pt x="501" y="21"/>
                  </a:cubicBezTo>
                  <a:cubicBezTo>
                    <a:pt x="230" y="0"/>
                    <a:pt x="0" y="83"/>
                    <a:pt x="21" y="230"/>
                  </a:cubicBezTo>
                  <a:cubicBezTo>
                    <a:pt x="21" y="355"/>
                    <a:pt x="251" y="480"/>
                    <a:pt x="542" y="522"/>
                  </a:cubicBezTo>
                  <a:cubicBezTo>
                    <a:pt x="814" y="543"/>
                    <a:pt x="1043" y="459"/>
                    <a:pt x="1022"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5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463" name="Freeform 462"/>
            <p:cNvSpPr>
              <a:spLocks noChangeArrowheads="1"/>
            </p:cNvSpPr>
            <p:nvPr/>
          </p:nvSpPr>
          <p:spPr bwMode="auto">
            <a:xfrm>
              <a:off x="4229" y="1478"/>
              <a:ext cx="232" cy="135"/>
            </a:xfrm>
            <a:custGeom>
              <a:avLst/>
              <a:gdLst>
                <a:gd name="T0" fmla="*/ 0 w 1023"/>
                <a:gd name="T1" fmla="*/ 0 h 605"/>
                <a:gd name="T2" fmla="*/ 0 w 1023"/>
                <a:gd name="T3" fmla="*/ 0 h 605"/>
                <a:gd name="T4" fmla="*/ 521 w 1023"/>
                <a:gd name="T5" fmla="*/ 292 h 605"/>
                <a:gd name="T6" fmla="*/ 1001 w 1023"/>
                <a:gd name="T7" fmla="*/ 83 h 605"/>
                <a:gd name="T8" fmla="*/ 1022 w 1023"/>
                <a:gd name="T9" fmla="*/ 375 h 605"/>
                <a:gd name="T10" fmla="*/ 521 w 1023"/>
                <a:gd name="T11" fmla="*/ 584 h 605"/>
                <a:gd name="T12" fmla="*/ 0 w 1023"/>
                <a:gd name="T13" fmla="*/ 292 h 605"/>
                <a:gd name="T14" fmla="*/ 0 w 1023"/>
                <a:gd name="T15" fmla="*/ 0 h 6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3" h="605">
                  <a:moveTo>
                    <a:pt x="0" y="0"/>
                  </a:moveTo>
                  <a:lnTo>
                    <a:pt x="0" y="0"/>
                  </a:lnTo>
                  <a:cubicBezTo>
                    <a:pt x="0" y="125"/>
                    <a:pt x="230" y="250"/>
                    <a:pt x="521" y="292"/>
                  </a:cubicBezTo>
                  <a:cubicBezTo>
                    <a:pt x="793" y="313"/>
                    <a:pt x="1022" y="229"/>
                    <a:pt x="1001" y="83"/>
                  </a:cubicBezTo>
                  <a:cubicBezTo>
                    <a:pt x="1022" y="375"/>
                    <a:pt x="1022" y="375"/>
                    <a:pt x="1022" y="375"/>
                  </a:cubicBezTo>
                  <a:cubicBezTo>
                    <a:pt x="1022" y="521"/>
                    <a:pt x="814" y="604"/>
                    <a:pt x="521" y="584"/>
                  </a:cubicBezTo>
                  <a:cubicBezTo>
                    <a:pt x="250" y="542"/>
                    <a:pt x="21" y="417"/>
                    <a:pt x="0"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6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464" name="Freeform 463"/>
            <p:cNvSpPr>
              <a:spLocks noChangeArrowheads="1"/>
            </p:cNvSpPr>
            <p:nvPr/>
          </p:nvSpPr>
          <p:spPr bwMode="auto">
            <a:xfrm>
              <a:off x="4183" y="1122"/>
              <a:ext cx="232" cy="121"/>
            </a:xfrm>
            <a:custGeom>
              <a:avLst/>
              <a:gdLst>
                <a:gd name="T0" fmla="*/ 1022 w 1023"/>
                <a:gd name="T1" fmla="*/ 313 h 544"/>
                <a:gd name="T2" fmla="*/ 1022 w 1023"/>
                <a:gd name="T3" fmla="*/ 313 h 544"/>
                <a:gd name="T4" fmla="*/ 501 w 1023"/>
                <a:gd name="T5" fmla="*/ 21 h 544"/>
                <a:gd name="T6" fmla="*/ 0 w 1023"/>
                <a:gd name="T7" fmla="*/ 229 h 544"/>
                <a:gd name="T8" fmla="*/ 521 w 1023"/>
                <a:gd name="T9" fmla="*/ 500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1"/>
                  </a:cubicBezTo>
                  <a:cubicBezTo>
                    <a:pt x="208" y="0"/>
                    <a:pt x="0" y="83"/>
                    <a:pt x="0" y="229"/>
                  </a:cubicBezTo>
                  <a:cubicBezTo>
                    <a:pt x="0" y="355"/>
                    <a:pt x="250" y="480"/>
                    <a:pt x="521" y="500"/>
                  </a:cubicBezTo>
                  <a:cubicBezTo>
                    <a:pt x="813" y="543"/>
                    <a:pt x="1022" y="459"/>
                    <a:pt x="1022"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5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465" name="Freeform 464"/>
            <p:cNvSpPr>
              <a:spLocks noChangeArrowheads="1"/>
            </p:cNvSpPr>
            <p:nvPr/>
          </p:nvSpPr>
          <p:spPr bwMode="auto">
            <a:xfrm>
              <a:off x="4183" y="1175"/>
              <a:ext cx="236" cy="135"/>
            </a:xfrm>
            <a:custGeom>
              <a:avLst/>
              <a:gdLst>
                <a:gd name="T0" fmla="*/ 0 w 1044"/>
                <a:gd name="T1" fmla="*/ 0 h 606"/>
                <a:gd name="T2" fmla="*/ 0 w 1044"/>
                <a:gd name="T3" fmla="*/ 0 h 606"/>
                <a:gd name="T4" fmla="*/ 521 w 1044"/>
                <a:gd name="T5" fmla="*/ 271 h 606"/>
                <a:gd name="T6" fmla="*/ 1022 w 1044"/>
                <a:gd name="T7" fmla="*/ 84 h 606"/>
                <a:gd name="T8" fmla="*/ 1022 w 1044"/>
                <a:gd name="T9" fmla="*/ 376 h 606"/>
                <a:gd name="T10" fmla="*/ 542 w 1044"/>
                <a:gd name="T11" fmla="*/ 564 h 606"/>
                <a:gd name="T12" fmla="*/ 21 w 1044"/>
                <a:gd name="T13" fmla="*/ 293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0" y="126"/>
                    <a:pt x="250" y="251"/>
                    <a:pt x="521" y="271"/>
                  </a:cubicBezTo>
                  <a:cubicBezTo>
                    <a:pt x="813" y="314"/>
                    <a:pt x="1022" y="230"/>
                    <a:pt x="1022" y="84"/>
                  </a:cubicBezTo>
                  <a:cubicBezTo>
                    <a:pt x="1022" y="376"/>
                    <a:pt x="1022" y="376"/>
                    <a:pt x="1022" y="376"/>
                  </a:cubicBezTo>
                  <a:cubicBezTo>
                    <a:pt x="1043" y="522"/>
                    <a:pt x="813" y="605"/>
                    <a:pt x="542" y="564"/>
                  </a:cubicBezTo>
                  <a:cubicBezTo>
                    <a:pt x="250" y="543"/>
                    <a:pt x="21" y="418"/>
                    <a:pt x="21" y="293"/>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6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466" name="Freeform 465"/>
            <p:cNvSpPr>
              <a:spLocks noChangeArrowheads="1"/>
            </p:cNvSpPr>
            <p:nvPr/>
          </p:nvSpPr>
          <p:spPr bwMode="auto">
            <a:xfrm>
              <a:off x="4534" y="1300"/>
              <a:ext cx="234" cy="117"/>
            </a:xfrm>
            <a:custGeom>
              <a:avLst/>
              <a:gdLst>
                <a:gd name="T0" fmla="*/ 1044 w 1045"/>
                <a:gd name="T1" fmla="*/ 313 h 522"/>
                <a:gd name="T2" fmla="*/ 1044 w 1045"/>
                <a:gd name="T3" fmla="*/ 313 h 522"/>
                <a:gd name="T4" fmla="*/ 501 w 1045"/>
                <a:gd name="T5" fmla="*/ 21 h 522"/>
                <a:gd name="T6" fmla="*/ 21 w 1045"/>
                <a:gd name="T7" fmla="*/ 208 h 522"/>
                <a:gd name="T8" fmla="*/ 543 w 1045"/>
                <a:gd name="T9" fmla="*/ 500 h 522"/>
                <a:gd name="T10" fmla="*/ 1044 w 1045"/>
                <a:gd name="T11" fmla="*/ 313 h 522"/>
              </a:gdLst>
              <a:ahLst/>
              <a:cxnLst>
                <a:cxn ang="0">
                  <a:pos x="T0" y="T1"/>
                </a:cxn>
                <a:cxn ang="0">
                  <a:pos x="T2" y="T3"/>
                </a:cxn>
                <a:cxn ang="0">
                  <a:pos x="T4" y="T5"/>
                </a:cxn>
                <a:cxn ang="0">
                  <a:pos x="T6" y="T7"/>
                </a:cxn>
                <a:cxn ang="0">
                  <a:pos x="T8" y="T9"/>
                </a:cxn>
                <a:cxn ang="0">
                  <a:pos x="T10" y="T11"/>
                </a:cxn>
              </a:cxnLst>
              <a:rect l="0" t="0" r="r" b="b"/>
              <a:pathLst>
                <a:path w="1045" h="522">
                  <a:moveTo>
                    <a:pt x="1044" y="313"/>
                  </a:moveTo>
                  <a:lnTo>
                    <a:pt x="1044" y="313"/>
                  </a:lnTo>
                  <a:cubicBezTo>
                    <a:pt x="1022" y="187"/>
                    <a:pt x="793" y="41"/>
                    <a:pt x="501" y="21"/>
                  </a:cubicBezTo>
                  <a:cubicBezTo>
                    <a:pt x="230" y="0"/>
                    <a:pt x="0" y="83"/>
                    <a:pt x="21" y="208"/>
                  </a:cubicBezTo>
                  <a:cubicBezTo>
                    <a:pt x="21" y="354"/>
                    <a:pt x="271" y="480"/>
                    <a:pt x="543" y="500"/>
                  </a:cubicBezTo>
                  <a:cubicBezTo>
                    <a:pt x="814" y="521"/>
                    <a:pt x="1044" y="438"/>
                    <a:pt x="1044"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7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467" name="Freeform 466"/>
            <p:cNvSpPr>
              <a:spLocks noChangeArrowheads="1"/>
            </p:cNvSpPr>
            <p:nvPr/>
          </p:nvSpPr>
          <p:spPr bwMode="auto">
            <a:xfrm>
              <a:off x="4538" y="1348"/>
              <a:ext cx="236" cy="137"/>
            </a:xfrm>
            <a:custGeom>
              <a:avLst/>
              <a:gdLst>
                <a:gd name="T0" fmla="*/ 0 w 1044"/>
                <a:gd name="T1" fmla="*/ 0 h 607"/>
                <a:gd name="T2" fmla="*/ 0 w 1044"/>
                <a:gd name="T3" fmla="*/ 0 h 607"/>
                <a:gd name="T4" fmla="*/ 522 w 1044"/>
                <a:gd name="T5" fmla="*/ 292 h 607"/>
                <a:gd name="T6" fmla="*/ 1023 w 1044"/>
                <a:gd name="T7" fmla="*/ 105 h 607"/>
                <a:gd name="T8" fmla="*/ 1023 w 1044"/>
                <a:gd name="T9" fmla="*/ 397 h 607"/>
                <a:gd name="T10" fmla="*/ 543 w 1044"/>
                <a:gd name="T11" fmla="*/ 584 h 607"/>
                <a:gd name="T12" fmla="*/ 0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6"/>
                    <a:pt x="250" y="272"/>
                    <a:pt x="522" y="292"/>
                  </a:cubicBezTo>
                  <a:cubicBezTo>
                    <a:pt x="793" y="313"/>
                    <a:pt x="1023" y="230"/>
                    <a:pt x="1023" y="105"/>
                  </a:cubicBezTo>
                  <a:cubicBezTo>
                    <a:pt x="1023" y="397"/>
                    <a:pt x="1023" y="397"/>
                    <a:pt x="1023" y="397"/>
                  </a:cubicBezTo>
                  <a:cubicBezTo>
                    <a:pt x="1043" y="522"/>
                    <a:pt x="814" y="606"/>
                    <a:pt x="543" y="584"/>
                  </a:cubicBezTo>
                  <a:cubicBezTo>
                    <a:pt x="250" y="564"/>
                    <a:pt x="21" y="439"/>
                    <a:pt x="0"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6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468" name="Freeform 467"/>
            <p:cNvSpPr>
              <a:spLocks noChangeArrowheads="1"/>
            </p:cNvSpPr>
            <p:nvPr/>
          </p:nvSpPr>
          <p:spPr bwMode="auto">
            <a:xfrm>
              <a:off x="4500" y="999"/>
              <a:ext cx="236" cy="117"/>
            </a:xfrm>
            <a:custGeom>
              <a:avLst/>
              <a:gdLst>
                <a:gd name="T0" fmla="*/ 1023 w 1044"/>
                <a:gd name="T1" fmla="*/ 313 h 522"/>
                <a:gd name="T2" fmla="*/ 1023 w 1044"/>
                <a:gd name="T3" fmla="*/ 313 h 522"/>
                <a:gd name="T4" fmla="*/ 501 w 1044"/>
                <a:gd name="T5" fmla="*/ 21 h 522"/>
                <a:gd name="T6" fmla="*/ 0 w 1044"/>
                <a:gd name="T7" fmla="*/ 208 h 522"/>
                <a:gd name="T8" fmla="*/ 543 w 1044"/>
                <a:gd name="T9" fmla="*/ 500 h 522"/>
                <a:gd name="T10" fmla="*/ 1023 w 1044"/>
                <a:gd name="T11" fmla="*/ 313 h 522"/>
              </a:gdLst>
              <a:ahLst/>
              <a:cxnLst>
                <a:cxn ang="0">
                  <a:pos x="T0" y="T1"/>
                </a:cxn>
                <a:cxn ang="0">
                  <a:pos x="T2" y="T3"/>
                </a:cxn>
                <a:cxn ang="0">
                  <a:pos x="T4" y="T5"/>
                </a:cxn>
                <a:cxn ang="0">
                  <a:pos x="T6" y="T7"/>
                </a:cxn>
                <a:cxn ang="0">
                  <a:pos x="T8" y="T9"/>
                </a:cxn>
                <a:cxn ang="0">
                  <a:pos x="T10" y="T11"/>
                </a:cxn>
              </a:cxnLst>
              <a:rect l="0" t="0" r="r" b="b"/>
              <a:pathLst>
                <a:path w="1044" h="522">
                  <a:moveTo>
                    <a:pt x="1023" y="313"/>
                  </a:moveTo>
                  <a:lnTo>
                    <a:pt x="1023" y="313"/>
                  </a:lnTo>
                  <a:cubicBezTo>
                    <a:pt x="1023" y="167"/>
                    <a:pt x="772" y="41"/>
                    <a:pt x="501" y="21"/>
                  </a:cubicBezTo>
                  <a:cubicBezTo>
                    <a:pt x="230" y="0"/>
                    <a:pt x="0" y="83"/>
                    <a:pt x="0" y="208"/>
                  </a:cubicBezTo>
                  <a:cubicBezTo>
                    <a:pt x="21" y="354"/>
                    <a:pt x="250" y="480"/>
                    <a:pt x="543" y="500"/>
                  </a:cubicBezTo>
                  <a:cubicBezTo>
                    <a:pt x="814" y="521"/>
                    <a:pt x="1043" y="438"/>
                    <a:pt x="1023"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7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469" name="Freeform 468"/>
            <p:cNvSpPr>
              <a:spLocks noChangeArrowheads="1"/>
            </p:cNvSpPr>
            <p:nvPr/>
          </p:nvSpPr>
          <p:spPr bwMode="auto">
            <a:xfrm>
              <a:off x="4500" y="1046"/>
              <a:ext cx="236" cy="137"/>
            </a:xfrm>
            <a:custGeom>
              <a:avLst/>
              <a:gdLst>
                <a:gd name="T0" fmla="*/ 0 w 1044"/>
                <a:gd name="T1" fmla="*/ 0 h 607"/>
                <a:gd name="T2" fmla="*/ 0 w 1044"/>
                <a:gd name="T3" fmla="*/ 0 h 607"/>
                <a:gd name="T4" fmla="*/ 543 w 1044"/>
                <a:gd name="T5" fmla="*/ 292 h 607"/>
                <a:gd name="T6" fmla="*/ 1023 w 1044"/>
                <a:gd name="T7" fmla="*/ 105 h 607"/>
                <a:gd name="T8" fmla="*/ 1043 w 1044"/>
                <a:gd name="T9" fmla="*/ 397 h 607"/>
                <a:gd name="T10" fmla="*/ 543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0" y="272"/>
                    <a:pt x="543" y="292"/>
                  </a:cubicBezTo>
                  <a:cubicBezTo>
                    <a:pt x="814" y="313"/>
                    <a:pt x="1043" y="230"/>
                    <a:pt x="1023" y="105"/>
                  </a:cubicBezTo>
                  <a:cubicBezTo>
                    <a:pt x="1043" y="397"/>
                    <a:pt x="1043" y="397"/>
                    <a:pt x="1043" y="397"/>
                  </a:cubicBezTo>
                  <a:cubicBezTo>
                    <a:pt x="1043" y="522"/>
                    <a:pt x="835" y="606"/>
                    <a:pt x="543" y="584"/>
                  </a:cubicBezTo>
                  <a:cubicBezTo>
                    <a:pt x="272" y="563"/>
                    <a:pt x="21" y="439"/>
                    <a:pt x="21"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6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470" name="Freeform 469"/>
            <p:cNvSpPr>
              <a:spLocks noChangeArrowheads="1"/>
            </p:cNvSpPr>
            <p:nvPr/>
          </p:nvSpPr>
          <p:spPr bwMode="auto">
            <a:xfrm>
              <a:off x="4855" y="1175"/>
              <a:ext cx="232" cy="121"/>
            </a:xfrm>
            <a:custGeom>
              <a:avLst/>
              <a:gdLst>
                <a:gd name="T0" fmla="*/ 1022 w 1023"/>
                <a:gd name="T1" fmla="*/ 314 h 544"/>
                <a:gd name="T2" fmla="*/ 1022 w 1023"/>
                <a:gd name="T3" fmla="*/ 314 h 544"/>
                <a:gd name="T4" fmla="*/ 501 w 1023"/>
                <a:gd name="T5" fmla="*/ 43 h 544"/>
                <a:gd name="T6" fmla="*/ 0 w 1023"/>
                <a:gd name="T7" fmla="*/ 230 h 544"/>
                <a:gd name="T8" fmla="*/ 521 w 1023"/>
                <a:gd name="T9" fmla="*/ 522 h 544"/>
                <a:gd name="T10" fmla="*/ 1022 w 1023"/>
                <a:gd name="T11" fmla="*/ 314 h 544"/>
              </a:gdLst>
              <a:ahLst/>
              <a:cxnLst>
                <a:cxn ang="0">
                  <a:pos x="T0" y="T1"/>
                </a:cxn>
                <a:cxn ang="0">
                  <a:pos x="T2" y="T3"/>
                </a:cxn>
                <a:cxn ang="0">
                  <a:pos x="T4" y="T5"/>
                </a:cxn>
                <a:cxn ang="0">
                  <a:pos x="T6" y="T7"/>
                </a:cxn>
                <a:cxn ang="0">
                  <a:pos x="T8" y="T9"/>
                </a:cxn>
                <a:cxn ang="0">
                  <a:pos x="T10" y="T11"/>
                </a:cxn>
              </a:cxnLst>
              <a:rect l="0" t="0" r="r" b="b"/>
              <a:pathLst>
                <a:path w="1023" h="544">
                  <a:moveTo>
                    <a:pt x="1022" y="314"/>
                  </a:moveTo>
                  <a:lnTo>
                    <a:pt x="1022" y="314"/>
                  </a:lnTo>
                  <a:cubicBezTo>
                    <a:pt x="1022" y="188"/>
                    <a:pt x="772" y="63"/>
                    <a:pt x="501" y="43"/>
                  </a:cubicBezTo>
                  <a:cubicBezTo>
                    <a:pt x="209" y="0"/>
                    <a:pt x="0" y="84"/>
                    <a:pt x="0" y="230"/>
                  </a:cubicBezTo>
                  <a:cubicBezTo>
                    <a:pt x="21" y="355"/>
                    <a:pt x="250" y="480"/>
                    <a:pt x="521" y="522"/>
                  </a:cubicBezTo>
                  <a:cubicBezTo>
                    <a:pt x="814" y="543"/>
                    <a:pt x="1022" y="460"/>
                    <a:pt x="1022" y="314"/>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5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471" name="Freeform 470"/>
            <p:cNvSpPr>
              <a:spLocks noChangeArrowheads="1"/>
            </p:cNvSpPr>
            <p:nvPr/>
          </p:nvSpPr>
          <p:spPr bwMode="auto">
            <a:xfrm>
              <a:off x="4855" y="1225"/>
              <a:ext cx="236" cy="137"/>
            </a:xfrm>
            <a:custGeom>
              <a:avLst/>
              <a:gdLst>
                <a:gd name="T0" fmla="*/ 0 w 1044"/>
                <a:gd name="T1" fmla="*/ 0 h 606"/>
                <a:gd name="T2" fmla="*/ 0 w 1044"/>
                <a:gd name="T3" fmla="*/ 0 h 606"/>
                <a:gd name="T4" fmla="*/ 521 w 1044"/>
                <a:gd name="T5" fmla="*/ 292 h 606"/>
                <a:gd name="T6" fmla="*/ 1022 w 1044"/>
                <a:gd name="T7" fmla="*/ 84 h 606"/>
                <a:gd name="T8" fmla="*/ 1043 w 1044"/>
                <a:gd name="T9" fmla="*/ 375 h 606"/>
                <a:gd name="T10" fmla="*/ 543 w 1044"/>
                <a:gd name="T11" fmla="*/ 584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92"/>
                  </a:cubicBezTo>
                  <a:cubicBezTo>
                    <a:pt x="814" y="313"/>
                    <a:pt x="1022" y="230"/>
                    <a:pt x="1022" y="84"/>
                  </a:cubicBezTo>
                  <a:cubicBezTo>
                    <a:pt x="1043" y="375"/>
                    <a:pt x="1043" y="375"/>
                    <a:pt x="1043" y="375"/>
                  </a:cubicBezTo>
                  <a:cubicBezTo>
                    <a:pt x="1043" y="521"/>
                    <a:pt x="814" y="605"/>
                    <a:pt x="543" y="584"/>
                  </a:cubicBezTo>
                  <a:cubicBezTo>
                    <a:pt x="271" y="542"/>
                    <a:pt x="21" y="417"/>
                    <a:pt x="21"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6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472" name="Freeform 471"/>
            <p:cNvSpPr>
              <a:spLocks noChangeArrowheads="1"/>
            </p:cNvSpPr>
            <p:nvPr/>
          </p:nvSpPr>
          <p:spPr bwMode="auto">
            <a:xfrm>
              <a:off x="4808" y="876"/>
              <a:ext cx="230" cy="121"/>
            </a:xfrm>
            <a:custGeom>
              <a:avLst/>
              <a:gdLst>
                <a:gd name="T0" fmla="*/ 1022 w 1023"/>
                <a:gd name="T1" fmla="*/ 313 h 544"/>
                <a:gd name="T2" fmla="*/ 1022 w 1023"/>
                <a:gd name="T3" fmla="*/ 313 h 544"/>
                <a:gd name="T4" fmla="*/ 500 w 1023"/>
                <a:gd name="T5" fmla="*/ 21 h 544"/>
                <a:gd name="T6" fmla="*/ 0 w 1023"/>
                <a:gd name="T7" fmla="*/ 209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22" y="188"/>
                    <a:pt x="771" y="63"/>
                    <a:pt x="500" y="21"/>
                  </a:cubicBezTo>
                  <a:cubicBezTo>
                    <a:pt x="208" y="0"/>
                    <a:pt x="0" y="84"/>
                    <a:pt x="0" y="209"/>
                  </a:cubicBezTo>
                  <a:cubicBezTo>
                    <a:pt x="20" y="355"/>
                    <a:pt x="250" y="480"/>
                    <a:pt x="521" y="501"/>
                  </a:cubicBezTo>
                  <a:cubicBezTo>
                    <a:pt x="813" y="543"/>
                    <a:pt x="1022" y="439"/>
                    <a:pt x="1022"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5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473" name="Freeform 472"/>
            <p:cNvSpPr>
              <a:spLocks noChangeArrowheads="1"/>
            </p:cNvSpPr>
            <p:nvPr/>
          </p:nvSpPr>
          <p:spPr bwMode="auto">
            <a:xfrm>
              <a:off x="4808" y="923"/>
              <a:ext cx="236" cy="141"/>
            </a:xfrm>
            <a:custGeom>
              <a:avLst/>
              <a:gdLst>
                <a:gd name="T0" fmla="*/ 0 w 1043"/>
                <a:gd name="T1" fmla="*/ 0 h 627"/>
                <a:gd name="T2" fmla="*/ 0 w 1043"/>
                <a:gd name="T3" fmla="*/ 0 h 627"/>
                <a:gd name="T4" fmla="*/ 521 w 1043"/>
                <a:gd name="T5" fmla="*/ 292 h 627"/>
                <a:gd name="T6" fmla="*/ 1022 w 1043"/>
                <a:gd name="T7" fmla="*/ 104 h 627"/>
                <a:gd name="T8" fmla="*/ 1042 w 1043"/>
                <a:gd name="T9" fmla="*/ 397 h 627"/>
                <a:gd name="T10" fmla="*/ 542 w 1043"/>
                <a:gd name="T11" fmla="*/ 584 h 627"/>
                <a:gd name="T12" fmla="*/ 20 w 1043"/>
                <a:gd name="T13" fmla="*/ 292 h 627"/>
                <a:gd name="T14" fmla="*/ 0 w 1043"/>
                <a:gd name="T15" fmla="*/ 0 h 6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3" h="627">
                  <a:moveTo>
                    <a:pt x="0" y="0"/>
                  </a:moveTo>
                  <a:lnTo>
                    <a:pt x="0" y="0"/>
                  </a:lnTo>
                  <a:cubicBezTo>
                    <a:pt x="20" y="146"/>
                    <a:pt x="250" y="271"/>
                    <a:pt x="521" y="292"/>
                  </a:cubicBezTo>
                  <a:cubicBezTo>
                    <a:pt x="813" y="334"/>
                    <a:pt x="1022" y="230"/>
                    <a:pt x="1022" y="104"/>
                  </a:cubicBezTo>
                  <a:cubicBezTo>
                    <a:pt x="1042" y="397"/>
                    <a:pt x="1042" y="397"/>
                    <a:pt x="1042" y="397"/>
                  </a:cubicBezTo>
                  <a:cubicBezTo>
                    <a:pt x="1042" y="521"/>
                    <a:pt x="813" y="626"/>
                    <a:pt x="542" y="584"/>
                  </a:cubicBezTo>
                  <a:cubicBezTo>
                    <a:pt x="271" y="563"/>
                    <a:pt x="20" y="438"/>
                    <a:pt x="20"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6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474" name="Freeform 473"/>
            <p:cNvSpPr>
              <a:spLocks noChangeArrowheads="1"/>
            </p:cNvSpPr>
            <p:nvPr/>
          </p:nvSpPr>
          <p:spPr bwMode="auto">
            <a:xfrm>
              <a:off x="5162" y="1056"/>
              <a:ext cx="232" cy="117"/>
            </a:xfrm>
            <a:custGeom>
              <a:avLst/>
              <a:gdLst>
                <a:gd name="T0" fmla="*/ 1022 w 1023"/>
                <a:gd name="T1" fmla="*/ 313 h 522"/>
                <a:gd name="T2" fmla="*/ 1022 w 1023"/>
                <a:gd name="T3" fmla="*/ 313 h 522"/>
                <a:gd name="T4" fmla="*/ 500 w 1023"/>
                <a:gd name="T5" fmla="*/ 21 h 522"/>
                <a:gd name="T6" fmla="*/ 0 w 1023"/>
                <a:gd name="T7" fmla="*/ 208 h 522"/>
                <a:gd name="T8" fmla="*/ 522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67"/>
                    <a:pt x="772" y="42"/>
                    <a:pt x="500" y="21"/>
                  </a:cubicBezTo>
                  <a:cubicBezTo>
                    <a:pt x="209" y="0"/>
                    <a:pt x="0" y="84"/>
                    <a:pt x="0" y="208"/>
                  </a:cubicBezTo>
                  <a:cubicBezTo>
                    <a:pt x="21" y="355"/>
                    <a:pt x="250" y="480"/>
                    <a:pt x="522" y="501"/>
                  </a:cubicBezTo>
                  <a:cubicBezTo>
                    <a:pt x="813" y="521"/>
                    <a:pt x="1022" y="438"/>
                    <a:pt x="1022"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7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475" name="Freeform 474"/>
            <p:cNvSpPr>
              <a:spLocks noChangeArrowheads="1"/>
            </p:cNvSpPr>
            <p:nvPr/>
          </p:nvSpPr>
          <p:spPr bwMode="auto">
            <a:xfrm>
              <a:off x="5162" y="1102"/>
              <a:ext cx="236" cy="137"/>
            </a:xfrm>
            <a:custGeom>
              <a:avLst/>
              <a:gdLst>
                <a:gd name="T0" fmla="*/ 0 w 1044"/>
                <a:gd name="T1" fmla="*/ 0 h 607"/>
                <a:gd name="T2" fmla="*/ 0 w 1044"/>
                <a:gd name="T3" fmla="*/ 0 h 607"/>
                <a:gd name="T4" fmla="*/ 522 w 1044"/>
                <a:gd name="T5" fmla="*/ 293 h 607"/>
                <a:gd name="T6" fmla="*/ 1022 w 1044"/>
                <a:gd name="T7" fmla="*/ 105 h 607"/>
                <a:gd name="T8" fmla="*/ 1022 w 1044"/>
                <a:gd name="T9" fmla="*/ 397 h 607"/>
                <a:gd name="T10" fmla="*/ 542 w 1044"/>
                <a:gd name="T11" fmla="*/ 584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7"/>
                    <a:pt x="250" y="272"/>
                    <a:pt x="522" y="293"/>
                  </a:cubicBezTo>
                  <a:cubicBezTo>
                    <a:pt x="813" y="313"/>
                    <a:pt x="1022" y="230"/>
                    <a:pt x="1022" y="105"/>
                  </a:cubicBezTo>
                  <a:cubicBezTo>
                    <a:pt x="1022" y="397"/>
                    <a:pt x="1022" y="397"/>
                    <a:pt x="1022" y="397"/>
                  </a:cubicBezTo>
                  <a:cubicBezTo>
                    <a:pt x="1043" y="522"/>
                    <a:pt x="813" y="606"/>
                    <a:pt x="542" y="584"/>
                  </a:cubicBezTo>
                  <a:cubicBezTo>
                    <a:pt x="250" y="564"/>
                    <a:pt x="21" y="439"/>
                    <a:pt x="21" y="293"/>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6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grpSp>
      <p:grpSp>
        <p:nvGrpSpPr>
          <p:cNvPr id="359" name="Group 204"/>
          <p:cNvGrpSpPr>
            <a:grpSpLocks/>
          </p:cNvGrpSpPr>
          <p:nvPr/>
        </p:nvGrpSpPr>
        <p:grpSpPr bwMode="auto">
          <a:xfrm>
            <a:off x="5136155" y="2886247"/>
            <a:ext cx="1497549" cy="1091230"/>
            <a:chOff x="3658" y="852"/>
            <a:chExt cx="1986" cy="1447"/>
          </a:xfrm>
        </p:grpSpPr>
        <p:sp>
          <p:nvSpPr>
            <p:cNvPr id="360" name="Freeform 359"/>
            <p:cNvSpPr>
              <a:spLocks noChangeArrowheads="1"/>
            </p:cNvSpPr>
            <p:nvPr/>
          </p:nvSpPr>
          <p:spPr bwMode="auto">
            <a:xfrm>
              <a:off x="3658" y="1419"/>
              <a:ext cx="662" cy="880"/>
            </a:xfrm>
            <a:custGeom>
              <a:avLst/>
              <a:gdLst>
                <a:gd name="T0" fmla="*/ 2921 w 2922"/>
                <a:gd name="T1" fmla="*/ 3879 h 3880"/>
                <a:gd name="T2" fmla="*/ 0 w 2922"/>
                <a:gd name="T3" fmla="*/ 2629 h 3880"/>
                <a:gd name="T4" fmla="*/ 0 w 2922"/>
                <a:gd name="T5" fmla="*/ 0 h 3880"/>
                <a:gd name="T6" fmla="*/ 2921 w 2922"/>
                <a:gd name="T7" fmla="*/ 1251 h 3880"/>
                <a:gd name="T8" fmla="*/ 2921 w 2922"/>
                <a:gd name="T9" fmla="*/ 3879 h 3880"/>
              </a:gdLst>
              <a:ahLst/>
              <a:cxnLst>
                <a:cxn ang="0">
                  <a:pos x="T0" y="T1"/>
                </a:cxn>
                <a:cxn ang="0">
                  <a:pos x="T2" y="T3"/>
                </a:cxn>
                <a:cxn ang="0">
                  <a:pos x="T4" y="T5"/>
                </a:cxn>
                <a:cxn ang="0">
                  <a:pos x="T6" y="T7"/>
                </a:cxn>
                <a:cxn ang="0">
                  <a:pos x="T8" y="T9"/>
                </a:cxn>
              </a:cxnLst>
              <a:rect l="0" t="0" r="r" b="b"/>
              <a:pathLst>
                <a:path w="2922" h="3880">
                  <a:moveTo>
                    <a:pt x="2921" y="3879"/>
                  </a:moveTo>
                  <a:lnTo>
                    <a:pt x="0" y="2629"/>
                  </a:lnTo>
                  <a:lnTo>
                    <a:pt x="0" y="0"/>
                  </a:lnTo>
                  <a:lnTo>
                    <a:pt x="2921" y="1251"/>
                  </a:lnTo>
                  <a:lnTo>
                    <a:pt x="2921" y="3879"/>
                  </a:lnTo>
                </a:path>
              </a:pathLst>
            </a:custGeom>
            <a:gradFill flip="none" rotWithShape="1">
              <a:gsLst>
                <a:gs pos="0">
                  <a:schemeClr val="accent5">
                    <a:lumMod val="40000"/>
                    <a:lumOff val="60000"/>
                  </a:schemeClr>
                </a:gs>
                <a:gs pos="46000">
                  <a:schemeClr val="accent5">
                    <a:lumMod val="95000"/>
                    <a:lumOff val="5000"/>
                  </a:schemeClr>
                </a:gs>
                <a:gs pos="100000">
                  <a:schemeClr val="accent5">
                    <a:lumMod val="60000"/>
                  </a:schemeClr>
                </a:gs>
              </a:gsLst>
              <a:path path="circle">
                <a:fillToRect l="50000" t="130000" r="50000" b="-3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61" name="Freeform 360"/>
            <p:cNvSpPr>
              <a:spLocks noChangeArrowheads="1"/>
            </p:cNvSpPr>
            <p:nvPr/>
          </p:nvSpPr>
          <p:spPr bwMode="auto">
            <a:xfrm>
              <a:off x="4320" y="1133"/>
              <a:ext cx="1324" cy="1166"/>
            </a:xfrm>
            <a:custGeom>
              <a:avLst/>
              <a:gdLst>
                <a:gd name="T0" fmla="*/ 2920 w 5842"/>
                <a:gd name="T1" fmla="*/ 1272 h 5152"/>
                <a:gd name="T2" fmla="*/ 0 w 5842"/>
                <a:gd name="T3" fmla="*/ 2523 h 5152"/>
                <a:gd name="T4" fmla="*/ 0 w 5842"/>
                <a:gd name="T5" fmla="*/ 5151 h 5152"/>
                <a:gd name="T6" fmla="*/ 2920 w 5842"/>
                <a:gd name="T7" fmla="*/ 3901 h 5152"/>
                <a:gd name="T8" fmla="*/ 5841 w 5842"/>
                <a:gd name="T9" fmla="*/ 2649 h 5152"/>
                <a:gd name="T10" fmla="*/ 5841 w 5842"/>
                <a:gd name="T11" fmla="*/ 0 h 5152"/>
                <a:gd name="T12" fmla="*/ 2920 w 5842"/>
                <a:gd name="T13" fmla="*/ 1272 h 5152"/>
              </a:gdLst>
              <a:ahLst/>
              <a:cxnLst>
                <a:cxn ang="0">
                  <a:pos x="T0" y="T1"/>
                </a:cxn>
                <a:cxn ang="0">
                  <a:pos x="T2" y="T3"/>
                </a:cxn>
                <a:cxn ang="0">
                  <a:pos x="T4" y="T5"/>
                </a:cxn>
                <a:cxn ang="0">
                  <a:pos x="T6" y="T7"/>
                </a:cxn>
                <a:cxn ang="0">
                  <a:pos x="T8" y="T9"/>
                </a:cxn>
                <a:cxn ang="0">
                  <a:pos x="T10" y="T11"/>
                </a:cxn>
                <a:cxn ang="0">
                  <a:pos x="T12" y="T13"/>
                </a:cxn>
              </a:cxnLst>
              <a:rect l="0" t="0" r="r" b="b"/>
              <a:pathLst>
                <a:path w="5842" h="5152">
                  <a:moveTo>
                    <a:pt x="2920" y="1272"/>
                  </a:moveTo>
                  <a:lnTo>
                    <a:pt x="0" y="2523"/>
                  </a:lnTo>
                  <a:lnTo>
                    <a:pt x="0" y="5151"/>
                  </a:lnTo>
                  <a:lnTo>
                    <a:pt x="2920" y="3901"/>
                  </a:lnTo>
                  <a:lnTo>
                    <a:pt x="5841" y="2649"/>
                  </a:lnTo>
                  <a:lnTo>
                    <a:pt x="5841" y="0"/>
                  </a:lnTo>
                  <a:lnTo>
                    <a:pt x="2920" y="1272"/>
                  </a:lnTo>
                </a:path>
              </a:pathLst>
            </a:custGeom>
            <a:gradFill flip="none" rotWithShape="1">
              <a:gsLst>
                <a:gs pos="0">
                  <a:schemeClr val="accent5">
                    <a:lumMod val="89000"/>
                  </a:schemeClr>
                </a:gs>
                <a:gs pos="23000">
                  <a:schemeClr val="accent5">
                    <a:lumMod val="89000"/>
                  </a:schemeClr>
                </a:gs>
                <a:gs pos="69000">
                  <a:schemeClr val="accent5">
                    <a:lumMod val="75000"/>
                  </a:schemeClr>
                </a:gs>
                <a:gs pos="97000">
                  <a:schemeClr val="accent5">
                    <a:lumMod val="70000"/>
                  </a:schemeClr>
                </a:gs>
              </a:gsLst>
              <a:path path="circle">
                <a:fillToRect l="50000" t="50000" r="50000" b="5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62" name="Freeform 361"/>
            <p:cNvSpPr>
              <a:spLocks noChangeArrowheads="1"/>
            </p:cNvSpPr>
            <p:nvPr/>
          </p:nvSpPr>
          <p:spPr bwMode="auto">
            <a:xfrm>
              <a:off x="3658" y="852"/>
              <a:ext cx="1986" cy="856"/>
            </a:xfrm>
            <a:custGeom>
              <a:avLst/>
              <a:gdLst>
                <a:gd name="T0" fmla="*/ 5841 w 8763"/>
                <a:gd name="T1" fmla="*/ 0 h 3776"/>
                <a:gd name="T2" fmla="*/ 2921 w 8763"/>
                <a:gd name="T3" fmla="*/ 1252 h 3776"/>
                <a:gd name="T4" fmla="*/ 0 w 8763"/>
                <a:gd name="T5" fmla="*/ 2524 h 3776"/>
                <a:gd name="T6" fmla="*/ 2921 w 8763"/>
                <a:gd name="T7" fmla="*/ 3775 h 3776"/>
                <a:gd name="T8" fmla="*/ 5841 w 8763"/>
                <a:gd name="T9" fmla="*/ 2524 h 3776"/>
                <a:gd name="T10" fmla="*/ 8762 w 8763"/>
                <a:gd name="T11" fmla="*/ 1252 h 3776"/>
                <a:gd name="T12" fmla="*/ 5841 w 8763"/>
                <a:gd name="T13" fmla="*/ 0 h 3776"/>
              </a:gdLst>
              <a:ahLst/>
              <a:cxnLst>
                <a:cxn ang="0">
                  <a:pos x="T0" y="T1"/>
                </a:cxn>
                <a:cxn ang="0">
                  <a:pos x="T2" y="T3"/>
                </a:cxn>
                <a:cxn ang="0">
                  <a:pos x="T4" y="T5"/>
                </a:cxn>
                <a:cxn ang="0">
                  <a:pos x="T6" y="T7"/>
                </a:cxn>
                <a:cxn ang="0">
                  <a:pos x="T8" y="T9"/>
                </a:cxn>
                <a:cxn ang="0">
                  <a:pos x="T10" y="T11"/>
                </a:cxn>
                <a:cxn ang="0">
                  <a:pos x="T12" y="T13"/>
                </a:cxn>
              </a:cxnLst>
              <a:rect l="0" t="0" r="r" b="b"/>
              <a:pathLst>
                <a:path w="8763" h="3776">
                  <a:moveTo>
                    <a:pt x="5841" y="0"/>
                  </a:moveTo>
                  <a:lnTo>
                    <a:pt x="2921" y="1252"/>
                  </a:lnTo>
                  <a:lnTo>
                    <a:pt x="0" y="2524"/>
                  </a:lnTo>
                  <a:lnTo>
                    <a:pt x="2921" y="3775"/>
                  </a:lnTo>
                  <a:lnTo>
                    <a:pt x="5841" y="2524"/>
                  </a:lnTo>
                  <a:lnTo>
                    <a:pt x="8762" y="1252"/>
                  </a:lnTo>
                  <a:lnTo>
                    <a:pt x="5841" y="0"/>
                  </a:lnTo>
                </a:path>
              </a:pathLst>
            </a:custGeom>
            <a:gradFill flip="none" rotWithShape="1">
              <a:gsLst>
                <a:gs pos="0">
                  <a:schemeClr val="accent5">
                    <a:lumMod val="0"/>
                    <a:lumOff val="100000"/>
                  </a:schemeClr>
                </a:gs>
                <a:gs pos="35000">
                  <a:schemeClr val="accent5">
                    <a:lumMod val="0"/>
                    <a:lumOff val="100000"/>
                  </a:schemeClr>
                </a:gs>
                <a:gs pos="100000">
                  <a:schemeClr val="accent5">
                    <a:lumMod val="100000"/>
                  </a:schemeClr>
                </a:gs>
              </a:gsLst>
              <a:path path="circle">
                <a:fillToRect l="50000" t="-80000" r="50000" b="18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63" name="Freeform 362"/>
            <p:cNvSpPr>
              <a:spLocks noChangeArrowheads="1"/>
            </p:cNvSpPr>
            <p:nvPr/>
          </p:nvSpPr>
          <p:spPr bwMode="auto">
            <a:xfrm>
              <a:off x="3872" y="1246"/>
              <a:ext cx="234" cy="121"/>
            </a:xfrm>
            <a:custGeom>
              <a:avLst/>
              <a:gdLst>
                <a:gd name="T0" fmla="*/ 1022 w 1044"/>
                <a:gd name="T1" fmla="*/ 333 h 543"/>
                <a:gd name="T2" fmla="*/ 1022 w 1044"/>
                <a:gd name="T3" fmla="*/ 333 h 543"/>
                <a:gd name="T4" fmla="*/ 500 w 1044"/>
                <a:gd name="T5" fmla="*/ 41 h 543"/>
                <a:gd name="T6" fmla="*/ 20 w 1044"/>
                <a:gd name="T7" fmla="*/ 229 h 543"/>
                <a:gd name="T8" fmla="*/ 542 w 1044"/>
                <a:gd name="T9" fmla="*/ 521 h 543"/>
                <a:gd name="T10" fmla="*/ 1022 w 1044"/>
                <a:gd name="T11" fmla="*/ 333 h 543"/>
              </a:gdLst>
              <a:ahLst/>
              <a:cxnLst>
                <a:cxn ang="0">
                  <a:pos x="T0" y="T1"/>
                </a:cxn>
                <a:cxn ang="0">
                  <a:pos x="T2" y="T3"/>
                </a:cxn>
                <a:cxn ang="0">
                  <a:pos x="T4" y="T5"/>
                </a:cxn>
                <a:cxn ang="0">
                  <a:pos x="T6" y="T7"/>
                </a:cxn>
                <a:cxn ang="0">
                  <a:pos x="T8" y="T9"/>
                </a:cxn>
                <a:cxn ang="0">
                  <a:pos x="T10" y="T11"/>
                </a:cxn>
              </a:cxnLst>
              <a:rect l="0" t="0" r="r" b="b"/>
              <a:pathLst>
                <a:path w="1044" h="543">
                  <a:moveTo>
                    <a:pt x="1022" y="333"/>
                  </a:moveTo>
                  <a:lnTo>
                    <a:pt x="1022" y="333"/>
                  </a:lnTo>
                  <a:cubicBezTo>
                    <a:pt x="1022" y="187"/>
                    <a:pt x="793" y="62"/>
                    <a:pt x="500" y="41"/>
                  </a:cubicBezTo>
                  <a:cubicBezTo>
                    <a:pt x="229" y="0"/>
                    <a:pt x="0" y="104"/>
                    <a:pt x="20" y="229"/>
                  </a:cubicBezTo>
                  <a:cubicBezTo>
                    <a:pt x="20" y="354"/>
                    <a:pt x="250" y="479"/>
                    <a:pt x="542" y="521"/>
                  </a:cubicBezTo>
                  <a:cubicBezTo>
                    <a:pt x="813" y="542"/>
                    <a:pt x="1043" y="458"/>
                    <a:pt x="1022" y="33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5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64" name="Freeform 363"/>
            <p:cNvSpPr>
              <a:spLocks noChangeArrowheads="1"/>
            </p:cNvSpPr>
            <p:nvPr/>
          </p:nvSpPr>
          <p:spPr bwMode="auto">
            <a:xfrm>
              <a:off x="3876" y="1298"/>
              <a:ext cx="230" cy="135"/>
            </a:xfrm>
            <a:custGeom>
              <a:avLst/>
              <a:gdLst>
                <a:gd name="T0" fmla="*/ 0 w 1024"/>
                <a:gd name="T1" fmla="*/ 0 h 606"/>
                <a:gd name="T2" fmla="*/ 0 w 1024"/>
                <a:gd name="T3" fmla="*/ 0 h 606"/>
                <a:gd name="T4" fmla="*/ 522 w 1024"/>
                <a:gd name="T5" fmla="*/ 292 h 606"/>
                <a:gd name="T6" fmla="*/ 1002 w 1024"/>
                <a:gd name="T7" fmla="*/ 104 h 606"/>
                <a:gd name="T8" fmla="*/ 1023 w 1024"/>
                <a:gd name="T9" fmla="*/ 396 h 606"/>
                <a:gd name="T10" fmla="*/ 522 w 1024"/>
                <a:gd name="T11" fmla="*/ 584 h 606"/>
                <a:gd name="T12" fmla="*/ 0 w 1024"/>
                <a:gd name="T13" fmla="*/ 292 h 606"/>
                <a:gd name="T14" fmla="*/ 0 w 102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4" h="606">
                  <a:moveTo>
                    <a:pt x="0" y="0"/>
                  </a:moveTo>
                  <a:lnTo>
                    <a:pt x="0" y="0"/>
                  </a:lnTo>
                  <a:cubicBezTo>
                    <a:pt x="0" y="125"/>
                    <a:pt x="230" y="250"/>
                    <a:pt x="522" y="292"/>
                  </a:cubicBezTo>
                  <a:cubicBezTo>
                    <a:pt x="793" y="313"/>
                    <a:pt x="1023" y="229"/>
                    <a:pt x="1002" y="104"/>
                  </a:cubicBezTo>
                  <a:cubicBezTo>
                    <a:pt x="1023" y="396"/>
                    <a:pt x="1023" y="396"/>
                    <a:pt x="1023" y="396"/>
                  </a:cubicBezTo>
                  <a:cubicBezTo>
                    <a:pt x="1023" y="521"/>
                    <a:pt x="814" y="605"/>
                    <a:pt x="522" y="584"/>
                  </a:cubicBezTo>
                  <a:cubicBezTo>
                    <a:pt x="251" y="563"/>
                    <a:pt x="22" y="417"/>
                    <a:pt x="0"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6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65" name="Freeform 364"/>
            <p:cNvSpPr>
              <a:spLocks noChangeArrowheads="1"/>
            </p:cNvSpPr>
            <p:nvPr/>
          </p:nvSpPr>
          <p:spPr bwMode="auto">
            <a:xfrm>
              <a:off x="4225" y="1423"/>
              <a:ext cx="236" cy="123"/>
            </a:xfrm>
            <a:custGeom>
              <a:avLst/>
              <a:gdLst>
                <a:gd name="T0" fmla="*/ 1022 w 1044"/>
                <a:gd name="T1" fmla="*/ 313 h 544"/>
                <a:gd name="T2" fmla="*/ 1022 w 1044"/>
                <a:gd name="T3" fmla="*/ 313 h 544"/>
                <a:gd name="T4" fmla="*/ 501 w 1044"/>
                <a:gd name="T5" fmla="*/ 21 h 544"/>
                <a:gd name="T6" fmla="*/ 21 w 1044"/>
                <a:gd name="T7" fmla="*/ 230 h 544"/>
                <a:gd name="T8" fmla="*/ 542 w 1044"/>
                <a:gd name="T9" fmla="*/ 522 h 544"/>
                <a:gd name="T10" fmla="*/ 1022 w 1044"/>
                <a:gd name="T11" fmla="*/ 313 h 544"/>
              </a:gdLst>
              <a:ahLst/>
              <a:cxnLst>
                <a:cxn ang="0">
                  <a:pos x="T0" y="T1"/>
                </a:cxn>
                <a:cxn ang="0">
                  <a:pos x="T2" y="T3"/>
                </a:cxn>
                <a:cxn ang="0">
                  <a:pos x="T4" y="T5"/>
                </a:cxn>
                <a:cxn ang="0">
                  <a:pos x="T6" y="T7"/>
                </a:cxn>
                <a:cxn ang="0">
                  <a:pos x="T8" y="T9"/>
                </a:cxn>
                <a:cxn ang="0">
                  <a:pos x="T10" y="T11"/>
                </a:cxn>
              </a:cxnLst>
              <a:rect l="0" t="0" r="r" b="b"/>
              <a:pathLst>
                <a:path w="1044" h="544">
                  <a:moveTo>
                    <a:pt x="1022" y="313"/>
                  </a:moveTo>
                  <a:lnTo>
                    <a:pt x="1022" y="313"/>
                  </a:lnTo>
                  <a:cubicBezTo>
                    <a:pt x="1022" y="188"/>
                    <a:pt x="793" y="63"/>
                    <a:pt x="501" y="21"/>
                  </a:cubicBezTo>
                  <a:cubicBezTo>
                    <a:pt x="230" y="0"/>
                    <a:pt x="0" y="83"/>
                    <a:pt x="21" y="230"/>
                  </a:cubicBezTo>
                  <a:cubicBezTo>
                    <a:pt x="21" y="355"/>
                    <a:pt x="251" y="480"/>
                    <a:pt x="542" y="522"/>
                  </a:cubicBezTo>
                  <a:cubicBezTo>
                    <a:pt x="814" y="543"/>
                    <a:pt x="1043" y="459"/>
                    <a:pt x="1022"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5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66" name="Freeform 365"/>
            <p:cNvSpPr>
              <a:spLocks noChangeArrowheads="1"/>
            </p:cNvSpPr>
            <p:nvPr/>
          </p:nvSpPr>
          <p:spPr bwMode="auto">
            <a:xfrm>
              <a:off x="4229" y="1478"/>
              <a:ext cx="232" cy="135"/>
            </a:xfrm>
            <a:custGeom>
              <a:avLst/>
              <a:gdLst>
                <a:gd name="T0" fmla="*/ 0 w 1023"/>
                <a:gd name="T1" fmla="*/ 0 h 605"/>
                <a:gd name="T2" fmla="*/ 0 w 1023"/>
                <a:gd name="T3" fmla="*/ 0 h 605"/>
                <a:gd name="T4" fmla="*/ 521 w 1023"/>
                <a:gd name="T5" fmla="*/ 292 h 605"/>
                <a:gd name="T6" fmla="*/ 1001 w 1023"/>
                <a:gd name="T7" fmla="*/ 83 h 605"/>
                <a:gd name="T8" fmla="*/ 1022 w 1023"/>
                <a:gd name="T9" fmla="*/ 375 h 605"/>
                <a:gd name="T10" fmla="*/ 521 w 1023"/>
                <a:gd name="T11" fmla="*/ 584 h 605"/>
                <a:gd name="T12" fmla="*/ 0 w 1023"/>
                <a:gd name="T13" fmla="*/ 292 h 605"/>
                <a:gd name="T14" fmla="*/ 0 w 1023"/>
                <a:gd name="T15" fmla="*/ 0 h 6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3" h="605">
                  <a:moveTo>
                    <a:pt x="0" y="0"/>
                  </a:moveTo>
                  <a:lnTo>
                    <a:pt x="0" y="0"/>
                  </a:lnTo>
                  <a:cubicBezTo>
                    <a:pt x="0" y="125"/>
                    <a:pt x="230" y="250"/>
                    <a:pt x="521" y="292"/>
                  </a:cubicBezTo>
                  <a:cubicBezTo>
                    <a:pt x="793" y="313"/>
                    <a:pt x="1022" y="229"/>
                    <a:pt x="1001" y="83"/>
                  </a:cubicBezTo>
                  <a:cubicBezTo>
                    <a:pt x="1022" y="375"/>
                    <a:pt x="1022" y="375"/>
                    <a:pt x="1022" y="375"/>
                  </a:cubicBezTo>
                  <a:cubicBezTo>
                    <a:pt x="1022" y="521"/>
                    <a:pt x="814" y="604"/>
                    <a:pt x="521" y="584"/>
                  </a:cubicBezTo>
                  <a:cubicBezTo>
                    <a:pt x="250" y="542"/>
                    <a:pt x="21" y="417"/>
                    <a:pt x="0"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6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434" name="Freeform 433"/>
            <p:cNvSpPr>
              <a:spLocks noChangeArrowheads="1"/>
            </p:cNvSpPr>
            <p:nvPr/>
          </p:nvSpPr>
          <p:spPr bwMode="auto">
            <a:xfrm>
              <a:off x="4183" y="1122"/>
              <a:ext cx="232" cy="121"/>
            </a:xfrm>
            <a:custGeom>
              <a:avLst/>
              <a:gdLst>
                <a:gd name="T0" fmla="*/ 1022 w 1023"/>
                <a:gd name="T1" fmla="*/ 313 h 544"/>
                <a:gd name="T2" fmla="*/ 1022 w 1023"/>
                <a:gd name="T3" fmla="*/ 313 h 544"/>
                <a:gd name="T4" fmla="*/ 501 w 1023"/>
                <a:gd name="T5" fmla="*/ 21 h 544"/>
                <a:gd name="T6" fmla="*/ 0 w 1023"/>
                <a:gd name="T7" fmla="*/ 229 h 544"/>
                <a:gd name="T8" fmla="*/ 521 w 1023"/>
                <a:gd name="T9" fmla="*/ 500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1"/>
                  </a:cubicBezTo>
                  <a:cubicBezTo>
                    <a:pt x="208" y="0"/>
                    <a:pt x="0" y="83"/>
                    <a:pt x="0" y="229"/>
                  </a:cubicBezTo>
                  <a:cubicBezTo>
                    <a:pt x="0" y="355"/>
                    <a:pt x="250" y="480"/>
                    <a:pt x="521" y="500"/>
                  </a:cubicBezTo>
                  <a:cubicBezTo>
                    <a:pt x="813" y="543"/>
                    <a:pt x="1022" y="459"/>
                    <a:pt x="1022"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5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445" name="Freeform 444"/>
            <p:cNvSpPr>
              <a:spLocks noChangeArrowheads="1"/>
            </p:cNvSpPr>
            <p:nvPr/>
          </p:nvSpPr>
          <p:spPr bwMode="auto">
            <a:xfrm>
              <a:off x="4183" y="1175"/>
              <a:ext cx="236" cy="135"/>
            </a:xfrm>
            <a:custGeom>
              <a:avLst/>
              <a:gdLst>
                <a:gd name="T0" fmla="*/ 0 w 1044"/>
                <a:gd name="T1" fmla="*/ 0 h 606"/>
                <a:gd name="T2" fmla="*/ 0 w 1044"/>
                <a:gd name="T3" fmla="*/ 0 h 606"/>
                <a:gd name="T4" fmla="*/ 521 w 1044"/>
                <a:gd name="T5" fmla="*/ 271 h 606"/>
                <a:gd name="T6" fmla="*/ 1022 w 1044"/>
                <a:gd name="T7" fmla="*/ 84 h 606"/>
                <a:gd name="T8" fmla="*/ 1022 w 1044"/>
                <a:gd name="T9" fmla="*/ 376 h 606"/>
                <a:gd name="T10" fmla="*/ 542 w 1044"/>
                <a:gd name="T11" fmla="*/ 564 h 606"/>
                <a:gd name="T12" fmla="*/ 21 w 1044"/>
                <a:gd name="T13" fmla="*/ 293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0" y="126"/>
                    <a:pt x="250" y="251"/>
                    <a:pt x="521" y="271"/>
                  </a:cubicBezTo>
                  <a:cubicBezTo>
                    <a:pt x="813" y="314"/>
                    <a:pt x="1022" y="230"/>
                    <a:pt x="1022" y="84"/>
                  </a:cubicBezTo>
                  <a:cubicBezTo>
                    <a:pt x="1022" y="376"/>
                    <a:pt x="1022" y="376"/>
                    <a:pt x="1022" y="376"/>
                  </a:cubicBezTo>
                  <a:cubicBezTo>
                    <a:pt x="1043" y="522"/>
                    <a:pt x="813" y="605"/>
                    <a:pt x="542" y="564"/>
                  </a:cubicBezTo>
                  <a:cubicBezTo>
                    <a:pt x="250" y="543"/>
                    <a:pt x="21" y="418"/>
                    <a:pt x="21" y="293"/>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6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446" name="Freeform 445"/>
            <p:cNvSpPr>
              <a:spLocks noChangeArrowheads="1"/>
            </p:cNvSpPr>
            <p:nvPr/>
          </p:nvSpPr>
          <p:spPr bwMode="auto">
            <a:xfrm>
              <a:off x="4534" y="1300"/>
              <a:ext cx="234" cy="117"/>
            </a:xfrm>
            <a:custGeom>
              <a:avLst/>
              <a:gdLst>
                <a:gd name="T0" fmla="*/ 1044 w 1045"/>
                <a:gd name="T1" fmla="*/ 313 h 522"/>
                <a:gd name="T2" fmla="*/ 1044 w 1045"/>
                <a:gd name="T3" fmla="*/ 313 h 522"/>
                <a:gd name="T4" fmla="*/ 501 w 1045"/>
                <a:gd name="T5" fmla="*/ 21 h 522"/>
                <a:gd name="T6" fmla="*/ 21 w 1045"/>
                <a:gd name="T7" fmla="*/ 208 h 522"/>
                <a:gd name="T8" fmla="*/ 543 w 1045"/>
                <a:gd name="T9" fmla="*/ 500 h 522"/>
                <a:gd name="T10" fmla="*/ 1044 w 1045"/>
                <a:gd name="T11" fmla="*/ 313 h 522"/>
              </a:gdLst>
              <a:ahLst/>
              <a:cxnLst>
                <a:cxn ang="0">
                  <a:pos x="T0" y="T1"/>
                </a:cxn>
                <a:cxn ang="0">
                  <a:pos x="T2" y="T3"/>
                </a:cxn>
                <a:cxn ang="0">
                  <a:pos x="T4" y="T5"/>
                </a:cxn>
                <a:cxn ang="0">
                  <a:pos x="T6" y="T7"/>
                </a:cxn>
                <a:cxn ang="0">
                  <a:pos x="T8" y="T9"/>
                </a:cxn>
                <a:cxn ang="0">
                  <a:pos x="T10" y="T11"/>
                </a:cxn>
              </a:cxnLst>
              <a:rect l="0" t="0" r="r" b="b"/>
              <a:pathLst>
                <a:path w="1045" h="522">
                  <a:moveTo>
                    <a:pt x="1044" y="313"/>
                  </a:moveTo>
                  <a:lnTo>
                    <a:pt x="1044" y="313"/>
                  </a:lnTo>
                  <a:cubicBezTo>
                    <a:pt x="1022" y="187"/>
                    <a:pt x="793" y="41"/>
                    <a:pt x="501" y="21"/>
                  </a:cubicBezTo>
                  <a:cubicBezTo>
                    <a:pt x="230" y="0"/>
                    <a:pt x="0" y="83"/>
                    <a:pt x="21" y="208"/>
                  </a:cubicBezTo>
                  <a:cubicBezTo>
                    <a:pt x="21" y="354"/>
                    <a:pt x="271" y="480"/>
                    <a:pt x="543" y="500"/>
                  </a:cubicBezTo>
                  <a:cubicBezTo>
                    <a:pt x="814" y="521"/>
                    <a:pt x="1044" y="438"/>
                    <a:pt x="1044"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7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447" name="Freeform 446"/>
            <p:cNvSpPr>
              <a:spLocks noChangeArrowheads="1"/>
            </p:cNvSpPr>
            <p:nvPr/>
          </p:nvSpPr>
          <p:spPr bwMode="auto">
            <a:xfrm>
              <a:off x="4538" y="1348"/>
              <a:ext cx="236" cy="137"/>
            </a:xfrm>
            <a:custGeom>
              <a:avLst/>
              <a:gdLst>
                <a:gd name="T0" fmla="*/ 0 w 1044"/>
                <a:gd name="T1" fmla="*/ 0 h 607"/>
                <a:gd name="T2" fmla="*/ 0 w 1044"/>
                <a:gd name="T3" fmla="*/ 0 h 607"/>
                <a:gd name="T4" fmla="*/ 522 w 1044"/>
                <a:gd name="T5" fmla="*/ 292 h 607"/>
                <a:gd name="T6" fmla="*/ 1023 w 1044"/>
                <a:gd name="T7" fmla="*/ 105 h 607"/>
                <a:gd name="T8" fmla="*/ 1023 w 1044"/>
                <a:gd name="T9" fmla="*/ 397 h 607"/>
                <a:gd name="T10" fmla="*/ 543 w 1044"/>
                <a:gd name="T11" fmla="*/ 584 h 607"/>
                <a:gd name="T12" fmla="*/ 0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6"/>
                    <a:pt x="250" y="272"/>
                    <a:pt x="522" y="292"/>
                  </a:cubicBezTo>
                  <a:cubicBezTo>
                    <a:pt x="793" y="313"/>
                    <a:pt x="1023" y="230"/>
                    <a:pt x="1023" y="105"/>
                  </a:cubicBezTo>
                  <a:cubicBezTo>
                    <a:pt x="1023" y="397"/>
                    <a:pt x="1023" y="397"/>
                    <a:pt x="1023" y="397"/>
                  </a:cubicBezTo>
                  <a:cubicBezTo>
                    <a:pt x="1043" y="522"/>
                    <a:pt x="814" y="606"/>
                    <a:pt x="543" y="584"/>
                  </a:cubicBezTo>
                  <a:cubicBezTo>
                    <a:pt x="250" y="564"/>
                    <a:pt x="21" y="439"/>
                    <a:pt x="0"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6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448" name="Freeform 447"/>
            <p:cNvSpPr>
              <a:spLocks noChangeArrowheads="1"/>
            </p:cNvSpPr>
            <p:nvPr/>
          </p:nvSpPr>
          <p:spPr bwMode="auto">
            <a:xfrm>
              <a:off x="4500" y="999"/>
              <a:ext cx="236" cy="117"/>
            </a:xfrm>
            <a:custGeom>
              <a:avLst/>
              <a:gdLst>
                <a:gd name="T0" fmla="*/ 1023 w 1044"/>
                <a:gd name="T1" fmla="*/ 313 h 522"/>
                <a:gd name="T2" fmla="*/ 1023 w 1044"/>
                <a:gd name="T3" fmla="*/ 313 h 522"/>
                <a:gd name="T4" fmla="*/ 501 w 1044"/>
                <a:gd name="T5" fmla="*/ 21 h 522"/>
                <a:gd name="T6" fmla="*/ 0 w 1044"/>
                <a:gd name="T7" fmla="*/ 208 h 522"/>
                <a:gd name="T8" fmla="*/ 543 w 1044"/>
                <a:gd name="T9" fmla="*/ 500 h 522"/>
                <a:gd name="T10" fmla="*/ 1023 w 1044"/>
                <a:gd name="T11" fmla="*/ 313 h 522"/>
              </a:gdLst>
              <a:ahLst/>
              <a:cxnLst>
                <a:cxn ang="0">
                  <a:pos x="T0" y="T1"/>
                </a:cxn>
                <a:cxn ang="0">
                  <a:pos x="T2" y="T3"/>
                </a:cxn>
                <a:cxn ang="0">
                  <a:pos x="T4" y="T5"/>
                </a:cxn>
                <a:cxn ang="0">
                  <a:pos x="T6" y="T7"/>
                </a:cxn>
                <a:cxn ang="0">
                  <a:pos x="T8" y="T9"/>
                </a:cxn>
                <a:cxn ang="0">
                  <a:pos x="T10" y="T11"/>
                </a:cxn>
              </a:cxnLst>
              <a:rect l="0" t="0" r="r" b="b"/>
              <a:pathLst>
                <a:path w="1044" h="522">
                  <a:moveTo>
                    <a:pt x="1023" y="313"/>
                  </a:moveTo>
                  <a:lnTo>
                    <a:pt x="1023" y="313"/>
                  </a:lnTo>
                  <a:cubicBezTo>
                    <a:pt x="1023" y="167"/>
                    <a:pt x="772" y="41"/>
                    <a:pt x="501" y="21"/>
                  </a:cubicBezTo>
                  <a:cubicBezTo>
                    <a:pt x="230" y="0"/>
                    <a:pt x="0" y="83"/>
                    <a:pt x="0" y="208"/>
                  </a:cubicBezTo>
                  <a:cubicBezTo>
                    <a:pt x="21" y="354"/>
                    <a:pt x="250" y="480"/>
                    <a:pt x="543" y="500"/>
                  </a:cubicBezTo>
                  <a:cubicBezTo>
                    <a:pt x="814" y="521"/>
                    <a:pt x="1043" y="438"/>
                    <a:pt x="1023"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7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449" name="Freeform 448"/>
            <p:cNvSpPr>
              <a:spLocks noChangeArrowheads="1"/>
            </p:cNvSpPr>
            <p:nvPr/>
          </p:nvSpPr>
          <p:spPr bwMode="auto">
            <a:xfrm>
              <a:off x="4500" y="1046"/>
              <a:ext cx="236" cy="137"/>
            </a:xfrm>
            <a:custGeom>
              <a:avLst/>
              <a:gdLst>
                <a:gd name="T0" fmla="*/ 0 w 1044"/>
                <a:gd name="T1" fmla="*/ 0 h 607"/>
                <a:gd name="T2" fmla="*/ 0 w 1044"/>
                <a:gd name="T3" fmla="*/ 0 h 607"/>
                <a:gd name="T4" fmla="*/ 543 w 1044"/>
                <a:gd name="T5" fmla="*/ 292 h 607"/>
                <a:gd name="T6" fmla="*/ 1023 w 1044"/>
                <a:gd name="T7" fmla="*/ 105 h 607"/>
                <a:gd name="T8" fmla="*/ 1043 w 1044"/>
                <a:gd name="T9" fmla="*/ 397 h 607"/>
                <a:gd name="T10" fmla="*/ 543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0" y="272"/>
                    <a:pt x="543" y="292"/>
                  </a:cubicBezTo>
                  <a:cubicBezTo>
                    <a:pt x="814" y="313"/>
                    <a:pt x="1043" y="230"/>
                    <a:pt x="1023" y="105"/>
                  </a:cubicBezTo>
                  <a:cubicBezTo>
                    <a:pt x="1043" y="397"/>
                    <a:pt x="1043" y="397"/>
                    <a:pt x="1043" y="397"/>
                  </a:cubicBezTo>
                  <a:cubicBezTo>
                    <a:pt x="1043" y="522"/>
                    <a:pt x="835" y="606"/>
                    <a:pt x="543" y="584"/>
                  </a:cubicBezTo>
                  <a:cubicBezTo>
                    <a:pt x="272" y="563"/>
                    <a:pt x="21" y="439"/>
                    <a:pt x="21"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6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450" name="Freeform 449"/>
            <p:cNvSpPr>
              <a:spLocks noChangeArrowheads="1"/>
            </p:cNvSpPr>
            <p:nvPr/>
          </p:nvSpPr>
          <p:spPr bwMode="auto">
            <a:xfrm>
              <a:off x="4855" y="1175"/>
              <a:ext cx="232" cy="121"/>
            </a:xfrm>
            <a:custGeom>
              <a:avLst/>
              <a:gdLst>
                <a:gd name="T0" fmla="*/ 1022 w 1023"/>
                <a:gd name="T1" fmla="*/ 314 h 544"/>
                <a:gd name="T2" fmla="*/ 1022 w 1023"/>
                <a:gd name="T3" fmla="*/ 314 h 544"/>
                <a:gd name="T4" fmla="*/ 501 w 1023"/>
                <a:gd name="T5" fmla="*/ 43 h 544"/>
                <a:gd name="T6" fmla="*/ 0 w 1023"/>
                <a:gd name="T7" fmla="*/ 230 h 544"/>
                <a:gd name="T8" fmla="*/ 521 w 1023"/>
                <a:gd name="T9" fmla="*/ 522 h 544"/>
                <a:gd name="T10" fmla="*/ 1022 w 1023"/>
                <a:gd name="T11" fmla="*/ 314 h 544"/>
              </a:gdLst>
              <a:ahLst/>
              <a:cxnLst>
                <a:cxn ang="0">
                  <a:pos x="T0" y="T1"/>
                </a:cxn>
                <a:cxn ang="0">
                  <a:pos x="T2" y="T3"/>
                </a:cxn>
                <a:cxn ang="0">
                  <a:pos x="T4" y="T5"/>
                </a:cxn>
                <a:cxn ang="0">
                  <a:pos x="T6" y="T7"/>
                </a:cxn>
                <a:cxn ang="0">
                  <a:pos x="T8" y="T9"/>
                </a:cxn>
                <a:cxn ang="0">
                  <a:pos x="T10" y="T11"/>
                </a:cxn>
              </a:cxnLst>
              <a:rect l="0" t="0" r="r" b="b"/>
              <a:pathLst>
                <a:path w="1023" h="544">
                  <a:moveTo>
                    <a:pt x="1022" y="314"/>
                  </a:moveTo>
                  <a:lnTo>
                    <a:pt x="1022" y="314"/>
                  </a:lnTo>
                  <a:cubicBezTo>
                    <a:pt x="1022" y="188"/>
                    <a:pt x="772" y="63"/>
                    <a:pt x="501" y="43"/>
                  </a:cubicBezTo>
                  <a:cubicBezTo>
                    <a:pt x="209" y="0"/>
                    <a:pt x="0" y="84"/>
                    <a:pt x="0" y="230"/>
                  </a:cubicBezTo>
                  <a:cubicBezTo>
                    <a:pt x="21" y="355"/>
                    <a:pt x="250" y="480"/>
                    <a:pt x="521" y="522"/>
                  </a:cubicBezTo>
                  <a:cubicBezTo>
                    <a:pt x="814" y="543"/>
                    <a:pt x="1022" y="460"/>
                    <a:pt x="1022" y="314"/>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5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451" name="Freeform 450"/>
            <p:cNvSpPr>
              <a:spLocks noChangeArrowheads="1"/>
            </p:cNvSpPr>
            <p:nvPr/>
          </p:nvSpPr>
          <p:spPr bwMode="auto">
            <a:xfrm>
              <a:off x="4855" y="1225"/>
              <a:ext cx="236" cy="137"/>
            </a:xfrm>
            <a:custGeom>
              <a:avLst/>
              <a:gdLst>
                <a:gd name="T0" fmla="*/ 0 w 1044"/>
                <a:gd name="T1" fmla="*/ 0 h 606"/>
                <a:gd name="T2" fmla="*/ 0 w 1044"/>
                <a:gd name="T3" fmla="*/ 0 h 606"/>
                <a:gd name="T4" fmla="*/ 521 w 1044"/>
                <a:gd name="T5" fmla="*/ 292 h 606"/>
                <a:gd name="T6" fmla="*/ 1022 w 1044"/>
                <a:gd name="T7" fmla="*/ 84 h 606"/>
                <a:gd name="T8" fmla="*/ 1043 w 1044"/>
                <a:gd name="T9" fmla="*/ 375 h 606"/>
                <a:gd name="T10" fmla="*/ 543 w 1044"/>
                <a:gd name="T11" fmla="*/ 584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92"/>
                  </a:cubicBezTo>
                  <a:cubicBezTo>
                    <a:pt x="814" y="313"/>
                    <a:pt x="1022" y="230"/>
                    <a:pt x="1022" y="84"/>
                  </a:cubicBezTo>
                  <a:cubicBezTo>
                    <a:pt x="1043" y="375"/>
                    <a:pt x="1043" y="375"/>
                    <a:pt x="1043" y="375"/>
                  </a:cubicBezTo>
                  <a:cubicBezTo>
                    <a:pt x="1043" y="521"/>
                    <a:pt x="814" y="605"/>
                    <a:pt x="543" y="584"/>
                  </a:cubicBezTo>
                  <a:cubicBezTo>
                    <a:pt x="271" y="542"/>
                    <a:pt x="21" y="417"/>
                    <a:pt x="21"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6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452" name="Freeform 451"/>
            <p:cNvSpPr>
              <a:spLocks noChangeArrowheads="1"/>
            </p:cNvSpPr>
            <p:nvPr/>
          </p:nvSpPr>
          <p:spPr bwMode="auto">
            <a:xfrm>
              <a:off x="4808" y="876"/>
              <a:ext cx="230" cy="121"/>
            </a:xfrm>
            <a:custGeom>
              <a:avLst/>
              <a:gdLst>
                <a:gd name="T0" fmla="*/ 1022 w 1023"/>
                <a:gd name="T1" fmla="*/ 313 h 544"/>
                <a:gd name="T2" fmla="*/ 1022 w 1023"/>
                <a:gd name="T3" fmla="*/ 313 h 544"/>
                <a:gd name="T4" fmla="*/ 500 w 1023"/>
                <a:gd name="T5" fmla="*/ 21 h 544"/>
                <a:gd name="T6" fmla="*/ 0 w 1023"/>
                <a:gd name="T7" fmla="*/ 209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22" y="188"/>
                    <a:pt x="771" y="63"/>
                    <a:pt x="500" y="21"/>
                  </a:cubicBezTo>
                  <a:cubicBezTo>
                    <a:pt x="208" y="0"/>
                    <a:pt x="0" y="84"/>
                    <a:pt x="0" y="209"/>
                  </a:cubicBezTo>
                  <a:cubicBezTo>
                    <a:pt x="20" y="355"/>
                    <a:pt x="250" y="480"/>
                    <a:pt x="521" y="501"/>
                  </a:cubicBezTo>
                  <a:cubicBezTo>
                    <a:pt x="813" y="543"/>
                    <a:pt x="1022" y="439"/>
                    <a:pt x="1022"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5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453" name="Freeform 452"/>
            <p:cNvSpPr>
              <a:spLocks noChangeArrowheads="1"/>
            </p:cNvSpPr>
            <p:nvPr/>
          </p:nvSpPr>
          <p:spPr bwMode="auto">
            <a:xfrm>
              <a:off x="4808" y="923"/>
              <a:ext cx="236" cy="141"/>
            </a:xfrm>
            <a:custGeom>
              <a:avLst/>
              <a:gdLst>
                <a:gd name="T0" fmla="*/ 0 w 1043"/>
                <a:gd name="T1" fmla="*/ 0 h 627"/>
                <a:gd name="T2" fmla="*/ 0 w 1043"/>
                <a:gd name="T3" fmla="*/ 0 h 627"/>
                <a:gd name="T4" fmla="*/ 521 w 1043"/>
                <a:gd name="T5" fmla="*/ 292 h 627"/>
                <a:gd name="T6" fmla="*/ 1022 w 1043"/>
                <a:gd name="T7" fmla="*/ 104 h 627"/>
                <a:gd name="T8" fmla="*/ 1042 w 1043"/>
                <a:gd name="T9" fmla="*/ 397 h 627"/>
                <a:gd name="T10" fmla="*/ 542 w 1043"/>
                <a:gd name="T11" fmla="*/ 584 h 627"/>
                <a:gd name="T12" fmla="*/ 20 w 1043"/>
                <a:gd name="T13" fmla="*/ 292 h 627"/>
                <a:gd name="T14" fmla="*/ 0 w 1043"/>
                <a:gd name="T15" fmla="*/ 0 h 6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3" h="627">
                  <a:moveTo>
                    <a:pt x="0" y="0"/>
                  </a:moveTo>
                  <a:lnTo>
                    <a:pt x="0" y="0"/>
                  </a:lnTo>
                  <a:cubicBezTo>
                    <a:pt x="20" y="146"/>
                    <a:pt x="250" y="271"/>
                    <a:pt x="521" y="292"/>
                  </a:cubicBezTo>
                  <a:cubicBezTo>
                    <a:pt x="813" y="334"/>
                    <a:pt x="1022" y="230"/>
                    <a:pt x="1022" y="104"/>
                  </a:cubicBezTo>
                  <a:cubicBezTo>
                    <a:pt x="1042" y="397"/>
                    <a:pt x="1042" y="397"/>
                    <a:pt x="1042" y="397"/>
                  </a:cubicBezTo>
                  <a:cubicBezTo>
                    <a:pt x="1042" y="521"/>
                    <a:pt x="813" y="626"/>
                    <a:pt x="542" y="584"/>
                  </a:cubicBezTo>
                  <a:cubicBezTo>
                    <a:pt x="271" y="563"/>
                    <a:pt x="20" y="438"/>
                    <a:pt x="20"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6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454" name="Freeform 453"/>
            <p:cNvSpPr>
              <a:spLocks noChangeArrowheads="1"/>
            </p:cNvSpPr>
            <p:nvPr/>
          </p:nvSpPr>
          <p:spPr bwMode="auto">
            <a:xfrm>
              <a:off x="5162" y="1056"/>
              <a:ext cx="232" cy="117"/>
            </a:xfrm>
            <a:custGeom>
              <a:avLst/>
              <a:gdLst>
                <a:gd name="T0" fmla="*/ 1022 w 1023"/>
                <a:gd name="T1" fmla="*/ 313 h 522"/>
                <a:gd name="T2" fmla="*/ 1022 w 1023"/>
                <a:gd name="T3" fmla="*/ 313 h 522"/>
                <a:gd name="T4" fmla="*/ 500 w 1023"/>
                <a:gd name="T5" fmla="*/ 21 h 522"/>
                <a:gd name="T6" fmla="*/ 0 w 1023"/>
                <a:gd name="T7" fmla="*/ 208 h 522"/>
                <a:gd name="T8" fmla="*/ 522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67"/>
                    <a:pt x="772" y="42"/>
                    <a:pt x="500" y="21"/>
                  </a:cubicBezTo>
                  <a:cubicBezTo>
                    <a:pt x="209" y="0"/>
                    <a:pt x="0" y="84"/>
                    <a:pt x="0" y="208"/>
                  </a:cubicBezTo>
                  <a:cubicBezTo>
                    <a:pt x="21" y="355"/>
                    <a:pt x="250" y="480"/>
                    <a:pt x="522" y="501"/>
                  </a:cubicBezTo>
                  <a:cubicBezTo>
                    <a:pt x="813" y="521"/>
                    <a:pt x="1022" y="438"/>
                    <a:pt x="1022"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7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455" name="Freeform 454"/>
            <p:cNvSpPr>
              <a:spLocks noChangeArrowheads="1"/>
            </p:cNvSpPr>
            <p:nvPr/>
          </p:nvSpPr>
          <p:spPr bwMode="auto">
            <a:xfrm>
              <a:off x="5162" y="1102"/>
              <a:ext cx="236" cy="137"/>
            </a:xfrm>
            <a:custGeom>
              <a:avLst/>
              <a:gdLst>
                <a:gd name="T0" fmla="*/ 0 w 1044"/>
                <a:gd name="T1" fmla="*/ 0 h 607"/>
                <a:gd name="T2" fmla="*/ 0 w 1044"/>
                <a:gd name="T3" fmla="*/ 0 h 607"/>
                <a:gd name="T4" fmla="*/ 522 w 1044"/>
                <a:gd name="T5" fmla="*/ 293 h 607"/>
                <a:gd name="T6" fmla="*/ 1022 w 1044"/>
                <a:gd name="T7" fmla="*/ 105 h 607"/>
                <a:gd name="T8" fmla="*/ 1022 w 1044"/>
                <a:gd name="T9" fmla="*/ 397 h 607"/>
                <a:gd name="T10" fmla="*/ 542 w 1044"/>
                <a:gd name="T11" fmla="*/ 584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7"/>
                    <a:pt x="250" y="272"/>
                    <a:pt x="522" y="293"/>
                  </a:cubicBezTo>
                  <a:cubicBezTo>
                    <a:pt x="813" y="313"/>
                    <a:pt x="1022" y="230"/>
                    <a:pt x="1022" y="105"/>
                  </a:cubicBezTo>
                  <a:cubicBezTo>
                    <a:pt x="1022" y="397"/>
                    <a:pt x="1022" y="397"/>
                    <a:pt x="1022" y="397"/>
                  </a:cubicBezTo>
                  <a:cubicBezTo>
                    <a:pt x="1043" y="522"/>
                    <a:pt x="813" y="606"/>
                    <a:pt x="542" y="584"/>
                  </a:cubicBezTo>
                  <a:cubicBezTo>
                    <a:pt x="250" y="564"/>
                    <a:pt x="21" y="439"/>
                    <a:pt x="21" y="293"/>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6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grpSp>
      <p:grpSp>
        <p:nvGrpSpPr>
          <p:cNvPr id="339" name="Group 204"/>
          <p:cNvGrpSpPr>
            <a:grpSpLocks/>
          </p:cNvGrpSpPr>
          <p:nvPr/>
        </p:nvGrpSpPr>
        <p:grpSpPr bwMode="auto">
          <a:xfrm>
            <a:off x="4129833" y="3317443"/>
            <a:ext cx="1497549" cy="1091230"/>
            <a:chOff x="3658" y="852"/>
            <a:chExt cx="1986" cy="1447"/>
          </a:xfrm>
        </p:grpSpPr>
        <p:sp>
          <p:nvSpPr>
            <p:cNvPr id="340" name="Freeform 339"/>
            <p:cNvSpPr>
              <a:spLocks noChangeArrowheads="1"/>
            </p:cNvSpPr>
            <p:nvPr/>
          </p:nvSpPr>
          <p:spPr bwMode="auto">
            <a:xfrm>
              <a:off x="3658" y="1419"/>
              <a:ext cx="662" cy="880"/>
            </a:xfrm>
            <a:custGeom>
              <a:avLst/>
              <a:gdLst>
                <a:gd name="T0" fmla="*/ 2921 w 2922"/>
                <a:gd name="T1" fmla="*/ 3879 h 3880"/>
                <a:gd name="T2" fmla="*/ 0 w 2922"/>
                <a:gd name="T3" fmla="*/ 2629 h 3880"/>
                <a:gd name="T4" fmla="*/ 0 w 2922"/>
                <a:gd name="T5" fmla="*/ 0 h 3880"/>
                <a:gd name="T6" fmla="*/ 2921 w 2922"/>
                <a:gd name="T7" fmla="*/ 1251 h 3880"/>
                <a:gd name="T8" fmla="*/ 2921 w 2922"/>
                <a:gd name="T9" fmla="*/ 3879 h 3880"/>
              </a:gdLst>
              <a:ahLst/>
              <a:cxnLst>
                <a:cxn ang="0">
                  <a:pos x="T0" y="T1"/>
                </a:cxn>
                <a:cxn ang="0">
                  <a:pos x="T2" y="T3"/>
                </a:cxn>
                <a:cxn ang="0">
                  <a:pos x="T4" y="T5"/>
                </a:cxn>
                <a:cxn ang="0">
                  <a:pos x="T6" y="T7"/>
                </a:cxn>
                <a:cxn ang="0">
                  <a:pos x="T8" y="T9"/>
                </a:cxn>
              </a:cxnLst>
              <a:rect l="0" t="0" r="r" b="b"/>
              <a:pathLst>
                <a:path w="2922" h="3880">
                  <a:moveTo>
                    <a:pt x="2921" y="3879"/>
                  </a:moveTo>
                  <a:lnTo>
                    <a:pt x="0" y="2629"/>
                  </a:lnTo>
                  <a:lnTo>
                    <a:pt x="0" y="0"/>
                  </a:lnTo>
                  <a:lnTo>
                    <a:pt x="2921" y="1251"/>
                  </a:lnTo>
                  <a:lnTo>
                    <a:pt x="2921" y="3879"/>
                  </a:lnTo>
                </a:path>
              </a:pathLst>
            </a:custGeom>
            <a:gradFill flip="none" rotWithShape="1">
              <a:gsLst>
                <a:gs pos="0">
                  <a:schemeClr val="accent5">
                    <a:lumMod val="40000"/>
                    <a:lumOff val="60000"/>
                  </a:schemeClr>
                </a:gs>
                <a:gs pos="46000">
                  <a:schemeClr val="accent5">
                    <a:lumMod val="95000"/>
                    <a:lumOff val="5000"/>
                  </a:schemeClr>
                </a:gs>
                <a:gs pos="100000">
                  <a:schemeClr val="accent5">
                    <a:lumMod val="60000"/>
                  </a:schemeClr>
                </a:gs>
              </a:gsLst>
              <a:path path="circle">
                <a:fillToRect l="50000" t="130000" r="50000" b="-3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41" name="Freeform 340"/>
            <p:cNvSpPr>
              <a:spLocks noChangeArrowheads="1"/>
            </p:cNvSpPr>
            <p:nvPr/>
          </p:nvSpPr>
          <p:spPr bwMode="auto">
            <a:xfrm>
              <a:off x="4320" y="1133"/>
              <a:ext cx="1324" cy="1166"/>
            </a:xfrm>
            <a:custGeom>
              <a:avLst/>
              <a:gdLst>
                <a:gd name="T0" fmla="*/ 2920 w 5842"/>
                <a:gd name="T1" fmla="*/ 1272 h 5152"/>
                <a:gd name="T2" fmla="*/ 0 w 5842"/>
                <a:gd name="T3" fmla="*/ 2523 h 5152"/>
                <a:gd name="T4" fmla="*/ 0 w 5842"/>
                <a:gd name="T5" fmla="*/ 5151 h 5152"/>
                <a:gd name="T6" fmla="*/ 2920 w 5842"/>
                <a:gd name="T7" fmla="*/ 3901 h 5152"/>
                <a:gd name="T8" fmla="*/ 5841 w 5842"/>
                <a:gd name="T9" fmla="*/ 2649 h 5152"/>
                <a:gd name="T10" fmla="*/ 5841 w 5842"/>
                <a:gd name="T11" fmla="*/ 0 h 5152"/>
                <a:gd name="T12" fmla="*/ 2920 w 5842"/>
                <a:gd name="T13" fmla="*/ 1272 h 5152"/>
              </a:gdLst>
              <a:ahLst/>
              <a:cxnLst>
                <a:cxn ang="0">
                  <a:pos x="T0" y="T1"/>
                </a:cxn>
                <a:cxn ang="0">
                  <a:pos x="T2" y="T3"/>
                </a:cxn>
                <a:cxn ang="0">
                  <a:pos x="T4" y="T5"/>
                </a:cxn>
                <a:cxn ang="0">
                  <a:pos x="T6" y="T7"/>
                </a:cxn>
                <a:cxn ang="0">
                  <a:pos x="T8" y="T9"/>
                </a:cxn>
                <a:cxn ang="0">
                  <a:pos x="T10" y="T11"/>
                </a:cxn>
                <a:cxn ang="0">
                  <a:pos x="T12" y="T13"/>
                </a:cxn>
              </a:cxnLst>
              <a:rect l="0" t="0" r="r" b="b"/>
              <a:pathLst>
                <a:path w="5842" h="5152">
                  <a:moveTo>
                    <a:pt x="2920" y="1272"/>
                  </a:moveTo>
                  <a:lnTo>
                    <a:pt x="0" y="2523"/>
                  </a:lnTo>
                  <a:lnTo>
                    <a:pt x="0" y="5151"/>
                  </a:lnTo>
                  <a:lnTo>
                    <a:pt x="2920" y="3901"/>
                  </a:lnTo>
                  <a:lnTo>
                    <a:pt x="5841" y="2649"/>
                  </a:lnTo>
                  <a:lnTo>
                    <a:pt x="5841" y="0"/>
                  </a:lnTo>
                  <a:lnTo>
                    <a:pt x="2920" y="1272"/>
                  </a:lnTo>
                </a:path>
              </a:pathLst>
            </a:custGeom>
            <a:gradFill flip="none" rotWithShape="1">
              <a:gsLst>
                <a:gs pos="0">
                  <a:schemeClr val="accent5">
                    <a:lumMod val="89000"/>
                  </a:schemeClr>
                </a:gs>
                <a:gs pos="23000">
                  <a:schemeClr val="accent5">
                    <a:lumMod val="89000"/>
                  </a:schemeClr>
                </a:gs>
                <a:gs pos="69000">
                  <a:schemeClr val="accent5">
                    <a:lumMod val="75000"/>
                  </a:schemeClr>
                </a:gs>
                <a:gs pos="97000">
                  <a:schemeClr val="accent5">
                    <a:lumMod val="70000"/>
                  </a:schemeClr>
                </a:gs>
              </a:gsLst>
              <a:path path="circle">
                <a:fillToRect l="50000" t="50000" r="50000" b="5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42" name="Freeform 341"/>
            <p:cNvSpPr>
              <a:spLocks noChangeArrowheads="1"/>
            </p:cNvSpPr>
            <p:nvPr/>
          </p:nvSpPr>
          <p:spPr bwMode="auto">
            <a:xfrm>
              <a:off x="3658" y="852"/>
              <a:ext cx="1986" cy="856"/>
            </a:xfrm>
            <a:custGeom>
              <a:avLst/>
              <a:gdLst>
                <a:gd name="T0" fmla="*/ 5841 w 8763"/>
                <a:gd name="T1" fmla="*/ 0 h 3776"/>
                <a:gd name="T2" fmla="*/ 2921 w 8763"/>
                <a:gd name="T3" fmla="*/ 1252 h 3776"/>
                <a:gd name="T4" fmla="*/ 0 w 8763"/>
                <a:gd name="T5" fmla="*/ 2524 h 3776"/>
                <a:gd name="T6" fmla="*/ 2921 w 8763"/>
                <a:gd name="T7" fmla="*/ 3775 h 3776"/>
                <a:gd name="T8" fmla="*/ 5841 w 8763"/>
                <a:gd name="T9" fmla="*/ 2524 h 3776"/>
                <a:gd name="T10" fmla="*/ 8762 w 8763"/>
                <a:gd name="T11" fmla="*/ 1252 h 3776"/>
                <a:gd name="T12" fmla="*/ 5841 w 8763"/>
                <a:gd name="T13" fmla="*/ 0 h 3776"/>
              </a:gdLst>
              <a:ahLst/>
              <a:cxnLst>
                <a:cxn ang="0">
                  <a:pos x="T0" y="T1"/>
                </a:cxn>
                <a:cxn ang="0">
                  <a:pos x="T2" y="T3"/>
                </a:cxn>
                <a:cxn ang="0">
                  <a:pos x="T4" y="T5"/>
                </a:cxn>
                <a:cxn ang="0">
                  <a:pos x="T6" y="T7"/>
                </a:cxn>
                <a:cxn ang="0">
                  <a:pos x="T8" y="T9"/>
                </a:cxn>
                <a:cxn ang="0">
                  <a:pos x="T10" y="T11"/>
                </a:cxn>
                <a:cxn ang="0">
                  <a:pos x="T12" y="T13"/>
                </a:cxn>
              </a:cxnLst>
              <a:rect l="0" t="0" r="r" b="b"/>
              <a:pathLst>
                <a:path w="8763" h="3776">
                  <a:moveTo>
                    <a:pt x="5841" y="0"/>
                  </a:moveTo>
                  <a:lnTo>
                    <a:pt x="2921" y="1252"/>
                  </a:lnTo>
                  <a:lnTo>
                    <a:pt x="0" y="2524"/>
                  </a:lnTo>
                  <a:lnTo>
                    <a:pt x="2921" y="3775"/>
                  </a:lnTo>
                  <a:lnTo>
                    <a:pt x="5841" y="2524"/>
                  </a:lnTo>
                  <a:lnTo>
                    <a:pt x="8762" y="1252"/>
                  </a:lnTo>
                  <a:lnTo>
                    <a:pt x="5841" y="0"/>
                  </a:lnTo>
                </a:path>
              </a:pathLst>
            </a:custGeom>
            <a:gradFill flip="none" rotWithShape="1">
              <a:gsLst>
                <a:gs pos="0">
                  <a:schemeClr val="accent5">
                    <a:lumMod val="0"/>
                    <a:lumOff val="100000"/>
                  </a:schemeClr>
                </a:gs>
                <a:gs pos="35000">
                  <a:schemeClr val="accent5">
                    <a:lumMod val="0"/>
                    <a:lumOff val="100000"/>
                  </a:schemeClr>
                </a:gs>
                <a:gs pos="100000">
                  <a:schemeClr val="accent5">
                    <a:lumMod val="100000"/>
                  </a:schemeClr>
                </a:gs>
              </a:gsLst>
              <a:path path="circle">
                <a:fillToRect l="50000" t="-80000" r="50000" b="18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43" name="Freeform 342"/>
            <p:cNvSpPr>
              <a:spLocks noChangeArrowheads="1"/>
            </p:cNvSpPr>
            <p:nvPr/>
          </p:nvSpPr>
          <p:spPr bwMode="auto">
            <a:xfrm>
              <a:off x="3872" y="1246"/>
              <a:ext cx="234" cy="121"/>
            </a:xfrm>
            <a:custGeom>
              <a:avLst/>
              <a:gdLst>
                <a:gd name="T0" fmla="*/ 1022 w 1044"/>
                <a:gd name="T1" fmla="*/ 333 h 543"/>
                <a:gd name="T2" fmla="*/ 1022 w 1044"/>
                <a:gd name="T3" fmla="*/ 333 h 543"/>
                <a:gd name="T4" fmla="*/ 500 w 1044"/>
                <a:gd name="T5" fmla="*/ 41 h 543"/>
                <a:gd name="T6" fmla="*/ 20 w 1044"/>
                <a:gd name="T7" fmla="*/ 229 h 543"/>
                <a:gd name="T8" fmla="*/ 542 w 1044"/>
                <a:gd name="T9" fmla="*/ 521 h 543"/>
                <a:gd name="T10" fmla="*/ 1022 w 1044"/>
                <a:gd name="T11" fmla="*/ 333 h 543"/>
              </a:gdLst>
              <a:ahLst/>
              <a:cxnLst>
                <a:cxn ang="0">
                  <a:pos x="T0" y="T1"/>
                </a:cxn>
                <a:cxn ang="0">
                  <a:pos x="T2" y="T3"/>
                </a:cxn>
                <a:cxn ang="0">
                  <a:pos x="T4" y="T5"/>
                </a:cxn>
                <a:cxn ang="0">
                  <a:pos x="T6" y="T7"/>
                </a:cxn>
                <a:cxn ang="0">
                  <a:pos x="T8" y="T9"/>
                </a:cxn>
                <a:cxn ang="0">
                  <a:pos x="T10" y="T11"/>
                </a:cxn>
              </a:cxnLst>
              <a:rect l="0" t="0" r="r" b="b"/>
              <a:pathLst>
                <a:path w="1044" h="543">
                  <a:moveTo>
                    <a:pt x="1022" y="333"/>
                  </a:moveTo>
                  <a:lnTo>
                    <a:pt x="1022" y="333"/>
                  </a:lnTo>
                  <a:cubicBezTo>
                    <a:pt x="1022" y="187"/>
                    <a:pt x="793" y="62"/>
                    <a:pt x="500" y="41"/>
                  </a:cubicBezTo>
                  <a:cubicBezTo>
                    <a:pt x="229" y="0"/>
                    <a:pt x="0" y="104"/>
                    <a:pt x="20" y="229"/>
                  </a:cubicBezTo>
                  <a:cubicBezTo>
                    <a:pt x="20" y="354"/>
                    <a:pt x="250" y="479"/>
                    <a:pt x="542" y="521"/>
                  </a:cubicBezTo>
                  <a:cubicBezTo>
                    <a:pt x="813" y="542"/>
                    <a:pt x="1043" y="458"/>
                    <a:pt x="1022" y="33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5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44" name="Freeform 343"/>
            <p:cNvSpPr>
              <a:spLocks noChangeArrowheads="1"/>
            </p:cNvSpPr>
            <p:nvPr/>
          </p:nvSpPr>
          <p:spPr bwMode="auto">
            <a:xfrm>
              <a:off x="3876" y="1298"/>
              <a:ext cx="230" cy="135"/>
            </a:xfrm>
            <a:custGeom>
              <a:avLst/>
              <a:gdLst>
                <a:gd name="T0" fmla="*/ 0 w 1024"/>
                <a:gd name="T1" fmla="*/ 0 h 606"/>
                <a:gd name="T2" fmla="*/ 0 w 1024"/>
                <a:gd name="T3" fmla="*/ 0 h 606"/>
                <a:gd name="T4" fmla="*/ 522 w 1024"/>
                <a:gd name="T5" fmla="*/ 292 h 606"/>
                <a:gd name="T6" fmla="*/ 1002 w 1024"/>
                <a:gd name="T7" fmla="*/ 104 h 606"/>
                <a:gd name="T8" fmla="*/ 1023 w 1024"/>
                <a:gd name="T9" fmla="*/ 396 h 606"/>
                <a:gd name="T10" fmla="*/ 522 w 1024"/>
                <a:gd name="T11" fmla="*/ 584 h 606"/>
                <a:gd name="T12" fmla="*/ 0 w 1024"/>
                <a:gd name="T13" fmla="*/ 292 h 606"/>
                <a:gd name="T14" fmla="*/ 0 w 102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4" h="606">
                  <a:moveTo>
                    <a:pt x="0" y="0"/>
                  </a:moveTo>
                  <a:lnTo>
                    <a:pt x="0" y="0"/>
                  </a:lnTo>
                  <a:cubicBezTo>
                    <a:pt x="0" y="125"/>
                    <a:pt x="230" y="250"/>
                    <a:pt x="522" y="292"/>
                  </a:cubicBezTo>
                  <a:cubicBezTo>
                    <a:pt x="793" y="313"/>
                    <a:pt x="1023" y="229"/>
                    <a:pt x="1002" y="104"/>
                  </a:cubicBezTo>
                  <a:cubicBezTo>
                    <a:pt x="1023" y="396"/>
                    <a:pt x="1023" y="396"/>
                    <a:pt x="1023" y="396"/>
                  </a:cubicBezTo>
                  <a:cubicBezTo>
                    <a:pt x="1023" y="521"/>
                    <a:pt x="814" y="605"/>
                    <a:pt x="522" y="584"/>
                  </a:cubicBezTo>
                  <a:cubicBezTo>
                    <a:pt x="251" y="563"/>
                    <a:pt x="22" y="417"/>
                    <a:pt x="0"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6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45" name="Freeform 344"/>
            <p:cNvSpPr>
              <a:spLocks noChangeArrowheads="1"/>
            </p:cNvSpPr>
            <p:nvPr/>
          </p:nvSpPr>
          <p:spPr bwMode="auto">
            <a:xfrm>
              <a:off x="4225" y="1423"/>
              <a:ext cx="236" cy="123"/>
            </a:xfrm>
            <a:custGeom>
              <a:avLst/>
              <a:gdLst>
                <a:gd name="T0" fmla="*/ 1022 w 1044"/>
                <a:gd name="T1" fmla="*/ 313 h 544"/>
                <a:gd name="T2" fmla="*/ 1022 w 1044"/>
                <a:gd name="T3" fmla="*/ 313 h 544"/>
                <a:gd name="T4" fmla="*/ 501 w 1044"/>
                <a:gd name="T5" fmla="*/ 21 h 544"/>
                <a:gd name="T6" fmla="*/ 21 w 1044"/>
                <a:gd name="T7" fmla="*/ 230 h 544"/>
                <a:gd name="T8" fmla="*/ 542 w 1044"/>
                <a:gd name="T9" fmla="*/ 522 h 544"/>
                <a:gd name="T10" fmla="*/ 1022 w 1044"/>
                <a:gd name="T11" fmla="*/ 313 h 544"/>
              </a:gdLst>
              <a:ahLst/>
              <a:cxnLst>
                <a:cxn ang="0">
                  <a:pos x="T0" y="T1"/>
                </a:cxn>
                <a:cxn ang="0">
                  <a:pos x="T2" y="T3"/>
                </a:cxn>
                <a:cxn ang="0">
                  <a:pos x="T4" y="T5"/>
                </a:cxn>
                <a:cxn ang="0">
                  <a:pos x="T6" y="T7"/>
                </a:cxn>
                <a:cxn ang="0">
                  <a:pos x="T8" y="T9"/>
                </a:cxn>
                <a:cxn ang="0">
                  <a:pos x="T10" y="T11"/>
                </a:cxn>
              </a:cxnLst>
              <a:rect l="0" t="0" r="r" b="b"/>
              <a:pathLst>
                <a:path w="1044" h="544">
                  <a:moveTo>
                    <a:pt x="1022" y="313"/>
                  </a:moveTo>
                  <a:lnTo>
                    <a:pt x="1022" y="313"/>
                  </a:lnTo>
                  <a:cubicBezTo>
                    <a:pt x="1022" y="188"/>
                    <a:pt x="793" y="63"/>
                    <a:pt x="501" y="21"/>
                  </a:cubicBezTo>
                  <a:cubicBezTo>
                    <a:pt x="230" y="0"/>
                    <a:pt x="0" y="83"/>
                    <a:pt x="21" y="230"/>
                  </a:cubicBezTo>
                  <a:cubicBezTo>
                    <a:pt x="21" y="355"/>
                    <a:pt x="251" y="480"/>
                    <a:pt x="542" y="522"/>
                  </a:cubicBezTo>
                  <a:cubicBezTo>
                    <a:pt x="814" y="543"/>
                    <a:pt x="1043" y="459"/>
                    <a:pt x="1022"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5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46" name="Freeform 345"/>
            <p:cNvSpPr>
              <a:spLocks noChangeArrowheads="1"/>
            </p:cNvSpPr>
            <p:nvPr/>
          </p:nvSpPr>
          <p:spPr bwMode="auto">
            <a:xfrm>
              <a:off x="4229" y="1478"/>
              <a:ext cx="232" cy="135"/>
            </a:xfrm>
            <a:custGeom>
              <a:avLst/>
              <a:gdLst>
                <a:gd name="T0" fmla="*/ 0 w 1023"/>
                <a:gd name="T1" fmla="*/ 0 h 605"/>
                <a:gd name="T2" fmla="*/ 0 w 1023"/>
                <a:gd name="T3" fmla="*/ 0 h 605"/>
                <a:gd name="T4" fmla="*/ 521 w 1023"/>
                <a:gd name="T5" fmla="*/ 292 h 605"/>
                <a:gd name="T6" fmla="*/ 1001 w 1023"/>
                <a:gd name="T7" fmla="*/ 83 h 605"/>
                <a:gd name="T8" fmla="*/ 1022 w 1023"/>
                <a:gd name="T9" fmla="*/ 375 h 605"/>
                <a:gd name="T10" fmla="*/ 521 w 1023"/>
                <a:gd name="T11" fmla="*/ 584 h 605"/>
                <a:gd name="T12" fmla="*/ 0 w 1023"/>
                <a:gd name="T13" fmla="*/ 292 h 605"/>
                <a:gd name="T14" fmla="*/ 0 w 1023"/>
                <a:gd name="T15" fmla="*/ 0 h 6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3" h="605">
                  <a:moveTo>
                    <a:pt x="0" y="0"/>
                  </a:moveTo>
                  <a:lnTo>
                    <a:pt x="0" y="0"/>
                  </a:lnTo>
                  <a:cubicBezTo>
                    <a:pt x="0" y="125"/>
                    <a:pt x="230" y="250"/>
                    <a:pt x="521" y="292"/>
                  </a:cubicBezTo>
                  <a:cubicBezTo>
                    <a:pt x="793" y="313"/>
                    <a:pt x="1022" y="229"/>
                    <a:pt x="1001" y="83"/>
                  </a:cubicBezTo>
                  <a:cubicBezTo>
                    <a:pt x="1022" y="375"/>
                    <a:pt x="1022" y="375"/>
                    <a:pt x="1022" y="375"/>
                  </a:cubicBezTo>
                  <a:cubicBezTo>
                    <a:pt x="1022" y="521"/>
                    <a:pt x="814" y="604"/>
                    <a:pt x="521" y="584"/>
                  </a:cubicBezTo>
                  <a:cubicBezTo>
                    <a:pt x="250" y="542"/>
                    <a:pt x="21" y="417"/>
                    <a:pt x="0"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6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47" name="Freeform 346"/>
            <p:cNvSpPr>
              <a:spLocks noChangeArrowheads="1"/>
            </p:cNvSpPr>
            <p:nvPr/>
          </p:nvSpPr>
          <p:spPr bwMode="auto">
            <a:xfrm>
              <a:off x="4183" y="1122"/>
              <a:ext cx="232" cy="121"/>
            </a:xfrm>
            <a:custGeom>
              <a:avLst/>
              <a:gdLst>
                <a:gd name="T0" fmla="*/ 1022 w 1023"/>
                <a:gd name="T1" fmla="*/ 313 h 544"/>
                <a:gd name="T2" fmla="*/ 1022 w 1023"/>
                <a:gd name="T3" fmla="*/ 313 h 544"/>
                <a:gd name="T4" fmla="*/ 501 w 1023"/>
                <a:gd name="T5" fmla="*/ 21 h 544"/>
                <a:gd name="T6" fmla="*/ 0 w 1023"/>
                <a:gd name="T7" fmla="*/ 229 h 544"/>
                <a:gd name="T8" fmla="*/ 521 w 1023"/>
                <a:gd name="T9" fmla="*/ 500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1"/>
                  </a:cubicBezTo>
                  <a:cubicBezTo>
                    <a:pt x="208" y="0"/>
                    <a:pt x="0" y="83"/>
                    <a:pt x="0" y="229"/>
                  </a:cubicBezTo>
                  <a:cubicBezTo>
                    <a:pt x="0" y="355"/>
                    <a:pt x="250" y="480"/>
                    <a:pt x="521" y="500"/>
                  </a:cubicBezTo>
                  <a:cubicBezTo>
                    <a:pt x="813" y="543"/>
                    <a:pt x="1022" y="459"/>
                    <a:pt x="1022"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5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48" name="Freeform 347"/>
            <p:cNvSpPr>
              <a:spLocks noChangeArrowheads="1"/>
            </p:cNvSpPr>
            <p:nvPr/>
          </p:nvSpPr>
          <p:spPr bwMode="auto">
            <a:xfrm>
              <a:off x="4183" y="1175"/>
              <a:ext cx="236" cy="135"/>
            </a:xfrm>
            <a:custGeom>
              <a:avLst/>
              <a:gdLst>
                <a:gd name="T0" fmla="*/ 0 w 1044"/>
                <a:gd name="T1" fmla="*/ 0 h 606"/>
                <a:gd name="T2" fmla="*/ 0 w 1044"/>
                <a:gd name="T3" fmla="*/ 0 h 606"/>
                <a:gd name="T4" fmla="*/ 521 w 1044"/>
                <a:gd name="T5" fmla="*/ 271 h 606"/>
                <a:gd name="T6" fmla="*/ 1022 w 1044"/>
                <a:gd name="T7" fmla="*/ 84 h 606"/>
                <a:gd name="T8" fmla="*/ 1022 w 1044"/>
                <a:gd name="T9" fmla="*/ 376 h 606"/>
                <a:gd name="T10" fmla="*/ 542 w 1044"/>
                <a:gd name="T11" fmla="*/ 564 h 606"/>
                <a:gd name="T12" fmla="*/ 21 w 1044"/>
                <a:gd name="T13" fmla="*/ 293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0" y="126"/>
                    <a:pt x="250" y="251"/>
                    <a:pt x="521" y="271"/>
                  </a:cubicBezTo>
                  <a:cubicBezTo>
                    <a:pt x="813" y="314"/>
                    <a:pt x="1022" y="230"/>
                    <a:pt x="1022" y="84"/>
                  </a:cubicBezTo>
                  <a:cubicBezTo>
                    <a:pt x="1022" y="376"/>
                    <a:pt x="1022" y="376"/>
                    <a:pt x="1022" y="376"/>
                  </a:cubicBezTo>
                  <a:cubicBezTo>
                    <a:pt x="1043" y="522"/>
                    <a:pt x="813" y="605"/>
                    <a:pt x="542" y="564"/>
                  </a:cubicBezTo>
                  <a:cubicBezTo>
                    <a:pt x="250" y="543"/>
                    <a:pt x="21" y="418"/>
                    <a:pt x="21" y="293"/>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6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49" name="Freeform 348"/>
            <p:cNvSpPr>
              <a:spLocks noChangeArrowheads="1"/>
            </p:cNvSpPr>
            <p:nvPr/>
          </p:nvSpPr>
          <p:spPr bwMode="auto">
            <a:xfrm>
              <a:off x="4534" y="1300"/>
              <a:ext cx="234" cy="117"/>
            </a:xfrm>
            <a:custGeom>
              <a:avLst/>
              <a:gdLst>
                <a:gd name="T0" fmla="*/ 1044 w 1045"/>
                <a:gd name="T1" fmla="*/ 313 h 522"/>
                <a:gd name="T2" fmla="*/ 1044 w 1045"/>
                <a:gd name="T3" fmla="*/ 313 h 522"/>
                <a:gd name="T4" fmla="*/ 501 w 1045"/>
                <a:gd name="T5" fmla="*/ 21 h 522"/>
                <a:gd name="T6" fmla="*/ 21 w 1045"/>
                <a:gd name="T7" fmla="*/ 208 h 522"/>
                <a:gd name="T8" fmla="*/ 543 w 1045"/>
                <a:gd name="T9" fmla="*/ 500 h 522"/>
                <a:gd name="T10" fmla="*/ 1044 w 1045"/>
                <a:gd name="T11" fmla="*/ 313 h 522"/>
              </a:gdLst>
              <a:ahLst/>
              <a:cxnLst>
                <a:cxn ang="0">
                  <a:pos x="T0" y="T1"/>
                </a:cxn>
                <a:cxn ang="0">
                  <a:pos x="T2" y="T3"/>
                </a:cxn>
                <a:cxn ang="0">
                  <a:pos x="T4" y="T5"/>
                </a:cxn>
                <a:cxn ang="0">
                  <a:pos x="T6" y="T7"/>
                </a:cxn>
                <a:cxn ang="0">
                  <a:pos x="T8" y="T9"/>
                </a:cxn>
                <a:cxn ang="0">
                  <a:pos x="T10" y="T11"/>
                </a:cxn>
              </a:cxnLst>
              <a:rect l="0" t="0" r="r" b="b"/>
              <a:pathLst>
                <a:path w="1045" h="522">
                  <a:moveTo>
                    <a:pt x="1044" y="313"/>
                  </a:moveTo>
                  <a:lnTo>
                    <a:pt x="1044" y="313"/>
                  </a:lnTo>
                  <a:cubicBezTo>
                    <a:pt x="1022" y="187"/>
                    <a:pt x="793" y="41"/>
                    <a:pt x="501" y="21"/>
                  </a:cubicBezTo>
                  <a:cubicBezTo>
                    <a:pt x="230" y="0"/>
                    <a:pt x="0" y="83"/>
                    <a:pt x="21" y="208"/>
                  </a:cubicBezTo>
                  <a:cubicBezTo>
                    <a:pt x="21" y="354"/>
                    <a:pt x="271" y="480"/>
                    <a:pt x="543" y="500"/>
                  </a:cubicBezTo>
                  <a:cubicBezTo>
                    <a:pt x="814" y="521"/>
                    <a:pt x="1044" y="438"/>
                    <a:pt x="1044"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7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50" name="Freeform 349"/>
            <p:cNvSpPr>
              <a:spLocks noChangeArrowheads="1"/>
            </p:cNvSpPr>
            <p:nvPr/>
          </p:nvSpPr>
          <p:spPr bwMode="auto">
            <a:xfrm>
              <a:off x="4538" y="1348"/>
              <a:ext cx="236" cy="137"/>
            </a:xfrm>
            <a:custGeom>
              <a:avLst/>
              <a:gdLst>
                <a:gd name="T0" fmla="*/ 0 w 1044"/>
                <a:gd name="T1" fmla="*/ 0 h 607"/>
                <a:gd name="T2" fmla="*/ 0 w 1044"/>
                <a:gd name="T3" fmla="*/ 0 h 607"/>
                <a:gd name="T4" fmla="*/ 522 w 1044"/>
                <a:gd name="T5" fmla="*/ 292 h 607"/>
                <a:gd name="T6" fmla="*/ 1023 w 1044"/>
                <a:gd name="T7" fmla="*/ 105 h 607"/>
                <a:gd name="T8" fmla="*/ 1023 w 1044"/>
                <a:gd name="T9" fmla="*/ 397 h 607"/>
                <a:gd name="T10" fmla="*/ 543 w 1044"/>
                <a:gd name="T11" fmla="*/ 584 h 607"/>
                <a:gd name="T12" fmla="*/ 0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6"/>
                    <a:pt x="250" y="272"/>
                    <a:pt x="522" y="292"/>
                  </a:cubicBezTo>
                  <a:cubicBezTo>
                    <a:pt x="793" y="313"/>
                    <a:pt x="1023" y="230"/>
                    <a:pt x="1023" y="105"/>
                  </a:cubicBezTo>
                  <a:cubicBezTo>
                    <a:pt x="1023" y="397"/>
                    <a:pt x="1023" y="397"/>
                    <a:pt x="1023" y="397"/>
                  </a:cubicBezTo>
                  <a:cubicBezTo>
                    <a:pt x="1043" y="522"/>
                    <a:pt x="814" y="606"/>
                    <a:pt x="543" y="584"/>
                  </a:cubicBezTo>
                  <a:cubicBezTo>
                    <a:pt x="250" y="564"/>
                    <a:pt x="21" y="439"/>
                    <a:pt x="0"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6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51" name="Freeform 350"/>
            <p:cNvSpPr>
              <a:spLocks noChangeArrowheads="1"/>
            </p:cNvSpPr>
            <p:nvPr/>
          </p:nvSpPr>
          <p:spPr bwMode="auto">
            <a:xfrm>
              <a:off x="4500" y="999"/>
              <a:ext cx="236" cy="117"/>
            </a:xfrm>
            <a:custGeom>
              <a:avLst/>
              <a:gdLst>
                <a:gd name="T0" fmla="*/ 1023 w 1044"/>
                <a:gd name="T1" fmla="*/ 313 h 522"/>
                <a:gd name="T2" fmla="*/ 1023 w 1044"/>
                <a:gd name="T3" fmla="*/ 313 h 522"/>
                <a:gd name="T4" fmla="*/ 501 w 1044"/>
                <a:gd name="T5" fmla="*/ 21 h 522"/>
                <a:gd name="T6" fmla="*/ 0 w 1044"/>
                <a:gd name="T7" fmla="*/ 208 h 522"/>
                <a:gd name="T8" fmla="*/ 543 w 1044"/>
                <a:gd name="T9" fmla="*/ 500 h 522"/>
                <a:gd name="T10" fmla="*/ 1023 w 1044"/>
                <a:gd name="T11" fmla="*/ 313 h 522"/>
              </a:gdLst>
              <a:ahLst/>
              <a:cxnLst>
                <a:cxn ang="0">
                  <a:pos x="T0" y="T1"/>
                </a:cxn>
                <a:cxn ang="0">
                  <a:pos x="T2" y="T3"/>
                </a:cxn>
                <a:cxn ang="0">
                  <a:pos x="T4" y="T5"/>
                </a:cxn>
                <a:cxn ang="0">
                  <a:pos x="T6" y="T7"/>
                </a:cxn>
                <a:cxn ang="0">
                  <a:pos x="T8" y="T9"/>
                </a:cxn>
                <a:cxn ang="0">
                  <a:pos x="T10" y="T11"/>
                </a:cxn>
              </a:cxnLst>
              <a:rect l="0" t="0" r="r" b="b"/>
              <a:pathLst>
                <a:path w="1044" h="522">
                  <a:moveTo>
                    <a:pt x="1023" y="313"/>
                  </a:moveTo>
                  <a:lnTo>
                    <a:pt x="1023" y="313"/>
                  </a:lnTo>
                  <a:cubicBezTo>
                    <a:pt x="1023" y="167"/>
                    <a:pt x="772" y="41"/>
                    <a:pt x="501" y="21"/>
                  </a:cubicBezTo>
                  <a:cubicBezTo>
                    <a:pt x="230" y="0"/>
                    <a:pt x="0" y="83"/>
                    <a:pt x="0" y="208"/>
                  </a:cubicBezTo>
                  <a:cubicBezTo>
                    <a:pt x="21" y="354"/>
                    <a:pt x="250" y="480"/>
                    <a:pt x="543" y="500"/>
                  </a:cubicBezTo>
                  <a:cubicBezTo>
                    <a:pt x="814" y="521"/>
                    <a:pt x="1043" y="438"/>
                    <a:pt x="1023"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7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52" name="Freeform 351"/>
            <p:cNvSpPr>
              <a:spLocks noChangeArrowheads="1"/>
            </p:cNvSpPr>
            <p:nvPr/>
          </p:nvSpPr>
          <p:spPr bwMode="auto">
            <a:xfrm>
              <a:off x="4500" y="1046"/>
              <a:ext cx="236" cy="137"/>
            </a:xfrm>
            <a:custGeom>
              <a:avLst/>
              <a:gdLst>
                <a:gd name="T0" fmla="*/ 0 w 1044"/>
                <a:gd name="T1" fmla="*/ 0 h 607"/>
                <a:gd name="T2" fmla="*/ 0 w 1044"/>
                <a:gd name="T3" fmla="*/ 0 h 607"/>
                <a:gd name="T4" fmla="*/ 543 w 1044"/>
                <a:gd name="T5" fmla="*/ 292 h 607"/>
                <a:gd name="T6" fmla="*/ 1023 w 1044"/>
                <a:gd name="T7" fmla="*/ 105 h 607"/>
                <a:gd name="T8" fmla="*/ 1043 w 1044"/>
                <a:gd name="T9" fmla="*/ 397 h 607"/>
                <a:gd name="T10" fmla="*/ 543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0" y="272"/>
                    <a:pt x="543" y="292"/>
                  </a:cubicBezTo>
                  <a:cubicBezTo>
                    <a:pt x="814" y="313"/>
                    <a:pt x="1043" y="230"/>
                    <a:pt x="1023" y="105"/>
                  </a:cubicBezTo>
                  <a:cubicBezTo>
                    <a:pt x="1043" y="397"/>
                    <a:pt x="1043" y="397"/>
                    <a:pt x="1043" y="397"/>
                  </a:cubicBezTo>
                  <a:cubicBezTo>
                    <a:pt x="1043" y="522"/>
                    <a:pt x="835" y="606"/>
                    <a:pt x="543" y="584"/>
                  </a:cubicBezTo>
                  <a:cubicBezTo>
                    <a:pt x="272" y="563"/>
                    <a:pt x="21" y="439"/>
                    <a:pt x="21"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6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53" name="Freeform 352"/>
            <p:cNvSpPr>
              <a:spLocks noChangeArrowheads="1"/>
            </p:cNvSpPr>
            <p:nvPr/>
          </p:nvSpPr>
          <p:spPr bwMode="auto">
            <a:xfrm>
              <a:off x="4855" y="1175"/>
              <a:ext cx="232" cy="121"/>
            </a:xfrm>
            <a:custGeom>
              <a:avLst/>
              <a:gdLst>
                <a:gd name="T0" fmla="*/ 1022 w 1023"/>
                <a:gd name="T1" fmla="*/ 314 h 544"/>
                <a:gd name="T2" fmla="*/ 1022 w 1023"/>
                <a:gd name="T3" fmla="*/ 314 h 544"/>
                <a:gd name="T4" fmla="*/ 501 w 1023"/>
                <a:gd name="T5" fmla="*/ 43 h 544"/>
                <a:gd name="T6" fmla="*/ 0 w 1023"/>
                <a:gd name="T7" fmla="*/ 230 h 544"/>
                <a:gd name="T8" fmla="*/ 521 w 1023"/>
                <a:gd name="T9" fmla="*/ 522 h 544"/>
                <a:gd name="T10" fmla="*/ 1022 w 1023"/>
                <a:gd name="T11" fmla="*/ 314 h 544"/>
              </a:gdLst>
              <a:ahLst/>
              <a:cxnLst>
                <a:cxn ang="0">
                  <a:pos x="T0" y="T1"/>
                </a:cxn>
                <a:cxn ang="0">
                  <a:pos x="T2" y="T3"/>
                </a:cxn>
                <a:cxn ang="0">
                  <a:pos x="T4" y="T5"/>
                </a:cxn>
                <a:cxn ang="0">
                  <a:pos x="T6" y="T7"/>
                </a:cxn>
                <a:cxn ang="0">
                  <a:pos x="T8" y="T9"/>
                </a:cxn>
                <a:cxn ang="0">
                  <a:pos x="T10" y="T11"/>
                </a:cxn>
              </a:cxnLst>
              <a:rect l="0" t="0" r="r" b="b"/>
              <a:pathLst>
                <a:path w="1023" h="544">
                  <a:moveTo>
                    <a:pt x="1022" y="314"/>
                  </a:moveTo>
                  <a:lnTo>
                    <a:pt x="1022" y="314"/>
                  </a:lnTo>
                  <a:cubicBezTo>
                    <a:pt x="1022" y="188"/>
                    <a:pt x="772" y="63"/>
                    <a:pt x="501" y="43"/>
                  </a:cubicBezTo>
                  <a:cubicBezTo>
                    <a:pt x="209" y="0"/>
                    <a:pt x="0" y="84"/>
                    <a:pt x="0" y="230"/>
                  </a:cubicBezTo>
                  <a:cubicBezTo>
                    <a:pt x="21" y="355"/>
                    <a:pt x="250" y="480"/>
                    <a:pt x="521" y="522"/>
                  </a:cubicBezTo>
                  <a:cubicBezTo>
                    <a:pt x="814" y="543"/>
                    <a:pt x="1022" y="460"/>
                    <a:pt x="1022" y="314"/>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5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54" name="Freeform 353"/>
            <p:cNvSpPr>
              <a:spLocks noChangeArrowheads="1"/>
            </p:cNvSpPr>
            <p:nvPr/>
          </p:nvSpPr>
          <p:spPr bwMode="auto">
            <a:xfrm>
              <a:off x="4855" y="1225"/>
              <a:ext cx="236" cy="137"/>
            </a:xfrm>
            <a:custGeom>
              <a:avLst/>
              <a:gdLst>
                <a:gd name="T0" fmla="*/ 0 w 1044"/>
                <a:gd name="T1" fmla="*/ 0 h 606"/>
                <a:gd name="T2" fmla="*/ 0 w 1044"/>
                <a:gd name="T3" fmla="*/ 0 h 606"/>
                <a:gd name="T4" fmla="*/ 521 w 1044"/>
                <a:gd name="T5" fmla="*/ 292 h 606"/>
                <a:gd name="T6" fmla="*/ 1022 w 1044"/>
                <a:gd name="T7" fmla="*/ 84 h 606"/>
                <a:gd name="T8" fmla="*/ 1043 w 1044"/>
                <a:gd name="T9" fmla="*/ 375 h 606"/>
                <a:gd name="T10" fmla="*/ 543 w 1044"/>
                <a:gd name="T11" fmla="*/ 584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92"/>
                  </a:cubicBezTo>
                  <a:cubicBezTo>
                    <a:pt x="814" y="313"/>
                    <a:pt x="1022" y="230"/>
                    <a:pt x="1022" y="84"/>
                  </a:cubicBezTo>
                  <a:cubicBezTo>
                    <a:pt x="1043" y="375"/>
                    <a:pt x="1043" y="375"/>
                    <a:pt x="1043" y="375"/>
                  </a:cubicBezTo>
                  <a:cubicBezTo>
                    <a:pt x="1043" y="521"/>
                    <a:pt x="814" y="605"/>
                    <a:pt x="543" y="584"/>
                  </a:cubicBezTo>
                  <a:cubicBezTo>
                    <a:pt x="271" y="542"/>
                    <a:pt x="21" y="417"/>
                    <a:pt x="21"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6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55" name="Freeform 354"/>
            <p:cNvSpPr>
              <a:spLocks noChangeArrowheads="1"/>
            </p:cNvSpPr>
            <p:nvPr/>
          </p:nvSpPr>
          <p:spPr bwMode="auto">
            <a:xfrm>
              <a:off x="4808" y="876"/>
              <a:ext cx="230" cy="121"/>
            </a:xfrm>
            <a:custGeom>
              <a:avLst/>
              <a:gdLst>
                <a:gd name="T0" fmla="*/ 1022 w 1023"/>
                <a:gd name="T1" fmla="*/ 313 h 544"/>
                <a:gd name="T2" fmla="*/ 1022 w 1023"/>
                <a:gd name="T3" fmla="*/ 313 h 544"/>
                <a:gd name="T4" fmla="*/ 500 w 1023"/>
                <a:gd name="T5" fmla="*/ 21 h 544"/>
                <a:gd name="T6" fmla="*/ 0 w 1023"/>
                <a:gd name="T7" fmla="*/ 209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22" y="188"/>
                    <a:pt x="771" y="63"/>
                    <a:pt x="500" y="21"/>
                  </a:cubicBezTo>
                  <a:cubicBezTo>
                    <a:pt x="208" y="0"/>
                    <a:pt x="0" y="84"/>
                    <a:pt x="0" y="209"/>
                  </a:cubicBezTo>
                  <a:cubicBezTo>
                    <a:pt x="20" y="355"/>
                    <a:pt x="250" y="480"/>
                    <a:pt x="521" y="501"/>
                  </a:cubicBezTo>
                  <a:cubicBezTo>
                    <a:pt x="813" y="543"/>
                    <a:pt x="1022" y="439"/>
                    <a:pt x="1022"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5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56" name="Freeform 355"/>
            <p:cNvSpPr>
              <a:spLocks noChangeArrowheads="1"/>
            </p:cNvSpPr>
            <p:nvPr/>
          </p:nvSpPr>
          <p:spPr bwMode="auto">
            <a:xfrm>
              <a:off x="4808" y="923"/>
              <a:ext cx="236" cy="141"/>
            </a:xfrm>
            <a:custGeom>
              <a:avLst/>
              <a:gdLst>
                <a:gd name="T0" fmla="*/ 0 w 1043"/>
                <a:gd name="T1" fmla="*/ 0 h 627"/>
                <a:gd name="T2" fmla="*/ 0 w 1043"/>
                <a:gd name="T3" fmla="*/ 0 h 627"/>
                <a:gd name="T4" fmla="*/ 521 w 1043"/>
                <a:gd name="T5" fmla="*/ 292 h 627"/>
                <a:gd name="T6" fmla="*/ 1022 w 1043"/>
                <a:gd name="T7" fmla="*/ 104 h 627"/>
                <a:gd name="T8" fmla="*/ 1042 w 1043"/>
                <a:gd name="T9" fmla="*/ 397 h 627"/>
                <a:gd name="T10" fmla="*/ 542 w 1043"/>
                <a:gd name="T11" fmla="*/ 584 h 627"/>
                <a:gd name="T12" fmla="*/ 20 w 1043"/>
                <a:gd name="T13" fmla="*/ 292 h 627"/>
                <a:gd name="T14" fmla="*/ 0 w 1043"/>
                <a:gd name="T15" fmla="*/ 0 h 6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3" h="627">
                  <a:moveTo>
                    <a:pt x="0" y="0"/>
                  </a:moveTo>
                  <a:lnTo>
                    <a:pt x="0" y="0"/>
                  </a:lnTo>
                  <a:cubicBezTo>
                    <a:pt x="20" y="146"/>
                    <a:pt x="250" y="271"/>
                    <a:pt x="521" y="292"/>
                  </a:cubicBezTo>
                  <a:cubicBezTo>
                    <a:pt x="813" y="334"/>
                    <a:pt x="1022" y="230"/>
                    <a:pt x="1022" y="104"/>
                  </a:cubicBezTo>
                  <a:cubicBezTo>
                    <a:pt x="1042" y="397"/>
                    <a:pt x="1042" y="397"/>
                    <a:pt x="1042" y="397"/>
                  </a:cubicBezTo>
                  <a:cubicBezTo>
                    <a:pt x="1042" y="521"/>
                    <a:pt x="813" y="626"/>
                    <a:pt x="542" y="584"/>
                  </a:cubicBezTo>
                  <a:cubicBezTo>
                    <a:pt x="271" y="563"/>
                    <a:pt x="20" y="438"/>
                    <a:pt x="20"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6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57" name="Freeform 356"/>
            <p:cNvSpPr>
              <a:spLocks noChangeArrowheads="1"/>
            </p:cNvSpPr>
            <p:nvPr/>
          </p:nvSpPr>
          <p:spPr bwMode="auto">
            <a:xfrm>
              <a:off x="5162" y="1056"/>
              <a:ext cx="232" cy="117"/>
            </a:xfrm>
            <a:custGeom>
              <a:avLst/>
              <a:gdLst>
                <a:gd name="T0" fmla="*/ 1022 w 1023"/>
                <a:gd name="T1" fmla="*/ 313 h 522"/>
                <a:gd name="T2" fmla="*/ 1022 w 1023"/>
                <a:gd name="T3" fmla="*/ 313 h 522"/>
                <a:gd name="T4" fmla="*/ 500 w 1023"/>
                <a:gd name="T5" fmla="*/ 21 h 522"/>
                <a:gd name="T6" fmla="*/ 0 w 1023"/>
                <a:gd name="T7" fmla="*/ 208 h 522"/>
                <a:gd name="T8" fmla="*/ 522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67"/>
                    <a:pt x="772" y="42"/>
                    <a:pt x="500" y="21"/>
                  </a:cubicBezTo>
                  <a:cubicBezTo>
                    <a:pt x="209" y="0"/>
                    <a:pt x="0" y="84"/>
                    <a:pt x="0" y="208"/>
                  </a:cubicBezTo>
                  <a:cubicBezTo>
                    <a:pt x="21" y="355"/>
                    <a:pt x="250" y="480"/>
                    <a:pt x="522" y="501"/>
                  </a:cubicBezTo>
                  <a:cubicBezTo>
                    <a:pt x="813" y="521"/>
                    <a:pt x="1022" y="438"/>
                    <a:pt x="1022"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7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58" name="Freeform 357"/>
            <p:cNvSpPr>
              <a:spLocks noChangeArrowheads="1"/>
            </p:cNvSpPr>
            <p:nvPr/>
          </p:nvSpPr>
          <p:spPr bwMode="auto">
            <a:xfrm>
              <a:off x="5162" y="1102"/>
              <a:ext cx="236" cy="137"/>
            </a:xfrm>
            <a:custGeom>
              <a:avLst/>
              <a:gdLst>
                <a:gd name="T0" fmla="*/ 0 w 1044"/>
                <a:gd name="T1" fmla="*/ 0 h 607"/>
                <a:gd name="T2" fmla="*/ 0 w 1044"/>
                <a:gd name="T3" fmla="*/ 0 h 607"/>
                <a:gd name="T4" fmla="*/ 522 w 1044"/>
                <a:gd name="T5" fmla="*/ 293 h 607"/>
                <a:gd name="T6" fmla="*/ 1022 w 1044"/>
                <a:gd name="T7" fmla="*/ 105 h 607"/>
                <a:gd name="T8" fmla="*/ 1022 w 1044"/>
                <a:gd name="T9" fmla="*/ 397 h 607"/>
                <a:gd name="T10" fmla="*/ 542 w 1044"/>
                <a:gd name="T11" fmla="*/ 584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7"/>
                    <a:pt x="250" y="272"/>
                    <a:pt x="522" y="293"/>
                  </a:cubicBezTo>
                  <a:cubicBezTo>
                    <a:pt x="813" y="313"/>
                    <a:pt x="1022" y="230"/>
                    <a:pt x="1022" y="105"/>
                  </a:cubicBezTo>
                  <a:cubicBezTo>
                    <a:pt x="1022" y="397"/>
                    <a:pt x="1022" y="397"/>
                    <a:pt x="1022" y="397"/>
                  </a:cubicBezTo>
                  <a:cubicBezTo>
                    <a:pt x="1043" y="522"/>
                    <a:pt x="813" y="606"/>
                    <a:pt x="542" y="584"/>
                  </a:cubicBezTo>
                  <a:cubicBezTo>
                    <a:pt x="250" y="564"/>
                    <a:pt x="21" y="439"/>
                    <a:pt x="21" y="293"/>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6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grpSp>
      <p:grpSp>
        <p:nvGrpSpPr>
          <p:cNvPr id="299" name="Group 204"/>
          <p:cNvGrpSpPr>
            <a:grpSpLocks/>
          </p:cNvGrpSpPr>
          <p:nvPr/>
        </p:nvGrpSpPr>
        <p:grpSpPr bwMode="auto">
          <a:xfrm>
            <a:off x="3119482" y="3754174"/>
            <a:ext cx="1497549" cy="1091230"/>
            <a:chOff x="3658" y="852"/>
            <a:chExt cx="1986" cy="1447"/>
          </a:xfrm>
        </p:grpSpPr>
        <p:sp>
          <p:nvSpPr>
            <p:cNvPr id="300" name="Freeform 299"/>
            <p:cNvSpPr>
              <a:spLocks noChangeArrowheads="1"/>
            </p:cNvSpPr>
            <p:nvPr/>
          </p:nvSpPr>
          <p:spPr bwMode="auto">
            <a:xfrm>
              <a:off x="3658" y="1419"/>
              <a:ext cx="662" cy="880"/>
            </a:xfrm>
            <a:custGeom>
              <a:avLst/>
              <a:gdLst>
                <a:gd name="T0" fmla="*/ 2921 w 2922"/>
                <a:gd name="T1" fmla="*/ 3879 h 3880"/>
                <a:gd name="T2" fmla="*/ 0 w 2922"/>
                <a:gd name="T3" fmla="*/ 2629 h 3880"/>
                <a:gd name="T4" fmla="*/ 0 w 2922"/>
                <a:gd name="T5" fmla="*/ 0 h 3880"/>
                <a:gd name="T6" fmla="*/ 2921 w 2922"/>
                <a:gd name="T7" fmla="*/ 1251 h 3880"/>
                <a:gd name="T8" fmla="*/ 2921 w 2922"/>
                <a:gd name="T9" fmla="*/ 3879 h 3880"/>
              </a:gdLst>
              <a:ahLst/>
              <a:cxnLst>
                <a:cxn ang="0">
                  <a:pos x="T0" y="T1"/>
                </a:cxn>
                <a:cxn ang="0">
                  <a:pos x="T2" y="T3"/>
                </a:cxn>
                <a:cxn ang="0">
                  <a:pos x="T4" y="T5"/>
                </a:cxn>
                <a:cxn ang="0">
                  <a:pos x="T6" y="T7"/>
                </a:cxn>
                <a:cxn ang="0">
                  <a:pos x="T8" y="T9"/>
                </a:cxn>
              </a:cxnLst>
              <a:rect l="0" t="0" r="r" b="b"/>
              <a:pathLst>
                <a:path w="2922" h="3880">
                  <a:moveTo>
                    <a:pt x="2921" y="3879"/>
                  </a:moveTo>
                  <a:lnTo>
                    <a:pt x="0" y="2629"/>
                  </a:lnTo>
                  <a:lnTo>
                    <a:pt x="0" y="0"/>
                  </a:lnTo>
                  <a:lnTo>
                    <a:pt x="2921" y="1251"/>
                  </a:lnTo>
                  <a:lnTo>
                    <a:pt x="2921" y="3879"/>
                  </a:lnTo>
                </a:path>
              </a:pathLst>
            </a:custGeom>
            <a:gradFill flip="none" rotWithShape="1">
              <a:gsLst>
                <a:gs pos="0">
                  <a:schemeClr val="accent5">
                    <a:lumMod val="40000"/>
                    <a:lumOff val="60000"/>
                  </a:schemeClr>
                </a:gs>
                <a:gs pos="46000">
                  <a:schemeClr val="accent5">
                    <a:lumMod val="95000"/>
                    <a:lumOff val="5000"/>
                  </a:schemeClr>
                </a:gs>
                <a:gs pos="100000">
                  <a:schemeClr val="accent5">
                    <a:lumMod val="60000"/>
                  </a:schemeClr>
                </a:gs>
              </a:gsLst>
              <a:path path="circle">
                <a:fillToRect l="50000" t="130000" r="50000" b="-3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01" name="Freeform 300"/>
            <p:cNvSpPr>
              <a:spLocks noChangeArrowheads="1"/>
            </p:cNvSpPr>
            <p:nvPr/>
          </p:nvSpPr>
          <p:spPr bwMode="auto">
            <a:xfrm>
              <a:off x="4320" y="1133"/>
              <a:ext cx="1324" cy="1166"/>
            </a:xfrm>
            <a:custGeom>
              <a:avLst/>
              <a:gdLst>
                <a:gd name="T0" fmla="*/ 2920 w 5842"/>
                <a:gd name="T1" fmla="*/ 1272 h 5152"/>
                <a:gd name="T2" fmla="*/ 0 w 5842"/>
                <a:gd name="T3" fmla="*/ 2523 h 5152"/>
                <a:gd name="T4" fmla="*/ 0 w 5842"/>
                <a:gd name="T5" fmla="*/ 5151 h 5152"/>
                <a:gd name="T6" fmla="*/ 2920 w 5842"/>
                <a:gd name="T7" fmla="*/ 3901 h 5152"/>
                <a:gd name="T8" fmla="*/ 5841 w 5842"/>
                <a:gd name="T9" fmla="*/ 2649 h 5152"/>
                <a:gd name="T10" fmla="*/ 5841 w 5842"/>
                <a:gd name="T11" fmla="*/ 0 h 5152"/>
                <a:gd name="T12" fmla="*/ 2920 w 5842"/>
                <a:gd name="T13" fmla="*/ 1272 h 5152"/>
              </a:gdLst>
              <a:ahLst/>
              <a:cxnLst>
                <a:cxn ang="0">
                  <a:pos x="T0" y="T1"/>
                </a:cxn>
                <a:cxn ang="0">
                  <a:pos x="T2" y="T3"/>
                </a:cxn>
                <a:cxn ang="0">
                  <a:pos x="T4" y="T5"/>
                </a:cxn>
                <a:cxn ang="0">
                  <a:pos x="T6" y="T7"/>
                </a:cxn>
                <a:cxn ang="0">
                  <a:pos x="T8" y="T9"/>
                </a:cxn>
                <a:cxn ang="0">
                  <a:pos x="T10" y="T11"/>
                </a:cxn>
                <a:cxn ang="0">
                  <a:pos x="T12" y="T13"/>
                </a:cxn>
              </a:cxnLst>
              <a:rect l="0" t="0" r="r" b="b"/>
              <a:pathLst>
                <a:path w="5842" h="5152">
                  <a:moveTo>
                    <a:pt x="2920" y="1272"/>
                  </a:moveTo>
                  <a:lnTo>
                    <a:pt x="0" y="2523"/>
                  </a:lnTo>
                  <a:lnTo>
                    <a:pt x="0" y="5151"/>
                  </a:lnTo>
                  <a:lnTo>
                    <a:pt x="2920" y="3901"/>
                  </a:lnTo>
                  <a:lnTo>
                    <a:pt x="5841" y="2649"/>
                  </a:lnTo>
                  <a:lnTo>
                    <a:pt x="5841" y="0"/>
                  </a:lnTo>
                  <a:lnTo>
                    <a:pt x="2920" y="1272"/>
                  </a:lnTo>
                </a:path>
              </a:pathLst>
            </a:custGeom>
            <a:gradFill flip="none" rotWithShape="1">
              <a:gsLst>
                <a:gs pos="0">
                  <a:schemeClr val="accent5">
                    <a:lumMod val="89000"/>
                  </a:schemeClr>
                </a:gs>
                <a:gs pos="23000">
                  <a:schemeClr val="accent5">
                    <a:lumMod val="89000"/>
                  </a:schemeClr>
                </a:gs>
                <a:gs pos="69000">
                  <a:schemeClr val="accent5">
                    <a:lumMod val="75000"/>
                  </a:schemeClr>
                </a:gs>
                <a:gs pos="97000">
                  <a:schemeClr val="accent5">
                    <a:lumMod val="70000"/>
                  </a:schemeClr>
                </a:gs>
              </a:gsLst>
              <a:path path="circle">
                <a:fillToRect l="50000" t="50000" r="50000" b="5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02" name="Freeform 301"/>
            <p:cNvSpPr>
              <a:spLocks noChangeArrowheads="1"/>
            </p:cNvSpPr>
            <p:nvPr/>
          </p:nvSpPr>
          <p:spPr bwMode="auto">
            <a:xfrm>
              <a:off x="3658" y="852"/>
              <a:ext cx="1986" cy="856"/>
            </a:xfrm>
            <a:custGeom>
              <a:avLst/>
              <a:gdLst>
                <a:gd name="T0" fmla="*/ 5841 w 8763"/>
                <a:gd name="T1" fmla="*/ 0 h 3776"/>
                <a:gd name="T2" fmla="*/ 2921 w 8763"/>
                <a:gd name="T3" fmla="*/ 1252 h 3776"/>
                <a:gd name="T4" fmla="*/ 0 w 8763"/>
                <a:gd name="T5" fmla="*/ 2524 h 3776"/>
                <a:gd name="T6" fmla="*/ 2921 w 8763"/>
                <a:gd name="T7" fmla="*/ 3775 h 3776"/>
                <a:gd name="T8" fmla="*/ 5841 w 8763"/>
                <a:gd name="T9" fmla="*/ 2524 h 3776"/>
                <a:gd name="T10" fmla="*/ 8762 w 8763"/>
                <a:gd name="T11" fmla="*/ 1252 h 3776"/>
                <a:gd name="T12" fmla="*/ 5841 w 8763"/>
                <a:gd name="T13" fmla="*/ 0 h 3776"/>
              </a:gdLst>
              <a:ahLst/>
              <a:cxnLst>
                <a:cxn ang="0">
                  <a:pos x="T0" y="T1"/>
                </a:cxn>
                <a:cxn ang="0">
                  <a:pos x="T2" y="T3"/>
                </a:cxn>
                <a:cxn ang="0">
                  <a:pos x="T4" y="T5"/>
                </a:cxn>
                <a:cxn ang="0">
                  <a:pos x="T6" y="T7"/>
                </a:cxn>
                <a:cxn ang="0">
                  <a:pos x="T8" y="T9"/>
                </a:cxn>
                <a:cxn ang="0">
                  <a:pos x="T10" y="T11"/>
                </a:cxn>
                <a:cxn ang="0">
                  <a:pos x="T12" y="T13"/>
                </a:cxn>
              </a:cxnLst>
              <a:rect l="0" t="0" r="r" b="b"/>
              <a:pathLst>
                <a:path w="8763" h="3776">
                  <a:moveTo>
                    <a:pt x="5841" y="0"/>
                  </a:moveTo>
                  <a:lnTo>
                    <a:pt x="2921" y="1252"/>
                  </a:lnTo>
                  <a:lnTo>
                    <a:pt x="0" y="2524"/>
                  </a:lnTo>
                  <a:lnTo>
                    <a:pt x="2921" y="3775"/>
                  </a:lnTo>
                  <a:lnTo>
                    <a:pt x="5841" y="2524"/>
                  </a:lnTo>
                  <a:lnTo>
                    <a:pt x="8762" y="1252"/>
                  </a:lnTo>
                  <a:lnTo>
                    <a:pt x="5841" y="0"/>
                  </a:lnTo>
                </a:path>
              </a:pathLst>
            </a:custGeom>
            <a:gradFill flip="none" rotWithShape="1">
              <a:gsLst>
                <a:gs pos="0">
                  <a:schemeClr val="accent5">
                    <a:lumMod val="0"/>
                    <a:lumOff val="100000"/>
                  </a:schemeClr>
                </a:gs>
                <a:gs pos="35000">
                  <a:schemeClr val="accent5">
                    <a:lumMod val="0"/>
                    <a:lumOff val="100000"/>
                  </a:schemeClr>
                </a:gs>
                <a:gs pos="100000">
                  <a:schemeClr val="accent5">
                    <a:lumMod val="100000"/>
                  </a:schemeClr>
                </a:gs>
              </a:gsLst>
              <a:path path="circle">
                <a:fillToRect l="50000" t="-80000" r="50000" b="18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03" name="Freeform 302"/>
            <p:cNvSpPr>
              <a:spLocks noChangeArrowheads="1"/>
            </p:cNvSpPr>
            <p:nvPr/>
          </p:nvSpPr>
          <p:spPr bwMode="auto">
            <a:xfrm>
              <a:off x="3872" y="1246"/>
              <a:ext cx="234" cy="121"/>
            </a:xfrm>
            <a:custGeom>
              <a:avLst/>
              <a:gdLst>
                <a:gd name="T0" fmla="*/ 1022 w 1044"/>
                <a:gd name="T1" fmla="*/ 333 h 543"/>
                <a:gd name="T2" fmla="*/ 1022 w 1044"/>
                <a:gd name="T3" fmla="*/ 333 h 543"/>
                <a:gd name="T4" fmla="*/ 500 w 1044"/>
                <a:gd name="T5" fmla="*/ 41 h 543"/>
                <a:gd name="T6" fmla="*/ 20 w 1044"/>
                <a:gd name="T7" fmla="*/ 229 h 543"/>
                <a:gd name="T8" fmla="*/ 542 w 1044"/>
                <a:gd name="T9" fmla="*/ 521 h 543"/>
                <a:gd name="T10" fmla="*/ 1022 w 1044"/>
                <a:gd name="T11" fmla="*/ 333 h 543"/>
              </a:gdLst>
              <a:ahLst/>
              <a:cxnLst>
                <a:cxn ang="0">
                  <a:pos x="T0" y="T1"/>
                </a:cxn>
                <a:cxn ang="0">
                  <a:pos x="T2" y="T3"/>
                </a:cxn>
                <a:cxn ang="0">
                  <a:pos x="T4" y="T5"/>
                </a:cxn>
                <a:cxn ang="0">
                  <a:pos x="T6" y="T7"/>
                </a:cxn>
                <a:cxn ang="0">
                  <a:pos x="T8" y="T9"/>
                </a:cxn>
                <a:cxn ang="0">
                  <a:pos x="T10" y="T11"/>
                </a:cxn>
              </a:cxnLst>
              <a:rect l="0" t="0" r="r" b="b"/>
              <a:pathLst>
                <a:path w="1044" h="543">
                  <a:moveTo>
                    <a:pt x="1022" y="333"/>
                  </a:moveTo>
                  <a:lnTo>
                    <a:pt x="1022" y="333"/>
                  </a:lnTo>
                  <a:cubicBezTo>
                    <a:pt x="1022" y="187"/>
                    <a:pt x="793" y="62"/>
                    <a:pt x="500" y="41"/>
                  </a:cubicBezTo>
                  <a:cubicBezTo>
                    <a:pt x="229" y="0"/>
                    <a:pt x="0" y="104"/>
                    <a:pt x="20" y="229"/>
                  </a:cubicBezTo>
                  <a:cubicBezTo>
                    <a:pt x="20" y="354"/>
                    <a:pt x="250" y="479"/>
                    <a:pt x="542" y="521"/>
                  </a:cubicBezTo>
                  <a:cubicBezTo>
                    <a:pt x="813" y="542"/>
                    <a:pt x="1043" y="458"/>
                    <a:pt x="1022" y="33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5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04" name="Freeform 303"/>
            <p:cNvSpPr>
              <a:spLocks noChangeArrowheads="1"/>
            </p:cNvSpPr>
            <p:nvPr/>
          </p:nvSpPr>
          <p:spPr bwMode="auto">
            <a:xfrm>
              <a:off x="3876" y="1298"/>
              <a:ext cx="230" cy="135"/>
            </a:xfrm>
            <a:custGeom>
              <a:avLst/>
              <a:gdLst>
                <a:gd name="T0" fmla="*/ 0 w 1024"/>
                <a:gd name="T1" fmla="*/ 0 h 606"/>
                <a:gd name="T2" fmla="*/ 0 w 1024"/>
                <a:gd name="T3" fmla="*/ 0 h 606"/>
                <a:gd name="T4" fmla="*/ 522 w 1024"/>
                <a:gd name="T5" fmla="*/ 292 h 606"/>
                <a:gd name="T6" fmla="*/ 1002 w 1024"/>
                <a:gd name="T7" fmla="*/ 104 h 606"/>
                <a:gd name="T8" fmla="*/ 1023 w 1024"/>
                <a:gd name="T9" fmla="*/ 396 h 606"/>
                <a:gd name="T10" fmla="*/ 522 w 1024"/>
                <a:gd name="T11" fmla="*/ 584 h 606"/>
                <a:gd name="T12" fmla="*/ 0 w 1024"/>
                <a:gd name="T13" fmla="*/ 292 h 606"/>
                <a:gd name="T14" fmla="*/ 0 w 102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4" h="606">
                  <a:moveTo>
                    <a:pt x="0" y="0"/>
                  </a:moveTo>
                  <a:lnTo>
                    <a:pt x="0" y="0"/>
                  </a:lnTo>
                  <a:cubicBezTo>
                    <a:pt x="0" y="125"/>
                    <a:pt x="230" y="250"/>
                    <a:pt x="522" y="292"/>
                  </a:cubicBezTo>
                  <a:cubicBezTo>
                    <a:pt x="793" y="313"/>
                    <a:pt x="1023" y="229"/>
                    <a:pt x="1002" y="104"/>
                  </a:cubicBezTo>
                  <a:cubicBezTo>
                    <a:pt x="1023" y="396"/>
                    <a:pt x="1023" y="396"/>
                    <a:pt x="1023" y="396"/>
                  </a:cubicBezTo>
                  <a:cubicBezTo>
                    <a:pt x="1023" y="521"/>
                    <a:pt x="814" y="605"/>
                    <a:pt x="522" y="584"/>
                  </a:cubicBezTo>
                  <a:cubicBezTo>
                    <a:pt x="251" y="563"/>
                    <a:pt x="22" y="417"/>
                    <a:pt x="0"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6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05" name="Freeform 304"/>
            <p:cNvSpPr>
              <a:spLocks noChangeArrowheads="1"/>
            </p:cNvSpPr>
            <p:nvPr/>
          </p:nvSpPr>
          <p:spPr bwMode="auto">
            <a:xfrm>
              <a:off x="4225" y="1423"/>
              <a:ext cx="236" cy="123"/>
            </a:xfrm>
            <a:custGeom>
              <a:avLst/>
              <a:gdLst>
                <a:gd name="T0" fmla="*/ 1022 w 1044"/>
                <a:gd name="T1" fmla="*/ 313 h 544"/>
                <a:gd name="T2" fmla="*/ 1022 w 1044"/>
                <a:gd name="T3" fmla="*/ 313 h 544"/>
                <a:gd name="T4" fmla="*/ 501 w 1044"/>
                <a:gd name="T5" fmla="*/ 21 h 544"/>
                <a:gd name="T6" fmla="*/ 21 w 1044"/>
                <a:gd name="T7" fmla="*/ 230 h 544"/>
                <a:gd name="T8" fmla="*/ 542 w 1044"/>
                <a:gd name="T9" fmla="*/ 522 h 544"/>
                <a:gd name="T10" fmla="*/ 1022 w 1044"/>
                <a:gd name="T11" fmla="*/ 313 h 544"/>
              </a:gdLst>
              <a:ahLst/>
              <a:cxnLst>
                <a:cxn ang="0">
                  <a:pos x="T0" y="T1"/>
                </a:cxn>
                <a:cxn ang="0">
                  <a:pos x="T2" y="T3"/>
                </a:cxn>
                <a:cxn ang="0">
                  <a:pos x="T4" y="T5"/>
                </a:cxn>
                <a:cxn ang="0">
                  <a:pos x="T6" y="T7"/>
                </a:cxn>
                <a:cxn ang="0">
                  <a:pos x="T8" y="T9"/>
                </a:cxn>
                <a:cxn ang="0">
                  <a:pos x="T10" y="T11"/>
                </a:cxn>
              </a:cxnLst>
              <a:rect l="0" t="0" r="r" b="b"/>
              <a:pathLst>
                <a:path w="1044" h="544">
                  <a:moveTo>
                    <a:pt x="1022" y="313"/>
                  </a:moveTo>
                  <a:lnTo>
                    <a:pt x="1022" y="313"/>
                  </a:lnTo>
                  <a:cubicBezTo>
                    <a:pt x="1022" y="188"/>
                    <a:pt x="793" y="63"/>
                    <a:pt x="501" y="21"/>
                  </a:cubicBezTo>
                  <a:cubicBezTo>
                    <a:pt x="230" y="0"/>
                    <a:pt x="0" y="83"/>
                    <a:pt x="21" y="230"/>
                  </a:cubicBezTo>
                  <a:cubicBezTo>
                    <a:pt x="21" y="355"/>
                    <a:pt x="251" y="480"/>
                    <a:pt x="542" y="522"/>
                  </a:cubicBezTo>
                  <a:cubicBezTo>
                    <a:pt x="814" y="543"/>
                    <a:pt x="1043" y="459"/>
                    <a:pt x="1022"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5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06" name="Freeform 305"/>
            <p:cNvSpPr>
              <a:spLocks noChangeArrowheads="1"/>
            </p:cNvSpPr>
            <p:nvPr/>
          </p:nvSpPr>
          <p:spPr bwMode="auto">
            <a:xfrm>
              <a:off x="4229" y="1478"/>
              <a:ext cx="232" cy="135"/>
            </a:xfrm>
            <a:custGeom>
              <a:avLst/>
              <a:gdLst>
                <a:gd name="T0" fmla="*/ 0 w 1023"/>
                <a:gd name="T1" fmla="*/ 0 h 605"/>
                <a:gd name="T2" fmla="*/ 0 w 1023"/>
                <a:gd name="T3" fmla="*/ 0 h 605"/>
                <a:gd name="T4" fmla="*/ 521 w 1023"/>
                <a:gd name="T5" fmla="*/ 292 h 605"/>
                <a:gd name="T6" fmla="*/ 1001 w 1023"/>
                <a:gd name="T7" fmla="*/ 83 h 605"/>
                <a:gd name="T8" fmla="*/ 1022 w 1023"/>
                <a:gd name="T9" fmla="*/ 375 h 605"/>
                <a:gd name="T10" fmla="*/ 521 w 1023"/>
                <a:gd name="T11" fmla="*/ 584 h 605"/>
                <a:gd name="T12" fmla="*/ 0 w 1023"/>
                <a:gd name="T13" fmla="*/ 292 h 605"/>
                <a:gd name="T14" fmla="*/ 0 w 1023"/>
                <a:gd name="T15" fmla="*/ 0 h 6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3" h="605">
                  <a:moveTo>
                    <a:pt x="0" y="0"/>
                  </a:moveTo>
                  <a:lnTo>
                    <a:pt x="0" y="0"/>
                  </a:lnTo>
                  <a:cubicBezTo>
                    <a:pt x="0" y="125"/>
                    <a:pt x="230" y="250"/>
                    <a:pt x="521" y="292"/>
                  </a:cubicBezTo>
                  <a:cubicBezTo>
                    <a:pt x="793" y="313"/>
                    <a:pt x="1022" y="229"/>
                    <a:pt x="1001" y="83"/>
                  </a:cubicBezTo>
                  <a:cubicBezTo>
                    <a:pt x="1022" y="375"/>
                    <a:pt x="1022" y="375"/>
                    <a:pt x="1022" y="375"/>
                  </a:cubicBezTo>
                  <a:cubicBezTo>
                    <a:pt x="1022" y="521"/>
                    <a:pt x="814" y="604"/>
                    <a:pt x="521" y="584"/>
                  </a:cubicBezTo>
                  <a:cubicBezTo>
                    <a:pt x="250" y="542"/>
                    <a:pt x="21" y="417"/>
                    <a:pt x="0"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6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07" name="Freeform 306"/>
            <p:cNvSpPr>
              <a:spLocks noChangeArrowheads="1"/>
            </p:cNvSpPr>
            <p:nvPr/>
          </p:nvSpPr>
          <p:spPr bwMode="auto">
            <a:xfrm>
              <a:off x="4183" y="1122"/>
              <a:ext cx="232" cy="121"/>
            </a:xfrm>
            <a:custGeom>
              <a:avLst/>
              <a:gdLst>
                <a:gd name="T0" fmla="*/ 1022 w 1023"/>
                <a:gd name="T1" fmla="*/ 313 h 544"/>
                <a:gd name="T2" fmla="*/ 1022 w 1023"/>
                <a:gd name="T3" fmla="*/ 313 h 544"/>
                <a:gd name="T4" fmla="*/ 501 w 1023"/>
                <a:gd name="T5" fmla="*/ 21 h 544"/>
                <a:gd name="T6" fmla="*/ 0 w 1023"/>
                <a:gd name="T7" fmla="*/ 229 h 544"/>
                <a:gd name="T8" fmla="*/ 521 w 1023"/>
                <a:gd name="T9" fmla="*/ 500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1"/>
                  </a:cubicBezTo>
                  <a:cubicBezTo>
                    <a:pt x="208" y="0"/>
                    <a:pt x="0" y="83"/>
                    <a:pt x="0" y="229"/>
                  </a:cubicBezTo>
                  <a:cubicBezTo>
                    <a:pt x="0" y="355"/>
                    <a:pt x="250" y="480"/>
                    <a:pt x="521" y="500"/>
                  </a:cubicBezTo>
                  <a:cubicBezTo>
                    <a:pt x="813" y="543"/>
                    <a:pt x="1022" y="459"/>
                    <a:pt x="1022"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5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08" name="Freeform 307"/>
            <p:cNvSpPr>
              <a:spLocks noChangeArrowheads="1"/>
            </p:cNvSpPr>
            <p:nvPr/>
          </p:nvSpPr>
          <p:spPr bwMode="auto">
            <a:xfrm>
              <a:off x="4183" y="1175"/>
              <a:ext cx="236" cy="135"/>
            </a:xfrm>
            <a:custGeom>
              <a:avLst/>
              <a:gdLst>
                <a:gd name="T0" fmla="*/ 0 w 1044"/>
                <a:gd name="T1" fmla="*/ 0 h 606"/>
                <a:gd name="T2" fmla="*/ 0 w 1044"/>
                <a:gd name="T3" fmla="*/ 0 h 606"/>
                <a:gd name="T4" fmla="*/ 521 w 1044"/>
                <a:gd name="T5" fmla="*/ 271 h 606"/>
                <a:gd name="T6" fmla="*/ 1022 w 1044"/>
                <a:gd name="T7" fmla="*/ 84 h 606"/>
                <a:gd name="T8" fmla="*/ 1022 w 1044"/>
                <a:gd name="T9" fmla="*/ 376 h 606"/>
                <a:gd name="T10" fmla="*/ 542 w 1044"/>
                <a:gd name="T11" fmla="*/ 564 h 606"/>
                <a:gd name="T12" fmla="*/ 21 w 1044"/>
                <a:gd name="T13" fmla="*/ 293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0" y="126"/>
                    <a:pt x="250" y="251"/>
                    <a:pt x="521" y="271"/>
                  </a:cubicBezTo>
                  <a:cubicBezTo>
                    <a:pt x="813" y="314"/>
                    <a:pt x="1022" y="230"/>
                    <a:pt x="1022" y="84"/>
                  </a:cubicBezTo>
                  <a:cubicBezTo>
                    <a:pt x="1022" y="376"/>
                    <a:pt x="1022" y="376"/>
                    <a:pt x="1022" y="376"/>
                  </a:cubicBezTo>
                  <a:cubicBezTo>
                    <a:pt x="1043" y="522"/>
                    <a:pt x="813" y="605"/>
                    <a:pt x="542" y="564"/>
                  </a:cubicBezTo>
                  <a:cubicBezTo>
                    <a:pt x="250" y="543"/>
                    <a:pt x="21" y="418"/>
                    <a:pt x="21" y="293"/>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6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09" name="Freeform 308"/>
            <p:cNvSpPr>
              <a:spLocks noChangeArrowheads="1"/>
            </p:cNvSpPr>
            <p:nvPr/>
          </p:nvSpPr>
          <p:spPr bwMode="auto">
            <a:xfrm>
              <a:off x="4534" y="1300"/>
              <a:ext cx="234" cy="117"/>
            </a:xfrm>
            <a:custGeom>
              <a:avLst/>
              <a:gdLst>
                <a:gd name="T0" fmla="*/ 1044 w 1045"/>
                <a:gd name="T1" fmla="*/ 313 h 522"/>
                <a:gd name="T2" fmla="*/ 1044 w 1045"/>
                <a:gd name="T3" fmla="*/ 313 h 522"/>
                <a:gd name="T4" fmla="*/ 501 w 1045"/>
                <a:gd name="T5" fmla="*/ 21 h 522"/>
                <a:gd name="T6" fmla="*/ 21 w 1045"/>
                <a:gd name="T7" fmla="*/ 208 h 522"/>
                <a:gd name="T8" fmla="*/ 543 w 1045"/>
                <a:gd name="T9" fmla="*/ 500 h 522"/>
                <a:gd name="T10" fmla="*/ 1044 w 1045"/>
                <a:gd name="T11" fmla="*/ 313 h 522"/>
              </a:gdLst>
              <a:ahLst/>
              <a:cxnLst>
                <a:cxn ang="0">
                  <a:pos x="T0" y="T1"/>
                </a:cxn>
                <a:cxn ang="0">
                  <a:pos x="T2" y="T3"/>
                </a:cxn>
                <a:cxn ang="0">
                  <a:pos x="T4" y="T5"/>
                </a:cxn>
                <a:cxn ang="0">
                  <a:pos x="T6" y="T7"/>
                </a:cxn>
                <a:cxn ang="0">
                  <a:pos x="T8" y="T9"/>
                </a:cxn>
                <a:cxn ang="0">
                  <a:pos x="T10" y="T11"/>
                </a:cxn>
              </a:cxnLst>
              <a:rect l="0" t="0" r="r" b="b"/>
              <a:pathLst>
                <a:path w="1045" h="522">
                  <a:moveTo>
                    <a:pt x="1044" y="313"/>
                  </a:moveTo>
                  <a:lnTo>
                    <a:pt x="1044" y="313"/>
                  </a:lnTo>
                  <a:cubicBezTo>
                    <a:pt x="1022" y="187"/>
                    <a:pt x="793" y="41"/>
                    <a:pt x="501" y="21"/>
                  </a:cubicBezTo>
                  <a:cubicBezTo>
                    <a:pt x="230" y="0"/>
                    <a:pt x="0" y="83"/>
                    <a:pt x="21" y="208"/>
                  </a:cubicBezTo>
                  <a:cubicBezTo>
                    <a:pt x="21" y="354"/>
                    <a:pt x="271" y="480"/>
                    <a:pt x="543" y="500"/>
                  </a:cubicBezTo>
                  <a:cubicBezTo>
                    <a:pt x="814" y="521"/>
                    <a:pt x="1044" y="438"/>
                    <a:pt x="1044"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7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10" name="Freeform 309"/>
            <p:cNvSpPr>
              <a:spLocks noChangeArrowheads="1"/>
            </p:cNvSpPr>
            <p:nvPr/>
          </p:nvSpPr>
          <p:spPr bwMode="auto">
            <a:xfrm>
              <a:off x="4538" y="1348"/>
              <a:ext cx="236" cy="137"/>
            </a:xfrm>
            <a:custGeom>
              <a:avLst/>
              <a:gdLst>
                <a:gd name="T0" fmla="*/ 0 w 1044"/>
                <a:gd name="T1" fmla="*/ 0 h 607"/>
                <a:gd name="T2" fmla="*/ 0 w 1044"/>
                <a:gd name="T3" fmla="*/ 0 h 607"/>
                <a:gd name="T4" fmla="*/ 522 w 1044"/>
                <a:gd name="T5" fmla="*/ 292 h 607"/>
                <a:gd name="T6" fmla="*/ 1023 w 1044"/>
                <a:gd name="T7" fmla="*/ 105 h 607"/>
                <a:gd name="T8" fmla="*/ 1023 w 1044"/>
                <a:gd name="T9" fmla="*/ 397 h 607"/>
                <a:gd name="T10" fmla="*/ 543 w 1044"/>
                <a:gd name="T11" fmla="*/ 584 h 607"/>
                <a:gd name="T12" fmla="*/ 0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6"/>
                    <a:pt x="250" y="272"/>
                    <a:pt x="522" y="292"/>
                  </a:cubicBezTo>
                  <a:cubicBezTo>
                    <a:pt x="793" y="313"/>
                    <a:pt x="1023" y="230"/>
                    <a:pt x="1023" y="105"/>
                  </a:cubicBezTo>
                  <a:cubicBezTo>
                    <a:pt x="1023" y="397"/>
                    <a:pt x="1023" y="397"/>
                    <a:pt x="1023" y="397"/>
                  </a:cubicBezTo>
                  <a:cubicBezTo>
                    <a:pt x="1043" y="522"/>
                    <a:pt x="814" y="606"/>
                    <a:pt x="543" y="584"/>
                  </a:cubicBezTo>
                  <a:cubicBezTo>
                    <a:pt x="250" y="564"/>
                    <a:pt x="21" y="439"/>
                    <a:pt x="0"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6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11" name="Freeform 310"/>
            <p:cNvSpPr>
              <a:spLocks noChangeArrowheads="1"/>
            </p:cNvSpPr>
            <p:nvPr/>
          </p:nvSpPr>
          <p:spPr bwMode="auto">
            <a:xfrm>
              <a:off x="4500" y="999"/>
              <a:ext cx="236" cy="117"/>
            </a:xfrm>
            <a:custGeom>
              <a:avLst/>
              <a:gdLst>
                <a:gd name="T0" fmla="*/ 1023 w 1044"/>
                <a:gd name="T1" fmla="*/ 313 h 522"/>
                <a:gd name="T2" fmla="*/ 1023 w 1044"/>
                <a:gd name="T3" fmla="*/ 313 h 522"/>
                <a:gd name="T4" fmla="*/ 501 w 1044"/>
                <a:gd name="T5" fmla="*/ 21 h 522"/>
                <a:gd name="T6" fmla="*/ 0 w 1044"/>
                <a:gd name="T7" fmla="*/ 208 h 522"/>
                <a:gd name="T8" fmla="*/ 543 w 1044"/>
                <a:gd name="T9" fmla="*/ 500 h 522"/>
                <a:gd name="T10" fmla="*/ 1023 w 1044"/>
                <a:gd name="T11" fmla="*/ 313 h 522"/>
              </a:gdLst>
              <a:ahLst/>
              <a:cxnLst>
                <a:cxn ang="0">
                  <a:pos x="T0" y="T1"/>
                </a:cxn>
                <a:cxn ang="0">
                  <a:pos x="T2" y="T3"/>
                </a:cxn>
                <a:cxn ang="0">
                  <a:pos x="T4" y="T5"/>
                </a:cxn>
                <a:cxn ang="0">
                  <a:pos x="T6" y="T7"/>
                </a:cxn>
                <a:cxn ang="0">
                  <a:pos x="T8" y="T9"/>
                </a:cxn>
                <a:cxn ang="0">
                  <a:pos x="T10" y="T11"/>
                </a:cxn>
              </a:cxnLst>
              <a:rect l="0" t="0" r="r" b="b"/>
              <a:pathLst>
                <a:path w="1044" h="522">
                  <a:moveTo>
                    <a:pt x="1023" y="313"/>
                  </a:moveTo>
                  <a:lnTo>
                    <a:pt x="1023" y="313"/>
                  </a:lnTo>
                  <a:cubicBezTo>
                    <a:pt x="1023" y="167"/>
                    <a:pt x="772" y="41"/>
                    <a:pt x="501" y="21"/>
                  </a:cubicBezTo>
                  <a:cubicBezTo>
                    <a:pt x="230" y="0"/>
                    <a:pt x="0" y="83"/>
                    <a:pt x="0" y="208"/>
                  </a:cubicBezTo>
                  <a:cubicBezTo>
                    <a:pt x="21" y="354"/>
                    <a:pt x="250" y="480"/>
                    <a:pt x="543" y="500"/>
                  </a:cubicBezTo>
                  <a:cubicBezTo>
                    <a:pt x="814" y="521"/>
                    <a:pt x="1043" y="438"/>
                    <a:pt x="1023"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7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12" name="Freeform 311"/>
            <p:cNvSpPr>
              <a:spLocks noChangeArrowheads="1"/>
            </p:cNvSpPr>
            <p:nvPr/>
          </p:nvSpPr>
          <p:spPr bwMode="auto">
            <a:xfrm>
              <a:off x="4500" y="1046"/>
              <a:ext cx="236" cy="137"/>
            </a:xfrm>
            <a:custGeom>
              <a:avLst/>
              <a:gdLst>
                <a:gd name="T0" fmla="*/ 0 w 1044"/>
                <a:gd name="T1" fmla="*/ 0 h 607"/>
                <a:gd name="T2" fmla="*/ 0 w 1044"/>
                <a:gd name="T3" fmla="*/ 0 h 607"/>
                <a:gd name="T4" fmla="*/ 543 w 1044"/>
                <a:gd name="T5" fmla="*/ 292 h 607"/>
                <a:gd name="T6" fmla="*/ 1023 w 1044"/>
                <a:gd name="T7" fmla="*/ 105 h 607"/>
                <a:gd name="T8" fmla="*/ 1043 w 1044"/>
                <a:gd name="T9" fmla="*/ 397 h 607"/>
                <a:gd name="T10" fmla="*/ 543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0" y="272"/>
                    <a:pt x="543" y="292"/>
                  </a:cubicBezTo>
                  <a:cubicBezTo>
                    <a:pt x="814" y="313"/>
                    <a:pt x="1043" y="230"/>
                    <a:pt x="1023" y="105"/>
                  </a:cubicBezTo>
                  <a:cubicBezTo>
                    <a:pt x="1043" y="397"/>
                    <a:pt x="1043" y="397"/>
                    <a:pt x="1043" y="397"/>
                  </a:cubicBezTo>
                  <a:cubicBezTo>
                    <a:pt x="1043" y="522"/>
                    <a:pt x="835" y="606"/>
                    <a:pt x="543" y="584"/>
                  </a:cubicBezTo>
                  <a:cubicBezTo>
                    <a:pt x="272" y="563"/>
                    <a:pt x="21" y="439"/>
                    <a:pt x="21"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6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13" name="Freeform 312"/>
            <p:cNvSpPr>
              <a:spLocks noChangeArrowheads="1"/>
            </p:cNvSpPr>
            <p:nvPr/>
          </p:nvSpPr>
          <p:spPr bwMode="auto">
            <a:xfrm>
              <a:off x="4855" y="1175"/>
              <a:ext cx="232" cy="121"/>
            </a:xfrm>
            <a:custGeom>
              <a:avLst/>
              <a:gdLst>
                <a:gd name="T0" fmla="*/ 1022 w 1023"/>
                <a:gd name="T1" fmla="*/ 314 h 544"/>
                <a:gd name="T2" fmla="*/ 1022 w 1023"/>
                <a:gd name="T3" fmla="*/ 314 h 544"/>
                <a:gd name="T4" fmla="*/ 501 w 1023"/>
                <a:gd name="T5" fmla="*/ 43 h 544"/>
                <a:gd name="T6" fmla="*/ 0 w 1023"/>
                <a:gd name="T7" fmla="*/ 230 h 544"/>
                <a:gd name="T8" fmla="*/ 521 w 1023"/>
                <a:gd name="T9" fmla="*/ 522 h 544"/>
                <a:gd name="T10" fmla="*/ 1022 w 1023"/>
                <a:gd name="T11" fmla="*/ 314 h 544"/>
              </a:gdLst>
              <a:ahLst/>
              <a:cxnLst>
                <a:cxn ang="0">
                  <a:pos x="T0" y="T1"/>
                </a:cxn>
                <a:cxn ang="0">
                  <a:pos x="T2" y="T3"/>
                </a:cxn>
                <a:cxn ang="0">
                  <a:pos x="T4" y="T5"/>
                </a:cxn>
                <a:cxn ang="0">
                  <a:pos x="T6" y="T7"/>
                </a:cxn>
                <a:cxn ang="0">
                  <a:pos x="T8" y="T9"/>
                </a:cxn>
                <a:cxn ang="0">
                  <a:pos x="T10" y="T11"/>
                </a:cxn>
              </a:cxnLst>
              <a:rect l="0" t="0" r="r" b="b"/>
              <a:pathLst>
                <a:path w="1023" h="544">
                  <a:moveTo>
                    <a:pt x="1022" y="314"/>
                  </a:moveTo>
                  <a:lnTo>
                    <a:pt x="1022" y="314"/>
                  </a:lnTo>
                  <a:cubicBezTo>
                    <a:pt x="1022" y="188"/>
                    <a:pt x="772" y="63"/>
                    <a:pt x="501" y="43"/>
                  </a:cubicBezTo>
                  <a:cubicBezTo>
                    <a:pt x="209" y="0"/>
                    <a:pt x="0" y="84"/>
                    <a:pt x="0" y="230"/>
                  </a:cubicBezTo>
                  <a:cubicBezTo>
                    <a:pt x="21" y="355"/>
                    <a:pt x="250" y="480"/>
                    <a:pt x="521" y="522"/>
                  </a:cubicBezTo>
                  <a:cubicBezTo>
                    <a:pt x="814" y="543"/>
                    <a:pt x="1022" y="460"/>
                    <a:pt x="1022" y="314"/>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5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14" name="Freeform 313"/>
            <p:cNvSpPr>
              <a:spLocks noChangeArrowheads="1"/>
            </p:cNvSpPr>
            <p:nvPr/>
          </p:nvSpPr>
          <p:spPr bwMode="auto">
            <a:xfrm>
              <a:off x="4855" y="1225"/>
              <a:ext cx="236" cy="137"/>
            </a:xfrm>
            <a:custGeom>
              <a:avLst/>
              <a:gdLst>
                <a:gd name="T0" fmla="*/ 0 w 1044"/>
                <a:gd name="T1" fmla="*/ 0 h 606"/>
                <a:gd name="T2" fmla="*/ 0 w 1044"/>
                <a:gd name="T3" fmla="*/ 0 h 606"/>
                <a:gd name="T4" fmla="*/ 521 w 1044"/>
                <a:gd name="T5" fmla="*/ 292 h 606"/>
                <a:gd name="T6" fmla="*/ 1022 w 1044"/>
                <a:gd name="T7" fmla="*/ 84 h 606"/>
                <a:gd name="T8" fmla="*/ 1043 w 1044"/>
                <a:gd name="T9" fmla="*/ 375 h 606"/>
                <a:gd name="T10" fmla="*/ 543 w 1044"/>
                <a:gd name="T11" fmla="*/ 584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92"/>
                  </a:cubicBezTo>
                  <a:cubicBezTo>
                    <a:pt x="814" y="313"/>
                    <a:pt x="1022" y="230"/>
                    <a:pt x="1022" y="84"/>
                  </a:cubicBezTo>
                  <a:cubicBezTo>
                    <a:pt x="1043" y="375"/>
                    <a:pt x="1043" y="375"/>
                    <a:pt x="1043" y="375"/>
                  </a:cubicBezTo>
                  <a:cubicBezTo>
                    <a:pt x="1043" y="521"/>
                    <a:pt x="814" y="605"/>
                    <a:pt x="543" y="584"/>
                  </a:cubicBezTo>
                  <a:cubicBezTo>
                    <a:pt x="271" y="542"/>
                    <a:pt x="21" y="417"/>
                    <a:pt x="21"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6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15" name="Freeform 314"/>
            <p:cNvSpPr>
              <a:spLocks noChangeArrowheads="1"/>
            </p:cNvSpPr>
            <p:nvPr/>
          </p:nvSpPr>
          <p:spPr bwMode="auto">
            <a:xfrm>
              <a:off x="4808" y="876"/>
              <a:ext cx="230" cy="121"/>
            </a:xfrm>
            <a:custGeom>
              <a:avLst/>
              <a:gdLst>
                <a:gd name="T0" fmla="*/ 1022 w 1023"/>
                <a:gd name="T1" fmla="*/ 313 h 544"/>
                <a:gd name="T2" fmla="*/ 1022 w 1023"/>
                <a:gd name="T3" fmla="*/ 313 h 544"/>
                <a:gd name="T4" fmla="*/ 500 w 1023"/>
                <a:gd name="T5" fmla="*/ 21 h 544"/>
                <a:gd name="T6" fmla="*/ 0 w 1023"/>
                <a:gd name="T7" fmla="*/ 209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22" y="188"/>
                    <a:pt x="771" y="63"/>
                    <a:pt x="500" y="21"/>
                  </a:cubicBezTo>
                  <a:cubicBezTo>
                    <a:pt x="208" y="0"/>
                    <a:pt x="0" y="84"/>
                    <a:pt x="0" y="209"/>
                  </a:cubicBezTo>
                  <a:cubicBezTo>
                    <a:pt x="20" y="355"/>
                    <a:pt x="250" y="480"/>
                    <a:pt x="521" y="501"/>
                  </a:cubicBezTo>
                  <a:cubicBezTo>
                    <a:pt x="813" y="543"/>
                    <a:pt x="1022" y="439"/>
                    <a:pt x="1022"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5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16" name="Freeform 315"/>
            <p:cNvSpPr>
              <a:spLocks noChangeArrowheads="1"/>
            </p:cNvSpPr>
            <p:nvPr/>
          </p:nvSpPr>
          <p:spPr bwMode="auto">
            <a:xfrm>
              <a:off x="4808" y="923"/>
              <a:ext cx="236" cy="141"/>
            </a:xfrm>
            <a:custGeom>
              <a:avLst/>
              <a:gdLst>
                <a:gd name="T0" fmla="*/ 0 w 1043"/>
                <a:gd name="T1" fmla="*/ 0 h 627"/>
                <a:gd name="T2" fmla="*/ 0 w 1043"/>
                <a:gd name="T3" fmla="*/ 0 h 627"/>
                <a:gd name="T4" fmla="*/ 521 w 1043"/>
                <a:gd name="T5" fmla="*/ 292 h 627"/>
                <a:gd name="T6" fmla="*/ 1022 w 1043"/>
                <a:gd name="T7" fmla="*/ 104 h 627"/>
                <a:gd name="T8" fmla="*/ 1042 w 1043"/>
                <a:gd name="T9" fmla="*/ 397 h 627"/>
                <a:gd name="T10" fmla="*/ 542 w 1043"/>
                <a:gd name="T11" fmla="*/ 584 h 627"/>
                <a:gd name="T12" fmla="*/ 20 w 1043"/>
                <a:gd name="T13" fmla="*/ 292 h 627"/>
                <a:gd name="T14" fmla="*/ 0 w 1043"/>
                <a:gd name="T15" fmla="*/ 0 h 6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3" h="627">
                  <a:moveTo>
                    <a:pt x="0" y="0"/>
                  </a:moveTo>
                  <a:lnTo>
                    <a:pt x="0" y="0"/>
                  </a:lnTo>
                  <a:cubicBezTo>
                    <a:pt x="20" y="146"/>
                    <a:pt x="250" y="271"/>
                    <a:pt x="521" y="292"/>
                  </a:cubicBezTo>
                  <a:cubicBezTo>
                    <a:pt x="813" y="334"/>
                    <a:pt x="1022" y="230"/>
                    <a:pt x="1022" y="104"/>
                  </a:cubicBezTo>
                  <a:cubicBezTo>
                    <a:pt x="1042" y="397"/>
                    <a:pt x="1042" y="397"/>
                    <a:pt x="1042" y="397"/>
                  </a:cubicBezTo>
                  <a:cubicBezTo>
                    <a:pt x="1042" y="521"/>
                    <a:pt x="813" y="626"/>
                    <a:pt x="542" y="584"/>
                  </a:cubicBezTo>
                  <a:cubicBezTo>
                    <a:pt x="271" y="563"/>
                    <a:pt x="20" y="438"/>
                    <a:pt x="20"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6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17" name="Freeform 316"/>
            <p:cNvSpPr>
              <a:spLocks noChangeArrowheads="1"/>
            </p:cNvSpPr>
            <p:nvPr/>
          </p:nvSpPr>
          <p:spPr bwMode="auto">
            <a:xfrm>
              <a:off x="5162" y="1056"/>
              <a:ext cx="232" cy="117"/>
            </a:xfrm>
            <a:custGeom>
              <a:avLst/>
              <a:gdLst>
                <a:gd name="T0" fmla="*/ 1022 w 1023"/>
                <a:gd name="T1" fmla="*/ 313 h 522"/>
                <a:gd name="T2" fmla="*/ 1022 w 1023"/>
                <a:gd name="T3" fmla="*/ 313 h 522"/>
                <a:gd name="T4" fmla="*/ 500 w 1023"/>
                <a:gd name="T5" fmla="*/ 21 h 522"/>
                <a:gd name="T6" fmla="*/ 0 w 1023"/>
                <a:gd name="T7" fmla="*/ 208 h 522"/>
                <a:gd name="T8" fmla="*/ 522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67"/>
                    <a:pt x="772" y="42"/>
                    <a:pt x="500" y="21"/>
                  </a:cubicBezTo>
                  <a:cubicBezTo>
                    <a:pt x="209" y="0"/>
                    <a:pt x="0" y="84"/>
                    <a:pt x="0" y="208"/>
                  </a:cubicBezTo>
                  <a:cubicBezTo>
                    <a:pt x="21" y="355"/>
                    <a:pt x="250" y="480"/>
                    <a:pt x="522" y="501"/>
                  </a:cubicBezTo>
                  <a:cubicBezTo>
                    <a:pt x="813" y="521"/>
                    <a:pt x="1022" y="438"/>
                    <a:pt x="1022"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7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18" name="Freeform 317"/>
            <p:cNvSpPr>
              <a:spLocks noChangeArrowheads="1"/>
            </p:cNvSpPr>
            <p:nvPr/>
          </p:nvSpPr>
          <p:spPr bwMode="auto">
            <a:xfrm>
              <a:off x="5162" y="1102"/>
              <a:ext cx="236" cy="137"/>
            </a:xfrm>
            <a:custGeom>
              <a:avLst/>
              <a:gdLst>
                <a:gd name="T0" fmla="*/ 0 w 1044"/>
                <a:gd name="T1" fmla="*/ 0 h 607"/>
                <a:gd name="T2" fmla="*/ 0 w 1044"/>
                <a:gd name="T3" fmla="*/ 0 h 607"/>
                <a:gd name="T4" fmla="*/ 522 w 1044"/>
                <a:gd name="T5" fmla="*/ 293 h 607"/>
                <a:gd name="T6" fmla="*/ 1022 w 1044"/>
                <a:gd name="T7" fmla="*/ 105 h 607"/>
                <a:gd name="T8" fmla="*/ 1022 w 1044"/>
                <a:gd name="T9" fmla="*/ 397 h 607"/>
                <a:gd name="T10" fmla="*/ 542 w 1044"/>
                <a:gd name="T11" fmla="*/ 584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7"/>
                    <a:pt x="250" y="272"/>
                    <a:pt x="522" y="293"/>
                  </a:cubicBezTo>
                  <a:cubicBezTo>
                    <a:pt x="813" y="313"/>
                    <a:pt x="1022" y="230"/>
                    <a:pt x="1022" y="105"/>
                  </a:cubicBezTo>
                  <a:cubicBezTo>
                    <a:pt x="1022" y="397"/>
                    <a:pt x="1022" y="397"/>
                    <a:pt x="1022" y="397"/>
                  </a:cubicBezTo>
                  <a:cubicBezTo>
                    <a:pt x="1043" y="522"/>
                    <a:pt x="813" y="606"/>
                    <a:pt x="542" y="584"/>
                  </a:cubicBezTo>
                  <a:cubicBezTo>
                    <a:pt x="250" y="564"/>
                    <a:pt x="21" y="439"/>
                    <a:pt x="21" y="293"/>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6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grpSp>
      <p:grpSp>
        <p:nvGrpSpPr>
          <p:cNvPr id="370" name="Group 369">
            <a:extLst>
              <a:ext uri="{FF2B5EF4-FFF2-40B4-BE49-F238E27FC236}">
                <a16:creationId xmlns:a16="http://schemas.microsoft.com/office/drawing/2014/main" xmlns="" id="{FD1F3E1E-D994-4FC9-9ABE-EE90CEEAD646}"/>
              </a:ext>
            </a:extLst>
          </p:cNvPr>
          <p:cNvGrpSpPr/>
          <p:nvPr/>
        </p:nvGrpSpPr>
        <p:grpSpPr>
          <a:xfrm>
            <a:off x="1168759" y="431733"/>
            <a:ext cx="599920" cy="519163"/>
            <a:chOff x="1168759" y="431733"/>
            <a:chExt cx="599920" cy="519163"/>
          </a:xfrm>
        </p:grpSpPr>
        <p:grpSp>
          <p:nvGrpSpPr>
            <p:cNvPr id="371" name="Group 370">
              <a:extLst>
                <a:ext uri="{FF2B5EF4-FFF2-40B4-BE49-F238E27FC236}">
                  <a16:creationId xmlns:a16="http://schemas.microsoft.com/office/drawing/2014/main" xmlns="" id="{5B60B8B7-DB47-45D3-860B-2FDBDA2209D3}"/>
                </a:ext>
              </a:extLst>
            </p:cNvPr>
            <p:cNvGrpSpPr/>
            <p:nvPr/>
          </p:nvGrpSpPr>
          <p:grpSpPr>
            <a:xfrm>
              <a:off x="1168759" y="431733"/>
              <a:ext cx="599920" cy="519163"/>
              <a:chOff x="1168759" y="431733"/>
              <a:chExt cx="599920" cy="519163"/>
            </a:xfrm>
          </p:grpSpPr>
          <p:sp>
            <p:nvSpPr>
              <p:cNvPr id="383" name="Freeform 382"/>
              <p:cNvSpPr>
                <a:spLocks noChangeArrowheads="1"/>
              </p:cNvSpPr>
              <p:nvPr/>
            </p:nvSpPr>
            <p:spPr bwMode="auto">
              <a:xfrm rot="20667446">
                <a:off x="1222866" y="579879"/>
                <a:ext cx="277989" cy="371017"/>
              </a:xfrm>
              <a:custGeom>
                <a:avLst/>
                <a:gdLst>
                  <a:gd name="T0" fmla="*/ 2920 w 2921"/>
                  <a:gd name="T1" fmla="*/ 3901 h 3902"/>
                  <a:gd name="T2" fmla="*/ 0 w 2921"/>
                  <a:gd name="T3" fmla="*/ 2650 h 3902"/>
                  <a:gd name="T4" fmla="*/ 0 w 2921"/>
                  <a:gd name="T5" fmla="*/ 0 h 3902"/>
                  <a:gd name="T6" fmla="*/ 2920 w 2921"/>
                  <a:gd name="T7" fmla="*/ 1273 h 3902"/>
                  <a:gd name="T8" fmla="*/ 2920 w 2921"/>
                  <a:gd name="T9" fmla="*/ 3901 h 3902"/>
                </a:gdLst>
                <a:ahLst/>
                <a:cxnLst>
                  <a:cxn ang="0">
                    <a:pos x="T0" y="T1"/>
                  </a:cxn>
                  <a:cxn ang="0">
                    <a:pos x="T2" y="T3"/>
                  </a:cxn>
                  <a:cxn ang="0">
                    <a:pos x="T4" y="T5"/>
                  </a:cxn>
                  <a:cxn ang="0">
                    <a:pos x="T6" y="T7"/>
                  </a:cxn>
                  <a:cxn ang="0">
                    <a:pos x="T8" y="T9"/>
                  </a:cxn>
                </a:cxnLst>
                <a:rect l="0" t="0" r="r" b="b"/>
                <a:pathLst>
                  <a:path w="2921" h="3902">
                    <a:moveTo>
                      <a:pt x="2920" y="3901"/>
                    </a:moveTo>
                    <a:lnTo>
                      <a:pt x="0" y="2650"/>
                    </a:lnTo>
                    <a:lnTo>
                      <a:pt x="0" y="0"/>
                    </a:lnTo>
                    <a:lnTo>
                      <a:pt x="2920" y="1273"/>
                    </a:lnTo>
                    <a:lnTo>
                      <a:pt x="2920" y="3901"/>
                    </a:lnTo>
                  </a:path>
                </a:pathLst>
              </a:custGeom>
              <a:gradFill flip="none" rotWithShape="1">
                <a:gsLst>
                  <a:gs pos="0">
                    <a:schemeClr val="bg2">
                      <a:lumMod val="60000"/>
                      <a:lumOff val="40000"/>
                    </a:schemeClr>
                  </a:gs>
                  <a:gs pos="46000">
                    <a:schemeClr val="bg2">
                      <a:lumMod val="60000"/>
                      <a:lumOff val="40000"/>
                    </a:schemeClr>
                  </a:gs>
                  <a:gs pos="100000">
                    <a:schemeClr val="bg2"/>
                  </a:gs>
                </a:gsLst>
                <a:path path="circle">
                  <a:fillToRect l="50000" t="130000" r="50000" b="-3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84" name="Freeform 383"/>
              <p:cNvSpPr>
                <a:spLocks noChangeArrowheads="1"/>
              </p:cNvSpPr>
              <p:nvPr/>
            </p:nvSpPr>
            <p:spPr bwMode="auto">
              <a:xfrm rot="20667446">
                <a:off x="1490690" y="505391"/>
                <a:ext cx="277989" cy="371017"/>
              </a:xfrm>
              <a:custGeom>
                <a:avLst/>
                <a:gdLst>
                  <a:gd name="T0" fmla="*/ 0 w 2921"/>
                  <a:gd name="T1" fmla="*/ 1273 h 3902"/>
                  <a:gd name="T2" fmla="*/ 0 w 2921"/>
                  <a:gd name="T3" fmla="*/ 1273 h 3902"/>
                  <a:gd name="T4" fmla="*/ 0 w 2921"/>
                  <a:gd name="T5" fmla="*/ 3901 h 3902"/>
                  <a:gd name="T6" fmla="*/ 0 w 2921"/>
                  <a:gd name="T7" fmla="*/ 3901 h 3902"/>
                  <a:gd name="T8" fmla="*/ 2920 w 2921"/>
                  <a:gd name="T9" fmla="*/ 2650 h 3902"/>
                  <a:gd name="T10" fmla="*/ 2920 w 2921"/>
                  <a:gd name="T11" fmla="*/ 0 h 3902"/>
                  <a:gd name="T12" fmla="*/ 0 w 2921"/>
                  <a:gd name="T13" fmla="*/ 1273 h 3902"/>
                </a:gdLst>
                <a:ahLst/>
                <a:cxnLst>
                  <a:cxn ang="0">
                    <a:pos x="T0" y="T1"/>
                  </a:cxn>
                  <a:cxn ang="0">
                    <a:pos x="T2" y="T3"/>
                  </a:cxn>
                  <a:cxn ang="0">
                    <a:pos x="T4" y="T5"/>
                  </a:cxn>
                  <a:cxn ang="0">
                    <a:pos x="T6" y="T7"/>
                  </a:cxn>
                  <a:cxn ang="0">
                    <a:pos x="T8" y="T9"/>
                  </a:cxn>
                  <a:cxn ang="0">
                    <a:pos x="T10" y="T11"/>
                  </a:cxn>
                  <a:cxn ang="0">
                    <a:pos x="T12" y="T13"/>
                  </a:cxn>
                </a:cxnLst>
                <a:rect l="0" t="0" r="r" b="b"/>
                <a:pathLst>
                  <a:path w="2921" h="3902">
                    <a:moveTo>
                      <a:pt x="0" y="1273"/>
                    </a:moveTo>
                    <a:lnTo>
                      <a:pt x="0" y="1273"/>
                    </a:lnTo>
                    <a:lnTo>
                      <a:pt x="0" y="3901"/>
                    </a:lnTo>
                    <a:lnTo>
                      <a:pt x="0" y="3901"/>
                    </a:lnTo>
                    <a:lnTo>
                      <a:pt x="2920" y="2650"/>
                    </a:lnTo>
                    <a:lnTo>
                      <a:pt x="2920" y="0"/>
                    </a:lnTo>
                    <a:lnTo>
                      <a:pt x="0" y="1273"/>
                    </a:lnTo>
                  </a:path>
                </a:pathLst>
              </a:custGeom>
              <a:gradFill flip="none" rotWithShape="1">
                <a:gsLst>
                  <a:gs pos="0">
                    <a:schemeClr val="bg2">
                      <a:lumMod val="55000"/>
                      <a:lumOff val="45000"/>
                    </a:schemeClr>
                  </a:gs>
                  <a:gs pos="36000">
                    <a:schemeClr val="bg2">
                      <a:lumMod val="65000"/>
                      <a:lumOff val="35000"/>
                    </a:schemeClr>
                  </a:gs>
                  <a:gs pos="97000">
                    <a:schemeClr val="bg2">
                      <a:lumMod val="75000"/>
                    </a:schemeClr>
                  </a:gs>
                </a:gsLst>
                <a:path path="circle">
                  <a:fillToRect l="50000" t="50000" r="50000" b="5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85" name="Freeform 384"/>
              <p:cNvSpPr>
                <a:spLocks noChangeArrowheads="1"/>
              </p:cNvSpPr>
              <p:nvPr/>
            </p:nvSpPr>
            <p:spPr bwMode="auto">
              <a:xfrm rot="20667446">
                <a:off x="1168759" y="431733"/>
                <a:ext cx="555558" cy="240342"/>
              </a:xfrm>
              <a:custGeom>
                <a:avLst/>
                <a:gdLst>
                  <a:gd name="T0" fmla="*/ 2920 w 5841"/>
                  <a:gd name="T1" fmla="*/ 0 h 2525"/>
                  <a:gd name="T2" fmla="*/ 0 w 5841"/>
                  <a:gd name="T3" fmla="*/ 1251 h 2525"/>
                  <a:gd name="T4" fmla="*/ 0 w 5841"/>
                  <a:gd name="T5" fmla="*/ 1251 h 2525"/>
                  <a:gd name="T6" fmla="*/ 2920 w 5841"/>
                  <a:gd name="T7" fmla="*/ 2524 h 2525"/>
                  <a:gd name="T8" fmla="*/ 2920 w 5841"/>
                  <a:gd name="T9" fmla="*/ 2524 h 2525"/>
                  <a:gd name="T10" fmla="*/ 5840 w 5841"/>
                  <a:gd name="T11" fmla="*/ 1251 h 2525"/>
                  <a:gd name="T12" fmla="*/ 2920 w 5841"/>
                  <a:gd name="T13" fmla="*/ 0 h 2525"/>
                </a:gdLst>
                <a:ahLst/>
                <a:cxnLst>
                  <a:cxn ang="0">
                    <a:pos x="T0" y="T1"/>
                  </a:cxn>
                  <a:cxn ang="0">
                    <a:pos x="T2" y="T3"/>
                  </a:cxn>
                  <a:cxn ang="0">
                    <a:pos x="T4" y="T5"/>
                  </a:cxn>
                  <a:cxn ang="0">
                    <a:pos x="T6" y="T7"/>
                  </a:cxn>
                  <a:cxn ang="0">
                    <a:pos x="T8" y="T9"/>
                  </a:cxn>
                  <a:cxn ang="0">
                    <a:pos x="T10" y="T11"/>
                  </a:cxn>
                  <a:cxn ang="0">
                    <a:pos x="T12" y="T13"/>
                  </a:cxn>
                </a:cxnLst>
                <a:rect l="0" t="0" r="r" b="b"/>
                <a:pathLst>
                  <a:path w="5841" h="2525">
                    <a:moveTo>
                      <a:pt x="2920" y="0"/>
                    </a:moveTo>
                    <a:lnTo>
                      <a:pt x="0" y="1251"/>
                    </a:lnTo>
                    <a:lnTo>
                      <a:pt x="0" y="1251"/>
                    </a:lnTo>
                    <a:lnTo>
                      <a:pt x="2920" y="2524"/>
                    </a:lnTo>
                    <a:lnTo>
                      <a:pt x="2920" y="2524"/>
                    </a:lnTo>
                    <a:lnTo>
                      <a:pt x="5840" y="1251"/>
                    </a:lnTo>
                    <a:lnTo>
                      <a:pt x="2920" y="0"/>
                    </a:lnTo>
                  </a:path>
                </a:pathLst>
              </a:custGeom>
              <a:gradFill flip="none" rotWithShape="1">
                <a:gsLst>
                  <a:gs pos="0">
                    <a:schemeClr val="bg2">
                      <a:lumMod val="0"/>
                      <a:lumOff val="100000"/>
                    </a:schemeClr>
                  </a:gs>
                  <a:gs pos="35000">
                    <a:schemeClr val="bg2">
                      <a:lumMod val="0"/>
                      <a:lumOff val="100000"/>
                    </a:schemeClr>
                  </a:gs>
                  <a:gs pos="100000">
                    <a:schemeClr val="bg2"/>
                  </a:gs>
                </a:gsLst>
                <a:path path="circle">
                  <a:fillToRect l="50000" t="-80000" r="50000" b="18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a:bodyPr>
              <a:lstStyle/>
              <a:p>
                <a:pPr eaLnBrk="1">
                  <a:lnSpc>
                    <a:spcPct val="93000"/>
                  </a:lnSpc>
                  <a:buClr>
                    <a:srgbClr val="000000"/>
                  </a:buClr>
                  <a:buSzPct val="100000"/>
                  <a:buFont typeface="Times New Roman" charset="0"/>
                  <a:buNone/>
                  <a:defRPr/>
                </a:pPr>
                <a:endParaRPr lang="en-US">
                  <a:ea typeface="+mn-ea"/>
                  <a:cs typeface="+mn-cs"/>
                </a:endParaRPr>
              </a:p>
            </p:txBody>
          </p:sp>
        </p:grpSp>
        <p:grpSp>
          <p:nvGrpSpPr>
            <p:cNvPr id="372" name="Group 371">
              <a:extLst>
                <a:ext uri="{FF2B5EF4-FFF2-40B4-BE49-F238E27FC236}">
                  <a16:creationId xmlns:a16="http://schemas.microsoft.com/office/drawing/2014/main" xmlns="" id="{DC971B26-EF1F-41FF-BF84-1F1E29192BF3}"/>
                </a:ext>
              </a:extLst>
            </p:cNvPr>
            <p:cNvGrpSpPr/>
            <p:nvPr/>
          </p:nvGrpSpPr>
          <p:grpSpPr>
            <a:xfrm>
              <a:off x="1247425" y="443803"/>
              <a:ext cx="379422" cy="192854"/>
              <a:chOff x="1247425" y="443803"/>
              <a:chExt cx="379422" cy="192854"/>
            </a:xfrm>
          </p:grpSpPr>
          <p:grpSp>
            <p:nvGrpSpPr>
              <p:cNvPr id="373" name="Group 372">
                <a:extLst>
                  <a:ext uri="{FF2B5EF4-FFF2-40B4-BE49-F238E27FC236}">
                    <a16:creationId xmlns:a16="http://schemas.microsoft.com/office/drawing/2014/main" xmlns="" id="{88B5F081-AFB2-4DCF-9C91-D2FB8D22DCBA}"/>
                  </a:ext>
                </a:extLst>
              </p:cNvPr>
              <p:cNvGrpSpPr/>
              <p:nvPr/>
            </p:nvGrpSpPr>
            <p:grpSpPr>
              <a:xfrm>
                <a:off x="1247425" y="443803"/>
                <a:ext cx="370305" cy="165962"/>
                <a:chOff x="1247425" y="443803"/>
                <a:chExt cx="370305" cy="165962"/>
              </a:xfrm>
            </p:grpSpPr>
            <p:sp>
              <p:nvSpPr>
                <p:cNvPr id="379" name="Freeform 378"/>
                <p:cNvSpPr>
                  <a:spLocks noChangeArrowheads="1"/>
                </p:cNvSpPr>
                <p:nvPr/>
              </p:nvSpPr>
              <p:spPr bwMode="auto">
                <a:xfrm rot="20667446">
                  <a:off x="1247425" y="528057"/>
                  <a:ext cx="96582" cy="49161"/>
                </a:xfrm>
                <a:custGeom>
                  <a:avLst/>
                  <a:gdLst>
                    <a:gd name="T0" fmla="*/ 1022 w 1023"/>
                    <a:gd name="T1" fmla="*/ 313 h 522"/>
                    <a:gd name="T2" fmla="*/ 1022 w 1023"/>
                    <a:gd name="T3" fmla="*/ 313 h 522"/>
                    <a:gd name="T4" fmla="*/ 501 w 1023"/>
                    <a:gd name="T5" fmla="*/ 21 h 522"/>
                    <a:gd name="T6" fmla="*/ 0 w 1023"/>
                    <a:gd name="T7" fmla="*/ 208 h 522"/>
                    <a:gd name="T8" fmla="*/ 522 w 1023"/>
                    <a:gd name="T9" fmla="*/ 500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2" y="167"/>
                        <a:pt x="772" y="41"/>
                        <a:pt x="501" y="21"/>
                      </a:cubicBezTo>
                      <a:cubicBezTo>
                        <a:pt x="209" y="0"/>
                        <a:pt x="0" y="83"/>
                        <a:pt x="0" y="208"/>
                      </a:cubicBezTo>
                      <a:cubicBezTo>
                        <a:pt x="21" y="354"/>
                        <a:pt x="251" y="480"/>
                        <a:pt x="522" y="500"/>
                      </a:cubicBezTo>
                      <a:cubicBezTo>
                        <a:pt x="813" y="521"/>
                        <a:pt x="1022" y="438"/>
                        <a:pt x="1022" y="313"/>
                      </a:cubicBezTo>
                    </a:path>
                  </a:pathLst>
                </a:custGeom>
                <a:solidFill>
                  <a:schemeClr val="bg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2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80" name="Freeform 379"/>
                <p:cNvSpPr>
                  <a:spLocks noChangeArrowheads="1"/>
                </p:cNvSpPr>
                <p:nvPr/>
              </p:nvSpPr>
              <p:spPr bwMode="auto">
                <a:xfrm rot="20667446">
                  <a:off x="1410974" y="558923"/>
                  <a:ext cx="96582" cy="50842"/>
                </a:xfrm>
                <a:custGeom>
                  <a:avLst/>
                  <a:gdLst>
                    <a:gd name="T0" fmla="*/ 1023 w 1024"/>
                    <a:gd name="T1" fmla="*/ 334 h 544"/>
                    <a:gd name="T2" fmla="*/ 1023 w 1024"/>
                    <a:gd name="T3" fmla="*/ 334 h 544"/>
                    <a:gd name="T4" fmla="*/ 501 w 1024"/>
                    <a:gd name="T5" fmla="*/ 43 h 544"/>
                    <a:gd name="T6" fmla="*/ 0 w 1024"/>
                    <a:gd name="T7" fmla="*/ 230 h 544"/>
                    <a:gd name="T8" fmla="*/ 522 w 1024"/>
                    <a:gd name="T9" fmla="*/ 522 h 544"/>
                    <a:gd name="T10" fmla="*/ 1023 w 1024"/>
                    <a:gd name="T11" fmla="*/ 334 h 544"/>
                  </a:gdLst>
                  <a:ahLst/>
                  <a:cxnLst>
                    <a:cxn ang="0">
                      <a:pos x="T0" y="T1"/>
                    </a:cxn>
                    <a:cxn ang="0">
                      <a:pos x="T2" y="T3"/>
                    </a:cxn>
                    <a:cxn ang="0">
                      <a:pos x="T4" y="T5"/>
                    </a:cxn>
                    <a:cxn ang="0">
                      <a:pos x="T6" y="T7"/>
                    </a:cxn>
                    <a:cxn ang="0">
                      <a:pos x="T8" y="T9"/>
                    </a:cxn>
                    <a:cxn ang="0">
                      <a:pos x="T10" y="T11"/>
                    </a:cxn>
                  </a:cxnLst>
                  <a:rect l="0" t="0" r="r" b="b"/>
                  <a:pathLst>
                    <a:path w="1024" h="544">
                      <a:moveTo>
                        <a:pt x="1023" y="334"/>
                      </a:moveTo>
                      <a:lnTo>
                        <a:pt x="1023" y="334"/>
                      </a:lnTo>
                      <a:cubicBezTo>
                        <a:pt x="1002" y="188"/>
                        <a:pt x="773" y="63"/>
                        <a:pt x="501" y="43"/>
                      </a:cubicBezTo>
                      <a:cubicBezTo>
                        <a:pt x="209" y="0"/>
                        <a:pt x="0" y="105"/>
                        <a:pt x="0" y="230"/>
                      </a:cubicBezTo>
                      <a:cubicBezTo>
                        <a:pt x="22" y="355"/>
                        <a:pt x="251" y="501"/>
                        <a:pt x="522" y="522"/>
                      </a:cubicBezTo>
                      <a:cubicBezTo>
                        <a:pt x="814" y="543"/>
                        <a:pt x="1023" y="460"/>
                        <a:pt x="1023" y="334"/>
                      </a:cubicBezTo>
                    </a:path>
                  </a:pathLst>
                </a:custGeom>
                <a:solidFill>
                  <a:schemeClr val="bg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2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81" name="Freeform 380"/>
                <p:cNvSpPr>
                  <a:spLocks noChangeArrowheads="1"/>
                </p:cNvSpPr>
                <p:nvPr/>
              </p:nvSpPr>
              <p:spPr bwMode="auto">
                <a:xfrm rot="20667446">
                  <a:off x="1357599" y="443803"/>
                  <a:ext cx="96582" cy="50842"/>
                </a:xfrm>
                <a:custGeom>
                  <a:avLst/>
                  <a:gdLst>
                    <a:gd name="T0" fmla="*/ 1022 w 1023"/>
                    <a:gd name="T1" fmla="*/ 313 h 544"/>
                    <a:gd name="T2" fmla="*/ 1022 w 1023"/>
                    <a:gd name="T3" fmla="*/ 313 h 544"/>
                    <a:gd name="T4" fmla="*/ 501 w 1023"/>
                    <a:gd name="T5" fmla="*/ 22 h 544"/>
                    <a:gd name="T6" fmla="*/ 0 w 1023"/>
                    <a:gd name="T7" fmla="*/ 230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2"/>
                      </a:cubicBezTo>
                      <a:cubicBezTo>
                        <a:pt x="208" y="0"/>
                        <a:pt x="0" y="84"/>
                        <a:pt x="0" y="230"/>
                      </a:cubicBezTo>
                      <a:cubicBezTo>
                        <a:pt x="21" y="355"/>
                        <a:pt x="250" y="480"/>
                        <a:pt x="521" y="501"/>
                      </a:cubicBezTo>
                      <a:cubicBezTo>
                        <a:pt x="814" y="543"/>
                        <a:pt x="1022" y="459"/>
                        <a:pt x="1022" y="313"/>
                      </a:cubicBezTo>
                    </a:path>
                  </a:pathLst>
                </a:custGeom>
                <a:solidFill>
                  <a:schemeClr val="bg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2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82" name="Freeform 381"/>
                <p:cNvSpPr>
                  <a:spLocks noChangeArrowheads="1"/>
                </p:cNvSpPr>
                <p:nvPr/>
              </p:nvSpPr>
              <p:spPr bwMode="auto">
                <a:xfrm rot="20667446">
                  <a:off x="1521148" y="476350"/>
                  <a:ext cx="96582" cy="49161"/>
                </a:xfrm>
                <a:custGeom>
                  <a:avLst/>
                  <a:gdLst>
                    <a:gd name="T0" fmla="*/ 1022 w 1023"/>
                    <a:gd name="T1" fmla="*/ 313 h 522"/>
                    <a:gd name="T2" fmla="*/ 1022 w 1023"/>
                    <a:gd name="T3" fmla="*/ 313 h 522"/>
                    <a:gd name="T4" fmla="*/ 501 w 1023"/>
                    <a:gd name="T5" fmla="*/ 21 h 522"/>
                    <a:gd name="T6" fmla="*/ 0 w 1023"/>
                    <a:gd name="T7" fmla="*/ 208 h 522"/>
                    <a:gd name="T8" fmla="*/ 521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88"/>
                        <a:pt x="772" y="42"/>
                        <a:pt x="501" y="21"/>
                      </a:cubicBezTo>
                      <a:cubicBezTo>
                        <a:pt x="208" y="0"/>
                        <a:pt x="0" y="84"/>
                        <a:pt x="0" y="208"/>
                      </a:cubicBezTo>
                      <a:cubicBezTo>
                        <a:pt x="0" y="355"/>
                        <a:pt x="250" y="480"/>
                        <a:pt x="521" y="501"/>
                      </a:cubicBezTo>
                      <a:cubicBezTo>
                        <a:pt x="813" y="521"/>
                        <a:pt x="1022" y="438"/>
                        <a:pt x="1022" y="313"/>
                      </a:cubicBezTo>
                    </a:path>
                  </a:pathLst>
                </a:custGeom>
                <a:solidFill>
                  <a:schemeClr val="bg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2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grpSp>
          <p:grpSp>
            <p:nvGrpSpPr>
              <p:cNvPr id="374" name="Group 373">
                <a:extLst>
                  <a:ext uri="{FF2B5EF4-FFF2-40B4-BE49-F238E27FC236}">
                    <a16:creationId xmlns:a16="http://schemas.microsoft.com/office/drawing/2014/main" xmlns="" id="{8824C855-50DA-4307-A5D7-A25E6726DD12}"/>
                  </a:ext>
                </a:extLst>
              </p:cNvPr>
              <p:cNvGrpSpPr/>
              <p:nvPr/>
            </p:nvGrpSpPr>
            <p:grpSpPr>
              <a:xfrm>
                <a:off x="1253683" y="464408"/>
                <a:ext cx="373164" cy="172249"/>
                <a:chOff x="1253683" y="464408"/>
                <a:chExt cx="373164" cy="172249"/>
              </a:xfrm>
            </p:grpSpPr>
            <p:sp>
              <p:nvSpPr>
                <p:cNvPr id="375" name="Freeform 374"/>
                <p:cNvSpPr>
                  <a:spLocks noChangeArrowheads="1"/>
                </p:cNvSpPr>
                <p:nvPr/>
              </p:nvSpPr>
              <p:spPr bwMode="auto">
                <a:xfrm rot="20667446">
                  <a:off x="1253683" y="546187"/>
                  <a:ext cx="99102" cy="57564"/>
                </a:xfrm>
                <a:custGeom>
                  <a:avLst/>
                  <a:gdLst>
                    <a:gd name="T0" fmla="*/ 0 w 1044"/>
                    <a:gd name="T1" fmla="*/ 0 h 607"/>
                    <a:gd name="T2" fmla="*/ 0 w 1044"/>
                    <a:gd name="T3" fmla="*/ 0 h 607"/>
                    <a:gd name="T4" fmla="*/ 522 w 1044"/>
                    <a:gd name="T5" fmla="*/ 292 h 607"/>
                    <a:gd name="T6" fmla="*/ 1022 w 1044"/>
                    <a:gd name="T7" fmla="*/ 105 h 607"/>
                    <a:gd name="T8" fmla="*/ 1022 w 1044"/>
                    <a:gd name="T9" fmla="*/ 397 h 607"/>
                    <a:gd name="T10" fmla="*/ 542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1" y="272"/>
                        <a:pt x="522" y="292"/>
                      </a:cubicBezTo>
                      <a:cubicBezTo>
                        <a:pt x="813" y="313"/>
                        <a:pt x="1022" y="230"/>
                        <a:pt x="1022" y="105"/>
                      </a:cubicBezTo>
                      <a:cubicBezTo>
                        <a:pt x="1022" y="397"/>
                        <a:pt x="1022" y="397"/>
                        <a:pt x="1022" y="397"/>
                      </a:cubicBezTo>
                      <a:cubicBezTo>
                        <a:pt x="1043" y="522"/>
                        <a:pt x="813" y="606"/>
                        <a:pt x="542" y="584"/>
                      </a:cubicBezTo>
                      <a:cubicBezTo>
                        <a:pt x="251" y="563"/>
                        <a:pt x="21" y="439"/>
                        <a:pt x="21" y="292"/>
                      </a:cubicBezTo>
                      <a:lnTo>
                        <a:pt x="0" y="0"/>
                      </a:lnTo>
                    </a:path>
                  </a:pathLst>
                </a:custGeom>
                <a:solidFill>
                  <a:schemeClr val="bg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76" name="Freeform 375"/>
                <p:cNvSpPr>
                  <a:spLocks noChangeArrowheads="1"/>
                </p:cNvSpPr>
                <p:nvPr/>
              </p:nvSpPr>
              <p:spPr bwMode="auto">
                <a:xfrm rot="20667446">
                  <a:off x="1417683" y="579933"/>
                  <a:ext cx="99102" cy="56724"/>
                </a:xfrm>
                <a:custGeom>
                  <a:avLst/>
                  <a:gdLst>
                    <a:gd name="T0" fmla="*/ 0 w 1045"/>
                    <a:gd name="T1" fmla="*/ 0 h 606"/>
                    <a:gd name="T2" fmla="*/ 0 w 1045"/>
                    <a:gd name="T3" fmla="*/ 0 h 606"/>
                    <a:gd name="T4" fmla="*/ 522 w 1045"/>
                    <a:gd name="T5" fmla="*/ 292 h 606"/>
                    <a:gd name="T6" fmla="*/ 1023 w 1045"/>
                    <a:gd name="T7" fmla="*/ 104 h 606"/>
                    <a:gd name="T8" fmla="*/ 1023 w 1045"/>
                    <a:gd name="T9" fmla="*/ 397 h 606"/>
                    <a:gd name="T10" fmla="*/ 543 w 1045"/>
                    <a:gd name="T11" fmla="*/ 584 h 606"/>
                    <a:gd name="T12" fmla="*/ 22 w 1045"/>
                    <a:gd name="T13" fmla="*/ 292 h 606"/>
                    <a:gd name="T14" fmla="*/ 0 w 1045"/>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5" h="606">
                      <a:moveTo>
                        <a:pt x="0" y="0"/>
                      </a:moveTo>
                      <a:lnTo>
                        <a:pt x="0" y="0"/>
                      </a:lnTo>
                      <a:cubicBezTo>
                        <a:pt x="22" y="125"/>
                        <a:pt x="251" y="271"/>
                        <a:pt x="522" y="292"/>
                      </a:cubicBezTo>
                      <a:cubicBezTo>
                        <a:pt x="814" y="313"/>
                        <a:pt x="1023" y="230"/>
                        <a:pt x="1023" y="104"/>
                      </a:cubicBezTo>
                      <a:cubicBezTo>
                        <a:pt x="1023" y="397"/>
                        <a:pt x="1023" y="397"/>
                        <a:pt x="1023" y="397"/>
                      </a:cubicBezTo>
                      <a:cubicBezTo>
                        <a:pt x="1044" y="521"/>
                        <a:pt x="814" y="605"/>
                        <a:pt x="543" y="584"/>
                      </a:cubicBezTo>
                      <a:cubicBezTo>
                        <a:pt x="251" y="564"/>
                        <a:pt x="22" y="417"/>
                        <a:pt x="22" y="292"/>
                      </a:cubicBezTo>
                      <a:lnTo>
                        <a:pt x="0" y="0"/>
                      </a:lnTo>
                    </a:path>
                  </a:pathLst>
                </a:custGeom>
                <a:solidFill>
                  <a:schemeClr val="bg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77" name="Freeform 376"/>
                <p:cNvSpPr>
                  <a:spLocks noChangeArrowheads="1"/>
                </p:cNvSpPr>
                <p:nvPr/>
              </p:nvSpPr>
              <p:spPr bwMode="auto">
                <a:xfrm rot="20667446">
                  <a:off x="1364196" y="464408"/>
                  <a:ext cx="99102" cy="56724"/>
                </a:xfrm>
                <a:custGeom>
                  <a:avLst/>
                  <a:gdLst>
                    <a:gd name="T0" fmla="*/ 0 w 1044"/>
                    <a:gd name="T1" fmla="*/ 0 h 606"/>
                    <a:gd name="T2" fmla="*/ 0 w 1044"/>
                    <a:gd name="T3" fmla="*/ 0 h 606"/>
                    <a:gd name="T4" fmla="*/ 521 w 1044"/>
                    <a:gd name="T5" fmla="*/ 271 h 606"/>
                    <a:gd name="T6" fmla="*/ 1022 w 1044"/>
                    <a:gd name="T7" fmla="*/ 83 h 606"/>
                    <a:gd name="T8" fmla="*/ 1022 w 1044"/>
                    <a:gd name="T9" fmla="*/ 376 h 606"/>
                    <a:gd name="T10" fmla="*/ 542 w 1044"/>
                    <a:gd name="T11" fmla="*/ 563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71"/>
                      </a:cubicBezTo>
                      <a:cubicBezTo>
                        <a:pt x="814" y="313"/>
                        <a:pt x="1022" y="229"/>
                        <a:pt x="1022" y="83"/>
                      </a:cubicBezTo>
                      <a:cubicBezTo>
                        <a:pt x="1022" y="376"/>
                        <a:pt x="1022" y="376"/>
                        <a:pt x="1022" y="376"/>
                      </a:cubicBezTo>
                      <a:cubicBezTo>
                        <a:pt x="1043" y="521"/>
                        <a:pt x="814" y="605"/>
                        <a:pt x="542" y="563"/>
                      </a:cubicBezTo>
                      <a:cubicBezTo>
                        <a:pt x="250" y="542"/>
                        <a:pt x="21" y="417"/>
                        <a:pt x="21" y="292"/>
                      </a:cubicBezTo>
                      <a:lnTo>
                        <a:pt x="0" y="0"/>
                      </a:lnTo>
                    </a:path>
                  </a:pathLst>
                </a:custGeom>
                <a:solidFill>
                  <a:schemeClr val="bg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78" name="Freeform 377"/>
                <p:cNvSpPr>
                  <a:spLocks noChangeArrowheads="1"/>
                </p:cNvSpPr>
                <p:nvPr/>
              </p:nvSpPr>
              <p:spPr bwMode="auto">
                <a:xfrm rot="20667446">
                  <a:off x="1527745" y="495695"/>
                  <a:ext cx="99102" cy="57564"/>
                </a:xfrm>
                <a:custGeom>
                  <a:avLst/>
                  <a:gdLst>
                    <a:gd name="T0" fmla="*/ 0 w 1044"/>
                    <a:gd name="T1" fmla="*/ 0 h 607"/>
                    <a:gd name="T2" fmla="*/ 0 w 1044"/>
                    <a:gd name="T3" fmla="*/ 0 h 607"/>
                    <a:gd name="T4" fmla="*/ 521 w 1044"/>
                    <a:gd name="T5" fmla="*/ 293 h 607"/>
                    <a:gd name="T6" fmla="*/ 1022 w 1044"/>
                    <a:gd name="T7" fmla="*/ 105 h 607"/>
                    <a:gd name="T8" fmla="*/ 1022 w 1044"/>
                    <a:gd name="T9" fmla="*/ 397 h 607"/>
                    <a:gd name="T10" fmla="*/ 542 w 1044"/>
                    <a:gd name="T11" fmla="*/ 585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7"/>
                        <a:pt x="250" y="272"/>
                        <a:pt x="521" y="293"/>
                      </a:cubicBezTo>
                      <a:cubicBezTo>
                        <a:pt x="813" y="313"/>
                        <a:pt x="1022" y="230"/>
                        <a:pt x="1022" y="105"/>
                      </a:cubicBezTo>
                      <a:cubicBezTo>
                        <a:pt x="1022" y="397"/>
                        <a:pt x="1022" y="397"/>
                        <a:pt x="1022" y="397"/>
                      </a:cubicBezTo>
                      <a:cubicBezTo>
                        <a:pt x="1043" y="522"/>
                        <a:pt x="813" y="606"/>
                        <a:pt x="542" y="585"/>
                      </a:cubicBezTo>
                      <a:cubicBezTo>
                        <a:pt x="250" y="564"/>
                        <a:pt x="21" y="439"/>
                        <a:pt x="21" y="293"/>
                      </a:cubicBezTo>
                      <a:lnTo>
                        <a:pt x="0" y="0"/>
                      </a:lnTo>
                    </a:path>
                  </a:pathLst>
                </a:custGeom>
                <a:solidFill>
                  <a:schemeClr val="bg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grpSp>
        </p:grpSp>
      </p:grpSp>
      <p:grpSp>
        <p:nvGrpSpPr>
          <p:cNvPr id="386" name="Group 385">
            <a:extLst>
              <a:ext uri="{FF2B5EF4-FFF2-40B4-BE49-F238E27FC236}">
                <a16:creationId xmlns:a16="http://schemas.microsoft.com/office/drawing/2014/main" xmlns="" id="{869C946C-D1DB-4F22-AB11-4889CA7D38DC}"/>
              </a:ext>
            </a:extLst>
          </p:cNvPr>
          <p:cNvGrpSpPr/>
          <p:nvPr/>
        </p:nvGrpSpPr>
        <p:grpSpPr>
          <a:xfrm>
            <a:off x="1435534" y="77188"/>
            <a:ext cx="910160" cy="648864"/>
            <a:chOff x="1435534" y="77188"/>
            <a:chExt cx="910160" cy="648864"/>
          </a:xfrm>
        </p:grpSpPr>
        <p:sp>
          <p:nvSpPr>
            <p:cNvPr id="387" name="Freeform 386"/>
            <p:cNvSpPr>
              <a:spLocks noChangeArrowheads="1"/>
            </p:cNvSpPr>
            <p:nvPr/>
          </p:nvSpPr>
          <p:spPr bwMode="auto">
            <a:xfrm rot="1505432">
              <a:off x="1435534" y="174410"/>
              <a:ext cx="277779" cy="369292"/>
            </a:xfrm>
            <a:custGeom>
              <a:avLst/>
              <a:gdLst>
                <a:gd name="T0" fmla="*/ 2921 w 2922"/>
                <a:gd name="T1" fmla="*/ 3879 h 3880"/>
                <a:gd name="T2" fmla="*/ 0 w 2922"/>
                <a:gd name="T3" fmla="*/ 2629 h 3880"/>
                <a:gd name="T4" fmla="*/ 0 w 2922"/>
                <a:gd name="T5" fmla="*/ 0 h 3880"/>
                <a:gd name="T6" fmla="*/ 2921 w 2922"/>
                <a:gd name="T7" fmla="*/ 1251 h 3880"/>
                <a:gd name="T8" fmla="*/ 2921 w 2922"/>
                <a:gd name="T9" fmla="*/ 3879 h 3880"/>
              </a:gdLst>
              <a:ahLst/>
              <a:cxnLst>
                <a:cxn ang="0">
                  <a:pos x="T0" y="T1"/>
                </a:cxn>
                <a:cxn ang="0">
                  <a:pos x="T2" y="T3"/>
                </a:cxn>
                <a:cxn ang="0">
                  <a:pos x="T4" y="T5"/>
                </a:cxn>
                <a:cxn ang="0">
                  <a:pos x="T6" y="T7"/>
                </a:cxn>
                <a:cxn ang="0">
                  <a:pos x="T8" y="T9"/>
                </a:cxn>
              </a:cxnLst>
              <a:rect l="0" t="0" r="r" b="b"/>
              <a:pathLst>
                <a:path w="2922" h="3880">
                  <a:moveTo>
                    <a:pt x="2921" y="3879"/>
                  </a:moveTo>
                  <a:lnTo>
                    <a:pt x="0" y="2629"/>
                  </a:lnTo>
                  <a:lnTo>
                    <a:pt x="0" y="0"/>
                  </a:lnTo>
                  <a:lnTo>
                    <a:pt x="2921" y="1251"/>
                  </a:lnTo>
                  <a:lnTo>
                    <a:pt x="2921" y="3879"/>
                  </a:lnTo>
                </a:path>
              </a:pathLst>
            </a:custGeom>
            <a:gradFill flip="none" rotWithShape="1">
              <a:gsLst>
                <a:gs pos="0">
                  <a:schemeClr val="tx2">
                    <a:lumMod val="25000"/>
                  </a:schemeClr>
                </a:gs>
                <a:gs pos="48000">
                  <a:schemeClr val="tx2">
                    <a:lumMod val="50000"/>
                  </a:schemeClr>
                </a:gs>
                <a:gs pos="100000">
                  <a:schemeClr val="tx2">
                    <a:lumMod val="75000"/>
                  </a:schemeClr>
                </a:gs>
              </a:gsLst>
              <a:lin ang="16200000" scaled="1"/>
              <a:tileRect/>
            </a:gradFill>
            <a:ln>
              <a:noFill/>
            </a:ln>
            <a:effectLst/>
            <a:extLst/>
          </p:spPr>
          <p:txBody>
            <a:bodyPr wrap="none" lIns="0" tIns="0" rIns="0" bIns="0" anchor="ctr" anchorCtr="0">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88" name="Freeform 387"/>
            <p:cNvSpPr>
              <a:spLocks noChangeArrowheads="1"/>
            </p:cNvSpPr>
            <p:nvPr/>
          </p:nvSpPr>
          <p:spPr bwMode="auto">
            <a:xfrm rot="1505432">
              <a:off x="1699443" y="236741"/>
              <a:ext cx="555558" cy="489311"/>
            </a:xfrm>
            <a:custGeom>
              <a:avLst/>
              <a:gdLst>
                <a:gd name="T0" fmla="*/ 2920 w 5842"/>
                <a:gd name="T1" fmla="*/ 1272 h 5152"/>
                <a:gd name="T2" fmla="*/ 0 w 5842"/>
                <a:gd name="T3" fmla="*/ 2523 h 5152"/>
                <a:gd name="T4" fmla="*/ 0 w 5842"/>
                <a:gd name="T5" fmla="*/ 5151 h 5152"/>
                <a:gd name="T6" fmla="*/ 2920 w 5842"/>
                <a:gd name="T7" fmla="*/ 3901 h 5152"/>
                <a:gd name="T8" fmla="*/ 5841 w 5842"/>
                <a:gd name="T9" fmla="*/ 2649 h 5152"/>
                <a:gd name="T10" fmla="*/ 5841 w 5842"/>
                <a:gd name="T11" fmla="*/ 0 h 5152"/>
                <a:gd name="T12" fmla="*/ 2920 w 5842"/>
                <a:gd name="T13" fmla="*/ 1272 h 5152"/>
              </a:gdLst>
              <a:ahLst/>
              <a:cxnLst>
                <a:cxn ang="0">
                  <a:pos x="T0" y="T1"/>
                </a:cxn>
                <a:cxn ang="0">
                  <a:pos x="T2" y="T3"/>
                </a:cxn>
                <a:cxn ang="0">
                  <a:pos x="T4" y="T5"/>
                </a:cxn>
                <a:cxn ang="0">
                  <a:pos x="T6" y="T7"/>
                </a:cxn>
                <a:cxn ang="0">
                  <a:pos x="T8" y="T9"/>
                </a:cxn>
                <a:cxn ang="0">
                  <a:pos x="T10" y="T11"/>
                </a:cxn>
                <a:cxn ang="0">
                  <a:pos x="T12" y="T13"/>
                </a:cxn>
              </a:cxnLst>
              <a:rect l="0" t="0" r="r" b="b"/>
              <a:pathLst>
                <a:path w="5842" h="5152">
                  <a:moveTo>
                    <a:pt x="2920" y="1272"/>
                  </a:moveTo>
                  <a:lnTo>
                    <a:pt x="0" y="2523"/>
                  </a:lnTo>
                  <a:lnTo>
                    <a:pt x="0" y="5151"/>
                  </a:lnTo>
                  <a:lnTo>
                    <a:pt x="2920" y="3901"/>
                  </a:lnTo>
                  <a:lnTo>
                    <a:pt x="5841" y="2649"/>
                  </a:lnTo>
                  <a:lnTo>
                    <a:pt x="5841" y="0"/>
                  </a:lnTo>
                  <a:lnTo>
                    <a:pt x="2920" y="1272"/>
                  </a:lnTo>
                </a:path>
              </a:pathLst>
            </a:custGeom>
            <a:gradFill flip="none" rotWithShape="1">
              <a:gsLst>
                <a:gs pos="0">
                  <a:schemeClr val="tx2">
                    <a:lumMod val="90000"/>
                  </a:schemeClr>
                </a:gs>
                <a:gs pos="23000">
                  <a:schemeClr val="tx2">
                    <a:lumMod val="75000"/>
                  </a:schemeClr>
                </a:gs>
                <a:gs pos="69000">
                  <a:schemeClr val="tx2">
                    <a:lumMod val="25000"/>
                  </a:schemeClr>
                </a:gs>
                <a:gs pos="97000">
                  <a:schemeClr val="tx2">
                    <a:lumMod val="50000"/>
                  </a:schemeClr>
                </a:gs>
              </a:gsLst>
              <a:lin ang="2700000" scaled="1"/>
              <a:tileRect/>
            </a:gradFill>
            <a:ln>
              <a:noFill/>
            </a:ln>
            <a:effectLst/>
            <a:extLst/>
          </p:spPr>
          <p:txBody>
            <a:bodyPr wrap="none" lIns="0" tIns="0" rIns="0" bIns="0" anchor="ctr" anchorCtr="0">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89" name="Freeform 388"/>
            <p:cNvSpPr>
              <a:spLocks noChangeArrowheads="1"/>
            </p:cNvSpPr>
            <p:nvPr/>
          </p:nvSpPr>
          <p:spPr bwMode="auto">
            <a:xfrm rot="1505432">
              <a:off x="1512357" y="77188"/>
              <a:ext cx="833337" cy="359220"/>
            </a:xfrm>
            <a:custGeom>
              <a:avLst/>
              <a:gdLst>
                <a:gd name="T0" fmla="*/ 5841 w 8763"/>
                <a:gd name="T1" fmla="*/ 0 h 3776"/>
                <a:gd name="T2" fmla="*/ 2921 w 8763"/>
                <a:gd name="T3" fmla="*/ 1252 h 3776"/>
                <a:gd name="T4" fmla="*/ 0 w 8763"/>
                <a:gd name="T5" fmla="*/ 2524 h 3776"/>
                <a:gd name="T6" fmla="*/ 2921 w 8763"/>
                <a:gd name="T7" fmla="*/ 3775 h 3776"/>
                <a:gd name="T8" fmla="*/ 5841 w 8763"/>
                <a:gd name="T9" fmla="*/ 2524 h 3776"/>
                <a:gd name="T10" fmla="*/ 8762 w 8763"/>
                <a:gd name="T11" fmla="*/ 1252 h 3776"/>
                <a:gd name="T12" fmla="*/ 5841 w 8763"/>
                <a:gd name="T13" fmla="*/ 0 h 3776"/>
              </a:gdLst>
              <a:ahLst/>
              <a:cxnLst>
                <a:cxn ang="0">
                  <a:pos x="T0" y="T1"/>
                </a:cxn>
                <a:cxn ang="0">
                  <a:pos x="T2" y="T3"/>
                </a:cxn>
                <a:cxn ang="0">
                  <a:pos x="T4" y="T5"/>
                </a:cxn>
                <a:cxn ang="0">
                  <a:pos x="T6" y="T7"/>
                </a:cxn>
                <a:cxn ang="0">
                  <a:pos x="T8" y="T9"/>
                </a:cxn>
                <a:cxn ang="0">
                  <a:pos x="T10" y="T11"/>
                </a:cxn>
                <a:cxn ang="0">
                  <a:pos x="T12" y="T13"/>
                </a:cxn>
              </a:cxnLst>
              <a:rect l="0" t="0" r="r" b="b"/>
              <a:pathLst>
                <a:path w="8763" h="3776">
                  <a:moveTo>
                    <a:pt x="5841" y="0"/>
                  </a:moveTo>
                  <a:lnTo>
                    <a:pt x="2921" y="1252"/>
                  </a:lnTo>
                  <a:lnTo>
                    <a:pt x="0" y="2524"/>
                  </a:lnTo>
                  <a:lnTo>
                    <a:pt x="2921" y="3775"/>
                  </a:lnTo>
                  <a:lnTo>
                    <a:pt x="5841" y="2524"/>
                  </a:lnTo>
                  <a:lnTo>
                    <a:pt x="8762" y="1252"/>
                  </a:lnTo>
                  <a:lnTo>
                    <a:pt x="5841" y="0"/>
                  </a:lnTo>
                </a:path>
              </a:pathLst>
            </a:custGeom>
            <a:gradFill flip="none" rotWithShape="1">
              <a:gsLst>
                <a:gs pos="0">
                  <a:schemeClr val="tx2">
                    <a:lumMod val="90000"/>
                  </a:schemeClr>
                </a:gs>
                <a:gs pos="51000">
                  <a:schemeClr val="tx2">
                    <a:lumMod val="90000"/>
                  </a:schemeClr>
                </a:gs>
                <a:gs pos="83000">
                  <a:schemeClr val="tx2">
                    <a:lumMod val="75000"/>
                  </a:schemeClr>
                </a:gs>
                <a:gs pos="100000">
                  <a:schemeClr val="tx2">
                    <a:lumMod val="75000"/>
                  </a:schemeClr>
                </a:gs>
              </a:gsLst>
              <a:lin ang="5400000" scaled="1"/>
              <a:tileRect/>
            </a:gradFill>
            <a:ln>
              <a:noFill/>
            </a:ln>
            <a:effectLst/>
            <a:extLst/>
          </p:spPr>
          <p:txBody>
            <a:bodyPr wrap="none" lIns="0" tIns="0" rIns="0" bIns="0" anchor="ctr" anchorCtr="0">
              <a:normAutofit/>
            </a:bodyPr>
            <a:lstStyle/>
            <a:p>
              <a:pPr eaLnBrk="1">
                <a:lnSpc>
                  <a:spcPct val="93000"/>
                </a:lnSpc>
                <a:buClr>
                  <a:srgbClr val="000000"/>
                </a:buClr>
                <a:buSzPct val="100000"/>
                <a:buFont typeface="Times New Roman" charset="0"/>
                <a:buNone/>
                <a:defRPr/>
              </a:pPr>
              <a:endParaRPr lang="en-US">
                <a:ea typeface="+mn-ea"/>
                <a:cs typeface="+mn-cs"/>
              </a:endParaRPr>
            </a:p>
          </p:txBody>
        </p:sp>
        <p:grpSp>
          <p:nvGrpSpPr>
            <p:cNvPr id="390" name="Group 389">
              <a:extLst>
                <a:ext uri="{FF2B5EF4-FFF2-40B4-BE49-F238E27FC236}">
                  <a16:creationId xmlns:a16="http://schemas.microsoft.com/office/drawing/2014/main" xmlns="" id="{83FA9BFB-5E52-4408-9578-E5431FCD63DE}"/>
                </a:ext>
              </a:extLst>
            </p:cNvPr>
            <p:cNvGrpSpPr/>
            <p:nvPr/>
          </p:nvGrpSpPr>
          <p:grpSpPr>
            <a:xfrm>
              <a:off x="1614748" y="123689"/>
              <a:ext cx="630670" cy="232160"/>
              <a:chOff x="1614748" y="123689"/>
              <a:chExt cx="630670" cy="232160"/>
            </a:xfrm>
          </p:grpSpPr>
          <p:grpSp>
            <p:nvGrpSpPr>
              <p:cNvPr id="391" name="Group 390">
                <a:extLst>
                  <a:ext uri="{FF2B5EF4-FFF2-40B4-BE49-F238E27FC236}">
                    <a16:creationId xmlns:a16="http://schemas.microsoft.com/office/drawing/2014/main" xmlns="" id="{C04D78EB-F8E2-46BF-B370-C931353679B2}"/>
                  </a:ext>
                </a:extLst>
              </p:cNvPr>
              <p:cNvGrpSpPr/>
              <p:nvPr/>
            </p:nvGrpSpPr>
            <p:grpSpPr>
              <a:xfrm>
                <a:off x="1623648" y="123689"/>
                <a:ext cx="621770" cy="206325"/>
                <a:chOff x="1623648" y="123689"/>
                <a:chExt cx="621770" cy="206325"/>
              </a:xfrm>
            </p:grpSpPr>
            <p:sp>
              <p:nvSpPr>
                <p:cNvPr id="401" name="Freeform 400"/>
                <p:cNvSpPr>
                  <a:spLocks noChangeArrowheads="1"/>
                </p:cNvSpPr>
                <p:nvPr/>
              </p:nvSpPr>
              <p:spPr bwMode="auto">
                <a:xfrm rot="1505432">
                  <a:off x="1623648" y="123689"/>
                  <a:ext cx="98188" cy="50778"/>
                </a:xfrm>
                <a:custGeom>
                  <a:avLst/>
                  <a:gdLst>
                    <a:gd name="T0" fmla="*/ 1022 w 1044"/>
                    <a:gd name="T1" fmla="*/ 333 h 543"/>
                    <a:gd name="T2" fmla="*/ 1022 w 1044"/>
                    <a:gd name="T3" fmla="*/ 333 h 543"/>
                    <a:gd name="T4" fmla="*/ 500 w 1044"/>
                    <a:gd name="T5" fmla="*/ 41 h 543"/>
                    <a:gd name="T6" fmla="*/ 20 w 1044"/>
                    <a:gd name="T7" fmla="*/ 229 h 543"/>
                    <a:gd name="T8" fmla="*/ 542 w 1044"/>
                    <a:gd name="T9" fmla="*/ 521 h 543"/>
                    <a:gd name="T10" fmla="*/ 1022 w 1044"/>
                    <a:gd name="T11" fmla="*/ 333 h 543"/>
                  </a:gdLst>
                  <a:ahLst/>
                  <a:cxnLst>
                    <a:cxn ang="0">
                      <a:pos x="T0" y="T1"/>
                    </a:cxn>
                    <a:cxn ang="0">
                      <a:pos x="T2" y="T3"/>
                    </a:cxn>
                    <a:cxn ang="0">
                      <a:pos x="T4" y="T5"/>
                    </a:cxn>
                    <a:cxn ang="0">
                      <a:pos x="T6" y="T7"/>
                    </a:cxn>
                    <a:cxn ang="0">
                      <a:pos x="T8" y="T9"/>
                    </a:cxn>
                    <a:cxn ang="0">
                      <a:pos x="T10" y="T11"/>
                    </a:cxn>
                  </a:cxnLst>
                  <a:rect l="0" t="0" r="r" b="b"/>
                  <a:pathLst>
                    <a:path w="1044" h="543">
                      <a:moveTo>
                        <a:pt x="1022" y="333"/>
                      </a:moveTo>
                      <a:lnTo>
                        <a:pt x="1022" y="333"/>
                      </a:lnTo>
                      <a:cubicBezTo>
                        <a:pt x="1022" y="187"/>
                        <a:pt x="793" y="62"/>
                        <a:pt x="500" y="41"/>
                      </a:cubicBezTo>
                      <a:cubicBezTo>
                        <a:pt x="229" y="0"/>
                        <a:pt x="0" y="104"/>
                        <a:pt x="20" y="229"/>
                      </a:cubicBezTo>
                      <a:cubicBezTo>
                        <a:pt x="20" y="354"/>
                        <a:pt x="250" y="479"/>
                        <a:pt x="542" y="521"/>
                      </a:cubicBezTo>
                      <a:cubicBezTo>
                        <a:pt x="813" y="542"/>
                        <a:pt x="1043" y="458"/>
                        <a:pt x="1022" y="333"/>
                      </a:cubicBezTo>
                    </a:path>
                  </a:pathLst>
                </a:custGeom>
                <a:solidFill>
                  <a:schemeClr val="tx2"/>
                </a:solidFill>
                <a:ln>
                  <a:noFill/>
                </a:ln>
                <a:effectLst/>
                <a:extLst/>
              </p:spPr>
              <p:txBody>
                <a:bodyPr wrap="none" lIns="0" tIns="0" rIns="0" bIns="0" anchor="ctr" anchorCtr="0">
                  <a:normAutofit fontScale="2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402" name="Freeform 401"/>
                <p:cNvSpPr>
                  <a:spLocks noChangeArrowheads="1"/>
                </p:cNvSpPr>
                <p:nvPr/>
              </p:nvSpPr>
              <p:spPr bwMode="auto">
                <a:xfrm rot="1505432">
                  <a:off x="1726077" y="253907"/>
                  <a:ext cx="99027" cy="51617"/>
                </a:xfrm>
                <a:custGeom>
                  <a:avLst/>
                  <a:gdLst>
                    <a:gd name="T0" fmla="*/ 1022 w 1044"/>
                    <a:gd name="T1" fmla="*/ 313 h 544"/>
                    <a:gd name="T2" fmla="*/ 1022 w 1044"/>
                    <a:gd name="T3" fmla="*/ 313 h 544"/>
                    <a:gd name="T4" fmla="*/ 501 w 1044"/>
                    <a:gd name="T5" fmla="*/ 21 h 544"/>
                    <a:gd name="T6" fmla="*/ 21 w 1044"/>
                    <a:gd name="T7" fmla="*/ 230 h 544"/>
                    <a:gd name="T8" fmla="*/ 542 w 1044"/>
                    <a:gd name="T9" fmla="*/ 522 h 544"/>
                    <a:gd name="T10" fmla="*/ 1022 w 1044"/>
                    <a:gd name="T11" fmla="*/ 313 h 544"/>
                  </a:gdLst>
                  <a:ahLst/>
                  <a:cxnLst>
                    <a:cxn ang="0">
                      <a:pos x="T0" y="T1"/>
                    </a:cxn>
                    <a:cxn ang="0">
                      <a:pos x="T2" y="T3"/>
                    </a:cxn>
                    <a:cxn ang="0">
                      <a:pos x="T4" y="T5"/>
                    </a:cxn>
                    <a:cxn ang="0">
                      <a:pos x="T6" y="T7"/>
                    </a:cxn>
                    <a:cxn ang="0">
                      <a:pos x="T8" y="T9"/>
                    </a:cxn>
                    <a:cxn ang="0">
                      <a:pos x="T10" y="T11"/>
                    </a:cxn>
                  </a:cxnLst>
                  <a:rect l="0" t="0" r="r" b="b"/>
                  <a:pathLst>
                    <a:path w="1044" h="544">
                      <a:moveTo>
                        <a:pt x="1022" y="313"/>
                      </a:moveTo>
                      <a:lnTo>
                        <a:pt x="1022" y="313"/>
                      </a:lnTo>
                      <a:cubicBezTo>
                        <a:pt x="1022" y="188"/>
                        <a:pt x="793" y="63"/>
                        <a:pt x="501" y="21"/>
                      </a:cubicBezTo>
                      <a:cubicBezTo>
                        <a:pt x="230" y="0"/>
                        <a:pt x="0" y="83"/>
                        <a:pt x="21" y="230"/>
                      </a:cubicBezTo>
                      <a:cubicBezTo>
                        <a:pt x="21" y="355"/>
                        <a:pt x="251" y="480"/>
                        <a:pt x="542" y="522"/>
                      </a:cubicBezTo>
                      <a:cubicBezTo>
                        <a:pt x="814" y="543"/>
                        <a:pt x="1043" y="459"/>
                        <a:pt x="1022" y="313"/>
                      </a:cubicBezTo>
                    </a:path>
                  </a:pathLst>
                </a:custGeom>
                <a:solidFill>
                  <a:schemeClr val="tx2"/>
                </a:solidFill>
                <a:ln>
                  <a:noFill/>
                </a:ln>
                <a:effectLst/>
                <a:extLst/>
              </p:spPr>
              <p:txBody>
                <a:bodyPr wrap="none" lIns="0" tIns="0" rIns="0" bIns="0" anchor="ctr" anchorCtr="0">
                  <a:normAutofit fontScale="2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403" name="Freeform 402"/>
                <p:cNvSpPr>
                  <a:spLocks noChangeArrowheads="1"/>
                </p:cNvSpPr>
                <p:nvPr/>
              </p:nvSpPr>
              <p:spPr bwMode="auto">
                <a:xfrm rot="1505432">
                  <a:off x="1763938" y="131722"/>
                  <a:ext cx="97349" cy="50778"/>
                </a:xfrm>
                <a:custGeom>
                  <a:avLst/>
                  <a:gdLst>
                    <a:gd name="T0" fmla="*/ 1022 w 1023"/>
                    <a:gd name="T1" fmla="*/ 313 h 544"/>
                    <a:gd name="T2" fmla="*/ 1022 w 1023"/>
                    <a:gd name="T3" fmla="*/ 313 h 544"/>
                    <a:gd name="T4" fmla="*/ 501 w 1023"/>
                    <a:gd name="T5" fmla="*/ 21 h 544"/>
                    <a:gd name="T6" fmla="*/ 0 w 1023"/>
                    <a:gd name="T7" fmla="*/ 229 h 544"/>
                    <a:gd name="T8" fmla="*/ 521 w 1023"/>
                    <a:gd name="T9" fmla="*/ 500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1"/>
                      </a:cubicBezTo>
                      <a:cubicBezTo>
                        <a:pt x="208" y="0"/>
                        <a:pt x="0" y="83"/>
                        <a:pt x="0" y="229"/>
                      </a:cubicBezTo>
                      <a:cubicBezTo>
                        <a:pt x="0" y="355"/>
                        <a:pt x="250" y="480"/>
                        <a:pt x="521" y="500"/>
                      </a:cubicBezTo>
                      <a:cubicBezTo>
                        <a:pt x="813" y="543"/>
                        <a:pt x="1022" y="459"/>
                        <a:pt x="1022" y="313"/>
                      </a:cubicBezTo>
                    </a:path>
                  </a:pathLst>
                </a:custGeom>
                <a:solidFill>
                  <a:schemeClr val="tx2"/>
                </a:solidFill>
                <a:ln>
                  <a:noFill/>
                </a:ln>
                <a:effectLst/>
                <a:extLst/>
              </p:spPr>
              <p:txBody>
                <a:bodyPr wrap="none" lIns="0" tIns="0" rIns="0" bIns="0" anchor="ctr" anchorCtr="0">
                  <a:normAutofit fontScale="2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404" name="Freeform 403"/>
                <p:cNvSpPr>
                  <a:spLocks noChangeArrowheads="1"/>
                </p:cNvSpPr>
                <p:nvPr/>
              </p:nvSpPr>
              <p:spPr bwMode="auto">
                <a:xfrm rot="1505432">
                  <a:off x="1865962" y="262083"/>
                  <a:ext cx="98188" cy="49099"/>
                </a:xfrm>
                <a:custGeom>
                  <a:avLst/>
                  <a:gdLst>
                    <a:gd name="T0" fmla="*/ 1044 w 1045"/>
                    <a:gd name="T1" fmla="*/ 313 h 522"/>
                    <a:gd name="T2" fmla="*/ 1044 w 1045"/>
                    <a:gd name="T3" fmla="*/ 313 h 522"/>
                    <a:gd name="T4" fmla="*/ 501 w 1045"/>
                    <a:gd name="T5" fmla="*/ 21 h 522"/>
                    <a:gd name="T6" fmla="*/ 21 w 1045"/>
                    <a:gd name="T7" fmla="*/ 208 h 522"/>
                    <a:gd name="T8" fmla="*/ 543 w 1045"/>
                    <a:gd name="T9" fmla="*/ 500 h 522"/>
                    <a:gd name="T10" fmla="*/ 1044 w 1045"/>
                    <a:gd name="T11" fmla="*/ 313 h 522"/>
                  </a:gdLst>
                  <a:ahLst/>
                  <a:cxnLst>
                    <a:cxn ang="0">
                      <a:pos x="T0" y="T1"/>
                    </a:cxn>
                    <a:cxn ang="0">
                      <a:pos x="T2" y="T3"/>
                    </a:cxn>
                    <a:cxn ang="0">
                      <a:pos x="T4" y="T5"/>
                    </a:cxn>
                    <a:cxn ang="0">
                      <a:pos x="T6" y="T7"/>
                    </a:cxn>
                    <a:cxn ang="0">
                      <a:pos x="T8" y="T9"/>
                    </a:cxn>
                    <a:cxn ang="0">
                      <a:pos x="T10" y="T11"/>
                    </a:cxn>
                  </a:cxnLst>
                  <a:rect l="0" t="0" r="r" b="b"/>
                  <a:pathLst>
                    <a:path w="1045" h="522">
                      <a:moveTo>
                        <a:pt x="1044" y="313"/>
                      </a:moveTo>
                      <a:lnTo>
                        <a:pt x="1044" y="313"/>
                      </a:lnTo>
                      <a:cubicBezTo>
                        <a:pt x="1022" y="187"/>
                        <a:pt x="793" y="41"/>
                        <a:pt x="501" y="21"/>
                      </a:cubicBezTo>
                      <a:cubicBezTo>
                        <a:pt x="230" y="0"/>
                        <a:pt x="0" y="83"/>
                        <a:pt x="21" y="208"/>
                      </a:cubicBezTo>
                      <a:cubicBezTo>
                        <a:pt x="21" y="354"/>
                        <a:pt x="271" y="480"/>
                        <a:pt x="543" y="500"/>
                      </a:cubicBezTo>
                      <a:cubicBezTo>
                        <a:pt x="814" y="521"/>
                        <a:pt x="1044" y="438"/>
                        <a:pt x="1044" y="313"/>
                      </a:cubicBezTo>
                    </a:path>
                  </a:pathLst>
                </a:custGeom>
                <a:solidFill>
                  <a:schemeClr val="tx2"/>
                </a:solidFill>
                <a:ln>
                  <a:noFill/>
                </a:ln>
                <a:effectLst/>
                <a:extLst/>
              </p:spPr>
              <p:txBody>
                <a:bodyPr wrap="none" lIns="0" tIns="0" rIns="0" bIns="0" anchor="ctr" anchorCtr="0">
                  <a:normAutofit fontScale="2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405" name="Freeform 404"/>
                <p:cNvSpPr>
                  <a:spLocks noChangeArrowheads="1"/>
                </p:cNvSpPr>
                <p:nvPr/>
              </p:nvSpPr>
              <p:spPr bwMode="auto">
                <a:xfrm rot="1505432">
                  <a:off x="1906566" y="141816"/>
                  <a:ext cx="99027" cy="49099"/>
                </a:xfrm>
                <a:custGeom>
                  <a:avLst/>
                  <a:gdLst>
                    <a:gd name="T0" fmla="*/ 1023 w 1044"/>
                    <a:gd name="T1" fmla="*/ 313 h 522"/>
                    <a:gd name="T2" fmla="*/ 1023 w 1044"/>
                    <a:gd name="T3" fmla="*/ 313 h 522"/>
                    <a:gd name="T4" fmla="*/ 501 w 1044"/>
                    <a:gd name="T5" fmla="*/ 21 h 522"/>
                    <a:gd name="T6" fmla="*/ 0 w 1044"/>
                    <a:gd name="T7" fmla="*/ 208 h 522"/>
                    <a:gd name="T8" fmla="*/ 543 w 1044"/>
                    <a:gd name="T9" fmla="*/ 500 h 522"/>
                    <a:gd name="T10" fmla="*/ 1023 w 1044"/>
                    <a:gd name="T11" fmla="*/ 313 h 522"/>
                  </a:gdLst>
                  <a:ahLst/>
                  <a:cxnLst>
                    <a:cxn ang="0">
                      <a:pos x="T0" y="T1"/>
                    </a:cxn>
                    <a:cxn ang="0">
                      <a:pos x="T2" y="T3"/>
                    </a:cxn>
                    <a:cxn ang="0">
                      <a:pos x="T4" y="T5"/>
                    </a:cxn>
                    <a:cxn ang="0">
                      <a:pos x="T6" y="T7"/>
                    </a:cxn>
                    <a:cxn ang="0">
                      <a:pos x="T8" y="T9"/>
                    </a:cxn>
                    <a:cxn ang="0">
                      <a:pos x="T10" y="T11"/>
                    </a:cxn>
                  </a:cxnLst>
                  <a:rect l="0" t="0" r="r" b="b"/>
                  <a:pathLst>
                    <a:path w="1044" h="522">
                      <a:moveTo>
                        <a:pt x="1023" y="313"/>
                      </a:moveTo>
                      <a:lnTo>
                        <a:pt x="1023" y="313"/>
                      </a:lnTo>
                      <a:cubicBezTo>
                        <a:pt x="1023" y="167"/>
                        <a:pt x="772" y="41"/>
                        <a:pt x="501" y="21"/>
                      </a:cubicBezTo>
                      <a:cubicBezTo>
                        <a:pt x="230" y="0"/>
                        <a:pt x="0" y="83"/>
                        <a:pt x="0" y="208"/>
                      </a:cubicBezTo>
                      <a:cubicBezTo>
                        <a:pt x="21" y="354"/>
                        <a:pt x="250" y="480"/>
                        <a:pt x="543" y="500"/>
                      </a:cubicBezTo>
                      <a:cubicBezTo>
                        <a:pt x="814" y="521"/>
                        <a:pt x="1043" y="438"/>
                        <a:pt x="1023" y="313"/>
                      </a:cubicBezTo>
                    </a:path>
                  </a:pathLst>
                </a:custGeom>
                <a:solidFill>
                  <a:schemeClr val="tx2"/>
                </a:solidFill>
                <a:ln>
                  <a:noFill/>
                </a:ln>
                <a:effectLst/>
                <a:extLst/>
              </p:spPr>
              <p:txBody>
                <a:bodyPr wrap="none" lIns="0" tIns="0" rIns="0" bIns="0" anchor="ctr" anchorCtr="0">
                  <a:normAutofit fontScale="2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406" name="Freeform 405"/>
                <p:cNvSpPr>
                  <a:spLocks noChangeArrowheads="1"/>
                </p:cNvSpPr>
                <p:nvPr/>
              </p:nvSpPr>
              <p:spPr bwMode="auto">
                <a:xfrm rot="1505432">
                  <a:off x="2009874" y="271436"/>
                  <a:ext cx="97349" cy="50778"/>
                </a:xfrm>
                <a:custGeom>
                  <a:avLst/>
                  <a:gdLst>
                    <a:gd name="T0" fmla="*/ 1022 w 1023"/>
                    <a:gd name="T1" fmla="*/ 314 h 544"/>
                    <a:gd name="T2" fmla="*/ 1022 w 1023"/>
                    <a:gd name="T3" fmla="*/ 314 h 544"/>
                    <a:gd name="T4" fmla="*/ 501 w 1023"/>
                    <a:gd name="T5" fmla="*/ 43 h 544"/>
                    <a:gd name="T6" fmla="*/ 0 w 1023"/>
                    <a:gd name="T7" fmla="*/ 230 h 544"/>
                    <a:gd name="T8" fmla="*/ 521 w 1023"/>
                    <a:gd name="T9" fmla="*/ 522 h 544"/>
                    <a:gd name="T10" fmla="*/ 1022 w 1023"/>
                    <a:gd name="T11" fmla="*/ 314 h 544"/>
                  </a:gdLst>
                  <a:ahLst/>
                  <a:cxnLst>
                    <a:cxn ang="0">
                      <a:pos x="T0" y="T1"/>
                    </a:cxn>
                    <a:cxn ang="0">
                      <a:pos x="T2" y="T3"/>
                    </a:cxn>
                    <a:cxn ang="0">
                      <a:pos x="T4" y="T5"/>
                    </a:cxn>
                    <a:cxn ang="0">
                      <a:pos x="T6" y="T7"/>
                    </a:cxn>
                    <a:cxn ang="0">
                      <a:pos x="T8" y="T9"/>
                    </a:cxn>
                    <a:cxn ang="0">
                      <a:pos x="T10" y="T11"/>
                    </a:cxn>
                  </a:cxnLst>
                  <a:rect l="0" t="0" r="r" b="b"/>
                  <a:pathLst>
                    <a:path w="1023" h="544">
                      <a:moveTo>
                        <a:pt x="1022" y="314"/>
                      </a:moveTo>
                      <a:lnTo>
                        <a:pt x="1022" y="314"/>
                      </a:lnTo>
                      <a:cubicBezTo>
                        <a:pt x="1022" y="188"/>
                        <a:pt x="772" y="63"/>
                        <a:pt x="501" y="43"/>
                      </a:cubicBezTo>
                      <a:cubicBezTo>
                        <a:pt x="209" y="0"/>
                        <a:pt x="0" y="84"/>
                        <a:pt x="0" y="230"/>
                      </a:cubicBezTo>
                      <a:cubicBezTo>
                        <a:pt x="21" y="355"/>
                        <a:pt x="250" y="480"/>
                        <a:pt x="521" y="522"/>
                      </a:cubicBezTo>
                      <a:cubicBezTo>
                        <a:pt x="814" y="543"/>
                        <a:pt x="1022" y="460"/>
                        <a:pt x="1022" y="314"/>
                      </a:cubicBezTo>
                    </a:path>
                  </a:pathLst>
                </a:custGeom>
                <a:solidFill>
                  <a:schemeClr val="tx2"/>
                </a:solidFill>
                <a:ln>
                  <a:noFill/>
                </a:ln>
                <a:effectLst/>
                <a:extLst/>
              </p:spPr>
              <p:txBody>
                <a:bodyPr wrap="none" lIns="0" tIns="0" rIns="0" bIns="0" anchor="ctr" anchorCtr="0">
                  <a:normAutofit fontScale="2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407" name="Freeform 406"/>
                <p:cNvSpPr>
                  <a:spLocks noChangeArrowheads="1"/>
                </p:cNvSpPr>
                <p:nvPr/>
              </p:nvSpPr>
              <p:spPr bwMode="auto">
                <a:xfrm rot="1505432">
                  <a:off x="2045260" y="149260"/>
                  <a:ext cx="96509" cy="50778"/>
                </a:xfrm>
                <a:custGeom>
                  <a:avLst/>
                  <a:gdLst>
                    <a:gd name="T0" fmla="*/ 1022 w 1023"/>
                    <a:gd name="T1" fmla="*/ 313 h 544"/>
                    <a:gd name="T2" fmla="*/ 1022 w 1023"/>
                    <a:gd name="T3" fmla="*/ 313 h 544"/>
                    <a:gd name="T4" fmla="*/ 500 w 1023"/>
                    <a:gd name="T5" fmla="*/ 21 h 544"/>
                    <a:gd name="T6" fmla="*/ 0 w 1023"/>
                    <a:gd name="T7" fmla="*/ 209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22" y="188"/>
                        <a:pt x="771" y="63"/>
                        <a:pt x="500" y="21"/>
                      </a:cubicBezTo>
                      <a:cubicBezTo>
                        <a:pt x="208" y="0"/>
                        <a:pt x="0" y="84"/>
                        <a:pt x="0" y="209"/>
                      </a:cubicBezTo>
                      <a:cubicBezTo>
                        <a:pt x="20" y="355"/>
                        <a:pt x="250" y="480"/>
                        <a:pt x="521" y="501"/>
                      </a:cubicBezTo>
                      <a:cubicBezTo>
                        <a:pt x="813" y="543"/>
                        <a:pt x="1022" y="439"/>
                        <a:pt x="1022" y="313"/>
                      </a:cubicBezTo>
                    </a:path>
                  </a:pathLst>
                </a:custGeom>
                <a:solidFill>
                  <a:schemeClr val="tx2"/>
                </a:solidFill>
                <a:ln>
                  <a:noFill/>
                </a:ln>
                <a:effectLst/>
                <a:extLst/>
              </p:spPr>
              <p:txBody>
                <a:bodyPr wrap="none" lIns="0" tIns="0" rIns="0" bIns="0" anchor="ctr" anchorCtr="0">
                  <a:normAutofit fontScale="2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408" name="Freeform 407"/>
                <p:cNvSpPr>
                  <a:spLocks noChangeArrowheads="1"/>
                </p:cNvSpPr>
                <p:nvPr/>
              </p:nvSpPr>
              <p:spPr bwMode="auto">
                <a:xfrm rot="1505432">
                  <a:off x="2148069" y="280915"/>
                  <a:ext cx="97349" cy="49099"/>
                </a:xfrm>
                <a:custGeom>
                  <a:avLst/>
                  <a:gdLst>
                    <a:gd name="T0" fmla="*/ 1022 w 1023"/>
                    <a:gd name="T1" fmla="*/ 313 h 522"/>
                    <a:gd name="T2" fmla="*/ 1022 w 1023"/>
                    <a:gd name="T3" fmla="*/ 313 h 522"/>
                    <a:gd name="T4" fmla="*/ 500 w 1023"/>
                    <a:gd name="T5" fmla="*/ 21 h 522"/>
                    <a:gd name="T6" fmla="*/ 0 w 1023"/>
                    <a:gd name="T7" fmla="*/ 208 h 522"/>
                    <a:gd name="T8" fmla="*/ 522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67"/>
                        <a:pt x="772" y="42"/>
                        <a:pt x="500" y="21"/>
                      </a:cubicBezTo>
                      <a:cubicBezTo>
                        <a:pt x="209" y="0"/>
                        <a:pt x="0" y="84"/>
                        <a:pt x="0" y="208"/>
                      </a:cubicBezTo>
                      <a:cubicBezTo>
                        <a:pt x="21" y="355"/>
                        <a:pt x="250" y="480"/>
                        <a:pt x="522" y="501"/>
                      </a:cubicBezTo>
                      <a:cubicBezTo>
                        <a:pt x="813" y="521"/>
                        <a:pt x="1022" y="438"/>
                        <a:pt x="1022" y="313"/>
                      </a:cubicBezTo>
                    </a:path>
                  </a:pathLst>
                </a:custGeom>
                <a:solidFill>
                  <a:schemeClr val="tx2"/>
                </a:solidFill>
                <a:ln>
                  <a:noFill/>
                </a:ln>
                <a:effectLst/>
                <a:extLst/>
              </p:spPr>
              <p:txBody>
                <a:bodyPr wrap="none" lIns="0" tIns="0" rIns="0" bIns="0" anchor="ctr" anchorCtr="0">
                  <a:normAutofit fontScale="2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grpSp>
          <p:grpSp>
            <p:nvGrpSpPr>
              <p:cNvPr id="392" name="Group 391">
                <a:extLst>
                  <a:ext uri="{FF2B5EF4-FFF2-40B4-BE49-F238E27FC236}">
                    <a16:creationId xmlns:a16="http://schemas.microsoft.com/office/drawing/2014/main" xmlns="" id="{A9048C69-D94F-4186-A491-26E1828F508F}"/>
                  </a:ext>
                </a:extLst>
              </p:cNvPr>
              <p:cNvGrpSpPr/>
              <p:nvPr/>
            </p:nvGrpSpPr>
            <p:grpSpPr>
              <a:xfrm>
                <a:off x="1614748" y="143530"/>
                <a:ext cx="622304" cy="212319"/>
                <a:chOff x="1614748" y="143530"/>
                <a:chExt cx="622304" cy="212319"/>
              </a:xfrm>
            </p:grpSpPr>
            <p:sp>
              <p:nvSpPr>
                <p:cNvPr id="393" name="Freeform 392"/>
                <p:cNvSpPr>
                  <a:spLocks noChangeArrowheads="1"/>
                </p:cNvSpPr>
                <p:nvPr/>
              </p:nvSpPr>
              <p:spPr bwMode="auto">
                <a:xfrm rot="1505432">
                  <a:off x="1614748" y="143530"/>
                  <a:ext cx="96509" cy="56653"/>
                </a:xfrm>
                <a:custGeom>
                  <a:avLst/>
                  <a:gdLst>
                    <a:gd name="T0" fmla="*/ 0 w 1024"/>
                    <a:gd name="T1" fmla="*/ 0 h 606"/>
                    <a:gd name="T2" fmla="*/ 0 w 1024"/>
                    <a:gd name="T3" fmla="*/ 0 h 606"/>
                    <a:gd name="T4" fmla="*/ 522 w 1024"/>
                    <a:gd name="T5" fmla="*/ 292 h 606"/>
                    <a:gd name="T6" fmla="*/ 1002 w 1024"/>
                    <a:gd name="T7" fmla="*/ 104 h 606"/>
                    <a:gd name="T8" fmla="*/ 1023 w 1024"/>
                    <a:gd name="T9" fmla="*/ 396 h 606"/>
                    <a:gd name="T10" fmla="*/ 522 w 1024"/>
                    <a:gd name="T11" fmla="*/ 584 h 606"/>
                    <a:gd name="T12" fmla="*/ 0 w 1024"/>
                    <a:gd name="T13" fmla="*/ 292 h 606"/>
                    <a:gd name="T14" fmla="*/ 0 w 102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4" h="606">
                      <a:moveTo>
                        <a:pt x="0" y="0"/>
                      </a:moveTo>
                      <a:lnTo>
                        <a:pt x="0" y="0"/>
                      </a:lnTo>
                      <a:cubicBezTo>
                        <a:pt x="0" y="125"/>
                        <a:pt x="230" y="250"/>
                        <a:pt x="522" y="292"/>
                      </a:cubicBezTo>
                      <a:cubicBezTo>
                        <a:pt x="793" y="313"/>
                        <a:pt x="1023" y="229"/>
                        <a:pt x="1002" y="104"/>
                      </a:cubicBezTo>
                      <a:cubicBezTo>
                        <a:pt x="1023" y="396"/>
                        <a:pt x="1023" y="396"/>
                        <a:pt x="1023" y="396"/>
                      </a:cubicBezTo>
                      <a:cubicBezTo>
                        <a:pt x="1023" y="521"/>
                        <a:pt x="814" y="605"/>
                        <a:pt x="522" y="584"/>
                      </a:cubicBezTo>
                      <a:cubicBezTo>
                        <a:pt x="251" y="563"/>
                        <a:pt x="22" y="417"/>
                        <a:pt x="0" y="292"/>
                      </a:cubicBezTo>
                      <a:lnTo>
                        <a:pt x="0" y="0"/>
                      </a:lnTo>
                    </a:path>
                  </a:pathLst>
                </a:custGeom>
                <a:solidFill>
                  <a:schemeClr val="tx2">
                    <a:lumMod val="25000"/>
                  </a:schemeClr>
                </a:solidFill>
                <a:ln>
                  <a:noFill/>
                </a:ln>
                <a:effectLst/>
                <a:extLst/>
              </p:spPr>
              <p:txBody>
                <a:bodyPr wrap="none" lIns="0" tIns="0" rIns="0" bIns="0" anchor="ctr" anchorCtr="0">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94" name="Freeform 393"/>
                <p:cNvSpPr>
                  <a:spLocks noChangeArrowheads="1"/>
                </p:cNvSpPr>
                <p:nvPr/>
              </p:nvSpPr>
              <p:spPr bwMode="auto">
                <a:xfrm rot="1505432">
                  <a:off x="1716821" y="274928"/>
                  <a:ext cx="97349" cy="56653"/>
                </a:xfrm>
                <a:custGeom>
                  <a:avLst/>
                  <a:gdLst>
                    <a:gd name="T0" fmla="*/ 0 w 1023"/>
                    <a:gd name="T1" fmla="*/ 0 h 605"/>
                    <a:gd name="T2" fmla="*/ 0 w 1023"/>
                    <a:gd name="T3" fmla="*/ 0 h 605"/>
                    <a:gd name="T4" fmla="*/ 521 w 1023"/>
                    <a:gd name="T5" fmla="*/ 292 h 605"/>
                    <a:gd name="T6" fmla="*/ 1001 w 1023"/>
                    <a:gd name="T7" fmla="*/ 83 h 605"/>
                    <a:gd name="T8" fmla="*/ 1022 w 1023"/>
                    <a:gd name="T9" fmla="*/ 375 h 605"/>
                    <a:gd name="T10" fmla="*/ 521 w 1023"/>
                    <a:gd name="T11" fmla="*/ 584 h 605"/>
                    <a:gd name="T12" fmla="*/ 0 w 1023"/>
                    <a:gd name="T13" fmla="*/ 292 h 605"/>
                    <a:gd name="T14" fmla="*/ 0 w 1023"/>
                    <a:gd name="T15" fmla="*/ 0 h 6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3" h="605">
                      <a:moveTo>
                        <a:pt x="0" y="0"/>
                      </a:moveTo>
                      <a:lnTo>
                        <a:pt x="0" y="0"/>
                      </a:lnTo>
                      <a:cubicBezTo>
                        <a:pt x="0" y="125"/>
                        <a:pt x="230" y="250"/>
                        <a:pt x="521" y="292"/>
                      </a:cubicBezTo>
                      <a:cubicBezTo>
                        <a:pt x="793" y="313"/>
                        <a:pt x="1022" y="229"/>
                        <a:pt x="1001" y="83"/>
                      </a:cubicBezTo>
                      <a:cubicBezTo>
                        <a:pt x="1022" y="375"/>
                        <a:pt x="1022" y="375"/>
                        <a:pt x="1022" y="375"/>
                      </a:cubicBezTo>
                      <a:cubicBezTo>
                        <a:pt x="1022" y="521"/>
                        <a:pt x="814" y="604"/>
                        <a:pt x="521" y="584"/>
                      </a:cubicBezTo>
                      <a:cubicBezTo>
                        <a:pt x="250" y="542"/>
                        <a:pt x="21" y="417"/>
                        <a:pt x="0" y="292"/>
                      </a:cubicBezTo>
                      <a:lnTo>
                        <a:pt x="0" y="0"/>
                      </a:lnTo>
                    </a:path>
                  </a:pathLst>
                </a:custGeom>
                <a:solidFill>
                  <a:schemeClr val="tx2">
                    <a:lumMod val="25000"/>
                  </a:schemeClr>
                </a:solidFill>
                <a:ln>
                  <a:noFill/>
                </a:ln>
                <a:effectLst/>
                <a:extLst/>
              </p:spPr>
              <p:txBody>
                <a:bodyPr wrap="none" lIns="0" tIns="0" rIns="0" bIns="0" anchor="ctr" anchorCtr="0">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95" name="Freeform 394"/>
                <p:cNvSpPr>
                  <a:spLocks noChangeArrowheads="1"/>
                </p:cNvSpPr>
                <p:nvPr/>
              </p:nvSpPr>
              <p:spPr bwMode="auto">
                <a:xfrm rot="1505432">
                  <a:off x="1753181" y="151943"/>
                  <a:ext cx="99027" cy="56653"/>
                </a:xfrm>
                <a:custGeom>
                  <a:avLst/>
                  <a:gdLst>
                    <a:gd name="T0" fmla="*/ 0 w 1044"/>
                    <a:gd name="T1" fmla="*/ 0 h 606"/>
                    <a:gd name="T2" fmla="*/ 0 w 1044"/>
                    <a:gd name="T3" fmla="*/ 0 h 606"/>
                    <a:gd name="T4" fmla="*/ 521 w 1044"/>
                    <a:gd name="T5" fmla="*/ 271 h 606"/>
                    <a:gd name="T6" fmla="*/ 1022 w 1044"/>
                    <a:gd name="T7" fmla="*/ 84 h 606"/>
                    <a:gd name="T8" fmla="*/ 1022 w 1044"/>
                    <a:gd name="T9" fmla="*/ 376 h 606"/>
                    <a:gd name="T10" fmla="*/ 542 w 1044"/>
                    <a:gd name="T11" fmla="*/ 564 h 606"/>
                    <a:gd name="T12" fmla="*/ 21 w 1044"/>
                    <a:gd name="T13" fmla="*/ 293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0" y="126"/>
                        <a:pt x="250" y="251"/>
                        <a:pt x="521" y="271"/>
                      </a:cubicBezTo>
                      <a:cubicBezTo>
                        <a:pt x="813" y="314"/>
                        <a:pt x="1022" y="230"/>
                        <a:pt x="1022" y="84"/>
                      </a:cubicBezTo>
                      <a:cubicBezTo>
                        <a:pt x="1022" y="376"/>
                        <a:pt x="1022" y="376"/>
                        <a:pt x="1022" y="376"/>
                      </a:cubicBezTo>
                      <a:cubicBezTo>
                        <a:pt x="1043" y="522"/>
                        <a:pt x="813" y="605"/>
                        <a:pt x="542" y="564"/>
                      </a:cubicBezTo>
                      <a:cubicBezTo>
                        <a:pt x="250" y="543"/>
                        <a:pt x="21" y="418"/>
                        <a:pt x="21" y="293"/>
                      </a:cubicBezTo>
                      <a:lnTo>
                        <a:pt x="0" y="0"/>
                      </a:lnTo>
                    </a:path>
                  </a:pathLst>
                </a:custGeom>
                <a:solidFill>
                  <a:schemeClr val="tx2">
                    <a:lumMod val="25000"/>
                  </a:schemeClr>
                </a:solidFill>
                <a:ln>
                  <a:noFill/>
                </a:ln>
                <a:effectLst/>
                <a:extLst/>
              </p:spPr>
              <p:txBody>
                <a:bodyPr wrap="none" lIns="0" tIns="0" rIns="0" bIns="0" anchor="ctr" anchorCtr="0">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96" name="Freeform 395"/>
                <p:cNvSpPr>
                  <a:spLocks noChangeArrowheads="1"/>
                </p:cNvSpPr>
                <p:nvPr/>
              </p:nvSpPr>
              <p:spPr bwMode="auto">
                <a:xfrm rot="1505432">
                  <a:off x="1857122" y="280819"/>
                  <a:ext cx="99027" cy="57492"/>
                </a:xfrm>
                <a:custGeom>
                  <a:avLst/>
                  <a:gdLst>
                    <a:gd name="T0" fmla="*/ 0 w 1044"/>
                    <a:gd name="T1" fmla="*/ 0 h 607"/>
                    <a:gd name="T2" fmla="*/ 0 w 1044"/>
                    <a:gd name="T3" fmla="*/ 0 h 607"/>
                    <a:gd name="T4" fmla="*/ 522 w 1044"/>
                    <a:gd name="T5" fmla="*/ 292 h 607"/>
                    <a:gd name="T6" fmla="*/ 1023 w 1044"/>
                    <a:gd name="T7" fmla="*/ 105 h 607"/>
                    <a:gd name="T8" fmla="*/ 1023 w 1044"/>
                    <a:gd name="T9" fmla="*/ 397 h 607"/>
                    <a:gd name="T10" fmla="*/ 543 w 1044"/>
                    <a:gd name="T11" fmla="*/ 584 h 607"/>
                    <a:gd name="T12" fmla="*/ 0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6"/>
                        <a:pt x="250" y="272"/>
                        <a:pt x="522" y="292"/>
                      </a:cubicBezTo>
                      <a:cubicBezTo>
                        <a:pt x="793" y="313"/>
                        <a:pt x="1023" y="230"/>
                        <a:pt x="1023" y="105"/>
                      </a:cubicBezTo>
                      <a:cubicBezTo>
                        <a:pt x="1023" y="397"/>
                        <a:pt x="1023" y="397"/>
                        <a:pt x="1023" y="397"/>
                      </a:cubicBezTo>
                      <a:cubicBezTo>
                        <a:pt x="1043" y="522"/>
                        <a:pt x="814" y="606"/>
                        <a:pt x="543" y="584"/>
                      </a:cubicBezTo>
                      <a:cubicBezTo>
                        <a:pt x="250" y="564"/>
                        <a:pt x="21" y="439"/>
                        <a:pt x="0" y="292"/>
                      </a:cubicBezTo>
                      <a:lnTo>
                        <a:pt x="0" y="0"/>
                      </a:lnTo>
                    </a:path>
                  </a:pathLst>
                </a:custGeom>
                <a:solidFill>
                  <a:schemeClr val="tx2">
                    <a:lumMod val="25000"/>
                  </a:schemeClr>
                </a:solidFill>
                <a:ln>
                  <a:noFill/>
                </a:ln>
                <a:effectLst/>
                <a:extLst/>
              </p:spPr>
              <p:txBody>
                <a:bodyPr wrap="none" lIns="0" tIns="0" rIns="0" bIns="0" anchor="ctr" anchorCtr="0">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97" name="Freeform 396"/>
                <p:cNvSpPr>
                  <a:spLocks noChangeArrowheads="1"/>
                </p:cNvSpPr>
                <p:nvPr/>
              </p:nvSpPr>
              <p:spPr bwMode="auto">
                <a:xfrm rot="1505432">
                  <a:off x="1896423" y="159282"/>
                  <a:ext cx="99027" cy="57492"/>
                </a:xfrm>
                <a:custGeom>
                  <a:avLst/>
                  <a:gdLst>
                    <a:gd name="T0" fmla="*/ 0 w 1044"/>
                    <a:gd name="T1" fmla="*/ 0 h 607"/>
                    <a:gd name="T2" fmla="*/ 0 w 1044"/>
                    <a:gd name="T3" fmla="*/ 0 h 607"/>
                    <a:gd name="T4" fmla="*/ 543 w 1044"/>
                    <a:gd name="T5" fmla="*/ 292 h 607"/>
                    <a:gd name="T6" fmla="*/ 1023 w 1044"/>
                    <a:gd name="T7" fmla="*/ 105 h 607"/>
                    <a:gd name="T8" fmla="*/ 1043 w 1044"/>
                    <a:gd name="T9" fmla="*/ 397 h 607"/>
                    <a:gd name="T10" fmla="*/ 543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0" y="272"/>
                        <a:pt x="543" y="292"/>
                      </a:cubicBezTo>
                      <a:cubicBezTo>
                        <a:pt x="814" y="313"/>
                        <a:pt x="1043" y="230"/>
                        <a:pt x="1023" y="105"/>
                      </a:cubicBezTo>
                      <a:cubicBezTo>
                        <a:pt x="1043" y="397"/>
                        <a:pt x="1043" y="397"/>
                        <a:pt x="1043" y="397"/>
                      </a:cubicBezTo>
                      <a:cubicBezTo>
                        <a:pt x="1043" y="522"/>
                        <a:pt x="835" y="606"/>
                        <a:pt x="543" y="584"/>
                      </a:cubicBezTo>
                      <a:cubicBezTo>
                        <a:pt x="272" y="563"/>
                        <a:pt x="21" y="439"/>
                        <a:pt x="21" y="292"/>
                      </a:cubicBezTo>
                      <a:lnTo>
                        <a:pt x="0" y="0"/>
                      </a:lnTo>
                    </a:path>
                  </a:pathLst>
                </a:custGeom>
                <a:solidFill>
                  <a:schemeClr val="tx2">
                    <a:lumMod val="25000"/>
                  </a:schemeClr>
                </a:solidFill>
                <a:ln>
                  <a:noFill/>
                </a:ln>
                <a:effectLst/>
                <a:extLst/>
              </p:spPr>
              <p:txBody>
                <a:bodyPr wrap="none" lIns="0" tIns="0" rIns="0" bIns="0" anchor="ctr" anchorCtr="0">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98" name="Freeform 397"/>
                <p:cNvSpPr>
                  <a:spLocks noChangeArrowheads="1"/>
                </p:cNvSpPr>
                <p:nvPr/>
              </p:nvSpPr>
              <p:spPr bwMode="auto">
                <a:xfrm rot="1505432">
                  <a:off x="1999473" y="290478"/>
                  <a:ext cx="99027" cy="57492"/>
                </a:xfrm>
                <a:custGeom>
                  <a:avLst/>
                  <a:gdLst>
                    <a:gd name="T0" fmla="*/ 0 w 1044"/>
                    <a:gd name="T1" fmla="*/ 0 h 606"/>
                    <a:gd name="T2" fmla="*/ 0 w 1044"/>
                    <a:gd name="T3" fmla="*/ 0 h 606"/>
                    <a:gd name="T4" fmla="*/ 521 w 1044"/>
                    <a:gd name="T5" fmla="*/ 292 h 606"/>
                    <a:gd name="T6" fmla="*/ 1022 w 1044"/>
                    <a:gd name="T7" fmla="*/ 84 h 606"/>
                    <a:gd name="T8" fmla="*/ 1043 w 1044"/>
                    <a:gd name="T9" fmla="*/ 375 h 606"/>
                    <a:gd name="T10" fmla="*/ 543 w 1044"/>
                    <a:gd name="T11" fmla="*/ 584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92"/>
                      </a:cubicBezTo>
                      <a:cubicBezTo>
                        <a:pt x="814" y="313"/>
                        <a:pt x="1022" y="230"/>
                        <a:pt x="1022" y="84"/>
                      </a:cubicBezTo>
                      <a:cubicBezTo>
                        <a:pt x="1043" y="375"/>
                        <a:pt x="1043" y="375"/>
                        <a:pt x="1043" y="375"/>
                      </a:cubicBezTo>
                      <a:cubicBezTo>
                        <a:pt x="1043" y="521"/>
                        <a:pt x="814" y="605"/>
                        <a:pt x="543" y="584"/>
                      </a:cubicBezTo>
                      <a:cubicBezTo>
                        <a:pt x="271" y="542"/>
                        <a:pt x="21" y="417"/>
                        <a:pt x="21" y="292"/>
                      </a:cubicBezTo>
                      <a:lnTo>
                        <a:pt x="0" y="0"/>
                      </a:lnTo>
                    </a:path>
                  </a:pathLst>
                </a:custGeom>
                <a:solidFill>
                  <a:schemeClr val="tx2">
                    <a:lumMod val="25000"/>
                  </a:schemeClr>
                </a:solidFill>
                <a:ln>
                  <a:noFill/>
                </a:ln>
                <a:effectLst/>
                <a:extLst/>
              </p:spPr>
              <p:txBody>
                <a:bodyPr wrap="none" lIns="0" tIns="0" rIns="0" bIns="0" anchor="ctr" anchorCtr="0">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99" name="Freeform 398"/>
                <p:cNvSpPr>
                  <a:spLocks noChangeArrowheads="1"/>
                </p:cNvSpPr>
                <p:nvPr/>
              </p:nvSpPr>
              <p:spPr bwMode="auto">
                <a:xfrm rot="1505432">
                  <a:off x="2034998" y="167260"/>
                  <a:ext cx="99027" cy="59171"/>
                </a:xfrm>
                <a:custGeom>
                  <a:avLst/>
                  <a:gdLst>
                    <a:gd name="T0" fmla="*/ 0 w 1043"/>
                    <a:gd name="T1" fmla="*/ 0 h 627"/>
                    <a:gd name="T2" fmla="*/ 0 w 1043"/>
                    <a:gd name="T3" fmla="*/ 0 h 627"/>
                    <a:gd name="T4" fmla="*/ 521 w 1043"/>
                    <a:gd name="T5" fmla="*/ 292 h 627"/>
                    <a:gd name="T6" fmla="*/ 1022 w 1043"/>
                    <a:gd name="T7" fmla="*/ 104 h 627"/>
                    <a:gd name="T8" fmla="*/ 1042 w 1043"/>
                    <a:gd name="T9" fmla="*/ 397 h 627"/>
                    <a:gd name="T10" fmla="*/ 542 w 1043"/>
                    <a:gd name="T11" fmla="*/ 584 h 627"/>
                    <a:gd name="T12" fmla="*/ 20 w 1043"/>
                    <a:gd name="T13" fmla="*/ 292 h 627"/>
                    <a:gd name="T14" fmla="*/ 0 w 1043"/>
                    <a:gd name="T15" fmla="*/ 0 h 6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3" h="627">
                      <a:moveTo>
                        <a:pt x="0" y="0"/>
                      </a:moveTo>
                      <a:lnTo>
                        <a:pt x="0" y="0"/>
                      </a:lnTo>
                      <a:cubicBezTo>
                        <a:pt x="20" y="146"/>
                        <a:pt x="250" y="271"/>
                        <a:pt x="521" y="292"/>
                      </a:cubicBezTo>
                      <a:cubicBezTo>
                        <a:pt x="813" y="334"/>
                        <a:pt x="1022" y="230"/>
                        <a:pt x="1022" y="104"/>
                      </a:cubicBezTo>
                      <a:cubicBezTo>
                        <a:pt x="1042" y="397"/>
                        <a:pt x="1042" y="397"/>
                        <a:pt x="1042" y="397"/>
                      </a:cubicBezTo>
                      <a:cubicBezTo>
                        <a:pt x="1042" y="521"/>
                        <a:pt x="813" y="626"/>
                        <a:pt x="542" y="584"/>
                      </a:cubicBezTo>
                      <a:cubicBezTo>
                        <a:pt x="271" y="563"/>
                        <a:pt x="20" y="438"/>
                        <a:pt x="20" y="292"/>
                      </a:cubicBezTo>
                      <a:lnTo>
                        <a:pt x="0" y="0"/>
                      </a:lnTo>
                    </a:path>
                  </a:pathLst>
                </a:custGeom>
                <a:solidFill>
                  <a:schemeClr val="tx2">
                    <a:lumMod val="25000"/>
                  </a:schemeClr>
                </a:solidFill>
                <a:ln>
                  <a:noFill/>
                </a:ln>
                <a:effectLst/>
                <a:extLst/>
              </p:spPr>
              <p:txBody>
                <a:bodyPr wrap="none" lIns="0" tIns="0" rIns="0" bIns="0" anchor="ctr" anchorCtr="0">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400" name="Freeform 399"/>
                <p:cNvSpPr>
                  <a:spLocks noChangeArrowheads="1"/>
                </p:cNvSpPr>
                <p:nvPr/>
              </p:nvSpPr>
              <p:spPr bwMode="auto">
                <a:xfrm rot="1505432">
                  <a:off x="2138025" y="298357"/>
                  <a:ext cx="99027" cy="57492"/>
                </a:xfrm>
                <a:custGeom>
                  <a:avLst/>
                  <a:gdLst>
                    <a:gd name="T0" fmla="*/ 0 w 1044"/>
                    <a:gd name="T1" fmla="*/ 0 h 607"/>
                    <a:gd name="T2" fmla="*/ 0 w 1044"/>
                    <a:gd name="T3" fmla="*/ 0 h 607"/>
                    <a:gd name="T4" fmla="*/ 522 w 1044"/>
                    <a:gd name="T5" fmla="*/ 293 h 607"/>
                    <a:gd name="T6" fmla="*/ 1022 w 1044"/>
                    <a:gd name="T7" fmla="*/ 105 h 607"/>
                    <a:gd name="T8" fmla="*/ 1022 w 1044"/>
                    <a:gd name="T9" fmla="*/ 397 h 607"/>
                    <a:gd name="T10" fmla="*/ 542 w 1044"/>
                    <a:gd name="T11" fmla="*/ 584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7"/>
                        <a:pt x="250" y="272"/>
                        <a:pt x="522" y="293"/>
                      </a:cubicBezTo>
                      <a:cubicBezTo>
                        <a:pt x="813" y="313"/>
                        <a:pt x="1022" y="230"/>
                        <a:pt x="1022" y="105"/>
                      </a:cubicBezTo>
                      <a:cubicBezTo>
                        <a:pt x="1022" y="397"/>
                        <a:pt x="1022" y="397"/>
                        <a:pt x="1022" y="397"/>
                      </a:cubicBezTo>
                      <a:cubicBezTo>
                        <a:pt x="1043" y="522"/>
                        <a:pt x="813" y="606"/>
                        <a:pt x="542" y="584"/>
                      </a:cubicBezTo>
                      <a:cubicBezTo>
                        <a:pt x="250" y="564"/>
                        <a:pt x="21" y="439"/>
                        <a:pt x="21" y="293"/>
                      </a:cubicBezTo>
                      <a:lnTo>
                        <a:pt x="0" y="0"/>
                      </a:lnTo>
                    </a:path>
                  </a:pathLst>
                </a:custGeom>
                <a:solidFill>
                  <a:schemeClr val="tx2">
                    <a:lumMod val="25000"/>
                  </a:schemeClr>
                </a:solidFill>
                <a:ln>
                  <a:noFill/>
                </a:ln>
                <a:effectLst/>
                <a:extLst/>
              </p:spPr>
              <p:txBody>
                <a:bodyPr wrap="none" lIns="0" tIns="0" rIns="0" bIns="0" anchor="ctr" anchorCtr="0">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grpSp>
        </p:grpSp>
      </p:grpSp>
      <p:grpSp>
        <p:nvGrpSpPr>
          <p:cNvPr id="409" name="Group 408">
            <a:extLst>
              <a:ext uri="{FF2B5EF4-FFF2-40B4-BE49-F238E27FC236}">
                <a16:creationId xmlns:a16="http://schemas.microsoft.com/office/drawing/2014/main" xmlns="" id="{E49228EA-649C-4991-9F72-F337F5CC12A8}"/>
              </a:ext>
            </a:extLst>
          </p:cNvPr>
          <p:cNvGrpSpPr/>
          <p:nvPr/>
        </p:nvGrpSpPr>
        <p:grpSpPr>
          <a:xfrm>
            <a:off x="316129" y="-16788"/>
            <a:ext cx="769635" cy="911628"/>
            <a:chOff x="316129" y="-16788"/>
            <a:chExt cx="769635" cy="911628"/>
          </a:xfrm>
        </p:grpSpPr>
        <p:sp>
          <p:nvSpPr>
            <p:cNvPr id="410" name="Freeform 409"/>
            <p:cNvSpPr>
              <a:spLocks noChangeArrowheads="1"/>
            </p:cNvSpPr>
            <p:nvPr/>
          </p:nvSpPr>
          <p:spPr bwMode="auto">
            <a:xfrm rot="3372862">
              <a:off x="504575" y="372405"/>
              <a:ext cx="555558" cy="489311"/>
            </a:xfrm>
            <a:custGeom>
              <a:avLst/>
              <a:gdLst>
                <a:gd name="T0" fmla="*/ 2920 w 5842"/>
                <a:gd name="T1" fmla="*/ 1272 h 5152"/>
                <a:gd name="T2" fmla="*/ 0 w 5842"/>
                <a:gd name="T3" fmla="*/ 2523 h 5152"/>
                <a:gd name="T4" fmla="*/ 0 w 5842"/>
                <a:gd name="T5" fmla="*/ 5151 h 5152"/>
                <a:gd name="T6" fmla="*/ 2920 w 5842"/>
                <a:gd name="T7" fmla="*/ 3901 h 5152"/>
                <a:gd name="T8" fmla="*/ 5841 w 5842"/>
                <a:gd name="T9" fmla="*/ 2649 h 5152"/>
                <a:gd name="T10" fmla="*/ 5841 w 5842"/>
                <a:gd name="T11" fmla="*/ 0 h 5152"/>
                <a:gd name="T12" fmla="*/ 2920 w 5842"/>
                <a:gd name="T13" fmla="*/ 1272 h 5152"/>
              </a:gdLst>
              <a:ahLst/>
              <a:cxnLst>
                <a:cxn ang="0">
                  <a:pos x="T0" y="T1"/>
                </a:cxn>
                <a:cxn ang="0">
                  <a:pos x="T2" y="T3"/>
                </a:cxn>
                <a:cxn ang="0">
                  <a:pos x="T4" y="T5"/>
                </a:cxn>
                <a:cxn ang="0">
                  <a:pos x="T6" y="T7"/>
                </a:cxn>
                <a:cxn ang="0">
                  <a:pos x="T8" y="T9"/>
                </a:cxn>
                <a:cxn ang="0">
                  <a:pos x="T10" y="T11"/>
                </a:cxn>
                <a:cxn ang="0">
                  <a:pos x="T12" y="T13"/>
                </a:cxn>
              </a:cxnLst>
              <a:rect l="0" t="0" r="r" b="b"/>
              <a:pathLst>
                <a:path w="5842" h="5152">
                  <a:moveTo>
                    <a:pt x="2920" y="1272"/>
                  </a:moveTo>
                  <a:lnTo>
                    <a:pt x="0" y="2523"/>
                  </a:lnTo>
                  <a:lnTo>
                    <a:pt x="0" y="5151"/>
                  </a:lnTo>
                  <a:lnTo>
                    <a:pt x="2920" y="3901"/>
                  </a:lnTo>
                  <a:lnTo>
                    <a:pt x="5841" y="2649"/>
                  </a:lnTo>
                  <a:lnTo>
                    <a:pt x="5841" y="0"/>
                  </a:lnTo>
                  <a:lnTo>
                    <a:pt x="2920" y="1272"/>
                  </a:lnTo>
                </a:path>
              </a:pathLst>
            </a:custGeom>
            <a:gradFill flip="none" rotWithShape="1">
              <a:gsLst>
                <a:gs pos="0">
                  <a:schemeClr val="tx2">
                    <a:lumMod val="10000"/>
                  </a:schemeClr>
                </a:gs>
                <a:gs pos="48000">
                  <a:schemeClr val="tx2">
                    <a:lumMod val="50000"/>
                  </a:schemeClr>
                </a:gs>
                <a:gs pos="100000">
                  <a:schemeClr val="tx2">
                    <a:lumMod val="50000"/>
                  </a:schemeClr>
                </a:gs>
              </a:gsLst>
              <a:lin ang="16200000" scaled="1"/>
              <a:tileRect/>
            </a:gradFill>
            <a:ln>
              <a:noFill/>
            </a:ln>
            <a:effectLst/>
            <a:extLst/>
          </p:spPr>
          <p:txBody>
            <a:bodyPr wrap="none" lIns="0" tIns="0" rIns="0" bIns="0" anchor="ctr" anchorCtr="0">
              <a:normAutofit/>
            </a:bodyPr>
            <a:lstStyle/>
            <a:p>
              <a:pPr eaLnBrk="1">
                <a:lnSpc>
                  <a:spcPct val="93000"/>
                </a:lnSpc>
                <a:buClr>
                  <a:srgbClr val="000000"/>
                </a:buClr>
                <a:buSzPct val="100000"/>
                <a:buFont typeface="Times New Roman" charset="0"/>
                <a:buNone/>
                <a:defRPr/>
              </a:pPr>
              <a:endParaRPr lang="en-US">
                <a:ea typeface="+mn-ea"/>
                <a:cs typeface="+mn-cs"/>
              </a:endParaRPr>
            </a:p>
          </p:txBody>
        </p:sp>
        <p:grpSp>
          <p:nvGrpSpPr>
            <p:cNvPr id="411" name="Group 410">
              <a:extLst>
                <a:ext uri="{FF2B5EF4-FFF2-40B4-BE49-F238E27FC236}">
                  <a16:creationId xmlns:a16="http://schemas.microsoft.com/office/drawing/2014/main" xmlns="" id="{546921C7-5DCE-42D7-8AAD-F37F087E9E6E}"/>
                </a:ext>
              </a:extLst>
            </p:cNvPr>
            <p:cNvGrpSpPr/>
            <p:nvPr/>
          </p:nvGrpSpPr>
          <p:grpSpPr>
            <a:xfrm>
              <a:off x="316129" y="-16788"/>
              <a:ext cx="769635" cy="833337"/>
              <a:chOff x="316129" y="-16788"/>
              <a:chExt cx="769635" cy="833337"/>
            </a:xfrm>
          </p:grpSpPr>
          <p:sp>
            <p:nvSpPr>
              <p:cNvPr id="412" name="Freeform 411"/>
              <p:cNvSpPr>
                <a:spLocks noChangeArrowheads="1"/>
              </p:cNvSpPr>
              <p:nvPr/>
            </p:nvSpPr>
            <p:spPr bwMode="auto">
              <a:xfrm rot="3372862">
                <a:off x="361885" y="119483"/>
                <a:ext cx="277779" cy="369292"/>
              </a:xfrm>
              <a:custGeom>
                <a:avLst/>
                <a:gdLst>
                  <a:gd name="T0" fmla="*/ 2921 w 2922"/>
                  <a:gd name="T1" fmla="*/ 3879 h 3880"/>
                  <a:gd name="T2" fmla="*/ 0 w 2922"/>
                  <a:gd name="T3" fmla="*/ 2629 h 3880"/>
                  <a:gd name="T4" fmla="*/ 0 w 2922"/>
                  <a:gd name="T5" fmla="*/ 0 h 3880"/>
                  <a:gd name="T6" fmla="*/ 2921 w 2922"/>
                  <a:gd name="T7" fmla="*/ 1251 h 3880"/>
                  <a:gd name="T8" fmla="*/ 2921 w 2922"/>
                  <a:gd name="T9" fmla="*/ 3879 h 3880"/>
                </a:gdLst>
                <a:ahLst/>
                <a:cxnLst>
                  <a:cxn ang="0">
                    <a:pos x="T0" y="T1"/>
                  </a:cxn>
                  <a:cxn ang="0">
                    <a:pos x="T2" y="T3"/>
                  </a:cxn>
                  <a:cxn ang="0">
                    <a:pos x="T4" y="T5"/>
                  </a:cxn>
                  <a:cxn ang="0">
                    <a:pos x="T6" y="T7"/>
                  </a:cxn>
                  <a:cxn ang="0">
                    <a:pos x="T8" y="T9"/>
                  </a:cxn>
                </a:cxnLst>
                <a:rect l="0" t="0" r="r" b="b"/>
                <a:pathLst>
                  <a:path w="2922" h="3880">
                    <a:moveTo>
                      <a:pt x="2921" y="3879"/>
                    </a:moveTo>
                    <a:lnTo>
                      <a:pt x="0" y="2629"/>
                    </a:lnTo>
                    <a:lnTo>
                      <a:pt x="0" y="0"/>
                    </a:lnTo>
                    <a:lnTo>
                      <a:pt x="2921" y="1251"/>
                    </a:lnTo>
                    <a:lnTo>
                      <a:pt x="2921" y="3879"/>
                    </a:lnTo>
                  </a:path>
                </a:pathLst>
              </a:custGeom>
              <a:gradFill flip="none" rotWithShape="1">
                <a:gsLst>
                  <a:gs pos="0">
                    <a:schemeClr val="tx2">
                      <a:lumMod val="75000"/>
                    </a:schemeClr>
                  </a:gs>
                  <a:gs pos="46000">
                    <a:schemeClr val="tx2">
                      <a:lumMod val="50000"/>
                    </a:schemeClr>
                  </a:gs>
                  <a:gs pos="100000">
                    <a:schemeClr val="tx2">
                      <a:lumMod val="25000"/>
                    </a:schemeClr>
                  </a:gs>
                </a:gsLst>
                <a:path path="circle">
                  <a:fillToRect l="50000" t="130000" r="50000" b="-30000"/>
                </a:path>
                <a:tileRect/>
              </a:gradFill>
              <a:ln>
                <a:noFill/>
              </a:ln>
              <a:effectLst/>
              <a:extLst/>
            </p:spPr>
            <p:txBody>
              <a:bodyPr wrap="none" lIns="0" tIns="0" rIns="0" bIns="0" anchor="ctr" anchorCtr="0">
                <a:normAutofit/>
              </a:bodyPr>
              <a:lstStyle/>
              <a:p>
                <a:pPr eaLnBrk="1">
                  <a:lnSpc>
                    <a:spcPct val="93000"/>
                  </a:lnSpc>
                  <a:buClr>
                    <a:srgbClr val="000000"/>
                  </a:buClr>
                  <a:buSzPct val="100000"/>
                  <a:buFont typeface="Times New Roman" charset="0"/>
                  <a:buNone/>
                  <a:defRPr/>
                </a:pPr>
                <a:endParaRPr lang="en-US">
                  <a:ea typeface="+mn-ea"/>
                  <a:cs typeface="+mn-cs"/>
                </a:endParaRPr>
              </a:p>
            </p:txBody>
          </p:sp>
          <p:grpSp>
            <p:nvGrpSpPr>
              <p:cNvPr id="413" name="Group 412">
                <a:extLst>
                  <a:ext uri="{FF2B5EF4-FFF2-40B4-BE49-F238E27FC236}">
                    <a16:creationId xmlns:a16="http://schemas.microsoft.com/office/drawing/2014/main" xmlns="" id="{12272FDB-4495-4DE7-80BD-891D57E23FE2}"/>
                  </a:ext>
                </a:extLst>
              </p:cNvPr>
              <p:cNvGrpSpPr/>
              <p:nvPr/>
            </p:nvGrpSpPr>
            <p:grpSpPr>
              <a:xfrm>
                <a:off x="645038" y="-16788"/>
                <a:ext cx="440726" cy="833337"/>
                <a:chOff x="645038" y="-16788"/>
                <a:chExt cx="440726" cy="833337"/>
              </a:xfrm>
            </p:grpSpPr>
            <p:sp>
              <p:nvSpPr>
                <p:cNvPr id="414" name="Freeform 413"/>
                <p:cNvSpPr>
                  <a:spLocks noChangeArrowheads="1"/>
                </p:cNvSpPr>
                <p:nvPr/>
              </p:nvSpPr>
              <p:spPr bwMode="auto">
                <a:xfrm rot="3372862">
                  <a:off x="440520" y="220271"/>
                  <a:ext cx="833337" cy="359220"/>
                </a:xfrm>
                <a:custGeom>
                  <a:avLst/>
                  <a:gdLst>
                    <a:gd name="T0" fmla="*/ 5841 w 8763"/>
                    <a:gd name="T1" fmla="*/ 0 h 3776"/>
                    <a:gd name="T2" fmla="*/ 2921 w 8763"/>
                    <a:gd name="T3" fmla="*/ 1252 h 3776"/>
                    <a:gd name="T4" fmla="*/ 0 w 8763"/>
                    <a:gd name="T5" fmla="*/ 2524 h 3776"/>
                    <a:gd name="T6" fmla="*/ 2921 w 8763"/>
                    <a:gd name="T7" fmla="*/ 3775 h 3776"/>
                    <a:gd name="T8" fmla="*/ 5841 w 8763"/>
                    <a:gd name="T9" fmla="*/ 2524 h 3776"/>
                    <a:gd name="T10" fmla="*/ 8762 w 8763"/>
                    <a:gd name="T11" fmla="*/ 1252 h 3776"/>
                    <a:gd name="T12" fmla="*/ 5841 w 8763"/>
                    <a:gd name="T13" fmla="*/ 0 h 3776"/>
                  </a:gdLst>
                  <a:ahLst/>
                  <a:cxnLst>
                    <a:cxn ang="0">
                      <a:pos x="T0" y="T1"/>
                    </a:cxn>
                    <a:cxn ang="0">
                      <a:pos x="T2" y="T3"/>
                    </a:cxn>
                    <a:cxn ang="0">
                      <a:pos x="T4" y="T5"/>
                    </a:cxn>
                    <a:cxn ang="0">
                      <a:pos x="T6" y="T7"/>
                    </a:cxn>
                    <a:cxn ang="0">
                      <a:pos x="T8" y="T9"/>
                    </a:cxn>
                    <a:cxn ang="0">
                      <a:pos x="T10" y="T11"/>
                    </a:cxn>
                    <a:cxn ang="0">
                      <a:pos x="T12" y="T13"/>
                    </a:cxn>
                  </a:cxnLst>
                  <a:rect l="0" t="0" r="r" b="b"/>
                  <a:pathLst>
                    <a:path w="8763" h="3776">
                      <a:moveTo>
                        <a:pt x="5841" y="0"/>
                      </a:moveTo>
                      <a:lnTo>
                        <a:pt x="2921" y="1252"/>
                      </a:lnTo>
                      <a:lnTo>
                        <a:pt x="0" y="2524"/>
                      </a:lnTo>
                      <a:lnTo>
                        <a:pt x="2921" y="3775"/>
                      </a:lnTo>
                      <a:lnTo>
                        <a:pt x="5841" y="2524"/>
                      </a:lnTo>
                      <a:lnTo>
                        <a:pt x="8762" y="1252"/>
                      </a:lnTo>
                      <a:lnTo>
                        <a:pt x="5841" y="0"/>
                      </a:lnTo>
                    </a:path>
                  </a:pathLst>
                </a:custGeom>
                <a:gradFill flip="none" rotWithShape="1">
                  <a:gsLst>
                    <a:gs pos="0">
                      <a:schemeClr val="tx2"/>
                    </a:gs>
                    <a:gs pos="59000">
                      <a:schemeClr val="tx2">
                        <a:lumMod val="90000"/>
                      </a:schemeClr>
                    </a:gs>
                    <a:gs pos="83000">
                      <a:schemeClr val="tx2">
                        <a:lumMod val="75000"/>
                      </a:schemeClr>
                    </a:gs>
                    <a:gs pos="100000">
                      <a:schemeClr val="tx2">
                        <a:lumMod val="75000"/>
                      </a:schemeClr>
                    </a:gs>
                  </a:gsLst>
                  <a:lin ang="5400000" scaled="1"/>
                  <a:tileRect/>
                </a:gradFill>
                <a:ln>
                  <a:noFill/>
                </a:ln>
                <a:effectLst/>
                <a:extLst/>
              </p:spPr>
              <p:txBody>
                <a:bodyPr wrap="none" lIns="0" tIns="0" rIns="0" bIns="0" anchor="ctr" anchorCtr="0">
                  <a:normAutofit/>
                </a:bodyPr>
                <a:lstStyle/>
                <a:p>
                  <a:pPr eaLnBrk="1">
                    <a:lnSpc>
                      <a:spcPct val="93000"/>
                    </a:lnSpc>
                    <a:buClr>
                      <a:srgbClr val="000000"/>
                    </a:buClr>
                    <a:buSzPct val="100000"/>
                    <a:buFont typeface="Times New Roman" charset="0"/>
                    <a:buNone/>
                    <a:defRPr/>
                  </a:pPr>
                  <a:endParaRPr lang="en-US">
                    <a:ea typeface="+mn-ea"/>
                    <a:cs typeface="+mn-cs"/>
                  </a:endParaRPr>
                </a:p>
              </p:txBody>
            </p:sp>
            <p:grpSp>
              <p:nvGrpSpPr>
                <p:cNvPr id="415" name="Group 414">
                  <a:extLst>
                    <a:ext uri="{FF2B5EF4-FFF2-40B4-BE49-F238E27FC236}">
                      <a16:creationId xmlns:a16="http://schemas.microsoft.com/office/drawing/2014/main" xmlns="" id="{2E91FAF6-6B6A-4895-A568-004D0BC21EFA}"/>
                    </a:ext>
                  </a:extLst>
                </p:cNvPr>
                <p:cNvGrpSpPr/>
                <p:nvPr/>
              </p:nvGrpSpPr>
              <p:grpSpPr>
                <a:xfrm>
                  <a:off x="645038" y="126103"/>
                  <a:ext cx="440726" cy="517098"/>
                  <a:chOff x="645038" y="126103"/>
                  <a:chExt cx="440726" cy="517098"/>
                </a:xfrm>
              </p:grpSpPr>
              <p:grpSp>
                <p:nvGrpSpPr>
                  <p:cNvPr id="416" name="Group 415">
                    <a:extLst>
                      <a:ext uri="{FF2B5EF4-FFF2-40B4-BE49-F238E27FC236}">
                        <a16:creationId xmlns:a16="http://schemas.microsoft.com/office/drawing/2014/main" xmlns="" id="{379831B6-8E0B-420F-B430-68BF5CE8CDAE}"/>
                      </a:ext>
                    </a:extLst>
                  </p:cNvPr>
                  <p:cNvGrpSpPr/>
                  <p:nvPr/>
                </p:nvGrpSpPr>
                <p:grpSpPr>
                  <a:xfrm>
                    <a:off x="668087" y="126103"/>
                    <a:ext cx="417677" cy="502494"/>
                    <a:chOff x="668087" y="126103"/>
                    <a:chExt cx="417677" cy="502494"/>
                  </a:xfrm>
                </p:grpSpPr>
                <p:sp>
                  <p:nvSpPr>
                    <p:cNvPr id="426" name="Freeform 425"/>
                    <p:cNvSpPr>
                      <a:spLocks noChangeArrowheads="1"/>
                    </p:cNvSpPr>
                    <p:nvPr/>
                  </p:nvSpPr>
                  <p:spPr bwMode="auto">
                    <a:xfrm rot="3372862">
                      <a:off x="644382" y="149808"/>
                      <a:ext cx="98188" cy="50778"/>
                    </a:xfrm>
                    <a:custGeom>
                      <a:avLst/>
                      <a:gdLst>
                        <a:gd name="T0" fmla="*/ 1022 w 1044"/>
                        <a:gd name="T1" fmla="*/ 333 h 543"/>
                        <a:gd name="T2" fmla="*/ 1022 w 1044"/>
                        <a:gd name="T3" fmla="*/ 333 h 543"/>
                        <a:gd name="T4" fmla="*/ 500 w 1044"/>
                        <a:gd name="T5" fmla="*/ 41 h 543"/>
                        <a:gd name="T6" fmla="*/ 20 w 1044"/>
                        <a:gd name="T7" fmla="*/ 229 h 543"/>
                        <a:gd name="T8" fmla="*/ 542 w 1044"/>
                        <a:gd name="T9" fmla="*/ 521 h 543"/>
                        <a:gd name="T10" fmla="*/ 1022 w 1044"/>
                        <a:gd name="T11" fmla="*/ 333 h 543"/>
                      </a:gdLst>
                      <a:ahLst/>
                      <a:cxnLst>
                        <a:cxn ang="0">
                          <a:pos x="T0" y="T1"/>
                        </a:cxn>
                        <a:cxn ang="0">
                          <a:pos x="T2" y="T3"/>
                        </a:cxn>
                        <a:cxn ang="0">
                          <a:pos x="T4" y="T5"/>
                        </a:cxn>
                        <a:cxn ang="0">
                          <a:pos x="T6" y="T7"/>
                        </a:cxn>
                        <a:cxn ang="0">
                          <a:pos x="T8" y="T9"/>
                        </a:cxn>
                        <a:cxn ang="0">
                          <a:pos x="T10" y="T11"/>
                        </a:cxn>
                      </a:cxnLst>
                      <a:rect l="0" t="0" r="r" b="b"/>
                      <a:pathLst>
                        <a:path w="1044" h="543">
                          <a:moveTo>
                            <a:pt x="1022" y="333"/>
                          </a:moveTo>
                          <a:lnTo>
                            <a:pt x="1022" y="333"/>
                          </a:lnTo>
                          <a:cubicBezTo>
                            <a:pt x="1022" y="187"/>
                            <a:pt x="793" y="62"/>
                            <a:pt x="500" y="41"/>
                          </a:cubicBezTo>
                          <a:cubicBezTo>
                            <a:pt x="229" y="0"/>
                            <a:pt x="0" y="104"/>
                            <a:pt x="20" y="229"/>
                          </a:cubicBezTo>
                          <a:cubicBezTo>
                            <a:pt x="20" y="354"/>
                            <a:pt x="250" y="479"/>
                            <a:pt x="542" y="521"/>
                          </a:cubicBezTo>
                          <a:cubicBezTo>
                            <a:pt x="813" y="542"/>
                            <a:pt x="1043" y="458"/>
                            <a:pt x="1022" y="333"/>
                          </a:cubicBezTo>
                        </a:path>
                      </a:pathLst>
                    </a:custGeom>
                    <a:solidFill>
                      <a:schemeClr val="tx2"/>
                    </a:solidFill>
                    <a:ln>
                      <a:noFill/>
                    </a:ln>
                    <a:effectLst/>
                    <a:extLst/>
                  </p:spPr>
                  <p:txBody>
                    <a:bodyPr wrap="none" lIns="0" tIns="0" rIns="0" bIns="0" anchor="ctr" anchorCtr="0">
                      <a:normAutofit fontScale="2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427" name="Freeform 426"/>
                    <p:cNvSpPr>
                      <a:spLocks noChangeArrowheads="1"/>
                    </p:cNvSpPr>
                    <p:nvPr/>
                  </p:nvSpPr>
                  <p:spPr bwMode="auto">
                    <a:xfrm rot="3372862">
                      <a:off x="664481" y="314382"/>
                      <a:ext cx="99027" cy="51617"/>
                    </a:xfrm>
                    <a:custGeom>
                      <a:avLst/>
                      <a:gdLst>
                        <a:gd name="T0" fmla="*/ 1022 w 1044"/>
                        <a:gd name="T1" fmla="*/ 313 h 544"/>
                        <a:gd name="T2" fmla="*/ 1022 w 1044"/>
                        <a:gd name="T3" fmla="*/ 313 h 544"/>
                        <a:gd name="T4" fmla="*/ 501 w 1044"/>
                        <a:gd name="T5" fmla="*/ 21 h 544"/>
                        <a:gd name="T6" fmla="*/ 21 w 1044"/>
                        <a:gd name="T7" fmla="*/ 230 h 544"/>
                        <a:gd name="T8" fmla="*/ 542 w 1044"/>
                        <a:gd name="T9" fmla="*/ 522 h 544"/>
                        <a:gd name="T10" fmla="*/ 1022 w 1044"/>
                        <a:gd name="T11" fmla="*/ 313 h 544"/>
                      </a:gdLst>
                      <a:ahLst/>
                      <a:cxnLst>
                        <a:cxn ang="0">
                          <a:pos x="T0" y="T1"/>
                        </a:cxn>
                        <a:cxn ang="0">
                          <a:pos x="T2" y="T3"/>
                        </a:cxn>
                        <a:cxn ang="0">
                          <a:pos x="T4" y="T5"/>
                        </a:cxn>
                        <a:cxn ang="0">
                          <a:pos x="T6" y="T7"/>
                        </a:cxn>
                        <a:cxn ang="0">
                          <a:pos x="T8" y="T9"/>
                        </a:cxn>
                        <a:cxn ang="0">
                          <a:pos x="T10" y="T11"/>
                        </a:cxn>
                      </a:cxnLst>
                      <a:rect l="0" t="0" r="r" b="b"/>
                      <a:pathLst>
                        <a:path w="1044" h="544">
                          <a:moveTo>
                            <a:pt x="1022" y="313"/>
                          </a:moveTo>
                          <a:lnTo>
                            <a:pt x="1022" y="313"/>
                          </a:lnTo>
                          <a:cubicBezTo>
                            <a:pt x="1022" y="188"/>
                            <a:pt x="793" y="63"/>
                            <a:pt x="501" y="21"/>
                          </a:cubicBezTo>
                          <a:cubicBezTo>
                            <a:pt x="230" y="0"/>
                            <a:pt x="0" y="83"/>
                            <a:pt x="21" y="230"/>
                          </a:cubicBezTo>
                          <a:cubicBezTo>
                            <a:pt x="21" y="355"/>
                            <a:pt x="251" y="480"/>
                            <a:pt x="542" y="522"/>
                          </a:cubicBezTo>
                          <a:cubicBezTo>
                            <a:pt x="814" y="543"/>
                            <a:pt x="1043" y="459"/>
                            <a:pt x="1022" y="313"/>
                          </a:cubicBezTo>
                        </a:path>
                      </a:pathLst>
                    </a:custGeom>
                    <a:solidFill>
                      <a:schemeClr val="tx2"/>
                    </a:solidFill>
                    <a:ln>
                      <a:noFill/>
                    </a:ln>
                    <a:effectLst/>
                    <a:extLst/>
                  </p:spPr>
                  <p:txBody>
                    <a:bodyPr wrap="none" lIns="0" tIns="0" rIns="0" bIns="0" anchor="ctr" anchorCtr="0">
                      <a:normAutofit fontScale="2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428" name="Freeform 427"/>
                    <p:cNvSpPr>
                      <a:spLocks noChangeArrowheads="1"/>
                    </p:cNvSpPr>
                    <p:nvPr/>
                  </p:nvSpPr>
                  <p:spPr bwMode="auto">
                    <a:xfrm rot="3372862">
                      <a:off x="760385" y="228981"/>
                      <a:ext cx="97349" cy="50778"/>
                    </a:xfrm>
                    <a:custGeom>
                      <a:avLst/>
                      <a:gdLst>
                        <a:gd name="T0" fmla="*/ 1022 w 1023"/>
                        <a:gd name="T1" fmla="*/ 313 h 544"/>
                        <a:gd name="T2" fmla="*/ 1022 w 1023"/>
                        <a:gd name="T3" fmla="*/ 313 h 544"/>
                        <a:gd name="T4" fmla="*/ 501 w 1023"/>
                        <a:gd name="T5" fmla="*/ 21 h 544"/>
                        <a:gd name="T6" fmla="*/ 0 w 1023"/>
                        <a:gd name="T7" fmla="*/ 229 h 544"/>
                        <a:gd name="T8" fmla="*/ 521 w 1023"/>
                        <a:gd name="T9" fmla="*/ 500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1"/>
                          </a:cubicBezTo>
                          <a:cubicBezTo>
                            <a:pt x="208" y="0"/>
                            <a:pt x="0" y="83"/>
                            <a:pt x="0" y="229"/>
                          </a:cubicBezTo>
                          <a:cubicBezTo>
                            <a:pt x="0" y="355"/>
                            <a:pt x="250" y="480"/>
                            <a:pt x="521" y="500"/>
                          </a:cubicBezTo>
                          <a:cubicBezTo>
                            <a:pt x="813" y="543"/>
                            <a:pt x="1022" y="459"/>
                            <a:pt x="1022" y="313"/>
                          </a:cubicBezTo>
                        </a:path>
                      </a:pathLst>
                    </a:custGeom>
                    <a:solidFill>
                      <a:schemeClr val="tx2"/>
                    </a:solidFill>
                    <a:ln>
                      <a:noFill/>
                    </a:ln>
                    <a:effectLst/>
                    <a:extLst/>
                  </p:spPr>
                  <p:txBody>
                    <a:bodyPr wrap="none" lIns="0" tIns="0" rIns="0" bIns="0" anchor="ctr" anchorCtr="0">
                      <a:normAutofit fontScale="2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429" name="Freeform 428"/>
                    <p:cNvSpPr>
                      <a:spLocks noChangeArrowheads="1"/>
                    </p:cNvSpPr>
                    <p:nvPr/>
                  </p:nvSpPr>
                  <p:spPr bwMode="auto">
                    <a:xfrm rot="3372862">
                      <a:off x="780715" y="393650"/>
                      <a:ext cx="98188" cy="49099"/>
                    </a:xfrm>
                    <a:custGeom>
                      <a:avLst/>
                      <a:gdLst>
                        <a:gd name="T0" fmla="*/ 1044 w 1045"/>
                        <a:gd name="T1" fmla="*/ 313 h 522"/>
                        <a:gd name="T2" fmla="*/ 1044 w 1045"/>
                        <a:gd name="T3" fmla="*/ 313 h 522"/>
                        <a:gd name="T4" fmla="*/ 501 w 1045"/>
                        <a:gd name="T5" fmla="*/ 21 h 522"/>
                        <a:gd name="T6" fmla="*/ 21 w 1045"/>
                        <a:gd name="T7" fmla="*/ 208 h 522"/>
                        <a:gd name="T8" fmla="*/ 543 w 1045"/>
                        <a:gd name="T9" fmla="*/ 500 h 522"/>
                        <a:gd name="T10" fmla="*/ 1044 w 1045"/>
                        <a:gd name="T11" fmla="*/ 313 h 522"/>
                      </a:gdLst>
                      <a:ahLst/>
                      <a:cxnLst>
                        <a:cxn ang="0">
                          <a:pos x="T0" y="T1"/>
                        </a:cxn>
                        <a:cxn ang="0">
                          <a:pos x="T2" y="T3"/>
                        </a:cxn>
                        <a:cxn ang="0">
                          <a:pos x="T4" y="T5"/>
                        </a:cxn>
                        <a:cxn ang="0">
                          <a:pos x="T6" y="T7"/>
                        </a:cxn>
                        <a:cxn ang="0">
                          <a:pos x="T8" y="T9"/>
                        </a:cxn>
                        <a:cxn ang="0">
                          <a:pos x="T10" y="T11"/>
                        </a:cxn>
                      </a:cxnLst>
                      <a:rect l="0" t="0" r="r" b="b"/>
                      <a:pathLst>
                        <a:path w="1045" h="522">
                          <a:moveTo>
                            <a:pt x="1044" y="313"/>
                          </a:moveTo>
                          <a:lnTo>
                            <a:pt x="1044" y="313"/>
                          </a:lnTo>
                          <a:cubicBezTo>
                            <a:pt x="1022" y="187"/>
                            <a:pt x="793" y="41"/>
                            <a:pt x="501" y="21"/>
                          </a:cubicBezTo>
                          <a:cubicBezTo>
                            <a:pt x="230" y="0"/>
                            <a:pt x="0" y="83"/>
                            <a:pt x="21" y="208"/>
                          </a:cubicBezTo>
                          <a:cubicBezTo>
                            <a:pt x="21" y="354"/>
                            <a:pt x="271" y="480"/>
                            <a:pt x="543" y="500"/>
                          </a:cubicBezTo>
                          <a:cubicBezTo>
                            <a:pt x="814" y="521"/>
                            <a:pt x="1044" y="438"/>
                            <a:pt x="1044" y="313"/>
                          </a:cubicBezTo>
                        </a:path>
                      </a:pathLst>
                    </a:custGeom>
                    <a:solidFill>
                      <a:schemeClr val="tx2"/>
                    </a:solidFill>
                    <a:ln>
                      <a:noFill/>
                    </a:ln>
                    <a:effectLst/>
                    <a:extLst/>
                  </p:spPr>
                  <p:txBody>
                    <a:bodyPr wrap="none" lIns="0" tIns="0" rIns="0" bIns="0" anchor="ctr" anchorCtr="0">
                      <a:normAutofit fontScale="2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430" name="Freeform 429"/>
                    <p:cNvSpPr>
                      <a:spLocks noChangeArrowheads="1"/>
                    </p:cNvSpPr>
                    <p:nvPr/>
                  </p:nvSpPr>
                  <p:spPr bwMode="auto">
                    <a:xfrm rot="3372862">
                      <a:off x="877578" y="311900"/>
                      <a:ext cx="99027" cy="49099"/>
                    </a:xfrm>
                    <a:custGeom>
                      <a:avLst/>
                      <a:gdLst>
                        <a:gd name="T0" fmla="*/ 1023 w 1044"/>
                        <a:gd name="T1" fmla="*/ 313 h 522"/>
                        <a:gd name="T2" fmla="*/ 1023 w 1044"/>
                        <a:gd name="T3" fmla="*/ 313 h 522"/>
                        <a:gd name="T4" fmla="*/ 501 w 1044"/>
                        <a:gd name="T5" fmla="*/ 21 h 522"/>
                        <a:gd name="T6" fmla="*/ 0 w 1044"/>
                        <a:gd name="T7" fmla="*/ 208 h 522"/>
                        <a:gd name="T8" fmla="*/ 543 w 1044"/>
                        <a:gd name="T9" fmla="*/ 500 h 522"/>
                        <a:gd name="T10" fmla="*/ 1023 w 1044"/>
                        <a:gd name="T11" fmla="*/ 313 h 522"/>
                      </a:gdLst>
                      <a:ahLst/>
                      <a:cxnLst>
                        <a:cxn ang="0">
                          <a:pos x="T0" y="T1"/>
                        </a:cxn>
                        <a:cxn ang="0">
                          <a:pos x="T2" y="T3"/>
                        </a:cxn>
                        <a:cxn ang="0">
                          <a:pos x="T4" y="T5"/>
                        </a:cxn>
                        <a:cxn ang="0">
                          <a:pos x="T6" y="T7"/>
                        </a:cxn>
                        <a:cxn ang="0">
                          <a:pos x="T8" y="T9"/>
                        </a:cxn>
                        <a:cxn ang="0">
                          <a:pos x="T10" y="T11"/>
                        </a:cxn>
                      </a:cxnLst>
                      <a:rect l="0" t="0" r="r" b="b"/>
                      <a:pathLst>
                        <a:path w="1044" h="522">
                          <a:moveTo>
                            <a:pt x="1023" y="313"/>
                          </a:moveTo>
                          <a:lnTo>
                            <a:pt x="1023" y="313"/>
                          </a:lnTo>
                          <a:cubicBezTo>
                            <a:pt x="1023" y="167"/>
                            <a:pt x="772" y="41"/>
                            <a:pt x="501" y="21"/>
                          </a:cubicBezTo>
                          <a:cubicBezTo>
                            <a:pt x="230" y="0"/>
                            <a:pt x="0" y="83"/>
                            <a:pt x="0" y="208"/>
                          </a:cubicBezTo>
                          <a:cubicBezTo>
                            <a:pt x="21" y="354"/>
                            <a:pt x="250" y="480"/>
                            <a:pt x="543" y="500"/>
                          </a:cubicBezTo>
                          <a:cubicBezTo>
                            <a:pt x="814" y="521"/>
                            <a:pt x="1043" y="438"/>
                            <a:pt x="1023" y="313"/>
                          </a:cubicBezTo>
                        </a:path>
                      </a:pathLst>
                    </a:custGeom>
                    <a:solidFill>
                      <a:schemeClr val="tx2"/>
                    </a:solidFill>
                    <a:ln>
                      <a:noFill/>
                    </a:ln>
                    <a:effectLst/>
                    <a:extLst/>
                  </p:spPr>
                  <p:txBody>
                    <a:bodyPr wrap="none" lIns="0" tIns="0" rIns="0" bIns="0" anchor="ctr" anchorCtr="0">
                      <a:normAutofit fontScale="2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431" name="Freeform 430"/>
                    <p:cNvSpPr>
                      <a:spLocks noChangeArrowheads="1"/>
                    </p:cNvSpPr>
                    <p:nvPr/>
                  </p:nvSpPr>
                  <p:spPr bwMode="auto">
                    <a:xfrm rot="3372862">
                      <a:off x="898703" y="475706"/>
                      <a:ext cx="97349" cy="50778"/>
                    </a:xfrm>
                    <a:custGeom>
                      <a:avLst/>
                      <a:gdLst>
                        <a:gd name="T0" fmla="*/ 1022 w 1023"/>
                        <a:gd name="T1" fmla="*/ 314 h 544"/>
                        <a:gd name="T2" fmla="*/ 1022 w 1023"/>
                        <a:gd name="T3" fmla="*/ 314 h 544"/>
                        <a:gd name="T4" fmla="*/ 501 w 1023"/>
                        <a:gd name="T5" fmla="*/ 43 h 544"/>
                        <a:gd name="T6" fmla="*/ 0 w 1023"/>
                        <a:gd name="T7" fmla="*/ 230 h 544"/>
                        <a:gd name="T8" fmla="*/ 521 w 1023"/>
                        <a:gd name="T9" fmla="*/ 522 h 544"/>
                        <a:gd name="T10" fmla="*/ 1022 w 1023"/>
                        <a:gd name="T11" fmla="*/ 314 h 544"/>
                      </a:gdLst>
                      <a:ahLst/>
                      <a:cxnLst>
                        <a:cxn ang="0">
                          <a:pos x="T0" y="T1"/>
                        </a:cxn>
                        <a:cxn ang="0">
                          <a:pos x="T2" y="T3"/>
                        </a:cxn>
                        <a:cxn ang="0">
                          <a:pos x="T4" y="T5"/>
                        </a:cxn>
                        <a:cxn ang="0">
                          <a:pos x="T6" y="T7"/>
                        </a:cxn>
                        <a:cxn ang="0">
                          <a:pos x="T8" y="T9"/>
                        </a:cxn>
                        <a:cxn ang="0">
                          <a:pos x="T10" y="T11"/>
                        </a:cxn>
                      </a:cxnLst>
                      <a:rect l="0" t="0" r="r" b="b"/>
                      <a:pathLst>
                        <a:path w="1023" h="544">
                          <a:moveTo>
                            <a:pt x="1022" y="314"/>
                          </a:moveTo>
                          <a:lnTo>
                            <a:pt x="1022" y="314"/>
                          </a:lnTo>
                          <a:cubicBezTo>
                            <a:pt x="1022" y="188"/>
                            <a:pt x="772" y="63"/>
                            <a:pt x="501" y="43"/>
                          </a:cubicBezTo>
                          <a:cubicBezTo>
                            <a:pt x="209" y="0"/>
                            <a:pt x="0" y="84"/>
                            <a:pt x="0" y="230"/>
                          </a:cubicBezTo>
                          <a:cubicBezTo>
                            <a:pt x="21" y="355"/>
                            <a:pt x="250" y="480"/>
                            <a:pt x="521" y="522"/>
                          </a:cubicBezTo>
                          <a:cubicBezTo>
                            <a:pt x="814" y="543"/>
                            <a:pt x="1022" y="460"/>
                            <a:pt x="1022" y="314"/>
                          </a:cubicBezTo>
                        </a:path>
                      </a:pathLst>
                    </a:custGeom>
                    <a:solidFill>
                      <a:schemeClr val="tx2"/>
                    </a:solidFill>
                    <a:ln>
                      <a:noFill/>
                    </a:ln>
                    <a:effectLst/>
                    <a:extLst/>
                  </p:spPr>
                  <p:txBody>
                    <a:bodyPr wrap="none" lIns="0" tIns="0" rIns="0" bIns="0" anchor="ctr" anchorCtr="0">
                      <a:normAutofit fontScale="2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432" name="Freeform 431"/>
                    <p:cNvSpPr>
                      <a:spLocks noChangeArrowheads="1"/>
                    </p:cNvSpPr>
                    <p:nvPr/>
                  </p:nvSpPr>
                  <p:spPr bwMode="auto">
                    <a:xfrm rot="3372862">
                      <a:off x="992208" y="389191"/>
                      <a:ext cx="96509" cy="50778"/>
                    </a:xfrm>
                    <a:custGeom>
                      <a:avLst/>
                      <a:gdLst>
                        <a:gd name="T0" fmla="*/ 1022 w 1023"/>
                        <a:gd name="T1" fmla="*/ 313 h 544"/>
                        <a:gd name="T2" fmla="*/ 1022 w 1023"/>
                        <a:gd name="T3" fmla="*/ 313 h 544"/>
                        <a:gd name="T4" fmla="*/ 500 w 1023"/>
                        <a:gd name="T5" fmla="*/ 21 h 544"/>
                        <a:gd name="T6" fmla="*/ 0 w 1023"/>
                        <a:gd name="T7" fmla="*/ 209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22" y="188"/>
                            <a:pt x="771" y="63"/>
                            <a:pt x="500" y="21"/>
                          </a:cubicBezTo>
                          <a:cubicBezTo>
                            <a:pt x="208" y="0"/>
                            <a:pt x="0" y="84"/>
                            <a:pt x="0" y="209"/>
                          </a:cubicBezTo>
                          <a:cubicBezTo>
                            <a:pt x="20" y="355"/>
                            <a:pt x="250" y="480"/>
                            <a:pt x="521" y="501"/>
                          </a:cubicBezTo>
                          <a:cubicBezTo>
                            <a:pt x="813" y="543"/>
                            <a:pt x="1022" y="439"/>
                            <a:pt x="1022" y="313"/>
                          </a:cubicBezTo>
                        </a:path>
                      </a:pathLst>
                    </a:custGeom>
                    <a:solidFill>
                      <a:schemeClr val="tx2"/>
                    </a:solidFill>
                    <a:ln>
                      <a:noFill/>
                    </a:ln>
                    <a:effectLst/>
                    <a:extLst/>
                  </p:spPr>
                  <p:txBody>
                    <a:bodyPr wrap="none" lIns="0" tIns="0" rIns="0" bIns="0" anchor="ctr" anchorCtr="0">
                      <a:normAutofit fontScale="2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433" name="Freeform 432"/>
                    <p:cNvSpPr>
                      <a:spLocks noChangeArrowheads="1"/>
                    </p:cNvSpPr>
                    <p:nvPr/>
                  </p:nvSpPr>
                  <p:spPr bwMode="auto">
                    <a:xfrm rot="3372862">
                      <a:off x="1012540" y="555373"/>
                      <a:ext cx="97349" cy="49099"/>
                    </a:xfrm>
                    <a:custGeom>
                      <a:avLst/>
                      <a:gdLst>
                        <a:gd name="T0" fmla="*/ 1022 w 1023"/>
                        <a:gd name="T1" fmla="*/ 313 h 522"/>
                        <a:gd name="T2" fmla="*/ 1022 w 1023"/>
                        <a:gd name="T3" fmla="*/ 313 h 522"/>
                        <a:gd name="T4" fmla="*/ 500 w 1023"/>
                        <a:gd name="T5" fmla="*/ 21 h 522"/>
                        <a:gd name="T6" fmla="*/ 0 w 1023"/>
                        <a:gd name="T7" fmla="*/ 208 h 522"/>
                        <a:gd name="T8" fmla="*/ 522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67"/>
                            <a:pt x="772" y="42"/>
                            <a:pt x="500" y="21"/>
                          </a:cubicBezTo>
                          <a:cubicBezTo>
                            <a:pt x="209" y="0"/>
                            <a:pt x="0" y="84"/>
                            <a:pt x="0" y="208"/>
                          </a:cubicBezTo>
                          <a:cubicBezTo>
                            <a:pt x="21" y="355"/>
                            <a:pt x="250" y="480"/>
                            <a:pt x="522" y="501"/>
                          </a:cubicBezTo>
                          <a:cubicBezTo>
                            <a:pt x="813" y="521"/>
                            <a:pt x="1022" y="438"/>
                            <a:pt x="1022" y="313"/>
                          </a:cubicBezTo>
                        </a:path>
                      </a:pathLst>
                    </a:custGeom>
                    <a:solidFill>
                      <a:schemeClr val="tx2"/>
                    </a:solidFill>
                    <a:ln>
                      <a:noFill/>
                    </a:ln>
                    <a:effectLst/>
                    <a:extLst/>
                  </p:spPr>
                  <p:txBody>
                    <a:bodyPr wrap="none" lIns="0" tIns="0" rIns="0" bIns="0" anchor="ctr" anchorCtr="0">
                      <a:normAutofit fontScale="2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grpSp>
              <p:grpSp>
                <p:nvGrpSpPr>
                  <p:cNvPr id="417" name="Group 416">
                    <a:extLst>
                      <a:ext uri="{FF2B5EF4-FFF2-40B4-BE49-F238E27FC236}">
                        <a16:creationId xmlns:a16="http://schemas.microsoft.com/office/drawing/2014/main" xmlns="" id="{28957872-2D13-4E7E-BC5E-FA515D5E88AF}"/>
                      </a:ext>
                    </a:extLst>
                  </p:cNvPr>
                  <p:cNvGrpSpPr/>
                  <p:nvPr/>
                </p:nvGrpSpPr>
                <p:grpSpPr>
                  <a:xfrm>
                    <a:off x="645038" y="141408"/>
                    <a:ext cx="425857" cy="501793"/>
                    <a:chOff x="645038" y="141408"/>
                    <a:chExt cx="425857" cy="501793"/>
                  </a:xfrm>
                </p:grpSpPr>
                <p:sp>
                  <p:nvSpPr>
                    <p:cNvPr id="418" name="Freeform 417"/>
                    <p:cNvSpPr>
                      <a:spLocks noChangeArrowheads="1"/>
                    </p:cNvSpPr>
                    <p:nvPr/>
                  </p:nvSpPr>
                  <p:spPr bwMode="auto">
                    <a:xfrm rot="3372862">
                      <a:off x="625110" y="161336"/>
                      <a:ext cx="96509" cy="56653"/>
                    </a:xfrm>
                    <a:custGeom>
                      <a:avLst/>
                      <a:gdLst>
                        <a:gd name="T0" fmla="*/ 0 w 1024"/>
                        <a:gd name="T1" fmla="*/ 0 h 606"/>
                        <a:gd name="T2" fmla="*/ 0 w 1024"/>
                        <a:gd name="T3" fmla="*/ 0 h 606"/>
                        <a:gd name="T4" fmla="*/ 522 w 1024"/>
                        <a:gd name="T5" fmla="*/ 292 h 606"/>
                        <a:gd name="T6" fmla="*/ 1002 w 1024"/>
                        <a:gd name="T7" fmla="*/ 104 h 606"/>
                        <a:gd name="T8" fmla="*/ 1023 w 1024"/>
                        <a:gd name="T9" fmla="*/ 396 h 606"/>
                        <a:gd name="T10" fmla="*/ 522 w 1024"/>
                        <a:gd name="T11" fmla="*/ 584 h 606"/>
                        <a:gd name="T12" fmla="*/ 0 w 1024"/>
                        <a:gd name="T13" fmla="*/ 292 h 606"/>
                        <a:gd name="T14" fmla="*/ 0 w 102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4" h="606">
                          <a:moveTo>
                            <a:pt x="0" y="0"/>
                          </a:moveTo>
                          <a:lnTo>
                            <a:pt x="0" y="0"/>
                          </a:lnTo>
                          <a:cubicBezTo>
                            <a:pt x="0" y="125"/>
                            <a:pt x="230" y="250"/>
                            <a:pt x="522" y="292"/>
                          </a:cubicBezTo>
                          <a:cubicBezTo>
                            <a:pt x="793" y="313"/>
                            <a:pt x="1023" y="229"/>
                            <a:pt x="1002" y="104"/>
                          </a:cubicBezTo>
                          <a:cubicBezTo>
                            <a:pt x="1023" y="396"/>
                            <a:pt x="1023" y="396"/>
                            <a:pt x="1023" y="396"/>
                          </a:cubicBezTo>
                          <a:cubicBezTo>
                            <a:pt x="1023" y="521"/>
                            <a:pt x="814" y="605"/>
                            <a:pt x="522" y="584"/>
                          </a:cubicBezTo>
                          <a:cubicBezTo>
                            <a:pt x="251" y="563"/>
                            <a:pt x="22" y="417"/>
                            <a:pt x="0" y="292"/>
                          </a:cubicBezTo>
                          <a:lnTo>
                            <a:pt x="0" y="0"/>
                          </a:lnTo>
                        </a:path>
                      </a:pathLst>
                    </a:custGeom>
                    <a:solidFill>
                      <a:schemeClr val="tx2">
                        <a:lumMod val="25000"/>
                      </a:schemeClr>
                    </a:solidFill>
                    <a:ln>
                      <a:noFill/>
                    </a:ln>
                    <a:effectLst/>
                    <a:extLst/>
                  </p:spPr>
                  <p:txBody>
                    <a:bodyPr wrap="none" lIns="0" tIns="0" rIns="0" bIns="0" anchor="ctr" anchorCtr="0">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419" name="Freeform 418"/>
                    <p:cNvSpPr>
                      <a:spLocks noChangeArrowheads="1"/>
                    </p:cNvSpPr>
                    <p:nvPr/>
                  </p:nvSpPr>
                  <p:spPr bwMode="auto">
                    <a:xfrm rot="3372862">
                      <a:off x="644511" y="326797"/>
                      <a:ext cx="97349" cy="56653"/>
                    </a:xfrm>
                    <a:custGeom>
                      <a:avLst/>
                      <a:gdLst>
                        <a:gd name="T0" fmla="*/ 0 w 1023"/>
                        <a:gd name="T1" fmla="*/ 0 h 605"/>
                        <a:gd name="T2" fmla="*/ 0 w 1023"/>
                        <a:gd name="T3" fmla="*/ 0 h 605"/>
                        <a:gd name="T4" fmla="*/ 521 w 1023"/>
                        <a:gd name="T5" fmla="*/ 292 h 605"/>
                        <a:gd name="T6" fmla="*/ 1001 w 1023"/>
                        <a:gd name="T7" fmla="*/ 83 h 605"/>
                        <a:gd name="T8" fmla="*/ 1022 w 1023"/>
                        <a:gd name="T9" fmla="*/ 375 h 605"/>
                        <a:gd name="T10" fmla="*/ 521 w 1023"/>
                        <a:gd name="T11" fmla="*/ 584 h 605"/>
                        <a:gd name="T12" fmla="*/ 0 w 1023"/>
                        <a:gd name="T13" fmla="*/ 292 h 605"/>
                        <a:gd name="T14" fmla="*/ 0 w 1023"/>
                        <a:gd name="T15" fmla="*/ 0 h 6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3" h="605">
                          <a:moveTo>
                            <a:pt x="0" y="0"/>
                          </a:moveTo>
                          <a:lnTo>
                            <a:pt x="0" y="0"/>
                          </a:lnTo>
                          <a:cubicBezTo>
                            <a:pt x="0" y="125"/>
                            <a:pt x="230" y="250"/>
                            <a:pt x="521" y="292"/>
                          </a:cubicBezTo>
                          <a:cubicBezTo>
                            <a:pt x="793" y="313"/>
                            <a:pt x="1022" y="229"/>
                            <a:pt x="1001" y="83"/>
                          </a:cubicBezTo>
                          <a:cubicBezTo>
                            <a:pt x="1022" y="375"/>
                            <a:pt x="1022" y="375"/>
                            <a:pt x="1022" y="375"/>
                          </a:cubicBezTo>
                          <a:cubicBezTo>
                            <a:pt x="1022" y="521"/>
                            <a:pt x="814" y="604"/>
                            <a:pt x="521" y="584"/>
                          </a:cubicBezTo>
                          <a:cubicBezTo>
                            <a:pt x="250" y="542"/>
                            <a:pt x="21" y="417"/>
                            <a:pt x="0" y="292"/>
                          </a:cubicBezTo>
                          <a:lnTo>
                            <a:pt x="0" y="0"/>
                          </a:lnTo>
                        </a:path>
                      </a:pathLst>
                    </a:custGeom>
                    <a:solidFill>
                      <a:schemeClr val="tx2">
                        <a:lumMod val="25000"/>
                      </a:schemeClr>
                    </a:solidFill>
                    <a:ln>
                      <a:noFill/>
                    </a:ln>
                    <a:effectLst/>
                    <a:extLst/>
                  </p:spPr>
                  <p:txBody>
                    <a:bodyPr wrap="none" lIns="0" tIns="0" rIns="0" bIns="0" anchor="ctr" anchorCtr="0">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420" name="Freeform 419"/>
                    <p:cNvSpPr>
                      <a:spLocks noChangeArrowheads="1"/>
                    </p:cNvSpPr>
                    <p:nvPr/>
                  </p:nvSpPr>
                  <p:spPr bwMode="auto">
                    <a:xfrm rot="3372862">
                      <a:off x="739086" y="240743"/>
                      <a:ext cx="99027" cy="56653"/>
                    </a:xfrm>
                    <a:custGeom>
                      <a:avLst/>
                      <a:gdLst>
                        <a:gd name="T0" fmla="*/ 0 w 1044"/>
                        <a:gd name="T1" fmla="*/ 0 h 606"/>
                        <a:gd name="T2" fmla="*/ 0 w 1044"/>
                        <a:gd name="T3" fmla="*/ 0 h 606"/>
                        <a:gd name="T4" fmla="*/ 521 w 1044"/>
                        <a:gd name="T5" fmla="*/ 271 h 606"/>
                        <a:gd name="T6" fmla="*/ 1022 w 1044"/>
                        <a:gd name="T7" fmla="*/ 84 h 606"/>
                        <a:gd name="T8" fmla="*/ 1022 w 1044"/>
                        <a:gd name="T9" fmla="*/ 376 h 606"/>
                        <a:gd name="T10" fmla="*/ 542 w 1044"/>
                        <a:gd name="T11" fmla="*/ 564 h 606"/>
                        <a:gd name="T12" fmla="*/ 21 w 1044"/>
                        <a:gd name="T13" fmla="*/ 293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0" y="126"/>
                            <a:pt x="250" y="251"/>
                            <a:pt x="521" y="271"/>
                          </a:cubicBezTo>
                          <a:cubicBezTo>
                            <a:pt x="813" y="314"/>
                            <a:pt x="1022" y="230"/>
                            <a:pt x="1022" y="84"/>
                          </a:cubicBezTo>
                          <a:cubicBezTo>
                            <a:pt x="1022" y="376"/>
                            <a:pt x="1022" y="376"/>
                            <a:pt x="1022" y="376"/>
                          </a:cubicBezTo>
                          <a:cubicBezTo>
                            <a:pt x="1043" y="522"/>
                            <a:pt x="813" y="605"/>
                            <a:pt x="542" y="564"/>
                          </a:cubicBezTo>
                          <a:cubicBezTo>
                            <a:pt x="250" y="543"/>
                            <a:pt x="21" y="418"/>
                            <a:pt x="21" y="293"/>
                          </a:cubicBezTo>
                          <a:lnTo>
                            <a:pt x="0" y="0"/>
                          </a:lnTo>
                        </a:path>
                      </a:pathLst>
                    </a:custGeom>
                    <a:solidFill>
                      <a:schemeClr val="tx2">
                        <a:lumMod val="25000"/>
                      </a:schemeClr>
                    </a:solidFill>
                    <a:ln>
                      <a:noFill/>
                    </a:ln>
                    <a:effectLst/>
                    <a:extLst/>
                  </p:spPr>
                  <p:txBody>
                    <a:bodyPr wrap="none" lIns="0" tIns="0" rIns="0" bIns="0" anchor="ctr" anchorCtr="0">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421" name="Freeform 420"/>
                    <p:cNvSpPr>
                      <a:spLocks noChangeArrowheads="1"/>
                    </p:cNvSpPr>
                    <p:nvPr/>
                  </p:nvSpPr>
                  <p:spPr bwMode="auto">
                    <a:xfrm rot="3372862">
                      <a:off x="761233" y="404733"/>
                      <a:ext cx="99027" cy="57492"/>
                    </a:xfrm>
                    <a:custGeom>
                      <a:avLst/>
                      <a:gdLst>
                        <a:gd name="T0" fmla="*/ 0 w 1044"/>
                        <a:gd name="T1" fmla="*/ 0 h 607"/>
                        <a:gd name="T2" fmla="*/ 0 w 1044"/>
                        <a:gd name="T3" fmla="*/ 0 h 607"/>
                        <a:gd name="T4" fmla="*/ 522 w 1044"/>
                        <a:gd name="T5" fmla="*/ 292 h 607"/>
                        <a:gd name="T6" fmla="*/ 1023 w 1044"/>
                        <a:gd name="T7" fmla="*/ 105 h 607"/>
                        <a:gd name="T8" fmla="*/ 1023 w 1044"/>
                        <a:gd name="T9" fmla="*/ 397 h 607"/>
                        <a:gd name="T10" fmla="*/ 543 w 1044"/>
                        <a:gd name="T11" fmla="*/ 584 h 607"/>
                        <a:gd name="T12" fmla="*/ 0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6"/>
                            <a:pt x="250" y="272"/>
                            <a:pt x="522" y="292"/>
                          </a:cubicBezTo>
                          <a:cubicBezTo>
                            <a:pt x="793" y="313"/>
                            <a:pt x="1023" y="230"/>
                            <a:pt x="1023" y="105"/>
                          </a:cubicBezTo>
                          <a:cubicBezTo>
                            <a:pt x="1023" y="397"/>
                            <a:pt x="1023" y="397"/>
                            <a:pt x="1023" y="397"/>
                          </a:cubicBezTo>
                          <a:cubicBezTo>
                            <a:pt x="1043" y="522"/>
                            <a:pt x="814" y="606"/>
                            <a:pt x="543" y="584"/>
                          </a:cubicBezTo>
                          <a:cubicBezTo>
                            <a:pt x="250" y="564"/>
                            <a:pt x="21" y="439"/>
                            <a:pt x="0" y="292"/>
                          </a:cubicBezTo>
                          <a:lnTo>
                            <a:pt x="0" y="0"/>
                          </a:lnTo>
                        </a:path>
                      </a:pathLst>
                    </a:custGeom>
                    <a:solidFill>
                      <a:schemeClr val="tx2">
                        <a:lumMod val="25000"/>
                      </a:schemeClr>
                    </a:solidFill>
                    <a:ln>
                      <a:noFill/>
                    </a:ln>
                    <a:effectLst/>
                    <a:extLst/>
                  </p:spPr>
                  <p:txBody>
                    <a:bodyPr wrap="none" lIns="0" tIns="0" rIns="0" bIns="0" anchor="ctr" anchorCtr="0">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422" name="Freeform 421"/>
                    <p:cNvSpPr>
                      <a:spLocks noChangeArrowheads="1"/>
                    </p:cNvSpPr>
                    <p:nvPr/>
                  </p:nvSpPr>
                  <p:spPr bwMode="auto">
                    <a:xfrm rot="3372862">
                      <a:off x="857698" y="321005"/>
                      <a:ext cx="99027" cy="57492"/>
                    </a:xfrm>
                    <a:custGeom>
                      <a:avLst/>
                      <a:gdLst>
                        <a:gd name="T0" fmla="*/ 0 w 1044"/>
                        <a:gd name="T1" fmla="*/ 0 h 607"/>
                        <a:gd name="T2" fmla="*/ 0 w 1044"/>
                        <a:gd name="T3" fmla="*/ 0 h 607"/>
                        <a:gd name="T4" fmla="*/ 543 w 1044"/>
                        <a:gd name="T5" fmla="*/ 292 h 607"/>
                        <a:gd name="T6" fmla="*/ 1023 w 1044"/>
                        <a:gd name="T7" fmla="*/ 105 h 607"/>
                        <a:gd name="T8" fmla="*/ 1043 w 1044"/>
                        <a:gd name="T9" fmla="*/ 397 h 607"/>
                        <a:gd name="T10" fmla="*/ 543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0" y="272"/>
                            <a:pt x="543" y="292"/>
                          </a:cubicBezTo>
                          <a:cubicBezTo>
                            <a:pt x="814" y="313"/>
                            <a:pt x="1043" y="230"/>
                            <a:pt x="1023" y="105"/>
                          </a:cubicBezTo>
                          <a:cubicBezTo>
                            <a:pt x="1043" y="397"/>
                            <a:pt x="1043" y="397"/>
                            <a:pt x="1043" y="397"/>
                          </a:cubicBezTo>
                          <a:cubicBezTo>
                            <a:pt x="1043" y="522"/>
                            <a:pt x="835" y="606"/>
                            <a:pt x="543" y="584"/>
                          </a:cubicBezTo>
                          <a:cubicBezTo>
                            <a:pt x="272" y="563"/>
                            <a:pt x="21" y="439"/>
                            <a:pt x="21" y="292"/>
                          </a:cubicBezTo>
                          <a:lnTo>
                            <a:pt x="0" y="0"/>
                          </a:lnTo>
                        </a:path>
                      </a:pathLst>
                    </a:custGeom>
                    <a:solidFill>
                      <a:schemeClr val="tx2">
                        <a:lumMod val="25000"/>
                      </a:schemeClr>
                    </a:solidFill>
                    <a:ln>
                      <a:noFill/>
                    </a:ln>
                    <a:effectLst/>
                    <a:extLst/>
                  </p:spPr>
                  <p:txBody>
                    <a:bodyPr wrap="none" lIns="0" tIns="0" rIns="0" bIns="0" anchor="ctr" anchorCtr="0">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423" name="Freeform 422"/>
                    <p:cNvSpPr>
                      <a:spLocks noChangeArrowheads="1"/>
                    </p:cNvSpPr>
                    <p:nvPr/>
                  </p:nvSpPr>
                  <p:spPr bwMode="auto">
                    <a:xfrm rot="3372862">
                      <a:off x="878101" y="486581"/>
                      <a:ext cx="99027" cy="57492"/>
                    </a:xfrm>
                    <a:custGeom>
                      <a:avLst/>
                      <a:gdLst>
                        <a:gd name="T0" fmla="*/ 0 w 1044"/>
                        <a:gd name="T1" fmla="*/ 0 h 606"/>
                        <a:gd name="T2" fmla="*/ 0 w 1044"/>
                        <a:gd name="T3" fmla="*/ 0 h 606"/>
                        <a:gd name="T4" fmla="*/ 521 w 1044"/>
                        <a:gd name="T5" fmla="*/ 292 h 606"/>
                        <a:gd name="T6" fmla="*/ 1022 w 1044"/>
                        <a:gd name="T7" fmla="*/ 84 h 606"/>
                        <a:gd name="T8" fmla="*/ 1043 w 1044"/>
                        <a:gd name="T9" fmla="*/ 375 h 606"/>
                        <a:gd name="T10" fmla="*/ 543 w 1044"/>
                        <a:gd name="T11" fmla="*/ 584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92"/>
                          </a:cubicBezTo>
                          <a:cubicBezTo>
                            <a:pt x="814" y="313"/>
                            <a:pt x="1022" y="230"/>
                            <a:pt x="1022" y="84"/>
                          </a:cubicBezTo>
                          <a:cubicBezTo>
                            <a:pt x="1043" y="375"/>
                            <a:pt x="1043" y="375"/>
                            <a:pt x="1043" y="375"/>
                          </a:cubicBezTo>
                          <a:cubicBezTo>
                            <a:pt x="1043" y="521"/>
                            <a:pt x="814" y="605"/>
                            <a:pt x="543" y="584"/>
                          </a:cubicBezTo>
                          <a:cubicBezTo>
                            <a:pt x="271" y="542"/>
                            <a:pt x="21" y="417"/>
                            <a:pt x="21" y="292"/>
                          </a:cubicBezTo>
                          <a:lnTo>
                            <a:pt x="0" y="0"/>
                          </a:lnTo>
                        </a:path>
                      </a:pathLst>
                    </a:custGeom>
                    <a:solidFill>
                      <a:schemeClr val="tx2">
                        <a:lumMod val="25000"/>
                      </a:schemeClr>
                    </a:solidFill>
                    <a:ln>
                      <a:noFill/>
                    </a:ln>
                    <a:effectLst/>
                    <a:extLst/>
                  </p:spPr>
                  <p:txBody>
                    <a:bodyPr wrap="none" lIns="0" tIns="0" rIns="0" bIns="0" anchor="ctr" anchorCtr="0">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424" name="Freeform 423"/>
                    <p:cNvSpPr>
                      <a:spLocks noChangeArrowheads="1"/>
                    </p:cNvSpPr>
                    <p:nvPr/>
                  </p:nvSpPr>
                  <p:spPr bwMode="auto">
                    <a:xfrm rot="3372862">
                      <a:off x="971768" y="399342"/>
                      <a:ext cx="99027" cy="59171"/>
                    </a:xfrm>
                    <a:custGeom>
                      <a:avLst/>
                      <a:gdLst>
                        <a:gd name="T0" fmla="*/ 0 w 1043"/>
                        <a:gd name="T1" fmla="*/ 0 h 627"/>
                        <a:gd name="T2" fmla="*/ 0 w 1043"/>
                        <a:gd name="T3" fmla="*/ 0 h 627"/>
                        <a:gd name="T4" fmla="*/ 521 w 1043"/>
                        <a:gd name="T5" fmla="*/ 292 h 627"/>
                        <a:gd name="T6" fmla="*/ 1022 w 1043"/>
                        <a:gd name="T7" fmla="*/ 104 h 627"/>
                        <a:gd name="T8" fmla="*/ 1042 w 1043"/>
                        <a:gd name="T9" fmla="*/ 397 h 627"/>
                        <a:gd name="T10" fmla="*/ 542 w 1043"/>
                        <a:gd name="T11" fmla="*/ 584 h 627"/>
                        <a:gd name="T12" fmla="*/ 20 w 1043"/>
                        <a:gd name="T13" fmla="*/ 292 h 627"/>
                        <a:gd name="T14" fmla="*/ 0 w 1043"/>
                        <a:gd name="T15" fmla="*/ 0 h 6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3" h="627">
                          <a:moveTo>
                            <a:pt x="0" y="0"/>
                          </a:moveTo>
                          <a:lnTo>
                            <a:pt x="0" y="0"/>
                          </a:lnTo>
                          <a:cubicBezTo>
                            <a:pt x="20" y="146"/>
                            <a:pt x="250" y="271"/>
                            <a:pt x="521" y="292"/>
                          </a:cubicBezTo>
                          <a:cubicBezTo>
                            <a:pt x="813" y="334"/>
                            <a:pt x="1022" y="230"/>
                            <a:pt x="1022" y="104"/>
                          </a:cubicBezTo>
                          <a:cubicBezTo>
                            <a:pt x="1042" y="397"/>
                            <a:pt x="1042" y="397"/>
                            <a:pt x="1042" y="397"/>
                          </a:cubicBezTo>
                          <a:cubicBezTo>
                            <a:pt x="1042" y="521"/>
                            <a:pt x="813" y="626"/>
                            <a:pt x="542" y="584"/>
                          </a:cubicBezTo>
                          <a:cubicBezTo>
                            <a:pt x="271" y="563"/>
                            <a:pt x="20" y="438"/>
                            <a:pt x="20" y="292"/>
                          </a:cubicBezTo>
                          <a:lnTo>
                            <a:pt x="0" y="0"/>
                          </a:lnTo>
                        </a:path>
                      </a:pathLst>
                    </a:custGeom>
                    <a:solidFill>
                      <a:schemeClr val="tx2">
                        <a:lumMod val="25000"/>
                      </a:schemeClr>
                    </a:solidFill>
                    <a:ln>
                      <a:noFill/>
                    </a:ln>
                    <a:effectLst/>
                    <a:extLst/>
                  </p:spPr>
                  <p:txBody>
                    <a:bodyPr wrap="none" lIns="0" tIns="0" rIns="0" bIns="0" anchor="ctr" anchorCtr="0">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425" name="Freeform 424"/>
                    <p:cNvSpPr>
                      <a:spLocks noChangeArrowheads="1"/>
                    </p:cNvSpPr>
                    <p:nvPr/>
                  </p:nvSpPr>
                  <p:spPr bwMode="auto">
                    <a:xfrm rot="3372862">
                      <a:off x="992635" y="564942"/>
                      <a:ext cx="99027" cy="57492"/>
                    </a:xfrm>
                    <a:custGeom>
                      <a:avLst/>
                      <a:gdLst>
                        <a:gd name="T0" fmla="*/ 0 w 1044"/>
                        <a:gd name="T1" fmla="*/ 0 h 607"/>
                        <a:gd name="T2" fmla="*/ 0 w 1044"/>
                        <a:gd name="T3" fmla="*/ 0 h 607"/>
                        <a:gd name="T4" fmla="*/ 522 w 1044"/>
                        <a:gd name="T5" fmla="*/ 293 h 607"/>
                        <a:gd name="T6" fmla="*/ 1022 w 1044"/>
                        <a:gd name="T7" fmla="*/ 105 h 607"/>
                        <a:gd name="T8" fmla="*/ 1022 w 1044"/>
                        <a:gd name="T9" fmla="*/ 397 h 607"/>
                        <a:gd name="T10" fmla="*/ 542 w 1044"/>
                        <a:gd name="T11" fmla="*/ 584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7"/>
                            <a:pt x="250" y="272"/>
                            <a:pt x="522" y="293"/>
                          </a:cubicBezTo>
                          <a:cubicBezTo>
                            <a:pt x="813" y="313"/>
                            <a:pt x="1022" y="230"/>
                            <a:pt x="1022" y="105"/>
                          </a:cubicBezTo>
                          <a:cubicBezTo>
                            <a:pt x="1022" y="397"/>
                            <a:pt x="1022" y="397"/>
                            <a:pt x="1022" y="397"/>
                          </a:cubicBezTo>
                          <a:cubicBezTo>
                            <a:pt x="1043" y="522"/>
                            <a:pt x="813" y="606"/>
                            <a:pt x="542" y="584"/>
                          </a:cubicBezTo>
                          <a:cubicBezTo>
                            <a:pt x="250" y="564"/>
                            <a:pt x="21" y="439"/>
                            <a:pt x="21" y="293"/>
                          </a:cubicBezTo>
                          <a:lnTo>
                            <a:pt x="0" y="0"/>
                          </a:lnTo>
                        </a:path>
                      </a:pathLst>
                    </a:custGeom>
                    <a:solidFill>
                      <a:schemeClr val="tx2">
                        <a:lumMod val="25000"/>
                      </a:schemeClr>
                    </a:solidFill>
                    <a:ln>
                      <a:noFill/>
                    </a:ln>
                    <a:effectLst/>
                    <a:extLst/>
                  </p:spPr>
                  <p:txBody>
                    <a:bodyPr wrap="none" lIns="0" tIns="0" rIns="0" bIns="0" anchor="ctr" anchorCtr="0">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grpSp>
            </p:grpSp>
          </p:grpSp>
        </p:grpSp>
      </p:grpSp>
      <p:sp>
        <p:nvSpPr>
          <p:cNvPr id="435" name="TextBox 434"/>
          <p:cNvSpPr txBox="1"/>
          <p:nvPr/>
        </p:nvSpPr>
        <p:spPr>
          <a:xfrm>
            <a:off x="396224" y="4221311"/>
            <a:ext cx="2174365" cy="307777"/>
          </a:xfrm>
          <a:prstGeom prst="rect">
            <a:avLst/>
          </a:prstGeom>
          <a:noFill/>
        </p:spPr>
        <p:txBody>
          <a:bodyPr wrap="square" lIns="0" tIns="0" rIns="0" bIns="0" rtlCol="0" anchor="ctr" anchorCtr="0">
            <a:normAutofit/>
          </a:bodyPr>
          <a:lstStyle/>
          <a:p>
            <a:pPr algn="ctr"/>
            <a:r>
              <a:rPr lang="en-US" sz="1000" b="1" dirty="0" err="1" smtClean="0"/>
              <a:t>Radicación</a:t>
            </a:r>
            <a:r>
              <a:rPr lang="en-US" sz="1000" b="1" dirty="0" smtClean="0"/>
              <a:t> de </a:t>
            </a:r>
            <a:r>
              <a:rPr lang="en-US" sz="1000" b="1" dirty="0" err="1" smtClean="0"/>
              <a:t>Querella</a:t>
            </a:r>
            <a:endParaRPr lang="en-US" sz="1000" b="1" dirty="0"/>
          </a:p>
        </p:txBody>
      </p:sp>
      <p:sp>
        <p:nvSpPr>
          <p:cNvPr id="437" name="TextBox 436"/>
          <p:cNvSpPr txBox="1"/>
          <p:nvPr/>
        </p:nvSpPr>
        <p:spPr>
          <a:xfrm>
            <a:off x="903640" y="3532017"/>
            <a:ext cx="2174365" cy="307777"/>
          </a:xfrm>
          <a:prstGeom prst="rect">
            <a:avLst/>
          </a:prstGeom>
          <a:noFill/>
        </p:spPr>
        <p:txBody>
          <a:bodyPr wrap="square" lIns="0" tIns="0" rIns="0" bIns="0" rtlCol="0" anchor="ctr" anchorCtr="0">
            <a:normAutofit/>
          </a:bodyPr>
          <a:lstStyle/>
          <a:p>
            <a:pPr algn="ctr"/>
            <a:r>
              <a:rPr lang="en-US" sz="1000" b="1" dirty="0" err="1" smtClean="0"/>
              <a:t>Departamento</a:t>
            </a:r>
            <a:r>
              <a:rPr lang="en-US" sz="1000" b="1" dirty="0" smtClean="0"/>
              <a:t> de </a:t>
            </a:r>
            <a:r>
              <a:rPr lang="en-US" sz="1000" b="1" dirty="0" err="1" smtClean="0"/>
              <a:t>Educación</a:t>
            </a:r>
            <a:r>
              <a:rPr lang="en-US" sz="1000" b="1" dirty="0" smtClean="0"/>
              <a:t> </a:t>
            </a:r>
            <a:r>
              <a:rPr lang="en-US" sz="1000" b="1" dirty="0" err="1"/>
              <a:t>C</a:t>
            </a:r>
            <a:r>
              <a:rPr lang="en-US" sz="1000" b="1" dirty="0" err="1" smtClean="0"/>
              <a:t>ontesta</a:t>
            </a:r>
            <a:r>
              <a:rPr lang="en-US" sz="1000" b="1" dirty="0" smtClean="0"/>
              <a:t> la </a:t>
            </a:r>
            <a:r>
              <a:rPr lang="en-US" sz="1000" b="1" dirty="0" err="1" smtClean="0"/>
              <a:t>Querella</a:t>
            </a:r>
            <a:r>
              <a:rPr lang="en-US" sz="1000" b="1" dirty="0" smtClean="0"/>
              <a:t> (10 </a:t>
            </a:r>
            <a:r>
              <a:rPr lang="en-US" sz="1000" b="1" dirty="0" err="1" smtClean="0"/>
              <a:t>días</a:t>
            </a:r>
            <a:r>
              <a:rPr lang="en-US" sz="1000" b="1" dirty="0"/>
              <a:t> </a:t>
            </a:r>
            <a:r>
              <a:rPr lang="en-US" sz="1000" b="1" dirty="0" err="1" smtClean="0"/>
              <a:t>desde</a:t>
            </a:r>
            <a:r>
              <a:rPr lang="en-US" sz="1000" b="1" dirty="0" smtClean="0"/>
              <a:t> la </a:t>
            </a:r>
            <a:r>
              <a:rPr lang="en-US" sz="1000" b="1" dirty="0" err="1" smtClean="0"/>
              <a:t>radicación</a:t>
            </a:r>
            <a:r>
              <a:rPr lang="en-US" sz="1000" b="1" dirty="0" smtClean="0"/>
              <a:t>)</a:t>
            </a:r>
            <a:endParaRPr lang="en-US" sz="1000" b="1" dirty="0"/>
          </a:p>
        </p:txBody>
      </p:sp>
      <p:sp>
        <p:nvSpPr>
          <p:cNvPr id="438" name="Right Arrow 437"/>
          <p:cNvSpPr/>
          <p:nvPr/>
        </p:nvSpPr>
        <p:spPr>
          <a:xfrm>
            <a:off x="3086448" y="3636949"/>
            <a:ext cx="489663" cy="199354"/>
          </a:xfrm>
          <a:prstGeom prst="rightArrow">
            <a:avLst>
              <a:gd name="adj1" fmla="val 72174"/>
              <a:gd name="adj2" fmla="val 63304"/>
            </a:avLst>
          </a:prstGeom>
          <a:solidFill>
            <a:schemeClr val="tx1">
              <a:lumMod val="75000"/>
              <a:alpha val="54000"/>
            </a:schemeClr>
          </a:solidFill>
          <a:ln>
            <a:gradFill>
              <a:gsLst>
                <a:gs pos="0">
                  <a:schemeClr val="accent4">
                    <a:lumMod val="20000"/>
                    <a:lumOff val="80000"/>
                  </a:schemeClr>
                </a:gs>
                <a:gs pos="100000">
                  <a:schemeClr val="accent4">
                    <a:lumMod val="75000"/>
                  </a:schemeClr>
                </a:gs>
              </a:gsLst>
              <a:lin ang="5400000" scaled="1"/>
            </a:gra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0">
            <a:normAutofit fontScale="77500" lnSpcReduction="20000"/>
          </a:bodyPr>
          <a:lstStyle/>
          <a:p>
            <a:pPr algn="ctr"/>
            <a:endParaRPr lang="en-US"/>
          </a:p>
        </p:txBody>
      </p:sp>
      <p:sp>
        <p:nvSpPr>
          <p:cNvPr id="439" name="TextBox 438"/>
          <p:cNvSpPr txBox="1"/>
          <p:nvPr/>
        </p:nvSpPr>
        <p:spPr>
          <a:xfrm>
            <a:off x="1380777" y="2877482"/>
            <a:ext cx="2174365" cy="307777"/>
          </a:xfrm>
          <a:prstGeom prst="rect">
            <a:avLst/>
          </a:prstGeom>
          <a:noFill/>
        </p:spPr>
        <p:txBody>
          <a:bodyPr wrap="square" lIns="0" tIns="0" rIns="0" bIns="0" rtlCol="0" anchor="ctr" anchorCtr="0">
            <a:normAutofit/>
          </a:bodyPr>
          <a:lstStyle/>
          <a:p>
            <a:pPr algn="ctr"/>
            <a:r>
              <a:rPr lang="en-US" sz="1000" b="1" dirty="0" err="1" smtClean="0"/>
              <a:t>Conciliación</a:t>
            </a:r>
            <a:r>
              <a:rPr lang="en-US" sz="1000" b="1" dirty="0" smtClean="0"/>
              <a:t> (15 </a:t>
            </a:r>
            <a:r>
              <a:rPr lang="en-US" sz="1000" b="1" dirty="0" err="1" smtClean="0"/>
              <a:t>días</a:t>
            </a:r>
            <a:r>
              <a:rPr lang="en-US" sz="1000" b="1" dirty="0" smtClean="0"/>
              <a:t> </a:t>
            </a:r>
            <a:r>
              <a:rPr lang="en-US" sz="1000" b="1" dirty="0" err="1" smtClean="0"/>
              <a:t>desde</a:t>
            </a:r>
            <a:r>
              <a:rPr lang="en-US" sz="1000" b="1" dirty="0" smtClean="0"/>
              <a:t> la </a:t>
            </a:r>
            <a:r>
              <a:rPr lang="en-US" sz="1000" b="1" dirty="0" err="1" smtClean="0"/>
              <a:t>Radicación</a:t>
            </a:r>
            <a:r>
              <a:rPr lang="en-US" sz="1000" b="1" dirty="0" smtClean="0"/>
              <a:t>)</a:t>
            </a:r>
            <a:endParaRPr lang="en-US" sz="1000" b="1" dirty="0"/>
          </a:p>
        </p:txBody>
      </p:sp>
      <p:sp>
        <p:nvSpPr>
          <p:cNvPr id="440" name="Right Arrow 439"/>
          <p:cNvSpPr/>
          <p:nvPr/>
        </p:nvSpPr>
        <p:spPr>
          <a:xfrm>
            <a:off x="3563585" y="2982414"/>
            <a:ext cx="489663" cy="199354"/>
          </a:xfrm>
          <a:prstGeom prst="rightArrow">
            <a:avLst>
              <a:gd name="adj1" fmla="val 72174"/>
              <a:gd name="adj2" fmla="val 63304"/>
            </a:avLst>
          </a:prstGeom>
          <a:solidFill>
            <a:schemeClr val="tx1">
              <a:lumMod val="75000"/>
              <a:alpha val="54000"/>
            </a:schemeClr>
          </a:solidFill>
          <a:ln>
            <a:gradFill>
              <a:gsLst>
                <a:gs pos="0">
                  <a:schemeClr val="accent2">
                    <a:lumMod val="20000"/>
                    <a:lumOff val="80000"/>
                  </a:schemeClr>
                </a:gs>
                <a:gs pos="100000">
                  <a:schemeClr val="accent2">
                    <a:lumMod val="75000"/>
                  </a:schemeClr>
                </a:gs>
              </a:gsLst>
              <a:lin ang="5400000" scaled="1"/>
            </a:gra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0">
            <a:normAutofit fontScale="77500" lnSpcReduction="20000"/>
          </a:bodyPr>
          <a:lstStyle/>
          <a:p>
            <a:pPr algn="ctr"/>
            <a:endParaRPr lang="en-US"/>
          </a:p>
        </p:txBody>
      </p:sp>
      <p:sp>
        <p:nvSpPr>
          <p:cNvPr id="441" name="TextBox 440"/>
          <p:cNvSpPr txBox="1"/>
          <p:nvPr/>
        </p:nvSpPr>
        <p:spPr>
          <a:xfrm>
            <a:off x="1903863" y="2209077"/>
            <a:ext cx="2174365" cy="307777"/>
          </a:xfrm>
          <a:prstGeom prst="rect">
            <a:avLst/>
          </a:prstGeom>
          <a:noFill/>
        </p:spPr>
        <p:txBody>
          <a:bodyPr wrap="square" lIns="0" tIns="0" rIns="0" bIns="0" rtlCol="0" anchor="ctr" anchorCtr="0">
            <a:normAutofit/>
          </a:bodyPr>
          <a:lstStyle/>
          <a:p>
            <a:pPr algn="ctr"/>
            <a:r>
              <a:rPr lang="en-US" sz="1000" b="1" dirty="0" err="1" smtClean="0"/>
              <a:t>Citación</a:t>
            </a:r>
            <a:r>
              <a:rPr lang="en-US" sz="1000" b="1" dirty="0" smtClean="0"/>
              <a:t> a Vista y </a:t>
            </a:r>
            <a:r>
              <a:rPr lang="en-US" sz="1000" b="1" dirty="0" err="1" smtClean="0"/>
              <a:t>Notificación</a:t>
            </a:r>
            <a:r>
              <a:rPr lang="en-US" sz="1000" b="1" dirty="0" smtClean="0"/>
              <a:t> de </a:t>
            </a:r>
            <a:r>
              <a:rPr lang="en-US" sz="1000" b="1" dirty="0" err="1" smtClean="0"/>
              <a:t>Prueba</a:t>
            </a:r>
            <a:endParaRPr lang="en-US" sz="1000" b="1" dirty="0"/>
          </a:p>
        </p:txBody>
      </p:sp>
      <p:sp>
        <p:nvSpPr>
          <p:cNvPr id="442" name="Right Arrow 441"/>
          <p:cNvSpPr/>
          <p:nvPr/>
        </p:nvSpPr>
        <p:spPr>
          <a:xfrm>
            <a:off x="4086671" y="2314009"/>
            <a:ext cx="489663" cy="199354"/>
          </a:xfrm>
          <a:prstGeom prst="rightArrow">
            <a:avLst>
              <a:gd name="adj1" fmla="val 72174"/>
              <a:gd name="adj2" fmla="val 63304"/>
            </a:avLst>
          </a:prstGeom>
          <a:solidFill>
            <a:schemeClr val="tx1">
              <a:lumMod val="75000"/>
              <a:alpha val="54000"/>
            </a:schemeClr>
          </a:solidFill>
          <a:ln>
            <a:gradFill>
              <a:gsLst>
                <a:gs pos="0">
                  <a:schemeClr val="accent3">
                    <a:lumMod val="20000"/>
                    <a:lumOff val="80000"/>
                  </a:schemeClr>
                </a:gs>
                <a:gs pos="100000">
                  <a:schemeClr val="accent3">
                    <a:lumMod val="75000"/>
                  </a:schemeClr>
                </a:gs>
              </a:gsLst>
              <a:lin ang="5400000" scaled="1"/>
            </a:gra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0">
            <a:normAutofit fontScale="77500" lnSpcReduction="20000"/>
          </a:bodyPr>
          <a:lstStyle/>
          <a:p>
            <a:pPr algn="ctr"/>
            <a:endParaRPr lang="en-US"/>
          </a:p>
        </p:txBody>
      </p:sp>
      <p:sp>
        <p:nvSpPr>
          <p:cNvPr id="443" name="TextBox 442"/>
          <p:cNvSpPr txBox="1"/>
          <p:nvPr/>
        </p:nvSpPr>
        <p:spPr>
          <a:xfrm>
            <a:off x="2348778" y="1552167"/>
            <a:ext cx="2174365" cy="307777"/>
          </a:xfrm>
          <a:prstGeom prst="rect">
            <a:avLst/>
          </a:prstGeom>
          <a:noFill/>
        </p:spPr>
        <p:txBody>
          <a:bodyPr wrap="square" lIns="0" tIns="0" rIns="0" bIns="0" rtlCol="0" anchor="ctr" anchorCtr="0">
            <a:normAutofit/>
          </a:bodyPr>
          <a:lstStyle/>
          <a:p>
            <a:pPr algn="ctr"/>
            <a:r>
              <a:rPr lang="en-US" sz="1000" b="1" dirty="0" smtClean="0"/>
              <a:t>Vista </a:t>
            </a:r>
            <a:r>
              <a:rPr lang="en-US" sz="1000" b="1" dirty="0" err="1" smtClean="0"/>
              <a:t>Administrativa</a:t>
            </a:r>
            <a:r>
              <a:rPr lang="en-US" sz="1000" b="1" dirty="0" smtClean="0"/>
              <a:t> y </a:t>
            </a:r>
            <a:r>
              <a:rPr lang="en-US" sz="1000" b="1" dirty="0" err="1" smtClean="0"/>
              <a:t>Resolución</a:t>
            </a:r>
            <a:r>
              <a:rPr lang="en-US" sz="1000" b="1" dirty="0" smtClean="0"/>
              <a:t> (45 </a:t>
            </a:r>
            <a:r>
              <a:rPr lang="en-US" sz="1000" b="1" dirty="0" err="1" smtClean="0"/>
              <a:t>días</a:t>
            </a:r>
            <a:r>
              <a:rPr lang="en-US" sz="1000" b="1" dirty="0" smtClean="0"/>
              <a:t>)</a:t>
            </a:r>
            <a:endParaRPr lang="en-US" sz="1000" b="1" dirty="0"/>
          </a:p>
        </p:txBody>
      </p:sp>
      <p:grpSp>
        <p:nvGrpSpPr>
          <p:cNvPr id="516" name="Group 204"/>
          <p:cNvGrpSpPr>
            <a:grpSpLocks/>
          </p:cNvGrpSpPr>
          <p:nvPr/>
        </p:nvGrpSpPr>
        <p:grpSpPr bwMode="auto">
          <a:xfrm>
            <a:off x="6642384" y="1792587"/>
            <a:ext cx="1497549" cy="1091230"/>
            <a:chOff x="3658" y="852"/>
            <a:chExt cx="1986" cy="1447"/>
          </a:xfrm>
        </p:grpSpPr>
        <p:sp>
          <p:nvSpPr>
            <p:cNvPr id="517" name="Freeform 516"/>
            <p:cNvSpPr>
              <a:spLocks noChangeArrowheads="1"/>
            </p:cNvSpPr>
            <p:nvPr/>
          </p:nvSpPr>
          <p:spPr bwMode="auto">
            <a:xfrm>
              <a:off x="3658" y="1419"/>
              <a:ext cx="662" cy="880"/>
            </a:xfrm>
            <a:custGeom>
              <a:avLst/>
              <a:gdLst>
                <a:gd name="T0" fmla="*/ 2921 w 2922"/>
                <a:gd name="T1" fmla="*/ 3879 h 3880"/>
                <a:gd name="T2" fmla="*/ 0 w 2922"/>
                <a:gd name="T3" fmla="*/ 2629 h 3880"/>
                <a:gd name="T4" fmla="*/ 0 w 2922"/>
                <a:gd name="T5" fmla="*/ 0 h 3880"/>
                <a:gd name="T6" fmla="*/ 2921 w 2922"/>
                <a:gd name="T7" fmla="*/ 1251 h 3880"/>
                <a:gd name="T8" fmla="*/ 2921 w 2922"/>
                <a:gd name="T9" fmla="*/ 3879 h 3880"/>
              </a:gdLst>
              <a:ahLst/>
              <a:cxnLst>
                <a:cxn ang="0">
                  <a:pos x="T0" y="T1"/>
                </a:cxn>
                <a:cxn ang="0">
                  <a:pos x="T2" y="T3"/>
                </a:cxn>
                <a:cxn ang="0">
                  <a:pos x="T4" y="T5"/>
                </a:cxn>
                <a:cxn ang="0">
                  <a:pos x="T6" y="T7"/>
                </a:cxn>
                <a:cxn ang="0">
                  <a:pos x="T8" y="T9"/>
                </a:cxn>
              </a:cxnLst>
              <a:rect l="0" t="0" r="r" b="b"/>
              <a:pathLst>
                <a:path w="2922" h="3880">
                  <a:moveTo>
                    <a:pt x="2921" y="3879"/>
                  </a:moveTo>
                  <a:lnTo>
                    <a:pt x="0" y="2629"/>
                  </a:lnTo>
                  <a:lnTo>
                    <a:pt x="0" y="0"/>
                  </a:lnTo>
                  <a:lnTo>
                    <a:pt x="2921" y="1251"/>
                  </a:lnTo>
                  <a:lnTo>
                    <a:pt x="2921" y="3879"/>
                  </a:lnTo>
                </a:path>
              </a:pathLst>
            </a:custGeom>
            <a:gradFill flip="none" rotWithShape="1">
              <a:gsLst>
                <a:gs pos="0">
                  <a:schemeClr val="accent4">
                    <a:lumMod val="40000"/>
                    <a:lumOff val="60000"/>
                  </a:schemeClr>
                </a:gs>
                <a:gs pos="46000">
                  <a:schemeClr val="accent4">
                    <a:lumMod val="95000"/>
                    <a:lumOff val="5000"/>
                  </a:schemeClr>
                </a:gs>
                <a:gs pos="100000">
                  <a:schemeClr val="accent4">
                    <a:lumMod val="60000"/>
                  </a:schemeClr>
                </a:gs>
              </a:gsLst>
              <a:path path="circle">
                <a:fillToRect l="50000" t="130000" r="50000" b="-3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518" name="Freeform 517"/>
            <p:cNvSpPr>
              <a:spLocks noChangeArrowheads="1"/>
            </p:cNvSpPr>
            <p:nvPr/>
          </p:nvSpPr>
          <p:spPr bwMode="auto">
            <a:xfrm>
              <a:off x="4320" y="1133"/>
              <a:ext cx="1324" cy="1166"/>
            </a:xfrm>
            <a:custGeom>
              <a:avLst/>
              <a:gdLst>
                <a:gd name="T0" fmla="*/ 2920 w 5842"/>
                <a:gd name="T1" fmla="*/ 1272 h 5152"/>
                <a:gd name="T2" fmla="*/ 0 w 5842"/>
                <a:gd name="T3" fmla="*/ 2523 h 5152"/>
                <a:gd name="T4" fmla="*/ 0 w 5842"/>
                <a:gd name="T5" fmla="*/ 5151 h 5152"/>
                <a:gd name="T6" fmla="*/ 2920 w 5842"/>
                <a:gd name="T7" fmla="*/ 3901 h 5152"/>
                <a:gd name="T8" fmla="*/ 5841 w 5842"/>
                <a:gd name="T9" fmla="*/ 2649 h 5152"/>
                <a:gd name="T10" fmla="*/ 5841 w 5842"/>
                <a:gd name="T11" fmla="*/ 0 h 5152"/>
                <a:gd name="T12" fmla="*/ 2920 w 5842"/>
                <a:gd name="T13" fmla="*/ 1272 h 5152"/>
              </a:gdLst>
              <a:ahLst/>
              <a:cxnLst>
                <a:cxn ang="0">
                  <a:pos x="T0" y="T1"/>
                </a:cxn>
                <a:cxn ang="0">
                  <a:pos x="T2" y="T3"/>
                </a:cxn>
                <a:cxn ang="0">
                  <a:pos x="T4" y="T5"/>
                </a:cxn>
                <a:cxn ang="0">
                  <a:pos x="T6" y="T7"/>
                </a:cxn>
                <a:cxn ang="0">
                  <a:pos x="T8" y="T9"/>
                </a:cxn>
                <a:cxn ang="0">
                  <a:pos x="T10" y="T11"/>
                </a:cxn>
                <a:cxn ang="0">
                  <a:pos x="T12" y="T13"/>
                </a:cxn>
              </a:cxnLst>
              <a:rect l="0" t="0" r="r" b="b"/>
              <a:pathLst>
                <a:path w="5842" h="5152">
                  <a:moveTo>
                    <a:pt x="2920" y="1272"/>
                  </a:moveTo>
                  <a:lnTo>
                    <a:pt x="0" y="2523"/>
                  </a:lnTo>
                  <a:lnTo>
                    <a:pt x="0" y="5151"/>
                  </a:lnTo>
                  <a:lnTo>
                    <a:pt x="2920" y="3901"/>
                  </a:lnTo>
                  <a:lnTo>
                    <a:pt x="5841" y="2649"/>
                  </a:lnTo>
                  <a:lnTo>
                    <a:pt x="5841" y="0"/>
                  </a:lnTo>
                  <a:lnTo>
                    <a:pt x="2920" y="1272"/>
                  </a:lnTo>
                </a:path>
              </a:pathLst>
            </a:custGeom>
            <a:gradFill flip="none" rotWithShape="1">
              <a:gsLst>
                <a:gs pos="0">
                  <a:schemeClr val="accent4">
                    <a:lumMod val="89000"/>
                  </a:schemeClr>
                </a:gs>
                <a:gs pos="23000">
                  <a:schemeClr val="accent4">
                    <a:lumMod val="89000"/>
                  </a:schemeClr>
                </a:gs>
                <a:gs pos="69000">
                  <a:schemeClr val="accent4">
                    <a:lumMod val="75000"/>
                  </a:schemeClr>
                </a:gs>
                <a:gs pos="97000">
                  <a:schemeClr val="accent4">
                    <a:lumMod val="70000"/>
                  </a:schemeClr>
                </a:gs>
              </a:gsLst>
              <a:path path="circle">
                <a:fillToRect l="50000" t="50000" r="50000" b="5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a:bodyPr>
            <a:lstStyle/>
            <a:p>
              <a:pPr eaLnBrk="1">
                <a:lnSpc>
                  <a:spcPct val="93000"/>
                </a:lnSpc>
                <a:buClr>
                  <a:srgbClr val="000000"/>
                </a:buClr>
                <a:buSzPct val="100000"/>
                <a:buFont typeface="Times New Roman" charset="0"/>
                <a:buNone/>
                <a:defRPr/>
              </a:pPr>
              <a:endParaRPr lang="en-US" dirty="0">
                <a:ea typeface="+mn-ea"/>
                <a:cs typeface="+mn-cs"/>
              </a:endParaRPr>
            </a:p>
          </p:txBody>
        </p:sp>
        <p:sp>
          <p:nvSpPr>
            <p:cNvPr id="519" name="Freeform 518"/>
            <p:cNvSpPr>
              <a:spLocks noChangeArrowheads="1"/>
            </p:cNvSpPr>
            <p:nvPr/>
          </p:nvSpPr>
          <p:spPr bwMode="auto">
            <a:xfrm>
              <a:off x="3658" y="852"/>
              <a:ext cx="1986" cy="856"/>
            </a:xfrm>
            <a:custGeom>
              <a:avLst/>
              <a:gdLst>
                <a:gd name="T0" fmla="*/ 5841 w 8763"/>
                <a:gd name="T1" fmla="*/ 0 h 3776"/>
                <a:gd name="T2" fmla="*/ 2921 w 8763"/>
                <a:gd name="T3" fmla="*/ 1252 h 3776"/>
                <a:gd name="T4" fmla="*/ 0 w 8763"/>
                <a:gd name="T5" fmla="*/ 2524 h 3776"/>
                <a:gd name="T6" fmla="*/ 2921 w 8763"/>
                <a:gd name="T7" fmla="*/ 3775 h 3776"/>
                <a:gd name="T8" fmla="*/ 5841 w 8763"/>
                <a:gd name="T9" fmla="*/ 2524 h 3776"/>
                <a:gd name="T10" fmla="*/ 8762 w 8763"/>
                <a:gd name="T11" fmla="*/ 1252 h 3776"/>
                <a:gd name="T12" fmla="*/ 5841 w 8763"/>
                <a:gd name="T13" fmla="*/ 0 h 3776"/>
              </a:gdLst>
              <a:ahLst/>
              <a:cxnLst>
                <a:cxn ang="0">
                  <a:pos x="T0" y="T1"/>
                </a:cxn>
                <a:cxn ang="0">
                  <a:pos x="T2" y="T3"/>
                </a:cxn>
                <a:cxn ang="0">
                  <a:pos x="T4" y="T5"/>
                </a:cxn>
                <a:cxn ang="0">
                  <a:pos x="T6" y="T7"/>
                </a:cxn>
                <a:cxn ang="0">
                  <a:pos x="T8" y="T9"/>
                </a:cxn>
                <a:cxn ang="0">
                  <a:pos x="T10" y="T11"/>
                </a:cxn>
                <a:cxn ang="0">
                  <a:pos x="T12" y="T13"/>
                </a:cxn>
              </a:cxnLst>
              <a:rect l="0" t="0" r="r" b="b"/>
              <a:pathLst>
                <a:path w="8763" h="3776">
                  <a:moveTo>
                    <a:pt x="5841" y="0"/>
                  </a:moveTo>
                  <a:lnTo>
                    <a:pt x="2921" y="1252"/>
                  </a:lnTo>
                  <a:lnTo>
                    <a:pt x="0" y="2524"/>
                  </a:lnTo>
                  <a:lnTo>
                    <a:pt x="2921" y="3775"/>
                  </a:lnTo>
                  <a:lnTo>
                    <a:pt x="5841" y="2524"/>
                  </a:lnTo>
                  <a:lnTo>
                    <a:pt x="8762" y="1252"/>
                  </a:lnTo>
                  <a:lnTo>
                    <a:pt x="5841" y="0"/>
                  </a:lnTo>
                </a:path>
              </a:pathLst>
            </a:custGeom>
            <a:gradFill flip="none" rotWithShape="1">
              <a:gsLst>
                <a:gs pos="0">
                  <a:schemeClr val="accent4">
                    <a:lumMod val="0"/>
                    <a:lumOff val="100000"/>
                  </a:schemeClr>
                </a:gs>
                <a:gs pos="35000">
                  <a:schemeClr val="accent4">
                    <a:lumMod val="0"/>
                    <a:lumOff val="100000"/>
                  </a:schemeClr>
                </a:gs>
                <a:gs pos="100000">
                  <a:schemeClr val="accent4">
                    <a:lumMod val="100000"/>
                  </a:schemeClr>
                </a:gs>
              </a:gsLst>
              <a:path path="circle">
                <a:fillToRect l="50000" t="-80000" r="50000" b="18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520" name="Freeform 519"/>
            <p:cNvSpPr>
              <a:spLocks noChangeArrowheads="1"/>
            </p:cNvSpPr>
            <p:nvPr/>
          </p:nvSpPr>
          <p:spPr bwMode="auto">
            <a:xfrm>
              <a:off x="3872" y="1246"/>
              <a:ext cx="234" cy="121"/>
            </a:xfrm>
            <a:custGeom>
              <a:avLst/>
              <a:gdLst>
                <a:gd name="T0" fmla="*/ 1022 w 1044"/>
                <a:gd name="T1" fmla="*/ 333 h 543"/>
                <a:gd name="T2" fmla="*/ 1022 w 1044"/>
                <a:gd name="T3" fmla="*/ 333 h 543"/>
                <a:gd name="T4" fmla="*/ 500 w 1044"/>
                <a:gd name="T5" fmla="*/ 41 h 543"/>
                <a:gd name="T6" fmla="*/ 20 w 1044"/>
                <a:gd name="T7" fmla="*/ 229 h 543"/>
                <a:gd name="T8" fmla="*/ 542 w 1044"/>
                <a:gd name="T9" fmla="*/ 521 h 543"/>
                <a:gd name="T10" fmla="*/ 1022 w 1044"/>
                <a:gd name="T11" fmla="*/ 333 h 543"/>
              </a:gdLst>
              <a:ahLst/>
              <a:cxnLst>
                <a:cxn ang="0">
                  <a:pos x="T0" y="T1"/>
                </a:cxn>
                <a:cxn ang="0">
                  <a:pos x="T2" y="T3"/>
                </a:cxn>
                <a:cxn ang="0">
                  <a:pos x="T4" y="T5"/>
                </a:cxn>
                <a:cxn ang="0">
                  <a:pos x="T6" y="T7"/>
                </a:cxn>
                <a:cxn ang="0">
                  <a:pos x="T8" y="T9"/>
                </a:cxn>
                <a:cxn ang="0">
                  <a:pos x="T10" y="T11"/>
                </a:cxn>
              </a:cxnLst>
              <a:rect l="0" t="0" r="r" b="b"/>
              <a:pathLst>
                <a:path w="1044" h="543">
                  <a:moveTo>
                    <a:pt x="1022" y="333"/>
                  </a:moveTo>
                  <a:lnTo>
                    <a:pt x="1022" y="333"/>
                  </a:lnTo>
                  <a:cubicBezTo>
                    <a:pt x="1022" y="187"/>
                    <a:pt x="793" y="62"/>
                    <a:pt x="500" y="41"/>
                  </a:cubicBezTo>
                  <a:cubicBezTo>
                    <a:pt x="229" y="0"/>
                    <a:pt x="0" y="104"/>
                    <a:pt x="20" y="229"/>
                  </a:cubicBezTo>
                  <a:cubicBezTo>
                    <a:pt x="20" y="354"/>
                    <a:pt x="250" y="479"/>
                    <a:pt x="542" y="521"/>
                  </a:cubicBezTo>
                  <a:cubicBezTo>
                    <a:pt x="813" y="542"/>
                    <a:pt x="1043" y="458"/>
                    <a:pt x="1022" y="33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5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521" name="Freeform 520"/>
            <p:cNvSpPr>
              <a:spLocks noChangeArrowheads="1"/>
            </p:cNvSpPr>
            <p:nvPr/>
          </p:nvSpPr>
          <p:spPr bwMode="auto">
            <a:xfrm>
              <a:off x="3876" y="1298"/>
              <a:ext cx="230" cy="135"/>
            </a:xfrm>
            <a:custGeom>
              <a:avLst/>
              <a:gdLst>
                <a:gd name="T0" fmla="*/ 0 w 1024"/>
                <a:gd name="T1" fmla="*/ 0 h 606"/>
                <a:gd name="T2" fmla="*/ 0 w 1024"/>
                <a:gd name="T3" fmla="*/ 0 h 606"/>
                <a:gd name="T4" fmla="*/ 522 w 1024"/>
                <a:gd name="T5" fmla="*/ 292 h 606"/>
                <a:gd name="T6" fmla="*/ 1002 w 1024"/>
                <a:gd name="T7" fmla="*/ 104 h 606"/>
                <a:gd name="T8" fmla="*/ 1023 w 1024"/>
                <a:gd name="T9" fmla="*/ 396 h 606"/>
                <a:gd name="T10" fmla="*/ 522 w 1024"/>
                <a:gd name="T11" fmla="*/ 584 h 606"/>
                <a:gd name="T12" fmla="*/ 0 w 1024"/>
                <a:gd name="T13" fmla="*/ 292 h 606"/>
                <a:gd name="T14" fmla="*/ 0 w 102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4" h="606">
                  <a:moveTo>
                    <a:pt x="0" y="0"/>
                  </a:moveTo>
                  <a:lnTo>
                    <a:pt x="0" y="0"/>
                  </a:lnTo>
                  <a:cubicBezTo>
                    <a:pt x="0" y="125"/>
                    <a:pt x="230" y="250"/>
                    <a:pt x="522" y="292"/>
                  </a:cubicBezTo>
                  <a:cubicBezTo>
                    <a:pt x="793" y="313"/>
                    <a:pt x="1023" y="229"/>
                    <a:pt x="1002" y="104"/>
                  </a:cubicBezTo>
                  <a:cubicBezTo>
                    <a:pt x="1023" y="396"/>
                    <a:pt x="1023" y="396"/>
                    <a:pt x="1023" y="396"/>
                  </a:cubicBezTo>
                  <a:cubicBezTo>
                    <a:pt x="1023" y="521"/>
                    <a:pt x="814" y="605"/>
                    <a:pt x="522" y="584"/>
                  </a:cubicBezTo>
                  <a:cubicBezTo>
                    <a:pt x="251" y="563"/>
                    <a:pt x="22" y="417"/>
                    <a:pt x="0"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6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522" name="Freeform 521"/>
            <p:cNvSpPr>
              <a:spLocks noChangeArrowheads="1"/>
            </p:cNvSpPr>
            <p:nvPr/>
          </p:nvSpPr>
          <p:spPr bwMode="auto">
            <a:xfrm>
              <a:off x="4225" y="1423"/>
              <a:ext cx="236" cy="123"/>
            </a:xfrm>
            <a:custGeom>
              <a:avLst/>
              <a:gdLst>
                <a:gd name="T0" fmla="*/ 1022 w 1044"/>
                <a:gd name="T1" fmla="*/ 313 h 544"/>
                <a:gd name="T2" fmla="*/ 1022 w 1044"/>
                <a:gd name="T3" fmla="*/ 313 h 544"/>
                <a:gd name="T4" fmla="*/ 501 w 1044"/>
                <a:gd name="T5" fmla="*/ 21 h 544"/>
                <a:gd name="T6" fmla="*/ 21 w 1044"/>
                <a:gd name="T7" fmla="*/ 230 h 544"/>
                <a:gd name="T8" fmla="*/ 542 w 1044"/>
                <a:gd name="T9" fmla="*/ 522 h 544"/>
                <a:gd name="T10" fmla="*/ 1022 w 1044"/>
                <a:gd name="T11" fmla="*/ 313 h 544"/>
              </a:gdLst>
              <a:ahLst/>
              <a:cxnLst>
                <a:cxn ang="0">
                  <a:pos x="T0" y="T1"/>
                </a:cxn>
                <a:cxn ang="0">
                  <a:pos x="T2" y="T3"/>
                </a:cxn>
                <a:cxn ang="0">
                  <a:pos x="T4" y="T5"/>
                </a:cxn>
                <a:cxn ang="0">
                  <a:pos x="T6" y="T7"/>
                </a:cxn>
                <a:cxn ang="0">
                  <a:pos x="T8" y="T9"/>
                </a:cxn>
                <a:cxn ang="0">
                  <a:pos x="T10" y="T11"/>
                </a:cxn>
              </a:cxnLst>
              <a:rect l="0" t="0" r="r" b="b"/>
              <a:pathLst>
                <a:path w="1044" h="544">
                  <a:moveTo>
                    <a:pt x="1022" y="313"/>
                  </a:moveTo>
                  <a:lnTo>
                    <a:pt x="1022" y="313"/>
                  </a:lnTo>
                  <a:cubicBezTo>
                    <a:pt x="1022" y="188"/>
                    <a:pt x="793" y="63"/>
                    <a:pt x="501" y="21"/>
                  </a:cubicBezTo>
                  <a:cubicBezTo>
                    <a:pt x="230" y="0"/>
                    <a:pt x="0" y="83"/>
                    <a:pt x="21" y="230"/>
                  </a:cubicBezTo>
                  <a:cubicBezTo>
                    <a:pt x="21" y="355"/>
                    <a:pt x="251" y="480"/>
                    <a:pt x="542" y="522"/>
                  </a:cubicBezTo>
                  <a:cubicBezTo>
                    <a:pt x="814" y="543"/>
                    <a:pt x="1043" y="459"/>
                    <a:pt x="1022"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5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523" name="Freeform 522"/>
            <p:cNvSpPr>
              <a:spLocks noChangeArrowheads="1"/>
            </p:cNvSpPr>
            <p:nvPr/>
          </p:nvSpPr>
          <p:spPr bwMode="auto">
            <a:xfrm>
              <a:off x="4229" y="1478"/>
              <a:ext cx="232" cy="135"/>
            </a:xfrm>
            <a:custGeom>
              <a:avLst/>
              <a:gdLst>
                <a:gd name="T0" fmla="*/ 0 w 1023"/>
                <a:gd name="T1" fmla="*/ 0 h 605"/>
                <a:gd name="T2" fmla="*/ 0 w 1023"/>
                <a:gd name="T3" fmla="*/ 0 h 605"/>
                <a:gd name="T4" fmla="*/ 521 w 1023"/>
                <a:gd name="T5" fmla="*/ 292 h 605"/>
                <a:gd name="T6" fmla="*/ 1001 w 1023"/>
                <a:gd name="T7" fmla="*/ 83 h 605"/>
                <a:gd name="T8" fmla="*/ 1022 w 1023"/>
                <a:gd name="T9" fmla="*/ 375 h 605"/>
                <a:gd name="T10" fmla="*/ 521 w 1023"/>
                <a:gd name="T11" fmla="*/ 584 h 605"/>
                <a:gd name="T12" fmla="*/ 0 w 1023"/>
                <a:gd name="T13" fmla="*/ 292 h 605"/>
                <a:gd name="T14" fmla="*/ 0 w 1023"/>
                <a:gd name="T15" fmla="*/ 0 h 6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3" h="605">
                  <a:moveTo>
                    <a:pt x="0" y="0"/>
                  </a:moveTo>
                  <a:lnTo>
                    <a:pt x="0" y="0"/>
                  </a:lnTo>
                  <a:cubicBezTo>
                    <a:pt x="0" y="125"/>
                    <a:pt x="230" y="250"/>
                    <a:pt x="521" y="292"/>
                  </a:cubicBezTo>
                  <a:cubicBezTo>
                    <a:pt x="793" y="313"/>
                    <a:pt x="1022" y="229"/>
                    <a:pt x="1001" y="83"/>
                  </a:cubicBezTo>
                  <a:cubicBezTo>
                    <a:pt x="1022" y="375"/>
                    <a:pt x="1022" y="375"/>
                    <a:pt x="1022" y="375"/>
                  </a:cubicBezTo>
                  <a:cubicBezTo>
                    <a:pt x="1022" y="521"/>
                    <a:pt x="814" y="604"/>
                    <a:pt x="521" y="584"/>
                  </a:cubicBezTo>
                  <a:cubicBezTo>
                    <a:pt x="250" y="542"/>
                    <a:pt x="21" y="417"/>
                    <a:pt x="0"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6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524" name="Freeform 523"/>
            <p:cNvSpPr>
              <a:spLocks noChangeArrowheads="1"/>
            </p:cNvSpPr>
            <p:nvPr/>
          </p:nvSpPr>
          <p:spPr bwMode="auto">
            <a:xfrm>
              <a:off x="4183" y="1122"/>
              <a:ext cx="232" cy="121"/>
            </a:xfrm>
            <a:custGeom>
              <a:avLst/>
              <a:gdLst>
                <a:gd name="T0" fmla="*/ 1022 w 1023"/>
                <a:gd name="T1" fmla="*/ 313 h 544"/>
                <a:gd name="T2" fmla="*/ 1022 w 1023"/>
                <a:gd name="T3" fmla="*/ 313 h 544"/>
                <a:gd name="T4" fmla="*/ 501 w 1023"/>
                <a:gd name="T5" fmla="*/ 21 h 544"/>
                <a:gd name="T6" fmla="*/ 0 w 1023"/>
                <a:gd name="T7" fmla="*/ 229 h 544"/>
                <a:gd name="T8" fmla="*/ 521 w 1023"/>
                <a:gd name="T9" fmla="*/ 500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1"/>
                  </a:cubicBezTo>
                  <a:cubicBezTo>
                    <a:pt x="208" y="0"/>
                    <a:pt x="0" y="83"/>
                    <a:pt x="0" y="229"/>
                  </a:cubicBezTo>
                  <a:cubicBezTo>
                    <a:pt x="0" y="355"/>
                    <a:pt x="250" y="480"/>
                    <a:pt x="521" y="500"/>
                  </a:cubicBezTo>
                  <a:cubicBezTo>
                    <a:pt x="813" y="543"/>
                    <a:pt x="1022" y="459"/>
                    <a:pt x="1022"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5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525" name="Freeform 524"/>
            <p:cNvSpPr>
              <a:spLocks noChangeArrowheads="1"/>
            </p:cNvSpPr>
            <p:nvPr/>
          </p:nvSpPr>
          <p:spPr bwMode="auto">
            <a:xfrm>
              <a:off x="4183" y="1175"/>
              <a:ext cx="236" cy="135"/>
            </a:xfrm>
            <a:custGeom>
              <a:avLst/>
              <a:gdLst>
                <a:gd name="T0" fmla="*/ 0 w 1044"/>
                <a:gd name="T1" fmla="*/ 0 h 606"/>
                <a:gd name="T2" fmla="*/ 0 w 1044"/>
                <a:gd name="T3" fmla="*/ 0 h 606"/>
                <a:gd name="T4" fmla="*/ 521 w 1044"/>
                <a:gd name="T5" fmla="*/ 271 h 606"/>
                <a:gd name="T6" fmla="*/ 1022 w 1044"/>
                <a:gd name="T7" fmla="*/ 84 h 606"/>
                <a:gd name="T8" fmla="*/ 1022 w 1044"/>
                <a:gd name="T9" fmla="*/ 376 h 606"/>
                <a:gd name="T10" fmla="*/ 542 w 1044"/>
                <a:gd name="T11" fmla="*/ 564 h 606"/>
                <a:gd name="T12" fmla="*/ 21 w 1044"/>
                <a:gd name="T13" fmla="*/ 293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0" y="126"/>
                    <a:pt x="250" y="251"/>
                    <a:pt x="521" y="271"/>
                  </a:cubicBezTo>
                  <a:cubicBezTo>
                    <a:pt x="813" y="314"/>
                    <a:pt x="1022" y="230"/>
                    <a:pt x="1022" y="84"/>
                  </a:cubicBezTo>
                  <a:cubicBezTo>
                    <a:pt x="1022" y="376"/>
                    <a:pt x="1022" y="376"/>
                    <a:pt x="1022" y="376"/>
                  </a:cubicBezTo>
                  <a:cubicBezTo>
                    <a:pt x="1043" y="522"/>
                    <a:pt x="813" y="605"/>
                    <a:pt x="542" y="564"/>
                  </a:cubicBezTo>
                  <a:cubicBezTo>
                    <a:pt x="250" y="543"/>
                    <a:pt x="21" y="418"/>
                    <a:pt x="21" y="293"/>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6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526" name="Freeform 525"/>
            <p:cNvSpPr>
              <a:spLocks noChangeArrowheads="1"/>
            </p:cNvSpPr>
            <p:nvPr/>
          </p:nvSpPr>
          <p:spPr bwMode="auto">
            <a:xfrm>
              <a:off x="4534" y="1300"/>
              <a:ext cx="234" cy="117"/>
            </a:xfrm>
            <a:custGeom>
              <a:avLst/>
              <a:gdLst>
                <a:gd name="T0" fmla="*/ 1044 w 1045"/>
                <a:gd name="T1" fmla="*/ 313 h 522"/>
                <a:gd name="T2" fmla="*/ 1044 w 1045"/>
                <a:gd name="T3" fmla="*/ 313 h 522"/>
                <a:gd name="T4" fmla="*/ 501 w 1045"/>
                <a:gd name="T5" fmla="*/ 21 h 522"/>
                <a:gd name="T6" fmla="*/ 21 w 1045"/>
                <a:gd name="T7" fmla="*/ 208 h 522"/>
                <a:gd name="T8" fmla="*/ 543 w 1045"/>
                <a:gd name="T9" fmla="*/ 500 h 522"/>
                <a:gd name="T10" fmla="*/ 1044 w 1045"/>
                <a:gd name="T11" fmla="*/ 313 h 522"/>
              </a:gdLst>
              <a:ahLst/>
              <a:cxnLst>
                <a:cxn ang="0">
                  <a:pos x="T0" y="T1"/>
                </a:cxn>
                <a:cxn ang="0">
                  <a:pos x="T2" y="T3"/>
                </a:cxn>
                <a:cxn ang="0">
                  <a:pos x="T4" y="T5"/>
                </a:cxn>
                <a:cxn ang="0">
                  <a:pos x="T6" y="T7"/>
                </a:cxn>
                <a:cxn ang="0">
                  <a:pos x="T8" y="T9"/>
                </a:cxn>
                <a:cxn ang="0">
                  <a:pos x="T10" y="T11"/>
                </a:cxn>
              </a:cxnLst>
              <a:rect l="0" t="0" r="r" b="b"/>
              <a:pathLst>
                <a:path w="1045" h="522">
                  <a:moveTo>
                    <a:pt x="1044" y="313"/>
                  </a:moveTo>
                  <a:lnTo>
                    <a:pt x="1044" y="313"/>
                  </a:lnTo>
                  <a:cubicBezTo>
                    <a:pt x="1022" y="187"/>
                    <a:pt x="793" y="41"/>
                    <a:pt x="501" y="21"/>
                  </a:cubicBezTo>
                  <a:cubicBezTo>
                    <a:pt x="230" y="0"/>
                    <a:pt x="0" y="83"/>
                    <a:pt x="21" y="208"/>
                  </a:cubicBezTo>
                  <a:cubicBezTo>
                    <a:pt x="21" y="354"/>
                    <a:pt x="271" y="480"/>
                    <a:pt x="543" y="500"/>
                  </a:cubicBezTo>
                  <a:cubicBezTo>
                    <a:pt x="814" y="521"/>
                    <a:pt x="1044" y="438"/>
                    <a:pt x="1044"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7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527" name="Freeform 526"/>
            <p:cNvSpPr>
              <a:spLocks noChangeArrowheads="1"/>
            </p:cNvSpPr>
            <p:nvPr/>
          </p:nvSpPr>
          <p:spPr bwMode="auto">
            <a:xfrm>
              <a:off x="4538" y="1348"/>
              <a:ext cx="236" cy="137"/>
            </a:xfrm>
            <a:custGeom>
              <a:avLst/>
              <a:gdLst>
                <a:gd name="T0" fmla="*/ 0 w 1044"/>
                <a:gd name="T1" fmla="*/ 0 h 607"/>
                <a:gd name="T2" fmla="*/ 0 w 1044"/>
                <a:gd name="T3" fmla="*/ 0 h 607"/>
                <a:gd name="T4" fmla="*/ 522 w 1044"/>
                <a:gd name="T5" fmla="*/ 292 h 607"/>
                <a:gd name="T6" fmla="*/ 1023 w 1044"/>
                <a:gd name="T7" fmla="*/ 105 h 607"/>
                <a:gd name="T8" fmla="*/ 1023 w 1044"/>
                <a:gd name="T9" fmla="*/ 397 h 607"/>
                <a:gd name="T10" fmla="*/ 543 w 1044"/>
                <a:gd name="T11" fmla="*/ 584 h 607"/>
                <a:gd name="T12" fmla="*/ 0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6"/>
                    <a:pt x="250" y="272"/>
                    <a:pt x="522" y="292"/>
                  </a:cubicBezTo>
                  <a:cubicBezTo>
                    <a:pt x="793" y="313"/>
                    <a:pt x="1023" y="230"/>
                    <a:pt x="1023" y="105"/>
                  </a:cubicBezTo>
                  <a:cubicBezTo>
                    <a:pt x="1023" y="397"/>
                    <a:pt x="1023" y="397"/>
                    <a:pt x="1023" y="397"/>
                  </a:cubicBezTo>
                  <a:cubicBezTo>
                    <a:pt x="1043" y="522"/>
                    <a:pt x="814" y="606"/>
                    <a:pt x="543" y="584"/>
                  </a:cubicBezTo>
                  <a:cubicBezTo>
                    <a:pt x="250" y="564"/>
                    <a:pt x="21" y="439"/>
                    <a:pt x="0"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6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528" name="Freeform 527"/>
            <p:cNvSpPr>
              <a:spLocks noChangeArrowheads="1"/>
            </p:cNvSpPr>
            <p:nvPr/>
          </p:nvSpPr>
          <p:spPr bwMode="auto">
            <a:xfrm>
              <a:off x="4500" y="999"/>
              <a:ext cx="236" cy="117"/>
            </a:xfrm>
            <a:custGeom>
              <a:avLst/>
              <a:gdLst>
                <a:gd name="T0" fmla="*/ 1023 w 1044"/>
                <a:gd name="T1" fmla="*/ 313 h 522"/>
                <a:gd name="T2" fmla="*/ 1023 w 1044"/>
                <a:gd name="T3" fmla="*/ 313 h 522"/>
                <a:gd name="T4" fmla="*/ 501 w 1044"/>
                <a:gd name="T5" fmla="*/ 21 h 522"/>
                <a:gd name="T6" fmla="*/ 0 w 1044"/>
                <a:gd name="T7" fmla="*/ 208 h 522"/>
                <a:gd name="T8" fmla="*/ 543 w 1044"/>
                <a:gd name="T9" fmla="*/ 500 h 522"/>
                <a:gd name="T10" fmla="*/ 1023 w 1044"/>
                <a:gd name="T11" fmla="*/ 313 h 522"/>
              </a:gdLst>
              <a:ahLst/>
              <a:cxnLst>
                <a:cxn ang="0">
                  <a:pos x="T0" y="T1"/>
                </a:cxn>
                <a:cxn ang="0">
                  <a:pos x="T2" y="T3"/>
                </a:cxn>
                <a:cxn ang="0">
                  <a:pos x="T4" y="T5"/>
                </a:cxn>
                <a:cxn ang="0">
                  <a:pos x="T6" y="T7"/>
                </a:cxn>
                <a:cxn ang="0">
                  <a:pos x="T8" y="T9"/>
                </a:cxn>
                <a:cxn ang="0">
                  <a:pos x="T10" y="T11"/>
                </a:cxn>
              </a:cxnLst>
              <a:rect l="0" t="0" r="r" b="b"/>
              <a:pathLst>
                <a:path w="1044" h="522">
                  <a:moveTo>
                    <a:pt x="1023" y="313"/>
                  </a:moveTo>
                  <a:lnTo>
                    <a:pt x="1023" y="313"/>
                  </a:lnTo>
                  <a:cubicBezTo>
                    <a:pt x="1023" y="167"/>
                    <a:pt x="772" y="41"/>
                    <a:pt x="501" y="21"/>
                  </a:cubicBezTo>
                  <a:cubicBezTo>
                    <a:pt x="230" y="0"/>
                    <a:pt x="0" y="83"/>
                    <a:pt x="0" y="208"/>
                  </a:cubicBezTo>
                  <a:cubicBezTo>
                    <a:pt x="21" y="354"/>
                    <a:pt x="250" y="480"/>
                    <a:pt x="543" y="500"/>
                  </a:cubicBezTo>
                  <a:cubicBezTo>
                    <a:pt x="814" y="521"/>
                    <a:pt x="1043" y="438"/>
                    <a:pt x="1023"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7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529" name="Freeform 528"/>
            <p:cNvSpPr>
              <a:spLocks noChangeArrowheads="1"/>
            </p:cNvSpPr>
            <p:nvPr/>
          </p:nvSpPr>
          <p:spPr bwMode="auto">
            <a:xfrm>
              <a:off x="4500" y="1046"/>
              <a:ext cx="236" cy="137"/>
            </a:xfrm>
            <a:custGeom>
              <a:avLst/>
              <a:gdLst>
                <a:gd name="T0" fmla="*/ 0 w 1044"/>
                <a:gd name="T1" fmla="*/ 0 h 607"/>
                <a:gd name="T2" fmla="*/ 0 w 1044"/>
                <a:gd name="T3" fmla="*/ 0 h 607"/>
                <a:gd name="T4" fmla="*/ 543 w 1044"/>
                <a:gd name="T5" fmla="*/ 292 h 607"/>
                <a:gd name="T6" fmla="*/ 1023 w 1044"/>
                <a:gd name="T7" fmla="*/ 105 h 607"/>
                <a:gd name="T8" fmla="*/ 1043 w 1044"/>
                <a:gd name="T9" fmla="*/ 397 h 607"/>
                <a:gd name="T10" fmla="*/ 543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0" y="272"/>
                    <a:pt x="543" y="292"/>
                  </a:cubicBezTo>
                  <a:cubicBezTo>
                    <a:pt x="814" y="313"/>
                    <a:pt x="1043" y="230"/>
                    <a:pt x="1023" y="105"/>
                  </a:cubicBezTo>
                  <a:cubicBezTo>
                    <a:pt x="1043" y="397"/>
                    <a:pt x="1043" y="397"/>
                    <a:pt x="1043" y="397"/>
                  </a:cubicBezTo>
                  <a:cubicBezTo>
                    <a:pt x="1043" y="522"/>
                    <a:pt x="835" y="606"/>
                    <a:pt x="543" y="584"/>
                  </a:cubicBezTo>
                  <a:cubicBezTo>
                    <a:pt x="272" y="563"/>
                    <a:pt x="21" y="439"/>
                    <a:pt x="21"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6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530" name="Freeform 529"/>
            <p:cNvSpPr>
              <a:spLocks noChangeArrowheads="1"/>
            </p:cNvSpPr>
            <p:nvPr/>
          </p:nvSpPr>
          <p:spPr bwMode="auto">
            <a:xfrm>
              <a:off x="4855" y="1175"/>
              <a:ext cx="232" cy="121"/>
            </a:xfrm>
            <a:custGeom>
              <a:avLst/>
              <a:gdLst>
                <a:gd name="T0" fmla="*/ 1022 w 1023"/>
                <a:gd name="T1" fmla="*/ 314 h 544"/>
                <a:gd name="T2" fmla="*/ 1022 w 1023"/>
                <a:gd name="T3" fmla="*/ 314 h 544"/>
                <a:gd name="T4" fmla="*/ 501 w 1023"/>
                <a:gd name="T5" fmla="*/ 43 h 544"/>
                <a:gd name="T6" fmla="*/ 0 w 1023"/>
                <a:gd name="T7" fmla="*/ 230 h 544"/>
                <a:gd name="T8" fmla="*/ 521 w 1023"/>
                <a:gd name="T9" fmla="*/ 522 h 544"/>
                <a:gd name="T10" fmla="*/ 1022 w 1023"/>
                <a:gd name="T11" fmla="*/ 314 h 544"/>
              </a:gdLst>
              <a:ahLst/>
              <a:cxnLst>
                <a:cxn ang="0">
                  <a:pos x="T0" y="T1"/>
                </a:cxn>
                <a:cxn ang="0">
                  <a:pos x="T2" y="T3"/>
                </a:cxn>
                <a:cxn ang="0">
                  <a:pos x="T4" y="T5"/>
                </a:cxn>
                <a:cxn ang="0">
                  <a:pos x="T6" y="T7"/>
                </a:cxn>
                <a:cxn ang="0">
                  <a:pos x="T8" y="T9"/>
                </a:cxn>
                <a:cxn ang="0">
                  <a:pos x="T10" y="T11"/>
                </a:cxn>
              </a:cxnLst>
              <a:rect l="0" t="0" r="r" b="b"/>
              <a:pathLst>
                <a:path w="1023" h="544">
                  <a:moveTo>
                    <a:pt x="1022" y="314"/>
                  </a:moveTo>
                  <a:lnTo>
                    <a:pt x="1022" y="314"/>
                  </a:lnTo>
                  <a:cubicBezTo>
                    <a:pt x="1022" y="188"/>
                    <a:pt x="772" y="63"/>
                    <a:pt x="501" y="43"/>
                  </a:cubicBezTo>
                  <a:cubicBezTo>
                    <a:pt x="209" y="0"/>
                    <a:pt x="0" y="84"/>
                    <a:pt x="0" y="230"/>
                  </a:cubicBezTo>
                  <a:cubicBezTo>
                    <a:pt x="21" y="355"/>
                    <a:pt x="250" y="480"/>
                    <a:pt x="521" y="522"/>
                  </a:cubicBezTo>
                  <a:cubicBezTo>
                    <a:pt x="814" y="543"/>
                    <a:pt x="1022" y="460"/>
                    <a:pt x="1022" y="314"/>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5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531" name="Freeform 530"/>
            <p:cNvSpPr>
              <a:spLocks noChangeArrowheads="1"/>
            </p:cNvSpPr>
            <p:nvPr/>
          </p:nvSpPr>
          <p:spPr bwMode="auto">
            <a:xfrm>
              <a:off x="4855" y="1225"/>
              <a:ext cx="236" cy="137"/>
            </a:xfrm>
            <a:custGeom>
              <a:avLst/>
              <a:gdLst>
                <a:gd name="T0" fmla="*/ 0 w 1044"/>
                <a:gd name="T1" fmla="*/ 0 h 606"/>
                <a:gd name="T2" fmla="*/ 0 w 1044"/>
                <a:gd name="T3" fmla="*/ 0 h 606"/>
                <a:gd name="T4" fmla="*/ 521 w 1044"/>
                <a:gd name="T5" fmla="*/ 292 h 606"/>
                <a:gd name="T6" fmla="*/ 1022 w 1044"/>
                <a:gd name="T7" fmla="*/ 84 h 606"/>
                <a:gd name="T8" fmla="*/ 1043 w 1044"/>
                <a:gd name="T9" fmla="*/ 375 h 606"/>
                <a:gd name="T10" fmla="*/ 543 w 1044"/>
                <a:gd name="T11" fmla="*/ 584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92"/>
                  </a:cubicBezTo>
                  <a:cubicBezTo>
                    <a:pt x="814" y="313"/>
                    <a:pt x="1022" y="230"/>
                    <a:pt x="1022" y="84"/>
                  </a:cubicBezTo>
                  <a:cubicBezTo>
                    <a:pt x="1043" y="375"/>
                    <a:pt x="1043" y="375"/>
                    <a:pt x="1043" y="375"/>
                  </a:cubicBezTo>
                  <a:cubicBezTo>
                    <a:pt x="1043" y="521"/>
                    <a:pt x="814" y="605"/>
                    <a:pt x="543" y="584"/>
                  </a:cubicBezTo>
                  <a:cubicBezTo>
                    <a:pt x="271" y="542"/>
                    <a:pt x="21" y="417"/>
                    <a:pt x="21"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6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532" name="Freeform 531"/>
            <p:cNvSpPr>
              <a:spLocks noChangeArrowheads="1"/>
            </p:cNvSpPr>
            <p:nvPr/>
          </p:nvSpPr>
          <p:spPr bwMode="auto">
            <a:xfrm>
              <a:off x="4808" y="876"/>
              <a:ext cx="230" cy="121"/>
            </a:xfrm>
            <a:custGeom>
              <a:avLst/>
              <a:gdLst>
                <a:gd name="T0" fmla="*/ 1022 w 1023"/>
                <a:gd name="T1" fmla="*/ 313 h 544"/>
                <a:gd name="T2" fmla="*/ 1022 w 1023"/>
                <a:gd name="T3" fmla="*/ 313 h 544"/>
                <a:gd name="T4" fmla="*/ 500 w 1023"/>
                <a:gd name="T5" fmla="*/ 21 h 544"/>
                <a:gd name="T6" fmla="*/ 0 w 1023"/>
                <a:gd name="T7" fmla="*/ 209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22" y="188"/>
                    <a:pt x="771" y="63"/>
                    <a:pt x="500" y="21"/>
                  </a:cubicBezTo>
                  <a:cubicBezTo>
                    <a:pt x="208" y="0"/>
                    <a:pt x="0" y="84"/>
                    <a:pt x="0" y="209"/>
                  </a:cubicBezTo>
                  <a:cubicBezTo>
                    <a:pt x="20" y="355"/>
                    <a:pt x="250" y="480"/>
                    <a:pt x="521" y="501"/>
                  </a:cubicBezTo>
                  <a:cubicBezTo>
                    <a:pt x="813" y="543"/>
                    <a:pt x="1022" y="439"/>
                    <a:pt x="1022"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5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533" name="Freeform 532"/>
            <p:cNvSpPr>
              <a:spLocks noChangeArrowheads="1"/>
            </p:cNvSpPr>
            <p:nvPr/>
          </p:nvSpPr>
          <p:spPr bwMode="auto">
            <a:xfrm>
              <a:off x="4808" y="923"/>
              <a:ext cx="236" cy="141"/>
            </a:xfrm>
            <a:custGeom>
              <a:avLst/>
              <a:gdLst>
                <a:gd name="T0" fmla="*/ 0 w 1043"/>
                <a:gd name="T1" fmla="*/ 0 h 627"/>
                <a:gd name="T2" fmla="*/ 0 w 1043"/>
                <a:gd name="T3" fmla="*/ 0 h 627"/>
                <a:gd name="T4" fmla="*/ 521 w 1043"/>
                <a:gd name="T5" fmla="*/ 292 h 627"/>
                <a:gd name="T6" fmla="*/ 1022 w 1043"/>
                <a:gd name="T7" fmla="*/ 104 h 627"/>
                <a:gd name="T8" fmla="*/ 1042 w 1043"/>
                <a:gd name="T9" fmla="*/ 397 h 627"/>
                <a:gd name="T10" fmla="*/ 542 w 1043"/>
                <a:gd name="T11" fmla="*/ 584 h 627"/>
                <a:gd name="T12" fmla="*/ 20 w 1043"/>
                <a:gd name="T13" fmla="*/ 292 h 627"/>
                <a:gd name="T14" fmla="*/ 0 w 1043"/>
                <a:gd name="T15" fmla="*/ 0 h 6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3" h="627">
                  <a:moveTo>
                    <a:pt x="0" y="0"/>
                  </a:moveTo>
                  <a:lnTo>
                    <a:pt x="0" y="0"/>
                  </a:lnTo>
                  <a:cubicBezTo>
                    <a:pt x="20" y="146"/>
                    <a:pt x="250" y="271"/>
                    <a:pt x="521" y="292"/>
                  </a:cubicBezTo>
                  <a:cubicBezTo>
                    <a:pt x="813" y="334"/>
                    <a:pt x="1022" y="230"/>
                    <a:pt x="1022" y="104"/>
                  </a:cubicBezTo>
                  <a:cubicBezTo>
                    <a:pt x="1042" y="397"/>
                    <a:pt x="1042" y="397"/>
                    <a:pt x="1042" y="397"/>
                  </a:cubicBezTo>
                  <a:cubicBezTo>
                    <a:pt x="1042" y="521"/>
                    <a:pt x="813" y="626"/>
                    <a:pt x="542" y="584"/>
                  </a:cubicBezTo>
                  <a:cubicBezTo>
                    <a:pt x="271" y="563"/>
                    <a:pt x="20" y="438"/>
                    <a:pt x="20"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6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534" name="Freeform 533"/>
            <p:cNvSpPr>
              <a:spLocks noChangeArrowheads="1"/>
            </p:cNvSpPr>
            <p:nvPr/>
          </p:nvSpPr>
          <p:spPr bwMode="auto">
            <a:xfrm>
              <a:off x="5162" y="1056"/>
              <a:ext cx="232" cy="117"/>
            </a:xfrm>
            <a:custGeom>
              <a:avLst/>
              <a:gdLst>
                <a:gd name="T0" fmla="*/ 1022 w 1023"/>
                <a:gd name="T1" fmla="*/ 313 h 522"/>
                <a:gd name="T2" fmla="*/ 1022 w 1023"/>
                <a:gd name="T3" fmla="*/ 313 h 522"/>
                <a:gd name="T4" fmla="*/ 500 w 1023"/>
                <a:gd name="T5" fmla="*/ 21 h 522"/>
                <a:gd name="T6" fmla="*/ 0 w 1023"/>
                <a:gd name="T7" fmla="*/ 208 h 522"/>
                <a:gd name="T8" fmla="*/ 522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67"/>
                    <a:pt x="772" y="42"/>
                    <a:pt x="500" y="21"/>
                  </a:cubicBezTo>
                  <a:cubicBezTo>
                    <a:pt x="209" y="0"/>
                    <a:pt x="0" y="84"/>
                    <a:pt x="0" y="208"/>
                  </a:cubicBezTo>
                  <a:cubicBezTo>
                    <a:pt x="21" y="355"/>
                    <a:pt x="250" y="480"/>
                    <a:pt x="522" y="501"/>
                  </a:cubicBezTo>
                  <a:cubicBezTo>
                    <a:pt x="813" y="521"/>
                    <a:pt x="1022" y="438"/>
                    <a:pt x="1022"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7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535" name="Freeform 534"/>
            <p:cNvSpPr>
              <a:spLocks noChangeArrowheads="1"/>
            </p:cNvSpPr>
            <p:nvPr/>
          </p:nvSpPr>
          <p:spPr bwMode="auto">
            <a:xfrm>
              <a:off x="5162" y="1102"/>
              <a:ext cx="236" cy="137"/>
            </a:xfrm>
            <a:custGeom>
              <a:avLst/>
              <a:gdLst>
                <a:gd name="T0" fmla="*/ 0 w 1044"/>
                <a:gd name="T1" fmla="*/ 0 h 607"/>
                <a:gd name="T2" fmla="*/ 0 w 1044"/>
                <a:gd name="T3" fmla="*/ 0 h 607"/>
                <a:gd name="T4" fmla="*/ 522 w 1044"/>
                <a:gd name="T5" fmla="*/ 293 h 607"/>
                <a:gd name="T6" fmla="*/ 1022 w 1044"/>
                <a:gd name="T7" fmla="*/ 105 h 607"/>
                <a:gd name="T8" fmla="*/ 1022 w 1044"/>
                <a:gd name="T9" fmla="*/ 397 h 607"/>
                <a:gd name="T10" fmla="*/ 542 w 1044"/>
                <a:gd name="T11" fmla="*/ 584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7"/>
                    <a:pt x="250" y="272"/>
                    <a:pt x="522" y="293"/>
                  </a:cubicBezTo>
                  <a:cubicBezTo>
                    <a:pt x="813" y="313"/>
                    <a:pt x="1022" y="230"/>
                    <a:pt x="1022" y="105"/>
                  </a:cubicBezTo>
                  <a:cubicBezTo>
                    <a:pt x="1022" y="397"/>
                    <a:pt x="1022" y="397"/>
                    <a:pt x="1022" y="397"/>
                  </a:cubicBezTo>
                  <a:cubicBezTo>
                    <a:pt x="1043" y="522"/>
                    <a:pt x="813" y="606"/>
                    <a:pt x="542" y="584"/>
                  </a:cubicBezTo>
                  <a:cubicBezTo>
                    <a:pt x="250" y="564"/>
                    <a:pt x="21" y="439"/>
                    <a:pt x="21" y="293"/>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6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grpSp>
      <p:grpSp>
        <p:nvGrpSpPr>
          <p:cNvPr id="536" name="Group 204"/>
          <p:cNvGrpSpPr>
            <a:grpSpLocks/>
          </p:cNvGrpSpPr>
          <p:nvPr/>
        </p:nvGrpSpPr>
        <p:grpSpPr bwMode="auto">
          <a:xfrm>
            <a:off x="5642882" y="2223851"/>
            <a:ext cx="1497549" cy="1091230"/>
            <a:chOff x="3658" y="852"/>
            <a:chExt cx="1986" cy="1447"/>
          </a:xfrm>
        </p:grpSpPr>
        <p:sp>
          <p:nvSpPr>
            <p:cNvPr id="537" name="Freeform 536"/>
            <p:cNvSpPr>
              <a:spLocks noChangeArrowheads="1"/>
            </p:cNvSpPr>
            <p:nvPr/>
          </p:nvSpPr>
          <p:spPr bwMode="auto">
            <a:xfrm>
              <a:off x="3658" y="1419"/>
              <a:ext cx="662" cy="880"/>
            </a:xfrm>
            <a:custGeom>
              <a:avLst/>
              <a:gdLst>
                <a:gd name="T0" fmla="*/ 2921 w 2922"/>
                <a:gd name="T1" fmla="*/ 3879 h 3880"/>
                <a:gd name="T2" fmla="*/ 0 w 2922"/>
                <a:gd name="T3" fmla="*/ 2629 h 3880"/>
                <a:gd name="T4" fmla="*/ 0 w 2922"/>
                <a:gd name="T5" fmla="*/ 0 h 3880"/>
                <a:gd name="T6" fmla="*/ 2921 w 2922"/>
                <a:gd name="T7" fmla="*/ 1251 h 3880"/>
                <a:gd name="T8" fmla="*/ 2921 w 2922"/>
                <a:gd name="T9" fmla="*/ 3879 h 3880"/>
              </a:gdLst>
              <a:ahLst/>
              <a:cxnLst>
                <a:cxn ang="0">
                  <a:pos x="T0" y="T1"/>
                </a:cxn>
                <a:cxn ang="0">
                  <a:pos x="T2" y="T3"/>
                </a:cxn>
                <a:cxn ang="0">
                  <a:pos x="T4" y="T5"/>
                </a:cxn>
                <a:cxn ang="0">
                  <a:pos x="T6" y="T7"/>
                </a:cxn>
                <a:cxn ang="0">
                  <a:pos x="T8" y="T9"/>
                </a:cxn>
              </a:cxnLst>
              <a:rect l="0" t="0" r="r" b="b"/>
              <a:pathLst>
                <a:path w="2922" h="3880">
                  <a:moveTo>
                    <a:pt x="2921" y="3879"/>
                  </a:moveTo>
                  <a:lnTo>
                    <a:pt x="0" y="2629"/>
                  </a:lnTo>
                  <a:lnTo>
                    <a:pt x="0" y="0"/>
                  </a:lnTo>
                  <a:lnTo>
                    <a:pt x="2921" y="1251"/>
                  </a:lnTo>
                  <a:lnTo>
                    <a:pt x="2921" y="3879"/>
                  </a:lnTo>
                </a:path>
              </a:pathLst>
            </a:custGeom>
            <a:gradFill flip="none" rotWithShape="1">
              <a:gsLst>
                <a:gs pos="0">
                  <a:schemeClr val="accent4">
                    <a:lumMod val="40000"/>
                    <a:lumOff val="60000"/>
                  </a:schemeClr>
                </a:gs>
                <a:gs pos="46000">
                  <a:schemeClr val="accent4">
                    <a:lumMod val="95000"/>
                    <a:lumOff val="5000"/>
                  </a:schemeClr>
                </a:gs>
                <a:gs pos="100000">
                  <a:schemeClr val="accent4">
                    <a:lumMod val="60000"/>
                  </a:schemeClr>
                </a:gs>
              </a:gsLst>
              <a:path path="circle">
                <a:fillToRect l="50000" t="130000" r="50000" b="-3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538" name="Freeform 537"/>
            <p:cNvSpPr>
              <a:spLocks noChangeArrowheads="1"/>
            </p:cNvSpPr>
            <p:nvPr/>
          </p:nvSpPr>
          <p:spPr bwMode="auto">
            <a:xfrm>
              <a:off x="4320" y="1133"/>
              <a:ext cx="1324" cy="1166"/>
            </a:xfrm>
            <a:custGeom>
              <a:avLst/>
              <a:gdLst>
                <a:gd name="T0" fmla="*/ 2920 w 5842"/>
                <a:gd name="T1" fmla="*/ 1272 h 5152"/>
                <a:gd name="T2" fmla="*/ 0 w 5842"/>
                <a:gd name="T3" fmla="*/ 2523 h 5152"/>
                <a:gd name="T4" fmla="*/ 0 w 5842"/>
                <a:gd name="T5" fmla="*/ 5151 h 5152"/>
                <a:gd name="T6" fmla="*/ 2920 w 5842"/>
                <a:gd name="T7" fmla="*/ 3901 h 5152"/>
                <a:gd name="T8" fmla="*/ 5841 w 5842"/>
                <a:gd name="T9" fmla="*/ 2649 h 5152"/>
                <a:gd name="T10" fmla="*/ 5841 w 5842"/>
                <a:gd name="T11" fmla="*/ 0 h 5152"/>
                <a:gd name="T12" fmla="*/ 2920 w 5842"/>
                <a:gd name="T13" fmla="*/ 1272 h 5152"/>
              </a:gdLst>
              <a:ahLst/>
              <a:cxnLst>
                <a:cxn ang="0">
                  <a:pos x="T0" y="T1"/>
                </a:cxn>
                <a:cxn ang="0">
                  <a:pos x="T2" y="T3"/>
                </a:cxn>
                <a:cxn ang="0">
                  <a:pos x="T4" y="T5"/>
                </a:cxn>
                <a:cxn ang="0">
                  <a:pos x="T6" y="T7"/>
                </a:cxn>
                <a:cxn ang="0">
                  <a:pos x="T8" y="T9"/>
                </a:cxn>
                <a:cxn ang="0">
                  <a:pos x="T10" y="T11"/>
                </a:cxn>
                <a:cxn ang="0">
                  <a:pos x="T12" y="T13"/>
                </a:cxn>
              </a:cxnLst>
              <a:rect l="0" t="0" r="r" b="b"/>
              <a:pathLst>
                <a:path w="5842" h="5152">
                  <a:moveTo>
                    <a:pt x="2920" y="1272"/>
                  </a:moveTo>
                  <a:lnTo>
                    <a:pt x="0" y="2523"/>
                  </a:lnTo>
                  <a:lnTo>
                    <a:pt x="0" y="5151"/>
                  </a:lnTo>
                  <a:lnTo>
                    <a:pt x="2920" y="3901"/>
                  </a:lnTo>
                  <a:lnTo>
                    <a:pt x="5841" y="2649"/>
                  </a:lnTo>
                  <a:lnTo>
                    <a:pt x="5841" y="0"/>
                  </a:lnTo>
                  <a:lnTo>
                    <a:pt x="2920" y="1272"/>
                  </a:lnTo>
                </a:path>
              </a:pathLst>
            </a:custGeom>
            <a:gradFill flip="none" rotWithShape="1">
              <a:gsLst>
                <a:gs pos="0">
                  <a:schemeClr val="accent4">
                    <a:lumMod val="89000"/>
                  </a:schemeClr>
                </a:gs>
                <a:gs pos="23000">
                  <a:schemeClr val="accent4">
                    <a:lumMod val="89000"/>
                  </a:schemeClr>
                </a:gs>
                <a:gs pos="69000">
                  <a:schemeClr val="accent4">
                    <a:lumMod val="75000"/>
                  </a:schemeClr>
                </a:gs>
                <a:gs pos="97000">
                  <a:schemeClr val="accent4">
                    <a:lumMod val="70000"/>
                  </a:schemeClr>
                </a:gs>
              </a:gsLst>
              <a:path path="circle">
                <a:fillToRect l="50000" t="50000" r="50000" b="5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a:bodyPr>
            <a:lstStyle/>
            <a:p>
              <a:pPr eaLnBrk="1">
                <a:lnSpc>
                  <a:spcPct val="93000"/>
                </a:lnSpc>
                <a:buClr>
                  <a:srgbClr val="000000"/>
                </a:buClr>
                <a:buSzPct val="100000"/>
                <a:buFont typeface="Times New Roman" charset="0"/>
                <a:buNone/>
                <a:defRPr/>
              </a:pPr>
              <a:endParaRPr lang="en-US" dirty="0">
                <a:ea typeface="+mn-ea"/>
                <a:cs typeface="+mn-cs"/>
              </a:endParaRPr>
            </a:p>
          </p:txBody>
        </p:sp>
        <p:sp>
          <p:nvSpPr>
            <p:cNvPr id="539" name="Freeform 538"/>
            <p:cNvSpPr>
              <a:spLocks noChangeArrowheads="1"/>
            </p:cNvSpPr>
            <p:nvPr/>
          </p:nvSpPr>
          <p:spPr bwMode="auto">
            <a:xfrm>
              <a:off x="3658" y="852"/>
              <a:ext cx="1986" cy="856"/>
            </a:xfrm>
            <a:custGeom>
              <a:avLst/>
              <a:gdLst>
                <a:gd name="T0" fmla="*/ 5841 w 8763"/>
                <a:gd name="T1" fmla="*/ 0 h 3776"/>
                <a:gd name="T2" fmla="*/ 2921 w 8763"/>
                <a:gd name="T3" fmla="*/ 1252 h 3776"/>
                <a:gd name="T4" fmla="*/ 0 w 8763"/>
                <a:gd name="T5" fmla="*/ 2524 h 3776"/>
                <a:gd name="T6" fmla="*/ 2921 w 8763"/>
                <a:gd name="T7" fmla="*/ 3775 h 3776"/>
                <a:gd name="T8" fmla="*/ 5841 w 8763"/>
                <a:gd name="T9" fmla="*/ 2524 h 3776"/>
                <a:gd name="T10" fmla="*/ 8762 w 8763"/>
                <a:gd name="T11" fmla="*/ 1252 h 3776"/>
                <a:gd name="T12" fmla="*/ 5841 w 8763"/>
                <a:gd name="T13" fmla="*/ 0 h 3776"/>
              </a:gdLst>
              <a:ahLst/>
              <a:cxnLst>
                <a:cxn ang="0">
                  <a:pos x="T0" y="T1"/>
                </a:cxn>
                <a:cxn ang="0">
                  <a:pos x="T2" y="T3"/>
                </a:cxn>
                <a:cxn ang="0">
                  <a:pos x="T4" y="T5"/>
                </a:cxn>
                <a:cxn ang="0">
                  <a:pos x="T6" y="T7"/>
                </a:cxn>
                <a:cxn ang="0">
                  <a:pos x="T8" y="T9"/>
                </a:cxn>
                <a:cxn ang="0">
                  <a:pos x="T10" y="T11"/>
                </a:cxn>
                <a:cxn ang="0">
                  <a:pos x="T12" y="T13"/>
                </a:cxn>
              </a:cxnLst>
              <a:rect l="0" t="0" r="r" b="b"/>
              <a:pathLst>
                <a:path w="8763" h="3776">
                  <a:moveTo>
                    <a:pt x="5841" y="0"/>
                  </a:moveTo>
                  <a:lnTo>
                    <a:pt x="2921" y="1252"/>
                  </a:lnTo>
                  <a:lnTo>
                    <a:pt x="0" y="2524"/>
                  </a:lnTo>
                  <a:lnTo>
                    <a:pt x="2921" y="3775"/>
                  </a:lnTo>
                  <a:lnTo>
                    <a:pt x="5841" y="2524"/>
                  </a:lnTo>
                  <a:lnTo>
                    <a:pt x="8762" y="1252"/>
                  </a:lnTo>
                  <a:lnTo>
                    <a:pt x="5841" y="0"/>
                  </a:lnTo>
                </a:path>
              </a:pathLst>
            </a:custGeom>
            <a:gradFill flip="none" rotWithShape="1">
              <a:gsLst>
                <a:gs pos="0">
                  <a:schemeClr val="accent4">
                    <a:lumMod val="0"/>
                    <a:lumOff val="100000"/>
                  </a:schemeClr>
                </a:gs>
                <a:gs pos="35000">
                  <a:schemeClr val="accent4">
                    <a:lumMod val="0"/>
                    <a:lumOff val="100000"/>
                  </a:schemeClr>
                </a:gs>
                <a:gs pos="100000">
                  <a:schemeClr val="accent4">
                    <a:lumMod val="100000"/>
                  </a:schemeClr>
                </a:gs>
              </a:gsLst>
              <a:path path="circle">
                <a:fillToRect l="50000" t="-80000" r="50000" b="18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540" name="Freeform 539"/>
            <p:cNvSpPr>
              <a:spLocks noChangeArrowheads="1"/>
            </p:cNvSpPr>
            <p:nvPr/>
          </p:nvSpPr>
          <p:spPr bwMode="auto">
            <a:xfrm>
              <a:off x="3872" y="1246"/>
              <a:ext cx="234" cy="121"/>
            </a:xfrm>
            <a:custGeom>
              <a:avLst/>
              <a:gdLst>
                <a:gd name="T0" fmla="*/ 1022 w 1044"/>
                <a:gd name="T1" fmla="*/ 333 h 543"/>
                <a:gd name="T2" fmla="*/ 1022 w 1044"/>
                <a:gd name="T3" fmla="*/ 333 h 543"/>
                <a:gd name="T4" fmla="*/ 500 w 1044"/>
                <a:gd name="T5" fmla="*/ 41 h 543"/>
                <a:gd name="T6" fmla="*/ 20 w 1044"/>
                <a:gd name="T7" fmla="*/ 229 h 543"/>
                <a:gd name="T8" fmla="*/ 542 w 1044"/>
                <a:gd name="T9" fmla="*/ 521 h 543"/>
                <a:gd name="T10" fmla="*/ 1022 w 1044"/>
                <a:gd name="T11" fmla="*/ 333 h 543"/>
              </a:gdLst>
              <a:ahLst/>
              <a:cxnLst>
                <a:cxn ang="0">
                  <a:pos x="T0" y="T1"/>
                </a:cxn>
                <a:cxn ang="0">
                  <a:pos x="T2" y="T3"/>
                </a:cxn>
                <a:cxn ang="0">
                  <a:pos x="T4" y="T5"/>
                </a:cxn>
                <a:cxn ang="0">
                  <a:pos x="T6" y="T7"/>
                </a:cxn>
                <a:cxn ang="0">
                  <a:pos x="T8" y="T9"/>
                </a:cxn>
                <a:cxn ang="0">
                  <a:pos x="T10" y="T11"/>
                </a:cxn>
              </a:cxnLst>
              <a:rect l="0" t="0" r="r" b="b"/>
              <a:pathLst>
                <a:path w="1044" h="543">
                  <a:moveTo>
                    <a:pt x="1022" y="333"/>
                  </a:moveTo>
                  <a:lnTo>
                    <a:pt x="1022" y="333"/>
                  </a:lnTo>
                  <a:cubicBezTo>
                    <a:pt x="1022" y="187"/>
                    <a:pt x="793" y="62"/>
                    <a:pt x="500" y="41"/>
                  </a:cubicBezTo>
                  <a:cubicBezTo>
                    <a:pt x="229" y="0"/>
                    <a:pt x="0" y="104"/>
                    <a:pt x="20" y="229"/>
                  </a:cubicBezTo>
                  <a:cubicBezTo>
                    <a:pt x="20" y="354"/>
                    <a:pt x="250" y="479"/>
                    <a:pt x="542" y="521"/>
                  </a:cubicBezTo>
                  <a:cubicBezTo>
                    <a:pt x="813" y="542"/>
                    <a:pt x="1043" y="458"/>
                    <a:pt x="1022" y="33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5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541" name="Freeform 540"/>
            <p:cNvSpPr>
              <a:spLocks noChangeArrowheads="1"/>
            </p:cNvSpPr>
            <p:nvPr/>
          </p:nvSpPr>
          <p:spPr bwMode="auto">
            <a:xfrm>
              <a:off x="3876" y="1298"/>
              <a:ext cx="230" cy="135"/>
            </a:xfrm>
            <a:custGeom>
              <a:avLst/>
              <a:gdLst>
                <a:gd name="T0" fmla="*/ 0 w 1024"/>
                <a:gd name="T1" fmla="*/ 0 h 606"/>
                <a:gd name="T2" fmla="*/ 0 w 1024"/>
                <a:gd name="T3" fmla="*/ 0 h 606"/>
                <a:gd name="T4" fmla="*/ 522 w 1024"/>
                <a:gd name="T5" fmla="*/ 292 h 606"/>
                <a:gd name="T6" fmla="*/ 1002 w 1024"/>
                <a:gd name="T7" fmla="*/ 104 h 606"/>
                <a:gd name="T8" fmla="*/ 1023 w 1024"/>
                <a:gd name="T9" fmla="*/ 396 h 606"/>
                <a:gd name="T10" fmla="*/ 522 w 1024"/>
                <a:gd name="T11" fmla="*/ 584 h 606"/>
                <a:gd name="T12" fmla="*/ 0 w 1024"/>
                <a:gd name="T13" fmla="*/ 292 h 606"/>
                <a:gd name="T14" fmla="*/ 0 w 102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4" h="606">
                  <a:moveTo>
                    <a:pt x="0" y="0"/>
                  </a:moveTo>
                  <a:lnTo>
                    <a:pt x="0" y="0"/>
                  </a:lnTo>
                  <a:cubicBezTo>
                    <a:pt x="0" y="125"/>
                    <a:pt x="230" y="250"/>
                    <a:pt x="522" y="292"/>
                  </a:cubicBezTo>
                  <a:cubicBezTo>
                    <a:pt x="793" y="313"/>
                    <a:pt x="1023" y="229"/>
                    <a:pt x="1002" y="104"/>
                  </a:cubicBezTo>
                  <a:cubicBezTo>
                    <a:pt x="1023" y="396"/>
                    <a:pt x="1023" y="396"/>
                    <a:pt x="1023" y="396"/>
                  </a:cubicBezTo>
                  <a:cubicBezTo>
                    <a:pt x="1023" y="521"/>
                    <a:pt x="814" y="605"/>
                    <a:pt x="522" y="584"/>
                  </a:cubicBezTo>
                  <a:cubicBezTo>
                    <a:pt x="251" y="563"/>
                    <a:pt x="22" y="417"/>
                    <a:pt x="0"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6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542" name="Freeform 541"/>
            <p:cNvSpPr>
              <a:spLocks noChangeArrowheads="1"/>
            </p:cNvSpPr>
            <p:nvPr/>
          </p:nvSpPr>
          <p:spPr bwMode="auto">
            <a:xfrm>
              <a:off x="4225" y="1423"/>
              <a:ext cx="236" cy="123"/>
            </a:xfrm>
            <a:custGeom>
              <a:avLst/>
              <a:gdLst>
                <a:gd name="T0" fmla="*/ 1022 w 1044"/>
                <a:gd name="T1" fmla="*/ 313 h 544"/>
                <a:gd name="T2" fmla="*/ 1022 w 1044"/>
                <a:gd name="T3" fmla="*/ 313 h 544"/>
                <a:gd name="T4" fmla="*/ 501 w 1044"/>
                <a:gd name="T5" fmla="*/ 21 h 544"/>
                <a:gd name="T6" fmla="*/ 21 w 1044"/>
                <a:gd name="T7" fmla="*/ 230 h 544"/>
                <a:gd name="T8" fmla="*/ 542 w 1044"/>
                <a:gd name="T9" fmla="*/ 522 h 544"/>
                <a:gd name="T10" fmla="*/ 1022 w 1044"/>
                <a:gd name="T11" fmla="*/ 313 h 544"/>
              </a:gdLst>
              <a:ahLst/>
              <a:cxnLst>
                <a:cxn ang="0">
                  <a:pos x="T0" y="T1"/>
                </a:cxn>
                <a:cxn ang="0">
                  <a:pos x="T2" y="T3"/>
                </a:cxn>
                <a:cxn ang="0">
                  <a:pos x="T4" y="T5"/>
                </a:cxn>
                <a:cxn ang="0">
                  <a:pos x="T6" y="T7"/>
                </a:cxn>
                <a:cxn ang="0">
                  <a:pos x="T8" y="T9"/>
                </a:cxn>
                <a:cxn ang="0">
                  <a:pos x="T10" y="T11"/>
                </a:cxn>
              </a:cxnLst>
              <a:rect l="0" t="0" r="r" b="b"/>
              <a:pathLst>
                <a:path w="1044" h="544">
                  <a:moveTo>
                    <a:pt x="1022" y="313"/>
                  </a:moveTo>
                  <a:lnTo>
                    <a:pt x="1022" y="313"/>
                  </a:lnTo>
                  <a:cubicBezTo>
                    <a:pt x="1022" y="188"/>
                    <a:pt x="793" y="63"/>
                    <a:pt x="501" y="21"/>
                  </a:cubicBezTo>
                  <a:cubicBezTo>
                    <a:pt x="230" y="0"/>
                    <a:pt x="0" y="83"/>
                    <a:pt x="21" y="230"/>
                  </a:cubicBezTo>
                  <a:cubicBezTo>
                    <a:pt x="21" y="355"/>
                    <a:pt x="251" y="480"/>
                    <a:pt x="542" y="522"/>
                  </a:cubicBezTo>
                  <a:cubicBezTo>
                    <a:pt x="814" y="543"/>
                    <a:pt x="1043" y="459"/>
                    <a:pt x="1022"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5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543" name="Freeform 542"/>
            <p:cNvSpPr>
              <a:spLocks noChangeArrowheads="1"/>
            </p:cNvSpPr>
            <p:nvPr/>
          </p:nvSpPr>
          <p:spPr bwMode="auto">
            <a:xfrm>
              <a:off x="4229" y="1478"/>
              <a:ext cx="232" cy="135"/>
            </a:xfrm>
            <a:custGeom>
              <a:avLst/>
              <a:gdLst>
                <a:gd name="T0" fmla="*/ 0 w 1023"/>
                <a:gd name="T1" fmla="*/ 0 h 605"/>
                <a:gd name="T2" fmla="*/ 0 w 1023"/>
                <a:gd name="T3" fmla="*/ 0 h 605"/>
                <a:gd name="T4" fmla="*/ 521 w 1023"/>
                <a:gd name="T5" fmla="*/ 292 h 605"/>
                <a:gd name="T6" fmla="*/ 1001 w 1023"/>
                <a:gd name="T7" fmla="*/ 83 h 605"/>
                <a:gd name="T8" fmla="*/ 1022 w 1023"/>
                <a:gd name="T9" fmla="*/ 375 h 605"/>
                <a:gd name="T10" fmla="*/ 521 w 1023"/>
                <a:gd name="T11" fmla="*/ 584 h 605"/>
                <a:gd name="T12" fmla="*/ 0 w 1023"/>
                <a:gd name="T13" fmla="*/ 292 h 605"/>
                <a:gd name="T14" fmla="*/ 0 w 1023"/>
                <a:gd name="T15" fmla="*/ 0 h 6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3" h="605">
                  <a:moveTo>
                    <a:pt x="0" y="0"/>
                  </a:moveTo>
                  <a:lnTo>
                    <a:pt x="0" y="0"/>
                  </a:lnTo>
                  <a:cubicBezTo>
                    <a:pt x="0" y="125"/>
                    <a:pt x="230" y="250"/>
                    <a:pt x="521" y="292"/>
                  </a:cubicBezTo>
                  <a:cubicBezTo>
                    <a:pt x="793" y="313"/>
                    <a:pt x="1022" y="229"/>
                    <a:pt x="1001" y="83"/>
                  </a:cubicBezTo>
                  <a:cubicBezTo>
                    <a:pt x="1022" y="375"/>
                    <a:pt x="1022" y="375"/>
                    <a:pt x="1022" y="375"/>
                  </a:cubicBezTo>
                  <a:cubicBezTo>
                    <a:pt x="1022" y="521"/>
                    <a:pt x="814" y="604"/>
                    <a:pt x="521" y="584"/>
                  </a:cubicBezTo>
                  <a:cubicBezTo>
                    <a:pt x="250" y="542"/>
                    <a:pt x="21" y="417"/>
                    <a:pt x="0"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6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544" name="Freeform 543"/>
            <p:cNvSpPr>
              <a:spLocks noChangeArrowheads="1"/>
            </p:cNvSpPr>
            <p:nvPr/>
          </p:nvSpPr>
          <p:spPr bwMode="auto">
            <a:xfrm>
              <a:off x="4183" y="1122"/>
              <a:ext cx="232" cy="121"/>
            </a:xfrm>
            <a:custGeom>
              <a:avLst/>
              <a:gdLst>
                <a:gd name="T0" fmla="*/ 1022 w 1023"/>
                <a:gd name="T1" fmla="*/ 313 h 544"/>
                <a:gd name="T2" fmla="*/ 1022 w 1023"/>
                <a:gd name="T3" fmla="*/ 313 h 544"/>
                <a:gd name="T4" fmla="*/ 501 w 1023"/>
                <a:gd name="T5" fmla="*/ 21 h 544"/>
                <a:gd name="T6" fmla="*/ 0 w 1023"/>
                <a:gd name="T7" fmla="*/ 229 h 544"/>
                <a:gd name="T8" fmla="*/ 521 w 1023"/>
                <a:gd name="T9" fmla="*/ 500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1"/>
                  </a:cubicBezTo>
                  <a:cubicBezTo>
                    <a:pt x="208" y="0"/>
                    <a:pt x="0" y="83"/>
                    <a:pt x="0" y="229"/>
                  </a:cubicBezTo>
                  <a:cubicBezTo>
                    <a:pt x="0" y="355"/>
                    <a:pt x="250" y="480"/>
                    <a:pt x="521" y="500"/>
                  </a:cubicBezTo>
                  <a:cubicBezTo>
                    <a:pt x="813" y="543"/>
                    <a:pt x="1022" y="459"/>
                    <a:pt x="1022"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5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545" name="Freeform 544"/>
            <p:cNvSpPr>
              <a:spLocks noChangeArrowheads="1"/>
            </p:cNvSpPr>
            <p:nvPr/>
          </p:nvSpPr>
          <p:spPr bwMode="auto">
            <a:xfrm>
              <a:off x="4183" y="1175"/>
              <a:ext cx="236" cy="135"/>
            </a:xfrm>
            <a:custGeom>
              <a:avLst/>
              <a:gdLst>
                <a:gd name="T0" fmla="*/ 0 w 1044"/>
                <a:gd name="T1" fmla="*/ 0 h 606"/>
                <a:gd name="T2" fmla="*/ 0 w 1044"/>
                <a:gd name="T3" fmla="*/ 0 h 606"/>
                <a:gd name="T4" fmla="*/ 521 w 1044"/>
                <a:gd name="T5" fmla="*/ 271 h 606"/>
                <a:gd name="T6" fmla="*/ 1022 w 1044"/>
                <a:gd name="T7" fmla="*/ 84 h 606"/>
                <a:gd name="T8" fmla="*/ 1022 w 1044"/>
                <a:gd name="T9" fmla="*/ 376 h 606"/>
                <a:gd name="T10" fmla="*/ 542 w 1044"/>
                <a:gd name="T11" fmla="*/ 564 h 606"/>
                <a:gd name="T12" fmla="*/ 21 w 1044"/>
                <a:gd name="T13" fmla="*/ 293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0" y="126"/>
                    <a:pt x="250" y="251"/>
                    <a:pt x="521" y="271"/>
                  </a:cubicBezTo>
                  <a:cubicBezTo>
                    <a:pt x="813" y="314"/>
                    <a:pt x="1022" y="230"/>
                    <a:pt x="1022" y="84"/>
                  </a:cubicBezTo>
                  <a:cubicBezTo>
                    <a:pt x="1022" y="376"/>
                    <a:pt x="1022" y="376"/>
                    <a:pt x="1022" y="376"/>
                  </a:cubicBezTo>
                  <a:cubicBezTo>
                    <a:pt x="1043" y="522"/>
                    <a:pt x="813" y="605"/>
                    <a:pt x="542" y="564"/>
                  </a:cubicBezTo>
                  <a:cubicBezTo>
                    <a:pt x="250" y="543"/>
                    <a:pt x="21" y="418"/>
                    <a:pt x="21" y="293"/>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6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546" name="Freeform 545"/>
            <p:cNvSpPr>
              <a:spLocks noChangeArrowheads="1"/>
            </p:cNvSpPr>
            <p:nvPr/>
          </p:nvSpPr>
          <p:spPr bwMode="auto">
            <a:xfrm>
              <a:off x="4534" y="1300"/>
              <a:ext cx="234" cy="117"/>
            </a:xfrm>
            <a:custGeom>
              <a:avLst/>
              <a:gdLst>
                <a:gd name="T0" fmla="*/ 1044 w 1045"/>
                <a:gd name="T1" fmla="*/ 313 h 522"/>
                <a:gd name="T2" fmla="*/ 1044 w 1045"/>
                <a:gd name="T3" fmla="*/ 313 h 522"/>
                <a:gd name="T4" fmla="*/ 501 w 1045"/>
                <a:gd name="T5" fmla="*/ 21 h 522"/>
                <a:gd name="T6" fmla="*/ 21 w 1045"/>
                <a:gd name="T7" fmla="*/ 208 h 522"/>
                <a:gd name="T8" fmla="*/ 543 w 1045"/>
                <a:gd name="T9" fmla="*/ 500 h 522"/>
                <a:gd name="T10" fmla="*/ 1044 w 1045"/>
                <a:gd name="T11" fmla="*/ 313 h 522"/>
              </a:gdLst>
              <a:ahLst/>
              <a:cxnLst>
                <a:cxn ang="0">
                  <a:pos x="T0" y="T1"/>
                </a:cxn>
                <a:cxn ang="0">
                  <a:pos x="T2" y="T3"/>
                </a:cxn>
                <a:cxn ang="0">
                  <a:pos x="T4" y="T5"/>
                </a:cxn>
                <a:cxn ang="0">
                  <a:pos x="T6" y="T7"/>
                </a:cxn>
                <a:cxn ang="0">
                  <a:pos x="T8" y="T9"/>
                </a:cxn>
                <a:cxn ang="0">
                  <a:pos x="T10" y="T11"/>
                </a:cxn>
              </a:cxnLst>
              <a:rect l="0" t="0" r="r" b="b"/>
              <a:pathLst>
                <a:path w="1045" h="522">
                  <a:moveTo>
                    <a:pt x="1044" y="313"/>
                  </a:moveTo>
                  <a:lnTo>
                    <a:pt x="1044" y="313"/>
                  </a:lnTo>
                  <a:cubicBezTo>
                    <a:pt x="1022" y="187"/>
                    <a:pt x="793" y="41"/>
                    <a:pt x="501" y="21"/>
                  </a:cubicBezTo>
                  <a:cubicBezTo>
                    <a:pt x="230" y="0"/>
                    <a:pt x="0" y="83"/>
                    <a:pt x="21" y="208"/>
                  </a:cubicBezTo>
                  <a:cubicBezTo>
                    <a:pt x="21" y="354"/>
                    <a:pt x="271" y="480"/>
                    <a:pt x="543" y="500"/>
                  </a:cubicBezTo>
                  <a:cubicBezTo>
                    <a:pt x="814" y="521"/>
                    <a:pt x="1044" y="438"/>
                    <a:pt x="1044"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7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547" name="Freeform 546"/>
            <p:cNvSpPr>
              <a:spLocks noChangeArrowheads="1"/>
            </p:cNvSpPr>
            <p:nvPr/>
          </p:nvSpPr>
          <p:spPr bwMode="auto">
            <a:xfrm>
              <a:off x="4538" y="1348"/>
              <a:ext cx="236" cy="137"/>
            </a:xfrm>
            <a:custGeom>
              <a:avLst/>
              <a:gdLst>
                <a:gd name="T0" fmla="*/ 0 w 1044"/>
                <a:gd name="T1" fmla="*/ 0 h 607"/>
                <a:gd name="T2" fmla="*/ 0 w 1044"/>
                <a:gd name="T3" fmla="*/ 0 h 607"/>
                <a:gd name="T4" fmla="*/ 522 w 1044"/>
                <a:gd name="T5" fmla="*/ 292 h 607"/>
                <a:gd name="T6" fmla="*/ 1023 w 1044"/>
                <a:gd name="T7" fmla="*/ 105 h 607"/>
                <a:gd name="T8" fmla="*/ 1023 w 1044"/>
                <a:gd name="T9" fmla="*/ 397 h 607"/>
                <a:gd name="T10" fmla="*/ 543 w 1044"/>
                <a:gd name="T11" fmla="*/ 584 h 607"/>
                <a:gd name="T12" fmla="*/ 0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6"/>
                    <a:pt x="250" y="272"/>
                    <a:pt x="522" y="292"/>
                  </a:cubicBezTo>
                  <a:cubicBezTo>
                    <a:pt x="793" y="313"/>
                    <a:pt x="1023" y="230"/>
                    <a:pt x="1023" y="105"/>
                  </a:cubicBezTo>
                  <a:cubicBezTo>
                    <a:pt x="1023" y="397"/>
                    <a:pt x="1023" y="397"/>
                    <a:pt x="1023" y="397"/>
                  </a:cubicBezTo>
                  <a:cubicBezTo>
                    <a:pt x="1043" y="522"/>
                    <a:pt x="814" y="606"/>
                    <a:pt x="543" y="584"/>
                  </a:cubicBezTo>
                  <a:cubicBezTo>
                    <a:pt x="250" y="564"/>
                    <a:pt x="21" y="439"/>
                    <a:pt x="0"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6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548" name="Freeform 547"/>
            <p:cNvSpPr>
              <a:spLocks noChangeArrowheads="1"/>
            </p:cNvSpPr>
            <p:nvPr/>
          </p:nvSpPr>
          <p:spPr bwMode="auto">
            <a:xfrm>
              <a:off x="4500" y="999"/>
              <a:ext cx="236" cy="117"/>
            </a:xfrm>
            <a:custGeom>
              <a:avLst/>
              <a:gdLst>
                <a:gd name="T0" fmla="*/ 1023 w 1044"/>
                <a:gd name="T1" fmla="*/ 313 h 522"/>
                <a:gd name="T2" fmla="*/ 1023 w 1044"/>
                <a:gd name="T3" fmla="*/ 313 h 522"/>
                <a:gd name="T4" fmla="*/ 501 w 1044"/>
                <a:gd name="T5" fmla="*/ 21 h 522"/>
                <a:gd name="T6" fmla="*/ 0 w 1044"/>
                <a:gd name="T7" fmla="*/ 208 h 522"/>
                <a:gd name="T8" fmla="*/ 543 w 1044"/>
                <a:gd name="T9" fmla="*/ 500 h 522"/>
                <a:gd name="T10" fmla="*/ 1023 w 1044"/>
                <a:gd name="T11" fmla="*/ 313 h 522"/>
              </a:gdLst>
              <a:ahLst/>
              <a:cxnLst>
                <a:cxn ang="0">
                  <a:pos x="T0" y="T1"/>
                </a:cxn>
                <a:cxn ang="0">
                  <a:pos x="T2" y="T3"/>
                </a:cxn>
                <a:cxn ang="0">
                  <a:pos x="T4" y="T5"/>
                </a:cxn>
                <a:cxn ang="0">
                  <a:pos x="T6" y="T7"/>
                </a:cxn>
                <a:cxn ang="0">
                  <a:pos x="T8" y="T9"/>
                </a:cxn>
                <a:cxn ang="0">
                  <a:pos x="T10" y="T11"/>
                </a:cxn>
              </a:cxnLst>
              <a:rect l="0" t="0" r="r" b="b"/>
              <a:pathLst>
                <a:path w="1044" h="522">
                  <a:moveTo>
                    <a:pt x="1023" y="313"/>
                  </a:moveTo>
                  <a:lnTo>
                    <a:pt x="1023" y="313"/>
                  </a:lnTo>
                  <a:cubicBezTo>
                    <a:pt x="1023" y="167"/>
                    <a:pt x="772" y="41"/>
                    <a:pt x="501" y="21"/>
                  </a:cubicBezTo>
                  <a:cubicBezTo>
                    <a:pt x="230" y="0"/>
                    <a:pt x="0" y="83"/>
                    <a:pt x="0" y="208"/>
                  </a:cubicBezTo>
                  <a:cubicBezTo>
                    <a:pt x="21" y="354"/>
                    <a:pt x="250" y="480"/>
                    <a:pt x="543" y="500"/>
                  </a:cubicBezTo>
                  <a:cubicBezTo>
                    <a:pt x="814" y="521"/>
                    <a:pt x="1043" y="438"/>
                    <a:pt x="1023"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7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549" name="Freeform 548"/>
            <p:cNvSpPr>
              <a:spLocks noChangeArrowheads="1"/>
            </p:cNvSpPr>
            <p:nvPr/>
          </p:nvSpPr>
          <p:spPr bwMode="auto">
            <a:xfrm>
              <a:off x="4500" y="1046"/>
              <a:ext cx="236" cy="137"/>
            </a:xfrm>
            <a:custGeom>
              <a:avLst/>
              <a:gdLst>
                <a:gd name="T0" fmla="*/ 0 w 1044"/>
                <a:gd name="T1" fmla="*/ 0 h 607"/>
                <a:gd name="T2" fmla="*/ 0 w 1044"/>
                <a:gd name="T3" fmla="*/ 0 h 607"/>
                <a:gd name="T4" fmla="*/ 543 w 1044"/>
                <a:gd name="T5" fmla="*/ 292 h 607"/>
                <a:gd name="T6" fmla="*/ 1023 w 1044"/>
                <a:gd name="T7" fmla="*/ 105 h 607"/>
                <a:gd name="T8" fmla="*/ 1043 w 1044"/>
                <a:gd name="T9" fmla="*/ 397 h 607"/>
                <a:gd name="T10" fmla="*/ 543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0" y="272"/>
                    <a:pt x="543" y="292"/>
                  </a:cubicBezTo>
                  <a:cubicBezTo>
                    <a:pt x="814" y="313"/>
                    <a:pt x="1043" y="230"/>
                    <a:pt x="1023" y="105"/>
                  </a:cubicBezTo>
                  <a:cubicBezTo>
                    <a:pt x="1043" y="397"/>
                    <a:pt x="1043" y="397"/>
                    <a:pt x="1043" y="397"/>
                  </a:cubicBezTo>
                  <a:cubicBezTo>
                    <a:pt x="1043" y="522"/>
                    <a:pt x="835" y="606"/>
                    <a:pt x="543" y="584"/>
                  </a:cubicBezTo>
                  <a:cubicBezTo>
                    <a:pt x="272" y="563"/>
                    <a:pt x="21" y="439"/>
                    <a:pt x="21"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6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550" name="Freeform 549"/>
            <p:cNvSpPr>
              <a:spLocks noChangeArrowheads="1"/>
            </p:cNvSpPr>
            <p:nvPr/>
          </p:nvSpPr>
          <p:spPr bwMode="auto">
            <a:xfrm>
              <a:off x="4855" y="1175"/>
              <a:ext cx="232" cy="121"/>
            </a:xfrm>
            <a:custGeom>
              <a:avLst/>
              <a:gdLst>
                <a:gd name="T0" fmla="*/ 1022 w 1023"/>
                <a:gd name="T1" fmla="*/ 314 h 544"/>
                <a:gd name="T2" fmla="*/ 1022 w 1023"/>
                <a:gd name="T3" fmla="*/ 314 h 544"/>
                <a:gd name="T4" fmla="*/ 501 w 1023"/>
                <a:gd name="T5" fmla="*/ 43 h 544"/>
                <a:gd name="T6" fmla="*/ 0 w 1023"/>
                <a:gd name="T7" fmla="*/ 230 h 544"/>
                <a:gd name="T8" fmla="*/ 521 w 1023"/>
                <a:gd name="T9" fmla="*/ 522 h 544"/>
                <a:gd name="T10" fmla="*/ 1022 w 1023"/>
                <a:gd name="T11" fmla="*/ 314 h 544"/>
              </a:gdLst>
              <a:ahLst/>
              <a:cxnLst>
                <a:cxn ang="0">
                  <a:pos x="T0" y="T1"/>
                </a:cxn>
                <a:cxn ang="0">
                  <a:pos x="T2" y="T3"/>
                </a:cxn>
                <a:cxn ang="0">
                  <a:pos x="T4" y="T5"/>
                </a:cxn>
                <a:cxn ang="0">
                  <a:pos x="T6" y="T7"/>
                </a:cxn>
                <a:cxn ang="0">
                  <a:pos x="T8" y="T9"/>
                </a:cxn>
                <a:cxn ang="0">
                  <a:pos x="T10" y="T11"/>
                </a:cxn>
              </a:cxnLst>
              <a:rect l="0" t="0" r="r" b="b"/>
              <a:pathLst>
                <a:path w="1023" h="544">
                  <a:moveTo>
                    <a:pt x="1022" y="314"/>
                  </a:moveTo>
                  <a:lnTo>
                    <a:pt x="1022" y="314"/>
                  </a:lnTo>
                  <a:cubicBezTo>
                    <a:pt x="1022" y="188"/>
                    <a:pt x="772" y="63"/>
                    <a:pt x="501" y="43"/>
                  </a:cubicBezTo>
                  <a:cubicBezTo>
                    <a:pt x="209" y="0"/>
                    <a:pt x="0" y="84"/>
                    <a:pt x="0" y="230"/>
                  </a:cubicBezTo>
                  <a:cubicBezTo>
                    <a:pt x="21" y="355"/>
                    <a:pt x="250" y="480"/>
                    <a:pt x="521" y="522"/>
                  </a:cubicBezTo>
                  <a:cubicBezTo>
                    <a:pt x="814" y="543"/>
                    <a:pt x="1022" y="460"/>
                    <a:pt x="1022" y="314"/>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5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551" name="Freeform 550"/>
            <p:cNvSpPr>
              <a:spLocks noChangeArrowheads="1"/>
            </p:cNvSpPr>
            <p:nvPr/>
          </p:nvSpPr>
          <p:spPr bwMode="auto">
            <a:xfrm>
              <a:off x="4855" y="1225"/>
              <a:ext cx="236" cy="137"/>
            </a:xfrm>
            <a:custGeom>
              <a:avLst/>
              <a:gdLst>
                <a:gd name="T0" fmla="*/ 0 w 1044"/>
                <a:gd name="T1" fmla="*/ 0 h 606"/>
                <a:gd name="T2" fmla="*/ 0 w 1044"/>
                <a:gd name="T3" fmla="*/ 0 h 606"/>
                <a:gd name="T4" fmla="*/ 521 w 1044"/>
                <a:gd name="T5" fmla="*/ 292 h 606"/>
                <a:gd name="T6" fmla="*/ 1022 w 1044"/>
                <a:gd name="T7" fmla="*/ 84 h 606"/>
                <a:gd name="T8" fmla="*/ 1043 w 1044"/>
                <a:gd name="T9" fmla="*/ 375 h 606"/>
                <a:gd name="T10" fmla="*/ 543 w 1044"/>
                <a:gd name="T11" fmla="*/ 584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92"/>
                  </a:cubicBezTo>
                  <a:cubicBezTo>
                    <a:pt x="814" y="313"/>
                    <a:pt x="1022" y="230"/>
                    <a:pt x="1022" y="84"/>
                  </a:cubicBezTo>
                  <a:cubicBezTo>
                    <a:pt x="1043" y="375"/>
                    <a:pt x="1043" y="375"/>
                    <a:pt x="1043" y="375"/>
                  </a:cubicBezTo>
                  <a:cubicBezTo>
                    <a:pt x="1043" y="521"/>
                    <a:pt x="814" y="605"/>
                    <a:pt x="543" y="584"/>
                  </a:cubicBezTo>
                  <a:cubicBezTo>
                    <a:pt x="271" y="542"/>
                    <a:pt x="21" y="417"/>
                    <a:pt x="21"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6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552" name="Freeform 551"/>
            <p:cNvSpPr>
              <a:spLocks noChangeArrowheads="1"/>
            </p:cNvSpPr>
            <p:nvPr/>
          </p:nvSpPr>
          <p:spPr bwMode="auto">
            <a:xfrm>
              <a:off x="4808" y="876"/>
              <a:ext cx="230" cy="121"/>
            </a:xfrm>
            <a:custGeom>
              <a:avLst/>
              <a:gdLst>
                <a:gd name="T0" fmla="*/ 1022 w 1023"/>
                <a:gd name="T1" fmla="*/ 313 h 544"/>
                <a:gd name="T2" fmla="*/ 1022 w 1023"/>
                <a:gd name="T3" fmla="*/ 313 h 544"/>
                <a:gd name="T4" fmla="*/ 500 w 1023"/>
                <a:gd name="T5" fmla="*/ 21 h 544"/>
                <a:gd name="T6" fmla="*/ 0 w 1023"/>
                <a:gd name="T7" fmla="*/ 209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22" y="188"/>
                    <a:pt x="771" y="63"/>
                    <a:pt x="500" y="21"/>
                  </a:cubicBezTo>
                  <a:cubicBezTo>
                    <a:pt x="208" y="0"/>
                    <a:pt x="0" y="84"/>
                    <a:pt x="0" y="209"/>
                  </a:cubicBezTo>
                  <a:cubicBezTo>
                    <a:pt x="20" y="355"/>
                    <a:pt x="250" y="480"/>
                    <a:pt x="521" y="501"/>
                  </a:cubicBezTo>
                  <a:cubicBezTo>
                    <a:pt x="813" y="543"/>
                    <a:pt x="1022" y="439"/>
                    <a:pt x="1022"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5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553" name="Freeform 552"/>
            <p:cNvSpPr>
              <a:spLocks noChangeArrowheads="1"/>
            </p:cNvSpPr>
            <p:nvPr/>
          </p:nvSpPr>
          <p:spPr bwMode="auto">
            <a:xfrm>
              <a:off x="4808" y="923"/>
              <a:ext cx="236" cy="141"/>
            </a:xfrm>
            <a:custGeom>
              <a:avLst/>
              <a:gdLst>
                <a:gd name="T0" fmla="*/ 0 w 1043"/>
                <a:gd name="T1" fmla="*/ 0 h 627"/>
                <a:gd name="T2" fmla="*/ 0 w 1043"/>
                <a:gd name="T3" fmla="*/ 0 h 627"/>
                <a:gd name="T4" fmla="*/ 521 w 1043"/>
                <a:gd name="T5" fmla="*/ 292 h 627"/>
                <a:gd name="T6" fmla="*/ 1022 w 1043"/>
                <a:gd name="T7" fmla="*/ 104 h 627"/>
                <a:gd name="T8" fmla="*/ 1042 w 1043"/>
                <a:gd name="T9" fmla="*/ 397 h 627"/>
                <a:gd name="T10" fmla="*/ 542 w 1043"/>
                <a:gd name="T11" fmla="*/ 584 h 627"/>
                <a:gd name="T12" fmla="*/ 20 w 1043"/>
                <a:gd name="T13" fmla="*/ 292 h 627"/>
                <a:gd name="T14" fmla="*/ 0 w 1043"/>
                <a:gd name="T15" fmla="*/ 0 h 6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3" h="627">
                  <a:moveTo>
                    <a:pt x="0" y="0"/>
                  </a:moveTo>
                  <a:lnTo>
                    <a:pt x="0" y="0"/>
                  </a:lnTo>
                  <a:cubicBezTo>
                    <a:pt x="20" y="146"/>
                    <a:pt x="250" y="271"/>
                    <a:pt x="521" y="292"/>
                  </a:cubicBezTo>
                  <a:cubicBezTo>
                    <a:pt x="813" y="334"/>
                    <a:pt x="1022" y="230"/>
                    <a:pt x="1022" y="104"/>
                  </a:cubicBezTo>
                  <a:cubicBezTo>
                    <a:pt x="1042" y="397"/>
                    <a:pt x="1042" y="397"/>
                    <a:pt x="1042" y="397"/>
                  </a:cubicBezTo>
                  <a:cubicBezTo>
                    <a:pt x="1042" y="521"/>
                    <a:pt x="813" y="626"/>
                    <a:pt x="542" y="584"/>
                  </a:cubicBezTo>
                  <a:cubicBezTo>
                    <a:pt x="271" y="563"/>
                    <a:pt x="20" y="438"/>
                    <a:pt x="20"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6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554" name="Freeform 553"/>
            <p:cNvSpPr>
              <a:spLocks noChangeArrowheads="1"/>
            </p:cNvSpPr>
            <p:nvPr/>
          </p:nvSpPr>
          <p:spPr bwMode="auto">
            <a:xfrm>
              <a:off x="5162" y="1056"/>
              <a:ext cx="232" cy="117"/>
            </a:xfrm>
            <a:custGeom>
              <a:avLst/>
              <a:gdLst>
                <a:gd name="T0" fmla="*/ 1022 w 1023"/>
                <a:gd name="T1" fmla="*/ 313 h 522"/>
                <a:gd name="T2" fmla="*/ 1022 w 1023"/>
                <a:gd name="T3" fmla="*/ 313 h 522"/>
                <a:gd name="T4" fmla="*/ 500 w 1023"/>
                <a:gd name="T5" fmla="*/ 21 h 522"/>
                <a:gd name="T6" fmla="*/ 0 w 1023"/>
                <a:gd name="T7" fmla="*/ 208 h 522"/>
                <a:gd name="T8" fmla="*/ 522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67"/>
                    <a:pt x="772" y="42"/>
                    <a:pt x="500" y="21"/>
                  </a:cubicBezTo>
                  <a:cubicBezTo>
                    <a:pt x="209" y="0"/>
                    <a:pt x="0" y="84"/>
                    <a:pt x="0" y="208"/>
                  </a:cubicBezTo>
                  <a:cubicBezTo>
                    <a:pt x="21" y="355"/>
                    <a:pt x="250" y="480"/>
                    <a:pt x="522" y="501"/>
                  </a:cubicBezTo>
                  <a:cubicBezTo>
                    <a:pt x="813" y="521"/>
                    <a:pt x="1022" y="438"/>
                    <a:pt x="1022"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7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555" name="Freeform 554"/>
            <p:cNvSpPr>
              <a:spLocks noChangeArrowheads="1"/>
            </p:cNvSpPr>
            <p:nvPr/>
          </p:nvSpPr>
          <p:spPr bwMode="auto">
            <a:xfrm>
              <a:off x="5162" y="1102"/>
              <a:ext cx="236" cy="137"/>
            </a:xfrm>
            <a:custGeom>
              <a:avLst/>
              <a:gdLst>
                <a:gd name="T0" fmla="*/ 0 w 1044"/>
                <a:gd name="T1" fmla="*/ 0 h 607"/>
                <a:gd name="T2" fmla="*/ 0 w 1044"/>
                <a:gd name="T3" fmla="*/ 0 h 607"/>
                <a:gd name="T4" fmla="*/ 522 w 1044"/>
                <a:gd name="T5" fmla="*/ 293 h 607"/>
                <a:gd name="T6" fmla="*/ 1022 w 1044"/>
                <a:gd name="T7" fmla="*/ 105 h 607"/>
                <a:gd name="T8" fmla="*/ 1022 w 1044"/>
                <a:gd name="T9" fmla="*/ 397 h 607"/>
                <a:gd name="T10" fmla="*/ 542 w 1044"/>
                <a:gd name="T11" fmla="*/ 584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7"/>
                    <a:pt x="250" y="272"/>
                    <a:pt x="522" y="293"/>
                  </a:cubicBezTo>
                  <a:cubicBezTo>
                    <a:pt x="813" y="313"/>
                    <a:pt x="1022" y="230"/>
                    <a:pt x="1022" y="105"/>
                  </a:cubicBezTo>
                  <a:cubicBezTo>
                    <a:pt x="1022" y="397"/>
                    <a:pt x="1022" y="397"/>
                    <a:pt x="1022" y="397"/>
                  </a:cubicBezTo>
                  <a:cubicBezTo>
                    <a:pt x="1043" y="522"/>
                    <a:pt x="813" y="606"/>
                    <a:pt x="542" y="584"/>
                  </a:cubicBezTo>
                  <a:cubicBezTo>
                    <a:pt x="250" y="564"/>
                    <a:pt x="21" y="439"/>
                    <a:pt x="21" y="293"/>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6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grpSp>
      <p:grpSp>
        <p:nvGrpSpPr>
          <p:cNvPr id="496" name="Group 204"/>
          <p:cNvGrpSpPr>
            <a:grpSpLocks/>
          </p:cNvGrpSpPr>
          <p:nvPr/>
        </p:nvGrpSpPr>
        <p:grpSpPr bwMode="auto">
          <a:xfrm>
            <a:off x="4635915" y="2659824"/>
            <a:ext cx="1497549" cy="1091230"/>
            <a:chOff x="3658" y="852"/>
            <a:chExt cx="1986" cy="1447"/>
          </a:xfrm>
        </p:grpSpPr>
        <p:sp>
          <p:nvSpPr>
            <p:cNvPr id="497" name="Freeform 496"/>
            <p:cNvSpPr>
              <a:spLocks noChangeArrowheads="1"/>
            </p:cNvSpPr>
            <p:nvPr/>
          </p:nvSpPr>
          <p:spPr bwMode="auto">
            <a:xfrm>
              <a:off x="3658" y="1419"/>
              <a:ext cx="662" cy="880"/>
            </a:xfrm>
            <a:custGeom>
              <a:avLst/>
              <a:gdLst>
                <a:gd name="T0" fmla="*/ 2921 w 2922"/>
                <a:gd name="T1" fmla="*/ 3879 h 3880"/>
                <a:gd name="T2" fmla="*/ 0 w 2922"/>
                <a:gd name="T3" fmla="*/ 2629 h 3880"/>
                <a:gd name="T4" fmla="*/ 0 w 2922"/>
                <a:gd name="T5" fmla="*/ 0 h 3880"/>
                <a:gd name="T6" fmla="*/ 2921 w 2922"/>
                <a:gd name="T7" fmla="*/ 1251 h 3880"/>
                <a:gd name="T8" fmla="*/ 2921 w 2922"/>
                <a:gd name="T9" fmla="*/ 3879 h 3880"/>
              </a:gdLst>
              <a:ahLst/>
              <a:cxnLst>
                <a:cxn ang="0">
                  <a:pos x="T0" y="T1"/>
                </a:cxn>
                <a:cxn ang="0">
                  <a:pos x="T2" y="T3"/>
                </a:cxn>
                <a:cxn ang="0">
                  <a:pos x="T4" y="T5"/>
                </a:cxn>
                <a:cxn ang="0">
                  <a:pos x="T6" y="T7"/>
                </a:cxn>
                <a:cxn ang="0">
                  <a:pos x="T8" y="T9"/>
                </a:cxn>
              </a:cxnLst>
              <a:rect l="0" t="0" r="r" b="b"/>
              <a:pathLst>
                <a:path w="2922" h="3880">
                  <a:moveTo>
                    <a:pt x="2921" y="3879"/>
                  </a:moveTo>
                  <a:lnTo>
                    <a:pt x="0" y="2629"/>
                  </a:lnTo>
                  <a:lnTo>
                    <a:pt x="0" y="0"/>
                  </a:lnTo>
                  <a:lnTo>
                    <a:pt x="2921" y="1251"/>
                  </a:lnTo>
                  <a:lnTo>
                    <a:pt x="2921" y="3879"/>
                  </a:lnTo>
                </a:path>
              </a:pathLst>
            </a:custGeom>
            <a:gradFill flip="none" rotWithShape="1">
              <a:gsLst>
                <a:gs pos="0">
                  <a:schemeClr val="accent4">
                    <a:lumMod val="40000"/>
                    <a:lumOff val="60000"/>
                  </a:schemeClr>
                </a:gs>
                <a:gs pos="46000">
                  <a:schemeClr val="accent4">
                    <a:lumMod val="95000"/>
                    <a:lumOff val="5000"/>
                  </a:schemeClr>
                </a:gs>
                <a:gs pos="100000">
                  <a:schemeClr val="accent4">
                    <a:lumMod val="60000"/>
                  </a:schemeClr>
                </a:gs>
              </a:gsLst>
              <a:path path="circle">
                <a:fillToRect l="50000" t="130000" r="50000" b="-3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498" name="Freeform 497"/>
            <p:cNvSpPr>
              <a:spLocks noChangeArrowheads="1"/>
            </p:cNvSpPr>
            <p:nvPr/>
          </p:nvSpPr>
          <p:spPr bwMode="auto">
            <a:xfrm>
              <a:off x="4320" y="1133"/>
              <a:ext cx="1324" cy="1166"/>
            </a:xfrm>
            <a:custGeom>
              <a:avLst/>
              <a:gdLst>
                <a:gd name="T0" fmla="*/ 2920 w 5842"/>
                <a:gd name="T1" fmla="*/ 1272 h 5152"/>
                <a:gd name="T2" fmla="*/ 0 w 5842"/>
                <a:gd name="T3" fmla="*/ 2523 h 5152"/>
                <a:gd name="T4" fmla="*/ 0 w 5842"/>
                <a:gd name="T5" fmla="*/ 5151 h 5152"/>
                <a:gd name="T6" fmla="*/ 2920 w 5842"/>
                <a:gd name="T7" fmla="*/ 3901 h 5152"/>
                <a:gd name="T8" fmla="*/ 5841 w 5842"/>
                <a:gd name="T9" fmla="*/ 2649 h 5152"/>
                <a:gd name="T10" fmla="*/ 5841 w 5842"/>
                <a:gd name="T11" fmla="*/ 0 h 5152"/>
                <a:gd name="T12" fmla="*/ 2920 w 5842"/>
                <a:gd name="T13" fmla="*/ 1272 h 5152"/>
              </a:gdLst>
              <a:ahLst/>
              <a:cxnLst>
                <a:cxn ang="0">
                  <a:pos x="T0" y="T1"/>
                </a:cxn>
                <a:cxn ang="0">
                  <a:pos x="T2" y="T3"/>
                </a:cxn>
                <a:cxn ang="0">
                  <a:pos x="T4" y="T5"/>
                </a:cxn>
                <a:cxn ang="0">
                  <a:pos x="T6" y="T7"/>
                </a:cxn>
                <a:cxn ang="0">
                  <a:pos x="T8" y="T9"/>
                </a:cxn>
                <a:cxn ang="0">
                  <a:pos x="T10" y="T11"/>
                </a:cxn>
                <a:cxn ang="0">
                  <a:pos x="T12" y="T13"/>
                </a:cxn>
              </a:cxnLst>
              <a:rect l="0" t="0" r="r" b="b"/>
              <a:pathLst>
                <a:path w="5842" h="5152">
                  <a:moveTo>
                    <a:pt x="2920" y="1272"/>
                  </a:moveTo>
                  <a:lnTo>
                    <a:pt x="0" y="2523"/>
                  </a:lnTo>
                  <a:lnTo>
                    <a:pt x="0" y="5151"/>
                  </a:lnTo>
                  <a:lnTo>
                    <a:pt x="2920" y="3901"/>
                  </a:lnTo>
                  <a:lnTo>
                    <a:pt x="5841" y="2649"/>
                  </a:lnTo>
                  <a:lnTo>
                    <a:pt x="5841" y="0"/>
                  </a:lnTo>
                  <a:lnTo>
                    <a:pt x="2920" y="1272"/>
                  </a:lnTo>
                </a:path>
              </a:pathLst>
            </a:custGeom>
            <a:gradFill flip="none" rotWithShape="1">
              <a:gsLst>
                <a:gs pos="0">
                  <a:schemeClr val="accent4">
                    <a:lumMod val="89000"/>
                  </a:schemeClr>
                </a:gs>
                <a:gs pos="23000">
                  <a:schemeClr val="accent4">
                    <a:lumMod val="89000"/>
                  </a:schemeClr>
                </a:gs>
                <a:gs pos="69000">
                  <a:schemeClr val="accent4">
                    <a:lumMod val="75000"/>
                  </a:schemeClr>
                </a:gs>
                <a:gs pos="97000">
                  <a:schemeClr val="accent4">
                    <a:lumMod val="70000"/>
                  </a:schemeClr>
                </a:gs>
              </a:gsLst>
              <a:path path="circle">
                <a:fillToRect l="50000" t="50000" r="50000" b="5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a:bodyPr>
            <a:lstStyle/>
            <a:p>
              <a:pPr eaLnBrk="1">
                <a:lnSpc>
                  <a:spcPct val="93000"/>
                </a:lnSpc>
                <a:buClr>
                  <a:srgbClr val="000000"/>
                </a:buClr>
                <a:buSzPct val="100000"/>
                <a:buFont typeface="Times New Roman" charset="0"/>
                <a:buNone/>
                <a:defRPr/>
              </a:pPr>
              <a:endParaRPr lang="en-US" dirty="0">
                <a:ea typeface="+mn-ea"/>
                <a:cs typeface="+mn-cs"/>
              </a:endParaRPr>
            </a:p>
          </p:txBody>
        </p:sp>
        <p:sp>
          <p:nvSpPr>
            <p:cNvPr id="499" name="Freeform 498"/>
            <p:cNvSpPr>
              <a:spLocks noChangeArrowheads="1"/>
            </p:cNvSpPr>
            <p:nvPr/>
          </p:nvSpPr>
          <p:spPr bwMode="auto">
            <a:xfrm>
              <a:off x="3658" y="852"/>
              <a:ext cx="1986" cy="856"/>
            </a:xfrm>
            <a:custGeom>
              <a:avLst/>
              <a:gdLst>
                <a:gd name="T0" fmla="*/ 5841 w 8763"/>
                <a:gd name="T1" fmla="*/ 0 h 3776"/>
                <a:gd name="T2" fmla="*/ 2921 w 8763"/>
                <a:gd name="T3" fmla="*/ 1252 h 3776"/>
                <a:gd name="T4" fmla="*/ 0 w 8763"/>
                <a:gd name="T5" fmla="*/ 2524 h 3776"/>
                <a:gd name="T6" fmla="*/ 2921 w 8763"/>
                <a:gd name="T7" fmla="*/ 3775 h 3776"/>
                <a:gd name="T8" fmla="*/ 5841 w 8763"/>
                <a:gd name="T9" fmla="*/ 2524 h 3776"/>
                <a:gd name="T10" fmla="*/ 8762 w 8763"/>
                <a:gd name="T11" fmla="*/ 1252 h 3776"/>
                <a:gd name="T12" fmla="*/ 5841 w 8763"/>
                <a:gd name="T13" fmla="*/ 0 h 3776"/>
              </a:gdLst>
              <a:ahLst/>
              <a:cxnLst>
                <a:cxn ang="0">
                  <a:pos x="T0" y="T1"/>
                </a:cxn>
                <a:cxn ang="0">
                  <a:pos x="T2" y="T3"/>
                </a:cxn>
                <a:cxn ang="0">
                  <a:pos x="T4" y="T5"/>
                </a:cxn>
                <a:cxn ang="0">
                  <a:pos x="T6" y="T7"/>
                </a:cxn>
                <a:cxn ang="0">
                  <a:pos x="T8" y="T9"/>
                </a:cxn>
                <a:cxn ang="0">
                  <a:pos x="T10" y="T11"/>
                </a:cxn>
                <a:cxn ang="0">
                  <a:pos x="T12" y="T13"/>
                </a:cxn>
              </a:cxnLst>
              <a:rect l="0" t="0" r="r" b="b"/>
              <a:pathLst>
                <a:path w="8763" h="3776">
                  <a:moveTo>
                    <a:pt x="5841" y="0"/>
                  </a:moveTo>
                  <a:lnTo>
                    <a:pt x="2921" y="1252"/>
                  </a:lnTo>
                  <a:lnTo>
                    <a:pt x="0" y="2524"/>
                  </a:lnTo>
                  <a:lnTo>
                    <a:pt x="2921" y="3775"/>
                  </a:lnTo>
                  <a:lnTo>
                    <a:pt x="5841" y="2524"/>
                  </a:lnTo>
                  <a:lnTo>
                    <a:pt x="8762" y="1252"/>
                  </a:lnTo>
                  <a:lnTo>
                    <a:pt x="5841" y="0"/>
                  </a:lnTo>
                </a:path>
              </a:pathLst>
            </a:custGeom>
            <a:gradFill flip="none" rotWithShape="1">
              <a:gsLst>
                <a:gs pos="0">
                  <a:schemeClr val="accent4">
                    <a:lumMod val="0"/>
                    <a:lumOff val="100000"/>
                  </a:schemeClr>
                </a:gs>
                <a:gs pos="35000">
                  <a:schemeClr val="accent4">
                    <a:lumMod val="0"/>
                    <a:lumOff val="100000"/>
                  </a:schemeClr>
                </a:gs>
                <a:gs pos="100000">
                  <a:schemeClr val="accent4">
                    <a:lumMod val="100000"/>
                  </a:schemeClr>
                </a:gs>
              </a:gsLst>
              <a:path path="circle">
                <a:fillToRect l="50000" t="-80000" r="50000" b="18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500" name="Freeform 499"/>
            <p:cNvSpPr>
              <a:spLocks noChangeArrowheads="1"/>
            </p:cNvSpPr>
            <p:nvPr/>
          </p:nvSpPr>
          <p:spPr bwMode="auto">
            <a:xfrm>
              <a:off x="3872" y="1246"/>
              <a:ext cx="234" cy="121"/>
            </a:xfrm>
            <a:custGeom>
              <a:avLst/>
              <a:gdLst>
                <a:gd name="T0" fmla="*/ 1022 w 1044"/>
                <a:gd name="T1" fmla="*/ 333 h 543"/>
                <a:gd name="T2" fmla="*/ 1022 w 1044"/>
                <a:gd name="T3" fmla="*/ 333 h 543"/>
                <a:gd name="T4" fmla="*/ 500 w 1044"/>
                <a:gd name="T5" fmla="*/ 41 h 543"/>
                <a:gd name="T6" fmla="*/ 20 w 1044"/>
                <a:gd name="T7" fmla="*/ 229 h 543"/>
                <a:gd name="T8" fmla="*/ 542 w 1044"/>
                <a:gd name="T9" fmla="*/ 521 h 543"/>
                <a:gd name="T10" fmla="*/ 1022 w 1044"/>
                <a:gd name="T11" fmla="*/ 333 h 543"/>
              </a:gdLst>
              <a:ahLst/>
              <a:cxnLst>
                <a:cxn ang="0">
                  <a:pos x="T0" y="T1"/>
                </a:cxn>
                <a:cxn ang="0">
                  <a:pos x="T2" y="T3"/>
                </a:cxn>
                <a:cxn ang="0">
                  <a:pos x="T4" y="T5"/>
                </a:cxn>
                <a:cxn ang="0">
                  <a:pos x="T6" y="T7"/>
                </a:cxn>
                <a:cxn ang="0">
                  <a:pos x="T8" y="T9"/>
                </a:cxn>
                <a:cxn ang="0">
                  <a:pos x="T10" y="T11"/>
                </a:cxn>
              </a:cxnLst>
              <a:rect l="0" t="0" r="r" b="b"/>
              <a:pathLst>
                <a:path w="1044" h="543">
                  <a:moveTo>
                    <a:pt x="1022" y="333"/>
                  </a:moveTo>
                  <a:lnTo>
                    <a:pt x="1022" y="333"/>
                  </a:lnTo>
                  <a:cubicBezTo>
                    <a:pt x="1022" y="187"/>
                    <a:pt x="793" y="62"/>
                    <a:pt x="500" y="41"/>
                  </a:cubicBezTo>
                  <a:cubicBezTo>
                    <a:pt x="229" y="0"/>
                    <a:pt x="0" y="104"/>
                    <a:pt x="20" y="229"/>
                  </a:cubicBezTo>
                  <a:cubicBezTo>
                    <a:pt x="20" y="354"/>
                    <a:pt x="250" y="479"/>
                    <a:pt x="542" y="521"/>
                  </a:cubicBezTo>
                  <a:cubicBezTo>
                    <a:pt x="813" y="542"/>
                    <a:pt x="1043" y="458"/>
                    <a:pt x="1022" y="33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5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501" name="Freeform 500"/>
            <p:cNvSpPr>
              <a:spLocks noChangeArrowheads="1"/>
            </p:cNvSpPr>
            <p:nvPr/>
          </p:nvSpPr>
          <p:spPr bwMode="auto">
            <a:xfrm>
              <a:off x="3876" y="1298"/>
              <a:ext cx="230" cy="135"/>
            </a:xfrm>
            <a:custGeom>
              <a:avLst/>
              <a:gdLst>
                <a:gd name="T0" fmla="*/ 0 w 1024"/>
                <a:gd name="T1" fmla="*/ 0 h 606"/>
                <a:gd name="T2" fmla="*/ 0 w 1024"/>
                <a:gd name="T3" fmla="*/ 0 h 606"/>
                <a:gd name="T4" fmla="*/ 522 w 1024"/>
                <a:gd name="T5" fmla="*/ 292 h 606"/>
                <a:gd name="T6" fmla="*/ 1002 w 1024"/>
                <a:gd name="T7" fmla="*/ 104 h 606"/>
                <a:gd name="T8" fmla="*/ 1023 w 1024"/>
                <a:gd name="T9" fmla="*/ 396 h 606"/>
                <a:gd name="T10" fmla="*/ 522 w 1024"/>
                <a:gd name="T11" fmla="*/ 584 h 606"/>
                <a:gd name="T12" fmla="*/ 0 w 1024"/>
                <a:gd name="T13" fmla="*/ 292 h 606"/>
                <a:gd name="T14" fmla="*/ 0 w 102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4" h="606">
                  <a:moveTo>
                    <a:pt x="0" y="0"/>
                  </a:moveTo>
                  <a:lnTo>
                    <a:pt x="0" y="0"/>
                  </a:lnTo>
                  <a:cubicBezTo>
                    <a:pt x="0" y="125"/>
                    <a:pt x="230" y="250"/>
                    <a:pt x="522" y="292"/>
                  </a:cubicBezTo>
                  <a:cubicBezTo>
                    <a:pt x="793" y="313"/>
                    <a:pt x="1023" y="229"/>
                    <a:pt x="1002" y="104"/>
                  </a:cubicBezTo>
                  <a:cubicBezTo>
                    <a:pt x="1023" y="396"/>
                    <a:pt x="1023" y="396"/>
                    <a:pt x="1023" y="396"/>
                  </a:cubicBezTo>
                  <a:cubicBezTo>
                    <a:pt x="1023" y="521"/>
                    <a:pt x="814" y="605"/>
                    <a:pt x="522" y="584"/>
                  </a:cubicBezTo>
                  <a:cubicBezTo>
                    <a:pt x="251" y="563"/>
                    <a:pt x="22" y="417"/>
                    <a:pt x="0"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6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502" name="Freeform 501"/>
            <p:cNvSpPr>
              <a:spLocks noChangeArrowheads="1"/>
            </p:cNvSpPr>
            <p:nvPr/>
          </p:nvSpPr>
          <p:spPr bwMode="auto">
            <a:xfrm>
              <a:off x="4225" y="1423"/>
              <a:ext cx="236" cy="123"/>
            </a:xfrm>
            <a:custGeom>
              <a:avLst/>
              <a:gdLst>
                <a:gd name="T0" fmla="*/ 1022 w 1044"/>
                <a:gd name="T1" fmla="*/ 313 h 544"/>
                <a:gd name="T2" fmla="*/ 1022 w 1044"/>
                <a:gd name="T3" fmla="*/ 313 h 544"/>
                <a:gd name="T4" fmla="*/ 501 w 1044"/>
                <a:gd name="T5" fmla="*/ 21 h 544"/>
                <a:gd name="T6" fmla="*/ 21 w 1044"/>
                <a:gd name="T7" fmla="*/ 230 h 544"/>
                <a:gd name="T8" fmla="*/ 542 w 1044"/>
                <a:gd name="T9" fmla="*/ 522 h 544"/>
                <a:gd name="T10" fmla="*/ 1022 w 1044"/>
                <a:gd name="T11" fmla="*/ 313 h 544"/>
              </a:gdLst>
              <a:ahLst/>
              <a:cxnLst>
                <a:cxn ang="0">
                  <a:pos x="T0" y="T1"/>
                </a:cxn>
                <a:cxn ang="0">
                  <a:pos x="T2" y="T3"/>
                </a:cxn>
                <a:cxn ang="0">
                  <a:pos x="T4" y="T5"/>
                </a:cxn>
                <a:cxn ang="0">
                  <a:pos x="T6" y="T7"/>
                </a:cxn>
                <a:cxn ang="0">
                  <a:pos x="T8" y="T9"/>
                </a:cxn>
                <a:cxn ang="0">
                  <a:pos x="T10" y="T11"/>
                </a:cxn>
              </a:cxnLst>
              <a:rect l="0" t="0" r="r" b="b"/>
              <a:pathLst>
                <a:path w="1044" h="544">
                  <a:moveTo>
                    <a:pt x="1022" y="313"/>
                  </a:moveTo>
                  <a:lnTo>
                    <a:pt x="1022" y="313"/>
                  </a:lnTo>
                  <a:cubicBezTo>
                    <a:pt x="1022" y="188"/>
                    <a:pt x="793" y="63"/>
                    <a:pt x="501" y="21"/>
                  </a:cubicBezTo>
                  <a:cubicBezTo>
                    <a:pt x="230" y="0"/>
                    <a:pt x="0" y="83"/>
                    <a:pt x="21" y="230"/>
                  </a:cubicBezTo>
                  <a:cubicBezTo>
                    <a:pt x="21" y="355"/>
                    <a:pt x="251" y="480"/>
                    <a:pt x="542" y="522"/>
                  </a:cubicBezTo>
                  <a:cubicBezTo>
                    <a:pt x="814" y="543"/>
                    <a:pt x="1043" y="459"/>
                    <a:pt x="1022"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5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503" name="Freeform 502"/>
            <p:cNvSpPr>
              <a:spLocks noChangeArrowheads="1"/>
            </p:cNvSpPr>
            <p:nvPr/>
          </p:nvSpPr>
          <p:spPr bwMode="auto">
            <a:xfrm>
              <a:off x="4229" y="1478"/>
              <a:ext cx="232" cy="135"/>
            </a:xfrm>
            <a:custGeom>
              <a:avLst/>
              <a:gdLst>
                <a:gd name="T0" fmla="*/ 0 w 1023"/>
                <a:gd name="T1" fmla="*/ 0 h 605"/>
                <a:gd name="T2" fmla="*/ 0 w 1023"/>
                <a:gd name="T3" fmla="*/ 0 h 605"/>
                <a:gd name="T4" fmla="*/ 521 w 1023"/>
                <a:gd name="T5" fmla="*/ 292 h 605"/>
                <a:gd name="T6" fmla="*/ 1001 w 1023"/>
                <a:gd name="T7" fmla="*/ 83 h 605"/>
                <a:gd name="T8" fmla="*/ 1022 w 1023"/>
                <a:gd name="T9" fmla="*/ 375 h 605"/>
                <a:gd name="T10" fmla="*/ 521 w 1023"/>
                <a:gd name="T11" fmla="*/ 584 h 605"/>
                <a:gd name="T12" fmla="*/ 0 w 1023"/>
                <a:gd name="T13" fmla="*/ 292 h 605"/>
                <a:gd name="T14" fmla="*/ 0 w 1023"/>
                <a:gd name="T15" fmla="*/ 0 h 6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3" h="605">
                  <a:moveTo>
                    <a:pt x="0" y="0"/>
                  </a:moveTo>
                  <a:lnTo>
                    <a:pt x="0" y="0"/>
                  </a:lnTo>
                  <a:cubicBezTo>
                    <a:pt x="0" y="125"/>
                    <a:pt x="230" y="250"/>
                    <a:pt x="521" y="292"/>
                  </a:cubicBezTo>
                  <a:cubicBezTo>
                    <a:pt x="793" y="313"/>
                    <a:pt x="1022" y="229"/>
                    <a:pt x="1001" y="83"/>
                  </a:cubicBezTo>
                  <a:cubicBezTo>
                    <a:pt x="1022" y="375"/>
                    <a:pt x="1022" y="375"/>
                    <a:pt x="1022" y="375"/>
                  </a:cubicBezTo>
                  <a:cubicBezTo>
                    <a:pt x="1022" y="521"/>
                    <a:pt x="814" y="604"/>
                    <a:pt x="521" y="584"/>
                  </a:cubicBezTo>
                  <a:cubicBezTo>
                    <a:pt x="250" y="542"/>
                    <a:pt x="21" y="417"/>
                    <a:pt x="0"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6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504" name="Freeform 503"/>
            <p:cNvSpPr>
              <a:spLocks noChangeArrowheads="1"/>
            </p:cNvSpPr>
            <p:nvPr/>
          </p:nvSpPr>
          <p:spPr bwMode="auto">
            <a:xfrm>
              <a:off x="4183" y="1122"/>
              <a:ext cx="232" cy="121"/>
            </a:xfrm>
            <a:custGeom>
              <a:avLst/>
              <a:gdLst>
                <a:gd name="T0" fmla="*/ 1022 w 1023"/>
                <a:gd name="T1" fmla="*/ 313 h 544"/>
                <a:gd name="T2" fmla="*/ 1022 w 1023"/>
                <a:gd name="T3" fmla="*/ 313 h 544"/>
                <a:gd name="T4" fmla="*/ 501 w 1023"/>
                <a:gd name="T5" fmla="*/ 21 h 544"/>
                <a:gd name="T6" fmla="*/ 0 w 1023"/>
                <a:gd name="T7" fmla="*/ 229 h 544"/>
                <a:gd name="T8" fmla="*/ 521 w 1023"/>
                <a:gd name="T9" fmla="*/ 500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1"/>
                  </a:cubicBezTo>
                  <a:cubicBezTo>
                    <a:pt x="208" y="0"/>
                    <a:pt x="0" y="83"/>
                    <a:pt x="0" y="229"/>
                  </a:cubicBezTo>
                  <a:cubicBezTo>
                    <a:pt x="0" y="355"/>
                    <a:pt x="250" y="480"/>
                    <a:pt x="521" y="500"/>
                  </a:cubicBezTo>
                  <a:cubicBezTo>
                    <a:pt x="813" y="543"/>
                    <a:pt x="1022" y="459"/>
                    <a:pt x="1022"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5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505" name="Freeform 504"/>
            <p:cNvSpPr>
              <a:spLocks noChangeArrowheads="1"/>
            </p:cNvSpPr>
            <p:nvPr/>
          </p:nvSpPr>
          <p:spPr bwMode="auto">
            <a:xfrm>
              <a:off x="4183" y="1175"/>
              <a:ext cx="236" cy="135"/>
            </a:xfrm>
            <a:custGeom>
              <a:avLst/>
              <a:gdLst>
                <a:gd name="T0" fmla="*/ 0 w 1044"/>
                <a:gd name="T1" fmla="*/ 0 h 606"/>
                <a:gd name="T2" fmla="*/ 0 w 1044"/>
                <a:gd name="T3" fmla="*/ 0 h 606"/>
                <a:gd name="T4" fmla="*/ 521 w 1044"/>
                <a:gd name="T5" fmla="*/ 271 h 606"/>
                <a:gd name="T6" fmla="*/ 1022 w 1044"/>
                <a:gd name="T7" fmla="*/ 84 h 606"/>
                <a:gd name="T8" fmla="*/ 1022 w 1044"/>
                <a:gd name="T9" fmla="*/ 376 h 606"/>
                <a:gd name="T10" fmla="*/ 542 w 1044"/>
                <a:gd name="T11" fmla="*/ 564 h 606"/>
                <a:gd name="T12" fmla="*/ 21 w 1044"/>
                <a:gd name="T13" fmla="*/ 293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0" y="126"/>
                    <a:pt x="250" y="251"/>
                    <a:pt x="521" y="271"/>
                  </a:cubicBezTo>
                  <a:cubicBezTo>
                    <a:pt x="813" y="314"/>
                    <a:pt x="1022" y="230"/>
                    <a:pt x="1022" y="84"/>
                  </a:cubicBezTo>
                  <a:cubicBezTo>
                    <a:pt x="1022" y="376"/>
                    <a:pt x="1022" y="376"/>
                    <a:pt x="1022" y="376"/>
                  </a:cubicBezTo>
                  <a:cubicBezTo>
                    <a:pt x="1043" y="522"/>
                    <a:pt x="813" y="605"/>
                    <a:pt x="542" y="564"/>
                  </a:cubicBezTo>
                  <a:cubicBezTo>
                    <a:pt x="250" y="543"/>
                    <a:pt x="21" y="418"/>
                    <a:pt x="21" y="293"/>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6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506" name="Freeform 505"/>
            <p:cNvSpPr>
              <a:spLocks noChangeArrowheads="1"/>
            </p:cNvSpPr>
            <p:nvPr/>
          </p:nvSpPr>
          <p:spPr bwMode="auto">
            <a:xfrm>
              <a:off x="4534" y="1300"/>
              <a:ext cx="234" cy="117"/>
            </a:xfrm>
            <a:custGeom>
              <a:avLst/>
              <a:gdLst>
                <a:gd name="T0" fmla="*/ 1044 w 1045"/>
                <a:gd name="T1" fmla="*/ 313 h 522"/>
                <a:gd name="T2" fmla="*/ 1044 w 1045"/>
                <a:gd name="T3" fmla="*/ 313 h 522"/>
                <a:gd name="T4" fmla="*/ 501 w 1045"/>
                <a:gd name="T5" fmla="*/ 21 h 522"/>
                <a:gd name="T6" fmla="*/ 21 w 1045"/>
                <a:gd name="T7" fmla="*/ 208 h 522"/>
                <a:gd name="T8" fmla="*/ 543 w 1045"/>
                <a:gd name="T9" fmla="*/ 500 h 522"/>
                <a:gd name="T10" fmla="*/ 1044 w 1045"/>
                <a:gd name="T11" fmla="*/ 313 h 522"/>
              </a:gdLst>
              <a:ahLst/>
              <a:cxnLst>
                <a:cxn ang="0">
                  <a:pos x="T0" y="T1"/>
                </a:cxn>
                <a:cxn ang="0">
                  <a:pos x="T2" y="T3"/>
                </a:cxn>
                <a:cxn ang="0">
                  <a:pos x="T4" y="T5"/>
                </a:cxn>
                <a:cxn ang="0">
                  <a:pos x="T6" y="T7"/>
                </a:cxn>
                <a:cxn ang="0">
                  <a:pos x="T8" y="T9"/>
                </a:cxn>
                <a:cxn ang="0">
                  <a:pos x="T10" y="T11"/>
                </a:cxn>
              </a:cxnLst>
              <a:rect l="0" t="0" r="r" b="b"/>
              <a:pathLst>
                <a:path w="1045" h="522">
                  <a:moveTo>
                    <a:pt x="1044" y="313"/>
                  </a:moveTo>
                  <a:lnTo>
                    <a:pt x="1044" y="313"/>
                  </a:lnTo>
                  <a:cubicBezTo>
                    <a:pt x="1022" y="187"/>
                    <a:pt x="793" y="41"/>
                    <a:pt x="501" y="21"/>
                  </a:cubicBezTo>
                  <a:cubicBezTo>
                    <a:pt x="230" y="0"/>
                    <a:pt x="0" y="83"/>
                    <a:pt x="21" y="208"/>
                  </a:cubicBezTo>
                  <a:cubicBezTo>
                    <a:pt x="21" y="354"/>
                    <a:pt x="271" y="480"/>
                    <a:pt x="543" y="500"/>
                  </a:cubicBezTo>
                  <a:cubicBezTo>
                    <a:pt x="814" y="521"/>
                    <a:pt x="1044" y="438"/>
                    <a:pt x="1044"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7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507" name="Freeform 506"/>
            <p:cNvSpPr>
              <a:spLocks noChangeArrowheads="1"/>
            </p:cNvSpPr>
            <p:nvPr/>
          </p:nvSpPr>
          <p:spPr bwMode="auto">
            <a:xfrm>
              <a:off x="4538" y="1348"/>
              <a:ext cx="236" cy="137"/>
            </a:xfrm>
            <a:custGeom>
              <a:avLst/>
              <a:gdLst>
                <a:gd name="T0" fmla="*/ 0 w 1044"/>
                <a:gd name="T1" fmla="*/ 0 h 607"/>
                <a:gd name="T2" fmla="*/ 0 w 1044"/>
                <a:gd name="T3" fmla="*/ 0 h 607"/>
                <a:gd name="T4" fmla="*/ 522 w 1044"/>
                <a:gd name="T5" fmla="*/ 292 h 607"/>
                <a:gd name="T6" fmla="*/ 1023 w 1044"/>
                <a:gd name="T7" fmla="*/ 105 h 607"/>
                <a:gd name="T8" fmla="*/ 1023 w 1044"/>
                <a:gd name="T9" fmla="*/ 397 h 607"/>
                <a:gd name="T10" fmla="*/ 543 w 1044"/>
                <a:gd name="T11" fmla="*/ 584 h 607"/>
                <a:gd name="T12" fmla="*/ 0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6"/>
                    <a:pt x="250" y="272"/>
                    <a:pt x="522" y="292"/>
                  </a:cubicBezTo>
                  <a:cubicBezTo>
                    <a:pt x="793" y="313"/>
                    <a:pt x="1023" y="230"/>
                    <a:pt x="1023" y="105"/>
                  </a:cubicBezTo>
                  <a:cubicBezTo>
                    <a:pt x="1023" y="397"/>
                    <a:pt x="1023" y="397"/>
                    <a:pt x="1023" y="397"/>
                  </a:cubicBezTo>
                  <a:cubicBezTo>
                    <a:pt x="1043" y="522"/>
                    <a:pt x="814" y="606"/>
                    <a:pt x="543" y="584"/>
                  </a:cubicBezTo>
                  <a:cubicBezTo>
                    <a:pt x="250" y="564"/>
                    <a:pt x="21" y="439"/>
                    <a:pt x="0"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6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508" name="Freeform 507"/>
            <p:cNvSpPr>
              <a:spLocks noChangeArrowheads="1"/>
            </p:cNvSpPr>
            <p:nvPr/>
          </p:nvSpPr>
          <p:spPr bwMode="auto">
            <a:xfrm>
              <a:off x="4500" y="999"/>
              <a:ext cx="236" cy="117"/>
            </a:xfrm>
            <a:custGeom>
              <a:avLst/>
              <a:gdLst>
                <a:gd name="T0" fmla="*/ 1023 w 1044"/>
                <a:gd name="T1" fmla="*/ 313 h 522"/>
                <a:gd name="T2" fmla="*/ 1023 w 1044"/>
                <a:gd name="T3" fmla="*/ 313 h 522"/>
                <a:gd name="T4" fmla="*/ 501 w 1044"/>
                <a:gd name="T5" fmla="*/ 21 h 522"/>
                <a:gd name="T6" fmla="*/ 0 w 1044"/>
                <a:gd name="T7" fmla="*/ 208 h 522"/>
                <a:gd name="T8" fmla="*/ 543 w 1044"/>
                <a:gd name="T9" fmla="*/ 500 h 522"/>
                <a:gd name="T10" fmla="*/ 1023 w 1044"/>
                <a:gd name="T11" fmla="*/ 313 h 522"/>
              </a:gdLst>
              <a:ahLst/>
              <a:cxnLst>
                <a:cxn ang="0">
                  <a:pos x="T0" y="T1"/>
                </a:cxn>
                <a:cxn ang="0">
                  <a:pos x="T2" y="T3"/>
                </a:cxn>
                <a:cxn ang="0">
                  <a:pos x="T4" y="T5"/>
                </a:cxn>
                <a:cxn ang="0">
                  <a:pos x="T6" y="T7"/>
                </a:cxn>
                <a:cxn ang="0">
                  <a:pos x="T8" y="T9"/>
                </a:cxn>
                <a:cxn ang="0">
                  <a:pos x="T10" y="T11"/>
                </a:cxn>
              </a:cxnLst>
              <a:rect l="0" t="0" r="r" b="b"/>
              <a:pathLst>
                <a:path w="1044" h="522">
                  <a:moveTo>
                    <a:pt x="1023" y="313"/>
                  </a:moveTo>
                  <a:lnTo>
                    <a:pt x="1023" y="313"/>
                  </a:lnTo>
                  <a:cubicBezTo>
                    <a:pt x="1023" y="167"/>
                    <a:pt x="772" y="41"/>
                    <a:pt x="501" y="21"/>
                  </a:cubicBezTo>
                  <a:cubicBezTo>
                    <a:pt x="230" y="0"/>
                    <a:pt x="0" y="83"/>
                    <a:pt x="0" y="208"/>
                  </a:cubicBezTo>
                  <a:cubicBezTo>
                    <a:pt x="21" y="354"/>
                    <a:pt x="250" y="480"/>
                    <a:pt x="543" y="500"/>
                  </a:cubicBezTo>
                  <a:cubicBezTo>
                    <a:pt x="814" y="521"/>
                    <a:pt x="1043" y="438"/>
                    <a:pt x="1023"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7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509" name="Freeform 508"/>
            <p:cNvSpPr>
              <a:spLocks noChangeArrowheads="1"/>
            </p:cNvSpPr>
            <p:nvPr/>
          </p:nvSpPr>
          <p:spPr bwMode="auto">
            <a:xfrm>
              <a:off x="4500" y="1046"/>
              <a:ext cx="236" cy="137"/>
            </a:xfrm>
            <a:custGeom>
              <a:avLst/>
              <a:gdLst>
                <a:gd name="T0" fmla="*/ 0 w 1044"/>
                <a:gd name="T1" fmla="*/ 0 h 607"/>
                <a:gd name="T2" fmla="*/ 0 w 1044"/>
                <a:gd name="T3" fmla="*/ 0 h 607"/>
                <a:gd name="T4" fmla="*/ 543 w 1044"/>
                <a:gd name="T5" fmla="*/ 292 h 607"/>
                <a:gd name="T6" fmla="*/ 1023 w 1044"/>
                <a:gd name="T7" fmla="*/ 105 h 607"/>
                <a:gd name="T8" fmla="*/ 1043 w 1044"/>
                <a:gd name="T9" fmla="*/ 397 h 607"/>
                <a:gd name="T10" fmla="*/ 543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0" y="272"/>
                    <a:pt x="543" y="292"/>
                  </a:cubicBezTo>
                  <a:cubicBezTo>
                    <a:pt x="814" y="313"/>
                    <a:pt x="1043" y="230"/>
                    <a:pt x="1023" y="105"/>
                  </a:cubicBezTo>
                  <a:cubicBezTo>
                    <a:pt x="1043" y="397"/>
                    <a:pt x="1043" y="397"/>
                    <a:pt x="1043" y="397"/>
                  </a:cubicBezTo>
                  <a:cubicBezTo>
                    <a:pt x="1043" y="522"/>
                    <a:pt x="835" y="606"/>
                    <a:pt x="543" y="584"/>
                  </a:cubicBezTo>
                  <a:cubicBezTo>
                    <a:pt x="272" y="563"/>
                    <a:pt x="21" y="439"/>
                    <a:pt x="21"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6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510" name="Freeform 509"/>
            <p:cNvSpPr>
              <a:spLocks noChangeArrowheads="1"/>
            </p:cNvSpPr>
            <p:nvPr/>
          </p:nvSpPr>
          <p:spPr bwMode="auto">
            <a:xfrm>
              <a:off x="4855" y="1175"/>
              <a:ext cx="232" cy="121"/>
            </a:xfrm>
            <a:custGeom>
              <a:avLst/>
              <a:gdLst>
                <a:gd name="T0" fmla="*/ 1022 w 1023"/>
                <a:gd name="T1" fmla="*/ 314 h 544"/>
                <a:gd name="T2" fmla="*/ 1022 w 1023"/>
                <a:gd name="T3" fmla="*/ 314 h 544"/>
                <a:gd name="T4" fmla="*/ 501 w 1023"/>
                <a:gd name="T5" fmla="*/ 43 h 544"/>
                <a:gd name="T6" fmla="*/ 0 w 1023"/>
                <a:gd name="T7" fmla="*/ 230 h 544"/>
                <a:gd name="T8" fmla="*/ 521 w 1023"/>
                <a:gd name="T9" fmla="*/ 522 h 544"/>
                <a:gd name="T10" fmla="*/ 1022 w 1023"/>
                <a:gd name="T11" fmla="*/ 314 h 544"/>
              </a:gdLst>
              <a:ahLst/>
              <a:cxnLst>
                <a:cxn ang="0">
                  <a:pos x="T0" y="T1"/>
                </a:cxn>
                <a:cxn ang="0">
                  <a:pos x="T2" y="T3"/>
                </a:cxn>
                <a:cxn ang="0">
                  <a:pos x="T4" y="T5"/>
                </a:cxn>
                <a:cxn ang="0">
                  <a:pos x="T6" y="T7"/>
                </a:cxn>
                <a:cxn ang="0">
                  <a:pos x="T8" y="T9"/>
                </a:cxn>
                <a:cxn ang="0">
                  <a:pos x="T10" y="T11"/>
                </a:cxn>
              </a:cxnLst>
              <a:rect l="0" t="0" r="r" b="b"/>
              <a:pathLst>
                <a:path w="1023" h="544">
                  <a:moveTo>
                    <a:pt x="1022" y="314"/>
                  </a:moveTo>
                  <a:lnTo>
                    <a:pt x="1022" y="314"/>
                  </a:lnTo>
                  <a:cubicBezTo>
                    <a:pt x="1022" y="188"/>
                    <a:pt x="772" y="63"/>
                    <a:pt x="501" y="43"/>
                  </a:cubicBezTo>
                  <a:cubicBezTo>
                    <a:pt x="209" y="0"/>
                    <a:pt x="0" y="84"/>
                    <a:pt x="0" y="230"/>
                  </a:cubicBezTo>
                  <a:cubicBezTo>
                    <a:pt x="21" y="355"/>
                    <a:pt x="250" y="480"/>
                    <a:pt x="521" y="522"/>
                  </a:cubicBezTo>
                  <a:cubicBezTo>
                    <a:pt x="814" y="543"/>
                    <a:pt x="1022" y="460"/>
                    <a:pt x="1022" y="314"/>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5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511" name="Freeform 510"/>
            <p:cNvSpPr>
              <a:spLocks noChangeArrowheads="1"/>
            </p:cNvSpPr>
            <p:nvPr/>
          </p:nvSpPr>
          <p:spPr bwMode="auto">
            <a:xfrm>
              <a:off x="4855" y="1225"/>
              <a:ext cx="236" cy="137"/>
            </a:xfrm>
            <a:custGeom>
              <a:avLst/>
              <a:gdLst>
                <a:gd name="T0" fmla="*/ 0 w 1044"/>
                <a:gd name="T1" fmla="*/ 0 h 606"/>
                <a:gd name="T2" fmla="*/ 0 w 1044"/>
                <a:gd name="T3" fmla="*/ 0 h 606"/>
                <a:gd name="T4" fmla="*/ 521 w 1044"/>
                <a:gd name="T5" fmla="*/ 292 h 606"/>
                <a:gd name="T6" fmla="*/ 1022 w 1044"/>
                <a:gd name="T7" fmla="*/ 84 h 606"/>
                <a:gd name="T8" fmla="*/ 1043 w 1044"/>
                <a:gd name="T9" fmla="*/ 375 h 606"/>
                <a:gd name="T10" fmla="*/ 543 w 1044"/>
                <a:gd name="T11" fmla="*/ 584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92"/>
                  </a:cubicBezTo>
                  <a:cubicBezTo>
                    <a:pt x="814" y="313"/>
                    <a:pt x="1022" y="230"/>
                    <a:pt x="1022" y="84"/>
                  </a:cubicBezTo>
                  <a:cubicBezTo>
                    <a:pt x="1043" y="375"/>
                    <a:pt x="1043" y="375"/>
                    <a:pt x="1043" y="375"/>
                  </a:cubicBezTo>
                  <a:cubicBezTo>
                    <a:pt x="1043" y="521"/>
                    <a:pt x="814" y="605"/>
                    <a:pt x="543" y="584"/>
                  </a:cubicBezTo>
                  <a:cubicBezTo>
                    <a:pt x="271" y="542"/>
                    <a:pt x="21" y="417"/>
                    <a:pt x="21"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6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512" name="Freeform 511"/>
            <p:cNvSpPr>
              <a:spLocks noChangeArrowheads="1"/>
            </p:cNvSpPr>
            <p:nvPr/>
          </p:nvSpPr>
          <p:spPr bwMode="auto">
            <a:xfrm>
              <a:off x="4808" y="876"/>
              <a:ext cx="230" cy="121"/>
            </a:xfrm>
            <a:custGeom>
              <a:avLst/>
              <a:gdLst>
                <a:gd name="T0" fmla="*/ 1022 w 1023"/>
                <a:gd name="T1" fmla="*/ 313 h 544"/>
                <a:gd name="T2" fmla="*/ 1022 w 1023"/>
                <a:gd name="T3" fmla="*/ 313 h 544"/>
                <a:gd name="T4" fmla="*/ 500 w 1023"/>
                <a:gd name="T5" fmla="*/ 21 h 544"/>
                <a:gd name="T6" fmla="*/ 0 w 1023"/>
                <a:gd name="T7" fmla="*/ 209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22" y="188"/>
                    <a:pt x="771" y="63"/>
                    <a:pt x="500" y="21"/>
                  </a:cubicBezTo>
                  <a:cubicBezTo>
                    <a:pt x="208" y="0"/>
                    <a:pt x="0" y="84"/>
                    <a:pt x="0" y="209"/>
                  </a:cubicBezTo>
                  <a:cubicBezTo>
                    <a:pt x="20" y="355"/>
                    <a:pt x="250" y="480"/>
                    <a:pt x="521" y="501"/>
                  </a:cubicBezTo>
                  <a:cubicBezTo>
                    <a:pt x="813" y="543"/>
                    <a:pt x="1022" y="439"/>
                    <a:pt x="1022"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5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513" name="Freeform 512"/>
            <p:cNvSpPr>
              <a:spLocks noChangeArrowheads="1"/>
            </p:cNvSpPr>
            <p:nvPr/>
          </p:nvSpPr>
          <p:spPr bwMode="auto">
            <a:xfrm>
              <a:off x="4808" y="923"/>
              <a:ext cx="236" cy="141"/>
            </a:xfrm>
            <a:custGeom>
              <a:avLst/>
              <a:gdLst>
                <a:gd name="T0" fmla="*/ 0 w 1043"/>
                <a:gd name="T1" fmla="*/ 0 h 627"/>
                <a:gd name="T2" fmla="*/ 0 w 1043"/>
                <a:gd name="T3" fmla="*/ 0 h 627"/>
                <a:gd name="T4" fmla="*/ 521 w 1043"/>
                <a:gd name="T5" fmla="*/ 292 h 627"/>
                <a:gd name="T6" fmla="*/ 1022 w 1043"/>
                <a:gd name="T7" fmla="*/ 104 h 627"/>
                <a:gd name="T8" fmla="*/ 1042 w 1043"/>
                <a:gd name="T9" fmla="*/ 397 h 627"/>
                <a:gd name="T10" fmla="*/ 542 w 1043"/>
                <a:gd name="T11" fmla="*/ 584 h 627"/>
                <a:gd name="T12" fmla="*/ 20 w 1043"/>
                <a:gd name="T13" fmla="*/ 292 h 627"/>
                <a:gd name="T14" fmla="*/ 0 w 1043"/>
                <a:gd name="T15" fmla="*/ 0 h 6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3" h="627">
                  <a:moveTo>
                    <a:pt x="0" y="0"/>
                  </a:moveTo>
                  <a:lnTo>
                    <a:pt x="0" y="0"/>
                  </a:lnTo>
                  <a:cubicBezTo>
                    <a:pt x="20" y="146"/>
                    <a:pt x="250" y="271"/>
                    <a:pt x="521" y="292"/>
                  </a:cubicBezTo>
                  <a:cubicBezTo>
                    <a:pt x="813" y="334"/>
                    <a:pt x="1022" y="230"/>
                    <a:pt x="1022" y="104"/>
                  </a:cubicBezTo>
                  <a:cubicBezTo>
                    <a:pt x="1042" y="397"/>
                    <a:pt x="1042" y="397"/>
                    <a:pt x="1042" y="397"/>
                  </a:cubicBezTo>
                  <a:cubicBezTo>
                    <a:pt x="1042" y="521"/>
                    <a:pt x="813" y="626"/>
                    <a:pt x="542" y="584"/>
                  </a:cubicBezTo>
                  <a:cubicBezTo>
                    <a:pt x="271" y="563"/>
                    <a:pt x="20" y="438"/>
                    <a:pt x="20"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6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514" name="Freeform 513"/>
            <p:cNvSpPr>
              <a:spLocks noChangeArrowheads="1"/>
            </p:cNvSpPr>
            <p:nvPr/>
          </p:nvSpPr>
          <p:spPr bwMode="auto">
            <a:xfrm>
              <a:off x="5162" y="1056"/>
              <a:ext cx="232" cy="117"/>
            </a:xfrm>
            <a:custGeom>
              <a:avLst/>
              <a:gdLst>
                <a:gd name="T0" fmla="*/ 1022 w 1023"/>
                <a:gd name="T1" fmla="*/ 313 h 522"/>
                <a:gd name="T2" fmla="*/ 1022 w 1023"/>
                <a:gd name="T3" fmla="*/ 313 h 522"/>
                <a:gd name="T4" fmla="*/ 500 w 1023"/>
                <a:gd name="T5" fmla="*/ 21 h 522"/>
                <a:gd name="T6" fmla="*/ 0 w 1023"/>
                <a:gd name="T7" fmla="*/ 208 h 522"/>
                <a:gd name="T8" fmla="*/ 522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67"/>
                    <a:pt x="772" y="42"/>
                    <a:pt x="500" y="21"/>
                  </a:cubicBezTo>
                  <a:cubicBezTo>
                    <a:pt x="209" y="0"/>
                    <a:pt x="0" y="84"/>
                    <a:pt x="0" y="208"/>
                  </a:cubicBezTo>
                  <a:cubicBezTo>
                    <a:pt x="21" y="355"/>
                    <a:pt x="250" y="480"/>
                    <a:pt x="522" y="501"/>
                  </a:cubicBezTo>
                  <a:cubicBezTo>
                    <a:pt x="813" y="521"/>
                    <a:pt x="1022" y="438"/>
                    <a:pt x="1022"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7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515" name="Freeform 514"/>
            <p:cNvSpPr>
              <a:spLocks noChangeArrowheads="1"/>
            </p:cNvSpPr>
            <p:nvPr/>
          </p:nvSpPr>
          <p:spPr bwMode="auto">
            <a:xfrm>
              <a:off x="5162" y="1102"/>
              <a:ext cx="236" cy="137"/>
            </a:xfrm>
            <a:custGeom>
              <a:avLst/>
              <a:gdLst>
                <a:gd name="T0" fmla="*/ 0 w 1044"/>
                <a:gd name="T1" fmla="*/ 0 h 607"/>
                <a:gd name="T2" fmla="*/ 0 w 1044"/>
                <a:gd name="T3" fmla="*/ 0 h 607"/>
                <a:gd name="T4" fmla="*/ 522 w 1044"/>
                <a:gd name="T5" fmla="*/ 293 h 607"/>
                <a:gd name="T6" fmla="*/ 1022 w 1044"/>
                <a:gd name="T7" fmla="*/ 105 h 607"/>
                <a:gd name="T8" fmla="*/ 1022 w 1044"/>
                <a:gd name="T9" fmla="*/ 397 h 607"/>
                <a:gd name="T10" fmla="*/ 542 w 1044"/>
                <a:gd name="T11" fmla="*/ 584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7"/>
                    <a:pt x="250" y="272"/>
                    <a:pt x="522" y="293"/>
                  </a:cubicBezTo>
                  <a:cubicBezTo>
                    <a:pt x="813" y="313"/>
                    <a:pt x="1022" y="230"/>
                    <a:pt x="1022" y="105"/>
                  </a:cubicBezTo>
                  <a:cubicBezTo>
                    <a:pt x="1022" y="397"/>
                    <a:pt x="1022" y="397"/>
                    <a:pt x="1022" y="397"/>
                  </a:cubicBezTo>
                  <a:cubicBezTo>
                    <a:pt x="1043" y="522"/>
                    <a:pt x="813" y="606"/>
                    <a:pt x="542" y="584"/>
                  </a:cubicBezTo>
                  <a:cubicBezTo>
                    <a:pt x="250" y="564"/>
                    <a:pt x="21" y="439"/>
                    <a:pt x="21" y="293"/>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6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grpSp>
      <p:grpSp>
        <p:nvGrpSpPr>
          <p:cNvPr id="24" name="Group 204"/>
          <p:cNvGrpSpPr>
            <a:grpSpLocks/>
          </p:cNvGrpSpPr>
          <p:nvPr/>
        </p:nvGrpSpPr>
        <p:grpSpPr bwMode="auto">
          <a:xfrm>
            <a:off x="3636413" y="3091088"/>
            <a:ext cx="1497549" cy="1091230"/>
            <a:chOff x="3658" y="852"/>
            <a:chExt cx="1986" cy="1447"/>
          </a:xfrm>
        </p:grpSpPr>
        <p:sp>
          <p:nvSpPr>
            <p:cNvPr id="25" name="Freeform 24"/>
            <p:cNvSpPr>
              <a:spLocks noChangeArrowheads="1"/>
            </p:cNvSpPr>
            <p:nvPr/>
          </p:nvSpPr>
          <p:spPr bwMode="auto">
            <a:xfrm>
              <a:off x="3658" y="1419"/>
              <a:ext cx="662" cy="880"/>
            </a:xfrm>
            <a:custGeom>
              <a:avLst/>
              <a:gdLst>
                <a:gd name="T0" fmla="*/ 2921 w 2922"/>
                <a:gd name="T1" fmla="*/ 3879 h 3880"/>
                <a:gd name="T2" fmla="*/ 0 w 2922"/>
                <a:gd name="T3" fmla="*/ 2629 h 3880"/>
                <a:gd name="T4" fmla="*/ 0 w 2922"/>
                <a:gd name="T5" fmla="*/ 0 h 3880"/>
                <a:gd name="T6" fmla="*/ 2921 w 2922"/>
                <a:gd name="T7" fmla="*/ 1251 h 3880"/>
                <a:gd name="T8" fmla="*/ 2921 w 2922"/>
                <a:gd name="T9" fmla="*/ 3879 h 3880"/>
              </a:gdLst>
              <a:ahLst/>
              <a:cxnLst>
                <a:cxn ang="0">
                  <a:pos x="T0" y="T1"/>
                </a:cxn>
                <a:cxn ang="0">
                  <a:pos x="T2" y="T3"/>
                </a:cxn>
                <a:cxn ang="0">
                  <a:pos x="T4" y="T5"/>
                </a:cxn>
                <a:cxn ang="0">
                  <a:pos x="T6" y="T7"/>
                </a:cxn>
                <a:cxn ang="0">
                  <a:pos x="T8" y="T9"/>
                </a:cxn>
              </a:cxnLst>
              <a:rect l="0" t="0" r="r" b="b"/>
              <a:pathLst>
                <a:path w="2922" h="3880">
                  <a:moveTo>
                    <a:pt x="2921" y="3879"/>
                  </a:moveTo>
                  <a:lnTo>
                    <a:pt x="0" y="2629"/>
                  </a:lnTo>
                  <a:lnTo>
                    <a:pt x="0" y="0"/>
                  </a:lnTo>
                  <a:lnTo>
                    <a:pt x="2921" y="1251"/>
                  </a:lnTo>
                  <a:lnTo>
                    <a:pt x="2921" y="3879"/>
                  </a:lnTo>
                </a:path>
              </a:pathLst>
            </a:custGeom>
            <a:gradFill flip="none" rotWithShape="1">
              <a:gsLst>
                <a:gs pos="0">
                  <a:schemeClr val="accent4">
                    <a:lumMod val="40000"/>
                    <a:lumOff val="60000"/>
                  </a:schemeClr>
                </a:gs>
                <a:gs pos="46000">
                  <a:schemeClr val="accent4">
                    <a:lumMod val="95000"/>
                    <a:lumOff val="5000"/>
                  </a:schemeClr>
                </a:gs>
                <a:gs pos="100000">
                  <a:schemeClr val="accent4">
                    <a:lumMod val="60000"/>
                  </a:schemeClr>
                </a:gs>
              </a:gsLst>
              <a:path path="circle">
                <a:fillToRect l="50000" t="130000" r="50000" b="-3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6" name="Freeform 25"/>
            <p:cNvSpPr>
              <a:spLocks noChangeArrowheads="1"/>
            </p:cNvSpPr>
            <p:nvPr/>
          </p:nvSpPr>
          <p:spPr bwMode="auto">
            <a:xfrm>
              <a:off x="4320" y="1133"/>
              <a:ext cx="1324" cy="1166"/>
            </a:xfrm>
            <a:custGeom>
              <a:avLst/>
              <a:gdLst>
                <a:gd name="T0" fmla="*/ 2920 w 5842"/>
                <a:gd name="T1" fmla="*/ 1272 h 5152"/>
                <a:gd name="T2" fmla="*/ 0 w 5842"/>
                <a:gd name="T3" fmla="*/ 2523 h 5152"/>
                <a:gd name="T4" fmla="*/ 0 w 5842"/>
                <a:gd name="T5" fmla="*/ 5151 h 5152"/>
                <a:gd name="T6" fmla="*/ 2920 w 5842"/>
                <a:gd name="T7" fmla="*/ 3901 h 5152"/>
                <a:gd name="T8" fmla="*/ 5841 w 5842"/>
                <a:gd name="T9" fmla="*/ 2649 h 5152"/>
                <a:gd name="T10" fmla="*/ 5841 w 5842"/>
                <a:gd name="T11" fmla="*/ 0 h 5152"/>
                <a:gd name="T12" fmla="*/ 2920 w 5842"/>
                <a:gd name="T13" fmla="*/ 1272 h 5152"/>
              </a:gdLst>
              <a:ahLst/>
              <a:cxnLst>
                <a:cxn ang="0">
                  <a:pos x="T0" y="T1"/>
                </a:cxn>
                <a:cxn ang="0">
                  <a:pos x="T2" y="T3"/>
                </a:cxn>
                <a:cxn ang="0">
                  <a:pos x="T4" y="T5"/>
                </a:cxn>
                <a:cxn ang="0">
                  <a:pos x="T6" y="T7"/>
                </a:cxn>
                <a:cxn ang="0">
                  <a:pos x="T8" y="T9"/>
                </a:cxn>
                <a:cxn ang="0">
                  <a:pos x="T10" y="T11"/>
                </a:cxn>
                <a:cxn ang="0">
                  <a:pos x="T12" y="T13"/>
                </a:cxn>
              </a:cxnLst>
              <a:rect l="0" t="0" r="r" b="b"/>
              <a:pathLst>
                <a:path w="5842" h="5152">
                  <a:moveTo>
                    <a:pt x="2920" y="1272"/>
                  </a:moveTo>
                  <a:lnTo>
                    <a:pt x="0" y="2523"/>
                  </a:lnTo>
                  <a:lnTo>
                    <a:pt x="0" y="5151"/>
                  </a:lnTo>
                  <a:lnTo>
                    <a:pt x="2920" y="3901"/>
                  </a:lnTo>
                  <a:lnTo>
                    <a:pt x="5841" y="2649"/>
                  </a:lnTo>
                  <a:lnTo>
                    <a:pt x="5841" y="0"/>
                  </a:lnTo>
                  <a:lnTo>
                    <a:pt x="2920" y="1272"/>
                  </a:lnTo>
                </a:path>
              </a:pathLst>
            </a:custGeom>
            <a:gradFill flip="none" rotWithShape="1">
              <a:gsLst>
                <a:gs pos="0">
                  <a:schemeClr val="accent4">
                    <a:lumMod val="89000"/>
                  </a:schemeClr>
                </a:gs>
                <a:gs pos="23000">
                  <a:schemeClr val="accent4">
                    <a:lumMod val="89000"/>
                  </a:schemeClr>
                </a:gs>
                <a:gs pos="69000">
                  <a:schemeClr val="accent4">
                    <a:lumMod val="75000"/>
                  </a:schemeClr>
                </a:gs>
                <a:gs pos="97000">
                  <a:schemeClr val="accent4">
                    <a:lumMod val="70000"/>
                  </a:schemeClr>
                </a:gs>
              </a:gsLst>
              <a:path path="circle">
                <a:fillToRect l="50000" t="50000" r="50000" b="5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a:bodyPr>
            <a:lstStyle/>
            <a:p>
              <a:pPr eaLnBrk="1">
                <a:lnSpc>
                  <a:spcPct val="93000"/>
                </a:lnSpc>
                <a:buClr>
                  <a:srgbClr val="000000"/>
                </a:buClr>
                <a:buSzPct val="100000"/>
                <a:buFont typeface="Times New Roman" charset="0"/>
                <a:buNone/>
                <a:defRPr/>
              </a:pPr>
              <a:endParaRPr lang="en-US" dirty="0">
                <a:ea typeface="+mn-ea"/>
                <a:cs typeface="+mn-cs"/>
              </a:endParaRPr>
            </a:p>
          </p:txBody>
        </p:sp>
        <p:sp>
          <p:nvSpPr>
            <p:cNvPr id="27" name="Freeform 26"/>
            <p:cNvSpPr>
              <a:spLocks noChangeArrowheads="1"/>
            </p:cNvSpPr>
            <p:nvPr/>
          </p:nvSpPr>
          <p:spPr bwMode="auto">
            <a:xfrm>
              <a:off x="3658" y="852"/>
              <a:ext cx="1986" cy="856"/>
            </a:xfrm>
            <a:custGeom>
              <a:avLst/>
              <a:gdLst>
                <a:gd name="T0" fmla="*/ 5841 w 8763"/>
                <a:gd name="T1" fmla="*/ 0 h 3776"/>
                <a:gd name="T2" fmla="*/ 2921 w 8763"/>
                <a:gd name="T3" fmla="*/ 1252 h 3776"/>
                <a:gd name="T4" fmla="*/ 0 w 8763"/>
                <a:gd name="T5" fmla="*/ 2524 h 3776"/>
                <a:gd name="T6" fmla="*/ 2921 w 8763"/>
                <a:gd name="T7" fmla="*/ 3775 h 3776"/>
                <a:gd name="T8" fmla="*/ 5841 w 8763"/>
                <a:gd name="T9" fmla="*/ 2524 h 3776"/>
                <a:gd name="T10" fmla="*/ 8762 w 8763"/>
                <a:gd name="T11" fmla="*/ 1252 h 3776"/>
                <a:gd name="T12" fmla="*/ 5841 w 8763"/>
                <a:gd name="T13" fmla="*/ 0 h 3776"/>
              </a:gdLst>
              <a:ahLst/>
              <a:cxnLst>
                <a:cxn ang="0">
                  <a:pos x="T0" y="T1"/>
                </a:cxn>
                <a:cxn ang="0">
                  <a:pos x="T2" y="T3"/>
                </a:cxn>
                <a:cxn ang="0">
                  <a:pos x="T4" y="T5"/>
                </a:cxn>
                <a:cxn ang="0">
                  <a:pos x="T6" y="T7"/>
                </a:cxn>
                <a:cxn ang="0">
                  <a:pos x="T8" y="T9"/>
                </a:cxn>
                <a:cxn ang="0">
                  <a:pos x="T10" y="T11"/>
                </a:cxn>
                <a:cxn ang="0">
                  <a:pos x="T12" y="T13"/>
                </a:cxn>
              </a:cxnLst>
              <a:rect l="0" t="0" r="r" b="b"/>
              <a:pathLst>
                <a:path w="8763" h="3776">
                  <a:moveTo>
                    <a:pt x="5841" y="0"/>
                  </a:moveTo>
                  <a:lnTo>
                    <a:pt x="2921" y="1252"/>
                  </a:lnTo>
                  <a:lnTo>
                    <a:pt x="0" y="2524"/>
                  </a:lnTo>
                  <a:lnTo>
                    <a:pt x="2921" y="3775"/>
                  </a:lnTo>
                  <a:lnTo>
                    <a:pt x="5841" y="2524"/>
                  </a:lnTo>
                  <a:lnTo>
                    <a:pt x="8762" y="1252"/>
                  </a:lnTo>
                  <a:lnTo>
                    <a:pt x="5841" y="0"/>
                  </a:lnTo>
                </a:path>
              </a:pathLst>
            </a:custGeom>
            <a:gradFill flip="none" rotWithShape="1">
              <a:gsLst>
                <a:gs pos="0">
                  <a:schemeClr val="accent4">
                    <a:lumMod val="0"/>
                    <a:lumOff val="100000"/>
                  </a:schemeClr>
                </a:gs>
                <a:gs pos="35000">
                  <a:schemeClr val="accent4">
                    <a:lumMod val="0"/>
                    <a:lumOff val="100000"/>
                  </a:schemeClr>
                </a:gs>
                <a:gs pos="100000">
                  <a:schemeClr val="accent4">
                    <a:lumMod val="100000"/>
                  </a:schemeClr>
                </a:gs>
              </a:gsLst>
              <a:path path="circle">
                <a:fillToRect l="50000" t="-80000" r="50000" b="18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8" name="Freeform 27"/>
            <p:cNvSpPr>
              <a:spLocks noChangeArrowheads="1"/>
            </p:cNvSpPr>
            <p:nvPr/>
          </p:nvSpPr>
          <p:spPr bwMode="auto">
            <a:xfrm>
              <a:off x="3872" y="1246"/>
              <a:ext cx="234" cy="121"/>
            </a:xfrm>
            <a:custGeom>
              <a:avLst/>
              <a:gdLst>
                <a:gd name="T0" fmla="*/ 1022 w 1044"/>
                <a:gd name="T1" fmla="*/ 333 h 543"/>
                <a:gd name="T2" fmla="*/ 1022 w 1044"/>
                <a:gd name="T3" fmla="*/ 333 h 543"/>
                <a:gd name="T4" fmla="*/ 500 w 1044"/>
                <a:gd name="T5" fmla="*/ 41 h 543"/>
                <a:gd name="T6" fmla="*/ 20 w 1044"/>
                <a:gd name="T7" fmla="*/ 229 h 543"/>
                <a:gd name="T8" fmla="*/ 542 w 1044"/>
                <a:gd name="T9" fmla="*/ 521 h 543"/>
                <a:gd name="T10" fmla="*/ 1022 w 1044"/>
                <a:gd name="T11" fmla="*/ 333 h 543"/>
              </a:gdLst>
              <a:ahLst/>
              <a:cxnLst>
                <a:cxn ang="0">
                  <a:pos x="T0" y="T1"/>
                </a:cxn>
                <a:cxn ang="0">
                  <a:pos x="T2" y="T3"/>
                </a:cxn>
                <a:cxn ang="0">
                  <a:pos x="T4" y="T5"/>
                </a:cxn>
                <a:cxn ang="0">
                  <a:pos x="T6" y="T7"/>
                </a:cxn>
                <a:cxn ang="0">
                  <a:pos x="T8" y="T9"/>
                </a:cxn>
                <a:cxn ang="0">
                  <a:pos x="T10" y="T11"/>
                </a:cxn>
              </a:cxnLst>
              <a:rect l="0" t="0" r="r" b="b"/>
              <a:pathLst>
                <a:path w="1044" h="543">
                  <a:moveTo>
                    <a:pt x="1022" y="333"/>
                  </a:moveTo>
                  <a:lnTo>
                    <a:pt x="1022" y="333"/>
                  </a:lnTo>
                  <a:cubicBezTo>
                    <a:pt x="1022" y="187"/>
                    <a:pt x="793" y="62"/>
                    <a:pt x="500" y="41"/>
                  </a:cubicBezTo>
                  <a:cubicBezTo>
                    <a:pt x="229" y="0"/>
                    <a:pt x="0" y="104"/>
                    <a:pt x="20" y="229"/>
                  </a:cubicBezTo>
                  <a:cubicBezTo>
                    <a:pt x="20" y="354"/>
                    <a:pt x="250" y="479"/>
                    <a:pt x="542" y="521"/>
                  </a:cubicBezTo>
                  <a:cubicBezTo>
                    <a:pt x="813" y="542"/>
                    <a:pt x="1043" y="458"/>
                    <a:pt x="1022" y="33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5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9" name="Freeform 28"/>
            <p:cNvSpPr>
              <a:spLocks noChangeArrowheads="1"/>
            </p:cNvSpPr>
            <p:nvPr/>
          </p:nvSpPr>
          <p:spPr bwMode="auto">
            <a:xfrm>
              <a:off x="3876" y="1298"/>
              <a:ext cx="230" cy="135"/>
            </a:xfrm>
            <a:custGeom>
              <a:avLst/>
              <a:gdLst>
                <a:gd name="T0" fmla="*/ 0 w 1024"/>
                <a:gd name="T1" fmla="*/ 0 h 606"/>
                <a:gd name="T2" fmla="*/ 0 w 1024"/>
                <a:gd name="T3" fmla="*/ 0 h 606"/>
                <a:gd name="T4" fmla="*/ 522 w 1024"/>
                <a:gd name="T5" fmla="*/ 292 h 606"/>
                <a:gd name="T6" fmla="*/ 1002 w 1024"/>
                <a:gd name="T7" fmla="*/ 104 h 606"/>
                <a:gd name="T8" fmla="*/ 1023 w 1024"/>
                <a:gd name="T9" fmla="*/ 396 h 606"/>
                <a:gd name="T10" fmla="*/ 522 w 1024"/>
                <a:gd name="T11" fmla="*/ 584 h 606"/>
                <a:gd name="T12" fmla="*/ 0 w 1024"/>
                <a:gd name="T13" fmla="*/ 292 h 606"/>
                <a:gd name="T14" fmla="*/ 0 w 102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4" h="606">
                  <a:moveTo>
                    <a:pt x="0" y="0"/>
                  </a:moveTo>
                  <a:lnTo>
                    <a:pt x="0" y="0"/>
                  </a:lnTo>
                  <a:cubicBezTo>
                    <a:pt x="0" y="125"/>
                    <a:pt x="230" y="250"/>
                    <a:pt x="522" y="292"/>
                  </a:cubicBezTo>
                  <a:cubicBezTo>
                    <a:pt x="793" y="313"/>
                    <a:pt x="1023" y="229"/>
                    <a:pt x="1002" y="104"/>
                  </a:cubicBezTo>
                  <a:cubicBezTo>
                    <a:pt x="1023" y="396"/>
                    <a:pt x="1023" y="396"/>
                    <a:pt x="1023" y="396"/>
                  </a:cubicBezTo>
                  <a:cubicBezTo>
                    <a:pt x="1023" y="521"/>
                    <a:pt x="814" y="605"/>
                    <a:pt x="522" y="584"/>
                  </a:cubicBezTo>
                  <a:cubicBezTo>
                    <a:pt x="251" y="563"/>
                    <a:pt x="22" y="417"/>
                    <a:pt x="0"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6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0" name="Freeform 29"/>
            <p:cNvSpPr>
              <a:spLocks noChangeArrowheads="1"/>
            </p:cNvSpPr>
            <p:nvPr/>
          </p:nvSpPr>
          <p:spPr bwMode="auto">
            <a:xfrm>
              <a:off x="4225" y="1423"/>
              <a:ext cx="236" cy="123"/>
            </a:xfrm>
            <a:custGeom>
              <a:avLst/>
              <a:gdLst>
                <a:gd name="T0" fmla="*/ 1022 w 1044"/>
                <a:gd name="T1" fmla="*/ 313 h 544"/>
                <a:gd name="T2" fmla="*/ 1022 w 1044"/>
                <a:gd name="T3" fmla="*/ 313 h 544"/>
                <a:gd name="T4" fmla="*/ 501 w 1044"/>
                <a:gd name="T5" fmla="*/ 21 h 544"/>
                <a:gd name="T6" fmla="*/ 21 w 1044"/>
                <a:gd name="T7" fmla="*/ 230 h 544"/>
                <a:gd name="T8" fmla="*/ 542 w 1044"/>
                <a:gd name="T9" fmla="*/ 522 h 544"/>
                <a:gd name="T10" fmla="*/ 1022 w 1044"/>
                <a:gd name="T11" fmla="*/ 313 h 544"/>
              </a:gdLst>
              <a:ahLst/>
              <a:cxnLst>
                <a:cxn ang="0">
                  <a:pos x="T0" y="T1"/>
                </a:cxn>
                <a:cxn ang="0">
                  <a:pos x="T2" y="T3"/>
                </a:cxn>
                <a:cxn ang="0">
                  <a:pos x="T4" y="T5"/>
                </a:cxn>
                <a:cxn ang="0">
                  <a:pos x="T6" y="T7"/>
                </a:cxn>
                <a:cxn ang="0">
                  <a:pos x="T8" y="T9"/>
                </a:cxn>
                <a:cxn ang="0">
                  <a:pos x="T10" y="T11"/>
                </a:cxn>
              </a:cxnLst>
              <a:rect l="0" t="0" r="r" b="b"/>
              <a:pathLst>
                <a:path w="1044" h="544">
                  <a:moveTo>
                    <a:pt x="1022" y="313"/>
                  </a:moveTo>
                  <a:lnTo>
                    <a:pt x="1022" y="313"/>
                  </a:lnTo>
                  <a:cubicBezTo>
                    <a:pt x="1022" y="188"/>
                    <a:pt x="793" y="63"/>
                    <a:pt x="501" y="21"/>
                  </a:cubicBezTo>
                  <a:cubicBezTo>
                    <a:pt x="230" y="0"/>
                    <a:pt x="0" y="83"/>
                    <a:pt x="21" y="230"/>
                  </a:cubicBezTo>
                  <a:cubicBezTo>
                    <a:pt x="21" y="355"/>
                    <a:pt x="251" y="480"/>
                    <a:pt x="542" y="522"/>
                  </a:cubicBezTo>
                  <a:cubicBezTo>
                    <a:pt x="814" y="543"/>
                    <a:pt x="1043" y="459"/>
                    <a:pt x="1022"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5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1" name="Freeform 30"/>
            <p:cNvSpPr>
              <a:spLocks noChangeArrowheads="1"/>
            </p:cNvSpPr>
            <p:nvPr/>
          </p:nvSpPr>
          <p:spPr bwMode="auto">
            <a:xfrm>
              <a:off x="4229" y="1478"/>
              <a:ext cx="232" cy="135"/>
            </a:xfrm>
            <a:custGeom>
              <a:avLst/>
              <a:gdLst>
                <a:gd name="T0" fmla="*/ 0 w 1023"/>
                <a:gd name="T1" fmla="*/ 0 h 605"/>
                <a:gd name="T2" fmla="*/ 0 w 1023"/>
                <a:gd name="T3" fmla="*/ 0 h 605"/>
                <a:gd name="T4" fmla="*/ 521 w 1023"/>
                <a:gd name="T5" fmla="*/ 292 h 605"/>
                <a:gd name="T6" fmla="*/ 1001 w 1023"/>
                <a:gd name="T7" fmla="*/ 83 h 605"/>
                <a:gd name="T8" fmla="*/ 1022 w 1023"/>
                <a:gd name="T9" fmla="*/ 375 h 605"/>
                <a:gd name="T10" fmla="*/ 521 w 1023"/>
                <a:gd name="T11" fmla="*/ 584 h 605"/>
                <a:gd name="T12" fmla="*/ 0 w 1023"/>
                <a:gd name="T13" fmla="*/ 292 h 605"/>
                <a:gd name="T14" fmla="*/ 0 w 1023"/>
                <a:gd name="T15" fmla="*/ 0 h 6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3" h="605">
                  <a:moveTo>
                    <a:pt x="0" y="0"/>
                  </a:moveTo>
                  <a:lnTo>
                    <a:pt x="0" y="0"/>
                  </a:lnTo>
                  <a:cubicBezTo>
                    <a:pt x="0" y="125"/>
                    <a:pt x="230" y="250"/>
                    <a:pt x="521" y="292"/>
                  </a:cubicBezTo>
                  <a:cubicBezTo>
                    <a:pt x="793" y="313"/>
                    <a:pt x="1022" y="229"/>
                    <a:pt x="1001" y="83"/>
                  </a:cubicBezTo>
                  <a:cubicBezTo>
                    <a:pt x="1022" y="375"/>
                    <a:pt x="1022" y="375"/>
                    <a:pt x="1022" y="375"/>
                  </a:cubicBezTo>
                  <a:cubicBezTo>
                    <a:pt x="1022" y="521"/>
                    <a:pt x="814" y="604"/>
                    <a:pt x="521" y="584"/>
                  </a:cubicBezTo>
                  <a:cubicBezTo>
                    <a:pt x="250" y="542"/>
                    <a:pt x="21" y="417"/>
                    <a:pt x="0"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6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2" name="Freeform 31"/>
            <p:cNvSpPr>
              <a:spLocks noChangeArrowheads="1"/>
            </p:cNvSpPr>
            <p:nvPr/>
          </p:nvSpPr>
          <p:spPr bwMode="auto">
            <a:xfrm>
              <a:off x="4183" y="1122"/>
              <a:ext cx="232" cy="121"/>
            </a:xfrm>
            <a:custGeom>
              <a:avLst/>
              <a:gdLst>
                <a:gd name="T0" fmla="*/ 1022 w 1023"/>
                <a:gd name="T1" fmla="*/ 313 h 544"/>
                <a:gd name="T2" fmla="*/ 1022 w 1023"/>
                <a:gd name="T3" fmla="*/ 313 h 544"/>
                <a:gd name="T4" fmla="*/ 501 w 1023"/>
                <a:gd name="T5" fmla="*/ 21 h 544"/>
                <a:gd name="T6" fmla="*/ 0 w 1023"/>
                <a:gd name="T7" fmla="*/ 229 h 544"/>
                <a:gd name="T8" fmla="*/ 521 w 1023"/>
                <a:gd name="T9" fmla="*/ 500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1"/>
                  </a:cubicBezTo>
                  <a:cubicBezTo>
                    <a:pt x="208" y="0"/>
                    <a:pt x="0" y="83"/>
                    <a:pt x="0" y="229"/>
                  </a:cubicBezTo>
                  <a:cubicBezTo>
                    <a:pt x="0" y="355"/>
                    <a:pt x="250" y="480"/>
                    <a:pt x="521" y="500"/>
                  </a:cubicBezTo>
                  <a:cubicBezTo>
                    <a:pt x="813" y="543"/>
                    <a:pt x="1022" y="459"/>
                    <a:pt x="1022"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5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3" name="Freeform 32"/>
            <p:cNvSpPr>
              <a:spLocks noChangeArrowheads="1"/>
            </p:cNvSpPr>
            <p:nvPr/>
          </p:nvSpPr>
          <p:spPr bwMode="auto">
            <a:xfrm>
              <a:off x="4183" y="1175"/>
              <a:ext cx="236" cy="135"/>
            </a:xfrm>
            <a:custGeom>
              <a:avLst/>
              <a:gdLst>
                <a:gd name="T0" fmla="*/ 0 w 1044"/>
                <a:gd name="T1" fmla="*/ 0 h 606"/>
                <a:gd name="T2" fmla="*/ 0 w 1044"/>
                <a:gd name="T3" fmla="*/ 0 h 606"/>
                <a:gd name="T4" fmla="*/ 521 w 1044"/>
                <a:gd name="T5" fmla="*/ 271 h 606"/>
                <a:gd name="T6" fmla="*/ 1022 w 1044"/>
                <a:gd name="T7" fmla="*/ 84 h 606"/>
                <a:gd name="T8" fmla="*/ 1022 w 1044"/>
                <a:gd name="T9" fmla="*/ 376 h 606"/>
                <a:gd name="T10" fmla="*/ 542 w 1044"/>
                <a:gd name="T11" fmla="*/ 564 h 606"/>
                <a:gd name="T12" fmla="*/ 21 w 1044"/>
                <a:gd name="T13" fmla="*/ 293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0" y="126"/>
                    <a:pt x="250" y="251"/>
                    <a:pt x="521" y="271"/>
                  </a:cubicBezTo>
                  <a:cubicBezTo>
                    <a:pt x="813" y="314"/>
                    <a:pt x="1022" y="230"/>
                    <a:pt x="1022" y="84"/>
                  </a:cubicBezTo>
                  <a:cubicBezTo>
                    <a:pt x="1022" y="376"/>
                    <a:pt x="1022" y="376"/>
                    <a:pt x="1022" y="376"/>
                  </a:cubicBezTo>
                  <a:cubicBezTo>
                    <a:pt x="1043" y="522"/>
                    <a:pt x="813" y="605"/>
                    <a:pt x="542" y="564"/>
                  </a:cubicBezTo>
                  <a:cubicBezTo>
                    <a:pt x="250" y="543"/>
                    <a:pt x="21" y="418"/>
                    <a:pt x="21" y="293"/>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6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4" name="Freeform 33"/>
            <p:cNvSpPr>
              <a:spLocks noChangeArrowheads="1"/>
            </p:cNvSpPr>
            <p:nvPr/>
          </p:nvSpPr>
          <p:spPr bwMode="auto">
            <a:xfrm>
              <a:off x="4534" y="1300"/>
              <a:ext cx="234" cy="117"/>
            </a:xfrm>
            <a:custGeom>
              <a:avLst/>
              <a:gdLst>
                <a:gd name="T0" fmla="*/ 1044 w 1045"/>
                <a:gd name="T1" fmla="*/ 313 h 522"/>
                <a:gd name="T2" fmla="*/ 1044 w 1045"/>
                <a:gd name="T3" fmla="*/ 313 h 522"/>
                <a:gd name="T4" fmla="*/ 501 w 1045"/>
                <a:gd name="T5" fmla="*/ 21 h 522"/>
                <a:gd name="T6" fmla="*/ 21 w 1045"/>
                <a:gd name="T7" fmla="*/ 208 h 522"/>
                <a:gd name="T8" fmla="*/ 543 w 1045"/>
                <a:gd name="T9" fmla="*/ 500 h 522"/>
                <a:gd name="T10" fmla="*/ 1044 w 1045"/>
                <a:gd name="T11" fmla="*/ 313 h 522"/>
              </a:gdLst>
              <a:ahLst/>
              <a:cxnLst>
                <a:cxn ang="0">
                  <a:pos x="T0" y="T1"/>
                </a:cxn>
                <a:cxn ang="0">
                  <a:pos x="T2" y="T3"/>
                </a:cxn>
                <a:cxn ang="0">
                  <a:pos x="T4" y="T5"/>
                </a:cxn>
                <a:cxn ang="0">
                  <a:pos x="T6" y="T7"/>
                </a:cxn>
                <a:cxn ang="0">
                  <a:pos x="T8" y="T9"/>
                </a:cxn>
                <a:cxn ang="0">
                  <a:pos x="T10" y="T11"/>
                </a:cxn>
              </a:cxnLst>
              <a:rect l="0" t="0" r="r" b="b"/>
              <a:pathLst>
                <a:path w="1045" h="522">
                  <a:moveTo>
                    <a:pt x="1044" y="313"/>
                  </a:moveTo>
                  <a:lnTo>
                    <a:pt x="1044" y="313"/>
                  </a:lnTo>
                  <a:cubicBezTo>
                    <a:pt x="1022" y="187"/>
                    <a:pt x="793" y="41"/>
                    <a:pt x="501" y="21"/>
                  </a:cubicBezTo>
                  <a:cubicBezTo>
                    <a:pt x="230" y="0"/>
                    <a:pt x="0" y="83"/>
                    <a:pt x="21" y="208"/>
                  </a:cubicBezTo>
                  <a:cubicBezTo>
                    <a:pt x="21" y="354"/>
                    <a:pt x="271" y="480"/>
                    <a:pt x="543" y="500"/>
                  </a:cubicBezTo>
                  <a:cubicBezTo>
                    <a:pt x="814" y="521"/>
                    <a:pt x="1044" y="438"/>
                    <a:pt x="1044"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7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5" name="Freeform 34"/>
            <p:cNvSpPr>
              <a:spLocks noChangeArrowheads="1"/>
            </p:cNvSpPr>
            <p:nvPr/>
          </p:nvSpPr>
          <p:spPr bwMode="auto">
            <a:xfrm>
              <a:off x="4538" y="1348"/>
              <a:ext cx="236" cy="137"/>
            </a:xfrm>
            <a:custGeom>
              <a:avLst/>
              <a:gdLst>
                <a:gd name="T0" fmla="*/ 0 w 1044"/>
                <a:gd name="T1" fmla="*/ 0 h 607"/>
                <a:gd name="T2" fmla="*/ 0 w 1044"/>
                <a:gd name="T3" fmla="*/ 0 h 607"/>
                <a:gd name="T4" fmla="*/ 522 w 1044"/>
                <a:gd name="T5" fmla="*/ 292 h 607"/>
                <a:gd name="T6" fmla="*/ 1023 w 1044"/>
                <a:gd name="T7" fmla="*/ 105 h 607"/>
                <a:gd name="T8" fmla="*/ 1023 w 1044"/>
                <a:gd name="T9" fmla="*/ 397 h 607"/>
                <a:gd name="T10" fmla="*/ 543 w 1044"/>
                <a:gd name="T11" fmla="*/ 584 h 607"/>
                <a:gd name="T12" fmla="*/ 0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6"/>
                    <a:pt x="250" y="272"/>
                    <a:pt x="522" y="292"/>
                  </a:cubicBezTo>
                  <a:cubicBezTo>
                    <a:pt x="793" y="313"/>
                    <a:pt x="1023" y="230"/>
                    <a:pt x="1023" y="105"/>
                  </a:cubicBezTo>
                  <a:cubicBezTo>
                    <a:pt x="1023" y="397"/>
                    <a:pt x="1023" y="397"/>
                    <a:pt x="1023" y="397"/>
                  </a:cubicBezTo>
                  <a:cubicBezTo>
                    <a:pt x="1043" y="522"/>
                    <a:pt x="814" y="606"/>
                    <a:pt x="543" y="584"/>
                  </a:cubicBezTo>
                  <a:cubicBezTo>
                    <a:pt x="250" y="564"/>
                    <a:pt x="21" y="439"/>
                    <a:pt x="0"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6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6" name="Freeform 35"/>
            <p:cNvSpPr>
              <a:spLocks noChangeArrowheads="1"/>
            </p:cNvSpPr>
            <p:nvPr/>
          </p:nvSpPr>
          <p:spPr bwMode="auto">
            <a:xfrm>
              <a:off x="4500" y="999"/>
              <a:ext cx="236" cy="117"/>
            </a:xfrm>
            <a:custGeom>
              <a:avLst/>
              <a:gdLst>
                <a:gd name="T0" fmla="*/ 1023 w 1044"/>
                <a:gd name="T1" fmla="*/ 313 h 522"/>
                <a:gd name="T2" fmla="*/ 1023 w 1044"/>
                <a:gd name="T3" fmla="*/ 313 h 522"/>
                <a:gd name="T4" fmla="*/ 501 w 1044"/>
                <a:gd name="T5" fmla="*/ 21 h 522"/>
                <a:gd name="T6" fmla="*/ 0 w 1044"/>
                <a:gd name="T7" fmla="*/ 208 h 522"/>
                <a:gd name="T8" fmla="*/ 543 w 1044"/>
                <a:gd name="T9" fmla="*/ 500 h 522"/>
                <a:gd name="T10" fmla="*/ 1023 w 1044"/>
                <a:gd name="T11" fmla="*/ 313 h 522"/>
              </a:gdLst>
              <a:ahLst/>
              <a:cxnLst>
                <a:cxn ang="0">
                  <a:pos x="T0" y="T1"/>
                </a:cxn>
                <a:cxn ang="0">
                  <a:pos x="T2" y="T3"/>
                </a:cxn>
                <a:cxn ang="0">
                  <a:pos x="T4" y="T5"/>
                </a:cxn>
                <a:cxn ang="0">
                  <a:pos x="T6" y="T7"/>
                </a:cxn>
                <a:cxn ang="0">
                  <a:pos x="T8" y="T9"/>
                </a:cxn>
                <a:cxn ang="0">
                  <a:pos x="T10" y="T11"/>
                </a:cxn>
              </a:cxnLst>
              <a:rect l="0" t="0" r="r" b="b"/>
              <a:pathLst>
                <a:path w="1044" h="522">
                  <a:moveTo>
                    <a:pt x="1023" y="313"/>
                  </a:moveTo>
                  <a:lnTo>
                    <a:pt x="1023" y="313"/>
                  </a:lnTo>
                  <a:cubicBezTo>
                    <a:pt x="1023" y="167"/>
                    <a:pt x="772" y="41"/>
                    <a:pt x="501" y="21"/>
                  </a:cubicBezTo>
                  <a:cubicBezTo>
                    <a:pt x="230" y="0"/>
                    <a:pt x="0" y="83"/>
                    <a:pt x="0" y="208"/>
                  </a:cubicBezTo>
                  <a:cubicBezTo>
                    <a:pt x="21" y="354"/>
                    <a:pt x="250" y="480"/>
                    <a:pt x="543" y="500"/>
                  </a:cubicBezTo>
                  <a:cubicBezTo>
                    <a:pt x="814" y="521"/>
                    <a:pt x="1043" y="438"/>
                    <a:pt x="1023"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7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7" name="Freeform 36"/>
            <p:cNvSpPr>
              <a:spLocks noChangeArrowheads="1"/>
            </p:cNvSpPr>
            <p:nvPr/>
          </p:nvSpPr>
          <p:spPr bwMode="auto">
            <a:xfrm>
              <a:off x="4500" y="1046"/>
              <a:ext cx="236" cy="137"/>
            </a:xfrm>
            <a:custGeom>
              <a:avLst/>
              <a:gdLst>
                <a:gd name="T0" fmla="*/ 0 w 1044"/>
                <a:gd name="T1" fmla="*/ 0 h 607"/>
                <a:gd name="T2" fmla="*/ 0 w 1044"/>
                <a:gd name="T3" fmla="*/ 0 h 607"/>
                <a:gd name="T4" fmla="*/ 543 w 1044"/>
                <a:gd name="T5" fmla="*/ 292 h 607"/>
                <a:gd name="T6" fmla="*/ 1023 w 1044"/>
                <a:gd name="T7" fmla="*/ 105 h 607"/>
                <a:gd name="T8" fmla="*/ 1043 w 1044"/>
                <a:gd name="T9" fmla="*/ 397 h 607"/>
                <a:gd name="T10" fmla="*/ 543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0" y="272"/>
                    <a:pt x="543" y="292"/>
                  </a:cubicBezTo>
                  <a:cubicBezTo>
                    <a:pt x="814" y="313"/>
                    <a:pt x="1043" y="230"/>
                    <a:pt x="1023" y="105"/>
                  </a:cubicBezTo>
                  <a:cubicBezTo>
                    <a:pt x="1043" y="397"/>
                    <a:pt x="1043" y="397"/>
                    <a:pt x="1043" y="397"/>
                  </a:cubicBezTo>
                  <a:cubicBezTo>
                    <a:pt x="1043" y="522"/>
                    <a:pt x="835" y="606"/>
                    <a:pt x="543" y="584"/>
                  </a:cubicBezTo>
                  <a:cubicBezTo>
                    <a:pt x="272" y="563"/>
                    <a:pt x="21" y="439"/>
                    <a:pt x="21"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6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8" name="Freeform 37"/>
            <p:cNvSpPr>
              <a:spLocks noChangeArrowheads="1"/>
            </p:cNvSpPr>
            <p:nvPr/>
          </p:nvSpPr>
          <p:spPr bwMode="auto">
            <a:xfrm>
              <a:off x="4855" y="1175"/>
              <a:ext cx="232" cy="121"/>
            </a:xfrm>
            <a:custGeom>
              <a:avLst/>
              <a:gdLst>
                <a:gd name="T0" fmla="*/ 1022 w 1023"/>
                <a:gd name="T1" fmla="*/ 314 h 544"/>
                <a:gd name="T2" fmla="*/ 1022 w 1023"/>
                <a:gd name="T3" fmla="*/ 314 h 544"/>
                <a:gd name="T4" fmla="*/ 501 w 1023"/>
                <a:gd name="T5" fmla="*/ 43 h 544"/>
                <a:gd name="T6" fmla="*/ 0 w 1023"/>
                <a:gd name="T7" fmla="*/ 230 h 544"/>
                <a:gd name="T8" fmla="*/ 521 w 1023"/>
                <a:gd name="T9" fmla="*/ 522 h 544"/>
                <a:gd name="T10" fmla="*/ 1022 w 1023"/>
                <a:gd name="T11" fmla="*/ 314 h 544"/>
              </a:gdLst>
              <a:ahLst/>
              <a:cxnLst>
                <a:cxn ang="0">
                  <a:pos x="T0" y="T1"/>
                </a:cxn>
                <a:cxn ang="0">
                  <a:pos x="T2" y="T3"/>
                </a:cxn>
                <a:cxn ang="0">
                  <a:pos x="T4" y="T5"/>
                </a:cxn>
                <a:cxn ang="0">
                  <a:pos x="T6" y="T7"/>
                </a:cxn>
                <a:cxn ang="0">
                  <a:pos x="T8" y="T9"/>
                </a:cxn>
                <a:cxn ang="0">
                  <a:pos x="T10" y="T11"/>
                </a:cxn>
              </a:cxnLst>
              <a:rect l="0" t="0" r="r" b="b"/>
              <a:pathLst>
                <a:path w="1023" h="544">
                  <a:moveTo>
                    <a:pt x="1022" y="314"/>
                  </a:moveTo>
                  <a:lnTo>
                    <a:pt x="1022" y="314"/>
                  </a:lnTo>
                  <a:cubicBezTo>
                    <a:pt x="1022" y="188"/>
                    <a:pt x="772" y="63"/>
                    <a:pt x="501" y="43"/>
                  </a:cubicBezTo>
                  <a:cubicBezTo>
                    <a:pt x="209" y="0"/>
                    <a:pt x="0" y="84"/>
                    <a:pt x="0" y="230"/>
                  </a:cubicBezTo>
                  <a:cubicBezTo>
                    <a:pt x="21" y="355"/>
                    <a:pt x="250" y="480"/>
                    <a:pt x="521" y="522"/>
                  </a:cubicBezTo>
                  <a:cubicBezTo>
                    <a:pt x="814" y="543"/>
                    <a:pt x="1022" y="460"/>
                    <a:pt x="1022" y="314"/>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5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9" name="Freeform 38"/>
            <p:cNvSpPr>
              <a:spLocks noChangeArrowheads="1"/>
            </p:cNvSpPr>
            <p:nvPr/>
          </p:nvSpPr>
          <p:spPr bwMode="auto">
            <a:xfrm>
              <a:off x="4855" y="1225"/>
              <a:ext cx="236" cy="137"/>
            </a:xfrm>
            <a:custGeom>
              <a:avLst/>
              <a:gdLst>
                <a:gd name="T0" fmla="*/ 0 w 1044"/>
                <a:gd name="T1" fmla="*/ 0 h 606"/>
                <a:gd name="T2" fmla="*/ 0 w 1044"/>
                <a:gd name="T3" fmla="*/ 0 h 606"/>
                <a:gd name="T4" fmla="*/ 521 w 1044"/>
                <a:gd name="T5" fmla="*/ 292 h 606"/>
                <a:gd name="T6" fmla="*/ 1022 w 1044"/>
                <a:gd name="T7" fmla="*/ 84 h 606"/>
                <a:gd name="T8" fmla="*/ 1043 w 1044"/>
                <a:gd name="T9" fmla="*/ 375 h 606"/>
                <a:gd name="T10" fmla="*/ 543 w 1044"/>
                <a:gd name="T11" fmla="*/ 584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92"/>
                  </a:cubicBezTo>
                  <a:cubicBezTo>
                    <a:pt x="814" y="313"/>
                    <a:pt x="1022" y="230"/>
                    <a:pt x="1022" y="84"/>
                  </a:cubicBezTo>
                  <a:cubicBezTo>
                    <a:pt x="1043" y="375"/>
                    <a:pt x="1043" y="375"/>
                    <a:pt x="1043" y="375"/>
                  </a:cubicBezTo>
                  <a:cubicBezTo>
                    <a:pt x="1043" y="521"/>
                    <a:pt x="814" y="605"/>
                    <a:pt x="543" y="584"/>
                  </a:cubicBezTo>
                  <a:cubicBezTo>
                    <a:pt x="271" y="542"/>
                    <a:pt x="21" y="417"/>
                    <a:pt x="21"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6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40" name="Freeform 39"/>
            <p:cNvSpPr>
              <a:spLocks noChangeArrowheads="1"/>
            </p:cNvSpPr>
            <p:nvPr/>
          </p:nvSpPr>
          <p:spPr bwMode="auto">
            <a:xfrm>
              <a:off x="4808" y="876"/>
              <a:ext cx="230" cy="121"/>
            </a:xfrm>
            <a:custGeom>
              <a:avLst/>
              <a:gdLst>
                <a:gd name="T0" fmla="*/ 1022 w 1023"/>
                <a:gd name="T1" fmla="*/ 313 h 544"/>
                <a:gd name="T2" fmla="*/ 1022 w 1023"/>
                <a:gd name="T3" fmla="*/ 313 h 544"/>
                <a:gd name="T4" fmla="*/ 500 w 1023"/>
                <a:gd name="T5" fmla="*/ 21 h 544"/>
                <a:gd name="T6" fmla="*/ 0 w 1023"/>
                <a:gd name="T7" fmla="*/ 209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22" y="188"/>
                    <a:pt x="771" y="63"/>
                    <a:pt x="500" y="21"/>
                  </a:cubicBezTo>
                  <a:cubicBezTo>
                    <a:pt x="208" y="0"/>
                    <a:pt x="0" y="84"/>
                    <a:pt x="0" y="209"/>
                  </a:cubicBezTo>
                  <a:cubicBezTo>
                    <a:pt x="20" y="355"/>
                    <a:pt x="250" y="480"/>
                    <a:pt x="521" y="501"/>
                  </a:cubicBezTo>
                  <a:cubicBezTo>
                    <a:pt x="813" y="543"/>
                    <a:pt x="1022" y="439"/>
                    <a:pt x="1022"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5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41" name="Freeform 40"/>
            <p:cNvSpPr>
              <a:spLocks noChangeArrowheads="1"/>
            </p:cNvSpPr>
            <p:nvPr/>
          </p:nvSpPr>
          <p:spPr bwMode="auto">
            <a:xfrm>
              <a:off x="4808" y="923"/>
              <a:ext cx="236" cy="141"/>
            </a:xfrm>
            <a:custGeom>
              <a:avLst/>
              <a:gdLst>
                <a:gd name="T0" fmla="*/ 0 w 1043"/>
                <a:gd name="T1" fmla="*/ 0 h 627"/>
                <a:gd name="T2" fmla="*/ 0 w 1043"/>
                <a:gd name="T3" fmla="*/ 0 h 627"/>
                <a:gd name="T4" fmla="*/ 521 w 1043"/>
                <a:gd name="T5" fmla="*/ 292 h 627"/>
                <a:gd name="T6" fmla="*/ 1022 w 1043"/>
                <a:gd name="T7" fmla="*/ 104 h 627"/>
                <a:gd name="T8" fmla="*/ 1042 w 1043"/>
                <a:gd name="T9" fmla="*/ 397 h 627"/>
                <a:gd name="T10" fmla="*/ 542 w 1043"/>
                <a:gd name="T11" fmla="*/ 584 h 627"/>
                <a:gd name="T12" fmla="*/ 20 w 1043"/>
                <a:gd name="T13" fmla="*/ 292 h 627"/>
                <a:gd name="T14" fmla="*/ 0 w 1043"/>
                <a:gd name="T15" fmla="*/ 0 h 6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3" h="627">
                  <a:moveTo>
                    <a:pt x="0" y="0"/>
                  </a:moveTo>
                  <a:lnTo>
                    <a:pt x="0" y="0"/>
                  </a:lnTo>
                  <a:cubicBezTo>
                    <a:pt x="20" y="146"/>
                    <a:pt x="250" y="271"/>
                    <a:pt x="521" y="292"/>
                  </a:cubicBezTo>
                  <a:cubicBezTo>
                    <a:pt x="813" y="334"/>
                    <a:pt x="1022" y="230"/>
                    <a:pt x="1022" y="104"/>
                  </a:cubicBezTo>
                  <a:cubicBezTo>
                    <a:pt x="1042" y="397"/>
                    <a:pt x="1042" y="397"/>
                    <a:pt x="1042" y="397"/>
                  </a:cubicBezTo>
                  <a:cubicBezTo>
                    <a:pt x="1042" y="521"/>
                    <a:pt x="813" y="626"/>
                    <a:pt x="542" y="584"/>
                  </a:cubicBezTo>
                  <a:cubicBezTo>
                    <a:pt x="271" y="563"/>
                    <a:pt x="20" y="438"/>
                    <a:pt x="20"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6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42" name="Freeform 41"/>
            <p:cNvSpPr>
              <a:spLocks noChangeArrowheads="1"/>
            </p:cNvSpPr>
            <p:nvPr/>
          </p:nvSpPr>
          <p:spPr bwMode="auto">
            <a:xfrm>
              <a:off x="5162" y="1056"/>
              <a:ext cx="232" cy="117"/>
            </a:xfrm>
            <a:custGeom>
              <a:avLst/>
              <a:gdLst>
                <a:gd name="T0" fmla="*/ 1022 w 1023"/>
                <a:gd name="T1" fmla="*/ 313 h 522"/>
                <a:gd name="T2" fmla="*/ 1022 w 1023"/>
                <a:gd name="T3" fmla="*/ 313 h 522"/>
                <a:gd name="T4" fmla="*/ 500 w 1023"/>
                <a:gd name="T5" fmla="*/ 21 h 522"/>
                <a:gd name="T6" fmla="*/ 0 w 1023"/>
                <a:gd name="T7" fmla="*/ 208 h 522"/>
                <a:gd name="T8" fmla="*/ 522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67"/>
                    <a:pt x="772" y="42"/>
                    <a:pt x="500" y="21"/>
                  </a:cubicBezTo>
                  <a:cubicBezTo>
                    <a:pt x="209" y="0"/>
                    <a:pt x="0" y="84"/>
                    <a:pt x="0" y="208"/>
                  </a:cubicBezTo>
                  <a:cubicBezTo>
                    <a:pt x="21" y="355"/>
                    <a:pt x="250" y="480"/>
                    <a:pt x="522" y="501"/>
                  </a:cubicBezTo>
                  <a:cubicBezTo>
                    <a:pt x="813" y="521"/>
                    <a:pt x="1022" y="438"/>
                    <a:pt x="1022"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7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43" name="Freeform 42"/>
            <p:cNvSpPr>
              <a:spLocks noChangeArrowheads="1"/>
            </p:cNvSpPr>
            <p:nvPr/>
          </p:nvSpPr>
          <p:spPr bwMode="auto">
            <a:xfrm>
              <a:off x="5162" y="1102"/>
              <a:ext cx="236" cy="137"/>
            </a:xfrm>
            <a:custGeom>
              <a:avLst/>
              <a:gdLst>
                <a:gd name="T0" fmla="*/ 0 w 1044"/>
                <a:gd name="T1" fmla="*/ 0 h 607"/>
                <a:gd name="T2" fmla="*/ 0 w 1044"/>
                <a:gd name="T3" fmla="*/ 0 h 607"/>
                <a:gd name="T4" fmla="*/ 522 w 1044"/>
                <a:gd name="T5" fmla="*/ 293 h 607"/>
                <a:gd name="T6" fmla="*/ 1022 w 1044"/>
                <a:gd name="T7" fmla="*/ 105 h 607"/>
                <a:gd name="T8" fmla="*/ 1022 w 1044"/>
                <a:gd name="T9" fmla="*/ 397 h 607"/>
                <a:gd name="T10" fmla="*/ 542 w 1044"/>
                <a:gd name="T11" fmla="*/ 584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7"/>
                    <a:pt x="250" y="272"/>
                    <a:pt x="522" y="293"/>
                  </a:cubicBezTo>
                  <a:cubicBezTo>
                    <a:pt x="813" y="313"/>
                    <a:pt x="1022" y="230"/>
                    <a:pt x="1022" y="105"/>
                  </a:cubicBezTo>
                  <a:cubicBezTo>
                    <a:pt x="1022" y="397"/>
                    <a:pt x="1022" y="397"/>
                    <a:pt x="1022" y="397"/>
                  </a:cubicBezTo>
                  <a:cubicBezTo>
                    <a:pt x="1043" y="522"/>
                    <a:pt x="813" y="606"/>
                    <a:pt x="542" y="584"/>
                  </a:cubicBezTo>
                  <a:cubicBezTo>
                    <a:pt x="250" y="564"/>
                    <a:pt x="21" y="439"/>
                    <a:pt x="21" y="293"/>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6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grpSp>
      <p:grpSp>
        <p:nvGrpSpPr>
          <p:cNvPr id="596" name="Group 204"/>
          <p:cNvGrpSpPr>
            <a:grpSpLocks/>
          </p:cNvGrpSpPr>
          <p:nvPr/>
        </p:nvGrpSpPr>
        <p:grpSpPr bwMode="auto">
          <a:xfrm>
            <a:off x="6123033" y="1567359"/>
            <a:ext cx="1497549" cy="1091230"/>
            <a:chOff x="3658" y="852"/>
            <a:chExt cx="1986" cy="1447"/>
          </a:xfrm>
        </p:grpSpPr>
        <p:sp>
          <p:nvSpPr>
            <p:cNvPr id="597" name="Freeform 596"/>
            <p:cNvSpPr>
              <a:spLocks noChangeArrowheads="1"/>
            </p:cNvSpPr>
            <p:nvPr/>
          </p:nvSpPr>
          <p:spPr bwMode="auto">
            <a:xfrm>
              <a:off x="3658" y="1419"/>
              <a:ext cx="662" cy="880"/>
            </a:xfrm>
            <a:custGeom>
              <a:avLst/>
              <a:gdLst>
                <a:gd name="T0" fmla="*/ 2921 w 2922"/>
                <a:gd name="T1" fmla="*/ 3879 h 3880"/>
                <a:gd name="T2" fmla="*/ 0 w 2922"/>
                <a:gd name="T3" fmla="*/ 2629 h 3880"/>
                <a:gd name="T4" fmla="*/ 0 w 2922"/>
                <a:gd name="T5" fmla="*/ 0 h 3880"/>
                <a:gd name="T6" fmla="*/ 2921 w 2922"/>
                <a:gd name="T7" fmla="*/ 1251 h 3880"/>
                <a:gd name="T8" fmla="*/ 2921 w 2922"/>
                <a:gd name="T9" fmla="*/ 3879 h 3880"/>
              </a:gdLst>
              <a:ahLst/>
              <a:cxnLst>
                <a:cxn ang="0">
                  <a:pos x="T0" y="T1"/>
                </a:cxn>
                <a:cxn ang="0">
                  <a:pos x="T2" y="T3"/>
                </a:cxn>
                <a:cxn ang="0">
                  <a:pos x="T4" y="T5"/>
                </a:cxn>
                <a:cxn ang="0">
                  <a:pos x="T6" y="T7"/>
                </a:cxn>
                <a:cxn ang="0">
                  <a:pos x="T8" y="T9"/>
                </a:cxn>
              </a:cxnLst>
              <a:rect l="0" t="0" r="r" b="b"/>
              <a:pathLst>
                <a:path w="2922" h="3880">
                  <a:moveTo>
                    <a:pt x="2921" y="3879"/>
                  </a:moveTo>
                  <a:lnTo>
                    <a:pt x="0" y="2629"/>
                  </a:lnTo>
                  <a:lnTo>
                    <a:pt x="0" y="0"/>
                  </a:lnTo>
                  <a:lnTo>
                    <a:pt x="2921" y="1251"/>
                  </a:lnTo>
                  <a:lnTo>
                    <a:pt x="2921" y="3879"/>
                  </a:lnTo>
                </a:path>
              </a:pathLst>
            </a:custGeom>
            <a:gradFill flip="none" rotWithShape="1">
              <a:gsLst>
                <a:gs pos="0">
                  <a:schemeClr val="accent2">
                    <a:lumMod val="67000"/>
                  </a:schemeClr>
                </a:gs>
                <a:gs pos="48000">
                  <a:schemeClr val="accent2">
                    <a:lumMod val="97000"/>
                    <a:lumOff val="3000"/>
                  </a:schemeClr>
                </a:gs>
                <a:gs pos="100000">
                  <a:schemeClr val="accent2">
                    <a:lumMod val="60000"/>
                    <a:lumOff val="40000"/>
                  </a:schemeClr>
                </a:gs>
              </a:gsLst>
              <a:lin ang="16200000" scaled="1"/>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598" name="Freeform 597"/>
            <p:cNvSpPr>
              <a:spLocks noChangeArrowheads="1"/>
            </p:cNvSpPr>
            <p:nvPr/>
          </p:nvSpPr>
          <p:spPr bwMode="auto">
            <a:xfrm>
              <a:off x="4320" y="1133"/>
              <a:ext cx="1324" cy="1166"/>
            </a:xfrm>
            <a:custGeom>
              <a:avLst/>
              <a:gdLst>
                <a:gd name="T0" fmla="*/ 2920 w 5842"/>
                <a:gd name="T1" fmla="*/ 1272 h 5152"/>
                <a:gd name="T2" fmla="*/ 0 w 5842"/>
                <a:gd name="T3" fmla="*/ 2523 h 5152"/>
                <a:gd name="T4" fmla="*/ 0 w 5842"/>
                <a:gd name="T5" fmla="*/ 5151 h 5152"/>
                <a:gd name="T6" fmla="*/ 2920 w 5842"/>
                <a:gd name="T7" fmla="*/ 3901 h 5152"/>
                <a:gd name="T8" fmla="*/ 5841 w 5842"/>
                <a:gd name="T9" fmla="*/ 2649 h 5152"/>
                <a:gd name="T10" fmla="*/ 5841 w 5842"/>
                <a:gd name="T11" fmla="*/ 0 h 5152"/>
                <a:gd name="T12" fmla="*/ 2920 w 5842"/>
                <a:gd name="T13" fmla="*/ 1272 h 5152"/>
              </a:gdLst>
              <a:ahLst/>
              <a:cxnLst>
                <a:cxn ang="0">
                  <a:pos x="T0" y="T1"/>
                </a:cxn>
                <a:cxn ang="0">
                  <a:pos x="T2" y="T3"/>
                </a:cxn>
                <a:cxn ang="0">
                  <a:pos x="T4" y="T5"/>
                </a:cxn>
                <a:cxn ang="0">
                  <a:pos x="T6" y="T7"/>
                </a:cxn>
                <a:cxn ang="0">
                  <a:pos x="T8" y="T9"/>
                </a:cxn>
                <a:cxn ang="0">
                  <a:pos x="T10" y="T11"/>
                </a:cxn>
                <a:cxn ang="0">
                  <a:pos x="T12" y="T13"/>
                </a:cxn>
              </a:cxnLst>
              <a:rect l="0" t="0" r="r" b="b"/>
              <a:pathLst>
                <a:path w="5842" h="5152">
                  <a:moveTo>
                    <a:pt x="2920" y="1272"/>
                  </a:moveTo>
                  <a:lnTo>
                    <a:pt x="0" y="2523"/>
                  </a:lnTo>
                  <a:lnTo>
                    <a:pt x="0" y="5151"/>
                  </a:lnTo>
                  <a:lnTo>
                    <a:pt x="2920" y="3901"/>
                  </a:lnTo>
                  <a:lnTo>
                    <a:pt x="5841" y="2649"/>
                  </a:lnTo>
                  <a:lnTo>
                    <a:pt x="5841" y="0"/>
                  </a:lnTo>
                  <a:lnTo>
                    <a:pt x="2920" y="1272"/>
                  </a:lnTo>
                </a:path>
              </a:pathLst>
            </a:custGeom>
            <a:gradFill flip="none" rotWithShape="1">
              <a:gsLst>
                <a:gs pos="0">
                  <a:schemeClr val="accent2">
                    <a:lumMod val="89000"/>
                  </a:schemeClr>
                </a:gs>
                <a:gs pos="23000">
                  <a:schemeClr val="accent2">
                    <a:lumMod val="89000"/>
                  </a:schemeClr>
                </a:gs>
                <a:gs pos="69000">
                  <a:schemeClr val="accent2">
                    <a:lumMod val="75000"/>
                  </a:schemeClr>
                </a:gs>
                <a:gs pos="97000">
                  <a:schemeClr val="accent2">
                    <a:lumMod val="70000"/>
                  </a:schemeClr>
                </a:gs>
              </a:gsLst>
              <a:path path="circle">
                <a:fillToRect l="50000" t="50000" r="50000" b="5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a:bodyPr>
            <a:lstStyle/>
            <a:p>
              <a:pPr eaLnBrk="1">
                <a:lnSpc>
                  <a:spcPct val="93000"/>
                </a:lnSpc>
                <a:buClr>
                  <a:srgbClr val="000000"/>
                </a:buClr>
                <a:buSzPct val="100000"/>
                <a:buFont typeface="Times New Roman" charset="0"/>
                <a:buNone/>
                <a:defRPr/>
              </a:pPr>
              <a:endParaRPr lang="en-US" dirty="0">
                <a:ea typeface="+mn-ea"/>
                <a:cs typeface="+mn-cs"/>
              </a:endParaRPr>
            </a:p>
          </p:txBody>
        </p:sp>
        <p:sp>
          <p:nvSpPr>
            <p:cNvPr id="599" name="Freeform 598"/>
            <p:cNvSpPr>
              <a:spLocks noChangeArrowheads="1"/>
            </p:cNvSpPr>
            <p:nvPr/>
          </p:nvSpPr>
          <p:spPr bwMode="auto">
            <a:xfrm>
              <a:off x="3658" y="852"/>
              <a:ext cx="1986" cy="856"/>
            </a:xfrm>
            <a:custGeom>
              <a:avLst/>
              <a:gdLst>
                <a:gd name="T0" fmla="*/ 5841 w 8763"/>
                <a:gd name="T1" fmla="*/ 0 h 3776"/>
                <a:gd name="T2" fmla="*/ 2921 w 8763"/>
                <a:gd name="T3" fmla="*/ 1252 h 3776"/>
                <a:gd name="T4" fmla="*/ 0 w 8763"/>
                <a:gd name="T5" fmla="*/ 2524 h 3776"/>
                <a:gd name="T6" fmla="*/ 2921 w 8763"/>
                <a:gd name="T7" fmla="*/ 3775 h 3776"/>
                <a:gd name="T8" fmla="*/ 5841 w 8763"/>
                <a:gd name="T9" fmla="*/ 2524 h 3776"/>
                <a:gd name="T10" fmla="*/ 8762 w 8763"/>
                <a:gd name="T11" fmla="*/ 1252 h 3776"/>
                <a:gd name="T12" fmla="*/ 5841 w 8763"/>
                <a:gd name="T13" fmla="*/ 0 h 3776"/>
              </a:gdLst>
              <a:ahLst/>
              <a:cxnLst>
                <a:cxn ang="0">
                  <a:pos x="T0" y="T1"/>
                </a:cxn>
                <a:cxn ang="0">
                  <a:pos x="T2" y="T3"/>
                </a:cxn>
                <a:cxn ang="0">
                  <a:pos x="T4" y="T5"/>
                </a:cxn>
                <a:cxn ang="0">
                  <a:pos x="T6" y="T7"/>
                </a:cxn>
                <a:cxn ang="0">
                  <a:pos x="T8" y="T9"/>
                </a:cxn>
                <a:cxn ang="0">
                  <a:pos x="T10" y="T11"/>
                </a:cxn>
                <a:cxn ang="0">
                  <a:pos x="T12" y="T13"/>
                </a:cxn>
              </a:cxnLst>
              <a:rect l="0" t="0" r="r" b="b"/>
              <a:pathLst>
                <a:path w="8763" h="3776">
                  <a:moveTo>
                    <a:pt x="5841" y="0"/>
                  </a:moveTo>
                  <a:lnTo>
                    <a:pt x="2921" y="1252"/>
                  </a:lnTo>
                  <a:lnTo>
                    <a:pt x="0" y="2524"/>
                  </a:lnTo>
                  <a:lnTo>
                    <a:pt x="2921" y="3775"/>
                  </a:lnTo>
                  <a:lnTo>
                    <a:pt x="5841" y="2524"/>
                  </a:lnTo>
                  <a:lnTo>
                    <a:pt x="8762" y="1252"/>
                  </a:lnTo>
                  <a:lnTo>
                    <a:pt x="5841" y="0"/>
                  </a:lnTo>
                </a:path>
              </a:pathLst>
            </a:custGeom>
            <a:gradFill flip="none" rotWithShape="1">
              <a:gsLst>
                <a:gs pos="0">
                  <a:schemeClr val="accent2">
                    <a:lumMod val="5000"/>
                    <a:lumOff val="95000"/>
                  </a:schemeClr>
                </a:gs>
                <a:gs pos="74000">
                  <a:schemeClr val="accent2">
                    <a:lumMod val="45000"/>
                    <a:lumOff val="55000"/>
                  </a:schemeClr>
                </a:gs>
                <a:gs pos="83000">
                  <a:schemeClr val="accent2">
                    <a:lumMod val="45000"/>
                    <a:lumOff val="55000"/>
                  </a:schemeClr>
                </a:gs>
                <a:gs pos="100000">
                  <a:schemeClr val="accent2">
                    <a:lumMod val="30000"/>
                    <a:lumOff val="70000"/>
                  </a:schemeClr>
                </a:gs>
              </a:gsLst>
              <a:lin ang="5400000" scaled="1"/>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00" name="Freeform 599"/>
            <p:cNvSpPr>
              <a:spLocks noChangeArrowheads="1"/>
            </p:cNvSpPr>
            <p:nvPr/>
          </p:nvSpPr>
          <p:spPr bwMode="auto">
            <a:xfrm>
              <a:off x="3872" y="1246"/>
              <a:ext cx="234" cy="121"/>
            </a:xfrm>
            <a:custGeom>
              <a:avLst/>
              <a:gdLst>
                <a:gd name="T0" fmla="*/ 1022 w 1044"/>
                <a:gd name="T1" fmla="*/ 333 h 543"/>
                <a:gd name="T2" fmla="*/ 1022 w 1044"/>
                <a:gd name="T3" fmla="*/ 333 h 543"/>
                <a:gd name="T4" fmla="*/ 500 w 1044"/>
                <a:gd name="T5" fmla="*/ 41 h 543"/>
                <a:gd name="T6" fmla="*/ 20 w 1044"/>
                <a:gd name="T7" fmla="*/ 229 h 543"/>
                <a:gd name="T8" fmla="*/ 542 w 1044"/>
                <a:gd name="T9" fmla="*/ 521 h 543"/>
                <a:gd name="T10" fmla="*/ 1022 w 1044"/>
                <a:gd name="T11" fmla="*/ 333 h 543"/>
              </a:gdLst>
              <a:ahLst/>
              <a:cxnLst>
                <a:cxn ang="0">
                  <a:pos x="T0" y="T1"/>
                </a:cxn>
                <a:cxn ang="0">
                  <a:pos x="T2" y="T3"/>
                </a:cxn>
                <a:cxn ang="0">
                  <a:pos x="T4" y="T5"/>
                </a:cxn>
                <a:cxn ang="0">
                  <a:pos x="T6" y="T7"/>
                </a:cxn>
                <a:cxn ang="0">
                  <a:pos x="T8" y="T9"/>
                </a:cxn>
                <a:cxn ang="0">
                  <a:pos x="T10" y="T11"/>
                </a:cxn>
              </a:cxnLst>
              <a:rect l="0" t="0" r="r" b="b"/>
              <a:pathLst>
                <a:path w="1044" h="543">
                  <a:moveTo>
                    <a:pt x="1022" y="333"/>
                  </a:moveTo>
                  <a:lnTo>
                    <a:pt x="1022" y="333"/>
                  </a:lnTo>
                  <a:cubicBezTo>
                    <a:pt x="1022" y="187"/>
                    <a:pt x="793" y="62"/>
                    <a:pt x="500" y="41"/>
                  </a:cubicBezTo>
                  <a:cubicBezTo>
                    <a:pt x="229" y="0"/>
                    <a:pt x="0" y="104"/>
                    <a:pt x="20" y="229"/>
                  </a:cubicBezTo>
                  <a:cubicBezTo>
                    <a:pt x="20" y="354"/>
                    <a:pt x="250" y="479"/>
                    <a:pt x="542" y="521"/>
                  </a:cubicBezTo>
                  <a:cubicBezTo>
                    <a:pt x="813" y="542"/>
                    <a:pt x="1043" y="458"/>
                    <a:pt x="1022" y="33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5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01" name="Freeform 600"/>
            <p:cNvSpPr>
              <a:spLocks noChangeArrowheads="1"/>
            </p:cNvSpPr>
            <p:nvPr/>
          </p:nvSpPr>
          <p:spPr bwMode="auto">
            <a:xfrm>
              <a:off x="3876" y="1298"/>
              <a:ext cx="230" cy="135"/>
            </a:xfrm>
            <a:custGeom>
              <a:avLst/>
              <a:gdLst>
                <a:gd name="T0" fmla="*/ 0 w 1024"/>
                <a:gd name="T1" fmla="*/ 0 h 606"/>
                <a:gd name="T2" fmla="*/ 0 w 1024"/>
                <a:gd name="T3" fmla="*/ 0 h 606"/>
                <a:gd name="T4" fmla="*/ 522 w 1024"/>
                <a:gd name="T5" fmla="*/ 292 h 606"/>
                <a:gd name="T6" fmla="*/ 1002 w 1024"/>
                <a:gd name="T7" fmla="*/ 104 h 606"/>
                <a:gd name="T8" fmla="*/ 1023 w 1024"/>
                <a:gd name="T9" fmla="*/ 396 h 606"/>
                <a:gd name="T10" fmla="*/ 522 w 1024"/>
                <a:gd name="T11" fmla="*/ 584 h 606"/>
                <a:gd name="T12" fmla="*/ 0 w 1024"/>
                <a:gd name="T13" fmla="*/ 292 h 606"/>
                <a:gd name="T14" fmla="*/ 0 w 102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4" h="606">
                  <a:moveTo>
                    <a:pt x="0" y="0"/>
                  </a:moveTo>
                  <a:lnTo>
                    <a:pt x="0" y="0"/>
                  </a:lnTo>
                  <a:cubicBezTo>
                    <a:pt x="0" y="125"/>
                    <a:pt x="230" y="250"/>
                    <a:pt x="522" y="292"/>
                  </a:cubicBezTo>
                  <a:cubicBezTo>
                    <a:pt x="793" y="313"/>
                    <a:pt x="1023" y="229"/>
                    <a:pt x="1002" y="104"/>
                  </a:cubicBezTo>
                  <a:cubicBezTo>
                    <a:pt x="1023" y="396"/>
                    <a:pt x="1023" y="396"/>
                    <a:pt x="1023" y="396"/>
                  </a:cubicBezTo>
                  <a:cubicBezTo>
                    <a:pt x="1023" y="521"/>
                    <a:pt x="814" y="605"/>
                    <a:pt x="522" y="584"/>
                  </a:cubicBezTo>
                  <a:cubicBezTo>
                    <a:pt x="251" y="563"/>
                    <a:pt x="22" y="417"/>
                    <a:pt x="0"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6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02" name="Freeform 601"/>
            <p:cNvSpPr>
              <a:spLocks noChangeArrowheads="1"/>
            </p:cNvSpPr>
            <p:nvPr/>
          </p:nvSpPr>
          <p:spPr bwMode="auto">
            <a:xfrm>
              <a:off x="4225" y="1423"/>
              <a:ext cx="236" cy="123"/>
            </a:xfrm>
            <a:custGeom>
              <a:avLst/>
              <a:gdLst>
                <a:gd name="T0" fmla="*/ 1022 w 1044"/>
                <a:gd name="T1" fmla="*/ 313 h 544"/>
                <a:gd name="T2" fmla="*/ 1022 w 1044"/>
                <a:gd name="T3" fmla="*/ 313 h 544"/>
                <a:gd name="T4" fmla="*/ 501 w 1044"/>
                <a:gd name="T5" fmla="*/ 21 h 544"/>
                <a:gd name="T6" fmla="*/ 21 w 1044"/>
                <a:gd name="T7" fmla="*/ 230 h 544"/>
                <a:gd name="T8" fmla="*/ 542 w 1044"/>
                <a:gd name="T9" fmla="*/ 522 h 544"/>
                <a:gd name="T10" fmla="*/ 1022 w 1044"/>
                <a:gd name="T11" fmla="*/ 313 h 544"/>
              </a:gdLst>
              <a:ahLst/>
              <a:cxnLst>
                <a:cxn ang="0">
                  <a:pos x="T0" y="T1"/>
                </a:cxn>
                <a:cxn ang="0">
                  <a:pos x="T2" y="T3"/>
                </a:cxn>
                <a:cxn ang="0">
                  <a:pos x="T4" y="T5"/>
                </a:cxn>
                <a:cxn ang="0">
                  <a:pos x="T6" y="T7"/>
                </a:cxn>
                <a:cxn ang="0">
                  <a:pos x="T8" y="T9"/>
                </a:cxn>
                <a:cxn ang="0">
                  <a:pos x="T10" y="T11"/>
                </a:cxn>
              </a:cxnLst>
              <a:rect l="0" t="0" r="r" b="b"/>
              <a:pathLst>
                <a:path w="1044" h="544">
                  <a:moveTo>
                    <a:pt x="1022" y="313"/>
                  </a:moveTo>
                  <a:lnTo>
                    <a:pt x="1022" y="313"/>
                  </a:lnTo>
                  <a:cubicBezTo>
                    <a:pt x="1022" y="188"/>
                    <a:pt x="793" y="63"/>
                    <a:pt x="501" y="21"/>
                  </a:cubicBezTo>
                  <a:cubicBezTo>
                    <a:pt x="230" y="0"/>
                    <a:pt x="0" y="83"/>
                    <a:pt x="21" y="230"/>
                  </a:cubicBezTo>
                  <a:cubicBezTo>
                    <a:pt x="21" y="355"/>
                    <a:pt x="251" y="480"/>
                    <a:pt x="542" y="522"/>
                  </a:cubicBezTo>
                  <a:cubicBezTo>
                    <a:pt x="814" y="543"/>
                    <a:pt x="1043" y="459"/>
                    <a:pt x="1022"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5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03" name="Freeform 602"/>
            <p:cNvSpPr>
              <a:spLocks noChangeArrowheads="1"/>
            </p:cNvSpPr>
            <p:nvPr/>
          </p:nvSpPr>
          <p:spPr bwMode="auto">
            <a:xfrm>
              <a:off x="4229" y="1478"/>
              <a:ext cx="232" cy="135"/>
            </a:xfrm>
            <a:custGeom>
              <a:avLst/>
              <a:gdLst>
                <a:gd name="T0" fmla="*/ 0 w 1023"/>
                <a:gd name="T1" fmla="*/ 0 h 605"/>
                <a:gd name="T2" fmla="*/ 0 w 1023"/>
                <a:gd name="T3" fmla="*/ 0 h 605"/>
                <a:gd name="T4" fmla="*/ 521 w 1023"/>
                <a:gd name="T5" fmla="*/ 292 h 605"/>
                <a:gd name="T6" fmla="*/ 1001 w 1023"/>
                <a:gd name="T7" fmla="*/ 83 h 605"/>
                <a:gd name="T8" fmla="*/ 1022 w 1023"/>
                <a:gd name="T9" fmla="*/ 375 h 605"/>
                <a:gd name="T10" fmla="*/ 521 w 1023"/>
                <a:gd name="T11" fmla="*/ 584 h 605"/>
                <a:gd name="T12" fmla="*/ 0 w 1023"/>
                <a:gd name="T13" fmla="*/ 292 h 605"/>
                <a:gd name="T14" fmla="*/ 0 w 1023"/>
                <a:gd name="T15" fmla="*/ 0 h 6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3" h="605">
                  <a:moveTo>
                    <a:pt x="0" y="0"/>
                  </a:moveTo>
                  <a:lnTo>
                    <a:pt x="0" y="0"/>
                  </a:lnTo>
                  <a:cubicBezTo>
                    <a:pt x="0" y="125"/>
                    <a:pt x="230" y="250"/>
                    <a:pt x="521" y="292"/>
                  </a:cubicBezTo>
                  <a:cubicBezTo>
                    <a:pt x="793" y="313"/>
                    <a:pt x="1022" y="229"/>
                    <a:pt x="1001" y="83"/>
                  </a:cubicBezTo>
                  <a:cubicBezTo>
                    <a:pt x="1022" y="375"/>
                    <a:pt x="1022" y="375"/>
                    <a:pt x="1022" y="375"/>
                  </a:cubicBezTo>
                  <a:cubicBezTo>
                    <a:pt x="1022" y="521"/>
                    <a:pt x="814" y="604"/>
                    <a:pt x="521" y="584"/>
                  </a:cubicBezTo>
                  <a:cubicBezTo>
                    <a:pt x="250" y="542"/>
                    <a:pt x="21" y="417"/>
                    <a:pt x="0"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6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04" name="Freeform 603"/>
            <p:cNvSpPr>
              <a:spLocks noChangeArrowheads="1"/>
            </p:cNvSpPr>
            <p:nvPr/>
          </p:nvSpPr>
          <p:spPr bwMode="auto">
            <a:xfrm>
              <a:off x="4183" y="1122"/>
              <a:ext cx="232" cy="121"/>
            </a:xfrm>
            <a:custGeom>
              <a:avLst/>
              <a:gdLst>
                <a:gd name="T0" fmla="*/ 1022 w 1023"/>
                <a:gd name="T1" fmla="*/ 313 h 544"/>
                <a:gd name="T2" fmla="*/ 1022 w 1023"/>
                <a:gd name="T3" fmla="*/ 313 h 544"/>
                <a:gd name="T4" fmla="*/ 501 w 1023"/>
                <a:gd name="T5" fmla="*/ 21 h 544"/>
                <a:gd name="T6" fmla="*/ 0 w 1023"/>
                <a:gd name="T7" fmla="*/ 229 h 544"/>
                <a:gd name="T8" fmla="*/ 521 w 1023"/>
                <a:gd name="T9" fmla="*/ 500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1"/>
                  </a:cubicBezTo>
                  <a:cubicBezTo>
                    <a:pt x="208" y="0"/>
                    <a:pt x="0" y="83"/>
                    <a:pt x="0" y="229"/>
                  </a:cubicBezTo>
                  <a:cubicBezTo>
                    <a:pt x="0" y="355"/>
                    <a:pt x="250" y="480"/>
                    <a:pt x="521" y="500"/>
                  </a:cubicBezTo>
                  <a:cubicBezTo>
                    <a:pt x="813" y="543"/>
                    <a:pt x="1022" y="459"/>
                    <a:pt x="1022"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5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05" name="Freeform 604"/>
            <p:cNvSpPr>
              <a:spLocks noChangeArrowheads="1"/>
            </p:cNvSpPr>
            <p:nvPr/>
          </p:nvSpPr>
          <p:spPr bwMode="auto">
            <a:xfrm>
              <a:off x="4183" y="1175"/>
              <a:ext cx="236" cy="135"/>
            </a:xfrm>
            <a:custGeom>
              <a:avLst/>
              <a:gdLst>
                <a:gd name="T0" fmla="*/ 0 w 1044"/>
                <a:gd name="T1" fmla="*/ 0 h 606"/>
                <a:gd name="T2" fmla="*/ 0 w 1044"/>
                <a:gd name="T3" fmla="*/ 0 h 606"/>
                <a:gd name="T4" fmla="*/ 521 w 1044"/>
                <a:gd name="T5" fmla="*/ 271 h 606"/>
                <a:gd name="T6" fmla="*/ 1022 w 1044"/>
                <a:gd name="T7" fmla="*/ 84 h 606"/>
                <a:gd name="T8" fmla="*/ 1022 w 1044"/>
                <a:gd name="T9" fmla="*/ 376 h 606"/>
                <a:gd name="T10" fmla="*/ 542 w 1044"/>
                <a:gd name="T11" fmla="*/ 564 h 606"/>
                <a:gd name="T12" fmla="*/ 21 w 1044"/>
                <a:gd name="T13" fmla="*/ 293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0" y="126"/>
                    <a:pt x="250" y="251"/>
                    <a:pt x="521" y="271"/>
                  </a:cubicBezTo>
                  <a:cubicBezTo>
                    <a:pt x="813" y="314"/>
                    <a:pt x="1022" y="230"/>
                    <a:pt x="1022" y="84"/>
                  </a:cubicBezTo>
                  <a:cubicBezTo>
                    <a:pt x="1022" y="376"/>
                    <a:pt x="1022" y="376"/>
                    <a:pt x="1022" y="376"/>
                  </a:cubicBezTo>
                  <a:cubicBezTo>
                    <a:pt x="1043" y="522"/>
                    <a:pt x="813" y="605"/>
                    <a:pt x="542" y="564"/>
                  </a:cubicBezTo>
                  <a:cubicBezTo>
                    <a:pt x="250" y="543"/>
                    <a:pt x="21" y="418"/>
                    <a:pt x="21" y="293"/>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6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06" name="Freeform 605"/>
            <p:cNvSpPr>
              <a:spLocks noChangeArrowheads="1"/>
            </p:cNvSpPr>
            <p:nvPr/>
          </p:nvSpPr>
          <p:spPr bwMode="auto">
            <a:xfrm>
              <a:off x="4534" y="1300"/>
              <a:ext cx="234" cy="117"/>
            </a:xfrm>
            <a:custGeom>
              <a:avLst/>
              <a:gdLst>
                <a:gd name="T0" fmla="*/ 1044 w 1045"/>
                <a:gd name="T1" fmla="*/ 313 h 522"/>
                <a:gd name="T2" fmla="*/ 1044 w 1045"/>
                <a:gd name="T3" fmla="*/ 313 h 522"/>
                <a:gd name="T4" fmla="*/ 501 w 1045"/>
                <a:gd name="T5" fmla="*/ 21 h 522"/>
                <a:gd name="T6" fmla="*/ 21 w 1045"/>
                <a:gd name="T7" fmla="*/ 208 h 522"/>
                <a:gd name="T8" fmla="*/ 543 w 1045"/>
                <a:gd name="T9" fmla="*/ 500 h 522"/>
                <a:gd name="T10" fmla="*/ 1044 w 1045"/>
                <a:gd name="T11" fmla="*/ 313 h 522"/>
              </a:gdLst>
              <a:ahLst/>
              <a:cxnLst>
                <a:cxn ang="0">
                  <a:pos x="T0" y="T1"/>
                </a:cxn>
                <a:cxn ang="0">
                  <a:pos x="T2" y="T3"/>
                </a:cxn>
                <a:cxn ang="0">
                  <a:pos x="T4" y="T5"/>
                </a:cxn>
                <a:cxn ang="0">
                  <a:pos x="T6" y="T7"/>
                </a:cxn>
                <a:cxn ang="0">
                  <a:pos x="T8" y="T9"/>
                </a:cxn>
                <a:cxn ang="0">
                  <a:pos x="T10" y="T11"/>
                </a:cxn>
              </a:cxnLst>
              <a:rect l="0" t="0" r="r" b="b"/>
              <a:pathLst>
                <a:path w="1045" h="522">
                  <a:moveTo>
                    <a:pt x="1044" y="313"/>
                  </a:moveTo>
                  <a:lnTo>
                    <a:pt x="1044" y="313"/>
                  </a:lnTo>
                  <a:cubicBezTo>
                    <a:pt x="1022" y="187"/>
                    <a:pt x="793" y="41"/>
                    <a:pt x="501" y="21"/>
                  </a:cubicBezTo>
                  <a:cubicBezTo>
                    <a:pt x="230" y="0"/>
                    <a:pt x="0" y="83"/>
                    <a:pt x="21" y="208"/>
                  </a:cubicBezTo>
                  <a:cubicBezTo>
                    <a:pt x="21" y="354"/>
                    <a:pt x="271" y="480"/>
                    <a:pt x="543" y="500"/>
                  </a:cubicBezTo>
                  <a:cubicBezTo>
                    <a:pt x="814" y="521"/>
                    <a:pt x="1044" y="438"/>
                    <a:pt x="1044"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7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07" name="Freeform 606"/>
            <p:cNvSpPr>
              <a:spLocks noChangeArrowheads="1"/>
            </p:cNvSpPr>
            <p:nvPr/>
          </p:nvSpPr>
          <p:spPr bwMode="auto">
            <a:xfrm>
              <a:off x="4538" y="1348"/>
              <a:ext cx="236" cy="137"/>
            </a:xfrm>
            <a:custGeom>
              <a:avLst/>
              <a:gdLst>
                <a:gd name="T0" fmla="*/ 0 w 1044"/>
                <a:gd name="T1" fmla="*/ 0 h 607"/>
                <a:gd name="T2" fmla="*/ 0 w 1044"/>
                <a:gd name="T3" fmla="*/ 0 h 607"/>
                <a:gd name="T4" fmla="*/ 522 w 1044"/>
                <a:gd name="T5" fmla="*/ 292 h 607"/>
                <a:gd name="T6" fmla="*/ 1023 w 1044"/>
                <a:gd name="T7" fmla="*/ 105 h 607"/>
                <a:gd name="T8" fmla="*/ 1023 w 1044"/>
                <a:gd name="T9" fmla="*/ 397 h 607"/>
                <a:gd name="T10" fmla="*/ 543 w 1044"/>
                <a:gd name="T11" fmla="*/ 584 h 607"/>
                <a:gd name="T12" fmla="*/ 0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6"/>
                    <a:pt x="250" y="272"/>
                    <a:pt x="522" y="292"/>
                  </a:cubicBezTo>
                  <a:cubicBezTo>
                    <a:pt x="793" y="313"/>
                    <a:pt x="1023" y="230"/>
                    <a:pt x="1023" y="105"/>
                  </a:cubicBezTo>
                  <a:cubicBezTo>
                    <a:pt x="1023" y="397"/>
                    <a:pt x="1023" y="397"/>
                    <a:pt x="1023" y="397"/>
                  </a:cubicBezTo>
                  <a:cubicBezTo>
                    <a:pt x="1043" y="522"/>
                    <a:pt x="814" y="606"/>
                    <a:pt x="543" y="584"/>
                  </a:cubicBezTo>
                  <a:cubicBezTo>
                    <a:pt x="250" y="564"/>
                    <a:pt x="21" y="439"/>
                    <a:pt x="0"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6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08" name="Freeform 607"/>
            <p:cNvSpPr>
              <a:spLocks noChangeArrowheads="1"/>
            </p:cNvSpPr>
            <p:nvPr/>
          </p:nvSpPr>
          <p:spPr bwMode="auto">
            <a:xfrm>
              <a:off x="4500" y="999"/>
              <a:ext cx="236" cy="117"/>
            </a:xfrm>
            <a:custGeom>
              <a:avLst/>
              <a:gdLst>
                <a:gd name="T0" fmla="*/ 1023 w 1044"/>
                <a:gd name="T1" fmla="*/ 313 h 522"/>
                <a:gd name="T2" fmla="*/ 1023 w 1044"/>
                <a:gd name="T3" fmla="*/ 313 h 522"/>
                <a:gd name="T4" fmla="*/ 501 w 1044"/>
                <a:gd name="T5" fmla="*/ 21 h 522"/>
                <a:gd name="T6" fmla="*/ 0 w 1044"/>
                <a:gd name="T7" fmla="*/ 208 h 522"/>
                <a:gd name="T8" fmla="*/ 543 w 1044"/>
                <a:gd name="T9" fmla="*/ 500 h 522"/>
                <a:gd name="T10" fmla="*/ 1023 w 1044"/>
                <a:gd name="T11" fmla="*/ 313 h 522"/>
              </a:gdLst>
              <a:ahLst/>
              <a:cxnLst>
                <a:cxn ang="0">
                  <a:pos x="T0" y="T1"/>
                </a:cxn>
                <a:cxn ang="0">
                  <a:pos x="T2" y="T3"/>
                </a:cxn>
                <a:cxn ang="0">
                  <a:pos x="T4" y="T5"/>
                </a:cxn>
                <a:cxn ang="0">
                  <a:pos x="T6" y="T7"/>
                </a:cxn>
                <a:cxn ang="0">
                  <a:pos x="T8" y="T9"/>
                </a:cxn>
                <a:cxn ang="0">
                  <a:pos x="T10" y="T11"/>
                </a:cxn>
              </a:cxnLst>
              <a:rect l="0" t="0" r="r" b="b"/>
              <a:pathLst>
                <a:path w="1044" h="522">
                  <a:moveTo>
                    <a:pt x="1023" y="313"/>
                  </a:moveTo>
                  <a:lnTo>
                    <a:pt x="1023" y="313"/>
                  </a:lnTo>
                  <a:cubicBezTo>
                    <a:pt x="1023" y="167"/>
                    <a:pt x="772" y="41"/>
                    <a:pt x="501" y="21"/>
                  </a:cubicBezTo>
                  <a:cubicBezTo>
                    <a:pt x="230" y="0"/>
                    <a:pt x="0" y="83"/>
                    <a:pt x="0" y="208"/>
                  </a:cubicBezTo>
                  <a:cubicBezTo>
                    <a:pt x="21" y="354"/>
                    <a:pt x="250" y="480"/>
                    <a:pt x="543" y="500"/>
                  </a:cubicBezTo>
                  <a:cubicBezTo>
                    <a:pt x="814" y="521"/>
                    <a:pt x="1043" y="438"/>
                    <a:pt x="1023"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7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09" name="Freeform 608"/>
            <p:cNvSpPr>
              <a:spLocks noChangeArrowheads="1"/>
            </p:cNvSpPr>
            <p:nvPr/>
          </p:nvSpPr>
          <p:spPr bwMode="auto">
            <a:xfrm>
              <a:off x="4500" y="1046"/>
              <a:ext cx="236" cy="137"/>
            </a:xfrm>
            <a:custGeom>
              <a:avLst/>
              <a:gdLst>
                <a:gd name="T0" fmla="*/ 0 w 1044"/>
                <a:gd name="T1" fmla="*/ 0 h 607"/>
                <a:gd name="T2" fmla="*/ 0 w 1044"/>
                <a:gd name="T3" fmla="*/ 0 h 607"/>
                <a:gd name="T4" fmla="*/ 543 w 1044"/>
                <a:gd name="T5" fmla="*/ 292 h 607"/>
                <a:gd name="T6" fmla="*/ 1023 w 1044"/>
                <a:gd name="T7" fmla="*/ 105 h 607"/>
                <a:gd name="T8" fmla="*/ 1043 w 1044"/>
                <a:gd name="T9" fmla="*/ 397 h 607"/>
                <a:gd name="T10" fmla="*/ 543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0" y="272"/>
                    <a:pt x="543" y="292"/>
                  </a:cubicBezTo>
                  <a:cubicBezTo>
                    <a:pt x="814" y="313"/>
                    <a:pt x="1043" y="230"/>
                    <a:pt x="1023" y="105"/>
                  </a:cubicBezTo>
                  <a:cubicBezTo>
                    <a:pt x="1043" y="397"/>
                    <a:pt x="1043" y="397"/>
                    <a:pt x="1043" y="397"/>
                  </a:cubicBezTo>
                  <a:cubicBezTo>
                    <a:pt x="1043" y="522"/>
                    <a:pt x="835" y="606"/>
                    <a:pt x="543" y="584"/>
                  </a:cubicBezTo>
                  <a:cubicBezTo>
                    <a:pt x="272" y="563"/>
                    <a:pt x="21" y="439"/>
                    <a:pt x="21"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6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10" name="Freeform 609"/>
            <p:cNvSpPr>
              <a:spLocks noChangeArrowheads="1"/>
            </p:cNvSpPr>
            <p:nvPr/>
          </p:nvSpPr>
          <p:spPr bwMode="auto">
            <a:xfrm>
              <a:off x="4855" y="1175"/>
              <a:ext cx="232" cy="121"/>
            </a:xfrm>
            <a:custGeom>
              <a:avLst/>
              <a:gdLst>
                <a:gd name="T0" fmla="*/ 1022 w 1023"/>
                <a:gd name="T1" fmla="*/ 314 h 544"/>
                <a:gd name="T2" fmla="*/ 1022 w 1023"/>
                <a:gd name="T3" fmla="*/ 314 h 544"/>
                <a:gd name="T4" fmla="*/ 501 w 1023"/>
                <a:gd name="T5" fmla="*/ 43 h 544"/>
                <a:gd name="T6" fmla="*/ 0 w 1023"/>
                <a:gd name="T7" fmla="*/ 230 h 544"/>
                <a:gd name="T8" fmla="*/ 521 w 1023"/>
                <a:gd name="T9" fmla="*/ 522 h 544"/>
                <a:gd name="T10" fmla="*/ 1022 w 1023"/>
                <a:gd name="T11" fmla="*/ 314 h 544"/>
              </a:gdLst>
              <a:ahLst/>
              <a:cxnLst>
                <a:cxn ang="0">
                  <a:pos x="T0" y="T1"/>
                </a:cxn>
                <a:cxn ang="0">
                  <a:pos x="T2" y="T3"/>
                </a:cxn>
                <a:cxn ang="0">
                  <a:pos x="T4" y="T5"/>
                </a:cxn>
                <a:cxn ang="0">
                  <a:pos x="T6" y="T7"/>
                </a:cxn>
                <a:cxn ang="0">
                  <a:pos x="T8" y="T9"/>
                </a:cxn>
                <a:cxn ang="0">
                  <a:pos x="T10" y="T11"/>
                </a:cxn>
              </a:cxnLst>
              <a:rect l="0" t="0" r="r" b="b"/>
              <a:pathLst>
                <a:path w="1023" h="544">
                  <a:moveTo>
                    <a:pt x="1022" y="314"/>
                  </a:moveTo>
                  <a:lnTo>
                    <a:pt x="1022" y="314"/>
                  </a:lnTo>
                  <a:cubicBezTo>
                    <a:pt x="1022" y="188"/>
                    <a:pt x="772" y="63"/>
                    <a:pt x="501" y="43"/>
                  </a:cubicBezTo>
                  <a:cubicBezTo>
                    <a:pt x="209" y="0"/>
                    <a:pt x="0" y="84"/>
                    <a:pt x="0" y="230"/>
                  </a:cubicBezTo>
                  <a:cubicBezTo>
                    <a:pt x="21" y="355"/>
                    <a:pt x="250" y="480"/>
                    <a:pt x="521" y="522"/>
                  </a:cubicBezTo>
                  <a:cubicBezTo>
                    <a:pt x="814" y="543"/>
                    <a:pt x="1022" y="460"/>
                    <a:pt x="1022" y="314"/>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5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11" name="Freeform 610"/>
            <p:cNvSpPr>
              <a:spLocks noChangeArrowheads="1"/>
            </p:cNvSpPr>
            <p:nvPr/>
          </p:nvSpPr>
          <p:spPr bwMode="auto">
            <a:xfrm>
              <a:off x="4855" y="1225"/>
              <a:ext cx="236" cy="137"/>
            </a:xfrm>
            <a:custGeom>
              <a:avLst/>
              <a:gdLst>
                <a:gd name="T0" fmla="*/ 0 w 1044"/>
                <a:gd name="T1" fmla="*/ 0 h 606"/>
                <a:gd name="T2" fmla="*/ 0 w 1044"/>
                <a:gd name="T3" fmla="*/ 0 h 606"/>
                <a:gd name="T4" fmla="*/ 521 w 1044"/>
                <a:gd name="T5" fmla="*/ 292 h 606"/>
                <a:gd name="T6" fmla="*/ 1022 w 1044"/>
                <a:gd name="T7" fmla="*/ 84 h 606"/>
                <a:gd name="T8" fmla="*/ 1043 w 1044"/>
                <a:gd name="T9" fmla="*/ 375 h 606"/>
                <a:gd name="T10" fmla="*/ 543 w 1044"/>
                <a:gd name="T11" fmla="*/ 584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92"/>
                  </a:cubicBezTo>
                  <a:cubicBezTo>
                    <a:pt x="814" y="313"/>
                    <a:pt x="1022" y="230"/>
                    <a:pt x="1022" y="84"/>
                  </a:cubicBezTo>
                  <a:cubicBezTo>
                    <a:pt x="1043" y="375"/>
                    <a:pt x="1043" y="375"/>
                    <a:pt x="1043" y="375"/>
                  </a:cubicBezTo>
                  <a:cubicBezTo>
                    <a:pt x="1043" y="521"/>
                    <a:pt x="814" y="605"/>
                    <a:pt x="543" y="584"/>
                  </a:cubicBezTo>
                  <a:cubicBezTo>
                    <a:pt x="271" y="542"/>
                    <a:pt x="21" y="417"/>
                    <a:pt x="21"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6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12" name="Freeform 611"/>
            <p:cNvSpPr>
              <a:spLocks noChangeArrowheads="1"/>
            </p:cNvSpPr>
            <p:nvPr/>
          </p:nvSpPr>
          <p:spPr bwMode="auto">
            <a:xfrm>
              <a:off x="4808" y="876"/>
              <a:ext cx="230" cy="121"/>
            </a:xfrm>
            <a:custGeom>
              <a:avLst/>
              <a:gdLst>
                <a:gd name="T0" fmla="*/ 1022 w 1023"/>
                <a:gd name="T1" fmla="*/ 313 h 544"/>
                <a:gd name="T2" fmla="*/ 1022 w 1023"/>
                <a:gd name="T3" fmla="*/ 313 h 544"/>
                <a:gd name="T4" fmla="*/ 500 w 1023"/>
                <a:gd name="T5" fmla="*/ 21 h 544"/>
                <a:gd name="T6" fmla="*/ 0 w 1023"/>
                <a:gd name="T7" fmla="*/ 209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22" y="188"/>
                    <a:pt x="771" y="63"/>
                    <a:pt x="500" y="21"/>
                  </a:cubicBezTo>
                  <a:cubicBezTo>
                    <a:pt x="208" y="0"/>
                    <a:pt x="0" y="84"/>
                    <a:pt x="0" y="209"/>
                  </a:cubicBezTo>
                  <a:cubicBezTo>
                    <a:pt x="20" y="355"/>
                    <a:pt x="250" y="480"/>
                    <a:pt x="521" y="501"/>
                  </a:cubicBezTo>
                  <a:cubicBezTo>
                    <a:pt x="813" y="543"/>
                    <a:pt x="1022" y="439"/>
                    <a:pt x="1022"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5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13" name="Freeform 612"/>
            <p:cNvSpPr>
              <a:spLocks noChangeArrowheads="1"/>
            </p:cNvSpPr>
            <p:nvPr/>
          </p:nvSpPr>
          <p:spPr bwMode="auto">
            <a:xfrm>
              <a:off x="4808" y="923"/>
              <a:ext cx="236" cy="141"/>
            </a:xfrm>
            <a:custGeom>
              <a:avLst/>
              <a:gdLst>
                <a:gd name="T0" fmla="*/ 0 w 1043"/>
                <a:gd name="T1" fmla="*/ 0 h 627"/>
                <a:gd name="T2" fmla="*/ 0 w 1043"/>
                <a:gd name="T3" fmla="*/ 0 h 627"/>
                <a:gd name="T4" fmla="*/ 521 w 1043"/>
                <a:gd name="T5" fmla="*/ 292 h 627"/>
                <a:gd name="T6" fmla="*/ 1022 w 1043"/>
                <a:gd name="T7" fmla="*/ 104 h 627"/>
                <a:gd name="T8" fmla="*/ 1042 w 1043"/>
                <a:gd name="T9" fmla="*/ 397 h 627"/>
                <a:gd name="T10" fmla="*/ 542 w 1043"/>
                <a:gd name="T11" fmla="*/ 584 h 627"/>
                <a:gd name="T12" fmla="*/ 20 w 1043"/>
                <a:gd name="T13" fmla="*/ 292 h 627"/>
                <a:gd name="T14" fmla="*/ 0 w 1043"/>
                <a:gd name="T15" fmla="*/ 0 h 6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3" h="627">
                  <a:moveTo>
                    <a:pt x="0" y="0"/>
                  </a:moveTo>
                  <a:lnTo>
                    <a:pt x="0" y="0"/>
                  </a:lnTo>
                  <a:cubicBezTo>
                    <a:pt x="20" y="146"/>
                    <a:pt x="250" y="271"/>
                    <a:pt x="521" y="292"/>
                  </a:cubicBezTo>
                  <a:cubicBezTo>
                    <a:pt x="813" y="334"/>
                    <a:pt x="1022" y="230"/>
                    <a:pt x="1022" y="104"/>
                  </a:cubicBezTo>
                  <a:cubicBezTo>
                    <a:pt x="1042" y="397"/>
                    <a:pt x="1042" y="397"/>
                    <a:pt x="1042" y="397"/>
                  </a:cubicBezTo>
                  <a:cubicBezTo>
                    <a:pt x="1042" y="521"/>
                    <a:pt x="813" y="626"/>
                    <a:pt x="542" y="584"/>
                  </a:cubicBezTo>
                  <a:cubicBezTo>
                    <a:pt x="271" y="563"/>
                    <a:pt x="20" y="438"/>
                    <a:pt x="20"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6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14" name="Freeform 613"/>
            <p:cNvSpPr>
              <a:spLocks noChangeArrowheads="1"/>
            </p:cNvSpPr>
            <p:nvPr/>
          </p:nvSpPr>
          <p:spPr bwMode="auto">
            <a:xfrm>
              <a:off x="5162" y="1056"/>
              <a:ext cx="232" cy="117"/>
            </a:xfrm>
            <a:custGeom>
              <a:avLst/>
              <a:gdLst>
                <a:gd name="T0" fmla="*/ 1022 w 1023"/>
                <a:gd name="T1" fmla="*/ 313 h 522"/>
                <a:gd name="T2" fmla="*/ 1022 w 1023"/>
                <a:gd name="T3" fmla="*/ 313 h 522"/>
                <a:gd name="T4" fmla="*/ 500 w 1023"/>
                <a:gd name="T5" fmla="*/ 21 h 522"/>
                <a:gd name="T6" fmla="*/ 0 w 1023"/>
                <a:gd name="T7" fmla="*/ 208 h 522"/>
                <a:gd name="T8" fmla="*/ 522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67"/>
                    <a:pt x="772" y="42"/>
                    <a:pt x="500" y="21"/>
                  </a:cubicBezTo>
                  <a:cubicBezTo>
                    <a:pt x="209" y="0"/>
                    <a:pt x="0" y="84"/>
                    <a:pt x="0" y="208"/>
                  </a:cubicBezTo>
                  <a:cubicBezTo>
                    <a:pt x="21" y="355"/>
                    <a:pt x="250" y="480"/>
                    <a:pt x="522" y="501"/>
                  </a:cubicBezTo>
                  <a:cubicBezTo>
                    <a:pt x="813" y="521"/>
                    <a:pt x="1022" y="438"/>
                    <a:pt x="1022"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7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15" name="Freeform 614"/>
            <p:cNvSpPr>
              <a:spLocks noChangeArrowheads="1"/>
            </p:cNvSpPr>
            <p:nvPr/>
          </p:nvSpPr>
          <p:spPr bwMode="auto">
            <a:xfrm>
              <a:off x="5162" y="1102"/>
              <a:ext cx="236" cy="137"/>
            </a:xfrm>
            <a:custGeom>
              <a:avLst/>
              <a:gdLst>
                <a:gd name="T0" fmla="*/ 0 w 1044"/>
                <a:gd name="T1" fmla="*/ 0 h 607"/>
                <a:gd name="T2" fmla="*/ 0 w 1044"/>
                <a:gd name="T3" fmla="*/ 0 h 607"/>
                <a:gd name="T4" fmla="*/ 522 w 1044"/>
                <a:gd name="T5" fmla="*/ 293 h 607"/>
                <a:gd name="T6" fmla="*/ 1022 w 1044"/>
                <a:gd name="T7" fmla="*/ 105 h 607"/>
                <a:gd name="T8" fmla="*/ 1022 w 1044"/>
                <a:gd name="T9" fmla="*/ 397 h 607"/>
                <a:gd name="T10" fmla="*/ 542 w 1044"/>
                <a:gd name="T11" fmla="*/ 584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7"/>
                    <a:pt x="250" y="272"/>
                    <a:pt x="522" y="293"/>
                  </a:cubicBezTo>
                  <a:cubicBezTo>
                    <a:pt x="813" y="313"/>
                    <a:pt x="1022" y="230"/>
                    <a:pt x="1022" y="105"/>
                  </a:cubicBezTo>
                  <a:cubicBezTo>
                    <a:pt x="1022" y="397"/>
                    <a:pt x="1022" y="397"/>
                    <a:pt x="1022" y="397"/>
                  </a:cubicBezTo>
                  <a:cubicBezTo>
                    <a:pt x="1043" y="522"/>
                    <a:pt x="813" y="606"/>
                    <a:pt x="542" y="584"/>
                  </a:cubicBezTo>
                  <a:cubicBezTo>
                    <a:pt x="250" y="564"/>
                    <a:pt x="21" y="439"/>
                    <a:pt x="21" y="293"/>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6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grpSp>
      <p:grpSp>
        <p:nvGrpSpPr>
          <p:cNvPr id="576" name="Group 204"/>
          <p:cNvGrpSpPr>
            <a:grpSpLocks/>
          </p:cNvGrpSpPr>
          <p:nvPr/>
        </p:nvGrpSpPr>
        <p:grpSpPr bwMode="auto">
          <a:xfrm>
            <a:off x="5114747" y="1997324"/>
            <a:ext cx="1497549" cy="1091230"/>
            <a:chOff x="3658" y="852"/>
            <a:chExt cx="1986" cy="1447"/>
          </a:xfrm>
        </p:grpSpPr>
        <p:sp>
          <p:nvSpPr>
            <p:cNvPr id="577" name="Freeform 576"/>
            <p:cNvSpPr>
              <a:spLocks noChangeArrowheads="1"/>
            </p:cNvSpPr>
            <p:nvPr/>
          </p:nvSpPr>
          <p:spPr bwMode="auto">
            <a:xfrm>
              <a:off x="3658" y="1419"/>
              <a:ext cx="662" cy="880"/>
            </a:xfrm>
            <a:custGeom>
              <a:avLst/>
              <a:gdLst>
                <a:gd name="T0" fmla="*/ 2921 w 2922"/>
                <a:gd name="T1" fmla="*/ 3879 h 3880"/>
                <a:gd name="T2" fmla="*/ 0 w 2922"/>
                <a:gd name="T3" fmla="*/ 2629 h 3880"/>
                <a:gd name="T4" fmla="*/ 0 w 2922"/>
                <a:gd name="T5" fmla="*/ 0 h 3880"/>
                <a:gd name="T6" fmla="*/ 2921 w 2922"/>
                <a:gd name="T7" fmla="*/ 1251 h 3880"/>
                <a:gd name="T8" fmla="*/ 2921 w 2922"/>
                <a:gd name="T9" fmla="*/ 3879 h 3880"/>
              </a:gdLst>
              <a:ahLst/>
              <a:cxnLst>
                <a:cxn ang="0">
                  <a:pos x="T0" y="T1"/>
                </a:cxn>
                <a:cxn ang="0">
                  <a:pos x="T2" y="T3"/>
                </a:cxn>
                <a:cxn ang="0">
                  <a:pos x="T4" y="T5"/>
                </a:cxn>
                <a:cxn ang="0">
                  <a:pos x="T6" y="T7"/>
                </a:cxn>
                <a:cxn ang="0">
                  <a:pos x="T8" y="T9"/>
                </a:cxn>
              </a:cxnLst>
              <a:rect l="0" t="0" r="r" b="b"/>
              <a:pathLst>
                <a:path w="2922" h="3880">
                  <a:moveTo>
                    <a:pt x="2921" y="3879"/>
                  </a:moveTo>
                  <a:lnTo>
                    <a:pt x="0" y="2629"/>
                  </a:lnTo>
                  <a:lnTo>
                    <a:pt x="0" y="0"/>
                  </a:lnTo>
                  <a:lnTo>
                    <a:pt x="2921" y="1251"/>
                  </a:lnTo>
                  <a:lnTo>
                    <a:pt x="2921" y="3879"/>
                  </a:lnTo>
                </a:path>
              </a:pathLst>
            </a:custGeom>
            <a:gradFill flip="none" rotWithShape="1">
              <a:gsLst>
                <a:gs pos="0">
                  <a:schemeClr val="accent2">
                    <a:lumMod val="67000"/>
                  </a:schemeClr>
                </a:gs>
                <a:gs pos="48000">
                  <a:schemeClr val="accent2">
                    <a:lumMod val="97000"/>
                    <a:lumOff val="3000"/>
                  </a:schemeClr>
                </a:gs>
                <a:gs pos="100000">
                  <a:schemeClr val="accent2">
                    <a:lumMod val="60000"/>
                    <a:lumOff val="40000"/>
                  </a:schemeClr>
                </a:gs>
              </a:gsLst>
              <a:lin ang="16200000" scaled="1"/>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578" name="Freeform 577"/>
            <p:cNvSpPr>
              <a:spLocks noChangeArrowheads="1"/>
            </p:cNvSpPr>
            <p:nvPr/>
          </p:nvSpPr>
          <p:spPr bwMode="auto">
            <a:xfrm>
              <a:off x="4320" y="1133"/>
              <a:ext cx="1324" cy="1166"/>
            </a:xfrm>
            <a:custGeom>
              <a:avLst/>
              <a:gdLst>
                <a:gd name="T0" fmla="*/ 2920 w 5842"/>
                <a:gd name="T1" fmla="*/ 1272 h 5152"/>
                <a:gd name="T2" fmla="*/ 0 w 5842"/>
                <a:gd name="T3" fmla="*/ 2523 h 5152"/>
                <a:gd name="T4" fmla="*/ 0 w 5842"/>
                <a:gd name="T5" fmla="*/ 5151 h 5152"/>
                <a:gd name="T6" fmla="*/ 2920 w 5842"/>
                <a:gd name="T7" fmla="*/ 3901 h 5152"/>
                <a:gd name="T8" fmla="*/ 5841 w 5842"/>
                <a:gd name="T9" fmla="*/ 2649 h 5152"/>
                <a:gd name="T10" fmla="*/ 5841 w 5842"/>
                <a:gd name="T11" fmla="*/ 0 h 5152"/>
                <a:gd name="T12" fmla="*/ 2920 w 5842"/>
                <a:gd name="T13" fmla="*/ 1272 h 5152"/>
              </a:gdLst>
              <a:ahLst/>
              <a:cxnLst>
                <a:cxn ang="0">
                  <a:pos x="T0" y="T1"/>
                </a:cxn>
                <a:cxn ang="0">
                  <a:pos x="T2" y="T3"/>
                </a:cxn>
                <a:cxn ang="0">
                  <a:pos x="T4" y="T5"/>
                </a:cxn>
                <a:cxn ang="0">
                  <a:pos x="T6" y="T7"/>
                </a:cxn>
                <a:cxn ang="0">
                  <a:pos x="T8" y="T9"/>
                </a:cxn>
                <a:cxn ang="0">
                  <a:pos x="T10" y="T11"/>
                </a:cxn>
                <a:cxn ang="0">
                  <a:pos x="T12" y="T13"/>
                </a:cxn>
              </a:cxnLst>
              <a:rect l="0" t="0" r="r" b="b"/>
              <a:pathLst>
                <a:path w="5842" h="5152">
                  <a:moveTo>
                    <a:pt x="2920" y="1272"/>
                  </a:moveTo>
                  <a:lnTo>
                    <a:pt x="0" y="2523"/>
                  </a:lnTo>
                  <a:lnTo>
                    <a:pt x="0" y="5151"/>
                  </a:lnTo>
                  <a:lnTo>
                    <a:pt x="2920" y="3901"/>
                  </a:lnTo>
                  <a:lnTo>
                    <a:pt x="5841" y="2649"/>
                  </a:lnTo>
                  <a:lnTo>
                    <a:pt x="5841" y="0"/>
                  </a:lnTo>
                  <a:lnTo>
                    <a:pt x="2920" y="1272"/>
                  </a:lnTo>
                </a:path>
              </a:pathLst>
            </a:custGeom>
            <a:gradFill flip="none" rotWithShape="1">
              <a:gsLst>
                <a:gs pos="0">
                  <a:schemeClr val="accent2">
                    <a:lumMod val="89000"/>
                  </a:schemeClr>
                </a:gs>
                <a:gs pos="23000">
                  <a:schemeClr val="accent2">
                    <a:lumMod val="89000"/>
                  </a:schemeClr>
                </a:gs>
                <a:gs pos="69000">
                  <a:schemeClr val="accent2">
                    <a:lumMod val="75000"/>
                  </a:schemeClr>
                </a:gs>
                <a:gs pos="97000">
                  <a:schemeClr val="accent2">
                    <a:lumMod val="70000"/>
                  </a:schemeClr>
                </a:gs>
              </a:gsLst>
              <a:path path="circle">
                <a:fillToRect l="50000" t="50000" r="50000" b="5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a:bodyPr>
            <a:lstStyle/>
            <a:p>
              <a:pPr eaLnBrk="1">
                <a:lnSpc>
                  <a:spcPct val="93000"/>
                </a:lnSpc>
                <a:buClr>
                  <a:srgbClr val="000000"/>
                </a:buClr>
                <a:buSzPct val="100000"/>
                <a:buFont typeface="Times New Roman" charset="0"/>
                <a:buNone/>
                <a:defRPr/>
              </a:pPr>
              <a:endParaRPr lang="en-US" dirty="0">
                <a:ea typeface="+mn-ea"/>
                <a:cs typeface="+mn-cs"/>
              </a:endParaRPr>
            </a:p>
          </p:txBody>
        </p:sp>
        <p:sp>
          <p:nvSpPr>
            <p:cNvPr id="579" name="Freeform 578"/>
            <p:cNvSpPr>
              <a:spLocks noChangeArrowheads="1"/>
            </p:cNvSpPr>
            <p:nvPr/>
          </p:nvSpPr>
          <p:spPr bwMode="auto">
            <a:xfrm>
              <a:off x="3658" y="852"/>
              <a:ext cx="1986" cy="856"/>
            </a:xfrm>
            <a:custGeom>
              <a:avLst/>
              <a:gdLst>
                <a:gd name="T0" fmla="*/ 5841 w 8763"/>
                <a:gd name="T1" fmla="*/ 0 h 3776"/>
                <a:gd name="T2" fmla="*/ 2921 w 8763"/>
                <a:gd name="T3" fmla="*/ 1252 h 3776"/>
                <a:gd name="T4" fmla="*/ 0 w 8763"/>
                <a:gd name="T5" fmla="*/ 2524 h 3776"/>
                <a:gd name="T6" fmla="*/ 2921 w 8763"/>
                <a:gd name="T7" fmla="*/ 3775 h 3776"/>
                <a:gd name="T8" fmla="*/ 5841 w 8763"/>
                <a:gd name="T9" fmla="*/ 2524 h 3776"/>
                <a:gd name="T10" fmla="*/ 8762 w 8763"/>
                <a:gd name="T11" fmla="*/ 1252 h 3776"/>
                <a:gd name="T12" fmla="*/ 5841 w 8763"/>
                <a:gd name="T13" fmla="*/ 0 h 3776"/>
              </a:gdLst>
              <a:ahLst/>
              <a:cxnLst>
                <a:cxn ang="0">
                  <a:pos x="T0" y="T1"/>
                </a:cxn>
                <a:cxn ang="0">
                  <a:pos x="T2" y="T3"/>
                </a:cxn>
                <a:cxn ang="0">
                  <a:pos x="T4" y="T5"/>
                </a:cxn>
                <a:cxn ang="0">
                  <a:pos x="T6" y="T7"/>
                </a:cxn>
                <a:cxn ang="0">
                  <a:pos x="T8" y="T9"/>
                </a:cxn>
                <a:cxn ang="0">
                  <a:pos x="T10" y="T11"/>
                </a:cxn>
                <a:cxn ang="0">
                  <a:pos x="T12" y="T13"/>
                </a:cxn>
              </a:cxnLst>
              <a:rect l="0" t="0" r="r" b="b"/>
              <a:pathLst>
                <a:path w="8763" h="3776">
                  <a:moveTo>
                    <a:pt x="5841" y="0"/>
                  </a:moveTo>
                  <a:lnTo>
                    <a:pt x="2921" y="1252"/>
                  </a:lnTo>
                  <a:lnTo>
                    <a:pt x="0" y="2524"/>
                  </a:lnTo>
                  <a:lnTo>
                    <a:pt x="2921" y="3775"/>
                  </a:lnTo>
                  <a:lnTo>
                    <a:pt x="5841" y="2524"/>
                  </a:lnTo>
                  <a:lnTo>
                    <a:pt x="8762" y="1252"/>
                  </a:lnTo>
                  <a:lnTo>
                    <a:pt x="5841" y="0"/>
                  </a:lnTo>
                </a:path>
              </a:pathLst>
            </a:custGeom>
            <a:gradFill flip="none" rotWithShape="1">
              <a:gsLst>
                <a:gs pos="0">
                  <a:schemeClr val="accent2">
                    <a:lumMod val="5000"/>
                    <a:lumOff val="95000"/>
                  </a:schemeClr>
                </a:gs>
                <a:gs pos="74000">
                  <a:schemeClr val="accent2">
                    <a:lumMod val="45000"/>
                    <a:lumOff val="55000"/>
                  </a:schemeClr>
                </a:gs>
                <a:gs pos="83000">
                  <a:schemeClr val="accent2">
                    <a:lumMod val="45000"/>
                    <a:lumOff val="55000"/>
                  </a:schemeClr>
                </a:gs>
                <a:gs pos="100000">
                  <a:schemeClr val="accent2">
                    <a:lumMod val="30000"/>
                    <a:lumOff val="70000"/>
                  </a:schemeClr>
                </a:gs>
              </a:gsLst>
              <a:lin ang="5400000" scaled="1"/>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580" name="Freeform 579"/>
            <p:cNvSpPr>
              <a:spLocks noChangeArrowheads="1"/>
            </p:cNvSpPr>
            <p:nvPr/>
          </p:nvSpPr>
          <p:spPr bwMode="auto">
            <a:xfrm>
              <a:off x="3872" y="1246"/>
              <a:ext cx="234" cy="121"/>
            </a:xfrm>
            <a:custGeom>
              <a:avLst/>
              <a:gdLst>
                <a:gd name="T0" fmla="*/ 1022 w 1044"/>
                <a:gd name="T1" fmla="*/ 333 h 543"/>
                <a:gd name="T2" fmla="*/ 1022 w 1044"/>
                <a:gd name="T3" fmla="*/ 333 h 543"/>
                <a:gd name="T4" fmla="*/ 500 w 1044"/>
                <a:gd name="T5" fmla="*/ 41 h 543"/>
                <a:gd name="T6" fmla="*/ 20 w 1044"/>
                <a:gd name="T7" fmla="*/ 229 h 543"/>
                <a:gd name="T8" fmla="*/ 542 w 1044"/>
                <a:gd name="T9" fmla="*/ 521 h 543"/>
                <a:gd name="T10" fmla="*/ 1022 w 1044"/>
                <a:gd name="T11" fmla="*/ 333 h 543"/>
              </a:gdLst>
              <a:ahLst/>
              <a:cxnLst>
                <a:cxn ang="0">
                  <a:pos x="T0" y="T1"/>
                </a:cxn>
                <a:cxn ang="0">
                  <a:pos x="T2" y="T3"/>
                </a:cxn>
                <a:cxn ang="0">
                  <a:pos x="T4" y="T5"/>
                </a:cxn>
                <a:cxn ang="0">
                  <a:pos x="T6" y="T7"/>
                </a:cxn>
                <a:cxn ang="0">
                  <a:pos x="T8" y="T9"/>
                </a:cxn>
                <a:cxn ang="0">
                  <a:pos x="T10" y="T11"/>
                </a:cxn>
              </a:cxnLst>
              <a:rect l="0" t="0" r="r" b="b"/>
              <a:pathLst>
                <a:path w="1044" h="543">
                  <a:moveTo>
                    <a:pt x="1022" y="333"/>
                  </a:moveTo>
                  <a:lnTo>
                    <a:pt x="1022" y="333"/>
                  </a:lnTo>
                  <a:cubicBezTo>
                    <a:pt x="1022" y="187"/>
                    <a:pt x="793" y="62"/>
                    <a:pt x="500" y="41"/>
                  </a:cubicBezTo>
                  <a:cubicBezTo>
                    <a:pt x="229" y="0"/>
                    <a:pt x="0" y="104"/>
                    <a:pt x="20" y="229"/>
                  </a:cubicBezTo>
                  <a:cubicBezTo>
                    <a:pt x="20" y="354"/>
                    <a:pt x="250" y="479"/>
                    <a:pt x="542" y="521"/>
                  </a:cubicBezTo>
                  <a:cubicBezTo>
                    <a:pt x="813" y="542"/>
                    <a:pt x="1043" y="458"/>
                    <a:pt x="1022" y="33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5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581" name="Freeform 580"/>
            <p:cNvSpPr>
              <a:spLocks noChangeArrowheads="1"/>
            </p:cNvSpPr>
            <p:nvPr/>
          </p:nvSpPr>
          <p:spPr bwMode="auto">
            <a:xfrm>
              <a:off x="3876" y="1298"/>
              <a:ext cx="230" cy="135"/>
            </a:xfrm>
            <a:custGeom>
              <a:avLst/>
              <a:gdLst>
                <a:gd name="T0" fmla="*/ 0 w 1024"/>
                <a:gd name="T1" fmla="*/ 0 h 606"/>
                <a:gd name="T2" fmla="*/ 0 w 1024"/>
                <a:gd name="T3" fmla="*/ 0 h 606"/>
                <a:gd name="T4" fmla="*/ 522 w 1024"/>
                <a:gd name="T5" fmla="*/ 292 h 606"/>
                <a:gd name="T6" fmla="*/ 1002 w 1024"/>
                <a:gd name="T7" fmla="*/ 104 h 606"/>
                <a:gd name="T8" fmla="*/ 1023 w 1024"/>
                <a:gd name="T9" fmla="*/ 396 h 606"/>
                <a:gd name="T10" fmla="*/ 522 w 1024"/>
                <a:gd name="T11" fmla="*/ 584 h 606"/>
                <a:gd name="T12" fmla="*/ 0 w 1024"/>
                <a:gd name="T13" fmla="*/ 292 h 606"/>
                <a:gd name="T14" fmla="*/ 0 w 102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4" h="606">
                  <a:moveTo>
                    <a:pt x="0" y="0"/>
                  </a:moveTo>
                  <a:lnTo>
                    <a:pt x="0" y="0"/>
                  </a:lnTo>
                  <a:cubicBezTo>
                    <a:pt x="0" y="125"/>
                    <a:pt x="230" y="250"/>
                    <a:pt x="522" y="292"/>
                  </a:cubicBezTo>
                  <a:cubicBezTo>
                    <a:pt x="793" y="313"/>
                    <a:pt x="1023" y="229"/>
                    <a:pt x="1002" y="104"/>
                  </a:cubicBezTo>
                  <a:cubicBezTo>
                    <a:pt x="1023" y="396"/>
                    <a:pt x="1023" y="396"/>
                    <a:pt x="1023" y="396"/>
                  </a:cubicBezTo>
                  <a:cubicBezTo>
                    <a:pt x="1023" y="521"/>
                    <a:pt x="814" y="605"/>
                    <a:pt x="522" y="584"/>
                  </a:cubicBezTo>
                  <a:cubicBezTo>
                    <a:pt x="251" y="563"/>
                    <a:pt x="22" y="417"/>
                    <a:pt x="0"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6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582" name="Freeform 581"/>
            <p:cNvSpPr>
              <a:spLocks noChangeArrowheads="1"/>
            </p:cNvSpPr>
            <p:nvPr/>
          </p:nvSpPr>
          <p:spPr bwMode="auto">
            <a:xfrm>
              <a:off x="4225" y="1423"/>
              <a:ext cx="236" cy="123"/>
            </a:xfrm>
            <a:custGeom>
              <a:avLst/>
              <a:gdLst>
                <a:gd name="T0" fmla="*/ 1022 w 1044"/>
                <a:gd name="T1" fmla="*/ 313 h 544"/>
                <a:gd name="T2" fmla="*/ 1022 w 1044"/>
                <a:gd name="T3" fmla="*/ 313 h 544"/>
                <a:gd name="T4" fmla="*/ 501 w 1044"/>
                <a:gd name="T5" fmla="*/ 21 h 544"/>
                <a:gd name="T6" fmla="*/ 21 w 1044"/>
                <a:gd name="T7" fmla="*/ 230 h 544"/>
                <a:gd name="T8" fmla="*/ 542 w 1044"/>
                <a:gd name="T9" fmla="*/ 522 h 544"/>
                <a:gd name="T10" fmla="*/ 1022 w 1044"/>
                <a:gd name="T11" fmla="*/ 313 h 544"/>
              </a:gdLst>
              <a:ahLst/>
              <a:cxnLst>
                <a:cxn ang="0">
                  <a:pos x="T0" y="T1"/>
                </a:cxn>
                <a:cxn ang="0">
                  <a:pos x="T2" y="T3"/>
                </a:cxn>
                <a:cxn ang="0">
                  <a:pos x="T4" y="T5"/>
                </a:cxn>
                <a:cxn ang="0">
                  <a:pos x="T6" y="T7"/>
                </a:cxn>
                <a:cxn ang="0">
                  <a:pos x="T8" y="T9"/>
                </a:cxn>
                <a:cxn ang="0">
                  <a:pos x="T10" y="T11"/>
                </a:cxn>
              </a:cxnLst>
              <a:rect l="0" t="0" r="r" b="b"/>
              <a:pathLst>
                <a:path w="1044" h="544">
                  <a:moveTo>
                    <a:pt x="1022" y="313"/>
                  </a:moveTo>
                  <a:lnTo>
                    <a:pt x="1022" y="313"/>
                  </a:lnTo>
                  <a:cubicBezTo>
                    <a:pt x="1022" y="188"/>
                    <a:pt x="793" y="63"/>
                    <a:pt x="501" y="21"/>
                  </a:cubicBezTo>
                  <a:cubicBezTo>
                    <a:pt x="230" y="0"/>
                    <a:pt x="0" y="83"/>
                    <a:pt x="21" y="230"/>
                  </a:cubicBezTo>
                  <a:cubicBezTo>
                    <a:pt x="21" y="355"/>
                    <a:pt x="251" y="480"/>
                    <a:pt x="542" y="522"/>
                  </a:cubicBezTo>
                  <a:cubicBezTo>
                    <a:pt x="814" y="543"/>
                    <a:pt x="1043" y="459"/>
                    <a:pt x="1022"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5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583" name="Freeform 582"/>
            <p:cNvSpPr>
              <a:spLocks noChangeArrowheads="1"/>
            </p:cNvSpPr>
            <p:nvPr/>
          </p:nvSpPr>
          <p:spPr bwMode="auto">
            <a:xfrm>
              <a:off x="4229" y="1478"/>
              <a:ext cx="232" cy="135"/>
            </a:xfrm>
            <a:custGeom>
              <a:avLst/>
              <a:gdLst>
                <a:gd name="T0" fmla="*/ 0 w 1023"/>
                <a:gd name="T1" fmla="*/ 0 h 605"/>
                <a:gd name="T2" fmla="*/ 0 w 1023"/>
                <a:gd name="T3" fmla="*/ 0 h 605"/>
                <a:gd name="T4" fmla="*/ 521 w 1023"/>
                <a:gd name="T5" fmla="*/ 292 h 605"/>
                <a:gd name="T6" fmla="*/ 1001 w 1023"/>
                <a:gd name="T7" fmla="*/ 83 h 605"/>
                <a:gd name="T8" fmla="*/ 1022 w 1023"/>
                <a:gd name="T9" fmla="*/ 375 h 605"/>
                <a:gd name="T10" fmla="*/ 521 w 1023"/>
                <a:gd name="T11" fmla="*/ 584 h 605"/>
                <a:gd name="T12" fmla="*/ 0 w 1023"/>
                <a:gd name="T13" fmla="*/ 292 h 605"/>
                <a:gd name="T14" fmla="*/ 0 w 1023"/>
                <a:gd name="T15" fmla="*/ 0 h 6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3" h="605">
                  <a:moveTo>
                    <a:pt x="0" y="0"/>
                  </a:moveTo>
                  <a:lnTo>
                    <a:pt x="0" y="0"/>
                  </a:lnTo>
                  <a:cubicBezTo>
                    <a:pt x="0" y="125"/>
                    <a:pt x="230" y="250"/>
                    <a:pt x="521" y="292"/>
                  </a:cubicBezTo>
                  <a:cubicBezTo>
                    <a:pt x="793" y="313"/>
                    <a:pt x="1022" y="229"/>
                    <a:pt x="1001" y="83"/>
                  </a:cubicBezTo>
                  <a:cubicBezTo>
                    <a:pt x="1022" y="375"/>
                    <a:pt x="1022" y="375"/>
                    <a:pt x="1022" y="375"/>
                  </a:cubicBezTo>
                  <a:cubicBezTo>
                    <a:pt x="1022" y="521"/>
                    <a:pt x="814" y="604"/>
                    <a:pt x="521" y="584"/>
                  </a:cubicBezTo>
                  <a:cubicBezTo>
                    <a:pt x="250" y="542"/>
                    <a:pt x="21" y="417"/>
                    <a:pt x="0"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6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584" name="Freeform 583"/>
            <p:cNvSpPr>
              <a:spLocks noChangeArrowheads="1"/>
            </p:cNvSpPr>
            <p:nvPr/>
          </p:nvSpPr>
          <p:spPr bwMode="auto">
            <a:xfrm>
              <a:off x="4183" y="1122"/>
              <a:ext cx="232" cy="121"/>
            </a:xfrm>
            <a:custGeom>
              <a:avLst/>
              <a:gdLst>
                <a:gd name="T0" fmla="*/ 1022 w 1023"/>
                <a:gd name="T1" fmla="*/ 313 h 544"/>
                <a:gd name="T2" fmla="*/ 1022 w 1023"/>
                <a:gd name="T3" fmla="*/ 313 h 544"/>
                <a:gd name="T4" fmla="*/ 501 w 1023"/>
                <a:gd name="T5" fmla="*/ 21 h 544"/>
                <a:gd name="T6" fmla="*/ 0 w 1023"/>
                <a:gd name="T7" fmla="*/ 229 h 544"/>
                <a:gd name="T8" fmla="*/ 521 w 1023"/>
                <a:gd name="T9" fmla="*/ 500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1"/>
                  </a:cubicBezTo>
                  <a:cubicBezTo>
                    <a:pt x="208" y="0"/>
                    <a:pt x="0" y="83"/>
                    <a:pt x="0" y="229"/>
                  </a:cubicBezTo>
                  <a:cubicBezTo>
                    <a:pt x="0" y="355"/>
                    <a:pt x="250" y="480"/>
                    <a:pt x="521" y="500"/>
                  </a:cubicBezTo>
                  <a:cubicBezTo>
                    <a:pt x="813" y="543"/>
                    <a:pt x="1022" y="459"/>
                    <a:pt x="1022"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5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585" name="Freeform 584"/>
            <p:cNvSpPr>
              <a:spLocks noChangeArrowheads="1"/>
            </p:cNvSpPr>
            <p:nvPr/>
          </p:nvSpPr>
          <p:spPr bwMode="auto">
            <a:xfrm>
              <a:off x="4183" y="1175"/>
              <a:ext cx="236" cy="135"/>
            </a:xfrm>
            <a:custGeom>
              <a:avLst/>
              <a:gdLst>
                <a:gd name="T0" fmla="*/ 0 w 1044"/>
                <a:gd name="T1" fmla="*/ 0 h 606"/>
                <a:gd name="T2" fmla="*/ 0 w 1044"/>
                <a:gd name="T3" fmla="*/ 0 h 606"/>
                <a:gd name="T4" fmla="*/ 521 w 1044"/>
                <a:gd name="T5" fmla="*/ 271 h 606"/>
                <a:gd name="T6" fmla="*/ 1022 w 1044"/>
                <a:gd name="T7" fmla="*/ 84 h 606"/>
                <a:gd name="T8" fmla="*/ 1022 w 1044"/>
                <a:gd name="T9" fmla="*/ 376 h 606"/>
                <a:gd name="T10" fmla="*/ 542 w 1044"/>
                <a:gd name="T11" fmla="*/ 564 h 606"/>
                <a:gd name="T12" fmla="*/ 21 w 1044"/>
                <a:gd name="T13" fmla="*/ 293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0" y="126"/>
                    <a:pt x="250" y="251"/>
                    <a:pt x="521" y="271"/>
                  </a:cubicBezTo>
                  <a:cubicBezTo>
                    <a:pt x="813" y="314"/>
                    <a:pt x="1022" y="230"/>
                    <a:pt x="1022" y="84"/>
                  </a:cubicBezTo>
                  <a:cubicBezTo>
                    <a:pt x="1022" y="376"/>
                    <a:pt x="1022" y="376"/>
                    <a:pt x="1022" y="376"/>
                  </a:cubicBezTo>
                  <a:cubicBezTo>
                    <a:pt x="1043" y="522"/>
                    <a:pt x="813" y="605"/>
                    <a:pt x="542" y="564"/>
                  </a:cubicBezTo>
                  <a:cubicBezTo>
                    <a:pt x="250" y="543"/>
                    <a:pt x="21" y="418"/>
                    <a:pt x="21" y="293"/>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6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586" name="Freeform 585"/>
            <p:cNvSpPr>
              <a:spLocks noChangeArrowheads="1"/>
            </p:cNvSpPr>
            <p:nvPr/>
          </p:nvSpPr>
          <p:spPr bwMode="auto">
            <a:xfrm>
              <a:off x="4534" y="1300"/>
              <a:ext cx="234" cy="117"/>
            </a:xfrm>
            <a:custGeom>
              <a:avLst/>
              <a:gdLst>
                <a:gd name="T0" fmla="*/ 1044 w 1045"/>
                <a:gd name="T1" fmla="*/ 313 h 522"/>
                <a:gd name="T2" fmla="*/ 1044 w 1045"/>
                <a:gd name="T3" fmla="*/ 313 h 522"/>
                <a:gd name="T4" fmla="*/ 501 w 1045"/>
                <a:gd name="T5" fmla="*/ 21 h 522"/>
                <a:gd name="T6" fmla="*/ 21 w 1045"/>
                <a:gd name="T7" fmla="*/ 208 h 522"/>
                <a:gd name="T8" fmla="*/ 543 w 1045"/>
                <a:gd name="T9" fmla="*/ 500 h 522"/>
                <a:gd name="T10" fmla="*/ 1044 w 1045"/>
                <a:gd name="T11" fmla="*/ 313 h 522"/>
              </a:gdLst>
              <a:ahLst/>
              <a:cxnLst>
                <a:cxn ang="0">
                  <a:pos x="T0" y="T1"/>
                </a:cxn>
                <a:cxn ang="0">
                  <a:pos x="T2" y="T3"/>
                </a:cxn>
                <a:cxn ang="0">
                  <a:pos x="T4" y="T5"/>
                </a:cxn>
                <a:cxn ang="0">
                  <a:pos x="T6" y="T7"/>
                </a:cxn>
                <a:cxn ang="0">
                  <a:pos x="T8" y="T9"/>
                </a:cxn>
                <a:cxn ang="0">
                  <a:pos x="T10" y="T11"/>
                </a:cxn>
              </a:cxnLst>
              <a:rect l="0" t="0" r="r" b="b"/>
              <a:pathLst>
                <a:path w="1045" h="522">
                  <a:moveTo>
                    <a:pt x="1044" y="313"/>
                  </a:moveTo>
                  <a:lnTo>
                    <a:pt x="1044" y="313"/>
                  </a:lnTo>
                  <a:cubicBezTo>
                    <a:pt x="1022" y="187"/>
                    <a:pt x="793" y="41"/>
                    <a:pt x="501" y="21"/>
                  </a:cubicBezTo>
                  <a:cubicBezTo>
                    <a:pt x="230" y="0"/>
                    <a:pt x="0" y="83"/>
                    <a:pt x="21" y="208"/>
                  </a:cubicBezTo>
                  <a:cubicBezTo>
                    <a:pt x="21" y="354"/>
                    <a:pt x="271" y="480"/>
                    <a:pt x="543" y="500"/>
                  </a:cubicBezTo>
                  <a:cubicBezTo>
                    <a:pt x="814" y="521"/>
                    <a:pt x="1044" y="438"/>
                    <a:pt x="1044"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7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587" name="Freeform 586"/>
            <p:cNvSpPr>
              <a:spLocks noChangeArrowheads="1"/>
            </p:cNvSpPr>
            <p:nvPr/>
          </p:nvSpPr>
          <p:spPr bwMode="auto">
            <a:xfrm>
              <a:off x="4538" y="1348"/>
              <a:ext cx="236" cy="137"/>
            </a:xfrm>
            <a:custGeom>
              <a:avLst/>
              <a:gdLst>
                <a:gd name="T0" fmla="*/ 0 w 1044"/>
                <a:gd name="T1" fmla="*/ 0 h 607"/>
                <a:gd name="T2" fmla="*/ 0 w 1044"/>
                <a:gd name="T3" fmla="*/ 0 h 607"/>
                <a:gd name="T4" fmla="*/ 522 w 1044"/>
                <a:gd name="T5" fmla="*/ 292 h 607"/>
                <a:gd name="T6" fmla="*/ 1023 w 1044"/>
                <a:gd name="T7" fmla="*/ 105 h 607"/>
                <a:gd name="T8" fmla="*/ 1023 w 1044"/>
                <a:gd name="T9" fmla="*/ 397 h 607"/>
                <a:gd name="T10" fmla="*/ 543 w 1044"/>
                <a:gd name="T11" fmla="*/ 584 h 607"/>
                <a:gd name="T12" fmla="*/ 0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6"/>
                    <a:pt x="250" y="272"/>
                    <a:pt x="522" y="292"/>
                  </a:cubicBezTo>
                  <a:cubicBezTo>
                    <a:pt x="793" y="313"/>
                    <a:pt x="1023" y="230"/>
                    <a:pt x="1023" y="105"/>
                  </a:cubicBezTo>
                  <a:cubicBezTo>
                    <a:pt x="1023" y="397"/>
                    <a:pt x="1023" y="397"/>
                    <a:pt x="1023" y="397"/>
                  </a:cubicBezTo>
                  <a:cubicBezTo>
                    <a:pt x="1043" y="522"/>
                    <a:pt x="814" y="606"/>
                    <a:pt x="543" y="584"/>
                  </a:cubicBezTo>
                  <a:cubicBezTo>
                    <a:pt x="250" y="564"/>
                    <a:pt x="21" y="439"/>
                    <a:pt x="0"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6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588" name="Freeform 587"/>
            <p:cNvSpPr>
              <a:spLocks noChangeArrowheads="1"/>
            </p:cNvSpPr>
            <p:nvPr/>
          </p:nvSpPr>
          <p:spPr bwMode="auto">
            <a:xfrm>
              <a:off x="4500" y="999"/>
              <a:ext cx="236" cy="117"/>
            </a:xfrm>
            <a:custGeom>
              <a:avLst/>
              <a:gdLst>
                <a:gd name="T0" fmla="*/ 1023 w 1044"/>
                <a:gd name="T1" fmla="*/ 313 h 522"/>
                <a:gd name="T2" fmla="*/ 1023 w 1044"/>
                <a:gd name="T3" fmla="*/ 313 h 522"/>
                <a:gd name="T4" fmla="*/ 501 w 1044"/>
                <a:gd name="T5" fmla="*/ 21 h 522"/>
                <a:gd name="T6" fmla="*/ 0 w 1044"/>
                <a:gd name="T7" fmla="*/ 208 h 522"/>
                <a:gd name="T8" fmla="*/ 543 w 1044"/>
                <a:gd name="T9" fmla="*/ 500 h 522"/>
                <a:gd name="T10" fmla="*/ 1023 w 1044"/>
                <a:gd name="T11" fmla="*/ 313 h 522"/>
              </a:gdLst>
              <a:ahLst/>
              <a:cxnLst>
                <a:cxn ang="0">
                  <a:pos x="T0" y="T1"/>
                </a:cxn>
                <a:cxn ang="0">
                  <a:pos x="T2" y="T3"/>
                </a:cxn>
                <a:cxn ang="0">
                  <a:pos x="T4" y="T5"/>
                </a:cxn>
                <a:cxn ang="0">
                  <a:pos x="T6" y="T7"/>
                </a:cxn>
                <a:cxn ang="0">
                  <a:pos x="T8" y="T9"/>
                </a:cxn>
                <a:cxn ang="0">
                  <a:pos x="T10" y="T11"/>
                </a:cxn>
              </a:cxnLst>
              <a:rect l="0" t="0" r="r" b="b"/>
              <a:pathLst>
                <a:path w="1044" h="522">
                  <a:moveTo>
                    <a:pt x="1023" y="313"/>
                  </a:moveTo>
                  <a:lnTo>
                    <a:pt x="1023" y="313"/>
                  </a:lnTo>
                  <a:cubicBezTo>
                    <a:pt x="1023" y="167"/>
                    <a:pt x="772" y="41"/>
                    <a:pt x="501" y="21"/>
                  </a:cubicBezTo>
                  <a:cubicBezTo>
                    <a:pt x="230" y="0"/>
                    <a:pt x="0" y="83"/>
                    <a:pt x="0" y="208"/>
                  </a:cubicBezTo>
                  <a:cubicBezTo>
                    <a:pt x="21" y="354"/>
                    <a:pt x="250" y="480"/>
                    <a:pt x="543" y="500"/>
                  </a:cubicBezTo>
                  <a:cubicBezTo>
                    <a:pt x="814" y="521"/>
                    <a:pt x="1043" y="438"/>
                    <a:pt x="1023"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7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589" name="Freeform 588"/>
            <p:cNvSpPr>
              <a:spLocks noChangeArrowheads="1"/>
            </p:cNvSpPr>
            <p:nvPr/>
          </p:nvSpPr>
          <p:spPr bwMode="auto">
            <a:xfrm>
              <a:off x="4500" y="1046"/>
              <a:ext cx="236" cy="137"/>
            </a:xfrm>
            <a:custGeom>
              <a:avLst/>
              <a:gdLst>
                <a:gd name="T0" fmla="*/ 0 w 1044"/>
                <a:gd name="T1" fmla="*/ 0 h 607"/>
                <a:gd name="T2" fmla="*/ 0 w 1044"/>
                <a:gd name="T3" fmla="*/ 0 h 607"/>
                <a:gd name="T4" fmla="*/ 543 w 1044"/>
                <a:gd name="T5" fmla="*/ 292 h 607"/>
                <a:gd name="T6" fmla="*/ 1023 w 1044"/>
                <a:gd name="T7" fmla="*/ 105 h 607"/>
                <a:gd name="T8" fmla="*/ 1043 w 1044"/>
                <a:gd name="T9" fmla="*/ 397 h 607"/>
                <a:gd name="T10" fmla="*/ 543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0" y="272"/>
                    <a:pt x="543" y="292"/>
                  </a:cubicBezTo>
                  <a:cubicBezTo>
                    <a:pt x="814" y="313"/>
                    <a:pt x="1043" y="230"/>
                    <a:pt x="1023" y="105"/>
                  </a:cubicBezTo>
                  <a:cubicBezTo>
                    <a:pt x="1043" y="397"/>
                    <a:pt x="1043" y="397"/>
                    <a:pt x="1043" y="397"/>
                  </a:cubicBezTo>
                  <a:cubicBezTo>
                    <a:pt x="1043" y="522"/>
                    <a:pt x="835" y="606"/>
                    <a:pt x="543" y="584"/>
                  </a:cubicBezTo>
                  <a:cubicBezTo>
                    <a:pt x="272" y="563"/>
                    <a:pt x="21" y="439"/>
                    <a:pt x="21"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6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590" name="Freeform 589"/>
            <p:cNvSpPr>
              <a:spLocks noChangeArrowheads="1"/>
            </p:cNvSpPr>
            <p:nvPr/>
          </p:nvSpPr>
          <p:spPr bwMode="auto">
            <a:xfrm>
              <a:off x="4855" y="1175"/>
              <a:ext cx="232" cy="121"/>
            </a:xfrm>
            <a:custGeom>
              <a:avLst/>
              <a:gdLst>
                <a:gd name="T0" fmla="*/ 1022 w 1023"/>
                <a:gd name="T1" fmla="*/ 314 h 544"/>
                <a:gd name="T2" fmla="*/ 1022 w 1023"/>
                <a:gd name="T3" fmla="*/ 314 h 544"/>
                <a:gd name="T4" fmla="*/ 501 w 1023"/>
                <a:gd name="T5" fmla="*/ 43 h 544"/>
                <a:gd name="T6" fmla="*/ 0 w 1023"/>
                <a:gd name="T7" fmla="*/ 230 h 544"/>
                <a:gd name="T8" fmla="*/ 521 w 1023"/>
                <a:gd name="T9" fmla="*/ 522 h 544"/>
                <a:gd name="T10" fmla="*/ 1022 w 1023"/>
                <a:gd name="T11" fmla="*/ 314 h 544"/>
              </a:gdLst>
              <a:ahLst/>
              <a:cxnLst>
                <a:cxn ang="0">
                  <a:pos x="T0" y="T1"/>
                </a:cxn>
                <a:cxn ang="0">
                  <a:pos x="T2" y="T3"/>
                </a:cxn>
                <a:cxn ang="0">
                  <a:pos x="T4" y="T5"/>
                </a:cxn>
                <a:cxn ang="0">
                  <a:pos x="T6" y="T7"/>
                </a:cxn>
                <a:cxn ang="0">
                  <a:pos x="T8" y="T9"/>
                </a:cxn>
                <a:cxn ang="0">
                  <a:pos x="T10" y="T11"/>
                </a:cxn>
              </a:cxnLst>
              <a:rect l="0" t="0" r="r" b="b"/>
              <a:pathLst>
                <a:path w="1023" h="544">
                  <a:moveTo>
                    <a:pt x="1022" y="314"/>
                  </a:moveTo>
                  <a:lnTo>
                    <a:pt x="1022" y="314"/>
                  </a:lnTo>
                  <a:cubicBezTo>
                    <a:pt x="1022" y="188"/>
                    <a:pt x="772" y="63"/>
                    <a:pt x="501" y="43"/>
                  </a:cubicBezTo>
                  <a:cubicBezTo>
                    <a:pt x="209" y="0"/>
                    <a:pt x="0" y="84"/>
                    <a:pt x="0" y="230"/>
                  </a:cubicBezTo>
                  <a:cubicBezTo>
                    <a:pt x="21" y="355"/>
                    <a:pt x="250" y="480"/>
                    <a:pt x="521" y="522"/>
                  </a:cubicBezTo>
                  <a:cubicBezTo>
                    <a:pt x="814" y="543"/>
                    <a:pt x="1022" y="460"/>
                    <a:pt x="1022" y="314"/>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5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591" name="Freeform 590"/>
            <p:cNvSpPr>
              <a:spLocks noChangeArrowheads="1"/>
            </p:cNvSpPr>
            <p:nvPr/>
          </p:nvSpPr>
          <p:spPr bwMode="auto">
            <a:xfrm>
              <a:off x="4855" y="1225"/>
              <a:ext cx="236" cy="137"/>
            </a:xfrm>
            <a:custGeom>
              <a:avLst/>
              <a:gdLst>
                <a:gd name="T0" fmla="*/ 0 w 1044"/>
                <a:gd name="T1" fmla="*/ 0 h 606"/>
                <a:gd name="T2" fmla="*/ 0 w 1044"/>
                <a:gd name="T3" fmla="*/ 0 h 606"/>
                <a:gd name="T4" fmla="*/ 521 w 1044"/>
                <a:gd name="T5" fmla="*/ 292 h 606"/>
                <a:gd name="T6" fmla="*/ 1022 w 1044"/>
                <a:gd name="T7" fmla="*/ 84 h 606"/>
                <a:gd name="T8" fmla="*/ 1043 w 1044"/>
                <a:gd name="T9" fmla="*/ 375 h 606"/>
                <a:gd name="T10" fmla="*/ 543 w 1044"/>
                <a:gd name="T11" fmla="*/ 584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92"/>
                  </a:cubicBezTo>
                  <a:cubicBezTo>
                    <a:pt x="814" y="313"/>
                    <a:pt x="1022" y="230"/>
                    <a:pt x="1022" y="84"/>
                  </a:cubicBezTo>
                  <a:cubicBezTo>
                    <a:pt x="1043" y="375"/>
                    <a:pt x="1043" y="375"/>
                    <a:pt x="1043" y="375"/>
                  </a:cubicBezTo>
                  <a:cubicBezTo>
                    <a:pt x="1043" y="521"/>
                    <a:pt x="814" y="605"/>
                    <a:pt x="543" y="584"/>
                  </a:cubicBezTo>
                  <a:cubicBezTo>
                    <a:pt x="271" y="542"/>
                    <a:pt x="21" y="417"/>
                    <a:pt x="21"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6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592" name="Freeform 591"/>
            <p:cNvSpPr>
              <a:spLocks noChangeArrowheads="1"/>
            </p:cNvSpPr>
            <p:nvPr/>
          </p:nvSpPr>
          <p:spPr bwMode="auto">
            <a:xfrm>
              <a:off x="4808" y="876"/>
              <a:ext cx="230" cy="121"/>
            </a:xfrm>
            <a:custGeom>
              <a:avLst/>
              <a:gdLst>
                <a:gd name="T0" fmla="*/ 1022 w 1023"/>
                <a:gd name="T1" fmla="*/ 313 h 544"/>
                <a:gd name="T2" fmla="*/ 1022 w 1023"/>
                <a:gd name="T3" fmla="*/ 313 h 544"/>
                <a:gd name="T4" fmla="*/ 500 w 1023"/>
                <a:gd name="T5" fmla="*/ 21 h 544"/>
                <a:gd name="T6" fmla="*/ 0 w 1023"/>
                <a:gd name="T7" fmla="*/ 209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22" y="188"/>
                    <a:pt x="771" y="63"/>
                    <a:pt x="500" y="21"/>
                  </a:cubicBezTo>
                  <a:cubicBezTo>
                    <a:pt x="208" y="0"/>
                    <a:pt x="0" y="84"/>
                    <a:pt x="0" y="209"/>
                  </a:cubicBezTo>
                  <a:cubicBezTo>
                    <a:pt x="20" y="355"/>
                    <a:pt x="250" y="480"/>
                    <a:pt x="521" y="501"/>
                  </a:cubicBezTo>
                  <a:cubicBezTo>
                    <a:pt x="813" y="543"/>
                    <a:pt x="1022" y="439"/>
                    <a:pt x="1022"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5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593" name="Freeform 592"/>
            <p:cNvSpPr>
              <a:spLocks noChangeArrowheads="1"/>
            </p:cNvSpPr>
            <p:nvPr/>
          </p:nvSpPr>
          <p:spPr bwMode="auto">
            <a:xfrm>
              <a:off x="4808" y="923"/>
              <a:ext cx="236" cy="141"/>
            </a:xfrm>
            <a:custGeom>
              <a:avLst/>
              <a:gdLst>
                <a:gd name="T0" fmla="*/ 0 w 1043"/>
                <a:gd name="T1" fmla="*/ 0 h 627"/>
                <a:gd name="T2" fmla="*/ 0 w 1043"/>
                <a:gd name="T3" fmla="*/ 0 h 627"/>
                <a:gd name="T4" fmla="*/ 521 w 1043"/>
                <a:gd name="T5" fmla="*/ 292 h 627"/>
                <a:gd name="T6" fmla="*/ 1022 w 1043"/>
                <a:gd name="T7" fmla="*/ 104 h 627"/>
                <a:gd name="T8" fmla="*/ 1042 w 1043"/>
                <a:gd name="T9" fmla="*/ 397 h 627"/>
                <a:gd name="T10" fmla="*/ 542 w 1043"/>
                <a:gd name="T11" fmla="*/ 584 h 627"/>
                <a:gd name="T12" fmla="*/ 20 w 1043"/>
                <a:gd name="T13" fmla="*/ 292 h 627"/>
                <a:gd name="T14" fmla="*/ 0 w 1043"/>
                <a:gd name="T15" fmla="*/ 0 h 6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3" h="627">
                  <a:moveTo>
                    <a:pt x="0" y="0"/>
                  </a:moveTo>
                  <a:lnTo>
                    <a:pt x="0" y="0"/>
                  </a:lnTo>
                  <a:cubicBezTo>
                    <a:pt x="20" y="146"/>
                    <a:pt x="250" y="271"/>
                    <a:pt x="521" y="292"/>
                  </a:cubicBezTo>
                  <a:cubicBezTo>
                    <a:pt x="813" y="334"/>
                    <a:pt x="1022" y="230"/>
                    <a:pt x="1022" y="104"/>
                  </a:cubicBezTo>
                  <a:cubicBezTo>
                    <a:pt x="1042" y="397"/>
                    <a:pt x="1042" y="397"/>
                    <a:pt x="1042" y="397"/>
                  </a:cubicBezTo>
                  <a:cubicBezTo>
                    <a:pt x="1042" y="521"/>
                    <a:pt x="813" y="626"/>
                    <a:pt x="542" y="584"/>
                  </a:cubicBezTo>
                  <a:cubicBezTo>
                    <a:pt x="271" y="563"/>
                    <a:pt x="20" y="438"/>
                    <a:pt x="20"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6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594" name="Freeform 593"/>
            <p:cNvSpPr>
              <a:spLocks noChangeArrowheads="1"/>
            </p:cNvSpPr>
            <p:nvPr/>
          </p:nvSpPr>
          <p:spPr bwMode="auto">
            <a:xfrm>
              <a:off x="5162" y="1056"/>
              <a:ext cx="232" cy="117"/>
            </a:xfrm>
            <a:custGeom>
              <a:avLst/>
              <a:gdLst>
                <a:gd name="T0" fmla="*/ 1022 w 1023"/>
                <a:gd name="T1" fmla="*/ 313 h 522"/>
                <a:gd name="T2" fmla="*/ 1022 w 1023"/>
                <a:gd name="T3" fmla="*/ 313 h 522"/>
                <a:gd name="T4" fmla="*/ 500 w 1023"/>
                <a:gd name="T5" fmla="*/ 21 h 522"/>
                <a:gd name="T6" fmla="*/ 0 w 1023"/>
                <a:gd name="T7" fmla="*/ 208 h 522"/>
                <a:gd name="T8" fmla="*/ 522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67"/>
                    <a:pt x="772" y="42"/>
                    <a:pt x="500" y="21"/>
                  </a:cubicBezTo>
                  <a:cubicBezTo>
                    <a:pt x="209" y="0"/>
                    <a:pt x="0" y="84"/>
                    <a:pt x="0" y="208"/>
                  </a:cubicBezTo>
                  <a:cubicBezTo>
                    <a:pt x="21" y="355"/>
                    <a:pt x="250" y="480"/>
                    <a:pt x="522" y="501"/>
                  </a:cubicBezTo>
                  <a:cubicBezTo>
                    <a:pt x="813" y="521"/>
                    <a:pt x="1022" y="438"/>
                    <a:pt x="1022"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7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595" name="Freeform 594"/>
            <p:cNvSpPr>
              <a:spLocks noChangeArrowheads="1"/>
            </p:cNvSpPr>
            <p:nvPr/>
          </p:nvSpPr>
          <p:spPr bwMode="auto">
            <a:xfrm>
              <a:off x="5162" y="1102"/>
              <a:ext cx="236" cy="137"/>
            </a:xfrm>
            <a:custGeom>
              <a:avLst/>
              <a:gdLst>
                <a:gd name="T0" fmla="*/ 0 w 1044"/>
                <a:gd name="T1" fmla="*/ 0 h 607"/>
                <a:gd name="T2" fmla="*/ 0 w 1044"/>
                <a:gd name="T3" fmla="*/ 0 h 607"/>
                <a:gd name="T4" fmla="*/ 522 w 1044"/>
                <a:gd name="T5" fmla="*/ 293 h 607"/>
                <a:gd name="T6" fmla="*/ 1022 w 1044"/>
                <a:gd name="T7" fmla="*/ 105 h 607"/>
                <a:gd name="T8" fmla="*/ 1022 w 1044"/>
                <a:gd name="T9" fmla="*/ 397 h 607"/>
                <a:gd name="T10" fmla="*/ 542 w 1044"/>
                <a:gd name="T11" fmla="*/ 584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7"/>
                    <a:pt x="250" y="272"/>
                    <a:pt x="522" y="293"/>
                  </a:cubicBezTo>
                  <a:cubicBezTo>
                    <a:pt x="813" y="313"/>
                    <a:pt x="1022" y="230"/>
                    <a:pt x="1022" y="105"/>
                  </a:cubicBezTo>
                  <a:cubicBezTo>
                    <a:pt x="1022" y="397"/>
                    <a:pt x="1022" y="397"/>
                    <a:pt x="1022" y="397"/>
                  </a:cubicBezTo>
                  <a:cubicBezTo>
                    <a:pt x="1043" y="522"/>
                    <a:pt x="813" y="606"/>
                    <a:pt x="542" y="584"/>
                  </a:cubicBezTo>
                  <a:cubicBezTo>
                    <a:pt x="250" y="564"/>
                    <a:pt x="21" y="439"/>
                    <a:pt x="21" y="293"/>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6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grpSp>
      <p:grpSp>
        <p:nvGrpSpPr>
          <p:cNvPr id="556" name="Group 204"/>
          <p:cNvGrpSpPr>
            <a:grpSpLocks/>
          </p:cNvGrpSpPr>
          <p:nvPr/>
        </p:nvGrpSpPr>
        <p:grpSpPr bwMode="auto">
          <a:xfrm>
            <a:off x="4112253" y="2435762"/>
            <a:ext cx="1497549" cy="1091230"/>
            <a:chOff x="3658" y="852"/>
            <a:chExt cx="1986" cy="1447"/>
          </a:xfrm>
        </p:grpSpPr>
        <p:sp>
          <p:nvSpPr>
            <p:cNvPr id="557" name="Freeform 556"/>
            <p:cNvSpPr>
              <a:spLocks noChangeArrowheads="1"/>
            </p:cNvSpPr>
            <p:nvPr/>
          </p:nvSpPr>
          <p:spPr bwMode="auto">
            <a:xfrm>
              <a:off x="3658" y="1419"/>
              <a:ext cx="662" cy="880"/>
            </a:xfrm>
            <a:custGeom>
              <a:avLst/>
              <a:gdLst>
                <a:gd name="T0" fmla="*/ 2921 w 2922"/>
                <a:gd name="T1" fmla="*/ 3879 h 3880"/>
                <a:gd name="T2" fmla="*/ 0 w 2922"/>
                <a:gd name="T3" fmla="*/ 2629 h 3880"/>
                <a:gd name="T4" fmla="*/ 0 w 2922"/>
                <a:gd name="T5" fmla="*/ 0 h 3880"/>
                <a:gd name="T6" fmla="*/ 2921 w 2922"/>
                <a:gd name="T7" fmla="*/ 1251 h 3880"/>
                <a:gd name="T8" fmla="*/ 2921 w 2922"/>
                <a:gd name="T9" fmla="*/ 3879 h 3880"/>
              </a:gdLst>
              <a:ahLst/>
              <a:cxnLst>
                <a:cxn ang="0">
                  <a:pos x="T0" y="T1"/>
                </a:cxn>
                <a:cxn ang="0">
                  <a:pos x="T2" y="T3"/>
                </a:cxn>
                <a:cxn ang="0">
                  <a:pos x="T4" y="T5"/>
                </a:cxn>
                <a:cxn ang="0">
                  <a:pos x="T6" y="T7"/>
                </a:cxn>
                <a:cxn ang="0">
                  <a:pos x="T8" y="T9"/>
                </a:cxn>
              </a:cxnLst>
              <a:rect l="0" t="0" r="r" b="b"/>
              <a:pathLst>
                <a:path w="2922" h="3880">
                  <a:moveTo>
                    <a:pt x="2921" y="3879"/>
                  </a:moveTo>
                  <a:lnTo>
                    <a:pt x="0" y="2629"/>
                  </a:lnTo>
                  <a:lnTo>
                    <a:pt x="0" y="0"/>
                  </a:lnTo>
                  <a:lnTo>
                    <a:pt x="2921" y="1251"/>
                  </a:lnTo>
                  <a:lnTo>
                    <a:pt x="2921" y="3879"/>
                  </a:lnTo>
                </a:path>
              </a:pathLst>
            </a:custGeom>
            <a:gradFill flip="none" rotWithShape="1">
              <a:gsLst>
                <a:gs pos="0">
                  <a:schemeClr val="accent2">
                    <a:lumMod val="67000"/>
                  </a:schemeClr>
                </a:gs>
                <a:gs pos="48000">
                  <a:schemeClr val="accent2">
                    <a:lumMod val="97000"/>
                    <a:lumOff val="3000"/>
                  </a:schemeClr>
                </a:gs>
                <a:gs pos="100000">
                  <a:schemeClr val="accent2">
                    <a:lumMod val="60000"/>
                    <a:lumOff val="40000"/>
                  </a:schemeClr>
                </a:gs>
              </a:gsLst>
              <a:lin ang="16200000" scaled="1"/>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558" name="Freeform 557"/>
            <p:cNvSpPr>
              <a:spLocks noChangeArrowheads="1"/>
            </p:cNvSpPr>
            <p:nvPr/>
          </p:nvSpPr>
          <p:spPr bwMode="auto">
            <a:xfrm>
              <a:off x="4320" y="1133"/>
              <a:ext cx="1324" cy="1166"/>
            </a:xfrm>
            <a:custGeom>
              <a:avLst/>
              <a:gdLst>
                <a:gd name="T0" fmla="*/ 2920 w 5842"/>
                <a:gd name="T1" fmla="*/ 1272 h 5152"/>
                <a:gd name="T2" fmla="*/ 0 w 5842"/>
                <a:gd name="T3" fmla="*/ 2523 h 5152"/>
                <a:gd name="T4" fmla="*/ 0 w 5842"/>
                <a:gd name="T5" fmla="*/ 5151 h 5152"/>
                <a:gd name="T6" fmla="*/ 2920 w 5842"/>
                <a:gd name="T7" fmla="*/ 3901 h 5152"/>
                <a:gd name="T8" fmla="*/ 5841 w 5842"/>
                <a:gd name="T9" fmla="*/ 2649 h 5152"/>
                <a:gd name="T10" fmla="*/ 5841 w 5842"/>
                <a:gd name="T11" fmla="*/ 0 h 5152"/>
                <a:gd name="T12" fmla="*/ 2920 w 5842"/>
                <a:gd name="T13" fmla="*/ 1272 h 5152"/>
              </a:gdLst>
              <a:ahLst/>
              <a:cxnLst>
                <a:cxn ang="0">
                  <a:pos x="T0" y="T1"/>
                </a:cxn>
                <a:cxn ang="0">
                  <a:pos x="T2" y="T3"/>
                </a:cxn>
                <a:cxn ang="0">
                  <a:pos x="T4" y="T5"/>
                </a:cxn>
                <a:cxn ang="0">
                  <a:pos x="T6" y="T7"/>
                </a:cxn>
                <a:cxn ang="0">
                  <a:pos x="T8" y="T9"/>
                </a:cxn>
                <a:cxn ang="0">
                  <a:pos x="T10" y="T11"/>
                </a:cxn>
                <a:cxn ang="0">
                  <a:pos x="T12" y="T13"/>
                </a:cxn>
              </a:cxnLst>
              <a:rect l="0" t="0" r="r" b="b"/>
              <a:pathLst>
                <a:path w="5842" h="5152">
                  <a:moveTo>
                    <a:pt x="2920" y="1272"/>
                  </a:moveTo>
                  <a:lnTo>
                    <a:pt x="0" y="2523"/>
                  </a:lnTo>
                  <a:lnTo>
                    <a:pt x="0" y="5151"/>
                  </a:lnTo>
                  <a:lnTo>
                    <a:pt x="2920" y="3901"/>
                  </a:lnTo>
                  <a:lnTo>
                    <a:pt x="5841" y="2649"/>
                  </a:lnTo>
                  <a:lnTo>
                    <a:pt x="5841" y="0"/>
                  </a:lnTo>
                  <a:lnTo>
                    <a:pt x="2920" y="1272"/>
                  </a:lnTo>
                </a:path>
              </a:pathLst>
            </a:custGeom>
            <a:gradFill flip="none" rotWithShape="1">
              <a:gsLst>
                <a:gs pos="0">
                  <a:schemeClr val="accent2">
                    <a:lumMod val="89000"/>
                  </a:schemeClr>
                </a:gs>
                <a:gs pos="23000">
                  <a:schemeClr val="accent2">
                    <a:lumMod val="89000"/>
                  </a:schemeClr>
                </a:gs>
                <a:gs pos="69000">
                  <a:schemeClr val="accent2">
                    <a:lumMod val="75000"/>
                  </a:schemeClr>
                </a:gs>
                <a:gs pos="97000">
                  <a:schemeClr val="accent2">
                    <a:lumMod val="70000"/>
                  </a:schemeClr>
                </a:gs>
              </a:gsLst>
              <a:path path="circle">
                <a:fillToRect l="50000" t="50000" r="50000" b="5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a:bodyPr>
            <a:lstStyle/>
            <a:p>
              <a:pPr eaLnBrk="1">
                <a:lnSpc>
                  <a:spcPct val="93000"/>
                </a:lnSpc>
                <a:buClr>
                  <a:srgbClr val="000000"/>
                </a:buClr>
                <a:buSzPct val="100000"/>
                <a:buFont typeface="Times New Roman" charset="0"/>
                <a:buNone/>
                <a:defRPr/>
              </a:pPr>
              <a:endParaRPr lang="en-US" dirty="0">
                <a:ea typeface="+mn-ea"/>
                <a:cs typeface="+mn-cs"/>
              </a:endParaRPr>
            </a:p>
          </p:txBody>
        </p:sp>
        <p:sp>
          <p:nvSpPr>
            <p:cNvPr id="559" name="Freeform 558"/>
            <p:cNvSpPr>
              <a:spLocks noChangeArrowheads="1"/>
            </p:cNvSpPr>
            <p:nvPr/>
          </p:nvSpPr>
          <p:spPr bwMode="auto">
            <a:xfrm>
              <a:off x="3658" y="852"/>
              <a:ext cx="1986" cy="856"/>
            </a:xfrm>
            <a:custGeom>
              <a:avLst/>
              <a:gdLst>
                <a:gd name="T0" fmla="*/ 5841 w 8763"/>
                <a:gd name="T1" fmla="*/ 0 h 3776"/>
                <a:gd name="T2" fmla="*/ 2921 w 8763"/>
                <a:gd name="T3" fmla="*/ 1252 h 3776"/>
                <a:gd name="T4" fmla="*/ 0 w 8763"/>
                <a:gd name="T5" fmla="*/ 2524 h 3776"/>
                <a:gd name="T6" fmla="*/ 2921 w 8763"/>
                <a:gd name="T7" fmla="*/ 3775 h 3776"/>
                <a:gd name="T8" fmla="*/ 5841 w 8763"/>
                <a:gd name="T9" fmla="*/ 2524 h 3776"/>
                <a:gd name="T10" fmla="*/ 8762 w 8763"/>
                <a:gd name="T11" fmla="*/ 1252 h 3776"/>
                <a:gd name="T12" fmla="*/ 5841 w 8763"/>
                <a:gd name="T13" fmla="*/ 0 h 3776"/>
              </a:gdLst>
              <a:ahLst/>
              <a:cxnLst>
                <a:cxn ang="0">
                  <a:pos x="T0" y="T1"/>
                </a:cxn>
                <a:cxn ang="0">
                  <a:pos x="T2" y="T3"/>
                </a:cxn>
                <a:cxn ang="0">
                  <a:pos x="T4" y="T5"/>
                </a:cxn>
                <a:cxn ang="0">
                  <a:pos x="T6" y="T7"/>
                </a:cxn>
                <a:cxn ang="0">
                  <a:pos x="T8" y="T9"/>
                </a:cxn>
                <a:cxn ang="0">
                  <a:pos x="T10" y="T11"/>
                </a:cxn>
                <a:cxn ang="0">
                  <a:pos x="T12" y="T13"/>
                </a:cxn>
              </a:cxnLst>
              <a:rect l="0" t="0" r="r" b="b"/>
              <a:pathLst>
                <a:path w="8763" h="3776">
                  <a:moveTo>
                    <a:pt x="5841" y="0"/>
                  </a:moveTo>
                  <a:lnTo>
                    <a:pt x="2921" y="1252"/>
                  </a:lnTo>
                  <a:lnTo>
                    <a:pt x="0" y="2524"/>
                  </a:lnTo>
                  <a:lnTo>
                    <a:pt x="2921" y="3775"/>
                  </a:lnTo>
                  <a:lnTo>
                    <a:pt x="5841" y="2524"/>
                  </a:lnTo>
                  <a:lnTo>
                    <a:pt x="8762" y="1252"/>
                  </a:lnTo>
                  <a:lnTo>
                    <a:pt x="5841" y="0"/>
                  </a:lnTo>
                </a:path>
              </a:pathLst>
            </a:custGeom>
            <a:gradFill flip="none" rotWithShape="1">
              <a:gsLst>
                <a:gs pos="0">
                  <a:schemeClr val="accent2">
                    <a:lumMod val="5000"/>
                    <a:lumOff val="95000"/>
                  </a:schemeClr>
                </a:gs>
                <a:gs pos="74000">
                  <a:schemeClr val="accent2">
                    <a:lumMod val="45000"/>
                    <a:lumOff val="55000"/>
                  </a:schemeClr>
                </a:gs>
                <a:gs pos="83000">
                  <a:schemeClr val="accent2">
                    <a:lumMod val="45000"/>
                    <a:lumOff val="55000"/>
                  </a:schemeClr>
                </a:gs>
                <a:gs pos="100000">
                  <a:schemeClr val="accent2">
                    <a:lumMod val="30000"/>
                    <a:lumOff val="70000"/>
                  </a:schemeClr>
                </a:gs>
              </a:gsLst>
              <a:lin ang="5400000" scaled="1"/>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560" name="Freeform 559"/>
            <p:cNvSpPr>
              <a:spLocks noChangeArrowheads="1"/>
            </p:cNvSpPr>
            <p:nvPr/>
          </p:nvSpPr>
          <p:spPr bwMode="auto">
            <a:xfrm>
              <a:off x="3872" y="1246"/>
              <a:ext cx="234" cy="121"/>
            </a:xfrm>
            <a:custGeom>
              <a:avLst/>
              <a:gdLst>
                <a:gd name="T0" fmla="*/ 1022 w 1044"/>
                <a:gd name="T1" fmla="*/ 333 h 543"/>
                <a:gd name="T2" fmla="*/ 1022 w 1044"/>
                <a:gd name="T3" fmla="*/ 333 h 543"/>
                <a:gd name="T4" fmla="*/ 500 w 1044"/>
                <a:gd name="T5" fmla="*/ 41 h 543"/>
                <a:gd name="T6" fmla="*/ 20 w 1044"/>
                <a:gd name="T7" fmla="*/ 229 h 543"/>
                <a:gd name="T8" fmla="*/ 542 w 1044"/>
                <a:gd name="T9" fmla="*/ 521 h 543"/>
                <a:gd name="T10" fmla="*/ 1022 w 1044"/>
                <a:gd name="T11" fmla="*/ 333 h 543"/>
              </a:gdLst>
              <a:ahLst/>
              <a:cxnLst>
                <a:cxn ang="0">
                  <a:pos x="T0" y="T1"/>
                </a:cxn>
                <a:cxn ang="0">
                  <a:pos x="T2" y="T3"/>
                </a:cxn>
                <a:cxn ang="0">
                  <a:pos x="T4" y="T5"/>
                </a:cxn>
                <a:cxn ang="0">
                  <a:pos x="T6" y="T7"/>
                </a:cxn>
                <a:cxn ang="0">
                  <a:pos x="T8" y="T9"/>
                </a:cxn>
                <a:cxn ang="0">
                  <a:pos x="T10" y="T11"/>
                </a:cxn>
              </a:cxnLst>
              <a:rect l="0" t="0" r="r" b="b"/>
              <a:pathLst>
                <a:path w="1044" h="543">
                  <a:moveTo>
                    <a:pt x="1022" y="333"/>
                  </a:moveTo>
                  <a:lnTo>
                    <a:pt x="1022" y="333"/>
                  </a:lnTo>
                  <a:cubicBezTo>
                    <a:pt x="1022" y="187"/>
                    <a:pt x="793" y="62"/>
                    <a:pt x="500" y="41"/>
                  </a:cubicBezTo>
                  <a:cubicBezTo>
                    <a:pt x="229" y="0"/>
                    <a:pt x="0" y="104"/>
                    <a:pt x="20" y="229"/>
                  </a:cubicBezTo>
                  <a:cubicBezTo>
                    <a:pt x="20" y="354"/>
                    <a:pt x="250" y="479"/>
                    <a:pt x="542" y="521"/>
                  </a:cubicBezTo>
                  <a:cubicBezTo>
                    <a:pt x="813" y="542"/>
                    <a:pt x="1043" y="458"/>
                    <a:pt x="1022" y="33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5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561" name="Freeform 560"/>
            <p:cNvSpPr>
              <a:spLocks noChangeArrowheads="1"/>
            </p:cNvSpPr>
            <p:nvPr/>
          </p:nvSpPr>
          <p:spPr bwMode="auto">
            <a:xfrm>
              <a:off x="3876" y="1298"/>
              <a:ext cx="230" cy="135"/>
            </a:xfrm>
            <a:custGeom>
              <a:avLst/>
              <a:gdLst>
                <a:gd name="T0" fmla="*/ 0 w 1024"/>
                <a:gd name="T1" fmla="*/ 0 h 606"/>
                <a:gd name="T2" fmla="*/ 0 w 1024"/>
                <a:gd name="T3" fmla="*/ 0 h 606"/>
                <a:gd name="T4" fmla="*/ 522 w 1024"/>
                <a:gd name="T5" fmla="*/ 292 h 606"/>
                <a:gd name="T6" fmla="*/ 1002 w 1024"/>
                <a:gd name="T7" fmla="*/ 104 h 606"/>
                <a:gd name="T8" fmla="*/ 1023 w 1024"/>
                <a:gd name="T9" fmla="*/ 396 h 606"/>
                <a:gd name="T10" fmla="*/ 522 w 1024"/>
                <a:gd name="T11" fmla="*/ 584 h 606"/>
                <a:gd name="T12" fmla="*/ 0 w 1024"/>
                <a:gd name="T13" fmla="*/ 292 h 606"/>
                <a:gd name="T14" fmla="*/ 0 w 102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4" h="606">
                  <a:moveTo>
                    <a:pt x="0" y="0"/>
                  </a:moveTo>
                  <a:lnTo>
                    <a:pt x="0" y="0"/>
                  </a:lnTo>
                  <a:cubicBezTo>
                    <a:pt x="0" y="125"/>
                    <a:pt x="230" y="250"/>
                    <a:pt x="522" y="292"/>
                  </a:cubicBezTo>
                  <a:cubicBezTo>
                    <a:pt x="793" y="313"/>
                    <a:pt x="1023" y="229"/>
                    <a:pt x="1002" y="104"/>
                  </a:cubicBezTo>
                  <a:cubicBezTo>
                    <a:pt x="1023" y="396"/>
                    <a:pt x="1023" y="396"/>
                    <a:pt x="1023" y="396"/>
                  </a:cubicBezTo>
                  <a:cubicBezTo>
                    <a:pt x="1023" y="521"/>
                    <a:pt x="814" y="605"/>
                    <a:pt x="522" y="584"/>
                  </a:cubicBezTo>
                  <a:cubicBezTo>
                    <a:pt x="251" y="563"/>
                    <a:pt x="22" y="417"/>
                    <a:pt x="0"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6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562" name="Freeform 561"/>
            <p:cNvSpPr>
              <a:spLocks noChangeArrowheads="1"/>
            </p:cNvSpPr>
            <p:nvPr/>
          </p:nvSpPr>
          <p:spPr bwMode="auto">
            <a:xfrm>
              <a:off x="4225" y="1423"/>
              <a:ext cx="236" cy="123"/>
            </a:xfrm>
            <a:custGeom>
              <a:avLst/>
              <a:gdLst>
                <a:gd name="T0" fmla="*/ 1022 w 1044"/>
                <a:gd name="T1" fmla="*/ 313 h 544"/>
                <a:gd name="T2" fmla="*/ 1022 w 1044"/>
                <a:gd name="T3" fmla="*/ 313 h 544"/>
                <a:gd name="T4" fmla="*/ 501 w 1044"/>
                <a:gd name="T5" fmla="*/ 21 h 544"/>
                <a:gd name="T6" fmla="*/ 21 w 1044"/>
                <a:gd name="T7" fmla="*/ 230 h 544"/>
                <a:gd name="T8" fmla="*/ 542 w 1044"/>
                <a:gd name="T9" fmla="*/ 522 h 544"/>
                <a:gd name="T10" fmla="*/ 1022 w 1044"/>
                <a:gd name="T11" fmla="*/ 313 h 544"/>
              </a:gdLst>
              <a:ahLst/>
              <a:cxnLst>
                <a:cxn ang="0">
                  <a:pos x="T0" y="T1"/>
                </a:cxn>
                <a:cxn ang="0">
                  <a:pos x="T2" y="T3"/>
                </a:cxn>
                <a:cxn ang="0">
                  <a:pos x="T4" y="T5"/>
                </a:cxn>
                <a:cxn ang="0">
                  <a:pos x="T6" y="T7"/>
                </a:cxn>
                <a:cxn ang="0">
                  <a:pos x="T8" y="T9"/>
                </a:cxn>
                <a:cxn ang="0">
                  <a:pos x="T10" y="T11"/>
                </a:cxn>
              </a:cxnLst>
              <a:rect l="0" t="0" r="r" b="b"/>
              <a:pathLst>
                <a:path w="1044" h="544">
                  <a:moveTo>
                    <a:pt x="1022" y="313"/>
                  </a:moveTo>
                  <a:lnTo>
                    <a:pt x="1022" y="313"/>
                  </a:lnTo>
                  <a:cubicBezTo>
                    <a:pt x="1022" y="188"/>
                    <a:pt x="793" y="63"/>
                    <a:pt x="501" y="21"/>
                  </a:cubicBezTo>
                  <a:cubicBezTo>
                    <a:pt x="230" y="0"/>
                    <a:pt x="0" y="83"/>
                    <a:pt x="21" y="230"/>
                  </a:cubicBezTo>
                  <a:cubicBezTo>
                    <a:pt x="21" y="355"/>
                    <a:pt x="251" y="480"/>
                    <a:pt x="542" y="522"/>
                  </a:cubicBezTo>
                  <a:cubicBezTo>
                    <a:pt x="814" y="543"/>
                    <a:pt x="1043" y="459"/>
                    <a:pt x="1022"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5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563" name="Freeform 562"/>
            <p:cNvSpPr>
              <a:spLocks noChangeArrowheads="1"/>
            </p:cNvSpPr>
            <p:nvPr/>
          </p:nvSpPr>
          <p:spPr bwMode="auto">
            <a:xfrm>
              <a:off x="4229" y="1478"/>
              <a:ext cx="232" cy="135"/>
            </a:xfrm>
            <a:custGeom>
              <a:avLst/>
              <a:gdLst>
                <a:gd name="T0" fmla="*/ 0 w 1023"/>
                <a:gd name="T1" fmla="*/ 0 h 605"/>
                <a:gd name="T2" fmla="*/ 0 w 1023"/>
                <a:gd name="T3" fmla="*/ 0 h 605"/>
                <a:gd name="T4" fmla="*/ 521 w 1023"/>
                <a:gd name="T5" fmla="*/ 292 h 605"/>
                <a:gd name="T6" fmla="*/ 1001 w 1023"/>
                <a:gd name="T7" fmla="*/ 83 h 605"/>
                <a:gd name="T8" fmla="*/ 1022 w 1023"/>
                <a:gd name="T9" fmla="*/ 375 h 605"/>
                <a:gd name="T10" fmla="*/ 521 w 1023"/>
                <a:gd name="T11" fmla="*/ 584 h 605"/>
                <a:gd name="T12" fmla="*/ 0 w 1023"/>
                <a:gd name="T13" fmla="*/ 292 h 605"/>
                <a:gd name="T14" fmla="*/ 0 w 1023"/>
                <a:gd name="T15" fmla="*/ 0 h 6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3" h="605">
                  <a:moveTo>
                    <a:pt x="0" y="0"/>
                  </a:moveTo>
                  <a:lnTo>
                    <a:pt x="0" y="0"/>
                  </a:lnTo>
                  <a:cubicBezTo>
                    <a:pt x="0" y="125"/>
                    <a:pt x="230" y="250"/>
                    <a:pt x="521" y="292"/>
                  </a:cubicBezTo>
                  <a:cubicBezTo>
                    <a:pt x="793" y="313"/>
                    <a:pt x="1022" y="229"/>
                    <a:pt x="1001" y="83"/>
                  </a:cubicBezTo>
                  <a:cubicBezTo>
                    <a:pt x="1022" y="375"/>
                    <a:pt x="1022" y="375"/>
                    <a:pt x="1022" y="375"/>
                  </a:cubicBezTo>
                  <a:cubicBezTo>
                    <a:pt x="1022" y="521"/>
                    <a:pt x="814" y="604"/>
                    <a:pt x="521" y="584"/>
                  </a:cubicBezTo>
                  <a:cubicBezTo>
                    <a:pt x="250" y="542"/>
                    <a:pt x="21" y="417"/>
                    <a:pt x="0"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6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564" name="Freeform 563"/>
            <p:cNvSpPr>
              <a:spLocks noChangeArrowheads="1"/>
            </p:cNvSpPr>
            <p:nvPr/>
          </p:nvSpPr>
          <p:spPr bwMode="auto">
            <a:xfrm>
              <a:off x="4183" y="1122"/>
              <a:ext cx="232" cy="121"/>
            </a:xfrm>
            <a:custGeom>
              <a:avLst/>
              <a:gdLst>
                <a:gd name="T0" fmla="*/ 1022 w 1023"/>
                <a:gd name="T1" fmla="*/ 313 h 544"/>
                <a:gd name="T2" fmla="*/ 1022 w 1023"/>
                <a:gd name="T3" fmla="*/ 313 h 544"/>
                <a:gd name="T4" fmla="*/ 501 w 1023"/>
                <a:gd name="T5" fmla="*/ 21 h 544"/>
                <a:gd name="T6" fmla="*/ 0 w 1023"/>
                <a:gd name="T7" fmla="*/ 229 h 544"/>
                <a:gd name="T8" fmla="*/ 521 w 1023"/>
                <a:gd name="T9" fmla="*/ 500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1"/>
                  </a:cubicBezTo>
                  <a:cubicBezTo>
                    <a:pt x="208" y="0"/>
                    <a:pt x="0" y="83"/>
                    <a:pt x="0" y="229"/>
                  </a:cubicBezTo>
                  <a:cubicBezTo>
                    <a:pt x="0" y="355"/>
                    <a:pt x="250" y="480"/>
                    <a:pt x="521" y="500"/>
                  </a:cubicBezTo>
                  <a:cubicBezTo>
                    <a:pt x="813" y="543"/>
                    <a:pt x="1022" y="459"/>
                    <a:pt x="1022"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5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565" name="Freeform 564"/>
            <p:cNvSpPr>
              <a:spLocks noChangeArrowheads="1"/>
            </p:cNvSpPr>
            <p:nvPr/>
          </p:nvSpPr>
          <p:spPr bwMode="auto">
            <a:xfrm>
              <a:off x="4183" y="1175"/>
              <a:ext cx="236" cy="135"/>
            </a:xfrm>
            <a:custGeom>
              <a:avLst/>
              <a:gdLst>
                <a:gd name="T0" fmla="*/ 0 w 1044"/>
                <a:gd name="T1" fmla="*/ 0 h 606"/>
                <a:gd name="T2" fmla="*/ 0 w 1044"/>
                <a:gd name="T3" fmla="*/ 0 h 606"/>
                <a:gd name="T4" fmla="*/ 521 w 1044"/>
                <a:gd name="T5" fmla="*/ 271 h 606"/>
                <a:gd name="T6" fmla="*/ 1022 w 1044"/>
                <a:gd name="T7" fmla="*/ 84 h 606"/>
                <a:gd name="T8" fmla="*/ 1022 w 1044"/>
                <a:gd name="T9" fmla="*/ 376 h 606"/>
                <a:gd name="T10" fmla="*/ 542 w 1044"/>
                <a:gd name="T11" fmla="*/ 564 h 606"/>
                <a:gd name="T12" fmla="*/ 21 w 1044"/>
                <a:gd name="T13" fmla="*/ 293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0" y="126"/>
                    <a:pt x="250" y="251"/>
                    <a:pt x="521" y="271"/>
                  </a:cubicBezTo>
                  <a:cubicBezTo>
                    <a:pt x="813" y="314"/>
                    <a:pt x="1022" y="230"/>
                    <a:pt x="1022" y="84"/>
                  </a:cubicBezTo>
                  <a:cubicBezTo>
                    <a:pt x="1022" y="376"/>
                    <a:pt x="1022" y="376"/>
                    <a:pt x="1022" y="376"/>
                  </a:cubicBezTo>
                  <a:cubicBezTo>
                    <a:pt x="1043" y="522"/>
                    <a:pt x="813" y="605"/>
                    <a:pt x="542" y="564"/>
                  </a:cubicBezTo>
                  <a:cubicBezTo>
                    <a:pt x="250" y="543"/>
                    <a:pt x="21" y="418"/>
                    <a:pt x="21" y="293"/>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6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566" name="Freeform 565"/>
            <p:cNvSpPr>
              <a:spLocks noChangeArrowheads="1"/>
            </p:cNvSpPr>
            <p:nvPr/>
          </p:nvSpPr>
          <p:spPr bwMode="auto">
            <a:xfrm>
              <a:off x="4534" y="1300"/>
              <a:ext cx="234" cy="117"/>
            </a:xfrm>
            <a:custGeom>
              <a:avLst/>
              <a:gdLst>
                <a:gd name="T0" fmla="*/ 1044 w 1045"/>
                <a:gd name="T1" fmla="*/ 313 h 522"/>
                <a:gd name="T2" fmla="*/ 1044 w 1045"/>
                <a:gd name="T3" fmla="*/ 313 h 522"/>
                <a:gd name="T4" fmla="*/ 501 w 1045"/>
                <a:gd name="T5" fmla="*/ 21 h 522"/>
                <a:gd name="T6" fmla="*/ 21 w 1045"/>
                <a:gd name="T7" fmla="*/ 208 h 522"/>
                <a:gd name="T8" fmla="*/ 543 w 1045"/>
                <a:gd name="T9" fmla="*/ 500 h 522"/>
                <a:gd name="T10" fmla="*/ 1044 w 1045"/>
                <a:gd name="T11" fmla="*/ 313 h 522"/>
              </a:gdLst>
              <a:ahLst/>
              <a:cxnLst>
                <a:cxn ang="0">
                  <a:pos x="T0" y="T1"/>
                </a:cxn>
                <a:cxn ang="0">
                  <a:pos x="T2" y="T3"/>
                </a:cxn>
                <a:cxn ang="0">
                  <a:pos x="T4" y="T5"/>
                </a:cxn>
                <a:cxn ang="0">
                  <a:pos x="T6" y="T7"/>
                </a:cxn>
                <a:cxn ang="0">
                  <a:pos x="T8" y="T9"/>
                </a:cxn>
                <a:cxn ang="0">
                  <a:pos x="T10" y="T11"/>
                </a:cxn>
              </a:cxnLst>
              <a:rect l="0" t="0" r="r" b="b"/>
              <a:pathLst>
                <a:path w="1045" h="522">
                  <a:moveTo>
                    <a:pt x="1044" y="313"/>
                  </a:moveTo>
                  <a:lnTo>
                    <a:pt x="1044" y="313"/>
                  </a:lnTo>
                  <a:cubicBezTo>
                    <a:pt x="1022" y="187"/>
                    <a:pt x="793" y="41"/>
                    <a:pt x="501" y="21"/>
                  </a:cubicBezTo>
                  <a:cubicBezTo>
                    <a:pt x="230" y="0"/>
                    <a:pt x="0" y="83"/>
                    <a:pt x="21" y="208"/>
                  </a:cubicBezTo>
                  <a:cubicBezTo>
                    <a:pt x="21" y="354"/>
                    <a:pt x="271" y="480"/>
                    <a:pt x="543" y="500"/>
                  </a:cubicBezTo>
                  <a:cubicBezTo>
                    <a:pt x="814" y="521"/>
                    <a:pt x="1044" y="438"/>
                    <a:pt x="1044"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7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567" name="Freeform 566"/>
            <p:cNvSpPr>
              <a:spLocks noChangeArrowheads="1"/>
            </p:cNvSpPr>
            <p:nvPr/>
          </p:nvSpPr>
          <p:spPr bwMode="auto">
            <a:xfrm>
              <a:off x="4538" y="1348"/>
              <a:ext cx="236" cy="137"/>
            </a:xfrm>
            <a:custGeom>
              <a:avLst/>
              <a:gdLst>
                <a:gd name="T0" fmla="*/ 0 w 1044"/>
                <a:gd name="T1" fmla="*/ 0 h 607"/>
                <a:gd name="T2" fmla="*/ 0 w 1044"/>
                <a:gd name="T3" fmla="*/ 0 h 607"/>
                <a:gd name="T4" fmla="*/ 522 w 1044"/>
                <a:gd name="T5" fmla="*/ 292 h 607"/>
                <a:gd name="T6" fmla="*/ 1023 w 1044"/>
                <a:gd name="T7" fmla="*/ 105 h 607"/>
                <a:gd name="T8" fmla="*/ 1023 w 1044"/>
                <a:gd name="T9" fmla="*/ 397 h 607"/>
                <a:gd name="T10" fmla="*/ 543 w 1044"/>
                <a:gd name="T11" fmla="*/ 584 h 607"/>
                <a:gd name="T12" fmla="*/ 0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6"/>
                    <a:pt x="250" y="272"/>
                    <a:pt x="522" y="292"/>
                  </a:cubicBezTo>
                  <a:cubicBezTo>
                    <a:pt x="793" y="313"/>
                    <a:pt x="1023" y="230"/>
                    <a:pt x="1023" y="105"/>
                  </a:cubicBezTo>
                  <a:cubicBezTo>
                    <a:pt x="1023" y="397"/>
                    <a:pt x="1023" y="397"/>
                    <a:pt x="1023" y="397"/>
                  </a:cubicBezTo>
                  <a:cubicBezTo>
                    <a:pt x="1043" y="522"/>
                    <a:pt x="814" y="606"/>
                    <a:pt x="543" y="584"/>
                  </a:cubicBezTo>
                  <a:cubicBezTo>
                    <a:pt x="250" y="564"/>
                    <a:pt x="21" y="439"/>
                    <a:pt x="0"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6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568" name="Freeform 567"/>
            <p:cNvSpPr>
              <a:spLocks noChangeArrowheads="1"/>
            </p:cNvSpPr>
            <p:nvPr/>
          </p:nvSpPr>
          <p:spPr bwMode="auto">
            <a:xfrm>
              <a:off x="4500" y="999"/>
              <a:ext cx="236" cy="117"/>
            </a:xfrm>
            <a:custGeom>
              <a:avLst/>
              <a:gdLst>
                <a:gd name="T0" fmla="*/ 1023 w 1044"/>
                <a:gd name="T1" fmla="*/ 313 h 522"/>
                <a:gd name="T2" fmla="*/ 1023 w 1044"/>
                <a:gd name="T3" fmla="*/ 313 h 522"/>
                <a:gd name="T4" fmla="*/ 501 w 1044"/>
                <a:gd name="T5" fmla="*/ 21 h 522"/>
                <a:gd name="T6" fmla="*/ 0 w 1044"/>
                <a:gd name="T7" fmla="*/ 208 h 522"/>
                <a:gd name="T8" fmla="*/ 543 w 1044"/>
                <a:gd name="T9" fmla="*/ 500 h 522"/>
                <a:gd name="T10" fmla="*/ 1023 w 1044"/>
                <a:gd name="T11" fmla="*/ 313 h 522"/>
              </a:gdLst>
              <a:ahLst/>
              <a:cxnLst>
                <a:cxn ang="0">
                  <a:pos x="T0" y="T1"/>
                </a:cxn>
                <a:cxn ang="0">
                  <a:pos x="T2" y="T3"/>
                </a:cxn>
                <a:cxn ang="0">
                  <a:pos x="T4" y="T5"/>
                </a:cxn>
                <a:cxn ang="0">
                  <a:pos x="T6" y="T7"/>
                </a:cxn>
                <a:cxn ang="0">
                  <a:pos x="T8" y="T9"/>
                </a:cxn>
                <a:cxn ang="0">
                  <a:pos x="T10" y="T11"/>
                </a:cxn>
              </a:cxnLst>
              <a:rect l="0" t="0" r="r" b="b"/>
              <a:pathLst>
                <a:path w="1044" h="522">
                  <a:moveTo>
                    <a:pt x="1023" y="313"/>
                  </a:moveTo>
                  <a:lnTo>
                    <a:pt x="1023" y="313"/>
                  </a:lnTo>
                  <a:cubicBezTo>
                    <a:pt x="1023" y="167"/>
                    <a:pt x="772" y="41"/>
                    <a:pt x="501" y="21"/>
                  </a:cubicBezTo>
                  <a:cubicBezTo>
                    <a:pt x="230" y="0"/>
                    <a:pt x="0" y="83"/>
                    <a:pt x="0" y="208"/>
                  </a:cubicBezTo>
                  <a:cubicBezTo>
                    <a:pt x="21" y="354"/>
                    <a:pt x="250" y="480"/>
                    <a:pt x="543" y="500"/>
                  </a:cubicBezTo>
                  <a:cubicBezTo>
                    <a:pt x="814" y="521"/>
                    <a:pt x="1043" y="438"/>
                    <a:pt x="1023"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7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569" name="Freeform 568"/>
            <p:cNvSpPr>
              <a:spLocks noChangeArrowheads="1"/>
            </p:cNvSpPr>
            <p:nvPr/>
          </p:nvSpPr>
          <p:spPr bwMode="auto">
            <a:xfrm>
              <a:off x="4500" y="1046"/>
              <a:ext cx="236" cy="137"/>
            </a:xfrm>
            <a:custGeom>
              <a:avLst/>
              <a:gdLst>
                <a:gd name="T0" fmla="*/ 0 w 1044"/>
                <a:gd name="T1" fmla="*/ 0 h 607"/>
                <a:gd name="T2" fmla="*/ 0 w 1044"/>
                <a:gd name="T3" fmla="*/ 0 h 607"/>
                <a:gd name="T4" fmla="*/ 543 w 1044"/>
                <a:gd name="T5" fmla="*/ 292 h 607"/>
                <a:gd name="T6" fmla="*/ 1023 w 1044"/>
                <a:gd name="T7" fmla="*/ 105 h 607"/>
                <a:gd name="T8" fmla="*/ 1043 w 1044"/>
                <a:gd name="T9" fmla="*/ 397 h 607"/>
                <a:gd name="T10" fmla="*/ 543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0" y="272"/>
                    <a:pt x="543" y="292"/>
                  </a:cubicBezTo>
                  <a:cubicBezTo>
                    <a:pt x="814" y="313"/>
                    <a:pt x="1043" y="230"/>
                    <a:pt x="1023" y="105"/>
                  </a:cubicBezTo>
                  <a:cubicBezTo>
                    <a:pt x="1043" y="397"/>
                    <a:pt x="1043" y="397"/>
                    <a:pt x="1043" y="397"/>
                  </a:cubicBezTo>
                  <a:cubicBezTo>
                    <a:pt x="1043" y="522"/>
                    <a:pt x="835" y="606"/>
                    <a:pt x="543" y="584"/>
                  </a:cubicBezTo>
                  <a:cubicBezTo>
                    <a:pt x="272" y="563"/>
                    <a:pt x="21" y="439"/>
                    <a:pt x="21"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6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570" name="Freeform 569"/>
            <p:cNvSpPr>
              <a:spLocks noChangeArrowheads="1"/>
            </p:cNvSpPr>
            <p:nvPr/>
          </p:nvSpPr>
          <p:spPr bwMode="auto">
            <a:xfrm>
              <a:off x="4855" y="1175"/>
              <a:ext cx="232" cy="121"/>
            </a:xfrm>
            <a:custGeom>
              <a:avLst/>
              <a:gdLst>
                <a:gd name="T0" fmla="*/ 1022 w 1023"/>
                <a:gd name="T1" fmla="*/ 314 h 544"/>
                <a:gd name="T2" fmla="*/ 1022 w 1023"/>
                <a:gd name="T3" fmla="*/ 314 h 544"/>
                <a:gd name="T4" fmla="*/ 501 w 1023"/>
                <a:gd name="T5" fmla="*/ 43 h 544"/>
                <a:gd name="T6" fmla="*/ 0 w 1023"/>
                <a:gd name="T7" fmla="*/ 230 h 544"/>
                <a:gd name="T8" fmla="*/ 521 w 1023"/>
                <a:gd name="T9" fmla="*/ 522 h 544"/>
                <a:gd name="T10" fmla="*/ 1022 w 1023"/>
                <a:gd name="T11" fmla="*/ 314 h 544"/>
              </a:gdLst>
              <a:ahLst/>
              <a:cxnLst>
                <a:cxn ang="0">
                  <a:pos x="T0" y="T1"/>
                </a:cxn>
                <a:cxn ang="0">
                  <a:pos x="T2" y="T3"/>
                </a:cxn>
                <a:cxn ang="0">
                  <a:pos x="T4" y="T5"/>
                </a:cxn>
                <a:cxn ang="0">
                  <a:pos x="T6" y="T7"/>
                </a:cxn>
                <a:cxn ang="0">
                  <a:pos x="T8" y="T9"/>
                </a:cxn>
                <a:cxn ang="0">
                  <a:pos x="T10" y="T11"/>
                </a:cxn>
              </a:cxnLst>
              <a:rect l="0" t="0" r="r" b="b"/>
              <a:pathLst>
                <a:path w="1023" h="544">
                  <a:moveTo>
                    <a:pt x="1022" y="314"/>
                  </a:moveTo>
                  <a:lnTo>
                    <a:pt x="1022" y="314"/>
                  </a:lnTo>
                  <a:cubicBezTo>
                    <a:pt x="1022" y="188"/>
                    <a:pt x="772" y="63"/>
                    <a:pt x="501" y="43"/>
                  </a:cubicBezTo>
                  <a:cubicBezTo>
                    <a:pt x="209" y="0"/>
                    <a:pt x="0" y="84"/>
                    <a:pt x="0" y="230"/>
                  </a:cubicBezTo>
                  <a:cubicBezTo>
                    <a:pt x="21" y="355"/>
                    <a:pt x="250" y="480"/>
                    <a:pt x="521" y="522"/>
                  </a:cubicBezTo>
                  <a:cubicBezTo>
                    <a:pt x="814" y="543"/>
                    <a:pt x="1022" y="460"/>
                    <a:pt x="1022" y="314"/>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5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571" name="Freeform 570"/>
            <p:cNvSpPr>
              <a:spLocks noChangeArrowheads="1"/>
            </p:cNvSpPr>
            <p:nvPr/>
          </p:nvSpPr>
          <p:spPr bwMode="auto">
            <a:xfrm>
              <a:off x="4855" y="1225"/>
              <a:ext cx="236" cy="137"/>
            </a:xfrm>
            <a:custGeom>
              <a:avLst/>
              <a:gdLst>
                <a:gd name="T0" fmla="*/ 0 w 1044"/>
                <a:gd name="T1" fmla="*/ 0 h 606"/>
                <a:gd name="T2" fmla="*/ 0 w 1044"/>
                <a:gd name="T3" fmla="*/ 0 h 606"/>
                <a:gd name="T4" fmla="*/ 521 w 1044"/>
                <a:gd name="T5" fmla="*/ 292 h 606"/>
                <a:gd name="T6" fmla="*/ 1022 w 1044"/>
                <a:gd name="T7" fmla="*/ 84 h 606"/>
                <a:gd name="T8" fmla="*/ 1043 w 1044"/>
                <a:gd name="T9" fmla="*/ 375 h 606"/>
                <a:gd name="T10" fmla="*/ 543 w 1044"/>
                <a:gd name="T11" fmla="*/ 584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92"/>
                  </a:cubicBezTo>
                  <a:cubicBezTo>
                    <a:pt x="814" y="313"/>
                    <a:pt x="1022" y="230"/>
                    <a:pt x="1022" y="84"/>
                  </a:cubicBezTo>
                  <a:cubicBezTo>
                    <a:pt x="1043" y="375"/>
                    <a:pt x="1043" y="375"/>
                    <a:pt x="1043" y="375"/>
                  </a:cubicBezTo>
                  <a:cubicBezTo>
                    <a:pt x="1043" y="521"/>
                    <a:pt x="814" y="605"/>
                    <a:pt x="543" y="584"/>
                  </a:cubicBezTo>
                  <a:cubicBezTo>
                    <a:pt x="271" y="542"/>
                    <a:pt x="21" y="417"/>
                    <a:pt x="21"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6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572" name="Freeform 571"/>
            <p:cNvSpPr>
              <a:spLocks noChangeArrowheads="1"/>
            </p:cNvSpPr>
            <p:nvPr/>
          </p:nvSpPr>
          <p:spPr bwMode="auto">
            <a:xfrm>
              <a:off x="4808" y="876"/>
              <a:ext cx="230" cy="121"/>
            </a:xfrm>
            <a:custGeom>
              <a:avLst/>
              <a:gdLst>
                <a:gd name="T0" fmla="*/ 1022 w 1023"/>
                <a:gd name="T1" fmla="*/ 313 h 544"/>
                <a:gd name="T2" fmla="*/ 1022 w 1023"/>
                <a:gd name="T3" fmla="*/ 313 h 544"/>
                <a:gd name="T4" fmla="*/ 500 w 1023"/>
                <a:gd name="T5" fmla="*/ 21 h 544"/>
                <a:gd name="T6" fmla="*/ 0 w 1023"/>
                <a:gd name="T7" fmla="*/ 209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22" y="188"/>
                    <a:pt x="771" y="63"/>
                    <a:pt x="500" y="21"/>
                  </a:cubicBezTo>
                  <a:cubicBezTo>
                    <a:pt x="208" y="0"/>
                    <a:pt x="0" y="84"/>
                    <a:pt x="0" y="209"/>
                  </a:cubicBezTo>
                  <a:cubicBezTo>
                    <a:pt x="20" y="355"/>
                    <a:pt x="250" y="480"/>
                    <a:pt x="521" y="501"/>
                  </a:cubicBezTo>
                  <a:cubicBezTo>
                    <a:pt x="813" y="543"/>
                    <a:pt x="1022" y="439"/>
                    <a:pt x="1022"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5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573" name="Freeform 572"/>
            <p:cNvSpPr>
              <a:spLocks noChangeArrowheads="1"/>
            </p:cNvSpPr>
            <p:nvPr/>
          </p:nvSpPr>
          <p:spPr bwMode="auto">
            <a:xfrm>
              <a:off x="4808" y="923"/>
              <a:ext cx="236" cy="141"/>
            </a:xfrm>
            <a:custGeom>
              <a:avLst/>
              <a:gdLst>
                <a:gd name="T0" fmla="*/ 0 w 1043"/>
                <a:gd name="T1" fmla="*/ 0 h 627"/>
                <a:gd name="T2" fmla="*/ 0 w 1043"/>
                <a:gd name="T3" fmla="*/ 0 h 627"/>
                <a:gd name="T4" fmla="*/ 521 w 1043"/>
                <a:gd name="T5" fmla="*/ 292 h 627"/>
                <a:gd name="T6" fmla="*/ 1022 w 1043"/>
                <a:gd name="T7" fmla="*/ 104 h 627"/>
                <a:gd name="T8" fmla="*/ 1042 w 1043"/>
                <a:gd name="T9" fmla="*/ 397 h 627"/>
                <a:gd name="T10" fmla="*/ 542 w 1043"/>
                <a:gd name="T11" fmla="*/ 584 h 627"/>
                <a:gd name="T12" fmla="*/ 20 w 1043"/>
                <a:gd name="T13" fmla="*/ 292 h 627"/>
                <a:gd name="T14" fmla="*/ 0 w 1043"/>
                <a:gd name="T15" fmla="*/ 0 h 6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3" h="627">
                  <a:moveTo>
                    <a:pt x="0" y="0"/>
                  </a:moveTo>
                  <a:lnTo>
                    <a:pt x="0" y="0"/>
                  </a:lnTo>
                  <a:cubicBezTo>
                    <a:pt x="20" y="146"/>
                    <a:pt x="250" y="271"/>
                    <a:pt x="521" y="292"/>
                  </a:cubicBezTo>
                  <a:cubicBezTo>
                    <a:pt x="813" y="334"/>
                    <a:pt x="1022" y="230"/>
                    <a:pt x="1022" y="104"/>
                  </a:cubicBezTo>
                  <a:cubicBezTo>
                    <a:pt x="1042" y="397"/>
                    <a:pt x="1042" y="397"/>
                    <a:pt x="1042" y="397"/>
                  </a:cubicBezTo>
                  <a:cubicBezTo>
                    <a:pt x="1042" y="521"/>
                    <a:pt x="813" y="626"/>
                    <a:pt x="542" y="584"/>
                  </a:cubicBezTo>
                  <a:cubicBezTo>
                    <a:pt x="271" y="563"/>
                    <a:pt x="20" y="438"/>
                    <a:pt x="20"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6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574" name="Freeform 573"/>
            <p:cNvSpPr>
              <a:spLocks noChangeArrowheads="1"/>
            </p:cNvSpPr>
            <p:nvPr/>
          </p:nvSpPr>
          <p:spPr bwMode="auto">
            <a:xfrm>
              <a:off x="5162" y="1056"/>
              <a:ext cx="232" cy="117"/>
            </a:xfrm>
            <a:custGeom>
              <a:avLst/>
              <a:gdLst>
                <a:gd name="T0" fmla="*/ 1022 w 1023"/>
                <a:gd name="T1" fmla="*/ 313 h 522"/>
                <a:gd name="T2" fmla="*/ 1022 w 1023"/>
                <a:gd name="T3" fmla="*/ 313 h 522"/>
                <a:gd name="T4" fmla="*/ 500 w 1023"/>
                <a:gd name="T5" fmla="*/ 21 h 522"/>
                <a:gd name="T6" fmla="*/ 0 w 1023"/>
                <a:gd name="T7" fmla="*/ 208 h 522"/>
                <a:gd name="T8" fmla="*/ 522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67"/>
                    <a:pt x="772" y="42"/>
                    <a:pt x="500" y="21"/>
                  </a:cubicBezTo>
                  <a:cubicBezTo>
                    <a:pt x="209" y="0"/>
                    <a:pt x="0" y="84"/>
                    <a:pt x="0" y="208"/>
                  </a:cubicBezTo>
                  <a:cubicBezTo>
                    <a:pt x="21" y="355"/>
                    <a:pt x="250" y="480"/>
                    <a:pt x="522" y="501"/>
                  </a:cubicBezTo>
                  <a:cubicBezTo>
                    <a:pt x="813" y="521"/>
                    <a:pt x="1022" y="438"/>
                    <a:pt x="1022"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7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575" name="Freeform 574"/>
            <p:cNvSpPr>
              <a:spLocks noChangeArrowheads="1"/>
            </p:cNvSpPr>
            <p:nvPr/>
          </p:nvSpPr>
          <p:spPr bwMode="auto">
            <a:xfrm>
              <a:off x="5162" y="1102"/>
              <a:ext cx="236" cy="137"/>
            </a:xfrm>
            <a:custGeom>
              <a:avLst/>
              <a:gdLst>
                <a:gd name="T0" fmla="*/ 0 w 1044"/>
                <a:gd name="T1" fmla="*/ 0 h 607"/>
                <a:gd name="T2" fmla="*/ 0 w 1044"/>
                <a:gd name="T3" fmla="*/ 0 h 607"/>
                <a:gd name="T4" fmla="*/ 522 w 1044"/>
                <a:gd name="T5" fmla="*/ 293 h 607"/>
                <a:gd name="T6" fmla="*/ 1022 w 1044"/>
                <a:gd name="T7" fmla="*/ 105 h 607"/>
                <a:gd name="T8" fmla="*/ 1022 w 1044"/>
                <a:gd name="T9" fmla="*/ 397 h 607"/>
                <a:gd name="T10" fmla="*/ 542 w 1044"/>
                <a:gd name="T11" fmla="*/ 584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7"/>
                    <a:pt x="250" y="272"/>
                    <a:pt x="522" y="293"/>
                  </a:cubicBezTo>
                  <a:cubicBezTo>
                    <a:pt x="813" y="313"/>
                    <a:pt x="1022" y="230"/>
                    <a:pt x="1022" y="105"/>
                  </a:cubicBezTo>
                  <a:cubicBezTo>
                    <a:pt x="1022" y="397"/>
                    <a:pt x="1022" y="397"/>
                    <a:pt x="1022" y="397"/>
                  </a:cubicBezTo>
                  <a:cubicBezTo>
                    <a:pt x="1043" y="522"/>
                    <a:pt x="813" y="606"/>
                    <a:pt x="542" y="584"/>
                  </a:cubicBezTo>
                  <a:cubicBezTo>
                    <a:pt x="250" y="564"/>
                    <a:pt x="21" y="439"/>
                    <a:pt x="21" y="293"/>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6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grpSp>
      <p:grpSp>
        <p:nvGrpSpPr>
          <p:cNvPr id="636" name="Group 204"/>
          <p:cNvGrpSpPr>
            <a:grpSpLocks/>
          </p:cNvGrpSpPr>
          <p:nvPr/>
        </p:nvGrpSpPr>
        <p:grpSpPr bwMode="auto">
          <a:xfrm>
            <a:off x="5659614" y="1333554"/>
            <a:ext cx="1497549" cy="1091230"/>
            <a:chOff x="3658" y="852"/>
            <a:chExt cx="1986" cy="1447"/>
          </a:xfrm>
        </p:grpSpPr>
        <p:sp>
          <p:nvSpPr>
            <p:cNvPr id="637" name="Freeform 636"/>
            <p:cNvSpPr>
              <a:spLocks noChangeArrowheads="1"/>
            </p:cNvSpPr>
            <p:nvPr/>
          </p:nvSpPr>
          <p:spPr bwMode="auto">
            <a:xfrm>
              <a:off x="3658" y="1419"/>
              <a:ext cx="662" cy="880"/>
            </a:xfrm>
            <a:custGeom>
              <a:avLst/>
              <a:gdLst>
                <a:gd name="T0" fmla="*/ 2921 w 2922"/>
                <a:gd name="T1" fmla="*/ 3879 h 3880"/>
                <a:gd name="T2" fmla="*/ 0 w 2922"/>
                <a:gd name="T3" fmla="*/ 2629 h 3880"/>
                <a:gd name="T4" fmla="*/ 0 w 2922"/>
                <a:gd name="T5" fmla="*/ 0 h 3880"/>
                <a:gd name="T6" fmla="*/ 2921 w 2922"/>
                <a:gd name="T7" fmla="*/ 1251 h 3880"/>
                <a:gd name="T8" fmla="*/ 2921 w 2922"/>
                <a:gd name="T9" fmla="*/ 3879 h 3880"/>
              </a:gdLst>
              <a:ahLst/>
              <a:cxnLst>
                <a:cxn ang="0">
                  <a:pos x="T0" y="T1"/>
                </a:cxn>
                <a:cxn ang="0">
                  <a:pos x="T2" y="T3"/>
                </a:cxn>
                <a:cxn ang="0">
                  <a:pos x="T4" y="T5"/>
                </a:cxn>
                <a:cxn ang="0">
                  <a:pos x="T6" y="T7"/>
                </a:cxn>
                <a:cxn ang="0">
                  <a:pos x="T8" y="T9"/>
                </a:cxn>
              </a:cxnLst>
              <a:rect l="0" t="0" r="r" b="b"/>
              <a:pathLst>
                <a:path w="2922" h="3880">
                  <a:moveTo>
                    <a:pt x="2921" y="3879"/>
                  </a:moveTo>
                  <a:lnTo>
                    <a:pt x="0" y="2629"/>
                  </a:lnTo>
                  <a:lnTo>
                    <a:pt x="0" y="0"/>
                  </a:lnTo>
                  <a:lnTo>
                    <a:pt x="2921" y="1251"/>
                  </a:lnTo>
                  <a:lnTo>
                    <a:pt x="2921" y="3879"/>
                  </a:lnTo>
                </a:path>
              </a:pathLst>
            </a:custGeom>
            <a:gradFill flip="none" rotWithShape="1">
              <a:gsLst>
                <a:gs pos="0">
                  <a:schemeClr val="accent3">
                    <a:lumMod val="40000"/>
                    <a:lumOff val="60000"/>
                  </a:schemeClr>
                </a:gs>
                <a:gs pos="46000">
                  <a:schemeClr val="accent3">
                    <a:lumMod val="95000"/>
                    <a:lumOff val="5000"/>
                  </a:schemeClr>
                </a:gs>
                <a:gs pos="100000">
                  <a:schemeClr val="accent3">
                    <a:lumMod val="60000"/>
                  </a:schemeClr>
                </a:gs>
              </a:gsLst>
              <a:path path="circle">
                <a:fillToRect l="50000" t="130000" r="50000" b="-3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38" name="Freeform 637"/>
            <p:cNvSpPr>
              <a:spLocks noChangeArrowheads="1"/>
            </p:cNvSpPr>
            <p:nvPr/>
          </p:nvSpPr>
          <p:spPr bwMode="auto">
            <a:xfrm>
              <a:off x="4320" y="1133"/>
              <a:ext cx="1324" cy="1166"/>
            </a:xfrm>
            <a:custGeom>
              <a:avLst/>
              <a:gdLst>
                <a:gd name="T0" fmla="*/ 2920 w 5842"/>
                <a:gd name="T1" fmla="*/ 1272 h 5152"/>
                <a:gd name="T2" fmla="*/ 0 w 5842"/>
                <a:gd name="T3" fmla="*/ 2523 h 5152"/>
                <a:gd name="T4" fmla="*/ 0 w 5842"/>
                <a:gd name="T5" fmla="*/ 5151 h 5152"/>
                <a:gd name="T6" fmla="*/ 2920 w 5842"/>
                <a:gd name="T7" fmla="*/ 3901 h 5152"/>
                <a:gd name="T8" fmla="*/ 5841 w 5842"/>
                <a:gd name="T9" fmla="*/ 2649 h 5152"/>
                <a:gd name="T10" fmla="*/ 5841 w 5842"/>
                <a:gd name="T11" fmla="*/ 0 h 5152"/>
                <a:gd name="T12" fmla="*/ 2920 w 5842"/>
                <a:gd name="T13" fmla="*/ 1272 h 5152"/>
              </a:gdLst>
              <a:ahLst/>
              <a:cxnLst>
                <a:cxn ang="0">
                  <a:pos x="T0" y="T1"/>
                </a:cxn>
                <a:cxn ang="0">
                  <a:pos x="T2" y="T3"/>
                </a:cxn>
                <a:cxn ang="0">
                  <a:pos x="T4" y="T5"/>
                </a:cxn>
                <a:cxn ang="0">
                  <a:pos x="T6" y="T7"/>
                </a:cxn>
                <a:cxn ang="0">
                  <a:pos x="T8" y="T9"/>
                </a:cxn>
                <a:cxn ang="0">
                  <a:pos x="T10" y="T11"/>
                </a:cxn>
                <a:cxn ang="0">
                  <a:pos x="T12" y="T13"/>
                </a:cxn>
              </a:cxnLst>
              <a:rect l="0" t="0" r="r" b="b"/>
              <a:pathLst>
                <a:path w="5842" h="5152">
                  <a:moveTo>
                    <a:pt x="2920" y="1272"/>
                  </a:moveTo>
                  <a:lnTo>
                    <a:pt x="0" y="2523"/>
                  </a:lnTo>
                  <a:lnTo>
                    <a:pt x="0" y="5151"/>
                  </a:lnTo>
                  <a:lnTo>
                    <a:pt x="2920" y="3901"/>
                  </a:lnTo>
                  <a:lnTo>
                    <a:pt x="5841" y="2649"/>
                  </a:lnTo>
                  <a:lnTo>
                    <a:pt x="5841" y="0"/>
                  </a:lnTo>
                  <a:lnTo>
                    <a:pt x="2920" y="1272"/>
                  </a:lnTo>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39" name="Freeform 638"/>
            <p:cNvSpPr>
              <a:spLocks noChangeArrowheads="1"/>
            </p:cNvSpPr>
            <p:nvPr/>
          </p:nvSpPr>
          <p:spPr bwMode="auto">
            <a:xfrm>
              <a:off x="3658" y="852"/>
              <a:ext cx="1986" cy="856"/>
            </a:xfrm>
            <a:custGeom>
              <a:avLst/>
              <a:gdLst>
                <a:gd name="T0" fmla="*/ 5841 w 8763"/>
                <a:gd name="T1" fmla="*/ 0 h 3776"/>
                <a:gd name="T2" fmla="*/ 2921 w 8763"/>
                <a:gd name="T3" fmla="*/ 1252 h 3776"/>
                <a:gd name="T4" fmla="*/ 0 w 8763"/>
                <a:gd name="T5" fmla="*/ 2524 h 3776"/>
                <a:gd name="T6" fmla="*/ 2921 w 8763"/>
                <a:gd name="T7" fmla="*/ 3775 h 3776"/>
                <a:gd name="T8" fmla="*/ 5841 w 8763"/>
                <a:gd name="T9" fmla="*/ 2524 h 3776"/>
                <a:gd name="T10" fmla="*/ 8762 w 8763"/>
                <a:gd name="T11" fmla="*/ 1252 h 3776"/>
                <a:gd name="T12" fmla="*/ 5841 w 8763"/>
                <a:gd name="T13" fmla="*/ 0 h 3776"/>
              </a:gdLst>
              <a:ahLst/>
              <a:cxnLst>
                <a:cxn ang="0">
                  <a:pos x="T0" y="T1"/>
                </a:cxn>
                <a:cxn ang="0">
                  <a:pos x="T2" y="T3"/>
                </a:cxn>
                <a:cxn ang="0">
                  <a:pos x="T4" y="T5"/>
                </a:cxn>
                <a:cxn ang="0">
                  <a:pos x="T6" y="T7"/>
                </a:cxn>
                <a:cxn ang="0">
                  <a:pos x="T8" y="T9"/>
                </a:cxn>
                <a:cxn ang="0">
                  <a:pos x="T10" y="T11"/>
                </a:cxn>
                <a:cxn ang="0">
                  <a:pos x="T12" y="T13"/>
                </a:cxn>
              </a:cxnLst>
              <a:rect l="0" t="0" r="r" b="b"/>
              <a:pathLst>
                <a:path w="8763" h="3776">
                  <a:moveTo>
                    <a:pt x="5841" y="0"/>
                  </a:moveTo>
                  <a:lnTo>
                    <a:pt x="2921" y="1252"/>
                  </a:lnTo>
                  <a:lnTo>
                    <a:pt x="0" y="2524"/>
                  </a:lnTo>
                  <a:lnTo>
                    <a:pt x="2921" y="3775"/>
                  </a:lnTo>
                  <a:lnTo>
                    <a:pt x="5841" y="2524"/>
                  </a:lnTo>
                  <a:lnTo>
                    <a:pt x="8762" y="1252"/>
                  </a:lnTo>
                  <a:lnTo>
                    <a:pt x="5841" y="0"/>
                  </a:lnTo>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40" name="Freeform 639"/>
            <p:cNvSpPr>
              <a:spLocks noChangeArrowheads="1"/>
            </p:cNvSpPr>
            <p:nvPr/>
          </p:nvSpPr>
          <p:spPr bwMode="auto">
            <a:xfrm>
              <a:off x="3872" y="1246"/>
              <a:ext cx="234" cy="121"/>
            </a:xfrm>
            <a:custGeom>
              <a:avLst/>
              <a:gdLst>
                <a:gd name="T0" fmla="*/ 1022 w 1044"/>
                <a:gd name="T1" fmla="*/ 333 h 543"/>
                <a:gd name="T2" fmla="*/ 1022 w 1044"/>
                <a:gd name="T3" fmla="*/ 333 h 543"/>
                <a:gd name="T4" fmla="*/ 500 w 1044"/>
                <a:gd name="T5" fmla="*/ 41 h 543"/>
                <a:gd name="T6" fmla="*/ 20 w 1044"/>
                <a:gd name="T7" fmla="*/ 229 h 543"/>
                <a:gd name="T8" fmla="*/ 542 w 1044"/>
                <a:gd name="T9" fmla="*/ 521 h 543"/>
                <a:gd name="T10" fmla="*/ 1022 w 1044"/>
                <a:gd name="T11" fmla="*/ 333 h 543"/>
              </a:gdLst>
              <a:ahLst/>
              <a:cxnLst>
                <a:cxn ang="0">
                  <a:pos x="T0" y="T1"/>
                </a:cxn>
                <a:cxn ang="0">
                  <a:pos x="T2" y="T3"/>
                </a:cxn>
                <a:cxn ang="0">
                  <a:pos x="T4" y="T5"/>
                </a:cxn>
                <a:cxn ang="0">
                  <a:pos x="T6" y="T7"/>
                </a:cxn>
                <a:cxn ang="0">
                  <a:pos x="T8" y="T9"/>
                </a:cxn>
                <a:cxn ang="0">
                  <a:pos x="T10" y="T11"/>
                </a:cxn>
              </a:cxnLst>
              <a:rect l="0" t="0" r="r" b="b"/>
              <a:pathLst>
                <a:path w="1044" h="543">
                  <a:moveTo>
                    <a:pt x="1022" y="333"/>
                  </a:moveTo>
                  <a:lnTo>
                    <a:pt x="1022" y="333"/>
                  </a:lnTo>
                  <a:cubicBezTo>
                    <a:pt x="1022" y="187"/>
                    <a:pt x="793" y="62"/>
                    <a:pt x="500" y="41"/>
                  </a:cubicBezTo>
                  <a:cubicBezTo>
                    <a:pt x="229" y="0"/>
                    <a:pt x="0" y="104"/>
                    <a:pt x="20" y="229"/>
                  </a:cubicBezTo>
                  <a:cubicBezTo>
                    <a:pt x="20" y="354"/>
                    <a:pt x="250" y="479"/>
                    <a:pt x="542" y="521"/>
                  </a:cubicBezTo>
                  <a:cubicBezTo>
                    <a:pt x="813" y="542"/>
                    <a:pt x="1043" y="458"/>
                    <a:pt x="1022" y="33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5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41" name="Freeform 640"/>
            <p:cNvSpPr>
              <a:spLocks noChangeArrowheads="1"/>
            </p:cNvSpPr>
            <p:nvPr/>
          </p:nvSpPr>
          <p:spPr bwMode="auto">
            <a:xfrm>
              <a:off x="3876" y="1298"/>
              <a:ext cx="230" cy="135"/>
            </a:xfrm>
            <a:custGeom>
              <a:avLst/>
              <a:gdLst>
                <a:gd name="T0" fmla="*/ 0 w 1024"/>
                <a:gd name="T1" fmla="*/ 0 h 606"/>
                <a:gd name="T2" fmla="*/ 0 w 1024"/>
                <a:gd name="T3" fmla="*/ 0 h 606"/>
                <a:gd name="T4" fmla="*/ 522 w 1024"/>
                <a:gd name="T5" fmla="*/ 292 h 606"/>
                <a:gd name="T6" fmla="*/ 1002 w 1024"/>
                <a:gd name="T7" fmla="*/ 104 h 606"/>
                <a:gd name="T8" fmla="*/ 1023 w 1024"/>
                <a:gd name="T9" fmla="*/ 396 h 606"/>
                <a:gd name="T10" fmla="*/ 522 w 1024"/>
                <a:gd name="T11" fmla="*/ 584 h 606"/>
                <a:gd name="T12" fmla="*/ 0 w 1024"/>
                <a:gd name="T13" fmla="*/ 292 h 606"/>
                <a:gd name="T14" fmla="*/ 0 w 102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4" h="606">
                  <a:moveTo>
                    <a:pt x="0" y="0"/>
                  </a:moveTo>
                  <a:lnTo>
                    <a:pt x="0" y="0"/>
                  </a:lnTo>
                  <a:cubicBezTo>
                    <a:pt x="0" y="125"/>
                    <a:pt x="230" y="250"/>
                    <a:pt x="522" y="292"/>
                  </a:cubicBezTo>
                  <a:cubicBezTo>
                    <a:pt x="793" y="313"/>
                    <a:pt x="1023" y="229"/>
                    <a:pt x="1002" y="104"/>
                  </a:cubicBezTo>
                  <a:cubicBezTo>
                    <a:pt x="1023" y="396"/>
                    <a:pt x="1023" y="396"/>
                    <a:pt x="1023" y="396"/>
                  </a:cubicBezTo>
                  <a:cubicBezTo>
                    <a:pt x="1023" y="521"/>
                    <a:pt x="814" y="605"/>
                    <a:pt x="522" y="584"/>
                  </a:cubicBezTo>
                  <a:cubicBezTo>
                    <a:pt x="251" y="563"/>
                    <a:pt x="22" y="417"/>
                    <a:pt x="0" y="292"/>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6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42" name="Freeform 641"/>
            <p:cNvSpPr>
              <a:spLocks noChangeArrowheads="1"/>
            </p:cNvSpPr>
            <p:nvPr/>
          </p:nvSpPr>
          <p:spPr bwMode="auto">
            <a:xfrm>
              <a:off x="4225" y="1423"/>
              <a:ext cx="236" cy="123"/>
            </a:xfrm>
            <a:custGeom>
              <a:avLst/>
              <a:gdLst>
                <a:gd name="T0" fmla="*/ 1022 w 1044"/>
                <a:gd name="T1" fmla="*/ 313 h 544"/>
                <a:gd name="T2" fmla="*/ 1022 w 1044"/>
                <a:gd name="T3" fmla="*/ 313 h 544"/>
                <a:gd name="T4" fmla="*/ 501 w 1044"/>
                <a:gd name="T5" fmla="*/ 21 h 544"/>
                <a:gd name="T6" fmla="*/ 21 w 1044"/>
                <a:gd name="T7" fmla="*/ 230 h 544"/>
                <a:gd name="T8" fmla="*/ 542 w 1044"/>
                <a:gd name="T9" fmla="*/ 522 h 544"/>
                <a:gd name="T10" fmla="*/ 1022 w 1044"/>
                <a:gd name="T11" fmla="*/ 313 h 544"/>
              </a:gdLst>
              <a:ahLst/>
              <a:cxnLst>
                <a:cxn ang="0">
                  <a:pos x="T0" y="T1"/>
                </a:cxn>
                <a:cxn ang="0">
                  <a:pos x="T2" y="T3"/>
                </a:cxn>
                <a:cxn ang="0">
                  <a:pos x="T4" y="T5"/>
                </a:cxn>
                <a:cxn ang="0">
                  <a:pos x="T6" y="T7"/>
                </a:cxn>
                <a:cxn ang="0">
                  <a:pos x="T8" y="T9"/>
                </a:cxn>
                <a:cxn ang="0">
                  <a:pos x="T10" y="T11"/>
                </a:cxn>
              </a:cxnLst>
              <a:rect l="0" t="0" r="r" b="b"/>
              <a:pathLst>
                <a:path w="1044" h="544">
                  <a:moveTo>
                    <a:pt x="1022" y="313"/>
                  </a:moveTo>
                  <a:lnTo>
                    <a:pt x="1022" y="313"/>
                  </a:lnTo>
                  <a:cubicBezTo>
                    <a:pt x="1022" y="188"/>
                    <a:pt x="793" y="63"/>
                    <a:pt x="501" y="21"/>
                  </a:cubicBezTo>
                  <a:cubicBezTo>
                    <a:pt x="230" y="0"/>
                    <a:pt x="0" y="83"/>
                    <a:pt x="21" y="230"/>
                  </a:cubicBezTo>
                  <a:cubicBezTo>
                    <a:pt x="21" y="355"/>
                    <a:pt x="251" y="480"/>
                    <a:pt x="542" y="522"/>
                  </a:cubicBezTo>
                  <a:cubicBezTo>
                    <a:pt x="814" y="543"/>
                    <a:pt x="1043" y="459"/>
                    <a:pt x="1022" y="31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5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43" name="Freeform 642"/>
            <p:cNvSpPr>
              <a:spLocks noChangeArrowheads="1"/>
            </p:cNvSpPr>
            <p:nvPr/>
          </p:nvSpPr>
          <p:spPr bwMode="auto">
            <a:xfrm>
              <a:off x="4229" y="1478"/>
              <a:ext cx="232" cy="135"/>
            </a:xfrm>
            <a:custGeom>
              <a:avLst/>
              <a:gdLst>
                <a:gd name="T0" fmla="*/ 0 w 1023"/>
                <a:gd name="T1" fmla="*/ 0 h 605"/>
                <a:gd name="T2" fmla="*/ 0 w 1023"/>
                <a:gd name="T3" fmla="*/ 0 h 605"/>
                <a:gd name="T4" fmla="*/ 521 w 1023"/>
                <a:gd name="T5" fmla="*/ 292 h 605"/>
                <a:gd name="T6" fmla="*/ 1001 w 1023"/>
                <a:gd name="T7" fmla="*/ 83 h 605"/>
                <a:gd name="T8" fmla="*/ 1022 w 1023"/>
                <a:gd name="T9" fmla="*/ 375 h 605"/>
                <a:gd name="T10" fmla="*/ 521 w 1023"/>
                <a:gd name="T11" fmla="*/ 584 h 605"/>
                <a:gd name="T12" fmla="*/ 0 w 1023"/>
                <a:gd name="T13" fmla="*/ 292 h 605"/>
                <a:gd name="T14" fmla="*/ 0 w 1023"/>
                <a:gd name="T15" fmla="*/ 0 h 6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3" h="605">
                  <a:moveTo>
                    <a:pt x="0" y="0"/>
                  </a:moveTo>
                  <a:lnTo>
                    <a:pt x="0" y="0"/>
                  </a:lnTo>
                  <a:cubicBezTo>
                    <a:pt x="0" y="125"/>
                    <a:pt x="230" y="250"/>
                    <a:pt x="521" y="292"/>
                  </a:cubicBezTo>
                  <a:cubicBezTo>
                    <a:pt x="793" y="313"/>
                    <a:pt x="1022" y="229"/>
                    <a:pt x="1001" y="83"/>
                  </a:cubicBezTo>
                  <a:cubicBezTo>
                    <a:pt x="1022" y="375"/>
                    <a:pt x="1022" y="375"/>
                    <a:pt x="1022" y="375"/>
                  </a:cubicBezTo>
                  <a:cubicBezTo>
                    <a:pt x="1022" y="521"/>
                    <a:pt x="814" y="604"/>
                    <a:pt x="521" y="584"/>
                  </a:cubicBezTo>
                  <a:cubicBezTo>
                    <a:pt x="250" y="542"/>
                    <a:pt x="21" y="417"/>
                    <a:pt x="0" y="292"/>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6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44" name="Freeform 643"/>
            <p:cNvSpPr>
              <a:spLocks noChangeArrowheads="1"/>
            </p:cNvSpPr>
            <p:nvPr/>
          </p:nvSpPr>
          <p:spPr bwMode="auto">
            <a:xfrm>
              <a:off x="4183" y="1122"/>
              <a:ext cx="232" cy="121"/>
            </a:xfrm>
            <a:custGeom>
              <a:avLst/>
              <a:gdLst>
                <a:gd name="T0" fmla="*/ 1022 w 1023"/>
                <a:gd name="T1" fmla="*/ 313 h 544"/>
                <a:gd name="T2" fmla="*/ 1022 w 1023"/>
                <a:gd name="T3" fmla="*/ 313 h 544"/>
                <a:gd name="T4" fmla="*/ 501 w 1023"/>
                <a:gd name="T5" fmla="*/ 21 h 544"/>
                <a:gd name="T6" fmla="*/ 0 w 1023"/>
                <a:gd name="T7" fmla="*/ 229 h 544"/>
                <a:gd name="T8" fmla="*/ 521 w 1023"/>
                <a:gd name="T9" fmla="*/ 500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1"/>
                  </a:cubicBezTo>
                  <a:cubicBezTo>
                    <a:pt x="208" y="0"/>
                    <a:pt x="0" y="83"/>
                    <a:pt x="0" y="229"/>
                  </a:cubicBezTo>
                  <a:cubicBezTo>
                    <a:pt x="0" y="355"/>
                    <a:pt x="250" y="480"/>
                    <a:pt x="521" y="500"/>
                  </a:cubicBezTo>
                  <a:cubicBezTo>
                    <a:pt x="813" y="543"/>
                    <a:pt x="1022" y="459"/>
                    <a:pt x="1022" y="31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5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45" name="Freeform 644"/>
            <p:cNvSpPr>
              <a:spLocks noChangeArrowheads="1"/>
            </p:cNvSpPr>
            <p:nvPr/>
          </p:nvSpPr>
          <p:spPr bwMode="auto">
            <a:xfrm>
              <a:off x="4183" y="1175"/>
              <a:ext cx="236" cy="135"/>
            </a:xfrm>
            <a:custGeom>
              <a:avLst/>
              <a:gdLst>
                <a:gd name="T0" fmla="*/ 0 w 1044"/>
                <a:gd name="T1" fmla="*/ 0 h 606"/>
                <a:gd name="T2" fmla="*/ 0 w 1044"/>
                <a:gd name="T3" fmla="*/ 0 h 606"/>
                <a:gd name="T4" fmla="*/ 521 w 1044"/>
                <a:gd name="T5" fmla="*/ 271 h 606"/>
                <a:gd name="T6" fmla="*/ 1022 w 1044"/>
                <a:gd name="T7" fmla="*/ 84 h 606"/>
                <a:gd name="T8" fmla="*/ 1022 w 1044"/>
                <a:gd name="T9" fmla="*/ 376 h 606"/>
                <a:gd name="T10" fmla="*/ 542 w 1044"/>
                <a:gd name="T11" fmla="*/ 564 h 606"/>
                <a:gd name="T12" fmla="*/ 21 w 1044"/>
                <a:gd name="T13" fmla="*/ 293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0" y="126"/>
                    <a:pt x="250" y="251"/>
                    <a:pt x="521" y="271"/>
                  </a:cubicBezTo>
                  <a:cubicBezTo>
                    <a:pt x="813" y="314"/>
                    <a:pt x="1022" y="230"/>
                    <a:pt x="1022" y="84"/>
                  </a:cubicBezTo>
                  <a:cubicBezTo>
                    <a:pt x="1022" y="376"/>
                    <a:pt x="1022" y="376"/>
                    <a:pt x="1022" y="376"/>
                  </a:cubicBezTo>
                  <a:cubicBezTo>
                    <a:pt x="1043" y="522"/>
                    <a:pt x="813" y="605"/>
                    <a:pt x="542" y="564"/>
                  </a:cubicBezTo>
                  <a:cubicBezTo>
                    <a:pt x="250" y="543"/>
                    <a:pt x="21" y="418"/>
                    <a:pt x="21" y="293"/>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6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46" name="Freeform 645"/>
            <p:cNvSpPr>
              <a:spLocks noChangeArrowheads="1"/>
            </p:cNvSpPr>
            <p:nvPr/>
          </p:nvSpPr>
          <p:spPr bwMode="auto">
            <a:xfrm>
              <a:off x="4534" y="1300"/>
              <a:ext cx="234" cy="117"/>
            </a:xfrm>
            <a:custGeom>
              <a:avLst/>
              <a:gdLst>
                <a:gd name="T0" fmla="*/ 1044 w 1045"/>
                <a:gd name="T1" fmla="*/ 313 h 522"/>
                <a:gd name="T2" fmla="*/ 1044 w 1045"/>
                <a:gd name="T3" fmla="*/ 313 h 522"/>
                <a:gd name="T4" fmla="*/ 501 w 1045"/>
                <a:gd name="T5" fmla="*/ 21 h 522"/>
                <a:gd name="T6" fmla="*/ 21 w 1045"/>
                <a:gd name="T7" fmla="*/ 208 h 522"/>
                <a:gd name="T8" fmla="*/ 543 w 1045"/>
                <a:gd name="T9" fmla="*/ 500 h 522"/>
                <a:gd name="T10" fmla="*/ 1044 w 1045"/>
                <a:gd name="T11" fmla="*/ 313 h 522"/>
              </a:gdLst>
              <a:ahLst/>
              <a:cxnLst>
                <a:cxn ang="0">
                  <a:pos x="T0" y="T1"/>
                </a:cxn>
                <a:cxn ang="0">
                  <a:pos x="T2" y="T3"/>
                </a:cxn>
                <a:cxn ang="0">
                  <a:pos x="T4" y="T5"/>
                </a:cxn>
                <a:cxn ang="0">
                  <a:pos x="T6" y="T7"/>
                </a:cxn>
                <a:cxn ang="0">
                  <a:pos x="T8" y="T9"/>
                </a:cxn>
                <a:cxn ang="0">
                  <a:pos x="T10" y="T11"/>
                </a:cxn>
              </a:cxnLst>
              <a:rect l="0" t="0" r="r" b="b"/>
              <a:pathLst>
                <a:path w="1045" h="522">
                  <a:moveTo>
                    <a:pt x="1044" y="313"/>
                  </a:moveTo>
                  <a:lnTo>
                    <a:pt x="1044" y="313"/>
                  </a:lnTo>
                  <a:cubicBezTo>
                    <a:pt x="1022" y="187"/>
                    <a:pt x="793" y="41"/>
                    <a:pt x="501" y="21"/>
                  </a:cubicBezTo>
                  <a:cubicBezTo>
                    <a:pt x="230" y="0"/>
                    <a:pt x="0" y="83"/>
                    <a:pt x="21" y="208"/>
                  </a:cubicBezTo>
                  <a:cubicBezTo>
                    <a:pt x="21" y="354"/>
                    <a:pt x="271" y="480"/>
                    <a:pt x="543" y="500"/>
                  </a:cubicBezTo>
                  <a:cubicBezTo>
                    <a:pt x="814" y="521"/>
                    <a:pt x="1044" y="438"/>
                    <a:pt x="1044" y="31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7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47" name="Freeform 646"/>
            <p:cNvSpPr>
              <a:spLocks noChangeArrowheads="1"/>
            </p:cNvSpPr>
            <p:nvPr/>
          </p:nvSpPr>
          <p:spPr bwMode="auto">
            <a:xfrm>
              <a:off x="4538" y="1348"/>
              <a:ext cx="236" cy="137"/>
            </a:xfrm>
            <a:custGeom>
              <a:avLst/>
              <a:gdLst>
                <a:gd name="T0" fmla="*/ 0 w 1044"/>
                <a:gd name="T1" fmla="*/ 0 h 607"/>
                <a:gd name="T2" fmla="*/ 0 w 1044"/>
                <a:gd name="T3" fmla="*/ 0 h 607"/>
                <a:gd name="T4" fmla="*/ 522 w 1044"/>
                <a:gd name="T5" fmla="*/ 292 h 607"/>
                <a:gd name="T6" fmla="*/ 1023 w 1044"/>
                <a:gd name="T7" fmla="*/ 105 h 607"/>
                <a:gd name="T8" fmla="*/ 1023 w 1044"/>
                <a:gd name="T9" fmla="*/ 397 h 607"/>
                <a:gd name="T10" fmla="*/ 543 w 1044"/>
                <a:gd name="T11" fmla="*/ 584 h 607"/>
                <a:gd name="T12" fmla="*/ 0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6"/>
                    <a:pt x="250" y="272"/>
                    <a:pt x="522" y="292"/>
                  </a:cubicBezTo>
                  <a:cubicBezTo>
                    <a:pt x="793" y="313"/>
                    <a:pt x="1023" y="230"/>
                    <a:pt x="1023" y="105"/>
                  </a:cubicBezTo>
                  <a:cubicBezTo>
                    <a:pt x="1023" y="397"/>
                    <a:pt x="1023" y="397"/>
                    <a:pt x="1023" y="397"/>
                  </a:cubicBezTo>
                  <a:cubicBezTo>
                    <a:pt x="1043" y="522"/>
                    <a:pt x="814" y="606"/>
                    <a:pt x="543" y="584"/>
                  </a:cubicBezTo>
                  <a:cubicBezTo>
                    <a:pt x="250" y="564"/>
                    <a:pt x="21" y="439"/>
                    <a:pt x="0" y="292"/>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6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48" name="Freeform 647"/>
            <p:cNvSpPr>
              <a:spLocks noChangeArrowheads="1"/>
            </p:cNvSpPr>
            <p:nvPr/>
          </p:nvSpPr>
          <p:spPr bwMode="auto">
            <a:xfrm>
              <a:off x="4500" y="999"/>
              <a:ext cx="236" cy="117"/>
            </a:xfrm>
            <a:custGeom>
              <a:avLst/>
              <a:gdLst>
                <a:gd name="T0" fmla="*/ 1023 w 1044"/>
                <a:gd name="T1" fmla="*/ 313 h 522"/>
                <a:gd name="T2" fmla="*/ 1023 w 1044"/>
                <a:gd name="T3" fmla="*/ 313 h 522"/>
                <a:gd name="T4" fmla="*/ 501 w 1044"/>
                <a:gd name="T5" fmla="*/ 21 h 522"/>
                <a:gd name="T6" fmla="*/ 0 w 1044"/>
                <a:gd name="T7" fmla="*/ 208 h 522"/>
                <a:gd name="T8" fmla="*/ 543 w 1044"/>
                <a:gd name="T9" fmla="*/ 500 h 522"/>
                <a:gd name="T10" fmla="*/ 1023 w 1044"/>
                <a:gd name="T11" fmla="*/ 313 h 522"/>
              </a:gdLst>
              <a:ahLst/>
              <a:cxnLst>
                <a:cxn ang="0">
                  <a:pos x="T0" y="T1"/>
                </a:cxn>
                <a:cxn ang="0">
                  <a:pos x="T2" y="T3"/>
                </a:cxn>
                <a:cxn ang="0">
                  <a:pos x="T4" y="T5"/>
                </a:cxn>
                <a:cxn ang="0">
                  <a:pos x="T6" y="T7"/>
                </a:cxn>
                <a:cxn ang="0">
                  <a:pos x="T8" y="T9"/>
                </a:cxn>
                <a:cxn ang="0">
                  <a:pos x="T10" y="T11"/>
                </a:cxn>
              </a:cxnLst>
              <a:rect l="0" t="0" r="r" b="b"/>
              <a:pathLst>
                <a:path w="1044" h="522">
                  <a:moveTo>
                    <a:pt x="1023" y="313"/>
                  </a:moveTo>
                  <a:lnTo>
                    <a:pt x="1023" y="313"/>
                  </a:lnTo>
                  <a:cubicBezTo>
                    <a:pt x="1023" y="167"/>
                    <a:pt x="772" y="41"/>
                    <a:pt x="501" y="21"/>
                  </a:cubicBezTo>
                  <a:cubicBezTo>
                    <a:pt x="230" y="0"/>
                    <a:pt x="0" y="83"/>
                    <a:pt x="0" y="208"/>
                  </a:cubicBezTo>
                  <a:cubicBezTo>
                    <a:pt x="21" y="354"/>
                    <a:pt x="250" y="480"/>
                    <a:pt x="543" y="500"/>
                  </a:cubicBezTo>
                  <a:cubicBezTo>
                    <a:pt x="814" y="521"/>
                    <a:pt x="1043" y="438"/>
                    <a:pt x="1023" y="31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7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49" name="Freeform 648"/>
            <p:cNvSpPr>
              <a:spLocks noChangeArrowheads="1"/>
            </p:cNvSpPr>
            <p:nvPr/>
          </p:nvSpPr>
          <p:spPr bwMode="auto">
            <a:xfrm>
              <a:off x="4500" y="1046"/>
              <a:ext cx="236" cy="137"/>
            </a:xfrm>
            <a:custGeom>
              <a:avLst/>
              <a:gdLst>
                <a:gd name="T0" fmla="*/ 0 w 1044"/>
                <a:gd name="T1" fmla="*/ 0 h 607"/>
                <a:gd name="T2" fmla="*/ 0 w 1044"/>
                <a:gd name="T3" fmla="*/ 0 h 607"/>
                <a:gd name="T4" fmla="*/ 543 w 1044"/>
                <a:gd name="T5" fmla="*/ 292 h 607"/>
                <a:gd name="T6" fmla="*/ 1023 w 1044"/>
                <a:gd name="T7" fmla="*/ 105 h 607"/>
                <a:gd name="T8" fmla="*/ 1043 w 1044"/>
                <a:gd name="T9" fmla="*/ 397 h 607"/>
                <a:gd name="T10" fmla="*/ 543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0" y="272"/>
                    <a:pt x="543" y="292"/>
                  </a:cubicBezTo>
                  <a:cubicBezTo>
                    <a:pt x="814" y="313"/>
                    <a:pt x="1043" y="230"/>
                    <a:pt x="1023" y="105"/>
                  </a:cubicBezTo>
                  <a:cubicBezTo>
                    <a:pt x="1043" y="397"/>
                    <a:pt x="1043" y="397"/>
                    <a:pt x="1043" y="397"/>
                  </a:cubicBezTo>
                  <a:cubicBezTo>
                    <a:pt x="1043" y="522"/>
                    <a:pt x="835" y="606"/>
                    <a:pt x="543" y="584"/>
                  </a:cubicBezTo>
                  <a:cubicBezTo>
                    <a:pt x="272" y="563"/>
                    <a:pt x="21" y="439"/>
                    <a:pt x="21" y="292"/>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6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50" name="Freeform 649"/>
            <p:cNvSpPr>
              <a:spLocks noChangeArrowheads="1"/>
            </p:cNvSpPr>
            <p:nvPr/>
          </p:nvSpPr>
          <p:spPr bwMode="auto">
            <a:xfrm>
              <a:off x="4855" y="1175"/>
              <a:ext cx="232" cy="121"/>
            </a:xfrm>
            <a:custGeom>
              <a:avLst/>
              <a:gdLst>
                <a:gd name="T0" fmla="*/ 1022 w 1023"/>
                <a:gd name="T1" fmla="*/ 314 h 544"/>
                <a:gd name="T2" fmla="*/ 1022 w 1023"/>
                <a:gd name="T3" fmla="*/ 314 h 544"/>
                <a:gd name="T4" fmla="*/ 501 w 1023"/>
                <a:gd name="T5" fmla="*/ 43 h 544"/>
                <a:gd name="T6" fmla="*/ 0 w 1023"/>
                <a:gd name="T7" fmla="*/ 230 h 544"/>
                <a:gd name="T8" fmla="*/ 521 w 1023"/>
                <a:gd name="T9" fmla="*/ 522 h 544"/>
                <a:gd name="T10" fmla="*/ 1022 w 1023"/>
                <a:gd name="T11" fmla="*/ 314 h 544"/>
              </a:gdLst>
              <a:ahLst/>
              <a:cxnLst>
                <a:cxn ang="0">
                  <a:pos x="T0" y="T1"/>
                </a:cxn>
                <a:cxn ang="0">
                  <a:pos x="T2" y="T3"/>
                </a:cxn>
                <a:cxn ang="0">
                  <a:pos x="T4" y="T5"/>
                </a:cxn>
                <a:cxn ang="0">
                  <a:pos x="T6" y="T7"/>
                </a:cxn>
                <a:cxn ang="0">
                  <a:pos x="T8" y="T9"/>
                </a:cxn>
                <a:cxn ang="0">
                  <a:pos x="T10" y="T11"/>
                </a:cxn>
              </a:cxnLst>
              <a:rect l="0" t="0" r="r" b="b"/>
              <a:pathLst>
                <a:path w="1023" h="544">
                  <a:moveTo>
                    <a:pt x="1022" y="314"/>
                  </a:moveTo>
                  <a:lnTo>
                    <a:pt x="1022" y="314"/>
                  </a:lnTo>
                  <a:cubicBezTo>
                    <a:pt x="1022" y="188"/>
                    <a:pt x="772" y="63"/>
                    <a:pt x="501" y="43"/>
                  </a:cubicBezTo>
                  <a:cubicBezTo>
                    <a:pt x="209" y="0"/>
                    <a:pt x="0" y="84"/>
                    <a:pt x="0" y="230"/>
                  </a:cubicBezTo>
                  <a:cubicBezTo>
                    <a:pt x="21" y="355"/>
                    <a:pt x="250" y="480"/>
                    <a:pt x="521" y="522"/>
                  </a:cubicBezTo>
                  <a:cubicBezTo>
                    <a:pt x="814" y="543"/>
                    <a:pt x="1022" y="460"/>
                    <a:pt x="1022" y="314"/>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5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51" name="Freeform 650"/>
            <p:cNvSpPr>
              <a:spLocks noChangeArrowheads="1"/>
            </p:cNvSpPr>
            <p:nvPr/>
          </p:nvSpPr>
          <p:spPr bwMode="auto">
            <a:xfrm>
              <a:off x="4855" y="1225"/>
              <a:ext cx="236" cy="137"/>
            </a:xfrm>
            <a:custGeom>
              <a:avLst/>
              <a:gdLst>
                <a:gd name="T0" fmla="*/ 0 w 1044"/>
                <a:gd name="T1" fmla="*/ 0 h 606"/>
                <a:gd name="T2" fmla="*/ 0 w 1044"/>
                <a:gd name="T3" fmla="*/ 0 h 606"/>
                <a:gd name="T4" fmla="*/ 521 w 1044"/>
                <a:gd name="T5" fmla="*/ 292 h 606"/>
                <a:gd name="T6" fmla="*/ 1022 w 1044"/>
                <a:gd name="T7" fmla="*/ 84 h 606"/>
                <a:gd name="T8" fmla="*/ 1043 w 1044"/>
                <a:gd name="T9" fmla="*/ 375 h 606"/>
                <a:gd name="T10" fmla="*/ 543 w 1044"/>
                <a:gd name="T11" fmla="*/ 584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92"/>
                  </a:cubicBezTo>
                  <a:cubicBezTo>
                    <a:pt x="814" y="313"/>
                    <a:pt x="1022" y="230"/>
                    <a:pt x="1022" y="84"/>
                  </a:cubicBezTo>
                  <a:cubicBezTo>
                    <a:pt x="1043" y="375"/>
                    <a:pt x="1043" y="375"/>
                    <a:pt x="1043" y="375"/>
                  </a:cubicBezTo>
                  <a:cubicBezTo>
                    <a:pt x="1043" y="521"/>
                    <a:pt x="814" y="605"/>
                    <a:pt x="543" y="584"/>
                  </a:cubicBezTo>
                  <a:cubicBezTo>
                    <a:pt x="271" y="542"/>
                    <a:pt x="21" y="417"/>
                    <a:pt x="21" y="292"/>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6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52" name="Freeform 651"/>
            <p:cNvSpPr>
              <a:spLocks noChangeArrowheads="1"/>
            </p:cNvSpPr>
            <p:nvPr/>
          </p:nvSpPr>
          <p:spPr bwMode="auto">
            <a:xfrm>
              <a:off x="4808" y="876"/>
              <a:ext cx="230" cy="121"/>
            </a:xfrm>
            <a:custGeom>
              <a:avLst/>
              <a:gdLst>
                <a:gd name="T0" fmla="*/ 1022 w 1023"/>
                <a:gd name="T1" fmla="*/ 313 h 544"/>
                <a:gd name="T2" fmla="*/ 1022 w 1023"/>
                <a:gd name="T3" fmla="*/ 313 h 544"/>
                <a:gd name="T4" fmla="*/ 500 w 1023"/>
                <a:gd name="T5" fmla="*/ 21 h 544"/>
                <a:gd name="T6" fmla="*/ 0 w 1023"/>
                <a:gd name="T7" fmla="*/ 209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22" y="188"/>
                    <a:pt x="771" y="63"/>
                    <a:pt x="500" y="21"/>
                  </a:cubicBezTo>
                  <a:cubicBezTo>
                    <a:pt x="208" y="0"/>
                    <a:pt x="0" y="84"/>
                    <a:pt x="0" y="209"/>
                  </a:cubicBezTo>
                  <a:cubicBezTo>
                    <a:pt x="20" y="355"/>
                    <a:pt x="250" y="480"/>
                    <a:pt x="521" y="501"/>
                  </a:cubicBezTo>
                  <a:cubicBezTo>
                    <a:pt x="813" y="543"/>
                    <a:pt x="1022" y="439"/>
                    <a:pt x="1022" y="31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5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53" name="Freeform 652"/>
            <p:cNvSpPr>
              <a:spLocks noChangeArrowheads="1"/>
            </p:cNvSpPr>
            <p:nvPr/>
          </p:nvSpPr>
          <p:spPr bwMode="auto">
            <a:xfrm>
              <a:off x="4808" y="923"/>
              <a:ext cx="236" cy="141"/>
            </a:xfrm>
            <a:custGeom>
              <a:avLst/>
              <a:gdLst>
                <a:gd name="T0" fmla="*/ 0 w 1043"/>
                <a:gd name="T1" fmla="*/ 0 h 627"/>
                <a:gd name="T2" fmla="*/ 0 w 1043"/>
                <a:gd name="T3" fmla="*/ 0 h 627"/>
                <a:gd name="T4" fmla="*/ 521 w 1043"/>
                <a:gd name="T5" fmla="*/ 292 h 627"/>
                <a:gd name="T6" fmla="*/ 1022 w 1043"/>
                <a:gd name="T7" fmla="*/ 104 h 627"/>
                <a:gd name="T8" fmla="*/ 1042 w 1043"/>
                <a:gd name="T9" fmla="*/ 397 h 627"/>
                <a:gd name="T10" fmla="*/ 542 w 1043"/>
                <a:gd name="T11" fmla="*/ 584 h 627"/>
                <a:gd name="T12" fmla="*/ 20 w 1043"/>
                <a:gd name="T13" fmla="*/ 292 h 627"/>
                <a:gd name="T14" fmla="*/ 0 w 1043"/>
                <a:gd name="T15" fmla="*/ 0 h 6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3" h="627">
                  <a:moveTo>
                    <a:pt x="0" y="0"/>
                  </a:moveTo>
                  <a:lnTo>
                    <a:pt x="0" y="0"/>
                  </a:lnTo>
                  <a:cubicBezTo>
                    <a:pt x="20" y="146"/>
                    <a:pt x="250" y="271"/>
                    <a:pt x="521" y="292"/>
                  </a:cubicBezTo>
                  <a:cubicBezTo>
                    <a:pt x="813" y="334"/>
                    <a:pt x="1022" y="230"/>
                    <a:pt x="1022" y="104"/>
                  </a:cubicBezTo>
                  <a:cubicBezTo>
                    <a:pt x="1042" y="397"/>
                    <a:pt x="1042" y="397"/>
                    <a:pt x="1042" y="397"/>
                  </a:cubicBezTo>
                  <a:cubicBezTo>
                    <a:pt x="1042" y="521"/>
                    <a:pt x="813" y="626"/>
                    <a:pt x="542" y="584"/>
                  </a:cubicBezTo>
                  <a:cubicBezTo>
                    <a:pt x="271" y="563"/>
                    <a:pt x="20" y="438"/>
                    <a:pt x="20" y="292"/>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6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54" name="Freeform 653"/>
            <p:cNvSpPr>
              <a:spLocks noChangeArrowheads="1"/>
            </p:cNvSpPr>
            <p:nvPr/>
          </p:nvSpPr>
          <p:spPr bwMode="auto">
            <a:xfrm>
              <a:off x="5162" y="1056"/>
              <a:ext cx="232" cy="117"/>
            </a:xfrm>
            <a:custGeom>
              <a:avLst/>
              <a:gdLst>
                <a:gd name="T0" fmla="*/ 1022 w 1023"/>
                <a:gd name="T1" fmla="*/ 313 h 522"/>
                <a:gd name="T2" fmla="*/ 1022 w 1023"/>
                <a:gd name="T3" fmla="*/ 313 h 522"/>
                <a:gd name="T4" fmla="*/ 500 w 1023"/>
                <a:gd name="T5" fmla="*/ 21 h 522"/>
                <a:gd name="T6" fmla="*/ 0 w 1023"/>
                <a:gd name="T7" fmla="*/ 208 h 522"/>
                <a:gd name="T8" fmla="*/ 522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67"/>
                    <a:pt x="772" y="42"/>
                    <a:pt x="500" y="21"/>
                  </a:cubicBezTo>
                  <a:cubicBezTo>
                    <a:pt x="209" y="0"/>
                    <a:pt x="0" y="84"/>
                    <a:pt x="0" y="208"/>
                  </a:cubicBezTo>
                  <a:cubicBezTo>
                    <a:pt x="21" y="355"/>
                    <a:pt x="250" y="480"/>
                    <a:pt x="522" y="501"/>
                  </a:cubicBezTo>
                  <a:cubicBezTo>
                    <a:pt x="813" y="521"/>
                    <a:pt x="1022" y="438"/>
                    <a:pt x="1022" y="31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7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55" name="Freeform 654"/>
            <p:cNvSpPr>
              <a:spLocks noChangeArrowheads="1"/>
            </p:cNvSpPr>
            <p:nvPr/>
          </p:nvSpPr>
          <p:spPr bwMode="auto">
            <a:xfrm>
              <a:off x="5162" y="1102"/>
              <a:ext cx="236" cy="137"/>
            </a:xfrm>
            <a:custGeom>
              <a:avLst/>
              <a:gdLst>
                <a:gd name="T0" fmla="*/ 0 w 1044"/>
                <a:gd name="T1" fmla="*/ 0 h 607"/>
                <a:gd name="T2" fmla="*/ 0 w 1044"/>
                <a:gd name="T3" fmla="*/ 0 h 607"/>
                <a:gd name="T4" fmla="*/ 522 w 1044"/>
                <a:gd name="T5" fmla="*/ 293 h 607"/>
                <a:gd name="T6" fmla="*/ 1022 w 1044"/>
                <a:gd name="T7" fmla="*/ 105 h 607"/>
                <a:gd name="T8" fmla="*/ 1022 w 1044"/>
                <a:gd name="T9" fmla="*/ 397 h 607"/>
                <a:gd name="T10" fmla="*/ 542 w 1044"/>
                <a:gd name="T11" fmla="*/ 584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7"/>
                    <a:pt x="250" y="272"/>
                    <a:pt x="522" y="293"/>
                  </a:cubicBezTo>
                  <a:cubicBezTo>
                    <a:pt x="813" y="313"/>
                    <a:pt x="1022" y="230"/>
                    <a:pt x="1022" y="105"/>
                  </a:cubicBezTo>
                  <a:cubicBezTo>
                    <a:pt x="1022" y="397"/>
                    <a:pt x="1022" y="397"/>
                    <a:pt x="1022" y="397"/>
                  </a:cubicBezTo>
                  <a:cubicBezTo>
                    <a:pt x="1043" y="522"/>
                    <a:pt x="813" y="606"/>
                    <a:pt x="542" y="584"/>
                  </a:cubicBezTo>
                  <a:cubicBezTo>
                    <a:pt x="250" y="564"/>
                    <a:pt x="21" y="439"/>
                    <a:pt x="21" y="293"/>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6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grpSp>
      <p:grpSp>
        <p:nvGrpSpPr>
          <p:cNvPr id="616" name="Group 204"/>
          <p:cNvGrpSpPr>
            <a:grpSpLocks/>
          </p:cNvGrpSpPr>
          <p:nvPr/>
        </p:nvGrpSpPr>
        <p:grpSpPr bwMode="auto">
          <a:xfrm>
            <a:off x="4648572" y="1762827"/>
            <a:ext cx="1497549" cy="1091230"/>
            <a:chOff x="3658" y="852"/>
            <a:chExt cx="1986" cy="1447"/>
          </a:xfrm>
        </p:grpSpPr>
        <p:sp>
          <p:nvSpPr>
            <p:cNvPr id="617" name="Freeform 616"/>
            <p:cNvSpPr>
              <a:spLocks noChangeArrowheads="1"/>
            </p:cNvSpPr>
            <p:nvPr/>
          </p:nvSpPr>
          <p:spPr bwMode="auto">
            <a:xfrm>
              <a:off x="3658" y="1419"/>
              <a:ext cx="662" cy="880"/>
            </a:xfrm>
            <a:custGeom>
              <a:avLst/>
              <a:gdLst>
                <a:gd name="T0" fmla="*/ 2921 w 2922"/>
                <a:gd name="T1" fmla="*/ 3879 h 3880"/>
                <a:gd name="T2" fmla="*/ 0 w 2922"/>
                <a:gd name="T3" fmla="*/ 2629 h 3880"/>
                <a:gd name="T4" fmla="*/ 0 w 2922"/>
                <a:gd name="T5" fmla="*/ 0 h 3880"/>
                <a:gd name="T6" fmla="*/ 2921 w 2922"/>
                <a:gd name="T7" fmla="*/ 1251 h 3880"/>
                <a:gd name="T8" fmla="*/ 2921 w 2922"/>
                <a:gd name="T9" fmla="*/ 3879 h 3880"/>
              </a:gdLst>
              <a:ahLst/>
              <a:cxnLst>
                <a:cxn ang="0">
                  <a:pos x="T0" y="T1"/>
                </a:cxn>
                <a:cxn ang="0">
                  <a:pos x="T2" y="T3"/>
                </a:cxn>
                <a:cxn ang="0">
                  <a:pos x="T4" y="T5"/>
                </a:cxn>
                <a:cxn ang="0">
                  <a:pos x="T6" y="T7"/>
                </a:cxn>
                <a:cxn ang="0">
                  <a:pos x="T8" y="T9"/>
                </a:cxn>
              </a:cxnLst>
              <a:rect l="0" t="0" r="r" b="b"/>
              <a:pathLst>
                <a:path w="2922" h="3880">
                  <a:moveTo>
                    <a:pt x="2921" y="3879"/>
                  </a:moveTo>
                  <a:lnTo>
                    <a:pt x="0" y="2629"/>
                  </a:lnTo>
                  <a:lnTo>
                    <a:pt x="0" y="0"/>
                  </a:lnTo>
                  <a:lnTo>
                    <a:pt x="2921" y="1251"/>
                  </a:lnTo>
                  <a:lnTo>
                    <a:pt x="2921" y="3879"/>
                  </a:lnTo>
                </a:path>
              </a:pathLst>
            </a:custGeom>
            <a:gradFill flip="none" rotWithShape="1">
              <a:gsLst>
                <a:gs pos="0">
                  <a:schemeClr val="accent3">
                    <a:lumMod val="40000"/>
                    <a:lumOff val="60000"/>
                  </a:schemeClr>
                </a:gs>
                <a:gs pos="46000">
                  <a:schemeClr val="accent3">
                    <a:lumMod val="95000"/>
                    <a:lumOff val="5000"/>
                  </a:schemeClr>
                </a:gs>
                <a:gs pos="100000">
                  <a:schemeClr val="accent3">
                    <a:lumMod val="60000"/>
                  </a:schemeClr>
                </a:gs>
              </a:gsLst>
              <a:path path="circle">
                <a:fillToRect l="50000" t="130000" r="50000" b="-3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18" name="Freeform 617"/>
            <p:cNvSpPr>
              <a:spLocks noChangeArrowheads="1"/>
            </p:cNvSpPr>
            <p:nvPr/>
          </p:nvSpPr>
          <p:spPr bwMode="auto">
            <a:xfrm>
              <a:off x="4320" y="1133"/>
              <a:ext cx="1324" cy="1166"/>
            </a:xfrm>
            <a:custGeom>
              <a:avLst/>
              <a:gdLst>
                <a:gd name="T0" fmla="*/ 2920 w 5842"/>
                <a:gd name="T1" fmla="*/ 1272 h 5152"/>
                <a:gd name="T2" fmla="*/ 0 w 5842"/>
                <a:gd name="T3" fmla="*/ 2523 h 5152"/>
                <a:gd name="T4" fmla="*/ 0 w 5842"/>
                <a:gd name="T5" fmla="*/ 5151 h 5152"/>
                <a:gd name="T6" fmla="*/ 2920 w 5842"/>
                <a:gd name="T7" fmla="*/ 3901 h 5152"/>
                <a:gd name="T8" fmla="*/ 5841 w 5842"/>
                <a:gd name="T9" fmla="*/ 2649 h 5152"/>
                <a:gd name="T10" fmla="*/ 5841 w 5842"/>
                <a:gd name="T11" fmla="*/ 0 h 5152"/>
                <a:gd name="T12" fmla="*/ 2920 w 5842"/>
                <a:gd name="T13" fmla="*/ 1272 h 5152"/>
              </a:gdLst>
              <a:ahLst/>
              <a:cxnLst>
                <a:cxn ang="0">
                  <a:pos x="T0" y="T1"/>
                </a:cxn>
                <a:cxn ang="0">
                  <a:pos x="T2" y="T3"/>
                </a:cxn>
                <a:cxn ang="0">
                  <a:pos x="T4" y="T5"/>
                </a:cxn>
                <a:cxn ang="0">
                  <a:pos x="T6" y="T7"/>
                </a:cxn>
                <a:cxn ang="0">
                  <a:pos x="T8" y="T9"/>
                </a:cxn>
                <a:cxn ang="0">
                  <a:pos x="T10" y="T11"/>
                </a:cxn>
                <a:cxn ang="0">
                  <a:pos x="T12" y="T13"/>
                </a:cxn>
              </a:cxnLst>
              <a:rect l="0" t="0" r="r" b="b"/>
              <a:pathLst>
                <a:path w="5842" h="5152">
                  <a:moveTo>
                    <a:pt x="2920" y="1272"/>
                  </a:moveTo>
                  <a:lnTo>
                    <a:pt x="0" y="2523"/>
                  </a:lnTo>
                  <a:lnTo>
                    <a:pt x="0" y="5151"/>
                  </a:lnTo>
                  <a:lnTo>
                    <a:pt x="2920" y="3901"/>
                  </a:lnTo>
                  <a:lnTo>
                    <a:pt x="5841" y="2649"/>
                  </a:lnTo>
                  <a:lnTo>
                    <a:pt x="5841" y="0"/>
                  </a:lnTo>
                  <a:lnTo>
                    <a:pt x="2920" y="1272"/>
                  </a:lnTo>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19" name="Freeform 618"/>
            <p:cNvSpPr>
              <a:spLocks noChangeArrowheads="1"/>
            </p:cNvSpPr>
            <p:nvPr/>
          </p:nvSpPr>
          <p:spPr bwMode="auto">
            <a:xfrm>
              <a:off x="3658" y="852"/>
              <a:ext cx="1986" cy="856"/>
            </a:xfrm>
            <a:custGeom>
              <a:avLst/>
              <a:gdLst>
                <a:gd name="T0" fmla="*/ 5841 w 8763"/>
                <a:gd name="T1" fmla="*/ 0 h 3776"/>
                <a:gd name="T2" fmla="*/ 2921 w 8763"/>
                <a:gd name="T3" fmla="*/ 1252 h 3776"/>
                <a:gd name="T4" fmla="*/ 0 w 8763"/>
                <a:gd name="T5" fmla="*/ 2524 h 3776"/>
                <a:gd name="T6" fmla="*/ 2921 w 8763"/>
                <a:gd name="T7" fmla="*/ 3775 h 3776"/>
                <a:gd name="T8" fmla="*/ 5841 w 8763"/>
                <a:gd name="T9" fmla="*/ 2524 h 3776"/>
                <a:gd name="T10" fmla="*/ 8762 w 8763"/>
                <a:gd name="T11" fmla="*/ 1252 h 3776"/>
                <a:gd name="T12" fmla="*/ 5841 w 8763"/>
                <a:gd name="T13" fmla="*/ 0 h 3776"/>
              </a:gdLst>
              <a:ahLst/>
              <a:cxnLst>
                <a:cxn ang="0">
                  <a:pos x="T0" y="T1"/>
                </a:cxn>
                <a:cxn ang="0">
                  <a:pos x="T2" y="T3"/>
                </a:cxn>
                <a:cxn ang="0">
                  <a:pos x="T4" y="T5"/>
                </a:cxn>
                <a:cxn ang="0">
                  <a:pos x="T6" y="T7"/>
                </a:cxn>
                <a:cxn ang="0">
                  <a:pos x="T8" y="T9"/>
                </a:cxn>
                <a:cxn ang="0">
                  <a:pos x="T10" y="T11"/>
                </a:cxn>
                <a:cxn ang="0">
                  <a:pos x="T12" y="T13"/>
                </a:cxn>
              </a:cxnLst>
              <a:rect l="0" t="0" r="r" b="b"/>
              <a:pathLst>
                <a:path w="8763" h="3776">
                  <a:moveTo>
                    <a:pt x="5841" y="0"/>
                  </a:moveTo>
                  <a:lnTo>
                    <a:pt x="2921" y="1252"/>
                  </a:lnTo>
                  <a:lnTo>
                    <a:pt x="0" y="2524"/>
                  </a:lnTo>
                  <a:lnTo>
                    <a:pt x="2921" y="3775"/>
                  </a:lnTo>
                  <a:lnTo>
                    <a:pt x="5841" y="2524"/>
                  </a:lnTo>
                  <a:lnTo>
                    <a:pt x="8762" y="1252"/>
                  </a:lnTo>
                  <a:lnTo>
                    <a:pt x="5841" y="0"/>
                  </a:lnTo>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20" name="Freeform 619"/>
            <p:cNvSpPr>
              <a:spLocks noChangeArrowheads="1"/>
            </p:cNvSpPr>
            <p:nvPr/>
          </p:nvSpPr>
          <p:spPr bwMode="auto">
            <a:xfrm>
              <a:off x="3872" y="1246"/>
              <a:ext cx="234" cy="121"/>
            </a:xfrm>
            <a:custGeom>
              <a:avLst/>
              <a:gdLst>
                <a:gd name="T0" fmla="*/ 1022 w 1044"/>
                <a:gd name="T1" fmla="*/ 333 h 543"/>
                <a:gd name="T2" fmla="*/ 1022 w 1044"/>
                <a:gd name="T3" fmla="*/ 333 h 543"/>
                <a:gd name="T4" fmla="*/ 500 w 1044"/>
                <a:gd name="T5" fmla="*/ 41 h 543"/>
                <a:gd name="T6" fmla="*/ 20 w 1044"/>
                <a:gd name="T7" fmla="*/ 229 h 543"/>
                <a:gd name="T8" fmla="*/ 542 w 1044"/>
                <a:gd name="T9" fmla="*/ 521 h 543"/>
                <a:gd name="T10" fmla="*/ 1022 w 1044"/>
                <a:gd name="T11" fmla="*/ 333 h 543"/>
              </a:gdLst>
              <a:ahLst/>
              <a:cxnLst>
                <a:cxn ang="0">
                  <a:pos x="T0" y="T1"/>
                </a:cxn>
                <a:cxn ang="0">
                  <a:pos x="T2" y="T3"/>
                </a:cxn>
                <a:cxn ang="0">
                  <a:pos x="T4" y="T5"/>
                </a:cxn>
                <a:cxn ang="0">
                  <a:pos x="T6" y="T7"/>
                </a:cxn>
                <a:cxn ang="0">
                  <a:pos x="T8" y="T9"/>
                </a:cxn>
                <a:cxn ang="0">
                  <a:pos x="T10" y="T11"/>
                </a:cxn>
              </a:cxnLst>
              <a:rect l="0" t="0" r="r" b="b"/>
              <a:pathLst>
                <a:path w="1044" h="543">
                  <a:moveTo>
                    <a:pt x="1022" y="333"/>
                  </a:moveTo>
                  <a:lnTo>
                    <a:pt x="1022" y="333"/>
                  </a:lnTo>
                  <a:cubicBezTo>
                    <a:pt x="1022" y="187"/>
                    <a:pt x="793" y="62"/>
                    <a:pt x="500" y="41"/>
                  </a:cubicBezTo>
                  <a:cubicBezTo>
                    <a:pt x="229" y="0"/>
                    <a:pt x="0" y="104"/>
                    <a:pt x="20" y="229"/>
                  </a:cubicBezTo>
                  <a:cubicBezTo>
                    <a:pt x="20" y="354"/>
                    <a:pt x="250" y="479"/>
                    <a:pt x="542" y="521"/>
                  </a:cubicBezTo>
                  <a:cubicBezTo>
                    <a:pt x="813" y="542"/>
                    <a:pt x="1043" y="458"/>
                    <a:pt x="1022" y="33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5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21" name="Freeform 620"/>
            <p:cNvSpPr>
              <a:spLocks noChangeArrowheads="1"/>
            </p:cNvSpPr>
            <p:nvPr/>
          </p:nvSpPr>
          <p:spPr bwMode="auto">
            <a:xfrm>
              <a:off x="3876" y="1298"/>
              <a:ext cx="230" cy="135"/>
            </a:xfrm>
            <a:custGeom>
              <a:avLst/>
              <a:gdLst>
                <a:gd name="T0" fmla="*/ 0 w 1024"/>
                <a:gd name="T1" fmla="*/ 0 h 606"/>
                <a:gd name="T2" fmla="*/ 0 w 1024"/>
                <a:gd name="T3" fmla="*/ 0 h 606"/>
                <a:gd name="T4" fmla="*/ 522 w 1024"/>
                <a:gd name="T5" fmla="*/ 292 h 606"/>
                <a:gd name="T6" fmla="*/ 1002 w 1024"/>
                <a:gd name="T7" fmla="*/ 104 h 606"/>
                <a:gd name="T8" fmla="*/ 1023 w 1024"/>
                <a:gd name="T9" fmla="*/ 396 h 606"/>
                <a:gd name="T10" fmla="*/ 522 w 1024"/>
                <a:gd name="T11" fmla="*/ 584 h 606"/>
                <a:gd name="T12" fmla="*/ 0 w 1024"/>
                <a:gd name="T13" fmla="*/ 292 h 606"/>
                <a:gd name="T14" fmla="*/ 0 w 102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4" h="606">
                  <a:moveTo>
                    <a:pt x="0" y="0"/>
                  </a:moveTo>
                  <a:lnTo>
                    <a:pt x="0" y="0"/>
                  </a:lnTo>
                  <a:cubicBezTo>
                    <a:pt x="0" y="125"/>
                    <a:pt x="230" y="250"/>
                    <a:pt x="522" y="292"/>
                  </a:cubicBezTo>
                  <a:cubicBezTo>
                    <a:pt x="793" y="313"/>
                    <a:pt x="1023" y="229"/>
                    <a:pt x="1002" y="104"/>
                  </a:cubicBezTo>
                  <a:cubicBezTo>
                    <a:pt x="1023" y="396"/>
                    <a:pt x="1023" y="396"/>
                    <a:pt x="1023" y="396"/>
                  </a:cubicBezTo>
                  <a:cubicBezTo>
                    <a:pt x="1023" y="521"/>
                    <a:pt x="814" y="605"/>
                    <a:pt x="522" y="584"/>
                  </a:cubicBezTo>
                  <a:cubicBezTo>
                    <a:pt x="251" y="563"/>
                    <a:pt x="22" y="417"/>
                    <a:pt x="0" y="292"/>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6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22" name="Freeform 621"/>
            <p:cNvSpPr>
              <a:spLocks noChangeArrowheads="1"/>
            </p:cNvSpPr>
            <p:nvPr/>
          </p:nvSpPr>
          <p:spPr bwMode="auto">
            <a:xfrm>
              <a:off x="4225" y="1423"/>
              <a:ext cx="236" cy="123"/>
            </a:xfrm>
            <a:custGeom>
              <a:avLst/>
              <a:gdLst>
                <a:gd name="T0" fmla="*/ 1022 w 1044"/>
                <a:gd name="T1" fmla="*/ 313 h 544"/>
                <a:gd name="T2" fmla="*/ 1022 w 1044"/>
                <a:gd name="T3" fmla="*/ 313 h 544"/>
                <a:gd name="T4" fmla="*/ 501 w 1044"/>
                <a:gd name="T5" fmla="*/ 21 h 544"/>
                <a:gd name="T6" fmla="*/ 21 w 1044"/>
                <a:gd name="T7" fmla="*/ 230 h 544"/>
                <a:gd name="T8" fmla="*/ 542 w 1044"/>
                <a:gd name="T9" fmla="*/ 522 h 544"/>
                <a:gd name="T10" fmla="*/ 1022 w 1044"/>
                <a:gd name="T11" fmla="*/ 313 h 544"/>
              </a:gdLst>
              <a:ahLst/>
              <a:cxnLst>
                <a:cxn ang="0">
                  <a:pos x="T0" y="T1"/>
                </a:cxn>
                <a:cxn ang="0">
                  <a:pos x="T2" y="T3"/>
                </a:cxn>
                <a:cxn ang="0">
                  <a:pos x="T4" y="T5"/>
                </a:cxn>
                <a:cxn ang="0">
                  <a:pos x="T6" y="T7"/>
                </a:cxn>
                <a:cxn ang="0">
                  <a:pos x="T8" y="T9"/>
                </a:cxn>
                <a:cxn ang="0">
                  <a:pos x="T10" y="T11"/>
                </a:cxn>
              </a:cxnLst>
              <a:rect l="0" t="0" r="r" b="b"/>
              <a:pathLst>
                <a:path w="1044" h="544">
                  <a:moveTo>
                    <a:pt x="1022" y="313"/>
                  </a:moveTo>
                  <a:lnTo>
                    <a:pt x="1022" y="313"/>
                  </a:lnTo>
                  <a:cubicBezTo>
                    <a:pt x="1022" y="188"/>
                    <a:pt x="793" y="63"/>
                    <a:pt x="501" y="21"/>
                  </a:cubicBezTo>
                  <a:cubicBezTo>
                    <a:pt x="230" y="0"/>
                    <a:pt x="0" y="83"/>
                    <a:pt x="21" y="230"/>
                  </a:cubicBezTo>
                  <a:cubicBezTo>
                    <a:pt x="21" y="355"/>
                    <a:pt x="251" y="480"/>
                    <a:pt x="542" y="522"/>
                  </a:cubicBezTo>
                  <a:cubicBezTo>
                    <a:pt x="814" y="543"/>
                    <a:pt x="1043" y="459"/>
                    <a:pt x="1022" y="31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5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23" name="Freeform 622"/>
            <p:cNvSpPr>
              <a:spLocks noChangeArrowheads="1"/>
            </p:cNvSpPr>
            <p:nvPr/>
          </p:nvSpPr>
          <p:spPr bwMode="auto">
            <a:xfrm>
              <a:off x="4229" y="1478"/>
              <a:ext cx="232" cy="135"/>
            </a:xfrm>
            <a:custGeom>
              <a:avLst/>
              <a:gdLst>
                <a:gd name="T0" fmla="*/ 0 w 1023"/>
                <a:gd name="T1" fmla="*/ 0 h 605"/>
                <a:gd name="T2" fmla="*/ 0 w 1023"/>
                <a:gd name="T3" fmla="*/ 0 h 605"/>
                <a:gd name="T4" fmla="*/ 521 w 1023"/>
                <a:gd name="T5" fmla="*/ 292 h 605"/>
                <a:gd name="T6" fmla="*/ 1001 w 1023"/>
                <a:gd name="T7" fmla="*/ 83 h 605"/>
                <a:gd name="T8" fmla="*/ 1022 w 1023"/>
                <a:gd name="T9" fmla="*/ 375 h 605"/>
                <a:gd name="T10" fmla="*/ 521 w 1023"/>
                <a:gd name="T11" fmla="*/ 584 h 605"/>
                <a:gd name="T12" fmla="*/ 0 w 1023"/>
                <a:gd name="T13" fmla="*/ 292 h 605"/>
                <a:gd name="T14" fmla="*/ 0 w 1023"/>
                <a:gd name="T15" fmla="*/ 0 h 6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3" h="605">
                  <a:moveTo>
                    <a:pt x="0" y="0"/>
                  </a:moveTo>
                  <a:lnTo>
                    <a:pt x="0" y="0"/>
                  </a:lnTo>
                  <a:cubicBezTo>
                    <a:pt x="0" y="125"/>
                    <a:pt x="230" y="250"/>
                    <a:pt x="521" y="292"/>
                  </a:cubicBezTo>
                  <a:cubicBezTo>
                    <a:pt x="793" y="313"/>
                    <a:pt x="1022" y="229"/>
                    <a:pt x="1001" y="83"/>
                  </a:cubicBezTo>
                  <a:cubicBezTo>
                    <a:pt x="1022" y="375"/>
                    <a:pt x="1022" y="375"/>
                    <a:pt x="1022" y="375"/>
                  </a:cubicBezTo>
                  <a:cubicBezTo>
                    <a:pt x="1022" y="521"/>
                    <a:pt x="814" y="604"/>
                    <a:pt x="521" y="584"/>
                  </a:cubicBezTo>
                  <a:cubicBezTo>
                    <a:pt x="250" y="542"/>
                    <a:pt x="21" y="417"/>
                    <a:pt x="0" y="292"/>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6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24" name="Freeform 623"/>
            <p:cNvSpPr>
              <a:spLocks noChangeArrowheads="1"/>
            </p:cNvSpPr>
            <p:nvPr/>
          </p:nvSpPr>
          <p:spPr bwMode="auto">
            <a:xfrm>
              <a:off x="4183" y="1122"/>
              <a:ext cx="232" cy="121"/>
            </a:xfrm>
            <a:custGeom>
              <a:avLst/>
              <a:gdLst>
                <a:gd name="T0" fmla="*/ 1022 w 1023"/>
                <a:gd name="T1" fmla="*/ 313 h 544"/>
                <a:gd name="T2" fmla="*/ 1022 w 1023"/>
                <a:gd name="T3" fmla="*/ 313 h 544"/>
                <a:gd name="T4" fmla="*/ 501 w 1023"/>
                <a:gd name="T5" fmla="*/ 21 h 544"/>
                <a:gd name="T6" fmla="*/ 0 w 1023"/>
                <a:gd name="T7" fmla="*/ 229 h 544"/>
                <a:gd name="T8" fmla="*/ 521 w 1023"/>
                <a:gd name="T9" fmla="*/ 500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1"/>
                  </a:cubicBezTo>
                  <a:cubicBezTo>
                    <a:pt x="208" y="0"/>
                    <a:pt x="0" y="83"/>
                    <a:pt x="0" y="229"/>
                  </a:cubicBezTo>
                  <a:cubicBezTo>
                    <a:pt x="0" y="355"/>
                    <a:pt x="250" y="480"/>
                    <a:pt x="521" y="500"/>
                  </a:cubicBezTo>
                  <a:cubicBezTo>
                    <a:pt x="813" y="543"/>
                    <a:pt x="1022" y="459"/>
                    <a:pt x="1022" y="31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5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25" name="Freeform 624"/>
            <p:cNvSpPr>
              <a:spLocks noChangeArrowheads="1"/>
            </p:cNvSpPr>
            <p:nvPr/>
          </p:nvSpPr>
          <p:spPr bwMode="auto">
            <a:xfrm>
              <a:off x="4183" y="1175"/>
              <a:ext cx="236" cy="135"/>
            </a:xfrm>
            <a:custGeom>
              <a:avLst/>
              <a:gdLst>
                <a:gd name="T0" fmla="*/ 0 w 1044"/>
                <a:gd name="T1" fmla="*/ 0 h 606"/>
                <a:gd name="T2" fmla="*/ 0 w 1044"/>
                <a:gd name="T3" fmla="*/ 0 h 606"/>
                <a:gd name="T4" fmla="*/ 521 w 1044"/>
                <a:gd name="T5" fmla="*/ 271 h 606"/>
                <a:gd name="T6" fmla="*/ 1022 w 1044"/>
                <a:gd name="T7" fmla="*/ 84 h 606"/>
                <a:gd name="T8" fmla="*/ 1022 w 1044"/>
                <a:gd name="T9" fmla="*/ 376 h 606"/>
                <a:gd name="T10" fmla="*/ 542 w 1044"/>
                <a:gd name="T11" fmla="*/ 564 h 606"/>
                <a:gd name="T12" fmla="*/ 21 w 1044"/>
                <a:gd name="T13" fmla="*/ 293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0" y="126"/>
                    <a:pt x="250" y="251"/>
                    <a:pt x="521" y="271"/>
                  </a:cubicBezTo>
                  <a:cubicBezTo>
                    <a:pt x="813" y="314"/>
                    <a:pt x="1022" y="230"/>
                    <a:pt x="1022" y="84"/>
                  </a:cubicBezTo>
                  <a:cubicBezTo>
                    <a:pt x="1022" y="376"/>
                    <a:pt x="1022" y="376"/>
                    <a:pt x="1022" y="376"/>
                  </a:cubicBezTo>
                  <a:cubicBezTo>
                    <a:pt x="1043" y="522"/>
                    <a:pt x="813" y="605"/>
                    <a:pt x="542" y="564"/>
                  </a:cubicBezTo>
                  <a:cubicBezTo>
                    <a:pt x="250" y="543"/>
                    <a:pt x="21" y="418"/>
                    <a:pt x="21" y="293"/>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6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26" name="Freeform 625"/>
            <p:cNvSpPr>
              <a:spLocks noChangeArrowheads="1"/>
            </p:cNvSpPr>
            <p:nvPr/>
          </p:nvSpPr>
          <p:spPr bwMode="auto">
            <a:xfrm>
              <a:off x="4534" y="1300"/>
              <a:ext cx="234" cy="117"/>
            </a:xfrm>
            <a:custGeom>
              <a:avLst/>
              <a:gdLst>
                <a:gd name="T0" fmla="*/ 1044 w 1045"/>
                <a:gd name="T1" fmla="*/ 313 h 522"/>
                <a:gd name="T2" fmla="*/ 1044 w 1045"/>
                <a:gd name="T3" fmla="*/ 313 h 522"/>
                <a:gd name="T4" fmla="*/ 501 w 1045"/>
                <a:gd name="T5" fmla="*/ 21 h 522"/>
                <a:gd name="T6" fmla="*/ 21 w 1045"/>
                <a:gd name="T7" fmla="*/ 208 h 522"/>
                <a:gd name="T8" fmla="*/ 543 w 1045"/>
                <a:gd name="T9" fmla="*/ 500 h 522"/>
                <a:gd name="T10" fmla="*/ 1044 w 1045"/>
                <a:gd name="T11" fmla="*/ 313 h 522"/>
              </a:gdLst>
              <a:ahLst/>
              <a:cxnLst>
                <a:cxn ang="0">
                  <a:pos x="T0" y="T1"/>
                </a:cxn>
                <a:cxn ang="0">
                  <a:pos x="T2" y="T3"/>
                </a:cxn>
                <a:cxn ang="0">
                  <a:pos x="T4" y="T5"/>
                </a:cxn>
                <a:cxn ang="0">
                  <a:pos x="T6" y="T7"/>
                </a:cxn>
                <a:cxn ang="0">
                  <a:pos x="T8" y="T9"/>
                </a:cxn>
                <a:cxn ang="0">
                  <a:pos x="T10" y="T11"/>
                </a:cxn>
              </a:cxnLst>
              <a:rect l="0" t="0" r="r" b="b"/>
              <a:pathLst>
                <a:path w="1045" h="522">
                  <a:moveTo>
                    <a:pt x="1044" y="313"/>
                  </a:moveTo>
                  <a:lnTo>
                    <a:pt x="1044" y="313"/>
                  </a:lnTo>
                  <a:cubicBezTo>
                    <a:pt x="1022" y="187"/>
                    <a:pt x="793" y="41"/>
                    <a:pt x="501" y="21"/>
                  </a:cubicBezTo>
                  <a:cubicBezTo>
                    <a:pt x="230" y="0"/>
                    <a:pt x="0" y="83"/>
                    <a:pt x="21" y="208"/>
                  </a:cubicBezTo>
                  <a:cubicBezTo>
                    <a:pt x="21" y="354"/>
                    <a:pt x="271" y="480"/>
                    <a:pt x="543" y="500"/>
                  </a:cubicBezTo>
                  <a:cubicBezTo>
                    <a:pt x="814" y="521"/>
                    <a:pt x="1044" y="438"/>
                    <a:pt x="1044" y="31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7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27" name="Freeform 626"/>
            <p:cNvSpPr>
              <a:spLocks noChangeArrowheads="1"/>
            </p:cNvSpPr>
            <p:nvPr/>
          </p:nvSpPr>
          <p:spPr bwMode="auto">
            <a:xfrm>
              <a:off x="4538" y="1348"/>
              <a:ext cx="236" cy="137"/>
            </a:xfrm>
            <a:custGeom>
              <a:avLst/>
              <a:gdLst>
                <a:gd name="T0" fmla="*/ 0 w 1044"/>
                <a:gd name="T1" fmla="*/ 0 h 607"/>
                <a:gd name="T2" fmla="*/ 0 w 1044"/>
                <a:gd name="T3" fmla="*/ 0 h 607"/>
                <a:gd name="T4" fmla="*/ 522 w 1044"/>
                <a:gd name="T5" fmla="*/ 292 h 607"/>
                <a:gd name="T6" fmla="*/ 1023 w 1044"/>
                <a:gd name="T7" fmla="*/ 105 h 607"/>
                <a:gd name="T8" fmla="*/ 1023 w 1044"/>
                <a:gd name="T9" fmla="*/ 397 h 607"/>
                <a:gd name="T10" fmla="*/ 543 w 1044"/>
                <a:gd name="T11" fmla="*/ 584 h 607"/>
                <a:gd name="T12" fmla="*/ 0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6"/>
                    <a:pt x="250" y="272"/>
                    <a:pt x="522" y="292"/>
                  </a:cubicBezTo>
                  <a:cubicBezTo>
                    <a:pt x="793" y="313"/>
                    <a:pt x="1023" y="230"/>
                    <a:pt x="1023" y="105"/>
                  </a:cubicBezTo>
                  <a:cubicBezTo>
                    <a:pt x="1023" y="397"/>
                    <a:pt x="1023" y="397"/>
                    <a:pt x="1023" y="397"/>
                  </a:cubicBezTo>
                  <a:cubicBezTo>
                    <a:pt x="1043" y="522"/>
                    <a:pt x="814" y="606"/>
                    <a:pt x="543" y="584"/>
                  </a:cubicBezTo>
                  <a:cubicBezTo>
                    <a:pt x="250" y="564"/>
                    <a:pt x="21" y="439"/>
                    <a:pt x="0" y="292"/>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6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28" name="Freeform 627"/>
            <p:cNvSpPr>
              <a:spLocks noChangeArrowheads="1"/>
            </p:cNvSpPr>
            <p:nvPr/>
          </p:nvSpPr>
          <p:spPr bwMode="auto">
            <a:xfrm>
              <a:off x="4500" y="999"/>
              <a:ext cx="236" cy="117"/>
            </a:xfrm>
            <a:custGeom>
              <a:avLst/>
              <a:gdLst>
                <a:gd name="T0" fmla="*/ 1023 w 1044"/>
                <a:gd name="T1" fmla="*/ 313 h 522"/>
                <a:gd name="T2" fmla="*/ 1023 w 1044"/>
                <a:gd name="T3" fmla="*/ 313 h 522"/>
                <a:gd name="T4" fmla="*/ 501 w 1044"/>
                <a:gd name="T5" fmla="*/ 21 h 522"/>
                <a:gd name="T6" fmla="*/ 0 w 1044"/>
                <a:gd name="T7" fmla="*/ 208 h 522"/>
                <a:gd name="T8" fmla="*/ 543 w 1044"/>
                <a:gd name="T9" fmla="*/ 500 h 522"/>
                <a:gd name="T10" fmla="*/ 1023 w 1044"/>
                <a:gd name="T11" fmla="*/ 313 h 522"/>
              </a:gdLst>
              <a:ahLst/>
              <a:cxnLst>
                <a:cxn ang="0">
                  <a:pos x="T0" y="T1"/>
                </a:cxn>
                <a:cxn ang="0">
                  <a:pos x="T2" y="T3"/>
                </a:cxn>
                <a:cxn ang="0">
                  <a:pos x="T4" y="T5"/>
                </a:cxn>
                <a:cxn ang="0">
                  <a:pos x="T6" y="T7"/>
                </a:cxn>
                <a:cxn ang="0">
                  <a:pos x="T8" y="T9"/>
                </a:cxn>
                <a:cxn ang="0">
                  <a:pos x="T10" y="T11"/>
                </a:cxn>
              </a:cxnLst>
              <a:rect l="0" t="0" r="r" b="b"/>
              <a:pathLst>
                <a:path w="1044" h="522">
                  <a:moveTo>
                    <a:pt x="1023" y="313"/>
                  </a:moveTo>
                  <a:lnTo>
                    <a:pt x="1023" y="313"/>
                  </a:lnTo>
                  <a:cubicBezTo>
                    <a:pt x="1023" y="167"/>
                    <a:pt x="772" y="41"/>
                    <a:pt x="501" y="21"/>
                  </a:cubicBezTo>
                  <a:cubicBezTo>
                    <a:pt x="230" y="0"/>
                    <a:pt x="0" y="83"/>
                    <a:pt x="0" y="208"/>
                  </a:cubicBezTo>
                  <a:cubicBezTo>
                    <a:pt x="21" y="354"/>
                    <a:pt x="250" y="480"/>
                    <a:pt x="543" y="500"/>
                  </a:cubicBezTo>
                  <a:cubicBezTo>
                    <a:pt x="814" y="521"/>
                    <a:pt x="1043" y="438"/>
                    <a:pt x="1023" y="31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7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29" name="Freeform 628"/>
            <p:cNvSpPr>
              <a:spLocks noChangeArrowheads="1"/>
            </p:cNvSpPr>
            <p:nvPr/>
          </p:nvSpPr>
          <p:spPr bwMode="auto">
            <a:xfrm>
              <a:off x="4500" y="1046"/>
              <a:ext cx="236" cy="137"/>
            </a:xfrm>
            <a:custGeom>
              <a:avLst/>
              <a:gdLst>
                <a:gd name="T0" fmla="*/ 0 w 1044"/>
                <a:gd name="T1" fmla="*/ 0 h 607"/>
                <a:gd name="T2" fmla="*/ 0 w 1044"/>
                <a:gd name="T3" fmla="*/ 0 h 607"/>
                <a:gd name="T4" fmla="*/ 543 w 1044"/>
                <a:gd name="T5" fmla="*/ 292 h 607"/>
                <a:gd name="T6" fmla="*/ 1023 w 1044"/>
                <a:gd name="T7" fmla="*/ 105 h 607"/>
                <a:gd name="T8" fmla="*/ 1043 w 1044"/>
                <a:gd name="T9" fmla="*/ 397 h 607"/>
                <a:gd name="T10" fmla="*/ 543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0" y="272"/>
                    <a:pt x="543" y="292"/>
                  </a:cubicBezTo>
                  <a:cubicBezTo>
                    <a:pt x="814" y="313"/>
                    <a:pt x="1043" y="230"/>
                    <a:pt x="1023" y="105"/>
                  </a:cubicBezTo>
                  <a:cubicBezTo>
                    <a:pt x="1043" y="397"/>
                    <a:pt x="1043" y="397"/>
                    <a:pt x="1043" y="397"/>
                  </a:cubicBezTo>
                  <a:cubicBezTo>
                    <a:pt x="1043" y="522"/>
                    <a:pt x="835" y="606"/>
                    <a:pt x="543" y="584"/>
                  </a:cubicBezTo>
                  <a:cubicBezTo>
                    <a:pt x="272" y="563"/>
                    <a:pt x="21" y="439"/>
                    <a:pt x="21" y="292"/>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6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30" name="Freeform 629"/>
            <p:cNvSpPr>
              <a:spLocks noChangeArrowheads="1"/>
            </p:cNvSpPr>
            <p:nvPr/>
          </p:nvSpPr>
          <p:spPr bwMode="auto">
            <a:xfrm>
              <a:off x="4855" y="1175"/>
              <a:ext cx="232" cy="121"/>
            </a:xfrm>
            <a:custGeom>
              <a:avLst/>
              <a:gdLst>
                <a:gd name="T0" fmla="*/ 1022 w 1023"/>
                <a:gd name="T1" fmla="*/ 314 h 544"/>
                <a:gd name="T2" fmla="*/ 1022 w 1023"/>
                <a:gd name="T3" fmla="*/ 314 h 544"/>
                <a:gd name="T4" fmla="*/ 501 w 1023"/>
                <a:gd name="T5" fmla="*/ 43 h 544"/>
                <a:gd name="T6" fmla="*/ 0 w 1023"/>
                <a:gd name="T7" fmla="*/ 230 h 544"/>
                <a:gd name="T8" fmla="*/ 521 w 1023"/>
                <a:gd name="T9" fmla="*/ 522 h 544"/>
                <a:gd name="T10" fmla="*/ 1022 w 1023"/>
                <a:gd name="T11" fmla="*/ 314 h 544"/>
              </a:gdLst>
              <a:ahLst/>
              <a:cxnLst>
                <a:cxn ang="0">
                  <a:pos x="T0" y="T1"/>
                </a:cxn>
                <a:cxn ang="0">
                  <a:pos x="T2" y="T3"/>
                </a:cxn>
                <a:cxn ang="0">
                  <a:pos x="T4" y="T5"/>
                </a:cxn>
                <a:cxn ang="0">
                  <a:pos x="T6" y="T7"/>
                </a:cxn>
                <a:cxn ang="0">
                  <a:pos x="T8" y="T9"/>
                </a:cxn>
                <a:cxn ang="0">
                  <a:pos x="T10" y="T11"/>
                </a:cxn>
              </a:cxnLst>
              <a:rect l="0" t="0" r="r" b="b"/>
              <a:pathLst>
                <a:path w="1023" h="544">
                  <a:moveTo>
                    <a:pt x="1022" y="314"/>
                  </a:moveTo>
                  <a:lnTo>
                    <a:pt x="1022" y="314"/>
                  </a:lnTo>
                  <a:cubicBezTo>
                    <a:pt x="1022" y="188"/>
                    <a:pt x="772" y="63"/>
                    <a:pt x="501" y="43"/>
                  </a:cubicBezTo>
                  <a:cubicBezTo>
                    <a:pt x="209" y="0"/>
                    <a:pt x="0" y="84"/>
                    <a:pt x="0" y="230"/>
                  </a:cubicBezTo>
                  <a:cubicBezTo>
                    <a:pt x="21" y="355"/>
                    <a:pt x="250" y="480"/>
                    <a:pt x="521" y="522"/>
                  </a:cubicBezTo>
                  <a:cubicBezTo>
                    <a:pt x="814" y="543"/>
                    <a:pt x="1022" y="460"/>
                    <a:pt x="1022" y="314"/>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5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31" name="Freeform 630"/>
            <p:cNvSpPr>
              <a:spLocks noChangeArrowheads="1"/>
            </p:cNvSpPr>
            <p:nvPr/>
          </p:nvSpPr>
          <p:spPr bwMode="auto">
            <a:xfrm>
              <a:off x="4855" y="1225"/>
              <a:ext cx="236" cy="137"/>
            </a:xfrm>
            <a:custGeom>
              <a:avLst/>
              <a:gdLst>
                <a:gd name="T0" fmla="*/ 0 w 1044"/>
                <a:gd name="T1" fmla="*/ 0 h 606"/>
                <a:gd name="T2" fmla="*/ 0 w 1044"/>
                <a:gd name="T3" fmla="*/ 0 h 606"/>
                <a:gd name="T4" fmla="*/ 521 w 1044"/>
                <a:gd name="T5" fmla="*/ 292 h 606"/>
                <a:gd name="T6" fmla="*/ 1022 w 1044"/>
                <a:gd name="T7" fmla="*/ 84 h 606"/>
                <a:gd name="T8" fmla="*/ 1043 w 1044"/>
                <a:gd name="T9" fmla="*/ 375 h 606"/>
                <a:gd name="T10" fmla="*/ 543 w 1044"/>
                <a:gd name="T11" fmla="*/ 584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92"/>
                  </a:cubicBezTo>
                  <a:cubicBezTo>
                    <a:pt x="814" y="313"/>
                    <a:pt x="1022" y="230"/>
                    <a:pt x="1022" y="84"/>
                  </a:cubicBezTo>
                  <a:cubicBezTo>
                    <a:pt x="1043" y="375"/>
                    <a:pt x="1043" y="375"/>
                    <a:pt x="1043" y="375"/>
                  </a:cubicBezTo>
                  <a:cubicBezTo>
                    <a:pt x="1043" y="521"/>
                    <a:pt x="814" y="605"/>
                    <a:pt x="543" y="584"/>
                  </a:cubicBezTo>
                  <a:cubicBezTo>
                    <a:pt x="271" y="542"/>
                    <a:pt x="21" y="417"/>
                    <a:pt x="21" y="292"/>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6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32" name="Freeform 631"/>
            <p:cNvSpPr>
              <a:spLocks noChangeArrowheads="1"/>
            </p:cNvSpPr>
            <p:nvPr/>
          </p:nvSpPr>
          <p:spPr bwMode="auto">
            <a:xfrm>
              <a:off x="4808" y="876"/>
              <a:ext cx="230" cy="121"/>
            </a:xfrm>
            <a:custGeom>
              <a:avLst/>
              <a:gdLst>
                <a:gd name="T0" fmla="*/ 1022 w 1023"/>
                <a:gd name="T1" fmla="*/ 313 h 544"/>
                <a:gd name="T2" fmla="*/ 1022 w 1023"/>
                <a:gd name="T3" fmla="*/ 313 h 544"/>
                <a:gd name="T4" fmla="*/ 500 w 1023"/>
                <a:gd name="T5" fmla="*/ 21 h 544"/>
                <a:gd name="T6" fmla="*/ 0 w 1023"/>
                <a:gd name="T7" fmla="*/ 209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22" y="188"/>
                    <a:pt x="771" y="63"/>
                    <a:pt x="500" y="21"/>
                  </a:cubicBezTo>
                  <a:cubicBezTo>
                    <a:pt x="208" y="0"/>
                    <a:pt x="0" y="84"/>
                    <a:pt x="0" y="209"/>
                  </a:cubicBezTo>
                  <a:cubicBezTo>
                    <a:pt x="20" y="355"/>
                    <a:pt x="250" y="480"/>
                    <a:pt x="521" y="501"/>
                  </a:cubicBezTo>
                  <a:cubicBezTo>
                    <a:pt x="813" y="543"/>
                    <a:pt x="1022" y="439"/>
                    <a:pt x="1022" y="31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5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33" name="Freeform 632"/>
            <p:cNvSpPr>
              <a:spLocks noChangeArrowheads="1"/>
            </p:cNvSpPr>
            <p:nvPr/>
          </p:nvSpPr>
          <p:spPr bwMode="auto">
            <a:xfrm>
              <a:off x="4808" y="923"/>
              <a:ext cx="236" cy="141"/>
            </a:xfrm>
            <a:custGeom>
              <a:avLst/>
              <a:gdLst>
                <a:gd name="T0" fmla="*/ 0 w 1043"/>
                <a:gd name="T1" fmla="*/ 0 h 627"/>
                <a:gd name="T2" fmla="*/ 0 w 1043"/>
                <a:gd name="T3" fmla="*/ 0 h 627"/>
                <a:gd name="T4" fmla="*/ 521 w 1043"/>
                <a:gd name="T5" fmla="*/ 292 h 627"/>
                <a:gd name="T6" fmla="*/ 1022 w 1043"/>
                <a:gd name="T7" fmla="*/ 104 h 627"/>
                <a:gd name="T8" fmla="*/ 1042 w 1043"/>
                <a:gd name="T9" fmla="*/ 397 h 627"/>
                <a:gd name="T10" fmla="*/ 542 w 1043"/>
                <a:gd name="T11" fmla="*/ 584 h 627"/>
                <a:gd name="T12" fmla="*/ 20 w 1043"/>
                <a:gd name="T13" fmla="*/ 292 h 627"/>
                <a:gd name="T14" fmla="*/ 0 w 1043"/>
                <a:gd name="T15" fmla="*/ 0 h 6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3" h="627">
                  <a:moveTo>
                    <a:pt x="0" y="0"/>
                  </a:moveTo>
                  <a:lnTo>
                    <a:pt x="0" y="0"/>
                  </a:lnTo>
                  <a:cubicBezTo>
                    <a:pt x="20" y="146"/>
                    <a:pt x="250" y="271"/>
                    <a:pt x="521" y="292"/>
                  </a:cubicBezTo>
                  <a:cubicBezTo>
                    <a:pt x="813" y="334"/>
                    <a:pt x="1022" y="230"/>
                    <a:pt x="1022" y="104"/>
                  </a:cubicBezTo>
                  <a:cubicBezTo>
                    <a:pt x="1042" y="397"/>
                    <a:pt x="1042" y="397"/>
                    <a:pt x="1042" y="397"/>
                  </a:cubicBezTo>
                  <a:cubicBezTo>
                    <a:pt x="1042" y="521"/>
                    <a:pt x="813" y="626"/>
                    <a:pt x="542" y="584"/>
                  </a:cubicBezTo>
                  <a:cubicBezTo>
                    <a:pt x="271" y="563"/>
                    <a:pt x="20" y="438"/>
                    <a:pt x="20" y="292"/>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6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34" name="Freeform 633"/>
            <p:cNvSpPr>
              <a:spLocks noChangeArrowheads="1"/>
            </p:cNvSpPr>
            <p:nvPr/>
          </p:nvSpPr>
          <p:spPr bwMode="auto">
            <a:xfrm>
              <a:off x="5162" y="1056"/>
              <a:ext cx="232" cy="117"/>
            </a:xfrm>
            <a:custGeom>
              <a:avLst/>
              <a:gdLst>
                <a:gd name="T0" fmla="*/ 1022 w 1023"/>
                <a:gd name="T1" fmla="*/ 313 h 522"/>
                <a:gd name="T2" fmla="*/ 1022 w 1023"/>
                <a:gd name="T3" fmla="*/ 313 h 522"/>
                <a:gd name="T4" fmla="*/ 500 w 1023"/>
                <a:gd name="T5" fmla="*/ 21 h 522"/>
                <a:gd name="T6" fmla="*/ 0 w 1023"/>
                <a:gd name="T7" fmla="*/ 208 h 522"/>
                <a:gd name="T8" fmla="*/ 522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67"/>
                    <a:pt x="772" y="42"/>
                    <a:pt x="500" y="21"/>
                  </a:cubicBezTo>
                  <a:cubicBezTo>
                    <a:pt x="209" y="0"/>
                    <a:pt x="0" y="84"/>
                    <a:pt x="0" y="208"/>
                  </a:cubicBezTo>
                  <a:cubicBezTo>
                    <a:pt x="21" y="355"/>
                    <a:pt x="250" y="480"/>
                    <a:pt x="522" y="501"/>
                  </a:cubicBezTo>
                  <a:cubicBezTo>
                    <a:pt x="813" y="521"/>
                    <a:pt x="1022" y="438"/>
                    <a:pt x="1022" y="31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7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35" name="Freeform 634"/>
            <p:cNvSpPr>
              <a:spLocks noChangeArrowheads="1"/>
            </p:cNvSpPr>
            <p:nvPr/>
          </p:nvSpPr>
          <p:spPr bwMode="auto">
            <a:xfrm>
              <a:off x="5162" y="1102"/>
              <a:ext cx="236" cy="137"/>
            </a:xfrm>
            <a:custGeom>
              <a:avLst/>
              <a:gdLst>
                <a:gd name="T0" fmla="*/ 0 w 1044"/>
                <a:gd name="T1" fmla="*/ 0 h 607"/>
                <a:gd name="T2" fmla="*/ 0 w 1044"/>
                <a:gd name="T3" fmla="*/ 0 h 607"/>
                <a:gd name="T4" fmla="*/ 522 w 1044"/>
                <a:gd name="T5" fmla="*/ 293 h 607"/>
                <a:gd name="T6" fmla="*/ 1022 w 1044"/>
                <a:gd name="T7" fmla="*/ 105 h 607"/>
                <a:gd name="T8" fmla="*/ 1022 w 1044"/>
                <a:gd name="T9" fmla="*/ 397 h 607"/>
                <a:gd name="T10" fmla="*/ 542 w 1044"/>
                <a:gd name="T11" fmla="*/ 584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7"/>
                    <a:pt x="250" y="272"/>
                    <a:pt x="522" y="293"/>
                  </a:cubicBezTo>
                  <a:cubicBezTo>
                    <a:pt x="813" y="313"/>
                    <a:pt x="1022" y="230"/>
                    <a:pt x="1022" y="105"/>
                  </a:cubicBezTo>
                  <a:cubicBezTo>
                    <a:pt x="1022" y="397"/>
                    <a:pt x="1022" y="397"/>
                    <a:pt x="1022" y="397"/>
                  </a:cubicBezTo>
                  <a:cubicBezTo>
                    <a:pt x="1043" y="522"/>
                    <a:pt x="813" y="606"/>
                    <a:pt x="542" y="584"/>
                  </a:cubicBezTo>
                  <a:cubicBezTo>
                    <a:pt x="250" y="564"/>
                    <a:pt x="21" y="439"/>
                    <a:pt x="21" y="293"/>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6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grpSp>
      <p:grpSp>
        <p:nvGrpSpPr>
          <p:cNvPr id="319" name="Group 204">
            <a:extLst>
              <a:ext uri="{FF2B5EF4-FFF2-40B4-BE49-F238E27FC236}">
                <a16:creationId xmlns:a16="http://schemas.microsoft.com/office/drawing/2014/main" xmlns="" id="{FEBE3BFB-0FA8-4F14-925D-1AEA3096E3C1}"/>
              </a:ext>
            </a:extLst>
          </p:cNvPr>
          <p:cNvGrpSpPr>
            <a:grpSpLocks/>
          </p:cNvGrpSpPr>
          <p:nvPr/>
        </p:nvGrpSpPr>
        <p:grpSpPr bwMode="auto">
          <a:xfrm>
            <a:off x="5072390" y="1150184"/>
            <a:ext cx="1488629" cy="1084730"/>
            <a:chOff x="3658" y="852"/>
            <a:chExt cx="1986" cy="1447"/>
          </a:xfrm>
          <a:effectLst/>
        </p:grpSpPr>
        <p:sp>
          <p:nvSpPr>
            <p:cNvPr id="320" name="Freeform 213">
              <a:extLst>
                <a:ext uri="{FF2B5EF4-FFF2-40B4-BE49-F238E27FC236}">
                  <a16:creationId xmlns:a16="http://schemas.microsoft.com/office/drawing/2014/main" xmlns="" id="{D8094866-0F4C-486A-8A4F-7155B804FE20}"/>
                </a:ext>
              </a:extLst>
            </p:cNvPr>
            <p:cNvSpPr>
              <a:spLocks noChangeArrowheads="1"/>
            </p:cNvSpPr>
            <p:nvPr/>
          </p:nvSpPr>
          <p:spPr bwMode="auto">
            <a:xfrm>
              <a:off x="3658" y="1419"/>
              <a:ext cx="662" cy="880"/>
            </a:xfrm>
            <a:custGeom>
              <a:avLst/>
              <a:gdLst>
                <a:gd name="T0" fmla="*/ 2921 w 2922"/>
                <a:gd name="T1" fmla="*/ 3879 h 3880"/>
                <a:gd name="T2" fmla="*/ 0 w 2922"/>
                <a:gd name="T3" fmla="*/ 2629 h 3880"/>
                <a:gd name="T4" fmla="*/ 0 w 2922"/>
                <a:gd name="T5" fmla="*/ 0 h 3880"/>
                <a:gd name="T6" fmla="*/ 2921 w 2922"/>
                <a:gd name="T7" fmla="*/ 1251 h 3880"/>
                <a:gd name="T8" fmla="*/ 2921 w 2922"/>
                <a:gd name="T9" fmla="*/ 3879 h 3880"/>
              </a:gdLst>
              <a:ahLst/>
              <a:cxnLst>
                <a:cxn ang="0">
                  <a:pos x="T0" y="T1"/>
                </a:cxn>
                <a:cxn ang="0">
                  <a:pos x="T2" y="T3"/>
                </a:cxn>
                <a:cxn ang="0">
                  <a:pos x="T4" y="T5"/>
                </a:cxn>
                <a:cxn ang="0">
                  <a:pos x="T6" y="T7"/>
                </a:cxn>
                <a:cxn ang="0">
                  <a:pos x="T8" y="T9"/>
                </a:cxn>
              </a:cxnLst>
              <a:rect l="0" t="0" r="r" b="b"/>
              <a:pathLst>
                <a:path w="2922" h="3880">
                  <a:moveTo>
                    <a:pt x="2921" y="3879"/>
                  </a:moveTo>
                  <a:lnTo>
                    <a:pt x="0" y="2629"/>
                  </a:lnTo>
                  <a:lnTo>
                    <a:pt x="0" y="0"/>
                  </a:lnTo>
                  <a:lnTo>
                    <a:pt x="2921" y="1251"/>
                  </a:lnTo>
                  <a:lnTo>
                    <a:pt x="2921" y="3879"/>
                  </a:lnTo>
                </a:path>
              </a:pathLst>
            </a:custGeom>
            <a:gradFill flip="none" rotWithShape="1">
              <a:gsLst>
                <a:gs pos="0">
                  <a:schemeClr val="tx2">
                    <a:lumMod val="25000"/>
                  </a:schemeClr>
                </a:gs>
                <a:gs pos="48000">
                  <a:schemeClr val="tx2">
                    <a:lumMod val="50000"/>
                  </a:schemeClr>
                </a:gs>
                <a:gs pos="100000">
                  <a:schemeClr val="tx2">
                    <a:lumMod val="50000"/>
                  </a:schemeClr>
                </a:gs>
              </a:gsLst>
              <a:lin ang="16200000" scaled="1"/>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21" name="Freeform 214">
              <a:extLst>
                <a:ext uri="{FF2B5EF4-FFF2-40B4-BE49-F238E27FC236}">
                  <a16:creationId xmlns:a16="http://schemas.microsoft.com/office/drawing/2014/main" xmlns="" id="{EFE55958-E7F1-49D5-9DFD-D8C8503B5BAB}"/>
                </a:ext>
              </a:extLst>
            </p:cNvPr>
            <p:cNvSpPr>
              <a:spLocks noChangeArrowheads="1"/>
            </p:cNvSpPr>
            <p:nvPr/>
          </p:nvSpPr>
          <p:spPr bwMode="auto">
            <a:xfrm>
              <a:off x="4320" y="1133"/>
              <a:ext cx="1324" cy="1166"/>
            </a:xfrm>
            <a:custGeom>
              <a:avLst/>
              <a:gdLst>
                <a:gd name="T0" fmla="*/ 2920 w 5842"/>
                <a:gd name="T1" fmla="*/ 1272 h 5152"/>
                <a:gd name="T2" fmla="*/ 0 w 5842"/>
                <a:gd name="T3" fmla="*/ 2523 h 5152"/>
                <a:gd name="T4" fmla="*/ 0 w 5842"/>
                <a:gd name="T5" fmla="*/ 5151 h 5152"/>
                <a:gd name="T6" fmla="*/ 2920 w 5842"/>
                <a:gd name="T7" fmla="*/ 3901 h 5152"/>
                <a:gd name="T8" fmla="*/ 5841 w 5842"/>
                <a:gd name="T9" fmla="*/ 2649 h 5152"/>
                <a:gd name="T10" fmla="*/ 5841 w 5842"/>
                <a:gd name="T11" fmla="*/ 0 h 5152"/>
                <a:gd name="T12" fmla="*/ 2920 w 5842"/>
                <a:gd name="T13" fmla="*/ 1272 h 5152"/>
              </a:gdLst>
              <a:ahLst/>
              <a:cxnLst>
                <a:cxn ang="0">
                  <a:pos x="T0" y="T1"/>
                </a:cxn>
                <a:cxn ang="0">
                  <a:pos x="T2" y="T3"/>
                </a:cxn>
                <a:cxn ang="0">
                  <a:pos x="T4" y="T5"/>
                </a:cxn>
                <a:cxn ang="0">
                  <a:pos x="T6" y="T7"/>
                </a:cxn>
                <a:cxn ang="0">
                  <a:pos x="T8" y="T9"/>
                </a:cxn>
                <a:cxn ang="0">
                  <a:pos x="T10" y="T11"/>
                </a:cxn>
                <a:cxn ang="0">
                  <a:pos x="T12" y="T13"/>
                </a:cxn>
              </a:cxnLst>
              <a:rect l="0" t="0" r="r" b="b"/>
              <a:pathLst>
                <a:path w="5842" h="5152">
                  <a:moveTo>
                    <a:pt x="2920" y="1272"/>
                  </a:moveTo>
                  <a:lnTo>
                    <a:pt x="0" y="2523"/>
                  </a:lnTo>
                  <a:lnTo>
                    <a:pt x="0" y="5151"/>
                  </a:lnTo>
                  <a:lnTo>
                    <a:pt x="2920" y="3901"/>
                  </a:lnTo>
                  <a:lnTo>
                    <a:pt x="5841" y="2649"/>
                  </a:lnTo>
                  <a:lnTo>
                    <a:pt x="5841" y="0"/>
                  </a:lnTo>
                  <a:lnTo>
                    <a:pt x="2920" y="1272"/>
                  </a:lnTo>
                </a:path>
              </a:pathLst>
            </a:custGeom>
            <a:gradFill flip="none" rotWithShape="1">
              <a:gsLst>
                <a:gs pos="0">
                  <a:schemeClr val="tx2">
                    <a:lumMod val="75000"/>
                  </a:schemeClr>
                </a:gs>
                <a:gs pos="23000">
                  <a:schemeClr val="tx2">
                    <a:lumMod val="75000"/>
                  </a:schemeClr>
                </a:gs>
                <a:gs pos="69000">
                  <a:schemeClr val="tx2">
                    <a:lumMod val="59000"/>
                  </a:schemeClr>
                </a:gs>
                <a:gs pos="97000">
                  <a:schemeClr val="tx2">
                    <a:lumMod val="50000"/>
                  </a:schemeClr>
                </a:gs>
              </a:gsLst>
              <a:path path="circle">
                <a:fillToRect l="50000" t="50000" r="50000" b="5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22" name="Freeform 215">
              <a:extLst>
                <a:ext uri="{FF2B5EF4-FFF2-40B4-BE49-F238E27FC236}">
                  <a16:creationId xmlns:a16="http://schemas.microsoft.com/office/drawing/2014/main" xmlns="" id="{F273D4E5-B879-4026-86CD-4F6DF9E132E0}"/>
                </a:ext>
              </a:extLst>
            </p:cNvPr>
            <p:cNvSpPr>
              <a:spLocks noChangeArrowheads="1"/>
            </p:cNvSpPr>
            <p:nvPr/>
          </p:nvSpPr>
          <p:spPr bwMode="auto">
            <a:xfrm>
              <a:off x="3658" y="852"/>
              <a:ext cx="1986" cy="856"/>
            </a:xfrm>
            <a:custGeom>
              <a:avLst/>
              <a:gdLst>
                <a:gd name="T0" fmla="*/ 5841 w 8763"/>
                <a:gd name="T1" fmla="*/ 0 h 3776"/>
                <a:gd name="T2" fmla="*/ 2921 w 8763"/>
                <a:gd name="T3" fmla="*/ 1252 h 3776"/>
                <a:gd name="T4" fmla="*/ 0 w 8763"/>
                <a:gd name="T5" fmla="*/ 2524 h 3776"/>
                <a:gd name="T6" fmla="*/ 2921 w 8763"/>
                <a:gd name="T7" fmla="*/ 3775 h 3776"/>
                <a:gd name="T8" fmla="*/ 5841 w 8763"/>
                <a:gd name="T9" fmla="*/ 2524 h 3776"/>
                <a:gd name="T10" fmla="*/ 8762 w 8763"/>
                <a:gd name="T11" fmla="*/ 1252 h 3776"/>
                <a:gd name="T12" fmla="*/ 5841 w 8763"/>
                <a:gd name="T13" fmla="*/ 0 h 3776"/>
              </a:gdLst>
              <a:ahLst/>
              <a:cxnLst>
                <a:cxn ang="0">
                  <a:pos x="T0" y="T1"/>
                </a:cxn>
                <a:cxn ang="0">
                  <a:pos x="T2" y="T3"/>
                </a:cxn>
                <a:cxn ang="0">
                  <a:pos x="T4" y="T5"/>
                </a:cxn>
                <a:cxn ang="0">
                  <a:pos x="T6" y="T7"/>
                </a:cxn>
                <a:cxn ang="0">
                  <a:pos x="T8" y="T9"/>
                </a:cxn>
                <a:cxn ang="0">
                  <a:pos x="T10" y="T11"/>
                </a:cxn>
                <a:cxn ang="0">
                  <a:pos x="T12" y="T13"/>
                </a:cxn>
              </a:cxnLst>
              <a:rect l="0" t="0" r="r" b="b"/>
              <a:pathLst>
                <a:path w="8763" h="3776">
                  <a:moveTo>
                    <a:pt x="5841" y="0"/>
                  </a:moveTo>
                  <a:lnTo>
                    <a:pt x="2921" y="1252"/>
                  </a:lnTo>
                  <a:lnTo>
                    <a:pt x="0" y="2524"/>
                  </a:lnTo>
                  <a:lnTo>
                    <a:pt x="2921" y="3775"/>
                  </a:lnTo>
                  <a:lnTo>
                    <a:pt x="5841" y="2524"/>
                  </a:lnTo>
                  <a:lnTo>
                    <a:pt x="8762" y="1252"/>
                  </a:lnTo>
                  <a:lnTo>
                    <a:pt x="5841" y="0"/>
                  </a:lnTo>
                </a:path>
              </a:pathLst>
            </a:custGeom>
            <a:gradFill flip="none" rotWithShape="1">
              <a:gsLst>
                <a:gs pos="0">
                  <a:schemeClr val="tx2">
                    <a:lumMod val="90000"/>
                  </a:schemeClr>
                </a:gs>
                <a:gs pos="74000">
                  <a:schemeClr val="tx2">
                    <a:lumMod val="50000"/>
                  </a:schemeClr>
                </a:gs>
                <a:gs pos="83000">
                  <a:schemeClr val="tx2">
                    <a:lumMod val="50000"/>
                  </a:schemeClr>
                </a:gs>
                <a:gs pos="100000">
                  <a:schemeClr val="tx2">
                    <a:lumMod val="50000"/>
                  </a:schemeClr>
                </a:gs>
              </a:gsLst>
              <a:lin ang="5400000" scaled="1"/>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23" name="Freeform 216">
              <a:extLst>
                <a:ext uri="{FF2B5EF4-FFF2-40B4-BE49-F238E27FC236}">
                  <a16:creationId xmlns:a16="http://schemas.microsoft.com/office/drawing/2014/main" xmlns="" id="{72BDE3E9-D6A4-4056-852A-FEAE0F25BC3C}"/>
                </a:ext>
              </a:extLst>
            </p:cNvPr>
            <p:cNvSpPr>
              <a:spLocks noChangeArrowheads="1"/>
            </p:cNvSpPr>
            <p:nvPr/>
          </p:nvSpPr>
          <p:spPr bwMode="auto">
            <a:xfrm>
              <a:off x="3872" y="1246"/>
              <a:ext cx="234" cy="121"/>
            </a:xfrm>
            <a:custGeom>
              <a:avLst/>
              <a:gdLst>
                <a:gd name="T0" fmla="*/ 1022 w 1044"/>
                <a:gd name="T1" fmla="*/ 333 h 543"/>
                <a:gd name="T2" fmla="*/ 1022 w 1044"/>
                <a:gd name="T3" fmla="*/ 333 h 543"/>
                <a:gd name="T4" fmla="*/ 500 w 1044"/>
                <a:gd name="T5" fmla="*/ 41 h 543"/>
                <a:gd name="T6" fmla="*/ 20 w 1044"/>
                <a:gd name="T7" fmla="*/ 229 h 543"/>
                <a:gd name="T8" fmla="*/ 542 w 1044"/>
                <a:gd name="T9" fmla="*/ 521 h 543"/>
                <a:gd name="T10" fmla="*/ 1022 w 1044"/>
                <a:gd name="T11" fmla="*/ 333 h 543"/>
              </a:gdLst>
              <a:ahLst/>
              <a:cxnLst>
                <a:cxn ang="0">
                  <a:pos x="T0" y="T1"/>
                </a:cxn>
                <a:cxn ang="0">
                  <a:pos x="T2" y="T3"/>
                </a:cxn>
                <a:cxn ang="0">
                  <a:pos x="T4" y="T5"/>
                </a:cxn>
                <a:cxn ang="0">
                  <a:pos x="T6" y="T7"/>
                </a:cxn>
                <a:cxn ang="0">
                  <a:pos x="T8" y="T9"/>
                </a:cxn>
                <a:cxn ang="0">
                  <a:pos x="T10" y="T11"/>
                </a:cxn>
              </a:cxnLst>
              <a:rect l="0" t="0" r="r" b="b"/>
              <a:pathLst>
                <a:path w="1044" h="543">
                  <a:moveTo>
                    <a:pt x="1022" y="333"/>
                  </a:moveTo>
                  <a:lnTo>
                    <a:pt x="1022" y="333"/>
                  </a:lnTo>
                  <a:cubicBezTo>
                    <a:pt x="1022" y="187"/>
                    <a:pt x="793" y="62"/>
                    <a:pt x="500" y="41"/>
                  </a:cubicBezTo>
                  <a:cubicBezTo>
                    <a:pt x="229" y="0"/>
                    <a:pt x="0" y="104"/>
                    <a:pt x="20" y="229"/>
                  </a:cubicBezTo>
                  <a:cubicBezTo>
                    <a:pt x="20" y="354"/>
                    <a:pt x="250" y="479"/>
                    <a:pt x="542" y="521"/>
                  </a:cubicBezTo>
                  <a:cubicBezTo>
                    <a:pt x="813" y="542"/>
                    <a:pt x="1043" y="458"/>
                    <a:pt x="1022" y="333"/>
                  </a:cubicBezTo>
                </a:path>
              </a:pathLst>
            </a:custGeom>
            <a:solidFill>
              <a:schemeClr val="tx2">
                <a:lumMod val="9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5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24" name="Freeform 217">
              <a:extLst>
                <a:ext uri="{FF2B5EF4-FFF2-40B4-BE49-F238E27FC236}">
                  <a16:creationId xmlns:a16="http://schemas.microsoft.com/office/drawing/2014/main" xmlns="" id="{0BAE74A4-9AD3-4326-A7E8-C7C019D58863}"/>
                </a:ext>
              </a:extLst>
            </p:cNvPr>
            <p:cNvSpPr>
              <a:spLocks noChangeArrowheads="1"/>
            </p:cNvSpPr>
            <p:nvPr/>
          </p:nvSpPr>
          <p:spPr bwMode="auto">
            <a:xfrm>
              <a:off x="3876" y="1298"/>
              <a:ext cx="230" cy="135"/>
            </a:xfrm>
            <a:custGeom>
              <a:avLst/>
              <a:gdLst>
                <a:gd name="T0" fmla="*/ 0 w 1024"/>
                <a:gd name="T1" fmla="*/ 0 h 606"/>
                <a:gd name="T2" fmla="*/ 0 w 1024"/>
                <a:gd name="T3" fmla="*/ 0 h 606"/>
                <a:gd name="T4" fmla="*/ 522 w 1024"/>
                <a:gd name="T5" fmla="*/ 292 h 606"/>
                <a:gd name="T6" fmla="*/ 1002 w 1024"/>
                <a:gd name="T7" fmla="*/ 104 h 606"/>
                <a:gd name="T8" fmla="*/ 1023 w 1024"/>
                <a:gd name="T9" fmla="*/ 396 h 606"/>
                <a:gd name="T10" fmla="*/ 522 w 1024"/>
                <a:gd name="T11" fmla="*/ 584 h 606"/>
                <a:gd name="T12" fmla="*/ 0 w 1024"/>
                <a:gd name="T13" fmla="*/ 292 h 606"/>
                <a:gd name="T14" fmla="*/ 0 w 102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4" h="606">
                  <a:moveTo>
                    <a:pt x="0" y="0"/>
                  </a:moveTo>
                  <a:lnTo>
                    <a:pt x="0" y="0"/>
                  </a:lnTo>
                  <a:cubicBezTo>
                    <a:pt x="0" y="125"/>
                    <a:pt x="230" y="250"/>
                    <a:pt x="522" y="292"/>
                  </a:cubicBezTo>
                  <a:cubicBezTo>
                    <a:pt x="793" y="313"/>
                    <a:pt x="1023" y="229"/>
                    <a:pt x="1002" y="104"/>
                  </a:cubicBezTo>
                  <a:cubicBezTo>
                    <a:pt x="1023" y="396"/>
                    <a:pt x="1023" y="396"/>
                    <a:pt x="1023" y="396"/>
                  </a:cubicBezTo>
                  <a:cubicBezTo>
                    <a:pt x="1023" y="521"/>
                    <a:pt x="814" y="605"/>
                    <a:pt x="522" y="584"/>
                  </a:cubicBezTo>
                  <a:cubicBezTo>
                    <a:pt x="251" y="563"/>
                    <a:pt x="22" y="417"/>
                    <a:pt x="0" y="292"/>
                  </a:cubicBezTo>
                  <a:lnTo>
                    <a:pt x="0" y="0"/>
                  </a:lnTo>
                </a:path>
              </a:pathLst>
            </a:custGeom>
            <a:solidFill>
              <a:schemeClr val="tx2">
                <a:lumMod val="2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6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25" name="Freeform 218">
              <a:extLst>
                <a:ext uri="{FF2B5EF4-FFF2-40B4-BE49-F238E27FC236}">
                  <a16:creationId xmlns:a16="http://schemas.microsoft.com/office/drawing/2014/main" xmlns="" id="{4C06C99E-E6E1-4581-AADD-28EC5E755258}"/>
                </a:ext>
              </a:extLst>
            </p:cNvPr>
            <p:cNvSpPr>
              <a:spLocks noChangeArrowheads="1"/>
            </p:cNvSpPr>
            <p:nvPr/>
          </p:nvSpPr>
          <p:spPr bwMode="auto">
            <a:xfrm>
              <a:off x="4225" y="1423"/>
              <a:ext cx="236" cy="123"/>
            </a:xfrm>
            <a:custGeom>
              <a:avLst/>
              <a:gdLst>
                <a:gd name="T0" fmla="*/ 1022 w 1044"/>
                <a:gd name="T1" fmla="*/ 313 h 544"/>
                <a:gd name="T2" fmla="*/ 1022 w 1044"/>
                <a:gd name="T3" fmla="*/ 313 h 544"/>
                <a:gd name="T4" fmla="*/ 501 w 1044"/>
                <a:gd name="T5" fmla="*/ 21 h 544"/>
                <a:gd name="T6" fmla="*/ 21 w 1044"/>
                <a:gd name="T7" fmla="*/ 230 h 544"/>
                <a:gd name="T8" fmla="*/ 542 w 1044"/>
                <a:gd name="T9" fmla="*/ 522 h 544"/>
                <a:gd name="T10" fmla="*/ 1022 w 1044"/>
                <a:gd name="T11" fmla="*/ 313 h 544"/>
              </a:gdLst>
              <a:ahLst/>
              <a:cxnLst>
                <a:cxn ang="0">
                  <a:pos x="T0" y="T1"/>
                </a:cxn>
                <a:cxn ang="0">
                  <a:pos x="T2" y="T3"/>
                </a:cxn>
                <a:cxn ang="0">
                  <a:pos x="T4" y="T5"/>
                </a:cxn>
                <a:cxn ang="0">
                  <a:pos x="T6" y="T7"/>
                </a:cxn>
                <a:cxn ang="0">
                  <a:pos x="T8" y="T9"/>
                </a:cxn>
                <a:cxn ang="0">
                  <a:pos x="T10" y="T11"/>
                </a:cxn>
              </a:cxnLst>
              <a:rect l="0" t="0" r="r" b="b"/>
              <a:pathLst>
                <a:path w="1044" h="544">
                  <a:moveTo>
                    <a:pt x="1022" y="313"/>
                  </a:moveTo>
                  <a:lnTo>
                    <a:pt x="1022" y="313"/>
                  </a:lnTo>
                  <a:cubicBezTo>
                    <a:pt x="1022" y="188"/>
                    <a:pt x="793" y="63"/>
                    <a:pt x="501" y="21"/>
                  </a:cubicBezTo>
                  <a:cubicBezTo>
                    <a:pt x="230" y="0"/>
                    <a:pt x="0" y="83"/>
                    <a:pt x="21" y="230"/>
                  </a:cubicBezTo>
                  <a:cubicBezTo>
                    <a:pt x="21" y="355"/>
                    <a:pt x="251" y="480"/>
                    <a:pt x="542" y="522"/>
                  </a:cubicBezTo>
                  <a:cubicBezTo>
                    <a:pt x="814" y="543"/>
                    <a:pt x="1043" y="459"/>
                    <a:pt x="1022" y="313"/>
                  </a:cubicBezTo>
                </a:path>
              </a:pathLst>
            </a:custGeom>
            <a:solidFill>
              <a:schemeClr val="tx2">
                <a:lumMod val="9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5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26" name="Freeform 219">
              <a:extLst>
                <a:ext uri="{FF2B5EF4-FFF2-40B4-BE49-F238E27FC236}">
                  <a16:creationId xmlns:a16="http://schemas.microsoft.com/office/drawing/2014/main" xmlns="" id="{1589D0E1-9266-4C7A-BB89-C90720624D62}"/>
                </a:ext>
              </a:extLst>
            </p:cNvPr>
            <p:cNvSpPr>
              <a:spLocks noChangeArrowheads="1"/>
            </p:cNvSpPr>
            <p:nvPr/>
          </p:nvSpPr>
          <p:spPr bwMode="auto">
            <a:xfrm>
              <a:off x="4229" y="1478"/>
              <a:ext cx="232" cy="135"/>
            </a:xfrm>
            <a:custGeom>
              <a:avLst/>
              <a:gdLst>
                <a:gd name="T0" fmla="*/ 0 w 1023"/>
                <a:gd name="T1" fmla="*/ 0 h 605"/>
                <a:gd name="T2" fmla="*/ 0 w 1023"/>
                <a:gd name="T3" fmla="*/ 0 h 605"/>
                <a:gd name="T4" fmla="*/ 521 w 1023"/>
                <a:gd name="T5" fmla="*/ 292 h 605"/>
                <a:gd name="T6" fmla="*/ 1001 w 1023"/>
                <a:gd name="T7" fmla="*/ 83 h 605"/>
                <a:gd name="T8" fmla="*/ 1022 w 1023"/>
                <a:gd name="T9" fmla="*/ 375 h 605"/>
                <a:gd name="T10" fmla="*/ 521 w 1023"/>
                <a:gd name="T11" fmla="*/ 584 h 605"/>
                <a:gd name="T12" fmla="*/ 0 w 1023"/>
                <a:gd name="T13" fmla="*/ 292 h 605"/>
                <a:gd name="T14" fmla="*/ 0 w 1023"/>
                <a:gd name="T15" fmla="*/ 0 h 6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3" h="605">
                  <a:moveTo>
                    <a:pt x="0" y="0"/>
                  </a:moveTo>
                  <a:lnTo>
                    <a:pt x="0" y="0"/>
                  </a:lnTo>
                  <a:cubicBezTo>
                    <a:pt x="0" y="125"/>
                    <a:pt x="230" y="250"/>
                    <a:pt x="521" y="292"/>
                  </a:cubicBezTo>
                  <a:cubicBezTo>
                    <a:pt x="793" y="313"/>
                    <a:pt x="1022" y="229"/>
                    <a:pt x="1001" y="83"/>
                  </a:cubicBezTo>
                  <a:cubicBezTo>
                    <a:pt x="1022" y="375"/>
                    <a:pt x="1022" y="375"/>
                    <a:pt x="1022" y="375"/>
                  </a:cubicBezTo>
                  <a:cubicBezTo>
                    <a:pt x="1022" y="521"/>
                    <a:pt x="814" y="604"/>
                    <a:pt x="521" y="584"/>
                  </a:cubicBezTo>
                  <a:cubicBezTo>
                    <a:pt x="250" y="542"/>
                    <a:pt x="21" y="417"/>
                    <a:pt x="0" y="292"/>
                  </a:cubicBezTo>
                  <a:lnTo>
                    <a:pt x="0" y="0"/>
                  </a:lnTo>
                </a:path>
              </a:pathLst>
            </a:custGeom>
            <a:solidFill>
              <a:schemeClr val="tx2">
                <a:lumMod val="2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6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27" name="Freeform 220">
              <a:extLst>
                <a:ext uri="{FF2B5EF4-FFF2-40B4-BE49-F238E27FC236}">
                  <a16:creationId xmlns:a16="http://schemas.microsoft.com/office/drawing/2014/main" xmlns="" id="{70BD88DF-CAD3-4A96-BEE9-1B54D73D0EC1}"/>
                </a:ext>
              </a:extLst>
            </p:cNvPr>
            <p:cNvSpPr>
              <a:spLocks noChangeArrowheads="1"/>
            </p:cNvSpPr>
            <p:nvPr/>
          </p:nvSpPr>
          <p:spPr bwMode="auto">
            <a:xfrm>
              <a:off x="4183" y="1122"/>
              <a:ext cx="232" cy="121"/>
            </a:xfrm>
            <a:custGeom>
              <a:avLst/>
              <a:gdLst>
                <a:gd name="T0" fmla="*/ 1022 w 1023"/>
                <a:gd name="T1" fmla="*/ 313 h 544"/>
                <a:gd name="T2" fmla="*/ 1022 w 1023"/>
                <a:gd name="T3" fmla="*/ 313 h 544"/>
                <a:gd name="T4" fmla="*/ 501 w 1023"/>
                <a:gd name="T5" fmla="*/ 21 h 544"/>
                <a:gd name="T6" fmla="*/ 0 w 1023"/>
                <a:gd name="T7" fmla="*/ 229 h 544"/>
                <a:gd name="T8" fmla="*/ 521 w 1023"/>
                <a:gd name="T9" fmla="*/ 500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1"/>
                  </a:cubicBezTo>
                  <a:cubicBezTo>
                    <a:pt x="208" y="0"/>
                    <a:pt x="0" y="83"/>
                    <a:pt x="0" y="229"/>
                  </a:cubicBezTo>
                  <a:cubicBezTo>
                    <a:pt x="0" y="355"/>
                    <a:pt x="250" y="480"/>
                    <a:pt x="521" y="500"/>
                  </a:cubicBezTo>
                  <a:cubicBezTo>
                    <a:pt x="813" y="543"/>
                    <a:pt x="1022" y="459"/>
                    <a:pt x="1022" y="313"/>
                  </a:cubicBezTo>
                </a:path>
              </a:pathLst>
            </a:custGeom>
            <a:solidFill>
              <a:schemeClr val="tx2">
                <a:lumMod val="9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5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28" name="Freeform 221">
              <a:extLst>
                <a:ext uri="{FF2B5EF4-FFF2-40B4-BE49-F238E27FC236}">
                  <a16:creationId xmlns:a16="http://schemas.microsoft.com/office/drawing/2014/main" xmlns="" id="{226A532E-EEB7-4128-8A1D-75407290B63C}"/>
                </a:ext>
              </a:extLst>
            </p:cNvPr>
            <p:cNvSpPr>
              <a:spLocks noChangeArrowheads="1"/>
            </p:cNvSpPr>
            <p:nvPr/>
          </p:nvSpPr>
          <p:spPr bwMode="auto">
            <a:xfrm>
              <a:off x="4183" y="1175"/>
              <a:ext cx="236" cy="135"/>
            </a:xfrm>
            <a:custGeom>
              <a:avLst/>
              <a:gdLst>
                <a:gd name="T0" fmla="*/ 0 w 1044"/>
                <a:gd name="T1" fmla="*/ 0 h 606"/>
                <a:gd name="T2" fmla="*/ 0 w 1044"/>
                <a:gd name="T3" fmla="*/ 0 h 606"/>
                <a:gd name="T4" fmla="*/ 521 w 1044"/>
                <a:gd name="T5" fmla="*/ 271 h 606"/>
                <a:gd name="T6" fmla="*/ 1022 w 1044"/>
                <a:gd name="T7" fmla="*/ 84 h 606"/>
                <a:gd name="T8" fmla="*/ 1022 w 1044"/>
                <a:gd name="T9" fmla="*/ 376 h 606"/>
                <a:gd name="T10" fmla="*/ 542 w 1044"/>
                <a:gd name="T11" fmla="*/ 564 h 606"/>
                <a:gd name="T12" fmla="*/ 21 w 1044"/>
                <a:gd name="T13" fmla="*/ 293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0" y="126"/>
                    <a:pt x="250" y="251"/>
                    <a:pt x="521" y="271"/>
                  </a:cubicBezTo>
                  <a:cubicBezTo>
                    <a:pt x="813" y="314"/>
                    <a:pt x="1022" y="230"/>
                    <a:pt x="1022" y="84"/>
                  </a:cubicBezTo>
                  <a:cubicBezTo>
                    <a:pt x="1022" y="376"/>
                    <a:pt x="1022" y="376"/>
                    <a:pt x="1022" y="376"/>
                  </a:cubicBezTo>
                  <a:cubicBezTo>
                    <a:pt x="1043" y="522"/>
                    <a:pt x="813" y="605"/>
                    <a:pt x="542" y="564"/>
                  </a:cubicBezTo>
                  <a:cubicBezTo>
                    <a:pt x="250" y="543"/>
                    <a:pt x="21" y="418"/>
                    <a:pt x="21" y="293"/>
                  </a:cubicBezTo>
                  <a:lnTo>
                    <a:pt x="0" y="0"/>
                  </a:lnTo>
                </a:path>
              </a:pathLst>
            </a:custGeom>
            <a:solidFill>
              <a:schemeClr val="tx2">
                <a:lumMod val="2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6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29" name="Freeform 222">
              <a:extLst>
                <a:ext uri="{FF2B5EF4-FFF2-40B4-BE49-F238E27FC236}">
                  <a16:creationId xmlns:a16="http://schemas.microsoft.com/office/drawing/2014/main" xmlns="" id="{5C04FA15-38F7-455B-85AD-5E801D64FF02}"/>
                </a:ext>
              </a:extLst>
            </p:cNvPr>
            <p:cNvSpPr>
              <a:spLocks noChangeArrowheads="1"/>
            </p:cNvSpPr>
            <p:nvPr/>
          </p:nvSpPr>
          <p:spPr bwMode="auto">
            <a:xfrm>
              <a:off x="4534" y="1300"/>
              <a:ext cx="234" cy="117"/>
            </a:xfrm>
            <a:custGeom>
              <a:avLst/>
              <a:gdLst>
                <a:gd name="T0" fmla="*/ 1044 w 1045"/>
                <a:gd name="T1" fmla="*/ 313 h 522"/>
                <a:gd name="T2" fmla="*/ 1044 w 1045"/>
                <a:gd name="T3" fmla="*/ 313 h 522"/>
                <a:gd name="T4" fmla="*/ 501 w 1045"/>
                <a:gd name="T5" fmla="*/ 21 h 522"/>
                <a:gd name="T6" fmla="*/ 21 w 1045"/>
                <a:gd name="T7" fmla="*/ 208 h 522"/>
                <a:gd name="T8" fmla="*/ 543 w 1045"/>
                <a:gd name="T9" fmla="*/ 500 h 522"/>
                <a:gd name="T10" fmla="*/ 1044 w 1045"/>
                <a:gd name="T11" fmla="*/ 313 h 522"/>
              </a:gdLst>
              <a:ahLst/>
              <a:cxnLst>
                <a:cxn ang="0">
                  <a:pos x="T0" y="T1"/>
                </a:cxn>
                <a:cxn ang="0">
                  <a:pos x="T2" y="T3"/>
                </a:cxn>
                <a:cxn ang="0">
                  <a:pos x="T4" y="T5"/>
                </a:cxn>
                <a:cxn ang="0">
                  <a:pos x="T6" y="T7"/>
                </a:cxn>
                <a:cxn ang="0">
                  <a:pos x="T8" y="T9"/>
                </a:cxn>
                <a:cxn ang="0">
                  <a:pos x="T10" y="T11"/>
                </a:cxn>
              </a:cxnLst>
              <a:rect l="0" t="0" r="r" b="b"/>
              <a:pathLst>
                <a:path w="1045" h="522">
                  <a:moveTo>
                    <a:pt x="1044" y="313"/>
                  </a:moveTo>
                  <a:lnTo>
                    <a:pt x="1044" y="313"/>
                  </a:lnTo>
                  <a:cubicBezTo>
                    <a:pt x="1022" y="187"/>
                    <a:pt x="793" y="41"/>
                    <a:pt x="501" y="21"/>
                  </a:cubicBezTo>
                  <a:cubicBezTo>
                    <a:pt x="230" y="0"/>
                    <a:pt x="0" y="83"/>
                    <a:pt x="21" y="208"/>
                  </a:cubicBezTo>
                  <a:cubicBezTo>
                    <a:pt x="21" y="354"/>
                    <a:pt x="271" y="480"/>
                    <a:pt x="543" y="500"/>
                  </a:cubicBezTo>
                  <a:cubicBezTo>
                    <a:pt x="814" y="521"/>
                    <a:pt x="1044" y="438"/>
                    <a:pt x="1044" y="313"/>
                  </a:cubicBezTo>
                </a:path>
              </a:pathLst>
            </a:custGeom>
            <a:solidFill>
              <a:schemeClr val="tx2">
                <a:lumMod val="9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7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30" name="Freeform 223">
              <a:extLst>
                <a:ext uri="{FF2B5EF4-FFF2-40B4-BE49-F238E27FC236}">
                  <a16:creationId xmlns:a16="http://schemas.microsoft.com/office/drawing/2014/main" xmlns="" id="{2339D9A8-DF76-494A-AEC4-33DDE1EE0670}"/>
                </a:ext>
              </a:extLst>
            </p:cNvPr>
            <p:cNvSpPr>
              <a:spLocks noChangeArrowheads="1"/>
            </p:cNvSpPr>
            <p:nvPr/>
          </p:nvSpPr>
          <p:spPr bwMode="auto">
            <a:xfrm>
              <a:off x="4538" y="1348"/>
              <a:ext cx="236" cy="137"/>
            </a:xfrm>
            <a:custGeom>
              <a:avLst/>
              <a:gdLst>
                <a:gd name="T0" fmla="*/ 0 w 1044"/>
                <a:gd name="T1" fmla="*/ 0 h 607"/>
                <a:gd name="T2" fmla="*/ 0 w 1044"/>
                <a:gd name="T3" fmla="*/ 0 h 607"/>
                <a:gd name="T4" fmla="*/ 522 w 1044"/>
                <a:gd name="T5" fmla="*/ 292 h 607"/>
                <a:gd name="T6" fmla="*/ 1023 w 1044"/>
                <a:gd name="T7" fmla="*/ 105 h 607"/>
                <a:gd name="T8" fmla="*/ 1023 w 1044"/>
                <a:gd name="T9" fmla="*/ 397 h 607"/>
                <a:gd name="T10" fmla="*/ 543 w 1044"/>
                <a:gd name="T11" fmla="*/ 584 h 607"/>
                <a:gd name="T12" fmla="*/ 0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6"/>
                    <a:pt x="250" y="272"/>
                    <a:pt x="522" y="292"/>
                  </a:cubicBezTo>
                  <a:cubicBezTo>
                    <a:pt x="793" y="313"/>
                    <a:pt x="1023" y="230"/>
                    <a:pt x="1023" y="105"/>
                  </a:cubicBezTo>
                  <a:cubicBezTo>
                    <a:pt x="1023" y="397"/>
                    <a:pt x="1023" y="397"/>
                    <a:pt x="1023" y="397"/>
                  </a:cubicBezTo>
                  <a:cubicBezTo>
                    <a:pt x="1043" y="522"/>
                    <a:pt x="814" y="606"/>
                    <a:pt x="543" y="584"/>
                  </a:cubicBezTo>
                  <a:cubicBezTo>
                    <a:pt x="250" y="564"/>
                    <a:pt x="21" y="439"/>
                    <a:pt x="0" y="292"/>
                  </a:cubicBezTo>
                  <a:lnTo>
                    <a:pt x="0" y="0"/>
                  </a:lnTo>
                </a:path>
              </a:pathLst>
            </a:custGeom>
            <a:solidFill>
              <a:schemeClr val="tx2">
                <a:lumMod val="2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6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31" name="Freeform 224">
              <a:extLst>
                <a:ext uri="{FF2B5EF4-FFF2-40B4-BE49-F238E27FC236}">
                  <a16:creationId xmlns:a16="http://schemas.microsoft.com/office/drawing/2014/main" xmlns="" id="{F926FECC-469B-4C7C-B3AC-995031A663B4}"/>
                </a:ext>
              </a:extLst>
            </p:cNvPr>
            <p:cNvSpPr>
              <a:spLocks noChangeArrowheads="1"/>
            </p:cNvSpPr>
            <p:nvPr/>
          </p:nvSpPr>
          <p:spPr bwMode="auto">
            <a:xfrm>
              <a:off x="4500" y="999"/>
              <a:ext cx="236" cy="117"/>
            </a:xfrm>
            <a:custGeom>
              <a:avLst/>
              <a:gdLst>
                <a:gd name="T0" fmla="*/ 1023 w 1044"/>
                <a:gd name="T1" fmla="*/ 313 h 522"/>
                <a:gd name="T2" fmla="*/ 1023 w 1044"/>
                <a:gd name="T3" fmla="*/ 313 h 522"/>
                <a:gd name="T4" fmla="*/ 501 w 1044"/>
                <a:gd name="T5" fmla="*/ 21 h 522"/>
                <a:gd name="T6" fmla="*/ 0 w 1044"/>
                <a:gd name="T7" fmla="*/ 208 h 522"/>
                <a:gd name="T8" fmla="*/ 543 w 1044"/>
                <a:gd name="T9" fmla="*/ 500 h 522"/>
                <a:gd name="T10" fmla="*/ 1023 w 1044"/>
                <a:gd name="T11" fmla="*/ 313 h 522"/>
              </a:gdLst>
              <a:ahLst/>
              <a:cxnLst>
                <a:cxn ang="0">
                  <a:pos x="T0" y="T1"/>
                </a:cxn>
                <a:cxn ang="0">
                  <a:pos x="T2" y="T3"/>
                </a:cxn>
                <a:cxn ang="0">
                  <a:pos x="T4" y="T5"/>
                </a:cxn>
                <a:cxn ang="0">
                  <a:pos x="T6" y="T7"/>
                </a:cxn>
                <a:cxn ang="0">
                  <a:pos x="T8" y="T9"/>
                </a:cxn>
                <a:cxn ang="0">
                  <a:pos x="T10" y="T11"/>
                </a:cxn>
              </a:cxnLst>
              <a:rect l="0" t="0" r="r" b="b"/>
              <a:pathLst>
                <a:path w="1044" h="522">
                  <a:moveTo>
                    <a:pt x="1023" y="313"/>
                  </a:moveTo>
                  <a:lnTo>
                    <a:pt x="1023" y="313"/>
                  </a:lnTo>
                  <a:cubicBezTo>
                    <a:pt x="1023" y="167"/>
                    <a:pt x="772" y="41"/>
                    <a:pt x="501" y="21"/>
                  </a:cubicBezTo>
                  <a:cubicBezTo>
                    <a:pt x="230" y="0"/>
                    <a:pt x="0" y="83"/>
                    <a:pt x="0" y="208"/>
                  </a:cubicBezTo>
                  <a:cubicBezTo>
                    <a:pt x="21" y="354"/>
                    <a:pt x="250" y="480"/>
                    <a:pt x="543" y="500"/>
                  </a:cubicBezTo>
                  <a:cubicBezTo>
                    <a:pt x="814" y="521"/>
                    <a:pt x="1043" y="438"/>
                    <a:pt x="1023" y="313"/>
                  </a:cubicBezTo>
                </a:path>
              </a:pathLst>
            </a:custGeom>
            <a:solidFill>
              <a:schemeClr val="tx2">
                <a:lumMod val="9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7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32" name="Freeform 225">
              <a:extLst>
                <a:ext uri="{FF2B5EF4-FFF2-40B4-BE49-F238E27FC236}">
                  <a16:creationId xmlns:a16="http://schemas.microsoft.com/office/drawing/2014/main" xmlns="" id="{B46BF33A-1A94-41C8-9FEA-1AA63FF99846}"/>
                </a:ext>
              </a:extLst>
            </p:cNvPr>
            <p:cNvSpPr>
              <a:spLocks noChangeArrowheads="1"/>
            </p:cNvSpPr>
            <p:nvPr/>
          </p:nvSpPr>
          <p:spPr bwMode="auto">
            <a:xfrm>
              <a:off x="4500" y="1046"/>
              <a:ext cx="236" cy="137"/>
            </a:xfrm>
            <a:custGeom>
              <a:avLst/>
              <a:gdLst>
                <a:gd name="T0" fmla="*/ 0 w 1044"/>
                <a:gd name="T1" fmla="*/ 0 h 607"/>
                <a:gd name="T2" fmla="*/ 0 w 1044"/>
                <a:gd name="T3" fmla="*/ 0 h 607"/>
                <a:gd name="T4" fmla="*/ 543 w 1044"/>
                <a:gd name="T5" fmla="*/ 292 h 607"/>
                <a:gd name="T6" fmla="*/ 1023 w 1044"/>
                <a:gd name="T7" fmla="*/ 105 h 607"/>
                <a:gd name="T8" fmla="*/ 1043 w 1044"/>
                <a:gd name="T9" fmla="*/ 397 h 607"/>
                <a:gd name="T10" fmla="*/ 543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0" y="272"/>
                    <a:pt x="543" y="292"/>
                  </a:cubicBezTo>
                  <a:cubicBezTo>
                    <a:pt x="814" y="313"/>
                    <a:pt x="1043" y="230"/>
                    <a:pt x="1023" y="105"/>
                  </a:cubicBezTo>
                  <a:cubicBezTo>
                    <a:pt x="1043" y="397"/>
                    <a:pt x="1043" y="397"/>
                    <a:pt x="1043" y="397"/>
                  </a:cubicBezTo>
                  <a:cubicBezTo>
                    <a:pt x="1043" y="522"/>
                    <a:pt x="835" y="606"/>
                    <a:pt x="543" y="584"/>
                  </a:cubicBezTo>
                  <a:cubicBezTo>
                    <a:pt x="272" y="563"/>
                    <a:pt x="21" y="439"/>
                    <a:pt x="21" y="292"/>
                  </a:cubicBezTo>
                  <a:lnTo>
                    <a:pt x="0" y="0"/>
                  </a:lnTo>
                </a:path>
              </a:pathLst>
            </a:custGeom>
            <a:solidFill>
              <a:schemeClr val="tx2">
                <a:lumMod val="2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6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33" name="Freeform 226">
              <a:extLst>
                <a:ext uri="{FF2B5EF4-FFF2-40B4-BE49-F238E27FC236}">
                  <a16:creationId xmlns:a16="http://schemas.microsoft.com/office/drawing/2014/main" xmlns="" id="{F53AA047-94D4-4B9A-A2EA-80D25A241B5D}"/>
                </a:ext>
              </a:extLst>
            </p:cNvPr>
            <p:cNvSpPr>
              <a:spLocks noChangeArrowheads="1"/>
            </p:cNvSpPr>
            <p:nvPr/>
          </p:nvSpPr>
          <p:spPr bwMode="auto">
            <a:xfrm>
              <a:off x="4855" y="1175"/>
              <a:ext cx="232" cy="121"/>
            </a:xfrm>
            <a:custGeom>
              <a:avLst/>
              <a:gdLst>
                <a:gd name="T0" fmla="*/ 1022 w 1023"/>
                <a:gd name="T1" fmla="*/ 314 h 544"/>
                <a:gd name="T2" fmla="*/ 1022 w 1023"/>
                <a:gd name="T3" fmla="*/ 314 h 544"/>
                <a:gd name="T4" fmla="*/ 501 w 1023"/>
                <a:gd name="T5" fmla="*/ 43 h 544"/>
                <a:gd name="T6" fmla="*/ 0 w 1023"/>
                <a:gd name="T7" fmla="*/ 230 h 544"/>
                <a:gd name="T8" fmla="*/ 521 w 1023"/>
                <a:gd name="T9" fmla="*/ 522 h 544"/>
                <a:gd name="T10" fmla="*/ 1022 w 1023"/>
                <a:gd name="T11" fmla="*/ 314 h 544"/>
              </a:gdLst>
              <a:ahLst/>
              <a:cxnLst>
                <a:cxn ang="0">
                  <a:pos x="T0" y="T1"/>
                </a:cxn>
                <a:cxn ang="0">
                  <a:pos x="T2" y="T3"/>
                </a:cxn>
                <a:cxn ang="0">
                  <a:pos x="T4" y="T5"/>
                </a:cxn>
                <a:cxn ang="0">
                  <a:pos x="T6" y="T7"/>
                </a:cxn>
                <a:cxn ang="0">
                  <a:pos x="T8" y="T9"/>
                </a:cxn>
                <a:cxn ang="0">
                  <a:pos x="T10" y="T11"/>
                </a:cxn>
              </a:cxnLst>
              <a:rect l="0" t="0" r="r" b="b"/>
              <a:pathLst>
                <a:path w="1023" h="544">
                  <a:moveTo>
                    <a:pt x="1022" y="314"/>
                  </a:moveTo>
                  <a:lnTo>
                    <a:pt x="1022" y="314"/>
                  </a:lnTo>
                  <a:cubicBezTo>
                    <a:pt x="1022" y="188"/>
                    <a:pt x="772" y="63"/>
                    <a:pt x="501" y="43"/>
                  </a:cubicBezTo>
                  <a:cubicBezTo>
                    <a:pt x="209" y="0"/>
                    <a:pt x="0" y="84"/>
                    <a:pt x="0" y="230"/>
                  </a:cubicBezTo>
                  <a:cubicBezTo>
                    <a:pt x="21" y="355"/>
                    <a:pt x="250" y="480"/>
                    <a:pt x="521" y="522"/>
                  </a:cubicBezTo>
                  <a:cubicBezTo>
                    <a:pt x="814" y="543"/>
                    <a:pt x="1022" y="460"/>
                    <a:pt x="1022" y="314"/>
                  </a:cubicBezTo>
                </a:path>
              </a:pathLst>
            </a:custGeom>
            <a:solidFill>
              <a:schemeClr val="tx2">
                <a:lumMod val="9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5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34" name="Freeform 227">
              <a:extLst>
                <a:ext uri="{FF2B5EF4-FFF2-40B4-BE49-F238E27FC236}">
                  <a16:creationId xmlns:a16="http://schemas.microsoft.com/office/drawing/2014/main" xmlns="" id="{AC24ACF1-D79D-4C47-B873-F846237F9547}"/>
                </a:ext>
              </a:extLst>
            </p:cNvPr>
            <p:cNvSpPr>
              <a:spLocks noChangeArrowheads="1"/>
            </p:cNvSpPr>
            <p:nvPr/>
          </p:nvSpPr>
          <p:spPr bwMode="auto">
            <a:xfrm>
              <a:off x="4855" y="1225"/>
              <a:ext cx="236" cy="137"/>
            </a:xfrm>
            <a:custGeom>
              <a:avLst/>
              <a:gdLst>
                <a:gd name="T0" fmla="*/ 0 w 1044"/>
                <a:gd name="T1" fmla="*/ 0 h 606"/>
                <a:gd name="T2" fmla="*/ 0 w 1044"/>
                <a:gd name="T3" fmla="*/ 0 h 606"/>
                <a:gd name="T4" fmla="*/ 521 w 1044"/>
                <a:gd name="T5" fmla="*/ 292 h 606"/>
                <a:gd name="T6" fmla="*/ 1022 w 1044"/>
                <a:gd name="T7" fmla="*/ 84 h 606"/>
                <a:gd name="T8" fmla="*/ 1043 w 1044"/>
                <a:gd name="T9" fmla="*/ 375 h 606"/>
                <a:gd name="T10" fmla="*/ 543 w 1044"/>
                <a:gd name="T11" fmla="*/ 584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92"/>
                  </a:cubicBezTo>
                  <a:cubicBezTo>
                    <a:pt x="814" y="313"/>
                    <a:pt x="1022" y="230"/>
                    <a:pt x="1022" y="84"/>
                  </a:cubicBezTo>
                  <a:cubicBezTo>
                    <a:pt x="1043" y="375"/>
                    <a:pt x="1043" y="375"/>
                    <a:pt x="1043" y="375"/>
                  </a:cubicBezTo>
                  <a:cubicBezTo>
                    <a:pt x="1043" y="521"/>
                    <a:pt x="814" y="605"/>
                    <a:pt x="543" y="584"/>
                  </a:cubicBezTo>
                  <a:cubicBezTo>
                    <a:pt x="271" y="542"/>
                    <a:pt x="21" y="417"/>
                    <a:pt x="21" y="292"/>
                  </a:cubicBezTo>
                  <a:lnTo>
                    <a:pt x="0" y="0"/>
                  </a:lnTo>
                </a:path>
              </a:pathLst>
            </a:custGeom>
            <a:solidFill>
              <a:schemeClr val="tx2">
                <a:lumMod val="2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6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35" name="Freeform 228">
              <a:extLst>
                <a:ext uri="{FF2B5EF4-FFF2-40B4-BE49-F238E27FC236}">
                  <a16:creationId xmlns:a16="http://schemas.microsoft.com/office/drawing/2014/main" xmlns="" id="{767F39F5-1EB4-42C7-ACA2-628E019686C2}"/>
                </a:ext>
              </a:extLst>
            </p:cNvPr>
            <p:cNvSpPr>
              <a:spLocks noChangeArrowheads="1"/>
            </p:cNvSpPr>
            <p:nvPr/>
          </p:nvSpPr>
          <p:spPr bwMode="auto">
            <a:xfrm>
              <a:off x="4808" y="876"/>
              <a:ext cx="230" cy="121"/>
            </a:xfrm>
            <a:custGeom>
              <a:avLst/>
              <a:gdLst>
                <a:gd name="T0" fmla="*/ 1022 w 1023"/>
                <a:gd name="T1" fmla="*/ 313 h 544"/>
                <a:gd name="T2" fmla="*/ 1022 w 1023"/>
                <a:gd name="T3" fmla="*/ 313 h 544"/>
                <a:gd name="T4" fmla="*/ 500 w 1023"/>
                <a:gd name="T5" fmla="*/ 21 h 544"/>
                <a:gd name="T6" fmla="*/ 0 w 1023"/>
                <a:gd name="T7" fmla="*/ 209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22" y="188"/>
                    <a:pt x="771" y="63"/>
                    <a:pt x="500" y="21"/>
                  </a:cubicBezTo>
                  <a:cubicBezTo>
                    <a:pt x="208" y="0"/>
                    <a:pt x="0" y="84"/>
                    <a:pt x="0" y="209"/>
                  </a:cubicBezTo>
                  <a:cubicBezTo>
                    <a:pt x="20" y="355"/>
                    <a:pt x="250" y="480"/>
                    <a:pt x="521" y="501"/>
                  </a:cubicBezTo>
                  <a:cubicBezTo>
                    <a:pt x="813" y="543"/>
                    <a:pt x="1022" y="439"/>
                    <a:pt x="1022" y="313"/>
                  </a:cubicBezTo>
                </a:path>
              </a:pathLst>
            </a:custGeom>
            <a:solidFill>
              <a:schemeClr val="tx2">
                <a:lumMod val="9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5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36" name="Freeform 229">
              <a:extLst>
                <a:ext uri="{FF2B5EF4-FFF2-40B4-BE49-F238E27FC236}">
                  <a16:creationId xmlns:a16="http://schemas.microsoft.com/office/drawing/2014/main" xmlns="" id="{F8DDD09C-5E09-4175-B0DA-A5CE3F162C92}"/>
                </a:ext>
              </a:extLst>
            </p:cNvPr>
            <p:cNvSpPr>
              <a:spLocks noChangeArrowheads="1"/>
            </p:cNvSpPr>
            <p:nvPr/>
          </p:nvSpPr>
          <p:spPr bwMode="auto">
            <a:xfrm>
              <a:off x="4808" y="923"/>
              <a:ext cx="236" cy="141"/>
            </a:xfrm>
            <a:custGeom>
              <a:avLst/>
              <a:gdLst>
                <a:gd name="T0" fmla="*/ 0 w 1043"/>
                <a:gd name="T1" fmla="*/ 0 h 627"/>
                <a:gd name="T2" fmla="*/ 0 w 1043"/>
                <a:gd name="T3" fmla="*/ 0 h 627"/>
                <a:gd name="T4" fmla="*/ 521 w 1043"/>
                <a:gd name="T5" fmla="*/ 292 h 627"/>
                <a:gd name="T6" fmla="*/ 1022 w 1043"/>
                <a:gd name="T7" fmla="*/ 104 h 627"/>
                <a:gd name="T8" fmla="*/ 1042 w 1043"/>
                <a:gd name="T9" fmla="*/ 397 h 627"/>
                <a:gd name="T10" fmla="*/ 542 w 1043"/>
                <a:gd name="T11" fmla="*/ 584 h 627"/>
                <a:gd name="T12" fmla="*/ 20 w 1043"/>
                <a:gd name="T13" fmla="*/ 292 h 627"/>
                <a:gd name="T14" fmla="*/ 0 w 1043"/>
                <a:gd name="T15" fmla="*/ 0 h 6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3" h="627">
                  <a:moveTo>
                    <a:pt x="0" y="0"/>
                  </a:moveTo>
                  <a:lnTo>
                    <a:pt x="0" y="0"/>
                  </a:lnTo>
                  <a:cubicBezTo>
                    <a:pt x="20" y="146"/>
                    <a:pt x="250" y="271"/>
                    <a:pt x="521" y="292"/>
                  </a:cubicBezTo>
                  <a:cubicBezTo>
                    <a:pt x="813" y="334"/>
                    <a:pt x="1022" y="230"/>
                    <a:pt x="1022" y="104"/>
                  </a:cubicBezTo>
                  <a:cubicBezTo>
                    <a:pt x="1042" y="397"/>
                    <a:pt x="1042" y="397"/>
                    <a:pt x="1042" y="397"/>
                  </a:cubicBezTo>
                  <a:cubicBezTo>
                    <a:pt x="1042" y="521"/>
                    <a:pt x="813" y="626"/>
                    <a:pt x="542" y="584"/>
                  </a:cubicBezTo>
                  <a:cubicBezTo>
                    <a:pt x="271" y="563"/>
                    <a:pt x="20" y="438"/>
                    <a:pt x="20" y="292"/>
                  </a:cubicBezTo>
                  <a:lnTo>
                    <a:pt x="0" y="0"/>
                  </a:lnTo>
                </a:path>
              </a:pathLst>
            </a:custGeom>
            <a:solidFill>
              <a:schemeClr val="tx2">
                <a:lumMod val="2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6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37" name="Freeform 230">
              <a:extLst>
                <a:ext uri="{FF2B5EF4-FFF2-40B4-BE49-F238E27FC236}">
                  <a16:creationId xmlns:a16="http://schemas.microsoft.com/office/drawing/2014/main" xmlns="" id="{4C56B656-07F9-4B3C-9987-613CF2ED2B19}"/>
                </a:ext>
              </a:extLst>
            </p:cNvPr>
            <p:cNvSpPr>
              <a:spLocks noChangeArrowheads="1"/>
            </p:cNvSpPr>
            <p:nvPr/>
          </p:nvSpPr>
          <p:spPr bwMode="auto">
            <a:xfrm>
              <a:off x="5162" y="1056"/>
              <a:ext cx="232" cy="117"/>
            </a:xfrm>
            <a:custGeom>
              <a:avLst/>
              <a:gdLst>
                <a:gd name="T0" fmla="*/ 1022 w 1023"/>
                <a:gd name="T1" fmla="*/ 313 h 522"/>
                <a:gd name="T2" fmla="*/ 1022 w 1023"/>
                <a:gd name="T3" fmla="*/ 313 h 522"/>
                <a:gd name="T4" fmla="*/ 500 w 1023"/>
                <a:gd name="T5" fmla="*/ 21 h 522"/>
                <a:gd name="T6" fmla="*/ 0 w 1023"/>
                <a:gd name="T7" fmla="*/ 208 h 522"/>
                <a:gd name="T8" fmla="*/ 522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67"/>
                    <a:pt x="772" y="42"/>
                    <a:pt x="500" y="21"/>
                  </a:cubicBezTo>
                  <a:cubicBezTo>
                    <a:pt x="209" y="0"/>
                    <a:pt x="0" y="84"/>
                    <a:pt x="0" y="208"/>
                  </a:cubicBezTo>
                  <a:cubicBezTo>
                    <a:pt x="21" y="355"/>
                    <a:pt x="250" y="480"/>
                    <a:pt x="522" y="501"/>
                  </a:cubicBezTo>
                  <a:cubicBezTo>
                    <a:pt x="813" y="521"/>
                    <a:pt x="1022" y="438"/>
                    <a:pt x="1022" y="313"/>
                  </a:cubicBezTo>
                </a:path>
              </a:pathLst>
            </a:custGeom>
            <a:solidFill>
              <a:schemeClr val="tx2">
                <a:lumMod val="9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7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38" name="Freeform 231">
              <a:extLst>
                <a:ext uri="{FF2B5EF4-FFF2-40B4-BE49-F238E27FC236}">
                  <a16:creationId xmlns:a16="http://schemas.microsoft.com/office/drawing/2014/main" xmlns="" id="{1CBE27D7-26F7-4B6A-963D-BE25E1895402}"/>
                </a:ext>
              </a:extLst>
            </p:cNvPr>
            <p:cNvSpPr>
              <a:spLocks noChangeArrowheads="1"/>
            </p:cNvSpPr>
            <p:nvPr/>
          </p:nvSpPr>
          <p:spPr bwMode="auto">
            <a:xfrm>
              <a:off x="5162" y="1102"/>
              <a:ext cx="236" cy="137"/>
            </a:xfrm>
            <a:custGeom>
              <a:avLst/>
              <a:gdLst>
                <a:gd name="T0" fmla="*/ 0 w 1044"/>
                <a:gd name="T1" fmla="*/ 0 h 607"/>
                <a:gd name="T2" fmla="*/ 0 w 1044"/>
                <a:gd name="T3" fmla="*/ 0 h 607"/>
                <a:gd name="T4" fmla="*/ 522 w 1044"/>
                <a:gd name="T5" fmla="*/ 293 h 607"/>
                <a:gd name="T6" fmla="*/ 1022 w 1044"/>
                <a:gd name="T7" fmla="*/ 105 h 607"/>
                <a:gd name="T8" fmla="*/ 1022 w 1044"/>
                <a:gd name="T9" fmla="*/ 397 h 607"/>
                <a:gd name="T10" fmla="*/ 542 w 1044"/>
                <a:gd name="T11" fmla="*/ 584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7"/>
                    <a:pt x="250" y="272"/>
                    <a:pt x="522" y="293"/>
                  </a:cubicBezTo>
                  <a:cubicBezTo>
                    <a:pt x="813" y="313"/>
                    <a:pt x="1022" y="230"/>
                    <a:pt x="1022" y="105"/>
                  </a:cubicBezTo>
                  <a:cubicBezTo>
                    <a:pt x="1022" y="397"/>
                    <a:pt x="1022" y="397"/>
                    <a:pt x="1022" y="397"/>
                  </a:cubicBezTo>
                  <a:cubicBezTo>
                    <a:pt x="1043" y="522"/>
                    <a:pt x="813" y="606"/>
                    <a:pt x="542" y="584"/>
                  </a:cubicBezTo>
                  <a:cubicBezTo>
                    <a:pt x="250" y="564"/>
                    <a:pt x="21" y="439"/>
                    <a:pt x="21" y="293"/>
                  </a:cubicBezTo>
                  <a:lnTo>
                    <a:pt x="0" y="0"/>
                  </a:lnTo>
                </a:path>
              </a:pathLst>
            </a:custGeom>
            <a:solidFill>
              <a:schemeClr val="tx2">
                <a:lumMod val="2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6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grpSp>
      <p:sp>
        <p:nvSpPr>
          <p:cNvPr id="656" name="Right Arrow 655"/>
          <p:cNvSpPr/>
          <p:nvPr/>
        </p:nvSpPr>
        <p:spPr>
          <a:xfrm>
            <a:off x="4539014" y="1665133"/>
            <a:ext cx="489663" cy="199354"/>
          </a:xfrm>
          <a:prstGeom prst="rightArrow">
            <a:avLst>
              <a:gd name="adj1" fmla="val 72174"/>
              <a:gd name="adj2" fmla="val 63304"/>
            </a:avLst>
          </a:prstGeom>
          <a:solidFill>
            <a:schemeClr val="tx1">
              <a:lumMod val="75000"/>
              <a:alpha val="54000"/>
            </a:schemeClr>
          </a:solidFill>
          <a:ln>
            <a:gradFill>
              <a:gsLst>
                <a:gs pos="0">
                  <a:schemeClr val="tx2">
                    <a:lumMod val="90000"/>
                  </a:schemeClr>
                </a:gs>
                <a:gs pos="100000">
                  <a:schemeClr val="tx2">
                    <a:lumMod val="50000"/>
                  </a:schemeClr>
                </a:gs>
              </a:gsLst>
              <a:lin ang="5400000" scaled="1"/>
            </a:gra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0">
            <a:normAutofit fontScale="77500" lnSpcReduction="20000"/>
          </a:bodyPr>
          <a:lstStyle/>
          <a:p>
            <a:pPr algn="ctr"/>
            <a:endParaRPr lang="en-US"/>
          </a:p>
        </p:txBody>
      </p:sp>
      <p:sp>
        <p:nvSpPr>
          <p:cNvPr id="657" name="TextBox 656"/>
          <p:cNvSpPr txBox="1"/>
          <p:nvPr/>
        </p:nvSpPr>
        <p:spPr>
          <a:xfrm rot="20220408">
            <a:off x="5051898" y="3760880"/>
            <a:ext cx="2471035" cy="230832"/>
          </a:xfrm>
          <a:prstGeom prst="rect">
            <a:avLst/>
          </a:prstGeom>
          <a:noFill/>
        </p:spPr>
        <p:txBody>
          <a:bodyPr wrap="square" lIns="0" tIns="0" rIns="0" bIns="0" rtlCol="0" anchor="ctr" anchorCtr="0">
            <a:normAutofit/>
          </a:bodyPr>
          <a:lstStyle/>
          <a:p>
            <a:pPr algn="ctr"/>
            <a:r>
              <a:rPr lang="en-US" sz="1500" b="1" dirty="0" smtClean="0">
                <a:solidFill>
                  <a:schemeClr val="tx2"/>
                </a:solidFill>
                <a:effectLst>
                  <a:outerShdw blurRad="50800" dist="50800" dir="5400000" algn="ctr" rotWithShape="0">
                    <a:schemeClr val="bg1"/>
                  </a:outerShdw>
                </a:effectLst>
              </a:rPr>
              <a:t>PROCEDIMIENTO</a:t>
            </a:r>
            <a:endParaRPr lang="en-US" sz="1500" b="1" dirty="0">
              <a:solidFill>
                <a:schemeClr val="tx2"/>
              </a:solidFill>
              <a:effectLst>
                <a:outerShdw blurRad="50800" dist="50800" dir="5400000" algn="ctr" rotWithShape="0">
                  <a:schemeClr val="bg1"/>
                </a:outerShdw>
              </a:effectLst>
            </a:endParaRPr>
          </a:p>
        </p:txBody>
      </p:sp>
      <p:grpSp>
        <p:nvGrpSpPr>
          <p:cNvPr id="660" name="Group 659">
            <a:extLst>
              <a:ext uri="{FF2B5EF4-FFF2-40B4-BE49-F238E27FC236}">
                <a16:creationId xmlns:a16="http://schemas.microsoft.com/office/drawing/2014/main" xmlns="" id="{BB67CFBC-A8F5-488F-AD11-19B6BCFFD849}"/>
              </a:ext>
            </a:extLst>
          </p:cNvPr>
          <p:cNvGrpSpPr/>
          <p:nvPr/>
        </p:nvGrpSpPr>
        <p:grpSpPr>
          <a:xfrm>
            <a:off x="2496446" y="202582"/>
            <a:ext cx="6890919" cy="494241"/>
            <a:chOff x="2496446" y="202582"/>
            <a:chExt cx="6890919" cy="494241"/>
          </a:xfrm>
        </p:grpSpPr>
        <p:sp>
          <p:nvSpPr>
            <p:cNvPr id="661" name="Parallelogram 660"/>
            <p:cNvSpPr/>
            <p:nvPr/>
          </p:nvSpPr>
          <p:spPr>
            <a:xfrm>
              <a:off x="2496446" y="202582"/>
              <a:ext cx="6890919" cy="494241"/>
            </a:xfrm>
            <a:prstGeom prst="parallelogram">
              <a:avLst/>
            </a:prstGeom>
            <a:gradFill flip="none" rotWithShape="1">
              <a:gsLst>
                <a:gs pos="0">
                  <a:schemeClr val="accent5">
                    <a:lumMod val="0"/>
                    <a:lumOff val="100000"/>
                    <a:alpha val="28000"/>
                  </a:schemeClr>
                </a:gs>
                <a:gs pos="34000">
                  <a:schemeClr val="accent5">
                    <a:lumMod val="0"/>
                    <a:lumOff val="100000"/>
                    <a:alpha val="14000"/>
                  </a:schemeClr>
                </a:gs>
                <a:gs pos="100000">
                  <a:schemeClr val="tx1">
                    <a:lumMod val="95000"/>
                    <a:alpha val="25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p>
              <a:pPr algn="ctr"/>
              <a:endParaRPr lang="en-US"/>
            </a:p>
          </p:txBody>
        </p:sp>
        <p:sp>
          <p:nvSpPr>
            <p:cNvPr id="662" name="TextBox 661"/>
            <p:cNvSpPr txBox="1"/>
            <p:nvPr/>
          </p:nvSpPr>
          <p:spPr>
            <a:xfrm>
              <a:off x="2695994" y="206006"/>
              <a:ext cx="6187202" cy="490817"/>
            </a:xfrm>
            <a:prstGeom prst="rect">
              <a:avLst/>
            </a:prstGeom>
            <a:noFill/>
          </p:spPr>
          <p:txBody>
            <a:bodyPr wrap="square" lIns="0" tIns="0" rIns="0" bIns="0" rtlCol="0" anchor="ctr" anchorCtr="0">
              <a:noAutofit/>
            </a:bodyPr>
            <a:lstStyle/>
            <a:p>
              <a:pPr algn="ctr"/>
              <a:r>
                <a:rPr lang="en-US" sz="4400" b="1" i="1" dirty="0" smtClean="0"/>
                <a:t>La </a:t>
              </a:r>
              <a:r>
                <a:rPr lang="en-US" sz="4400" b="1" i="1" dirty="0" err="1" smtClean="0"/>
                <a:t>Querella</a:t>
              </a:r>
              <a:endParaRPr lang="en-US" sz="4400" b="1" i="1" dirty="0"/>
            </a:p>
          </p:txBody>
        </p:sp>
      </p:grpSp>
    </p:spTree>
    <p:extLst>
      <p:ext uri="{BB962C8B-B14F-4D97-AF65-F5344CB8AC3E}">
        <p14:creationId xmlns:p14="http://schemas.microsoft.com/office/powerpoint/2010/main" val="289242082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withEffect">
                                  <p:stCondLst>
                                    <p:cond delay="0"/>
                                  </p:stCondLst>
                                  <p:childTnLst>
                                    <p:set>
                                      <p:cBhvr>
                                        <p:cTn id="6" dur="1" fill="hold">
                                          <p:stCondLst>
                                            <p:cond delay="0"/>
                                          </p:stCondLst>
                                        </p:cTn>
                                        <p:tgtEl>
                                          <p:spTgt spid="370"/>
                                        </p:tgtEl>
                                        <p:attrNameLst>
                                          <p:attrName>style.visibility</p:attrName>
                                        </p:attrNameLst>
                                      </p:cBhvr>
                                      <p:to>
                                        <p:strVal val="visible"/>
                                      </p:to>
                                    </p:set>
                                    <p:anim calcmode="lin" valueType="num">
                                      <p:cBhvr additive="base">
                                        <p:cTn id="7" dur="1000" fill="hold"/>
                                        <p:tgtEl>
                                          <p:spTgt spid="370"/>
                                        </p:tgtEl>
                                        <p:attrNameLst>
                                          <p:attrName>ppt_x</p:attrName>
                                        </p:attrNameLst>
                                      </p:cBhvr>
                                      <p:tavLst>
                                        <p:tav tm="0">
                                          <p:val>
                                            <p:strVal val="#ppt_x"/>
                                          </p:val>
                                        </p:tav>
                                        <p:tav tm="100000">
                                          <p:val>
                                            <p:strVal val="#ppt_x"/>
                                          </p:val>
                                        </p:tav>
                                      </p:tavLst>
                                    </p:anim>
                                    <p:anim calcmode="lin" valueType="num">
                                      <p:cBhvr additive="base">
                                        <p:cTn id="8" dur="1000" fill="hold"/>
                                        <p:tgtEl>
                                          <p:spTgt spid="370"/>
                                        </p:tgtEl>
                                        <p:attrNameLst>
                                          <p:attrName>ppt_y</p:attrName>
                                        </p:attrNameLst>
                                      </p:cBhvr>
                                      <p:tavLst>
                                        <p:tav tm="0">
                                          <p:val>
                                            <p:strVal val="0-#ppt_h/2"/>
                                          </p:val>
                                        </p:tav>
                                        <p:tav tm="100000">
                                          <p:val>
                                            <p:strVal val="#ppt_y"/>
                                          </p:val>
                                        </p:tav>
                                      </p:tavLst>
                                    </p:anim>
                                  </p:childTnLst>
                                </p:cTn>
                              </p:par>
                              <p:par>
                                <p:cTn id="9" presetID="32" presetClass="emph" presetSubtype="0" fill="hold" nodeType="withEffect">
                                  <p:stCondLst>
                                    <p:cond delay="200"/>
                                  </p:stCondLst>
                                  <p:childTnLst>
                                    <p:animRot by="120000">
                                      <p:cBhvr>
                                        <p:cTn id="10" dur="100" fill="hold">
                                          <p:stCondLst>
                                            <p:cond delay="0"/>
                                          </p:stCondLst>
                                        </p:cTn>
                                        <p:tgtEl>
                                          <p:spTgt spid="370"/>
                                        </p:tgtEl>
                                        <p:attrNameLst>
                                          <p:attrName>r</p:attrName>
                                        </p:attrNameLst>
                                      </p:cBhvr>
                                    </p:animRot>
                                    <p:animRot by="-240000">
                                      <p:cBhvr>
                                        <p:cTn id="11" dur="200" fill="hold">
                                          <p:stCondLst>
                                            <p:cond delay="200"/>
                                          </p:stCondLst>
                                        </p:cTn>
                                        <p:tgtEl>
                                          <p:spTgt spid="370"/>
                                        </p:tgtEl>
                                        <p:attrNameLst>
                                          <p:attrName>r</p:attrName>
                                        </p:attrNameLst>
                                      </p:cBhvr>
                                    </p:animRot>
                                    <p:animRot by="240000">
                                      <p:cBhvr>
                                        <p:cTn id="12" dur="200" fill="hold">
                                          <p:stCondLst>
                                            <p:cond delay="400"/>
                                          </p:stCondLst>
                                        </p:cTn>
                                        <p:tgtEl>
                                          <p:spTgt spid="370"/>
                                        </p:tgtEl>
                                        <p:attrNameLst>
                                          <p:attrName>r</p:attrName>
                                        </p:attrNameLst>
                                      </p:cBhvr>
                                    </p:animRot>
                                    <p:animRot by="-240000">
                                      <p:cBhvr>
                                        <p:cTn id="13" dur="200" fill="hold">
                                          <p:stCondLst>
                                            <p:cond delay="600"/>
                                          </p:stCondLst>
                                        </p:cTn>
                                        <p:tgtEl>
                                          <p:spTgt spid="370"/>
                                        </p:tgtEl>
                                        <p:attrNameLst>
                                          <p:attrName>r</p:attrName>
                                        </p:attrNameLst>
                                      </p:cBhvr>
                                    </p:animRot>
                                    <p:animRot by="120000">
                                      <p:cBhvr>
                                        <p:cTn id="14" dur="200" fill="hold">
                                          <p:stCondLst>
                                            <p:cond delay="800"/>
                                          </p:stCondLst>
                                        </p:cTn>
                                        <p:tgtEl>
                                          <p:spTgt spid="370"/>
                                        </p:tgtEl>
                                        <p:attrNameLst>
                                          <p:attrName>r</p:attrName>
                                        </p:attrNameLst>
                                      </p:cBhvr>
                                    </p:animRot>
                                  </p:childTnLst>
                                </p:cTn>
                              </p:par>
                              <p:par>
                                <p:cTn id="15" presetID="2" presetClass="entr" presetSubtype="1" fill="hold" nodeType="withEffect">
                                  <p:stCondLst>
                                    <p:cond delay="200"/>
                                  </p:stCondLst>
                                  <p:childTnLst>
                                    <p:set>
                                      <p:cBhvr>
                                        <p:cTn id="16" dur="1" fill="hold">
                                          <p:stCondLst>
                                            <p:cond delay="0"/>
                                          </p:stCondLst>
                                        </p:cTn>
                                        <p:tgtEl>
                                          <p:spTgt spid="386"/>
                                        </p:tgtEl>
                                        <p:attrNameLst>
                                          <p:attrName>style.visibility</p:attrName>
                                        </p:attrNameLst>
                                      </p:cBhvr>
                                      <p:to>
                                        <p:strVal val="visible"/>
                                      </p:to>
                                    </p:set>
                                    <p:anim calcmode="lin" valueType="num">
                                      <p:cBhvr additive="base">
                                        <p:cTn id="17" dur="1000" fill="hold"/>
                                        <p:tgtEl>
                                          <p:spTgt spid="386"/>
                                        </p:tgtEl>
                                        <p:attrNameLst>
                                          <p:attrName>ppt_x</p:attrName>
                                        </p:attrNameLst>
                                      </p:cBhvr>
                                      <p:tavLst>
                                        <p:tav tm="0">
                                          <p:val>
                                            <p:strVal val="#ppt_x"/>
                                          </p:val>
                                        </p:tav>
                                        <p:tav tm="100000">
                                          <p:val>
                                            <p:strVal val="#ppt_x"/>
                                          </p:val>
                                        </p:tav>
                                      </p:tavLst>
                                    </p:anim>
                                    <p:anim calcmode="lin" valueType="num">
                                      <p:cBhvr additive="base">
                                        <p:cTn id="18" dur="1000" fill="hold"/>
                                        <p:tgtEl>
                                          <p:spTgt spid="386"/>
                                        </p:tgtEl>
                                        <p:attrNameLst>
                                          <p:attrName>ppt_y</p:attrName>
                                        </p:attrNameLst>
                                      </p:cBhvr>
                                      <p:tavLst>
                                        <p:tav tm="0">
                                          <p:val>
                                            <p:strVal val="0-#ppt_h/2"/>
                                          </p:val>
                                        </p:tav>
                                        <p:tav tm="100000">
                                          <p:val>
                                            <p:strVal val="#ppt_y"/>
                                          </p:val>
                                        </p:tav>
                                      </p:tavLst>
                                    </p:anim>
                                  </p:childTnLst>
                                </p:cTn>
                              </p:par>
                              <p:par>
                                <p:cTn id="19" presetID="32" presetClass="emph" presetSubtype="0" fill="hold" nodeType="withEffect">
                                  <p:stCondLst>
                                    <p:cond delay="400"/>
                                  </p:stCondLst>
                                  <p:childTnLst>
                                    <p:animRot by="120000">
                                      <p:cBhvr>
                                        <p:cTn id="20" dur="100" fill="hold">
                                          <p:stCondLst>
                                            <p:cond delay="0"/>
                                          </p:stCondLst>
                                        </p:cTn>
                                        <p:tgtEl>
                                          <p:spTgt spid="386"/>
                                        </p:tgtEl>
                                        <p:attrNameLst>
                                          <p:attrName>r</p:attrName>
                                        </p:attrNameLst>
                                      </p:cBhvr>
                                    </p:animRot>
                                    <p:animRot by="-240000">
                                      <p:cBhvr>
                                        <p:cTn id="21" dur="200" fill="hold">
                                          <p:stCondLst>
                                            <p:cond delay="200"/>
                                          </p:stCondLst>
                                        </p:cTn>
                                        <p:tgtEl>
                                          <p:spTgt spid="386"/>
                                        </p:tgtEl>
                                        <p:attrNameLst>
                                          <p:attrName>r</p:attrName>
                                        </p:attrNameLst>
                                      </p:cBhvr>
                                    </p:animRot>
                                    <p:animRot by="240000">
                                      <p:cBhvr>
                                        <p:cTn id="22" dur="200" fill="hold">
                                          <p:stCondLst>
                                            <p:cond delay="400"/>
                                          </p:stCondLst>
                                        </p:cTn>
                                        <p:tgtEl>
                                          <p:spTgt spid="386"/>
                                        </p:tgtEl>
                                        <p:attrNameLst>
                                          <p:attrName>r</p:attrName>
                                        </p:attrNameLst>
                                      </p:cBhvr>
                                    </p:animRot>
                                    <p:animRot by="-240000">
                                      <p:cBhvr>
                                        <p:cTn id="23" dur="200" fill="hold">
                                          <p:stCondLst>
                                            <p:cond delay="600"/>
                                          </p:stCondLst>
                                        </p:cTn>
                                        <p:tgtEl>
                                          <p:spTgt spid="386"/>
                                        </p:tgtEl>
                                        <p:attrNameLst>
                                          <p:attrName>r</p:attrName>
                                        </p:attrNameLst>
                                      </p:cBhvr>
                                    </p:animRot>
                                    <p:animRot by="120000">
                                      <p:cBhvr>
                                        <p:cTn id="24" dur="200" fill="hold">
                                          <p:stCondLst>
                                            <p:cond delay="800"/>
                                          </p:stCondLst>
                                        </p:cTn>
                                        <p:tgtEl>
                                          <p:spTgt spid="386"/>
                                        </p:tgtEl>
                                        <p:attrNameLst>
                                          <p:attrName>r</p:attrName>
                                        </p:attrNameLst>
                                      </p:cBhvr>
                                    </p:animRot>
                                  </p:childTnLst>
                                </p:cTn>
                              </p:par>
                              <p:par>
                                <p:cTn id="25" presetID="2" presetClass="entr" presetSubtype="1" fill="hold" nodeType="withEffect">
                                  <p:stCondLst>
                                    <p:cond delay="400"/>
                                  </p:stCondLst>
                                  <p:childTnLst>
                                    <p:set>
                                      <p:cBhvr>
                                        <p:cTn id="26" dur="1" fill="hold">
                                          <p:stCondLst>
                                            <p:cond delay="0"/>
                                          </p:stCondLst>
                                        </p:cTn>
                                        <p:tgtEl>
                                          <p:spTgt spid="409"/>
                                        </p:tgtEl>
                                        <p:attrNameLst>
                                          <p:attrName>style.visibility</p:attrName>
                                        </p:attrNameLst>
                                      </p:cBhvr>
                                      <p:to>
                                        <p:strVal val="visible"/>
                                      </p:to>
                                    </p:set>
                                    <p:anim calcmode="lin" valueType="num">
                                      <p:cBhvr additive="base">
                                        <p:cTn id="27" dur="1000" fill="hold"/>
                                        <p:tgtEl>
                                          <p:spTgt spid="409"/>
                                        </p:tgtEl>
                                        <p:attrNameLst>
                                          <p:attrName>ppt_x</p:attrName>
                                        </p:attrNameLst>
                                      </p:cBhvr>
                                      <p:tavLst>
                                        <p:tav tm="0">
                                          <p:val>
                                            <p:strVal val="#ppt_x"/>
                                          </p:val>
                                        </p:tav>
                                        <p:tav tm="100000">
                                          <p:val>
                                            <p:strVal val="#ppt_x"/>
                                          </p:val>
                                        </p:tav>
                                      </p:tavLst>
                                    </p:anim>
                                    <p:anim calcmode="lin" valueType="num">
                                      <p:cBhvr additive="base">
                                        <p:cTn id="28" dur="1000" fill="hold"/>
                                        <p:tgtEl>
                                          <p:spTgt spid="409"/>
                                        </p:tgtEl>
                                        <p:attrNameLst>
                                          <p:attrName>ppt_y</p:attrName>
                                        </p:attrNameLst>
                                      </p:cBhvr>
                                      <p:tavLst>
                                        <p:tav tm="0">
                                          <p:val>
                                            <p:strVal val="0-#ppt_h/2"/>
                                          </p:val>
                                        </p:tav>
                                        <p:tav tm="100000">
                                          <p:val>
                                            <p:strVal val="#ppt_y"/>
                                          </p:val>
                                        </p:tav>
                                      </p:tavLst>
                                    </p:anim>
                                  </p:childTnLst>
                                </p:cTn>
                              </p:par>
                              <p:par>
                                <p:cTn id="29" presetID="32" presetClass="emph" presetSubtype="0" fill="hold" nodeType="withEffect">
                                  <p:stCondLst>
                                    <p:cond delay="800"/>
                                  </p:stCondLst>
                                  <p:childTnLst>
                                    <p:animRot by="120000">
                                      <p:cBhvr>
                                        <p:cTn id="30" dur="100" fill="hold">
                                          <p:stCondLst>
                                            <p:cond delay="0"/>
                                          </p:stCondLst>
                                        </p:cTn>
                                        <p:tgtEl>
                                          <p:spTgt spid="409"/>
                                        </p:tgtEl>
                                        <p:attrNameLst>
                                          <p:attrName>r</p:attrName>
                                        </p:attrNameLst>
                                      </p:cBhvr>
                                    </p:animRot>
                                    <p:animRot by="-240000">
                                      <p:cBhvr>
                                        <p:cTn id="31" dur="200" fill="hold">
                                          <p:stCondLst>
                                            <p:cond delay="200"/>
                                          </p:stCondLst>
                                        </p:cTn>
                                        <p:tgtEl>
                                          <p:spTgt spid="409"/>
                                        </p:tgtEl>
                                        <p:attrNameLst>
                                          <p:attrName>r</p:attrName>
                                        </p:attrNameLst>
                                      </p:cBhvr>
                                    </p:animRot>
                                    <p:animRot by="240000">
                                      <p:cBhvr>
                                        <p:cTn id="32" dur="200" fill="hold">
                                          <p:stCondLst>
                                            <p:cond delay="400"/>
                                          </p:stCondLst>
                                        </p:cTn>
                                        <p:tgtEl>
                                          <p:spTgt spid="409"/>
                                        </p:tgtEl>
                                        <p:attrNameLst>
                                          <p:attrName>r</p:attrName>
                                        </p:attrNameLst>
                                      </p:cBhvr>
                                    </p:animRot>
                                    <p:animRot by="-240000">
                                      <p:cBhvr>
                                        <p:cTn id="33" dur="200" fill="hold">
                                          <p:stCondLst>
                                            <p:cond delay="600"/>
                                          </p:stCondLst>
                                        </p:cTn>
                                        <p:tgtEl>
                                          <p:spTgt spid="409"/>
                                        </p:tgtEl>
                                        <p:attrNameLst>
                                          <p:attrName>r</p:attrName>
                                        </p:attrNameLst>
                                      </p:cBhvr>
                                    </p:animRot>
                                    <p:animRot by="120000">
                                      <p:cBhvr>
                                        <p:cTn id="34" dur="200" fill="hold">
                                          <p:stCondLst>
                                            <p:cond delay="800"/>
                                          </p:stCondLst>
                                        </p:cTn>
                                        <p:tgtEl>
                                          <p:spTgt spid="409"/>
                                        </p:tgtEl>
                                        <p:attrNameLst>
                                          <p:attrName>r</p:attrName>
                                        </p:attrNameLst>
                                      </p:cBhvr>
                                    </p:animRot>
                                  </p:childTnLst>
                                </p:cTn>
                              </p:par>
                              <p:par>
                                <p:cTn id="35" presetID="22" presetClass="entr" presetSubtype="8" fill="hold" nodeType="withEffect">
                                  <p:stCondLst>
                                    <p:cond delay="800"/>
                                  </p:stCondLst>
                                  <p:childTnLst>
                                    <p:set>
                                      <p:cBhvr>
                                        <p:cTn id="36" dur="1" fill="hold">
                                          <p:stCondLst>
                                            <p:cond delay="0"/>
                                          </p:stCondLst>
                                        </p:cTn>
                                        <p:tgtEl>
                                          <p:spTgt spid="660"/>
                                        </p:tgtEl>
                                        <p:attrNameLst>
                                          <p:attrName>style.visibility</p:attrName>
                                        </p:attrNameLst>
                                      </p:cBhvr>
                                      <p:to>
                                        <p:strVal val="visible"/>
                                      </p:to>
                                    </p:set>
                                    <p:animEffect transition="in" filter="wipe(left)">
                                      <p:cBhvr>
                                        <p:cTn id="37" dur="1000"/>
                                        <p:tgtEl>
                                          <p:spTgt spid="660"/>
                                        </p:tgtEl>
                                      </p:cBhvr>
                                    </p:animEffect>
                                  </p:childTnLst>
                                </p:cTn>
                              </p:par>
                            </p:childTnLst>
                          </p:cTn>
                        </p:par>
                      </p:childTnLst>
                    </p:cTn>
                  </p:par>
                  <p:par>
                    <p:cTn id="38" fill="hold">
                      <p:stCondLst>
                        <p:cond delay="indefinite"/>
                      </p:stCondLst>
                      <p:childTnLst>
                        <p:par>
                          <p:cTn id="39" fill="hold">
                            <p:stCondLst>
                              <p:cond delay="0"/>
                            </p:stCondLst>
                            <p:childTnLst>
                              <p:par>
                                <p:cTn id="40" presetID="47" presetClass="entr" presetSubtype="0" fill="hold" nodeType="clickEffect">
                                  <p:stCondLst>
                                    <p:cond delay="0"/>
                                  </p:stCondLst>
                                  <p:childTnLst>
                                    <p:set>
                                      <p:cBhvr>
                                        <p:cTn id="41" dur="1" fill="hold">
                                          <p:stCondLst>
                                            <p:cond delay="0"/>
                                          </p:stCondLst>
                                        </p:cTn>
                                        <p:tgtEl>
                                          <p:spTgt spid="299"/>
                                        </p:tgtEl>
                                        <p:attrNameLst>
                                          <p:attrName>style.visibility</p:attrName>
                                        </p:attrNameLst>
                                      </p:cBhvr>
                                      <p:to>
                                        <p:strVal val="visible"/>
                                      </p:to>
                                    </p:set>
                                    <p:animEffect transition="in" filter="fade">
                                      <p:cBhvr>
                                        <p:cTn id="42" dur="1000"/>
                                        <p:tgtEl>
                                          <p:spTgt spid="299"/>
                                        </p:tgtEl>
                                      </p:cBhvr>
                                    </p:animEffect>
                                    <p:anim calcmode="lin" valueType="num">
                                      <p:cBhvr>
                                        <p:cTn id="43" dur="1000" fill="hold"/>
                                        <p:tgtEl>
                                          <p:spTgt spid="299"/>
                                        </p:tgtEl>
                                        <p:attrNameLst>
                                          <p:attrName>ppt_x</p:attrName>
                                        </p:attrNameLst>
                                      </p:cBhvr>
                                      <p:tavLst>
                                        <p:tav tm="0">
                                          <p:val>
                                            <p:strVal val="#ppt_x"/>
                                          </p:val>
                                        </p:tav>
                                        <p:tav tm="100000">
                                          <p:val>
                                            <p:strVal val="#ppt_x"/>
                                          </p:val>
                                        </p:tav>
                                      </p:tavLst>
                                    </p:anim>
                                    <p:anim calcmode="lin" valueType="num">
                                      <p:cBhvr>
                                        <p:cTn id="44" dur="1000" fill="hold"/>
                                        <p:tgtEl>
                                          <p:spTgt spid="299"/>
                                        </p:tgtEl>
                                        <p:attrNameLst>
                                          <p:attrName>ppt_y</p:attrName>
                                        </p:attrNameLst>
                                      </p:cBhvr>
                                      <p:tavLst>
                                        <p:tav tm="0">
                                          <p:val>
                                            <p:strVal val="#ppt_y-.1"/>
                                          </p:val>
                                        </p:tav>
                                        <p:tav tm="100000">
                                          <p:val>
                                            <p:strVal val="#ppt_y"/>
                                          </p:val>
                                        </p:tav>
                                      </p:tavLst>
                                    </p:anim>
                                  </p:childTnLst>
                                </p:cTn>
                              </p:par>
                              <p:par>
                                <p:cTn id="45" presetID="53" presetClass="entr" presetSubtype="16" fill="hold" grpId="0" nodeType="withEffect">
                                  <p:stCondLst>
                                    <p:cond delay="0"/>
                                  </p:stCondLst>
                                  <p:childTnLst>
                                    <p:set>
                                      <p:cBhvr>
                                        <p:cTn id="46" dur="1" fill="hold">
                                          <p:stCondLst>
                                            <p:cond delay="0"/>
                                          </p:stCondLst>
                                        </p:cTn>
                                        <p:tgtEl>
                                          <p:spTgt spid="657"/>
                                        </p:tgtEl>
                                        <p:attrNameLst>
                                          <p:attrName>style.visibility</p:attrName>
                                        </p:attrNameLst>
                                      </p:cBhvr>
                                      <p:to>
                                        <p:strVal val="visible"/>
                                      </p:to>
                                    </p:set>
                                    <p:anim calcmode="lin" valueType="num">
                                      <p:cBhvr>
                                        <p:cTn id="47" dur="500" fill="hold"/>
                                        <p:tgtEl>
                                          <p:spTgt spid="657"/>
                                        </p:tgtEl>
                                        <p:attrNameLst>
                                          <p:attrName>ppt_w</p:attrName>
                                        </p:attrNameLst>
                                      </p:cBhvr>
                                      <p:tavLst>
                                        <p:tav tm="0">
                                          <p:val>
                                            <p:fltVal val="0"/>
                                          </p:val>
                                        </p:tav>
                                        <p:tav tm="100000">
                                          <p:val>
                                            <p:strVal val="#ppt_w"/>
                                          </p:val>
                                        </p:tav>
                                      </p:tavLst>
                                    </p:anim>
                                    <p:anim calcmode="lin" valueType="num">
                                      <p:cBhvr>
                                        <p:cTn id="48" dur="500" fill="hold"/>
                                        <p:tgtEl>
                                          <p:spTgt spid="657"/>
                                        </p:tgtEl>
                                        <p:attrNameLst>
                                          <p:attrName>ppt_h</p:attrName>
                                        </p:attrNameLst>
                                      </p:cBhvr>
                                      <p:tavLst>
                                        <p:tav tm="0">
                                          <p:val>
                                            <p:fltVal val="0"/>
                                          </p:val>
                                        </p:tav>
                                        <p:tav tm="100000">
                                          <p:val>
                                            <p:strVal val="#ppt_h"/>
                                          </p:val>
                                        </p:tav>
                                      </p:tavLst>
                                    </p:anim>
                                    <p:animEffect transition="in" filter="fade">
                                      <p:cBhvr>
                                        <p:cTn id="49" dur="500"/>
                                        <p:tgtEl>
                                          <p:spTgt spid="657"/>
                                        </p:tgtEl>
                                      </p:cBhvr>
                                    </p:animEffect>
                                  </p:childTnLst>
                                </p:cTn>
                              </p:par>
                              <p:par>
                                <p:cTn id="50" presetID="47" presetClass="entr" presetSubtype="0" fill="hold" nodeType="withEffect">
                                  <p:stCondLst>
                                    <p:cond delay="200"/>
                                  </p:stCondLst>
                                  <p:childTnLst>
                                    <p:set>
                                      <p:cBhvr>
                                        <p:cTn id="51" dur="1" fill="hold">
                                          <p:stCondLst>
                                            <p:cond delay="0"/>
                                          </p:stCondLst>
                                        </p:cTn>
                                        <p:tgtEl>
                                          <p:spTgt spid="339"/>
                                        </p:tgtEl>
                                        <p:attrNameLst>
                                          <p:attrName>style.visibility</p:attrName>
                                        </p:attrNameLst>
                                      </p:cBhvr>
                                      <p:to>
                                        <p:strVal val="visible"/>
                                      </p:to>
                                    </p:set>
                                    <p:animEffect transition="in" filter="fade">
                                      <p:cBhvr>
                                        <p:cTn id="52" dur="1000"/>
                                        <p:tgtEl>
                                          <p:spTgt spid="339"/>
                                        </p:tgtEl>
                                      </p:cBhvr>
                                    </p:animEffect>
                                    <p:anim calcmode="lin" valueType="num">
                                      <p:cBhvr>
                                        <p:cTn id="53" dur="1000" fill="hold"/>
                                        <p:tgtEl>
                                          <p:spTgt spid="339"/>
                                        </p:tgtEl>
                                        <p:attrNameLst>
                                          <p:attrName>ppt_x</p:attrName>
                                        </p:attrNameLst>
                                      </p:cBhvr>
                                      <p:tavLst>
                                        <p:tav tm="0">
                                          <p:val>
                                            <p:strVal val="#ppt_x"/>
                                          </p:val>
                                        </p:tav>
                                        <p:tav tm="100000">
                                          <p:val>
                                            <p:strVal val="#ppt_x"/>
                                          </p:val>
                                        </p:tav>
                                      </p:tavLst>
                                    </p:anim>
                                    <p:anim calcmode="lin" valueType="num">
                                      <p:cBhvr>
                                        <p:cTn id="54" dur="1000" fill="hold"/>
                                        <p:tgtEl>
                                          <p:spTgt spid="339"/>
                                        </p:tgtEl>
                                        <p:attrNameLst>
                                          <p:attrName>ppt_y</p:attrName>
                                        </p:attrNameLst>
                                      </p:cBhvr>
                                      <p:tavLst>
                                        <p:tav tm="0">
                                          <p:val>
                                            <p:strVal val="#ppt_y-.1"/>
                                          </p:val>
                                        </p:tav>
                                        <p:tav tm="100000">
                                          <p:val>
                                            <p:strVal val="#ppt_y"/>
                                          </p:val>
                                        </p:tav>
                                      </p:tavLst>
                                    </p:anim>
                                  </p:childTnLst>
                                </p:cTn>
                              </p:par>
                              <p:par>
                                <p:cTn id="55" presetID="47" presetClass="entr" presetSubtype="0" fill="hold" nodeType="withEffect">
                                  <p:stCondLst>
                                    <p:cond delay="400"/>
                                  </p:stCondLst>
                                  <p:childTnLst>
                                    <p:set>
                                      <p:cBhvr>
                                        <p:cTn id="56" dur="1" fill="hold">
                                          <p:stCondLst>
                                            <p:cond delay="0"/>
                                          </p:stCondLst>
                                        </p:cTn>
                                        <p:tgtEl>
                                          <p:spTgt spid="359"/>
                                        </p:tgtEl>
                                        <p:attrNameLst>
                                          <p:attrName>style.visibility</p:attrName>
                                        </p:attrNameLst>
                                      </p:cBhvr>
                                      <p:to>
                                        <p:strVal val="visible"/>
                                      </p:to>
                                    </p:set>
                                    <p:animEffect transition="in" filter="fade">
                                      <p:cBhvr>
                                        <p:cTn id="57" dur="1000"/>
                                        <p:tgtEl>
                                          <p:spTgt spid="359"/>
                                        </p:tgtEl>
                                      </p:cBhvr>
                                    </p:animEffect>
                                    <p:anim calcmode="lin" valueType="num">
                                      <p:cBhvr>
                                        <p:cTn id="58" dur="1000" fill="hold"/>
                                        <p:tgtEl>
                                          <p:spTgt spid="359"/>
                                        </p:tgtEl>
                                        <p:attrNameLst>
                                          <p:attrName>ppt_x</p:attrName>
                                        </p:attrNameLst>
                                      </p:cBhvr>
                                      <p:tavLst>
                                        <p:tav tm="0">
                                          <p:val>
                                            <p:strVal val="#ppt_x"/>
                                          </p:val>
                                        </p:tav>
                                        <p:tav tm="100000">
                                          <p:val>
                                            <p:strVal val="#ppt_x"/>
                                          </p:val>
                                        </p:tav>
                                      </p:tavLst>
                                    </p:anim>
                                    <p:anim calcmode="lin" valueType="num">
                                      <p:cBhvr>
                                        <p:cTn id="59" dur="1000" fill="hold"/>
                                        <p:tgtEl>
                                          <p:spTgt spid="359"/>
                                        </p:tgtEl>
                                        <p:attrNameLst>
                                          <p:attrName>ppt_y</p:attrName>
                                        </p:attrNameLst>
                                      </p:cBhvr>
                                      <p:tavLst>
                                        <p:tav tm="0">
                                          <p:val>
                                            <p:strVal val="#ppt_y-.1"/>
                                          </p:val>
                                        </p:tav>
                                        <p:tav tm="100000">
                                          <p:val>
                                            <p:strVal val="#ppt_y"/>
                                          </p:val>
                                        </p:tav>
                                      </p:tavLst>
                                    </p:anim>
                                  </p:childTnLst>
                                </p:cTn>
                              </p:par>
                              <p:par>
                                <p:cTn id="60" presetID="47" presetClass="entr" presetSubtype="0" fill="hold" nodeType="withEffect">
                                  <p:stCondLst>
                                    <p:cond delay="600"/>
                                  </p:stCondLst>
                                  <p:childTnLst>
                                    <p:set>
                                      <p:cBhvr>
                                        <p:cTn id="61" dur="1" fill="hold">
                                          <p:stCondLst>
                                            <p:cond delay="0"/>
                                          </p:stCondLst>
                                        </p:cTn>
                                        <p:tgtEl>
                                          <p:spTgt spid="456"/>
                                        </p:tgtEl>
                                        <p:attrNameLst>
                                          <p:attrName>style.visibility</p:attrName>
                                        </p:attrNameLst>
                                      </p:cBhvr>
                                      <p:to>
                                        <p:strVal val="visible"/>
                                      </p:to>
                                    </p:set>
                                    <p:animEffect transition="in" filter="fade">
                                      <p:cBhvr>
                                        <p:cTn id="62" dur="1000"/>
                                        <p:tgtEl>
                                          <p:spTgt spid="456"/>
                                        </p:tgtEl>
                                      </p:cBhvr>
                                    </p:animEffect>
                                    <p:anim calcmode="lin" valueType="num">
                                      <p:cBhvr>
                                        <p:cTn id="63" dur="1000" fill="hold"/>
                                        <p:tgtEl>
                                          <p:spTgt spid="456"/>
                                        </p:tgtEl>
                                        <p:attrNameLst>
                                          <p:attrName>ppt_x</p:attrName>
                                        </p:attrNameLst>
                                      </p:cBhvr>
                                      <p:tavLst>
                                        <p:tav tm="0">
                                          <p:val>
                                            <p:strVal val="#ppt_x"/>
                                          </p:val>
                                        </p:tav>
                                        <p:tav tm="100000">
                                          <p:val>
                                            <p:strVal val="#ppt_x"/>
                                          </p:val>
                                        </p:tav>
                                      </p:tavLst>
                                    </p:anim>
                                    <p:anim calcmode="lin" valueType="num">
                                      <p:cBhvr>
                                        <p:cTn id="64" dur="1000" fill="hold"/>
                                        <p:tgtEl>
                                          <p:spTgt spid="456"/>
                                        </p:tgtEl>
                                        <p:attrNameLst>
                                          <p:attrName>ppt_y</p:attrName>
                                        </p:attrNameLst>
                                      </p:cBhvr>
                                      <p:tavLst>
                                        <p:tav tm="0">
                                          <p:val>
                                            <p:strVal val="#ppt_y-.1"/>
                                          </p:val>
                                        </p:tav>
                                        <p:tav tm="100000">
                                          <p:val>
                                            <p:strVal val="#ppt_y"/>
                                          </p:val>
                                        </p:tav>
                                      </p:tavLst>
                                    </p:anim>
                                  </p:childTnLst>
                                </p:cTn>
                              </p:par>
                              <p:par>
                                <p:cTn id="65" presetID="47" presetClass="entr" presetSubtype="0" fill="hold" nodeType="withEffect">
                                  <p:stCondLst>
                                    <p:cond delay="800"/>
                                  </p:stCondLst>
                                  <p:childTnLst>
                                    <p:set>
                                      <p:cBhvr>
                                        <p:cTn id="66" dur="1" fill="hold">
                                          <p:stCondLst>
                                            <p:cond delay="0"/>
                                          </p:stCondLst>
                                        </p:cTn>
                                        <p:tgtEl>
                                          <p:spTgt spid="476"/>
                                        </p:tgtEl>
                                        <p:attrNameLst>
                                          <p:attrName>style.visibility</p:attrName>
                                        </p:attrNameLst>
                                      </p:cBhvr>
                                      <p:to>
                                        <p:strVal val="visible"/>
                                      </p:to>
                                    </p:set>
                                    <p:animEffect transition="in" filter="fade">
                                      <p:cBhvr>
                                        <p:cTn id="67" dur="1000"/>
                                        <p:tgtEl>
                                          <p:spTgt spid="476"/>
                                        </p:tgtEl>
                                      </p:cBhvr>
                                    </p:animEffect>
                                    <p:anim calcmode="lin" valueType="num">
                                      <p:cBhvr>
                                        <p:cTn id="68" dur="1000" fill="hold"/>
                                        <p:tgtEl>
                                          <p:spTgt spid="476"/>
                                        </p:tgtEl>
                                        <p:attrNameLst>
                                          <p:attrName>ppt_x</p:attrName>
                                        </p:attrNameLst>
                                      </p:cBhvr>
                                      <p:tavLst>
                                        <p:tav tm="0">
                                          <p:val>
                                            <p:strVal val="#ppt_x"/>
                                          </p:val>
                                        </p:tav>
                                        <p:tav tm="100000">
                                          <p:val>
                                            <p:strVal val="#ppt_x"/>
                                          </p:val>
                                        </p:tav>
                                      </p:tavLst>
                                    </p:anim>
                                    <p:anim calcmode="lin" valueType="num">
                                      <p:cBhvr>
                                        <p:cTn id="69" dur="1000" fill="hold"/>
                                        <p:tgtEl>
                                          <p:spTgt spid="476"/>
                                        </p:tgtEl>
                                        <p:attrNameLst>
                                          <p:attrName>ppt_y</p:attrName>
                                        </p:attrNameLst>
                                      </p:cBhvr>
                                      <p:tavLst>
                                        <p:tav tm="0">
                                          <p:val>
                                            <p:strVal val="#ppt_y-.1"/>
                                          </p:val>
                                        </p:tav>
                                        <p:tav tm="100000">
                                          <p:val>
                                            <p:strVal val="#ppt_y"/>
                                          </p:val>
                                        </p:tav>
                                      </p:tavLst>
                                    </p:anim>
                                  </p:childTnLst>
                                </p:cTn>
                              </p:par>
                            </p:childTnLst>
                          </p:cTn>
                        </p:par>
                        <p:par>
                          <p:cTn id="70" fill="hold">
                            <p:stCondLst>
                              <p:cond delay="1800"/>
                            </p:stCondLst>
                            <p:childTnLst>
                              <p:par>
                                <p:cTn id="71" presetID="10" presetClass="entr" presetSubtype="0" fill="hold" grpId="0" nodeType="afterEffect">
                                  <p:stCondLst>
                                    <p:cond delay="0"/>
                                  </p:stCondLst>
                                  <p:childTnLst>
                                    <p:set>
                                      <p:cBhvr>
                                        <p:cTn id="72" dur="1" fill="hold">
                                          <p:stCondLst>
                                            <p:cond delay="0"/>
                                          </p:stCondLst>
                                        </p:cTn>
                                        <p:tgtEl>
                                          <p:spTgt spid="435"/>
                                        </p:tgtEl>
                                        <p:attrNameLst>
                                          <p:attrName>style.visibility</p:attrName>
                                        </p:attrNameLst>
                                      </p:cBhvr>
                                      <p:to>
                                        <p:strVal val="visible"/>
                                      </p:to>
                                    </p:set>
                                    <p:animEffect transition="in" filter="fade">
                                      <p:cBhvr>
                                        <p:cTn id="73" dur="500"/>
                                        <p:tgtEl>
                                          <p:spTgt spid="435"/>
                                        </p:tgtEl>
                                      </p:cBhvr>
                                    </p:animEffect>
                                  </p:childTnLst>
                                </p:cTn>
                              </p:par>
                              <p:par>
                                <p:cTn id="74" presetID="31" presetClass="entr" presetSubtype="0" fill="hold" grpId="0" nodeType="withEffect">
                                  <p:stCondLst>
                                    <p:cond delay="0"/>
                                  </p:stCondLst>
                                  <p:childTnLst>
                                    <p:set>
                                      <p:cBhvr>
                                        <p:cTn id="75" dur="1" fill="hold">
                                          <p:stCondLst>
                                            <p:cond delay="0"/>
                                          </p:stCondLst>
                                        </p:cTn>
                                        <p:tgtEl>
                                          <p:spTgt spid="444"/>
                                        </p:tgtEl>
                                        <p:attrNameLst>
                                          <p:attrName>style.visibility</p:attrName>
                                        </p:attrNameLst>
                                      </p:cBhvr>
                                      <p:to>
                                        <p:strVal val="visible"/>
                                      </p:to>
                                    </p:set>
                                    <p:anim calcmode="lin" valueType="num">
                                      <p:cBhvr>
                                        <p:cTn id="76" dur="500" fill="hold"/>
                                        <p:tgtEl>
                                          <p:spTgt spid="444"/>
                                        </p:tgtEl>
                                        <p:attrNameLst>
                                          <p:attrName>ppt_w</p:attrName>
                                        </p:attrNameLst>
                                      </p:cBhvr>
                                      <p:tavLst>
                                        <p:tav tm="0">
                                          <p:val>
                                            <p:fltVal val="0"/>
                                          </p:val>
                                        </p:tav>
                                        <p:tav tm="100000">
                                          <p:val>
                                            <p:strVal val="#ppt_w"/>
                                          </p:val>
                                        </p:tav>
                                      </p:tavLst>
                                    </p:anim>
                                    <p:anim calcmode="lin" valueType="num">
                                      <p:cBhvr>
                                        <p:cTn id="77" dur="500" fill="hold"/>
                                        <p:tgtEl>
                                          <p:spTgt spid="444"/>
                                        </p:tgtEl>
                                        <p:attrNameLst>
                                          <p:attrName>ppt_h</p:attrName>
                                        </p:attrNameLst>
                                      </p:cBhvr>
                                      <p:tavLst>
                                        <p:tav tm="0">
                                          <p:val>
                                            <p:fltVal val="0"/>
                                          </p:val>
                                        </p:tav>
                                        <p:tav tm="100000">
                                          <p:val>
                                            <p:strVal val="#ppt_h"/>
                                          </p:val>
                                        </p:tav>
                                      </p:tavLst>
                                    </p:anim>
                                    <p:anim calcmode="lin" valueType="num">
                                      <p:cBhvr>
                                        <p:cTn id="78" dur="500" fill="hold"/>
                                        <p:tgtEl>
                                          <p:spTgt spid="444"/>
                                        </p:tgtEl>
                                        <p:attrNameLst>
                                          <p:attrName>style.rotation</p:attrName>
                                        </p:attrNameLst>
                                      </p:cBhvr>
                                      <p:tavLst>
                                        <p:tav tm="0">
                                          <p:val>
                                            <p:fltVal val="90"/>
                                          </p:val>
                                        </p:tav>
                                        <p:tav tm="100000">
                                          <p:val>
                                            <p:fltVal val="0"/>
                                          </p:val>
                                        </p:tav>
                                      </p:tavLst>
                                    </p:anim>
                                    <p:animEffect transition="in" filter="fade">
                                      <p:cBhvr>
                                        <p:cTn id="79" dur="500"/>
                                        <p:tgtEl>
                                          <p:spTgt spid="444"/>
                                        </p:tgtEl>
                                      </p:cBhvr>
                                    </p:animEffect>
                                  </p:childTnLst>
                                </p:cTn>
                              </p:par>
                            </p:childTnLst>
                          </p:cTn>
                        </p:par>
                      </p:childTnLst>
                    </p:cTn>
                  </p:par>
                  <p:par>
                    <p:cTn id="80" fill="hold">
                      <p:stCondLst>
                        <p:cond delay="indefinite"/>
                      </p:stCondLst>
                      <p:childTnLst>
                        <p:par>
                          <p:cTn id="81" fill="hold">
                            <p:stCondLst>
                              <p:cond delay="0"/>
                            </p:stCondLst>
                            <p:childTnLst>
                              <p:par>
                                <p:cTn id="82" presetID="47" presetClass="entr" presetSubtype="0" fill="hold" nodeType="clickEffect">
                                  <p:stCondLst>
                                    <p:cond delay="0"/>
                                  </p:stCondLst>
                                  <p:childTnLst>
                                    <p:set>
                                      <p:cBhvr>
                                        <p:cTn id="83" dur="1" fill="hold">
                                          <p:stCondLst>
                                            <p:cond delay="0"/>
                                          </p:stCondLst>
                                        </p:cTn>
                                        <p:tgtEl>
                                          <p:spTgt spid="24"/>
                                        </p:tgtEl>
                                        <p:attrNameLst>
                                          <p:attrName>style.visibility</p:attrName>
                                        </p:attrNameLst>
                                      </p:cBhvr>
                                      <p:to>
                                        <p:strVal val="visible"/>
                                      </p:to>
                                    </p:set>
                                    <p:animEffect transition="in" filter="fade">
                                      <p:cBhvr>
                                        <p:cTn id="84" dur="1000"/>
                                        <p:tgtEl>
                                          <p:spTgt spid="24"/>
                                        </p:tgtEl>
                                      </p:cBhvr>
                                    </p:animEffect>
                                    <p:anim calcmode="lin" valueType="num">
                                      <p:cBhvr>
                                        <p:cTn id="85" dur="1000" fill="hold"/>
                                        <p:tgtEl>
                                          <p:spTgt spid="24"/>
                                        </p:tgtEl>
                                        <p:attrNameLst>
                                          <p:attrName>ppt_x</p:attrName>
                                        </p:attrNameLst>
                                      </p:cBhvr>
                                      <p:tavLst>
                                        <p:tav tm="0">
                                          <p:val>
                                            <p:strVal val="#ppt_x"/>
                                          </p:val>
                                        </p:tav>
                                        <p:tav tm="100000">
                                          <p:val>
                                            <p:strVal val="#ppt_x"/>
                                          </p:val>
                                        </p:tav>
                                      </p:tavLst>
                                    </p:anim>
                                    <p:anim calcmode="lin" valueType="num">
                                      <p:cBhvr>
                                        <p:cTn id="86" dur="1000" fill="hold"/>
                                        <p:tgtEl>
                                          <p:spTgt spid="24"/>
                                        </p:tgtEl>
                                        <p:attrNameLst>
                                          <p:attrName>ppt_y</p:attrName>
                                        </p:attrNameLst>
                                      </p:cBhvr>
                                      <p:tavLst>
                                        <p:tav tm="0">
                                          <p:val>
                                            <p:strVal val="#ppt_y-.1"/>
                                          </p:val>
                                        </p:tav>
                                        <p:tav tm="100000">
                                          <p:val>
                                            <p:strVal val="#ppt_y"/>
                                          </p:val>
                                        </p:tav>
                                      </p:tavLst>
                                    </p:anim>
                                  </p:childTnLst>
                                </p:cTn>
                              </p:par>
                              <p:par>
                                <p:cTn id="87" presetID="47" presetClass="entr" presetSubtype="0" fill="hold" nodeType="withEffect">
                                  <p:stCondLst>
                                    <p:cond delay="200"/>
                                  </p:stCondLst>
                                  <p:childTnLst>
                                    <p:set>
                                      <p:cBhvr>
                                        <p:cTn id="88" dur="1" fill="hold">
                                          <p:stCondLst>
                                            <p:cond delay="0"/>
                                          </p:stCondLst>
                                        </p:cTn>
                                        <p:tgtEl>
                                          <p:spTgt spid="496"/>
                                        </p:tgtEl>
                                        <p:attrNameLst>
                                          <p:attrName>style.visibility</p:attrName>
                                        </p:attrNameLst>
                                      </p:cBhvr>
                                      <p:to>
                                        <p:strVal val="visible"/>
                                      </p:to>
                                    </p:set>
                                    <p:animEffect transition="in" filter="fade">
                                      <p:cBhvr>
                                        <p:cTn id="89" dur="1000"/>
                                        <p:tgtEl>
                                          <p:spTgt spid="496"/>
                                        </p:tgtEl>
                                      </p:cBhvr>
                                    </p:animEffect>
                                    <p:anim calcmode="lin" valueType="num">
                                      <p:cBhvr>
                                        <p:cTn id="90" dur="1000" fill="hold"/>
                                        <p:tgtEl>
                                          <p:spTgt spid="496"/>
                                        </p:tgtEl>
                                        <p:attrNameLst>
                                          <p:attrName>ppt_x</p:attrName>
                                        </p:attrNameLst>
                                      </p:cBhvr>
                                      <p:tavLst>
                                        <p:tav tm="0">
                                          <p:val>
                                            <p:strVal val="#ppt_x"/>
                                          </p:val>
                                        </p:tav>
                                        <p:tav tm="100000">
                                          <p:val>
                                            <p:strVal val="#ppt_x"/>
                                          </p:val>
                                        </p:tav>
                                      </p:tavLst>
                                    </p:anim>
                                    <p:anim calcmode="lin" valueType="num">
                                      <p:cBhvr>
                                        <p:cTn id="91" dur="1000" fill="hold"/>
                                        <p:tgtEl>
                                          <p:spTgt spid="496"/>
                                        </p:tgtEl>
                                        <p:attrNameLst>
                                          <p:attrName>ppt_y</p:attrName>
                                        </p:attrNameLst>
                                      </p:cBhvr>
                                      <p:tavLst>
                                        <p:tav tm="0">
                                          <p:val>
                                            <p:strVal val="#ppt_y-.1"/>
                                          </p:val>
                                        </p:tav>
                                        <p:tav tm="100000">
                                          <p:val>
                                            <p:strVal val="#ppt_y"/>
                                          </p:val>
                                        </p:tav>
                                      </p:tavLst>
                                    </p:anim>
                                  </p:childTnLst>
                                </p:cTn>
                              </p:par>
                              <p:par>
                                <p:cTn id="92" presetID="47" presetClass="entr" presetSubtype="0" fill="hold" nodeType="withEffect">
                                  <p:stCondLst>
                                    <p:cond delay="400"/>
                                  </p:stCondLst>
                                  <p:childTnLst>
                                    <p:set>
                                      <p:cBhvr>
                                        <p:cTn id="93" dur="1" fill="hold">
                                          <p:stCondLst>
                                            <p:cond delay="0"/>
                                          </p:stCondLst>
                                        </p:cTn>
                                        <p:tgtEl>
                                          <p:spTgt spid="536"/>
                                        </p:tgtEl>
                                        <p:attrNameLst>
                                          <p:attrName>style.visibility</p:attrName>
                                        </p:attrNameLst>
                                      </p:cBhvr>
                                      <p:to>
                                        <p:strVal val="visible"/>
                                      </p:to>
                                    </p:set>
                                    <p:animEffect transition="in" filter="fade">
                                      <p:cBhvr>
                                        <p:cTn id="94" dur="1000"/>
                                        <p:tgtEl>
                                          <p:spTgt spid="536"/>
                                        </p:tgtEl>
                                      </p:cBhvr>
                                    </p:animEffect>
                                    <p:anim calcmode="lin" valueType="num">
                                      <p:cBhvr>
                                        <p:cTn id="95" dur="1000" fill="hold"/>
                                        <p:tgtEl>
                                          <p:spTgt spid="536"/>
                                        </p:tgtEl>
                                        <p:attrNameLst>
                                          <p:attrName>ppt_x</p:attrName>
                                        </p:attrNameLst>
                                      </p:cBhvr>
                                      <p:tavLst>
                                        <p:tav tm="0">
                                          <p:val>
                                            <p:strVal val="#ppt_x"/>
                                          </p:val>
                                        </p:tav>
                                        <p:tav tm="100000">
                                          <p:val>
                                            <p:strVal val="#ppt_x"/>
                                          </p:val>
                                        </p:tav>
                                      </p:tavLst>
                                    </p:anim>
                                    <p:anim calcmode="lin" valueType="num">
                                      <p:cBhvr>
                                        <p:cTn id="96" dur="1000" fill="hold"/>
                                        <p:tgtEl>
                                          <p:spTgt spid="536"/>
                                        </p:tgtEl>
                                        <p:attrNameLst>
                                          <p:attrName>ppt_y</p:attrName>
                                        </p:attrNameLst>
                                      </p:cBhvr>
                                      <p:tavLst>
                                        <p:tav tm="0">
                                          <p:val>
                                            <p:strVal val="#ppt_y-.1"/>
                                          </p:val>
                                        </p:tav>
                                        <p:tav tm="100000">
                                          <p:val>
                                            <p:strVal val="#ppt_y"/>
                                          </p:val>
                                        </p:tav>
                                      </p:tavLst>
                                    </p:anim>
                                  </p:childTnLst>
                                </p:cTn>
                              </p:par>
                              <p:par>
                                <p:cTn id="97" presetID="47" presetClass="entr" presetSubtype="0" fill="hold" nodeType="withEffect">
                                  <p:stCondLst>
                                    <p:cond delay="600"/>
                                  </p:stCondLst>
                                  <p:childTnLst>
                                    <p:set>
                                      <p:cBhvr>
                                        <p:cTn id="98" dur="1" fill="hold">
                                          <p:stCondLst>
                                            <p:cond delay="0"/>
                                          </p:stCondLst>
                                        </p:cTn>
                                        <p:tgtEl>
                                          <p:spTgt spid="516"/>
                                        </p:tgtEl>
                                        <p:attrNameLst>
                                          <p:attrName>style.visibility</p:attrName>
                                        </p:attrNameLst>
                                      </p:cBhvr>
                                      <p:to>
                                        <p:strVal val="visible"/>
                                      </p:to>
                                    </p:set>
                                    <p:animEffect transition="in" filter="fade">
                                      <p:cBhvr>
                                        <p:cTn id="99" dur="1000"/>
                                        <p:tgtEl>
                                          <p:spTgt spid="516"/>
                                        </p:tgtEl>
                                      </p:cBhvr>
                                    </p:animEffect>
                                    <p:anim calcmode="lin" valueType="num">
                                      <p:cBhvr>
                                        <p:cTn id="100" dur="1000" fill="hold"/>
                                        <p:tgtEl>
                                          <p:spTgt spid="516"/>
                                        </p:tgtEl>
                                        <p:attrNameLst>
                                          <p:attrName>ppt_x</p:attrName>
                                        </p:attrNameLst>
                                      </p:cBhvr>
                                      <p:tavLst>
                                        <p:tav tm="0">
                                          <p:val>
                                            <p:strVal val="#ppt_x"/>
                                          </p:val>
                                        </p:tav>
                                        <p:tav tm="100000">
                                          <p:val>
                                            <p:strVal val="#ppt_x"/>
                                          </p:val>
                                        </p:tav>
                                      </p:tavLst>
                                    </p:anim>
                                    <p:anim calcmode="lin" valueType="num">
                                      <p:cBhvr>
                                        <p:cTn id="101" dur="1000" fill="hold"/>
                                        <p:tgtEl>
                                          <p:spTgt spid="516"/>
                                        </p:tgtEl>
                                        <p:attrNameLst>
                                          <p:attrName>ppt_y</p:attrName>
                                        </p:attrNameLst>
                                      </p:cBhvr>
                                      <p:tavLst>
                                        <p:tav tm="0">
                                          <p:val>
                                            <p:strVal val="#ppt_y-.1"/>
                                          </p:val>
                                        </p:tav>
                                        <p:tav tm="100000">
                                          <p:val>
                                            <p:strVal val="#ppt_y"/>
                                          </p:val>
                                        </p:tav>
                                      </p:tavLst>
                                    </p:anim>
                                  </p:childTnLst>
                                </p:cTn>
                              </p:par>
                            </p:childTnLst>
                          </p:cTn>
                        </p:par>
                        <p:par>
                          <p:cTn id="102" fill="hold">
                            <p:stCondLst>
                              <p:cond delay="1600"/>
                            </p:stCondLst>
                            <p:childTnLst>
                              <p:par>
                                <p:cTn id="103" presetID="10" presetClass="entr" presetSubtype="0" fill="hold" grpId="0" nodeType="afterEffect">
                                  <p:stCondLst>
                                    <p:cond delay="0"/>
                                  </p:stCondLst>
                                  <p:childTnLst>
                                    <p:set>
                                      <p:cBhvr>
                                        <p:cTn id="104" dur="1" fill="hold">
                                          <p:stCondLst>
                                            <p:cond delay="0"/>
                                          </p:stCondLst>
                                        </p:cTn>
                                        <p:tgtEl>
                                          <p:spTgt spid="437"/>
                                        </p:tgtEl>
                                        <p:attrNameLst>
                                          <p:attrName>style.visibility</p:attrName>
                                        </p:attrNameLst>
                                      </p:cBhvr>
                                      <p:to>
                                        <p:strVal val="visible"/>
                                      </p:to>
                                    </p:set>
                                    <p:animEffect transition="in" filter="fade">
                                      <p:cBhvr>
                                        <p:cTn id="105" dur="500"/>
                                        <p:tgtEl>
                                          <p:spTgt spid="437"/>
                                        </p:tgtEl>
                                      </p:cBhvr>
                                    </p:animEffect>
                                  </p:childTnLst>
                                </p:cTn>
                              </p:par>
                              <p:par>
                                <p:cTn id="106" presetID="31" presetClass="entr" presetSubtype="0" fill="hold" grpId="0" nodeType="withEffect">
                                  <p:stCondLst>
                                    <p:cond delay="200"/>
                                  </p:stCondLst>
                                  <p:childTnLst>
                                    <p:set>
                                      <p:cBhvr>
                                        <p:cTn id="107" dur="1" fill="hold">
                                          <p:stCondLst>
                                            <p:cond delay="0"/>
                                          </p:stCondLst>
                                        </p:cTn>
                                        <p:tgtEl>
                                          <p:spTgt spid="438"/>
                                        </p:tgtEl>
                                        <p:attrNameLst>
                                          <p:attrName>style.visibility</p:attrName>
                                        </p:attrNameLst>
                                      </p:cBhvr>
                                      <p:to>
                                        <p:strVal val="visible"/>
                                      </p:to>
                                    </p:set>
                                    <p:anim calcmode="lin" valueType="num">
                                      <p:cBhvr>
                                        <p:cTn id="108" dur="500" fill="hold"/>
                                        <p:tgtEl>
                                          <p:spTgt spid="438"/>
                                        </p:tgtEl>
                                        <p:attrNameLst>
                                          <p:attrName>ppt_w</p:attrName>
                                        </p:attrNameLst>
                                      </p:cBhvr>
                                      <p:tavLst>
                                        <p:tav tm="0">
                                          <p:val>
                                            <p:fltVal val="0"/>
                                          </p:val>
                                        </p:tav>
                                        <p:tav tm="100000">
                                          <p:val>
                                            <p:strVal val="#ppt_w"/>
                                          </p:val>
                                        </p:tav>
                                      </p:tavLst>
                                    </p:anim>
                                    <p:anim calcmode="lin" valueType="num">
                                      <p:cBhvr>
                                        <p:cTn id="109" dur="500" fill="hold"/>
                                        <p:tgtEl>
                                          <p:spTgt spid="438"/>
                                        </p:tgtEl>
                                        <p:attrNameLst>
                                          <p:attrName>ppt_h</p:attrName>
                                        </p:attrNameLst>
                                      </p:cBhvr>
                                      <p:tavLst>
                                        <p:tav tm="0">
                                          <p:val>
                                            <p:fltVal val="0"/>
                                          </p:val>
                                        </p:tav>
                                        <p:tav tm="100000">
                                          <p:val>
                                            <p:strVal val="#ppt_h"/>
                                          </p:val>
                                        </p:tav>
                                      </p:tavLst>
                                    </p:anim>
                                    <p:anim calcmode="lin" valueType="num">
                                      <p:cBhvr>
                                        <p:cTn id="110" dur="500" fill="hold"/>
                                        <p:tgtEl>
                                          <p:spTgt spid="438"/>
                                        </p:tgtEl>
                                        <p:attrNameLst>
                                          <p:attrName>style.rotation</p:attrName>
                                        </p:attrNameLst>
                                      </p:cBhvr>
                                      <p:tavLst>
                                        <p:tav tm="0">
                                          <p:val>
                                            <p:fltVal val="90"/>
                                          </p:val>
                                        </p:tav>
                                        <p:tav tm="100000">
                                          <p:val>
                                            <p:fltVal val="0"/>
                                          </p:val>
                                        </p:tav>
                                      </p:tavLst>
                                    </p:anim>
                                    <p:animEffect transition="in" filter="fade">
                                      <p:cBhvr>
                                        <p:cTn id="111" dur="500"/>
                                        <p:tgtEl>
                                          <p:spTgt spid="438"/>
                                        </p:tgtEl>
                                      </p:cBhvr>
                                    </p:animEffect>
                                  </p:childTnLst>
                                </p:cTn>
                              </p:par>
                            </p:childTnLst>
                          </p:cTn>
                        </p:par>
                      </p:childTnLst>
                    </p:cTn>
                  </p:par>
                  <p:par>
                    <p:cTn id="112" fill="hold">
                      <p:stCondLst>
                        <p:cond delay="indefinite"/>
                      </p:stCondLst>
                      <p:childTnLst>
                        <p:par>
                          <p:cTn id="113" fill="hold">
                            <p:stCondLst>
                              <p:cond delay="0"/>
                            </p:stCondLst>
                            <p:childTnLst>
                              <p:par>
                                <p:cTn id="114" presetID="47" presetClass="entr" presetSubtype="0" fill="hold" nodeType="clickEffect">
                                  <p:stCondLst>
                                    <p:cond delay="0"/>
                                  </p:stCondLst>
                                  <p:childTnLst>
                                    <p:set>
                                      <p:cBhvr>
                                        <p:cTn id="115" dur="1" fill="hold">
                                          <p:stCondLst>
                                            <p:cond delay="0"/>
                                          </p:stCondLst>
                                        </p:cTn>
                                        <p:tgtEl>
                                          <p:spTgt spid="556"/>
                                        </p:tgtEl>
                                        <p:attrNameLst>
                                          <p:attrName>style.visibility</p:attrName>
                                        </p:attrNameLst>
                                      </p:cBhvr>
                                      <p:to>
                                        <p:strVal val="visible"/>
                                      </p:to>
                                    </p:set>
                                    <p:animEffect transition="in" filter="fade">
                                      <p:cBhvr>
                                        <p:cTn id="116" dur="1000"/>
                                        <p:tgtEl>
                                          <p:spTgt spid="556"/>
                                        </p:tgtEl>
                                      </p:cBhvr>
                                    </p:animEffect>
                                    <p:anim calcmode="lin" valueType="num">
                                      <p:cBhvr>
                                        <p:cTn id="117" dur="1000" fill="hold"/>
                                        <p:tgtEl>
                                          <p:spTgt spid="556"/>
                                        </p:tgtEl>
                                        <p:attrNameLst>
                                          <p:attrName>ppt_x</p:attrName>
                                        </p:attrNameLst>
                                      </p:cBhvr>
                                      <p:tavLst>
                                        <p:tav tm="0">
                                          <p:val>
                                            <p:strVal val="#ppt_x"/>
                                          </p:val>
                                        </p:tav>
                                        <p:tav tm="100000">
                                          <p:val>
                                            <p:strVal val="#ppt_x"/>
                                          </p:val>
                                        </p:tav>
                                      </p:tavLst>
                                    </p:anim>
                                    <p:anim calcmode="lin" valueType="num">
                                      <p:cBhvr>
                                        <p:cTn id="118" dur="1000" fill="hold"/>
                                        <p:tgtEl>
                                          <p:spTgt spid="556"/>
                                        </p:tgtEl>
                                        <p:attrNameLst>
                                          <p:attrName>ppt_y</p:attrName>
                                        </p:attrNameLst>
                                      </p:cBhvr>
                                      <p:tavLst>
                                        <p:tav tm="0">
                                          <p:val>
                                            <p:strVal val="#ppt_y-.1"/>
                                          </p:val>
                                        </p:tav>
                                        <p:tav tm="100000">
                                          <p:val>
                                            <p:strVal val="#ppt_y"/>
                                          </p:val>
                                        </p:tav>
                                      </p:tavLst>
                                    </p:anim>
                                  </p:childTnLst>
                                </p:cTn>
                              </p:par>
                              <p:par>
                                <p:cTn id="119" presetID="47" presetClass="entr" presetSubtype="0" fill="hold" nodeType="withEffect">
                                  <p:stCondLst>
                                    <p:cond delay="200"/>
                                  </p:stCondLst>
                                  <p:childTnLst>
                                    <p:set>
                                      <p:cBhvr>
                                        <p:cTn id="120" dur="1" fill="hold">
                                          <p:stCondLst>
                                            <p:cond delay="0"/>
                                          </p:stCondLst>
                                        </p:cTn>
                                        <p:tgtEl>
                                          <p:spTgt spid="576"/>
                                        </p:tgtEl>
                                        <p:attrNameLst>
                                          <p:attrName>style.visibility</p:attrName>
                                        </p:attrNameLst>
                                      </p:cBhvr>
                                      <p:to>
                                        <p:strVal val="visible"/>
                                      </p:to>
                                    </p:set>
                                    <p:animEffect transition="in" filter="fade">
                                      <p:cBhvr>
                                        <p:cTn id="121" dur="1000"/>
                                        <p:tgtEl>
                                          <p:spTgt spid="576"/>
                                        </p:tgtEl>
                                      </p:cBhvr>
                                    </p:animEffect>
                                    <p:anim calcmode="lin" valueType="num">
                                      <p:cBhvr>
                                        <p:cTn id="122" dur="1000" fill="hold"/>
                                        <p:tgtEl>
                                          <p:spTgt spid="576"/>
                                        </p:tgtEl>
                                        <p:attrNameLst>
                                          <p:attrName>ppt_x</p:attrName>
                                        </p:attrNameLst>
                                      </p:cBhvr>
                                      <p:tavLst>
                                        <p:tav tm="0">
                                          <p:val>
                                            <p:strVal val="#ppt_x"/>
                                          </p:val>
                                        </p:tav>
                                        <p:tav tm="100000">
                                          <p:val>
                                            <p:strVal val="#ppt_x"/>
                                          </p:val>
                                        </p:tav>
                                      </p:tavLst>
                                    </p:anim>
                                    <p:anim calcmode="lin" valueType="num">
                                      <p:cBhvr>
                                        <p:cTn id="123" dur="1000" fill="hold"/>
                                        <p:tgtEl>
                                          <p:spTgt spid="576"/>
                                        </p:tgtEl>
                                        <p:attrNameLst>
                                          <p:attrName>ppt_y</p:attrName>
                                        </p:attrNameLst>
                                      </p:cBhvr>
                                      <p:tavLst>
                                        <p:tav tm="0">
                                          <p:val>
                                            <p:strVal val="#ppt_y-.1"/>
                                          </p:val>
                                        </p:tav>
                                        <p:tav tm="100000">
                                          <p:val>
                                            <p:strVal val="#ppt_y"/>
                                          </p:val>
                                        </p:tav>
                                      </p:tavLst>
                                    </p:anim>
                                  </p:childTnLst>
                                </p:cTn>
                              </p:par>
                              <p:par>
                                <p:cTn id="124" presetID="47" presetClass="entr" presetSubtype="0" fill="hold" nodeType="withEffect">
                                  <p:stCondLst>
                                    <p:cond delay="400"/>
                                  </p:stCondLst>
                                  <p:childTnLst>
                                    <p:set>
                                      <p:cBhvr>
                                        <p:cTn id="125" dur="1" fill="hold">
                                          <p:stCondLst>
                                            <p:cond delay="0"/>
                                          </p:stCondLst>
                                        </p:cTn>
                                        <p:tgtEl>
                                          <p:spTgt spid="596"/>
                                        </p:tgtEl>
                                        <p:attrNameLst>
                                          <p:attrName>style.visibility</p:attrName>
                                        </p:attrNameLst>
                                      </p:cBhvr>
                                      <p:to>
                                        <p:strVal val="visible"/>
                                      </p:to>
                                    </p:set>
                                    <p:animEffect transition="in" filter="fade">
                                      <p:cBhvr>
                                        <p:cTn id="126" dur="1000"/>
                                        <p:tgtEl>
                                          <p:spTgt spid="596"/>
                                        </p:tgtEl>
                                      </p:cBhvr>
                                    </p:animEffect>
                                    <p:anim calcmode="lin" valueType="num">
                                      <p:cBhvr>
                                        <p:cTn id="127" dur="1000" fill="hold"/>
                                        <p:tgtEl>
                                          <p:spTgt spid="596"/>
                                        </p:tgtEl>
                                        <p:attrNameLst>
                                          <p:attrName>ppt_x</p:attrName>
                                        </p:attrNameLst>
                                      </p:cBhvr>
                                      <p:tavLst>
                                        <p:tav tm="0">
                                          <p:val>
                                            <p:strVal val="#ppt_x"/>
                                          </p:val>
                                        </p:tav>
                                        <p:tav tm="100000">
                                          <p:val>
                                            <p:strVal val="#ppt_x"/>
                                          </p:val>
                                        </p:tav>
                                      </p:tavLst>
                                    </p:anim>
                                    <p:anim calcmode="lin" valueType="num">
                                      <p:cBhvr>
                                        <p:cTn id="128" dur="1000" fill="hold"/>
                                        <p:tgtEl>
                                          <p:spTgt spid="596"/>
                                        </p:tgtEl>
                                        <p:attrNameLst>
                                          <p:attrName>ppt_y</p:attrName>
                                        </p:attrNameLst>
                                      </p:cBhvr>
                                      <p:tavLst>
                                        <p:tav tm="0">
                                          <p:val>
                                            <p:strVal val="#ppt_y-.1"/>
                                          </p:val>
                                        </p:tav>
                                        <p:tav tm="100000">
                                          <p:val>
                                            <p:strVal val="#ppt_y"/>
                                          </p:val>
                                        </p:tav>
                                      </p:tavLst>
                                    </p:anim>
                                  </p:childTnLst>
                                </p:cTn>
                              </p:par>
                            </p:childTnLst>
                          </p:cTn>
                        </p:par>
                        <p:par>
                          <p:cTn id="129" fill="hold">
                            <p:stCondLst>
                              <p:cond delay="1400"/>
                            </p:stCondLst>
                            <p:childTnLst>
                              <p:par>
                                <p:cTn id="130" presetID="10" presetClass="entr" presetSubtype="0" fill="hold" grpId="0" nodeType="afterEffect">
                                  <p:stCondLst>
                                    <p:cond delay="0"/>
                                  </p:stCondLst>
                                  <p:childTnLst>
                                    <p:set>
                                      <p:cBhvr>
                                        <p:cTn id="131" dur="1" fill="hold">
                                          <p:stCondLst>
                                            <p:cond delay="0"/>
                                          </p:stCondLst>
                                        </p:cTn>
                                        <p:tgtEl>
                                          <p:spTgt spid="439"/>
                                        </p:tgtEl>
                                        <p:attrNameLst>
                                          <p:attrName>style.visibility</p:attrName>
                                        </p:attrNameLst>
                                      </p:cBhvr>
                                      <p:to>
                                        <p:strVal val="visible"/>
                                      </p:to>
                                    </p:set>
                                    <p:animEffect transition="in" filter="fade">
                                      <p:cBhvr>
                                        <p:cTn id="132" dur="500"/>
                                        <p:tgtEl>
                                          <p:spTgt spid="439"/>
                                        </p:tgtEl>
                                      </p:cBhvr>
                                    </p:animEffect>
                                  </p:childTnLst>
                                </p:cTn>
                              </p:par>
                              <p:par>
                                <p:cTn id="133" presetID="31" presetClass="entr" presetSubtype="0" fill="hold" grpId="0" nodeType="withEffect">
                                  <p:stCondLst>
                                    <p:cond delay="200"/>
                                  </p:stCondLst>
                                  <p:childTnLst>
                                    <p:set>
                                      <p:cBhvr>
                                        <p:cTn id="134" dur="1" fill="hold">
                                          <p:stCondLst>
                                            <p:cond delay="0"/>
                                          </p:stCondLst>
                                        </p:cTn>
                                        <p:tgtEl>
                                          <p:spTgt spid="440"/>
                                        </p:tgtEl>
                                        <p:attrNameLst>
                                          <p:attrName>style.visibility</p:attrName>
                                        </p:attrNameLst>
                                      </p:cBhvr>
                                      <p:to>
                                        <p:strVal val="visible"/>
                                      </p:to>
                                    </p:set>
                                    <p:anim calcmode="lin" valueType="num">
                                      <p:cBhvr>
                                        <p:cTn id="135" dur="500" fill="hold"/>
                                        <p:tgtEl>
                                          <p:spTgt spid="440"/>
                                        </p:tgtEl>
                                        <p:attrNameLst>
                                          <p:attrName>ppt_w</p:attrName>
                                        </p:attrNameLst>
                                      </p:cBhvr>
                                      <p:tavLst>
                                        <p:tav tm="0">
                                          <p:val>
                                            <p:fltVal val="0"/>
                                          </p:val>
                                        </p:tav>
                                        <p:tav tm="100000">
                                          <p:val>
                                            <p:strVal val="#ppt_w"/>
                                          </p:val>
                                        </p:tav>
                                      </p:tavLst>
                                    </p:anim>
                                    <p:anim calcmode="lin" valueType="num">
                                      <p:cBhvr>
                                        <p:cTn id="136" dur="500" fill="hold"/>
                                        <p:tgtEl>
                                          <p:spTgt spid="440"/>
                                        </p:tgtEl>
                                        <p:attrNameLst>
                                          <p:attrName>ppt_h</p:attrName>
                                        </p:attrNameLst>
                                      </p:cBhvr>
                                      <p:tavLst>
                                        <p:tav tm="0">
                                          <p:val>
                                            <p:fltVal val="0"/>
                                          </p:val>
                                        </p:tav>
                                        <p:tav tm="100000">
                                          <p:val>
                                            <p:strVal val="#ppt_h"/>
                                          </p:val>
                                        </p:tav>
                                      </p:tavLst>
                                    </p:anim>
                                    <p:anim calcmode="lin" valueType="num">
                                      <p:cBhvr>
                                        <p:cTn id="137" dur="500" fill="hold"/>
                                        <p:tgtEl>
                                          <p:spTgt spid="440"/>
                                        </p:tgtEl>
                                        <p:attrNameLst>
                                          <p:attrName>style.rotation</p:attrName>
                                        </p:attrNameLst>
                                      </p:cBhvr>
                                      <p:tavLst>
                                        <p:tav tm="0">
                                          <p:val>
                                            <p:fltVal val="90"/>
                                          </p:val>
                                        </p:tav>
                                        <p:tav tm="100000">
                                          <p:val>
                                            <p:fltVal val="0"/>
                                          </p:val>
                                        </p:tav>
                                      </p:tavLst>
                                    </p:anim>
                                    <p:animEffect transition="in" filter="fade">
                                      <p:cBhvr>
                                        <p:cTn id="138" dur="500"/>
                                        <p:tgtEl>
                                          <p:spTgt spid="440"/>
                                        </p:tgtEl>
                                      </p:cBhvr>
                                    </p:animEffect>
                                  </p:childTnLst>
                                </p:cTn>
                              </p:par>
                            </p:childTnLst>
                          </p:cTn>
                        </p:par>
                      </p:childTnLst>
                    </p:cTn>
                  </p:par>
                  <p:par>
                    <p:cTn id="139" fill="hold">
                      <p:stCondLst>
                        <p:cond delay="indefinite"/>
                      </p:stCondLst>
                      <p:childTnLst>
                        <p:par>
                          <p:cTn id="140" fill="hold">
                            <p:stCondLst>
                              <p:cond delay="0"/>
                            </p:stCondLst>
                            <p:childTnLst>
                              <p:par>
                                <p:cTn id="141" presetID="47" presetClass="entr" presetSubtype="0" fill="hold" nodeType="clickEffect">
                                  <p:stCondLst>
                                    <p:cond delay="0"/>
                                  </p:stCondLst>
                                  <p:childTnLst>
                                    <p:set>
                                      <p:cBhvr>
                                        <p:cTn id="142" dur="1" fill="hold">
                                          <p:stCondLst>
                                            <p:cond delay="0"/>
                                          </p:stCondLst>
                                        </p:cTn>
                                        <p:tgtEl>
                                          <p:spTgt spid="616"/>
                                        </p:tgtEl>
                                        <p:attrNameLst>
                                          <p:attrName>style.visibility</p:attrName>
                                        </p:attrNameLst>
                                      </p:cBhvr>
                                      <p:to>
                                        <p:strVal val="visible"/>
                                      </p:to>
                                    </p:set>
                                    <p:animEffect transition="in" filter="fade">
                                      <p:cBhvr>
                                        <p:cTn id="143" dur="1000"/>
                                        <p:tgtEl>
                                          <p:spTgt spid="616"/>
                                        </p:tgtEl>
                                      </p:cBhvr>
                                    </p:animEffect>
                                    <p:anim calcmode="lin" valueType="num">
                                      <p:cBhvr>
                                        <p:cTn id="144" dur="1000" fill="hold"/>
                                        <p:tgtEl>
                                          <p:spTgt spid="616"/>
                                        </p:tgtEl>
                                        <p:attrNameLst>
                                          <p:attrName>ppt_x</p:attrName>
                                        </p:attrNameLst>
                                      </p:cBhvr>
                                      <p:tavLst>
                                        <p:tav tm="0">
                                          <p:val>
                                            <p:strVal val="#ppt_x"/>
                                          </p:val>
                                        </p:tav>
                                        <p:tav tm="100000">
                                          <p:val>
                                            <p:strVal val="#ppt_x"/>
                                          </p:val>
                                        </p:tav>
                                      </p:tavLst>
                                    </p:anim>
                                    <p:anim calcmode="lin" valueType="num">
                                      <p:cBhvr>
                                        <p:cTn id="145" dur="1000" fill="hold"/>
                                        <p:tgtEl>
                                          <p:spTgt spid="616"/>
                                        </p:tgtEl>
                                        <p:attrNameLst>
                                          <p:attrName>ppt_y</p:attrName>
                                        </p:attrNameLst>
                                      </p:cBhvr>
                                      <p:tavLst>
                                        <p:tav tm="0">
                                          <p:val>
                                            <p:strVal val="#ppt_y-.1"/>
                                          </p:val>
                                        </p:tav>
                                        <p:tav tm="100000">
                                          <p:val>
                                            <p:strVal val="#ppt_y"/>
                                          </p:val>
                                        </p:tav>
                                      </p:tavLst>
                                    </p:anim>
                                  </p:childTnLst>
                                </p:cTn>
                              </p:par>
                              <p:par>
                                <p:cTn id="146" presetID="47" presetClass="entr" presetSubtype="0" fill="hold" nodeType="withEffect">
                                  <p:stCondLst>
                                    <p:cond delay="200"/>
                                  </p:stCondLst>
                                  <p:childTnLst>
                                    <p:set>
                                      <p:cBhvr>
                                        <p:cTn id="147" dur="1" fill="hold">
                                          <p:stCondLst>
                                            <p:cond delay="0"/>
                                          </p:stCondLst>
                                        </p:cTn>
                                        <p:tgtEl>
                                          <p:spTgt spid="636"/>
                                        </p:tgtEl>
                                        <p:attrNameLst>
                                          <p:attrName>style.visibility</p:attrName>
                                        </p:attrNameLst>
                                      </p:cBhvr>
                                      <p:to>
                                        <p:strVal val="visible"/>
                                      </p:to>
                                    </p:set>
                                    <p:animEffect transition="in" filter="fade">
                                      <p:cBhvr>
                                        <p:cTn id="148" dur="1000"/>
                                        <p:tgtEl>
                                          <p:spTgt spid="636"/>
                                        </p:tgtEl>
                                      </p:cBhvr>
                                    </p:animEffect>
                                    <p:anim calcmode="lin" valueType="num">
                                      <p:cBhvr>
                                        <p:cTn id="149" dur="1000" fill="hold"/>
                                        <p:tgtEl>
                                          <p:spTgt spid="636"/>
                                        </p:tgtEl>
                                        <p:attrNameLst>
                                          <p:attrName>ppt_x</p:attrName>
                                        </p:attrNameLst>
                                      </p:cBhvr>
                                      <p:tavLst>
                                        <p:tav tm="0">
                                          <p:val>
                                            <p:strVal val="#ppt_x"/>
                                          </p:val>
                                        </p:tav>
                                        <p:tav tm="100000">
                                          <p:val>
                                            <p:strVal val="#ppt_x"/>
                                          </p:val>
                                        </p:tav>
                                      </p:tavLst>
                                    </p:anim>
                                    <p:anim calcmode="lin" valueType="num">
                                      <p:cBhvr>
                                        <p:cTn id="150" dur="1000" fill="hold"/>
                                        <p:tgtEl>
                                          <p:spTgt spid="636"/>
                                        </p:tgtEl>
                                        <p:attrNameLst>
                                          <p:attrName>ppt_y</p:attrName>
                                        </p:attrNameLst>
                                      </p:cBhvr>
                                      <p:tavLst>
                                        <p:tav tm="0">
                                          <p:val>
                                            <p:strVal val="#ppt_y-.1"/>
                                          </p:val>
                                        </p:tav>
                                        <p:tav tm="100000">
                                          <p:val>
                                            <p:strVal val="#ppt_y"/>
                                          </p:val>
                                        </p:tav>
                                      </p:tavLst>
                                    </p:anim>
                                  </p:childTnLst>
                                </p:cTn>
                              </p:par>
                            </p:childTnLst>
                          </p:cTn>
                        </p:par>
                        <p:par>
                          <p:cTn id="151" fill="hold">
                            <p:stCondLst>
                              <p:cond delay="1200"/>
                            </p:stCondLst>
                            <p:childTnLst>
                              <p:par>
                                <p:cTn id="152" presetID="10" presetClass="entr" presetSubtype="0" fill="hold" grpId="0" nodeType="afterEffect">
                                  <p:stCondLst>
                                    <p:cond delay="0"/>
                                  </p:stCondLst>
                                  <p:childTnLst>
                                    <p:set>
                                      <p:cBhvr>
                                        <p:cTn id="153" dur="1" fill="hold">
                                          <p:stCondLst>
                                            <p:cond delay="0"/>
                                          </p:stCondLst>
                                        </p:cTn>
                                        <p:tgtEl>
                                          <p:spTgt spid="441"/>
                                        </p:tgtEl>
                                        <p:attrNameLst>
                                          <p:attrName>style.visibility</p:attrName>
                                        </p:attrNameLst>
                                      </p:cBhvr>
                                      <p:to>
                                        <p:strVal val="visible"/>
                                      </p:to>
                                    </p:set>
                                    <p:animEffect transition="in" filter="fade">
                                      <p:cBhvr>
                                        <p:cTn id="154" dur="500"/>
                                        <p:tgtEl>
                                          <p:spTgt spid="441"/>
                                        </p:tgtEl>
                                      </p:cBhvr>
                                    </p:animEffect>
                                  </p:childTnLst>
                                </p:cTn>
                              </p:par>
                              <p:par>
                                <p:cTn id="155" presetID="31" presetClass="entr" presetSubtype="0" fill="hold" grpId="0" nodeType="withEffect">
                                  <p:stCondLst>
                                    <p:cond delay="200"/>
                                  </p:stCondLst>
                                  <p:childTnLst>
                                    <p:set>
                                      <p:cBhvr>
                                        <p:cTn id="156" dur="1" fill="hold">
                                          <p:stCondLst>
                                            <p:cond delay="0"/>
                                          </p:stCondLst>
                                        </p:cTn>
                                        <p:tgtEl>
                                          <p:spTgt spid="442"/>
                                        </p:tgtEl>
                                        <p:attrNameLst>
                                          <p:attrName>style.visibility</p:attrName>
                                        </p:attrNameLst>
                                      </p:cBhvr>
                                      <p:to>
                                        <p:strVal val="visible"/>
                                      </p:to>
                                    </p:set>
                                    <p:anim calcmode="lin" valueType="num">
                                      <p:cBhvr>
                                        <p:cTn id="157" dur="500" fill="hold"/>
                                        <p:tgtEl>
                                          <p:spTgt spid="442"/>
                                        </p:tgtEl>
                                        <p:attrNameLst>
                                          <p:attrName>ppt_w</p:attrName>
                                        </p:attrNameLst>
                                      </p:cBhvr>
                                      <p:tavLst>
                                        <p:tav tm="0">
                                          <p:val>
                                            <p:fltVal val="0"/>
                                          </p:val>
                                        </p:tav>
                                        <p:tav tm="100000">
                                          <p:val>
                                            <p:strVal val="#ppt_w"/>
                                          </p:val>
                                        </p:tav>
                                      </p:tavLst>
                                    </p:anim>
                                    <p:anim calcmode="lin" valueType="num">
                                      <p:cBhvr>
                                        <p:cTn id="158" dur="500" fill="hold"/>
                                        <p:tgtEl>
                                          <p:spTgt spid="442"/>
                                        </p:tgtEl>
                                        <p:attrNameLst>
                                          <p:attrName>ppt_h</p:attrName>
                                        </p:attrNameLst>
                                      </p:cBhvr>
                                      <p:tavLst>
                                        <p:tav tm="0">
                                          <p:val>
                                            <p:fltVal val="0"/>
                                          </p:val>
                                        </p:tav>
                                        <p:tav tm="100000">
                                          <p:val>
                                            <p:strVal val="#ppt_h"/>
                                          </p:val>
                                        </p:tav>
                                      </p:tavLst>
                                    </p:anim>
                                    <p:anim calcmode="lin" valueType="num">
                                      <p:cBhvr>
                                        <p:cTn id="159" dur="500" fill="hold"/>
                                        <p:tgtEl>
                                          <p:spTgt spid="442"/>
                                        </p:tgtEl>
                                        <p:attrNameLst>
                                          <p:attrName>style.rotation</p:attrName>
                                        </p:attrNameLst>
                                      </p:cBhvr>
                                      <p:tavLst>
                                        <p:tav tm="0">
                                          <p:val>
                                            <p:fltVal val="90"/>
                                          </p:val>
                                        </p:tav>
                                        <p:tav tm="100000">
                                          <p:val>
                                            <p:fltVal val="0"/>
                                          </p:val>
                                        </p:tav>
                                      </p:tavLst>
                                    </p:anim>
                                    <p:animEffect transition="in" filter="fade">
                                      <p:cBhvr>
                                        <p:cTn id="160" dur="500"/>
                                        <p:tgtEl>
                                          <p:spTgt spid="442"/>
                                        </p:tgtEl>
                                      </p:cBhvr>
                                    </p:animEffect>
                                  </p:childTnLst>
                                </p:cTn>
                              </p:par>
                            </p:childTnLst>
                          </p:cTn>
                        </p:par>
                      </p:childTnLst>
                    </p:cTn>
                  </p:par>
                  <p:par>
                    <p:cTn id="161" fill="hold">
                      <p:stCondLst>
                        <p:cond delay="indefinite"/>
                      </p:stCondLst>
                      <p:childTnLst>
                        <p:par>
                          <p:cTn id="162" fill="hold">
                            <p:stCondLst>
                              <p:cond delay="0"/>
                            </p:stCondLst>
                            <p:childTnLst>
                              <p:par>
                                <p:cTn id="163" presetID="47" presetClass="entr" presetSubtype="0" fill="hold" nodeType="clickEffect">
                                  <p:stCondLst>
                                    <p:cond delay="0"/>
                                  </p:stCondLst>
                                  <p:childTnLst>
                                    <p:set>
                                      <p:cBhvr>
                                        <p:cTn id="164" dur="1" fill="hold">
                                          <p:stCondLst>
                                            <p:cond delay="0"/>
                                          </p:stCondLst>
                                        </p:cTn>
                                        <p:tgtEl>
                                          <p:spTgt spid="319"/>
                                        </p:tgtEl>
                                        <p:attrNameLst>
                                          <p:attrName>style.visibility</p:attrName>
                                        </p:attrNameLst>
                                      </p:cBhvr>
                                      <p:to>
                                        <p:strVal val="visible"/>
                                      </p:to>
                                    </p:set>
                                    <p:animEffect transition="in" filter="fade">
                                      <p:cBhvr>
                                        <p:cTn id="165" dur="1000"/>
                                        <p:tgtEl>
                                          <p:spTgt spid="319"/>
                                        </p:tgtEl>
                                      </p:cBhvr>
                                    </p:animEffect>
                                    <p:anim calcmode="lin" valueType="num">
                                      <p:cBhvr>
                                        <p:cTn id="166" dur="1000" fill="hold"/>
                                        <p:tgtEl>
                                          <p:spTgt spid="319"/>
                                        </p:tgtEl>
                                        <p:attrNameLst>
                                          <p:attrName>ppt_x</p:attrName>
                                        </p:attrNameLst>
                                      </p:cBhvr>
                                      <p:tavLst>
                                        <p:tav tm="0">
                                          <p:val>
                                            <p:strVal val="#ppt_x"/>
                                          </p:val>
                                        </p:tav>
                                        <p:tav tm="100000">
                                          <p:val>
                                            <p:strVal val="#ppt_x"/>
                                          </p:val>
                                        </p:tav>
                                      </p:tavLst>
                                    </p:anim>
                                    <p:anim calcmode="lin" valueType="num">
                                      <p:cBhvr>
                                        <p:cTn id="167" dur="1000" fill="hold"/>
                                        <p:tgtEl>
                                          <p:spTgt spid="319"/>
                                        </p:tgtEl>
                                        <p:attrNameLst>
                                          <p:attrName>ppt_y</p:attrName>
                                        </p:attrNameLst>
                                      </p:cBhvr>
                                      <p:tavLst>
                                        <p:tav tm="0">
                                          <p:val>
                                            <p:strVal val="#ppt_y-.1"/>
                                          </p:val>
                                        </p:tav>
                                        <p:tav tm="100000">
                                          <p:val>
                                            <p:strVal val="#ppt_y"/>
                                          </p:val>
                                        </p:tav>
                                      </p:tavLst>
                                    </p:anim>
                                  </p:childTnLst>
                                </p:cTn>
                              </p:par>
                            </p:childTnLst>
                          </p:cTn>
                        </p:par>
                        <p:par>
                          <p:cTn id="168" fill="hold">
                            <p:stCondLst>
                              <p:cond delay="1000"/>
                            </p:stCondLst>
                            <p:childTnLst>
                              <p:par>
                                <p:cTn id="169" presetID="10" presetClass="entr" presetSubtype="0" fill="hold" grpId="0" nodeType="afterEffect">
                                  <p:stCondLst>
                                    <p:cond delay="0"/>
                                  </p:stCondLst>
                                  <p:childTnLst>
                                    <p:set>
                                      <p:cBhvr>
                                        <p:cTn id="170" dur="1" fill="hold">
                                          <p:stCondLst>
                                            <p:cond delay="0"/>
                                          </p:stCondLst>
                                        </p:cTn>
                                        <p:tgtEl>
                                          <p:spTgt spid="443"/>
                                        </p:tgtEl>
                                        <p:attrNameLst>
                                          <p:attrName>style.visibility</p:attrName>
                                        </p:attrNameLst>
                                      </p:cBhvr>
                                      <p:to>
                                        <p:strVal val="visible"/>
                                      </p:to>
                                    </p:set>
                                    <p:animEffect transition="in" filter="fade">
                                      <p:cBhvr>
                                        <p:cTn id="171" dur="500"/>
                                        <p:tgtEl>
                                          <p:spTgt spid="443"/>
                                        </p:tgtEl>
                                      </p:cBhvr>
                                    </p:animEffect>
                                  </p:childTnLst>
                                </p:cTn>
                              </p:par>
                              <p:par>
                                <p:cTn id="172" presetID="31" presetClass="entr" presetSubtype="0" fill="hold" grpId="0" nodeType="withEffect">
                                  <p:stCondLst>
                                    <p:cond delay="200"/>
                                  </p:stCondLst>
                                  <p:childTnLst>
                                    <p:set>
                                      <p:cBhvr>
                                        <p:cTn id="173" dur="1" fill="hold">
                                          <p:stCondLst>
                                            <p:cond delay="0"/>
                                          </p:stCondLst>
                                        </p:cTn>
                                        <p:tgtEl>
                                          <p:spTgt spid="656"/>
                                        </p:tgtEl>
                                        <p:attrNameLst>
                                          <p:attrName>style.visibility</p:attrName>
                                        </p:attrNameLst>
                                      </p:cBhvr>
                                      <p:to>
                                        <p:strVal val="visible"/>
                                      </p:to>
                                    </p:set>
                                    <p:anim calcmode="lin" valueType="num">
                                      <p:cBhvr>
                                        <p:cTn id="174" dur="500" fill="hold"/>
                                        <p:tgtEl>
                                          <p:spTgt spid="656"/>
                                        </p:tgtEl>
                                        <p:attrNameLst>
                                          <p:attrName>ppt_w</p:attrName>
                                        </p:attrNameLst>
                                      </p:cBhvr>
                                      <p:tavLst>
                                        <p:tav tm="0">
                                          <p:val>
                                            <p:fltVal val="0"/>
                                          </p:val>
                                        </p:tav>
                                        <p:tav tm="100000">
                                          <p:val>
                                            <p:strVal val="#ppt_w"/>
                                          </p:val>
                                        </p:tav>
                                      </p:tavLst>
                                    </p:anim>
                                    <p:anim calcmode="lin" valueType="num">
                                      <p:cBhvr>
                                        <p:cTn id="175" dur="500" fill="hold"/>
                                        <p:tgtEl>
                                          <p:spTgt spid="656"/>
                                        </p:tgtEl>
                                        <p:attrNameLst>
                                          <p:attrName>ppt_h</p:attrName>
                                        </p:attrNameLst>
                                      </p:cBhvr>
                                      <p:tavLst>
                                        <p:tav tm="0">
                                          <p:val>
                                            <p:fltVal val="0"/>
                                          </p:val>
                                        </p:tav>
                                        <p:tav tm="100000">
                                          <p:val>
                                            <p:strVal val="#ppt_h"/>
                                          </p:val>
                                        </p:tav>
                                      </p:tavLst>
                                    </p:anim>
                                    <p:anim calcmode="lin" valueType="num">
                                      <p:cBhvr>
                                        <p:cTn id="176" dur="500" fill="hold"/>
                                        <p:tgtEl>
                                          <p:spTgt spid="656"/>
                                        </p:tgtEl>
                                        <p:attrNameLst>
                                          <p:attrName>style.rotation</p:attrName>
                                        </p:attrNameLst>
                                      </p:cBhvr>
                                      <p:tavLst>
                                        <p:tav tm="0">
                                          <p:val>
                                            <p:fltVal val="90"/>
                                          </p:val>
                                        </p:tav>
                                        <p:tav tm="100000">
                                          <p:val>
                                            <p:fltVal val="0"/>
                                          </p:val>
                                        </p:tav>
                                      </p:tavLst>
                                    </p:anim>
                                    <p:animEffect transition="in" filter="fade">
                                      <p:cBhvr>
                                        <p:cTn id="177" dur="500"/>
                                        <p:tgtEl>
                                          <p:spTgt spid="6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4" grpId="0" animBg="1"/>
      <p:bldP spid="435" grpId="0"/>
      <p:bldP spid="437" grpId="0"/>
      <p:bldP spid="438" grpId="0" animBg="1"/>
      <p:bldP spid="439" grpId="0"/>
      <p:bldP spid="440" grpId="0" animBg="1"/>
      <p:bldP spid="441" grpId="0"/>
      <p:bldP spid="442" grpId="0" animBg="1"/>
      <p:bldP spid="443" grpId="0"/>
      <p:bldP spid="656" grpId="0" animBg="1"/>
      <p:bldP spid="657" grpId="0"/>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 name="Group 204">
            <a:extLst>
              <a:ext uri="{FF2B5EF4-FFF2-40B4-BE49-F238E27FC236}">
                <a16:creationId xmlns:a16="http://schemas.microsoft.com/office/drawing/2014/main" xmlns="" id="{DA7C375E-5A20-458B-A6B0-578DDCBD1FA3}"/>
              </a:ext>
            </a:extLst>
          </p:cNvPr>
          <p:cNvGrpSpPr>
            <a:grpSpLocks/>
          </p:cNvGrpSpPr>
          <p:nvPr/>
        </p:nvGrpSpPr>
        <p:grpSpPr bwMode="auto">
          <a:xfrm flipH="1">
            <a:off x="4808680" y="2518478"/>
            <a:ext cx="2693649" cy="1962801"/>
            <a:chOff x="3658" y="852"/>
            <a:chExt cx="1986" cy="1447"/>
          </a:xfrm>
        </p:grpSpPr>
        <p:sp>
          <p:nvSpPr>
            <p:cNvPr id="112" name="Freeform 493">
              <a:extLst>
                <a:ext uri="{FF2B5EF4-FFF2-40B4-BE49-F238E27FC236}">
                  <a16:creationId xmlns:a16="http://schemas.microsoft.com/office/drawing/2014/main" xmlns="" id="{07F4BDF1-01AD-404F-B14A-259F2CC839E5}"/>
                </a:ext>
              </a:extLst>
            </p:cNvPr>
            <p:cNvSpPr>
              <a:spLocks noChangeArrowheads="1"/>
            </p:cNvSpPr>
            <p:nvPr/>
          </p:nvSpPr>
          <p:spPr bwMode="auto">
            <a:xfrm>
              <a:off x="3658" y="1419"/>
              <a:ext cx="662" cy="880"/>
            </a:xfrm>
            <a:custGeom>
              <a:avLst/>
              <a:gdLst>
                <a:gd name="T0" fmla="*/ 2921 w 2922"/>
                <a:gd name="T1" fmla="*/ 3879 h 3880"/>
                <a:gd name="T2" fmla="*/ 0 w 2922"/>
                <a:gd name="T3" fmla="*/ 2629 h 3880"/>
                <a:gd name="T4" fmla="*/ 0 w 2922"/>
                <a:gd name="T5" fmla="*/ 0 h 3880"/>
                <a:gd name="T6" fmla="*/ 2921 w 2922"/>
                <a:gd name="T7" fmla="*/ 1251 h 3880"/>
                <a:gd name="T8" fmla="*/ 2921 w 2922"/>
                <a:gd name="T9" fmla="*/ 3879 h 3880"/>
              </a:gdLst>
              <a:ahLst/>
              <a:cxnLst>
                <a:cxn ang="0">
                  <a:pos x="T0" y="T1"/>
                </a:cxn>
                <a:cxn ang="0">
                  <a:pos x="T2" y="T3"/>
                </a:cxn>
                <a:cxn ang="0">
                  <a:pos x="T4" y="T5"/>
                </a:cxn>
                <a:cxn ang="0">
                  <a:pos x="T6" y="T7"/>
                </a:cxn>
                <a:cxn ang="0">
                  <a:pos x="T8" y="T9"/>
                </a:cxn>
              </a:cxnLst>
              <a:rect l="0" t="0" r="r" b="b"/>
              <a:pathLst>
                <a:path w="2922" h="3880">
                  <a:moveTo>
                    <a:pt x="2921" y="3879"/>
                  </a:moveTo>
                  <a:lnTo>
                    <a:pt x="0" y="2629"/>
                  </a:lnTo>
                  <a:lnTo>
                    <a:pt x="0" y="0"/>
                  </a:lnTo>
                  <a:lnTo>
                    <a:pt x="2921" y="1251"/>
                  </a:lnTo>
                  <a:lnTo>
                    <a:pt x="2921" y="3879"/>
                  </a:lnTo>
                </a:path>
              </a:pathLst>
            </a:custGeom>
            <a:gradFill flip="none" rotWithShape="1">
              <a:gsLst>
                <a:gs pos="0">
                  <a:schemeClr val="accent5">
                    <a:lumMod val="40000"/>
                    <a:lumOff val="60000"/>
                  </a:schemeClr>
                </a:gs>
                <a:gs pos="46000">
                  <a:schemeClr val="accent5">
                    <a:lumMod val="95000"/>
                    <a:lumOff val="5000"/>
                  </a:schemeClr>
                </a:gs>
                <a:gs pos="100000">
                  <a:schemeClr val="accent5">
                    <a:lumMod val="60000"/>
                  </a:schemeClr>
                </a:gs>
              </a:gsLst>
              <a:path path="circle">
                <a:fillToRect l="50000" t="130000" r="50000" b="-3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13" name="Freeform 494">
              <a:extLst>
                <a:ext uri="{FF2B5EF4-FFF2-40B4-BE49-F238E27FC236}">
                  <a16:creationId xmlns:a16="http://schemas.microsoft.com/office/drawing/2014/main" xmlns="" id="{B39632F8-D5BB-4F32-8807-3D1401DC25C9}"/>
                </a:ext>
              </a:extLst>
            </p:cNvPr>
            <p:cNvSpPr>
              <a:spLocks noChangeArrowheads="1"/>
            </p:cNvSpPr>
            <p:nvPr/>
          </p:nvSpPr>
          <p:spPr bwMode="auto">
            <a:xfrm>
              <a:off x="4320" y="1133"/>
              <a:ext cx="1324" cy="1166"/>
            </a:xfrm>
            <a:custGeom>
              <a:avLst/>
              <a:gdLst>
                <a:gd name="T0" fmla="*/ 2920 w 5842"/>
                <a:gd name="T1" fmla="*/ 1272 h 5152"/>
                <a:gd name="T2" fmla="*/ 0 w 5842"/>
                <a:gd name="T3" fmla="*/ 2523 h 5152"/>
                <a:gd name="T4" fmla="*/ 0 w 5842"/>
                <a:gd name="T5" fmla="*/ 5151 h 5152"/>
                <a:gd name="T6" fmla="*/ 2920 w 5842"/>
                <a:gd name="T7" fmla="*/ 3901 h 5152"/>
                <a:gd name="T8" fmla="*/ 5841 w 5842"/>
                <a:gd name="T9" fmla="*/ 2649 h 5152"/>
                <a:gd name="T10" fmla="*/ 5841 w 5842"/>
                <a:gd name="T11" fmla="*/ 0 h 5152"/>
                <a:gd name="T12" fmla="*/ 2920 w 5842"/>
                <a:gd name="T13" fmla="*/ 1272 h 5152"/>
              </a:gdLst>
              <a:ahLst/>
              <a:cxnLst>
                <a:cxn ang="0">
                  <a:pos x="T0" y="T1"/>
                </a:cxn>
                <a:cxn ang="0">
                  <a:pos x="T2" y="T3"/>
                </a:cxn>
                <a:cxn ang="0">
                  <a:pos x="T4" y="T5"/>
                </a:cxn>
                <a:cxn ang="0">
                  <a:pos x="T6" y="T7"/>
                </a:cxn>
                <a:cxn ang="0">
                  <a:pos x="T8" y="T9"/>
                </a:cxn>
                <a:cxn ang="0">
                  <a:pos x="T10" y="T11"/>
                </a:cxn>
                <a:cxn ang="0">
                  <a:pos x="T12" y="T13"/>
                </a:cxn>
              </a:cxnLst>
              <a:rect l="0" t="0" r="r" b="b"/>
              <a:pathLst>
                <a:path w="5842" h="5152">
                  <a:moveTo>
                    <a:pt x="2920" y="1272"/>
                  </a:moveTo>
                  <a:lnTo>
                    <a:pt x="0" y="2523"/>
                  </a:lnTo>
                  <a:lnTo>
                    <a:pt x="0" y="5151"/>
                  </a:lnTo>
                  <a:lnTo>
                    <a:pt x="2920" y="3901"/>
                  </a:lnTo>
                  <a:lnTo>
                    <a:pt x="5841" y="2649"/>
                  </a:lnTo>
                  <a:lnTo>
                    <a:pt x="5841" y="0"/>
                  </a:lnTo>
                  <a:lnTo>
                    <a:pt x="2920" y="1272"/>
                  </a:lnTo>
                </a:path>
              </a:pathLst>
            </a:custGeom>
            <a:gradFill flip="none" rotWithShape="1">
              <a:gsLst>
                <a:gs pos="0">
                  <a:schemeClr val="accent5">
                    <a:lumMod val="89000"/>
                  </a:schemeClr>
                </a:gs>
                <a:gs pos="23000">
                  <a:schemeClr val="accent5">
                    <a:lumMod val="89000"/>
                  </a:schemeClr>
                </a:gs>
                <a:gs pos="69000">
                  <a:schemeClr val="accent5">
                    <a:lumMod val="75000"/>
                  </a:schemeClr>
                </a:gs>
                <a:gs pos="97000">
                  <a:schemeClr val="accent5">
                    <a:lumMod val="70000"/>
                  </a:schemeClr>
                </a:gs>
              </a:gsLst>
              <a:path path="circle">
                <a:fillToRect l="50000" t="50000" r="50000" b="5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14" name="Freeform 495">
              <a:extLst>
                <a:ext uri="{FF2B5EF4-FFF2-40B4-BE49-F238E27FC236}">
                  <a16:creationId xmlns:a16="http://schemas.microsoft.com/office/drawing/2014/main" xmlns="" id="{7505AED4-AD76-4C3F-A8B4-FF63EB86182B}"/>
                </a:ext>
              </a:extLst>
            </p:cNvPr>
            <p:cNvSpPr>
              <a:spLocks noChangeArrowheads="1"/>
            </p:cNvSpPr>
            <p:nvPr/>
          </p:nvSpPr>
          <p:spPr bwMode="auto">
            <a:xfrm>
              <a:off x="3658" y="852"/>
              <a:ext cx="1986" cy="856"/>
            </a:xfrm>
            <a:custGeom>
              <a:avLst/>
              <a:gdLst>
                <a:gd name="T0" fmla="*/ 5841 w 8763"/>
                <a:gd name="T1" fmla="*/ 0 h 3776"/>
                <a:gd name="T2" fmla="*/ 2921 w 8763"/>
                <a:gd name="T3" fmla="*/ 1252 h 3776"/>
                <a:gd name="T4" fmla="*/ 0 w 8763"/>
                <a:gd name="T5" fmla="*/ 2524 h 3776"/>
                <a:gd name="T6" fmla="*/ 2921 w 8763"/>
                <a:gd name="T7" fmla="*/ 3775 h 3776"/>
                <a:gd name="T8" fmla="*/ 5841 w 8763"/>
                <a:gd name="T9" fmla="*/ 2524 h 3776"/>
                <a:gd name="T10" fmla="*/ 8762 w 8763"/>
                <a:gd name="T11" fmla="*/ 1252 h 3776"/>
                <a:gd name="T12" fmla="*/ 5841 w 8763"/>
                <a:gd name="T13" fmla="*/ 0 h 3776"/>
              </a:gdLst>
              <a:ahLst/>
              <a:cxnLst>
                <a:cxn ang="0">
                  <a:pos x="T0" y="T1"/>
                </a:cxn>
                <a:cxn ang="0">
                  <a:pos x="T2" y="T3"/>
                </a:cxn>
                <a:cxn ang="0">
                  <a:pos x="T4" y="T5"/>
                </a:cxn>
                <a:cxn ang="0">
                  <a:pos x="T6" y="T7"/>
                </a:cxn>
                <a:cxn ang="0">
                  <a:pos x="T8" y="T9"/>
                </a:cxn>
                <a:cxn ang="0">
                  <a:pos x="T10" y="T11"/>
                </a:cxn>
                <a:cxn ang="0">
                  <a:pos x="T12" y="T13"/>
                </a:cxn>
              </a:cxnLst>
              <a:rect l="0" t="0" r="r" b="b"/>
              <a:pathLst>
                <a:path w="8763" h="3776">
                  <a:moveTo>
                    <a:pt x="5841" y="0"/>
                  </a:moveTo>
                  <a:lnTo>
                    <a:pt x="2921" y="1252"/>
                  </a:lnTo>
                  <a:lnTo>
                    <a:pt x="0" y="2524"/>
                  </a:lnTo>
                  <a:lnTo>
                    <a:pt x="2921" y="3775"/>
                  </a:lnTo>
                  <a:lnTo>
                    <a:pt x="5841" y="2524"/>
                  </a:lnTo>
                  <a:lnTo>
                    <a:pt x="8762" y="1252"/>
                  </a:lnTo>
                  <a:lnTo>
                    <a:pt x="5841" y="0"/>
                  </a:lnTo>
                </a:path>
              </a:pathLst>
            </a:custGeom>
            <a:gradFill flip="none" rotWithShape="1">
              <a:gsLst>
                <a:gs pos="0">
                  <a:schemeClr val="accent5">
                    <a:lumMod val="0"/>
                    <a:lumOff val="100000"/>
                  </a:schemeClr>
                </a:gs>
                <a:gs pos="35000">
                  <a:schemeClr val="accent5">
                    <a:lumMod val="0"/>
                    <a:lumOff val="100000"/>
                  </a:schemeClr>
                </a:gs>
                <a:gs pos="100000">
                  <a:schemeClr val="accent5">
                    <a:lumMod val="100000"/>
                  </a:schemeClr>
                </a:gs>
              </a:gsLst>
              <a:path path="circle">
                <a:fillToRect l="50000" t="-80000" r="50000" b="18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15" name="Freeform 496">
              <a:extLst>
                <a:ext uri="{FF2B5EF4-FFF2-40B4-BE49-F238E27FC236}">
                  <a16:creationId xmlns:a16="http://schemas.microsoft.com/office/drawing/2014/main" xmlns="" id="{62A1CF64-1137-47A9-B63F-160AEC45B449}"/>
                </a:ext>
              </a:extLst>
            </p:cNvPr>
            <p:cNvSpPr>
              <a:spLocks noChangeArrowheads="1"/>
            </p:cNvSpPr>
            <p:nvPr/>
          </p:nvSpPr>
          <p:spPr bwMode="auto">
            <a:xfrm>
              <a:off x="3872" y="1246"/>
              <a:ext cx="234" cy="121"/>
            </a:xfrm>
            <a:custGeom>
              <a:avLst/>
              <a:gdLst>
                <a:gd name="T0" fmla="*/ 1022 w 1044"/>
                <a:gd name="T1" fmla="*/ 333 h 543"/>
                <a:gd name="T2" fmla="*/ 1022 w 1044"/>
                <a:gd name="T3" fmla="*/ 333 h 543"/>
                <a:gd name="T4" fmla="*/ 500 w 1044"/>
                <a:gd name="T5" fmla="*/ 41 h 543"/>
                <a:gd name="T6" fmla="*/ 20 w 1044"/>
                <a:gd name="T7" fmla="*/ 229 h 543"/>
                <a:gd name="T8" fmla="*/ 542 w 1044"/>
                <a:gd name="T9" fmla="*/ 521 h 543"/>
                <a:gd name="T10" fmla="*/ 1022 w 1044"/>
                <a:gd name="T11" fmla="*/ 333 h 543"/>
              </a:gdLst>
              <a:ahLst/>
              <a:cxnLst>
                <a:cxn ang="0">
                  <a:pos x="T0" y="T1"/>
                </a:cxn>
                <a:cxn ang="0">
                  <a:pos x="T2" y="T3"/>
                </a:cxn>
                <a:cxn ang="0">
                  <a:pos x="T4" y="T5"/>
                </a:cxn>
                <a:cxn ang="0">
                  <a:pos x="T6" y="T7"/>
                </a:cxn>
                <a:cxn ang="0">
                  <a:pos x="T8" y="T9"/>
                </a:cxn>
                <a:cxn ang="0">
                  <a:pos x="T10" y="T11"/>
                </a:cxn>
              </a:cxnLst>
              <a:rect l="0" t="0" r="r" b="b"/>
              <a:pathLst>
                <a:path w="1044" h="543">
                  <a:moveTo>
                    <a:pt x="1022" y="333"/>
                  </a:moveTo>
                  <a:lnTo>
                    <a:pt x="1022" y="333"/>
                  </a:lnTo>
                  <a:cubicBezTo>
                    <a:pt x="1022" y="187"/>
                    <a:pt x="793" y="62"/>
                    <a:pt x="500" y="41"/>
                  </a:cubicBezTo>
                  <a:cubicBezTo>
                    <a:pt x="229" y="0"/>
                    <a:pt x="0" y="104"/>
                    <a:pt x="20" y="229"/>
                  </a:cubicBezTo>
                  <a:cubicBezTo>
                    <a:pt x="20" y="354"/>
                    <a:pt x="250" y="479"/>
                    <a:pt x="542" y="521"/>
                  </a:cubicBezTo>
                  <a:cubicBezTo>
                    <a:pt x="813" y="542"/>
                    <a:pt x="1043" y="458"/>
                    <a:pt x="1022" y="33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9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16" name="Freeform 497">
              <a:extLst>
                <a:ext uri="{FF2B5EF4-FFF2-40B4-BE49-F238E27FC236}">
                  <a16:creationId xmlns:a16="http://schemas.microsoft.com/office/drawing/2014/main" xmlns="" id="{3BB74C35-C7C3-4E38-A080-E9B485E78B17}"/>
                </a:ext>
              </a:extLst>
            </p:cNvPr>
            <p:cNvSpPr>
              <a:spLocks noChangeArrowheads="1"/>
            </p:cNvSpPr>
            <p:nvPr/>
          </p:nvSpPr>
          <p:spPr bwMode="auto">
            <a:xfrm>
              <a:off x="3876" y="1298"/>
              <a:ext cx="230" cy="135"/>
            </a:xfrm>
            <a:custGeom>
              <a:avLst/>
              <a:gdLst>
                <a:gd name="T0" fmla="*/ 0 w 1024"/>
                <a:gd name="T1" fmla="*/ 0 h 606"/>
                <a:gd name="T2" fmla="*/ 0 w 1024"/>
                <a:gd name="T3" fmla="*/ 0 h 606"/>
                <a:gd name="T4" fmla="*/ 522 w 1024"/>
                <a:gd name="T5" fmla="*/ 292 h 606"/>
                <a:gd name="T6" fmla="*/ 1002 w 1024"/>
                <a:gd name="T7" fmla="*/ 104 h 606"/>
                <a:gd name="T8" fmla="*/ 1023 w 1024"/>
                <a:gd name="T9" fmla="*/ 396 h 606"/>
                <a:gd name="T10" fmla="*/ 522 w 1024"/>
                <a:gd name="T11" fmla="*/ 584 h 606"/>
                <a:gd name="T12" fmla="*/ 0 w 1024"/>
                <a:gd name="T13" fmla="*/ 292 h 606"/>
                <a:gd name="T14" fmla="*/ 0 w 102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4" h="606">
                  <a:moveTo>
                    <a:pt x="0" y="0"/>
                  </a:moveTo>
                  <a:lnTo>
                    <a:pt x="0" y="0"/>
                  </a:lnTo>
                  <a:cubicBezTo>
                    <a:pt x="0" y="125"/>
                    <a:pt x="230" y="250"/>
                    <a:pt x="522" y="292"/>
                  </a:cubicBezTo>
                  <a:cubicBezTo>
                    <a:pt x="793" y="313"/>
                    <a:pt x="1023" y="229"/>
                    <a:pt x="1002" y="104"/>
                  </a:cubicBezTo>
                  <a:cubicBezTo>
                    <a:pt x="1023" y="396"/>
                    <a:pt x="1023" y="396"/>
                    <a:pt x="1023" y="396"/>
                  </a:cubicBezTo>
                  <a:cubicBezTo>
                    <a:pt x="1023" y="521"/>
                    <a:pt x="814" y="605"/>
                    <a:pt x="522" y="584"/>
                  </a:cubicBezTo>
                  <a:cubicBezTo>
                    <a:pt x="251" y="563"/>
                    <a:pt x="22" y="417"/>
                    <a:pt x="0"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lnSpcReduction="1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17" name="Freeform 498">
              <a:extLst>
                <a:ext uri="{FF2B5EF4-FFF2-40B4-BE49-F238E27FC236}">
                  <a16:creationId xmlns:a16="http://schemas.microsoft.com/office/drawing/2014/main" xmlns="" id="{390DAA66-8189-4006-8850-F2AFD006A091}"/>
                </a:ext>
              </a:extLst>
            </p:cNvPr>
            <p:cNvSpPr>
              <a:spLocks noChangeArrowheads="1"/>
            </p:cNvSpPr>
            <p:nvPr/>
          </p:nvSpPr>
          <p:spPr bwMode="auto">
            <a:xfrm>
              <a:off x="4225" y="1423"/>
              <a:ext cx="236" cy="123"/>
            </a:xfrm>
            <a:custGeom>
              <a:avLst/>
              <a:gdLst>
                <a:gd name="T0" fmla="*/ 1022 w 1044"/>
                <a:gd name="T1" fmla="*/ 313 h 544"/>
                <a:gd name="T2" fmla="*/ 1022 w 1044"/>
                <a:gd name="T3" fmla="*/ 313 h 544"/>
                <a:gd name="T4" fmla="*/ 501 w 1044"/>
                <a:gd name="T5" fmla="*/ 21 h 544"/>
                <a:gd name="T6" fmla="*/ 21 w 1044"/>
                <a:gd name="T7" fmla="*/ 230 h 544"/>
                <a:gd name="T8" fmla="*/ 542 w 1044"/>
                <a:gd name="T9" fmla="*/ 522 h 544"/>
                <a:gd name="T10" fmla="*/ 1022 w 1044"/>
                <a:gd name="T11" fmla="*/ 313 h 544"/>
              </a:gdLst>
              <a:ahLst/>
              <a:cxnLst>
                <a:cxn ang="0">
                  <a:pos x="T0" y="T1"/>
                </a:cxn>
                <a:cxn ang="0">
                  <a:pos x="T2" y="T3"/>
                </a:cxn>
                <a:cxn ang="0">
                  <a:pos x="T4" y="T5"/>
                </a:cxn>
                <a:cxn ang="0">
                  <a:pos x="T6" y="T7"/>
                </a:cxn>
                <a:cxn ang="0">
                  <a:pos x="T8" y="T9"/>
                </a:cxn>
                <a:cxn ang="0">
                  <a:pos x="T10" y="T11"/>
                </a:cxn>
              </a:cxnLst>
              <a:rect l="0" t="0" r="r" b="b"/>
              <a:pathLst>
                <a:path w="1044" h="544">
                  <a:moveTo>
                    <a:pt x="1022" y="313"/>
                  </a:moveTo>
                  <a:lnTo>
                    <a:pt x="1022" y="313"/>
                  </a:lnTo>
                  <a:cubicBezTo>
                    <a:pt x="1022" y="188"/>
                    <a:pt x="793" y="63"/>
                    <a:pt x="501" y="21"/>
                  </a:cubicBezTo>
                  <a:cubicBezTo>
                    <a:pt x="230" y="0"/>
                    <a:pt x="0" y="83"/>
                    <a:pt x="21" y="230"/>
                  </a:cubicBezTo>
                  <a:cubicBezTo>
                    <a:pt x="21" y="355"/>
                    <a:pt x="251" y="480"/>
                    <a:pt x="542" y="522"/>
                  </a:cubicBezTo>
                  <a:cubicBezTo>
                    <a:pt x="814" y="543"/>
                    <a:pt x="1043" y="459"/>
                    <a:pt x="1022"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92500" lnSpcReduction="1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18" name="Freeform 499">
              <a:extLst>
                <a:ext uri="{FF2B5EF4-FFF2-40B4-BE49-F238E27FC236}">
                  <a16:creationId xmlns:a16="http://schemas.microsoft.com/office/drawing/2014/main" xmlns="" id="{C1A893D4-F26F-4E7F-B76A-BCC09CE49322}"/>
                </a:ext>
              </a:extLst>
            </p:cNvPr>
            <p:cNvSpPr>
              <a:spLocks noChangeArrowheads="1"/>
            </p:cNvSpPr>
            <p:nvPr/>
          </p:nvSpPr>
          <p:spPr bwMode="auto">
            <a:xfrm>
              <a:off x="4229" y="1478"/>
              <a:ext cx="232" cy="135"/>
            </a:xfrm>
            <a:custGeom>
              <a:avLst/>
              <a:gdLst>
                <a:gd name="T0" fmla="*/ 0 w 1023"/>
                <a:gd name="T1" fmla="*/ 0 h 605"/>
                <a:gd name="T2" fmla="*/ 0 w 1023"/>
                <a:gd name="T3" fmla="*/ 0 h 605"/>
                <a:gd name="T4" fmla="*/ 521 w 1023"/>
                <a:gd name="T5" fmla="*/ 292 h 605"/>
                <a:gd name="T6" fmla="*/ 1001 w 1023"/>
                <a:gd name="T7" fmla="*/ 83 h 605"/>
                <a:gd name="T8" fmla="*/ 1022 w 1023"/>
                <a:gd name="T9" fmla="*/ 375 h 605"/>
                <a:gd name="T10" fmla="*/ 521 w 1023"/>
                <a:gd name="T11" fmla="*/ 584 h 605"/>
                <a:gd name="T12" fmla="*/ 0 w 1023"/>
                <a:gd name="T13" fmla="*/ 292 h 605"/>
                <a:gd name="T14" fmla="*/ 0 w 1023"/>
                <a:gd name="T15" fmla="*/ 0 h 6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3" h="605">
                  <a:moveTo>
                    <a:pt x="0" y="0"/>
                  </a:moveTo>
                  <a:lnTo>
                    <a:pt x="0" y="0"/>
                  </a:lnTo>
                  <a:cubicBezTo>
                    <a:pt x="0" y="125"/>
                    <a:pt x="230" y="250"/>
                    <a:pt x="521" y="292"/>
                  </a:cubicBezTo>
                  <a:cubicBezTo>
                    <a:pt x="793" y="313"/>
                    <a:pt x="1022" y="229"/>
                    <a:pt x="1001" y="83"/>
                  </a:cubicBezTo>
                  <a:cubicBezTo>
                    <a:pt x="1022" y="375"/>
                    <a:pt x="1022" y="375"/>
                    <a:pt x="1022" y="375"/>
                  </a:cubicBezTo>
                  <a:cubicBezTo>
                    <a:pt x="1022" y="521"/>
                    <a:pt x="814" y="604"/>
                    <a:pt x="521" y="584"/>
                  </a:cubicBezTo>
                  <a:cubicBezTo>
                    <a:pt x="250" y="542"/>
                    <a:pt x="21" y="417"/>
                    <a:pt x="0"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lnSpcReduction="1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19" name="Freeform 500">
              <a:extLst>
                <a:ext uri="{FF2B5EF4-FFF2-40B4-BE49-F238E27FC236}">
                  <a16:creationId xmlns:a16="http://schemas.microsoft.com/office/drawing/2014/main" xmlns="" id="{8215FF4C-EFBE-4D3F-8B68-44C1CB81AE86}"/>
                </a:ext>
              </a:extLst>
            </p:cNvPr>
            <p:cNvSpPr>
              <a:spLocks noChangeArrowheads="1"/>
            </p:cNvSpPr>
            <p:nvPr/>
          </p:nvSpPr>
          <p:spPr bwMode="auto">
            <a:xfrm>
              <a:off x="4183" y="1122"/>
              <a:ext cx="232" cy="121"/>
            </a:xfrm>
            <a:custGeom>
              <a:avLst/>
              <a:gdLst>
                <a:gd name="T0" fmla="*/ 1022 w 1023"/>
                <a:gd name="T1" fmla="*/ 313 h 544"/>
                <a:gd name="T2" fmla="*/ 1022 w 1023"/>
                <a:gd name="T3" fmla="*/ 313 h 544"/>
                <a:gd name="T4" fmla="*/ 501 w 1023"/>
                <a:gd name="T5" fmla="*/ 21 h 544"/>
                <a:gd name="T6" fmla="*/ 0 w 1023"/>
                <a:gd name="T7" fmla="*/ 229 h 544"/>
                <a:gd name="T8" fmla="*/ 521 w 1023"/>
                <a:gd name="T9" fmla="*/ 500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1"/>
                  </a:cubicBezTo>
                  <a:cubicBezTo>
                    <a:pt x="208" y="0"/>
                    <a:pt x="0" y="83"/>
                    <a:pt x="0" y="229"/>
                  </a:cubicBezTo>
                  <a:cubicBezTo>
                    <a:pt x="0" y="355"/>
                    <a:pt x="250" y="480"/>
                    <a:pt x="521" y="500"/>
                  </a:cubicBezTo>
                  <a:cubicBezTo>
                    <a:pt x="813" y="543"/>
                    <a:pt x="1022" y="459"/>
                    <a:pt x="1022"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9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20" name="Freeform 501">
              <a:extLst>
                <a:ext uri="{FF2B5EF4-FFF2-40B4-BE49-F238E27FC236}">
                  <a16:creationId xmlns:a16="http://schemas.microsoft.com/office/drawing/2014/main" xmlns="" id="{8A7A26C5-5A0F-4645-89AD-437537FD29D5}"/>
                </a:ext>
              </a:extLst>
            </p:cNvPr>
            <p:cNvSpPr>
              <a:spLocks noChangeArrowheads="1"/>
            </p:cNvSpPr>
            <p:nvPr/>
          </p:nvSpPr>
          <p:spPr bwMode="auto">
            <a:xfrm>
              <a:off x="4183" y="1175"/>
              <a:ext cx="236" cy="135"/>
            </a:xfrm>
            <a:custGeom>
              <a:avLst/>
              <a:gdLst>
                <a:gd name="T0" fmla="*/ 0 w 1044"/>
                <a:gd name="T1" fmla="*/ 0 h 606"/>
                <a:gd name="T2" fmla="*/ 0 w 1044"/>
                <a:gd name="T3" fmla="*/ 0 h 606"/>
                <a:gd name="T4" fmla="*/ 521 w 1044"/>
                <a:gd name="T5" fmla="*/ 271 h 606"/>
                <a:gd name="T6" fmla="*/ 1022 w 1044"/>
                <a:gd name="T7" fmla="*/ 84 h 606"/>
                <a:gd name="T8" fmla="*/ 1022 w 1044"/>
                <a:gd name="T9" fmla="*/ 376 h 606"/>
                <a:gd name="T10" fmla="*/ 542 w 1044"/>
                <a:gd name="T11" fmla="*/ 564 h 606"/>
                <a:gd name="T12" fmla="*/ 21 w 1044"/>
                <a:gd name="T13" fmla="*/ 293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0" y="126"/>
                    <a:pt x="250" y="251"/>
                    <a:pt x="521" y="271"/>
                  </a:cubicBezTo>
                  <a:cubicBezTo>
                    <a:pt x="813" y="314"/>
                    <a:pt x="1022" y="230"/>
                    <a:pt x="1022" y="84"/>
                  </a:cubicBezTo>
                  <a:cubicBezTo>
                    <a:pt x="1022" y="376"/>
                    <a:pt x="1022" y="376"/>
                    <a:pt x="1022" y="376"/>
                  </a:cubicBezTo>
                  <a:cubicBezTo>
                    <a:pt x="1043" y="522"/>
                    <a:pt x="813" y="605"/>
                    <a:pt x="542" y="564"/>
                  </a:cubicBezTo>
                  <a:cubicBezTo>
                    <a:pt x="250" y="543"/>
                    <a:pt x="21" y="418"/>
                    <a:pt x="21" y="293"/>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lnSpcReduction="1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21" name="Freeform 502">
              <a:extLst>
                <a:ext uri="{FF2B5EF4-FFF2-40B4-BE49-F238E27FC236}">
                  <a16:creationId xmlns:a16="http://schemas.microsoft.com/office/drawing/2014/main" xmlns="" id="{189434C5-7C08-4523-800B-A0BA35715A41}"/>
                </a:ext>
              </a:extLst>
            </p:cNvPr>
            <p:cNvSpPr>
              <a:spLocks noChangeArrowheads="1"/>
            </p:cNvSpPr>
            <p:nvPr/>
          </p:nvSpPr>
          <p:spPr bwMode="auto">
            <a:xfrm>
              <a:off x="4534" y="1300"/>
              <a:ext cx="234" cy="117"/>
            </a:xfrm>
            <a:custGeom>
              <a:avLst/>
              <a:gdLst>
                <a:gd name="T0" fmla="*/ 1044 w 1045"/>
                <a:gd name="T1" fmla="*/ 313 h 522"/>
                <a:gd name="T2" fmla="*/ 1044 w 1045"/>
                <a:gd name="T3" fmla="*/ 313 h 522"/>
                <a:gd name="T4" fmla="*/ 501 w 1045"/>
                <a:gd name="T5" fmla="*/ 21 h 522"/>
                <a:gd name="T6" fmla="*/ 21 w 1045"/>
                <a:gd name="T7" fmla="*/ 208 h 522"/>
                <a:gd name="T8" fmla="*/ 543 w 1045"/>
                <a:gd name="T9" fmla="*/ 500 h 522"/>
                <a:gd name="T10" fmla="*/ 1044 w 1045"/>
                <a:gd name="T11" fmla="*/ 313 h 522"/>
              </a:gdLst>
              <a:ahLst/>
              <a:cxnLst>
                <a:cxn ang="0">
                  <a:pos x="T0" y="T1"/>
                </a:cxn>
                <a:cxn ang="0">
                  <a:pos x="T2" y="T3"/>
                </a:cxn>
                <a:cxn ang="0">
                  <a:pos x="T4" y="T5"/>
                </a:cxn>
                <a:cxn ang="0">
                  <a:pos x="T6" y="T7"/>
                </a:cxn>
                <a:cxn ang="0">
                  <a:pos x="T8" y="T9"/>
                </a:cxn>
                <a:cxn ang="0">
                  <a:pos x="T10" y="T11"/>
                </a:cxn>
              </a:cxnLst>
              <a:rect l="0" t="0" r="r" b="b"/>
              <a:pathLst>
                <a:path w="1045" h="522">
                  <a:moveTo>
                    <a:pt x="1044" y="313"/>
                  </a:moveTo>
                  <a:lnTo>
                    <a:pt x="1044" y="313"/>
                  </a:lnTo>
                  <a:cubicBezTo>
                    <a:pt x="1022" y="187"/>
                    <a:pt x="793" y="41"/>
                    <a:pt x="501" y="21"/>
                  </a:cubicBezTo>
                  <a:cubicBezTo>
                    <a:pt x="230" y="0"/>
                    <a:pt x="0" y="83"/>
                    <a:pt x="21" y="208"/>
                  </a:cubicBezTo>
                  <a:cubicBezTo>
                    <a:pt x="21" y="354"/>
                    <a:pt x="271" y="480"/>
                    <a:pt x="543" y="500"/>
                  </a:cubicBezTo>
                  <a:cubicBezTo>
                    <a:pt x="814" y="521"/>
                    <a:pt x="1044" y="438"/>
                    <a:pt x="1044"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9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22" name="Freeform 503">
              <a:extLst>
                <a:ext uri="{FF2B5EF4-FFF2-40B4-BE49-F238E27FC236}">
                  <a16:creationId xmlns:a16="http://schemas.microsoft.com/office/drawing/2014/main" xmlns="" id="{FC65E049-FDDD-47C6-A789-BBB46BB2469C}"/>
                </a:ext>
              </a:extLst>
            </p:cNvPr>
            <p:cNvSpPr>
              <a:spLocks noChangeArrowheads="1"/>
            </p:cNvSpPr>
            <p:nvPr/>
          </p:nvSpPr>
          <p:spPr bwMode="auto">
            <a:xfrm>
              <a:off x="4538" y="1348"/>
              <a:ext cx="236" cy="137"/>
            </a:xfrm>
            <a:custGeom>
              <a:avLst/>
              <a:gdLst>
                <a:gd name="T0" fmla="*/ 0 w 1044"/>
                <a:gd name="T1" fmla="*/ 0 h 607"/>
                <a:gd name="T2" fmla="*/ 0 w 1044"/>
                <a:gd name="T3" fmla="*/ 0 h 607"/>
                <a:gd name="T4" fmla="*/ 522 w 1044"/>
                <a:gd name="T5" fmla="*/ 292 h 607"/>
                <a:gd name="T6" fmla="*/ 1023 w 1044"/>
                <a:gd name="T7" fmla="*/ 105 h 607"/>
                <a:gd name="T8" fmla="*/ 1023 w 1044"/>
                <a:gd name="T9" fmla="*/ 397 h 607"/>
                <a:gd name="T10" fmla="*/ 543 w 1044"/>
                <a:gd name="T11" fmla="*/ 584 h 607"/>
                <a:gd name="T12" fmla="*/ 0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6"/>
                    <a:pt x="250" y="272"/>
                    <a:pt x="522" y="292"/>
                  </a:cubicBezTo>
                  <a:cubicBezTo>
                    <a:pt x="793" y="313"/>
                    <a:pt x="1023" y="230"/>
                    <a:pt x="1023" y="105"/>
                  </a:cubicBezTo>
                  <a:cubicBezTo>
                    <a:pt x="1023" y="397"/>
                    <a:pt x="1023" y="397"/>
                    <a:pt x="1023" y="397"/>
                  </a:cubicBezTo>
                  <a:cubicBezTo>
                    <a:pt x="1043" y="522"/>
                    <a:pt x="814" y="606"/>
                    <a:pt x="543" y="584"/>
                  </a:cubicBezTo>
                  <a:cubicBezTo>
                    <a:pt x="250" y="564"/>
                    <a:pt x="21" y="439"/>
                    <a:pt x="0"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lnSpcReduction="1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23" name="Freeform 504">
              <a:extLst>
                <a:ext uri="{FF2B5EF4-FFF2-40B4-BE49-F238E27FC236}">
                  <a16:creationId xmlns:a16="http://schemas.microsoft.com/office/drawing/2014/main" xmlns="" id="{60FEFC3D-A8F4-4AB9-9BC3-4515FF3D6F59}"/>
                </a:ext>
              </a:extLst>
            </p:cNvPr>
            <p:cNvSpPr>
              <a:spLocks noChangeArrowheads="1"/>
            </p:cNvSpPr>
            <p:nvPr/>
          </p:nvSpPr>
          <p:spPr bwMode="auto">
            <a:xfrm>
              <a:off x="4500" y="999"/>
              <a:ext cx="236" cy="117"/>
            </a:xfrm>
            <a:custGeom>
              <a:avLst/>
              <a:gdLst>
                <a:gd name="T0" fmla="*/ 1023 w 1044"/>
                <a:gd name="T1" fmla="*/ 313 h 522"/>
                <a:gd name="T2" fmla="*/ 1023 w 1044"/>
                <a:gd name="T3" fmla="*/ 313 h 522"/>
                <a:gd name="T4" fmla="*/ 501 w 1044"/>
                <a:gd name="T5" fmla="*/ 21 h 522"/>
                <a:gd name="T6" fmla="*/ 0 w 1044"/>
                <a:gd name="T7" fmla="*/ 208 h 522"/>
                <a:gd name="T8" fmla="*/ 543 w 1044"/>
                <a:gd name="T9" fmla="*/ 500 h 522"/>
                <a:gd name="T10" fmla="*/ 1023 w 1044"/>
                <a:gd name="T11" fmla="*/ 313 h 522"/>
              </a:gdLst>
              <a:ahLst/>
              <a:cxnLst>
                <a:cxn ang="0">
                  <a:pos x="T0" y="T1"/>
                </a:cxn>
                <a:cxn ang="0">
                  <a:pos x="T2" y="T3"/>
                </a:cxn>
                <a:cxn ang="0">
                  <a:pos x="T4" y="T5"/>
                </a:cxn>
                <a:cxn ang="0">
                  <a:pos x="T6" y="T7"/>
                </a:cxn>
                <a:cxn ang="0">
                  <a:pos x="T8" y="T9"/>
                </a:cxn>
                <a:cxn ang="0">
                  <a:pos x="T10" y="T11"/>
                </a:cxn>
              </a:cxnLst>
              <a:rect l="0" t="0" r="r" b="b"/>
              <a:pathLst>
                <a:path w="1044" h="522">
                  <a:moveTo>
                    <a:pt x="1023" y="313"/>
                  </a:moveTo>
                  <a:lnTo>
                    <a:pt x="1023" y="313"/>
                  </a:lnTo>
                  <a:cubicBezTo>
                    <a:pt x="1023" y="167"/>
                    <a:pt x="772" y="41"/>
                    <a:pt x="501" y="21"/>
                  </a:cubicBezTo>
                  <a:cubicBezTo>
                    <a:pt x="230" y="0"/>
                    <a:pt x="0" y="83"/>
                    <a:pt x="0" y="208"/>
                  </a:cubicBezTo>
                  <a:cubicBezTo>
                    <a:pt x="21" y="354"/>
                    <a:pt x="250" y="480"/>
                    <a:pt x="543" y="500"/>
                  </a:cubicBezTo>
                  <a:cubicBezTo>
                    <a:pt x="814" y="521"/>
                    <a:pt x="1043" y="438"/>
                    <a:pt x="1023"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9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24" name="Freeform 505">
              <a:extLst>
                <a:ext uri="{FF2B5EF4-FFF2-40B4-BE49-F238E27FC236}">
                  <a16:creationId xmlns:a16="http://schemas.microsoft.com/office/drawing/2014/main" xmlns="" id="{6FB98F73-C3D3-42F4-A78E-A9098DFB1858}"/>
                </a:ext>
              </a:extLst>
            </p:cNvPr>
            <p:cNvSpPr>
              <a:spLocks noChangeArrowheads="1"/>
            </p:cNvSpPr>
            <p:nvPr/>
          </p:nvSpPr>
          <p:spPr bwMode="auto">
            <a:xfrm>
              <a:off x="4500" y="1046"/>
              <a:ext cx="236" cy="137"/>
            </a:xfrm>
            <a:custGeom>
              <a:avLst/>
              <a:gdLst>
                <a:gd name="T0" fmla="*/ 0 w 1044"/>
                <a:gd name="T1" fmla="*/ 0 h 607"/>
                <a:gd name="T2" fmla="*/ 0 w 1044"/>
                <a:gd name="T3" fmla="*/ 0 h 607"/>
                <a:gd name="T4" fmla="*/ 543 w 1044"/>
                <a:gd name="T5" fmla="*/ 292 h 607"/>
                <a:gd name="T6" fmla="*/ 1023 w 1044"/>
                <a:gd name="T7" fmla="*/ 105 h 607"/>
                <a:gd name="T8" fmla="*/ 1043 w 1044"/>
                <a:gd name="T9" fmla="*/ 397 h 607"/>
                <a:gd name="T10" fmla="*/ 543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0" y="272"/>
                    <a:pt x="543" y="292"/>
                  </a:cubicBezTo>
                  <a:cubicBezTo>
                    <a:pt x="814" y="313"/>
                    <a:pt x="1043" y="230"/>
                    <a:pt x="1023" y="105"/>
                  </a:cubicBezTo>
                  <a:cubicBezTo>
                    <a:pt x="1043" y="397"/>
                    <a:pt x="1043" y="397"/>
                    <a:pt x="1043" y="397"/>
                  </a:cubicBezTo>
                  <a:cubicBezTo>
                    <a:pt x="1043" y="522"/>
                    <a:pt x="835" y="606"/>
                    <a:pt x="543" y="584"/>
                  </a:cubicBezTo>
                  <a:cubicBezTo>
                    <a:pt x="272" y="563"/>
                    <a:pt x="21" y="439"/>
                    <a:pt x="21"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lnSpcReduction="1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25" name="Freeform 506">
              <a:extLst>
                <a:ext uri="{FF2B5EF4-FFF2-40B4-BE49-F238E27FC236}">
                  <a16:creationId xmlns:a16="http://schemas.microsoft.com/office/drawing/2014/main" xmlns="" id="{34B2096A-EE74-43C2-B64B-0CE12C51076C}"/>
                </a:ext>
              </a:extLst>
            </p:cNvPr>
            <p:cNvSpPr>
              <a:spLocks noChangeArrowheads="1"/>
            </p:cNvSpPr>
            <p:nvPr/>
          </p:nvSpPr>
          <p:spPr bwMode="auto">
            <a:xfrm>
              <a:off x="4855" y="1175"/>
              <a:ext cx="232" cy="121"/>
            </a:xfrm>
            <a:custGeom>
              <a:avLst/>
              <a:gdLst>
                <a:gd name="T0" fmla="*/ 1022 w 1023"/>
                <a:gd name="T1" fmla="*/ 314 h 544"/>
                <a:gd name="T2" fmla="*/ 1022 w 1023"/>
                <a:gd name="T3" fmla="*/ 314 h 544"/>
                <a:gd name="T4" fmla="*/ 501 w 1023"/>
                <a:gd name="T5" fmla="*/ 43 h 544"/>
                <a:gd name="T6" fmla="*/ 0 w 1023"/>
                <a:gd name="T7" fmla="*/ 230 h 544"/>
                <a:gd name="T8" fmla="*/ 521 w 1023"/>
                <a:gd name="T9" fmla="*/ 522 h 544"/>
                <a:gd name="T10" fmla="*/ 1022 w 1023"/>
                <a:gd name="T11" fmla="*/ 314 h 544"/>
              </a:gdLst>
              <a:ahLst/>
              <a:cxnLst>
                <a:cxn ang="0">
                  <a:pos x="T0" y="T1"/>
                </a:cxn>
                <a:cxn ang="0">
                  <a:pos x="T2" y="T3"/>
                </a:cxn>
                <a:cxn ang="0">
                  <a:pos x="T4" y="T5"/>
                </a:cxn>
                <a:cxn ang="0">
                  <a:pos x="T6" y="T7"/>
                </a:cxn>
                <a:cxn ang="0">
                  <a:pos x="T8" y="T9"/>
                </a:cxn>
                <a:cxn ang="0">
                  <a:pos x="T10" y="T11"/>
                </a:cxn>
              </a:cxnLst>
              <a:rect l="0" t="0" r="r" b="b"/>
              <a:pathLst>
                <a:path w="1023" h="544">
                  <a:moveTo>
                    <a:pt x="1022" y="314"/>
                  </a:moveTo>
                  <a:lnTo>
                    <a:pt x="1022" y="314"/>
                  </a:lnTo>
                  <a:cubicBezTo>
                    <a:pt x="1022" y="188"/>
                    <a:pt x="772" y="63"/>
                    <a:pt x="501" y="43"/>
                  </a:cubicBezTo>
                  <a:cubicBezTo>
                    <a:pt x="209" y="0"/>
                    <a:pt x="0" y="84"/>
                    <a:pt x="0" y="230"/>
                  </a:cubicBezTo>
                  <a:cubicBezTo>
                    <a:pt x="21" y="355"/>
                    <a:pt x="250" y="480"/>
                    <a:pt x="521" y="522"/>
                  </a:cubicBezTo>
                  <a:cubicBezTo>
                    <a:pt x="814" y="543"/>
                    <a:pt x="1022" y="460"/>
                    <a:pt x="1022" y="314"/>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9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26" name="Freeform 507">
              <a:extLst>
                <a:ext uri="{FF2B5EF4-FFF2-40B4-BE49-F238E27FC236}">
                  <a16:creationId xmlns:a16="http://schemas.microsoft.com/office/drawing/2014/main" xmlns="" id="{C83971FD-72B7-432F-8394-3138E96D32BA}"/>
                </a:ext>
              </a:extLst>
            </p:cNvPr>
            <p:cNvSpPr>
              <a:spLocks noChangeArrowheads="1"/>
            </p:cNvSpPr>
            <p:nvPr/>
          </p:nvSpPr>
          <p:spPr bwMode="auto">
            <a:xfrm>
              <a:off x="4855" y="1225"/>
              <a:ext cx="236" cy="137"/>
            </a:xfrm>
            <a:custGeom>
              <a:avLst/>
              <a:gdLst>
                <a:gd name="T0" fmla="*/ 0 w 1044"/>
                <a:gd name="T1" fmla="*/ 0 h 606"/>
                <a:gd name="T2" fmla="*/ 0 w 1044"/>
                <a:gd name="T3" fmla="*/ 0 h 606"/>
                <a:gd name="T4" fmla="*/ 521 w 1044"/>
                <a:gd name="T5" fmla="*/ 292 h 606"/>
                <a:gd name="T6" fmla="*/ 1022 w 1044"/>
                <a:gd name="T7" fmla="*/ 84 h 606"/>
                <a:gd name="T8" fmla="*/ 1043 w 1044"/>
                <a:gd name="T9" fmla="*/ 375 h 606"/>
                <a:gd name="T10" fmla="*/ 543 w 1044"/>
                <a:gd name="T11" fmla="*/ 584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92"/>
                  </a:cubicBezTo>
                  <a:cubicBezTo>
                    <a:pt x="814" y="313"/>
                    <a:pt x="1022" y="230"/>
                    <a:pt x="1022" y="84"/>
                  </a:cubicBezTo>
                  <a:cubicBezTo>
                    <a:pt x="1043" y="375"/>
                    <a:pt x="1043" y="375"/>
                    <a:pt x="1043" y="375"/>
                  </a:cubicBezTo>
                  <a:cubicBezTo>
                    <a:pt x="1043" y="521"/>
                    <a:pt x="814" y="605"/>
                    <a:pt x="543" y="584"/>
                  </a:cubicBezTo>
                  <a:cubicBezTo>
                    <a:pt x="271" y="542"/>
                    <a:pt x="21" y="417"/>
                    <a:pt x="21"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lnSpcReduction="1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27" name="Freeform 508">
              <a:extLst>
                <a:ext uri="{FF2B5EF4-FFF2-40B4-BE49-F238E27FC236}">
                  <a16:creationId xmlns:a16="http://schemas.microsoft.com/office/drawing/2014/main" xmlns="" id="{8E189641-A2FB-4904-9E83-A91B9771AE10}"/>
                </a:ext>
              </a:extLst>
            </p:cNvPr>
            <p:cNvSpPr>
              <a:spLocks noChangeArrowheads="1"/>
            </p:cNvSpPr>
            <p:nvPr/>
          </p:nvSpPr>
          <p:spPr bwMode="auto">
            <a:xfrm>
              <a:off x="4808" y="876"/>
              <a:ext cx="230" cy="121"/>
            </a:xfrm>
            <a:custGeom>
              <a:avLst/>
              <a:gdLst>
                <a:gd name="T0" fmla="*/ 1022 w 1023"/>
                <a:gd name="T1" fmla="*/ 313 h 544"/>
                <a:gd name="T2" fmla="*/ 1022 w 1023"/>
                <a:gd name="T3" fmla="*/ 313 h 544"/>
                <a:gd name="T4" fmla="*/ 500 w 1023"/>
                <a:gd name="T5" fmla="*/ 21 h 544"/>
                <a:gd name="T6" fmla="*/ 0 w 1023"/>
                <a:gd name="T7" fmla="*/ 209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22" y="188"/>
                    <a:pt x="771" y="63"/>
                    <a:pt x="500" y="21"/>
                  </a:cubicBezTo>
                  <a:cubicBezTo>
                    <a:pt x="208" y="0"/>
                    <a:pt x="0" y="84"/>
                    <a:pt x="0" y="209"/>
                  </a:cubicBezTo>
                  <a:cubicBezTo>
                    <a:pt x="20" y="355"/>
                    <a:pt x="250" y="480"/>
                    <a:pt x="521" y="501"/>
                  </a:cubicBezTo>
                  <a:cubicBezTo>
                    <a:pt x="813" y="543"/>
                    <a:pt x="1022" y="439"/>
                    <a:pt x="1022"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9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28" name="Freeform 509">
              <a:extLst>
                <a:ext uri="{FF2B5EF4-FFF2-40B4-BE49-F238E27FC236}">
                  <a16:creationId xmlns:a16="http://schemas.microsoft.com/office/drawing/2014/main" xmlns="" id="{BD25D565-6C88-45A5-9F66-936D4DAEF76E}"/>
                </a:ext>
              </a:extLst>
            </p:cNvPr>
            <p:cNvSpPr>
              <a:spLocks noChangeArrowheads="1"/>
            </p:cNvSpPr>
            <p:nvPr/>
          </p:nvSpPr>
          <p:spPr bwMode="auto">
            <a:xfrm>
              <a:off x="4808" y="923"/>
              <a:ext cx="236" cy="141"/>
            </a:xfrm>
            <a:custGeom>
              <a:avLst/>
              <a:gdLst>
                <a:gd name="T0" fmla="*/ 0 w 1043"/>
                <a:gd name="T1" fmla="*/ 0 h 627"/>
                <a:gd name="T2" fmla="*/ 0 w 1043"/>
                <a:gd name="T3" fmla="*/ 0 h 627"/>
                <a:gd name="T4" fmla="*/ 521 w 1043"/>
                <a:gd name="T5" fmla="*/ 292 h 627"/>
                <a:gd name="T6" fmla="*/ 1022 w 1043"/>
                <a:gd name="T7" fmla="*/ 104 h 627"/>
                <a:gd name="T8" fmla="*/ 1042 w 1043"/>
                <a:gd name="T9" fmla="*/ 397 h 627"/>
                <a:gd name="T10" fmla="*/ 542 w 1043"/>
                <a:gd name="T11" fmla="*/ 584 h 627"/>
                <a:gd name="T12" fmla="*/ 20 w 1043"/>
                <a:gd name="T13" fmla="*/ 292 h 627"/>
                <a:gd name="T14" fmla="*/ 0 w 1043"/>
                <a:gd name="T15" fmla="*/ 0 h 6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3" h="627">
                  <a:moveTo>
                    <a:pt x="0" y="0"/>
                  </a:moveTo>
                  <a:lnTo>
                    <a:pt x="0" y="0"/>
                  </a:lnTo>
                  <a:cubicBezTo>
                    <a:pt x="20" y="146"/>
                    <a:pt x="250" y="271"/>
                    <a:pt x="521" y="292"/>
                  </a:cubicBezTo>
                  <a:cubicBezTo>
                    <a:pt x="813" y="334"/>
                    <a:pt x="1022" y="230"/>
                    <a:pt x="1022" y="104"/>
                  </a:cubicBezTo>
                  <a:cubicBezTo>
                    <a:pt x="1042" y="397"/>
                    <a:pt x="1042" y="397"/>
                    <a:pt x="1042" y="397"/>
                  </a:cubicBezTo>
                  <a:cubicBezTo>
                    <a:pt x="1042" y="521"/>
                    <a:pt x="813" y="626"/>
                    <a:pt x="542" y="584"/>
                  </a:cubicBezTo>
                  <a:cubicBezTo>
                    <a:pt x="271" y="563"/>
                    <a:pt x="20" y="438"/>
                    <a:pt x="20"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lnSpcReduction="1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29" name="Freeform 510">
              <a:extLst>
                <a:ext uri="{FF2B5EF4-FFF2-40B4-BE49-F238E27FC236}">
                  <a16:creationId xmlns:a16="http://schemas.microsoft.com/office/drawing/2014/main" xmlns="" id="{CA2A6348-0E5F-44CC-B0AD-C94E39BC54AC}"/>
                </a:ext>
              </a:extLst>
            </p:cNvPr>
            <p:cNvSpPr>
              <a:spLocks noChangeArrowheads="1"/>
            </p:cNvSpPr>
            <p:nvPr/>
          </p:nvSpPr>
          <p:spPr bwMode="auto">
            <a:xfrm>
              <a:off x="5162" y="1056"/>
              <a:ext cx="232" cy="117"/>
            </a:xfrm>
            <a:custGeom>
              <a:avLst/>
              <a:gdLst>
                <a:gd name="T0" fmla="*/ 1022 w 1023"/>
                <a:gd name="T1" fmla="*/ 313 h 522"/>
                <a:gd name="T2" fmla="*/ 1022 w 1023"/>
                <a:gd name="T3" fmla="*/ 313 h 522"/>
                <a:gd name="T4" fmla="*/ 500 w 1023"/>
                <a:gd name="T5" fmla="*/ 21 h 522"/>
                <a:gd name="T6" fmla="*/ 0 w 1023"/>
                <a:gd name="T7" fmla="*/ 208 h 522"/>
                <a:gd name="T8" fmla="*/ 522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67"/>
                    <a:pt x="772" y="42"/>
                    <a:pt x="500" y="21"/>
                  </a:cubicBezTo>
                  <a:cubicBezTo>
                    <a:pt x="209" y="0"/>
                    <a:pt x="0" y="84"/>
                    <a:pt x="0" y="208"/>
                  </a:cubicBezTo>
                  <a:cubicBezTo>
                    <a:pt x="21" y="355"/>
                    <a:pt x="250" y="480"/>
                    <a:pt x="522" y="501"/>
                  </a:cubicBezTo>
                  <a:cubicBezTo>
                    <a:pt x="813" y="521"/>
                    <a:pt x="1022" y="438"/>
                    <a:pt x="1022"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9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30" name="Freeform 511">
              <a:extLst>
                <a:ext uri="{FF2B5EF4-FFF2-40B4-BE49-F238E27FC236}">
                  <a16:creationId xmlns:a16="http://schemas.microsoft.com/office/drawing/2014/main" xmlns="" id="{5C5F72EB-E966-4566-A954-2B2EDFA6668A}"/>
                </a:ext>
              </a:extLst>
            </p:cNvPr>
            <p:cNvSpPr>
              <a:spLocks noChangeArrowheads="1"/>
            </p:cNvSpPr>
            <p:nvPr/>
          </p:nvSpPr>
          <p:spPr bwMode="auto">
            <a:xfrm>
              <a:off x="5162" y="1102"/>
              <a:ext cx="236" cy="137"/>
            </a:xfrm>
            <a:custGeom>
              <a:avLst/>
              <a:gdLst>
                <a:gd name="T0" fmla="*/ 0 w 1044"/>
                <a:gd name="T1" fmla="*/ 0 h 607"/>
                <a:gd name="T2" fmla="*/ 0 w 1044"/>
                <a:gd name="T3" fmla="*/ 0 h 607"/>
                <a:gd name="T4" fmla="*/ 522 w 1044"/>
                <a:gd name="T5" fmla="*/ 293 h 607"/>
                <a:gd name="T6" fmla="*/ 1022 w 1044"/>
                <a:gd name="T7" fmla="*/ 105 h 607"/>
                <a:gd name="T8" fmla="*/ 1022 w 1044"/>
                <a:gd name="T9" fmla="*/ 397 h 607"/>
                <a:gd name="T10" fmla="*/ 542 w 1044"/>
                <a:gd name="T11" fmla="*/ 584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7"/>
                    <a:pt x="250" y="272"/>
                    <a:pt x="522" y="293"/>
                  </a:cubicBezTo>
                  <a:cubicBezTo>
                    <a:pt x="813" y="313"/>
                    <a:pt x="1022" y="230"/>
                    <a:pt x="1022" y="105"/>
                  </a:cubicBezTo>
                  <a:cubicBezTo>
                    <a:pt x="1022" y="397"/>
                    <a:pt x="1022" y="397"/>
                    <a:pt x="1022" y="397"/>
                  </a:cubicBezTo>
                  <a:cubicBezTo>
                    <a:pt x="1043" y="522"/>
                    <a:pt x="813" y="606"/>
                    <a:pt x="542" y="584"/>
                  </a:cubicBezTo>
                  <a:cubicBezTo>
                    <a:pt x="250" y="564"/>
                    <a:pt x="21" y="439"/>
                    <a:pt x="21" y="293"/>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lnSpcReduction="10000"/>
            </a:bodyPr>
            <a:lstStyle/>
            <a:p>
              <a:pPr eaLnBrk="1">
                <a:lnSpc>
                  <a:spcPct val="93000"/>
                </a:lnSpc>
                <a:buClr>
                  <a:srgbClr val="000000"/>
                </a:buClr>
                <a:buSzPct val="100000"/>
                <a:buFont typeface="Times New Roman" charset="0"/>
                <a:buNone/>
                <a:defRPr/>
              </a:pPr>
              <a:endParaRPr lang="en-US">
                <a:ea typeface="+mn-ea"/>
                <a:cs typeface="+mn-cs"/>
              </a:endParaRPr>
            </a:p>
          </p:txBody>
        </p:sp>
      </p:grpSp>
      <p:grpSp>
        <p:nvGrpSpPr>
          <p:cNvPr id="7" name="Group 204">
            <a:extLst>
              <a:ext uri="{FF2B5EF4-FFF2-40B4-BE49-F238E27FC236}">
                <a16:creationId xmlns:a16="http://schemas.microsoft.com/office/drawing/2014/main" xmlns="" id="{A84A1002-F7C1-4DDF-BE6E-6722862D7F13}"/>
              </a:ext>
            </a:extLst>
          </p:cNvPr>
          <p:cNvGrpSpPr>
            <a:grpSpLocks/>
          </p:cNvGrpSpPr>
          <p:nvPr/>
        </p:nvGrpSpPr>
        <p:grpSpPr bwMode="auto">
          <a:xfrm flipH="1">
            <a:off x="3913231" y="2914304"/>
            <a:ext cx="2693649" cy="1962801"/>
            <a:chOff x="3658" y="852"/>
            <a:chExt cx="1986" cy="1447"/>
          </a:xfrm>
        </p:grpSpPr>
        <p:sp>
          <p:nvSpPr>
            <p:cNvPr id="188" name="Freeform 333">
              <a:extLst>
                <a:ext uri="{FF2B5EF4-FFF2-40B4-BE49-F238E27FC236}">
                  <a16:creationId xmlns:a16="http://schemas.microsoft.com/office/drawing/2014/main" xmlns="" id="{19CD56F0-B595-467B-A70E-12662A5777DA}"/>
                </a:ext>
              </a:extLst>
            </p:cNvPr>
            <p:cNvSpPr>
              <a:spLocks noChangeArrowheads="1"/>
            </p:cNvSpPr>
            <p:nvPr/>
          </p:nvSpPr>
          <p:spPr bwMode="auto">
            <a:xfrm>
              <a:off x="3658" y="1419"/>
              <a:ext cx="662" cy="880"/>
            </a:xfrm>
            <a:custGeom>
              <a:avLst/>
              <a:gdLst>
                <a:gd name="T0" fmla="*/ 2921 w 2922"/>
                <a:gd name="T1" fmla="*/ 3879 h 3880"/>
                <a:gd name="T2" fmla="*/ 0 w 2922"/>
                <a:gd name="T3" fmla="*/ 2629 h 3880"/>
                <a:gd name="T4" fmla="*/ 0 w 2922"/>
                <a:gd name="T5" fmla="*/ 0 h 3880"/>
                <a:gd name="T6" fmla="*/ 2921 w 2922"/>
                <a:gd name="T7" fmla="*/ 1251 h 3880"/>
                <a:gd name="T8" fmla="*/ 2921 w 2922"/>
                <a:gd name="T9" fmla="*/ 3879 h 3880"/>
              </a:gdLst>
              <a:ahLst/>
              <a:cxnLst>
                <a:cxn ang="0">
                  <a:pos x="T0" y="T1"/>
                </a:cxn>
                <a:cxn ang="0">
                  <a:pos x="T2" y="T3"/>
                </a:cxn>
                <a:cxn ang="0">
                  <a:pos x="T4" y="T5"/>
                </a:cxn>
                <a:cxn ang="0">
                  <a:pos x="T6" y="T7"/>
                </a:cxn>
                <a:cxn ang="0">
                  <a:pos x="T8" y="T9"/>
                </a:cxn>
              </a:cxnLst>
              <a:rect l="0" t="0" r="r" b="b"/>
              <a:pathLst>
                <a:path w="2922" h="3880">
                  <a:moveTo>
                    <a:pt x="2921" y="3879"/>
                  </a:moveTo>
                  <a:lnTo>
                    <a:pt x="0" y="2629"/>
                  </a:lnTo>
                  <a:lnTo>
                    <a:pt x="0" y="0"/>
                  </a:lnTo>
                  <a:lnTo>
                    <a:pt x="2921" y="1251"/>
                  </a:lnTo>
                  <a:lnTo>
                    <a:pt x="2921" y="3879"/>
                  </a:lnTo>
                </a:path>
              </a:pathLst>
            </a:custGeom>
            <a:gradFill flip="none" rotWithShape="1">
              <a:gsLst>
                <a:gs pos="0">
                  <a:schemeClr val="accent4">
                    <a:lumMod val="40000"/>
                    <a:lumOff val="60000"/>
                  </a:schemeClr>
                </a:gs>
                <a:gs pos="46000">
                  <a:schemeClr val="accent4">
                    <a:lumMod val="95000"/>
                    <a:lumOff val="5000"/>
                  </a:schemeClr>
                </a:gs>
                <a:gs pos="100000">
                  <a:schemeClr val="accent4">
                    <a:lumMod val="60000"/>
                  </a:schemeClr>
                </a:gs>
              </a:gsLst>
              <a:path path="circle">
                <a:fillToRect l="50000" t="130000" r="50000" b="-3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89" name="Freeform 334">
              <a:extLst>
                <a:ext uri="{FF2B5EF4-FFF2-40B4-BE49-F238E27FC236}">
                  <a16:creationId xmlns:a16="http://schemas.microsoft.com/office/drawing/2014/main" xmlns="" id="{88AC9EB5-F6AA-44D1-8C2B-16AC41D138CC}"/>
                </a:ext>
              </a:extLst>
            </p:cNvPr>
            <p:cNvSpPr>
              <a:spLocks noChangeArrowheads="1"/>
            </p:cNvSpPr>
            <p:nvPr/>
          </p:nvSpPr>
          <p:spPr bwMode="auto">
            <a:xfrm>
              <a:off x="4320" y="1133"/>
              <a:ext cx="1324" cy="1166"/>
            </a:xfrm>
            <a:custGeom>
              <a:avLst/>
              <a:gdLst>
                <a:gd name="T0" fmla="*/ 2920 w 5842"/>
                <a:gd name="T1" fmla="*/ 1272 h 5152"/>
                <a:gd name="T2" fmla="*/ 0 w 5842"/>
                <a:gd name="T3" fmla="*/ 2523 h 5152"/>
                <a:gd name="T4" fmla="*/ 0 w 5842"/>
                <a:gd name="T5" fmla="*/ 5151 h 5152"/>
                <a:gd name="T6" fmla="*/ 2920 w 5842"/>
                <a:gd name="T7" fmla="*/ 3901 h 5152"/>
                <a:gd name="T8" fmla="*/ 5841 w 5842"/>
                <a:gd name="T9" fmla="*/ 2649 h 5152"/>
                <a:gd name="T10" fmla="*/ 5841 w 5842"/>
                <a:gd name="T11" fmla="*/ 0 h 5152"/>
                <a:gd name="T12" fmla="*/ 2920 w 5842"/>
                <a:gd name="T13" fmla="*/ 1272 h 5152"/>
              </a:gdLst>
              <a:ahLst/>
              <a:cxnLst>
                <a:cxn ang="0">
                  <a:pos x="T0" y="T1"/>
                </a:cxn>
                <a:cxn ang="0">
                  <a:pos x="T2" y="T3"/>
                </a:cxn>
                <a:cxn ang="0">
                  <a:pos x="T4" y="T5"/>
                </a:cxn>
                <a:cxn ang="0">
                  <a:pos x="T6" y="T7"/>
                </a:cxn>
                <a:cxn ang="0">
                  <a:pos x="T8" y="T9"/>
                </a:cxn>
                <a:cxn ang="0">
                  <a:pos x="T10" y="T11"/>
                </a:cxn>
                <a:cxn ang="0">
                  <a:pos x="T12" y="T13"/>
                </a:cxn>
              </a:cxnLst>
              <a:rect l="0" t="0" r="r" b="b"/>
              <a:pathLst>
                <a:path w="5842" h="5152">
                  <a:moveTo>
                    <a:pt x="2920" y="1272"/>
                  </a:moveTo>
                  <a:lnTo>
                    <a:pt x="0" y="2523"/>
                  </a:lnTo>
                  <a:lnTo>
                    <a:pt x="0" y="5151"/>
                  </a:lnTo>
                  <a:lnTo>
                    <a:pt x="2920" y="3901"/>
                  </a:lnTo>
                  <a:lnTo>
                    <a:pt x="5841" y="2649"/>
                  </a:lnTo>
                  <a:lnTo>
                    <a:pt x="5841" y="0"/>
                  </a:lnTo>
                  <a:lnTo>
                    <a:pt x="2920" y="1272"/>
                  </a:lnTo>
                </a:path>
              </a:pathLst>
            </a:custGeom>
            <a:gradFill flip="none" rotWithShape="1">
              <a:gsLst>
                <a:gs pos="0">
                  <a:schemeClr val="accent4">
                    <a:lumMod val="89000"/>
                  </a:schemeClr>
                </a:gs>
                <a:gs pos="23000">
                  <a:schemeClr val="accent4">
                    <a:lumMod val="89000"/>
                  </a:schemeClr>
                </a:gs>
                <a:gs pos="69000">
                  <a:schemeClr val="accent4">
                    <a:lumMod val="75000"/>
                  </a:schemeClr>
                </a:gs>
                <a:gs pos="97000">
                  <a:schemeClr val="accent4">
                    <a:lumMod val="70000"/>
                  </a:schemeClr>
                </a:gs>
              </a:gsLst>
              <a:path path="circle">
                <a:fillToRect l="50000" t="50000" r="50000" b="5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90" name="Freeform 335">
              <a:extLst>
                <a:ext uri="{FF2B5EF4-FFF2-40B4-BE49-F238E27FC236}">
                  <a16:creationId xmlns:a16="http://schemas.microsoft.com/office/drawing/2014/main" xmlns="" id="{FFDDACDC-CE4E-4C5B-8145-FF4D15E0B9D1}"/>
                </a:ext>
              </a:extLst>
            </p:cNvPr>
            <p:cNvSpPr>
              <a:spLocks noChangeArrowheads="1"/>
            </p:cNvSpPr>
            <p:nvPr/>
          </p:nvSpPr>
          <p:spPr bwMode="auto">
            <a:xfrm>
              <a:off x="3658" y="852"/>
              <a:ext cx="1986" cy="856"/>
            </a:xfrm>
            <a:custGeom>
              <a:avLst/>
              <a:gdLst>
                <a:gd name="T0" fmla="*/ 5841 w 8763"/>
                <a:gd name="T1" fmla="*/ 0 h 3776"/>
                <a:gd name="T2" fmla="*/ 2921 w 8763"/>
                <a:gd name="T3" fmla="*/ 1252 h 3776"/>
                <a:gd name="T4" fmla="*/ 0 w 8763"/>
                <a:gd name="T5" fmla="*/ 2524 h 3776"/>
                <a:gd name="T6" fmla="*/ 2921 w 8763"/>
                <a:gd name="T7" fmla="*/ 3775 h 3776"/>
                <a:gd name="T8" fmla="*/ 5841 w 8763"/>
                <a:gd name="T9" fmla="*/ 2524 h 3776"/>
                <a:gd name="T10" fmla="*/ 8762 w 8763"/>
                <a:gd name="T11" fmla="*/ 1252 h 3776"/>
                <a:gd name="T12" fmla="*/ 5841 w 8763"/>
                <a:gd name="T13" fmla="*/ 0 h 3776"/>
              </a:gdLst>
              <a:ahLst/>
              <a:cxnLst>
                <a:cxn ang="0">
                  <a:pos x="T0" y="T1"/>
                </a:cxn>
                <a:cxn ang="0">
                  <a:pos x="T2" y="T3"/>
                </a:cxn>
                <a:cxn ang="0">
                  <a:pos x="T4" y="T5"/>
                </a:cxn>
                <a:cxn ang="0">
                  <a:pos x="T6" y="T7"/>
                </a:cxn>
                <a:cxn ang="0">
                  <a:pos x="T8" y="T9"/>
                </a:cxn>
                <a:cxn ang="0">
                  <a:pos x="T10" y="T11"/>
                </a:cxn>
                <a:cxn ang="0">
                  <a:pos x="T12" y="T13"/>
                </a:cxn>
              </a:cxnLst>
              <a:rect l="0" t="0" r="r" b="b"/>
              <a:pathLst>
                <a:path w="8763" h="3776">
                  <a:moveTo>
                    <a:pt x="5841" y="0"/>
                  </a:moveTo>
                  <a:lnTo>
                    <a:pt x="2921" y="1252"/>
                  </a:lnTo>
                  <a:lnTo>
                    <a:pt x="0" y="2524"/>
                  </a:lnTo>
                  <a:lnTo>
                    <a:pt x="2921" y="3775"/>
                  </a:lnTo>
                  <a:lnTo>
                    <a:pt x="5841" y="2524"/>
                  </a:lnTo>
                  <a:lnTo>
                    <a:pt x="8762" y="1252"/>
                  </a:lnTo>
                  <a:lnTo>
                    <a:pt x="5841" y="0"/>
                  </a:lnTo>
                </a:path>
              </a:pathLst>
            </a:custGeom>
            <a:gradFill flip="none" rotWithShape="1">
              <a:gsLst>
                <a:gs pos="0">
                  <a:schemeClr val="accent4">
                    <a:lumMod val="0"/>
                    <a:lumOff val="100000"/>
                  </a:schemeClr>
                </a:gs>
                <a:gs pos="35000">
                  <a:schemeClr val="accent4">
                    <a:lumMod val="0"/>
                    <a:lumOff val="100000"/>
                  </a:schemeClr>
                </a:gs>
                <a:gs pos="100000">
                  <a:schemeClr val="accent4">
                    <a:lumMod val="100000"/>
                  </a:schemeClr>
                </a:gs>
              </a:gsLst>
              <a:path path="circle">
                <a:fillToRect l="50000" t="-80000" r="50000" b="18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91" name="Freeform 336">
              <a:extLst>
                <a:ext uri="{FF2B5EF4-FFF2-40B4-BE49-F238E27FC236}">
                  <a16:creationId xmlns:a16="http://schemas.microsoft.com/office/drawing/2014/main" xmlns="" id="{EDA6DC72-A916-4D9D-8728-4158BFFD514B}"/>
                </a:ext>
              </a:extLst>
            </p:cNvPr>
            <p:cNvSpPr>
              <a:spLocks noChangeArrowheads="1"/>
            </p:cNvSpPr>
            <p:nvPr/>
          </p:nvSpPr>
          <p:spPr bwMode="auto">
            <a:xfrm>
              <a:off x="3872" y="1246"/>
              <a:ext cx="234" cy="121"/>
            </a:xfrm>
            <a:custGeom>
              <a:avLst/>
              <a:gdLst>
                <a:gd name="T0" fmla="*/ 1022 w 1044"/>
                <a:gd name="T1" fmla="*/ 333 h 543"/>
                <a:gd name="T2" fmla="*/ 1022 w 1044"/>
                <a:gd name="T3" fmla="*/ 333 h 543"/>
                <a:gd name="T4" fmla="*/ 500 w 1044"/>
                <a:gd name="T5" fmla="*/ 41 h 543"/>
                <a:gd name="T6" fmla="*/ 20 w 1044"/>
                <a:gd name="T7" fmla="*/ 229 h 543"/>
                <a:gd name="T8" fmla="*/ 542 w 1044"/>
                <a:gd name="T9" fmla="*/ 521 h 543"/>
                <a:gd name="T10" fmla="*/ 1022 w 1044"/>
                <a:gd name="T11" fmla="*/ 333 h 543"/>
              </a:gdLst>
              <a:ahLst/>
              <a:cxnLst>
                <a:cxn ang="0">
                  <a:pos x="T0" y="T1"/>
                </a:cxn>
                <a:cxn ang="0">
                  <a:pos x="T2" y="T3"/>
                </a:cxn>
                <a:cxn ang="0">
                  <a:pos x="T4" y="T5"/>
                </a:cxn>
                <a:cxn ang="0">
                  <a:pos x="T6" y="T7"/>
                </a:cxn>
                <a:cxn ang="0">
                  <a:pos x="T8" y="T9"/>
                </a:cxn>
                <a:cxn ang="0">
                  <a:pos x="T10" y="T11"/>
                </a:cxn>
              </a:cxnLst>
              <a:rect l="0" t="0" r="r" b="b"/>
              <a:pathLst>
                <a:path w="1044" h="543">
                  <a:moveTo>
                    <a:pt x="1022" y="333"/>
                  </a:moveTo>
                  <a:lnTo>
                    <a:pt x="1022" y="333"/>
                  </a:lnTo>
                  <a:cubicBezTo>
                    <a:pt x="1022" y="187"/>
                    <a:pt x="793" y="62"/>
                    <a:pt x="500" y="41"/>
                  </a:cubicBezTo>
                  <a:cubicBezTo>
                    <a:pt x="229" y="0"/>
                    <a:pt x="0" y="104"/>
                    <a:pt x="20" y="229"/>
                  </a:cubicBezTo>
                  <a:cubicBezTo>
                    <a:pt x="20" y="354"/>
                    <a:pt x="250" y="479"/>
                    <a:pt x="542" y="521"/>
                  </a:cubicBezTo>
                  <a:cubicBezTo>
                    <a:pt x="813" y="542"/>
                    <a:pt x="1043" y="458"/>
                    <a:pt x="1022" y="33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9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92" name="Freeform 337">
              <a:extLst>
                <a:ext uri="{FF2B5EF4-FFF2-40B4-BE49-F238E27FC236}">
                  <a16:creationId xmlns:a16="http://schemas.microsoft.com/office/drawing/2014/main" xmlns="" id="{8CBAACA2-939E-4874-A9D3-B88F018C141B}"/>
                </a:ext>
              </a:extLst>
            </p:cNvPr>
            <p:cNvSpPr>
              <a:spLocks noChangeArrowheads="1"/>
            </p:cNvSpPr>
            <p:nvPr/>
          </p:nvSpPr>
          <p:spPr bwMode="auto">
            <a:xfrm>
              <a:off x="3876" y="1298"/>
              <a:ext cx="230" cy="135"/>
            </a:xfrm>
            <a:custGeom>
              <a:avLst/>
              <a:gdLst>
                <a:gd name="T0" fmla="*/ 0 w 1024"/>
                <a:gd name="T1" fmla="*/ 0 h 606"/>
                <a:gd name="T2" fmla="*/ 0 w 1024"/>
                <a:gd name="T3" fmla="*/ 0 h 606"/>
                <a:gd name="T4" fmla="*/ 522 w 1024"/>
                <a:gd name="T5" fmla="*/ 292 h 606"/>
                <a:gd name="T6" fmla="*/ 1002 w 1024"/>
                <a:gd name="T7" fmla="*/ 104 h 606"/>
                <a:gd name="T8" fmla="*/ 1023 w 1024"/>
                <a:gd name="T9" fmla="*/ 396 h 606"/>
                <a:gd name="T10" fmla="*/ 522 w 1024"/>
                <a:gd name="T11" fmla="*/ 584 h 606"/>
                <a:gd name="T12" fmla="*/ 0 w 1024"/>
                <a:gd name="T13" fmla="*/ 292 h 606"/>
                <a:gd name="T14" fmla="*/ 0 w 102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4" h="606">
                  <a:moveTo>
                    <a:pt x="0" y="0"/>
                  </a:moveTo>
                  <a:lnTo>
                    <a:pt x="0" y="0"/>
                  </a:lnTo>
                  <a:cubicBezTo>
                    <a:pt x="0" y="125"/>
                    <a:pt x="230" y="250"/>
                    <a:pt x="522" y="292"/>
                  </a:cubicBezTo>
                  <a:cubicBezTo>
                    <a:pt x="793" y="313"/>
                    <a:pt x="1023" y="229"/>
                    <a:pt x="1002" y="104"/>
                  </a:cubicBezTo>
                  <a:cubicBezTo>
                    <a:pt x="1023" y="396"/>
                    <a:pt x="1023" y="396"/>
                    <a:pt x="1023" y="396"/>
                  </a:cubicBezTo>
                  <a:cubicBezTo>
                    <a:pt x="1023" y="521"/>
                    <a:pt x="814" y="605"/>
                    <a:pt x="522" y="584"/>
                  </a:cubicBezTo>
                  <a:cubicBezTo>
                    <a:pt x="251" y="563"/>
                    <a:pt x="22" y="417"/>
                    <a:pt x="0"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lnSpcReduction="1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93" name="Freeform 338">
              <a:extLst>
                <a:ext uri="{FF2B5EF4-FFF2-40B4-BE49-F238E27FC236}">
                  <a16:creationId xmlns:a16="http://schemas.microsoft.com/office/drawing/2014/main" xmlns="" id="{FE3C7032-FB13-449A-BCB7-E6230A175089}"/>
                </a:ext>
              </a:extLst>
            </p:cNvPr>
            <p:cNvSpPr>
              <a:spLocks noChangeArrowheads="1"/>
            </p:cNvSpPr>
            <p:nvPr/>
          </p:nvSpPr>
          <p:spPr bwMode="auto">
            <a:xfrm>
              <a:off x="4225" y="1423"/>
              <a:ext cx="236" cy="123"/>
            </a:xfrm>
            <a:custGeom>
              <a:avLst/>
              <a:gdLst>
                <a:gd name="T0" fmla="*/ 1022 w 1044"/>
                <a:gd name="T1" fmla="*/ 313 h 544"/>
                <a:gd name="T2" fmla="*/ 1022 w 1044"/>
                <a:gd name="T3" fmla="*/ 313 h 544"/>
                <a:gd name="T4" fmla="*/ 501 w 1044"/>
                <a:gd name="T5" fmla="*/ 21 h 544"/>
                <a:gd name="T6" fmla="*/ 21 w 1044"/>
                <a:gd name="T7" fmla="*/ 230 h 544"/>
                <a:gd name="T8" fmla="*/ 542 w 1044"/>
                <a:gd name="T9" fmla="*/ 522 h 544"/>
                <a:gd name="T10" fmla="*/ 1022 w 1044"/>
                <a:gd name="T11" fmla="*/ 313 h 544"/>
              </a:gdLst>
              <a:ahLst/>
              <a:cxnLst>
                <a:cxn ang="0">
                  <a:pos x="T0" y="T1"/>
                </a:cxn>
                <a:cxn ang="0">
                  <a:pos x="T2" y="T3"/>
                </a:cxn>
                <a:cxn ang="0">
                  <a:pos x="T4" y="T5"/>
                </a:cxn>
                <a:cxn ang="0">
                  <a:pos x="T6" y="T7"/>
                </a:cxn>
                <a:cxn ang="0">
                  <a:pos x="T8" y="T9"/>
                </a:cxn>
                <a:cxn ang="0">
                  <a:pos x="T10" y="T11"/>
                </a:cxn>
              </a:cxnLst>
              <a:rect l="0" t="0" r="r" b="b"/>
              <a:pathLst>
                <a:path w="1044" h="544">
                  <a:moveTo>
                    <a:pt x="1022" y="313"/>
                  </a:moveTo>
                  <a:lnTo>
                    <a:pt x="1022" y="313"/>
                  </a:lnTo>
                  <a:cubicBezTo>
                    <a:pt x="1022" y="188"/>
                    <a:pt x="793" y="63"/>
                    <a:pt x="501" y="21"/>
                  </a:cubicBezTo>
                  <a:cubicBezTo>
                    <a:pt x="230" y="0"/>
                    <a:pt x="0" y="83"/>
                    <a:pt x="21" y="230"/>
                  </a:cubicBezTo>
                  <a:cubicBezTo>
                    <a:pt x="21" y="355"/>
                    <a:pt x="251" y="480"/>
                    <a:pt x="542" y="522"/>
                  </a:cubicBezTo>
                  <a:cubicBezTo>
                    <a:pt x="814" y="543"/>
                    <a:pt x="1043" y="459"/>
                    <a:pt x="1022"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92500" lnSpcReduction="1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94" name="Freeform 339">
              <a:extLst>
                <a:ext uri="{FF2B5EF4-FFF2-40B4-BE49-F238E27FC236}">
                  <a16:creationId xmlns:a16="http://schemas.microsoft.com/office/drawing/2014/main" xmlns="" id="{E46C2CA9-2282-40D4-AFB5-193EA94870E5}"/>
                </a:ext>
              </a:extLst>
            </p:cNvPr>
            <p:cNvSpPr>
              <a:spLocks noChangeArrowheads="1"/>
            </p:cNvSpPr>
            <p:nvPr/>
          </p:nvSpPr>
          <p:spPr bwMode="auto">
            <a:xfrm>
              <a:off x="4229" y="1478"/>
              <a:ext cx="232" cy="135"/>
            </a:xfrm>
            <a:custGeom>
              <a:avLst/>
              <a:gdLst>
                <a:gd name="T0" fmla="*/ 0 w 1023"/>
                <a:gd name="T1" fmla="*/ 0 h 605"/>
                <a:gd name="T2" fmla="*/ 0 w 1023"/>
                <a:gd name="T3" fmla="*/ 0 h 605"/>
                <a:gd name="T4" fmla="*/ 521 w 1023"/>
                <a:gd name="T5" fmla="*/ 292 h 605"/>
                <a:gd name="T6" fmla="*/ 1001 w 1023"/>
                <a:gd name="T7" fmla="*/ 83 h 605"/>
                <a:gd name="T8" fmla="*/ 1022 w 1023"/>
                <a:gd name="T9" fmla="*/ 375 h 605"/>
                <a:gd name="T10" fmla="*/ 521 w 1023"/>
                <a:gd name="T11" fmla="*/ 584 h 605"/>
                <a:gd name="T12" fmla="*/ 0 w 1023"/>
                <a:gd name="T13" fmla="*/ 292 h 605"/>
                <a:gd name="T14" fmla="*/ 0 w 1023"/>
                <a:gd name="T15" fmla="*/ 0 h 6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3" h="605">
                  <a:moveTo>
                    <a:pt x="0" y="0"/>
                  </a:moveTo>
                  <a:lnTo>
                    <a:pt x="0" y="0"/>
                  </a:lnTo>
                  <a:cubicBezTo>
                    <a:pt x="0" y="125"/>
                    <a:pt x="230" y="250"/>
                    <a:pt x="521" y="292"/>
                  </a:cubicBezTo>
                  <a:cubicBezTo>
                    <a:pt x="793" y="313"/>
                    <a:pt x="1022" y="229"/>
                    <a:pt x="1001" y="83"/>
                  </a:cubicBezTo>
                  <a:cubicBezTo>
                    <a:pt x="1022" y="375"/>
                    <a:pt x="1022" y="375"/>
                    <a:pt x="1022" y="375"/>
                  </a:cubicBezTo>
                  <a:cubicBezTo>
                    <a:pt x="1022" y="521"/>
                    <a:pt x="814" y="604"/>
                    <a:pt x="521" y="584"/>
                  </a:cubicBezTo>
                  <a:cubicBezTo>
                    <a:pt x="250" y="542"/>
                    <a:pt x="21" y="417"/>
                    <a:pt x="0"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lnSpcReduction="1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95" name="Freeform 340">
              <a:extLst>
                <a:ext uri="{FF2B5EF4-FFF2-40B4-BE49-F238E27FC236}">
                  <a16:creationId xmlns:a16="http://schemas.microsoft.com/office/drawing/2014/main" xmlns="" id="{9BF38BB8-B6E5-41D8-B069-4F777854635F}"/>
                </a:ext>
              </a:extLst>
            </p:cNvPr>
            <p:cNvSpPr>
              <a:spLocks noChangeArrowheads="1"/>
            </p:cNvSpPr>
            <p:nvPr/>
          </p:nvSpPr>
          <p:spPr bwMode="auto">
            <a:xfrm>
              <a:off x="4183" y="1122"/>
              <a:ext cx="232" cy="121"/>
            </a:xfrm>
            <a:custGeom>
              <a:avLst/>
              <a:gdLst>
                <a:gd name="T0" fmla="*/ 1022 w 1023"/>
                <a:gd name="T1" fmla="*/ 313 h 544"/>
                <a:gd name="T2" fmla="*/ 1022 w 1023"/>
                <a:gd name="T3" fmla="*/ 313 h 544"/>
                <a:gd name="T4" fmla="*/ 501 w 1023"/>
                <a:gd name="T5" fmla="*/ 21 h 544"/>
                <a:gd name="T6" fmla="*/ 0 w 1023"/>
                <a:gd name="T7" fmla="*/ 229 h 544"/>
                <a:gd name="T8" fmla="*/ 521 w 1023"/>
                <a:gd name="T9" fmla="*/ 500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1"/>
                  </a:cubicBezTo>
                  <a:cubicBezTo>
                    <a:pt x="208" y="0"/>
                    <a:pt x="0" y="83"/>
                    <a:pt x="0" y="229"/>
                  </a:cubicBezTo>
                  <a:cubicBezTo>
                    <a:pt x="0" y="355"/>
                    <a:pt x="250" y="480"/>
                    <a:pt x="521" y="500"/>
                  </a:cubicBezTo>
                  <a:cubicBezTo>
                    <a:pt x="813" y="543"/>
                    <a:pt x="1022" y="459"/>
                    <a:pt x="1022"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9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96" name="Freeform 341">
              <a:extLst>
                <a:ext uri="{FF2B5EF4-FFF2-40B4-BE49-F238E27FC236}">
                  <a16:creationId xmlns:a16="http://schemas.microsoft.com/office/drawing/2014/main" xmlns="" id="{C72D15DD-88A3-4655-A040-98A78F8CDE63}"/>
                </a:ext>
              </a:extLst>
            </p:cNvPr>
            <p:cNvSpPr>
              <a:spLocks noChangeArrowheads="1"/>
            </p:cNvSpPr>
            <p:nvPr/>
          </p:nvSpPr>
          <p:spPr bwMode="auto">
            <a:xfrm>
              <a:off x="4183" y="1175"/>
              <a:ext cx="236" cy="135"/>
            </a:xfrm>
            <a:custGeom>
              <a:avLst/>
              <a:gdLst>
                <a:gd name="T0" fmla="*/ 0 w 1044"/>
                <a:gd name="T1" fmla="*/ 0 h 606"/>
                <a:gd name="T2" fmla="*/ 0 w 1044"/>
                <a:gd name="T3" fmla="*/ 0 h 606"/>
                <a:gd name="T4" fmla="*/ 521 w 1044"/>
                <a:gd name="T5" fmla="*/ 271 h 606"/>
                <a:gd name="T6" fmla="*/ 1022 w 1044"/>
                <a:gd name="T7" fmla="*/ 84 h 606"/>
                <a:gd name="T8" fmla="*/ 1022 w 1044"/>
                <a:gd name="T9" fmla="*/ 376 h 606"/>
                <a:gd name="T10" fmla="*/ 542 w 1044"/>
                <a:gd name="T11" fmla="*/ 564 h 606"/>
                <a:gd name="T12" fmla="*/ 21 w 1044"/>
                <a:gd name="T13" fmla="*/ 293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0" y="126"/>
                    <a:pt x="250" y="251"/>
                    <a:pt x="521" y="271"/>
                  </a:cubicBezTo>
                  <a:cubicBezTo>
                    <a:pt x="813" y="314"/>
                    <a:pt x="1022" y="230"/>
                    <a:pt x="1022" y="84"/>
                  </a:cubicBezTo>
                  <a:cubicBezTo>
                    <a:pt x="1022" y="376"/>
                    <a:pt x="1022" y="376"/>
                    <a:pt x="1022" y="376"/>
                  </a:cubicBezTo>
                  <a:cubicBezTo>
                    <a:pt x="1043" y="522"/>
                    <a:pt x="813" y="605"/>
                    <a:pt x="542" y="564"/>
                  </a:cubicBezTo>
                  <a:cubicBezTo>
                    <a:pt x="250" y="543"/>
                    <a:pt x="21" y="418"/>
                    <a:pt x="21" y="293"/>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lnSpcReduction="1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97" name="Freeform 342">
              <a:extLst>
                <a:ext uri="{FF2B5EF4-FFF2-40B4-BE49-F238E27FC236}">
                  <a16:creationId xmlns:a16="http://schemas.microsoft.com/office/drawing/2014/main" xmlns="" id="{9C147D08-9AF4-482F-BF61-19307B1DA668}"/>
                </a:ext>
              </a:extLst>
            </p:cNvPr>
            <p:cNvSpPr>
              <a:spLocks noChangeArrowheads="1"/>
            </p:cNvSpPr>
            <p:nvPr/>
          </p:nvSpPr>
          <p:spPr bwMode="auto">
            <a:xfrm>
              <a:off x="4534" y="1300"/>
              <a:ext cx="234" cy="117"/>
            </a:xfrm>
            <a:custGeom>
              <a:avLst/>
              <a:gdLst>
                <a:gd name="T0" fmla="*/ 1044 w 1045"/>
                <a:gd name="T1" fmla="*/ 313 h 522"/>
                <a:gd name="T2" fmla="*/ 1044 w 1045"/>
                <a:gd name="T3" fmla="*/ 313 h 522"/>
                <a:gd name="T4" fmla="*/ 501 w 1045"/>
                <a:gd name="T5" fmla="*/ 21 h 522"/>
                <a:gd name="T6" fmla="*/ 21 w 1045"/>
                <a:gd name="T7" fmla="*/ 208 h 522"/>
                <a:gd name="T8" fmla="*/ 543 w 1045"/>
                <a:gd name="T9" fmla="*/ 500 h 522"/>
                <a:gd name="T10" fmla="*/ 1044 w 1045"/>
                <a:gd name="T11" fmla="*/ 313 h 522"/>
              </a:gdLst>
              <a:ahLst/>
              <a:cxnLst>
                <a:cxn ang="0">
                  <a:pos x="T0" y="T1"/>
                </a:cxn>
                <a:cxn ang="0">
                  <a:pos x="T2" y="T3"/>
                </a:cxn>
                <a:cxn ang="0">
                  <a:pos x="T4" y="T5"/>
                </a:cxn>
                <a:cxn ang="0">
                  <a:pos x="T6" y="T7"/>
                </a:cxn>
                <a:cxn ang="0">
                  <a:pos x="T8" y="T9"/>
                </a:cxn>
                <a:cxn ang="0">
                  <a:pos x="T10" y="T11"/>
                </a:cxn>
              </a:cxnLst>
              <a:rect l="0" t="0" r="r" b="b"/>
              <a:pathLst>
                <a:path w="1045" h="522">
                  <a:moveTo>
                    <a:pt x="1044" y="313"/>
                  </a:moveTo>
                  <a:lnTo>
                    <a:pt x="1044" y="313"/>
                  </a:lnTo>
                  <a:cubicBezTo>
                    <a:pt x="1022" y="187"/>
                    <a:pt x="793" y="41"/>
                    <a:pt x="501" y="21"/>
                  </a:cubicBezTo>
                  <a:cubicBezTo>
                    <a:pt x="230" y="0"/>
                    <a:pt x="0" y="83"/>
                    <a:pt x="21" y="208"/>
                  </a:cubicBezTo>
                  <a:cubicBezTo>
                    <a:pt x="21" y="354"/>
                    <a:pt x="271" y="480"/>
                    <a:pt x="543" y="500"/>
                  </a:cubicBezTo>
                  <a:cubicBezTo>
                    <a:pt x="814" y="521"/>
                    <a:pt x="1044" y="438"/>
                    <a:pt x="1044"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9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98" name="Freeform 343">
              <a:extLst>
                <a:ext uri="{FF2B5EF4-FFF2-40B4-BE49-F238E27FC236}">
                  <a16:creationId xmlns:a16="http://schemas.microsoft.com/office/drawing/2014/main" xmlns="" id="{5376B18C-0CA1-4D77-92F3-192EBFB4C11C}"/>
                </a:ext>
              </a:extLst>
            </p:cNvPr>
            <p:cNvSpPr>
              <a:spLocks noChangeArrowheads="1"/>
            </p:cNvSpPr>
            <p:nvPr/>
          </p:nvSpPr>
          <p:spPr bwMode="auto">
            <a:xfrm>
              <a:off x="4538" y="1348"/>
              <a:ext cx="236" cy="137"/>
            </a:xfrm>
            <a:custGeom>
              <a:avLst/>
              <a:gdLst>
                <a:gd name="T0" fmla="*/ 0 w 1044"/>
                <a:gd name="T1" fmla="*/ 0 h 607"/>
                <a:gd name="T2" fmla="*/ 0 w 1044"/>
                <a:gd name="T3" fmla="*/ 0 h 607"/>
                <a:gd name="T4" fmla="*/ 522 w 1044"/>
                <a:gd name="T5" fmla="*/ 292 h 607"/>
                <a:gd name="T6" fmla="*/ 1023 w 1044"/>
                <a:gd name="T7" fmla="*/ 105 h 607"/>
                <a:gd name="T8" fmla="*/ 1023 w 1044"/>
                <a:gd name="T9" fmla="*/ 397 h 607"/>
                <a:gd name="T10" fmla="*/ 543 w 1044"/>
                <a:gd name="T11" fmla="*/ 584 h 607"/>
                <a:gd name="T12" fmla="*/ 0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6"/>
                    <a:pt x="250" y="272"/>
                    <a:pt x="522" y="292"/>
                  </a:cubicBezTo>
                  <a:cubicBezTo>
                    <a:pt x="793" y="313"/>
                    <a:pt x="1023" y="230"/>
                    <a:pt x="1023" y="105"/>
                  </a:cubicBezTo>
                  <a:cubicBezTo>
                    <a:pt x="1023" y="397"/>
                    <a:pt x="1023" y="397"/>
                    <a:pt x="1023" y="397"/>
                  </a:cubicBezTo>
                  <a:cubicBezTo>
                    <a:pt x="1043" y="522"/>
                    <a:pt x="814" y="606"/>
                    <a:pt x="543" y="584"/>
                  </a:cubicBezTo>
                  <a:cubicBezTo>
                    <a:pt x="250" y="564"/>
                    <a:pt x="21" y="439"/>
                    <a:pt x="0"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lnSpcReduction="1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99" name="Freeform 344">
              <a:extLst>
                <a:ext uri="{FF2B5EF4-FFF2-40B4-BE49-F238E27FC236}">
                  <a16:creationId xmlns:a16="http://schemas.microsoft.com/office/drawing/2014/main" xmlns="" id="{85A7C299-C9A7-44DB-9FA7-D89A41D960C5}"/>
                </a:ext>
              </a:extLst>
            </p:cNvPr>
            <p:cNvSpPr>
              <a:spLocks noChangeArrowheads="1"/>
            </p:cNvSpPr>
            <p:nvPr/>
          </p:nvSpPr>
          <p:spPr bwMode="auto">
            <a:xfrm>
              <a:off x="4500" y="999"/>
              <a:ext cx="236" cy="117"/>
            </a:xfrm>
            <a:custGeom>
              <a:avLst/>
              <a:gdLst>
                <a:gd name="T0" fmla="*/ 1023 w 1044"/>
                <a:gd name="T1" fmla="*/ 313 h 522"/>
                <a:gd name="T2" fmla="*/ 1023 w 1044"/>
                <a:gd name="T3" fmla="*/ 313 h 522"/>
                <a:gd name="T4" fmla="*/ 501 w 1044"/>
                <a:gd name="T5" fmla="*/ 21 h 522"/>
                <a:gd name="T6" fmla="*/ 0 w 1044"/>
                <a:gd name="T7" fmla="*/ 208 h 522"/>
                <a:gd name="T8" fmla="*/ 543 w 1044"/>
                <a:gd name="T9" fmla="*/ 500 h 522"/>
                <a:gd name="T10" fmla="*/ 1023 w 1044"/>
                <a:gd name="T11" fmla="*/ 313 h 522"/>
              </a:gdLst>
              <a:ahLst/>
              <a:cxnLst>
                <a:cxn ang="0">
                  <a:pos x="T0" y="T1"/>
                </a:cxn>
                <a:cxn ang="0">
                  <a:pos x="T2" y="T3"/>
                </a:cxn>
                <a:cxn ang="0">
                  <a:pos x="T4" y="T5"/>
                </a:cxn>
                <a:cxn ang="0">
                  <a:pos x="T6" y="T7"/>
                </a:cxn>
                <a:cxn ang="0">
                  <a:pos x="T8" y="T9"/>
                </a:cxn>
                <a:cxn ang="0">
                  <a:pos x="T10" y="T11"/>
                </a:cxn>
              </a:cxnLst>
              <a:rect l="0" t="0" r="r" b="b"/>
              <a:pathLst>
                <a:path w="1044" h="522">
                  <a:moveTo>
                    <a:pt x="1023" y="313"/>
                  </a:moveTo>
                  <a:lnTo>
                    <a:pt x="1023" y="313"/>
                  </a:lnTo>
                  <a:cubicBezTo>
                    <a:pt x="1023" y="167"/>
                    <a:pt x="772" y="41"/>
                    <a:pt x="501" y="21"/>
                  </a:cubicBezTo>
                  <a:cubicBezTo>
                    <a:pt x="230" y="0"/>
                    <a:pt x="0" y="83"/>
                    <a:pt x="0" y="208"/>
                  </a:cubicBezTo>
                  <a:cubicBezTo>
                    <a:pt x="21" y="354"/>
                    <a:pt x="250" y="480"/>
                    <a:pt x="543" y="500"/>
                  </a:cubicBezTo>
                  <a:cubicBezTo>
                    <a:pt x="814" y="521"/>
                    <a:pt x="1043" y="438"/>
                    <a:pt x="1023"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9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00" name="Freeform 345">
              <a:extLst>
                <a:ext uri="{FF2B5EF4-FFF2-40B4-BE49-F238E27FC236}">
                  <a16:creationId xmlns:a16="http://schemas.microsoft.com/office/drawing/2014/main" xmlns="" id="{56169DA9-2D4C-40BD-8A7C-6682EA5EF6F8}"/>
                </a:ext>
              </a:extLst>
            </p:cNvPr>
            <p:cNvSpPr>
              <a:spLocks noChangeArrowheads="1"/>
            </p:cNvSpPr>
            <p:nvPr/>
          </p:nvSpPr>
          <p:spPr bwMode="auto">
            <a:xfrm>
              <a:off x="4500" y="1046"/>
              <a:ext cx="236" cy="137"/>
            </a:xfrm>
            <a:custGeom>
              <a:avLst/>
              <a:gdLst>
                <a:gd name="T0" fmla="*/ 0 w 1044"/>
                <a:gd name="T1" fmla="*/ 0 h 607"/>
                <a:gd name="T2" fmla="*/ 0 w 1044"/>
                <a:gd name="T3" fmla="*/ 0 h 607"/>
                <a:gd name="T4" fmla="*/ 543 w 1044"/>
                <a:gd name="T5" fmla="*/ 292 h 607"/>
                <a:gd name="T6" fmla="*/ 1023 w 1044"/>
                <a:gd name="T7" fmla="*/ 105 h 607"/>
                <a:gd name="T8" fmla="*/ 1043 w 1044"/>
                <a:gd name="T9" fmla="*/ 397 h 607"/>
                <a:gd name="T10" fmla="*/ 543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0" y="272"/>
                    <a:pt x="543" y="292"/>
                  </a:cubicBezTo>
                  <a:cubicBezTo>
                    <a:pt x="814" y="313"/>
                    <a:pt x="1043" y="230"/>
                    <a:pt x="1023" y="105"/>
                  </a:cubicBezTo>
                  <a:cubicBezTo>
                    <a:pt x="1043" y="397"/>
                    <a:pt x="1043" y="397"/>
                    <a:pt x="1043" y="397"/>
                  </a:cubicBezTo>
                  <a:cubicBezTo>
                    <a:pt x="1043" y="522"/>
                    <a:pt x="835" y="606"/>
                    <a:pt x="543" y="584"/>
                  </a:cubicBezTo>
                  <a:cubicBezTo>
                    <a:pt x="272" y="563"/>
                    <a:pt x="21" y="439"/>
                    <a:pt x="21"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lnSpcReduction="1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01" name="Freeform 346">
              <a:extLst>
                <a:ext uri="{FF2B5EF4-FFF2-40B4-BE49-F238E27FC236}">
                  <a16:creationId xmlns:a16="http://schemas.microsoft.com/office/drawing/2014/main" xmlns="" id="{726BF370-B6AE-4557-B064-83F038EA0EA4}"/>
                </a:ext>
              </a:extLst>
            </p:cNvPr>
            <p:cNvSpPr>
              <a:spLocks noChangeArrowheads="1"/>
            </p:cNvSpPr>
            <p:nvPr/>
          </p:nvSpPr>
          <p:spPr bwMode="auto">
            <a:xfrm>
              <a:off x="4855" y="1175"/>
              <a:ext cx="232" cy="121"/>
            </a:xfrm>
            <a:custGeom>
              <a:avLst/>
              <a:gdLst>
                <a:gd name="T0" fmla="*/ 1022 w 1023"/>
                <a:gd name="T1" fmla="*/ 314 h 544"/>
                <a:gd name="T2" fmla="*/ 1022 w 1023"/>
                <a:gd name="T3" fmla="*/ 314 h 544"/>
                <a:gd name="T4" fmla="*/ 501 w 1023"/>
                <a:gd name="T5" fmla="*/ 43 h 544"/>
                <a:gd name="T6" fmla="*/ 0 w 1023"/>
                <a:gd name="T7" fmla="*/ 230 h 544"/>
                <a:gd name="T8" fmla="*/ 521 w 1023"/>
                <a:gd name="T9" fmla="*/ 522 h 544"/>
                <a:gd name="T10" fmla="*/ 1022 w 1023"/>
                <a:gd name="T11" fmla="*/ 314 h 544"/>
              </a:gdLst>
              <a:ahLst/>
              <a:cxnLst>
                <a:cxn ang="0">
                  <a:pos x="T0" y="T1"/>
                </a:cxn>
                <a:cxn ang="0">
                  <a:pos x="T2" y="T3"/>
                </a:cxn>
                <a:cxn ang="0">
                  <a:pos x="T4" y="T5"/>
                </a:cxn>
                <a:cxn ang="0">
                  <a:pos x="T6" y="T7"/>
                </a:cxn>
                <a:cxn ang="0">
                  <a:pos x="T8" y="T9"/>
                </a:cxn>
                <a:cxn ang="0">
                  <a:pos x="T10" y="T11"/>
                </a:cxn>
              </a:cxnLst>
              <a:rect l="0" t="0" r="r" b="b"/>
              <a:pathLst>
                <a:path w="1023" h="544">
                  <a:moveTo>
                    <a:pt x="1022" y="314"/>
                  </a:moveTo>
                  <a:lnTo>
                    <a:pt x="1022" y="314"/>
                  </a:lnTo>
                  <a:cubicBezTo>
                    <a:pt x="1022" y="188"/>
                    <a:pt x="772" y="63"/>
                    <a:pt x="501" y="43"/>
                  </a:cubicBezTo>
                  <a:cubicBezTo>
                    <a:pt x="209" y="0"/>
                    <a:pt x="0" y="84"/>
                    <a:pt x="0" y="230"/>
                  </a:cubicBezTo>
                  <a:cubicBezTo>
                    <a:pt x="21" y="355"/>
                    <a:pt x="250" y="480"/>
                    <a:pt x="521" y="522"/>
                  </a:cubicBezTo>
                  <a:cubicBezTo>
                    <a:pt x="814" y="543"/>
                    <a:pt x="1022" y="460"/>
                    <a:pt x="1022" y="314"/>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9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02" name="Freeform 347">
              <a:extLst>
                <a:ext uri="{FF2B5EF4-FFF2-40B4-BE49-F238E27FC236}">
                  <a16:creationId xmlns:a16="http://schemas.microsoft.com/office/drawing/2014/main" xmlns="" id="{E68FEB24-7703-4D38-80D3-EA257EF104BE}"/>
                </a:ext>
              </a:extLst>
            </p:cNvPr>
            <p:cNvSpPr>
              <a:spLocks noChangeArrowheads="1"/>
            </p:cNvSpPr>
            <p:nvPr/>
          </p:nvSpPr>
          <p:spPr bwMode="auto">
            <a:xfrm>
              <a:off x="4855" y="1225"/>
              <a:ext cx="236" cy="137"/>
            </a:xfrm>
            <a:custGeom>
              <a:avLst/>
              <a:gdLst>
                <a:gd name="T0" fmla="*/ 0 w 1044"/>
                <a:gd name="T1" fmla="*/ 0 h 606"/>
                <a:gd name="T2" fmla="*/ 0 w 1044"/>
                <a:gd name="T3" fmla="*/ 0 h 606"/>
                <a:gd name="T4" fmla="*/ 521 w 1044"/>
                <a:gd name="T5" fmla="*/ 292 h 606"/>
                <a:gd name="T6" fmla="*/ 1022 w 1044"/>
                <a:gd name="T7" fmla="*/ 84 h 606"/>
                <a:gd name="T8" fmla="*/ 1043 w 1044"/>
                <a:gd name="T9" fmla="*/ 375 h 606"/>
                <a:gd name="T10" fmla="*/ 543 w 1044"/>
                <a:gd name="T11" fmla="*/ 584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92"/>
                  </a:cubicBezTo>
                  <a:cubicBezTo>
                    <a:pt x="814" y="313"/>
                    <a:pt x="1022" y="230"/>
                    <a:pt x="1022" y="84"/>
                  </a:cubicBezTo>
                  <a:cubicBezTo>
                    <a:pt x="1043" y="375"/>
                    <a:pt x="1043" y="375"/>
                    <a:pt x="1043" y="375"/>
                  </a:cubicBezTo>
                  <a:cubicBezTo>
                    <a:pt x="1043" y="521"/>
                    <a:pt x="814" y="605"/>
                    <a:pt x="543" y="584"/>
                  </a:cubicBezTo>
                  <a:cubicBezTo>
                    <a:pt x="271" y="542"/>
                    <a:pt x="21" y="417"/>
                    <a:pt x="21"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lnSpcReduction="1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03" name="Freeform 348">
              <a:extLst>
                <a:ext uri="{FF2B5EF4-FFF2-40B4-BE49-F238E27FC236}">
                  <a16:creationId xmlns:a16="http://schemas.microsoft.com/office/drawing/2014/main" xmlns="" id="{5135F50D-4888-45B4-8DD6-01DEADCEC9DE}"/>
                </a:ext>
              </a:extLst>
            </p:cNvPr>
            <p:cNvSpPr>
              <a:spLocks noChangeArrowheads="1"/>
            </p:cNvSpPr>
            <p:nvPr/>
          </p:nvSpPr>
          <p:spPr bwMode="auto">
            <a:xfrm>
              <a:off x="4808" y="876"/>
              <a:ext cx="230" cy="121"/>
            </a:xfrm>
            <a:custGeom>
              <a:avLst/>
              <a:gdLst>
                <a:gd name="T0" fmla="*/ 1022 w 1023"/>
                <a:gd name="T1" fmla="*/ 313 h 544"/>
                <a:gd name="T2" fmla="*/ 1022 w 1023"/>
                <a:gd name="T3" fmla="*/ 313 h 544"/>
                <a:gd name="T4" fmla="*/ 500 w 1023"/>
                <a:gd name="T5" fmla="*/ 21 h 544"/>
                <a:gd name="T6" fmla="*/ 0 w 1023"/>
                <a:gd name="T7" fmla="*/ 209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22" y="188"/>
                    <a:pt x="771" y="63"/>
                    <a:pt x="500" y="21"/>
                  </a:cubicBezTo>
                  <a:cubicBezTo>
                    <a:pt x="208" y="0"/>
                    <a:pt x="0" y="84"/>
                    <a:pt x="0" y="209"/>
                  </a:cubicBezTo>
                  <a:cubicBezTo>
                    <a:pt x="20" y="355"/>
                    <a:pt x="250" y="480"/>
                    <a:pt x="521" y="501"/>
                  </a:cubicBezTo>
                  <a:cubicBezTo>
                    <a:pt x="813" y="543"/>
                    <a:pt x="1022" y="439"/>
                    <a:pt x="1022"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9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04" name="Freeform 349">
              <a:extLst>
                <a:ext uri="{FF2B5EF4-FFF2-40B4-BE49-F238E27FC236}">
                  <a16:creationId xmlns:a16="http://schemas.microsoft.com/office/drawing/2014/main" xmlns="" id="{DB346B70-B0F1-44FD-8296-7876DDEAF327}"/>
                </a:ext>
              </a:extLst>
            </p:cNvPr>
            <p:cNvSpPr>
              <a:spLocks noChangeArrowheads="1"/>
            </p:cNvSpPr>
            <p:nvPr/>
          </p:nvSpPr>
          <p:spPr bwMode="auto">
            <a:xfrm>
              <a:off x="4808" y="923"/>
              <a:ext cx="236" cy="141"/>
            </a:xfrm>
            <a:custGeom>
              <a:avLst/>
              <a:gdLst>
                <a:gd name="T0" fmla="*/ 0 w 1043"/>
                <a:gd name="T1" fmla="*/ 0 h 627"/>
                <a:gd name="T2" fmla="*/ 0 w 1043"/>
                <a:gd name="T3" fmla="*/ 0 h 627"/>
                <a:gd name="T4" fmla="*/ 521 w 1043"/>
                <a:gd name="T5" fmla="*/ 292 h 627"/>
                <a:gd name="T6" fmla="*/ 1022 w 1043"/>
                <a:gd name="T7" fmla="*/ 104 h 627"/>
                <a:gd name="T8" fmla="*/ 1042 w 1043"/>
                <a:gd name="T9" fmla="*/ 397 h 627"/>
                <a:gd name="T10" fmla="*/ 542 w 1043"/>
                <a:gd name="T11" fmla="*/ 584 h 627"/>
                <a:gd name="T12" fmla="*/ 20 w 1043"/>
                <a:gd name="T13" fmla="*/ 292 h 627"/>
                <a:gd name="T14" fmla="*/ 0 w 1043"/>
                <a:gd name="T15" fmla="*/ 0 h 6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3" h="627">
                  <a:moveTo>
                    <a:pt x="0" y="0"/>
                  </a:moveTo>
                  <a:lnTo>
                    <a:pt x="0" y="0"/>
                  </a:lnTo>
                  <a:cubicBezTo>
                    <a:pt x="20" y="146"/>
                    <a:pt x="250" y="271"/>
                    <a:pt x="521" y="292"/>
                  </a:cubicBezTo>
                  <a:cubicBezTo>
                    <a:pt x="813" y="334"/>
                    <a:pt x="1022" y="230"/>
                    <a:pt x="1022" y="104"/>
                  </a:cubicBezTo>
                  <a:cubicBezTo>
                    <a:pt x="1042" y="397"/>
                    <a:pt x="1042" y="397"/>
                    <a:pt x="1042" y="397"/>
                  </a:cubicBezTo>
                  <a:cubicBezTo>
                    <a:pt x="1042" y="521"/>
                    <a:pt x="813" y="626"/>
                    <a:pt x="542" y="584"/>
                  </a:cubicBezTo>
                  <a:cubicBezTo>
                    <a:pt x="271" y="563"/>
                    <a:pt x="20" y="438"/>
                    <a:pt x="20"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lnSpcReduction="1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05" name="Freeform 350">
              <a:extLst>
                <a:ext uri="{FF2B5EF4-FFF2-40B4-BE49-F238E27FC236}">
                  <a16:creationId xmlns:a16="http://schemas.microsoft.com/office/drawing/2014/main" xmlns="" id="{31DCEE40-503D-4C3E-922E-DE4E581B5E84}"/>
                </a:ext>
              </a:extLst>
            </p:cNvPr>
            <p:cNvSpPr>
              <a:spLocks noChangeArrowheads="1"/>
            </p:cNvSpPr>
            <p:nvPr/>
          </p:nvSpPr>
          <p:spPr bwMode="auto">
            <a:xfrm>
              <a:off x="5162" y="1056"/>
              <a:ext cx="232" cy="117"/>
            </a:xfrm>
            <a:custGeom>
              <a:avLst/>
              <a:gdLst>
                <a:gd name="T0" fmla="*/ 1022 w 1023"/>
                <a:gd name="T1" fmla="*/ 313 h 522"/>
                <a:gd name="T2" fmla="*/ 1022 w 1023"/>
                <a:gd name="T3" fmla="*/ 313 h 522"/>
                <a:gd name="T4" fmla="*/ 500 w 1023"/>
                <a:gd name="T5" fmla="*/ 21 h 522"/>
                <a:gd name="T6" fmla="*/ 0 w 1023"/>
                <a:gd name="T7" fmla="*/ 208 h 522"/>
                <a:gd name="T8" fmla="*/ 522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67"/>
                    <a:pt x="772" y="42"/>
                    <a:pt x="500" y="21"/>
                  </a:cubicBezTo>
                  <a:cubicBezTo>
                    <a:pt x="209" y="0"/>
                    <a:pt x="0" y="84"/>
                    <a:pt x="0" y="208"/>
                  </a:cubicBezTo>
                  <a:cubicBezTo>
                    <a:pt x="21" y="355"/>
                    <a:pt x="250" y="480"/>
                    <a:pt x="522" y="501"/>
                  </a:cubicBezTo>
                  <a:cubicBezTo>
                    <a:pt x="813" y="521"/>
                    <a:pt x="1022" y="438"/>
                    <a:pt x="1022"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9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06" name="Freeform 351">
              <a:extLst>
                <a:ext uri="{FF2B5EF4-FFF2-40B4-BE49-F238E27FC236}">
                  <a16:creationId xmlns:a16="http://schemas.microsoft.com/office/drawing/2014/main" xmlns="" id="{68A3CF5D-F608-4EB1-B410-69833B8F2CBC}"/>
                </a:ext>
              </a:extLst>
            </p:cNvPr>
            <p:cNvSpPr>
              <a:spLocks noChangeArrowheads="1"/>
            </p:cNvSpPr>
            <p:nvPr/>
          </p:nvSpPr>
          <p:spPr bwMode="auto">
            <a:xfrm>
              <a:off x="5162" y="1102"/>
              <a:ext cx="236" cy="137"/>
            </a:xfrm>
            <a:custGeom>
              <a:avLst/>
              <a:gdLst>
                <a:gd name="T0" fmla="*/ 0 w 1044"/>
                <a:gd name="T1" fmla="*/ 0 h 607"/>
                <a:gd name="T2" fmla="*/ 0 w 1044"/>
                <a:gd name="T3" fmla="*/ 0 h 607"/>
                <a:gd name="T4" fmla="*/ 522 w 1044"/>
                <a:gd name="T5" fmla="*/ 293 h 607"/>
                <a:gd name="T6" fmla="*/ 1022 w 1044"/>
                <a:gd name="T7" fmla="*/ 105 h 607"/>
                <a:gd name="T8" fmla="*/ 1022 w 1044"/>
                <a:gd name="T9" fmla="*/ 397 h 607"/>
                <a:gd name="T10" fmla="*/ 542 w 1044"/>
                <a:gd name="T11" fmla="*/ 584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7"/>
                    <a:pt x="250" y="272"/>
                    <a:pt x="522" y="293"/>
                  </a:cubicBezTo>
                  <a:cubicBezTo>
                    <a:pt x="813" y="313"/>
                    <a:pt x="1022" y="230"/>
                    <a:pt x="1022" y="105"/>
                  </a:cubicBezTo>
                  <a:cubicBezTo>
                    <a:pt x="1022" y="397"/>
                    <a:pt x="1022" y="397"/>
                    <a:pt x="1022" y="397"/>
                  </a:cubicBezTo>
                  <a:cubicBezTo>
                    <a:pt x="1043" y="522"/>
                    <a:pt x="813" y="606"/>
                    <a:pt x="542" y="584"/>
                  </a:cubicBezTo>
                  <a:cubicBezTo>
                    <a:pt x="250" y="564"/>
                    <a:pt x="21" y="439"/>
                    <a:pt x="21" y="293"/>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lnSpcReduction="10000"/>
            </a:bodyPr>
            <a:lstStyle/>
            <a:p>
              <a:pPr eaLnBrk="1">
                <a:lnSpc>
                  <a:spcPct val="93000"/>
                </a:lnSpc>
                <a:buClr>
                  <a:srgbClr val="000000"/>
                </a:buClr>
                <a:buSzPct val="100000"/>
                <a:buFont typeface="Times New Roman" charset="0"/>
                <a:buNone/>
                <a:defRPr/>
              </a:pPr>
              <a:endParaRPr lang="en-US">
                <a:ea typeface="+mn-ea"/>
                <a:cs typeface="+mn-cs"/>
              </a:endParaRPr>
            </a:p>
          </p:txBody>
        </p:sp>
      </p:grpSp>
      <p:grpSp>
        <p:nvGrpSpPr>
          <p:cNvPr id="13" name="Group 204">
            <a:extLst>
              <a:ext uri="{FF2B5EF4-FFF2-40B4-BE49-F238E27FC236}">
                <a16:creationId xmlns:a16="http://schemas.microsoft.com/office/drawing/2014/main" xmlns="" id="{F788D448-B8EC-4480-92D6-F60A8B1D323D}"/>
              </a:ext>
            </a:extLst>
          </p:cNvPr>
          <p:cNvGrpSpPr>
            <a:grpSpLocks/>
          </p:cNvGrpSpPr>
          <p:nvPr/>
        </p:nvGrpSpPr>
        <p:grpSpPr bwMode="auto">
          <a:xfrm>
            <a:off x="3890218" y="1722600"/>
            <a:ext cx="2693649" cy="1962801"/>
            <a:chOff x="3658" y="852"/>
            <a:chExt cx="1986" cy="1447"/>
          </a:xfrm>
        </p:grpSpPr>
        <p:sp>
          <p:nvSpPr>
            <p:cNvPr id="74" name="Freeform 453">
              <a:extLst>
                <a:ext uri="{FF2B5EF4-FFF2-40B4-BE49-F238E27FC236}">
                  <a16:creationId xmlns:a16="http://schemas.microsoft.com/office/drawing/2014/main" xmlns="" id="{102B1B94-3BC3-423F-843B-AFF01C8AA251}"/>
                </a:ext>
              </a:extLst>
            </p:cNvPr>
            <p:cNvSpPr>
              <a:spLocks noChangeArrowheads="1"/>
            </p:cNvSpPr>
            <p:nvPr/>
          </p:nvSpPr>
          <p:spPr bwMode="auto">
            <a:xfrm>
              <a:off x="3658" y="1419"/>
              <a:ext cx="662" cy="880"/>
            </a:xfrm>
            <a:custGeom>
              <a:avLst/>
              <a:gdLst>
                <a:gd name="T0" fmla="*/ 2921 w 2922"/>
                <a:gd name="T1" fmla="*/ 3879 h 3880"/>
                <a:gd name="T2" fmla="*/ 0 w 2922"/>
                <a:gd name="T3" fmla="*/ 2629 h 3880"/>
                <a:gd name="T4" fmla="*/ 0 w 2922"/>
                <a:gd name="T5" fmla="*/ 0 h 3880"/>
                <a:gd name="T6" fmla="*/ 2921 w 2922"/>
                <a:gd name="T7" fmla="*/ 1251 h 3880"/>
                <a:gd name="T8" fmla="*/ 2921 w 2922"/>
                <a:gd name="T9" fmla="*/ 3879 h 3880"/>
              </a:gdLst>
              <a:ahLst/>
              <a:cxnLst>
                <a:cxn ang="0">
                  <a:pos x="T0" y="T1"/>
                </a:cxn>
                <a:cxn ang="0">
                  <a:pos x="T2" y="T3"/>
                </a:cxn>
                <a:cxn ang="0">
                  <a:pos x="T4" y="T5"/>
                </a:cxn>
                <a:cxn ang="0">
                  <a:pos x="T6" y="T7"/>
                </a:cxn>
                <a:cxn ang="0">
                  <a:pos x="T8" y="T9"/>
                </a:cxn>
              </a:cxnLst>
              <a:rect l="0" t="0" r="r" b="b"/>
              <a:pathLst>
                <a:path w="2922" h="3880">
                  <a:moveTo>
                    <a:pt x="2921" y="3879"/>
                  </a:moveTo>
                  <a:lnTo>
                    <a:pt x="0" y="2629"/>
                  </a:lnTo>
                  <a:lnTo>
                    <a:pt x="0" y="0"/>
                  </a:lnTo>
                  <a:lnTo>
                    <a:pt x="2921" y="1251"/>
                  </a:lnTo>
                  <a:lnTo>
                    <a:pt x="2921" y="3879"/>
                  </a:lnTo>
                </a:path>
              </a:pathLst>
            </a:custGeom>
            <a:gradFill flip="none" rotWithShape="1">
              <a:gsLst>
                <a:gs pos="0">
                  <a:schemeClr val="accent3">
                    <a:lumMod val="40000"/>
                    <a:lumOff val="60000"/>
                  </a:schemeClr>
                </a:gs>
                <a:gs pos="46000">
                  <a:schemeClr val="accent3">
                    <a:lumMod val="95000"/>
                    <a:lumOff val="5000"/>
                  </a:schemeClr>
                </a:gs>
                <a:gs pos="100000">
                  <a:schemeClr val="accent3">
                    <a:lumMod val="60000"/>
                  </a:schemeClr>
                </a:gs>
              </a:gsLst>
              <a:path path="circle">
                <a:fillToRect l="50000" t="130000" r="50000" b="-3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75" name="Freeform 454">
              <a:extLst>
                <a:ext uri="{FF2B5EF4-FFF2-40B4-BE49-F238E27FC236}">
                  <a16:creationId xmlns:a16="http://schemas.microsoft.com/office/drawing/2014/main" xmlns="" id="{2EF6C5E0-F7B8-440F-82E5-A4C916C798A6}"/>
                </a:ext>
              </a:extLst>
            </p:cNvPr>
            <p:cNvSpPr>
              <a:spLocks noChangeArrowheads="1"/>
            </p:cNvSpPr>
            <p:nvPr/>
          </p:nvSpPr>
          <p:spPr bwMode="auto">
            <a:xfrm>
              <a:off x="4320" y="1133"/>
              <a:ext cx="1324" cy="1166"/>
            </a:xfrm>
            <a:custGeom>
              <a:avLst/>
              <a:gdLst>
                <a:gd name="T0" fmla="*/ 2920 w 5842"/>
                <a:gd name="T1" fmla="*/ 1272 h 5152"/>
                <a:gd name="T2" fmla="*/ 0 w 5842"/>
                <a:gd name="T3" fmla="*/ 2523 h 5152"/>
                <a:gd name="T4" fmla="*/ 0 w 5842"/>
                <a:gd name="T5" fmla="*/ 5151 h 5152"/>
                <a:gd name="T6" fmla="*/ 2920 w 5842"/>
                <a:gd name="T7" fmla="*/ 3901 h 5152"/>
                <a:gd name="T8" fmla="*/ 5841 w 5842"/>
                <a:gd name="T9" fmla="*/ 2649 h 5152"/>
                <a:gd name="T10" fmla="*/ 5841 w 5842"/>
                <a:gd name="T11" fmla="*/ 0 h 5152"/>
                <a:gd name="T12" fmla="*/ 2920 w 5842"/>
                <a:gd name="T13" fmla="*/ 1272 h 5152"/>
              </a:gdLst>
              <a:ahLst/>
              <a:cxnLst>
                <a:cxn ang="0">
                  <a:pos x="T0" y="T1"/>
                </a:cxn>
                <a:cxn ang="0">
                  <a:pos x="T2" y="T3"/>
                </a:cxn>
                <a:cxn ang="0">
                  <a:pos x="T4" y="T5"/>
                </a:cxn>
                <a:cxn ang="0">
                  <a:pos x="T6" y="T7"/>
                </a:cxn>
                <a:cxn ang="0">
                  <a:pos x="T8" y="T9"/>
                </a:cxn>
                <a:cxn ang="0">
                  <a:pos x="T10" y="T11"/>
                </a:cxn>
                <a:cxn ang="0">
                  <a:pos x="T12" y="T13"/>
                </a:cxn>
              </a:cxnLst>
              <a:rect l="0" t="0" r="r" b="b"/>
              <a:pathLst>
                <a:path w="5842" h="5152">
                  <a:moveTo>
                    <a:pt x="2920" y="1272"/>
                  </a:moveTo>
                  <a:lnTo>
                    <a:pt x="0" y="2523"/>
                  </a:lnTo>
                  <a:lnTo>
                    <a:pt x="0" y="5151"/>
                  </a:lnTo>
                  <a:lnTo>
                    <a:pt x="2920" y="3901"/>
                  </a:lnTo>
                  <a:lnTo>
                    <a:pt x="5841" y="2649"/>
                  </a:lnTo>
                  <a:lnTo>
                    <a:pt x="5841" y="0"/>
                  </a:lnTo>
                  <a:lnTo>
                    <a:pt x="2920" y="1272"/>
                  </a:lnTo>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76" name="Freeform 455">
              <a:extLst>
                <a:ext uri="{FF2B5EF4-FFF2-40B4-BE49-F238E27FC236}">
                  <a16:creationId xmlns:a16="http://schemas.microsoft.com/office/drawing/2014/main" xmlns="" id="{38DA7C20-52D0-498C-BABB-E29E4C1AA5CC}"/>
                </a:ext>
              </a:extLst>
            </p:cNvPr>
            <p:cNvSpPr>
              <a:spLocks noChangeArrowheads="1"/>
            </p:cNvSpPr>
            <p:nvPr/>
          </p:nvSpPr>
          <p:spPr bwMode="auto">
            <a:xfrm>
              <a:off x="3658" y="852"/>
              <a:ext cx="1986" cy="856"/>
            </a:xfrm>
            <a:custGeom>
              <a:avLst/>
              <a:gdLst>
                <a:gd name="T0" fmla="*/ 5841 w 8763"/>
                <a:gd name="T1" fmla="*/ 0 h 3776"/>
                <a:gd name="T2" fmla="*/ 2921 w 8763"/>
                <a:gd name="T3" fmla="*/ 1252 h 3776"/>
                <a:gd name="T4" fmla="*/ 0 w 8763"/>
                <a:gd name="T5" fmla="*/ 2524 h 3776"/>
                <a:gd name="T6" fmla="*/ 2921 w 8763"/>
                <a:gd name="T7" fmla="*/ 3775 h 3776"/>
                <a:gd name="T8" fmla="*/ 5841 w 8763"/>
                <a:gd name="T9" fmla="*/ 2524 h 3776"/>
                <a:gd name="T10" fmla="*/ 8762 w 8763"/>
                <a:gd name="T11" fmla="*/ 1252 h 3776"/>
                <a:gd name="T12" fmla="*/ 5841 w 8763"/>
                <a:gd name="T13" fmla="*/ 0 h 3776"/>
              </a:gdLst>
              <a:ahLst/>
              <a:cxnLst>
                <a:cxn ang="0">
                  <a:pos x="T0" y="T1"/>
                </a:cxn>
                <a:cxn ang="0">
                  <a:pos x="T2" y="T3"/>
                </a:cxn>
                <a:cxn ang="0">
                  <a:pos x="T4" y="T5"/>
                </a:cxn>
                <a:cxn ang="0">
                  <a:pos x="T6" y="T7"/>
                </a:cxn>
                <a:cxn ang="0">
                  <a:pos x="T8" y="T9"/>
                </a:cxn>
                <a:cxn ang="0">
                  <a:pos x="T10" y="T11"/>
                </a:cxn>
                <a:cxn ang="0">
                  <a:pos x="T12" y="T13"/>
                </a:cxn>
              </a:cxnLst>
              <a:rect l="0" t="0" r="r" b="b"/>
              <a:pathLst>
                <a:path w="8763" h="3776">
                  <a:moveTo>
                    <a:pt x="5841" y="0"/>
                  </a:moveTo>
                  <a:lnTo>
                    <a:pt x="2921" y="1252"/>
                  </a:lnTo>
                  <a:lnTo>
                    <a:pt x="0" y="2524"/>
                  </a:lnTo>
                  <a:lnTo>
                    <a:pt x="2921" y="3775"/>
                  </a:lnTo>
                  <a:lnTo>
                    <a:pt x="5841" y="2524"/>
                  </a:lnTo>
                  <a:lnTo>
                    <a:pt x="8762" y="1252"/>
                  </a:lnTo>
                  <a:lnTo>
                    <a:pt x="5841" y="0"/>
                  </a:lnTo>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77" name="Freeform 456">
              <a:extLst>
                <a:ext uri="{FF2B5EF4-FFF2-40B4-BE49-F238E27FC236}">
                  <a16:creationId xmlns:a16="http://schemas.microsoft.com/office/drawing/2014/main" xmlns="" id="{A5301C6E-C270-4EA0-B725-139995922C03}"/>
                </a:ext>
              </a:extLst>
            </p:cNvPr>
            <p:cNvSpPr>
              <a:spLocks noChangeArrowheads="1"/>
            </p:cNvSpPr>
            <p:nvPr/>
          </p:nvSpPr>
          <p:spPr bwMode="auto">
            <a:xfrm>
              <a:off x="3872" y="1246"/>
              <a:ext cx="234" cy="121"/>
            </a:xfrm>
            <a:custGeom>
              <a:avLst/>
              <a:gdLst>
                <a:gd name="T0" fmla="*/ 1022 w 1044"/>
                <a:gd name="T1" fmla="*/ 333 h 543"/>
                <a:gd name="T2" fmla="*/ 1022 w 1044"/>
                <a:gd name="T3" fmla="*/ 333 h 543"/>
                <a:gd name="T4" fmla="*/ 500 w 1044"/>
                <a:gd name="T5" fmla="*/ 41 h 543"/>
                <a:gd name="T6" fmla="*/ 20 w 1044"/>
                <a:gd name="T7" fmla="*/ 229 h 543"/>
                <a:gd name="T8" fmla="*/ 542 w 1044"/>
                <a:gd name="T9" fmla="*/ 521 h 543"/>
                <a:gd name="T10" fmla="*/ 1022 w 1044"/>
                <a:gd name="T11" fmla="*/ 333 h 543"/>
              </a:gdLst>
              <a:ahLst/>
              <a:cxnLst>
                <a:cxn ang="0">
                  <a:pos x="T0" y="T1"/>
                </a:cxn>
                <a:cxn ang="0">
                  <a:pos x="T2" y="T3"/>
                </a:cxn>
                <a:cxn ang="0">
                  <a:pos x="T4" y="T5"/>
                </a:cxn>
                <a:cxn ang="0">
                  <a:pos x="T6" y="T7"/>
                </a:cxn>
                <a:cxn ang="0">
                  <a:pos x="T8" y="T9"/>
                </a:cxn>
                <a:cxn ang="0">
                  <a:pos x="T10" y="T11"/>
                </a:cxn>
              </a:cxnLst>
              <a:rect l="0" t="0" r="r" b="b"/>
              <a:pathLst>
                <a:path w="1044" h="543">
                  <a:moveTo>
                    <a:pt x="1022" y="333"/>
                  </a:moveTo>
                  <a:lnTo>
                    <a:pt x="1022" y="333"/>
                  </a:lnTo>
                  <a:cubicBezTo>
                    <a:pt x="1022" y="187"/>
                    <a:pt x="793" y="62"/>
                    <a:pt x="500" y="41"/>
                  </a:cubicBezTo>
                  <a:cubicBezTo>
                    <a:pt x="229" y="0"/>
                    <a:pt x="0" y="104"/>
                    <a:pt x="20" y="229"/>
                  </a:cubicBezTo>
                  <a:cubicBezTo>
                    <a:pt x="20" y="354"/>
                    <a:pt x="250" y="479"/>
                    <a:pt x="542" y="521"/>
                  </a:cubicBezTo>
                  <a:cubicBezTo>
                    <a:pt x="813" y="542"/>
                    <a:pt x="1043" y="458"/>
                    <a:pt x="1022" y="33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9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78" name="Freeform 457">
              <a:extLst>
                <a:ext uri="{FF2B5EF4-FFF2-40B4-BE49-F238E27FC236}">
                  <a16:creationId xmlns:a16="http://schemas.microsoft.com/office/drawing/2014/main" xmlns="" id="{C16ADF86-6BE2-4A60-A588-2F1E5CABEC7D}"/>
                </a:ext>
              </a:extLst>
            </p:cNvPr>
            <p:cNvSpPr>
              <a:spLocks noChangeArrowheads="1"/>
            </p:cNvSpPr>
            <p:nvPr/>
          </p:nvSpPr>
          <p:spPr bwMode="auto">
            <a:xfrm>
              <a:off x="3876" y="1298"/>
              <a:ext cx="230" cy="135"/>
            </a:xfrm>
            <a:custGeom>
              <a:avLst/>
              <a:gdLst>
                <a:gd name="T0" fmla="*/ 0 w 1024"/>
                <a:gd name="T1" fmla="*/ 0 h 606"/>
                <a:gd name="T2" fmla="*/ 0 w 1024"/>
                <a:gd name="T3" fmla="*/ 0 h 606"/>
                <a:gd name="T4" fmla="*/ 522 w 1024"/>
                <a:gd name="T5" fmla="*/ 292 h 606"/>
                <a:gd name="T6" fmla="*/ 1002 w 1024"/>
                <a:gd name="T7" fmla="*/ 104 h 606"/>
                <a:gd name="T8" fmla="*/ 1023 w 1024"/>
                <a:gd name="T9" fmla="*/ 396 h 606"/>
                <a:gd name="T10" fmla="*/ 522 w 1024"/>
                <a:gd name="T11" fmla="*/ 584 h 606"/>
                <a:gd name="T12" fmla="*/ 0 w 1024"/>
                <a:gd name="T13" fmla="*/ 292 h 606"/>
                <a:gd name="T14" fmla="*/ 0 w 102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4" h="606">
                  <a:moveTo>
                    <a:pt x="0" y="0"/>
                  </a:moveTo>
                  <a:lnTo>
                    <a:pt x="0" y="0"/>
                  </a:lnTo>
                  <a:cubicBezTo>
                    <a:pt x="0" y="125"/>
                    <a:pt x="230" y="250"/>
                    <a:pt x="522" y="292"/>
                  </a:cubicBezTo>
                  <a:cubicBezTo>
                    <a:pt x="793" y="313"/>
                    <a:pt x="1023" y="229"/>
                    <a:pt x="1002" y="104"/>
                  </a:cubicBezTo>
                  <a:cubicBezTo>
                    <a:pt x="1023" y="396"/>
                    <a:pt x="1023" y="396"/>
                    <a:pt x="1023" y="396"/>
                  </a:cubicBezTo>
                  <a:cubicBezTo>
                    <a:pt x="1023" y="521"/>
                    <a:pt x="814" y="605"/>
                    <a:pt x="522" y="584"/>
                  </a:cubicBezTo>
                  <a:cubicBezTo>
                    <a:pt x="251" y="563"/>
                    <a:pt x="22" y="417"/>
                    <a:pt x="0" y="292"/>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lnSpcReduction="1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79" name="Freeform 458">
              <a:extLst>
                <a:ext uri="{FF2B5EF4-FFF2-40B4-BE49-F238E27FC236}">
                  <a16:creationId xmlns:a16="http://schemas.microsoft.com/office/drawing/2014/main" xmlns="" id="{364274A9-365E-4E0D-95B6-335E2A5E133C}"/>
                </a:ext>
              </a:extLst>
            </p:cNvPr>
            <p:cNvSpPr>
              <a:spLocks noChangeArrowheads="1"/>
            </p:cNvSpPr>
            <p:nvPr/>
          </p:nvSpPr>
          <p:spPr bwMode="auto">
            <a:xfrm>
              <a:off x="4225" y="1423"/>
              <a:ext cx="236" cy="123"/>
            </a:xfrm>
            <a:custGeom>
              <a:avLst/>
              <a:gdLst>
                <a:gd name="T0" fmla="*/ 1022 w 1044"/>
                <a:gd name="T1" fmla="*/ 313 h 544"/>
                <a:gd name="T2" fmla="*/ 1022 w 1044"/>
                <a:gd name="T3" fmla="*/ 313 h 544"/>
                <a:gd name="T4" fmla="*/ 501 w 1044"/>
                <a:gd name="T5" fmla="*/ 21 h 544"/>
                <a:gd name="T6" fmla="*/ 21 w 1044"/>
                <a:gd name="T7" fmla="*/ 230 h 544"/>
                <a:gd name="T8" fmla="*/ 542 w 1044"/>
                <a:gd name="T9" fmla="*/ 522 h 544"/>
                <a:gd name="T10" fmla="*/ 1022 w 1044"/>
                <a:gd name="T11" fmla="*/ 313 h 544"/>
              </a:gdLst>
              <a:ahLst/>
              <a:cxnLst>
                <a:cxn ang="0">
                  <a:pos x="T0" y="T1"/>
                </a:cxn>
                <a:cxn ang="0">
                  <a:pos x="T2" y="T3"/>
                </a:cxn>
                <a:cxn ang="0">
                  <a:pos x="T4" y="T5"/>
                </a:cxn>
                <a:cxn ang="0">
                  <a:pos x="T6" y="T7"/>
                </a:cxn>
                <a:cxn ang="0">
                  <a:pos x="T8" y="T9"/>
                </a:cxn>
                <a:cxn ang="0">
                  <a:pos x="T10" y="T11"/>
                </a:cxn>
              </a:cxnLst>
              <a:rect l="0" t="0" r="r" b="b"/>
              <a:pathLst>
                <a:path w="1044" h="544">
                  <a:moveTo>
                    <a:pt x="1022" y="313"/>
                  </a:moveTo>
                  <a:lnTo>
                    <a:pt x="1022" y="313"/>
                  </a:lnTo>
                  <a:cubicBezTo>
                    <a:pt x="1022" y="188"/>
                    <a:pt x="793" y="63"/>
                    <a:pt x="501" y="21"/>
                  </a:cubicBezTo>
                  <a:cubicBezTo>
                    <a:pt x="230" y="0"/>
                    <a:pt x="0" y="83"/>
                    <a:pt x="21" y="230"/>
                  </a:cubicBezTo>
                  <a:cubicBezTo>
                    <a:pt x="21" y="355"/>
                    <a:pt x="251" y="480"/>
                    <a:pt x="542" y="522"/>
                  </a:cubicBezTo>
                  <a:cubicBezTo>
                    <a:pt x="814" y="543"/>
                    <a:pt x="1043" y="459"/>
                    <a:pt x="1022" y="31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92500" lnSpcReduction="1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80" name="Freeform 459">
              <a:extLst>
                <a:ext uri="{FF2B5EF4-FFF2-40B4-BE49-F238E27FC236}">
                  <a16:creationId xmlns:a16="http://schemas.microsoft.com/office/drawing/2014/main" xmlns="" id="{F4C324E1-766A-4614-B490-CF9E0C0542DD}"/>
                </a:ext>
              </a:extLst>
            </p:cNvPr>
            <p:cNvSpPr>
              <a:spLocks noChangeArrowheads="1"/>
            </p:cNvSpPr>
            <p:nvPr/>
          </p:nvSpPr>
          <p:spPr bwMode="auto">
            <a:xfrm>
              <a:off x="4229" y="1478"/>
              <a:ext cx="232" cy="135"/>
            </a:xfrm>
            <a:custGeom>
              <a:avLst/>
              <a:gdLst>
                <a:gd name="T0" fmla="*/ 0 w 1023"/>
                <a:gd name="T1" fmla="*/ 0 h 605"/>
                <a:gd name="T2" fmla="*/ 0 w 1023"/>
                <a:gd name="T3" fmla="*/ 0 h 605"/>
                <a:gd name="T4" fmla="*/ 521 w 1023"/>
                <a:gd name="T5" fmla="*/ 292 h 605"/>
                <a:gd name="T6" fmla="*/ 1001 w 1023"/>
                <a:gd name="T7" fmla="*/ 83 h 605"/>
                <a:gd name="T8" fmla="*/ 1022 w 1023"/>
                <a:gd name="T9" fmla="*/ 375 h 605"/>
                <a:gd name="T10" fmla="*/ 521 w 1023"/>
                <a:gd name="T11" fmla="*/ 584 h 605"/>
                <a:gd name="T12" fmla="*/ 0 w 1023"/>
                <a:gd name="T13" fmla="*/ 292 h 605"/>
                <a:gd name="T14" fmla="*/ 0 w 1023"/>
                <a:gd name="T15" fmla="*/ 0 h 6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3" h="605">
                  <a:moveTo>
                    <a:pt x="0" y="0"/>
                  </a:moveTo>
                  <a:lnTo>
                    <a:pt x="0" y="0"/>
                  </a:lnTo>
                  <a:cubicBezTo>
                    <a:pt x="0" y="125"/>
                    <a:pt x="230" y="250"/>
                    <a:pt x="521" y="292"/>
                  </a:cubicBezTo>
                  <a:cubicBezTo>
                    <a:pt x="793" y="313"/>
                    <a:pt x="1022" y="229"/>
                    <a:pt x="1001" y="83"/>
                  </a:cubicBezTo>
                  <a:cubicBezTo>
                    <a:pt x="1022" y="375"/>
                    <a:pt x="1022" y="375"/>
                    <a:pt x="1022" y="375"/>
                  </a:cubicBezTo>
                  <a:cubicBezTo>
                    <a:pt x="1022" y="521"/>
                    <a:pt x="814" y="604"/>
                    <a:pt x="521" y="584"/>
                  </a:cubicBezTo>
                  <a:cubicBezTo>
                    <a:pt x="250" y="542"/>
                    <a:pt x="21" y="417"/>
                    <a:pt x="0" y="292"/>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lnSpcReduction="1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81" name="Freeform 460">
              <a:extLst>
                <a:ext uri="{FF2B5EF4-FFF2-40B4-BE49-F238E27FC236}">
                  <a16:creationId xmlns:a16="http://schemas.microsoft.com/office/drawing/2014/main" xmlns="" id="{C1AB43BE-71FA-49EB-B144-F4A4ED8D1380}"/>
                </a:ext>
              </a:extLst>
            </p:cNvPr>
            <p:cNvSpPr>
              <a:spLocks noChangeArrowheads="1"/>
            </p:cNvSpPr>
            <p:nvPr/>
          </p:nvSpPr>
          <p:spPr bwMode="auto">
            <a:xfrm>
              <a:off x="4183" y="1122"/>
              <a:ext cx="232" cy="121"/>
            </a:xfrm>
            <a:custGeom>
              <a:avLst/>
              <a:gdLst>
                <a:gd name="T0" fmla="*/ 1022 w 1023"/>
                <a:gd name="T1" fmla="*/ 313 h 544"/>
                <a:gd name="T2" fmla="*/ 1022 w 1023"/>
                <a:gd name="T3" fmla="*/ 313 h 544"/>
                <a:gd name="T4" fmla="*/ 501 w 1023"/>
                <a:gd name="T5" fmla="*/ 21 h 544"/>
                <a:gd name="T6" fmla="*/ 0 w 1023"/>
                <a:gd name="T7" fmla="*/ 229 h 544"/>
                <a:gd name="T8" fmla="*/ 521 w 1023"/>
                <a:gd name="T9" fmla="*/ 500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1"/>
                  </a:cubicBezTo>
                  <a:cubicBezTo>
                    <a:pt x="208" y="0"/>
                    <a:pt x="0" y="83"/>
                    <a:pt x="0" y="229"/>
                  </a:cubicBezTo>
                  <a:cubicBezTo>
                    <a:pt x="0" y="355"/>
                    <a:pt x="250" y="480"/>
                    <a:pt x="521" y="500"/>
                  </a:cubicBezTo>
                  <a:cubicBezTo>
                    <a:pt x="813" y="543"/>
                    <a:pt x="1022" y="459"/>
                    <a:pt x="1022" y="31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9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82" name="Freeform 461">
              <a:extLst>
                <a:ext uri="{FF2B5EF4-FFF2-40B4-BE49-F238E27FC236}">
                  <a16:creationId xmlns:a16="http://schemas.microsoft.com/office/drawing/2014/main" xmlns="" id="{F373F709-D823-40BA-9956-884ACEBBDEA2}"/>
                </a:ext>
              </a:extLst>
            </p:cNvPr>
            <p:cNvSpPr>
              <a:spLocks noChangeArrowheads="1"/>
            </p:cNvSpPr>
            <p:nvPr/>
          </p:nvSpPr>
          <p:spPr bwMode="auto">
            <a:xfrm>
              <a:off x="4183" y="1175"/>
              <a:ext cx="236" cy="135"/>
            </a:xfrm>
            <a:custGeom>
              <a:avLst/>
              <a:gdLst>
                <a:gd name="T0" fmla="*/ 0 w 1044"/>
                <a:gd name="T1" fmla="*/ 0 h 606"/>
                <a:gd name="T2" fmla="*/ 0 w 1044"/>
                <a:gd name="T3" fmla="*/ 0 h 606"/>
                <a:gd name="T4" fmla="*/ 521 w 1044"/>
                <a:gd name="T5" fmla="*/ 271 h 606"/>
                <a:gd name="T6" fmla="*/ 1022 w 1044"/>
                <a:gd name="T7" fmla="*/ 84 h 606"/>
                <a:gd name="T8" fmla="*/ 1022 w 1044"/>
                <a:gd name="T9" fmla="*/ 376 h 606"/>
                <a:gd name="T10" fmla="*/ 542 w 1044"/>
                <a:gd name="T11" fmla="*/ 564 h 606"/>
                <a:gd name="T12" fmla="*/ 21 w 1044"/>
                <a:gd name="T13" fmla="*/ 293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0" y="126"/>
                    <a:pt x="250" y="251"/>
                    <a:pt x="521" y="271"/>
                  </a:cubicBezTo>
                  <a:cubicBezTo>
                    <a:pt x="813" y="314"/>
                    <a:pt x="1022" y="230"/>
                    <a:pt x="1022" y="84"/>
                  </a:cubicBezTo>
                  <a:cubicBezTo>
                    <a:pt x="1022" y="376"/>
                    <a:pt x="1022" y="376"/>
                    <a:pt x="1022" y="376"/>
                  </a:cubicBezTo>
                  <a:cubicBezTo>
                    <a:pt x="1043" y="522"/>
                    <a:pt x="813" y="605"/>
                    <a:pt x="542" y="564"/>
                  </a:cubicBezTo>
                  <a:cubicBezTo>
                    <a:pt x="250" y="543"/>
                    <a:pt x="21" y="418"/>
                    <a:pt x="21" y="293"/>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lnSpcReduction="1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83" name="Freeform 462">
              <a:extLst>
                <a:ext uri="{FF2B5EF4-FFF2-40B4-BE49-F238E27FC236}">
                  <a16:creationId xmlns:a16="http://schemas.microsoft.com/office/drawing/2014/main" xmlns="" id="{A3456695-3EE4-47B6-BBE7-61D8F2DB3322}"/>
                </a:ext>
              </a:extLst>
            </p:cNvPr>
            <p:cNvSpPr>
              <a:spLocks noChangeArrowheads="1"/>
            </p:cNvSpPr>
            <p:nvPr/>
          </p:nvSpPr>
          <p:spPr bwMode="auto">
            <a:xfrm>
              <a:off x="4534" y="1300"/>
              <a:ext cx="234" cy="117"/>
            </a:xfrm>
            <a:custGeom>
              <a:avLst/>
              <a:gdLst>
                <a:gd name="T0" fmla="*/ 1044 w 1045"/>
                <a:gd name="T1" fmla="*/ 313 h 522"/>
                <a:gd name="T2" fmla="*/ 1044 w 1045"/>
                <a:gd name="T3" fmla="*/ 313 h 522"/>
                <a:gd name="T4" fmla="*/ 501 w 1045"/>
                <a:gd name="T5" fmla="*/ 21 h 522"/>
                <a:gd name="T6" fmla="*/ 21 w 1045"/>
                <a:gd name="T7" fmla="*/ 208 h 522"/>
                <a:gd name="T8" fmla="*/ 543 w 1045"/>
                <a:gd name="T9" fmla="*/ 500 h 522"/>
                <a:gd name="T10" fmla="*/ 1044 w 1045"/>
                <a:gd name="T11" fmla="*/ 313 h 522"/>
              </a:gdLst>
              <a:ahLst/>
              <a:cxnLst>
                <a:cxn ang="0">
                  <a:pos x="T0" y="T1"/>
                </a:cxn>
                <a:cxn ang="0">
                  <a:pos x="T2" y="T3"/>
                </a:cxn>
                <a:cxn ang="0">
                  <a:pos x="T4" y="T5"/>
                </a:cxn>
                <a:cxn ang="0">
                  <a:pos x="T6" y="T7"/>
                </a:cxn>
                <a:cxn ang="0">
                  <a:pos x="T8" y="T9"/>
                </a:cxn>
                <a:cxn ang="0">
                  <a:pos x="T10" y="T11"/>
                </a:cxn>
              </a:cxnLst>
              <a:rect l="0" t="0" r="r" b="b"/>
              <a:pathLst>
                <a:path w="1045" h="522">
                  <a:moveTo>
                    <a:pt x="1044" y="313"/>
                  </a:moveTo>
                  <a:lnTo>
                    <a:pt x="1044" y="313"/>
                  </a:lnTo>
                  <a:cubicBezTo>
                    <a:pt x="1022" y="187"/>
                    <a:pt x="793" y="41"/>
                    <a:pt x="501" y="21"/>
                  </a:cubicBezTo>
                  <a:cubicBezTo>
                    <a:pt x="230" y="0"/>
                    <a:pt x="0" y="83"/>
                    <a:pt x="21" y="208"/>
                  </a:cubicBezTo>
                  <a:cubicBezTo>
                    <a:pt x="21" y="354"/>
                    <a:pt x="271" y="480"/>
                    <a:pt x="543" y="500"/>
                  </a:cubicBezTo>
                  <a:cubicBezTo>
                    <a:pt x="814" y="521"/>
                    <a:pt x="1044" y="438"/>
                    <a:pt x="1044" y="31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9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84" name="Freeform 463">
              <a:extLst>
                <a:ext uri="{FF2B5EF4-FFF2-40B4-BE49-F238E27FC236}">
                  <a16:creationId xmlns:a16="http://schemas.microsoft.com/office/drawing/2014/main" xmlns="" id="{FC653640-37BE-4914-8BE4-42420CA5B1C8}"/>
                </a:ext>
              </a:extLst>
            </p:cNvPr>
            <p:cNvSpPr>
              <a:spLocks noChangeArrowheads="1"/>
            </p:cNvSpPr>
            <p:nvPr/>
          </p:nvSpPr>
          <p:spPr bwMode="auto">
            <a:xfrm>
              <a:off x="4538" y="1348"/>
              <a:ext cx="236" cy="137"/>
            </a:xfrm>
            <a:custGeom>
              <a:avLst/>
              <a:gdLst>
                <a:gd name="T0" fmla="*/ 0 w 1044"/>
                <a:gd name="T1" fmla="*/ 0 h 607"/>
                <a:gd name="T2" fmla="*/ 0 w 1044"/>
                <a:gd name="T3" fmla="*/ 0 h 607"/>
                <a:gd name="T4" fmla="*/ 522 w 1044"/>
                <a:gd name="T5" fmla="*/ 292 h 607"/>
                <a:gd name="T6" fmla="*/ 1023 w 1044"/>
                <a:gd name="T7" fmla="*/ 105 h 607"/>
                <a:gd name="T8" fmla="*/ 1023 w 1044"/>
                <a:gd name="T9" fmla="*/ 397 h 607"/>
                <a:gd name="T10" fmla="*/ 543 w 1044"/>
                <a:gd name="T11" fmla="*/ 584 h 607"/>
                <a:gd name="T12" fmla="*/ 0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6"/>
                    <a:pt x="250" y="272"/>
                    <a:pt x="522" y="292"/>
                  </a:cubicBezTo>
                  <a:cubicBezTo>
                    <a:pt x="793" y="313"/>
                    <a:pt x="1023" y="230"/>
                    <a:pt x="1023" y="105"/>
                  </a:cubicBezTo>
                  <a:cubicBezTo>
                    <a:pt x="1023" y="397"/>
                    <a:pt x="1023" y="397"/>
                    <a:pt x="1023" y="397"/>
                  </a:cubicBezTo>
                  <a:cubicBezTo>
                    <a:pt x="1043" y="522"/>
                    <a:pt x="814" y="606"/>
                    <a:pt x="543" y="584"/>
                  </a:cubicBezTo>
                  <a:cubicBezTo>
                    <a:pt x="250" y="564"/>
                    <a:pt x="21" y="439"/>
                    <a:pt x="0" y="292"/>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lnSpcReduction="1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85" name="Freeform 464">
              <a:extLst>
                <a:ext uri="{FF2B5EF4-FFF2-40B4-BE49-F238E27FC236}">
                  <a16:creationId xmlns:a16="http://schemas.microsoft.com/office/drawing/2014/main" xmlns="" id="{700D15F2-8442-4C14-B970-50DEE569F255}"/>
                </a:ext>
              </a:extLst>
            </p:cNvPr>
            <p:cNvSpPr>
              <a:spLocks noChangeArrowheads="1"/>
            </p:cNvSpPr>
            <p:nvPr/>
          </p:nvSpPr>
          <p:spPr bwMode="auto">
            <a:xfrm>
              <a:off x="4500" y="999"/>
              <a:ext cx="236" cy="117"/>
            </a:xfrm>
            <a:custGeom>
              <a:avLst/>
              <a:gdLst>
                <a:gd name="T0" fmla="*/ 1023 w 1044"/>
                <a:gd name="T1" fmla="*/ 313 h 522"/>
                <a:gd name="T2" fmla="*/ 1023 w 1044"/>
                <a:gd name="T3" fmla="*/ 313 h 522"/>
                <a:gd name="T4" fmla="*/ 501 w 1044"/>
                <a:gd name="T5" fmla="*/ 21 h 522"/>
                <a:gd name="T6" fmla="*/ 0 w 1044"/>
                <a:gd name="T7" fmla="*/ 208 h 522"/>
                <a:gd name="T8" fmla="*/ 543 w 1044"/>
                <a:gd name="T9" fmla="*/ 500 h 522"/>
                <a:gd name="T10" fmla="*/ 1023 w 1044"/>
                <a:gd name="T11" fmla="*/ 313 h 522"/>
              </a:gdLst>
              <a:ahLst/>
              <a:cxnLst>
                <a:cxn ang="0">
                  <a:pos x="T0" y="T1"/>
                </a:cxn>
                <a:cxn ang="0">
                  <a:pos x="T2" y="T3"/>
                </a:cxn>
                <a:cxn ang="0">
                  <a:pos x="T4" y="T5"/>
                </a:cxn>
                <a:cxn ang="0">
                  <a:pos x="T6" y="T7"/>
                </a:cxn>
                <a:cxn ang="0">
                  <a:pos x="T8" y="T9"/>
                </a:cxn>
                <a:cxn ang="0">
                  <a:pos x="T10" y="T11"/>
                </a:cxn>
              </a:cxnLst>
              <a:rect l="0" t="0" r="r" b="b"/>
              <a:pathLst>
                <a:path w="1044" h="522">
                  <a:moveTo>
                    <a:pt x="1023" y="313"/>
                  </a:moveTo>
                  <a:lnTo>
                    <a:pt x="1023" y="313"/>
                  </a:lnTo>
                  <a:cubicBezTo>
                    <a:pt x="1023" y="167"/>
                    <a:pt x="772" y="41"/>
                    <a:pt x="501" y="21"/>
                  </a:cubicBezTo>
                  <a:cubicBezTo>
                    <a:pt x="230" y="0"/>
                    <a:pt x="0" y="83"/>
                    <a:pt x="0" y="208"/>
                  </a:cubicBezTo>
                  <a:cubicBezTo>
                    <a:pt x="21" y="354"/>
                    <a:pt x="250" y="480"/>
                    <a:pt x="543" y="500"/>
                  </a:cubicBezTo>
                  <a:cubicBezTo>
                    <a:pt x="814" y="521"/>
                    <a:pt x="1043" y="438"/>
                    <a:pt x="1023" y="31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9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86" name="Freeform 465">
              <a:extLst>
                <a:ext uri="{FF2B5EF4-FFF2-40B4-BE49-F238E27FC236}">
                  <a16:creationId xmlns:a16="http://schemas.microsoft.com/office/drawing/2014/main" xmlns="" id="{3DBF72AF-0BD5-4B35-83EB-A8C3094C429D}"/>
                </a:ext>
              </a:extLst>
            </p:cNvPr>
            <p:cNvSpPr>
              <a:spLocks noChangeArrowheads="1"/>
            </p:cNvSpPr>
            <p:nvPr/>
          </p:nvSpPr>
          <p:spPr bwMode="auto">
            <a:xfrm>
              <a:off x="4500" y="1046"/>
              <a:ext cx="236" cy="137"/>
            </a:xfrm>
            <a:custGeom>
              <a:avLst/>
              <a:gdLst>
                <a:gd name="T0" fmla="*/ 0 w 1044"/>
                <a:gd name="T1" fmla="*/ 0 h 607"/>
                <a:gd name="T2" fmla="*/ 0 w 1044"/>
                <a:gd name="T3" fmla="*/ 0 h 607"/>
                <a:gd name="T4" fmla="*/ 543 w 1044"/>
                <a:gd name="T5" fmla="*/ 292 h 607"/>
                <a:gd name="T6" fmla="*/ 1023 w 1044"/>
                <a:gd name="T7" fmla="*/ 105 h 607"/>
                <a:gd name="T8" fmla="*/ 1043 w 1044"/>
                <a:gd name="T9" fmla="*/ 397 h 607"/>
                <a:gd name="T10" fmla="*/ 543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0" y="272"/>
                    <a:pt x="543" y="292"/>
                  </a:cubicBezTo>
                  <a:cubicBezTo>
                    <a:pt x="814" y="313"/>
                    <a:pt x="1043" y="230"/>
                    <a:pt x="1023" y="105"/>
                  </a:cubicBezTo>
                  <a:cubicBezTo>
                    <a:pt x="1043" y="397"/>
                    <a:pt x="1043" y="397"/>
                    <a:pt x="1043" y="397"/>
                  </a:cubicBezTo>
                  <a:cubicBezTo>
                    <a:pt x="1043" y="522"/>
                    <a:pt x="835" y="606"/>
                    <a:pt x="543" y="584"/>
                  </a:cubicBezTo>
                  <a:cubicBezTo>
                    <a:pt x="272" y="563"/>
                    <a:pt x="21" y="439"/>
                    <a:pt x="21" y="292"/>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lnSpcReduction="1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87" name="Freeform 466">
              <a:extLst>
                <a:ext uri="{FF2B5EF4-FFF2-40B4-BE49-F238E27FC236}">
                  <a16:creationId xmlns:a16="http://schemas.microsoft.com/office/drawing/2014/main" xmlns="" id="{1A353CDE-4707-4E46-93AA-3FE7F80DF148}"/>
                </a:ext>
              </a:extLst>
            </p:cNvPr>
            <p:cNvSpPr>
              <a:spLocks noChangeArrowheads="1"/>
            </p:cNvSpPr>
            <p:nvPr/>
          </p:nvSpPr>
          <p:spPr bwMode="auto">
            <a:xfrm>
              <a:off x="4855" y="1175"/>
              <a:ext cx="232" cy="121"/>
            </a:xfrm>
            <a:custGeom>
              <a:avLst/>
              <a:gdLst>
                <a:gd name="T0" fmla="*/ 1022 w 1023"/>
                <a:gd name="T1" fmla="*/ 314 h 544"/>
                <a:gd name="T2" fmla="*/ 1022 w 1023"/>
                <a:gd name="T3" fmla="*/ 314 h 544"/>
                <a:gd name="T4" fmla="*/ 501 w 1023"/>
                <a:gd name="T5" fmla="*/ 43 h 544"/>
                <a:gd name="T6" fmla="*/ 0 w 1023"/>
                <a:gd name="T7" fmla="*/ 230 h 544"/>
                <a:gd name="T8" fmla="*/ 521 w 1023"/>
                <a:gd name="T9" fmla="*/ 522 h 544"/>
                <a:gd name="T10" fmla="*/ 1022 w 1023"/>
                <a:gd name="T11" fmla="*/ 314 h 544"/>
              </a:gdLst>
              <a:ahLst/>
              <a:cxnLst>
                <a:cxn ang="0">
                  <a:pos x="T0" y="T1"/>
                </a:cxn>
                <a:cxn ang="0">
                  <a:pos x="T2" y="T3"/>
                </a:cxn>
                <a:cxn ang="0">
                  <a:pos x="T4" y="T5"/>
                </a:cxn>
                <a:cxn ang="0">
                  <a:pos x="T6" y="T7"/>
                </a:cxn>
                <a:cxn ang="0">
                  <a:pos x="T8" y="T9"/>
                </a:cxn>
                <a:cxn ang="0">
                  <a:pos x="T10" y="T11"/>
                </a:cxn>
              </a:cxnLst>
              <a:rect l="0" t="0" r="r" b="b"/>
              <a:pathLst>
                <a:path w="1023" h="544">
                  <a:moveTo>
                    <a:pt x="1022" y="314"/>
                  </a:moveTo>
                  <a:lnTo>
                    <a:pt x="1022" y="314"/>
                  </a:lnTo>
                  <a:cubicBezTo>
                    <a:pt x="1022" y="188"/>
                    <a:pt x="772" y="63"/>
                    <a:pt x="501" y="43"/>
                  </a:cubicBezTo>
                  <a:cubicBezTo>
                    <a:pt x="209" y="0"/>
                    <a:pt x="0" y="84"/>
                    <a:pt x="0" y="230"/>
                  </a:cubicBezTo>
                  <a:cubicBezTo>
                    <a:pt x="21" y="355"/>
                    <a:pt x="250" y="480"/>
                    <a:pt x="521" y="522"/>
                  </a:cubicBezTo>
                  <a:cubicBezTo>
                    <a:pt x="814" y="543"/>
                    <a:pt x="1022" y="460"/>
                    <a:pt x="1022" y="314"/>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9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88" name="Freeform 467">
              <a:extLst>
                <a:ext uri="{FF2B5EF4-FFF2-40B4-BE49-F238E27FC236}">
                  <a16:creationId xmlns:a16="http://schemas.microsoft.com/office/drawing/2014/main" xmlns="" id="{4F1686B0-5F42-41BD-9149-11F97BE11E4E}"/>
                </a:ext>
              </a:extLst>
            </p:cNvPr>
            <p:cNvSpPr>
              <a:spLocks noChangeArrowheads="1"/>
            </p:cNvSpPr>
            <p:nvPr/>
          </p:nvSpPr>
          <p:spPr bwMode="auto">
            <a:xfrm>
              <a:off x="4855" y="1225"/>
              <a:ext cx="236" cy="137"/>
            </a:xfrm>
            <a:custGeom>
              <a:avLst/>
              <a:gdLst>
                <a:gd name="T0" fmla="*/ 0 w 1044"/>
                <a:gd name="T1" fmla="*/ 0 h 606"/>
                <a:gd name="T2" fmla="*/ 0 w 1044"/>
                <a:gd name="T3" fmla="*/ 0 h 606"/>
                <a:gd name="T4" fmla="*/ 521 w 1044"/>
                <a:gd name="T5" fmla="*/ 292 h 606"/>
                <a:gd name="T6" fmla="*/ 1022 w 1044"/>
                <a:gd name="T7" fmla="*/ 84 h 606"/>
                <a:gd name="T8" fmla="*/ 1043 w 1044"/>
                <a:gd name="T9" fmla="*/ 375 h 606"/>
                <a:gd name="T10" fmla="*/ 543 w 1044"/>
                <a:gd name="T11" fmla="*/ 584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92"/>
                  </a:cubicBezTo>
                  <a:cubicBezTo>
                    <a:pt x="814" y="313"/>
                    <a:pt x="1022" y="230"/>
                    <a:pt x="1022" y="84"/>
                  </a:cubicBezTo>
                  <a:cubicBezTo>
                    <a:pt x="1043" y="375"/>
                    <a:pt x="1043" y="375"/>
                    <a:pt x="1043" y="375"/>
                  </a:cubicBezTo>
                  <a:cubicBezTo>
                    <a:pt x="1043" y="521"/>
                    <a:pt x="814" y="605"/>
                    <a:pt x="543" y="584"/>
                  </a:cubicBezTo>
                  <a:cubicBezTo>
                    <a:pt x="271" y="542"/>
                    <a:pt x="21" y="417"/>
                    <a:pt x="21" y="292"/>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lnSpcReduction="1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89" name="Freeform 468">
              <a:extLst>
                <a:ext uri="{FF2B5EF4-FFF2-40B4-BE49-F238E27FC236}">
                  <a16:creationId xmlns:a16="http://schemas.microsoft.com/office/drawing/2014/main" xmlns="" id="{AA45B697-F422-4B94-A18A-71F502614BC3}"/>
                </a:ext>
              </a:extLst>
            </p:cNvPr>
            <p:cNvSpPr>
              <a:spLocks noChangeArrowheads="1"/>
            </p:cNvSpPr>
            <p:nvPr/>
          </p:nvSpPr>
          <p:spPr bwMode="auto">
            <a:xfrm>
              <a:off x="4808" y="876"/>
              <a:ext cx="230" cy="121"/>
            </a:xfrm>
            <a:custGeom>
              <a:avLst/>
              <a:gdLst>
                <a:gd name="T0" fmla="*/ 1022 w 1023"/>
                <a:gd name="T1" fmla="*/ 313 h 544"/>
                <a:gd name="T2" fmla="*/ 1022 w 1023"/>
                <a:gd name="T3" fmla="*/ 313 h 544"/>
                <a:gd name="T4" fmla="*/ 500 w 1023"/>
                <a:gd name="T5" fmla="*/ 21 h 544"/>
                <a:gd name="T6" fmla="*/ 0 w 1023"/>
                <a:gd name="T7" fmla="*/ 209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22" y="188"/>
                    <a:pt x="771" y="63"/>
                    <a:pt x="500" y="21"/>
                  </a:cubicBezTo>
                  <a:cubicBezTo>
                    <a:pt x="208" y="0"/>
                    <a:pt x="0" y="84"/>
                    <a:pt x="0" y="209"/>
                  </a:cubicBezTo>
                  <a:cubicBezTo>
                    <a:pt x="20" y="355"/>
                    <a:pt x="250" y="480"/>
                    <a:pt x="521" y="501"/>
                  </a:cubicBezTo>
                  <a:cubicBezTo>
                    <a:pt x="813" y="543"/>
                    <a:pt x="1022" y="439"/>
                    <a:pt x="1022" y="31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9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90" name="Freeform 469">
              <a:extLst>
                <a:ext uri="{FF2B5EF4-FFF2-40B4-BE49-F238E27FC236}">
                  <a16:creationId xmlns:a16="http://schemas.microsoft.com/office/drawing/2014/main" xmlns="" id="{DBD9EC25-E058-4CF7-B671-C2602571564D}"/>
                </a:ext>
              </a:extLst>
            </p:cNvPr>
            <p:cNvSpPr>
              <a:spLocks noChangeArrowheads="1"/>
            </p:cNvSpPr>
            <p:nvPr/>
          </p:nvSpPr>
          <p:spPr bwMode="auto">
            <a:xfrm>
              <a:off x="4808" y="923"/>
              <a:ext cx="236" cy="141"/>
            </a:xfrm>
            <a:custGeom>
              <a:avLst/>
              <a:gdLst>
                <a:gd name="T0" fmla="*/ 0 w 1043"/>
                <a:gd name="T1" fmla="*/ 0 h 627"/>
                <a:gd name="T2" fmla="*/ 0 w 1043"/>
                <a:gd name="T3" fmla="*/ 0 h 627"/>
                <a:gd name="T4" fmla="*/ 521 w 1043"/>
                <a:gd name="T5" fmla="*/ 292 h 627"/>
                <a:gd name="T6" fmla="*/ 1022 w 1043"/>
                <a:gd name="T7" fmla="*/ 104 h 627"/>
                <a:gd name="T8" fmla="*/ 1042 w 1043"/>
                <a:gd name="T9" fmla="*/ 397 h 627"/>
                <a:gd name="T10" fmla="*/ 542 w 1043"/>
                <a:gd name="T11" fmla="*/ 584 h 627"/>
                <a:gd name="T12" fmla="*/ 20 w 1043"/>
                <a:gd name="T13" fmla="*/ 292 h 627"/>
                <a:gd name="T14" fmla="*/ 0 w 1043"/>
                <a:gd name="T15" fmla="*/ 0 h 6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3" h="627">
                  <a:moveTo>
                    <a:pt x="0" y="0"/>
                  </a:moveTo>
                  <a:lnTo>
                    <a:pt x="0" y="0"/>
                  </a:lnTo>
                  <a:cubicBezTo>
                    <a:pt x="20" y="146"/>
                    <a:pt x="250" y="271"/>
                    <a:pt x="521" y="292"/>
                  </a:cubicBezTo>
                  <a:cubicBezTo>
                    <a:pt x="813" y="334"/>
                    <a:pt x="1022" y="230"/>
                    <a:pt x="1022" y="104"/>
                  </a:cubicBezTo>
                  <a:cubicBezTo>
                    <a:pt x="1042" y="397"/>
                    <a:pt x="1042" y="397"/>
                    <a:pt x="1042" y="397"/>
                  </a:cubicBezTo>
                  <a:cubicBezTo>
                    <a:pt x="1042" y="521"/>
                    <a:pt x="813" y="626"/>
                    <a:pt x="542" y="584"/>
                  </a:cubicBezTo>
                  <a:cubicBezTo>
                    <a:pt x="271" y="563"/>
                    <a:pt x="20" y="438"/>
                    <a:pt x="20" y="292"/>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lnSpcReduction="1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91" name="Freeform 470">
              <a:extLst>
                <a:ext uri="{FF2B5EF4-FFF2-40B4-BE49-F238E27FC236}">
                  <a16:creationId xmlns:a16="http://schemas.microsoft.com/office/drawing/2014/main" xmlns="" id="{29C29021-726E-4BB6-A910-F8BB735B12A1}"/>
                </a:ext>
              </a:extLst>
            </p:cNvPr>
            <p:cNvSpPr>
              <a:spLocks noChangeArrowheads="1"/>
            </p:cNvSpPr>
            <p:nvPr/>
          </p:nvSpPr>
          <p:spPr bwMode="auto">
            <a:xfrm>
              <a:off x="5162" y="1056"/>
              <a:ext cx="232" cy="117"/>
            </a:xfrm>
            <a:custGeom>
              <a:avLst/>
              <a:gdLst>
                <a:gd name="T0" fmla="*/ 1022 w 1023"/>
                <a:gd name="T1" fmla="*/ 313 h 522"/>
                <a:gd name="T2" fmla="*/ 1022 w 1023"/>
                <a:gd name="T3" fmla="*/ 313 h 522"/>
                <a:gd name="T4" fmla="*/ 500 w 1023"/>
                <a:gd name="T5" fmla="*/ 21 h 522"/>
                <a:gd name="T6" fmla="*/ 0 w 1023"/>
                <a:gd name="T7" fmla="*/ 208 h 522"/>
                <a:gd name="T8" fmla="*/ 522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67"/>
                    <a:pt x="772" y="42"/>
                    <a:pt x="500" y="21"/>
                  </a:cubicBezTo>
                  <a:cubicBezTo>
                    <a:pt x="209" y="0"/>
                    <a:pt x="0" y="84"/>
                    <a:pt x="0" y="208"/>
                  </a:cubicBezTo>
                  <a:cubicBezTo>
                    <a:pt x="21" y="355"/>
                    <a:pt x="250" y="480"/>
                    <a:pt x="522" y="501"/>
                  </a:cubicBezTo>
                  <a:cubicBezTo>
                    <a:pt x="813" y="521"/>
                    <a:pt x="1022" y="438"/>
                    <a:pt x="1022" y="31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9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92" name="Freeform 471">
              <a:extLst>
                <a:ext uri="{FF2B5EF4-FFF2-40B4-BE49-F238E27FC236}">
                  <a16:creationId xmlns:a16="http://schemas.microsoft.com/office/drawing/2014/main" xmlns="" id="{1DC3AB86-5B73-4742-80B0-5FBCEB05C396}"/>
                </a:ext>
              </a:extLst>
            </p:cNvPr>
            <p:cNvSpPr>
              <a:spLocks noChangeArrowheads="1"/>
            </p:cNvSpPr>
            <p:nvPr/>
          </p:nvSpPr>
          <p:spPr bwMode="auto">
            <a:xfrm>
              <a:off x="5162" y="1102"/>
              <a:ext cx="236" cy="137"/>
            </a:xfrm>
            <a:custGeom>
              <a:avLst/>
              <a:gdLst>
                <a:gd name="T0" fmla="*/ 0 w 1044"/>
                <a:gd name="T1" fmla="*/ 0 h 607"/>
                <a:gd name="T2" fmla="*/ 0 w 1044"/>
                <a:gd name="T3" fmla="*/ 0 h 607"/>
                <a:gd name="T4" fmla="*/ 522 w 1044"/>
                <a:gd name="T5" fmla="*/ 293 h 607"/>
                <a:gd name="T6" fmla="*/ 1022 w 1044"/>
                <a:gd name="T7" fmla="*/ 105 h 607"/>
                <a:gd name="T8" fmla="*/ 1022 w 1044"/>
                <a:gd name="T9" fmla="*/ 397 h 607"/>
                <a:gd name="T10" fmla="*/ 542 w 1044"/>
                <a:gd name="T11" fmla="*/ 584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7"/>
                    <a:pt x="250" y="272"/>
                    <a:pt x="522" y="293"/>
                  </a:cubicBezTo>
                  <a:cubicBezTo>
                    <a:pt x="813" y="313"/>
                    <a:pt x="1022" y="230"/>
                    <a:pt x="1022" y="105"/>
                  </a:cubicBezTo>
                  <a:cubicBezTo>
                    <a:pt x="1022" y="397"/>
                    <a:pt x="1022" y="397"/>
                    <a:pt x="1022" y="397"/>
                  </a:cubicBezTo>
                  <a:cubicBezTo>
                    <a:pt x="1043" y="522"/>
                    <a:pt x="813" y="606"/>
                    <a:pt x="542" y="584"/>
                  </a:cubicBezTo>
                  <a:cubicBezTo>
                    <a:pt x="250" y="564"/>
                    <a:pt x="21" y="439"/>
                    <a:pt x="21" y="293"/>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lnSpcReduction="10000"/>
            </a:bodyPr>
            <a:lstStyle/>
            <a:p>
              <a:pPr eaLnBrk="1">
                <a:lnSpc>
                  <a:spcPct val="93000"/>
                </a:lnSpc>
                <a:buClr>
                  <a:srgbClr val="000000"/>
                </a:buClr>
                <a:buSzPct val="100000"/>
                <a:buFont typeface="Times New Roman" charset="0"/>
                <a:buNone/>
                <a:defRPr/>
              </a:pPr>
              <a:endParaRPr lang="en-US">
                <a:ea typeface="+mn-ea"/>
                <a:cs typeface="+mn-cs"/>
              </a:endParaRPr>
            </a:p>
          </p:txBody>
        </p:sp>
      </p:grpSp>
      <p:grpSp>
        <p:nvGrpSpPr>
          <p:cNvPr id="16" name="Group 204">
            <a:extLst>
              <a:ext uri="{FF2B5EF4-FFF2-40B4-BE49-F238E27FC236}">
                <a16:creationId xmlns:a16="http://schemas.microsoft.com/office/drawing/2014/main" xmlns="" id="{FEBE3BFB-0FA8-4F14-925D-1AEA3096E3C1}"/>
              </a:ext>
            </a:extLst>
          </p:cNvPr>
          <p:cNvGrpSpPr>
            <a:grpSpLocks/>
          </p:cNvGrpSpPr>
          <p:nvPr/>
        </p:nvGrpSpPr>
        <p:grpSpPr bwMode="auto">
          <a:xfrm>
            <a:off x="4804340" y="2110714"/>
            <a:ext cx="2693649" cy="1962801"/>
            <a:chOff x="3658" y="852"/>
            <a:chExt cx="1986" cy="1447"/>
          </a:xfrm>
        </p:grpSpPr>
        <p:sp>
          <p:nvSpPr>
            <p:cNvPr id="17" name="Freeform 213">
              <a:extLst>
                <a:ext uri="{FF2B5EF4-FFF2-40B4-BE49-F238E27FC236}">
                  <a16:creationId xmlns:a16="http://schemas.microsoft.com/office/drawing/2014/main" xmlns="" id="{D8094866-0F4C-486A-8A4F-7155B804FE20}"/>
                </a:ext>
              </a:extLst>
            </p:cNvPr>
            <p:cNvSpPr>
              <a:spLocks noChangeArrowheads="1"/>
            </p:cNvSpPr>
            <p:nvPr/>
          </p:nvSpPr>
          <p:spPr bwMode="auto">
            <a:xfrm>
              <a:off x="3658" y="1419"/>
              <a:ext cx="662" cy="880"/>
            </a:xfrm>
            <a:custGeom>
              <a:avLst/>
              <a:gdLst>
                <a:gd name="T0" fmla="*/ 2921 w 2922"/>
                <a:gd name="T1" fmla="*/ 3879 h 3880"/>
                <a:gd name="T2" fmla="*/ 0 w 2922"/>
                <a:gd name="T3" fmla="*/ 2629 h 3880"/>
                <a:gd name="T4" fmla="*/ 0 w 2922"/>
                <a:gd name="T5" fmla="*/ 0 h 3880"/>
                <a:gd name="T6" fmla="*/ 2921 w 2922"/>
                <a:gd name="T7" fmla="*/ 1251 h 3880"/>
                <a:gd name="T8" fmla="*/ 2921 w 2922"/>
                <a:gd name="T9" fmla="*/ 3879 h 3880"/>
              </a:gdLst>
              <a:ahLst/>
              <a:cxnLst>
                <a:cxn ang="0">
                  <a:pos x="T0" y="T1"/>
                </a:cxn>
                <a:cxn ang="0">
                  <a:pos x="T2" y="T3"/>
                </a:cxn>
                <a:cxn ang="0">
                  <a:pos x="T4" y="T5"/>
                </a:cxn>
                <a:cxn ang="0">
                  <a:pos x="T6" y="T7"/>
                </a:cxn>
                <a:cxn ang="0">
                  <a:pos x="T8" y="T9"/>
                </a:cxn>
              </a:cxnLst>
              <a:rect l="0" t="0" r="r" b="b"/>
              <a:pathLst>
                <a:path w="2922" h="3880">
                  <a:moveTo>
                    <a:pt x="2921" y="3879"/>
                  </a:moveTo>
                  <a:lnTo>
                    <a:pt x="0" y="2629"/>
                  </a:lnTo>
                  <a:lnTo>
                    <a:pt x="0" y="0"/>
                  </a:lnTo>
                  <a:lnTo>
                    <a:pt x="2921" y="1251"/>
                  </a:lnTo>
                  <a:lnTo>
                    <a:pt x="2921" y="3879"/>
                  </a:lnTo>
                </a:path>
              </a:pathLst>
            </a:custGeom>
            <a:gradFill flip="none" rotWithShape="1">
              <a:gsLst>
                <a:gs pos="0">
                  <a:schemeClr val="tx2">
                    <a:lumMod val="25000"/>
                  </a:schemeClr>
                </a:gs>
                <a:gs pos="48000">
                  <a:schemeClr val="tx2">
                    <a:lumMod val="50000"/>
                  </a:schemeClr>
                </a:gs>
                <a:gs pos="100000">
                  <a:schemeClr val="tx2">
                    <a:lumMod val="50000"/>
                  </a:schemeClr>
                </a:gs>
              </a:gsLst>
              <a:lin ang="16200000" scaled="1"/>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8" name="Freeform 214">
              <a:extLst>
                <a:ext uri="{FF2B5EF4-FFF2-40B4-BE49-F238E27FC236}">
                  <a16:creationId xmlns:a16="http://schemas.microsoft.com/office/drawing/2014/main" xmlns="" id="{EFE55958-E7F1-49D5-9DFD-D8C8503B5BAB}"/>
                </a:ext>
              </a:extLst>
            </p:cNvPr>
            <p:cNvSpPr>
              <a:spLocks noChangeArrowheads="1"/>
            </p:cNvSpPr>
            <p:nvPr/>
          </p:nvSpPr>
          <p:spPr bwMode="auto">
            <a:xfrm>
              <a:off x="4320" y="1133"/>
              <a:ext cx="1324" cy="1166"/>
            </a:xfrm>
            <a:custGeom>
              <a:avLst/>
              <a:gdLst>
                <a:gd name="T0" fmla="*/ 2920 w 5842"/>
                <a:gd name="T1" fmla="*/ 1272 h 5152"/>
                <a:gd name="T2" fmla="*/ 0 w 5842"/>
                <a:gd name="T3" fmla="*/ 2523 h 5152"/>
                <a:gd name="T4" fmla="*/ 0 w 5842"/>
                <a:gd name="T5" fmla="*/ 5151 h 5152"/>
                <a:gd name="T6" fmla="*/ 2920 w 5842"/>
                <a:gd name="T7" fmla="*/ 3901 h 5152"/>
                <a:gd name="T8" fmla="*/ 5841 w 5842"/>
                <a:gd name="T9" fmla="*/ 2649 h 5152"/>
                <a:gd name="T10" fmla="*/ 5841 w 5842"/>
                <a:gd name="T11" fmla="*/ 0 h 5152"/>
                <a:gd name="T12" fmla="*/ 2920 w 5842"/>
                <a:gd name="T13" fmla="*/ 1272 h 5152"/>
              </a:gdLst>
              <a:ahLst/>
              <a:cxnLst>
                <a:cxn ang="0">
                  <a:pos x="T0" y="T1"/>
                </a:cxn>
                <a:cxn ang="0">
                  <a:pos x="T2" y="T3"/>
                </a:cxn>
                <a:cxn ang="0">
                  <a:pos x="T4" y="T5"/>
                </a:cxn>
                <a:cxn ang="0">
                  <a:pos x="T6" y="T7"/>
                </a:cxn>
                <a:cxn ang="0">
                  <a:pos x="T8" y="T9"/>
                </a:cxn>
                <a:cxn ang="0">
                  <a:pos x="T10" y="T11"/>
                </a:cxn>
                <a:cxn ang="0">
                  <a:pos x="T12" y="T13"/>
                </a:cxn>
              </a:cxnLst>
              <a:rect l="0" t="0" r="r" b="b"/>
              <a:pathLst>
                <a:path w="5842" h="5152">
                  <a:moveTo>
                    <a:pt x="2920" y="1272"/>
                  </a:moveTo>
                  <a:lnTo>
                    <a:pt x="0" y="2523"/>
                  </a:lnTo>
                  <a:lnTo>
                    <a:pt x="0" y="5151"/>
                  </a:lnTo>
                  <a:lnTo>
                    <a:pt x="2920" y="3901"/>
                  </a:lnTo>
                  <a:lnTo>
                    <a:pt x="5841" y="2649"/>
                  </a:lnTo>
                  <a:lnTo>
                    <a:pt x="5841" y="0"/>
                  </a:lnTo>
                  <a:lnTo>
                    <a:pt x="2920" y="1272"/>
                  </a:lnTo>
                </a:path>
              </a:pathLst>
            </a:custGeom>
            <a:gradFill flip="none" rotWithShape="1">
              <a:gsLst>
                <a:gs pos="0">
                  <a:schemeClr val="tx2">
                    <a:lumMod val="90000"/>
                  </a:schemeClr>
                </a:gs>
                <a:gs pos="23000">
                  <a:schemeClr val="tx2">
                    <a:lumMod val="90000"/>
                  </a:schemeClr>
                </a:gs>
                <a:gs pos="90000">
                  <a:schemeClr val="tx2">
                    <a:lumMod val="59000"/>
                  </a:schemeClr>
                </a:gs>
                <a:gs pos="97000">
                  <a:schemeClr val="tx2">
                    <a:lumMod val="50000"/>
                  </a:schemeClr>
                </a:gs>
              </a:gsLst>
              <a:path path="circle">
                <a:fillToRect l="50000" t="50000" r="50000" b="5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9" name="Freeform 215">
              <a:extLst>
                <a:ext uri="{FF2B5EF4-FFF2-40B4-BE49-F238E27FC236}">
                  <a16:creationId xmlns:a16="http://schemas.microsoft.com/office/drawing/2014/main" xmlns="" id="{F273D4E5-B879-4026-86CD-4F6DF9E132E0}"/>
                </a:ext>
              </a:extLst>
            </p:cNvPr>
            <p:cNvSpPr>
              <a:spLocks noChangeArrowheads="1"/>
            </p:cNvSpPr>
            <p:nvPr/>
          </p:nvSpPr>
          <p:spPr bwMode="auto">
            <a:xfrm>
              <a:off x="3658" y="852"/>
              <a:ext cx="1986" cy="856"/>
            </a:xfrm>
            <a:custGeom>
              <a:avLst/>
              <a:gdLst>
                <a:gd name="T0" fmla="*/ 5841 w 8763"/>
                <a:gd name="T1" fmla="*/ 0 h 3776"/>
                <a:gd name="T2" fmla="*/ 2921 w 8763"/>
                <a:gd name="T3" fmla="*/ 1252 h 3776"/>
                <a:gd name="T4" fmla="*/ 0 w 8763"/>
                <a:gd name="T5" fmla="*/ 2524 h 3776"/>
                <a:gd name="T6" fmla="*/ 2921 w 8763"/>
                <a:gd name="T7" fmla="*/ 3775 h 3776"/>
                <a:gd name="T8" fmla="*/ 5841 w 8763"/>
                <a:gd name="T9" fmla="*/ 2524 h 3776"/>
                <a:gd name="T10" fmla="*/ 8762 w 8763"/>
                <a:gd name="T11" fmla="*/ 1252 h 3776"/>
                <a:gd name="T12" fmla="*/ 5841 w 8763"/>
                <a:gd name="T13" fmla="*/ 0 h 3776"/>
              </a:gdLst>
              <a:ahLst/>
              <a:cxnLst>
                <a:cxn ang="0">
                  <a:pos x="T0" y="T1"/>
                </a:cxn>
                <a:cxn ang="0">
                  <a:pos x="T2" y="T3"/>
                </a:cxn>
                <a:cxn ang="0">
                  <a:pos x="T4" y="T5"/>
                </a:cxn>
                <a:cxn ang="0">
                  <a:pos x="T6" y="T7"/>
                </a:cxn>
                <a:cxn ang="0">
                  <a:pos x="T8" y="T9"/>
                </a:cxn>
                <a:cxn ang="0">
                  <a:pos x="T10" y="T11"/>
                </a:cxn>
                <a:cxn ang="0">
                  <a:pos x="T12" y="T13"/>
                </a:cxn>
              </a:cxnLst>
              <a:rect l="0" t="0" r="r" b="b"/>
              <a:pathLst>
                <a:path w="8763" h="3776">
                  <a:moveTo>
                    <a:pt x="5841" y="0"/>
                  </a:moveTo>
                  <a:lnTo>
                    <a:pt x="2921" y="1252"/>
                  </a:lnTo>
                  <a:lnTo>
                    <a:pt x="0" y="2524"/>
                  </a:lnTo>
                  <a:lnTo>
                    <a:pt x="2921" y="3775"/>
                  </a:lnTo>
                  <a:lnTo>
                    <a:pt x="5841" y="2524"/>
                  </a:lnTo>
                  <a:lnTo>
                    <a:pt x="8762" y="1252"/>
                  </a:lnTo>
                  <a:lnTo>
                    <a:pt x="5841" y="0"/>
                  </a:lnTo>
                </a:path>
              </a:pathLst>
            </a:custGeom>
            <a:gradFill flip="none" rotWithShape="1">
              <a:gsLst>
                <a:gs pos="0">
                  <a:schemeClr val="tx2">
                    <a:lumMod val="90000"/>
                  </a:schemeClr>
                </a:gs>
                <a:gs pos="74000">
                  <a:schemeClr val="tx2">
                    <a:lumMod val="50000"/>
                  </a:schemeClr>
                </a:gs>
                <a:gs pos="83000">
                  <a:schemeClr val="tx2">
                    <a:lumMod val="50000"/>
                  </a:schemeClr>
                </a:gs>
                <a:gs pos="100000">
                  <a:schemeClr val="tx2">
                    <a:lumMod val="50000"/>
                  </a:schemeClr>
                </a:gs>
              </a:gsLst>
              <a:lin ang="5400000" scaled="1"/>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0" name="Freeform 216">
              <a:extLst>
                <a:ext uri="{FF2B5EF4-FFF2-40B4-BE49-F238E27FC236}">
                  <a16:creationId xmlns:a16="http://schemas.microsoft.com/office/drawing/2014/main" xmlns="" id="{72BDE3E9-D6A4-4056-852A-FEAE0F25BC3C}"/>
                </a:ext>
              </a:extLst>
            </p:cNvPr>
            <p:cNvSpPr>
              <a:spLocks noChangeArrowheads="1"/>
            </p:cNvSpPr>
            <p:nvPr/>
          </p:nvSpPr>
          <p:spPr bwMode="auto">
            <a:xfrm>
              <a:off x="3872" y="1246"/>
              <a:ext cx="234" cy="121"/>
            </a:xfrm>
            <a:custGeom>
              <a:avLst/>
              <a:gdLst>
                <a:gd name="T0" fmla="*/ 1022 w 1044"/>
                <a:gd name="T1" fmla="*/ 333 h 543"/>
                <a:gd name="T2" fmla="*/ 1022 w 1044"/>
                <a:gd name="T3" fmla="*/ 333 h 543"/>
                <a:gd name="T4" fmla="*/ 500 w 1044"/>
                <a:gd name="T5" fmla="*/ 41 h 543"/>
                <a:gd name="T6" fmla="*/ 20 w 1044"/>
                <a:gd name="T7" fmla="*/ 229 h 543"/>
                <a:gd name="T8" fmla="*/ 542 w 1044"/>
                <a:gd name="T9" fmla="*/ 521 h 543"/>
                <a:gd name="T10" fmla="*/ 1022 w 1044"/>
                <a:gd name="T11" fmla="*/ 333 h 543"/>
              </a:gdLst>
              <a:ahLst/>
              <a:cxnLst>
                <a:cxn ang="0">
                  <a:pos x="T0" y="T1"/>
                </a:cxn>
                <a:cxn ang="0">
                  <a:pos x="T2" y="T3"/>
                </a:cxn>
                <a:cxn ang="0">
                  <a:pos x="T4" y="T5"/>
                </a:cxn>
                <a:cxn ang="0">
                  <a:pos x="T6" y="T7"/>
                </a:cxn>
                <a:cxn ang="0">
                  <a:pos x="T8" y="T9"/>
                </a:cxn>
                <a:cxn ang="0">
                  <a:pos x="T10" y="T11"/>
                </a:cxn>
              </a:cxnLst>
              <a:rect l="0" t="0" r="r" b="b"/>
              <a:pathLst>
                <a:path w="1044" h="543">
                  <a:moveTo>
                    <a:pt x="1022" y="333"/>
                  </a:moveTo>
                  <a:lnTo>
                    <a:pt x="1022" y="333"/>
                  </a:lnTo>
                  <a:cubicBezTo>
                    <a:pt x="1022" y="187"/>
                    <a:pt x="793" y="62"/>
                    <a:pt x="500" y="41"/>
                  </a:cubicBezTo>
                  <a:cubicBezTo>
                    <a:pt x="229" y="0"/>
                    <a:pt x="0" y="104"/>
                    <a:pt x="20" y="229"/>
                  </a:cubicBezTo>
                  <a:cubicBezTo>
                    <a:pt x="20" y="354"/>
                    <a:pt x="250" y="479"/>
                    <a:pt x="542" y="521"/>
                  </a:cubicBezTo>
                  <a:cubicBezTo>
                    <a:pt x="813" y="542"/>
                    <a:pt x="1043" y="458"/>
                    <a:pt x="1022" y="333"/>
                  </a:cubicBezTo>
                </a:path>
              </a:pathLst>
            </a:custGeom>
            <a:solidFill>
              <a:schemeClr val="tx2">
                <a:lumMod val="9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9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1" name="Freeform 217">
              <a:extLst>
                <a:ext uri="{FF2B5EF4-FFF2-40B4-BE49-F238E27FC236}">
                  <a16:creationId xmlns:a16="http://schemas.microsoft.com/office/drawing/2014/main" xmlns="" id="{0BAE74A4-9AD3-4326-A7E8-C7C019D58863}"/>
                </a:ext>
              </a:extLst>
            </p:cNvPr>
            <p:cNvSpPr>
              <a:spLocks noChangeArrowheads="1"/>
            </p:cNvSpPr>
            <p:nvPr/>
          </p:nvSpPr>
          <p:spPr bwMode="auto">
            <a:xfrm>
              <a:off x="3876" y="1298"/>
              <a:ext cx="230" cy="135"/>
            </a:xfrm>
            <a:custGeom>
              <a:avLst/>
              <a:gdLst>
                <a:gd name="T0" fmla="*/ 0 w 1024"/>
                <a:gd name="T1" fmla="*/ 0 h 606"/>
                <a:gd name="T2" fmla="*/ 0 w 1024"/>
                <a:gd name="T3" fmla="*/ 0 h 606"/>
                <a:gd name="T4" fmla="*/ 522 w 1024"/>
                <a:gd name="T5" fmla="*/ 292 h 606"/>
                <a:gd name="T6" fmla="*/ 1002 w 1024"/>
                <a:gd name="T7" fmla="*/ 104 h 606"/>
                <a:gd name="T8" fmla="*/ 1023 w 1024"/>
                <a:gd name="T9" fmla="*/ 396 h 606"/>
                <a:gd name="T10" fmla="*/ 522 w 1024"/>
                <a:gd name="T11" fmla="*/ 584 h 606"/>
                <a:gd name="T12" fmla="*/ 0 w 1024"/>
                <a:gd name="T13" fmla="*/ 292 h 606"/>
                <a:gd name="T14" fmla="*/ 0 w 102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4" h="606">
                  <a:moveTo>
                    <a:pt x="0" y="0"/>
                  </a:moveTo>
                  <a:lnTo>
                    <a:pt x="0" y="0"/>
                  </a:lnTo>
                  <a:cubicBezTo>
                    <a:pt x="0" y="125"/>
                    <a:pt x="230" y="250"/>
                    <a:pt x="522" y="292"/>
                  </a:cubicBezTo>
                  <a:cubicBezTo>
                    <a:pt x="793" y="313"/>
                    <a:pt x="1023" y="229"/>
                    <a:pt x="1002" y="104"/>
                  </a:cubicBezTo>
                  <a:cubicBezTo>
                    <a:pt x="1023" y="396"/>
                    <a:pt x="1023" y="396"/>
                    <a:pt x="1023" y="396"/>
                  </a:cubicBezTo>
                  <a:cubicBezTo>
                    <a:pt x="1023" y="521"/>
                    <a:pt x="814" y="605"/>
                    <a:pt x="522" y="584"/>
                  </a:cubicBezTo>
                  <a:cubicBezTo>
                    <a:pt x="251" y="563"/>
                    <a:pt x="22" y="417"/>
                    <a:pt x="0" y="292"/>
                  </a:cubicBezTo>
                  <a:lnTo>
                    <a:pt x="0" y="0"/>
                  </a:lnTo>
                </a:path>
              </a:pathLst>
            </a:custGeom>
            <a:solidFill>
              <a:schemeClr val="tx2">
                <a:lumMod val="2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lnSpcReduction="1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2" name="Freeform 218">
              <a:extLst>
                <a:ext uri="{FF2B5EF4-FFF2-40B4-BE49-F238E27FC236}">
                  <a16:creationId xmlns:a16="http://schemas.microsoft.com/office/drawing/2014/main" xmlns="" id="{4C06C99E-E6E1-4581-AADD-28EC5E755258}"/>
                </a:ext>
              </a:extLst>
            </p:cNvPr>
            <p:cNvSpPr>
              <a:spLocks noChangeArrowheads="1"/>
            </p:cNvSpPr>
            <p:nvPr/>
          </p:nvSpPr>
          <p:spPr bwMode="auto">
            <a:xfrm>
              <a:off x="4225" y="1423"/>
              <a:ext cx="236" cy="123"/>
            </a:xfrm>
            <a:custGeom>
              <a:avLst/>
              <a:gdLst>
                <a:gd name="T0" fmla="*/ 1022 w 1044"/>
                <a:gd name="T1" fmla="*/ 313 h 544"/>
                <a:gd name="T2" fmla="*/ 1022 w 1044"/>
                <a:gd name="T3" fmla="*/ 313 h 544"/>
                <a:gd name="T4" fmla="*/ 501 w 1044"/>
                <a:gd name="T5" fmla="*/ 21 h 544"/>
                <a:gd name="T6" fmla="*/ 21 w 1044"/>
                <a:gd name="T7" fmla="*/ 230 h 544"/>
                <a:gd name="T8" fmla="*/ 542 w 1044"/>
                <a:gd name="T9" fmla="*/ 522 h 544"/>
                <a:gd name="T10" fmla="*/ 1022 w 1044"/>
                <a:gd name="T11" fmla="*/ 313 h 544"/>
              </a:gdLst>
              <a:ahLst/>
              <a:cxnLst>
                <a:cxn ang="0">
                  <a:pos x="T0" y="T1"/>
                </a:cxn>
                <a:cxn ang="0">
                  <a:pos x="T2" y="T3"/>
                </a:cxn>
                <a:cxn ang="0">
                  <a:pos x="T4" y="T5"/>
                </a:cxn>
                <a:cxn ang="0">
                  <a:pos x="T6" y="T7"/>
                </a:cxn>
                <a:cxn ang="0">
                  <a:pos x="T8" y="T9"/>
                </a:cxn>
                <a:cxn ang="0">
                  <a:pos x="T10" y="T11"/>
                </a:cxn>
              </a:cxnLst>
              <a:rect l="0" t="0" r="r" b="b"/>
              <a:pathLst>
                <a:path w="1044" h="544">
                  <a:moveTo>
                    <a:pt x="1022" y="313"/>
                  </a:moveTo>
                  <a:lnTo>
                    <a:pt x="1022" y="313"/>
                  </a:lnTo>
                  <a:cubicBezTo>
                    <a:pt x="1022" y="188"/>
                    <a:pt x="793" y="63"/>
                    <a:pt x="501" y="21"/>
                  </a:cubicBezTo>
                  <a:cubicBezTo>
                    <a:pt x="230" y="0"/>
                    <a:pt x="0" y="83"/>
                    <a:pt x="21" y="230"/>
                  </a:cubicBezTo>
                  <a:cubicBezTo>
                    <a:pt x="21" y="355"/>
                    <a:pt x="251" y="480"/>
                    <a:pt x="542" y="522"/>
                  </a:cubicBezTo>
                  <a:cubicBezTo>
                    <a:pt x="814" y="543"/>
                    <a:pt x="1043" y="459"/>
                    <a:pt x="1022" y="313"/>
                  </a:cubicBezTo>
                </a:path>
              </a:pathLst>
            </a:custGeom>
            <a:solidFill>
              <a:schemeClr val="tx2">
                <a:lumMod val="9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92500" lnSpcReduction="1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3" name="Freeform 219">
              <a:extLst>
                <a:ext uri="{FF2B5EF4-FFF2-40B4-BE49-F238E27FC236}">
                  <a16:creationId xmlns:a16="http://schemas.microsoft.com/office/drawing/2014/main" xmlns="" id="{1589D0E1-9266-4C7A-BB89-C90720624D62}"/>
                </a:ext>
              </a:extLst>
            </p:cNvPr>
            <p:cNvSpPr>
              <a:spLocks noChangeArrowheads="1"/>
            </p:cNvSpPr>
            <p:nvPr/>
          </p:nvSpPr>
          <p:spPr bwMode="auto">
            <a:xfrm>
              <a:off x="4229" y="1478"/>
              <a:ext cx="232" cy="135"/>
            </a:xfrm>
            <a:custGeom>
              <a:avLst/>
              <a:gdLst>
                <a:gd name="T0" fmla="*/ 0 w 1023"/>
                <a:gd name="T1" fmla="*/ 0 h 605"/>
                <a:gd name="T2" fmla="*/ 0 w 1023"/>
                <a:gd name="T3" fmla="*/ 0 h 605"/>
                <a:gd name="T4" fmla="*/ 521 w 1023"/>
                <a:gd name="T5" fmla="*/ 292 h 605"/>
                <a:gd name="T6" fmla="*/ 1001 w 1023"/>
                <a:gd name="T7" fmla="*/ 83 h 605"/>
                <a:gd name="T8" fmla="*/ 1022 w 1023"/>
                <a:gd name="T9" fmla="*/ 375 h 605"/>
                <a:gd name="T10" fmla="*/ 521 w 1023"/>
                <a:gd name="T11" fmla="*/ 584 h 605"/>
                <a:gd name="T12" fmla="*/ 0 w 1023"/>
                <a:gd name="T13" fmla="*/ 292 h 605"/>
                <a:gd name="T14" fmla="*/ 0 w 1023"/>
                <a:gd name="T15" fmla="*/ 0 h 6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3" h="605">
                  <a:moveTo>
                    <a:pt x="0" y="0"/>
                  </a:moveTo>
                  <a:lnTo>
                    <a:pt x="0" y="0"/>
                  </a:lnTo>
                  <a:cubicBezTo>
                    <a:pt x="0" y="125"/>
                    <a:pt x="230" y="250"/>
                    <a:pt x="521" y="292"/>
                  </a:cubicBezTo>
                  <a:cubicBezTo>
                    <a:pt x="793" y="313"/>
                    <a:pt x="1022" y="229"/>
                    <a:pt x="1001" y="83"/>
                  </a:cubicBezTo>
                  <a:cubicBezTo>
                    <a:pt x="1022" y="375"/>
                    <a:pt x="1022" y="375"/>
                    <a:pt x="1022" y="375"/>
                  </a:cubicBezTo>
                  <a:cubicBezTo>
                    <a:pt x="1022" y="521"/>
                    <a:pt x="814" y="604"/>
                    <a:pt x="521" y="584"/>
                  </a:cubicBezTo>
                  <a:cubicBezTo>
                    <a:pt x="250" y="542"/>
                    <a:pt x="21" y="417"/>
                    <a:pt x="0" y="292"/>
                  </a:cubicBezTo>
                  <a:lnTo>
                    <a:pt x="0" y="0"/>
                  </a:lnTo>
                </a:path>
              </a:pathLst>
            </a:custGeom>
            <a:solidFill>
              <a:schemeClr val="tx2">
                <a:lumMod val="2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lnSpcReduction="1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4" name="Freeform 220">
              <a:extLst>
                <a:ext uri="{FF2B5EF4-FFF2-40B4-BE49-F238E27FC236}">
                  <a16:creationId xmlns:a16="http://schemas.microsoft.com/office/drawing/2014/main" xmlns="" id="{70BD88DF-CAD3-4A96-BEE9-1B54D73D0EC1}"/>
                </a:ext>
              </a:extLst>
            </p:cNvPr>
            <p:cNvSpPr>
              <a:spLocks noChangeArrowheads="1"/>
            </p:cNvSpPr>
            <p:nvPr/>
          </p:nvSpPr>
          <p:spPr bwMode="auto">
            <a:xfrm>
              <a:off x="4183" y="1122"/>
              <a:ext cx="232" cy="121"/>
            </a:xfrm>
            <a:custGeom>
              <a:avLst/>
              <a:gdLst>
                <a:gd name="T0" fmla="*/ 1022 w 1023"/>
                <a:gd name="T1" fmla="*/ 313 h 544"/>
                <a:gd name="T2" fmla="*/ 1022 w 1023"/>
                <a:gd name="T3" fmla="*/ 313 h 544"/>
                <a:gd name="T4" fmla="*/ 501 w 1023"/>
                <a:gd name="T5" fmla="*/ 21 h 544"/>
                <a:gd name="T6" fmla="*/ 0 w 1023"/>
                <a:gd name="T7" fmla="*/ 229 h 544"/>
                <a:gd name="T8" fmla="*/ 521 w 1023"/>
                <a:gd name="T9" fmla="*/ 500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1"/>
                  </a:cubicBezTo>
                  <a:cubicBezTo>
                    <a:pt x="208" y="0"/>
                    <a:pt x="0" y="83"/>
                    <a:pt x="0" y="229"/>
                  </a:cubicBezTo>
                  <a:cubicBezTo>
                    <a:pt x="0" y="355"/>
                    <a:pt x="250" y="480"/>
                    <a:pt x="521" y="500"/>
                  </a:cubicBezTo>
                  <a:cubicBezTo>
                    <a:pt x="813" y="543"/>
                    <a:pt x="1022" y="459"/>
                    <a:pt x="1022" y="313"/>
                  </a:cubicBezTo>
                </a:path>
              </a:pathLst>
            </a:custGeom>
            <a:solidFill>
              <a:schemeClr val="tx2">
                <a:lumMod val="9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9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5" name="Freeform 221">
              <a:extLst>
                <a:ext uri="{FF2B5EF4-FFF2-40B4-BE49-F238E27FC236}">
                  <a16:creationId xmlns:a16="http://schemas.microsoft.com/office/drawing/2014/main" xmlns="" id="{226A532E-EEB7-4128-8A1D-75407290B63C}"/>
                </a:ext>
              </a:extLst>
            </p:cNvPr>
            <p:cNvSpPr>
              <a:spLocks noChangeArrowheads="1"/>
            </p:cNvSpPr>
            <p:nvPr/>
          </p:nvSpPr>
          <p:spPr bwMode="auto">
            <a:xfrm>
              <a:off x="4183" y="1175"/>
              <a:ext cx="236" cy="135"/>
            </a:xfrm>
            <a:custGeom>
              <a:avLst/>
              <a:gdLst>
                <a:gd name="T0" fmla="*/ 0 w 1044"/>
                <a:gd name="T1" fmla="*/ 0 h 606"/>
                <a:gd name="T2" fmla="*/ 0 w 1044"/>
                <a:gd name="T3" fmla="*/ 0 h 606"/>
                <a:gd name="T4" fmla="*/ 521 w 1044"/>
                <a:gd name="T5" fmla="*/ 271 h 606"/>
                <a:gd name="T6" fmla="*/ 1022 w 1044"/>
                <a:gd name="T7" fmla="*/ 84 h 606"/>
                <a:gd name="T8" fmla="*/ 1022 w 1044"/>
                <a:gd name="T9" fmla="*/ 376 h 606"/>
                <a:gd name="T10" fmla="*/ 542 w 1044"/>
                <a:gd name="T11" fmla="*/ 564 h 606"/>
                <a:gd name="T12" fmla="*/ 21 w 1044"/>
                <a:gd name="T13" fmla="*/ 293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0" y="126"/>
                    <a:pt x="250" y="251"/>
                    <a:pt x="521" y="271"/>
                  </a:cubicBezTo>
                  <a:cubicBezTo>
                    <a:pt x="813" y="314"/>
                    <a:pt x="1022" y="230"/>
                    <a:pt x="1022" y="84"/>
                  </a:cubicBezTo>
                  <a:cubicBezTo>
                    <a:pt x="1022" y="376"/>
                    <a:pt x="1022" y="376"/>
                    <a:pt x="1022" y="376"/>
                  </a:cubicBezTo>
                  <a:cubicBezTo>
                    <a:pt x="1043" y="522"/>
                    <a:pt x="813" y="605"/>
                    <a:pt x="542" y="564"/>
                  </a:cubicBezTo>
                  <a:cubicBezTo>
                    <a:pt x="250" y="543"/>
                    <a:pt x="21" y="418"/>
                    <a:pt x="21" y="293"/>
                  </a:cubicBezTo>
                  <a:lnTo>
                    <a:pt x="0" y="0"/>
                  </a:lnTo>
                </a:path>
              </a:pathLst>
            </a:custGeom>
            <a:solidFill>
              <a:schemeClr val="tx2">
                <a:lumMod val="2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lnSpcReduction="1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6" name="Freeform 222">
              <a:extLst>
                <a:ext uri="{FF2B5EF4-FFF2-40B4-BE49-F238E27FC236}">
                  <a16:creationId xmlns:a16="http://schemas.microsoft.com/office/drawing/2014/main" xmlns="" id="{5C04FA15-38F7-455B-85AD-5E801D64FF02}"/>
                </a:ext>
              </a:extLst>
            </p:cNvPr>
            <p:cNvSpPr>
              <a:spLocks noChangeArrowheads="1"/>
            </p:cNvSpPr>
            <p:nvPr/>
          </p:nvSpPr>
          <p:spPr bwMode="auto">
            <a:xfrm>
              <a:off x="4534" y="1300"/>
              <a:ext cx="234" cy="117"/>
            </a:xfrm>
            <a:custGeom>
              <a:avLst/>
              <a:gdLst>
                <a:gd name="T0" fmla="*/ 1044 w 1045"/>
                <a:gd name="T1" fmla="*/ 313 h 522"/>
                <a:gd name="T2" fmla="*/ 1044 w 1045"/>
                <a:gd name="T3" fmla="*/ 313 h 522"/>
                <a:gd name="T4" fmla="*/ 501 w 1045"/>
                <a:gd name="T5" fmla="*/ 21 h 522"/>
                <a:gd name="T6" fmla="*/ 21 w 1045"/>
                <a:gd name="T7" fmla="*/ 208 h 522"/>
                <a:gd name="T8" fmla="*/ 543 w 1045"/>
                <a:gd name="T9" fmla="*/ 500 h 522"/>
                <a:gd name="T10" fmla="*/ 1044 w 1045"/>
                <a:gd name="T11" fmla="*/ 313 h 522"/>
              </a:gdLst>
              <a:ahLst/>
              <a:cxnLst>
                <a:cxn ang="0">
                  <a:pos x="T0" y="T1"/>
                </a:cxn>
                <a:cxn ang="0">
                  <a:pos x="T2" y="T3"/>
                </a:cxn>
                <a:cxn ang="0">
                  <a:pos x="T4" y="T5"/>
                </a:cxn>
                <a:cxn ang="0">
                  <a:pos x="T6" y="T7"/>
                </a:cxn>
                <a:cxn ang="0">
                  <a:pos x="T8" y="T9"/>
                </a:cxn>
                <a:cxn ang="0">
                  <a:pos x="T10" y="T11"/>
                </a:cxn>
              </a:cxnLst>
              <a:rect l="0" t="0" r="r" b="b"/>
              <a:pathLst>
                <a:path w="1045" h="522">
                  <a:moveTo>
                    <a:pt x="1044" y="313"/>
                  </a:moveTo>
                  <a:lnTo>
                    <a:pt x="1044" y="313"/>
                  </a:lnTo>
                  <a:cubicBezTo>
                    <a:pt x="1022" y="187"/>
                    <a:pt x="793" y="41"/>
                    <a:pt x="501" y="21"/>
                  </a:cubicBezTo>
                  <a:cubicBezTo>
                    <a:pt x="230" y="0"/>
                    <a:pt x="0" y="83"/>
                    <a:pt x="21" y="208"/>
                  </a:cubicBezTo>
                  <a:cubicBezTo>
                    <a:pt x="21" y="354"/>
                    <a:pt x="271" y="480"/>
                    <a:pt x="543" y="500"/>
                  </a:cubicBezTo>
                  <a:cubicBezTo>
                    <a:pt x="814" y="521"/>
                    <a:pt x="1044" y="438"/>
                    <a:pt x="1044" y="313"/>
                  </a:cubicBezTo>
                </a:path>
              </a:pathLst>
            </a:custGeom>
            <a:solidFill>
              <a:schemeClr val="tx2">
                <a:lumMod val="9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9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7" name="Freeform 223">
              <a:extLst>
                <a:ext uri="{FF2B5EF4-FFF2-40B4-BE49-F238E27FC236}">
                  <a16:creationId xmlns:a16="http://schemas.microsoft.com/office/drawing/2014/main" xmlns="" id="{2339D9A8-DF76-494A-AEC4-33DDE1EE0670}"/>
                </a:ext>
              </a:extLst>
            </p:cNvPr>
            <p:cNvSpPr>
              <a:spLocks noChangeArrowheads="1"/>
            </p:cNvSpPr>
            <p:nvPr/>
          </p:nvSpPr>
          <p:spPr bwMode="auto">
            <a:xfrm>
              <a:off x="4538" y="1348"/>
              <a:ext cx="236" cy="137"/>
            </a:xfrm>
            <a:custGeom>
              <a:avLst/>
              <a:gdLst>
                <a:gd name="T0" fmla="*/ 0 w 1044"/>
                <a:gd name="T1" fmla="*/ 0 h 607"/>
                <a:gd name="T2" fmla="*/ 0 w 1044"/>
                <a:gd name="T3" fmla="*/ 0 h 607"/>
                <a:gd name="T4" fmla="*/ 522 w 1044"/>
                <a:gd name="T5" fmla="*/ 292 h 607"/>
                <a:gd name="T6" fmla="*/ 1023 w 1044"/>
                <a:gd name="T7" fmla="*/ 105 h 607"/>
                <a:gd name="T8" fmla="*/ 1023 w 1044"/>
                <a:gd name="T9" fmla="*/ 397 h 607"/>
                <a:gd name="T10" fmla="*/ 543 w 1044"/>
                <a:gd name="T11" fmla="*/ 584 h 607"/>
                <a:gd name="T12" fmla="*/ 0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6"/>
                    <a:pt x="250" y="272"/>
                    <a:pt x="522" y="292"/>
                  </a:cubicBezTo>
                  <a:cubicBezTo>
                    <a:pt x="793" y="313"/>
                    <a:pt x="1023" y="230"/>
                    <a:pt x="1023" y="105"/>
                  </a:cubicBezTo>
                  <a:cubicBezTo>
                    <a:pt x="1023" y="397"/>
                    <a:pt x="1023" y="397"/>
                    <a:pt x="1023" y="397"/>
                  </a:cubicBezTo>
                  <a:cubicBezTo>
                    <a:pt x="1043" y="522"/>
                    <a:pt x="814" y="606"/>
                    <a:pt x="543" y="584"/>
                  </a:cubicBezTo>
                  <a:cubicBezTo>
                    <a:pt x="250" y="564"/>
                    <a:pt x="21" y="439"/>
                    <a:pt x="0" y="292"/>
                  </a:cubicBezTo>
                  <a:lnTo>
                    <a:pt x="0" y="0"/>
                  </a:lnTo>
                </a:path>
              </a:pathLst>
            </a:custGeom>
            <a:solidFill>
              <a:schemeClr val="tx2">
                <a:lumMod val="2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lnSpcReduction="1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8" name="Freeform 224">
              <a:extLst>
                <a:ext uri="{FF2B5EF4-FFF2-40B4-BE49-F238E27FC236}">
                  <a16:creationId xmlns:a16="http://schemas.microsoft.com/office/drawing/2014/main" xmlns="" id="{F926FECC-469B-4C7C-B3AC-995031A663B4}"/>
                </a:ext>
              </a:extLst>
            </p:cNvPr>
            <p:cNvSpPr>
              <a:spLocks noChangeArrowheads="1"/>
            </p:cNvSpPr>
            <p:nvPr/>
          </p:nvSpPr>
          <p:spPr bwMode="auto">
            <a:xfrm>
              <a:off x="4500" y="999"/>
              <a:ext cx="236" cy="117"/>
            </a:xfrm>
            <a:custGeom>
              <a:avLst/>
              <a:gdLst>
                <a:gd name="T0" fmla="*/ 1023 w 1044"/>
                <a:gd name="T1" fmla="*/ 313 h 522"/>
                <a:gd name="T2" fmla="*/ 1023 w 1044"/>
                <a:gd name="T3" fmla="*/ 313 h 522"/>
                <a:gd name="T4" fmla="*/ 501 w 1044"/>
                <a:gd name="T5" fmla="*/ 21 h 522"/>
                <a:gd name="T6" fmla="*/ 0 w 1044"/>
                <a:gd name="T7" fmla="*/ 208 h 522"/>
                <a:gd name="T8" fmla="*/ 543 w 1044"/>
                <a:gd name="T9" fmla="*/ 500 h 522"/>
                <a:gd name="T10" fmla="*/ 1023 w 1044"/>
                <a:gd name="T11" fmla="*/ 313 h 522"/>
              </a:gdLst>
              <a:ahLst/>
              <a:cxnLst>
                <a:cxn ang="0">
                  <a:pos x="T0" y="T1"/>
                </a:cxn>
                <a:cxn ang="0">
                  <a:pos x="T2" y="T3"/>
                </a:cxn>
                <a:cxn ang="0">
                  <a:pos x="T4" y="T5"/>
                </a:cxn>
                <a:cxn ang="0">
                  <a:pos x="T6" y="T7"/>
                </a:cxn>
                <a:cxn ang="0">
                  <a:pos x="T8" y="T9"/>
                </a:cxn>
                <a:cxn ang="0">
                  <a:pos x="T10" y="T11"/>
                </a:cxn>
              </a:cxnLst>
              <a:rect l="0" t="0" r="r" b="b"/>
              <a:pathLst>
                <a:path w="1044" h="522">
                  <a:moveTo>
                    <a:pt x="1023" y="313"/>
                  </a:moveTo>
                  <a:lnTo>
                    <a:pt x="1023" y="313"/>
                  </a:lnTo>
                  <a:cubicBezTo>
                    <a:pt x="1023" y="167"/>
                    <a:pt x="772" y="41"/>
                    <a:pt x="501" y="21"/>
                  </a:cubicBezTo>
                  <a:cubicBezTo>
                    <a:pt x="230" y="0"/>
                    <a:pt x="0" y="83"/>
                    <a:pt x="0" y="208"/>
                  </a:cubicBezTo>
                  <a:cubicBezTo>
                    <a:pt x="21" y="354"/>
                    <a:pt x="250" y="480"/>
                    <a:pt x="543" y="500"/>
                  </a:cubicBezTo>
                  <a:cubicBezTo>
                    <a:pt x="814" y="521"/>
                    <a:pt x="1043" y="438"/>
                    <a:pt x="1023" y="313"/>
                  </a:cubicBezTo>
                </a:path>
              </a:pathLst>
            </a:custGeom>
            <a:solidFill>
              <a:schemeClr val="tx2">
                <a:lumMod val="9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9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9" name="Freeform 225">
              <a:extLst>
                <a:ext uri="{FF2B5EF4-FFF2-40B4-BE49-F238E27FC236}">
                  <a16:creationId xmlns:a16="http://schemas.microsoft.com/office/drawing/2014/main" xmlns="" id="{B46BF33A-1A94-41C8-9FEA-1AA63FF99846}"/>
                </a:ext>
              </a:extLst>
            </p:cNvPr>
            <p:cNvSpPr>
              <a:spLocks noChangeArrowheads="1"/>
            </p:cNvSpPr>
            <p:nvPr/>
          </p:nvSpPr>
          <p:spPr bwMode="auto">
            <a:xfrm>
              <a:off x="4500" y="1046"/>
              <a:ext cx="236" cy="137"/>
            </a:xfrm>
            <a:custGeom>
              <a:avLst/>
              <a:gdLst>
                <a:gd name="T0" fmla="*/ 0 w 1044"/>
                <a:gd name="T1" fmla="*/ 0 h 607"/>
                <a:gd name="T2" fmla="*/ 0 w 1044"/>
                <a:gd name="T3" fmla="*/ 0 h 607"/>
                <a:gd name="T4" fmla="*/ 543 w 1044"/>
                <a:gd name="T5" fmla="*/ 292 h 607"/>
                <a:gd name="T6" fmla="*/ 1023 w 1044"/>
                <a:gd name="T7" fmla="*/ 105 h 607"/>
                <a:gd name="T8" fmla="*/ 1043 w 1044"/>
                <a:gd name="T9" fmla="*/ 397 h 607"/>
                <a:gd name="T10" fmla="*/ 543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0" y="272"/>
                    <a:pt x="543" y="292"/>
                  </a:cubicBezTo>
                  <a:cubicBezTo>
                    <a:pt x="814" y="313"/>
                    <a:pt x="1043" y="230"/>
                    <a:pt x="1023" y="105"/>
                  </a:cubicBezTo>
                  <a:cubicBezTo>
                    <a:pt x="1043" y="397"/>
                    <a:pt x="1043" y="397"/>
                    <a:pt x="1043" y="397"/>
                  </a:cubicBezTo>
                  <a:cubicBezTo>
                    <a:pt x="1043" y="522"/>
                    <a:pt x="835" y="606"/>
                    <a:pt x="543" y="584"/>
                  </a:cubicBezTo>
                  <a:cubicBezTo>
                    <a:pt x="272" y="563"/>
                    <a:pt x="21" y="439"/>
                    <a:pt x="21" y="292"/>
                  </a:cubicBezTo>
                  <a:lnTo>
                    <a:pt x="0" y="0"/>
                  </a:lnTo>
                </a:path>
              </a:pathLst>
            </a:custGeom>
            <a:solidFill>
              <a:schemeClr val="tx2">
                <a:lumMod val="2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lnSpcReduction="1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0" name="Freeform 226">
              <a:extLst>
                <a:ext uri="{FF2B5EF4-FFF2-40B4-BE49-F238E27FC236}">
                  <a16:creationId xmlns:a16="http://schemas.microsoft.com/office/drawing/2014/main" xmlns="" id="{F53AA047-94D4-4B9A-A2EA-80D25A241B5D}"/>
                </a:ext>
              </a:extLst>
            </p:cNvPr>
            <p:cNvSpPr>
              <a:spLocks noChangeArrowheads="1"/>
            </p:cNvSpPr>
            <p:nvPr/>
          </p:nvSpPr>
          <p:spPr bwMode="auto">
            <a:xfrm>
              <a:off x="4855" y="1175"/>
              <a:ext cx="232" cy="121"/>
            </a:xfrm>
            <a:custGeom>
              <a:avLst/>
              <a:gdLst>
                <a:gd name="T0" fmla="*/ 1022 w 1023"/>
                <a:gd name="T1" fmla="*/ 314 h 544"/>
                <a:gd name="T2" fmla="*/ 1022 w 1023"/>
                <a:gd name="T3" fmla="*/ 314 h 544"/>
                <a:gd name="T4" fmla="*/ 501 w 1023"/>
                <a:gd name="T5" fmla="*/ 43 h 544"/>
                <a:gd name="T6" fmla="*/ 0 w 1023"/>
                <a:gd name="T7" fmla="*/ 230 h 544"/>
                <a:gd name="T8" fmla="*/ 521 w 1023"/>
                <a:gd name="T9" fmla="*/ 522 h 544"/>
                <a:gd name="T10" fmla="*/ 1022 w 1023"/>
                <a:gd name="T11" fmla="*/ 314 h 544"/>
              </a:gdLst>
              <a:ahLst/>
              <a:cxnLst>
                <a:cxn ang="0">
                  <a:pos x="T0" y="T1"/>
                </a:cxn>
                <a:cxn ang="0">
                  <a:pos x="T2" y="T3"/>
                </a:cxn>
                <a:cxn ang="0">
                  <a:pos x="T4" y="T5"/>
                </a:cxn>
                <a:cxn ang="0">
                  <a:pos x="T6" y="T7"/>
                </a:cxn>
                <a:cxn ang="0">
                  <a:pos x="T8" y="T9"/>
                </a:cxn>
                <a:cxn ang="0">
                  <a:pos x="T10" y="T11"/>
                </a:cxn>
              </a:cxnLst>
              <a:rect l="0" t="0" r="r" b="b"/>
              <a:pathLst>
                <a:path w="1023" h="544">
                  <a:moveTo>
                    <a:pt x="1022" y="314"/>
                  </a:moveTo>
                  <a:lnTo>
                    <a:pt x="1022" y="314"/>
                  </a:lnTo>
                  <a:cubicBezTo>
                    <a:pt x="1022" y="188"/>
                    <a:pt x="772" y="63"/>
                    <a:pt x="501" y="43"/>
                  </a:cubicBezTo>
                  <a:cubicBezTo>
                    <a:pt x="209" y="0"/>
                    <a:pt x="0" y="84"/>
                    <a:pt x="0" y="230"/>
                  </a:cubicBezTo>
                  <a:cubicBezTo>
                    <a:pt x="21" y="355"/>
                    <a:pt x="250" y="480"/>
                    <a:pt x="521" y="522"/>
                  </a:cubicBezTo>
                  <a:cubicBezTo>
                    <a:pt x="814" y="543"/>
                    <a:pt x="1022" y="460"/>
                    <a:pt x="1022" y="314"/>
                  </a:cubicBezTo>
                </a:path>
              </a:pathLst>
            </a:custGeom>
            <a:solidFill>
              <a:schemeClr val="tx2">
                <a:lumMod val="9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9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1" name="Freeform 227">
              <a:extLst>
                <a:ext uri="{FF2B5EF4-FFF2-40B4-BE49-F238E27FC236}">
                  <a16:creationId xmlns:a16="http://schemas.microsoft.com/office/drawing/2014/main" xmlns="" id="{AC24ACF1-D79D-4C47-B873-F846237F9547}"/>
                </a:ext>
              </a:extLst>
            </p:cNvPr>
            <p:cNvSpPr>
              <a:spLocks noChangeArrowheads="1"/>
            </p:cNvSpPr>
            <p:nvPr/>
          </p:nvSpPr>
          <p:spPr bwMode="auto">
            <a:xfrm>
              <a:off x="4855" y="1225"/>
              <a:ext cx="236" cy="137"/>
            </a:xfrm>
            <a:custGeom>
              <a:avLst/>
              <a:gdLst>
                <a:gd name="T0" fmla="*/ 0 w 1044"/>
                <a:gd name="T1" fmla="*/ 0 h 606"/>
                <a:gd name="T2" fmla="*/ 0 w 1044"/>
                <a:gd name="T3" fmla="*/ 0 h 606"/>
                <a:gd name="T4" fmla="*/ 521 w 1044"/>
                <a:gd name="T5" fmla="*/ 292 h 606"/>
                <a:gd name="T6" fmla="*/ 1022 w 1044"/>
                <a:gd name="T7" fmla="*/ 84 h 606"/>
                <a:gd name="T8" fmla="*/ 1043 w 1044"/>
                <a:gd name="T9" fmla="*/ 375 h 606"/>
                <a:gd name="T10" fmla="*/ 543 w 1044"/>
                <a:gd name="T11" fmla="*/ 584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92"/>
                  </a:cubicBezTo>
                  <a:cubicBezTo>
                    <a:pt x="814" y="313"/>
                    <a:pt x="1022" y="230"/>
                    <a:pt x="1022" y="84"/>
                  </a:cubicBezTo>
                  <a:cubicBezTo>
                    <a:pt x="1043" y="375"/>
                    <a:pt x="1043" y="375"/>
                    <a:pt x="1043" y="375"/>
                  </a:cubicBezTo>
                  <a:cubicBezTo>
                    <a:pt x="1043" y="521"/>
                    <a:pt x="814" y="605"/>
                    <a:pt x="543" y="584"/>
                  </a:cubicBezTo>
                  <a:cubicBezTo>
                    <a:pt x="271" y="542"/>
                    <a:pt x="21" y="417"/>
                    <a:pt x="21" y="292"/>
                  </a:cubicBezTo>
                  <a:lnTo>
                    <a:pt x="0" y="0"/>
                  </a:lnTo>
                </a:path>
              </a:pathLst>
            </a:custGeom>
            <a:solidFill>
              <a:schemeClr val="tx2">
                <a:lumMod val="2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lnSpcReduction="1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2" name="Freeform 228">
              <a:extLst>
                <a:ext uri="{FF2B5EF4-FFF2-40B4-BE49-F238E27FC236}">
                  <a16:creationId xmlns:a16="http://schemas.microsoft.com/office/drawing/2014/main" xmlns="" id="{767F39F5-1EB4-42C7-ACA2-628E019686C2}"/>
                </a:ext>
              </a:extLst>
            </p:cNvPr>
            <p:cNvSpPr>
              <a:spLocks noChangeArrowheads="1"/>
            </p:cNvSpPr>
            <p:nvPr/>
          </p:nvSpPr>
          <p:spPr bwMode="auto">
            <a:xfrm>
              <a:off x="4808" y="876"/>
              <a:ext cx="230" cy="121"/>
            </a:xfrm>
            <a:custGeom>
              <a:avLst/>
              <a:gdLst>
                <a:gd name="T0" fmla="*/ 1022 w 1023"/>
                <a:gd name="T1" fmla="*/ 313 h 544"/>
                <a:gd name="T2" fmla="*/ 1022 w 1023"/>
                <a:gd name="T3" fmla="*/ 313 h 544"/>
                <a:gd name="T4" fmla="*/ 500 w 1023"/>
                <a:gd name="T5" fmla="*/ 21 h 544"/>
                <a:gd name="T6" fmla="*/ 0 w 1023"/>
                <a:gd name="T7" fmla="*/ 209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22" y="188"/>
                    <a:pt x="771" y="63"/>
                    <a:pt x="500" y="21"/>
                  </a:cubicBezTo>
                  <a:cubicBezTo>
                    <a:pt x="208" y="0"/>
                    <a:pt x="0" y="84"/>
                    <a:pt x="0" y="209"/>
                  </a:cubicBezTo>
                  <a:cubicBezTo>
                    <a:pt x="20" y="355"/>
                    <a:pt x="250" y="480"/>
                    <a:pt x="521" y="501"/>
                  </a:cubicBezTo>
                  <a:cubicBezTo>
                    <a:pt x="813" y="543"/>
                    <a:pt x="1022" y="439"/>
                    <a:pt x="1022" y="313"/>
                  </a:cubicBezTo>
                </a:path>
              </a:pathLst>
            </a:custGeom>
            <a:solidFill>
              <a:schemeClr val="tx2">
                <a:lumMod val="9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9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3" name="Freeform 229">
              <a:extLst>
                <a:ext uri="{FF2B5EF4-FFF2-40B4-BE49-F238E27FC236}">
                  <a16:creationId xmlns:a16="http://schemas.microsoft.com/office/drawing/2014/main" xmlns="" id="{F8DDD09C-5E09-4175-B0DA-A5CE3F162C92}"/>
                </a:ext>
              </a:extLst>
            </p:cNvPr>
            <p:cNvSpPr>
              <a:spLocks noChangeArrowheads="1"/>
            </p:cNvSpPr>
            <p:nvPr/>
          </p:nvSpPr>
          <p:spPr bwMode="auto">
            <a:xfrm>
              <a:off x="4808" y="923"/>
              <a:ext cx="236" cy="141"/>
            </a:xfrm>
            <a:custGeom>
              <a:avLst/>
              <a:gdLst>
                <a:gd name="T0" fmla="*/ 0 w 1043"/>
                <a:gd name="T1" fmla="*/ 0 h 627"/>
                <a:gd name="T2" fmla="*/ 0 w 1043"/>
                <a:gd name="T3" fmla="*/ 0 h 627"/>
                <a:gd name="T4" fmla="*/ 521 w 1043"/>
                <a:gd name="T5" fmla="*/ 292 h 627"/>
                <a:gd name="T6" fmla="*/ 1022 w 1043"/>
                <a:gd name="T7" fmla="*/ 104 h 627"/>
                <a:gd name="T8" fmla="*/ 1042 w 1043"/>
                <a:gd name="T9" fmla="*/ 397 h 627"/>
                <a:gd name="T10" fmla="*/ 542 w 1043"/>
                <a:gd name="T11" fmla="*/ 584 h 627"/>
                <a:gd name="T12" fmla="*/ 20 w 1043"/>
                <a:gd name="T13" fmla="*/ 292 h 627"/>
                <a:gd name="T14" fmla="*/ 0 w 1043"/>
                <a:gd name="T15" fmla="*/ 0 h 6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3" h="627">
                  <a:moveTo>
                    <a:pt x="0" y="0"/>
                  </a:moveTo>
                  <a:lnTo>
                    <a:pt x="0" y="0"/>
                  </a:lnTo>
                  <a:cubicBezTo>
                    <a:pt x="20" y="146"/>
                    <a:pt x="250" y="271"/>
                    <a:pt x="521" y="292"/>
                  </a:cubicBezTo>
                  <a:cubicBezTo>
                    <a:pt x="813" y="334"/>
                    <a:pt x="1022" y="230"/>
                    <a:pt x="1022" y="104"/>
                  </a:cubicBezTo>
                  <a:cubicBezTo>
                    <a:pt x="1042" y="397"/>
                    <a:pt x="1042" y="397"/>
                    <a:pt x="1042" y="397"/>
                  </a:cubicBezTo>
                  <a:cubicBezTo>
                    <a:pt x="1042" y="521"/>
                    <a:pt x="813" y="626"/>
                    <a:pt x="542" y="584"/>
                  </a:cubicBezTo>
                  <a:cubicBezTo>
                    <a:pt x="271" y="563"/>
                    <a:pt x="20" y="438"/>
                    <a:pt x="20" y="292"/>
                  </a:cubicBezTo>
                  <a:lnTo>
                    <a:pt x="0" y="0"/>
                  </a:lnTo>
                </a:path>
              </a:pathLst>
            </a:custGeom>
            <a:solidFill>
              <a:schemeClr val="tx2">
                <a:lumMod val="2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lnSpcReduction="1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4" name="Freeform 230">
              <a:extLst>
                <a:ext uri="{FF2B5EF4-FFF2-40B4-BE49-F238E27FC236}">
                  <a16:creationId xmlns:a16="http://schemas.microsoft.com/office/drawing/2014/main" xmlns="" id="{4C56B656-07F9-4B3C-9987-613CF2ED2B19}"/>
                </a:ext>
              </a:extLst>
            </p:cNvPr>
            <p:cNvSpPr>
              <a:spLocks noChangeArrowheads="1"/>
            </p:cNvSpPr>
            <p:nvPr/>
          </p:nvSpPr>
          <p:spPr bwMode="auto">
            <a:xfrm>
              <a:off x="5162" y="1056"/>
              <a:ext cx="232" cy="117"/>
            </a:xfrm>
            <a:custGeom>
              <a:avLst/>
              <a:gdLst>
                <a:gd name="T0" fmla="*/ 1022 w 1023"/>
                <a:gd name="T1" fmla="*/ 313 h 522"/>
                <a:gd name="T2" fmla="*/ 1022 w 1023"/>
                <a:gd name="T3" fmla="*/ 313 h 522"/>
                <a:gd name="T4" fmla="*/ 500 w 1023"/>
                <a:gd name="T5" fmla="*/ 21 h 522"/>
                <a:gd name="T6" fmla="*/ 0 w 1023"/>
                <a:gd name="T7" fmla="*/ 208 h 522"/>
                <a:gd name="T8" fmla="*/ 522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67"/>
                    <a:pt x="772" y="42"/>
                    <a:pt x="500" y="21"/>
                  </a:cubicBezTo>
                  <a:cubicBezTo>
                    <a:pt x="209" y="0"/>
                    <a:pt x="0" y="84"/>
                    <a:pt x="0" y="208"/>
                  </a:cubicBezTo>
                  <a:cubicBezTo>
                    <a:pt x="21" y="355"/>
                    <a:pt x="250" y="480"/>
                    <a:pt x="522" y="501"/>
                  </a:cubicBezTo>
                  <a:cubicBezTo>
                    <a:pt x="813" y="521"/>
                    <a:pt x="1022" y="438"/>
                    <a:pt x="1022" y="313"/>
                  </a:cubicBezTo>
                </a:path>
              </a:pathLst>
            </a:custGeom>
            <a:solidFill>
              <a:schemeClr val="tx2">
                <a:lumMod val="9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9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5" name="Freeform 231">
              <a:extLst>
                <a:ext uri="{FF2B5EF4-FFF2-40B4-BE49-F238E27FC236}">
                  <a16:creationId xmlns:a16="http://schemas.microsoft.com/office/drawing/2014/main" xmlns="" id="{1CBE27D7-26F7-4B6A-963D-BE25E1895402}"/>
                </a:ext>
              </a:extLst>
            </p:cNvPr>
            <p:cNvSpPr>
              <a:spLocks noChangeArrowheads="1"/>
            </p:cNvSpPr>
            <p:nvPr/>
          </p:nvSpPr>
          <p:spPr bwMode="auto">
            <a:xfrm>
              <a:off x="5162" y="1102"/>
              <a:ext cx="236" cy="137"/>
            </a:xfrm>
            <a:custGeom>
              <a:avLst/>
              <a:gdLst>
                <a:gd name="T0" fmla="*/ 0 w 1044"/>
                <a:gd name="T1" fmla="*/ 0 h 607"/>
                <a:gd name="T2" fmla="*/ 0 w 1044"/>
                <a:gd name="T3" fmla="*/ 0 h 607"/>
                <a:gd name="T4" fmla="*/ 522 w 1044"/>
                <a:gd name="T5" fmla="*/ 293 h 607"/>
                <a:gd name="T6" fmla="*/ 1022 w 1044"/>
                <a:gd name="T7" fmla="*/ 105 h 607"/>
                <a:gd name="T8" fmla="*/ 1022 w 1044"/>
                <a:gd name="T9" fmla="*/ 397 h 607"/>
                <a:gd name="T10" fmla="*/ 542 w 1044"/>
                <a:gd name="T11" fmla="*/ 584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7"/>
                    <a:pt x="250" y="272"/>
                    <a:pt x="522" y="293"/>
                  </a:cubicBezTo>
                  <a:cubicBezTo>
                    <a:pt x="813" y="313"/>
                    <a:pt x="1022" y="230"/>
                    <a:pt x="1022" y="105"/>
                  </a:cubicBezTo>
                  <a:cubicBezTo>
                    <a:pt x="1022" y="397"/>
                    <a:pt x="1022" y="397"/>
                    <a:pt x="1022" y="397"/>
                  </a:cubicBezTo>
                  <a:cubicBezTo>
                    <a:pt x="1043" y="522"/>
                    <a:pt x="813" y="606"/>
                    <a:pt x="542" y="584"/>
                  </a:cubicBezTo>
                  <a:cubicBezTo>
                    <a:pt x="250" y="564"/>
                    <a:pt x="21" y="439"/>
                    <a:pt x="21" y="293"/>
                  </a:cubicBezTo>
                  <a:lnTo>
                    <a:pt x="0" y="0"/>
                  </a:lnTo>
                </a:path>
              </a:pathLst>
            </a:custGeom>
            <a:solidFill>
              <a:schemeClr val="tx2">
                <a:lumMod val="2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lnSpcReduction="10000"/>
            </a:bodyPr>
            <a:lstStyle/>
            <a:p>
              <a:pPr eaLnBrk="1">
                <a:lnSpc>
                  <a:spcPct val="93000"/>
                </a:lnSpc>
                <a:buClr>
                  <a:srgbClr val="000000"/>
                </a:buClr>
                <a:buSzPct val="100000"/>
                <a:buFont typeface="Times New Roman" charset="0"/>
                <a:buNone/>
                <a:defRPr/>
              </a:pPr>
              <a:endParaRPr lang="en-US">
                <a:ea typeface="+mn-ea"/>
                <a:cs typeface="+mn-cs"/>
              </a:endParaRPr>
            </a:p>
          </p:txBody>
        </p:sp>
      </p:grpSp>
      <p:grpSp>
        <p:nvGrpSpPr>
          <p:cNvPr id="245" name="Group 204">
            <a:extLst>
              <a:ext uri="{FF2B5EF4-FFF2-40B4-BE49-F238E27FC236}">
                <a16:creationId xmlns:a16="http://schemas.microsoft.com/office/drawing/2014/main" xmlns="" id="{D018BBB2-203A-49AE-9F59-4ACC2A11351B}"/>
              </a:ext>
            </a:extLst>
          </p:cNvPr>
          <p:cNvGrpSpPr>
            <a:grpSpLocks/>
          </p:cNvGrpSpPr>
          <p:nvPr/>
        </p:nvGrpSpPr>
        <p:grpSpPr bwMode="auto">
          <a:xfrm flipH="1">
            <a:off x="4794370" y="940381"/>
            <a:ext cx="2692028" cy="1961619"/>
            <a:chOff x="3658" y="852"/>
            <a:chExt cx="1986" cy="1447"/>
          </a:xfrm>
        </p:grpSpPr>
        <p:sp>
          <p:nvSpPr>
            <p:cNvPr id="246" name="Freeform 533">
              <a:extLst>
                <a:ext uri="{FF2B5EF4-FFF2-40B4-BE49-F238E27FC236}">
                  <a16:creationId xmlns:a16="http://schemas.microsoft.com/office/drawing/2014/main" xmlns="" id="{D5A65444-13EB-4BDC-A404-7E562966E05C}"/>
                </a:ext>
              </a:extLst>
            </p:cNvPr>
            <p:cNvSpPr>
              <a:spLocks noChangeArrowheads="1"/>
            </p:cNvSpPr>
            <p:nvPr/>
          </p:nvSpPr>
          <p:spPr bwMode="auto">
            <a:xfrm>
              <a:off x="3658" y="1419"/>
              <a:ext cx="662" cy="880"/>
            </a:xfrm>
            <a:custGeom>
              <a:avLst/>
              <a:gdLst>
                <a:gd name="T0" fmla="*/ 2921 w 2922"/>
                <a:gd name="T1" fmla="*/ 3879 h 3880"/>
                <a:gd name="T2" fmla="*/ 0 w 2922"/>
                <a:gd name="T3" fmla="*/ 2629 h 3880"/>
                <a:gd name="T4" fmla="*/ 0 w 2922"/>
                <a:gd name="T5" fmla="*/ 0 h 3880"/>
                <a:gd name="T6" fmla="*/ 2921 w 2922"/>
                <a:gd name="T7" fmla="*/ 1251 h 3880"/>
                <a:gd name="T8" fmla="*/ 2921 w 2922"/>
                <a:gd name="T9" fmla="*/ 3879 h 3880"/>
              </a:gdLst>
              <a:ahLst/>
              <a:cxnLst>
                <a:cxn ang="0">
                  <a:pos x="T0" y="T1"/>
                </a:cxn>
                <a:cxn ang="0">
                  <a:pos x="T2" y="T3"/>
                </a:cxn>
                <a:cxn ang="0">
                  <a:pos x="T4" y="T5"/>
                </a:cxn>
                <a:cxn ang="0">
                  <a:pos x="T6" y="T7"/>
                </a:cxn>
                <a:cxn ang="0">
                  <a:pos x="T8" y="T9"/>
                </a:cxn>
              </a:cxnLst>
              <a:rect l="0" t="0" r="r" b="b"/>
              <a:pathLst>
                <a:path w="2922" h="3880">
                  <a:moveTo>
                    <a:pt x="2921" y="3879"/>
                  </a:moveTo>
                  <a:lnTo>
                    <a:pt x="0" y="2629"/>
                  </a:lnTo>
                  <a:lnTo>
                    <a:pt x="0" y="0"/>
                  </a:lnTo>
                  <a:lnTo>
                    <a:pt x="2921" y="1251"/>
                  </a:lnTo>
                  <a:lnTo>
                    <a:pt x="2921" y="3879"/>
                  </a:lnTo>
                </a:path>
              </a:pathLst>
            </a:custGeom>
            <a:gradFill flip="none" rotWithShape="1">
              <a:gsLst>
                <a:gs pos="0">
                  <a:schemeClr val="accent2">
                    <a:lumMod val="67000"/>
                  </a:schemeClr>
                </a:gs>
                <a:gs pos="48000">
                  <a:schemeClr val="accent2">
                    <a:lumMod val="97000"/>
                    <a:lumOff val="3000"/>
                  </a:schemeClr>
                </a:gs>
                <a:gs pos="100000">
                  <a:schemeClr val="accent2">
                    <a:lumMod val="60000"/>
                    <a:lumOff val="40000"/>
                  </a:schemeClr>
                </a:gs>
              </a:gsLst>
              <a:lin ang="16200000" scaled="1"/>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47" name="Freeform 534">
              <a:extLst>
                <a:ext uri="{FF2B5EF4-FFF2-40B4-BE49-F238E27FC236}">
                  <a16:creationId xmlns:a16="http://schemas.microsoft.com/office/drawing/2014/main" xmlns="" id="{539DBA58-50DE-4778-9476-B67D5DA6C207}"/>
                </a:ext>
              </a:extLst>
            </p:cNvPr>
            <p:cNvSpPr>
              <a:spLocks noChangeArrowheads="1"/>
            </p:cNvSpPr>
            <p:nvPr/>
          </p:nvSpPr>
          <p:spPr bwMode="auto">
            <a:xfrm>
              <a:off x="4320" y="1133"/>
              <a:ext cx="1324" cy="1166"/>
            </a:xfrm>
            <a:custGeom>
              <a:avLst/>
              <a:gdLst>
                <a:gd name="T0" fmla="*/ 2920 w 5842"/>
                <a:gd name="T1" fmla="*/ 1272 h 5152"/>
                <a:gd name="T2" fmla="*/ 0 w 5842"/>
                <a:gd name="T3" fmla="*/ 2523 h 5152"/>
                <a:gd name="T4" fmla="*/ 0 w 5842"/>
                <a:gd name="T5" fmla="*/ 5151 h 5152"/>
                <a:gd name="T6" fmla="*/ 2920 w 5842"/>
                <a:gd name="T7" fmla="*/ 3901 h 5152"/>
                <a:gd name="T8" fmla="*/ 5841 w 5842"/>
                <a:gd name="T9" fmla="*/ 2649 h 5152"/>
                <a:gd name="T10" fmla="*/ 5841 w 5842"/>
                <a:gd name="T11" fmla="*/ 0 h 5152"/>
                <a:gd name="T12" fmla="*/ 2920 w 5842"/>
                <a:gd name="T13" fmla="*/ 1272 h 5152"/>
              </a:gdLst>
              <a:ahLst/>
              <a:cxnLst>
                <a:cxn ang="0">
                  <a:pos x="T0" y="T1"/>
                </a:cxn>
                <a:cxn ang="0">
                  <a:pos x="T2" y="T3"/>
                </a:cxn>
                <a:cxn ang="0">
                  <a:pos x="T4" y="T5"/>
                </a:cxn>
                <a:cxn ang="0">
                  <a:pos x="T6" y="T7"/>
                </a:cxn>
                <a:cxn ang="0">
                  <a:pos x="T8" y="T9"/>
                </a:cxn>
                <a:cxn ang="0">
                  <a:pos x="T10" y="T11"/>
                </a:cxn>
                <a:cxn ang="0">
                  <a:pos x="T12" y="T13"/>
                </a:cxn>
              </a:cxnLst>
              <a:rect l="0" t="0" r="r" b="b"/>
              <a:pathLst>
                <a:path w="5842" h="5152">
                  <a:moveTo>
                    <a:pt x="2920" y="1272"/>
                  </a:moveTo>
                  <a:lnTo>
                    <a:pt x="0" y="2523"/>
                  </a:lnTo>
                  <a:lnTo>
                    <a:pt x="0" y="5151"/>
                  </a:lnTo>
                  <a:lnTo>
                    <a:pt x="2920" y="3901"/>
                  </a:lnTo>
                  <a:lnTo>
                    <a:pt x="5841" y="2649"/>
                  </a:lnTo>
                  <a:lnTo>
                    <a:pt x="5841" y="0"/>
                  </a:lnTo>
                  <a:lnTo>
                    <a:pt x="2920" y="1272"/>
                  </a:lnTo>
                </a:path>
              </a:pathLst>
            </a:custGeom>
            <a:gradFill flip="none" rotWithShape="1">
              <a:gsLst>
                <a:gs pos="0">
                  <a:schemeClr val="accent2">
                    <a:lumMod val="89000"/>
                  </a:schemeClr>
                </a:gs>
                <a:gs pos="23000">
                  <a:schemeClr val="accent2">
                    <a:lumMod val="89000"/>
                  </a:schemeClr>
                </a:gs>
                <a:gs pos="69000">
                  <a:schemeClr val="accent2">
                    <a:lumMod val="75000"/>
                  </a:schemeClr>
                </a:gs>
                <a:gs pos="97000">
                  <a:schemeClr val="accent2">
                    <a:lumMod val="70000"/>
                  </a:schemeClr>
                </a:gs>
              </a:gsLst>
              <a:path path="circle">
                <a:fillToRect l="50000" t="50000" r="50000" b="5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dirty="0">
                <a:ea typeface="+mn-ea"/>
                <a:cs typeface="+mn-cs"/>
              </a:endParaRPr>
            </a:p>
          </p:txBody>
        </p:sp>
        <p:sp>
          <p:nvSpPr>
            <p:cNvPr id="248" name="Freeform 535">
              <a:extLst>
                <a:ext uri="{FF2B5EF4-FFF2-40B4-BE49-F238E27FC236}">
                  <a16:creationId xmlns:a16="http://schemas.microsoft.com/office/drawing/2014/main" xmlns="" id="{3610441D-9AD7-48ED-A834-7A8E2FF8DA0E}"/>
                </a:ext>
              </a:extLst>
            </p:cNvPr>
            <p:cNvSpPr>
              <a:spLocks noChangeArrowheads="1"/>
            </p:cNvSpPr>
            <p:nvPr/>
          </p:nvSpPr>
          <p:spPr bwMode="auto">
            <a:xfrm>
              <a:off x="3658" y="852"/>
              <a:ext cx="1986" cy="856"/>
            </a:xfrm>
            <a:custGeom>
              <a:avLst/>
              <a:gdLst>
                <a:gd name="T0" fmla="*/ 5841 w 8763"/>
                <a:gd name="T1" fmla="*/ 0 h 3776"/>
                <a:gd name="T2" fmla="*/ 2921 w 8763"/>
                <a:gd name="T3" fmla="*/ 1252 h 3776"/>
                <a:gd name="T4" fmla="*/ 0 w 8763"/>
                <a:gd name="T5" fmla="*/ 2524 h 3776"/>
                <a:gd name="T6" fmla="*/ 2921 w 8763"/>
                <a:gd name="T7" fmla="*/ 3775 h 3776"/>
                <a:gd name="T8" fmla="*/ 5841 w 8763"/>
                <a:gd name="T9" fmla="*/ 2524 h 3776"/>
                <a:gd name="T10" fmla="*/ 8762 w 8763"/>
                <a:gd name="T11" fmla="*/ 1252 h 3776"/>
                <a:gd name="T12" fmla="*/ 5841 w 8763"/>
                <a:gd name="T13" fmla="*/ 0 h 3776"/>
              </a:gdLst>
              <a:ahLst/>
              <a:cxnLst>
                <a:cxn ang="0">
                  <a:pos x="T0" y="T1"/>
                </a:cxn>
                <a:cxn ang="0">
                  <a:pos x="T2" y="T3"/>
                </a:cxn>
                <a:cxn ang="0">
                  <a:pos x="T4" y="T5"/>
                </a:cxn>
                <a:cxn ang="0">
                  <a:pos x="T6" y="T7"/>
                </a:cxn>
                <a:cxn ang="0">
                  <a:pos x="T8" y="T9"/>
                </a:cxn>
                <a:cxn ang="0">
                  <a:pos x="T10" y="T11"/>
                </a:cxn>
                <a:cxn ang="0">
                  <a:pos x="T12" y="T13"/>
                </a:cxn>
              </a:cxnLst>
              <a:rect l="0" t="0" r="r" b="b"/>
              <a:pathLst>
                <a:path w="8763" h="3776">
                  <a:moveTo>
                    <a:pt x="5841" y="0"/>
                  </a:moveTo>
                  <a:lnTo>
                    <a:pt x="2921" y="1252"/>
                  </a:lnTo>
                  <a:lnTo>
                    <a:pt x="0" y="2524"/>
                  </a:lnTo>
                  <a:lnTo>
                    <a:pt x="2921" y="3775"/>
                  </a:lnTo>
                  <a:lnTo>
                    <a:pt x="5841" y="2524"/>
                  </a:lnTo>
                  <a:lnTo>
                    <a:pt x="8762" y="1252"/>
                  </a:lnTo>
                  <a:lnTo>
                    <a:pt x="5841" y="0"/>
                  </a:lnTo>
                </a:path>
              </a:pathLst>
            </a:custGeom>
            <a:gradFill flip="none" rotWithShape="1">
              <a:gsLst>
                <a:gs pos="0">
                  <a:schemeClr val="accent2">
                    <a:lumMod val="5000"/>
                    <a:lumOff val="95000"/>
                  </a:schemeClr>
                </a:gs>
                <a:gs pos="74000">
                  <a:schemeClr val="accent2">
                    <a:lumMod val="45000"/>
                    <a:lumOff val="55000"/>
                  </a:schemeClr>
                </a:gs>
                <a:gs pos="83000">
                  <a:schemeClr val="accent2">
                    <a:lumMod val="45000"/>
                    <a:lumOff val="55000"/>
                  </a:schemeClr>
                </a:gs>
                <a:gs pos="100000">
                  <a:schemeClr val="accent2">
                    <a:lumMod val="30000"/>
                    <a:lumOff val="70000"/>
                  </a:schemeClr>
                </a:gs>
              </a:gsLst>
              <a:lin ang="5400000" scaled="1"/>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49" name="Freeform 536">
              <a:extLst>
                <a:ext uri="{FF2B5EF4-FFF2-40B4-BE49-F238E27FC236}">
                  <a16:creationId xmlns:a16="http://schemas.microsoft.com/office/drawing/2014/main" xmlns="" id="{87908D8F-2585-4A3F-AEE5-E5959D9E077E}"/>
                </a:ext>
              </a:extLst>
            </p:cNvPr>
            <p:cNvSpPr>
              <a:spLocks noChangeArrowheads="1"/>
            </p:cNvSpPr>
            <p:nvPr/>
          </p:nvSpPr>
          <p:spPr bwMode="auto">
            <a:xfrm>
              <a:off x="3872" y="1246"/>
              <a:ext cx="234" cy="121"/>
            </a:xfrm>
            <a:custGeom>
              <a:avLst/>
              <a:gdLst>
                <a:gd name="T0" fmla="*/ 1022 w 1044"/>
                <a:gd name="T1" fmla="*/ 333 h 543"/>
                <a:gd name="T2" fmla="*/ 1022 w 1044"/>
                <a:gd name="T3" fmla="*/ 333 h 543"/>
                <a:gd name="T4" fmla="*/ 500 w 1044"/>
                <a:gd name="T5" fmla="*/ 41 h 543"/>
                <a:gd name="T6" fmla="*/ 20 w 1044"/>
                <a:gd name="T7" fmla="*/ 229 h 543"/>
                <a:gd name="T8" fmla="*/ 542 w 1044"/>
                <a:gd name="T9" fmla="*/ 521 h 543"/>
                <a:gd name="T10" fmla="*/ 1022 w 1044"/>
                <a:gd name="T11" fmla="*/ 333 h 543"/>
              </a:gdLst>
              <a:ahLst/>
              <a:cxnLst>
                <a:cxn ang="0">
                  <a:pos x="T0" y="T1"/>
                </a:cxn>
                <a:cxn ang="0">
                  <a:pos x="T2" y="T3"/>
                </a:cxn>
                <a:cxn ang="0">
                  <a:pos x="T4" y="T5"/>
                </a:cxn>
                <a:cxn ang="0">
                  <a:pos x="T6" y="T7"/>
                </a:cxn>
                <a:cxn ang="0">
                  <a:pos x="T8" y="T9"/>
                </a:cxn>
                <a:cxn ang="0">
                  <a:pos x="T10" y="T11"/>
                </a:cxn>
              </a:cxnLst>
              <a:rect l="0" t="0" r="r" b="b"/>
              <a:pathLst>
                <a:path w="1044" h="543">
                  <a:moveTo>
                    <a:pt x="1022" y="333"/>
                  </a:moveTo>
                  <a:lnTo>
                    <a:pt x="1022" y="333"/>
                  </a:lnTo>
                  <a:cubicBezTo>
                    <a:pt x="1022" y="187"/>
                    <a:pt x="793" y="62"/>
                    <a:pt x="500" y="41"/>
                  </a:cubicBezTo>
                  <a:cubicBezTo>
                    <a:pt x="229" y="0"/>
                    <a:pt x="0" y="104"/>
                    <a:pt x="20" y="229"/>
                  </a:cubicBezTo>
                  <a:cubicBezTo>
                    <a:pt x="20" y="354"/>
                    <a:pt x="250" y="479"/>
                    <a:pt x="542" y="521"/>
                  </a:cubicBezTo>
                  <a:cubicBezTo>
                    <a:pt x="813" y="542"/>
                    <a:pt x="1043" y="458"/>
                    <a:pt x="1022" y="33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9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50" name="Freeform 537">
              <a:extLst>
                <a:ext uri="{FF2B5EF4-FFF2-40B4-BE49-F238E27FC236}">
                  <a16:creationId xmlns:a16="http://schemas.microsoft.com/office/drawing/2014/main" xmlns="" id="{779AC51C-62BB-4A48-89E5-3886F29B3863}"/>
                </a:ext>
              </a:extLst>
            </p:cNvPr>
            <p:cNvSpPr>
              <a:spLocks noChangeArrowheads="1"/>
            </p:cNvSpPr>
            <p:nvPr/>
          </p:nvSpPr>
          <p:spPr bwMode="auto">
            <a:xfrm>
              <a:off x="3876" y="1298"/>
              <a:ext cx="230" cy="135"/>
            </a:xfrm>
            <a:custGeom>
              <a:avLst/>
              <a:gdLst>
                <a:gd name="T0" fmla="*/ 0 w 1024"/>
                <a:gd name="T1" fmla="*/ 0 h 606"/>
                <a:gd name="T2" fmla="*/ 0 w 1024"/>
                <a:gd name="T3" fmla="*/ 0 h 606"/>
                <a:gd name="T4" fmla="*/ 522 w 1024"/>
                <a:gd name="T5" fmla="*/ 292 h 606"/>
                <a:gd name="T6" fmla="*/ 1002 w 1024"/>
                <a:gd name="T7" fmla="*/ 104 h 606"/>
                <a:gd name="T8" fmla="*/ 1023 w 1024"/>
                <a:gd name="T9" fmla="*/ 396 h 606"/>
                <a:gd name="T10" fmla="*/ 522 w 1024"/>
                <a:gd name="T11" fmla="*/ 584 h 606"/>
                <a:gd name="T12" fmla="*/ 0 w 1024"/>
                <a:gd name="T13" fmla="*/ 292 h 606"/>
                <a:gd name="T14" fmla="*/ 0 w 102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4" h="606">
                  <a:moveTo>
                    <a:pt x="0" y="0"/>
                  </a:moveTo>
                  <a:lnTo>
                    <a:pt x="0" y="0"/>
                  </a:lnTo>
                  <a:cubicBezTo>
                    <a:pt x="0" y="125"/>
                    <a:pt x="230" y="250"/>
                    <a:pt x="522" y="292"/>
                  </a:cubicBezTo>
                  <a:cubicBezTo>
                    <a:pt x="793" y="313"/>
                    <a:pt x="1023" y="229"/>
                    <a:pt x="1002" y="104"/>
                  </a:cubicBezTo>
                  <a:cubicBezTo>
                    <a:pt x="1023" y="396"/>
                    <a:pt x="1023" y="396"/>
                    <a:pt x="1023" y="396"/>
                  </a:cubicBezTo>
                  <a:cubicBezTo>
                    <a:pt x="1023" y="521"/>
                    <a:pt x="814" y="605"/>
                    <a:pt x="522" y="584"/>
                  </a:cubicBezTo>
                  <a:cubicBezTo>
                    <a:pt x="251" y="563"/>
                    <a:pt x="22" y="417"/>
                    <a:pt x="0"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lnSpcReduction="1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51" name="Freeform 538">
              <a:extLst>
                <a:ext uri="{FF2B5EF4-FFF2-40B4-BE49-F238E27FC236}">
                  <a16:creationId xmlns:a16="http://schemas.microsoft.com/office/drawing/2014/main" xmlns="" id="{279F4755-7DE2-421E-B090-1FD310F2AAD3}"/>
                </a:ext>
              </a:extLst>
            </p:cNvPr>
            <p:cNvSpPr>
              <a:spLocks noChangeArrowheads="1"/>
            </p:cNvSpPr>
            <p:nvPr/>
          </p:nvSpPr>
          <p:spPr bwMode="auto">
            <a:xfrm>
              <a:off x="4225" y="1423"/>
              <a:ext cx="236" cy="123"/>
            </a:xfrm>
            <a:custGeom>
              <a:avLst/>
              <a:gdLst>
                <a:gd name="T0" fmla="*/ 1022 w 1044"/>
                <a:gd name="T1" fmla="*/ 313 h 544"/>
                <a:gd name="T2" fmla="*/ 1022 w 1044"/>
                <a:gd name="T3" fmla="*/ 313 h 544"/>
                <a:gd name="T4" fmla="*/ 501 w 1044"/>
                <a:gd name="T5" fmla="*/ 21 h 544"/>
                <a:gd name="T6" fmla="*/ 21 w 1044"/>
                <a:gd name="T7" fmla="*/ 230 h 544"/>
                <a:gd name="T8" fmla="*/ 542 w 1044"/>
                <a:gd name="T9" fmla="*/ 522 h 544"/>
                <a:gd name="T10" fmla="*/ 1022 w 1044"/>
                <a:gd name="T11" fmla="*/ 313 h 544"/>
              </a:gdLst>
              <a:ahLst/>
              <a:cxnLst>
                <a:cxn ang="0">
                  <a:pos x="T0" y="T1"/>
                </a:cxn>
                <a:cxn ang="0">
                  <a:pos x="T2" y="T3"/>
                </a:cxn>
                <a:cxn ang="0">
                  <a:pos x="T4" y="T5"/>
                </a:cxn>
                <a:cxn ang="0">
                  <a:pos x="T6" y="T7"/>
                </a:cxn>
                <a:cxn ang="0">
                  <a:pos x="T8" y="T9"/>
                </a:cxn>
                <a:cxn ang="0">
                  <a:pos x="T10" y="T11"/>
                </a:cxn>
              </a:cxnLst>
              <a:rect l="0" t="0" r="r" b="b"/>
              <a:pathLst>
                <a:path w="1044" h="544">
                  <a:moveTo>
                    <a:pt x="1022" y="313"/>
                  </a:moveTo>
                  <a:lnTo>
                    <a:pt x="1022" y="313"/>
                  </a:lnTo>
                  <a:cubicBezTo>
                    <a:pt x="1022" y="188"/>
                    <a:pt x="793" y="63"/>
                    <a:pt x="501" y="21"/>
                  </a:cubicBezTo>
                  <a:cubicBezTo>
                    <a:pt x="230" y="0"/>
                    <a:pt x="0" y="83"/>
                    <a:pt x="21" y="230"/>
                  </a:cubicBezTo>
                  <a:cubicBezTo>
                    <a:pt x="21" y="355"/>
                    <a:pt x="251" y="480"/>
                    <a:pt x="542" y="522"/>
                  </a:cubicBezTo>
                  <a:cubicBezTo>
                    <a:pt x="814" y="543"/>
                    <a:pt x="1043" y="459"/>
                    <a:pt x="1022"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92500" lnSpcReduction="1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52" name="Freeform 539">
              <a:extLst>
                <a:ext uri="{FF2B5EF4-FFF2-40B4-BE49-F238E27FC236}">
                  <a16:creationId xmlns:a16="http://schemas.microsoft.com/office/drawing/2014/main" xmlns="" id="{50C12FCF-EAD0-48CC-A8CA-DFC68A446005}"/>
                </a:ext>
              </a:extLst>
            </p:cNvPr>
            <p:cNvSpPr>
              <a:spLocks noChangeArrowheads="1"/>
            </p:cNvSpPr>
            <p:nvPr/>
          </p:nvSpPr>
          <p:spPr bwMode="auto">
            <a:xfrm>
              <a:off x="4229" y="1478"/>
              <a:ext cx="232" cy="135"/>
            </a:xfrm>
            <a:custGeom>
              <a:avLst/>
              <a:gdLst>
                <a:gd name="T0" fmla="*/ 0 w 1023"/>
                <a:gd name="T1" fmla="*/ 0 h 605"/>
                <a:gd name="T2" fmla="*/ 0 w 1023"/>
                <a:gd name="T3" fmla="*/ 0 h 605"/>
                <a:gd name="T4" fmla="*/ 521 w 1023"/>
                <a:gd name="T5" fmla="*/ 292 h 605"/>
                <a:gd name="T6" fmla="*/ 1001 w 1023"/>
                <a:gd name="T7" fmla="*/ 83 h 605"/>
                <a:gd name="T8" fmla="*/ 1022 w 1023"/>
                <a:gd name="T9" fmla="*/ 375 h 605"/>
                <a:gd name="T10" fmla="*/ 521 w 1023"/>
                <a:gd name="T11" fmla="*/ 584 h 605"/>
                <a:gd name="T12" fmla="*/ 0 w 1023"/>
                <a:gd name="T13" fmla="*/ 292 h 605"/>
                <a:gd name="T14" fmla="*/ 0 w 1023"/>
                <a:gd name="T15" fmla="*/ 0 h 6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3" h="605">
                  <a:moveTo>
                    <a:pt x="0" y="0"/>
                  </a:moveTo>
                  <a:lnTo>
                    <a:pt x="0" y="0"/>
                  </a:lnTo>
                  <a:cubicBezTo>
                    <a:pt x="0" y="125"/>
                    <a:pt x="230" y="250"/>
                    <a:pt x="521" y="292"/>
                  </a:cubicBezTo>
                  <a:cubicBezTo>
                    <a:pt x="793" y="313"/>
                    <a:pt x="1022" y="229"/>
                    <a:pt x="1001" y="83"/>
                  </a:cubicBezTo>
                  <a:cubicBezTo>
                    <a:pt x="1022" y="375"/>
                    <a:pt x="1022" y="375"/>
                    <a:pt x="1022" y="375"/>
                  </a:cubicBezTo>
                  <a:cubicBezTo>
                    <a:pt x="1022" y="521"/>
                    <a:pt x="814" y="604"/>
                    <a:pt x="521" y="584"/>
                  </a:cubicBezTo>
                  <a:cubicBezTo>
                    <a:pt x="250" y="542"/>
                    <a:pt x="21" y="417"/>
                    <a:pt x="0"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lnSpcReduction="1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53" name="Freeform 540">
              <a:extLst>
                <a:ext uri="{FF2B5EF4-FFF2-40B4-BE49-F238E27FC236}">
                  <a16:creationId xmlns:a16="http://schemas.microsoft.com/office/drawing/2014/main" xmlns="" id="{56E3C339-1ACC-4881-ACAE-ED4D8CF3C899}"/>
                </a:ext>
              </a:extLst>
            </p:cNvPr>
            <p:cNvSpPr>
              <a:spLocks noChangeArrowheads="1"/>
            </p:cNvSpPr>
            <p:nvPr/>
          </p:nvSpPr>
          <p:spPr bwMode="auto">
            <a:xfrm>
              <a:off x="4183" y="1122"/>
              <a:ext cx="232" cy="121"/>
            </a:xfrm>
            <a:custGeom>
              <a:avLst/>
              <a:gdLst>
                <a:gd name="T0" fmla="*/ 1022 w 1023"/>
                <a:gd name="T1" fmla="*/ 313 h 544"/>
                <a:gd name="T2" fmla="*/ 1022 w 1023"/>
                <a:gd name="T3" fmla="*/ 313 h 544"/>
                <a:gd name="T4" fmla="*/ 501 w 1023"/>
                <a:gd name="T5" fmla="*/ 21 h 544"/>
                <a:gd name="T6" fmla="*/ 0 w 1023"/>
                <a:gd name="T7" fmla="*/ 229 h 544"/>
                <a:gd name="T8" fmla="*/ 521 w 1023"/>
                <a:gd name="T9" fmla="*/ 500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1"/>
                  </a:cubicBezTo>
                  <a:cubicBezTo>
                    <a:pt x="208" y="0"/>
                    <a:pt x="0" y="83"/>
                    <a:pt x="0" y="229"/>
                  </a:cubicBezTo>
                  <a:cubicBezTo>
                    <a:pt x="0" y="355"/>
                    <a:pt x="250" y="480"/>
                    <a:pt x="521" y="500"/>
                  </a:cubicBezTo>
                  <a:cubicBezTo>
                    <a:pt x="813" y="543"/>
                    <a:pt x="1022" y="459"/>
                    <a:pt x="1022"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9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54" name="Freeform 541">
              <a:extLst>
                <a:ext uri="{FF2B5EF4-FFF2-40B4-BE49-F238E27FC236}">
                  <a16:creationId xmlns:a16="http://schemas.microsoft.com/office/drawing/2014/main" xmlns="" id="{E3FFF76B-697D-4F2A-A560-E702105581FB}"/>
                </a:ext>
              </a:extLst>
            </p:cNvPr>
            <p:cNvSpPr>
              <a:spLocks noChangeArrowheads="1"/>
            </p:cNvSpPr>
            <p:nvPr/>
          </p:nvSpPr>
          <p:spPr bwMode="auto">
            <a:xfrm>
              <a:off x="4183" y="1175"/>
              <a:ext cx="236" cy="135"/>
            </a:xfrm>
            <a:custGeom>
              <a:avLst/>
              <a:gdLst>
                <a:gd name="T0" fmla="*/ 0 w 1044"/>
                <a:gd name="T1" fmla="*/ 0 h 606"/>
                <a:gd name="T2" fmla="*/ 0 w 1044"/>
                <a:gd name="T3" fmla="*/ 0 h 606"/>
                <a:gd name="T4" fmla="*/ 521 w 1044"/>
                <a:gd name="T5" fmla="*/ 271 h 606"/>
                <a:gd name="T6" fmla="*/ 1022 w 1044"/>
                <a:gd name="T7" fmla="*/ 84 h 606"/>
                <a:gd name="T8" fmla="*/ 1022 w 1044"/>
                <a:gd name="T9" fmla="*/ 376 h 606"/>
                <a:gd name="T10" fmla="*/ 542 w 1044"/>
                <a:gd name="T11" fmla="*/ 564 h 606"/>
                <a:gd name="T12" fmla="*/ 21 w 1044"/>
                <a:gd name="T13" fmla="*/ 293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0" y="126"/>
                    <a:pt x="250" y="251"/>
                    <a:pt x="521" y="271"/>
                  </a:cubicBezTo>
                  <a:cubicBezTo>
                    <a:pt x="813" y="314"/>
                    <a:pt x="1022" y="230"/>
                    <a:pt x="1022" y="84"/>
                  </a:cubicBezTo>
                  <a:cubicBezTo>
                    <a:pt x="1022" y="376"/>
                    <a:pt x="1022" y="376"/>
                    <a:pt x="1022" y="376"/>
                  </a:cubicBezTo>
                  <a:cubicBezTo>
                    <a:pt x="1043" y="522"/>
                    <a:pt x="813" y="605"/>
                    <a:pt x="542" y="564"/>
                  </a:cubicBezTo>
                  <a:cubicBezTo>
                    <a:pt x="250" y="543"/>
                    <a:pt x="21" y="418"/>
                    <a:pt x="21" y="293"/>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lnSpcReduction="1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55" name="Freeform 542">
              <a:extLst>
                <a:ext uri="{FF2B5EF4-FFF2-40B4-BE49-F238E27FC236}">
                  <a16:creationId xmlns:a16="http://schemas.microsoft.com/office/drawing/2014/main" xmlns="" id="{9D3A10F0-383E-48B2-926C-CE7C24ACE0E0}"/>
                </a:ext>
              </a:extLst>
            </p:cNvPr>
            <p:cNvSpPr>
              <a:spLocks noChangeArrowheads="1"/>
            </p:cNvSpPr>
            <p:nvPr/>
          </p:nvSpPr>
          <p:spPr bwMode="auto">
            <a:xfrm>
              <a:off x="4534" y="1300"/>
              <a:ext cx="234" cy="117"/>
            </a:xfrm>
            <a:custGeom>
              <a:avLst/>
              <a:gdLst>
                <a:gd name="T0" fmla="*/ 1044 w 1045"/>
                <a:gd name="T1" fmla="*/ 313 h 522"/>
                <a:gd name="T2" fmla="*/ 1044 w 1045"/>
                <a:gd name="T3" fmla="*/ 313 h 522"/>
                <a:gd name="T4" fmla="*/ 501 w 1045"/>
                <a:gd name="T5" fmla="*/ 21 h 522"/>
                <a:gd name="T6" fmla="*/ 21 w 1045"/>
                <a:gd name="T7" fmla="*/ 208 h 522"/>
                <a:gd name="T8" fmla="*/ 543 w 1045"/>
                <a:gd name="T9" fmla="*/ 500 h 522"/>
                <a:gd name="T10" fmla="*/ 1044 w 1045"/>
                <a:gd name="T11" fmla="*/ 313 h 522"/>
              </a:gdLst>
              <a:ahLst/>
              <a:cxnLst>
                <a:cxn ang="0">
                  <a:pos x="T0" y="T1"/>
                </a:cxn>
                <a:cxn ang="0">
                  <a:pos x="T2" y="T3"/>
                </a:cxn>
                <a:cxn ang="0">
                  <a:pos x="T4" y="T5"/>
                </a:cxn>
                <a:cxn ang="0">
                  <a:pos x="T6" y="T7"/>
                </a:cxn>
                <a:cxn ang="0">
                  <a:pos x="T8" y="T9"/>
                </a:cxn>
                <a:cxn ang="0">
                  <a:pos x="T10" y="T11"/>
                </a:cxn>
              </a:cxnLst>
              <a:rect l="0" t="0" r="r" b="b"/>
              <a:pathLst>
                <a:path w="1045" h="522">
                  <a:moveTo>
                    <a:pt x="1044" y="313"/>
                  </a:moveTo>
                  <a:lnTo>
                    <a:pt x="1044" y="313"/>
                  </a:lnTo>
                  <a:cubicBezTo>
                    <a:pt x="1022" y="187"/>
                    <a:pt x="793" y="41"/>
                    <a:pt x="501" y="21"/>
                  </a:cubicBezTo>
                  <a:cubicBezTo>
                    <a:pt x="230" y="0"/>
                    <a:pt x="0" y="83"/>
                    <a:pt x="21" y="208"/>
                  </a:cubicBezTo>
                  <a:cubicBezTo>
                    <a:pt x="21" y="354"/>
                    <a:pt x="271" y="480"/>
                    <a:pt x="543" y="500"/>
                  </a:cubicBezTo>
                  <a:cubicBezTo>
                    <a:pt x="814" y="521"/>
                    <a:pt x="1044" y="438"/>
                    <a:pt x="1044"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9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56" name="Freeform 543">
              <a:extLst>
                <a:ext uri="{FF2B5EF4-FFF2-40B4-BE49-F238E27FC236}">
                  <a16:creationId xmlns:a16="http://schemas.microsoft.com/office/drawing/2014/main" xmlns="" id="{F5A64281-5C9C-4077-A0F4-6BDB9F5A709E}"/>
                </a:ext>
              </a:extLst>
            </p:cNvPr>
            <p:cNvSpPr>
              <a:spLocks noChangeArrowheads="1"/>
            </p:cNvSpPr>
            <p:nvPr/>
          </p:nvSpPr>
          <p:spPr bwMode="auto">
            <a:xfrm>
              <a:off x="4538" y="1348"/>
              <a:ext cx="236" cy="137"/>
            </a:xfrm>
            <a:custGeom>
              <a:avLst/>
              <a:gdLst>
                <a:gd name="T0" fmla="*/ 0 w 1044"/>
                <a:gd name="T1" fmla="*/ 0 h 607"/>
                <a:gd name="T2" fmla="*/ 0 w 1044"/>
                <a:gd name="T3" fmla="*/ 0 h 607"/>
                <a:gd name="T4" fmla="*/ 522 w 1044"/>
                <a:gd name="T5" fmla="*/ 292 h 607"/>
                <a:gd name="T6" fmla="*/ 1023 w 1044"/>
                <a:gd name="T7" fmla="*/ 105 h 607"/>
                <a:gd name="T8" fmla="*/ 1023 w 1044"/>
                <a:gd name="T9" fmla="*/ 397 h 607"/>
                <a:gd name="T10" fmla="*/ 543 w 1044"/>
                <a:gd name="T11" fmla="*/ 584 h 607"/>
                <a:gd name="T12" fmla="*/ 0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6"/>
                    <a:pt x="250" y="272"/>
                    <a:pt x="522" y="292"/>
                  </a:cubicBezTo>
                  <a:cubicBezTo>
                    <a:pt x="793" y="313"/>
                    <a:pt x="1023" y="230"/>
                    <a:pt x="1023" y="105"/>
                  </a:cubicBezTo>
                  <a:cubicBezTo>
                    <a:pt x="1023" y="397"/>
                    <a:pt x="1023" y="397"/>
                    <a:pt x="1023" y="397"/>
                  </a:cubicBezTo>
                  <a:cubicBezTo>
                    <a:pt x="1043" y="522"/>
                    <a:pt x="814" y="606"/>
                    <a:pt x="543" y="584"/>
                  </a:cubicBezTo>
                  <a:cubicBezTo>
                    <a:pt x="250" y="564"/>
                    <a:pt x="21" y="439"/>
                    <a:pt x="0"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lnSpcReduction="1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57" name="Freeform 544">
              <a:extLst>
                <a:ext uri="{FF2B5EF4-FFF2-40B4-BE49-F238E27FC236}">
                  <a16:creationId xmlns:a16="http://schemas.microsoft.com/office/drawing/2014/main" xmlns="" id="{D1DD4F8F-8805-45EA-A095-E89E0A6DEFAB}"/>
                </a:ext>
              </a:extLst>
            </p:cNvPr>
            <p:cNvSpPr>
              <a:spLocks noChangeArrowheads="1"/>
            </p:cNvSpPr>
            <p:nvPr/>
          </p:nvSpPr>
          <p:spPr bwMode="auto">
            <a:xfrm>
              <a:off x="4500" y="999"/>
              <a:ext cx="236" cy="117"/>
            </a:xfrm>
            <a:custGeom>
              <a:avLst/>
              <a:gdLst>
                <a:gd name="T0" fmla="*/ 1023 w 1044"/>
                <a:gd name="T1" fmla="*/ 313 h 522"/>
                <a:gd name="T2" fmla="*/ 1023 w 1044"/>
                <a:gd name="T3" fmla="*/ 313 h 522"/>
                <a:gd name="T4" fmla="*/ 501 w 1044"/>
                <a:gd name="T5" fmla="*/ 21 h 522"/>
                <a:gd name="T6" fmla="*/ 0 w 1044"/>
                <a:gd name="T7" fmla="*/ 208 h 522"/>
                <a:gd name="T8" fmla="*/ 543 w 1044"/>
                <a:gd name="T9" fmla="*/ 500 h 522"/>
                <a:gd name="T10" fmla="*/ 1023 w 1044"/>
                <a:gd name="T11" fmla="*/ 313 h 522"/>
              </a:gdLst>
              <a:ahLst/>
              <a:cxnLst>
                <a:cxn ang="0">
                  <a:pos x="T0" y="T1"/>
                </a:cxn>
                <a:cxn ang="0">
                  <a:pos x="T2" y="T3"/>
                </a:cxn>
                <a:cxn ang="0">
                  <a:pos x="T4" y="T5"/>
                </a:cxn>
                <a:cxn ang="0">
                  <a:pos x="T6" y="T7"/>
                </a:cxn>
                <a:cxn ang="0">
                  <a:pos x="T8" y="T9"/>
                </a:cxn>
                <a:cxn ang="0">
                  <a:pos x="T10" y="T11"/>
                </a:cxn>
              </a:cxnLst>
              <a:rect l="0" t="0" r="r" b="b"/>
              <a:pathLst>
                <a:path w="1044" h="522">
                  <a:moveTo>
                    <a:pt x="1023" y="313"/>
                  </a:moveTo>
                  <a:lnTo>
                    <a:pt x="1023" y="313"/>
                  </a:lnTo>
                  <a:cubicBezTo>
                    <a:pt x="1023" y="167"/>
                    <a:pt x="772" y="41"/>
                    <a:pt x="501" y="21"/>
                  </a:cubicBezTo>
                  <a:cubicBezTo>
                    <a:pt x="230" y="0"/>
                    <a:pt x="0" y="83"/>
                    <a:pt x="0" y="208"/>
                  </a:cubicBezTo>
                  <a:cubicBezTo>
                    <a:pt x="21" y="354"/>
                    <a:pt x="250" y="480"/>
                    <a:pt x="543" y="500"/>
                  </a:cubicBezTo>
                  <a:cubicBezTo>
                    <a:pt x="814" y="521"/>
                    <a:pt x="1043" y="438"/>
                    <a:pt x="1023"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9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58" name="Freeform 545">
              <a:extLst>
                <a:ext uri="{FF2B5EF4-FFF2-40B4-BE49-F238E27FC236}">
                  <a16:creationId xmlns:a16="http://schemas.microsoft.com/office/drawing/2014/main" xmlns="" id="{25095B8F-E5A4-4FCB-9B55-B3498CD31964}"/>
                </a:ext>
              </a:extLst>
            </p:cNvPr>
            <p:cNvSpPr>
              <a:spLocks noChangeArrowheads="1"/>
            </p:cNvSpPr>
            <p:nvPr/>
          </p:nvSpPr>
          <p:spPr bwMode="auto">
            <a:xfrm>
              <a:off x="4500" y="1046"/>
              <a:ext cx="236" cy="137"/>
            </a:xfrm>
            <a:custGeom>
              <a:avLst/>
              <a:gdLst>
                <a:gd name="T0" fmla="*/ 0 w 1044"/>
                <a:gd name="T1" fmla="*/ 0 h 607"/>
                <a:gd name="T2" fmla="*/ 0 w 1044"/>
                <a:gd name="T3" fmla="*/ 0 h 607"/>
                <a:gd name="T4" fmla="*/ 543 w 1044"/>
                <a:gd name="T5" fmla="*/ 292 h 607"/>
                <a:gd name="T6" fmla="*/ 1023 w 1044"/>
                <a:gd name="T7" fmla="*/ 105 h 607"/>
                <a:gd name="T8" fmla="*/ 1043 w 1044"/>
                <a:gd name="T9" fmla="*/ 397 h 607"/>
                <a:gd name="T10" fmla="*/ 543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0" y="272"/>
                    <a:pt x="543" y="292"/>
                  </a:cubicBezTo>
                  <a:cubicBezTo>
                    <a:pt x="814" y="313"/>
                    <a:pt x="1043" y="230"/>
                    <a:pt x="1023" y="105"/>
                  </a:cubicBezTo>
                  <a:cubicBezTo>
                    <a:pt x="1043" y="397"/>
                    <a:pt x="1043" y="397"/>
                    <a:pt x="1043" y="397"/>
                  </a:cubicBezTo>
                  <a:cubicBezTo>
                    <a:pt x="1043" y="522"/>
                    <a:pt x="835" y="606"/>
                    <a:pt x="543" y="584"/>
                  </a:cubicBezTo>
                  <a:cubicBezTo>
                    <a:pt x="272" y="563"/>
                    <a:pt x="21" y="439"/>
                    <a:pt x="21"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lnSpcReduction="1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59" name="Freeform 546">
              <a:extLst>
                <a:ext uri="{FF2B5EF4-FFF2-40B4-BE49-F238E27FC236}">
                  <a16:creationId xmlns:a16="http://schemas.microsoft.com/office/drawing/2014/main" xmlns="" id="{B25384A8-85A8-43FD-8C34-2A6BE386C553}"/>
                </a:ext>
              </a:extLst>
            </p:cNvPr>
            <p:cNvSpPr>
              <a:spLocks noChangeArrowheads="1"/>
            </p:cNvSpPr>
            <p:nvPr/>
          </p:nvSpPr>
          <p:spPr bwMode="auto">
            <a:xfrm>
              <a:off x="4855" y="1175"/>
              <a:ext cx="232" cy="121"/>
            </a:xfrm>
            <a:custGeom>
              <a:avLst/>
              <a:gdLst>
                <a:gd name="T0" fmla="*/ 1022 w 1023"/>
                <a:gd name="T1" fmla="*/ 314 h 544"/>
                <a:gd name="T2" fmla="*/ 1022 w 1023"/>
                <a:gd name="T3" fmla="*/ 314 h 544"/>
                <a:gd name="T4" fmla="*/ 501 w 1023"/>
                <a:gd name="T5" fmla="*/ 43 h 544"/>
                <a:gd name="T6" fmla="*/ 0 w 1023"/>
                <a:gd name="T7" fmla="*/ 230 h 544"/>
                <a:gd name="T8" fmla="*/ 521 w 1023"/>
                <a:gd name="T9" fmla="*/ 522 h 544"/>
                <a:gd name="T10" fmla="*/ 1022 w 1023"/>
                <a:gd name="T11" fmla="*/ 314 h 544"/>
              </a:gdLst>
              <a:ahLst/>
              <a:cxnLst>
                <a:cxn ang="0">
                  <a:pos x="T0" y="T1"/>
                </a:cxn>
                <a:cxn ang="0">
                  <a:pos x="T2" y="T3"/>
                </a:cxn>
                <a:cxn ang="0">
                  <a:pos x="T4" y="T5"/>
                </a:cxn>
                <a:cxn ang="0">
                  <a:pos x="T6" y="T7"/>
                </a:cxn>
                <a:cxn ang="0">
                  <a:pos x="T8" y="T9"/>
                </a:cxn>
                <a:cxn ang="0">
                  <a:pos x="T10" y="T11"/>
                </a:cxn>
              </a:cxnLst>
              <a:rect l="0" t="0" r="r" b="b"/>
              <a:pathLst>
                <a:path w="1023" h="544">
                  <a:moveTo>
                    <a:pt x="1022" y="314"/>
                  </a:moveTo>
                  <a:lnTo>
                    <a:pt x="1022" y="314"/>
                  </a:lnTo>
                  <a:cubicBezTo>
                    <a:pt x="1022" y="188"/>
                    <a:pt x="772" y="63"/>
                    <a:pt x="501" y="43"/>
                  </a:cubicBezTo>
                  <a:cubicBezTo>
                    <a:pt x="209" y="0"/>
                    <a:pt x="0" y="84"/>
                    <a:pt x="0" y="230"/>
                  </a:cubicBezTo>
                  <a:cubicBezTo>
                    <a:pt x="21" y="355"/>
                    <a:pt x="250" y="480"/>
                    <a:pt x="521" y="522"/>
                  </a:cubicBezTo>
                  <a:cubicBezTo>
                    <a:pt x="814" y="543"/>
                    <a:pt x="1022" y="460"/>
                    <a:pt x="1022" y="314"/>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9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60" name="Freeform 547">
              <a:extLst>
                <a:ext uri="{FF2B5EF4-FFF2-40B4-BE49-F238E27FC236}">
                  <a16:creationId xmlns:a16="http://schemas.microsoft.com/office/drawing/2014/main" xmlns="" id="{270CA737-D940-4130-A629-183C80A545AD}"/>
                </a:ext>
              </a:extLst>
            </p:cNvPr>
            <p:cNvSpPr>
              <a:spLocks noChangeArrowheads="1"/>
            </p:cNvSpPr>
            <p:nvPr/>
          </p:nvSpPr>
          <p:spPr bwMode="auto">
            <a:xfrm>
              <a:off x="4855" y="1225"/>
              <a:ext cx="236" cy="137"/>
            </a:xfrm>
            <a:custGeom>
              <a:avLst/>
              <a:gdLst>
                <a:gd name="T0" fmla="*/ 0 w 1044"/>
                <a:gd name="T1" fmla="*/ 0 h 606"/>
                <a:gd name="T2" fmla="*/ 0 w 1044"/>
                <a:gd name="T3" fmla="*/ 0 h 606"/>
                <a:gd name="T4" fmla="*/ 521 w 1044"/>
                <a:gd name="T5" fmla="*/ 292 h 606"/>
                <a:gd name="T6" fmla="*/ 1022 w 1044"/>
                <a:gd name="T7" fmla="*/ 84 h 606"/>
                <a:gd name="T8" fmla="*/ 1043 w 1044"/>
                <a:gd name="T9" fmla="*/ 375 h 606"/>
                <a:gd name="T10" fmla="*/ 543 w 1044"/>
                <a:gd name="T11" fmla="*/ 584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92"/>
                  </a:cubicBezTo>
                  <a:cubicBezTo>
                    <a:pt x="814" y="313"/>
                    <a:pt x="1022" y="230"/>
                    <a:pt x="1022" y="84"/>
                  </a:cubicBezTo>
                  <a:cubicBezTo>
                    <a:pt x="1043" y="375"/>
                    <a:pt x="1043" y="375"/>
                    <a:pt x="1043" y="375"/>
                  </a:cubicBezTo>
                  <a:cubicBezTo>
                    <a:pt x="1043" y="521"/>
                    <a:pt x="814" y="605"/>
                    <a:pt x="543" y="584"/>
                  </a:cubicBezTo>
                  <a:cubicBezTo>
                    <a:pt x="271" y="542"/>
                    <a:pt x="21" y="417"/>
                    <a:pt x="21"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lnSpcReduction="1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61" name="Freeform 548">
              <a:extLst>
                <a:ext uri="{FF2B5EF4-FFF2-40B4-BE49-F238E27FC236}">
                  <a16:creationId xmlns:a16="http://schemas.microsoft.com/office/drawing/2014/main" xmlns="" id="{AB960FE8-3AF7-4F67-A45E-342EF240CA66}"/>
                </a:ext>
              </a:extLst>
            </p:cNvPr>
            <p:cNvSpPr>
              <a:spLocks noChangeArrowheads="1"/>
            </p:cNvSpPr>
            <p:nvPr/>
          </p:nvSpPr>
          <p:spPr bwMode="auto">
            <a:xfrm>
              <a:off x="4808" y="876"/>
              <a:ext cx="230" cy="121"/>
            </a:xfrm>
            <a:custGeom>
              <a:avLst/>
              <a:gdLst>
                <a:gd name="T0" fmla="*/ 1022 w 1023"/>
                <a:gd name="T1" fmla="*/ 313 h 544"/>
                <a:gd name="T2" fmla="*/ 1022 w 1023"/>
                <a:gd name="T3" fmla="*/ 313 h 544"/>
                <a:gd name="T4" fmla="*/ 500 w 1023"/>
                <a:gd name="T5" fmla="*/ 21 h 544"/>
                <a:gd name="T6" fmla="*/ 0 w 1023"/>
                <a:gd name="T7" fmla="*/ 209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22" y="188"/>
                    <a:pt x="771" y="63"/>
                    <a:pt x="500" y="21"/>
                  </a:cubicBezTo>
                  <a:cubicBezTo>
                    <a:pt x="208" y="0"/>
                    <a:pt x="0" y="84"/>
                    <a:pt x="0" y="209"/>
                  </a:cubicBezTo>
                  <a:cubicBezTo>
                    <a:pt x="20" y="355"/>
                    <a:pt x="250" y="480"/>
                    <a:pt x="521" y="501"/>
                  </a:cubicBezTo>
                  <a:cubicBezTo>
                    <a:pt x="813" y="543"/>
                    <a:pt x="1022" y="439"/>
                    <a:pt x="1022"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9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62" name="Freeform 549">
              <a:extLst>
                <a:ext uri="{FF2B5EF4-FFF2-40B4-BE49-F238E27FC236}">
                  <a16:creationId xmlns:a16="http://schemas.microsoft.com/office/drawing/2014/main" xmlns="" id="{BCC76A27-5401-4E19-9E8E-FEE8CA574946}"/>
                </a:ext>
              </a:extLst>
            </p:cNvPr>
            <p:cNvSpPr>
              <a:spLocks noChangeArrowheads="1"/>
            </p:cNvSpPr>
            <p:nvPr/>
          </p:nvSpPr>
          <p:spPr bwMode="auto">
            <a:xfrm>
              <a:off x="4808" y="923"/>
              <a:ext cx="236" cy="141"/>
            </a:xfrm>
            <a:custGeom>
              <a:avLst/>
              <a:gdLst>
                <a:gd name="T0" fmla="*/ 0 w 1043"/>
                <a:gd name="T1" fmla="*/ 0 h 627"/>
                <a:gd name="T2" fmla="*/ 0 w 1043"/>
                <a:gd name="T3" fmla="*/ 0 h 627"/>
                <a:gd name="T4" fmla="*/ 521 w 1043"/>
                <a:gd name="T5" fmla="*/ 292 h 627"/>
                <a:gd name="T6" fmla="*/ 1022 w 1043"/>
                <a:gd name="T7" fmla="*/ 104 h 627"/>
                <a:gd name="T8" fmla="*/ 1042 w 1043"/>
                <a:gd name="T9" fmla="*/ 397 h 627"/>
                <a:gd name="T10" fmla="*/ 542 w 1043"/>
                <a:gd name="T11" fmla="*/ 584 h 627"/>
                <a:gd name="T12" fmla="*/ 20 w 1043"/>
                <a:gd name="T13" fmla="*/ 292 h 627"/>
                <a:gd name="T14" fmla="*/ 0 w 1043"/>
                <a:gd name="T15" fmla="*/ 0 h 6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3" h="627">
                  <a:moveTo>
                    <a:pt x="0" y="0"/>
                  </a:moveTo>
                  <a:lnTo>
                    <a:pt x="0" y="0"/>
                  </a:lnTo>
                  <a:cubicBezTo>
                    <a:pt x="20" y="146"/>
                    <a:pt x="250" y="271"/>
                    <a:pt x="521" y="292"/>
                  </a:cubicBezTo>
                  <a:cubicBezTo>
                    <a:pt x="813" y="334"/>
                    <a:pt x="1022" y="230"/>
                    <a:pt x="1022" y="104"/>
                  </a:cubicBezTo>
                  <a:cubicBezTo>
                    <a:pt x="1042" y="397"/>
                    <a:pt x="1042" y="397"/>
                    <a:pt x="1042" y="397"/>
                  </a:cubicBezTo>
                  <a:cubicBezTo>
                    <a:pt x="1042" y="521"/>
                    <a:pt x="813" y="626"/>
                    <a:pt x="542" y="584"/>
                  </a:cubicBezTo>
                  <a:cubicBezTo>
                    <a:pt x="271" y="563"/>
                    <a:pt x="20" y="438"/>
                    <a:pt x="20"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lnSpcReduction="1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63" name="Freeform 550">
              <a:extLst>
                <a:ext uri="{FF2B5EF4-FFF2-40B4-BE49-F238E27FC236}">
                  <a16:creationId xmlns:a16="http://schemas.microsoft.com/office/drawing/2014/main" xmlns="" id="{E3AF21D6-4E37-4CC1-BA56-6482A71EC3DC}"/>
                </a:ext>
              </a:extLst>
            </p:cNvPr>
            <p:cNvSpPr>
              <a:spLocks noChangeArrowheads="1"/>
            </p:cNvSpPr>
            <p:nvPr/>
          </p:nvSpPr>
          <p:spPr bwMode="auto">
            <a:xfrm>
              <a:off x="5162" y="1056"/>
              <a:ext cx="232" cy="117"/>
            </a:xfrm>
            <a:custGeom>
              <a:avLst/>
              <a:gdLst>
                <a:gd name="T0" fmla="*/ 1022 w 1023"/>
                <a:gd name="T1" fmla="*/ 313 h 522"/>
                <a:gd name="T2" fmla="*/ 1022 w 1023"/>
                <a:gd name="T3" fmla="*/ 313 h 522"/>
                <a:gd name="T4" fmla="*/ 500 w 1023"/>
                <a:gd name="T5" fmla="*/ 21 h 522"/>
                <a:gd name="T6" fmla="*/ 0 w 1023"/>
                <a:gd name="T7" fmla="*/ 208 h 522"/>
                <a:gd name="T8" fmla="*/ 522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67"/>
                    <a:pt x="772" y="42"/>
                    <a:pt x="500" y="21"/>
                  </a:cubicBezTo>
                  <a:cubicBezTo>
                    <a:pt x="209" y="0"/>
                    <a:pt x="0" y="84"/>
                    <a:pt x="0" y="208"/>
                  </a:cubicBezTo>
                  <a:cubicBezTo>
                    <a:pt x="21" y="355"/>
                    <a:pt x="250" y="480"/>
                    <a:pt x="522" y="501"/>
                  </a:cubicBezTo>
                  <a:cubicBezTo>
                    <a:pt x="813" y="521"/>
                    <a:pt x="1022" y="438"/>
                    <a:pt x="1022"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9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64" name="Freeform 551">
              <a:extLst>
                <a:ext uri="{FF2B5EF4-FFF2-40B4-BE49-F238E27FC236}">
                  <a16:creationId xmlns:a16="http://schemas.microsoft.com/office/drawing/2014/main" xmlns="" id="{2CB49D3B-52F4-4AEB-8987-A019BCF167EB}"/>
                </a:ext>
              </a:extLst>
            </p:cNvPr>
            <p:cNvSpPr>
              <a:spLocks noChangeArrowheads="1"/>
            </p:cNvSpPr>
            <p:nvPr/>
          </p:nvSpPr>
          <p:spPr bwMode="auto">
            <a:xfrm>
              <a:off x="5162" y="1102"/>
              <a:ext cx="236" cy="137"/>
            </a:xfrm>
            <a:custGeom>
              <a:avLst/>
              <a:gdLst>
                <a:gd name="T0" fmla="*/ 0 w 1044"/>
                <a:gd name="T1" fmla="*/ 0 h 607"/>
                <a:gd name="T2" fmla="*/ 0 w 1044"/>
                <a:gd name="T3" fmla="*/ 0 h 607"/>
                <a:gd name="T4" fmla="*/ 522 w 1044"/>
                <a:gd name="T5" fmla="*/ 293 h 607"/>
                <a:gd name="T6" fmla="*/ 1022 w 1044"/>
                <a:gd name="T7" fmla="*/ 105 h 607"/>
                <a:gd name="T8" fmla="*/ 1022 w 1044"/>
                <a:gd name="T9" fmla="*/ 397 h 607"/>
                <a:gd name="T10" fmla="*/ 542 w 1044"/>
                <a:gd name="T11" fmla="*/ 584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7"/>
                    <a:pt x="250" y="272"/>
                    <a:pt x="522" y="293"/>
                  </a:cubicBezTo>
                  <a:cubicBezTo>
                    <a:pt x="813" y="313"/>
                    <a:pt x="1022" y="230"/>
                    <a:pt x="1022" y="105"/>
                  </a:cubicBezTo>
                  <a:cubicBezTo>
                    <a:pt x="1022" y="397"/>
                    <a:pt x="1022" y="397"/>
                    <a:pt x="1022" y="397"/>
                  </a:cubicBezTo>
                  <a:cubicBezTo>
                    <a:pt x="1043" y="522"/>
                    <a:pt x="813" y="606"/>
                    <a:pt x="542" y="584"/>
                  </a:cubicBezTo>
                  <a:cubicBezTo>
                    <a:pt x="250" y="564"/>
                    <a:pt x="21" y="439"/>
                    <a:pt x="21" y="293"/>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lnSpcReduction="10000"/>
            </a:bodyPr>
            <a:lstStyle/>
            <a:p>
              <a:pPr eaLnBrk="1">
                <a:lnSpc>
                  <a:spcPct val="93000"/>
                </a:lnSpc>
                <a:buClr>
                  <a:srgbClr val="000000"/>
                </a:buClr>
                <a:buSzPct val="100000"/>
                <a:buFont typeface="Times New Roman" charset="0"/>
                <a:buNone/>
                <a:defRPr/>
              </a:pPr>
              <a:endParaRPr lang="en-US">
                <a:ea typeface="+mn-ea"/>
                <a:cs typeface="+mn-cs"/>
              </a:endParaRPr>
            </a:p>
          </p:txBody>
        </p:sp>
      </p:grpSp>
      <p:grpSp>
        <p:nvGrpSpPr>
          <p:cNvPr id="5" name="Group 204">
            <a:extLst>
              <a:ext uri="{FF2B5EF4-FFF2-40B4-BE49-F238E27FC236}">
                <a16:creationId xmlns:a16="http://schemas.microsoft.com/office/drawing/2014/main" xmlns="" id="{A84A1002-F7C1-4DDF-BE6E-6722862D7F13}"/>
              </a:ext>
            </a:extLst>
          </p:cNvPr>
          <p:cNvGrpSpPr>
            <a:grpSpLocks/>
          </p:cNvGrpSpPr>
          <p:nvPr/>
        </p:nvGrpSpPr>
        <p:grpSpPr bwMode="auto">
          <a:xfrm flipH="1">
            <a:off x="3886606" y="1330704"/>
            <a:ext cx="2693649" cy="1962801"/>
            <a:chOff x="3658" y="852"/>
            <a:chExt cx="1986" cy="1447"/>
          </a:xfrm>
        </p:grpSpPr>
        <p:sp>
          <p:nvSpPr>
            <p:cNvPr id="226" name="Freeform 333">
              <a:extLst>
                <a:ext uri="{FF2B5EF4-FFF2-40B4-BE49-F238E27FC236}">
                  <a16:creationId xmlns:a16="http://schemas.microsoft.com/office/drawing/2014/main" xmlns="" id="{19CD56F0-B595-467B-A70E-12662A5777DA}"/>
                </a:ext>
              </a:extLst>
            </p:cNvPr>
            <p:cNvSpPr>
              <a:spLocks noChangeArrowheads="1"/>
            </p:cNvSpPr>
            <p:nvPr/>
          </p:nvSpPr>
          <p:spPr bwMode="auto">
            <a:xfrm>
              <a:off x="3658" y="1419"/>
              <a:ext cx="662" cy="880"/>
            </a:xfrm>
            <a:custGeom>
              <a:avLst/>
              <a:gdLst>
                <a:gd name="T0" fmla="*/ 2921 w 2922"/>
                <a:gd name="T1" fmla="*/ 3879 h 3880"/>
                <a:gd name="T2" fmla="*/ 0 w 2922"/>
                <a:gd name="T3" fmla="*/ 2629 h 3880"/>
                <a:gd name="T4" fmla="*/ 0 w 2922"/>
                <a:gd name="T5" fmla="*/ 0 h 3880"/>
                <a:gd name="T6" fmla="*/ 2921 w 2922"/>
                <a:gd name="T7" fmla="*/ 1251 h 3880"/>
                <a:gd name="T8" fmla="*/ 2921 w 2922"/>
                <a:gd name="T9" fmla="*/ 3879 h 3880"/>
              </a:gdLst>
              <a:ahLst/>
              <a:cxnLst>
                <a:cxn ang="0">
                  <a:pos x="T0" y="T1"/>
                </a:cxn>
                <a:cxn ang="0">
                  <a:pos x="T2" y="T3"/>
                </a:cxn>
                <a:cxn ang="0">
                  <a:pos x="T4" y="T5"/>
                </a:cxn>
                <a:cxn ang="0">
                  <a:pos x="T6" y="T7"/>
                </a:cxn>
                <a:cxn ang="0">
                  <a:pos x="T8" y="T9"/>
                </a:cxn>
              </a:cxnLst>
              <a:rect l="0" t="0" r="r" b="b"/>
              <a:pathLst>
                <a:path w="2922" h="3880">
                  <a:moveTo>
                    <a:pt x="2921" y="3879"/>
                  </a:moveTo>
                  <a:lnTo>
                    <a:pt x="0" y="2629"/>
                  </a:lnTo>
                  <a:lnTo>
                    <a:pt x="0" y="0"/>
                  </a:lnTo>
                  <a:lnTo>
                    <a:pt x="2921" y="1251"/>
                  </a:lnTo>
                  <a:lnTo>
                    <a:pt x="2921" y="3879"/>
                  </a:lnTo>
                </a:path>
              </a:pathLst>
            </a:custGeom>
            <a:gradFill flip="none" rotWithShape="1">
              <a:gsLst>
                <a:gs pos="0">
                  <a:schemeClr val="accent1"/>
                </a:gs>
                <a:gs pos="46000">
                  <a:schemeClr val="accent1"/>
                </a:gs>
                <a:gs pos="100000">
                  <a:schemeClr val="accent1">
                    <a:lumMod val="75000"/>
                  </a:schemeClr>
                </a:gs>
              </a:gsLst>
              <a:path path="circle">
                <a:fillToRect l="50000" t="130000" r="50000" b="-3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27" name="Freeform 334">
              <a:extLst>
                <a:ext uri="{FF2B5EF4-FFF2-40B4-BE49-F238E27FC236}">
                  <a16:creationId xmlns:a16="http://schemas.microsoft.com/office/drawing/2014/main" xmlns="" id="{88AC9EB5-F6AA-44D1-8C2B-16AC41D138CC}"/>
                </a:ext>
              </a:extLst>
            </p:cNvPr>
            <p:cNvSpPr>
              <a:spLocks noChangeArrowheads="1"/>
            </p:cNvSpPr>
            <p:nvPr/>
          </p:nvSpPr>
          <p:spPr bwMode="auto">
            <a:xfrm>
              <a:off x="4320" y="1133"/>
              <a:ext cx="1324" cy="1166"/>
            </a:xfrm>
            <a:custGeom>
              <a:avLst/>
              <a:gdLst>
                <a:gd name="T0" fmla="*/ 2920 w 5842"/>
                <a:gd name="T1" fmla="*/ 1272 h 5152"/>
                <a:gd name="T2" fmla="*/ 0 w 5842"/>
                <a:gd name="T3" fmla="*/ 2523 h 5152"/>
                <a:gd name="T4" fmla="*/ 0 w 5842"/>
                <a:gd name="T5" fmla="*/ 5151 h 5152"/>
                <a:gd name="T6" fmla="*/ 2920 w 5842"/>
                <a:gd name="T7" fmla="*/ 3901 h 5152"/>
                <a:gd name="T8" fmla="*/ 5841 w 5842"/>
                <a:gd name="T9" fmla="*/ 2649 h 5152"/>
                <a:gd name="T10" fmla="*/ 5841 w 5842"/>
                <a:gd name="T11" fmla="*/ 0 h 5152"/>
                <a:gd name="T12" fmla="*/ 2920 w 5842"/>
                <a:gd name="T13" fmla="*/ 1272 h 5152"/>
              </a:gdLst>
              <a:ahLst/>
              <a:cxnLst>
                <a:cxn ang="0">
                  <a:pos x="T0" y="T1"/>
                </a:cxn>
                <a:cxn ang="0">
                  <a:pos x="T2" y="T3"/>
                </a:cxn>
                <a:cxn ang="0">
                  <a:pos x="T4" y="T5"/>
                </a:cxn>
                <a:cxn ang="0">
                  <a:pos x="T6" y="T7"/>
                </a:cxn>
                <a:cxn ang="0">
                  <a:pos x="T8" y="T9"/>
                </a:cxn>
                <a:cxn ang="0">
                  <a:pos x="T10" y="T11"/>
                </a:cxn>
                <a:cxn ang="0">
                  <a:pos x="T12" y="T13"/>
                </a:cxn>
              </a:cxnLst>
              <a:rect l="0" t="0" r="r" b="b"/>
              <a:pathLst>
                <a:path w="5842" h="5152">
                  <a:moveTo>
                    <a:pt x="2920" y="1272"/>
                  </a:moveTo>
                  <a:lnTo>
                    <a:pt x="0" y="2523"/>
                  </a:lnTo>
                  <a:lnTo>
                    <a:pt x="0" y="5151"/>
                  </a:lnTo>
                  <a:lnTo>
                    <a:pt x="2920" y="3901"/>
                  </a:lnTo>
                  <a:lnTo>
                    <a:pt x="5841" y="2649"/>
                  </a:lnTo>
                  <a:lnTo>
                    <a:pt x="5841" y="0"/>
                  </a:lnTo>
                  <a:lnTo>
                    <a:pt x="2920" y="1272"/>
                  </a:lnTo>
                </a:path>
              </a:pathLst>
            </a:custGeom>
            <a:gradFill flip="none" rotWithShape="1">
              <a:gsLst>
                <a:gs pos="0">
                  <a:schemeClr val="accent1"/>
                </a:gs>
                <a:gs pos="23000">
                  <a:schemeClr val="accent1"/>
                </a:gs>
                <a:gs pos="69000">
                  <a:schemeClr val="accent1">
                    <a:lumMod val="75000"/>
                  </a:schemeClr>
                </a:gs>
                <a:gs pos="97000">
                  <a:schemeClr val="accent1">
                    <a:lumMod val="75000"/>
                  </a:schemeClr>
                </a:gs>
              </a:gsLst>
              <a:path path="circle">
                <a:fillToRect l="50000" t="50000" r="50000" b="5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28" name="Freeform 335">
              <a:extLst>
                <a:ext uri="{FF2B5EF4-FFF2-40B4-BE49-F238E27FC236}">
                  <a16:creationId xmlns:a16="http://schemas.microsoft.com/office/drawing/2014/main" xmlns="" id="{FFDDACDC-CE4E-4C5B-8145-FF4D15E0B9D1}"/>
                </a:ext>
              </a:extLst>
            </p:cNvPr>
            <p:cNvSpPr>
              <a:spLocks noChangeArrowheads="1"/>
            </p:cNvSpPr>
            <p:nvPr/>
          </p:nvSpPr>
          <p:spPr bwMode="auto">
            <a:xfrm>
              <a:off x="3658" y="852"/>
              <a:ext cx="1986" cy="856"/>
            </a:xfrm>
            <a:custGeom>
              <a:avLst/>
              <a:gdLst>
                <a:gd name="T0" fmla="*/ 5841 w 8763"/>
                <a:gd name="T1" fmla="*/ 0 h 3776"/>
                <a:gd name="T2" fmla="*/ 2921 w 8763"/>
                <a:gd name="T3" fmla="*/ 1252 h 3776"/>
                <a:gd name="T4" fmla="*/ 0 w 8763"/>
                <a:gd name="T5" fmla="*/ 2524 h 3776"/>
                <a:gd name="T6" fmla="*/ 2921 w 8763"/>
                <a:gd name="T7" fmla="*/ 3775 h 3776"/>
                <a:gd name="T8" fmla="*/ 5841 w 8763"/>
                <a:gd name="T9" fmla="*/ 2524 h 3776"/>
                <a:gd name="T10" fmla="*/ 8762 w 8763"/>
                <a:gd name="T11" fmla="*/ 1252 h 3776"/>
                <a:gd name="T12" fmla="*/ 5841 w 8763"/>
                <a:gd name="T13" fmla="*/ 0 h 3776"/>
              </a:gdLst>
              <a:ahLst/>
              <a:cxnLst>
                <a:cxn ang="0">
                  <a:pos x="T0" y="T1"/>
                </a:cxn>
                <a:cxn ang="0">
                  <a:pos x="T2" y="T3"/>
                </a:cxn>
                <a:cxn ang="0">
                  <a:pos x="T4" y="T5"/>
                </a:cxn>
                <a:cxn ang="0">
                  <a:pos x="T6" y="T7"/>
                </a:cxn>
                <a:cxn ang="0">
                  <a:pos x="T8" y="T9"/>
                </a:cxn>
                <a:cxn ang="0">
                  <a:pos x="T10" y="T11"/>
                </a:cxn>
                <a:cxn ang="0">
                  <a:pos x="T12" y="T13"/>
                </a:cxn>
              </a:cxnLst>
              <a:rect l="0" t="0" r="r" b="b"/>
              <a:pathLst>
                <a:path w="8763" h="3776">
                  <a:moveTo>
                    <a:pt x="5841" y="0"/>
                  </a:moveTo>
                  <a:lnTo>
                    <a:pt x="2921" y="1252"/>
                  </a:lnTo>
                  <a:lnTo>
                    <a:pt x="0" y="2524"/>
                  </a:lnTo>
                  <a:lnTo>
                    <a:pt x="2921" y="3775"/>
                  </a:lnTo>
                  <a:lnTo>
                    <a:pt x="5841" y="2524"/>
                  </a:lnTo>
                  <a:lnTo>
                    <a:pt x="8762" y="1252"/>
                  </a:lnTo>
                  <a:lnTo>
                    <a:pt x="5841" y="0"/>
                  </a:lnTo>
                </a:path>
              </a:pathLst>
            </a:custGeom>
            <a:gradFill flip="none" rotWithShape="1">
              <a:gsLst>
                <a:gs pos="0">
                  <a:schemeClr val="accent4">
                    <a:lumMod val="0"/>
                    <a:lumOff val="100000"/>
                  </a:schemeClr>
                </a:gs>
                <a:gs pos="35000">
                  <a:schemeClr val="accent4">
                    <a:lumMod val="0"/>
                    <a:lumOff val="100000"/>
                  </a:schemeClr>
                </a:gs>
                <a:gs pos="100000">
                  <a:schemeClr val="accent1"/>
                </a:gs>
              </a:gsLst>
              <a:path path="circle">
                <a:fillToRect l="50000" t="-80000" r="50000" b="18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29" name="Freeform 336">
              <a:extLst>
                <a:ext uri="{FF2B5EF4-FFF2-40B4-BE49-F238E27FC236}">
                  <a16:creationId xmlns:a16="http://schemas.microsoft.com/office/drawing/2014/main" xmlns="" id="{EDA6DC72-A916-4D9D-8728-4158BFFD514B}"/>
                </a:ext>
              </a:extLst>
            </p:cNvPr>
            <p:cNvSpPr>
              <a:spLocks noChangeArrowheads="1"/>
            </p:cNvSpPr>
            <p:nvPr/>
          </p:nvSpPr>
          <p:spPr bwMode="auto">
            <a:xfrm>
              <a:off x="3872" y="1246"/>
              <a:ext cx="234" cy="121"/>
            </a:xfrm>
            <a:custGeom>
              <a:avLst/>
              <a:gdLst>
                <a:gd name="T0" fmla="*/ 1022 w 1044"/>
                <a:gd name="T1" fmla="*/ 333 h 543"/>
                <a:gd name="T2" fmla="*/ 1022 w 1044"/>
                <a:gd name="T3" fmla="*/ 333 h 543"/>
                <a:gd name="T4" fmla="*/ 500 w 1044"/>
                <a:gd name="T5" fmla="*/ 41 h 543"/>
                <a:gd name="T6" fmla="*/ 20 w 1044"/>
                <a:gd name="T7" fmla="*/ 229 h 543"/>
                <a:gd name="T8" fmla="*/ 542 w 1044"/>
                <a:gd name="T9" fmla="*/ 521 h 543"/>
                <a:gd name="T10" fmla="*/ 1022 w 1044"/>
                <a:gd name="T11" fmla="*/ 333 h 543"/>
              </a:gdLst>
              <a:ahLst/>
              <a:cxnLst>
                <a:cxn ang="0">
                  <a:pos x="T0" y="T1"/>
                </a:cxn>
                <a:cxn ang="0">
                  <a:pos x="T2" y="T3"/>
                </a:cxn>
                <a:cxn ang="0">
                  <a:pos x="T4" y="T5"/>
                </a:cxn>
                <a:cxn ang="0">
                  <a:pos x="T6" y="T7"/>
                </a:cxn>
                <a:cxn ang="0">
                  <a:pos x="T8" y="T9"/>
                </a:cxn>
                <a:cxn ang="0">
                  <a:pos x="T10" y="T11"/>
                </a:cxn>
              </a:cxnLst>
              <a:rect l="0" t="0" r="r" b="b"/>
              <a:pathLst>
                <a:path w="1044" h="543">
                  <a:moveTo>
                    <a:pt x="1022" y="333"/>
                  </a:moveTo>
                  <a:lnTo>
                    <a:pt x="1022" y="333"/>
                  </a:lnTo>
                  <a:cubicBezTo>
                    <a:pt x="1022" y="187"/>
                    <a:pt x="793" y="62"/>
                    <a:pt x="500" y="41"/>
                  </a:cubicBezTo>
                  <a:cubicBezTo>
                    <a:pt x="229" y="0"/>
                    <a:pt x="0" y="104"/>
                    <a:pt x="20" y="229"/>
                  </a:cubicBezTo>
                  <a:cubicBezTo>
                    <a:pt x="20" y="354"/>
                    <a:pt x="250" y="479"/>
                    <a:pt x="542" y="521"/>
                  </a:cubicBezTo>
                  <a:cubicBezTo>
                    <a:pt x="813" y="542"/>
                    <a:pt x="1043" y="458"/>
                    <a:pt x="1022" y="333"/>
                  </a:cubicBezTo>
                </a:path>
              </a:pathLst>
            </a:custGeom>
            <a:solidFill>
              <a:schemeClr val="accent1">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9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30" name="Freeform 337">
              <a:extLst>
                <a:ext uri="{FF2B5EF4-FFF2-40B4-BE49-F238E27FC236}">
                  <a16:creationId xmlns:a16="http://schemas.microsoft.com/office/drawing/2014/main" xmlns="" id="{8CBAACA2-939E-4874-A9D3-B88F018C141B}"/>
                </a:ext>
              </a:extLst>
            </p:cNvPr>
            <p:cNvSpPr>
              <a:spLocks noChangeArrowheads="1"/>
            </p:cNvSpPr>
            <p:nvPr/>
          </p:nvSpPr>
          <p:spPr bwMode="auto">
            <a:xfrm>
              <a:off x="3876" y="1298"/>
              <a:ext cx="230" cy="135"/>
            </a:xfrm>
            <a:custGeom>
              <a:avLst/>
              <a:gdLst>
                <a:gd name="T0" fmla="*/ 0 w 1024"/>
                <a:gd name="T1" fmla="*/ 0 h 606"/>
                <a:gd name="T2" fmla="*/ 0 w 1024"/>
                <a:gd name="T3" fmla="*/ 0 h 606"/>
                <a:gd name="T4" fmla="*/ 522 w 1024"/>
                <a:gd name="T5" fmla="*/ 292 h 606"/>
                <a:gd name="T6" fmla="*/ 1002 w 1024"/>
                <a:gd name="T7" fmla="*/ 104 h 606"/>
                <a:gd name="T8" fmla="*/ 1023 w 1024"/>
                <a:gd name="T9" fmla="*/ 396 h 606"/>
                <a:gd name="T10" fmla="*/ 522 w 1024"/>
                <a:gd name="T11" fmla="*/ 584 h 606"/>
                <a:gd name="T12" fmla="*/ 0 w 1024"/>
                <a:gd name="T13" fmla="*/ 292 h 606"/>
                <a:gd name="T14" fmla="*/ 0 w 102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4" h="606">
                  <a:moveTo>
                    <a:pt x="0" y="0"/>
                  </a:moveTo>
                  <a:lnTo>
                    <a:pt x="0" y="0"/>
                  </a:lnTo>
                  <a:cubicBezTo>
                    <a:pt x="0" y="125"/>
                    <a:pt x="230" y="250"/>
                    <a:pt x="522" y="292"/>
                  </a:cubicBezTo>
                  <a:cubicBezTo>
                    <a:pt x="793" y="313"/>
                    <a:pt x="1023" y="229"/>
                    <a:pt x="1002" y="104"/>
                  </a:cubicBezTo>
                  <a:cubicBezTo>
                    <a:pt x="1023" y="396"/>
                    <a:pt x="1023" y="396"/>
                    <a:pt x="1023" y="396"/>
                  </a:cubicBezTo>
                  <a:cubicBezTo>
                    <a:pt x="1023" y="521"/>
                    <a:pt x="814" y="605"/>
                    <a:pt x="522" y="584"/>
                  </a:cubicBezTo>
                  <a:cubicBezTo>
                    <a:pt x="251" y="563"/>
                    <a:pt x="22" y="417"/>
                    <a:pt x="0" y="292"/>
                  </a:cubicBezTo>
                  <a:lnTo>
                    <a:pt x="0" y="0"/>
                  </a:lnTo>
                </a:path>
              </a:pathLst>
            </a:custGeom>
            <a:solidFill>
              <a:schemeClr val="accent1">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lnSpcReduction="1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31" name="Freeform 338">
              <a:extLst>
                <a:ext uri="{FF2B5EF4-FFF2-40B4-BE49-F238E27FC236}">
                  <a16:creationId xmlns:a16="http://schemas.microsoft.com/office/drawing/2014/main" xmlns="" id="{FE3C7032-FB13-449A-BCB7-E6230A175089}"/>
                </a:ext>
              </a:extLst>
            </p:cNvPr>
            <p:cNvSpPr>
              <a:spLocks noChangeArrowheads="1"/>
            </p:cNvSpPr>
            <p:nvPr/>
          </p:nvSpPr>
          <p:spPr bwMode="auto">
            <a:xfrm>
              <a:off x="4225" y="1423"/>
              <a:ext cx="236" cy="123"/>
            </a:xfrm>
            <a:custGeom>
              <a:avLst/>
              <a:gdLst>
                <a:gd name="T0" fmla="*/ 1022 w 1044"/>
                <a:gd name="T1" fmla="*/ 313 h 544"/>
                <a:gd name="T2" fmla="*/ 1022 w 1044"/>
                <a:gd name="T3" fmla="*/ 313 h 544"/>
                <a:gd name="T4" fmla="*/ 501 w 1044"/>
                <a:gd name="T5" fmla="*/ 21 h 544"/>
                <a:gd name="T6" fmla="*/ 21 w 1044"/>
                <a:gd name="T7" fmla="*/ 230 h 544"/>
                <a:gd name="T8" fmla="*/ 542 w 1044"/>
                <a:gd name="T9" fmla="*/ 522 h 544"/>
                <a:gd name="T10" fmla="*/ 1022 w 1044"/>
                <a:gd name="T11" fmla="*/ 313 h 544"/>
              </a:gdLst>
              <a:ahLst/>
              <a:cxnLst>
                <a:cxn ang="0">
                  <a:pos x="T0" y="T1"/>
                </a:cxn>
                <a:cxn ang="0">
                  <a:pos x="T2" y="T3"/>
                </a:cxn>
                <a:cxn ang="0">
                  <a:pos x="T4" y="T5"/>
                </a:cxn>
                <a:cxn ang="0">
                  <a:pos x="T6" y="T7"/>
                </a:cxn>
                <a:cxn ang="0">
                  <a:pos x="T8" y="T9"/>
                </a:cxn>
                <a:cxn ang="0">
                  <a:pos x="T10" y="T11"/>
                </a:cxn>
              </a:cxnLst>
              <a:rect l="0" t="0" r="r" b="b"/>
              <a:pathLst>
                <a:path w="1044" h="544">
                  <a:moveTo>
                    <a:pt x="1022" y="313"/>
                  </a:moveTo>
                  <a:lnTo>
                    <a:pt x="1022" y="313"/>
                  </a:lnTo>
                  <a:cubicBezTo>
                    <a:pt x="1022" y="188"/>
                    <a:pt x="793" y="63"/>
                    <a:pt x="501" y="21"/>
                  </a:cubicBezTo>
                  <a:cubicBezTo>
                    <a:pt x="230" y="0"/>
                    <a:pt x="0" y="83"/>
                    <a:pt x="21" y="230"/>
                  </a:cubicBezTo>
                  <a:cubicBezTo>
                    <a:pt x="21" y="355"/>
                    <a:pt x="251" y="480"/>
                    <a:pt x="542" y="522"/>
                  </a:cubicBezTo>
                  <a:cubicBezTo>
                    <a:pt x="814" y="543"/>
                    <a:pt x="1043" y="459"/>
                    <a:pt x="1022" y="313"/>
                  </a:cubicBezTo>
                </a:path>
              </a:pathLst>
            </a:custGeom>
            <a:solidFill>
              <a:schemeClr val="accent1">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92500" lnSpcReduction="1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32" name="Freeform 339">
              <a:extLst>
                <a:ext uri="{FF2B5EF4-FFF2-40B4-BE49-F238E27FC236}">
                  <a16:creationId xmlns:a16="http://schemas.microsoft.com/office/drawing/2014/main" xmlns="" id="{E46C2CA9-2282-40D4-AFB5-193EA94870E5}"/>
                </a:ext>
              </a:extLst>
            </p:cNvPr>
            <p:cNvSpPr>
              <a:spLocks noChangeArrowheads="1"/>
            </p:cNvSpPr>
            <p:nvPr/>
          </p:nvSpPr>
          <p:spPr bwMode="auto">
            <a:xfrm>
              <a:off x="4229" y="1478"/>
              <a:ext cx="232" cy="135"/>
            </a:xfrm>
            <a:custGeom>
              <a:avLst/>
              <a:gdLst>
                <a:gd name="T0" fmla="*/ 0 w 1023"/>
                <a:gd name="T1" fmla="*/ 0 h 605"/>
                <a:gd name="T2" fmla="*/ 0 w 1023"/>
                <a:gd name="T3" fmla="*/ 0 h 605"/>
                <a:gd name="T4" fmla="*/ 521 w 1023"/>
                <a:gd name="T5" fmla="*/ 292 h 605"/>
                <a:gd name="T6" fmla="*/ 1001 w 1023"/>
                <a:gd name="T7" fmla="*/ 83 h 605"/>
                <a:gd name="T8" fmla="*/ 1022 w 1023"/>
                <a:gd name="T9" fmla="*/ 375 h 605"/>
                <a:gd name="T10" fmla="*/ 521 w 1023"/>
                <a:gd name="T11" fmla="*/ 584 h 605"/>
                <a:gd name="T12" fmla="*/ 0 w 1023"/>
                <a:gd name="T13" fmla="*/ 292 h 605"/>
                <a:gd name="T14" fmla="*/ 0 w 1023"/>
                <a:gd name="T15" fmla="*/ 0 h 6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3" h="605">
                  <a:moveTo>
                    <a:pt x="0" y="0"/>
                  </a:moveTo>
                  <a:lnTo>
                    <a:pt x="0" y="0"/>
                  </a:lnTo>
                  <a:cubicBezTo>
                    <a:pt x="0" y="125"/>
                    <a:pt x="230" y="250"/>
                    <a:pt x="521" y="292"/>
                  </a:cubicBezTo>
                  <a:cubicBezTo>
                    <a:pt x="793" y="313"/>
                    <a:pt x="1022" y="229"/>
                    <a:pt x="1001" y="83"/>
                  </a:cubicBezTo>
                  <a:cubicBezTo>
                    <a:pt x="1022" y="375"/>
                    <a:pt x="1022" y="375"/>
                    <a:pt x="1022" y="375"/>
                  </a:cubicBezTo>
                  <a:cubicBezTo>
                    <a:pt x="1022" y="521"/>
                    <a:pt x="814" y="604"/>
                    <a:pt x="521" y="584"/>
                  </a:cubicBezTo>
                  <a:cubicBezTo>
                    <a:pt x="250" y="542"/>
                    <a:pt x="21" y="417"/>
                    <a:pt x="0" y="292"/>
                  </a:cubicBezTo>
                  <a:lnTo>
                    <a:pt x="0" y="0"/>
                  </a:lnTo>
                </a:path>
              </a:pathLst>
            </a:custGeom>
            <a:solidFill>
              <a:schemeClr val="accent1">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lnSpcReduction="1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33" name="Freeform 340">
              <a:extLst>
                <a:ext uri="{FF2B5EF4-FFF2-40B4-BE49-F238E27FC236}">
                  <a16:creationId xmlns:a16="http://schemas.microsoft.com/office/drawing/2014/main" xmlns="" id="{9BF38BB8-B6E5-41D8-B069-4F777854635F}"/>
                </a:ext>
              </a:extLst>
            </p:cNvPr>
            <p:cNvSpPr>
              <a:spLocks noChangeArrowheads="1"/>
            </p:cNvSpPr>
            <p:nvPr/>
          </p:nvSpPr>
          <p:spPr bwMode="auto">
            <a:xfrm>
              <a:off x="4183" y="1122"/>
              <a:ext cx="232" cy="121"/>
            </a:xfrm>
            <a:custGeom>
              <a:avLst/>
              <a:gdLst>
                <a:gd name="T0" fmla="*/ 1022 w 1023"/>
                <a:gd name="T1" fmla="*/ 313 h 544"/>
                <a:gd name="T2" fmla="*/ 1022 w 1023"/>
                <a:gd name="T3" fmla="*/ 313 h 544"/>
                <a:gd name="T4" fmla="*/ 501 w 1023"/>
                <a:gd name="T5" fmla="*/ 21 h 544"/>
                <a:gd name="T6" fmla="*/ 0 w 1023"/>
                <a:gd name="T7" fmla="*/ 229 h 544"/>
                <a:gd name="T8" fmla="*/ 521 w 1023"/>
                <a:gd name="T9" fmla="*/ 500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1"/>
                  </a:cubicBezTo>
                  <a:cubicBezTo>
                    <a:pt x="208" y="0"/>
                    <a:pt x="0" y="83"/>
                    <a:pt x="0" y="229"/>
                  </a:cubicBezTo>
                  <a:cubicBezTo>
                    <a:pt x="0" y="355"/>
                    <a:pt x="250" y="480"/>
                    <a:pt x="521" y="500"/>
                  </a:cubicBezTo>
                  <a:cubicBezTo>
                    <a:pt x="813" y="543"/>
                    <a:pt x="1022" y="459"/>
                    <a:pt x="1022" y="313"/>
                  </a:cubicBezTo>
                </a:path>
              </a:pathLst>
            </a:custGeom>
            <a:solidFill>
              <a:schemeClr val="accent1">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9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34" name="Freeform 341">
              <a:extLst>
                <a:ext uri="{FF2B5EF4-FFF2-40B4-BE49-F238E27FC236}">
                  <a16:creationId xmlns:a16="http://schemas.microsoft.com/office/drawing/2014/main" xmlns="" id="{C72D15DD-88A3-4655-A040-98A78F8CDE63}"/>
                </a:ext>
              </a:extLst>
            </p:cNvPr>
            <p:cNvSpPr>
              <a:spLocks noChangeArrowheads="1"/>
            </p:cNvSpPr>
            <p:nvPr/>
          </p:nvSpPr>
          <p:spPr bwMode="auto">
            <a:xfrm>
              <a:off x="4183" y="1175"/>
              <a:ext cx="236" cy="135"/>
            </a:xfrm>
            <a:custGeom>
              <a:avLst/>
              <a:gdLst>
                <a:gd name="T0" fmla="*/ 0 w 1044"/>
                <a:gd name="T1" fmla="*/ 0 h 606"/>
                <a:gd name="T2" fmla="*/ 0 w 1044"/>
                <a:gd name="T3" fmla="*/ 0 h 606"/>
                <a:gd name="T4" fmla="*/ 521 w 1044"/>
                <a:gd name="T5" fmla="*/ 271 h 606"/>
                <a:gd name="T6" fmla="*/ 1022 w 1044"/>
                <a:gd name="T7" fmla="*/ 84 h 606"/>
                <a:gd name="T8" fmla="*/ 1022 w 1044"/>
                <a:gd name="T9" fmla="*/ 376 h 606"/>
                <a:gd name="T10" fmla="*/ 542 w 1044"/>
                <a:gd name="T11" fmla="*/ 564 h 606"/>
                <a:gd name="T12" fmla="*/ 21 w 1044"/>
                <a:gd name="T13" fmla="*/ 293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0" y="126"/>
                    <a:pt x="250" y="251"/>
                    <a:pt x="521" y="271"/>
                  </a:cubicBezTo>
                  <a:cubicBezTo>
                    <a:pt x="813" y="314"/>
                    <a:pt x="1022" y="230"/>
                    <a:pt x="1022" y="84"/>
                  </a:cubicBezTo>
                  <a:cubicBezTo>
                    <a:pt x="1022" y="376"/>
                    <a:pt x="1022" y="376"/>
                    <a:pt x="1022" y="376"/>
                  </a:cubicBezTo>
                  <a:cubicBezTo>
                    <a:pt x="1043" y="522"/>
                    <a:pt x="813" y="605"/>
                    <a:pt x="542" y="564"/>
                  </a:cubicBezTo>
                  <a:cubicBezTo>
                    <a:pt x="250" y="543"/>
                    <a:pt x="21" y="418"/>
                    <a:pt x="21" y="293"/>
                  </a:cubicBezTo>
                  <a:lnTo>
                    <a:pt x="0" y="0"/>
                  </a:lnTo>
                </a:path>
              </a:pathLst>
            </a:custGeom>
            <a:solidFill>
              <a:schemeClr val="accent1">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lnSpcReduction="1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35" name="Freeform 342">
              <a:extLst>
                <a:ext uri="{FF2B5EF4-FFF2-40B4-BE49-F238E27FC236}">
                  <a16:creationId xmlns:a16="http://schemas.microsoft.com/office/drawing/2014/main" xmlns="" id="{9C147D08-9AF4-482F-BF61-19307B1DA668}"/>
                </a:ext>
              </a:extLst>
            </p:cNvPr>
            <p:cNvSpPr>
              <a:spLocks noChangeArrowheads="1"/>
            </p:cNvSpPr>
            <p:nvPr/>
          </p:nvSpPr>
          <p:spPr bwMode="auto">
            <a:xfrm>
              <a:off x="4534" y="1300"/>
              <a:ext cx="234" cy="117"/>
            </a:xfrm>
            <a:custGeom>
              <a:avLst/>
              <a:gdLst>
                <a:gd name="T0" fmla="*/ 1044 w 1045"/>
                <a:gd name="T1" fmla="*/ 313 h 522"/>
                <a:gd name="T2" fmla="*/ 1044 w 1045"/>
                <a:gd name="T3" fmla="*/ 313 h 522"/>
                <a:gd name="T4" fmla="*/ 501 w 1045"/>
                <a:gd name="T5" fmla="*/ 21 h 522"/>
                <a:gd name="T6" fmla="*/ 21 w 1045"/>
                <a:gd name="T7" fmla="*/ 208 h 522"/>
                <a:gd name="T8" fmla="*/ 543 w 1045"/>
                <a:gd name="T9" fmla="*/ 500 h 522"/>
                <a:gd name="T10" fmla="*/ 1044 w 1045"/>
                <a:gd name="T11" fmla="*/ 313 h 522"/>
              </a:gdLst>
              <a:ahLst/>
              <a:cxnLst>
                <a:cxn ang="0">
                  <a:pos x="T0" y="T1"/>
                </a:cxn>
                <a:cxn ang="0">
                  <a:pos x="T2" y="T3"/>
                </a:cxn>
                <a:cxn ang="0">
                  <a:pos x="T4" y="T5"/>
                </a:cxn>
                <a:cxn ang="0">
                  <a:pos x="T6" y="T7"/>
                </a:cxn>
                <a:cxn ang="0">
                  <a:pos x="T8" y="T9"/>
                </a:cxn>
                <a:cxn ang="0">
                  <a:pos x="T10" y="T11"/>
                </a:cxn>
              </a:cxnLst>
              <a:rect l="0" t="0" r="r" b="b"/>
              <a:pathLst>
                <a:path w="1045" h="522">
                  <a:moveTo>
                    <a:pt x="1044" y="313"/>
                  </a:moveTo>
                  <a:lnTo>
                    <a:pt x="1044" y="313"/>
                  </a:lnTo>
                  <a:cubicBezTo>
                    <a:pt x="1022" y="187"/>
                    <a:pt x="793" y="41"/>
                    <a:pt x="501" y="21"/>
                  </a:cubicBezTo>
                  <a:cubicBezTo>
                    <a:pt x="230" y="0"/>
                    <a:pt x="0" y="83"/>
                    <a:pt x="21" y="208"/>
                  </a:cubicBezTo>
                  <a:cubicBezTo>
                    <a:pt x="21" y="354"/>
                    <a:pt x="271" y="480"/>
                    <a:pt x="543" y="500"/>
                  </a:cubicBezTo>
                  <a:cubicBezTo>
                    <a:pt x="814" y="521"/>
                    <a:pt x="1044" y="438"/>
                    <a:pt x="1044" y="313"/>
                  </a:cubicBezTo>
                </a:path>
              </a:pathLst>
            </a:custGeom>
            <a:solidFill>
              <a:schemeClr val="accent1">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9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36" name="Freeform 343">
              <a:extLst>
                <a:ext uri="{FF2B5EF4-FFF2-40B4-BE49-F238E27FC236}">
                  <a16:creationId xmlns:a16="http://schemas.microsoft.com/office/drawing/2014/main" xmlns="" id="{5376B18C-0CA1-4D77-92F3-192EBFB4C11C}"/>
                </a:ext>
              </a:extLst>
            </p:cNvPr>
            <p:cNvSpPr>
              <a:spLocks noChangeArrowheads="1"/>
            </p:cNvSpPr>
            <p:nvPr/>
          </p:nvSpPr>
          <p:spPr bwMode="auto">
            <a:xfrm>
              <a:off x="4538" y="1348"/>
              <a:ext cx="236" cy="137"/>
            </a:xfrm>
            <a:custGeom>
              <a:avLst/>
              <a:gdLst>
                <a:gd name="T0" fmla="*/ 0 w 1044"/>
                <a:gd name="T1" fmla="*/ 0 h 607"/>
                <a:gd name="T2" fmla="*/ 0 w 1044"/>
                <a:gd name="T3" fmla="*/ 0 h 607"/>
                <a:gd name="T4" fmla="*/ 522 w 1044"/>
                <a:gd name="T5" fmla="*/ 292 h 607"/>
                <a:gd name="T6" fmla="*/ 1023 w 1044"/>
                <a:gd name="T7" fmla="*/ 105 h 607"/>
                <a:gd name="T8" fmla="*/ 1023 w 1044"/>
                <a:gd name="T9" fmla="*/ 397 h 607"/>
                <a:gd name="T10" fmla="*/ 543 w 1044"/>
                <a:gd name="T11" fmla="*/ 584 h 607"/>
                <a:gd name="T12" fmla="*/ 0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6"/>
                    <a:pt x="250" y="272"/>
                    <a:pt x="522" y="292"/>
                  </a:cubicBezTo>
                  <a:cubicBezTo>
                    <a:pt x="793" y="313"/>
                    <a:pt x="1023" y="230"/>
                    <a:pt x="1023" y="105"/>
                  </a:cubicBezTo>
                  <a:cubicBezTo>
                    <a:pt x="1023" y="397"/>
                    <a:pt x="1023" y="397"/>
                    <a:pt x="1023" y="397"/>
                  </a:cubicBezTo>
                  <a:cubicBezTo>
                    <a:pt x="1043" y="522"/>
                    <a:pt x="814" y="606"/>
                    <a:pt x="543" y="584"/>
                  </a:cubicBezTo>
                  <a:cubicBezTo>
                    <a:pt x="250" y="564"/>
                    <a:pt x="21" y="439"/>
                    <a:pt x="0" y="292"/>
                  </a:cubicBezTo>
                  <a:lnTo>
                    <a:pt x="0" y="0"/>
                  </a:lnTo>
                </a:path>
              </a:pathLst>
            </a:custGeom>
            <a:solidFill>
              <a:schemeClr val="accent1">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lnSpcReduction="1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37" name="Freeform 344">
              <a:extLst>
                <a:ext uri="{FF2B5EF4-FFF2-40B4-BE49-F238E27FC236}">
                  <a16:creationId xmlns:a16="http://schemas.microsoft.com/office/drawing/2014/main" xmlns="" id="{85A7C299-C9A7-44DB-9FA7-D89A41D960C5}"/>
                </a:ext>
              </a:extLst>
            </p:cNvPr>
            <p:cNvSpPr>
              <a:spLocks noChangeArrowheads="1"/>
            </p:cNvSpPr>
            <p:nvPr/>
          </p:nvSpPr>
          <p:spPr bwMode="auto">
            <a:xfrm>
              <a:off x="4500" y="999"/>
              <a:ext cx="236" cy="117"/>
            </a:xfrm>
            <a:custGeom>
              <a:avLst/>
              <a:gdLst>
                <a:gd name="T0" fmla="*/ 1023 w 1044"/>
                <a:gd name="T1" fmla="*/ 313 h 522"/>
                <a:gd name="T2" fmla="*/ 1023 w 1044"/>
                <a:gd name="T3" fmla="*/ 313 h 522"/>
                <a:gd name="T4" fmla="*/ 501 w 1044"/>
                <a:gd name="T5" fmla="*/ 21 h 522"/>
                <a:gd name="T6" fmla="*/ 0 w 1044"/>
                <a:gd name="T7" fmla="*/ 208 h 522"/>
                <a:gd name="T8" fmla="*/ 543 w 1044"/>
                <a:gd name="T9" fmla="*/ 500 h 522"/>
                <a:gd name="T10" fmla="*/ 1023 w 1044"/>
                <a:gd name="T11" fmla="*/ 313 h 522"/>
              </a:gdLst>
              <a:ahLst/>
              <a:cxnLst>
                <a:cxn ang="0">
                  <a:pos x="T0" y="T1"/>
                </a:cxn>
                <a:cxn ang="0">
                  <a:pos x="T2" y="T3"/>
                </a:cxn>
                <a:cxn ang="0">
                  <a:pos x="T4" y="T5"/>
                </a:cxn>
                <a:cxn ang="0">
                  <a:pos x="T6" y="T7"/>
                </a:cxn>
                <a:cxn ang="0">
                  <a:pos x="T8" y="T9"/>
                </a:cxn>
                <a:cxn ang="0">
                  <a:pos x="T10" y="T11"/>
                </a:cxn>
              </a:cxnLst>
              <a:rect l="0" t="0" r="r" b="b"/>
              <a:pathLst>
                <a:path w="1044" h="522">
                  <a:moveTo>
                    <a:pt x="1023" y="313"/>
                  </a:moveTo>
                  <a:lnTo>
                    <a:pt x="1023" y="313"/>
                  </a:lnTo>
                  <a:cubicBezTo>
                    <a:pt x="1023" y="167"/>
                    <a:pt x="772" y="41"/>
                    <a:pt x="501" y="21"/>
                  </a:cubicBezTo>
                  <a:cubicBezTo>
                    <a:pt x="230" y="0"/>
                    <a:pt x="0" y="83"/>
                    <a:pt x="0" y="208"/>
                  </a:cubicBezTo>
                  <a:cubicBezTo>
                    <a:pt x="21" y="354"/>
                    <a:pt x="250" y="480"/>
                    <a:pt x="543" y="500"/>
                  </a:cubicBezTo>
                  <a:cubicBezTo>
                    <a:pt x="814" y="521"/>
                    <a:pt x="1043" y="438"/>
                    <a:pt x="1023" y="313"/>
                  </a:cubicBezTo>
                </a:path>
              </a:pathLst>
            </a:custGeom>
            <a:solidFill>
              <a:schemeClr val="accent1">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9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38" name="Freeform 345">
              <a:extLst>
                <a:ext uri="{FF2B5EF4-FFF2-40B4-BE49-F238E27FC236}">
                  <a16:creationId xmlns:a16="http://schemas.microsoft.com/office/drawing/2014/main" xmlns="" id="{56169DA9-2D4C-40BD-8A7C-6682EA5EF6F8}"/>
                </a:ext>
              </a:extLst>
            </p:cNvPr>
            <p:cNvSpPr>
              <a:spLocks noChangeArrowheads="1"/>
            </p:cNvSpPr>
            <p:nvPr/>
          </p:nvSpPr>
          <p:spPr bwMode="auto">
            <a:xfrm>
              <a:off x="4500" y="1046"/>
              <a:ext cx="236" cy="137"/>
            </a:xfrm>
            <a:custGeom>
              <a:avLst/>
              <a:gdLst>
                <a:gd name="T0" fmla="*/ 0 w 1044"/>
                <a:gd name="T1" fmla="*/ 0 h 607"/>
                <a:gd name="T2" fmla="*/ 0 w 1044"/>
                <a:gd name="T3" fmla="*/ 0 h 607"/>
                <a:gd name="T4" fmla="*/ 543 w 1044"/>
                <a:gd name="T5" fmla="*/ 292 h 607"/>
                <a:gd name="T6" fmla="*/ 1023 w 1044"/>
                <a:gd name="T7" fmla="*/ 105 h 607"/>
                <a:gd name="T8" fmla="*/ 1043 w 1044"/>
                <a:gd name="T9" fmla="*/ 397 h 607"/>
                <a:gd name="T10" fmla="*/ 543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0" y="272"/>
                    <a:pt x="543" y="292"/>
                  </a:cubicBezTo>
                  <a:cubicBezTo>
                    <a:pt x="814" y="313"/>
                    <a:pt x="1043" y="230"/>
                    <a:pt x="1023" y="105"/>
                  </a:cubicBezTo>
                  <a:cubicBezTo>
                    <a:pt x="1043" y="397"/>
                    <a:pt x="1043" y="397"/>
                    <a:pt x="1043" y="397"/>
                  </a:cubicBezTo>
                  <a:cubicBezTo>
                    <a:pt x="1043" y="522"/>
                    <a:pt x="835" y="606"/>
                    <a:pt x="543" y="584"/>
                  </a:cubicBezTo>
                  <a:cubicBezTo>
                    <a:pt x="272" y="563"/>
                    <a:pt x="21" y="439"/>
                    <a:pt x="21" y="292"/>
                  </a:cubicBezTo>
                  <a:lnTo>
                    <a:pt x="0" y="0"/>
                  </a:lnTo>
                </a:path>
              </a:pathLst>
            </a:custGeom>
            <a:solidFill>
              <a:schemeClr val="accent1">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lnSpcReduction="1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39" name="Freeform 346">
              <a:extLst>
                <a:ext uri="{FF2B5EF4-FFF2-40B4-BE49-F238E27FC236}">
                  <a16:creationId xmlns:a16="http://schemas.microsoft.com/office/drawing/2014/main" xmlns="" id="{726BF370-B6AE-4557-B064-83F038EA0EA4}"/>
                </a:ext>
              </a:extLst>
            </p:cNvPr>
            <p:cNvSpPr>
              <a:spLocks noChangeArrowheads="1"/>
            </p:cNvSpPr>
            <p:nvPr/>
          </p:nvSpPr>
          <p:spPr bwMode="auto">
            <a:xfrm>
              <a:off x="4855" y="1175"/>
              <a:ext cx="232" cy="121"/>
            </a:xfrm>
            <a:custGeom>
              <a:avLst/>
              <a:gdLst>
                <a:gd name="T0" fmla="*/ 1022 w 1023"/>
                <a:gd name="T1" fmla="*/ 314 h 544"/>
                <a:gd name="T2" fmla="*/ 1022 w 1023"/>
                <a:gd name="T3" fmla="*/ 314 h 544"/>
                <a:gd name="T4" fmla="*/ 501 w 1023"/>
                <a:gd name="T5" fmla="*/ 43 h 544"/>
                <a:gd name="T6" fmla="*/ 0 w 1023"/>
                <a:gd name="T7" fmla="*/ 230 h 544"/>
                <a:gd name="T8" fmla="*/ 521 w 1023"/>
                <a:gd name="T9" fmla="*/ 522 h 544"/>
                <a:gd name="T10" fmla="*/ 1022 w 1023"/>
                <a:gd name="T11" fmla="*/ 314 h 544"/>
              </a:gdLst>
              <a:ahLst/>
              <a:cxnLst>
                <a:cxn ang="0">
                  <a:pos x="T0" y="T1"/>
                </a:cxn>
                <a:cxn ang="0">
                  <a:pos x="T2" y="T3"/>
                </a:cxn>
                <a:cxn ang="0">
                  <a:pos x="T4" y="T5"/>
                </a:cxn>
                <a:cxn ang="0">
                  <a:pos x="T6" y="T7"/>
                </a:cxn>
                <a:cxn ang="0">
                  <a:pos x="T8" y="T9"/>
                </a:cxn>
                <a:cxn ang="0">
                  <a:pos x="T10" y="T11"/>
                </a:cxn>
              </a:cxnLst>
              <a:rect l="0" t="0" r="r" b="b"/>
              <a:pathLst>
                <a:path w="1023" h="544">
                  <a:moveTo>
                    <a:pt x="1022" y="314"/>
                  </a:moveTo>
                  <a:lnTo>
                    <a:pt x="1022" y="314"/>
                  </a:lnTo>
                  <a:cubicBezTo>
                    <a:pt x="1022" y="188"/>
                    <a:pt x="772" y="63"/>
                    <a:pt x="501" y="43"/>
                  </a:cubicBezTo>
                  <a:cubicBezTo>
                    <a:pt x="209" y="0"/>
                    <a:pt x="0" y="84"/>
                    <a:pt x="0" y="230"/>
                  </a:cubicBezTo>
                  <a:cubicBezTo>
                    <a:pt x="21" y="355"/>
                    <a:pt x="250" y="480"/>
                    <a:pt x="521" y="522"/>
                  </a:cubicBezTo>
                  <a:cubicBezTo>
                    <a:pt x="814" y="543"/>
                    <a:pt x="1022" y="460"/>
                    <a:pt x="1022" y="314"/>
                  </a:cubicBezTo>
                </a:path>
              </a:pathLst>
            </a:custGeom>
            <a:solidFill>
              <a:schemeClr val="accent1">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9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40" name="Freeform 347">
              <a:extLst>
                <a:ext uri="{FF2B5EF4-FFF2-40B4-BE49-F238E27FC236}">
                  <a16:creationId xmlns:a16="http://schemas.microsoft.com/office/drawing/2014/main" xmlns="" id="{E68FEB24-7703-4D38-80D3-EA257EF104BE}"/>
                </a:ext>
              </a:extLst>
            </p:cNvPr>
            <p:cNvSpPr>
              <a:spLocks noChangeArrowheads="1"/>
            </p:cNvSpPr>
            <p:nvPr/>
          </p:nvSpPr>
          <p:spPr bwMode="auto">
            <a:xfrm>
              <a:off x="4855" y="1225"/>
              <a:ext cx="236" cy="137"/>
            </a:xfrm>
            <a:custGeom>
              <a:avLst/>
              <a:gdLst>
                <a:gd name="T0" fmla="*/ 0 w 1044"/>
                <a:gd name="T1" fmla="*/ 0 h 606"/>
                <a:gd name="T2" fmla="*/ 0 w 1044"/>
                <a:gd name="T3" fmla="*/ 0 h 606"/>
                <a:gd name="T4" fmla="*/ 521 w 1044"/>
                <a:gd name="T5" fmla="*/ 292 h 606"/>
                <a:gd name="T6" fmla="*/ 1022 w 1044"/>
                <a:gd name="T7" fmla="*/ 84 h 606"/>
                <a:gd name="T8" fmla="*/ 1043 w 1044"/>
                <a:gd name="T9" fmla="*/ 375 h 606"/>
                <a:gd name="T10" fmla="*/ 543 w 1044"/>
                <a:gd name="T11" fmla="*/ 584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92"/>
                  </a:cubicBezTo>
                  <a:cubicBezTo>
                    <a:pt x="814" y="313"/>
                    <a:pt x="1022" y="230"/>
                    <a:pt x="1022" y="84"/>
                  </a:cubicBezTo>
                  <a:cubicBezTo>
                    <a:pt x="1043" y="375"/>
                    <a:pt x="1043" y="375"/>
                    <a:pt x="1043" y="375"/>
                  </a:cubicBezTo>
                  <a:cubicBezTo>
                    <a:pt x="1043" y="521"/>
                    <a:pt x="814" y="605"/>
                    <a:pt x="543" y="584"/>
                  </a:cubicBezTo>
                  <a:cubicBezTo>
                    <a:pt x="271" y="542"/>
                    <a:pt x="21" y="417"/>
                    <a:pt x="21" y="292"/>
                  </a:cubicBezTo>
                  <a:lnTo>
                    <a:pt x="0" y="0"/>
                  </a:lnTo>
                </a:path>
              </a:pathLst>
            </a:custGeom>
            <a:solidFill>
              <a:schemeClr val="accent1">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lnSpcReduction="1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41" name="Freeform 348">
              <a:extLst>
                <a:ext uri="{FF2B5EF4-FFF2-40B4-BE49-F238E27FC236}">
                  <a16:creationId xmlns:a16="http://schemas.microsoft.com/office/drawing/2014/main" xmlns="" id="{5135F50D-4888-45B4-8DD6-01DEADCEC9DE}"/>
                </a:ext>
              </a:extLst>
            </p:cNvPr>
            <p:cNvSpPr>
              <a:spLocks noChangeArrowheads="1"/>
            </p:cNvSpPr>
            <p:nvPr/>
          </p:nvSpPr>
          <p:spPr bwMode="auto">
            <a:xfrm>
              <a:off x="4808" y="876"/>
              <a:ext cx="230" cy="121"/>
            </a:xfrm>
            <a:custGeom>
              <a:avLst/>
              <a:gdLst>
                <a:gd name="T0" fmla="*/ 1022 w 1023"/>
                <a:gd name="T1" fmla="*/ 313 h 544"/>
                <a:gd name="T2" fmla="*/ 1022 w 1023"/>
                <a:gd name="T3" fmla="*/ 313 h 544"/>
                <a:gd name="T4" fmla="*/ 500 w 1023"/>
                <a:gd name="T5" fmla="*/ 21 h 544"/>
                <a:gd name="T6" fmla="*/ 0 w 1023"/>
                <a:gd name="T7" fmla="*/ 209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22" y="188"/>
                    <a:pt x="771" y="63"/>
                    <a:pt x="500" y="21"/>
                  </a:cubicBezTo>
                  <a:cubicBezTo>
                    <a:pt x="208" y="0"/>
                    <a:pt x="0" y="84"/>
                    <a:pt x="0" y="209"/>
                  </a:cubicBezTo>
                  <a:cubicBezTo>
                    <a:pt x="20" y="355"/>
                    <a:pt x="250" y="480"/>
                    <a:pt x="521" y="501"/>
                  </a:cubicBezTo>
                  <a:cubicBezTo>
                    <a:pt x="813" y="543"/>
                    <a:pt x="1022" y="439"/>
                    <a:pt x="1022" y="313"/>
                  </a:cubicBezTo>
                </a:path>
              </a:pathLst>
            </a:custGeom>
            <a:solidFill>
              <a:schemeClr val="accent1">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9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42" name="Freeform 349">
              <a:extLst>
                <a:ext uri="{FF2B5EF4-FFF2-40B4-BE49-F238E27FC236}">
                  <a16:creationId xmlns:a16="http://schemas.microsoft.com/office/drawing/2014/main" xmlns="" id="{DB346B70-B0F1-44FD-8296-7876DDEAF327}"/>
                </a:ext>
              </a:extLst>
            </p:cNvPr>
            <p:cNvSpPr>
              <a:spLocks noChangeArrowheads="1"/>
            </p:cNvSpPr>
            <p:nvPr/>
          </p:nvSpPr>
          <p:spPr bwMode="auto">
            <a:xfrm>
              <a:off x="4808" y="923"/>
              <a:ext cx="236" cy="141"/>
            </a:xfrm>
            <a:custGeom>
              <a:avLst/>
              <a:gdLst>
                <a:gd name="T0" fmla="*/ 0 w 1043"/>
                <a:gd name="T1" fmla="*/ 0 h 627"/>
                <a:gd name="T2" fmla="*/ 0 w 1043"/>
                <a:gd name="T3" fmla="*/ 0 h 627"/>
                <a:gd name="T4" fmla="*/ 521 w 1043"/>
                <a:gd name="T5" fmla="*/ 292 h 627"/>
                <a:gd name="T6" fmla="*/ 1022 w 1043"/>
                <a:gd name="T7" fmla="*/ 104 h 627"/>
                <a:gd name="T8" fmla="*/ 1042 w 1043"/>
                <a:gd name="T9" fmla="*/ 397 h 627"/>
                <a:gd name="T10" fmla="*/ 542 w 1043"/>
                <a:gd name="T11" fmla="*/ 584 h 627"/>
                <a:gd name="T12" fmla="*/ 20 w 1043"/>
                <a:gd name="T13" fmla="*/ 292 h 627"/>
                <a:gd name="T14" fmla="*/ 0 w 1043"/>
                <a:gd name="T15" fmla="*/ 0 h 6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3" h="627">
                  <a:moveTo>
                    <a:pt x="0" y="0"/>
                  </a:moveTo>
                  <a:lnTo>
                    <a:pt x="0" y="0"/>
                  </a:lnTo>
                  <a:cubicBezTo>
                    <a:pt x="20" y="146"/>
                    <a:pt x="250" y="271"/>
                    <a:pt x="521" y="292"/>
                  </a:cubicBezTo>
                  <a:cubicBezTo>
                    <a:pt x="813" y="334"/>
                    <a:pt x="1022" y="230"/>
                    <a:pt x="1022" y="104"/>
                  </a:cubicBezTo>
                  <a:cubicBezTo>
                    <a:pt x="1042" y="397"/>
                    <a:pt x="1042" y="397"/>
                    <a:pt x="1042" y="397"/>
                  </a:cubicBezTo>
                  <a:cubicBezTo>
                    <a:pt x="1042" y="521"/>
                    <a:pt x="813" y="626"/>
                    <a:pt x="542" y="584"/>
                  </a:cubicBezTo>
                  <a:cubicBezTo>
                    <a:pt x="271" y="563"/>
                    <a:pt x="20" y="438"/>
                    <a:pt x="20" y="292"/>
                  </a:cubicBezTo>
                  <a:lnTo>
                    <a:pt x="0" y="0"/>
                  </a:lnTo>
                </a:path>
              </a:pathLst>
            </a:custGeom>
            <a:solidFill>
              <a:schemeClr val="accent1">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lnSpcReduction="1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43" name="Freeform 350">
              <a:extLst>
                <a:ext uri="{FF2B5EF4-FFF2-40B4-BE49-F238E27FC236}">
                  <a16:creationId xmlns:a16="http://schemas.microsoft.com/office/drawing/2014/main" xmlns="" id="{31DCEE40-503D-4C3E-922E-DE4E581B5E84}"/>
                </a:ext>
              </a:extLst>
            </p:cNvPr>
            <p:cNvSpPr>
              <a:spLocks noChangeArrowheads="1"/>
            </p:cNvSpPr>
            <p:nvPr/>
          </p:nvSpPr>
          <p:spPr bwMode="auto">
            <a:xfrm>
              <a:off x="5162" y="1056"/>
              <a:ext cx="232" cy="117"/>
            </a:xfrm>
            <a:custGeom>
              <a:avLst/>
              <a:gdLst>
                <a:gd name="T0" fmla="*/ 1022 w 1023"/>
                <a:gd name="T1" fmla="*/ 313 h 522"/>
                <a:gd name="T2" fmla="*/ 1022 w 1023"/>
                <a:gd name="T3" fmla="*/ 313 h 522"/>
                <a:gd name="T4" fmla="*/ 500 w 1023"/>
                <a:gd name="T5" fmla="*/ 21 h 522"/>
                <a:gd name="T6" fmla="*/ 0 w 1023"/>
                <a:gd name="T7" fmla="*/ 208 h 522"/>
                <a:gd name="T8" fmla="*/ 522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67"/>
                    <a:pt x="772" y="42"/>
                    <a:pt x="500" y="21"/>
                  </a:cubicBezTo>
                  <a:cubicBezTo>
                    <a:pt x="209" y="0"/>
                    <a:pt x="0" y="84"/>
                    <a:pt x="0" y="208"/>
                  </a:cubicBezTo>
                  <a:cubicBezTo>
                    <a:pt x="21" y="355"/>
                    <a:pt x="250" y="480"/>
                    <a:pt x="522" y="501"/>
                  </a:cubicBezTo>
                  <a:cubicBezTo>
                    <a:pt x="813" y="521"/>
                    <a:pt x="1022" y="438"/>
                    <a:pt x="1022" y="313"/>
                  </a:cubicBezTo>
                </a:path>
              </a:pathLst>
            </a:custGeom>
            <a:solidFill>
              <a:schemeClr val="accent1">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9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44" name="Freeform 351">
              <a:extLst>
                <a:ext uri="{FF2B5EF4-FFF2-40B4-BE49-F238E27FC236}">
                  <a16:creationId xmlns:a16="http://schemas.microsoft.com/office/drawing/2014/main" xmlns="" id="{68A3CF5D-F608-4EB1-B410-69833B8F2CBC}"/>
                </a:ext>
              </a:extLst>
            </p:cNvPr>
            <p:cNvSpPr>
              <a:spLocks noChangeArrowheads="1"/>
            </p:cNvSpPr>
            <p:nvPr/>
          </p:nvSpPr>
          <p:spPr bwMode="auto">
            <a:xfrm>
              <a:off x="5162" y="1102"/>
              <a:ext cx="236" cy="137"/>
            </a:xfrm>
            <a:custGeom>
              <a:avLst/>
              <a:gdLst>
                <a:gd name="T0" fmla="*/ 0 w 1044"/>
                <a:gd name="T1" fmla="*/ 0 h 607"/>
                <a:gd name="T2" fmla="*/ 0 w 1044"/>
                <a:gd name="T3" fmla="*/ 0 h 607"/>
                <a:gd name="T4" fmla="*/ 522 w 1044"/>
                <a:gd name="T5" fmla="*/ 293 h 607"/>
                <a:gd name="T6" fmla="*/ 1022 w 1044"/>
                <a:gd name="T7" fmla="*/ 105 h 607"/>
                <a:gd name="T8" fmla="*/ 1022 w 1044"/>
                <a:gd name="T9" fmla="*/ 397 h 607"/>
                <a:gd name="T10" fmla="*/ 542 w 1044"/>
                <a:gd name="T11" fmla="*/ 584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7"/>
                    <a:pt x="250" y="272"/>
                    <a:pt x="522" y="293"/>
                  </a:cubicBezTo>
                  <a:cubicBezTo>
                    <a:pt x="813" y="313"/>
                    <a:pt x="1022" y="230"/>
                    <a:pt x="1022" y="105"/>
                  </a:cubicBezTo>
                  <a:cubicBezTo>
                    <a:pt x="1022" y="397"/>
                    <a:pt x="1022" y="397"/>
                    <a:pt x="1022" y="397"/>
                  </a:cubicBezTo>
                  <a:cubicBezTo>
                    <a:pt x="1043" y="522"/>
                    <a:pt x="813" y="606"/>
                    <a:pt x="542" y="584"/>
                  </a:cubicBezTo>
                  <a:cubicBezTo>
                    <a:pt x="250" y="564"/>
                    <a:pt x="21" y="439"/>
                    <a:pt x="21" y="293"/>
                  </a:cubicBezTo>
                  <a:lnTo>
                    <a:pt x="0" y="0"/>
                  </a:lnTo>
                </a:path>
              </a:pathLst>
            </a:custGeom>
            <a:solidFill>
              <a:schemeClr val="accent1">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lnSpcReduction="10000"/>
            </a:bodyPr>
            <a:lstStyle/>
            <a:p>
              <a:pPr eaLnBrk="1">
                <a:lnSpc>
                  <a:spcPct val="93000"/>
                </a:lnSpc>
                <a:buClr>
                  <a:srgbClr val="000000"/>
                </a:buClr>
                <a:buSzPct val="100000"/>
                <a:buFont typeface="Times New Roman" charset="0"/>
                <a:buNone/>
                <a:defRPr/>
              </a:pPr>
              <a:endParaRPr lang="en-US">
                <a:ea typeface="+mn-ea"/>
                <a:cs typeface="+mn-cs"/>
              </a:endParaRPr>
            </a:p>
          </p:txBody>
        </p:sp>
      </p:grpSp>
      <p:sp>
        <p:nvSpPr>
          <p:cNvPr id="271" name="TextBox 270"/>
          <p:cNvSpPr txBox="1"/>
          <p:nvPr/>
        </p:nvSpPr>
        <p:spPr>
          <a:xfrm>
            <a:off x="655479" y="1298273"/>
            <a:ext cx="2716828" cy="3510550"/>
          </a:xfrm>
          <a:prstGeom prst="rect">
            <a:avLst/>
          </a:prstGeom>
          <a:noFill/>
        </p:spPr>
        <p:txBody>
          <a:bodyPr wrap="square" lIns="0" tIns="0" rIns="0" bIns="0" rtlCol="0">
            <a:normAutofit/>
          </a:bodyPr>
          <a:lstStyle/>
          <a:p>
            <a:pPr marL="285750" indent="-285750">
              <a:buFont typeface="Wingdings" panose="05000000000000000000" pitchFamily="2" charset="2"/>
              <a:buChar char="Ø"/>
            </a:pPr>
            <a:endParaRPr lang="en-US" sz="1600" dirty="0" smtClean="0"/>
          </a:p>
          <a:p>
            <a:pPr marL="285750" indent="-285750">
              <a:buFont typeface="Wingdings" panose="05000000000000000000" pitchFamily="2" charset="2"/>
              <a:buChar char="Ø"/>
            </a:pPr>
            <a:r>
              <a:rPr lang="en-US" sz="1600" b="1" dirty="0" err="1" smtClean="0"/>
              <a:t>Alcance</a:t>
            </a:r>
            <a:r>
              <a:rPr lang="en-US" sz="1600" b="1" dirty="0" smtClean="0"/>
              <a:t> </a:t>
            </a:r>
            <a:r>
              <a:rPr lang="en-US" sz="1600" b="1" dirty="0" smtClean="0"/>
              <a:t>del </a:t>
            </a:r>
            <a:r>
              <a:rPr lang="en-US" sz="1600" b="1" dirty="0" err="1" smtClean="0"/>
              <a:t>Seminario</a:t>
            </a:r>
            <a:endParaRPr lang="en-US" sz="1600" b="1" dirty="0" smtClean="0"/>
          </a:p>
          <a:p>
            <a:pPr marL="285750" indent="-285750">
              <a:buFont typeface="Wingdings" panose="05000000000000000000" pitchFamily="2" charset="2"/>
              <a:buChar char="Ø"/>
            </a:pPr>
            <a:endParaRPr lang="en-US" sz="1600" b="1" dirty="0"/>
          </a:p>
          <a:p>
            <a:pPr marL="285750" indent="-285750">
              <a:buFont typeface="Wingdings" panose="05000000000000000000" pitchFamily="2" charset="2"/>
              <a:buChar char="Ø"/>
            </a:pPr>
            <a:r>
              <a:rPr lang="en-US" sz="1600" b="1" dirty="0" err="1" smtClean="0"/>
              <a:t>Objetivos</a:t>
            </a:r>
            <a:r>
              <a:rPr lang="en-US" sz="1600" b="1" dirty="0" smtClean="0"/>
              <a:t> de </a:t>
            </a:r>
            <a:r>
              <a:rPr lang="en-US" sz="1600" b="1" dirty="0" err="1" smtClean="0"/>
              <a:t>este</a:t>
            </a:r>
            <a:r>
              <a:rPr lang="en-US" sz="1600" b="1" dirty="0" smtClean="0"/>
              <a:t> </a:t>
            </a:r>
            <a:r>
              <a:rPr lang="en-US" sz="1600" b="1" dirty="0" err="1" smtClean="0"/>
              <a:t>Seminario</a:t>
            </a:r>
            <a:endParaRPr lang="en-US" sz="1600" b="1" dirty="0" smtClean="0"/>
          </a:p>
          <a:p>
            <a:pPr marL="285750" indent="-285750">
              <a:buFont typeface="Wingdings" panose="05000000000000000000" pitchFamily="2" charset="2"/>
              <a:buChar char="Ø"/>
            </a:pPr>
            <a:endParaRPr lang="en-US" sz="1600" b="1" dirty="0" smtClean="0"/>
          </a:p>
          <a:p>
            <a:pPr marL="285750" indent="-285750">
              <a:buFont typeface="Wingdings" panose="05000000000000000000" pitchFamily="2" charset="2"/>
              <a:buChar char="Ø"/>
            </a:pPr>
            <a:r>
              <a:rPr lang="en-US" sz="1600" b="1" dirty="0" err="1" smtClean="0"/>
              <a:t>Cantidad</a:t>
            </a:r>
            <a:r>
              <a:rPr lang="en-US" sz="1600" b="1" dirty="0" smtClean="0"/>
              <a:t> </a:t>
            </a:r>
            <a:r>
              <a:rPr lang="en-US" sz="1600" b="1" dirty="0" smtClean="0"/>
              <a:t>de </a:t>
            </a:r>
            <a:r>
              <a:rPr lang="en-US" sz="1600" b="1" dirty="0" err="1" smtClean="0"/>
              <a:t>información</a:t>
            </a:r>
            <a:endParaRPr lang="en-US" sz="1600" b="1" dirty="0"/>
          </a:p>
          <a:p>
            <a:pPr marL="285750" indent="-285750">
              <a:buFont typeface="Wingdings" panose="05000000000000000000" pitchFamily="2" charset="2"/>
              <a:buChar char="Ø"/>
            </a:pPr>
            <a:endParaRPr lang="en-US" sz="1600" b="1" dirty="0" smtClean="0"/>
          </a:p>
          <a:p>
            <a:pPr marL="285750" indent="-285750">
              <a:buFont typeface="Wingdings" panose="05000000000000000000" pitchFamily="2" charset="2"/>
              <a:buChar char="Ø"/>
            </a:pPr>
            <a:r>
              <a:rPr lang="en-US" sz="1600" b="1" dirty="0" err="1" smtClean="0"/>
              <a:t>Aprendamos</a:t>
            </a:r>
            <a:r>
              <a:rPr lang="en-US" sz="1600" b="1" dirty="0" smtClean="0"/>
              <a:t> </a:t>
            </a:r>
            <a:r>
              <a:rPr lang="en-US" sz="1600" b="1" dirty="0" err="1" smtClean="0"/>
              <a:t>en</a:t>
            </a:r>
            <a:r>
              <a:rPr lang="en-US" sz="1600" b="1" dirty="0" smtClean="0"/>
              <a:t> </a:t>
            </a:r>
            <a:r>
              <a:rPr lang="en-US" sz="1600" b="1" dirty="0" err="1" smtClean="0"/>
              <a:t>conjunto</a:t>
            </a:r>
            <a:endParaRPr lang="en-US" sz="1600" b="1" dirty="0" smtClean="0"/>
          </a:p>
          <a:p>
            <a:endParaRPr lang="en-US" sz="1600" b="1" dirty="0" smtClean="0"/>
          </a:p>
          <a:p>
            <a:pPr marL="285750" indent="-285750">
              <a:buFont typeface="Wingdings" panose="05000000000000000000" pitchFamily="2" charset="2"/>
              <a:buChar char="Ø"/>
            </a:pPr>
            <a:r>
              <a:rPr lang="en-US" sz="1600" b="1" dirty="0" smtClean="0"/>
              <a:t>Lo legal vs. la </a:t>
            </a:r>
            <a:r>
              <a:rPr lang="en-US" sz="1600" b="1" dirty="0" err="1"/>
              <a:t>r</a:t>
            </a:r>
            <a:r>
              <a:rPr lang="en-US" sz="1600" b="1" dirty="0" err="1" smtClean="0"/>
              <a:t>ealidad</a:t>
            </a:r>
            <a:endParaRPr lang="en-US" sz="1600" b="1" dirty="0"/>
          </a:p>
          <a:p>
            <a:endParaRPr lang="en-US" sz="1600" b="1" dirty="0" smtClean="0"/>
          </a:p>
          <a:p>
            <a:pPr marL="285750" indent="-285750">
              <a:buFont typeface="Wingdings" panose="05000000000000000000" pitchFamily="2" charset="2"/>
              <a:buChar char="Ø"/>
            </a:pPr>
            <a:r>
              <a:rPr lang="en-US" sz="1600" b="1" dirty="0" err="1" smtClean="0"/>
              <a:t>Dudas</a:t>
            </a:r>
            <a:r>
              <a:rPr lang="en-US" sz="1600" b="1" dirty="0" smtClean="0"/>
              <a:t> y </a:t>
            </a:r>
            <a:r>
              <a:rPr lang="en-US" sz="1600" b="1" dirty="0" err="1" smtClean="0"/>
              <a:t>comentarios</a:t>
            </a:r>
            <a:endParaRPr lang="en-US" sz="1600" b="1" dirty="0" smtClean="0"/>
          </a:p>
          <a:p>
            <a:pPr marL="171450" indent="-171450">
              <a:buFont typeface="Wingdings" panose="05000000000000000000" pitchFamily="2" charset="2"/>
              <a:buChar char="v"/>
            </a:pPr>
            <a:endParaRPr lang="en-US" sz="1600" dirty="0"/>
          </a:p>
          <a:p>
            <a:endParaRPr lang="en-US" sz="1200" dirty="0"/>
          </a:p>
          <a:p>
            <a:endParaRPr lang="en-US" sz="1200" dirty="0"/>
          </a:p>
          <a:p>
            <a:endParaRPr lang="en-US" sz="1200" dirty="0"/>
          </a:p>
        </p:txBody>
      </p:sp>
      <p:grpSp>
        <p:nvGrpSpPr>
          <p:cNvPr id="273" name="Group 272">
            <a:extLst>
              <a:ext uri="{FF2B5EF4-FFF2-40B4-BE49-F238E27FC236}">
                <a16:creationId xmlns:a16="http://schemas.microsoft.com/office/drawing/2014/main" xmlns="" id="{FD1F3E1E-D994-4FC9-9ABE-EE90CEEAD646}"/>
              </a:ext>
            </a:extLst>
          </p:cNvPr>
          <p:cNvGrpSpPr/>
          <p:nvPr/>
        </p:nvGrpSpPr>
        <p:grpSpPr>
          <a:xfrm>
            <a:off x="1168759" y="431733"/>
            <a:ext cx="599920" cy="519163"/>
            <a:chOff x="1168759" y="431733"/>
            <a:chExt cx="599920" cy="519163"/>
          </a:xfrm>
        </p:grpSpPr>
        <p:grpSp>
          <p:nvGrpSpPr>
            <p:cNvPr id="274" name="Group 273">
              <a:extLst>
                <a:ext uri="{FF2B5EF4-FFF2-40B4-BE49-F238E27FC236}">
                  <a16:creationId xmlns:a16="http://schemas.microsoft.com/office/drawing/2014/main" xmlns="" id="{5B60B8B7-DB47-45D3-860B-2FDBDA2209D3}"/>
                </a:ext>
              </a:extLst>
            </p:cNvPr>
            <p:cNvGrpSpPr/>
            <p:nvPr/>
          </p:nvGrpSpPr>
          <p:grpSpPr>
            <a:xfrm>
              <a:off x="1168759" y="431733"/>
              <a:ext cx="599920" cy="519163"/>
              <a:chOff x="1168759" y="431733"/>
              <a:chExt cx="599920" cy="519163"/>
            </a:xfrm>
          </p:grpSpPr>
          <p:sp>
            <p:nvSpPr>
              <p:cNvPr id="286" name="Freeform 285"/>
              <p:cNvSpPr>
                <a:spLocks noChangeArrowheads="1"/>
              </p:cNvSpPr>
              <p:nvPr/>
            </p:nvSpPr>
            <p:spPr bwMode="auto">
              <a:xfrm rot="20667446">
                <a:off x="1222866" y="579879"/>
                <a:ext cx="277989" cy="371017"/>
              </a:xfrm>
              <a:custGeom>
                <a:avLst/>
                <a:gdLst>
                  <a:gd name="T0" fmla="*/ 2920 w 2921"/>
                  <a:gd name="T1" fmla="*/ 3901 h 3902"/>
                  <a:gd name="T2" fmla="*/ 0 w 2921"/>
                  <a:gd name="T3" fmla="*/ 2650 h 3902"/>
                  <a:gd name="T4" fmla="*/ 0 w 2921"/>
                  <a:gd name="T5" fmla="*/ 0 h 3902"/>
                  <a:gd name="T6" fmla="*/ 2920 w 2921"/>
                  <a:gd name="T7" fmla="*/ 1273 h 3902"/>
                  <a:gd name="T8" fmla="*/ 2920 w 2921"/>
                  <a:gd name="T9" fmla="*/ 3901 h 3902"/>
                </a:gdLst>
                <a:ahLst/>
                <a:cxnLst>
                  <a:cxn ang="0">
                    <a:pos x="T0" y="T1"/>
                  </a:cxn>
                  <a:cxn ang="0">
                    <a:pos x="T2" y="T3"/>
                  </a:cxn>
                  <a:cxn ang="0">
                    <a:pos x="T4" y="T5"/>
                  </a:cxn>
                  <a:cxn ang="0">
                    <a:pos x="T6" y="T7"/>
                  </a:cxn>
                  <a:cxn ang="0">
                    <a:pos x="T8" y="T9"/>
                  </a:cxn>
                </a:cxnLst>
                <a:rect l="0" t="0" r="r" b="b"/>
                <a:pathLst>
                  <a:path w="2921" h="3902">
                    <a:moveTo>
                      <a:pt x="2920" y="3901"/>
                    </a:moveTo>
                    <a:lnTo>
                      <a:pt x="0" y="2650"/>
                    </a:lnTo>
                    <a:lnTo>
                      <a:pt x="0" y="0"/>
                    </a:lnTo>
                    <a:lnTo>
                      <a:pt x="2920" y="1273"/>
                    </a:lnTo>
                    <a:lnTo>
                      <a:pt x="2920" y="3901"/>
                    </a:lnTo>
                  </a:path>
                </a:pathLst>
              </a:custGeom>
              <a:gradFill flip="none" rotWithShape="1">
                <a:gsLst>
                  <a:gs pos="0">
                    <a:schemeClr val="bg2">
                      <a:lumMod val="60000"/>
                      <a:lumOff val="40000"/>
                    </a:schemeClr>
                  </a:gs>
                  <a:gs pos="46000">
                    <a:schemeClr val="bg2">
                      <a:lumMod val="60000"/>
                      <a:lumOff val="40000"/>
                    </a:schemeClr>
                  </a:gs>
                  <a:gs pos="100000">
                    <a:schemeClr val="bg2"/>
                  </a:gs>
                </a:gsLst>
                <a:path path="circle">
                  <a:fillToRect l="50000" t="130000" r="50000" b="-3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87" name="Freeform 286"/>
              <p:cNvSpPr>
                <a:spLocks noChangeArrowheads="1"/>
              </p:cNvSpPr>
              <p:nvPr/>
            </p:nvSpPr>
            <p:spPr bwMode="auto">
              <a:xfrm rot="20667446">
                <a:off x="1490690" y="505391"/>
                <a:ext cx="277989" cy="371017"/>
              </a:xfrm>
              <a:custGeom>
                <a:avLst/>
                <a:gdLst>
                  <a:gd name="T0" fmla="*/ 0 w 2921"/>
                  <a:gd name="T1" fmla="*/ 1273 h 3902"/>
                  <a:gd name="T2" fmla="*/ 0 w 2921"/>
                  <a:gd name="T3" fmla="*/ 1273 h 3902"/>
                  <a:gd name="T4" fmla="*/ 0 w 2921"/>
                  <a:gd name="T5" fmla="*/ 3901 h 3902"/>
                  <a:gd name="T6" fmla="*/ 0 w 2921"/>
                  <a:gd name="T7" fmla="*/ 3901 h 3902"/>
                  <a:gd name="T8" fmla="*/ 2920 w 2921"/>
                  <a:gd name="T9" fmla="*/ 2650 h 3902"/>
                  <a:gd name="T10" fmla="*/ 2920 w 2921"/>
                  <a:gd name="T11" fmla="*/ 0 h 3902"/>
                  <a:gd name="T12" fmla="*/ 0 w 2921"/>
                  <a:gd name="T13" fmla="*/ 1273 h 3902"/>
                </a:gdLst>
                <a:ahLst/>
                <a:cxnLst>
                  <a:cxn ang="0">
                    <a:pos x="T0" y="T1"/>
                  </a:cxn>
                  <a:cxn ang="0">
                    <a:pos x="T2" y="T3"/>
                  </a:cxn>
                  <a:cxn ang="0">
                    <a:pos x="T4" y="T5"/>
                  </a:cxn>
                  <a:cxn ang="0">
                    <a:pos x="T6" y="T7"/>
                  </a:cxn>
                  <a:cxn ang="0">
                    <a:pos x="T8" y="T9"/>
                  </a:cxn>
                  <a:cxn ang="0">
                    <a:pos x="T10" y="T11"/>
                  </a:cxn>
                  <a:cxn ang="0">
                    <a:pos x="T12" y="T13"/>
                  </a:cxn>
                </a:cxnLst>
                <a:rect l="0" t="0" r="r" b="b"/>
                <a:pathLst>
                  <a:path w="2921" h="3902">
                    <a:moveTo>
                      <a:pt x="0" y="1273"/>
                    </a:moveTo>
                    <a:lnTo>
                      <a:pt x="0" y="1273"/>
                    </a:lnTo>
                    <a:lnTo>
                      <a:pt x="0" y="3901"/>
                    </a:lnTo>
                    <a:lnTo>
                      <a:pt x="0" y="3901"/>
                    </a:lnTo>
                    <a:lnTo>
                      <a:pt x="2920" y="2650"/>
                    </a:lnTo>
                    <a:lnTo>
                      <a:pt x="2920" y="0"/>
                    </a:lnTo>
                    <a:lnTo>
                      <a:pt x="0" y="1273"/>
                    </a:lnTo>
                  </a:path>
                </a:pathLst>
              </a:custGeom>
              <a:gradFill flip="none" rotWithShape="1">
                <a:gsLst>
                  <a:gs pos="0">
                    <a:schemeClr val="bg2">
                      <a:lumMod val="55000"/>
                      <a:lumOff val="45000"/>
                    </a:schemeClr>
                  </a:gs>
                  <a:gs pos="36000">
                    <a:schemeClr val="bg2">
                      <a:lumMod val="65000"/>
                      <a:lumOff val="35000"/>
                    </a:schemeClr>
                  </a:gs>
                  <a:gs pos="97000">
                    <a:schemeClr val="bg2">
                      <a:lumMod val="75000"/>
                    </a:schemeClr>
                  </a:gs>
                </a:gsLst>
                <a:path path="circle">
                  <a:fillToRect l="50000" t="50000" r="50000" b="5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88" name="Freeform 287"/>
              <p:cNvSpPr>
                <a:spLocks noChangeArrowheads="1"/>
              </p:cNvSpPr>
              <p:nvPr/>
            </p:nvSpPr>
            <p:spPr bwMode="auto">
              <a:xfrm rot="20667446">
                <a:off x="1168759" y="431733"/>
                <a:ext cx="555558" cy="240342"/>
              </a:xfrm>
              <a:custGeom>
                <a:avLst/>
                <a:gdLst>
                  <a:gd name="T0" fmla="*/ 2920 w 5841"/>
                  <a:gd name="T1" fmla="*/ 0 h 2525"/>
                  <a:gd name="T2" fmla="*/ 0 w 5841"/>
                  <a:gd name="T3" fmla="*/ 1251 h 2525"/>
                  <a:gd name="T4" fmla="*/ 0 w 5841"/>
                  <a:gd name="T5" fmla="*/ 1251 h 2525"/>
                  <a:gd name="T6" fmla="*/ 2920 w 5841"/>
                  <a:gd name="T7" fmla="*/ 2524 h 2525"/>
                  <a:gd name="T8" fmla="*/ 2920 w 5841"/>
                  <a:gd name="T9" fmla="*/ 2524 h 2525"/>
                  <a:gd name="T10" fmla="*/ 5840 w 5841"/>
                  <a:gd name="T11" fmla="*/ 1251 h 2525"/>
                  <a:gd name="T12" fmla="*/ 2920 w 5841"/>
                  <a:gd name="T13" fmla="*/ 0 h 2525"/>
                </a:gdLst>
                <a:ahLst/>
                <a:cxnLst>
                  <a:cxn ang="0">
                    <a:pos x="T0" y="T1"/>
                  </a:cxn>
                  <a:cxn ang="0">
                    <a:pos x="T2" y="T3"/>
                  </a:cxn>
                  <a:cxn ang="0">
                    <a:pos x="T4" y="T5"/>
                  </a:cxn>
                  <a:cxn ang="0">
                    <a:pos x="T6" y="T7"/>
                  </a:cxn>
                  <a:cxn ang="0">
                    <a:pos x="T8" y="T9"/>
                  </a:cxn>
                  <a:cxn ang="0">
                    <a:pos x="T10" y="T11"/>
                  </a:cxn>
                  <a:cxn ang="0">
                    <a:pos x="T12" y="T13"/>
                  </a:cxn>
                </a:cxnLst>
                <a:rect l="0" t="0" r="r" b="b"/>
                <a:pathLst>
                  <a:path w="5841" h="2525">
                    <a:moveTo>
                      <a:pt x="2920" y="0"/>
                    </a:moveTo>
                    <a:lnTo>
                      <a:pt x="0" y="1251"/>
                    </a:lnTo>
                    <a:lnTo>
                      <a:pt x="0" y="1251"/>
                    </a:lnTo>
                    <a:lnTo>
                      <a:pt x="2920" y="2524"/>
                    </a:lnTo>
                    <a:lnTo>
                      <a:pt x="2920" y="2524"/>
                    </a:lnTo>
                    <a:lnTo>
                      <a:pt x="5840" y="1251"/>
                    </a:lnTo>
                    <a:lnTo>
                      <a:pt x="2920" y="0"/>
                    </a:lnTo>
                  </a:path>
                </a:pathLst>
              </a:custGeom>
              <a:gradFill flip="none" rotWithShape="1">
                <a:gsLst>
                  <a:gs pos="0">
                    <a:schemeClr val="bg2">
                      <a:lumMod val="0"/>
                      <a:lumOff val="100000"/>
                    </a:schemeClr>
                  </a:gs>
                  <a:gs pos="35000">
                    <a:schemeClr val="bg2">
                      <a:lumMod val="0"/>
                      <a:lumOff val="100000"/>
                    </a:schemeClr>
                  </a:gs>
                  <a:gs pos="100000">
                    <a:schemeClr val="bg2"/>
                  </a:gs>
                </a:gsLst>
                <a:path path="circle">
                  <a:fillToRect l="50000" t="-80000" r="50000" b="18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grpSp>
        <p:grpSp>
          <p:nvGrpSpPr>
            <p:cNvPr id="275" name="Group 274">
              <a:extLst>
                <a:ext uri="{FF2B5EF4-FFF2-40B4-BE49-F238E27FC236}">
                  <a16:creationId xmlns:a16="http://schemas.microsoft.com/office/drawing/2014/main" xmlns="" id="{DC971B26-EF1F-41FF-BF84-1F1E29192BF3}"/>
                </a:ext>
              </a:extLst>
            </p:cNvPr>
            <p:cNvGrpSpPr/>
            <p:nvPr/>
          </p:nvGrpSpPr>
          <p:grpSpPr>
            <a:xfrm>
              <a:off x="1247425" y="443803"/>
              <a:ext cx="379422" cy="192854"/>
              <a:chOff x="1247425" y="443803"/>
              <a:chExt cx="379422" cy="192854"/>
            </a:xfrm>
          </p:grpSpPr>
          <p:grpSp>
            <p:nvGrpSpPr>
              <p:cNvPr id="276" name="Group 275">
                <a:extLst>
                  <a:ext uri="{FF2B5EF4-FFF2-40B4-BE49-F238E27FC236}">
                    <a16:creationId xmlns:a16="http://schemas.microsoft.com/office/drawing/2014/main" xmlns="" id="{88B5F081-AFB2-4DCF-9C91-D2FB8D22DCBA}"/>
                  </a:ext>
                </a:extLst>
              </p:cNvPr>
              <p:cNvGrpSpPr/>
              <p:nvPr/>
            </p:nvGrpSpPr>
            <p:grpSpPr>
              <a:xfrm>
                <a:off x="1247425" y="443803"/>
                <a:ext cx="370305" cy="165962"/>
                <a:chOff x="1247425" y="443803"/>
                <a:chExt cx="370305" cy="165962"/>
              </a:xfrm>
            </p:grpSpPr>
            <p:sp>
              <p:nvSpPr>
                <p:cNvPr id="282" name="Freeform 281"/>
                <p:cNvSpPr>
                  <a:spLocks noChangeArrowheads="1"/>
                </p:cNvSpPr>
                <p:nvPr/>
              </p:nvSpPr>
              <p:spPr bwMode="auto">
                <a:xfrm rot="20667446">
                  <a:off x="1247425" y="528057"/>
                  <a:ext cx="96582" cy="49161"/>
                </a:xfrm>
                <a:custGeom>
                  <a:avLst/>
                  <a:gdLst>
                    <a:gd name="T0" fmla="*/ 1022 w 1023"/>
                    <a:gd name="T1" fmla="*/ 313 h 522"/>
                    <a:gd name="T2" fmla="*/ 1022 w 1023"/>
                    <a:gd name="T3" fmla="*/ 313 h 522"/>
                    <a:gd name="T4" fmla="*/ 501 w 1023"/>
                    <a:gd name="T5" fmla="*/ 21 h 522"/>
                    <a:gd name="T6" fmla="*/ 0 w 1023"/>
                    <a:gd name="T7" fmla="*/ 208 h 522"/>
                    <a:gd name="T8" fmla="*/ 522 w 1023"/>
                    <a:gd name="T9" fmla="*/ 500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2" y="167"/>
                        <a:pt x="772" y="41"/>
                        <a:pt x="501" y="21"/>
                      </a:cubicBezTo>
                      <a:cubicBezTo>
                        <a:pt x="209" y="0"/>
                        <a:pt x="0" y="83"/>
                        <a:pt x="0" y="208"/>
                      </a:cubicBezTo>
                      <a:cubicBezTo>
                        <a:pt x="21" y="354"/>
                        <a:pt x="251" y="480"/>
                        <a:pt x="522" y="500"/>
                      </a:cubicBezTo>
                      <a:cubicBezTo>
                        <a:pt x="813" y="521"/>
                        <a:pt x="1022" y="438"/>
                        <a:pt x="1022" y="313"/>
                      </a:cubicBezTo>
                    </a:path>
                  </a:pathLst>
                </a:custGeom>
                <a:solidFill>
                  <a:schemeClr val="bg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2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83" name="Freeform 282"/>
                <p:cNvSpPr>
                  <a:spLocks noChangeArrowheads="1"/>
                </p:cNvSpPr>
                <p:nvPr/>
              </p:nvSpPr>
              <p:spPr bwMode="auto">
                <a:xfrm rot="20667446">
                  <a:off x="1410974" y="558923"/>
                  <a:ext cx="96582" cy="50842"/>
                </a:xfrm>
                <a:custGeom>
                  <a:avLst/>
                  <a:gdLst>
                    <a:gd name="T0" fmla="*/ 1023 w 1024"/>
                    <a:gd name="T1" fmla="*/ 334 h 544"/>
                    <a:gd name="T2" fmla="*/ 1023 w 1024"/>
                    <a:gd name="T3" fmla="*/ 334 h 544"/>
                    <a:gd name="T4" fmla="*/ 501 w 1024"/>
                    <a:gd name="T5" fmla="*/ 43 h 544"/>
                    <a:gd name="T6" fmla="*/ 0 w 1024"/>
                    <a:gd name="T7" fmla="*/ 230 h 544"/>
                    <a:gd name="T8" fmla="*/ 522 w 1024"/>
                    <a:gd name="T9" fmla="*/ 522 h 544"/>
                    <a:gd name="T10" fmla="*/ 1023 w 1024"/>
                    <a:gd name="T11" fmla="*/ 334 h 544"/>
                  </a:gdLst>
                  <a:ahLst/>
                  <a:cxnLst>
                    <a:cxn ang="0">
                      <a:pos x="T0" y="T1"/>
                    </a:cxn>
                    <a:cxn ang="0">
                      <a:pos x="T2" y="T3"/>
                    </a:cxn>
                    <a:cxn ang="0">
                      <a:pos x="T4" y="T5"/>
                    </a:cxn>
                    <a:cxn ang="0">
                      <a:pos x="T6" y="T7"/>
                    </a:cxn>
                    <a:cxn ang="0">
                      <a:pos x="T8" y="T9"/>
                    </a:cxn>
                    <a:cxn ang="0">
                      <a:pos x="T10" y="T11"/>
                    </a:cxn>
                  </a:cxnLst>
                  <a:rect l="0" t="0" r="r" b="b"/>
                  <a:pathLst>
                    <a:path w="1024" h="544">
                      <a:moveTo>
                        <a:pt x="1023" y="334"/>
                      </a:moveTo>
                      <a:lnTo>
                        <a:pt x="1023" y="334"/>
                      </a:lnTo>
                      <a:cubicBezTo>
                        <a:pt x="1002" y="188"/>
                        <a:pt x="773" y="63"/>
                        <a:pt x="501" y="43"/>
                      </a:cubicBezTo>
                      <a:cubicBezTo>
                        <a:pt x="209" y="0"/>
                        <a:pt x="0" y="105"/>
                        <a:pt x="0" y="230"/>
                      </a:cubicBezTo>
                      <a:cubicBezTo>
                        <a:pt x="22" y="355"/>
                        <a:pt x="251" y="501"/>
                        <a:pt x="522" y="522"/>
                      </a:cubicBezTo>
                      <a:cubicBezTo>
                        <a:pt x="814" y="543"/>
                        <a:pt x="1023" y="460"/>
                        <a:pt x="1023" y="334"/>
                      </a:cubicBezTo>
                    </a:path>
                  </a:pathLst>
                </a:custGeom>
                <a:solidFill>
                  <a:schemeClr val="bg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2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84" name="Freeform 283"/>
                <p:cNvSpPr>
                  <a:spLocks noChangeArrowheads="1"/>
                </p:cNvSpPr>
                <p:nvPr/>
              </p:nvSpPr>
              <p:spPr bwMode="auto">
                <a:xfrm rot="20667446">
                  <a:off x="1357599" y="443803"/>
                  <a:ext cx="96582" cy="50842"/>
                </a:xfrm>
                <a:custGeom>
                  <a:avLst/>
                  <a:gdLst>
                    <a:gd name="T0" fmla="*/ 1022 w 1023"/>
                    <a:gd name="T1" fmla="*/ 313 h 544"/>
                    <a:gd name="T2" fmla="*/ 1022 w 1023"/>
                    <a:gd name="T3" fmla="*/ 313 h 544"/>
                    <a:gd name="T4" fmla="*/ 501 w 1023"/>
                    <a:gd name="T5" fmla="*/ 22 h 544"/>
                    <a:gd name="T6" fmla="*/ 0 w 1023"/>
                    <a:gd name="T7" fmla="*/ 230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2"/>
                      </a:cubicBezTo>
                      <a:cubicBezTo>
                        <a:pt x="208" y="0"/>
                        <a:pt x="0" y="84"/>
                        <a:pt x="0" y="230"/>
                      </a:cubicBezTo>
                      <a:cubicBezTo>
                        <a:pt x="21" y="355"/>
                        <a:pt x="250" y="480"/>
                        <a:pt x="521" y="501"/>
                      </a:cubicBezTo>
                      <a:cubicBezTo>
                        <a:pt x="814" y="543"/>
                        <a:pt x="1022" y="459"/>
                        <a:pt x="1022" y="313"/>
                      </a:cubicBezTo>
                    </a:path>
                  </a:pathLst>
                </a:custGeom>
                <a:solidFill>
                  <a:schemeClr val="bg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2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85" name="Freeform 284"/>
                <p:cNvSpPr>
                  <a:spLocks noChangeArrowheads="1"/>
                </p:cNvSpPr>
                <p:nvPr/>
              </p:nvSpPr>
              <p:spPr bwMode="auto">
                <a:xfrm rot="20667446">
                  <a:off x="1521148" y="476350"/>
                  <a:ext cx="96582" cy="49161"/>
                </a:xfrm>
                <a:custGeom>
                  <a:avLst/>
                  <a:gdLst>
                    <a:gd name="T0" fmla="*/ 1022 w 1023"/>
                    <a:gd name="T1" fmla="*/ 313 h 522"/>
                    <a:gd name="T2" fmla="*/ 1022 w 1023"/>
                    <a:gd name="T3" fmla="*/ 313 h 522"/>
                    <a:gd name="T4" fmla="*/ 501 w 1023"/>
                    <a:gd name="T5" fmla="*/ 21 h 522"/>
                    <a:gd name="T6" fmla="*/ 0 w 1023"/>
                    <a:gd name="T7" fmla="*/ 208 h 522"/>
                    <a:gd name="T8" fmla="*/ 521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88"/>
                        <a:pt x="772" y="42"/>
                        <a:pt x="501" y="21"/>
                      </a:cubicBezTo>
                      <a:cubicBezTo>
                        <a:pt x="208" y="0"/>
                        <a:pt x="0" y="84"/>
                        <a:pt x="0" y="208"/>
                      </a:cubicBezTo>
                      <a:cubicBezTo>
                        <a:pt x="0" y="355"/>
                        <a:pt x="250" y="480"/>
                        <a:pt x="521" y="501"/>
                      </a:cubicBezTo>
                      <a:cubicBezTo>
                        <a:pt x="813" y="521"/>
                        <a:pt x="1022" y="438"/>
                        <a:pt x="1022" y="313"/>
                      </a:cubicBezTo>
                    </a:path>
                  </a:pathLst>
                </a:custGeom>
                <a:solidFill>
                  <a:schemeClr val="bg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2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grpSp>
          <p:grpSp>
            <p:nvGrpSpPr>
              <p:cNvPr id="277" name="Group 276">
                <a:extLst>
                  <a:ext uri="{FF2B5EF4-FFF2-40B4-BE49-F238E27FC236}">
                    <a16:creationId xmlns:a16="http://schemas.microsoft.com/office/drawing/2014/main" xmlns="" id="{8824C855-50DA-4307-A5D7-A25E6726DD12}"/>
                  </a:ext>
                </a:extLst>
              </p:cNvPr>
              <p:cNvGrpSpPr/>
              <p:nvPr/>
            </p:nvGrpSpPr>
            <p:grpSpPr>
              <a:xfrm>
                <a:off x="1253683" y="464408"/>
                <a:ext cx="373164" cy="172249"/>
                <a:chOff x="1253683" y="464408"/>
                <a:chExt cx="373164" cy="172249"/>
              </a:xfrm>
            </p:grpSpPr>
            <p:sp>
              <p:nvSpPr>
                <p:cNvPr id="278" name="Freeform 277"/>
                <p:cNvSpPr>
                  <a:spLocks noChangeArrowheads="1"/>
                </p:cNvSpPr>
                <p:nvPr/>
              </p:nvSpPr>
              <p:spPr bwMode="auto">
                <a:xfrm rot="20667446">
                  <a:off x="1253683" y="546187"/>
                  <a:ext cx="99102" cy="57564"/>
                </a:xfrm>
                <a:custGeom>
                  <a:avLst/>
                  <a:gdLst>
                    <a:gd name="T0" fmla="*/ 0 w 1044"/>
                    <a:gd name="T1" fmla="*/ 0 h 607"/>
                    <a:gd name="T2" fmla="*/ 0 w 1044"/>
                    <a:gd name="T3" fmla="*/ 0 h 607"/>
                    <a:gd name="T4" fmla="*/ 522 w 1044"/>
                    <a:gd name="T5" fmla="*/ 292 h 607"/>
                    <a:gd name="T6" fmla="*/ 1022 w 1044"/>
                    <a:gd name="T7" fmla="*/ 105 h 607"/>
                    <a:gd name="T8" fmla="*/ 1022 w 1044"/>
                    <a:gd name="T9" fmla="*/ 397 h 607"/>
                    <a:gd name="T10" fmla="*/ 542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1" y="272"/>
                        <a:pt x="522" y="292"/>
                      </a:cubicBezTo>
                      <a:cubicBezTo>
                        <a:pt x="813" y="313"/>
                        <a:pt x="1022" y="230"/>
                        <a:pt x="1022" y="105"/>
                      </a:cubicBezTo>
                      <a:cubicBezTo>
                        <a:pt x="1022" y="397"/>
                        <a:pt x="1022" y="397"/>
                        <a:pt x="1022" y="397"/>
                      </a:cubicBezTo>
                      <a:cubicBezTo>
                        <a:pt x="1043" y="522"/>
                        <a:pt x="813" y="606"/>
                        <a:pt x="542" y="584"/>
                      </a:cubicBezTo>
                      <a:cubicBezTo>
                        <a:pt x="251" y="563"/>
                        <a:pt x="21" y="439"/>
                        <a:pt x="21" y="292"/>
                      </a:cubicBezTo>
                      <a:lnTo>
                        <a:pt x="0" y="0"/>
                      </a:lnTo>
                    </a:path>
                  </a:pathLst>
                </a:custGeom>
                <a:solidFill>
                  <a:schemeClr val="bg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79" name="Freeform 278"/>
                <p:cNvSpPr>
                  <a:spLocks noChangeArrowheads="1"/>
                </p:cNvSpPr>
                <p:nvPr/>
              </p:nvSpPr>
              <p:spPr bwMode="auto">
                <a:xfrm rot="20667446">
                  <a:off x="1417683" y="579933"/>
                  <a:ext cx="99102" cy="56724"/>
                </a:xfrm>
                <a:custGeom>
                  <a:avLst/>
                  <a:gdLst>
                    <a:gd name="T0" fmla="*/ 0 w 1045"/>
                    <a:gd name="T1" fmla="*/ 0 h 606"/>
                    <a:gd name="T2" fmla="*/ 0 w 1045"/>
                    <a:gd name="T3" fmla="*/ 0 h 606"/>
                    <a:gd name="T4" fmla="*/ 522 w 1045"/>
                    <a:gd name="T5" fmla="*/ 292 h 606"/>
                    <a:gd name="T6" fmla="*/ 1023 w 1045"/>
                    <a:gd name="T7" fmla="*/ 104 h 606"/>
                    <a:gd name="T8" fmla="*/ 1023 w 1045"/>
                    <a:gd name="T9" fmla="*/ 397 h 606"/>
                    <a:gd name="T10" fmla="*/ 543 w 1045"/>
                    <a:gd name="T11" fmla="*/ 584 h 606"/>
                    <a:gd name="T12" fmla="*/ 22 w 1045"/>
                    <a:gd name="T13" fmla="*/ 292 h 606"/>
                    <a:gd name="T14" fmla="*/ 0 w 1045"/>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5" h="606">
                      <a:moveTo>
                        <a:pt x="0" y="0"/>
                      </a:moveTo>
                      <a:lnTo>
                        <a:pt x="0" y="0"/>
                      </a:lnTo>
                      <a:cubicBezTo>
                        <a:pt x="22" y="125"/>
                        <a:pt x="251" y="271"/>
                        <a:pt x="522" y="292"/>
                      </a:cubicBezTo>
                      <a:cubicBezTo>
                        <a:pt x="814" y="313"/>
                        <a:pt x="1023" y="230"/>
                        <a:pt x="1023" y="104"/>
                      </a:cubicBezTo>
                      <a:cubicBezTo>
                        <a:pt x="1023" y="397"/>
                        <a:pt x="1023" y="397"/>
                        <a:pt x="1023" y="397"/>
                      </a:cubicBezTo>
                      <a:cubicBezTo>
                        <a:pt x="1044" y="521"/>
                        <a:pt x="814" y="605"/>
                        <a:pt x="543" y="584"/>
                      </a:cubicBezTo>
                      <a:cubicBezTo>
                        <a:pt x="251" y="564"/>
                        <a:pt x="22" y="417"/>
                        <a:pt x="22" y="292"/>
                      </a:cubicBezTo>
                      <a:lnTo>
                        <a:pt x="0" y="0"/>
                      </a:lnTo>
                    </a:path>
                  </a:pathLst>
                </a:custGeom>
                <a:solidFill>
                  <a:schemeClr val="bg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80" name="Freeform 279"/>
                <p:cNvSpPr>
                  <a:spLocks noChangeArrowheads="1"/>
                </p:cNvSpPr>
                <p:nvPr/>
              </p:nvSpPr>
              <p:spPr bwMode="auto">
                <a:xfrm rot="20667446">
                  <a:off x="1364196" y="464408"/>
                  <a:ext cx="99102" cy="56724"/>
                </a:xfrm>
                <a:custGeom>
                  <a:avLst/>
                  <a:gdLst>
                    <a:gd name="T0" fmla="*/ 0 w 1044"/>
                    <a:gd name="T1" fmla="*/ 0 h 606"/>
                    <a:gd name="T2" fmla="*/ 0 w 1044"/>
                    <a:gd name="T3" fmla="*/ 0 h 606"/>
                    <a:gd name="T4" fmla="*/ 521 w 1044"/>
                    <a:gd name="T5" fmla="*/ 271 h 606"/>
                    <a:gd name="T6" fmla="*/ 1022 w 1044"/>
                    <a:gd name="T7" fmla="*/ 83 h 606"/>
                    <a:gd name="T8" fmla="*/ 1022 w 1044"/>
                    <a:gd name="T9" fmla="*/ 376 h 606"/>
                    <a:gd name="T10" fmla="*/ 542 w 1044"/>
                    <a:gd name="T11" fmla="*/ 563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71"/>
                      </a:cubicBezTo>
                      <a:cubicBezTo>
                        <a:pt x="814" y="313"/>
                        <a:pt x="1022" y="229"/>
                        <a:pt x="1022" y="83"/>
                      </a:cubicBezTo>
                      <a:cubicBezTo>
                        <a:pt x="1022" y="376"/>
                        <a:pt x="1022" y="376"/>
                        <a:pt x="1022" y="376"/>
                      </a:cubicBezTo>
                      <a:cubicBezTo>
                        <a:pt x="1043" y="521"/>
                        <a:pt x="814" y="605"/>
                        <a:pt x="542" y="563"/>
                      </a:cubicBezTo>
                      <a:cubicBezTo>
                        <a:pt x="250" y="542"/>
                        <a:pt x="21" y="417"/>
                        <a:pt x="21" y="292"/>
                      </a:cubicBezTo>
                      <a:lnTo>
                        <a:pt x="0" y="0"/>
                      </a:lnTo>
                    </a:path>
                  </a:pathLst>
                </a:custGeom>
                <a:solidFill>
                  <a:schemeClr val="bg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81" name="Freeform 280"/>
                <p:cNvSpPr>
                  <a:spLocks noChangeArrowheads="1"/>
                </p:cNvSpPr>
                <p:nvPr/>
              </p:nvSpPr>
              <p:spPr bwMode="auto">
                <a:xfrm rot="20667446">
                  <a:off x="1527745" y="495695"/>
                  <a:ext cx="99102" cy="57564"/>
                </a:xfrm>
                <a:custGeom>
                  <a:avLst/>
                  <a:gdLst>
                    <a:gd name="T0" fmla="*/ 0 w 1044"/>
                    <a:gd name="T1" fmla="*/ 0 h 607"/>
                    <a:gd name="T2" fmla="*/ 0 w 1044"/>
                    <a:gd name="T3" fmla="*/ 0 h 607"/>
                    <a:gd name="T4" fmla="*/ 521 w 1044"/>
                    <a:gd name="T5" fmla="*/ 293 h 607"/>
                    <a:gd name="T6" fmla="*/ 1022 w 1044"/>
                    <a:gd name="T7" fmla="*/ 105 h 607"/>
                    <a:gd name="T8" fmla="*/ 1022 w 1044"/>
                    <a:gd name="T9" fmla="*/ 397 h 607"/>
                    <a:gd name="T10" fmla="*/ 542 w 1044"/>
                    <a:gd name="T11" fmla="*/ 585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7"/>
                        <a:pt x="250" y="272"/>
                        <a:pt x="521" y="293"/>
                      </a:cubicBezTo>
                      <a:cubicBezTo>
                        <a:pt x="813" y="313"/>
                        <a:pt x="1022" y="230"/>
                        <a:pt x="1022" y="105"/>
                      </a:cubicBezTo>
                      <a:cubicBezTo>
                        <a:pt x="1022" y="397"/>
                        <a:pt x="1022" y="397"/>
                        <a:pt x="1022" y="397"/>
                      </a:cubicBezTo>
                      <a:cubicBezTo>
                        <a:pt x="1043" y="522"/>
                        <a:pt x="813" y="606"/>
                        <a:pt x="542" y="585"/>
                      </a:cubicBezTo>
                      <a:cubicBezTo>
                        <a:pt x="250" y="564"/>
                        <a:pt x="21" y="439"/>
                        <a:pt x="21" y="293"/>
                      </a:cubicBezTo>
                      <a:lnTo>
                        <a:pt x="0" y="0"/>
                      </a:lnTo>
                    </a:path>
                  </a:pathLst>
                </a:custGeom>
                <a:solidFill>
                  <a:schemeClr val="bg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grpSp>
        </p:grpSp>
      </p:grpSp>
      <p:grpSp>
        <p:nvGrpSpPr>
          <p:cNvPr id="289" name="Group 288">
            <a:extLst>
              <a:ext uri="{FF2B5EF4-FFF2-40B4-BE49-F238E27FC236}">
                <a16:creationId xmlns:a16="http://schemas.microsoft.com/office/drawing/2014/main" xmlns="" id="{869C946C-D1DB-4F22-AB11-4889CA7D38DC}"/>
              </a:ext>
            </a:extLst>
          </p:cNvPr>
          <p:cNvGrpSpPr/>
          <p:nvPr/>
        </p:nvGrpSpPr>
        <p:grpSpPr>
          <a:xfrm>
            <a:off x="1435534" y="77188"/>
            <a:ext cx="910160" cy="648864"/>
            <a:chOff x="1435534" y="77188"/>
            <a:chExt cx="910160" cy="648864"/>
          </a:xfrm>
        </p:grpSpPr>
        <p:sp>
          <p:nvSpPr>
            <p:cNvPr id="290" name="Freeform 289"/>
            <p:cNvSpPr>
              <a:spLocks noChangeArrowheads="1"/>
            </p:cNvSpPr>
            <p:nvPr/>
          </p:nvSpPr>
          <p:spPr bwMode="auto">
            <a:xfrm rot="1505432">
              <a:off x="1435534" y="174410"/>
              <a:ext cx="277779" cy="369292"/>
            </a:xfrm>
            <a:custGeom>
              <a:avLst/>
              <a:gdLst>
                <a:gd name="T0" fmla="*/ 2921 w 2922"/>
                <a:gd name="T1" fmla="*/ 3879 h 3880"/>
                <a:gd name="T2" fmla="*/ 0 w 2922"/>
                <a:gd name="T3" fmla="*/ 2629 h 3880"/>
                <a:gd name="T4" fmla="*/ 0 w 2922"/>
                <a:gd name="T5" fmla="*/ 0 h 3880"/>
                <a:gd name="T6" fmla="*/ 2921 w 2922"/>
                <a:gd name="T7" fmla="*/ 1251 h 3880"/>
                <a:gd name="T8" fmla="*/ 2921 w 2922"/>
                <a:gd name="T9" fmla="*/ 3879 h 3880"/>
              </a:gdLst>
              <a:ahLst/>
              <a:cxnLst>
                <a:cxn ang="0">
                  <a:pos x="T0" y="T1"/>
                </a:cxn>
                <a:cxn ang="0">
                  <a:pos x="T2" y="T3"/>
                </a:cxn>
                <a:cxn ang="0">
                  <a:pos x="T4" y="T5"/>
                </a:cxn>
                <a:cxn ang="0">
                  <a:pos x="T6" y="T7"/>
                </a:cxn>
                <a:cxn ang="0">
                  <a:pos x="T8" y="T9"/>
                </a:cxn>
              </a:cxnLst>
              <a:rect l="0" t="0" r="r" b="b"/>
              <a:pathLst>
                <a:path w="2922" h="3880">
                  <a:moveTo>
                    <a:pt x="2921" y="3879"/>
                  </a:moveTo>
                  <a:lnTo>
                    <a:pt x="0" y="2629"/>
                  </a:lnTo>
                  <a:lnTo>
                    <a:pt x="0" y="0"/>
                  </a:lnTo>
                  <a:lnTo>
                    <a:pt x="2921" y="1251"/>
                  </a:lnTo>
                  <a:lnTo>
                    <a:pt x="2921" y="3879"/>
                  </a:lnTo>
                </a:path>
              </a:pathLst>
            </a:custGeom>
            <a:gradFill flip="none" rotWithShape="1">
              <a:gsLst>
                <a:gs pos="0">
                  <a:schemeClr val="tx2">
                    <a:lumMod val="25000"/>
                  </a:schemeClr>
                </a:gs>
                <a:gs pos="48000">
                  <a:schemeClr val="tx2">
                    <a:lumMod val="50000"/>
                  </a:schemeClr>
                </a:gs>
                <a:gs pos="100000">
                  <a:schemeClr val="tx2">
                    <a:lumMod val="75000"/>
                  </a:schemeClr>
                </a:gs>
              </a:gsLst>
              <a:lin ang="16200000" scaled="1"/>
              <a:tileRect/>
            </a:gradFill>
            <a:ln>
              <a:noFill/>
            </a:ln>
            <a:effectLs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91" name="Freeform 290"/>
            <p:cNvSpPr>
              <a:spLocks noChangeArrowheads="1"/>
            </p:cNvSpPr>
            <p:nvPr/>
          </p:nvSpPr>
          <p:spPr bwMode="auto">
            <a:xfrm rot="1505432">
              <a:off x="1699443" y="236741"/>
              <a:ext cx="555558" cy="489311"/>
            </a:xfrm>
            <a:custGeom>
              <a:avLst/>
              <a:gdLst>
                <a:gd name="T0" fmla="*/ 2920 w 5842"/>
                <a:gd name="T1" fmla="*/ 1272 h 5152"/>
                <a:gd name="T2" fmla="*/ 0 w 5842"/>
                <a:gd name="T3" fmla="*/ 2523 h 5152"/>
                <a:gd name="T4" fmla="*/ 0 w 5842"/>
                <a:gd name="T5" fmla="*/ 5151 h 5152"/>
                <a:gd name="T6" fmla="*/ 2920 w 5842"/>
                <a:gd name="T7" fmla="*/ 3901 h 5152"/>
                <a:gd name="T8" fmla="*/ 5841 w 5842"/>
                <a:gd name="T9" fmla="*/ 2649 h 5152"/>
                <a:gd name="T10" fmla="*/ 5841 w 5842"/>
                <a:gd name="T11" fmla="*/ 0 h 5152"/>
                <a:gd name="T12" fmla="*/ 2920 w 5842"/>
                <a:gd name="T13" fmla="*/ 1272 h 5152"/>
              </a:gdLst>
              <a:ahLst/>
              <a:cxnLst>
                <a:cxn ang="0">
                  <a:pos x="T0" y="T1"/>
                </a:cxn>
                <a:cxn ang="0">
                  <a:pos x="T2" y="T3"/>
                </a:cxn>
                <a:cxn ang="0">
                  <a:pos x="T4" y="T5"/>
                </a:cxn>
                <a:cxn ang="0">
                  <a:pos x="T6" y="T7"/>
                </a:cxn>
                <a:cxn ang="0">
                  <a:pos x="T8" y="T9"/>
                </a:cxn>
                <a:cxn ang="0">
                  <a:pos x="T10" y="T11"/>
                </a:cxn>
                <a:cxn ang="0">
                  <a:pos x="T12" y="T13"/>
                </a:cxn>
              </a:cxnLst>
              <a:rect l="0" t="0" r="r" b="b"/>
              <a:pathLst>
                <a:path w="5842" h="5152">
                  <a:moveTo>
                    <a:pt x="2920" y="1272"/>
                  </a:moveTo>
                  <a:lnTo>
                    <a:pt x="0" y="2523"/>
                  </a:lnTo>
                  <a:lnTo>
                    <a:pt x="0" y="5151"/>
                  </a:lnTo>
                  <a:lnTo>
                    <a:pt x="2920" y="3901"/>
                  </a:lnTo>
                  <a:lnTo>
                    <a:pt x="5841" y="2649"/>
                  </a:lnTo>
                  <a:lnTo>
                    <a:pt x="5841" y="0"/>
                  </a:lnTo>
                  <a:lnTo>
                    <a:pt x="2920" y="1272"/>
                  </a:lnTo>
                </a:path>
              </a:pathLst>
            </a:custGeom>
            <a:gradFill flip="none" rotWithShape="1">
              <a:gsLst>
                <a:gs pos="0">
                  <a:schemeClr val="tx2">
                    <a:lumMod val="90000"/>
                  </a:schemeClr>
                </a:gs>
                <a:gs pos="23000">
                  <a:schemeClr val="tx2">
                    <a:lumMod val="75000"/>
                  </a:schemeClr>
                </a:gs>
                <a:gs pos="69000">
                  <a:schemeClr val="tx2">
                    <a:lumMod val="25000"/>
                  </a:schemeClr>
                </a:gs>
                <a:gs pos="97000">
                  <a:schemeClr val="tx2">
                    <a:lumMod val="50000"/>
                  </a:schemeClr>
                </a:gs>
              </a:gsLst>
              <a:lin ang="2700000" scaled="1"/>
              <a:tileRect/>
            </a:gradFill>
            <a:ln>
              <a:noFill/>
            </a:ln>
            <a:effectLs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92" name="Freeform 291"/>
            <p:cNvSpPr>
              <a:spLocks noChangeArrowheads="1"/>
            </p:cNvSpPr>
            <p:nvPr/>
          </p:nvSpPr>
          <p:spPr bwMode="auto">
            <a:xfrm rot="1505432">
              <a:off x="1512357" y="77188"/>
              <a:ext cx="833337" cy="359220"/>
            </a:xfrm>
            <a:custGeom>
              <a:avLst/>
              <a:gdLst>
                <a:gd name="T0" fmla="*/ 5841 w 8763"/>
                <a:gd name="T1" fmla="*/ 0 h 3776"/>
                <a:gd name="T2" fmla="*/ 2921 w 8763"/>
                <a:gd name="T3" fmla="*/ 1252 h 3776"/>
                <a:gd name="T4" fmla="*/ 0 w 8763"/>
                <a:gd name="T5" fmla="*/ 2524 h 3776"/>
                <a:gd name="T6" fmla="*/ 2921 w 8763"/>
                <a:gd name="T7" fmla="*/ 3775 h 3776"/>
                <a:gd name="T8" fmla="*/ 5841 w 8763"/>
                <a:gd name="T9" fmla="*/ 2524 h 3776"/>
                <a:gd name="T10" fmla="*/ 8762 w 8763"/>
                <a:gd name="T11" fmla="*/ 1252 h 3776"/>
                <a:gd name="T12" fmla="*/ 5841 w 8763"/>
                <a:gd name="T13" fmla="*/ 0 h 3776"/>
              </a:gdLst>
              <a:ahLst/>
              <a:cxnLst>
                <a:cxn ang="0">
                  <a:pos x="T0" y="T1"/>
                </a:cxn>
                <a:cxn ang="0">
                  <a:pos x="T2" y="T3"/>
                </a:cxn>
                <a:cxn ang="0">
                  <a:pos x="T4" y="T5"/>
                </a:cxn>
                <a:cxn ang="0">
                  <a:pos x="T6" y="T7"/>
                </a:cxn>
                <a:cxn ang="0">
                  <a:pos x="T8" y="T9"/>
                </a:cxn>
                <a:cxn ang="0">
                  <a:pos x="T10" y="T11"/>
                </a:cxn>
                <a:cxn ang="0">
                  <a:pos x="T12" y="T13"/>
                </a:cxn>
              </a:cxnLst>
              <a:rect l="0" t="0" r="r" b="b"/>
              <a:pathLst>
                <a:path w="8763" h="3776">
                  <a:moveTo>
                    <a:pt x="5841" y="0"/>
                  </a:moveTo>
                  <a:lnTo>
                    <a:pt x="2921" y="1252"/>
                  </a:lnTo>
                  <a:lnTo>
                    <a:pt x="0" y="2524"/>
                  </a:lnTo>
                  <a:lnTo>
                    <a:pt x="2921" y="3775"/>
                  </a:lnTo>
                  <a:lnTo>
                    <a:pt x="5841" y="2524"/>
                  </a:lnTo>
                  <a:lnTo>
                    <a:pt x="8762" y="1252"/>
                  </a:lnTo>
                  <a:lnTo>
                    <a:pt x="5841" y="0"/>
                  </a:lnTo>
                </a:path>
              </a:pathLst>
            </a:custGeom>
            <a:gradFill flip="none" rotWithShape="1">
              <a:gsLst>
                <a:gs pos="0">
                  <a:schemeClr val="tx2">
                    <a:lumMod val="90000"/>
                  </a:schemeClr>
                </a:gs>
                <a:gs pos="51000">
                  <a:schemeClr val="tx2">
                    <a:lumMod val="90000"/>
                  </a:schemeClr>
                </a:gs>
                <a:gs pos="83000">
                  <a:schemeClr val="tx2">
                    <a:lumMod val="75000"/>
                  </a:schemeClr>
                </a:gs>
                <a:gs pos="100000">
                  <a:schemeClr val="tx2">
                    <a:lumMod val="75000"/>
                  </a:schemeClr>
                </a:gs>
              </a:gsLst>
              <a:lin ang="5400000" scaled="1"/>
              <a:tileRect/>
            </a:gradFill>
            <a:ln>
              <a:noFill/>
            </a:ln>
            <a:effectLs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grpSp>
          <p:nvGrpSpPr>
            <p:cNvPr id="293" name="Group 292">
              <a:extLst>
                <a:ext uri="{FF2B5EF4-FFF2-40B4-BE49-F238E27FC236}">
                  <a16:creationId xmlns:a16="http://schemas.microsoft.com/office/drawing/2014/main" xmlns="" id="{83FA9BFB-5E52-4408-9578-E5431FCD63DE}"/>
                </a:ext>
              </a:extLst>
            </p:cNvPr>
            <p:cNvGrpSpPr/>
            <p:nvPr/>
          </p:nvGrpSpPr>
          <p:grpSpPr>
            <a:xfrm>
              <a:off x="1614748" y="123689"/>
              <a:ext cx="630670" cy="232160"/>
              <a:chOff x="1614748" y="123689"/>
              <a:chExt cx="630670" cy="232160"/>
            </a:xfrm>
          </p:grpSpPr>
          <p:grpSp>
            <p:nvGrpSpPr>
              <p:cNvPr id="294" name="Group 293">
                <a:extLst>
                  <a:ext uri="{FF2B5EF4-FFF2-40B4-BE49-F238E27FC236}">
                    <a16:creationId xmlns:a16="http://schemas.microsoft.com/office/drawing/2014/main" xmlns="" id="{C04D78EB-F8E2-46BF-B370-C931353679B2}"/>
                  </a:ext>
                </a:extLst>
              </p:cNvPr>
              <p:cNvGrpSpPr/>
              <p:nvPr/>
            </p:nvGrpSpPr>
            <p:grpSpPr>
              <a:xfrm>
                <a:off x="1623648" y="123689"/>
                <a:ext cx="621770" cy="206325"/>
                <a:chOff x="1623648" y="123689"/>
                <a:chExt cx="621770" cy="206325"/>
              </a:xfrm>
            </p:grpSpPr>
            <p:sp>
              <p:nvSpPr>
                <p:cNvPr id="304" name="Freeform 303"/>
                <p:cNvSpPr>
                  <a:spLocks noChangeArrowheads="1"/>
                </p:cNvSpPr>
                <p:nvPr/>
              </p:nvSpPr>
              <p:spPr bwMode="auto">
                <a:xfrm rot="1505432">
                  <a:off x="1623648" y="123689"/>
                  <a:ext cx="98188" cy="50778"/>
                </a:xfrm>
                <a:custGeom>
                  <a:avLst/>
                  <a:gdLst>
                    <a:gd name="T0" fmla="*/ 1022 w 1044"/>
                    <a:gd name="T1" fmla="*/ 333 h 543"/>
                    <a:gd name="T2" fmla="*/ 1022 w 1044"/>
                    <a:gd name="T3" fmla="*/ 333 h 543"/>
                    <a:gd name="T4" fmla="*/ 500 w 1044"/>
                    <a:gd name="T5" fmla="*/ 41 h 543"/>
                    <a:gd name="T6" fmla="*/ 20 w 1044"/>
                    <a:gd name="T7" fmla="*/ 229 h 543"/>
                    <a:gd name="T8" fmla="*/ 542 w 1044"/>
                    <a:gd name="T9" fmla="*/ 521 h 543"/>
                    <a:gd name="T10" fmla="*/ 1022 w 1044"/>
                    <a:gd name="T11" fmla="*/ 333 h 543"/>
                  </a:gdLst>
                  <a:ahLst/>
                  <a:cxnLst>
                    <a:cxn ang="0">
                      <a:pos x="T0" y="T1"/>
                    </a:cxn>
                    <a:cxn ang="0">
                      <a:pos x="T2" y="T3"/>
                    </a:cxn>
                    <a:cxn ang="0">
                      <a:pos x="T4" y="T5"/>
                    </a:cxn>
                    <a:cxn ang="0">
                      <a:pos x="T6" y="T7"/>
                    </a:cxn>
                    <a:cxn ang="0">
                      <a:pos x="T8" y="T9"/>
                    </a:cxn>
                    <a:cxn ang="0">
                      <a:pos x="T10" y="T11"/>
                    </a:cxn>
                  </a:cxnLst>
                  <a:rect l="0" t="0" r="r" b="b"/>
                  <a:pathLst>
                    <a:path w="1044" h="543">
                      <a:moveTo>
                        <a:pt x="1022" y="333"/>
                      </a:moveTo>
                      <a:lnTo>
                        <a:pt x="1022" y="333"/>
                      </a:lnTo>
                      <a:cubicBezTo>
                        <a:pt x="1022" y="187"/>
                        <a:pt x="793" y="62"/>
                        <a:pt x="500" y="41"/>
                      </a:cubicBezTo>
                      <a:cubicBezTo>
                        <a:pt x="229" y="0"/>
                        <a:pt x="0" y="104"/>
                        <a:pt x="20" y="229"/>
                      </a:cubicBezTo>
                      <a:cubicBezTo>
                        <a:pt x="20" y="354"/>
                        <a:pt x="250" y="479"/>
                        <a:pt x="542" y="521"/>
                      </a:cubicBezTo>
                      <a:cubicBezTo>
                        <a:pt x="813" y="542"/>
                        <a:pt x="1043" y="458"/>
                        <a:pt x="1022" y="333"/>
                      </a:cubicBezTo>
                    </a:path>
                  </a:pathLst>
                </a:custGeom>
                <a:solidFill>
                  <a:schemeClr val="tx2"/>
                </a:solidFill>
                <a:ln>
                  <a:noFill/>
                </a:ln>
                <a:effectLst/>
                <a:extLst/>
              </p:spPr>
              <p:txBody>
                <a:bodyPr wrap="none" lIns="0" tIns="0" rIns="0" bIns="0" anchor="ctr">
                  <a:normAutofit fontScale="2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05" name="Freeform 304"/>
                <p:cNvSpPr>
                  <a:spLocks noChangeArrowheads="1"/>
                </p:cNvSpPr>
                <p:nvPr/>
              </p:nvSpPr>
              <p:spPr bwMode="auto">
                <a:xfrm rot="1505432">
                  <a:off x="1726077" y="253907"/>
                  <a:ext cx="99027" cy="51617"/>
                </a:xfrm>
                <a:custGeom>
                  <a:avLst/>
                  <a:gdLst>
                    <a:gd name="T0" fmla="*/ 1022 w 1044"/>
                    <a:gd name="T1" fmla="*/ 313 h 544"/>
                    <a:gd name="T2" fmla="*/ 1022 w 1044"/>
                    <a:gd name="T3" fmla="*/ 313 h 544"/>
                    <a:gd name="T4" fmla="*/ 501 w 1044"/>
                    <a:gd name="T5" fmla="*/ 21 h 544"/>
                    <a:gd name="T6" fmla="*/ 21 w 1044"/>
                    <a:gd name="T7" fmla="*/ 230 h 544"/>
                    <a:gd name="T8" fmla="*/ 542 w 1044"/>
                    <a:gd name="T9" fmla="*/ 522 h 544"/>
                    <a:gd name="T10" fmla="*/ 1022 w 1044"/>
                    <a:gd name="T11" fmla="*/ 313 h 544"/>
                  </a:gdLst>
                  <a:ahLst/>
                  <a:cxnLst>
                    <a:cxn ang="0">
                      <a:pos x="T0" y="T1"/>
                    </a:cxn>
                    <a:cxn ang="0">
                      <a:pos x="T2" y="T3"/>
                    </a:cxn>
                    <a:cxn ang="0">
                      <a:pos x="T4" y="T5"/>
                    </a:cxn>
                    <a:cxn ang="0">
                      <a:pos x="T6" y="T7"/>
                    </a:cxn>
                    <a:cxn ang="0">
                      <a:pos x="T8" y="T9"/>
                    </a:cxn>
                    <a:cxn ang="0">
                      <a:pos x="T10" y="T11"/>
                    </a:cxn>
                  </a:cxnLst>
                  <a:rect l="0" t="0" r="r" b="b"/>
                  <a:pathLst>
                    <a:path w="1044" h="544">
                      <a:moveTo>
                        <a:pt x="1022" y="313"/>
                      </a:moveTo>
                      <a:lnTo>
                        <a:pt x="1022" y="313"/>
                      </a:lnTo>
                      <a:cubicBezTo>
                        <a:pt x="1022" y="188"/>
                        <a:pt x="793" y="63"/>
                        <a:pt x="501" y="21"/>
                      </a:cubicBezTo>
                      <a:cubicBezTo>
                        <a:pt x="230" y="0"/>
                        <a:pt x="0" y="83"/>
                        <a:pt x="21" y="230"/>
                      </a:cubicBezTo>
                      <a:cubicBezTo>
                        <a:pt x="21" y="355"/>
                        <a:pt x="251" y="480"/>
                        <a:pt x="542" y="522"/>
                      </a:cubicBezTo>
                      <a:cubicBezTo>
                        <a:pt x="814" y="543"/>
                        <a:pt x="1043" y="459"/>
                        <a:pt x="1022" y="313"/>
                      </a:cubicBezTo>
                    </a:path>
                  </a:pathLst>
                </a:custGeom>
                <a:solidFill>
                  <a:schemeClr val="tx2"/>
                </a:solidFill>
                <a:ln>
                  <a:noFill/>
                </a:ln>
                <a:effectLst/>
                <a:extLst/>
              </p:spPr>
              <p:txBody>
                <a:bodyPr wrap="none" lIns="0" tIns="0" rIns="0" bIns="0" anchor="ctr">
                  <a:normAutofit fontScale="2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06" name="Freeform 305"/>
                <p:cNvSpPr>
                  <a:spLocks noChangeArrowheads="1"/>
                </p:cNvSpPr>
                <p:nvPr/>
              </p:nvSpPr>
              <p:spPr bwMode="auto">
                <a:xfrm rot="1505432">
                  <a:off x="1763938" y="131722"/>
                  <a:ext cx="97349" cy="50778"/>
                </a:xfrm>
                <a:custGeom>
                  <a:avLst/>
                  <a:gdLst>
                    <a:gd name="T0" fmla="*/ 1022 w 1023"/>
                    <a:gd name="T1" fmla="*/ 313 h 544"/>
                    <a:gd name="T2" fmla="*/ 1022 w 1023"/>
                    <a:gd name="T3" fmla="*/ 313 h 544"/>
                    <a:gd name="T4" fmla="*/ 501 w 1023"/>
                    <a:gd name="T5" fmla="*/ 21 h 544"/>
                    <a:gd name="T6" fmla="*/ 0 w 1023"/>
                    <a:gd name="T7" fmla="*/ 229 h 544"/>
                    <a:gd name="T8" fmla="*/ 521 w 1023"/>
                    <a:gd name="T9" fmla="*/ 500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1"/>
                      </a:cubicBezTo>
                      <a:cubicBezTo>
                        <a:pt x="208" y="0"/>
                        <a:pt x="0" y="83"/>
                        <a:pt x="0" y="229"/>
                      </a:cubicBezTo>
                      <a:cubicBezTo>
                        <a:pt x="0" y="355"/>
                        <a:pt x="250" y="480"/>
                        <a:pt x="521" y="500"/>
                      </a:cubicBezTo>
                      <a:cubicBezTo>
                        <a:pt x="813" y="543"/>
                        <a:pt x="1022" y="459"/>
                        <a:pt x="1022" y="313"/>
                      </a:cubicBezTo>
                    </a:path>
                  </a:pathLst>
                </a:custGeom>
                <a:solidFill>
                  <a:schemeClr val="tx2"/>
                </a:solidFill>
                <a:ln>
                  <a:noFill/>
                </a:ln>
                <a:effectLst/>
                <a:extLst/>
              </p:spPr>
              <p:txBody>
                <a:bodyPr wrap="none" lIns="0" tIns="0" rIns="0" bIns="0" anchor="ctr">
                  <a:normAutofit fontScale="2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07" name="Freeform 306"/>
                <p:cNvSpPr>
                  <a:spLocks noChangeArrowheads="1"/>
                </p:cNvSpPr>
                <p:nvPr/>
              </p:nvSpPr>
              <p:spPr bwMode="auto">
                <a:xfrm rot="1505432">
                  <a:off x="1865962" y="262083"/>
                  <a:ext cx="98188" cy="49099"/>
                </a:xfrm>
                <a:custGeom>
                  <a:avLst/>
                  <a:gdLst>
                    <a:gd name="T0" fmla="*/ 1044 w 1045"/>
                    <a:gd name="T1" fmla="*/ 313 h 522"/>
                    <a:gd name="T2" fmla="*/ 1044 w 1045"/>
                    <a:gd name="T3" fmla="*/ 313 h 522"/>
                    <a:gd name="T4" fmla="*/ 501 w 1045"/>
                    <a:gd name="T5" fmla="*/ 21 h 522"/>
                    <a:gd name="T6" fmla="*/ 21 w 1045"/>
                    <a:gd name="T7" fmla="*/ 208 h 522"/>
                    <a:gd name="T8" fmla="*/ 543 w 1045"/>
                    <a:gd name="T9" fmla="*/ 500 h 522"/>
                    <a:gd name="T10" fmla="*/ 1044 w 1045"/>
                    <a:gd name="T11" fmla="*/ 313 h 522"/>
                  </a:gdLst>
                  <a:ahLst/>
                  <a:cxnLst>
                    <a:cxn ang="0">
                      <a:pos x="T0" y="T1"/>
                    </a:cxn>
                    <a:cxn ang="0">
                      <a:pos x="T2" y="T3"/>
                    </a:cxn>
                    <a:cxn ang="0">
                      <a:pos x="T4" y="T5"/>
                    </a:cxn>
                    <a:cxn ang="0">
                      <a:pos x="T6" y="T7"/>
                    </a:cxn>
                    <a:cxn ang="0">
                      <a:pos x="T8" y="T9"/>
                    </a:cxn>
                    <a:cxn ang="0">
                      <a:pos x="T10" y="T11"/>
                    </a:cxn>
                  </a:cxnLst>
                  <a:rect l="0" t="0" r="r" b="b"/>
                  <a:pathLst>
                    <a:path w="1045" h="522">
                      <a:moveTo>
                        <a:pt x="1044" y="313"/>
                      </a:moveTo>
                      <a:lnTo>
                        <a:pt x="1044" y="313"/>
                      </a:lnTo>
                      <a:cubicBezTo>
                        <a:pt x="1022" y="187"/>
                        <a:pt x="793" y="41"/>
                        <a:pt x="501" y="21"/>
                      </a:cubicBezTo>
                      <a:cubicBezTo>
                        <a:pt x="230" y="0"/>
                        <a:pt x="0" y="83"/>
                        <a:pt x="21" y="208"/>
                      </a:cubicBezTo>
                      <a:cubicBezTo>
                        <a:pt x="21" y="354"/>
                        <a:pt x="271" y="480"/>
                        <a:pt x="543" y="500"/>
                      </a:cubicBezTo>
                      <a:cubicBezTo>
                        <a:pt x="814" y="521"/>
                        <a:pt x="1044" y="438"/>
                        <a:pt x="1044" y="313"/>
                      </a:cubicBezTo>
                    </a:path>
                  </a:pathLst>
                </a:custGeom>
                <a:solidFill>
                  <a:schemeClr val="tx2"/>
                </a:solidFill>
                <a:ln>
                  <a:noFill/>
                </a:ln>
                <a:effectLst/>
                <a:extLst/>
              </p:spPr>
              <p:txBody>
                <a:bodyPr wrap="none" lIns="0" tIns="0" rIns="0" bIns="0" anchor="ctr">
                  <a:normAutofit fontScale="2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08" name="Freeform 307"/>
                <p:cNvSpPr>
                  <a:spLocks noChangeArrowheads="1"/>
                </p:cNvSpPr>
                <p:nvPr/>
              </p:nvSpPr>
              <p:spPr bwMode="auto">
                <a:xfrm rot="1505432">
                  <a:off x="1906566" y="141816"/>
                  <a:ext cx="99027" cy="49099"/>
                </a:xfrm>
                <a:custGeom>
                  <a:avLst/>
                  <a:gdLst>
                    <a:gd name="T0" fmla="*/ 1023 w 1044"/>
                    <a:gd name="T1" fmla="*/ 313 h 522"/>
                    <a:gd name="T2" fmla="*/ 1023 w 1044"/>
                    <a:gd name="T3" fmla="*/ 313 h 522"/>
                    <a:gd name="T4" fmla="*/ 501 w 1044"/>
                    <a:gd name="T5" fmla="*/ 21 h 522"/>
                    <a:gd name="T6" fmla="*/ 0 w 1044"/>
                    <a:gd name="T7" fmla="*/ 208 h 522"/>
                    <a:gd name="T8" fmla="*/ 543 w 1044"/>
                    <a:gd name="T9" fmla="*/ 500 h 522"/>
                    <a:gd name="T10" fmla="*/ 1023 w 1044"/>
                    <a:gd name="T11" fmla="*/ 313 h 522"/>
                  </a:gdLst>
                  <a:ahLst/>
                  <a:cxnLst>
                    <a:cxn ang="0">
                      <a:pos x="T0" y="T1"/>
                    </a:cxn>
                    <a:cxn ang="0">
                      <a:pos x="T2" y="T3"/>
                    </a:cxn>
                    <a:cxn ang="0">
                      <a:pos x="T4" y="T5"/>
                    </a:cxn>
                    <a:cxn ang="0">
                      <a:pos x="T6" y="T7"/>
                    </a:cxn>
                    <a:cxn ang="0">
                      <a:pos x="T8" y="T9"/>
                    </a:cxn>
                    <a:cxn ang="0">
                      <a:pos x="T10" y="T11"/>
                    </a:cxn>
                  </a:cxnLst>
                  <a:rect l="0" t="0" r="r" b="b"/>
                  <a:pathLst>
                    <a:path w="1044" h="522">
                      <a:moveTo>
                        <a:pt x="1023" y="313"/>
                      </a:moveTo>
                      <a:lnTo>
                        <a:pt x="1023" y="313"/>
                      </a:lnTo>
                      <a:cubicBezTo>
                        <a:pt x="1023" y="167"/>
                        <a:pt x="772" y="41"/>
                        <a:pt x="501" y="21"/>
                      </a:cubicBezTo>
                      <a:cubicBezTo>
                        <a:pt x="230" y="0"/>
                        <a:pt x="0" y="83"/>
                        <a:pt x="0" y="208"/>
                      </a:cubicBezTo>
                      <a:cubicBezTo>
                        <a:pt x="21" y="354"/>
                        <a:pt x="250" y="480"/>
                        <a:pt x="543" y="500"/>
                      </a:cubicBezTo>
                      <a:cubicBezTo>
                        <a:pt x="814" y="521"/>
                        <a:pt x="1043" y="438"/>
                        <a:pt x="1023" y="313"/>
                      </a:cubicBezTo>
                    </a:path>
                  </a:pathLst>
                </a:custGeom>
                <a:solidFill>
                  <a:schemeClr val="tx2"/>
                </a:solidFill>
                <a:ln>
                  <a:noFill/>
                </a:ln>
                <a:effectLst/>
                <a:extLst/>
              </p:spPr>
              <p:txBody>
                <a:bodyPr wrap="none" lIns="0" tIns="0" rIns="0" bIns="0" anchor="ctr">
                  <a:normAutofit fontScale="2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09" name="Freeform 308"/>
                <p:cNvSpPr>
                  <a:spLocks noChangeArrowheads="1"/>
                </p:cNvSpPr>
                <p:nvPr/>
              </p:nvSpPr>
              <p:spPr bwMode="auto">
                <a:xfrm rot="1505432">
                  <a:off x="2009874" y="271436"/>
                  <a:ext cx="97349" cy="50778"/>
                </a:xfrm>
                <a:custGeom>
                  <a:avLst/>
                  <a:gdLst>
                    <a:gd name="T0" fmla="*/ 1022 w 1023"/>
                    <a:gd name="T1" fmla="*/ 314 h 544"/>
                    <a:gd name="T2" fmla="*/ 1022 w 1023"/>
                    <a:gd name="T3" fmla="*/ 314 h 544"/>
                    <a:gd name="T4" fmla="*/ 501 w 1023"/>
                    <a:gd name="T5" fmla="*/ 43 h 544"/>
                    <a:gd name="T6" fmla="*/ 0 w 1023"/>
                    <a:gd name="T7" fmla="*/ 230 h 544"/>
                    <a:gd name="T8" fmla="*/ 521 w 1023"/>
                    <a:gd name="T9" fmla="*/ 522 h 544"/>
                    <a:gd name="T10" fmla="*/ 1022 w 1023"/>
                    <a:gd name="T11" fmla="*/ 314 h 544"/>
                  </a:gdLst>
                  <a:ahLst/>
                  <a:cxnLst>
                    <a:cxn ang="0">
                      <a:pos x="T0" y="T1"/>
                    </a:cxn>
                    <a:cxn ang="0">
                      <a:pos x="T2" y="T3"/>
                    </a:cxn>
                    <a:cxn ang="0">
                      <a:pos x="T4" y="T5"/>
                    </a:cxn>
                    <a:cxn ang="0">
                      <a:pos x="T6" y="T7"/>
                    </a:cxn>
                    <a:cxn ang="0">
                      <a:pos x="T8" y="T9"/>
                    </a:cxn>
                    <a:cxn ang="0">
                      <a:pos x="T10" y="T11"/>
                    </a:cxn>
                  </a:cxnLst>
                  <a:rect l="0" t="0" r="r" b="b"/>
                  <a:pathLst>
                    <a:path w="1023" h="544">
                      <a:moveTo>
                        <a:pt x="1022" y="314"/>
                      </a:moveTo>
                      <a:lnTo>
                        <a:pt x="1022" y="314"/>
                      </a:lnTo>
                      <a:cubicBezTo>
                        <a:pt x="1022" y="188"/>
                        <a:pt x="772" y="63"/>
                        <a:pt x="501" y="43"/>
                      </a:cubicBezTo>
                      <a:cubicBezTo>
                        <a:pt x="209" y="0"/>
                        <a:pt x="0" y="84"/>
                        <a:pt x="0" y="230"/>
                      </a:cubicBezTo>
                      <a:cubicBezTo>
                        <a:pt x="21" y="355"/>
                        <a:pt x="250" y="480"/>
                        <a:pt x="521" y="522"/>
                      </a:cubicBezTo>
                      <a:cubicBezTo>
                        <a:pt x="814" y="543"/>
                        <a:pt x="1022" y="460"/>
                        <a:pt x="1022" y="314"/>
                      </a:cubicBezTo>
                    </a:path>
                  </a:pathLst>
                </a:custGeom>
                <a:solidFill>
                  <a:schemeClr val="tx2"/>
                </a:solidFill>
                <a:ln>
                  <a:noFill/>
                </a:ln>
                <a:effectLst/>
                <a:extLst/>
              </p:spPr>
              <p:txBody>
                <a:bodyPr wrap="none" lIns="0" tIns="0" rIns="0" bIns="0" anchor="ctr">
                  <a:normAutofit fontScale="2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10" name="Freeform 309"/>
                <p:cNvSpPr>
                  <a:spLocks noChangeArrowheads="1"/>
                </p:cNvSpPr>
                <p:nvPr/>
              </p:nvSpPr>
              <p:spPr bwMode="auto">
                <a:xfrm rot="1505432">
                  <a:off x="2045260" y="149260"/>
                  <a:ext cx="96509" cy="50778"/>
                </a:xfrm>
                <a:custGeom>
                  <a:avLst/>
                  <a:gdLst>
                    <a:gd name="T0" fmla="*/ 1022 w 1023"/>
                    <a:gd name="T1" fmla="*/ 313 h 544"/>
                    <a:gd name="T2" fmla="*/ 1022 w 1023"/>
                    <a:gd name="T3" fmla="*/ 313 h 544"/>
                    <a:gd name="T4" fmla="*/ 500 w 1023"/>
                    <a:gd name="T5" fmla="*/ 21 h 544"/>
                    <a:gd name="T6" fmla="*/ 0 w 1023"/>
                    <a:gd name="T7" fmla="*/ 209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22" y="188"/>
                        <a:pt x="771" y="63"/>
                        <a:pt x="500" y="21"/>
                      </a:cubicBezTo>
                      <a:cubicBezTo>
                        <a:pt x="208" y="0"/>
                        <a:pt x="0" y="84"/>
                        <a:pt x="0" y="209"/>
                      </a:cubicBezTo>
                      <a:cubicBezTo>
                        <a:pt x="20" y="355"/>
                        <a:pt x="250" y="480"/>
                        <a:pt x="521" y="501"/>
                      </a:cubicBezTo>
                      <a:cubicBezTo>
                        <a:pt x="813" y="543"/>
                        <a:pt x="1022" y="439"/>
                        <a:pt x="1022" y="313"/>
                      </a:cubicBezTo>
                    </a:path>
                  </a:pathLst>
                </a:custGeom>
                <a:solidFill>
                  <a:schemeClr val="tx2"/>
                </a:solidFill>
                <a:ln>
                  <a:noFill/>
                </a:ln>
                <a:effectLst/>
                <a:extLst/>
              </p:spPr>
              <p:txBody>
                <a:bodyPr wrap="none" lIns="0" tIns="0" rIns="0" bIns="0" anchor="ctr">
                  <a:normAutofit fontScale="2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11" name="Freeform 310"/>
                <p:cNvSpPr>
                  <a:spLocks noChangeArrowheads="1"/>
                </p:cNvSpPr>
                <p:nvPr/>
              </p:nvSpPr>
              <p:spPr bwMode="auto">
                <a:xfrm rot="1505432">
                  <a:off x="2148069" y="280915"/>
                  <a:ext cx="97349" cy="49099"/>
                </a:xfrm>
                <a:custGeom>
                  <a:avLst/>
                  <a:gdLst>
                    <a:gd name="T0" fmla="*/ 1022 w 1023"/>
                    <a:gd name="T1" fmla="*/ 313 h 522"/>
                    <a:gd name="T2" fmla="*/ 1022 w 1023"/>
                    <a:gd name="T3" fmla="*/ 313 h 522"/>
                    <a:gd name="T4" fmla="*/ 500 w 1023"/>
                    <a:gd name="T5" fmla="*/ 21 h 522"/>
                    <a:gd name="T6" fmla="*/ 0 w 1023"/>
                    <a:gd name="T7" fmla="*/ 208 h 522"/>
                    <a:gd name="T8" fmla="*/ 522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67"/>
                        <a:pt x="772" y="42"/>
                        <a:pt x="500" y="21"/>
                      </a:cubicBezTo>
                      <a:cubicBezTo>
                        <a:pt x="209" y="0"/>
                        <a:pt x="0" y="84"/>
                        <a:pt x="0" y="208"/>
                      </a:cubicBezTo>
                      <a:cubicBezTo>
                        <a:pt x="21" y="355"/>
                        <a:pt x="250" y="480"/>
                        <a:pt x="522" y="501"/>
                      </a:cubicBezTo>
                      <a:cubicBezTo>
                        <a:pt x="813" y="521"/>
                        <a:pt x="1022" y="438"/>
                        <a:pt x="1022" y="313"/>
                      </a:cubicBezTo>
                    </a:path>
                  </a:pathLst>
                </a:custGeom>
                <a:solidFill>
                  <a:schemeClr val="tx2"/>
                </a:solidFill>
                <a:ln>
                  <a:noFill/>
                </a:ln>
                <a:effectLst/>
                <a:extLst/>
              </p:spPr>
              <p:txBody>
                <a:bodyPr wrap="none" lIns="0" tIns="0" rIns="0" bIns="0" anchor="ctr">
                  <a:normAutofit fontScale="2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grpSp>
          <p:grpSp>
            <p:nvGrpSpPr>
              <p:cNvPr id="295" name="Group 294">
                <a:extLst>
                  <a:ext uri="{FF2B5EF4-FFF2-40B4-BE49-F238E27FC236}">
                    <a16:creationId xmlns:a16="http://schemas.microsoft.com/office/drawing/2014/main" xmlns="" id="{A9048C69-D94F-4186-A491-26E1828F508F}"/>
                  </a:ext>
                </a:extLst>
              </p:cNvPr>
              <p:cNvGrpSpPr/>
              <p:nvPr/>
            </p:nvGrpSpPr>
            <p:grpSpPr>
              <a:xfrm>
                <a:off x="1614748" y="143530"/>
                <a:ext cx="622304" cy="212319"/>
                <a:chOff x="1614748" y="143530"/>
                <a:chExt cx="622304" cy="212319"/>
              </a:xfrm>
            </p:grpSpPr>
            <p:sp>
              <p:nvSpPr>
                <p:cNvPr id="296" name="Freeform 295"/>
                <p:cNvSpPr>
                  <a:spLocks noChangeArrowheads="1"/>
                </p:cNvSpPr>
                <p:nvPr/>
              </p:nvSpPr>
              <p:spPr bwMode="auto">
                <a:xfrm rot="1505432">
                  <a:off x="1614748" y="143530"/>
                  <a:ext cx="96509" cy="56653"/>
                </a:xfrm>
                <a:custGeom>
                  <a:avLst/>
                  <a:gdLst>
                    <a:gd name="T0" fmla="*/ 0 w 1024"/>
                    <a:gd name="T1" fmla="*/ 0 h 606"/>
                    <a:gd name="T2" fmla="*/ 0 w 1024"/>
                    <a:gd name="T3" fmla="*/ 0 h 606"/>
                    <a:gd name="T4" fmla="*/ 522 w 1024"/>
                    <a:gd name="T5" fmla="*/ 292 h 606"/>
                    <a:gd name="T6" fmla="*/ 1002 w 1024"/>
                    <a:gd name="T7" fmla="*/ 104 h 606"/>
                    <a:gd name="T8" fmla="*/ 1023 w 1024"/>
                    <a:gd name="T9" fmla="*/ 396 h 606"/>
                    <a:gd name="T10" fmla="*/ 522 w 1024"/>
                    <a:gd name="T11" fmla="*/ 584 h 606"/>
                    <a:gd name="T12" fmla="*/ 0 w 1024"/>
                    <a:gd name="T13" fmla="*/ 292 h 606"/>
                    <a:gd name="T14" fmla="*/ 0 w 102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4" h="606">
                      <a:moveTo>
                        <a:pt x="0" y="0"/>
                      </a:moveTo>
                      <a:lnTo>
                        <a:pt x="0" y="0"/>
                      </a:lnTo>
                      <a:cubicBezTo>
                        <a:pt x="0" y="125"/>
                        <a:pt x="230" y="250"/>
                        <a:pt x="522" y="292"/>
                      </a:cubicBezTo>
                      <a:cubicBezTo>
                        <a:pt x="793" y="313"/>
                        <a:pt x="1023" y="229"/>
                        <a:pt x="1002" y="104"/>
                      </a:cubicBezTo>
                      <a:cubicBezTo>
                        <a:pt x="1023" y="396"/>
                        <a:pt x="1023" y="396"/>
                        <a:pt x="1023" y="396"/>
                      </a:cubicBezTo>
                      <a:cubicBezTo>
                        <a:pt x="1023" y="521"/>
                        <a:pt x="814" y="605"/>
                        <a:pt x="522" y="584"/>
                      </a:cubicBezTo>
                      <a:cubicBezTo>
                        <a:pt x="251" y="563"/>
                        <a:pt x="22" y="417"/>
                        <a:pt x="0" y="292"/>
                      </a:cubicBezTo>
                      <a:lnTo>
                        <a:pt x="0" y="0"/>
                      </a:lnTo>
                    </a:path>
                  </a:pathLst>
                </a:custGeom>
                <a:solidFill>
                  <a:schemeClr val="tx2">
                    <a:lumMod val="25000"/>
                  </a:schemeClr>
                </a:solidFill>
                <a:ln>
                  <a:noFill/>
                </a:ln>
                <a:effectLs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97" name="Freeform 296"/>
                <p:cNvSpPr>
                  <a:spLocks noChangeArrowheads="1"/>
                </p:cNvSpPr>
                <p:nvPr/>
              </p:nvSpPr>
              <p:spPr bwMode="auto">
                <a:xfrm rot="1505432">
                  <a:off x="1716821" y="274928"/>
                  <a:ext cx="97349" cy="56653"/>
                </a:xfrm>
                <a:custGeom>
                  <a:avLst/>
                  <a:gdLst>
                    <a:gd name="T0" fmla="*/ 0 w 1023"/>
                    <a:gd name="T1" fmla="*/ 0 h 605"/>
                    <a:gd name="T2" fmla="*/ 0 w 1023"/>
                    <a:gd name="T3" fmla="*/ 0 h 605"/>
                    <a:gd name="T4" fmla="*/ 521 w 1023"/>
                    <a:gd name="T5" fmla="*/ 292 h 605"/>
                    <a:gd name="T6" fmla="*/ 1001 w 1023"/>
                    <a:gd name="T7" fmla="*/ 83 h 605"/>
                    <a:gd name="T8" fmla="*/ 1022 w 1023"/>
                    <a:gd name="T9" fmla="*/ 375 h 605"/>
                    <a:gd name="T10" fmla="*/ 521 w 1023"/>
                    <a:gd name="T11" fmla="*/ 584 h 605"/>
                    <a:gd name="T12" fmla="*/ 0 w 1023"/>
                    <a:gd name="T13" fmla="*/ 292 h 605"/>
                    <a:gd name="T14" fmla="*/ 0 w 1023"/>
                    <a:gd name="T15" fmla="*/ 0 h 6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3" h="605">
                      <a:moveTo>
                        <a:pt x="0" y="0"/>
                      </a:moveTo>
                      <a:lnTo>
                        <a:pt x="0" y="0"/>
                      </a:lnTo>
                      <a:cubicBezTo>
                        <a:pt x="0" y="125"/>
                        <a:pt x="230" y="250"/>
                        <a:pt x="521" y="292"/>
                      </a:cubicBezTo>
                      <a:cubicBezTo>
                        <a:pt x="793" y="313"/>
                        <a:pt x="1022" y="229"/>
                        <a:pt x="1001" y="83"/>
                      </a:cubicBezTo>
                      <a:cubicBezTo>
                        <a:pt x="1022" y="375"/>
                        <a:pt x="1022" y="375"/>
                        <a:pt x="1022" y="375"/>
                      </a:cubicBezTo>
                      <a:cubicBezTo>
                        <a:pt x="1022" y="521"/>
                        <a:pt x="814" y="604"/>
                        <a:pt x="521" y="584"/>
                      </a:cubicBezTo>
                      <a:cubicBezTo>
                        <a:pt x="250" y="542"/>
                        <a:pt x="21" y="417"/>
                        <a:pt x="0" y="292"/>
                      </a:cubicBezTo>
                      <a:lnTo>
                        <a:pt x="0" y="0"/>
                      </a:lnTo>
                    </a:path>
                  </a:pathLst>
                </a:custGeom>
                <a:solidFill>
                  <a:schemeClr val="tx2">
                    <a:lumMod val="25000"/>
                  </a:schemeClr>
                </a:solidFill>
                <a:ln>
                  <a:noFill/>
                </a:ln>
                <a:effectLs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98" name="Freeform 297"/>
                <p:cNvSpPr>
                  <a:spLocks noChangeArrowheads="1"/>
                </p:cNvSpPr>
                <p:nvPr/>
              </p:nvSpPr>
              <p:spPr bwMode="auto">
                <a:xfrm rot="1505432">
                  <a:off x="1753181" y="151943"/>
                  <a:ext cx="99027" cy="56653"/>
                </a:xfrm>
                <a:custGeom>
                  <a:avLst/>
                  <a:gdLst>
                    <a:gd name="T0" fmla="*/ 0 w 1044"/>
                    <a:gd name="T1" fmla="*/ 0 h 606"/>
                    <a:gd name="T2" fmla="*/ 0 w 1044"/>
                    <a:gd name="T3" fmla="*/ 0 h 606"/>
                    <a:gd name="T4" fmla="*/ 521 w 1044"/>
                    <a:gd name="T5" fmla="*/ 271 h 606"/>
                    <a:gd name="T6" fmla="*/ 1022 w 1044"/>
                    <a:gd name="T7" fmla="*/ 84 h 606"/>
                    <a:gd name="T8" fmla="*/ 1022 w 1044"/>
                    <a:gd name="T9" fmla="*/ 376 h 606"/>
                    <a:gd name="T10" fmla="*/ 542 w 1044"/>
                    <a:gd name="T11" fmla="*/ 564 h 606"/>
                    <a:gd name="T12" fmla="*/ 21 w 1044"/>
                    <a:gd name="T13" fmla="*/ 293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0" y="126"/>
                        <a:pt x="250" y="251"/>
                        <a:pt x="521" y="271"/>
                      </a:cubicBezTo>
                      <a:cubicBezTo>
                        <a:pt x="813" y="314"/>
                        <a:pt x="1022" y="230"/>
                        <a:pt x="1022" y="84"/>
                      </a:cubicBezTo>
                      <a:cubicBezTo>
                        <a:pt x="1022" y="376"/>
                        <a:pt x="1022" y="376"/>
                        <a:pt x="1022" y="376"/>
                      </a:cubicBezTo>
                      <a:cubicBezTo>
                        <a:pt x="1043" y="522"/>
                        <a:pt x="813" y="605"/>
                        <a:pt x="542" y="564"/>
                      </a:cubicBezTo>
                      <a:cubicBezTo>
                        <a:pt x="250" y="543"/>
                        <a:pt x="21" y="418"/>
                        <a:pt x="21" y="293"/>
                      </a:cubicBezTo>
                      <a:lnTo>
                        <a:pt x="0" y="0"/>
                      </a:lnTo>
                    </a:path>
                  </a:pathLst>
                </a:custGeom>
                <a:solidFill>
                  <a:schemeClr val="tx2">
                    <a:lumMod val="25000"/>
                  </a:schemeClr>
                </a:solidFill>
                <a:ln>
                  <a:noFill/>
                </a:ln>
                <a:effectLs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99" name="Freeform 298"/>
                <p:cNvSpPr>
                  <a:spLocks noChangeArrowheads="1"/>
                </p:cNvSpPr>
                <p:nvPr/>
              </p:nvSpPr>
              <p:spPr bwMode="auto">
                <a:xfrm rot="1505432">
                  <a:off x="1857122" y="280819"/>
                  <a:ext cx="99027" cy="57492"/>
                </a:xfrm>
                <a:custGeom>
                  <a:avLst/>
                  <a:gdLst>
                    <a:gd name="T0" fmla="*/ 0 w 1044"/>
                    <a:gd name="T1" fmla="*/ 0 h 607"/>
                    <a:gd name="T2" fmla="*/ 0 w 1044"/>
                    <a:gd name="T3" fmla="*/ 0 h 607"/>
                    <a:gd name="T4" fmla="*/ 522 w 1044"/>
                    <a:gd name="T5" fmla="*/ 292 h 607"/>
                    <a:gd name="T6" fmla="*/ 1023 w 1044"/>
                    <a:gd name="T7" fmla="*/ 105 h 607"/>
                    <a:gd name="T8" fmla="*/ 1023 w 1044"/>
                    <a:gd name="T9" fmla="*/ 397 h 607"/>
                    <a:gd name="T10" fmla="*/ 543 w 1044"/>
                    <a:gd name="T11" fmla="*/ 584 h 607"/>
                    <a:gd name="T12" fmla="*/ 0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6"/>
                        <a:pt x="250" y="272"/>
                        <a:pt x="522" y="292"/>
                      </a:cubicBezTo>
                      <a:cubicBezTo>
                        <a:pt x="793" y="313"/>
                        <a:pt x="1023" y="230"/>
                        <a:pt x="1023" y="105"/>
                      </a:cubicBezTo>
                      <a:cubicBezTo>
                        <a:pt x="1023" y="397"/>
                        <a:pt x="1023" y="397"/>
                        <a:pt x="1023" y="397"/>
                      </a:cubicBezTo>
                      <a:cubicBezTo>
                        <a:pt x="1043" y="522"/>
                        <a:pt x="814" y="606"/>
                        <a:pt x="543" y="584"/>
                      </a:cubicBezTo>
                      <a:cubicBezTo>
                        <a:pt x="250" y="564"/>
                        <a:pt x="21" y="439"/>
                        <a:pt x="0" y="292"/>
                      </a:cubicBezTo>
                      <a:lnTo>
                        <a:pt x="0" y="0"/>
                      </a:lnTo>
                    </a:path>
                  </a:pathLst>
                </a:custGeom>
                <a:solidFill>
                  <a:schemeClr val="tx2">
                    <a:lumMod val="25000"/>
                  </a:schemeClr>
                </a:solidFill>
                <a:ln>
                  <a:noFill/>
                </a:ln>
                <a:effectLs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00" name="Freeform 299"/>
                <p:cNvSpPr>
                  <a:spLocks noChangeArrowheads="1"/>
                </p:cNvSpPr>
                <p:nvPr/>
              </p:nvSpPr>
              <p:spPr bwMode="auto">
                <a:xfrm rot="1505432">
                  <a:off x="1896423" y="159282"/>
                  <a:ext cx="99027" cy="57492"/>
                </a:xfrm>
                <a:custGeom>
                  <a:avLst/>
                  <a:gdLst>
                    <a:gd name="T0" fmla="*/ 0 w 1044"/>
                    <a:gd name="T1" fmla="*/ 0 h 607"/>
                    <a:gd name="T2" fmla="*/ 0 w 1044"/>
                    <a:gd name="T3" fmla="*/ 0 h 607"/>
                    <a:gd name="T4" fmla="*/ 543 w 1044"/>
                    <a:gd name="T5" fmla="*/ 292 h 607"/>
                    <a:gd name="T6" fmla="*/ 1023 w 1044"/>
                    <a:gd name="T7" fmla="*/ 105 h 607"/>
                    <a:gd name="T8" fmla="*/ 1043 w 1044"/>
                    <a:gd name="T9" fmla="*/ 397 h 607"/>
                    <a:gd name="T10" fmla="*/ 543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0" y="272"/>
                        <a:pt x="543" y="292"/>
                      </a:cubicBezTo>
                      <a:cubicBezTo>
                        <a:pt x="814" y="313"/>
                        <a:pt x="1043" y="230"/>
                        <a:pt x="1023" y="105"/>
                      </a:cubicBezTo>
                      <a:cubicBezTo>
                        <a:pt x="1043" y="397"/>
                        <a:pt x="1043" y="397"/>
                        <a:pt x="1043" y="397"/>
                      </a:cubicBezTo>
                      <a:cubicBezTo>
                        <a:pt x="1043" y="522"/>
                        <a:pt x="835" y="606"/>
                        <a:pt x="543" y="584"/>
                      </a:cubicBezTo>
                      <a:cubicBezTo>
                        <a:pt x="272" y="563"/>
                        <a:pt x="21" y="439"/>
                        <a:pt x="21" y="292"/>
                      </a:cubicBezTo>
                      <a:lnTo>
                        <a:pt x="0" y="0"/>
                      </a:lnTo>
                    </a:path>
                  </a:pathLst>
                </a:custGeom>
                <a:solidFill>
                  <a:schemeClr val="tx2">
                    <a:lumMod val="25000"/>
                  </a:schemeClr>
                </a:solidFill>
                <a:ln>
                  <a:noFill/>
                </a:ln>
                <a:effectLs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01" name="Freeform 300"/>
                <p:cNvSpPr>
                  <a:spLocks noChangeArrowheads="1"/>
                </p:cNvSpPr>
                <p:nvPr/>
              </p:nvSpPr>
              <p:spPr bwMode="auto">
                <a:xfrm rot="1505432">
                  <a:off x="1999473" y="290478"/>
                  <a:ext cx="99027" cy="57492"/>
                </a:xfrm>
                <a:custGeom>
                  <a:avLst/>
                  <a:gdLst>
                    <a:gd name="T0" fmla="*/ 0 w 1044"/>
                    <a:gd name="T1" fmla="*/ 0 h 606"/>
                    <a:gd name="T2" fmla="*/ 0 w 1044"/>
                    <a:gd name="T3" fmla="*/ 0 h 606"/>
                    <a:gd name="T4" fmla="*/ 521 w 1044"/>
                    <a:gd name="T5" fmla="*/ 292 h 606"/>
                    <a:gd name="T6" fmla="*/ 1022 w 1044"/>
                    <a:gd name="T7" fmla="*/ 84 h 606"/>
                    <a:gd name="T8" fmla="*/ 1043 w 1044"/>
                    <a:gd name="T9" fmla="*/ 375 h 606"/>
                    <a:gd name="T10" fmla="*/ 543 w 1044"/>
                    <a:gd name="T11" fmla="*/ 584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92"/>
                      </a:cubicBezTo>
                      <a:cubicBezTo>
                        <a:pt x="814" y="313"/>
                        <a:pt x="1022" y="230"/>
                        <a:pt x="1022" y="84"/>
                      </a:cubicBezTo>
                      <a:cubicBezTo>
                        <a:pt x="1043" y="375"/>
                        <a:pt x="1043" y="375"/>
                        <a:pt x="1043" y="375"/>
                      </a:cubicBezTo>
                      <a:cubicBezTo>
                        <a:pt x="1043" y="521"/>
                        <a:pt x="814" y="605"/>
                        <a:pt x="543" y="584"/>
                      </a:cubicBezTo>
                      <a:cubicBezTo>
                        <a:pt x="271" y="542"/>
                        <a:pt x="21" y="417"/>
                        <a:pt x="21" y="292"/>
                      </a:cubicBezTo>
                      <a:lnTo>
                        <a:pt x="0" y="0"/>
                      </a:lnTo>
                    </a:path>
                  </a:pathLst>
                </a:custGeom>
                <a:solidFill>
                  <a:schemeClr val="tx2">
                    <a:lumMod val="25000"/>
                  </a:schemeClr>
                </a:solidFill>
                <a:ln>
                  <a:noFill/>
                </a:ln>
                <a:effectLs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02" name="Freeform 301"/>
                <p:cNvSpPr>
                  <a:spLocks noChangeArrowheads="1"/>
                </p:cNvSpPr>
                <p:nvPr/>
              </p:nvSpPr>
              <p:spPr bwMode="auto">
                <a:xfrm rot="1505432">
                  <a:off x="2034998" y="167260"/>
                  <a:ext cx="99027" cy="59171"/>
                </a:xfrm>
                <a:custGeom>
                  <a:avLst/>
                  <a:gdLst>
                    <a:gd name="T0" fmla="*/ 0 w 1043"/>
                    <a:gd name="T1" fmla="*/ 0 h 627"/>
                    <a:gd name="T2" fmla="*/ 0 w 1043"/>
                    <a:gd name="T3" fmla="*/ 0 h 627"/>
                    <a:gd name="T4" fmla="*/ 521 w 1043"/>
                    <a:gd name="T5" fmla="*/ 292 h 627"/>
                    <a:gd name="T6" fmla="*/ 1022 w 1043"/>
                    <a:gd name="T7" fmla="*/ 104 h 627"/>
                    <a:gd name="T8" fmla="*/ 1042 w 1043"/>
                    <a:gd name="T9" fmla="*/ 397 h 627"/>
                    <a:gd name="T10" fmla="*/ 542 w 1043"/>
                    <a:gd name="T11" fmla="*/ 584 h 627"/>
                    <a:gd name="T12" fmla="*/ 20 w 1043"/>
                    <a:gd name="T13" fmla="*/ 292 h 627"/>
                    <a:gd name="T14" fmla="*/ 0 w 1043"/>
                    <a:gd name="T15" fmla="*/ 0 h 6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3" h="627">
                      <a:moveTo>
                        <a:pt x="0" y="0"/>
                      </a:moveTo>
                      <a:lnTo>
                        <a:pt x="0" y="0"/>
                      </a:lnTo>
                      <a:cubicBezTo>
                        <a:pt x="20" y="146"/>
                        <a:pt x="250" y="271"/>
                        <a:pt x="521" y="292"/>
                      </a:cubicBezTo>
                      <a:cubicBezTo>
                        <a:pt x="813" y="334"/>
                        <a:pt x="1022" y="230"/>
                        <a:pt x="1022" y="104"/>
                      </a:cubicBezTo>
                      <a:cubicBezTo>
                        <a:pt x="1042" y="397"/>
                        <a:pt x="1042" y="397"/>
                        <a:pt x="1042" y="397"/>
                      </a:cubicBezTo>
                      <a:cubicBezTo>
                        <a:pt x="1042" y="521"/>
                        <a:pt x="813" y="626"/>
                        <a:pt x="542" y="584"/>
                      </a:cubicBezTo>
                      <a:cubicBezTo>
                        <a:pt x="271" y="563"/>
                        <a:pt x="20" y="438"/>
                        <a:pt x="20" y="292"/>
                      </a:cubicBezTo>
                      <a:lnTo>
                        <a:pt x="0" y="0"/>
                      </a:lnTo>
                    </a:path>
                  </a:pathLst>
                </a:custGeom>
                <a:solidFill>
                  <a:schemeClr val="tx2">
                    <a:lumMod val="25000"/>
                  </a:schemeClr>
                </a:solidFill>
                <a:ln>
                  <a:noFill/>
                </a:ln>
                <a:effectLs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03" name="Freeform 302"/>
                <p:cNvSpPr>
                  <a:spLocks noChangeArrowheads="1"/>
                </p:cNvSpPr>
                <p:nvPr/>
              </p:nvSpPr>
              <p:spPr bwMode="auto">
                <a:xfrm rot="1505432">
                  <a:off x="2138025" y="298357"/>
                  <a:ext cx="99027" cy="57492"/>
                </a:xfrm>
                <a:custGeom>
                  <a:avLst/>
                  <a:gdLst>
                    <a:gd name="T0" fmla="*/ 0 w 1044"/>
                    <a:gd name="T1" fmla="*/ 0 h 607"/>
                    <a:gd name="T2" fmla="*/ 0 w 1044"/>
                    <a:gd name="T3" fmla="*/ 0 h 607"/>
                    <a:gd name="T4" fmla="*/ 522 w 1044"/>
                    <a:gd name="T5" fmla="*/ 293 h 607"/>
                    <a:gd name="T6" fmla="*/ 1022 w 1044"/>
                    <a:gd name="T7" fmla="*/ 105 h 607"/>
                    <a:gd name="T8" fmla="*/ 1022 w 1044"/>
                    <a:gd name="T9" fmla="*/ 397 h 607"/>
                    <a:gd name="T10" fmla="*/ 542 w 1044"/>
                    <a:gd name="T11" fmla="*/ 584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7"/>
                        <a:pt x="250" y="272"/>
                        <a:pt x="522" y="293"/>
                      </a:cubicBezTo>
                      <a:cubicBezTo>
                        <a:pt x="813" y="313"/>
                        <a:pt x="1022" y="230"/>
                        <a:pt x="1022" y="105"/>
                      </a:cubicBezTo>
                      <a:cubicBezTo>
                        <a:pt x="1022" y="397"/>
                        <a:pt x="1022" y="397"/>
                        <a:pt x="1022" y="397"/>
                      </a:cubicBezTo>
                      <a:cubicBezTo>
                        <a:pt x="1043" y="522"/>
                        <a:pt x="813" y="606"/>
                        <a:pt x="542" y="584"/>
                      </a:cubicBezTo>
                      <a:cubicBezTo>
                        <a:pt x="250" y="564"/>
                        <a:pt x="21" y="439"/>
                        <a:pt x="21" y="293"/>
                      </a:cubicBezTo>
                      <a:lnTo>
                        <a:pt x="0" y="0"/>
                      </a:lnTo>
                    </a:path>
                  </a:pathLst>
                </a:custGeom>
                <a:solidFill>
                  <a:schemeClr val="tx2">
                    <a:lumMod val="25000"/>
                  </a:schemeClr>
                </a:solidFill>
                <a:ln>
                  <a:noFill/>
                </a:ln>
                <a:effectLs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grpSp>
        </p:grpSp>
      </p:grpSp>
      <p:grpSp>
        <p:nvGrpSpPr>
          <p:cNvPr id="312" name="Group 311">
            <a:extLst>
              <a:ext uri="{FF2B5EF4-FFF2-40B4-BE49-F238E27FC236}">
                <a16:creationId xmlns:a16="http://schemas.microsoft.com/office/drawing/2014/main" xmlns="" id="{E49228EA-649C-4991-9F72-F337F5CC12A8}"/>
              </a:ext>
            </a:extLst>
          </p:cNvPr>
          <p:cNvGrpSpPr/>
          <p:nvPr/>
        </p:nvGrpSpPr>
        <p:grpSpPr>
          <a:xfrm>
            <a:off x="316129" y="-16788"/>
            <a:ext cx="769635" cy="911628"/>
            <a:chOff x="316129" y="-16788"/>
            <a:chExt cx="769635" cy="911628"/>
          </a:xfrm>
        </p:grpSpPr>
        <p:sp>
          <p:nvSpPr>
            <p:cNvPr id="313" name="Freeform 312"/>
            <p:cNvSpPr>
              <a:spLocks noChangeArrowheads="1"/>
            </p:cNvSpPr>
            <p:nvPr/>
          </p:nvSpPr>
          <p:spPr bwMode="auto">
            <a:xfrm rot="3372862">
              <a:off x="504575" y="372405"/>
              <a:ext cx="555558" cy="489311"/>
            </a:xfrm>
            <a:custGeom>
              <a:avLst/>
              <a:gdLst>
                <a:gd name="T0" fmla="*/ 2920 w 5842"/>
                <a:gd name="T1" fmla="*/ 1272 h 5152"/>
                <a:gd name="T2" fmla="*/ 0 w 5842"/>
                <a:gd name="T3" fmla="*/ 2523 h 5152"/>
                <a:gd name="T4" fmla="*/ 0 w 5842"/>
                <a:gd name="T5" fmla="*/ 5151 h 5152"/>
                <a:gd name="T6" fmla="*/ 2920 w 5842"/>
                <a:gd name="T7" fmla="*/ 3901 h 5152"/>
                <a:gd name="T8" fmla="*/ 5841 w 5842"/>
                <a:gd name="T9" fmla="*/ 2649 h 5152"/>
                <a:gd name="T10" fmla="*/ 5841 w 5842"/>
                <a:gd name="T11" fmla="*/ 0 h 5152"/>
                <a:gd name="T12" fmla="*/ 2920 w 5842"/>
                <a:gd name="T13" fmla="*/ 1272 h 5152"/>
              </a:gdLst>
              <a:ahLst/>
              <a:cxnLst>
                <a:cxn ang="0">
                  <a:pos x="T0" y="T1"/>
                </a:cxn>
                <a:cxn ang="0">
                  <a:pos x="T2" y="T3"/>
                </a:cxn>
                <a:cxn ang="0">
                  <a:pos x="T4" y="T5"/>
                </a:cxn>
                <a:cxn ang="0">
                  <a:pos x="T6" y="T7"/>
                </a:cxn>
                <a:cxn ang="0">
                  <a:pos x="T8" y="T9"/>
                </a:cxn>
                <a:cxn ang="0">
                  <a:pos x="T10" y="T11"/>
                </a:cxn>
                <a:cxn ang="0">
                  <a:pos x="T12" y="T13"/>
                </a:cxn>
              </a:cxnLst>
              <a:rect l="0" t="0" r="r" b="b"/>
              <a:pathLst>
                <a:path w="5842" h="5152">
                  <a:moveTo>
                    <a:pt x="2920" y="1272"/>
                  </a:moveTo>
                  <a:lnTo>
                    <a:pt x="0" y="2523"/>
                  </a:lnTo>
                  <a:lnTo>
                    <a:pt x="0" y="5151"/>
                  </a:lnTo>
                  <a:lnTo>
                    <a:pt x="2920" y="3901"/>
                  </a:lnTo>
                  <a:lnTo>
                    <a:pt x="5841" y="2649"/>
                  </a:lnTo>
                  <a:lnTo>
                    <a:pt x="5841" y="0"/>
                  </a:lnTo>
                  <a:lnTo>
                    <a:pt x="2920" y="1272"/>
                  </a:lnTo>
                </a:path>
              </a:pathLst>
            </a:custGeom>
            <a:gradFill flip="none" rotWithShape="1">
              <a:gsLst>
                <a:gs pos="0">
                  <a:schemeClr val="tx2">
                    <a:lumMod val="10000"/>
                  </a:schemeClr>
                </a:gs>
                <a:gs pos="48000">
                  <a:schemeClr val="tx2">
                    <a:lumMod val="50000"/>
                  </a:schemeClr>
                </a:gs>
                <a:gs pos="100000">
                  <a:schemeClr val="tx2">
                    <a:lumMod val="50000"/>
                  </a:schemeClr>
                </a:gs>
              </a:gsLst>
              <a:lin ang="16200000" scaled="1"/>
              <a:tileRect/>
            </a:gradFill>
            <a:ln>
              <a:noFill/>
            </a:ln>
            <a:effectLs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grpSp>
          <p:nvGrpSpPr>
            <p:cNvPr id="314" name="Group 313">
              <a:extLst>
                <a:ext uri="{FF2B5EF4-FFF2-40B4-BE49-F238E27FC236}">
                  <a16:creationId xmlns:a16="http://schemas.microsoft.com/office/drawing/2014/main" xmlns="" id="{546921C7-5DCE-42D7-8AAD-F37F087E9E6E}"/>
                </a:ext>
              </a:extLst>
            </p:cNvPr>
            <p:cNvGrpSpPr/>
            <p:nvPr/>
          </p:nvGrpSpPr>
          <p:grpSpPr>
            <a:xfrm>
              <a:off x="316129" y="-16788"/>
              <a:ext cx="769635" cy="833337"/>
              <a:chOff x="316129" y="-16788"/>
              <a:chExt cx="769635" cy="833337"/>
            </a:xfrm>
          </p:grpSpPr>
          <p:sp>
            <p:nvSpPr>
              <p:cNvPr id="315" name="Freeform 314"/>
              <p:cNvSpPr>
                <a:spLocks noChangeArrowheads="1"/>
              </p:cNvSpPr>
              <p:nvPr/>
            </p:nvSpPr>
            <p:spPr bwMode="auto">
              <a:xfrm rot="3372862">
                <a:off x="361885" y="119483"/>
                <a:ext cx="277779" cy="369292"/>
              </a:xfrm>
              <a:custGeom>
                <a:avLst/>
                <a:gdLst>
                  <a:gd name="T0" fmla="*/ 2921 w 2922"/>
                  <a:gd name="T1" fmla="*/ 3879 h 3880"/>
                  <a:gd name="T2" fmla="*/ 0 w 2922"/>
                  <a:gd name="T3" fmla="*/ 2629 h 3880"/>
                  <a:gd name="T4" fmla="*/ 0 w 2922"/>
                  <a:gd name="T5" fmla="*/ 0 h 3880"/>
                  <a:gd name="T6" fmla="*/ 2921 w 2922"/>
                  <a:gd name="T7" fmla="*/ 1251 h 3880"/>
                  <a:gd name="T8" fmla="*/ 2921 w 2922"/>
                  <a:gd name="T9" fmla="*/ 3879 h 3880"/>
                </a:gdLst>
                <a:ahLst/>
                <a:cxnLst>
                  <a:cxn ang="0">
                    <a:pos x="T0" y="T1"/>
                  </a:cxn>
                  <a:cxn ang="0">
                    <a:pos x="T2" y="T3"/>
                  </a:cxn>
                  <a:cxn ang="0">
                    <a:pos x="T4" y="T5"/>
                  </a:cxn>
                  <a:cxn ang="0">
                    <a:pos x="T6" y="T7"/>
                  </a:cxn>
                  <a:cxn ang="0">
                    <a:pos x="T8" y="T9"/>
                  </a:cxn>
                </a:cxnLst>
                <a:rect l="0" t="0" r="r" b="b"/>
                <a:pathLst>
                  <a:path w="2922" h="3880">
                    <a:moveTo>
                      <a:pt x="2921" y="3879"/>
                    </a:moveTo>
                    <a:lnTo>
                      <a:pt x="0" y="2629"/>
                    </a:lnTo>
                    <a:lnTo>
                      <a:pt x="0" y="0"/>
                    </a:lnTo>
                    <a:lnTo>
                      <a:pt x="2921" y="1251"/>
                    </a:lnTo>
                    <a:lnTo>
                      <a:pt x="2921" y="3879"/>
                    </a:lnTo>
                  </a:path>
                </a:pathLst>
              </a:custGeom>
              <a:gradFill flip="none" rotWithShape="1">
                <a:gsLst>
                  <a:gs pos="0">
                    <a:schemeClr val="tx2">
                      <a:lumMod val="75000"/>
                    </a:schemeClr>
                  </a:gs>
                  <a:gs pos="46000">
                    <a:schemeClr val="tx2">
                      <a:lumMod val="50000"/>
                    </a:schemeClr>
                  </a:gs>
                  <a:gs pos="100000">
                    <a:schemeClr val="tx2">
                      <a:lumMod val="25000"/>
                    </a:schemeClr>
                  </a:gs>
                </a:gsLst>
                <a:path path="circle">
                  <a:fillToRect l="50000" t="130000" r="50000" b="-30000"/>
                </a:path>
                <a:tileRect/>
              </a:gradFill>
              <a:ln>
                <a:noFill/>
              </a:ln>
              <a:effectLs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grpSp>
            <p:nvGrpSpPr>
              <p:cNvPr id="316" name="Group 315">
                <a:extLst>
                  <a:ext uri="{FF2B5EF4-FFF2-40B4-BE49-F238E27FC236}">
                    <a16:creationId xmlns:a16="http://schemas.microsoft.com/office/drawing/2014/main" xmlns="" id="{12272FDB-4495-4DE7-80BD-891D57E23FE2}"/>
                  </a:ext>
                </a:extLst>
              </p:cNvPr>
              <p:cNvGrpSpPr/>
              <p:nvPr/>
            </p:nvGrpSpPr>
            <p:grpSpPr>
              <a:xfrm>
                <a:off x="645038" y="-16788"/>
                <a:ext cx="440726" cy="833337"/>
                <a:chOff x="645038" y="-16788"/>
                <a:chExt cx="440726" cy="833337"/>
              </a:xfrm>
            </p:grpSpPr>
            <p:sp>
              <p:nvSpPr>
                <p:cNvPr id="317" name="Freeform 316"/>
                <p:cNvSpPr>
                  <a:spLocks noChangeArrowheads="1"/>
                </p:cNvSpPr>
                <p:nvPr/>
              </p:nvSpPr>
              <p:spPr bwMode="auto">
                <a:xfrm rot="3372862">
                  <a:off x="440520" y="220271"/>
                  <a:ext cx="833337" cy="359220"/>
                </a:xfrm>
                <a:custGeom>
                  <a:avLst/>
                  <a:gdLst>
                    <a:gd name="T0" fmla="*/ 5841 w 8763"/>
                    <a:gd name="T1" fmla="*/ 0 h 3776"/>
                    <a:gd name="T2" fmla="*/ 2921 w 8763"/>
                    <a:gd name="T3" fmla="*/ 1252 h 3776"/>
                    <a:gd name="T4" fmla="*/ 0 w 8763"/>
                    <a:gd name="T5" fmla="*/ 2524 h 3776"/>
                    <a:gd name="T6" fmla="*/ 2921 w 8763"/>
                    <a:gd name="T7" fmla="*/ 3775 h 3776"/>
                    <a:gd name="T8" fmla="*/ 5841 w 8763"/>
                    <a:gd name="T9" fmla="*/ 2524 h 3776"/>
                    <a:gd name="T10" fmla="*/ 8762 w 8763"/>
                    <a:gd name="T11" fmla="*/ 1252 h 3776"/>
                    <a:gd name="T12" fmla="*/ 5841 w 8763"/>
                    <a:gd name="T13" fmla="*/ 0 h 3776"/>
                  </a:gdLst>
                  <a:ahLst/>
                  <a:cxnLst>
                    <a:cxn ang="0">
                      <a:pos x="T0" y="T1"/>
                    </a:cxn>
                    <a:cxn ang="0">
                      <a:pos x="T2" y="T3"/>
                    </a:cxn>
                    <a:cxn ang="0">
                      <a:pos x="T4" y="T5"/>
                    </a:cxn>
                    <a:cxn ang="0">
                      <a:pos x="T6" y="T7"/>
                    </a:cxn>
                    <a:cxn ang="0">
                      <a:pos x="T8" y="T9"/>
                    </a:cxn>
                    <a:cxn ang="0">
                      <a:pos x="T10" y="T11"/>
                    </a:cxn>
                    <a:cxn ang="0">
                      <a:pos x="T12" y="T13"/>
                    </a:cxn>
                  </a:cxnLst>
                  <a:rect l="0" t="0" r="r" b="b"/>
                  <a:pathLst>
                    <a:path w="8763" h="3776">
                      <a:moveTo>
                        <a:pt x="5841" y="0"/>
                      </a:moveTo>
                      <a:lnTo>
                        <a:pt x="2921" y="1252"/>
                      </a:lnTo>
                      <a:lnTo>
                        <a:pt x="0" y="2524"/>
                      </a:lnTo>
                      <a:lnTo>
                        <a:pt x="2921" y="3775"/>
                      </a:lnTo>
                      <a:lnTo>
                        <a:pt x="5841" y="2524"/>
                      </a:lnTo>
                      <a:lnTo>
                        <a:pt x="8762" y="1252"/>
                      </a:lnTo>
                      <a:lnTo>
                        <a:pt x="5841" y="0"/>
                      </a:lnTo>
                    </a:path>
                  </a:pathLst>
                </a:custGeom>
                <a:gradFill flip="none" rotWithShape="1">
                  <a:gsLst>
                    <a:gs pos="0">
                      <a:schemeClr val="tx2"/>
                    </a:gs>
                    <a:gs pos="59000">
                      <a:schemeClr val="tx2">
                        <a:lumMod val="90000"/>
                      </a:schemeClr>
                    </a:gs>
                    <a:gs pos="83000">
                      <a:schemeClr val="tx2">
                        <a:lumMod val="75000"/>
                      </a:schemeClr>
                    </a:gs>
                    <a:gs pos="100000">
                      <a:schemeClr val="tx2">
                        <a:lumMod val="75000"/>
                      </a:schemeClr>
                    </a:gs>
                  </a:gsLst>
                  <a:lin ang="5400000" scaled="1"/>
                  <a:tileRect/>
                </a:gradFill>
                <a:ln>
                  <a:noFill/>
                </a:ln>
                <a:effectLs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grpSp>
              <p:nvGrpSpPr>
                <p:cNvPr id="318" name="Group 317">
                  <a:extLst>
                    <a:ext uri="{FF2B5EF4-FFF2-40B4-BE49-F238E27FC236}">
                      <a16:creationId xmlns:a16="http://schemas.microsoft.com/office/drawing/2014/main" xmlns="" id="{2E91FAF6-6B6A-4895-A568-004D0BC21EFA}"/>
                    </a:ext>
                  </a:extLst>
                </p:cNvPr>
                <p:cNvGrpSpPr/>
                <p:nvPr/>
              </p:nvGrpSpPr>
              <p:grpSpPr>
                <a:xfrm>
                  <a:off x="645038" y="126103"/>
                  <a:ext cx="440726" cy="517098"/>
                  <a:chOff x="645038" y="126103"/>
                  <a:chExt cx="440726" cy="517098"/>
                </a:xfrm>
              </p:grpSpPr>
              <p:grpSp>
                <p:nvGrpSpPr>
                  <p:cNvPr id="319" name="Group 318">
                    <a:extLst>
                      <a:ext uri="{FF2B5EF4-FFF2-40B4-BE49-F238E27FC236}">
                        <a16:creationId xmlns:a16="http://schemas.microsoft.com/office/drawing/2014/main" xmlns="" id="{379831B6-8E0B-420F-B430-68BF5CE8CDAE}"/>
                      </a:ext>
                    </a:extLst>
                  </p:cNvPr>
                  <p:cNvGrpSpPr/>
                  <p:nvPr/>
                </p:nvGrpSpPr>
                <p:grpSpPr>
                  <a:xfrm>
                    <a:off x="668087" y="126103"/>
                    <a:ext cx="417677" cy="502494"/>
                    <a:chOff x="668087" y="126103"/>
                    <a:chExt cx="417677" cy="502494"/>
                  </a:xfrm>
                </p:grpSpPr>
                <p:sp>
                  <p:nvSpPr>
                    <p:cNvPr id="329" name="Freeform 328"/>
                    <p:cNvSpPr>
                      <a:spLocks noChangeArrowheads="1"/>
                    </p:cNvSpPr>
                    <p:nvPr/>
                  </p:nvSpPr>
                  <p:spPr bwMode="auto">
                    <a:xfrm rot="3372862">
                      <a:off x="644382" y="149808"/>
                      <a:ext cx="98188" cy="50778"/>
                    </a:xfrm>
                    <a:custGeom>
                      <a:avLst/>
                      <a:gdLst>
                        <a:gd name="T0" fmla="*/ 1022 w 1044"/>
                        <a:gd name="T1" fmla="*/ 333 h 543"/>
                        <a:gd name="T2" fmla="*/ 1022 w 1044"/>
                        <a:gd name="T3" fmla="*/ 333 h 543"/>
                        <a:gd name="T4" fmla="*/ 500 w 1044"/>
                        <a:gd name="T5" fmla="*/ 41 h 543"/>
                        <a:gd name="T6" fmla="*/ 20 w 1044"/>
                        <a:gd name="T7" fmla="*/ 229 h 543"/>
                        <a:gd name="T8" fmla="*/ 542 w 1044"/>
                        <a:gd name="T9" fmla="*/ 521 h 543"/>
                        <a:gd name="T10" fmla="*/ 1022 w 1044"/>
                        <a:gd name="T11" fmla="*/ 333 h 543"/>
                      </a:gdLst>
                      <a:ahLst/>
                      <a:cxnLst>
                        <a:cxn ang="0">
                          <a:pos x="T0" y="T1"/>
                        </a:cxn>
                        <a:cxn ang="0">
                          <a:pos x="T2" y="T3"/>
                        </a:cxn>
                        <a:cxn ang="0">
                          <a:pos x="T4" y="T5"/>
                        </a:cxn>
                        <a:cxn ang="0">
                          <a:pos x="T6" y="T7"/>
                        </a:cxn>
                        <a:cxn ang="0">
                          <a:pos x="T8" y="T9"/>
                        </a:cxn>
                        <a:cxn ang="0">
                          <a:pos x="T10" y="T11"/>
                        </a:cxn>
                      </a:cxnLst>
                      <a:rect l="0" t="0" r="r" b="b"/>
                      <a:pathLst>
                        <a:path w="1044" h="543">
                          <a:moveTo>
                            <a:pt x="1022" y="333"/>
                          </a:moveTo>
                          <a:lnTo>
                            <a:pt x="1022" y="333"/>
                          </a:lnTo>
                          <a:cubicBezTo>
                            <a:pt x="1022" y="187"/>
                            <a:pt x="793" y="62"/>
                            <a:pt x="500" y="41"/>
                          </a:cubicBezTo>
                          <a:cubicBezTo>
                            <a:pt x="229" y="0"/>
                            <a:pt x="0" y="104"/>
                            <a:pt x="20" y="229"/>
                          </a:cubicBezTo>
                          <a:cubicBezTo>
                            <a:pt x="20" y="354"/>
                            <a:pt x="250" y="479"/>
                            <a:pt x="542" y="521"/>
                          </a:cubicBezTo>
                          <a:cubicBezTo>
                            <a:pt x="813" y="542"/>
                            <a:pt x="1043" y="458"/>
                            <a:pt x="1022" y="333"/>
                          </a:cubicBezTo>
                        </a:path>
                      </a:pathLst>
                    </a:custGeom>
                    <a:solidFill>
                      <a:schemeClr val="tx2"/>
                    </a:solidFill>
                    <a:ln>
                      <a:noFill/>
                    </a:ln>
                    <a:effectLst/>
                    <a:extLst/>
                  </p:spPr>
                  <p:txBody>
                    <a:bodyPr wrap="none" lIns="0" tIns="0" rIns="0" bIns="0" anchor="ctr">
                      <a:normAutofit fontScale="2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30" name="Freeform 329"/>
                    <p:cNvSpPr>
                      <a:spLocks noChangeArrowheads="1"/>
                    </p:cNvSpPr>
                    <p:nvPr/>
                  </p:nvSpPr>
                  <p:spPr bwMode="auto">
                    <a:xfrm rot="3372862">
                      <a:off x="664481" y="314382"/>
                      <a:ext cx="99027" cy="51617"/>
                    </a:xfrm>
                    <a:custGeom>
                      <a:avLst/>
                      <a:gdLst>
                        <a:gd name="T0" fmla="*/ 1022 w 1044"/>
                        <a:gd name="T1" fmla="*/ 313 h 544"/>
                        <a:gd name="T2" fmla="*/ 1022 w 1044"/>
                        <a:gd name="T3" fmla="*/ 313 h 544"/>
                        <a:gd name="T4" fmla="*/ 501 w 1044"/>
                        <a:gd name="T5" fmla="*/ 21 h 544"/>
                        <a:gd name="T6" fmla="*/ 21 w 1044"/>
                        <a:gd name="T7" fmla="*/ 230 h 544"/>
                        <a:gd name="T8" fmla="*/ 542 w 1044"/>
                        <a:gd name="T9" fmla="*/ 522 h 544"/>
                        <a:gd name="T10" fmla="*/ 1022 w 1044"/>
                        <a:gd name="T11" fmla="*/ 313 h 544"/>
                      </a:gdLst>
                      <a:ahLst/>
                      <a:cxnLst>
                        <a:cxn ang="0">
                          <a:pos x="T0" y="T1"/>
                        </a:cxn>
                        <a:cxn ang="0">
                          <a:pos x="T2" y="T3"/>
                        </a:cxn>
                        <a:cxn ang="0">
                          <a:pos x="T4" y="T5"/>
                        </a:cxn>
                        <a:cxn ang="0">
                          <a:pos x="T6" y="T7"/>
                        </a:cxn>
                        <a:cxn ang="0">
                          <a:pos x="T8" y="T9"/>
                        </a:cxn>
                        <a:cxn ang="0">
                          <a:pos x="T10" y="T11"/>
                        </a:cxn>
                      </a:cxnLst>
                      <a:rect l="0" t="0" r="r" b="b"/>
                      <a:pathLst>
                        <a:path w="1044" h="544">
                          <a:moveTo>
                            <a:pt x="1022" y="313"/>
                          </a:moveTo>
                          <a:lnTo>
                            <a:pt x="1022" y="313"/>
                          </a:lnTo>
                          <a:cubicBezTo>
                            <a:pt x="1022" y="188"/>
                            <a:pt x="793" y="63"/>
                            <a:pt x="501" y="21"/>
                          </a:cubicBezTo>
                          <a:cubicBezTo>
                            <a:pt x="230" y="0"/>
                            <a:pt x="0" y="83"/>
                            <a:pt x="21" y="230"/>
                          </a:cubicBezTo>
                          <a:cubicBezTo>
                            <a:pt x="21" y="355"/>
                            <a:pt x="251" y="480"/>
                            <a:pt x="542" y="522"/>
                          </a:cubicBezTo>
                          <a:cubicBezTo>
                            <a:pt x="814" y="543"/>
                            <a:pt x="1043" y="459"/>
                            <a:pt x="1022" y="313"/>
                          </a:cubicBezTo>
                        </a:path>
                      </a:pathLst>
                    </a:custGeom>
                    <a:solidFill>
                      <a:schemeClr val="tx2"/>
                    </a:solidFill>
                    <a:ln>
                      <a:noFill/>
                    </a:ln>
                    <a:effectLst/>
                    <a:extLst/>
                  </p:spPr>
                  <p:txBody>
                    <a:bodyPr wrap="none" lIns="0" tIns="0" rIns="0" bIns="0" anchor="ctr">
                      <a:normAutofit fontScale="2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31" name="Freeform 330"/>
                    <p:cNvSpPr>
                      <a:spLocks noChangeArrowheads="1"/>
                    </p:cNvSpPr>
                    <p:nvPr/>
                  </p:nvSpPr>
                  <p:spPr bwMode="auto">
                    <a:xfrm rot="3372862">
                      <a:off x="760385" y="228981"/>
                      <a:ext cx="97349" cy="50778"/>
                    </a:xfrm>
                    <a:custGeom>
                      <a:avLst/>
                      <a:gdLst>
                        <a:gd name="T0" fmla="*/ 1022 w 1023"/>
                        <a:gd name="T1" fmla="*/ 313 h 544"/>
                        <a:gd name="T2" fmla="*/ 1022 w 1023"/>
                        <a:gd name="T3" fmla="*/ 313 h 544"/>
                        <a:gd name="T4" fmla="*/ 501 w 1023"/>
                        <a:gd name="T5" fmla="*/ 21 h 544"/>
                        <a:gd name="T6" fmla="*/ 0 w 1023"/>
                        <a:gd name="T7" fmla="*/ 229 h 544"/>
                        <a:gd name="T8" fmla="*/ 521 w 1023"/>
                        <a:gd name="T9" fmla="*/ 500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1"/>
                          </a:cubicBezTo>
                          <a:cubicBezTo>
                            <a:pt x="208" y="0"/>
                            <a:pt x="0" y="83"/>
                            <a:pt x="0" y="229"/>
                          </a:cubicBezTo>
                          <a:cubicBezTo>
                            <a:pt x="0" y="355"/>
                            <a:pt x="250" y="480"/>
                            <a:pt x="521" y="500"/>
                          </a:cubicBezTo>
                          <a:cubicBezTo>
                            <a:pt x="813" y="543"/>
                            <a:pt x="1022" y="459"/>
                            <a:pt x="1022" y="313"/>
                          </a:cubicBezTo>
                        </a:path>
                      </a:pathLst>
                    </a:custGeom>
                    <a:solidFill>
                      <a:schemeClr val="tx2"/>
                    </a:solidFill>
                    <a:ln>
                      <a:noFill/>
                    </a:ln>
                    <a:effectLst/>
                    <a:extLst/>
                  </p:spPr>
                  <p:txBody>
                    <a:bodyPr wrap="none" lIns="0" tIns="0" rIns="0" bIns="0" anchor="ctr">
                      <a:normAutofit fontScale="2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32" name="Freeform 331"/>
                    <p:cNvSpPr>
                      <a:spLocks noChangeArrowheads="1"/>
                    </p:cNvSpPr>
                    <p:nvPr/>
                  </p:nvSpPr>
                  <p:spPr bwMode="auto">
                    <a:xfrm rot="3372862">
                      <a:off x="780715" y="393650"/>
                      <a:ext cx="98188" cy="49099"/>
                    </a:xfrm>
                    <a:custGeom>
                      <a:avLst/>
                      <a:gdLst>
                        <a:gd name="T0" fmla="*/ 1044 w 1045"/>
                        <a:gd name="T1" fmla="*/ 313 h 522"/>
                        <a:gd name="T2" fmla="*/ 1044 w 1045"/>
                        <a:gd name="T3" fmla="*/ 313 h 522"/>
                        <a:gd name="T4" fmla="*/ 501 w 1045"/>
                        <a:gd name="T5" fmla="*/ 21 h 522"/>
                        <a:gd name="T6" fmla="*/ 21 w 1045"/>
                        <a:gd name="T7" fmla="*/ 208 h 522"/>
                        <a:gd name="T8" fmla="*/ 543 w 1045"/>
                        <a:gd name="T9" fmla="*/ 500 h 522"/>
                        <a:gd name="T10" fmla="*/ 1044 w 1045"/>
                        <a:gd name="T11" fmla="*/ 313 h 522"/>
                      </a:gdLst>
                      <a:ahLst/>
                      <a:cxnLst>
                        <a:cxn ang="0">
                          <a:pos x="T0" y="T1"/>
                        </a:cxn>
                        <a:cxn ang="0">
                          <a:pos x="T2" y="T3"/>
                        </a:cxn>
                        <a:cxn ang="0">
                          <a:pos x="T4" y="T5"/>
                        </a:cxn>
                        <a:cxn ang="0">
                          <a:pos x="T6" y="T7"/>
                        </a:cxn>
                        <a:cxn ang="0">
                          <a:pos x="T8" y="T9"/>
                        </a:cxn>
                        <a:cxn ang="0">
                          <a:pos x="T10" y="T11"/>
                        </a:cxn>
                      </a:cxnLst>
                      <a:rect l="0" t="0" r="r" b="b"/>
                      <a:pathLst>
                        <a:path w="1045" h="522">
                          <a:moveTo>
                            <a:pt x="1044" y="313"/>
                          </a:moveTo>
                          <a:lnTo>
                            <a:pt x="1044" y="313"/>
                          </a:lnTo>
                          <a:cubicBezTo>
                            <a:pt x="1022" y="187"/>
                            <a:pt x="793" y="41"/>
                            <a:pt x="501" y="21"/>
                          </a:cubicBezTo>
                          <a:cubicBezTo>
                            <a:pt x="230" y="0"/>
                            <a:pt x="0" y="83"/>
                            <a:pt x="21" y="208"/>
                          </a:cubicBezTo>
                          <a:cubicBezTo>
                            <a:pt x="21" y="354"/>
                            <a:pt x="271" y="480"/>
                            <a:pt x="543" y="500"/>
                          </a:cubicBezTo>
                          <a:cubicBezTo>
                            <a:pt x="814" y="521"/>
                            <a:pt x="1044" y="438"/>
                            <a:pt x="1044" y="313"/>
                          </a:cubicBezTo>
                        </a:path>
                      </a:pathLst>
                    </a:custGeom>
                    <a:solidFill>
                      <a:schemeClr val="tx2"/>
                    </a:solidFill>
                    <a:ln>
                      <a:noFill/>
                    </a:ln>
                    <a:effectLst/>
                    <a:extLst/>
                  </p:spPr>
                  <p:txBody>
                    <a:bodyPr wrap="none" lIns="0" tIns="0" rIns="0" bIns="0" anchor="ctr">
                      <a:normAutofit fontScale="2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33" name="Freeform 332"/>
                    <p:cNvSpPr>
                      <a:spLocks noChangeArrowheads="1"/>
                    </p:cNvSpPr>
                    <p:nvPr/>
                  </p:nvSpPr>
                  <p:spPr bwMode="auto">
                    <a:xfrm rot="3372862">
                      <a:off x="877578" y="311900"/>
                      <a:ext cx="99027" cy="49099"/>
                    </a:xfrm>
                    <a:custGeom>
                      <a:avLst/>
                      <a:gdLst>
                        <a:gd name="T0" fmla="*/ 1023 w 1044"/>
                        <a:gd name="T1" fmla="*/ 313 h 522"/>
                        <a:gd name="T2" fmla="*/ 1023 w 1044"/>
                        <a:gd name="T3" fmla="*/ 313 h 522"/>
                        <a:gd name="T4" fmla="*/ 501 w 1044"/>
                        <a:gd name="T5" fmla="*/ 21 h 522"/>
                        <a:gd name="T6" fmla="*/ 0 w 1044"/>
                        <a:gd name="T7" fmla="*/ 208 h 522"/>
                        <a:gd name="T8" fmla="*/ 543 w 1044"/>
                        <a:gd name="T9" fmla="*/ 500 h 522"/>
                        <a:gd name="T10" fmla="*/ 1023 w 1044"/>
                        <a:gd name="T11" fmla="*/ 313 h 522"/>
                      </a:gdLst>
                      <a:ahLst/>
                      <a:cxnLst>
                        <a:cxn ang="0">
                          <a:pos x="T0" y="T1"/>
                        </a:cxn>
                        <a:cxn ang="0">
                          <a:pos x="T2" y="T3"/>
                        </a:cxn>
                        <a:cxn ang="0">
                          <a:pos x="T4" y="T5"/>
                        </a:cxn>
                        <a:cxn ang="0">
                          <a:pos x="T6" y="T7"/>
                        </a:cxn>
                        <a:cxn ang="0">
                          <a:pos x="T8" y="T9"/>
                        </a:cxn>
                        <a:cxn ang="0">
                          <a:pos x="T10" y="T11"/>
                        </a:cxn>
                      </a:cxnLst>
                      <a:rect l="0" t="0" r="r" b="b"/>
                      <a:pathLst>
                        <a:path w="1044" h="522">
                          <a:moveTo>
                            <a:pt x="1023" y="313"/>
                          </a:moveTo>
                          <a:lnTo>
                            <a:pt x="1023" y="313"/>
                          </a:lnTo>
                          <a:cubicBezTo>
                            <a:pt x="1023" y="167"/>
                            <a:pt x="772" y="41"/>
                            <a:pt x="501" y="21"/>
                          </a:cubicBezTo>
                          <a:cubicBezTo>
                            <a:pt x="230" y="0"/>
                            <a:pt x="0" y="83"/>
                            <a:pt x="0" y="208"/>
                          </a:cubicBezTo>
                          <a:cubicBezTo>
                            <a:pt x="21" y="354"/>
                            <a:pt x="250" y="480"/>
                            <a:pt x="543" y="500"/>
                          </a:cubicBezTo>
                          <a:cubicBezTo>
                            <a:pt x="814" y="521"/>
                            <a:pt x="1043" y="438"/>
                            <a:pt x="1023" y="313"/>
                          </a:cubicBezTo>
                        </a:path>
                      </a:pathLst>
                    </a:custGeom>
                    <a:solidFill>
                      <a:schemeClr val="tx2"/>
                    </a:solidFill>
                    <a:ln>
                      <a:noFill/>
                    </a:ln>
                    <a:effectLst/>
                    <a:extLst/>
                  </p:spPr>
                  <p:txBody>
                    <a:bodyPr wrap="none" lIns="0" tIns="0" rIns="0" bIns="0" anchor="ctr">
                      <a:normAutofit fontScale="2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34" name="Freeform 333"/>
                    <p:cNvSpPr>
                      <a:spLocks noChangeArrowheads="1"/>
                    </p:cNvSpPr>
                    <p:nvPr/>
                  </p:nvSpPr>
                  <p:spPr bwMode="auto">
                    <a:xfrm rot="3372862">
                      <a:off x="898703" y="475706"/>
                      <a:ext cx="97349" cy="50778"/>
                    </a:xfrm>
                    <a:custGeom>
                      <a:avLst/>
                      <a:gdLst>
                        <a:gd name="T0" fmla="*/ 1022 w 1023"/>
                        <a:gd name="T1" fmla="*/ 314 h 544"/>
                        <a:gd name="T2" fmla="*/ 1022 w 1023"/>
                        <a:gd name="T3" fmla="*/ 314 h 544"/>
                        <a:gd name="T4" fmla="*/ 501 w 1023"/>
                        <a:gd name="T5" fmla="*/ 43 h 544"/>
                        <a:gd name="T6" fmla="*/ 0 w 1023"/>
                        <a:gd name="T7" fmla="*/ 230 h 544"/>
                        <a:gd name="T8" fmla="*/ 521 w 1023"/>
                        <a:gd name="T9" fmla="*/ 522 h 544"/>
                        <a:gd name="T10" fmla="*/ 1022 w 1023"/>
                        <a:gd name="T11" fmla="*/ 314 h 544"/>
                      </a:gdLst>
                      <a:ahLst/>
                      <a:cxnLst>
                        <a:cxn ang="0">
                          <a:pos x="T0" y="T1"/>
                        </a:cxn>
                        <a:cxn ang="0">
                          <a:pos x="T2" y="T3"/>
                        </a:cxn>
                        <a:cxn ang="0">
                          <a:pos x="T4" y="T5"/>
                        </a:cxn>
                        <a:cxn ang="0">
                          <a:pos x="T6" y="T7"/>
                        </a:cxn>
                        <a:cxn ang="0">
                          <a:pos x="T8" y="T9"/>
                        </a:cxn>
                        <a:cxn ang="0">
                          <a:pos x="T10" y="T11"/>
                        </a:cxn>
                      </a:cxnLst>
                      <a:rect l="0" t="0" r="r" b="b"/>
                      <a:pathLst>
                        <a:path w="1023" h="544">
                          <a:moveTo>
                            <a:pt x="1022" y="314"/>
                          </a:moveTo>
                          <a:lnTo>
                            <a:pt x="1022" y="314"/>
                          </a:lnTo>
                          <a:cubicBezTo>
                            <a:pt x="1022" y="188"/>
                            <a:pt x="772" y="63"/>
                            <a:pt x="501" y="43"/>
                          </a:cubicBezTo>
                          <a:cubicBezTo>
                            <a:pt x="209" y="0"/>
                            <a:pt x="0" y="84"/>
                            <a:pt x="0" y="230"/>
                          </a:cubicBezTo>
                          <a:cubicBezTo>
                            <a:pt x="21" y="355"/>
                            <a:pt x="250" y="480"/>
                            <a:pt x="521" y="522"/>
                          </a:cubicBezTo>
                          <a:cubicBezTo>
                            <a:pt x="814" y="543"/>
                            <a:pt x="1022" y="460"/>
                            <a:pt x="1022" y="314"/>
                          </a:cubicBezTo>
                        </a:path>
                      </a:pathLst>
                    </a:custGeom>
                    <a:solidFill>
                      <a:schemeClr val="tx2"/>
                    </a:solidFill>
                    <a:ln>
                      <a:noFill/>
                    </a:ln>
                    <a:effectLst/>
                    <a:extLst/>
                  </p:spPr>
                  <p:txBody>
                    <a:bodyPr wrap="none" lIns="0" tIns="0" rIns="0" bIns="0" anchor="ctr">
                      <a:normAutofit fontScale="2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35" name="Freeform 334"/>
                    <p:cNvSpPr>
                      <a:spLocks noChangeArrowheads="1"/>
                    </p:cNvSpPr>
                    <p:nvPr/>
                  </p:nvSpPr>
                  <p:spPr bwMode="auto">
                    <a:xfrm rot="3372862">
                      <a:off x="992208" y="389191"/>
                      <a:ext cx="96509" cy="50778"/>
                    </a:xfrm>
                    <a:custGeom>
                      <a:avLst/>
                      <a:gdLst>
                        <a:gd name="T0" fmla="*/ 1022 w 1023"/>
                        <a:gd name="T1" fmla="*/ 313 h 544"/>
                        <a:gd name="T2" fmla="*/ 1022 w 1023"/>
                        <a:gd name="T3" fmla="*/ 313 h 544"/>
                        <a:gd name="T4" fmla="*/ 500 w 1023"/>
                        <a:gd name="T5" fmla="*/ 21 h 544"/>
                        <a:gd name="T6" fmla="*/ 0 w 1023"/>
                        <a:gd name="T7" fmla="*/ 209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22" y="188"/>
                            <a:pt x="771" y="63"/>
                            <a:pt x="500" y="21"/>
                          </a:cubicBezTo>
                          <a:cubicBezTo>
                            <a:pt x="208" y="0"/>
                            <a:pt x="0" y="84"/>
                            <a:pt x="0" y="209"/>
                          </a:cubicBezTo>
                          <a:cubicBezTo>
                            <a:pt x="20" y="355"/>
                            <a:pt x="250" y="480"/>
                            <a:pt x="521" y="501"/>
                          </a:cubicBezTo>
                          <a:cubicBezTo>
                            <a:pt x="813" y="543"/>
                            <a:pt x="1022" y="439"/>
                            <a:pt x="1022" y="313"/>
                          </a:cubicBezTo>
                        </a:path>
                      </a:pathLst>
                    </a:custGeom>
                    <a:solidFill>
                      <a:schemeClr val="tx2"/>
                    </a:solidFill>
                    <a:ln>
                      <a:noFill/>
                    </a:ln>
                    <a:effectLst/>
                    <a:extLst/>
                  </p:spPr>
                  <p:txBody>
                    <a:bodyPr wrap="none" lIns="0" tIns="0" rIns="0" bIns="0" anchor="ctr">
                      <a:normAutofit fontScale="2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36" name="Freeform 335"/>
                    <p:cNvSpPr>
                      <a:spLocks noChangeArrowheads="1"/>
                    </p:cNvSpPr>
                    <p:nvPr/>
                  </p:nvSpPr>
                  <p:spPr bwMode="auto">
                    <a:xfrm rot="3372862">
                      <a:off x="1012540" y="555373"/>
                      <a:ext cx="97349" cy="49099"/>
                    </a:xfrm>
                    <a:custGeom>
                      <a:avLst/>
                      <a:gdLst>
                        <a:gd name="T0" fmla="*/ 1022 w 1023"/>
                        <a:gd name="T1" fmla="*/ 313 h 522"/>
                        <a:gd name="T2" fmla="*/ 1022 w 1023"/>
                        <a:gd name="T3" fmla="*/ 313 h 522"/>
                        <a:gd name="T4" fmla="*/ 500 w 1023"/>
                        <a:gd name="T5" fmla="*/ 21 h 522"/>
                        <a:gd name="T6" fmla="*/ 0 w 1023"/>
                        <a:gd name="T7" fmla="*/ 208 h 522"/>
                        <a:gd name="T8" fmla="*/ 522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67"/>
                            <a:pt x="772" y="42"/>
                            <a:pt x="500" y="21"/>
                          </a:cubicBezTo>
                          <a:cubicBezTo>
                            <a:pt x="209" y="0"/>
                            <a:pt x="0" y="84"/>
                            <a:pt x="0" y="208"/>
                          </a:cubicBezTo>
                          <a:cubicBezTo>
                            <a:pt x="21" y="355"/>
                            <a:pt x="250" y="480"/>
                            <a:pt x="522" y="501"/>
                          </a:cubicBezTo>
                          <a:cubicBezTo>
                            <a:pt x="813" y="521"/>
                            <a:pt x="1022" y="438"/>
                            <a:pt x="1022" y="313"/>
                          </a:cubicBezTo>
                        </a:path>
                      </a:pathLst>
                    </a:custGeom>
                    <a:solidFill>
                      <a:schemeClr val="tx2"/>
                    </a:solidFill>
                    <a:ln>
                      <a:noFill/>
                    </a:ln>
                    <a:effectLst/>
                    <a:extLst/>
                  </p:spPr>
                  <p:txBody>
                    <a:bodyPr wrap="none" lIns="0" tIns="0" rIns="0" bIns="0" anchor="ctr">
                      <a:normAutofit fontScale="2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grpSp>
              <p:grpSp>
                <p:nvGrpSpPr>
                  <p:cNvPr id="320" name="Group 319">
                    <a:extLst>
                      <a:ext uri="{FF2B5EF4-FFF2-40B4-BE49-F238E27FC236}">
                        <a16:creationId xmlns:a16="http://schemas.microsoft.com/office/drawing/2014/main" xmlns="" id="{28957872-2D13-4E7E-BC5E-FA515D5E88AF}"/>
                      </a:ext>
                    </a:extLst>
                  </p:cNvPr>
                  <p:cNvGrpSpPr/>
                  <p:nvPr/>
                </p:nvGrpSpPr>
                <p:grpSpPr>
                  <a:xfrm>
                    <a:off x="645038" y="141408"/>
                    <a:ext cx="425857" cy="501793"/>
                    <a:chOff x="645038" y="141408"/>
                    <a:chExt cx="425857" cy="501793"/>
                  </a:xfrm>
                </p:grpSpPr>
                <p:sp>
                  <p:nvSpPr>
                    <p:cNvPr id="321" name="Freeform 320"/>
                    <p:cNvSpPr>
                      <a:spLocks noChangeArrowheads="1"/>
                    </p:cNvSpPr>
                    <p:nvPr/>
                  </p:nvSpPr>
                  <p:spPr bwMode="auto">
                    <a:xfrm rot="3372862">
                      <a:off x="625110" y="161336"/>
                      <a:ext cx="96509" cy="56653"/>
                    </a:xfrm>
                    <a:custGeom>
                      <a:avLst/>
                      <a:gdLst>
                        <a:gd name="T0" fmla="*/ 0 w 1024"/>
                        <a:gd name="T1" fmla="*/ 0 h 606"/>
                        <a:gd name="T2" fmla="*/ 0 w 1024"/>
                        <a:gd name="T3" fmla="*/ 0 h 606"/>
                        <a:gd name="T4" fmla="*/ 522 w 1024"/>
                        <a:gd name="T5" fmla="*/ 292 h 606"/>
                        <a:gd name="T6" fmla="*/ 1002 w 1024"/>
                        <a:gd name="T7" fmla="*/ 104 h 606"/>
                        <a:gd name="T8" fmla="*/ 1023 w 1024"/>
                        <a:gd name="T9" fmla="*/ 396 h 606"/>
                        <a:gd name="T10" fmla="*/ 522 w 1024"/>
                        <a:gd name="T11" fmla="*/ 584 h 606"/>
                        <a:gd name="T12" fmla="*/ 0 w 1024"/>
                        <a:gd name="T13" fmla="*/ 292 h 606"/>
                        <a:gd name="T14" fmla="*/ 0 w 102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4" h="606">
                          <a:moveTo>
                            <a:pt x="0" y="0"/>
                          </a:moveTo>
                          <a:lnTo>
                            <a:pt x="0" y="0"/>
                          </a:lnTo>
                          <a:cubicBezTo>
                            <a:pt x="0" y="125"/>
                            <a:pt x="230" y="250"/>
                            <a:pt x="522" y="292"/>
                          </a:cubicBezTo>
                          <a:cubicBezTo>
                            <a:pt x="793" y="313"/>
                            <a:pt x="1023" y="229"/>
                            <a:pt x="1002" y="104"/>
                          </a:cubicBezTo>
                          <a:cubicBezTo>
                            <a:pt x="1023" y="396"/>
                            <a:pt x="1023" y="396"/>
                            <a:pt x="1023" y="396"/>
                          </a:cubicBezTo>
                          <a:cubicBezTo>
                            <a:pt x="1023" y="521"/>
                            <a:pt x="814" y="605"/>
                            <a:pt x="522" y="584"/>
                          </a:cubicBezTo>
                          <a:cubicBezTo>
                            <a:pt x="251" y="563"/>
                            <a:pt x="22" y="417"/>
                            <a:pt x="0" y="292"/>
                          </a:cubicBezTo>
                          <a:lnTo>
                            <a:pt x="0" y="0"/>
                          </a:lnTo>
                        </a:path>
                      </a:pathLst>
                    </a:custGeom>
                    <a:solidFill>
                      <a:schemeClr val="tx2">
                        <a:lumMod val="25000"/>
                      </a:schemeClr>
                    </a:solidFill>
                    <a:ln>
                      <a:noFill/>
                    </a:ln>
                    <a:effectLs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22" name="Freeform 321"/>
                    <p:cNvSpPr>
                      <a:spLocks noChangeArrowheads="1"/>
                    </p:cNvSpPr>
                    <p:nvPr/>
                  </p:nvSpPr>
                  <p:spPr bwMode="auto">
                    <a:xfrm rot="3372862">
                      <a:off x="644511" y="326797"/>
                      <a:ext cx="97349" cy="56653"/>
                    </a:xfrm>
                    <a:custGeom>
                      <a:avLst/>
                      <a:gdLst>
                        <a:gd name="T0" fmla="*/ 0 w 1023"/>
                        <a:gd name="T1" fmla="*/ 0 h 605"/>
                        <a:gd name="T2" fmla="*/ 0 w 1023"/>
                        <a:gd name="T3" fmla="*/ 0 h 605"/>
                        <a:gd name="T4" fmla="*/ 521 w 1023"/>
                        <a:gd name="T5" fmla="*/ 292 h 605"/>
                        <a:gd name="T6" fmla="*/ 1001 w 1023"/>
                        <a:gd name="T7" fmla="*/ 83 h 605"/>
                        <a:gd name="T8" fmla="*/ 1022 w 1023"/>
                        <a:gd name="T9" fmla="*/ 375 h 605"/>
                        <a:gd name="T10" fmla="*/ 521 w 1023"/>
                        <a:gd name="T11" fmla="*/ 584 h 605"/>
                        <a:gd name="T12" fmla="*/ 0 w 1023"/>
                        <a:gd name="T13" fmla="*/ 292 h 605"/>
                        <a:gd name="T14" fmla="*/ 0 w 1023"/>
                        <a:gd name="T15" fmla="*/ 0 h 6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3" h="605">
                          <a:moveTo>
                            <a:pt x="0" y="0"/>
                          </a:moveTo>
                          <a:lnTo>
                            <a:pt x="0" y="0"/>
                          </a:lnTo>
                          <a:cubicBezTo>
                            <a:pt x="0" y="125"/>
                            <a:pt x="230" y="250"/>
                            <a:pt x="521" y="292"/>
                          </a:cubicBezTo>
                          <a:cubicBezTo>
                            <a:pt x="793" y="313"/>
                            <a:pt x="1022" y="229"/>
                            <a:pt x="1001" y="83"/>
                          </a:cubicBezTo>
                          <a:cubicBezTo>
                            <a:pt x="1022" y="375"/>
                            <a:pt x="1022" y="375"/>
                            <a:pt x="1022" y="375"/>
                          </a:cubicBezTo>
                          <a:cubicBezTo>
                            <a:pt x="1022" y="521"/>
                            <a:pt x="814" y="604"/>
                            <a:pt x="521" y="584"/>
                          </a:cubicBezTo>
                          <a:cubicBezTo>
                            <a:pt x="250" y="542"/>
                            <a:pt x="21" y="417"/>
                            <a:pt x="0" y="292"/>
                          </a:cubicBezTo>
                          <a:lnTo>
                            <a:pt x="0" y="0"/>
                          </a:lnTo>
                        </a:path>
                      </a:pathLst>
                    </a:custGeom>
                    <a:solidFill>
                      <a:schemeClr val="tx2">
                        <a:lumMod val="25000"/>
                      </a:schemeClr>
                    </a:solidFill>
                    <a:ln>
                      <a:noFill/>
                    </a:ln>
                    <a:effectLs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23" name="Freeform 322"/>
                    <p:cNvSpPr>
                      <a:spLocks noChangeArrowheads="1"/>
                    </p:cNvSpPr>
                    <p:nvPr/>
                  </p:nvSpPr>
                  <p:spPr bwMode="auto">
                    <a:xfrm rot="3372862">
                      <a:off x="739086" y="240743"/>
                      <a:ext cx="99027" cy="56653"/>
                    </a:xfrm>
                    <a:custGeom>
                      <a:avLst/>
                      <a:gdLst>
                        <a:gd name="T0" fmla="*/ 0 w 1044"/>
                        <a:gd name="T1" fmla="*/ 0 h 606"/>
                        <a:gd name="T2" fmla="*/ 0 w 1044"/>
                        <a:gd name="T3" fmla="*/ 0 h 606"/>
                        <a:gd name="T4" fmla="*/ 521 w 1044"/>
                        <a:gd name="T5" fmla="*/ 271 h 606"/>
                        <a:gd name="T6" fmla="*/ 1022 w 1044"/>
                        <a:gd name="T7" fmla="*/ 84 h 606"/>
                        <a:gd name="T8" fmla="*/ 1022 w 1044"/>
                        <a:gd name="T9" fmla="*/ 376 h 606"/>
                        <a:gd name="T10" fmla="*/ 542 w 1044"/>
                        <a:gd name="T11" fmla="*/ 564 h 606"/>
                        <a:gd name="T12" fmla="*/ 21 w 1044"/>
                        <a:gd name="T13" fmla="*/ 293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0" y="126"/>
                            <a:pt x="250" y="251"/>
                            <a:pt x="521" y="271"/>
                          </a:cubicBezTo>
                          <a:cubicBezTo>
                            <a:pt x="813" y="314"/>
                            <a:pt x="1022" y="230"/>
                            <a:pt x="1022" y="84"/>
                          </a:cubicBezTo>
                          <a:cubicBezTo>
                            <a:pt x="1022" y="376"/>
                            <a:pt x="1022" y="376"/>
                            <a:pt x="1022" y="376"/>
                          </a:cubicBezTo>
                          <a:cubicBezTo>
                            <a:pt x="1043" y="522"/>
                            <a:pt x="813" y="605"/>
                            <a:pt x="542" y="564"/>
                          </a:cubicBezTo>
                          <a:cubicBezTo>
                            <a:pt x="250" y="543"/>
                            <a:pt x="21" y="418"/>
                            <a:pt x="21" y="293"/>
                          </a:cubicBezTo>
                          <a:lnTo>
                            <a:pt x="0" y="0"/>
                          </a:lnTo>
                        </a:path>
                      </a:pathLst>
                    </a:custGeom>
                    <a:solidFill>
                      <a:schemeClr val="tx2">
                        <a:lumMod val="25000"/>
                      </a:schemeClr>
                    </a:solidFill>
                    <a:ln>
                      <a:noFill/>
                    </a:ln>
                    <a:effectLs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24" name="Freeform 323"/>
                    <p:cNvSpPr>
                      <a:spLocks noChangeArrowheads="1"/>
                    </p:cNvSpPr>
                    <p:nvPr/>
                  </p:nvSpPr>
                  <p:spPr bwMode="auto">
                    <a:xfrm rot="3372862">
                      <a:off x="761233" y="404733"/>
                      <a:ext cx="99027" cy="57492"/>
                    </a:xfrm>
                    <a:custGeom>
                      <a:avLst/>
                      <a:gdLst>
                        <a:gd name="T0" fmla="*/ 0 w 1044"/>
                        <a:gd name="T1" fmla="*/ 0 h 607"/>
                        <a:gd name="T2" fmla="*/ 0 w 1044"/>
                        <a:gd name="T3" fmla="*/ 0 h 607"/>
                        <a:gd name="T4" fmla="*/ 522 w 1044"/>
                        <a:gd name="T5" fmla="*/ 292 h 607"/>
                        <a:gd name="T6" fmla="*/ 1023 w 1044"/>
                        <a:gd name="T7" fmla="*/ 105 h 607"/>
                        <a:gd name="T8" fmla="*/ 1023 w 1044"/>
                        <a:gd name="T9" fmla="*/ 397 h 607"/>
                        <a:gd name="T10" fmla="*/ 543 w 1044"/>
                        <a:gd name="T11" fmla="*/ 584 h 607"/>
                        <a:gd name="T12" fmla="*/ 0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6"/>
                            <a:pt x="250" y="272"/>
                            <a:pt x="522" y="292"/>
                          </a:cubicBezTo>
                          <a:cubicBezTo>
                            <a:pt x="793" y="313"/>
                            <a:pt x="1023" y="230"/>
                            <a:pt x="1023" y="105"/>
                          </a:cubicBezTo>
                          <a:cubicBezTo>
                            <a:pt x="1023" y="397"/>
                            <a:pt x="1023" y="397"/>
                            <a:pt x="1023" y="397"/>
                          </a:cubicBezTo>
                          <a:cubicBezTo>
                            <a:pt x="1043" y="522"/>
                            <a:pt x="814" y="606"/>
                            <a:pt x="543" y="584"/>
                          </a:cubicBezTo>
                          <a:cubicBezTo>
                            <a:pt x="250" y="564"/>
                            <a:pt x="21" y="439"/>
                            <a:pt x="0" y="292"/>
                          </a:cubicBezTo>
                          <a:lnTo>
                            <a:pt x="0" y="0"/>
                          </a:lnTo>
                        </a:path>
                      </a:pathLst>
                    </a:custGeom>
                    <a:solidFill>
                      <a:schemeClr val="tx2">
                        <a:lumMod val="25000"/>
                      </a:schemeClr>
                    </a:solidFill>
                    <a:ln>
                      <a:noFill/>
                    </a:ln>
                    <a:effectLs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25" name="Freeform 324"/>
                    <p:cNvSpPr>
                      <a:spLocks noChangeArrowheads="1"/>
                    </p:cNvSpPr>
                    <p:nvPr/>
                  </p:nvSpPr>
                  <p:spPr bwMode="auto">
                    <a:xfrm rot="3372862">
                      <a:off x="857698" y="321005"/>
                      <a:ext cx="99027" cy="57492"/>
                    </a:xfrm>
                    <a:custGeom>
                      <a:avLst/>
                      <a:gdLst>
                        <a:gd name="T0" fmla="*/ 0 w 1044"/>
                        <a:gd name="T1" fmla="*/ 0 h 607"/>
                        <a:gd name="T2" fmla="*/ 0 w 1044"/>
                        <a:gd name="T3" fmla="*/ 0 h 607"/>
                        <a:gd name="T4" fmla="*/ 543 w 1044"/>
                        <a:gd name="T5" fmla="*/ 292 h 607"/>
                        <a:gd name="T6" fmla="*/ 1023 w 1044"/>
                        <a:gd name="T7" fmla="*/ 105 h 607"/>
                        <a:gd name="T8" fmla="*/ 1043 w 1044"/>
                        <a:gd name="T9" fmla="*/ 397 h 607"/>
                        <a:gd name="T10" fmla="*/ 543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0" y="272"/>
                            <a:pt x="543" y="292"/>
                          </a:cubicBezTo>
                          <a:cubicBezTo>
                            <a:pt x="814" y="313"/>
                            <a:pt x="1043" y="230"/>
                            <a:pt x="1023" y="105"/>
                          </a:cubicBezTo>
                          <a:cubicBezTo>
                            <a:pt x="1043" y="397"/>
                            <a:pt x="1043" y="397"/>
                            <a:pt x="1043" y="397"/>
                          </a:cubicBezTo>
                          <a:cubicBezTo>
                            <a:pt x="1043" y="522"/>
                            <a:pt x="835" y="606"/>
                            <a:pt x="543" y="584"/>
                          </a:cubicBezTo>
                          <a:cubicBezTo>
                            <a:pt x="272" y="563"/>
                            <a:pt x="21" y="439"/>
                            <a:pt x="21" y="292"/>
                          </a:cubicBezTo>
                          <a:lnTo>
                            <a:pt x="0" y="0"/>
                          </a:lnTo>
                        </a:path>
                      </a:pathLst>
                    </a:custGeom>
                    <a:solidFill>
                      <a:schemeClr val="tx2">
                        <a:lumMod val="25000"/>
                      </a:schemeClr>
                    </a:solidFill>
                    <a:ln>
                      <a:noFill/>
                    </a:ln>
                    <a:effectLs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26" name="Freeform 325"/>
                    <p:cNvSpPr>
                      <a:spLocks noChangeArrowheads="1"/>
                    </p:cNvSpPr>
                    <p:nvPr/>
                  </p:nvSpPr>
                  <p:spPr bwMode="auto">
                    <a:xfrm rot="3372862">
                      <a:off x="878101" y="486581"/>
                      <a:ext cx="99027" cy="57492"/>
                    </a:xfrm>
                    <a:custGeom>
                      <a:avLst/>
                      <a:gdLst>
                        <a:gd name="T0" fmla="*/ 0 w 1044"/>
                        <a:gd name="T1" fmla="*/ 0 h 606"/>
                        <a:gd name="T2" fmla="*/ 0 w 1044"/>
                        <a:gd name="T3" fmla="*/ 0 h 606"/>
                        <a:gd name="T4" fmla="*/ 521 w 1044"/>
                        <a:gd name="T5" fmla="*/ 292 h 606"/>
                        <a:gd name="T6" fmla="*/ 1022 w 1044"/>
                        <a:gd name="T7" fmla="*/ 84 h 606"/>
                        <a:gd name="T8" fmla="*/ 1043 w 1044"/>
                        <a:gd name="T9" fmla="*/ 375 h 606"/>
                        <a:gd name="T10" fmla="*/ 543 w 1044"/>
                        <a:gd name="T11" fmla="*/ 584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92"/>
                          </a:cubicBezTo>
                          <a:cubicBezTo>
                            <a:pt x="814" y="313"/>
                            <a:pt x="1022" y="230"/>
                            <a:pt x="1022" y="84"/>
                          </a:cubicBezTo>
                          <a:cubicBezTo>
                            <a:pt x="1043" y="375"/>
                            <a:pt x="1043" y="375"/>
                            <a:pt x="1043" y="375"/>
                          </a:cubicBezTo>
                          <a:cubicBezTo>
                            <a:pt x="1043" y="521"/>
                            <a:pt x="814" y="605"/>
                            <a:pt x="543" y="584"/>
                          </a:cubicBezTo>
                          <a:cubicBezTo>
                            <a:pt x="271" y="542"/>
                            <a:pt x="21" y="417"/>
                            <a:pt x="21" y="292"/>
                          </a:cubicBezTo>
                          <a:lnTo>
                            <a:pt x="0" y="0"/>
                          </a:lnTo>
                        </a:path>
                      </a:pathLst>
                    </a:custGeom>
                    <a:solidFill>
                      <a:schemeClr val="tx2">
                        <a:lumMod val="25000"/>
                      </a:schemeClr>
                    </a:solidFill>
                    <a:ln>
                      <a:noFill/>
                    </a:ln>
                    <a:effectLs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27" name="Freeform 326"/>
                    <p:cNvSpPr>
                      <a:spLocks noChangeArrowheads="1"/>
                    </p:cNvSpPr>
                    <p:nvPr/>
                  </p:nvSpPr>
                  <p:spPr bwMode="auto">
                    <a:xfrm rot="3372862">
                      <a:off x="971768" y="399342"/>
                      <a:ext cx="99027" cy="59171"/>
                    </a:xfrm>
                    <a:custGeom>
                      <a:avLst/>
                      <a:gdLst>
                        <a:gd name="T0" fmla="*/ 0 w 1043"/>
                        <a:gd name="T1" fmla="*/ 0 h 627"/>
                        <a:gd name="T2" fmla="*/ 0 w 1043"/>
                        <a:gd name="T3" fmla="*/ 0 h 627"/>
                        <a:gd name="T4" fmla="*/ 521 w 1043"/>
                        <a:gd name="T5" fmla="*/ 292 h 627"/>
                        <a:gd name="T6" fmla="*/ 1022 w 1043"/>
                        <a:gd name="T7" fmla="*/ 104 h 627"/>
                        <a:gd name="T8" fmla="*/ 1042 w 1043"/>
                        <a:gd name="T9" fmla="*/ 397 h 627"/>
                        <a:gd name="T10" fmla="*/ 542 w 1043"/>
                        <a:gd name="T11" fmla="*/ 584 h 627"/>
                        <a:gd name="T12" fmla="*/ 20 w 1043"/>
                        <a:gd name="T13" fmla="*/ 292 h 627"/>
                        <a:gd name="T14" fmla="*/ 0 w 1043"/>
                        <a:gd name="T15" fmla="*/ 0 h 6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3" h="627">
                          <a:moveTo>
                            <a:pt x="0" y="0"/>
                          </a:moveTo>
                          <a:lnTo>
                            <a:pt x="0" y="0"/>
                          </a:lnTo>
                          <a:cubicBezTo>
                            <a:pt x="20" y="146"/>
                            <a:pt x="250" y="271"/>
                            <a:pt x="521" y="292"/>
                          </a:cubicBezTo>
                          <a:cubicBezTo>
                            <a:pt x="813" y="334"/>
                            <a:pt x="1022" y="230"/>
                            <a:pt x="1022" y="104"/>
                          </a:cubicBezTo>
                          <a:cubicBezTo>
                            <a:pt x="1042" y="397"/>
                            <a:pt x="1042" y="397"/>
                            <a:pt x="1042" y="397"/>
                          </a:cubicBezTo>
                          <a:cubicBezTo>
                            <a:pt x="1042" y="521"/>
                            <a:pt x="813" y="626"/>
                            <a:pt x="542" y="584"/>
                          </a:cubicBezTo>
                          <a:cubicBezTo>
                            <a:pt x="271" y="563"/>
                            <a:pt x="20" y="438"/>
                            <a:pt x="20" y="292"/>
                          </a:cubicBezTo>
                          <a:lnTo>
                            <a:pt x="0" y="0"/>
                          </a:lnTo>
                        </a:path>
                      </a:pathLst>
                    </a:custGeom>
                    <a:solidFill>
                      <a:schemeClr val="tx2">
                        <a:lumMod val="25000"/>
                      </a:schemeClr>
                    </a:solidFill>
                    <a:ln>
                      <a:noFill/>
                    </a:ln>
                    <a:effectLs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28" name="Freeform 327"/>
                    <p:cNvSpPr>
                      <a:spLocks noChangeArrowheads="1"/>
                    </p:cNvSpPr>
                    <p:nvPr/>
                  </p:nvSpPr>
                  <p:spPr bwMode="auto">
                    <a:xfrm rot="3372862">
                      <a:off x="992635" y="564942"/>
                      <a:ext cx="99027" cy="57492"/>
                    </a:xfrm>
                    <a:custGeom>
                      <a:avLst/>
                      <a:gdLst>
                        <a:gd name="T0" fmla="*/ 0 w 1044"/>
                        <a:gd name="T1" fmla="*/ 0 h 607"/>
                        <a:gd name="T2" fmla="*/ 0 w 1044"/>
                        <a:gd name="T3" fmla="*/ 0 h 607"/>
                        <a:gd name="T4" fmla="*/ 522 w 1044"/>
                        <a:gd name="T5" fmla="*/ 293 h 607"/>
                        <a:gd name="T6" fmla="*/ 1022 w 1044"/>
                        <a:gd name="T7" fmla="*/ 105 h 607"/>
                        <a:gd name="T8" fmla="*/ 1022 w 1044"/>
                        <a:gd name="T9" fmla="*/ 397 h 607"/>
                        <a:gd name="T10" fmla="*/ 542 w 1044"/>
                        <a:gd name="T11" fmla="*/ 584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7"/>
                            <a:pt x="250" y="272"/>
                            <a:pt x="522" y="293"/>
                          </a:cubicBezTo>
                          <a:cubicBezTo>
                            <a:pt x="813" y="313"/>
                            <a:pt x="1022" y="230"/>
                            <a:pt x="1022" y="105"/>
                          </a:cubicBezTo>
                          <a:cubicBezTo>
                            <a:pt x="1022" y="397"/>
                            <a:pt x="1022" y="397"/>
                            <a:pt x="1022" y="397"/>
                          </a:cubicBezTo>
                          <a:cubicBezTo>
                            <a:pt x="1043" y="522"/>
                            <a:pt x="813" y="606"/>
                            <a:pt x="542" y="584"/>
                          </a:cubicBezTo>
                          <a:cubicBezTo>
                            <a:pt x="250" y="564"/>
                            <a:pt x="21" y="439"/>
                            <a:pt x="21" y="293"/>
                          </a:cubicBezTo>
                          <a:lnTo>
                            <a:pt x="0" y="0"/>
                          </a:lnTo>
                        </a:path>
                      </a:pathLst>
                    </a:custGeom>
                    <a:solidFill>
                      <a:schemeClr val="tx2">
                        <a:lumMod val="25000"/>
                      </a:schemeClr>
                    </a:solidFill>
                    <a:ln>
                      <a:noFill/>
                    </a:ln>
                    <a:effectLs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grpSp>
            </p:grpSp>
          </p:grpSp>
        </p:grpSp>
      </p:grpSp>
      <p:grpSp>
        <p:nvGrpSpPr>
          <p:cNvPr id="210" name="Group 209">
            <a:extLst>
              <a:ext uri="{FF2B5EF4-FFF2-40B4-BE49-F238E27FC236}">
                <a16:creationId xmlns:a16="http://schemas.microsoft.com/office/drawing/2014/main" xmlns="" id="{BB67CFBC-A8F5-488F-AD11-19B6BCFFD849}"/>
              </a:ext>
            </a:extLst>
          </p:cNvPr>
          <p:cNvGrpSpPr/>
          <p:nvPr/>
        </p:nvGrpSpPr>
        <p:grpSpPr>
          <a:xfrm>
            <a:off x="2496446" y="202582"/>
            <a:ext cx="6890919" cy="494241"/>
            <a:chOff x="2496446" y="202582"/>
            <a:chExt cx="6890919" cy="494241"/>
          </a:xfrm>
        </p:grpSpPr>
        <p:sp>
          <p:nvSpPr>
            <p:cNvPr id="211" name="Parallelogram 210"/>
            <p:cNvSpPr/>
            <p:nvPr/>
          </p:nvSpPr>
          <p:spPr>
            <a:xfrm>
              <a:off x="2496446" y="202582"/>
              <a:ext cx="6890919" cy="494241"/>
            </a:xfrm>
            <a:prstGeom prst="parallelogram">
              <a:avLst/>
            </a:prstGeom>
            <a:gradFill flip="none" rotWithShape="1">
              <a:gsLst>
                <a:gs pos="0">
                  <a:schemeClr val="accent5">
                    <a:lumMod val="0"/>
                    <a:lumOff val="100000"/>
                    <a:alpha val="28000"/>
                  </a:schemeClr>
                </a:gs>
                <a:gs pos="34000">
                  <a:schemeClr val="accent5">
                    <a:lumMod val="0"/>
                    <a:lumOff val="100000"/>
                    <a:alpha val="14000"/>
                  </a:schemeClr>
                </a:gs>
                <a:gs pos="100000">
                  <a:schemeClr val="tx1">
                    <a:lumMod val="95000"/>
                    <a:alpha val="25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p>
              <a:pPr algn="ctr"/>
              <a:endParaRPr lang="en-US"/>
            </a:p>
          </p:txBody>
        </p:sp>
        <p:sp>
          <p:nvSpPr>
            <p:cNvPr id="212" name="TextBox 211"/>
            <p:cNvSpPr txBox="1"/>
            <p:nvPr/>
          </p:nvSpPr>
          <p:spPr>
            <a:xfrm>
              <a:off x="2695994" y="206006"/>
              <a:ext cx="6187202" cy="490817"/>
            </a:xfrm>
            <a:prstGeom prst="rect">
              <a:avLst/>
            </a:prstGeom>
            <a:noFill/>
          </p:spPr>
          <p:txBody>
            <a:bodyPr wrap="square" lIns="0" tIns="0" rIns="0" bIns="0" rtlCol="0" anchor="ctr" anchorCtr="0">
              <a:noAutofit/>
            </a:bodyPr>
            <a:lstStyle/>
            <a:p>
              <a:pPr algn="ctr"/>
              <a:r>
                <a:rPr lang="en-US" sz="4400" b="1" i="1" dirty="0" err="1" smtClean="0"/>
                <a:t>Consideraciones</a:t>
              </a:r>
              <a:r>
                <a:rPr lang="en-US" sz="4400" b="1" i="1" dirty="0" smtClean="0"/>
                <a:t> </a:t>
              </a:r>
              <a:r>
                <a:rPr lang="en-US" sz="4400" b="1" i="1" dirty="0" err="1" smtClean="0"/>
                <a:t>Iniciales</a:t>
              </a:r>
              <a:endParaRPr lang="en-US" sz="4400" b="1" i="1" dirty="0"/>
            </a:p>
          </p:txBody>
        </p:sp>
      </p:grpSp>
    </p:spTree>
    <p:extLst>
      <p:ext uri="{BB962C8B-B14F-4D97-AF65-F5344CB8AC3E}">
        <p14:creationId xmlns:p14="http://schemas.microsoft.com/office/powerpoint/2010/main" val="1624806984"/>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withEffect">
                                      <p:stCondLst>
                                        <p:cond delay="0"/>
                                      </p:stCondLst>
                                      <p:childTnLst>
                                        <p:set>
                                          <p:cBhvr>
                                            <p:cTn id="6" dur="1" fill="hold">
                                              <p:stCondLst>
                                                <p:cond delay="0"/>
                                              </p:stCondLst>
                                            </p:cTn>
                                            <p:tgtEl>
                                              <p:spTgt spid="273"/>
                                            </p:tgtEl>
                                            <p:attrNameLst>
                                              <p:attrName>style.visibility</p:attrName>
                                            </p:attrNameLst>
                                          </p:cBhvr>
                                          <p:to>
                                            <p:strVal val="visible"/>
                                          </p:to>
                                        </p:set>
                                        <p:anim calcmode="lin" valueType="num">
                                          <p:cBhvr additive="base">
                                            <p:cTn id="7" dur="1000" fill="hold"/>
                                            <p:tgtEl>
                                              <p:spTgt spid="273"/>
                                            </p:tgtEl>
                                            <p:attrNameLst>
                                              <p:attrName>ppt_x</p:attrName>
                                            </p:attrNameLst>
                                          </p:cBhvr>
                                          <p:tavLst>
                                            <p:tav tm="0">
                                              <p:val>
                                                <p:strVal val="#ppt_x"/>
                                              </p:val>
                                            </p:tav>
                                            <p:tav tm="100000">
                                              <p:val>
                                                <p:strVal val="#ppt_x"/>
                                              </p:val>
                                            </p:tav>
                                          </p:tavLst>
                                        </p:anim>
                                        <p:anim calcmode="lin" valueType="num">
                                          <p:cBhvr additive="base">
                                            <p:cTn id="8" dur="1000" fill="hold"/>
                                            <p:tgtEl>
                                              <p:spTgt spid="273"/>
                                            </p:tgtEl>
                                            <p:attrNameLst>
                                              <p:attrName>ppt_y</p:attrName>
                                            </p:attrNameLst>
                                          </p:cBhvr>
                                          <p:tavLst>
                                            <p:tav tm="0">
                                              <p:val>
                                                <p:strVal val="0-#ppt_h/2"/>
                                              </p:val>
                                            </p:tav>
                                            <p:tav tm="100000">
                                              <p:val>
                                                <p:strVal val="#ppt_y"/>
                                              </p:val>
                                            </p:tav>
                                          </p:tavLst>
                                        </p:anim>
                                      </p:childTnLst>
                                    </p:cTn>
                                  </p:par>
                                  <p:par>
                                    <p:cTn id="9" presetID="32" presetClass="emph" presetSubtype="0" fill="hold" nodeType="withEffect">
                                      <p:stCondLst>
                                        <p:cond delay="200"/>
                                      </p:stCondLst>
                                      <p:childTnLst>
                                        <p:animRot by="120000">
                                          <p:cBhvr>
                                            <p:cTn id="10" dur="100" fill="hold">
                                              <p:stCondLst>
                                                <p:cond delay="0"/>
                                              </p:stCondLst>
                                            </p:cTn>
                                            <p:tgtEl>
                                              <p:spTgt spid="273"/>
                                            </p:tgtEl>
                                            <p:attrNameLst>
                                              <p:attrName>r</p:attrName>
                                            </p:attrNameLst>
                                          </p:cBhvr>
                                        </p:animRot>
                                        <p:animRot by="-240000">
                                          <p:cBhvr>
                                            <p:cTn id="11" dur="200" fill="hold">
                                              <p:stCondLst>
                                                <p:cond delay="200"/>
                                              </p:stCondLst>
                                            </p:cTn>
                                            <p:tgtEl>
                                              <p:spTgt spid="273"/>
                                            </p:tgtEl>
                                            <p:attrNameLst>
                                              <p:attrName>r</p:attrName>
                                            </p:attrNameLst>
                                          </p:cBhvr>
                                        </p:animRot>
                                        <p:animRot by="240000">
                                          <p:cBhvr>
                                            <p:cTn id="12" dur="200" fill="hold">
                                              <p:stCondLst>
                                                <p:cond delay="400"/>
                                              </p:stCondLst>
                                            </p:cTn>
                                            <p:tgtEl>
                                              <p:spTgt spid="273"/>
                                            </p:tgtEl>
                                            <p:attrNameLst>
                                              <p:attrName>r</p:attrName>
                                            </p:attrNameLst>
                                          </p:cBhvr>
                                        </p:animRot>
                                        <p:animRot by="-240000">
                                          <p:cBhvr>
                                            <p:cTn id="13" dur="200" fill="hold">
                                              <p:stCondLst>
                                                <p:cond delay="600"/>
                                              </p:stCondLst>
                                            </p:cTn>
                                            <p:tgtEl>
                                              <p:spTgt spid="273"/>
                                            </p:tgtEl>
                                            <p:attrNameLst>
                                              <p:attrName>r</p:attrName>
                                            </p:attrNameLst>
                                          </p:cBhvr>
                                        </p:animRot>
                                        <p:animRot by="120000">
                                          <p:cBhvr>
                                            <p:cTn id="14" dur="200" fill="hold">
                                              <p:stCondLst>
                                                <p:cond delay="800"/>
                                              </p:stCondLst>
                                            </p:cTn>
                                            <p:tgtEl>
                                              <p:spTgt spid="273"/>
                                            </p:tgtEl>
                                            <p:attrNameLst>
                                              <p:attrName>r</p:attrName>
                                            </p:attrNameLst>
                                          </p:cBhvr>
                                        </p:animRot>
                                      </p:childTnLst>
                                    </p:cTn>
                                  </p:par>
                                  <p:par>
                                    <p:cTn id="15" presetID="2" presetClass="entr" presetSubtype="1" fill="hold" nodeType="withEffect">
                                      <p:stCondLst>
                                        <p:cond delay="200"/>
                                      </p:stCondLst>
                                      <p:childTnLst>
                                        <p:set>
                                          <p:cBhvr>
                                            <p:cTn id="16" dur="1" fill="hold">
                                              <p:stCondLst>
                                                <p:cond delay="0"/>
                                              </p:stCondLst>
                                            </p:cTn>
                                            <p:tgtEl>
                                              <p:spTgt spid="289"/>
                                            </p:tgtEl>
                                            <p:attrNameLst>
                                              <p:attrName>style.visibility</p:attrName>
                                            </p:attrNameLst>
                                          </p:cBhvr>
                                          <p:to>
                                            <p:strVal val="visible"/>
                                          </p:to>
                                        </p:set>
                                        <p:anim calcmode="lin" valueType="num">
                                          <p:cBhvr additive="base">
                                            <p:cTn id="17" dur="1000" fill="hold"/>
                                            <p:tgtEl>
                                              <p:spTgt spid="289"/>
                                            </p:tgtEl>
                                            <p:attrNameLst>
                                              <p:attrName>ppt_x</p:attrName>
                                            </p:attrNameLst>
                                          </p:cBhvr>
                                          <p:tavLst>
                                            <p:tav tm="0">
                                              <p:val>
                                                <p:strVal val="#ppt_x"/>
                                              </p:val>
                                            </p:tav>
                                            <p:tav tm="100000">
                                              <p:val>
                                                <p:strVal val="#ppt_x"/>
                                              </p:val>
                                            </p:tav>
                                          </p:tavLst>
                                        </p:anim>
                                        <p:anim calcmode="lin" valueType="num">
                                          <p:cBhvr additive="base">
                                            <p:cTn id="18" dur="1000" fill="hold"/>
                                            <p:tgtEl>
                                              <p:spTgt spid="289"/>
                                            </p:tgtEl>
                                            <p:attrNameLst>
                                              <p:attrName>ppt_y</p:attrName>
                                            </p:attrNameLst>
                                          </p:cBhvr>
                                          <p:tavLst>
                                            <p:tav tm="0">
                                              <p:val>
                                                <p:strVal val="0-#ppt_h/2"/>
                                              </p:val>
                                            </p:tav>
                                            <p:tav tm="100000">
                                              <p:val>
                                                <p:strVal val="#ppt_y"/>
                                              </p:val>
                                            </p:tav>
                                          </p:tavLst>
                                        </p:anim>
                                      </p:childTnLst>
                                    </p:cTn>
                                  </p:par>
                                  <p:par>
                                    <p:cTn id="19" presetID="32" presetClass="emph" presetSubtype="0" fill="hold" nodeType="withEffect">
                                      <p:stCondLst>
                                        <p:cond delay="400"/>
                                      </p:stCondLst>
                                      <p:childTnLst>
                                        <p:animRot by="120000">
                                          <p:cBhvr>
                                            <p:cTn id="20" dur="100" fill="hold">
                                              <p:stCondLst>
                                                <p:cond delay="0"/>
                                              </p:stCondLst>
                                            </p:cTn>
                                            <p:tgtEl>
                                              <p:spTgt spid="289"/>
                                            </p:tgtEl>
                                            <p:attrNameLst>
                                              <p:attrName>r</p:attrName>
                                            </p:attrNameLst>
                                          </p:cBhvr>
                                        </p:animRot>
                                        <p:animRot by="-240000">
                                          <p:cBhvr>
                                            <p:cTn id="21" dur="200" fill="hold">
                                              <p:stCondLst>
                                                <p:cond delay="200"/>
                                              </p:stCondLst>
                                            </p:cTn>
                                            <p:tgtEl>
                                              <p:spTgt spid="289"/>
                                            </p:tgtEl>
                                            <p:attrNameLst>
                                              <p:attrName>r</p:attrName>
                                            </p:attrNameLst>
                                          </p:cBhvr>
                                        </p:animRot>
                                        <p:animRot by="240000">
                                          <p:cBhvr>
                                            <p:cTn id="22" dur="200" fill="hold">
                                              <p:stCondLst>
                                                <p:cond delay="400"/>
                                              </p:stCondLst>
                                            </p:cTn>
                                            <p:tgtEl>
                                              <p:spTgt spid="289"/>
                                            </p:tgtEl>
                                            <p:attrNameLst>
                                              <p:attrName>r</p:attrName>
                                            </p:attrNameLst>
                                          </p:cBhvr>
                                        </p:animRot>
                                        <p:animRot by="-240000">
                                          <p:cBhvr>
                                            <p:cTn id="23" dur="200" fill="hold">
                                              <p:stCondLst>
                                                <p:cond delay="600"/>
                                              </p:stCondLst>
                                            </p:cTn>
                                            <p:tgtEl>
                                              <p:spTgt spid="289"/>
                                            </p:tgtEl>
                                            <p:attrNameLst>
                                              <p:attrName>r</p:attrName>
                                            </p:attrNameLst>
                                          </p:cBhvr>
                                        </p:animRot>
                                        <p:animRot by="120000">
                                          <p:cBhvr>
                                            <p:cTn id="24" dur="200" fill="hold">
                                              <p:stCondLst>
                                                <p:cond delay="800"/>
                                              </p:stCondLst>
                                            </p:cTn>
                                            <p:tgtEl>
                                              <p:spTgt spid="289"/>
                                            </p:tgtEl>
                                            <p:attrNameLst>
                                              <p:attrName>r</p:attrName>
                                            </p:attrNameLst>
                                          </p:cBhvr>
                                        </p:animRot>
                                      </p:childTnLst>
                                    </p:cTn>
                                  </p:par>
                                  <p:par>
                                    <p:cTn id="25" presetID="2" presetClass="entr" presetSubtype="1" fill="hold" nodeType="withEffect">
                                      <p:stCondLst>
                                        <p:cond delay="400"/>
                                      </p:stCondLst>
                                      <p:childTnLst>
                                        <p:set>
                                          <p:cBhvr>
                                            <p:cTn id="26" dur="1" fill="hold">
                                              <p:stCondLst>
                                                <p:cond delay="0"/>
                                              </p:stCondLst>
                                            </p:cTn>
                                            <p:tgtEl>
                                              <p:spTgt spid="312"/>
                                            </p:tgtEl>
                                            <p:attrNameLst>
                                              <p:attrName>style.visibility</p:attrName>
                                            </p:attrNameLst>
                                          </p:cBhvr>
                                          <p:to>
                                            <p:strVal val="visible"/>
                                          </p:to>
                                        </p:set>
                                        <p:anim calcmode="lin" valueType="num">
                                          <p:cBhvr additive="base">
                                            <p:cTn id="27" dur="1000" fill="hold"/>
                                            <p:tgtEl>
                                              <p:spTgt spid="312"/>
                                            </p:tgtEl>
                                            <p:attrNameLst>
                                              <p:attrName>ppt_x</p:attrName>
                                            </p:attrNameLst>
                                          </p:cBhvr>
                                          <p:tavLst>
                                            <p:tav tm="0">
                                              <p:val>
                                                <p:strVal val="#ppt_x"/>
                                              </p:val>
                                            </p:tav>
                                            <p:tav tm="100000">
                                              <p:val>
                                                <p:strVal val="#ppt_x"/>
                                              </p:val>
                                            </p:tav>
                                          </p:tavLst>
                                        </p:anim>
                                        <p:anim calcmode="lin" valueType="num">
                                          <p:cBhvr additive="base">
                                            <p:cTn id="28" dur="1000" fill="hold"/>
                                            <p:tgtEl>
                                              <p:spTgt spid="312"/>
                                            </p:tgtEl>
                                            <p:attrNameLst>
                                              <p:attrName>ppt_y</p:attrName>
                                            </p:attrNameLst>
                                          </p:cBhvr>
                                          <p:tavLst>
                                            <p:tav tm="0">
                                              <p:val>
                                                <p:strVal val="0-#ppt_h/2"/>
                                              </p:val>
                                            </p:tav>
                                            <p:tav tm="100000">
                                              <p:val>
                                                <p:strVal val="#ppt_y"/>
                                              </p:val>
                                            </p:tav>
                                          </p:tavLst>
                                        </p:anim>
                                      </p:childTnLst>
                                    </p:cTn>
                                  </p:par>
                                  <p:par>
                                    <p:cTn id="29" presetID="32" presetClass="emph" presetSubtype="0" fill="hold" nodeType="withEffect">
                                      <p:stCondLst>
                                        <p:cond delay="800"/>
                                      </p:stCondLst>
                                      <p:childTnLst>
                                        <p:animRot by="120000">
                                          <p:cBhvr>
                                            <p:cTn id="30" dur="100" fill="hold">
                                              <p:stCondLst>
                                                <p:cond delay="0"/>
                                              </p:stCondLst>
                                            </p:cTn>
                                            <p:tgtEl>
                                              <p:spTgt spid="312"/>
                                            </p:tgtEl>
                                            <p:attrNameLst>
                                              <p:attrName>r</p:attrName>
                                            </p:attrNameLst>
                                          </p:cBhvr>
                                        </p:animRot>
                                        <p:animRot by="-240000">
                                          <p:cBhvr>
                                            <p:cTn id="31" dur="200" fill="hold">
                                              <p:stCondLst>
                                                <p:cond delay="200"/>
                                              </p:stCondLst>
                                            </p:cTn>
                                            <p:tgtEl>
                                              <p:spTgt spid="312"/>
                                            </p:tgtEl>
                                            <p:attrNameLst>
                                              <p:attrName>r</p:attrName>
                                            </p:attrNameLst>
                                          </p:cBhvr>
                                        </p:animRot>
                                        <p:animRot by="240000">
                                          <p:cBhvr>
                                            <p:cTn id="32" dur="200" fill="hold">
                                              <p:stCondLst>
                                                <p:cond delay="400"/>
                                              </p:stCondLst>
                                            </p:cTn>
                                            <p:tgtEl>
                                              <p:spTgt spid="312"/>
                                            </p:tgtEl>
                                            <p:attrNameLst>
                                              <p:attrName>r</p:attrName>
                                            </p:attrNameLst>
                                          </p:cBhvr>
                                        </p:animRot>
                                        <p:animRot by="-240000">
                                          <p:cBhvr>
                                            <p:cTn id="33" dur="200" fill="hold">
                                              <p:stCondLst>
                                                <p:cond delay="600"/>
                                              </p:stCondLst>
                                            </p:cTn>
                                            <p:tgtEl>
                                              <p:spTgt spid="312"/>
                                            </p:tgtEl>
                                            <p:attrNameLst>
                                              <p:attrName>r</p:attrName>
                                            </p:attrNameLst>
                                          </p:cBhvr>
                                        </p:animRot>
                                        <p:animRot by="120000">
                                          <p:cBhvr>
                                            <p:cTn id="34" dur="200" fill="hold">
                                              <p:stCondLst>
                                                <p:cond delay="800"/>
                                              </p:stCondLst>
                                            </p:cTn>
                                            <p:tgtEl>
                                              <p:spTgt spid="312"/>
                                            </p:tgtEl>
                                            <p:attrNameLst>
                                              <p:attrName>r</p:attrName>
                                            </p:attrNameLst>
                                          </p:cBhvr>
                                        </p:animRot>
                                      </p:childTnLst>
                                    </p:cTn>
                                  </p:par>
                                  <p:par>
                                    <p:cTn id="35" presetID="22" presetClass="entr" presetSubtype="8" fill="hold" nodeType="withEffect">
                                      <p:stCondLst>
                                        <p:cond delay="800"/>
                                      </p:stCondLst>
                                      <p:childTnLst>
                                        <p:set>
                                          <p:cBhvr>
                                            <p:cTn id="36" dur="1" fill="hold">
                                              <p:stCondLst>
                                                <p:cond delay="0"/>
                                              </p:stCondLst>
                                            </p:cTn>
                                            <p:tgtEl>
                                              <p:spTgt spid="210"/>
                                            </p:tgtEl>
                                            <p:attrNameLst>
                                              <p:attrName>style.visibility</p:attrName>
                                            </p:attrNameLst>
                                          </p:cBhvr>
                                          <p:to>
                                            <p:strVal val="visible"/>
                                          </p:to>
                                        </p:set>
                                        <p:animEffect transition="in" filter="wipe(left)">
                                          <p:cBhvr>
                                            <p:cTn id="37" dur="1000"/>
                                            <p:tgtEl>
                                              <p:spTgt spid="210"/>
                                            </p:tgtEl>
                                          </p:cBhvr>
                                        </p:animEffect>
                                      </p:childTnLst>
                                    </p:cTn>
                                  </p:par>
                                </p:childTnLst>
                              </p:cTn>
                            </p:par>
                            <p:par>
                              <p:cTn id="38" fill="hold">
                                <p:stCondLst>
                                  <p:cond delay="1800"/>
                                </p:stCondLst>
                                <p:childTnLst>
                                  <p:par>
                                    <p:cTn id="39" presetID="2" presetClass="entr" presetSubtype="1" fill="hold" nodeType="afterEffect" p14:presetBounceEnd="19000">
                                      <p:stCondLst>
                                        <p:cond delay="100"/>
                                      </p:stCondLst>
                                      <p:childTnLst>
                                        <p:set>
                                          <p:cBhvr>
                                            <p:cTn id="40" dur="1" fill="hold">
                                              <p:stCondLst>
                                                <p:cond delay="0"/>
                                              </p:stCondLst>
                                            </p:cTn>
                                            <p:tgtEl>
                                              <p:spTgt spid="11"/>
                                            </p:tgtEl>
                                            <p:attrNameLst>
                                              <p:attrName>style.visibility</p:attrName>
                                            </p:attrNameLst>
                                          </p:cBhvr>
                                          <p:to>
                                            <p:strVal val="visible"/>
                                          </p:to>
                                        </p:set>
                                        <p:anim calcmode="lin" valueType="num" p14:bounceEnd="19000">
                                          <p:cBhvr additive="base">
                                            <p:cTn id="41" dur="1000" fill="hold"/>
                                            <p:tgtEl>
                                              <p:spTgt spid="11"/>
                                            </p:tgtEl>
                                            <p:attrNameLst>
                                              <p:attrName>ppt_x</p:attrName>
                                            </p:attrNameLst>
                                          </p:cBhvr>
                                          <p:tavLst>
                                            <p:tav tm="0">
                                              <p:val>
                                                <p:strVal val="#ppt_x"/>
                                              </p:val>
                                            </p:tav>
                                            <p:tav tm="100000">
                                              <p:val>
                                                <p:strVal val="#ppt_x"/>
                                              </p:val>
                                            </p:tav>
                                          </p:tavLst>
                                        </p:anim>
                                        <p:anim calcmode="lin" valueType="num" p14:bounceEnd="19000">
                                          <p:cBhvr additive="base">
                                            <p:cTn id="42" dur="1000" fill="hold"/>
                                            <p:tgtEl>
                                              <p:spTgt spid="11"/>
                                            </p:tgtEl>
                                            <p:attrNameLst>
                                              <p:attrName>ppt_y</p:attrName>
                                            </p:attrNameLst>
                                          </p:cBhvr>
                                          <p:tavLst>
                                            <p:tav tm="0">
                                              <p:val>
                                                <p:strVal val="0-#ppt_h/2"/>
                                              </p:val>
                                            </p:tav>
                                            <p:tav tm="100000">
                                              <p:val>
                                                <p:strVal val="#ppt_y"/>
                                              </p:val>
                                            </p:tav>
                                          </p:tavLst>
                                        </p:anim>
                                      </p:childTnLst>
                                    </p:cTn>
                                  </p:par>
                                  <p:par>
                                    <p:cTn id="43" presetID="2" presetClass="entr" presetSubtype="1" fill="hold" nodeType="withEffect" p14:presetBounceEnd="19000">
                                      <p:stCondLst>
                                        <p:cond delay="400"/>
                                      </p:stCondLst>
                                      <p:childTnLst>
                                        <p:set>
                                          <p:cBhvr>
                                            <p:cTn id="44" dur="1" fill="hold">
                                              <p:stCondLst>
                                                <p:cond delay="0"/>
                                              </p:stCondLst>
                                            </p:cTn>
                                            <p:tgtEl>
                                              <p:spTgt spid="7"/>
                                            </p:tgtEl>
                                            <p:attrNameLst>
                                              <p:attrName>style.visibility</p:attrName>
                                            </p:attrNameLst>
                                          </p:cBhvr>
                                          <p:to>
                                            <p:strVal val="visible"/>
                                          </p:to>
                                        </p:set>
                                        <p:anim calcmode="lin" valueType="num" p14:bounceEnd="19000">
                                          <p:cBhvr additive="base">
                                            <p:cTn id="45" dur="1000" fill="hold"/>
                                            <p:tgtEl>
                                              <p:spTgt spid="7"/>
                                            </p:tgtEl>
                                            <p:attrNameLst>
                                              <p:attrName>ppt_x</p:attrName>
                                            </p:attrNameLst>
                                          </p:cBhvr>
                                          <p:tavLst>
                                            <p:tav tm="0">
                                              <p:val>
                                                <p:strVal val="#ppt_x"/>
                                              </p:val>
                                            </p:tav>
                                            <p:tav tm="100000">
                                              <p:val>
                                                <p:strVal val="#ppt_x"/>
                                              </p:val>
                                            </p:tav>
                                          </p:tavLst>
                                        </p:anim>
                                        <p:anim calcmode="lin" valueType="num" p14:bounceEnd="19000">
                                          <p:cBhvr additive="base">
                                            <p:cTn id="46" dur="1000" fill="hold"/>
                                            <p:tgtEl>
                                              <p:spTgt spid="7"/>
                                            </p:tgtEl>
                                            <p:attrNameLst>
                                              <p:attrName>ppt_y</p:attrName>
                                            </p:attrNameLst>
                                          </p:cBhvr>
                                          <p:tavLst>
                                            <p:tav tm="0">
                                              <p:val>
                                                <p:strVal val="0-#ppt_h/2"/>
                                              </p:val>
                                            </p:tav>
                                            <p:tav tm="100000">
                                              <p:val>
                                                <p:strVal val="#ppt_y"/>
                                              </p:val>
                                            </p:tav>
                                          </p:tavLst>
                                        </p:anim>
                                      </p:childTnLst>
                                    </p:cTn>
                                  </p:par>
                                  <p:par>
                                    <p:cTn id="47" presetID="2" presetClass="entr" presetSubtype="1" fill="hold" nodeType="withEffect" p14:presetBounceEnd="19000">
                                      <p:stCondLst>
                                        <p:cond delay="700"/>
                                      </p:stCondLst>
                                      <p:childTnLst>
                                        <p:set>
                                          <p:cBhvr>
                                            <p:cTn id="48" dur="1" fill="hold">
                                              <p:stCondLst>
                                                <p:cond delay="0"/>
                                              </p:stCondLst>
                                            </p:cTn>
                                            <p:tgtEl>
                                              <p:spTgt spid="16"/>
                                            </p:tgtEl>
                                            <p:attrNameLst>
                                              <p:attrName>style.visibility</p:attrName>
                                            </p:attrNameLst>
                                          </p:cBhvr>
                                          <p:to>
                                            <p:strVal val="visible"/>
                                          </p:to>
                                        </p:set>
                                        <p:anim calcmode="lin" valueType="num" p14:bounceEnd="19000">
                                          <p:cBhvr additive="base">
                                            <p:cTn id="49" dur="1000" fill="hold"/>
                                            <p:tgtEl>
                                              <p:spTgt spid="16"/>
                                            </p:tgtEl>
                                            <p:attrNameLst>
                                              <p:attrName>ppt_x</p:attrName>
                                            </p:attrNameLst>
                                          </p:cBhvr>
                                          <p:tavLst>
                                            <p:tav tm="0">
                                              <p:val>
                                                <p:strVal val="#ppt_x"/>
                                              </p:val>
                                            </p:tav>
                                            <p:tav tm="100000">
                                              <p:val>
                                                <p:strVal val="#ppt_x"/>
                                              </p:val>
                                            </p:tav>
                                          </p:tavLst>
                                        </p:anim>
                                        <p:anim calcmode="lin" valueType="num" p14:bounceEnd="19000">
                                          <p:cBhvr additive="base">
                                            <p:cTn id="50" dur="1000" fill="hold"/>
                                            <p:tgtEl>
                                              <p:spTgt spid="16"/>
                                            </p:tgtEl>
                                            <p:attrNameLst>
                                              <p:attrName>ppt_y</p:attrName>
                                            </p:attrNameLst>
                                          </p:cBhvr>
                                          <p:tavLst>
                                            <p:tav tm="0">
                                              <p:val>
                                                <p:strVal val="0-#ppt_h/2"/>
                                              </p:val>
                                            </p:tav>
                                            <p:tav tm="100000">
                                              <p:val>
                                                <p:strVal val="#ppt_y"/>
                                              </p:val>
                                            </p:tav>
                                          </p:tavLst>
                                        </p:anim>
                                      </p:childTnLst>
                                    </p:cTn>
                                  </p:par>
                                  <p:par>
                                    <p:cTn id="51" presetID="2" presetClass="entr" presetSubtype="1" fill="hold" nodeType="withEffect" p14:presetBounceEnd="19000">
                                      <p:stCondLst>
                                        <p:cond delay="1000"/>
                                      </p:stCondLst>
                                      <p:childTnLst>
                                        <p:set>
                                          <p:cBhvr>
                                            <p:cTn id="52" dur="1" fill="hold">
                                              <p:stCondLst>
                                                <p:cond delay="0"/>
                                              </p:stCondLst>
                                            </p:cTn>
                                            <p:tgtEl>
                                              <p:spTgt spid="13"/>
                                            </p:tgtEl>
                                            <p:attrNameLst>
                                              <p:attrName>style.visibility</p:attrName>
                                            </p:attrNameLst>
                                          </p:cBhvr>
                                          <p:to>
                                            <p:strVal val="visible"/>
                                          </p:to>
                                        </p:set>
                                        <p:anim calcmode="lin" valueType="num" p14:bounceEnd="19000">
                                          <p:cBhvr additive="base">
                                            <p:cTn id="53" dur="1000" fill="hold"/>
                                            <p:tgtEl>
                                              <p:spTgt spid="13"/>
                                            </p:tgtEl>
                                            <p:attrNameLst>
                                              <p:attrName>ppt_x</p:attrName>
                                            </p:attrNameLst>
                                          </p:cBhvr>
                                          <p:tavLst>
                                            <p:tav tm="0">
                                              <p:val>
                                                <p:strVal val="#ppt_x"/>
                                              </p:val>
                                            </p:tav>
                                            <p:tav tm="100000">
                                              <p:val>
                                                <p:strVal val="#ppt_x"/>
                                              </p:val>
                                            </p:tav>
                                          </p:tavLst>
                                        </p:anim>
                                        <p:anim calcmode="lin" valueType="num" p14:bounceEnd="19000">
                                          <p:cBhvr additive="base">
                                            <p:cTn id="54" dur="1000" fill="hold"/>
                                            <p:tgtEl>
                                              <p:spTgt spid="13"/>
                                            </p:tgtEl>
                                            <p:attrNameLst>
                                              <p:attrName>ppt_y</p:attrName>
                                            </p:attrNameLst>
                                          </p:cBhvr>
                                          <p:tavLst>
                                            <p:tav tm="0">
                                              <p:val>
                                                <p:strVal val="0-#ppt_h/2"/>
                                              </p:val>
                                            </p:tav>
                                            <p:tav tm="100000">
                                              <p:val>
                                                <p:strVal val="#ppt_y"/>
                                              </p:val>
                                            </p:tav>
                                          </p:tavLst>
                                        </p:anim>
                                      </p:childTnLst>
                                    </p:cTn>
                                  </p:par>
                                  <p:par>
                                    <p:cTn id="55" presetID="2" presetClass="entr" presetSubtype="1" fill="hold" nodeType="withEffect" p14:presetBounceEnd="19000">
                                      <p:stCondLst>
                                        <p:cond delay="1300"/>
                                      </p:stCondLst>
                                      <p:childTnLst>
                                        <p:set>
                                          <p:cBhvr>
                                            <p:cTn id="56" dur="1" fill="hold">
                                              <p:stCondLst>
                                                <p:cond delay="0"/>
                                              </p:stCondLst>
                                            </p:cTn>
                                            <p:tgtEl>
                                              <p:spTgt spid="245"/>
                                            </p:tgtEl>
                                            <p:attrNameLst>
                                              <p:attrName>style.visibility</p:attrName>
                                            </p:attrNameLst>
                                          </p:cBhvr>
                                          <p:to>
                                            <p:strVal val="visible"/>
                                          </p:to>
                                        </p:set>
                                        <p:anim calcmode="lin" valueType="num" p14:bounceEnd="19000">
                                          <p:cBhvr additive="base">
                                            <p:cTn id="57" dur="1000" fill="hold"/>
                                            <p:tgtEl>
                                              <p:spTgt spid="245"/>
                                            </p:tgtEl>
                                            <p:attrNameLst>
                                              <p:attrName>ppt_x</p:attrName>
                                            </p:attrNameLst>
                                          </p:cBhvr>
                                          <p:tavLst>
                                            <p:tav tm="0">
                                              <p:val>
                                                <p:strVal val="#ppt_x"/>
                                              </p:val>
                                            </p:tav>
                                            <p:tav tm="100000">
                                              <p:val>
                                                <p:strVal val="#ppt_x"/>
                                              </p:val>
                                            </p:tav>
                                          </p:tavLst>
                                        </p:anim>
                                        <p:anim calcmode="lin" valueType="num" p14:bounceEnd="19000">
                                          <p:cBhvr additive="base">
                                            <p:cTn id="58" dur="1000" fill="hold"/>
                                            <p:tgtEl>
                                              <p:spTgt spid="245"/>
                                            </p:tgtEl>
                                            <p:attrNameLst>
                                              <p:attrName>ppt_y</p:attrName>
                                            </p:attrNameLst>
                                          </p:cBhvr>
                                          <p:tavLst>
                                            <p:tav tm="0">
                                              <p:val>
                                                <p:strVal val="0-#ppt_h/2"/>
                                              </p:val>
                                            </p:tav>
                                            <p:tav tm="100000">
                                              <p:val>
                                                <p:strVal val="#ppt_y"/>
                                              </p:val>
                                            </p:tav>
                                          </p:tavLst>
                                        </p:anim>
                                      </p:childTnLst>
                                    </p:cTn>
                                  </p:par>
                                  <p:par>
                                    <p:cTn id="59" presetID="2" presetClass="entr" presetSubtype="1" fill="hold" nodeType="withEffect" p14:presetBounceEnd="19000">
                                      <p:stCondLst>
                                        <p:cond delay="1700"/>
                                      </p:stCondLst>
                                      <p:childTnLst>
                                        <p:set>
                                          <p:cBhvr>
                                            <p:cTn id="60" dur="1" fill="hold">
                                              <p:stCondLst>
                                                <p:cond delay="0"/>
                                              </p:stCondLst>
                                            </p:cTn>
                                            <p:tgtEl>
                                              <p:spTgt spid="5"/>
                                            </p:tgtEl>
                                            <p:attrNameLst>
                                              <p:attrName>style.visibility</p:attrName>
                                            </p:attrNameLst>
                                          </p:cBhvr>
                                          <p:to>
                                            <p:strVal val="visible"/>
                                          </p:to>
                                        </p:set>
                                        <p:anim calcmode="lin" valueType="num" p14:bounceEnd="19000">
                                          <p:cBhvr additive="base">
                                            <p:cTn id="61" dur="1000" fill="hold"/>
                                            <p:tgtEl>
                                              <p:spTgt spid="5"/>
                                            </p:tgtEl>
                                            <p:attrNameLst>
                                              <p:attrName>ppt_x</p:attrName>
                                            </p:attrNameLst>
                                          </p:cBhvr>
                                          <p:tavLst>
                                            <p:tav tm="0">
                                              <p:val>
                                                <p:strVal val="#ppt_x"/>
                                              </p:val>
                                            </p:tav>
                                            <p:tav tm="100000">
                                              <p:val>
                                                <p:strVal val="#ppt_x"/>
                                              </p:val>
                                            </p:tav>
                                          </p:tavLst>
                                        </p:anim>
                                        <p:anim calcmode="lin" valueType="num" p14:bounceEnd="19000">
                                          <p:cBhvr additive="base">
                                            <p:cTn id="62" dur="1000" fill="hold"/>
                                            <p:tgtEl>
                                              <p:spTgt spid="5"/>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withEffect">
                                      <p:stCondLst>
                                        <p:cond delay="0"/>
                                      </p:stCondLst>
                                      <p:childTnLst>
                                        <p:set>
                                          <p:cBhvr>
                                            <p:cTn id="6" dur="1" fill="hold">
                                              <p:stCondLst>
                                                <p:cond delay="0"/>
                                              </p:stCondLst>
                                            </p:cTn>
                                            <p:tgtEl>
                                              <p:spTgt spid="273"/>
                                            </p:tgtEl>
                                            <p:attrNameLst>
                                              <p:attrName>style.visibility</p:attrName>
                                            </p:attrNameLst>
                                          </p:cBhvr>
                                          <p:to>
                                            <p:strVal val="visible"/>
                                          </p:to>
                                        </p:set>
                                        <p:anim calcmode="lin" valueType="num">
                                          <p:cBhvr additive="base">
                                            <p:cTn id="7" dur="1000" fill="hold"/>
                                            <p:tgtEl>
                                              <p:spTgt spid="273"/>
                                            </p:tgtEl>
                                            <p:attrNameLst>
                                              <p:attrName>ppt_x</p:attrName>
                                            </p:attrNameLst>
                                          </p:cBhvr>
                                          <p:tavLst>
                                            <p:tav tm="0">
                                              <p:val>
                                                <p:strVal val="#ppt_x"/>
                                              </p:val>
                                            </p:tav>
                                            <p:tav tm="100000">
                                              <p:val>
                                                <p:strVal val="#ppt_x"/>
                                              </p:val>
                                            </p:tav>
                                          </p:tavLst>
                                        </p:anim>
                                        <p:anim calcmode="lin" valueType="num">
                                          <p:cBhvr additive="base">
                                            <p:cTn id="8" dur="1000" fill="hold"/>
                                            <p:tgtEl>
                                              <p:spTgt spid="273"/>
                                            </p:tgtEl>
                                            <p:attrNameLst>
                                              <p:attrName>ppt_y</p:attrName>
                                            </p:attrNameLst>
                                          </p:cBhvr>
                                          <p:tavLst>
                                            <p:tav tm="0">
                                              <p:val>
                                                <p:strVal val="0-#ppt_h/2"/>
                                              </p:val>
                                            </p:tav>
                                            <p:tav tm="100000">
                                              <p:val>
                                                <p:strVal val="#ppt_y"/>
                                              </p:val>
                                            </p:tav>
                                          </p:tavLst>
                                        </p:anim>
                                      </p:childTnLst>
                                    </p:cTn>
                                  </p:par>
                                  <p:par>
                                    <p:cTn id="9" presetID="32" presetClass="emph" presetSubtype="0" fill="hold" nodeType="withEffect">
                                      <p:stCondLst>
                                        <p:cond delay="200"/>
                                      </p:stCondLst>
                                      <p:childTnLst>
                                        <p:animRot by="120000">
                                          <p:cBhvr>
                                            <p:cTn id="10" dur="100" fill="hold">
                                              <p:stCondLst>
                                                <p:cond delay="0"/>
                                              </p:stCondLst>
                                            </p:cTn>
                                            <p:tgtEl>
                                              <p:spTgt spid="273"/>
                                            </p:tgtEl>
                                            <p:attrNameLst>
                                              <p:attrName>r</p:attrName>
                                            </p:attrNameLst>
                                          </p:cBhvr>
                                        </p:animRot>
                                        <p:animRot by="-240000">
                                          <p:cBhvr>
                                            <p:cTn id="11" dur="200" fill="hold">
                                              <p:stCondLst>
                                                <p:cond delay="200"/>
                                              </p:stCondLst>
                                            </p:cTn>
                                            <p:tgtEl>
                                              <p:spTgt spid="273"/>
                                            </p:tgtEl>
                                            <p:attrNameLst>
                                              <p:attrName>r</p:attrName>
                                            </p:attrNameLst>
                                          </p:cBhvr>
                                        </p:animRot>
                                        <p:animRot by="240000">
                                          <p:cBhvr>
                                            <p:cTn id="12" dur="200" fill="hold">
                                              <p:stCondLst>
                                                <p:cond delay="400"/>
                                              </p:stCondLst>
                                            </p:cTn>
                                            <p:tgtEl>
                                              <p:spTgt spid="273"/>
                                            </p:tgtEl>
                                            <p:attrNameLst>
                                              <p:attrName>r</p:attrName>
                                            </p:attrNameLst>
                                          </p:cBhvr>
                                        </p:animRot>
                                        <p:animRot by="-240000">
                                          <p:cBhvr>
                                            <p:cTn id="13" dur="200" fill="hold">
                                              <p:stCondLst>
                                                <p:cond delay="600"/>
                                              </p:stCondLst>
                                            </p:cTn>
                                            <p:tgtEl>
                                              <p:spTgt spid="273"/>
                                            </p:tgtEl>
                                            <p:attrNameLst>
                                              <p:attrName>r</p:attrName>
                                            </p:attrNameLst>
                                          </p:cBhvr>
                                        </p:animRot>
                                        <p:animRot by="120000">
                                          <p:cBhvr>
                                            <p:cTn id="14" dur="200" fill="hold">
                                              <p:stCondLst>
                                                <p:cond delay="800"/>
                                              </p:stCondLst>
                                            </p:cTn>
                                            <p:tgtEl>
                                              <p:spTgt spid="273"/>
                                            </p:tgtEl>
                                            <p:attrNameLst>
                                              <p:attrName>r</p:attrName>
                                            </p:attrNameLst>
                                          </p:cBhvr>
                                        </p:animRot>
                                      </p:childTnLst>
                                    </p:cTn>
                                  </p:par>
                                  <p:par>
                                    <p:cTn id="15" presetID="2" presetClass="entr" presetSubtype="1" fill="hold" nodeType="withEffect">
                                      <p:stCondLst>
                                        <p:cond delay="200"/>
                                      </p:stCondLst>
                                      <p:childTnLst>
                                        <p:set>
                                          <p:cBhvr>
                                            <p:cTn id="16" dur="1" fill="hold">
                                              <p:stCondLst>
                                                <p:cond delay="0"/>
                                              </p:stCondLst>
                                            </p:cTn>
                                            <p:tgtEl>
                                              <p:spTgt spid="289"/>
                                            </p:tgtEl>
                                            <p:attrNameLst>
                                              <p:attrName>style.visibility</p:attrName>
                                            </p:attrNameLst>
                                          </p:cBhvr>
                                          <p:to>
                                            <p:strVal val="visible"/>
                                          </p:to>
                                        </p:set>
                                        <p:anim calcmode="lin" valueType="num">
                                          <p:cBhvr additive="base">
                                            <p:cTn id="17" dur="1000" fill="hold"/>
                                            <p:tgtEl>
                                              <p:spTgt spid="289"/>
                                            </p:tgtEl>
                                            <p:attrNameLst>
                                              <p:attrName>ppt_x</p:attrName>
                                            </p:attrNameLst>
                                          </p:cBhvr>
                                          <p:tavLst>
                                            <p:tav tm="0">
                                              <p:val>
                                                <p:strVal val="#ppt_x"/>
                                              </p:val>
                                            </p:tav>
                                            <p:tav tm="100000">
                                              <p:val>
                                                <p:strVal val="#ppt_x"/>
                                              </p:val>
                                            </p:tav>
                                          </p:tavLst>
                                        </p:anim>
                                        <p:anim calcmode="lin" valueType="num">
                                          <p:cBhvr additive="base">
                                            <p:cTn id="18" dur="1000" fill="hold"/>
                                            <p:tgtEl>
                                              <p:spTgt spid="289"/>
                                            </p:tgtEl>
                                            <p:attrNameLst>
                                              <p:attrName>ppt_y</p:attrName>
                                            </p:attrNameLst>
                                          </p:cBhvr>
                                          <p:tavLst>
                                            <p:tav tm="0">
                                              <p:val>
                                                <p:strVal val="0-#ppt_h/2"/>
                                              </p:val>
                                            </p:tav>
                                            <p:tav tm="100000">
                                              <p:val>
                                                <p:strVal val="#ppt_y"/>
                                              </p:val>
                                            </p:tav>
                                          </p:tavLst>
                                        </p:anim>
                                      </p:childTnLst>
                                    </p:cTn>
                                  </p:par>
                                  <p:par>
                                    <p:cTn id="19" presetID="32" presetClass="emph" presetSubtype="0" fill="hold" nodeType="withEffect">
                                      <p:stCondLst>
                                        <p:cond delay="400"/>
                                      </p:stCondLst>
                                      <p:childTnLst>
                                        <p:animRot by="120000">
                                          <p:cBhvr>
                                            <p:cTn id="20" dur="100" fill="hold">
                                              <p:stCondLst>
                                                <p:cond delay="0"/>
                                              </p:stCondLst>
                                            </p:cTn>
                                            <p:tgtEl>
                                              <p:spTgt spid="289"/>
                                            </p:tgtEl>
                                            <p:attrNameLst>
                                              <p:attrName>r</p:attrName>
                                            </p:attrNameLst>
                                          </p:cBhvr>
                                        </p:animRot>
                                        <p:animRot by="-240000">
                                          <p:cBhvr>
                                            <p:cTn id="21" dur="200" fill="hold">
                                              <p:stCondLst>
                                                <p:cond delay="200"/>
                                              </p:stCondLst>
                                            </p:cTn>
                                            <p:tgtEl>
                                              <p:spTgt spid="289"/>
                                            </p:tgtEl>
                                            <p:attrNameLst>
                                              <p:attrName>r</p:attrName>
                                            </p:attrNameLst>
                                          </p:cBhvr>
                                        </p:animRot>
                                        <p:animRot by="240000">
                                          <p:cBhvr>
                                            <p:cTn id="22" dur="200" fill="hold">
                                              <p:stCondLst>
                                                <p:cond delay="400"/>
                                              </p:stCondLst>
                                            </p:cTn>
                                            <p:tgtEl>
                                              <p:spTgt spid="289"/>
                                            </p:tgtEl>
                                            <p:attrNameLst>
                                              <p:attrName>r</p:attrName>
                                            </p:attrNameLst>
                                          </p:cBhvr>
                                        </p:animRot>
                                        <p:animRot by="-240000">
                                          <p:cBhvr>
                                            <p:cTn id="23" dur="200" fill="hold">
                                              <p:stCondLst>
                                                <p:cond delay="600"/>
                                              </p:stCondLst>
                                            </p:cTn>
                                            <p:tgtEl>
                                              <p:spTgt spid="289"/>
                                            </p:tgtEl>
                                            <p:attrNameLst>
                                              <p:attrName>r</p:attrName>
                                            </p:attrNameLst>
                                          </p:cBhvr>
                                        </p:animRot>
                                        <p:animRot by="120000">
                                          <p:cBhvr>
                                            <p:cTn id="24" dur="200" fill="hold">
                                              <p:stCondLst>
                                                <p:cond delay="800"/>
                                              </p:stCondLst>
                                            </p:cTn>
                                            <p:tgtEl>
                                              <p:spTgt spid="289"/>
                                            </p:tgtEl>
                                            <p:attrNameLst>
                                              <p:attrName>r</p:attrName>
                                            </p:attrNameLst>
                                          </p:cBhvr>
                                        </p:animRot>
                                      </p:childTnLst>
                                    </p:cTn>
                                  </p:par>
                                  <p:par>
                                    <p:cTn id="25" presetID="2" presetClass="entr" presetSubtype="1" fill="hold" nodeType="withEffect">
                                      <p:stCondLst>
                                        <p:cond delay="400"/>
                                      </p:stCondLst>
                                      <p:childTnLst>
                                        <p:set>
                                          <p:cBhvr>
                                            <p:cTn id="26" dur="1" fill="hold">
                                              <p:stCondLst>
                                                <p:cond delay="0"/>
                                              </p:stCondLst>
                                            </p:cTn>
                                            <p:tgtEl>
                                              <p:spTgt spid="312"/>
                                            </p:tgtEl>
                                            <p:attrNameLst>
                                              <p:attrName>style.visibility</p:attrName>
                                            </p:attrNameLst>
                                          </p:cBhvr>
                                          <p:to>
                                            <p:strVal val="visible"/>
                                          </p:to>
                                        </p:set>
                                        <p:anim calcmode="lin" valueType="num">
                                          <p:cBhvr additive="base">
                                            <p:cTn id="27" dur="1000" fill="hold"/>
                                            <p:tgtEl>
                                              <p:spTgt spid="312"/>
                                            </p:tgtEl>
                                            <p:attrNameLst>
                                              <p:attrName>ppt_x</p:attrName>
                                            </p:attrNameLst>
                                          </p:cBhvr>
                                          <p:tavLst>
                                            <p:tav tm="0">
                                              <p:val>
                                                <p:strVal val="#ppt_x"/>
                                              </p:val>
                                            </p:tav>
                                            <p:tav tm="100000">
                                              <p:val>
                                                <p:strVal val="#ppt_x"/>
                                              </p:val>
                                            </p:tav>
                                          </p:tavLst>
                                        </p:anim>
                                        <p:anim calcmode="lin" valueType="num">
                                          <p:cBhvr additive="base">
                                            <p:cTn id="28" dur="1000" fill="hold"/>
                                            <p:tgtEl>
                                              <p:spTgt spid="312"/>
                                            </p:tgtEl>
                                            <p:attrNameLst>
                                              <p:attrName>ppt_y</p:attrName>
                                            </p:attrNameLst>
                                          </p:cBhvr>
                                          <p:tavLst>
                                            <p:tav tm="0">
                                              <p:val>
                                                <p:strVal val="0-#ppt_h/2"/>
                                              </p:val>
                                            </p:tav>
                                            <p:tav tm="100000">
                                              <p:val>
                                                <p:strVal val="#ppt_y"/>
                                              </p:val>
                                            </p:tav>
                                          </p:tavLst>
                                        </p:anim>
                                      </p:childTnLst>
                                    </p:cTn>
                                  </p:par>
                                  <p:par>
                                    <p:cTn id="29" presetID="32" presetClass="emph" presetSubtype="0" fill="hold" nodeType="withEffect">
                                      <p:stCondLst>
                                        <p:cond delay="800"/>
                                      </p:stCondLst>
                                      <p:childTnLst>
                                        <p:animRot by="120000">
                                          <p:cBhvr>
                                            <p:cTn id="30" dur="100" fill="hold">
                                              <p:stCondLst>
                                                <p:cond delay="0"/>
                                              </p:stCondLst>
                                            </p:cTn>
                                            <p:tgtEl>
                                              <p:spTgt spid="312"/>
                                            </p:tgtEl>
                                            <p:attrNameLst>
                                              <p:attrName>r</p:attrName>
                                            </p:attrNameLst>
                                          </p:cBhvr>
                                        </p:animRot>
                                        <p:animRot by="-240000">
                                          <p:cBhvr>
                                            <p:cTn id="31" dur="200" fill="hold">
                                              <p:stCondLst>
                                                <p:cond delay="200"/>
                                              </p:stCondLst>
                                            </p:cTn>
                                            <p:tgtEl>
                                              <p:spTgt spid="312"/>
                                            </p:tgtEl>
                                            <p:attrNameLst>
                                              <p:attrName>r</p:attrName>
                                            </p:attrNameLst>
                                          </p:cBhvr>
                                        </p:animRot>
                                        <p:animRot by="240000">
                                          <p:cBhvr>
                                            <p:cTn id="32" dur="200" fill="hold">
                                              <p:stCondLst>
                                                <p:cond delay="400"/>
                                              </p:stCondLst>
                                            </p:cTn>
                                            <p:tgtEl>
                                              <p:spTgt spid="312"/>
                                            </p:tgtEl>
                                            <p:attrNameLst>
                                              <p:attrName>r</p:attrName>
                                            </p:attrNameLst>
                                          </p:cBhvr>
                                        </p:animRot>
                                        <p:animRot by="-240000">
                                          <p:cBhvr>
                                            <p:cTn id="33" dur="200" fill="hold">
                                              <p:stCondLst>
                                                <p:cond delay="600"/>
                                              </p:stCondLst>
                                            </p:cTn>
                                            <p:tgtEl>
                                              <p:spTgt spid="312"/>
                                            </p:tgtEl>
                                            <p:attrNameLst>
                                              <p:attrName>r</p:attrName>
                                            </p:attrNameLst>
                                          </p:cBhvr>
                                        </p:animRot>
                                        <p:animRot by="120000">
                                          <p:cBhvr>
                                            <p:cTn id="34" dur="200" fill="hold">
                                              <p:stCondLst>
                                                <p:cond delay="800"/>
                                              </p:stCondLst>
                                            </p:cTn>
                                            <p:tgtEl>
                                              <p:spTgt spid="312"/>
                                            </p:tgtEl>
                                            <p:attrNameLst>
                                              <p:attrName>r</p:attrName>
                                            </p:attrNameLst>
                                          </p:cBhvr>
                                        </p:animRot>
                                      </p:childTnLst>
                                    </p:cTn>
                                  </p:par>
                                  <p:par>
                                    <p:cTn id="35" presetID="22" presetClass="entr" presetSubtype="8" fill="hold" nodeType="withEffect">
                                      <p:stCondLst>
                                        <p:cond delay="800"/>
                                      </p:stCondLst>
                                      <p:childTnLst>
                                        <p:set>
                                          <p:cBhvr>
                                            <p:cTn id="36" dur="1" fill="hold">
                                              <p:stCondLst>
                                                <p:cond delay="0"/>
                                              </p:stCondLst>
                                            </p:cTn>
                                            <p:tgtEl>
                                              <p:spTgt spid="210"/>
                                            </p:tgtEl>
                                            <p:attrNameLst>
                                              <p:attrName>style.visibility</p:attrName>
                                            </p:attrNameLst>
                                          </p:cBhvr>
                                          <p:to>
                                            <p:strVal val="visible"/>
                                          </p:to>
                                        </p:set>
                                        <p:animEffect transition="in" filter="wipe(left)">
                                          <p:cBhvr>
                                            <p:cTn id="37" dur="1000"/>
                                            <p:tgtEl>
                                              <p:spTgt spid="210"/>
                                            </p:tgtEl>
                                          </p:cBhvr>
                                        </p:animEffect>
                                      </p:childTnLst>
                                    </p:cTn>
                                  </p:par>
                                </p:childTnLst>
                              </p:cTn>
                            </p:par>
                            <p:par>
                              <p:cTn id="38" fill="hold">
                                <p:stCondLst>
                                  <p:cond delay="1800"/>
                                </p:stCondLst>
                                <p:childTnLst>
                                  <p:par>
                                    <p:cTn id="39" presetID="2" presetClass="entr" presetSubtype="1" fill="hold" nodeType="afterEffect">
                                      <p:stCondLst>
                                        <p:cond delay="100"/>
                                      </p:stCondLst>
                                      <p:childTnLst>
                                        <p:set>
                                          <p:cBhvr>
                                            <p:cTn id="40" dur="1" fill="hold">
                                              <p:stCondLst>
                                                <p:cond delay="0"/>
                                              </p:stCondLst>
                                            </p:cTn>
                                            <p:tgtEl>
                                              <p:spTgt spid="11"/>
                                            </p:tgtEl>
                                            <p:attrNameLst>
                                              <p:attrName>style.visibility</p:attrName>
                                            </p:attrNameLst>
                                          </p:cBhvr>
                                          <p:to>
                                            <p:strVal val="visible"/>
                                          </p:to>
                                        </p:set>
                                        <p:anim calcmode="lin" valueType="num">
                                          <p:cBhvr additive="base">
                                            <p:cTn id="41" dur="1000" fill="hold"/>
                                            <p:tgtEl>
                                              <p:spTgt spid="11"/>
                                            </p:tgtEl>
                                            <p:attrNameLst>
                                              <p:attrName>ppt_x</p:attrName>
                                            </p:attrNameLst>
                                          </p:cBhvr>
                                          <p:tavLst>
                                            <p:tav tm="0">
                                              <p:val>
                                                <p:strVal val="#ppt_x"/>
                                              </p:val>
                                            </p:tav>
                                            <p:tav tm="100000">
                                              <p:val>
                                                <p:strVal val="#ppt_x"/>
                                              </p:val>
                                            </p:tav>
                                          </p:tavLst>
                                        </p:anim>
                                        <p:anim calcmode="lin" valueType="num">
                                          <p:cBhvr additive="base">
                                            <p:cTn id="42" dur="1000" fill="hold"/>
                                            <p:tgtEl>
                                              <p:spTgt spid="11"/>
                                            </p:tgtEl>
                                            <p:attrNameLst>
                                              <p:attrName>ppt_y</p:attrName>
                                            </p:attrNameLst>
                                          </p:cBhvr>
                                          <p:tavLst>
                                            <p:tav tm="0">
                                              <p:val>
                                                <p:strVal val="0-#ppt_h/2"/>
                                              </p:val>
                                            </p:tav>
                                            <p:tav tm="100000">
                                              <p:val>
                                                <p:strVal val="#ppt_y"/>
                                              </p:val>
                                            </p:tav>
                                          </p:tavLst>
                                        </p:anim>
                                      </p:childTnLst>
                                    </p:cTn>
                                  </p:par>
                                  <p:par>
                                    <p:cTn id="43" presetID="2" presetClass="entr" presetSubtype="1" fill="hold" nodeType="withEffect">
                                      <p:stCondLst>
                                        <p:cond delay="400"/>
                                      </p:stCondLst>
                                      <p:childTnLst>
                                        <p:set>
                                          <p:cBhvr>
                                            <p:cTn id="44" dur="1" fill="hold">
                                              <p:stCondLst>
                                                <p:cond delay="0"/>
                                              </p:stCondLst>
                                            </p:cTn>
                                            <p:tgtEl>
                                              <p:spTgt spid="7"/>
                                            </p:tgtEl>
                                            <p:attrNameLst>
                                              <p:attrName>style.visibility</p:attrName>
                                            </p:attrNameLst>
                                          </p:cBhvr>
                                          <p:to>
                                            <p:strVal val="visible"/>
                                          </p:to>
                                        </p:set>
                                        <p:anim calcmode="lin" valueType="num">
                                          <p:cBhvr additive="base">
                                            <p:cTn id="45" dur="1000" fill="hold"/>
                                            <p:tgtEl>
                                              <p:spTgt spid="7"/>
                                            </p:tgtEl>
                                            <p:attrNameLst>
                                              <p:attrName>ppt_x</p:attrName>
                                            </p:attrNameLst>
                                          </p:cBhvr>
                                          <p:tavLst>
                                            <p:tav tm="0">
                                              <p:val>
                                                <p:strVal val="#ppt_x"/>
                                              </p:val>
                                            </p:tav>
                                            <p:tav tm="100000">
                                              <p:val>
                                                <p:strVal val="#ppt_x"/>
                                              </p:val>
                                            </p:tav>
                                          </p:tavLst>
                                        </p:anim>
                                        <p:anim calcmode="lin" valueType="num">
                                          <p:cBhvr additive="base">
                                            <p:cTn id="46" dur="1000" fill="hold"/>
                                            <p:tgtEl>
                                              <p:spTgt spid="7"/>
                                            </p:tgtEl>
                                            <p:attrNameLst>
                                              <p:attrName>ppt_y</p:attrName>
                                            </p:attrNameLst>
                                          </p:cBhvr>
                                          <p:tavLst>
                                            <p:tav tm="0">
                                              <p:val>
                                                <p:strVal val="0-#ppt_h/2"/>
                                              </p:val>
                                            </p:tav>
                                            <p:tav tm="100000">
                                              <p:val>
                                                <p:strVal val="#ppt_y"/>
                                              </p:val>
                                            </p:tav>
                                          </p:tavLst>
                                        </p:anim>
                                      </p:childTnLst>
                                    </p:cTn>
                                  </p:par>
                                  <p:par>
                                    <p:cTn id="47" presetID="2" presetClass="entr" presetSubtype="1" fill="hold" nodeType="withEffect">
                                      <p:stCondLst>
                                        <p:cond delay="700"/>
                                      </p:stCondLst>
                                      <p:childTnLst>
                                        <p:set>
                                          <p:cBhvr>
                                            <p:cTn id="48" dur="1" fill="hold">
                                              <p:stCondLst>
                                                <p:cond delay="0"/>
                                              </p:stCondLst>
                                            </p:cTn>
                                            <p:tgtEl>
                                              <p:spTgt spid="16"/>
                                            </p:tgtEl>
                                            <p:attrNameLst>
                                              <p:attrName>style.visibility</p:attrName>
                                            </p:attrNameLst>
                                          </p:cBhvr>
                                          <p:to>
                                            <p:strVal val="visible"/>
                                          </p:to>
                                        </p:set>
                                        <p:anim calcmode="lin" valueType="num">
                                          <p:cBhvr additive="base">
                                            <p:cTn id="49" dur="1000" fill="hold"/>
                                            <p:tgtEl>
                                              <p:spTgt spid="16"/>
                                            </p:tgtEl>
                                            <p:attrNameLst>
                                              <p:attrName>ppt_x</p:attrName>
                                            </p:attrNameLst>
                                          </p:cBhvr>
                                          <p:tavLst>
                                            <p:tav tm="0">
                                              <p:val>
                                                <p:strVal val="#ppt_x"/>
                                              </p:val>
                                            </p:tav>
                                            <p:tav tm="100000">
                                              <p:val>
                                                <p:strVal val="#ppt_x"/>
                                              </p:val>
                                            </p:tav>
                                          </p:tavLst>
                                        </p:anim>
                                        <p:anim calcmode="lin" valueType="num">
                                          <p:cBhvr additive="base">
                                            <p:cTn id="50" dur="1000" fill="hold"/>
                                            <p:tgtEl>
                                              <p:spTgt spid="16"/>
                                            </p:tgtEl>
                                            <p:attrNameLst>
                                              <p:attrName>ppt_y</p:attrName>
                                            </p:attrNameLst>
                                          </p:cBhvr>
                                          <p:tavLst>
                                            <p:tav tm="0">
                                              <p:val>
                                                <p:strVal val="0-#ppt_h/2"/>
                                              </p:val>
                                            </p:tav>
                                            <p:tav tm="100000">
                                              <p:val>
                                                <p:strVal val="#ppt_y"/>
                                              </p:val>
                                            </p:tav>
                                          </p:tavLst>
                                        </p:anim>
                                      </p:childTnLst>
                                    </p:cTn>
                                  </p:par>
                                  <p:par>
                                    <p:cTn id="51" presetID="2" presetClass="entr" presetSubtype="1" fill="hold" nodeType="withEffect">
                                      <p:stCondLst>
                                        <p:cond delay="1000"/>
                                      </p:stCondLst>
                                      <p:childTnLst>
                                        <p:set>
                                          <p:cBhvr>
                                            <p:cTn id="52" dur="1" fill="hold">
                                              <p:stCondLst>
                                                <p:cond delay="0"/>
                                              </p:stCondLst>
                                            </p:cTn>
                                            <p:tgtEl>
                                              <p:spTgt spid="13"/>
                                            </p:tgtEl>
                                            <p:attrNameLst>
                                              <p:attrName>style.visibility</p:attrName>
                                            </p:attrNameLst>
                                          </p:cBhvr>
                                          <p:to>
                                            <p:strVal val="visible"/>
                                          </p:to>
                                        </p:set>
                                        <p:anim calcmode="lin" valueType="num">
                                          <p:cBhvr additive="base">
                                            <p:cTn id="53" dur="1000" fill="hold"/>
                                            <p:tgtEl>
                                              <p:spTgt spid="13"/>
                                            </p:tgtEl>
                                            <p:attrNameLst>
                                              <p:attrName>ppt_x</p:attrName>
                                            </p:attrNameLst>
                                          </p:cBhvr>
                                          <p:tavLst>
                                            <p:tav tm="0">
                                              <p:val>
                                                <p:strVal val="#ppt_x"/>
                                              </p:val>
                                            </p:tav>
                                            <p:tav tm="100000">
                                              <p:val>
                                                <p:strVal val="#ppt_x"/>
                                              </p:val>
                                            </p:tav>
                                          </p:tavLst>
                                        </p:anim>
                                        <p:anim calcmode="lin" valueType="num">
                                          <p:cBhvr additive="base">
                                            <p:cTn id="54" dur="1000" fill="hold"/>
                                            <p:tgtEl>
                                              <p:spTgt spid="13"/>
                                            </p:tgtEl>
                                            <p:attrNameLst>
                                              <p:attrName>ppt_y</p:attrName>
                                            </p:attrNameLst>
                                          </p:cBhvr>
                                          <p:tavLst>
                                            <p:tav tm="0">
                                              <p:val>
                                                <p:strVal val="0-#ppt_h/2"/>
                                              </p:val>
                                            </p:tav>
                                            <p:tav tm="100000">
                                              <p:val>
                                                <p:strVal val="#ppt_y"/>
                                              </p:val>
                                            </p:tav>
                                          </p:tavLst>
                                        </p:anim>
                                      </p:childTnLst>
                                    </p:cTn>
                                  </p:par>
                                  <p:par>
                                    <p:cTn id="55" presetID="2" presetClass="entr" presetSubtype="1" fill="hold" nodeType="withEffect">
                                      <p:stCondLst>
                                        <p:cond delay="1300"/>
                                      </p:stCondLst>
                                      <p:childTnLst>
                                        <p:set>
                                          <p:cBhvr>
                                            <p:cTn id="56" dur="1" fill="hold">
                                              <p:stCondLst>
                                                <p:cond delay="0"/>
                                              </p:stCondLst>
                                            </p:cTn>
                                            <p:tgtEl>
                                              <p:spTgt spid="245"/>
                                            </p:tgtEl>
                                            <p:attrNameLst>
                                              <p:attrName>style.visibility</p:attrName>
                                            </p:attrNameLst>
                                          </p:cBhvr>
                                          <p:to>
                                            <p:strVal val="visible"/>
                                          </p:to>
                                        </p:set>
                                        <p:anim calcmode="lin" valueType="num">
                                          <p:cBhvr additive="base">
                                            <p:cTn id="57" dur="1000" fill="hold"/>
                                            <p:tgtEl>
                                              <p:spTgt spid="245"/>
                                            </p:tgtEl>
                                            <p:attrNameLst>
                                              <p:attrName>ppt_x</p:attrName>
                                            </p:attrNameLst>
                                          </p:cBhvr>
                                          <p:tavLst>
                                            <p:tav tm="0">
                                              <p:val>
                                                <p:strVal val="#ppt_x"/>
                                              </p:val>
                                            </p:tav>
                                            <p:tav tm="100000">
                                              <p:val>
                                                <p:strVal val="#ppt_x"/>
                                              </p:val>
                                            </p:tav>
                                          </p:tavLst>
                                        </p:anim>
                                        <p:anim calcmode="lin" valueType="num">
                                          <p:cBhvr additive="base">
                                            <p:cTn id="58" dur="1000" fill="hold"/>
                                            <p:tgtEl>
                                              <p:spTgt spid="245"/>
                                            </p:tgtEl>
                                            <p:attrNameLst>
                                              <p:attrName>ppt_y</p:attrName>
                                            </p:attrNameLst>
                                          </p:cBhvr>
                                          <p:tavLst>
                                            <p:tav tm="0">
                                              <p:val>
                                                <p:strVal val="0-#ppt_h/2"/>
                                              </p:val>
                                            </p:tav>
                                            <p:tav tm="100000">
                                              <p:val>
                                                <p:strVal val="#ppt_y"/>
                                              </p:val>
                                            </p:tav>
                                          </p:tavLst>
                                        </p:anim>
                                      </p:childTnLst>
                                    </p:cTn>
                                  </p:par>
                                  <p:par>
                                    <p:cTn id="59" presetID="2" presetClass="entr" presetSubtype="1" fill="hold" nodeType="withEffect">
                                      <p:stCondLst>
                                        <p:cond delay="1700"/>
                                      </p:stCondLst>
                                      <p:childTnLst>
                                        <p:set>
                                          <p:cBhvr>
                                            <p:cTn id="60" dur="1" fill="hold">
                                              <p:stCondLst>
                                                <p:cond delay="0"/>
                                              </p:stCondLst>
                                            </p:cTn>
                                            <p:tgtEl>
                                              <p:spTgt spid="5"/>
                                            </p:tgtEl>
                                            <p:attrNameLst>
                                              <p:attrName>style.visibility</p:attrName>
                                            </p:attrNameLst>
                                          </p:cBhvr>
                                          <p:to>
                                            <p:strVal val="visible"/>
                                          </p:to>
                                        </p:set>
                                        <p:anim calcmode="lin" valueType="num">
                                          <p:cBhvr additive="base">
                                            <p:cTn id="61" dur="1000" fill="hold"/>
                                            <p:tgtEl>
                                              <p:spTgt spid="5"/>
                                            </p:tgtEl>
                                            <p:attrNameLst>
                                              <p:attrName>ppt_x</p:attrName>
                                            </p:attrNameLst>
                                          </p:cBhvr>
                                          <p:tavLst>
                                            <p:tav tm="0">
                                              <p:val>
                                                <p:strVal val="#ppt_x"/>
                                              </p:val>
                                            </p:tav>
                                            <p:tav tm="100000">
                                              <p:val>
                                                <p:strVal val="#ppt_x"/>
                                              </p:val>
                                            </p:tav>
                                          </p:tavLst>
                                        </p:anim>
                                        <p:anim calcmode="lin" valueType="num">
                                          <p:cBhvr additive="base">
                                            <p:cTn id="62" dur="1000" fill="hold"/>
                                            <p:tgtEl>
                                              <p:spTgt spid="5"/>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mc:Fallback>
  </mc:AlternateContent>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 name="Group 204">
            <a:extLst>
              <a:ext uri="{FF2B5EF4-FFF2-40B4-BE49-F238E27FC236}">
                <a16:creationId xmlns:a16="http://schemas.microsoft.com/office/drawing/2014/main" xmlns="" id="{DA7C375E-5A20-458B-A6B0-578DDCBD1FA3}"/>
              </a:ext>
            </a:extLst>
          </p:cNvPr>
          <p:cNvGrpSpPr>
            <a:grpSpLocks/>
          </p:cNvGrpSpPr>
          <p:nvPr/>
        </p:nvGrpSpPr>
        <p:grpSpPr bwMode="auto">
          <a:xfrm flipH="1">
            <a:off x="4808680" y="2518478"/>
            <a:ext cx="2693649" cy="1962801"/>
            <a:chOff x="3658" y="852"/>
            <a:chExt cx="1986" cy="1447"/>
          </a:xfrm>
        </p:grpSpPr>
        <p:sp>
          <p:nvSpPr>
            <p:cNvPr id="112" name="Freeform 493">
              <a:extLst>
                <a:ext uri="{FF2B5EF4-FFF2-40B4-BE49-F238E27FC236}">
                  <a16:creationId xmlns:a16="http://schemas.microsoft.com/office/drawing/2014/main" xmlns="" id="{07F4BDF1-01AD-404F-B14A-259F2CC839E5}"/>
                </a:ext>
              </a:extLst>
            </p:cNvPr>
            <p:cNvSpPr>
              <a:spLocks noChangeArrowheads="1"/>
            </p:cNvSpPr>
            <p:nvPr/>
          </p:nvSpPr>
          <p:spPr bwMode="auto">
            <a:xfrm>
              <a:off x="3658" y="1419"/>
              <a:ext cx="662" cy="880"/>
            </a:xfrm>
            <a:custGeom>
              <a:avLst/>
              <a:gdLst>
                <a:gd name="T0" fmla="*/ 2921 w 2922"/>
                <a:gd name="T1" fmla="*/ 3879 h 3880"/>
                <a:gd name="T2" fmla="*/ 0 w 2922"/>
                <a:gd name="T3" fmla="*/ 2629 h 3880"/>
                <a:gd name="T4" fmla="*/ 0 w 2922"/>
                <a:gd name="T5" fmla="*/ 0 h 3880"/>
                <a:gd name="T6" fmla="*/ 2921 w 2922"/>
                <a:gd name="T7" fmla="*/ 1251 h 3880"/>
                <a:gd name="T8" fmla="*/ 2921 w 2922"/>
                <a:gd name="T9" fmla="*/ 3879 h 3880"/>
              </a:gdLst>
              <a:ahLst/>
              <a:cxnLst>
                <a:cxn ang="0">
                  <a:pos x="T0" y="T1"/>
                </a:cxn>
                <a:cxn ang="0">
                  <a:pos x="T2" y="T3"/>
                </a:cxn>
                <a:cxn ang="0">
                  <a:pos x="T4" y="T5"/>
                </a:cxn>
                <a:cxn ang="0">
                  <a:pos x="T6" y="T7"/>
                </a:cxn>
                <a:cxn ang="0">
                  <a:pos x="T8" y="T9"/>
                </a:cxn>
              </a:cxnLst>
              <a:rect l="0" t="0" r="r" b="b"/>
              <a:pathLst>
                <a:path w="2922" h="3880">
                  <a:moveTo>
                    <a:pt x="2921" y="3879"/>
                  </a:moveTo>
                  <a:lnTo>
                    <a:pt x="0" y="2629"/>
                  </a:lnTo>
                  <a:lnTo>
                    <a:pt x="0" y="0"/>
                  </a:lnTo>
                  <a:lnTo>
                    <a:pt x="2921" y="1251"/>
                  </a:lnTo>
                  <a:lnTo>
                    <a:pt x="2921" y="3879"/>
                  </a:lnTo>
                </a:path>
              </a:pathLst>
            </a:custGeom>
            <a:gradFill flip="none" rotWithShape="1">
              <a:gsLst>
                <a:gs pos="0">
                  <a:schemeClr val="accent5">
                    <a:lumMod val="40000"/>
                    <a:lumOff val="60000"/>
                  </a:schemeClr>
                </a:gs>
                <a:gs pos="46000">
                  <a:schemeClr val="accent5">
                    <a:lumMod val="95000"/>
                    <a:lumOff val="5000"/>
                  </a:schemeClr>
                </a:gs>
                <a:gs pos="100000">
                  <a:schemeClr val="accent5">
                    <a:lumMod val="60000"/>
                  </a:schemeClr>
                </a:gs>
              </a:gsLst>
              <a:path path="circle">
                <a:fillToRect l="50000" t="130000" r="50000" b="-3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13" name="Freeform 494">
              <a:extLst>
                <a:ext uri="{FF2B5EF4-FFF2-40B4-BE49-F238E27FC236}">
                  <a16:creationId xmlns:a16="http://schemas.microsoft.com/office/drawing/2014/main" xmlns="" id="{B39632F8-D5BB-4F32-8807-3D1401DC25C9}"/>
                </a:ext>
              </a:extLst>
            </p:cNvPr>
            <p:cNvSpPr>
              <a:spLocks noChangeArrowheads="1"/>
            </p:cNvSpPr>
            <p:nvPr/>
          </p:nvSpPr>
          <p:spPr bwMode="auto">
            <a:xfrm>
              <a:off x="4320" y="1133"/>
              <a:ext cx="1324" cy="1166"/>
            </a:xfrm>
            <a:custGeom>
              <a:avLst/>
              <a:gdLst>
                <a:gd name="T0" fmla="*/ 2920 w 5842"/>
                <a:gd name="T1" fmla="*/ 1272 h 5152"/>
                <a:gd name="T2" fmla="*/ 0 w 5842"/>
                <a:gd name="T3" fmla="*/ 2523 h 5152"/>
                <a:gd name="T4" fmla="*/ 0 w 5842"/>
                <a:gd name="T5" fmla="*/ 5151 h 5152"/>
                <a:gd name="T6" fmla="*/ 2920 w 5842"/>
                <a:gd name="T7" fmla="*/ 3901 h 5152"/>
                <a:gd name="T8" fmla="*/ 5841 w 5842"/>
                <a:gd name="T9" fmla="*/ 2649 h 5152"/>
                <a:gd name="T10" fmla="*/ 5841 w 5842"/>
                <a:gd name="T11" fmla="*/ 0 h 5152"/>
                <a:gd name="T12" fmla="*/ 2920 w 5842"/>
                <a:gd name="T13" fmla="*/ 1272 h 5152"/>
              </a:gdLst>
              <a:ahLst/>
              <a:cxnLst>
                <a:cxn ang="0">
                  <a:pos x="T0" y="T1"/>
                </a:cxn>
                <a:cxn ang="0">
                  <a:pos x="T2" y="T3"/>
                </a:cxn>
                <a:cxn ang="0">
                  <a:pos x="T4" y="T5"/>
                </a:cxn>
                <a:cxn ang="0">
                  <a:pos x="T6" y="T7"/>
                </a:cxn>
                <a:cxn ang="0">
                  <a:pos x="T8" y="T9"/>
                </a:cxn>
                <a:cxn ang="0">
                  <a:pos x="T10" y="T11"/>
                </a:cxn>
                <a:cxn ang="0">
                  <a:pos x="T12" y="T13"/>
                </a:cxn>
              </a:cxnLst>
              <a:rect l="0" t="0" r="r" b="b"/>
              <a:pathLst>
                <a:path w="5842" h="5152">
                  <a:moveTo>
                    <a:pt x="2920" y="1272"/>
                  </a:moveTo>
                  <a:lnTo>
                    <a:pt x="0" y="2523"/>
                  </a:lnTo>
                  <a:lnTo>
                    <a:pt x="0" y="5151"/>
                  </a:lnTo>
                  <a:lnTo>
                    <a:pt x="2920" y="3901"/>
                  </a:lnTo>
                  <a:lnTo>
                    <a:pt x="5841" y="2649"/>
                  </a:lnTo>
                  <a:lnTo>
                    <a:pt x="5841" y="0"/>
                  </a:lnTo>
                  <a:lnTo>
                    <a:pt x="2920" y="1272"/>
                  </a:lnTo>
                </a:path>
              </a:pathLst>
            </a:custGeom>
            <a:gradFill flip="none" rotWithShape="1">
              <a:gsLst>
                <a:gs pos="0">
                  <a:schemeClr val="accent5">
                    <a:lumMod val="89000"/>
                  </a:schemeClr>
                </a:gs>
                <a:gs pos="23000">
                  <a:schemeClr val="accent5">
                    <a:lumMod val="89000"/>
                  </a:schemeClr>
                </a:gs>
                <a:gs pos="69000">
                  <a:schemeClr val="accent5">
                    <a:lumMod val="75000"/>
                  </a:schemeClr>
                </a:gs>
                <a:gs pos="97000">
                  <a:schemeClr val="accent5">
                    <a:lumMod val="70000"/>
                  </a:schemeClr>
                </a:gs>
              </a:gsLst>
              <a:path path="circle">
                <a:fillToRect l="50000" t="50000" r="50000" b="5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14" name="Freeform 495">
              <a:extLst>
                <a:ext uri="{FF2B5EF4-FFF2-40B4-BE49-F238E27FC236}">
                  <a16:creationId xmlns:a16="http://schemas.microsoft.com/office/drawing/2014/main" xmlns="" id="{7505AED4-AD76-4C3F-A8B4-FF63EB86182B}"/>
                </a:ext>
              </a:extLst>
            </p:cNvPr>
            <p:cNvSpPr>
              <a:spLocks noChangeArrowheads="1"/>
            </p:cNvSpPr>
            <p:nvPr/>
          </p:nvSpPr>
          <p:spPr bwMode="auto">
            <a:xfrm>
              <a:off x="3658" y="852"/>
              <a:ext cx="1986" cy="856"/>
            </a:xfrm>
            <a:custGeom>
              <a:avLst/>
              <a:gdLst>
                <a:gd name="T0" fmla="*/ 5841 w 8763"/>
                <a:gd name="T1" fmla="*/ 0 h 3776"/>
                <a:gd name="T2" fmla="*/ 2921 w 8763"/>
                <a:gd name="T3" fmla="*/ 1252 h 3776"/>
                <a:gd name="T4" fmla="*/ 0 w 8763"/>
                <a:gd name="T5" fmla="*/ 2524 h 3776"/>
                <a:gd name="T6" fmla="*/ 2921 w 8763"/>
                <a:gd name="T7" fmla="*/ 3775 h 3776"/>
                <a:gd name="T8" fmla="*/ 5841 w 8763"/>
                <a:gd name="T9" fmla="*/ 2524 h 3776"/>
                <a:gd name="T10" fmla="*/ 8762 w 8763"/>
                <a:gd name="T11" fmla="*/ 1252 h 3776"/>
                <a:gd name="T12" fmla="*/ 5841 w 8763"/>
                <a:gd name="T13" fmla="*/ 0 h 3776"/>
              </a:gdLst>
              <a:ahLst/>
              <a:cxnLst>
                <a:cxn ang="0">
                  <a:pos x="T0" y="T1"/>
                </a:cxn>
                <a:cxn ang="0">
                  <a:pos x="T2" y="T3"/>
                </a:cxn>
                <a:cxn ang="0">
                  <a:pos x="T4" y="T5"/>
                </a:cxn>
                <a:cxn ang="0">
                  <a:pos x="T6" y="T7"/>
                </a:cxn>
                <a:cxn ang="0">
                  <a:pos x="T8" y="T9"/>
                </a:cxn>
                <a:cxn ang="0">
                  <a:pos x="T10" y="T11"/>
                </a:cxn>
                <a:cxn ang="0">
                  <a:pos x="T12" y="T13"/>
                </a:cxn>
              </a:cxnLst>
              <a:rect l="0" t="0" r="r" b="b"/>
              <a:pathLst>
                <a:path w="8763" h="3776">
                  <a:moveTo>
                    <a:pt x="5841" y="0"/>
                  </a:moveTo>
                  <a:lnTo>
                    <a:pt x="2921" y="1252"/>
                  </a:lnTo>
                  <a:lnTo>
                    <a:pt x="0" y="2524"/>
                  </a:lnTo>
                  <a:lnTo>
                    <a:pt x="2921" y="3775"/>
                  </a:lnTo>
                  <a:lnTo>
                    <a:pt x="5841" y="2524"/>
                  </a:lnTo>
                  <a:lnTo>
                    <a:pt x="8762" y="1252"/>
                  </a:lnTo>
                  <a:lnTo>
                    <a:pt x="5841" y="0"/>
                  </a:lnTo>
                </a:path>
              </a:pathLst>
            </a:custGeom>
            <a:gradFill flip="none" rotWithShape="1">
              <a:gsLst>
                <a:gs pos="0">
                  <a:schemeClr val="accent5">
                    <a:lumMod val="0"/>
                    <a:lumOff val="100000"/>
                  </a:schemeClr>
                </a:gs>
                <a:gs pos="35000">
                  <a:schemeClr val="accent5">
                    <a:lumMod val="0"/>
                    <a:lumOff val="100000"/>
                  </a:schemeClr>
                </a:gs>
                <a:gs pos="100000">
                  <a:schemeClr val="accent5">
                    <a:lumMod val="100000"/>
                  </a:schemeClr>
                </a:gs>
              </a:gsLst>
              <a:path path="circle">
                <a:fillToRect l="50000" t="-80000" r="50000" b="18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15" name="Freeform 496">
              <a:extLst>
                <a:ext uri="{FF2B5EF4-FFF2-40B4-BE49-F238E27FC236}">
                  <a16:creationId xmlns:a16="http://schemas.microsoft.com/office/drawing/2014/main" xmlns="" id="{62A1CF64-1137-47A9-B63F-160AEC45B449}"/>
                </a:ext>
              </a:extLst>
            </p:cNvPr>
            <p:cNvSpPr>
              <a:spLocks noChangeArrowheads="1"/>
            </p:cNvSpPr>
            <p:nvPr/>
          </p:nvSpPr>
          <p:spPr bwMode="auto">
            <a:xfrm>
              <a:off x="3872" y="1246"/>
              <a:ext cx="234" cy="121"/>
            </a:xfrm>
            <a:custGeom>
              <a:avLst/>
              <a:gdLst>
                <a:gd name="T0" fmla="*/ 1022 w 1044"/>
                <a:gd name="T1" fmla="*/ 333 h 543"/>
                <a:gd name="T2" fmla="*/ 1022 w 1044"/>
                <a:gd name="T3" fmla="*/ 333 h 543"/>
                <a:gd name="T4" fmla="*/ 500 w 1044"/>
                <a:gd name="T5" fmla="*/ 41 h 543"/>
                <a:gd name="T6" fmla="*/ 20 w 1044"/>
                <a:gd name="T7" fmla="*/ 229 h 543"/>
                <a:gd name="T8" fmla="*/ 542 w 1044"/>
                <a:gd name="T9" fmla="*/ 521 h 543"/>
                <a:gd name="T10" fmla="*/ 1022 w 1044"/>
                <a:gd name="T11" fmla="*/ 333 h 543"/>
              </a:gdLst>
              <a:ahLst/>
              <a:cxnLst>
                <a:cxn ang="0">
                  <a:pos x="T0" y="T1"/>
                </a:cxn>
                <a:cxn ang="0">
                  <a:pos x="T2" y="T3"/>
                </a:cxn>
                <a:cxn ang="0">
                  <a:pos x="T4" y="T5"/>
                </a:cxn>
                <a:cxn ang="0">
                  <a:pos x="T6" y="T7"/>
                </a:cxn>
                <a:cxn ang="0">
                  <a:pos x="T8" y="T9"/>
                </a:cxn>
                <a:cxn ang="0">
                  <a:pos x="T10" y="T11"/>
                </a:cxn>
              </a:cxnLst>
              <a:rect l="0" t="0" r="r" b="b"/>
              <a:pathLst>
                <a:path w="1044" h="543">
                  <a:moveTo>
                    <a:pt x="1022" y="333"/>
                  </a:moveTo>
                  <a:lnTo>
                    <a:pt x="1022" y="333"/>
                  </a:lnTo>
                  <a:cubicBezTo>
                    <a:pt x="1022" y="187"/>
                    <a:pt x="793" y="62"/>
                    <a:pt x="500" y="41"/>
                  </a:cubicBezTo>
                  <a:cubicBezTo>
                    <a:pt x="229" y="0"/>
                    <a:pt x="0" y="104"/>
                    <a:pt x="20" y="229"/>
                  </a:cubicBezTo>
                  <a:cubicBezTo>
                    <a:pt x="20" y="354"/>
                    <a:pt x="250" y="479"/>
                    <a:pt x="542" y="521"/>
                  </a:cubicBezTo>
                  <a:cubicBezTo>
                    <a:pt x="813" y="542"/>
                    <a:pt x="1043" y="458"/>
                    <a:pt x="1022" y="33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9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16" name="Freeform 497">
              <a:extLst>
                <a:ext uri="{FF2B5EF4-FFF2-40B4-BE49-F238E27FC236}">
                  <a16:creationId xmlns:a16="http://schemas.microsoft.com/office/drawing/2014/main" xmlns="" id="{3BB74C35-C7C3-4E38-A080-E9B485E78B17}"/>
                </a:ext>
              </a:extLst>
            </p:cNvPr>
            <p:cNvSpPr>
              <a:spLocks noChangeArrowheads="1"/>
            </p:cNvSpPr>
            <p:nvPr/>
          </p:nvSpPr>
          <p:spPr bwMode="auto">
            <a:xfrm>
              <a:off x="3876" y="1298"/>
              <a:ext cx="230" cy="135"/>
            </a:xfrm>
            <a:custGeom>
              <a:avLst/>
              <a:gdLst>
                <a:gd name="T0" fmla="*/ 0 w 1024"/>
                <a:gd name="T1" fmla="*/ 0 h 606"/>
                <a:gd name="T2" fmla="*/ 0 w 1024"/>
                <a:gd name="T3" fmla="*/ 0 h 606"/>
                <a:gd name="T4" fmla="*/ 522 w 1024"/>
                <a:gd name="T5" fmla="*/ 292 h 606"/>
                <a:gd name="T6" fmla="*/ 1002 w 1024"/>
                <a:gd name="T7" fmla="*/ 104 h 606"/>
                <a:gd name="T8" fmla="*/ 1023 w 1024"/>
                <a:gd name="T9" fmla="*/ 396 h 606"/>
                <a:gd name="T10" fmla="*/ 522 w 1024"/>
                <a:gd name="T11" fmla="*/ 584 h 606"/>
                <a:gd name="T12" fmla="*/ 0 w 1024"/>
                <a:gd name="T13" fmla="*/ 292 h 606"/>
                <a:gd name="T14" fmla="*/ 0 w 102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4" h="606">
                  <a:moveTo>
                    <a:pt x="0" y="0"/>
                  </a:moveTo>
                  <a:lnTo>
                    <a:pt x="0" y="0"/>
                  </a:lnTo>
                  <a:cubicBezTo>
                    <a:pt x="0" y="125"/>
                    <a:pt x="230" y="250"/>
                    <a:pt x="522" y="292"/>
                  </a:cubicBezTo>
                  <a:cubicBezTo>
                    <a:pt x="793" y="313"/>
                    <a:pt x="1023" y="229"/>
                    <a:pt x="1002" y="104"/>
                  </a:cubicBezTo>
                  <a:cubicBezTo>
                    <a:pt x="1023" y="396"/>
                    <a:pt x="1023" y="396"/>
                    <a:pt x="1023" y="396"/>
                  </a:cubicBezTo>
                  <a:cubicBezTo>
                    <a:pt x="1023" y="521"/>
                    <a:pt x="814" y="605"/>
                    <a:pt x="522" y="584"/>
                  </a:cubicBezTo>
                  <a:cubicBezTo>
                    <a:pt x="251" y="563"/>
                    <a:pt x="22" y="417"/>
                    <a:pt x="0"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lnSpcReduction="1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17" name="Freeform 498">
              <a:extLst>
                <a:ext uri="{FF2B5EF4-FFF2-40B4-BE49-F238E27FC236}">
                  <a16:creationId xmlns:a16="http://schemas.microsoft.com/office/drawing/2014/main" xmlns="" id="{390DAA66-8189-4006-8850-F2AFD006A091}"/>
                </a:ext>
              </a:extLst>
            </p:cNvPr>
            <p:cNvSpPr>
              <a:spLocks noChangeArrowheads="1"/>
            </p:cNvSpPr>
            <p:nvPr/>
          </p:nvSpPr>
          <p:spPr bwMode="auto">
            <a:xfrm>
              <a:off x="4225" y="1423"/>
              <a:ext cx="236" cy="123"/>
            </a:xfrm>
            <a:custGeom>
              <a:avLst/>
              <a:gdLst>
                <a:gd name="T0" fmla="*/ 1022 w 1044"/>
                <a:gd name="T1" fmla="*/ 313 h 544"/>
                <a:gd name="T2" fmla="*/ 1022 w 1044"/>
                <a:gd name="T3" fmla="*/ 313 h 544"/>
                <a:gd name="T4" fmla="*/ 501 w 1044"/>
                <a:gd name="T5" fmla="*/ 21 h 544"/>
                <a:gd name="T6" fmla="*/ 21 w 1044"/>
                <a:gd name="T7" fmla="*/ 230 h 544"/>
                <a:gd name="T8" fmla="*/ 542 w 1044"/>
                <a:gd name="T9" fmla="*/ 522 h 544"/>
                <a:gd name="T10" fmla="*/ 1022 w 1044"/>
                <a:gd name="T11" fmla="*/ 313 h 544"/>
              </a:gdLst>
              <a:ahLst/>
              <a:cxnLst>
                <a:cxn ang="0">
                  <a:pos x="T0" y="T1"/>
                </a:cxn>
                <a:cxn ang="0">
                  <a:pos x="T2" y="T3"/>
                </a:cxn>
                <a:cxn ang="0">
                  <a:pos x="T4" y="T5"/>
                </a:cxn>
                <a:cxn ang="0">
                  <a:pos x="T6" y="T7"/>
                </a:cxn>
                <a:cxn ang="0">
                  <a:pos x="T8" y="T9"/>
                </a:cxn>
                <a:cxn ang="0">
                  <a:pos x="T10" y="T11"/>
                </a:cxn>
              </a:cxnLst>
              <a:rect l="0" t="0" r="r" b="b"/>
              <a:pathLst>
                <a:path w="1044" h="544">
                  <a:moveTo>
                    <a:pt x="1022" y="313"/>
                  </a:moveTo>
                  <a:lnTo>
                    <a:pt x="1022" y="313"/>
                  </a:lnTo>
                  <a:cubicBezTo>
                    <a:pt x="1022" y="188"/>
                    <a:pt x="793" y="63"/>
                    <a:pt x="501" y="21"/>
                  </a:cubicBezTo>
                  <a:cubicBezTo>
                    <a:pt x="230" y="0"/>
                    <a:pt x="0" y="83"/>
                    <a:pt x="21" y="230"/>
                  </a:cubicBezTo>
                  <a:cubicBezTo>
                    <a:pt x="21" y="355"/>
                    <a:pt x="251" y="480"/>
                    <a:pt x="542" y="522"/>
                  </a:cubicBezTo>
                  <a:cubicBezTo>
                    <a:pt x="814" y="543"/>
                    <a:pt x="1043" y="459"/>
                    <a:pt x="1022"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92500" lnSpcReduction="1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18" name="Freeform 499">
              <a:extLst>
                <a:ext uri="{FF2B5EF4-FFF2-40B4-BE49-F238E27FC236}">
                  <a16:creationId xmlns:a16="http://schemas.microsoft.com/office/drawing/2014/main" xmlns="" id="{C1A893D4-F26F-4E7F-B76A-BCC09CE49322}"/>
                </a:ext>
              </a:extLst>
            </p:cNvPr>
            <p:cNvSpPr>
              <a:spLocks noChangeArrowheads="1"/>
            </p:cNvSpPr>
            <p:nvPr/>
          </p:nvSpPr>
          <p:spPr bwMode="auto">
            <a:xfrm>
              <a:off x="4229" y="1478"/>
              <a:ext cx="232" cy="135"/>
            </a:xfrm>
            <a:custGeom>
              <a:avLst/>
              <a:gdLst>
                <a:gd name="T0" fmla="*/ 0 w 1023"/>
                <a:gd name="T1" fmla="*/ 0 h 605"/>
                <a:gd name="T2" fmla="*/ 0 w 1023"/>
                <a:gd name="T3" fmla="*/ 0 h 605"/>
                <a:gd name="T4" fmla="*/ 521 w 1023"/>
                <a:gd name="T5" fmla="*/ 292 h 605"/>
                <a:gd name="T6" fmla="*/ 1001 w 1023"/>
                <a:gd name="T7" fmla="*/ 83 h 605"/>
                <a:gd name="T8" fmla="*/ 1022 w 1023"/>
                <a:gd name="T9" fmla="*/ 375 h 605"/>
                <a:gd name="T10" fmla="*/ 521 w 1023"/>
                <a:gd name="T11" fmla="*/ 584 h 605"/>
                <a:gd name="T12" fmla="*/ 0 w 1023"/>
                <a:gd name="T13" fmla="*/ 292 h 605"/>
                <a:gd name="T14" fmla="*/ 0 w 1023"/>
                <a:gd name="T15" fmla="*/ 0 h 6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3" h="605">
                  <a:moveTo>
                    <a:pt x="0" y="0"/>
                  </a:moveTo>
                  <a:lnTo>
                    <a:pt x="0" y="0"/>
                  </a:lnTo>
                  <a:cubicBezTo>
                    <a:pt x="0" y="125"/>
                    <a:pt x="230" y="250"/>
                    <a:pt x="521" y="292"/>
                  </a:cubicBezTo>
                  <a:cubicBezTo>
                    <a:pt x="793" y="313"/>
                    <a:pt x="1022" y="229"/>
                    <a:pt x="1001" y="83"/>
                  </a:cubicBezTo>
                  <a:cubicBezTo>
                    <a:pt x="1022" y="375"/>
                    <a:pt x="1022" y="375"/>
                    <a:pt x="1022" y="375"/>
                  </a:cubicBezTo>
                  <a:cubicBezTo>
                    <a:pt x="1022" y="521"/>
                    <a:pt x="814" y="604"/>
                    <a:pt x="521" y="584"/>
                  </a:cubicBezTo>
                  <a:cubicBezTo>
                    <a:pt x="250" y="542"/>
                    <a:pt x="21" y="417"/>
                    <a:pt x="0"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lnSpcReduction="1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19" name="Freeform 500">
              <a:extLst>
                <a:ext uri="{FF2B5EF4-FFF2-40B4-BE49-F238E27FC236}">
                  <a16:creationId xmlns:a16="http://schemas.microsoft.com/office/drawing/2014/main" xmlns="" id="{8215FF4C-EFBE-4D3F-8B68-44C1CB81AE86}"/>
                </a:ext>
              </a:extLst>
            </p:cNvPr>
            <p:cNvSpPr>
              <a:spLocks noChangeArrowheads="1"/>
            </p:cNvSpPr>
            <p:nvPr/>
          </p:nvSpPr>
          <p:spPr bwMode="auto">
            <a:xfrm>
              <a:off x="4183" y="1122"/>
              <a:ext cx="232" cy="121"/>
            </a:xfrm>
            <a:custGeom>
              <a:avLst/>
              <a:gdLst>
                <a:gd name="T0" fmla="*/ 1022 w 1023"/>
                <a:gd name="T1" fmla="*/ 313 h 544"/>
                <a:gd name="T2" fmla="*/ 1022 w 1023"/>
                <a:gd name="T3" fmla="*/ 313 h 544"/>
                <a:gd name="T4" fmla="*/ 501 w 1023"/>
                <a:gd name="T5" fmla="*/ 21 h 544"/>
                <a:gd name="T6" fmla="*/ 0 w 1023"/>
                <a:gd name="T7" fmla="*/ 229 h 544"/>
                <a:gd name="T8" fmla="*/ 521 w 1023"/>
                <a:gd name="T9" fmla="*/ 500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1"/>
                  </a:cubicBezTo>
                  <a:cubicBezTo>
                    <a:pt x="208" y="0"/>
                    <a:pt x="0" y="83"/>
                    <a:pt x="0" y="229"/>
                  </a:cubicBezTo>
                  <a:cubicBezTo>
                    <a:pt x="0" y="355"/>
                    <a:pt x="250" y="480"/>
                    <a:pt x="521" y="500"/>
                  </a:cubicBezTo>
                  <a:cubicBezTo>
                    <a:pt x="813" y="543"/>
                    <a:pt x="1022" y="459"/>
                    <a:pt x="1022"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9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20" name="Freeform 501">
              <a:extLst>
                <a:ext uri="{FF2B5EF4-FFF2-40B4-BE49-F238E27FC236}">
                  <a16:creationId xmlns:a16="http://schemas.microsoft.com/office/drawing/2014/main" xmlns="" id="{8A7A26C5-5A0F-4645-89AD-437537FD29D5}"/>
                </a:ext>
              </a:extLst>
            </p:cNvPr>
            <p:cNvSpPr>
              <a:spLocks noChangeArrowheads="1"/>
            </p:cNvSpPr>
            <p:nvPr/>
          </p:nvSpPr>
          <p:spPr bwMode="auto">
            <a:xfrm>
              <a:off x="4183" y="1175"/>
              <a:ext cx="236" cy="135"/>
            </a:xfrm>
            <a:custGeom>
              <a:avLst/>
              <a:gdLst>
                <a:gd name="T0" fmla="*/ 0 w 1044"/>
                <a:gd name="T1" fmla="*/ 0 h 606"/>
                <a:gd name="T2" fmla="*/ 0 w 1044"/>
                <a:gd name="T3" fmla="*/ 0 h 606"/>
                <a:gd name="T4" fmla="*/ 521 w 1044"/>
                <a:gd name="T5" fmla="*/ 271 h 606"/>
                <a:gd name="T6" fmla="*/ 1022 w 1044"/>
                <a:gd name="T7" fmla="*/ 84 h 606"/>
                <a:gd name="T8" fmla="*/ 1022 w 1044"/>
                <a:gd name="T9" fmla="*/ 376 h 606"/>
                <a:gd name="T10" fmla="*/ 542 w 1044"/>
                <a:gd name="T11" fmla="*/ 564 h 606"/>
                <a:gd name="T12" fmla="*/ 21 w 1044"/>
                <a:gd name="T13" fmla="*/ 293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0" y="126"/>
                    <a:pt x="250" y="251"/>
                    <a:pt x="521" y="271"/>
                  </a:cubicBezTo>
                  <a:cubicBezTo>
                    <a:pt x="813" y="314"/>
                    <a:pt x="1022" y="230"/>
                    <a:pt x="1022" y="84"/>
                  </a:cubicBezTo>
                  <a:cubicBezTo>
                    <a:pt x="1022" y="376"/>
                    <a:pt x="1022" y="376"/>
                    <a:pt x="1022" y="376"/>
                  </a:cubicBezTo>
                  <a:cubicBezTo>
                    <a:pt x="1043" y="522"/>
                    <a:pt x="813" y="605"/>
                    <a:pt x="542" y="564"/>
                  </a:cubicBezTo>
                  <a:cubicBezTo>
                    <a:pt x="250" y="543"/>
                    <a:pt x="21" y="418"/>
                    <a:pt x="21" y="293"/>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lnSpcReduction="1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21" name="Freeform 502">
              <a:extLst>
                <a:ext uri="{FF2B5EF4-FFF2-40B4-BE49-F238E27FC236}">
                  <a16:creationId xmlns:a16="http://schemas.microsoft.com/office/drawing/2014/main" xmlns="" id="{189434C5-7C08-4523-800B-A0BA35715A41}"/>
                </a:ext>
              </a:extLst>
            </p:cNvPr>
            <p:cNvSpPr>
              <a:spLocks noChangeArrowheads="1"/>
            </p:cNvSpPr>
            <p:nvPr/>
          </p:nvSpPr>
          <p:spPr bwMode="auto">
            <a:xfrm>
              <a:off x="4534" y="1300"/>
              <a:ext cx="234" cy="117"/>
            </a:xfrm>
            <a:custGeom>
              <a:avLst/>
              <a:gdLst>
                <a:gd name="T0" fmla="*/ 1044 w 1045"/>
                <a:gd name="T1" fmla="*/ 313 h 522"/>
                <a:gd name="T2" fmla="*/ 1044 w 1045"/>
                <a:gd name="T3" fmla="*/ 313 h 522"/>
                <a:gd name="T4" fmla="*/ 501 w 1045"/>
                <a:gd name="T5" fmla="*/ 21 h 522"/>
                <a:gd name="T6" fmla="*/ 21 w 1045"/>
                <a:gd name="T7" fmla="*/ 208 h 522"/>
                <a:gd name="T8" fmla="*/ 543 w 1045"/>
                <a:gd name="T9" fmla="*/ 500 h 522"/>
                <a:gd name="T10" fmla="*/ 1044 w 1045"/>
                <a:gd name="T11" fmla="*/ 313 h 522"/>
              </a:gdLst>
              <a:ahLst/>
              <a:cxnLst>
                <a:cxn ang="0">
                  <a:pos x="T0" y="T1"/>
                </a:cxn>
                <a:cxn ang="0">
                  <a:pos x="T2" y="T3"/>
                </a:cxn>
                <a:cxn ang="0">
                  <a:pos x="T4" y="T5"/>
                </a:cxn>
                <a:cxn ang="0">
                  <a:pos x="T6" y="T7"/>
                </a:cxn>
                <a:cxn ang="0">
                  <a:pos x="T8" y="T9"/>
                </a:cxn>
                <a:cxn ang="0">
                  <a:pos x="T10" y="T11"/>
                </a:cxn>
              </a:cxnLst>
              <a:rect l="0" t="0" r="r" b="b"/>
              <a:pathLst>
                <a:path w="1045" h="522">
                  <a:moveTo>
                    <a:pt x="1044" y="313"/>
                  </a:moveTo>
                  <a:lnTo>
                    <a:pt x="1044" y="313"/>
                  </a:lnTo>
                  <a:cubicBezTo>
                    <a:pt x="1022" y="187"/>
                    <a:pt x="793" y="41"/>
                    <a:pt x="501" y="21"/>
                  </a:cubicBezTo>
                  <a:cubicBezTo>
                    <a:pt x="230" y="0"/>
                    <a:pt x="0" y="83"/>
                    <a:pt x="21" y="208"/>
                  </a:cubicBezTo>
                  <a:cubicBezTo>
                    <a:pt x="21" y="354"/>
                    <a:pt x="271" y="480"/>
                    <a:pt x="543" y="500"/>
                  </a:cubicBezTo>
                  <a:cubicBezTo>
                    <a:pt x="814" y="521"/>
                    <a:pt x="1044" y="438"/>
                    <a:pt x="1044"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9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22" name="Freeform 503">
              <a:extLst>
                <a:ext uri="{FF2B5EF4-FFF2-40B4-BE49-F238E27FC236}">
                  <a16:creationId xmlns:a16="http://schemas.microsoft.com/office/drawing/2014/main" xmlns="" id="{FC65E049-FDDD-47C6-A789-BBB46BB2469C}"/>
                </a:ext>
              </a:extLst>
            </p:cNvPr>
            <p:cNvSpPr>
              <a:spLocks noChangeArrowheads="1"/>
            </p:cNvSpPr>
            <p:nvPr/>
          </p:nvSpPr>
          <p:spPr bwMode="auto">
            <a:xfrm>
              <a:off x="4538" y="1348"/>
              <a:ext cx="236" cy="137"/>
            </a:xfrm>
            <a:custGeom>
              <a:avLst/>
              <a:gdLst>
                <a:gd name="T0" fmla="*/ 0 w 1044"/>
                <a:gd name="T1" fmla="*/ 0 h 607"/>
                <a:gd name="T2" fmla="*/ 0 w 1044"/>
                <a:gd name="T3" fmla="*/ 0 h 607"/>
                <a:gd name="T4" fmla="*/ 522 w 1044"/>
                <a:gd name="T5" fmla="*/ 292 h 607"/>
                <a:gd name="T6" fmla="*/ 1023 w 1044"/>
                <a:gd name="T7" fmla="*/ 105 h 607"/>
                <a:gd name="T8" fmla="*/ 1023 w 1044"/>
                <a:gd name="T9" fmla="*/ 397 h 607"/>
                <a:gd name="T10" fmla="*/ 543 w 1044"/>
                <a:gd name="T11" fmla="*/ 584 h 607"/>
                <a:gd name="T12" fmla="*/ 0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6"/>
                    <a:pt x="250" y="272"/>
                    <a:pt x="522" y="292"/>
                  </a:cubicBezTo>
                  <a:cubicBezTo>
                    <a:pt x="793" y="313"/>
                    <a:pt x="1023" y="230"/>
                    <a:pt x="1023" y="105"/>
                  </a:cubicBezTo>
                  <a:cubicBezTo>
                    <a:pt x="1023" y="397"/>
                    <a:pt x="1023" y="397"/>
                    <a:pt x="1023" y="397"/>
                  </a:cubicBezTo>
                  <a:cubicBezTo>
                    <a:pt x="1043" y="522"/>
                    <a:pt x="814" y="606"/>
                    <a:pt x="543" y="584"/>
                  </a:cubicBezTo>
                  <a:cubicBezTo>
                    <a:pt x="250" y="564"/>
                    <a:pt x="21" y="439"/>
                    <a:pt x="0"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lnSpcReduction="1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23" name="Freeform 504">
              <a:extLst>
                <a:ext uri="{FF2B5EF4-FFF2-40B4-BE49-F238E27FC236}">
                  <a16:creationId xmlns:a16="http://schemas.microsoft.com/office/drawing/2014/main" xmlns="" id="{60FEFC3D-A8F4-4AB9-9BC3-4515FF3D6F59}"/>
                </a:ext>
              </a:extLst>
            </p:cNvPr>
            <p:cNvSpPr>
              <a:spLocks noChangeArrowheads="1"/>
            </p:cNvSpPr>
            <p:nvPr/>
          </p:nvSpPr>
          <p:spPr bwMode="auto">
            <a:xfrm>
              <a:off x="4500" y="999"/>
              <a:ext cx="236" cy="117"/>
            </a:xfrm>
            <a:custGeom>
              <a:avLst/>
              <a:gdLst>
                <a:gd name="T0" fmla="*/ 1023 w 1044"/>
                <a:gd name="T1" fmla="*/ 313 h 522"/>
                <a:gd name="T2" fmla="*/ 1023 w 1044"/>
                <a:gd name="T3" fmla="*/ 313 h 522"/>
                <a:gd name="T4" fmla="*/ 501 w 1044"/>
                <a:gd name="T5" fmla="*/ 21 h 522"/>
                <a:gd name="T6" fmla="*/ 0 w 1044"/>
                <a:gd name="T7" fmla="*/ 208 h 522"/>
                <a:gd name="T8" fmla="*/ 543 w 1044"/>
                <a:gd name="T9" fmla="*/ 500 h 522"/>
                <a:gd name="T10" fmla="*/ 1023 w 1044"/>
                <a:gd name="T11" fmla="*/ 313 h 522"/>
              </a:gdLst>
              <a:ahLst/>
              <a:cxnLst>
                <a:cxn ang="0">
                  <a:pos x="T0" y="T1"/>
                </a:cxn>
                <a:cxn ang="0">
                  <a:pos x="T2" y="T3"/>
                </a:cxn>
                <a:cxn ang="0">
                  <a:pos x="T4" y="T5"/>
                </a:cxn>
                <a:cxn ang="0">
                  <a:pos x="T6" y="T7"/>
                </a:cxn>
                <a:cxn ang="0">
                  <a:pos x="T8" y="T9"/>
                </a:cxn>
                <a:cxn ang="0">
                  <a:pos x="T10" y="T11"/>
                </a:cxn>
              </a:cxnLst>
              <a:rect l="0" t="0" r="r" b="b"/>
              <a:pathLst>
                <a:path w="1044" h="522">
                  <a:moveTo>
                    <a:pt x="1023" y="313"/>
                  </a:moveTo>
                  <a:lnTo>
                    <a:pt x="1023" y="313"/>
                  </a:lnTo>
                  <a:cubicBezTo>
                    <a:pt x="1023" y="167"/>
                    <a:pt x="772" y="41"/>
                    <a:pt x="501" y="21"/>
                  </a:cubicBezTo>
                  <a:cubicBezTo>
                    <a:pt x="230" y="0"/>
                    <a:pt x="0" y="83"/>
                    <a:pt x="0" y="208"/>
                  </a:cubicBezTo>
                  <a:cubicBezTo>
                    <a:pt x="21" y="354"/>
                    <a:pt x="250" y="480"/>
                    <a:pt x="543" y="500"/>
                  </a:cubicBezTo>
                  <a:cubicBezTo>
                    <a:pt x="814" y="521"/>
                    <a:pt x="1043" y="438"/>
                    <a:pt x="1023"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9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24" name="Freeform 505">
              <a:extLst>
                <a:ext uri="{FF2B5EF4-FFF2-40B4-BE49-F238E27FC236}">
                  <a16:creationId xmlns:a16="http://schemas.microsoft.com/office/drawing/2014/main" xmlns="" id="{6FB98F73-C3D3-42F4-A78E-A9098DFB1858}"/>
                </a:ext>
              </a:extLst>
            </p:cNvPr>
            <p:cNvSpPr>
              <a:spLocks noChangeArrowheads="1"/>
            </p:cNvSpPr>
            <p:nvPr/>
          </p:nvSpPr>
          <p:spPr bwMode="auto">
            <a:xfrm>
              <a:off x="4500" y="1046"/>
              <a:ext cx="236" cy="137"/>
            </a:xfrm>
            <a:custGeom>
              <a:avLst/>
              <a:gdLst>
                <a:gd name="T0" fmla="*/ 0 w 1044"/>
                <a:gd name="T1" fmla="*/ 0 h 607"/>
                <a:gd name="T2" fmla="*/ 0 w 1044"/>
                <a:gd name="T3" fmla="*/ 0 h 607"/>
                <a:gd name="T4" fmla="*/ 543 w 1044"/>
                <a:gd name="T5" fmla="*/ 292 h 607"/>
                <a:gd name="T6" fmla="*/ 1023 w 1044"/>
                <a:gd name="T7" fmla="*/ 105 h 607"/>
                <a:gd name="T8" fmla="*/ 1043 w 1044"/>
                <a:gd name="T9" fmla="*/ 397 h 607"/>
                <a:gd name="T10" fmla="*/ 543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0" y="272"/>
                    <a:pt x="543" y="292"/>
                  </a:cubicBezTo>
                  <a:cubicBezTo>
                    <a:pt x="814" y="313"/>
                    <a:pt x="1043" y="230"/>
                    <a:pt x="1023" y="105"/>
                  </a:cubicBezTo>
                  <a:cubicBezTo>
                    <a:pt x="1043" y="397"/>
                    <a:pt x="1043" y="397"/>
                    <a:pt x="1043" y="397"/>
                  </a:cubicBezTo>
                  <a:cubicBezTo>
                    <a:pt x="1043" y="522"/>
                    <a:pt x="835" y="606"/>
                    <a:pt x="543" y="584"/>
                  </a:cubicBezTo>
                  <a:cubicBezTo>
                    <a:pt x="272" y="563"/>
                    <a:pt x="21" y="439"/>
                    <a:pt x="21"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lnSpcReduction="1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25" name="Freeform 506">
              <a:extLst>
                <a:ext uri="{FF2B5EF4-FFF2-40B4-BE49-F238E27FC236}">
                  <a16:creationId xmlns:a16="http://schemas.microsoft.com/office/drawing/2014/main" xmlns="" id="{34B2096A-EE74-43C2-B64B-0CE12C51076C}"/>
                </a:ext>
              </a:extLst>
            </p:cNvPr>
            <p:cNvSpPr>
              <a:spLocks noChangeArrowheads="1"/>
            </p:cNvSpPr>
            <p:nvPr/>
          </p:nvSpPr>
          <p:spPr bwMode="auto">
            <a:xfrm>
              <a:off x="4855" y="1175"/>
              <a:ext cx="232" cy="121"/>
            </a:xfrm>
            <a:custGeom>
              <a:avLst/>
              <a:gdLst>
                <a:gd name="T0" fmla="*/ 1022 w 1023"/>
                <a:gd name="T1" fmla="*/ 314 h 544"/>
                <a:gd name="T2" fmla="*/ 1022 w 1023"/>
                <a:gd name="T3" fmla="*/ 314 h 544"/>
                <a:gd name="T4" fmla="*/ 501 w 1023"/>
                <a:gd name="T5" fmla="*/ 43 h 544"/>
                <a:gd name="T6" fmla="*/ 0 w 1023"/>
                <a:gd name="T7" fmla="*/ 230 h 544"/>
                <a:gd name="T8" fmla="*/ 521 w 1023"/>
                <a:gd name="T9" fmla="*/ 522 h 544"/>
                <a:gd name="T10" fmla="*/ 1022 w 1023"/>
                <a:gd name="T11" fmla="*/ 314 h 544"/>
              </a:gdLst>
              <a:ahLst/>
              <a:cxnLst>
                <a:cxn ang="0">
                  <a:pos x="T0" y="T1"/>
                </a:cxn>
                <a:cxn ang="0">
                  <a:pos x="T2" y="T3"/>
                </a:cxn>
                <a:cxn ang="0">
                  <a:pos x="T4" y="T5"/>
                </a:cxn>
                <a:cxn ang="0">
                  <a:pos x="T6" y="T7"/>
                </a:cxn>
                <a:cxn ang="0">
                  <a:pos x="T8" y="T9"/>
                </a:cxn>
                <a:cxn ang="0">
                  <a:pos x="T10" y="T11"/>
                </a:cxn>
              </a:cxnLst>
              <a:rect l="0" t="0" r="r" b="b"/>
              <a:pathLst>
                <a:path w="1023" h="544">
                  <a:moveTo>
                    <a:pt x="1022" y="314"/>
                  </a:moveTo>
                  <a:lnTo>
                    <a:pt x="1022" y="314"/>
                  </a:lnTo>
                  <a:cubicBezTo>
                    <a:pt x="1022" y="188"/>
                    <a:pt x="772" y="63"/>
                    <a:pt x="501" y="43"/>
                  </a:cubicBezTo>
                  <a:cubicBezTo>
                    <a:pt x="209" y="0"/>
                    <a:pt x="0" y="84"/>
                    <a:pt x="0" y="230"/>
                  </a:cubicBezTo>
                  <a:cubicBezTo>
                    <a:pt x="21" y="355"/>
                    <a:pt x="250" y="480"/>
                    <a:pt x="521" y="522"/>
                  </a:cubicBezTo>
                  <a:cubicBezTo>
                    <a:pt x="814" y="543"/>
                    <a:pt x="1022" y="460"/>
                    <a:pt x="1022" y="314"/>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9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26" name="Freeform 507">
              <a:extLst>
                <a:ext uri="{FF2B5EF4-FFF2-40B4-BE49-F238E27FC236}">
                  <a16:creationId xmlns:a16="http://schemas.microsoft.com/office/drawing/2014/main" xmlns="" id="{C83971FD-72B7-432F-8394-3138E96D32BA}"/>
                </a:ext>
              </a:extLst>
            </p:cNvPr>
            <p:cNvSpPr>
              <a:spLocks noChangeArrowheads="1"/>
            </p:cNvSpPr>
            <p:nvPr/>
          </p:nvSpPr>
          <p:spPr bwMode="auto">
            <a:xfrm>
              <a:off x="4855" y="1225"/>
              <a:ext cx="236" cy="137"/>
            </a:xfrm>
            <a:custGeom>
              <a:avLst/>
              <a:gdLst>
                <a:gd name="T0" fmla="*/ 0 w 1044"/>
                <a:gd name="T1" fmla="*/ 0 h 606"/>
                <a:gd name="T2" fmla="*/ 0 w 1044"/>
                <a:gd name="T3" fmla="*/ 0 h 606"/>
                <a:gd name="T4" fmla="*/ 521 w 1044"/>
                <a:gd name="T5" fmla="*/ 292 h 606"/>
                <a:gd name="T6" fmla="*/ 1022 w 1044"/>
                <a:gd name="T7" fmla="*/ 84 h 606"/>
                <a:gd name="T8" fmla="*/ 1043 w 1044"/>
                <a:gd name="T9" fmla="*/ 375 h 606"/>
                <a:gd name="T10" fmla="*/ 543 w 1044"/>
                <a:gd name="T11" fmla="*/ 584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92"/>
                  </a:cubicBezTo>
                  <a:cubicBezTo>
                    <a:pt x="814" y="313"/>
                    <a:pt x="1022" y="230"/>
                    <a:pt x="1022" y="84"/>
                  </a:cubicBezTo>
                  <a:cubicBezTo>
                    <a:pt x="1043" y="375"/>
                    <a:pt x="1043" y="375"/>
                    <a:pt x="1043" y="375"/>
                  </a:cubicBezTo>
                  <a:cubicBezTo>
                    <a:pt x="1043" y="521"/>
                    <a:pt x="814" y="605"/>
                    <a:pt x="543" y="584"/>
                  </a:cubicBezTo>
                  <a:cubicBezTo>
                    <a:pt x="271" y="542"/>
                    <a:pt x="21" y="417"/>
                    <a:pt x="21"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lnSpcReduction="1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27" name="Freeform 508">
              <a:extLst>
                <a:ext uri="{FF2B5EF4-FFF2-40B4-BE49-F238E27FC236}">
                  <a16:creationId xmlns:a16="http://schemas.microsoft.com/office/drawing/2014/main" xmlns="" id="{8E189641-A2FB-4904-9E83-A91B9771AE10}"/>
                </a:ext>
              </a:extLst>
            </p:cNvPr>
            <p:cNvSpPr>
              <a:spLocks noChangeArrowheads="1"/>
            </p:cNvSpPr>
            <p:nvPr/>
          </p:nvSpPr>
          <p:spPr bwMode="auto">
            <a:xfrm>
              <a:off x="4808" y="876"/>
              <a:ext cx="230" cy="121"/>
            </a:xfrm>
            <a:custGeom>
              <a:avLst/>
              <a:gdLst>
                <a:gd name="T0" fmla="*/ 1022 w 1023"/>
                <a:gd name="T1" fmla="*/ 313 h 544"/>
                <a:gd name="T2" fmla="*/ 1022 w 1023"/>
                <a:gd name="T3" fmla="*/ 313 h 544"/>
                <a:gd name="T4" fmla="*/ 500 w 1023"/>
                <a:gd name="T5" fmla="*/ 21 h 544"/>
                <a:gd name="T6" fmla="*/ 0 w 1023"/>
                <a:gd name="T7" fmla="*/ 209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22" y="188"/>
                    <a:pt x="771" y="63"/>
                    <a:pt x="500" y="21"/>
                  </a:cubicBezTo>
                  <a:cubicBezTo>
                    <a:pt x="208" y="0"/>
                    <a:pt x="0" y="84"/>
                    <a:pt x="0" y="209"/>
                  </a:cubicBezTo>
                  <a:cubicBezTo>
                    <a:pt x="20" y="355"/>
                    <a:pt x="250" y="480"/>
                    <a:pt x="521" y="501"/>
                  </a:cubicBezTo>
                  <a:cubicBezTo>
                    <a:pt x="813" y="543"/>
                    <a:pt x="1022" y="439"/>
                    <a:pt x="1022"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9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28" name="Freeform 509">
              <a:extLst>
                <a:ext uri="{FF2B5EF4-FFF2-40B4-BE49-F238E27FC236}">
                  <a16:creationId xmlns:a16="http://schemas.microsoft.com/office/drawing/2014/main" xmlns="" id="{BD25D565-6C88-45A5-9F66-936D4DAEF76E}"/>
                </a:ext>
              </a:extLst>
            </p:cNvPr>
            <p:cNvSpPr>
              <a:spLocks noChangeArrowheads="1"/>
            </p:cNvSpPr>
            <p:nvPr/>
          </p:nvSpPr>
          <p:spPr bwMode="auto">
            <a:xfrm>
              <a:off x="4808" y="923"/>
              <a:ext cx="236" cy="141"/>
            </a:xfrm>
            <a:custGeom>
              <a:avLst/>
              <a:gdLst>
                <a:gd name="T0" fmla="*/ 0 w 1043"/>
                <a:gd name="T1" fmla="*/ 0 h 627"/>
                <a:gd name="T2" fmla="*/ 0 w 1043"/>
                <a:gd name="T3" fmla="*/ 0 h 627"/>
                <a:gd name="T4" fmla="*/ 521 w 1043"/>
                <a:gd name="T5" fmla="*/ 292 h 627"/>
                <a:gd name="T6" fmla="*/ 1022 w 1043"/>
                <a:gd name="T7" fmla="*/ 104 h 627"/>
                <a:gd name="T8" fmla="*/ 1042 w 1043"/>
                <a:gd name="T9" fmla="*/ 397 h 627"/>
                <a:gd name="T10" fmla="*/ 542 w 1043"/>
                <a:gd name="T11" fmla="*/ 584 h 627"/>
                <a:gd name="T12" fmla="*/ 20 w 1043"/>
                <a:gd name="T13" fmla="*/ 292 h 627"/>
                <a:gd name="T14" fmla="*/ 0 w 1043"/>
                <a:gd name="T15" fmla="*/ 0 h 6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3" h="627">
                  <a:moveTo>
                    <a:pt x="0" y="0"/>
                  </a:moveTo>
                  <a:lnTo>
                    <a:pt x="0" y="0"/>
                  </a:lnTo>
                  <a:cubicBezTo>
                    <a:pt x="20" y="146"/>
                    <a:pt x="250" y="271"/>
                    <a:pt x="521" y="292"/>
                  </a:cubicBezTo>
                  <a:cubicBezTo>
                    <a:pt x="813" y="334"/>
                    <a:pt x="1022" y="230"/>
                    <a:pt x="1022" y="104"/>
                  </a:cubicBezTo>
                  <a:cubicBezTo>
                    <a:pt x="1042" y="397"/>
                    <a:pt x="1042" y="397"/>
                    <a:pt x="1042" y="397"/>
                  </a:cubicBezTo>
                  <a:cubicBezTo>
                    <a:pt x="1042" y="521"/>
                    <a:pt x="813" y="626"/>
                    <a:pt x="542" y="584"/>
                  </a:cubicBezTo>
                  <a:cubicBezTo>
                    <a:pt x="271" y="563"/>
                    <a:pt x="20" y="438"/>
                    <a:pt x="20"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lnSpcReduction="1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29" name="Freeform 510">
              <a:extLst>
                <a:ext uri="{FF2B5EF4-FFF2-40B4-BE49-F238E27FC236}">
                  <a16:creationId xmlns:a16="http://schemas.microsoft.com/office/drawing/2014/main" xmlns="" id="{CA2A6348-0E5F-44CC-B0AD-C94E39BC54AC}"/>
                </a:ext>
              </a:extLst>
            </p:cNvPr>
            <p:cNvSpPr>
              <a:spLocks noChangeArrowheads="1"/>
            </p:cNvSpPr>
            <p:nvPr/>
          </p:nvSpPr>
          <p:spPr bwMode="auto">
            <a:xfrm>
              <a:off x="5162" y="1056"/>
              <a:ext cx="232" cy="117"/>
            </a:xfrm>
            <a:custGeom>
              <a:avLst/>
              <a:gdLst>
                <a:gd name="T0" fmla="*/ 1022 w 1023"/>
                <a:gd name="T1" fmla="*/ 313 h 522"/>
                <a:gd name="T2" fmla="*/ 1022 w 1023"/>
                <a:gd name="T3" fmla="*/ 313 h 522"/>
                <a:gd name="T4" fmla="*/ 500 w 1023"/>
                <a:gd name="T5" fmla="*/ 21 h 522"/>
                <a:gd name="T6" fmla="*/ 0 w 1023"/>
                <a:gd name="T7" fmla="*/ 208 h 522"/>
                <a:gd name="T8" fmla="*/ 522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67"/>
                    <a:pt x="772" y="42"/>
                    <a:pt x="500" y="21"/>
                  </a:cubicBezTo>
                  <a:cubicBezTo>
                    <a:pt x="209" y="0"/>
                    <a:pt x="0" y="84"/>
                    <a:pt x="0" y="208"/>
                  </a:cubicBezTo>
                  <a:cubicBezTo>
                    <a:pt x="21" y="355"/>
                    <a:pt x="250" y="480"/>
                    <a:pt x="522" y="501"/>
                  </a:cubicBezTo>
                  <a:cubicBezTo>
                    <a:pt x="813" y="521"/>
                    <a:pt x="1022" y="438"/>
                    <a:pt x="1022"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9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30" name="Freeform 511">
              <a:extLst>
                <a:ext uri="{FF2B5EF4-FFF2-40B4-BE49-F238E27FC236}">
                  <a16:creationId xmlns:a16="http://schemas.microsoft.com/office/drawing/2014/main" xmlns="" id="{5C5F72EB-E966-4566-A954-2B2EDFA6668A}"/>
                </a:ext>
              </a:extLst>
            </p:cNvPr>
            <p:cNvSpPr>
              <a:spLocks noChangeArrowheads="1"/>
            </p:cNvSpPr>
            <p:nvPr/>
          </p:nvSpPr>
          <p:spPr bwMode="auto">
            <a:xfrm>
              <a:off x="5162" y="1102"/>
              <a:ext cx="236" cy="137"/>
            </a:xfrm>
            <a:custGeom>
              <a:avLst/>
              <a:gdLst>
                <a:gd name="T0" fmla="*/ 0 w 1044"/>
                <a:gd name="T1" fmla="*/ 0 h 607"/>
                <a:gd name="T2" fmla="*/ 0 w 1044"/>
                <a:gd name="T3" fmla="*/ 0 h 607"/>
                <a:gd name="T4" fmla="*/ 522 w 1044"/>
                <a:gd name="T5" fmla="*/ 293 h 607"/>
                <a:gd name="T6" fmla="*/ 1022 w 1044"/>
                <a:gd name="T7" fmla="*/ 105 h 607"/>
                <a:gd name="T8" fmla="*/ 1022 w 1044"/>
                <a:gd name="T9" fmla="*/ 397 h 607"/>
                <a:gd name="T10" fmla="*/ 542 w 1044"/>
                <a:gd name="T11" fmla="*/ 584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7"/>
                    <a:pt x="250" y="272"/>
                    <a:pt x="522" y="293"/>
                  </a:cubicBezTo>
                  <a:cubicBezTo>
                    <a:pt x="813" y="313"/>
                    <a:pt x="1022" y="230"/>
                    <a:pt x="1022" y="105"/>
                  </a:cubicBezTo>
                  <a:cubicBezTo>
                    <a:pt x="1022" y="397"/>
                    <a:pt x="1022" y="397"/>
                    <a:pt x="1022" y="397"/>
                  </a:cubicBezTo>
                  <a:cubicBezTo>
                    <a:pt x="1043" y="522"/>
                    <a:pt x="813" y="606"/>
                    <a:pt x="542" y="584"/>
                  </a:cubicBezTo>
                  <a:cubicBezTo>
                    <a:pt x="250" y="564"/>
                    <a:pt x="21" y="439"/>
                    <a:pt x="21" y="293"/>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lnSpcReduction="10000"/>
            </a:bodyPr>
            <a:lstStyle/>
            <a:p>
              <a:pPr eaLnBrk="1">
                <a:lnSpc>
                  <a:spcPct val="93000"/>
                </a:lnSpc>
                <a:buClr>
                  <a:srgbClr val="000000"/>
                </a:buClr>
                <a:buSzPct val="100000"/>
                <a:buFont typeface="Times New Roman" charset="0"/>
                <a:buNone/>
                <a:defRPr/>
              </a:pPr>
              <a:endParaRPr lang="en-US">
                <a:ea typeface="+mn-ea"/>
                <a:cs typeface="+mn-cs"/>
              </a:endParaRPr>
            </a:p>
          </p:txBody>
        </p:sp>
      </p:grpSp>
      <p:grpSp>
        <p:nvGrpSpPr>
          <p:cNvPr id="7" name="Group 204">
            <a:extLst>
              <a:ext uri="{FF2B5EF4-FFF2-40B4-BE49-F238E27FC236}">
                <a16:creationId xmlns:a16="http://schemas.microsoft.com/office/drawing/2014/main" xmlns="" id="{A84A1002-F7C1-4DDF-BE6E-6722862D7F13}"/>
              </a:ext>
            </a:extLst>
          </p:cNvPr>
          <p:cNvGrpSpPr>
            <a:grpSpLocks/>
          </p:cNvGrpSpPr>
          <p:nvPr/>
        </p:nvGrpSpPr>
        <p:grpSpPr bwMode="auto">
          <a:xfrm flipH="1">
            <a:off x="3913231" y="2914304"/>
            <a:ext cx="2693649" cy="1962801"/>
            <a:chOff x="3658" y="852"/>
            <a:chExt cx="1986" cy="1447"/>
          </a:xfrm>
        </p:grpSpPr>
        <p:sp>
          <p:nvSpPr>
            <p:cNvPr id="188" name="Freeform 333">
              <a:extLst>
                <a:ext uri="{FF2B5EF4-FFF2-40B4-BE49-F238E27FC236}">
                  <a16:creationId xmlns:a16="http://schemas.microsoft.com/office/drawing/2014/main" xmlns="" id="{19CD56F0-B595-467B-A70E-12662A5777DA}"/>
                </a:ext>
              </a:extLst>
            </p:cNvPr>
            <p:cNvSpPr>
              <a:spLocks noChangeArrowheads="1"/>
            </p:cNvSpPr>
            <p:nvPr/>
          </p:nvSpPr>
          <p:spPr bwMode="auto">
            <a:xfrm>
              <a:off x="3658" y="1419"/>
              <a:ext cx="662" cy="880"/>
            </a:xfrm>
            <a:custGeom>
              <a:avLst/>
              <a:gdLst>
                <a:gd name="T0" fmla="*/ 2921 w 2922"/>
                <a:gd name="T1" fmla="*/ 3879 h 3880"/>
                <a:gd name="T2" fmla="*/ 0 w 2922"/>
                <a:gd name="T3" fmla="*/ 2629 h 3880"/>
                <a:gd name="T4" fmla="*/ 0 w 2922"/>
                <a:gd name="T5" fmla="*/ 0 h 3880"/>
                <a:gd name="T6" fmla="*/ 2921 w 2922"/>
                <a:gd name="T7" fmla="*/ 1251 h 3880"/>
                <a:gd name="T8" fmla="*/ 2921 w 2922"/>
                <a:gd name="T9" fmla="*/ 3879 h 3880"/>
              </a:gdLst>
              <a:ahLst/>
              <a:cxnLst>
                <a:cxn ang="0">
                  <a:pos x="T0" y="T1"/>
                </a:cxn>
                <a:cxn ang="0">
                  <a:pos x="T2" y="T3"/>
                </a:cxn>
                <a:cxn ang="0">
                  <a:pos x="T4" y="T5"/>
                </a:cxn>
                <a:cxn ang="0">
                  <a:pos x="T6" y="T7"/>
                </a:cxn>
                <a:cxn ang="0">
                  <a:pos x="T8" y="T9"/>
                </a:cxn>
              </a:cxnLst>
              <a:rect l="0" t="0" r="r" b="b"/>
              <a:pathLst>
                <a:path w="2922" h="3880">
                  <a:moveTo>
                    <a:pt x="2921" y="3879"/>
                  </a:moveTo>
                  <a:lnTo>
                    <a:pt x="0" y="2629"/>
                  </a:lnTo>
                  <a:lnTo>
                    <a:pt x="0" y="0"/>
                  </a:lnTo>
                  <a:lnTo>
                    <a:pt x="2921" y="1251"/>
                  </a:lnTo>
                  <a:lnTo>
                    <a:pt x="2921" y="3879"/>
                  </a:lnTo>
                </a:path>
              </a:pathLst>
            </a:custGeom>
            <a:gradFill flip="none" rotWithShape="1">
              <a:gsLst>
                <a:gs pos="0">
                  <a:schemeClr val="accent4">
                    <a:lumMod val="40000"/>
                    <a:lumOff val="60000"/>
                  </a:schemeClr>
                </a:gs>
                <a:gs pos="46000">
                  <a:schemeClr val="accent4">
                    <a:lumMod val="95000"/>
                    <a:lumOff val="5000"/>
                  </a:schemeClr>
                </a:gs>
                <a:gs pos="100000">
                  <a:schemeClr val="accent4">
                    <a:lumMod val="60000"/>
                  </a:schemeClr>
                </a:gs>
              </a:gsLst>
              <a:path path="circle">
                <a:fillToRect l="50000" t="130000" r="50000" b="-3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89" name="Freeform 334">
              <a:extLst>
                <a:ext uri="{FF2B5EF4-FFF2-40B4-BE49-F238E27FC236}">
                  <a16:creationId xmlns:a16="http://schemas.microsoft.com/office/drawing/2014/main" xmlns="" id="{88AC9EB5-F6AA-44D1-8C2B-16AC41D138CC}"/>
                </a:ext>
              </a:extLst>
            </p:cNvPr>
            <p:cNvSpPr>
              <a:spLocks noChangeArrowheads="1"/>
            </p:cNvSpPr>
            <p:nvPr/>
          </p:nvSpPr>
          <p:spPr bwMode="auto">
            <a:xfrm>
              <a:off x="4320" y="1133"/>
              <a:ext cx="1324" cy="1166"/>
            </a:xfrm>
            <a:custGeom>
              <a:avLst/>
              <a:gdLst>
                <a:gd name="T0" fmla="*/ 2920 w 5842"/>
                <a:gd name="T1" fmla="*/ 1272 h 5152"/>
                <a:gd name="T2" fmla="*/ 0 w 5842"/>
                <a:gd name="T3" fmla="*/ 2523 h 5152"/>
                <a:gd name="T4" fmla="*/ 0 w 5842"/>
                <a:gd name="T5" fmla="*/ 5151 h 5152"/>
                <a:gd name="T6" fmla="*/ 2920 w 5842"/>
                <a:gd name="T7" fmla="*/ 3901 h 5152"/>
                <a:gd name="T8" fmla="*/ 5841 w 5842"/>
                <a:gd name="T9" fmla="*/ 2649 h 5152"/>
                <a:gd name="T10" fmla="*/ 5841 w 5842"/>
                <a:gd name="T11" fmla="*/ 0 h 5152"/>
                <a:gd name="T12" fmla="*/ 2920 w 5842"/>
                <a:gd name="T13" fmla="*/ 1272 h 5152"/>
              </a:gdLst>
              <a:ahLst/>
              <a:cxnLst>
                <a:cxn ang="0">
                  <a:pos x="T0" y="T1"/>
                </a:cxn>
                <a:cxn ang="0">
                  <a:pos x="T2" y="T3"/>
                </a:cxn>
                <a:cxn ang="0">
                  <a:pos x="T4" y="T5"/>
                </a:cxn>
                <a:cxn ang="0">
                  <a:pos x="T6" y="T7"/>
                </a:cxn>
                <a:cxn ang="0">
                  <a:pos x="T8" y="T9"/>
                </a:cxn>
                <a:cxn ang="0">
                  <a:pos x="T10" y="T11"/>
                </a:cxn>
                <a:cxn ang="0">
                  <a:pos x="T12" y="T13"/>
                </a:cxn>
              </a:cxnLst>
              <a:rect l="0" t="0" r="r" b="b"/>
              <a:pathLst>
                <a:path w="5842" h="5152">
                  <a:moveTo>
                    <a:pt x="2920" y="1272"/>
                  </a:moveTo>
                  <a:lnTo>
                    <a:pt x="0" y="2523"/>
                  </a:lnTo>
                  <a:lnTo>
                    <a:pt x="0" y="5151"/>
                  </a:lnTo>
                  <a:lnTo>
                    <a:pt x="2920" y="3901"/>
                  </a:lnTo>
                  <a:lnTo>
                    <a:pt x="5841" y="2649"/>
                  </a:lnTo>
                  <a:lnTo>
                    <a:pt x="5841" y="0"/>
                  </a:lnTo>
                  <a:lnTo>
                    <a:pt x="2920" y="1272"/>
                  </a:lnTo>
                </a:path>
              </a:pathLst>
            </a:custGeom>
            <a:gradFill flip="none" rotWithShape="1">
              <a:gsLst>
                <a:gs pos="0">
                  <a:schemeClr val="accent4">
                    <a:lumMod val="89000"/>
                  </a:schemeClr>
                </a:gs>
                <a:gs pos="23000">
                  <a:schemeClr val="accent4">
                    <a:lumMod val="89000"/>
                  </a:schemeClr>
                </a:gs>
                <a:gs pos="69000">
                  <a:schemeClr val="accent4">
                    <a:lumMod val="75000"/>
                  </a:schemeClr>
                </a:gs>
                <a:gs pos="97000">
                  <a:schemeClr val="accent4">
                    <a:lumMod val="70000"/>
                  </a:schemeClr>
                </a:gs>
              </a:gsLst>
              <a:path path="circle">
                <a:fillToRect l="50000" t="50000" r="50000" b="5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90" name="Freeform 335">
              <a:extLst>
                <a:ext uri="{FF2B5EF4-FFF2-40B4-BE49-F238E27FC236}">
                  <a16:creationId xmlns:a16="http://schemas.microsoft.com/office/drawing/2014/main" xmlns="" id="{FFDDACDC-CE4E-4C5B-8145-FF4D15E0B9D1}"/>
                </a:ext>
              </a:extLst>
            </p:cNvPr>
            <p:cNvSpPr>
              <a:spLocks noChangeArrowheads="1"/>
            </p:cNvSpPr>
            <p:nvPr/>
          </p:nvSpPr>
          <p:spPr bwMode="auto">
            <a:xfrm>
              <a:off x="3658" y="852"/>
              <a:ext cx="1986" cy="856"/>
            </a:xfrm>
            <a:custGeom>
              <a:avLst/>
              <a:gdLst>
                <a:gd name="T0" fmla="*/ 5841 w 8763"/>
                <a:gd name="T1" fmla="*/ 0 h 3776"/>
                <a:gd name="T2" fmla="*/ 2921 w 8763"/>
                <a:gd name="T3" fmla="*/ 1252 h 3776"/>
                <a:gd name="T4" fmla="*/ 0 w 8763"/>
                <a:gd name="T5" fmla="*/ 2524 h 3776"/>
                <a:gd name="T6" fmla="*/ 2921 w 8763"/>
                <a:gd name="T7" fmla="*/ 3775 h 3776"/>
                <a:gd name="T8" fmla="*/ 5841 w 8763"/>
                <a:gd name="T9" fmla="*/ 2524 h 3776"/>
                <a:gd name="T10" fmla="*/ 8762 w 8763"/>
                <a:gd name="T11" fmla="*/ 1252 h 3776"/>
                <a:gd name="T12" fmla="*/ 5841 w 8763"/>
                <a:gd name="T13" fmla="*/ 0 h 3776"/>
              </a:gdLst>
              <a:ahLst/>
              <a:cxnLst>
                <a:cxn ang="0">
                  <a:pos x="T0" y="T1"/>
                </a:cxn>
                <a:cxn ang="0">
                  <a:pos x="T2" y="T3"/>
                </a:cxn>
                <a:cxn ang="0">
                  <a:pos x="T4" y="T5"/>
                </a:cxn>
                <a:cxn ang="0">
                  <a:pos x="T6" y="T7"/>
                </a:cxn>
                <a:cxn ang="0">
                  <a:pos x="T8" y="T9"/>
                </a:cxn>
                <a:cxn ang="0">
                  <a:pos x="T10" y="T11"/>
                </a:cxn>
                <a:cxn ang="0">
                  <a:pos x="T12" y="T13"/>
                </a:cxn>
              </a:cxnLst>
              <a:rect l="0" t="0" r="r" b="b"/>
              <a:pathLst>
                <a:path w="8763" h="3776">
                  <a:moveTo>
                    <a:pt x="5841" y="0"/>
                  </a:moveTo>
                  <a:lnTo>
                    <a:pt x="2921" y="1252"/>
                  </a:lnTo>
                  <a:lnTo>
                    <a:pt x="0" y="2524"/>
                  </a:lnTo>
                  <a:lnTo>
                    <a:pt x="2921" y="3775"/>
                  </a:lnTo>
                  <a:lnTo>
                    <a:pt x="5841" y="2524"/>
                  </a:lnTo>
                  <a:lnTo>
                    <a:pt x="8762" y="1252"/>
                  </a:lnTo>
                  <a:lnTo>
                    <a:pt x="5841" y="0"/>
                  </a:lnTo>
                </a:path>
              </a:pathLst>
            </a:custGeom>
            <a:gradFill flip="none" rotWithShape="1">
              <a:gsLst>
                <a:gs pos="0">
                  <a:schemeClr val="accent4">
                    <a:lumMod val="0"/>
                    <a:lumOff val="100000"/>
                  </a:schemeClr>
                </a:gs>
                <a:gs pos="35000">
                  <a:schemeClr val="accent4">
                    <a:lumMod val="0"/>
                    <a:lumOff val="100000"/>
                  </a:schemeClr>
                </a:gs>
                <a:gs pos="100000">
                  <a:schemeClr val="accent4">
                    <a:lumMod val="100000"/>
                  </a:schemeClr>
                </a:gs>
              </a:gsLst>
              <a:path path="circle">
                <a:fillToRect l="50000" t="-80000" r="50000" b="18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91" name="Freeform 336">
              <a:extLst>
                <a:ext uri="{FF2B5EF4-FFF2-40B4-BE49-F238E27FC236}">
                  <a16:creationId xmlns:a16="http://schemas.microsoft.com/office/drawing/2014/main" xmlns="" id="{EDA6DC72-A916-4D9D-8728-4158BFFD514B}"/>
                </a:ext>
              </a:extLst>
            </p:cNvPr>
            <p:cNvSpPr>
              <a:spLocks noChangeArrowheads="1"/>
            </p:cNvSpPr>
            <p:nvPr/>
          </p:nvSpPr>
          <p:spPr bwMode="auto">
            <a:xfrm>
              <a:off x="3872" y="1246"/>
              <a:ext cx="234" cy="121"/>
            </a:xfrm>
            <a:custGeom>
              <a:avLst/>
              <a:gdLst>
                <a:gd name="T0" fmla="*/ 1022 w 1044"/>
                <a:gd name="T1" fmla="*/ 333 h 543"/>
                <a:gd name="T2" fmla="*/ 1022 w 1044"/>
                <a:gd name="T3" fmla="*/ 333 h 543"/>
                <a:gd name="T4" fmla="*/ 500 w 1044"/>
                <a:gd name="T5" fmla="*/ 41 h 543"/>
                <a:gd name="T6" fmla="*/ 20 w 1044"/>
                <a:gd name="T7" fmla="*/ 229 h 543"/>
                <a:gd name="T8" fmla="*/ 542 w 1044"/>
                <a:gd name="T9" fmla="*/ 521 h 543"/>
                <a:gd name="T10" fmla="*/ 1022 w 1044"/>
                <a:gd name="T11" fmla="*/ 333 h 543"/>
              </a:gdLst>
              <a:ahLst/>
              <a:cxnLst>
                <a:cxn ang="0">
                  <a:pos x="T0" y="T1"/>
                </a:cxn>
                <a:cxn ang="0">
                  <a:pos x="T2" y="T3"/>
                </a:cxn>
                <a:cxn ang="0">
                  <a:pos x="T4" y="T5"/>
                </a:cxn>
                <a:cxn ang="0">
                  <a:pos x="T6" y="T7"/>
                </a:cxn>
                <a:cxn ang="0">
                  <a:pos x="T8" y="T9"/>
                </a:cxn>
                <a:cxn ang="0">
                  <a:pos x="T10" y="T11"/>
                </a:cxn>
              </a:cxnLst>
              <a:rect l="0" t="0" r="r" b="b"/>
              <a:pathLst>
                <a:path w="1044" h="543">
                  <a:moveTo>
                    <a:pt x="1022" y="333"/>
                  </a:moveTo>
                  <a:lnTo>
                    <a:pt x="1022" y="333"/>
                  </a:lnTo>
                  <a:cubicBezTo>
                    <a:pt x="1022" y="187"/>
                    <a:pt x="793" y="62"/>
                    <a:pt x="500" y="41"/>
                  </a:cubicBezTo>
                  <a:cubicBezTo>
                    <a:pt x="229" y="0"/>
                    <a:pt x="0" y="104"/>
                    <a:pt x="20" y="229"/>
                  </a:cubicBezTo>
                  <a:cubicBezTo>
                    <a:pt x="20" y="354"/>
                    <a:pt x="250" y="479"/>
                    <a:pt x="542" y="521"/>
                  </a:cubicBezTo>
                  <a:cubicBezTo>
                    <a:pt x="813" y="542"/>
                    <a:pt x="1043" y="458"/>
                    <a:pt x="1022" y="33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9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92" name="Freeform 337">
              <a:extLst>
                <a:ext uri="{FF2B5EF4-FFF2-40B4-BE49-F238E27FC236}">
                  <a16:creationId xmlns:a16="http://schemas.microsoft.com/office/drawing/2014/main" xmlns="" id="{8CBAACA2-939E-4874-A9D3-B88F018C141B}"/>
                </a:ext>
              </a:extLst>
            </p:cNvPr>
            <p:cNvSpPr>
              <a:spLocks noChangeArrowheads="1"/>
            </p:cNvSpPr>
            <p:nvPr/>
          </p:nvSpPr>
          <p:spPr bwMode="auto">
            <a:xfrm>
              <a:off x="3876" y="1298"/>
              <a:ext cx="230" cy="135"/>
            </a:xfrm>
            <a:custGeom>
              <a:avLst/>
              <a:gdLst>
                <a:gd name="T0" fmla="*/ 0 w 1024"/>
                <a:gd name="T1" fmla="*/ 0 h 606"/>
                <a:gd name="T2" fmla="*/ 0 w 1024"/>
                <a:gd name="T3" fmla="*/ 0 h 606"/>
                <a:gd name="T4" fmla="*/ 522 w 1024"/>
                <a:gd name="T5" fmla="*/ 292 h 606"/>
                <a:gd name="T6" fmla="*/ 1002 w 1024"/>
                <a:gd name="T7" fmla="*/ 104 h 606"/>
                <a:gd name="T8" fmla="*/ 1023 w 1024"/>
                <a:gd name="T9" fmla="*/ 396 h 606"/>
                <a:gd name="T10" fmla="*/ 522 w 1024"/>
                <a:gd name="T11" fmla="*/ 584 h 606"/>
                <a:gd name="T12" fmla="*/ 0 w 1024"/>
                <a:gd name="T13" fmla="*/ 292 h 606"/>
                <a:gd name="T14" fmla="*/ 0 w 102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4" h="606">
                  <a:moveTo>
                    <a:pt x="0" y="0"/>
                  </a:moveTo>
                  <a:lnTo>
                    <a:pt x="0" y="0"/>
                  </a:lnTo>
                  <a:cubicBezTo>
                    <a:pt x="0" y="125"/>
                    <a:pt x="230" y="250"/>
                    <a:pt x="522" y="292"/>
                  </a:cubicBezTo>
                  <a:cubicBezTo>
                    <a:pt x="793" y="313"/>
                    <a:pt x="1023" y="229"/>
                    <a:pt x="1002" y="104"/>
                  </a:cubicBezTo>
                  <a:cubicBezTo>
                    <a:pt x="1023" y="396"/>
                    <a:pt x="1023" y="396"/>
                    <a:pt x="1023" y="396"/>
                  </a:cubicBezTo>
                  <a:cubicBezTo>
                    <a:pt x="1023" y="521"/>
                    <a:pt x="814" y="605"/>
                    <a:pt x="522" y="584"/>
                  </a:cubicBezTo>
                  <a:cubicBezTo>
                    <a:pt x="251" y="563"/>
                    <a:pt x="22" y="417"/>
                    <a:pt x="0"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lnSpcReduction="1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93" name="Freeform 338">
              <a:extLst>
                <a:ext uri="{FF2B5EF4-FFF2-40B4-BE49-F238E27FC236}">
                  <a16:creationId xmlns:a16="http://schemas.microsoft.com/office/drawing/2014/main" xmlns="" id="{FE3C7032-FB13-449A-BCB7-E6230A175089}"/>
                </a:ext>
              </a:extLst>
            </p:cNvPr>
            <p:cNvSpPr>
              <a:spLocks noChangeArrowheads="1"/>
            </p:cNvSpPr>
            <p:nvPr/>
          </p:nvSpPr>
          <p:spPr bwMode="auto">
            <a:xfrm>
              <a:off x="4225" y="1423"/>
              <a:ext cx="236" cy="123"/>
            </a:xfrm>
            <a:custGeom>
              <a:avLst/>
              <a:gdLst>
                <a:gd name="T0" fmla="*/ 1022 w 1044"/>
                <a:gd name="T1" fmla="*/ 313 h 544"/>
                <a:gd name="T2" fmla="*/ 1022 w 1044"/>
                <a:gd name="T3" fmla="*/ 313 h 544"/>
                <a:gd name="T4" fmla="*/ 501 w 1044"/>
                <a:gd name="T5" fmla="*/ 21 h 544"/>
                <a:gd name="T6" fmla="*/ 21 w 1044"/>
                <a:gd name="T7" fmla="*/ 230 h 544"/>
                <a:gd name="T8" fmla="*/ 542 w 1044"/>
                <a:gd name="T9" fmla="*/ 522 h 544"/>
                <a:gd name="T10" fmla="*/ 1022 w 1044"/>
                <a:gd name="T11" fmla="*/ 313 h 544"/>
              </a:gdLst>
              <a:ahLst/>
              <a:cxnLst>
                <a:cxn ang="0">
                  <a:pos x="T0" y="T1"/>
                </a:cxn>
                <a:cxn ang="0">
                  <a:pos x="T2" y="T3"/>
                </a:cxn>
                <a:cxn ang="0">
                  <a:pos x="T4" y="T5"/>
                </a:cxn>
                <a:cxn ang="0">
                  <a:pos x="T6" y="T7"/>
                </a:cxn>
                <a:cxn ang="0">
                  <a:pos x="T8" y="T9"/>
                </a:cxn>
                <a:cxn ang="0">
                  <a:pos x="T10" y="T11"/>
                </a:cxn>
              </a:cxnLst>
              <a:rect l="0" t="0" r="r" b="b"/>
              <a:pathLst>
                <a:path w="1044" h="544">
                  <a:moveTo>
                    <a:pt x="1022" y="313"/>
                  </a:moveTo>
                  <a:lnTo>
                    <a:pt x="1022" y="313"/>
                  </a:lnTo>
                  <a:cubicBezTo>
                    <a:pt x="1022" y="188"/>
                    <a:pt x="793" y="63"/>
                    <a:pt x="501" y="21"/>
                  </a:cubicBezTo>
                  <a:cubicBezTo>
                    <a:pt x="230" y="0"/>
                    <a:pt x="0" y="83"/>
                    <a:pt x="21" y="230"/>
                  </a:cubicBezTo>
                  <a:cubicBezTo>
                    <a:pt x="21" y="355"/>
                    <a:pt x="251" y="480"/>
                    <a:pt x="542" y="522"/>
                  </a:cubicBezTo>
                  <a:cubicBezTo>
                    <a:pt x="814" y="543"/>
                    <a:pt x="1043" y="459"/>
                    <a:pt x="1022"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92500" lnSpcReduction="1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94" name="Freeform 339">
              <a:extLst>
                <a:ext uri="{FF2B5EF4-FFF2-40B4-BE49-F238E27FC236}">
                  <a16:creationId xmlns:a16="http://schemas.microsoft.com/office/drawing/2014/main" xmlns="" id="{E46C2CA9-2282-40D4-AFB5-193EA94870E5}"/>
                </a:ext>
              </a:extLst>
            </p:cNvPr>
            <p:cNvSpPr>
              <a:spLocks noChangeArrowheads="1"/>
            </p:cNvSpPr>
            <p:nvPr/>
          </p:nvSpPr>
          <p:spPr bwMode="auto">
            <a:xfrm>
              <a:off x="4229" y="1478"/>
              <a:ext cx="232" cy="135"/>
            </a:xfrm>
            <a:custGeom>
              <a:avLst/>
              <a:gdLst>
                <a:gd name="T0" fmla="*/ 0 w 1023"/>
                <a:gd name="T1" fmla="*/ 0 h 605"/>
                <a:gd name="T2" fmla="*/ 0 w 1023"/>
                <a:gd name="T3" fmla="*/ 0 h 605"/>
                <a:gd name="T4" fmla="*/ 521 w 1023"/>
                <a:gd name="T5" fmla="*/ 292 h 605"/>
                <a:gd name="T6" fmla="*/ 1001 w 1023"/>
                <a:gd name="T7" fmla="*/ 83 h 605"/>
                <a:gd name="T8" fmla="*/ 1022 w 1023"/>
                <a:gd name="T9" fmla="*/ 375 h 605"/>
                <a:gd name="T10" fmla="*/ 521 w 1023"/>
                <a:gd name="T11" fmla="*/ 584 h 605"/>
                <a:gd name="T12" fmla="*/ 0 w 1023"/>
                <a:gd name="T13" fmla="*/ 292 h 605"/>
                <a:gd name="T14" fmla="*/ 0 w 1023"/>
                <a:gd name="T15" fmla="*/ 0 h 6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3" h="605">
                  <a:moveTo>
                    <a:pt x="0" y="0"/>
                  </a:moveTo>
                  <a:lnTo>
                    <a:pt x="0" y="0"/>
                  </a:lnTo>
                  <a:cubicBezTo>
                    <a:pt x="0" y="125"/>
                    <a:pt x="230" y="250"/>
                    <a:pt x="521" y="292"/>
                  </a:cubicBezTo>
                  <a:cubicBezTo>
                    <a:pt x="793" y="313"/>
                    <a:pt x="1022" y="229"/>
                    <a:pt x="1001" y="83"/>
                  </a:cubicBezTo>
                  <a:cubicBezTo>
                    <a:pt x="1022" y="375"/>
                    <a:pt x="1022" y="375"/>
                    <a:pt x="1022" y="375"/>
                  </a:cubicBezTo>
                  <a:cubicBezTo>
                    <a:pt x="1022" y="521"/>
                    <a:pt x="814" y="604"/>
                    <a:pt x="521" y="584"/>
                  </a:cubicBezTo>
                  <a:cubicBezTo>
                    <a:pt x="250" y="542"/>
                    <a:pt x="21" y="417"/>
                    <a:pt x="0"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lnSpcReduction="1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95" name="Freeform 340">
              <a:extLst>
                <a:ext uri="{FF2B5EF4-FFF2-40B4-BE49-F238E27FC236}">
                  <a16:creationId xmlns:a16="http://schemas.microsoft.com/office/drawing/2014/main" xmlns="" id="{9BF38BB8-B6E5-41D8-B069-4F777854635F}"/>
                </a:ext>
              </a:extLst>
            </p:cNvPr>
            <p:cNvSpPr>
              <a:spLocks noChangeArrowheads="1"/>
            </p:cNvSpPr>
            <p:nvPr/>
          </p:nvSpPr>
          <p:spPr bwMode="auto">
            <a:xfrm>
              <a:off x="4183" y="1122"/>
              <a:ext cx="232" cy="121"/>
            </a:xfrm>
            <a:custGeom>
              <a:avLst/>
              <a:gdLst>
                <a:gd name="T0" fmla="*/ 1022 w 1023"/>
                <a:gd name="T1" fmla="*/ 313 h 544"/>
                <a:gd name="T2" fmla="*/ 1022 w 1023"/>
                <a:gd name="T3" fmla="*/ 313 h 544"/>
                <a:gd name="T4" fmla="*/ 501 w 1023"/>
                <a:gd name="T5" fmla="*/ 21 h 544"/>
                <a:gd name="T6" fmla="*/ 0 w 1023"/>
                <a:gd name="T7" fmla="*/ 229 h 544"/>
                <a:gd name="T8" fmla="*/ 521 w 1023"/>
                <a:gd name="T9" fmla="*/ 500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1"/>
                  </a:cubicBezTo>
                  <a:cubicBezTo>
                    <a:pt x="208" y="0"/>
                    <a:pt x="0" y="83"/>
                    <a:pt x="0" y="229"/>
                  </a:cubicBezTo>
                  <a:cubicBezTo>
                    <a:pt x="0" y="355"/>
                    <a:pt x="250" y="480"/>
                    <a:pt x="521" y="500"/>
                  </a:cubicBezTo>
                  <a:cubicBezTo>
                    <a:pt x="813" y="543"/>
                    <a:pt x="1022" y="459"/>
                    <a:pt x="1022"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9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96" name="Freeform 341">
              <a:extLst>
                <a:ext uri="{FF2B5EF4-FFF2-40B4-BE49-F238E27FC236}">
                  <a16:creationId xmlns:a16="http://schemas.microsoft.com/office/drawing/2014/main" xmlns="" id="{C72D15DD-88A3-4655-A040-98A78F8CDE63}"/>
                </a:ext>
              </a:extLst>
            </p:cNvPr>
            <p:cNvSpPr>
              <a:spLocks noChangeArrowheads="1"/>
            </p:cNvSpPr>
            <p:nvPr/>
          </p:nvSpPr>
          <p:spPr bwMode="auto">
            <a:xfrm>
              <a:off x="4183" y="1175"/>
              <a:ext cx="236" cy="135"/>
            </a:xfrm>
            <a:custGeom>
              <a:avLst/>
              <a:gdLst>
                <a:gd name="T0" fmla="*/ 0 w 1044"/>
                <a:gd name="T1" fmla="*/ 0 h 606"/>
                <a:gd name="T2" fmla="*/ 0 w 1044"/>
                <a:gd name="T3" fmla="*/ 0 h 606"/>
                <a:gd name="T4" fmla="*/ 521 w 1044"/>
                <a:gd name="T5" fmla="*/ 271 h 606"/>
                <a:gd name="T6" fmla="*/ 1022 w 1044"/>
                <a:gd name="T7" fmla="*/ 84 h 606"/>
                <a:gd name="T8" fmla="*/ 1022 w 1044"/>
                <a:gd name="T9" fmla="*/ 376 h 606"/>
                <a:gd name="T10" fmla="*/ 542 w 1044"/>
                <a:gd name="T11" fmla="*/ 564 h 606"/>
                <a:gd name="T12" fmla="*/ 21 w 1044"/>
                <a:gd name="T13" fmla="*/ 293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0" y="126"/>
                    <a:pt x="250" y="251"/>
                    <a:pt x="521" y="271"/>
                  </a:cubicBezTo>
                  <a:cubicBezTo>
                    <a:pt x="813" y="314"/>
                    <a:pt x="1022" y="230"/>
                    <a:pt x="1022" y="84"/>
                  </a:cubicBezTo>
                  <a:cubicBezTo>
                    <a:pt x="1022" y="376"/>
                    <a:pt x="1022" y="376"/>
                    <a:pt x="1022" y="376"/>
                  </a:cubicBezTo>
                  <a:cubicBezTo>
                    <a:pt x="1043" y="522"/>
                    <a:pt x="813" y="605"/>
                    <a:pt x="542" y="564"/>
                  </a:cubicBezTo>
                  <a:cubicBezTo>
                    <a:pt x="250" y="543"/>
                    <a:pt x="21" y="418"/>
                    <a:pt x="21" y="293"/>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lnSpcReduction="1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97" name="Freeform 342">
              <a:extLst>
                <a:ext uri="{FF2B5EF4-FFF2-40B4-BE49-F238E27FC236}">
                  <a16:creationId xmlns:a16="http://schemas.microsoft.com/office/drawing/2014/main" xmlns="" id="{9C147D08-9AF4-482F-BF61-19307B1DA668}"/>
                </a:ext>
              </a:extLst>
            </p:cNvPr>
            <p:cNvSpPr>
              <a:spLocks noChangeArrowheads="1"/>
            </p:cNvSpPr>
            <p:nvPr/>
          </p:nvSpPr>
          <p:spPr bwMode="auto">
            <a:xfrm>
              <a:off x="4534" y="1300"/>
              <a:ext cx="234" cy="117"/>
            </a:xfrm>
            <a:custGeom>
              <a:avLst/>
              <a:gdLst>
                <a:gd name="T0" fmla="*/ 1044 w 1045"/>
                <a:gd name="T1" fmla="*/ 313 h 522"/>
                <a:gd name="T2" fmla="*/ 1044 w 1045"/>
                <a:gd name="T3" fmla="*/ 313 h 522"/>
                <a:gd name="T4" fmla="*/ 501 w 1045"/>
                <a:gd name="T5" fmla="*/ 21 h 522"/>
                <a:gd name="T6" fmla="*/ 21 w 1045"/>
                <a:gd name="T7" fmla="*/ 208 h 522"/>
                <a:gd name="T8" fmla="*/ 543 w 1045"/>
                <a:gd name="T9" fmla="*/ 500 h 522"/>
                <a:gd name="T10" fmla="*/ 1044 w 1045"/>
                <a:gd name="T11" fmla="*/ 313 h 522"/>
              </a:gdLst>
              <a:ahLst/>
              <a:cxnLst>
                <a:cxn ang="0">
                  <a:pos x="T0" y="T1"/>
                </a:cxn>
                <a:cxn ang="0">
                  <a:pos x="T2" y="T3"/>
                </a:cxn>
                <a:cxn ang="0">
                  <a:pos x="T4" y="T5"/>
                </a:cxn>
                <a:cxn ang="0">
                  <a:pos x="T6" y="T7"/>
                </a:cxn>
                <a:cxn ang="0">
                  <a:pos x="T8" y="T9"/>
                </a:cxn>
                <a:cxn ang="0">
                  <a:pos x="T10" y="T11"/>
                </a:cxn>
              </a:cxnLst>
              <a:rect l="0" t="0" r="r" b="b"/>
              <a:pathLst>
                <a:path w="1045" h="522">
                  <a:moveTo>
                    <a:pt x="1044" y="313"/>
                  </a:moveTo>
                  <a:lnTo>
                    <a:pt x="1044" y="313"/>
                  </a:lnTo>
                  <a:cubicBezTo>
                    <a:pt x="1022" y="187"/>
                    <a:pt x="793" y="41"/>
                    <a:pt x="501" y="21"/>
                  </a:cubicBezTo>
                  <a:cubicBezTo>
                    <a:pt x="230" y="0"/>
                    <a:pt x="0" y="83"/>
                    <a:pt x="21" y="208"/>
                  </a:cubicBezTo>
                  <a:cubicBezTo>
                    <a:pt x="21" y="354"/>
                    <a:pt x="271" y="480"/>
                    <a:pt x="543" y="500"/>
                  </a:cubicBezTo>
                  <a:cubicBezTo>
                    <a:pt x="814" y="521"/>
                    <a:pt x="1044" y="438"/>
                    <a:pt x="1044"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9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98" name="Freeform 343">
              <a:extLst>
                <a:ext uri="{FF2B5EF4-FFF2-40B4-BE49-F238E27FC236}">
                  <a16:creationId xmlns:a16="http://schemas.microsoft.com/office/drawing/2014/main" xmlns="" id="{5376B18C-0CA1-4D77-92F3-192EBFB4C11C}"/>
                </a:ext>
              </a:extLst>
            </p:cNvPr>
            <p:cNvSpPr>
              <a:spLocks noChangeArrowheads="1"/>
            </p:cNvSpPr>
            <p:nvPr/>
          </p:nvSpPr>
          <p:spPr bwMode="auto">
            <a:xfrm>
              <a:off x="4538" y="1348"/>
              <a:ext cx="236" cy="137"/>
            </a:xfrm>
            <a:custGeom>
              <a:avLst/>
              <a:gdLst>
                <a:gd name="T0" fmla="*/ 0 w 1044"/>
                <a:gd name="T1" fmla="*/ 0 h 607"/>
                <a:gd name="T2" fmla="*/ 0 w 1044"/>
                <a:gd name="T3" fmla="*/ 0 h 607"/>
                <a:gd name="T4" fmla="*/ 522 w 1044"/>
                <a:gd name="T5" fmla="*/ 292 h 607"/>
                <a:gd name="T6" fmla="*/ 1023 w 1044"/>
                <a:gd name="T7" fmla="*/ 105 h 607"/>
                <a:gd name="T8" fmla="*/ 1023 w 1044"/>
                <a:gd name="T9" fmla="*/ 397 h 607"/>
                <a:gd name="T10" fmla="*/ 543 w 1044"/>
                <a:gd name="T11" fmla="*/ 584 h 607"/>
                <a:gd name="T12" fmla="*/ 0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6"/>
                    <a:pt x="250" y="272"/>
                    <a:pt x="522" y="292"/>
                  </a:cubicBezTo>
                  <a:cubicBezTo>
                    <a:pt x="793" y="313"/>
                    <a:pt x="1023" y="230"/>
                    <a:pt x="1023" y="105"/>
                  </a:cubicBezTo>
                  <a:cubicBezTo>
                    <a:pt x="1023" y="397"/>
                    <a:pt x="1023" y="397"/>
                    <a:pt x="1023" y="397"/>
                  </a:cubicBezTo>
                  <a:cubicBezTo>
                    <a:pt x="1043" y="522"/>
                    <a:pt x="814" y="606"/>
                    <a:pt x="543" y="584"/>
                  </a:cubicBezTo>
                  <a:cubicBezTo>
                    <a:pt x="250" y="564"/>
                    <a:pt x="21" y="439"/>
                    <a:pt x="0"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lnSpcReduction="1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99" name="Freeform 344">
              <a:extLst>
                <a:ext uri="{FF2B5EF4-FFF2-40B4-BE49-F238E27FC236}">
                  <a16:creationId xmlns:a16="http://schemas.microsoft.com/office/drawing/2014/main" xmlns="" id="{85A7C299-C9A7-44DB-9FA7-D89A41D960C5}"/>
                </a:ext>
              </a:extLst>
            </p:cNvPr>
            <p:cNvSpPr>
              <a:spLocks noChangeArrowheads="1"/>
            </p:cNvSpPr>
            <p:nvPr/>
          </p:nvSpPr>
          <p:spPr bwMode="auto">
            <a:xfrm>
              <a:off x="4500" y="999"/>
              <a:ext cx="236" cy="117"/>
            </a:xfrm>
            <a:custGeom>
              <a:avLst/>
              <a:gdLst>
                <a:gd name="T0" fmla="*/ 1023 w 1044"/>
                <a:gd name="T1" fmla="*/ 313 h 522"/>
                <a:gd name="T2" fmla="*/ 1023 w 1044"/>
                <a:gd name="T3" fmla="*/ 313 h 522"/>
                <a:gd name="T4" fmla="*/ 501 w 1044"/>
                <a:gd name="T5" fmla="*/ 21 h 522"/>
                <a:gd name="T6" fmla="*/ 0 w 1044"/>
                <a:gd name="T7" fmla="*/ 208 h 522"/>
                <a:gd name="T8" fmla="*/ 543 w 1044"/>
                <a:gd name="T9" fmla="*/ 500 h 522"/>
                <a:gd name="T10" fmla="*/ 1023 w 1044"/>
                <a:gd name="T11" fmla="*/ 313 h 522"/>
              </a:gdLst>
              <a:ahLst/>
              <a:cxnLst>
                <a:cxn ang="0">
                  <a:pos x="T0" y="T1"/>
                </a:cxn>
                <a:cxn ang="0">
                  <a:pos x="T2" y="T3"/>
                </a:cxn>
                <a:cxn ang="0">
                  <a:pos x="T4" y="T5"/>
                </a:cxn>
                <a:cxn ang="0">
                  <a:pos x="T6" y="T7"/>
                </a:cxn>
                <a:cxn ang="0">
                  <a:pos x="T8" y="T9"/>
                </a:cxn>
                <a:cxn ang="0">
                  <a:pos x="T10" y="T11"/>
                </a:cxn>
              </a:cxnLst>
              <a:rect l="0" t="0" r="r" b="b"/>
              <a:pathLst>
                <a:path w="1044" h="522">
                  <a:moveTo>
                    <a:pt x="1023" y="313"/>
                  </a:moveTo>
                  <a:lnTo>
                    <a:pt x="1023" y="313"/>
                  </a:lnTo>
                  <a:cubicBezTo>
                    <a:pt x="1023" y="167"/>
                    <a:pt x="772" y="41"/>
                    <a:pt x="501" y="21"/>
                  </a:cubicBezTo>
                  <a:cubicBezTo>
                    <a:pt x="230" y="0"/>
                    <a:pt x="0" y="83"/>
                    <a:pt x="0" y="208"/>
                  </a:cubicBezTo>
                  <a:cubicBezTo>
                    <a:pt x="21" y="354"/>
                    <a:pt x="250" y="480"/>
                    <a:pt x="543" y="500"/>
                  </a:cubicBezTo>
                  <a:cubicBezTo>
                    <a:pt x="814" y="521"/>
                    <a:pt x="1043" y="438"/>
                    <a:pt x="1023"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9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00" name="Freeform 345">
              <a:extLst>
                <a:ext uri="{FF2B5EF4-FFF2-40B4-BE49-F238E27FC236}">
                  <a16:creationId xmlns:a16="http://schemas.microsoft.com/office/drawing/2014/main" xmlns="" id="{56169DA9-2D4C-40BD-8A7C-6682EA5EF6F8}"/>
                </a:ext>
              </a:extLst>
            </p:cNvPr>
            <p:cNvSpPr>
              <a:spLocks noChangeArrowheads="1"/>
            </p:cNvSpPr>
            <p:nvPr/>
          </p:nvSpPr>
          <p:spPr bwMode="auto">
            <a:xfrm>
              <a:off x="4500" y="1046"/>
              <a:ext cx="236" cy="137"/>
            </a:xfrm>
            <a:custGeom>
              <a:avLst/>
              <a:gdLst>
                <a:gd name="T0" fmla="*/ 0 w 1044"/>
                <a:gd name="T1" fmla="*/ 0 h 607"/>
                <a:gd name="T2" fmla="*/ 0 w 1044"/>
                <a:gd name="T3" fmla="*/ 0 h 607"/>
                <a:gd name="T4" fmla="*/ 543 w 1044"/>
                <a:gd name="T5" fmla="*/ 292 h 607"/>
                <a:gd name="T6" fmla="*/ 1023 w 1044"/>
                <a:gd name="T7" fmla="*/ 105 h 607"/>
                <a:gd name="T8" fmla="*/ 1043 w 1044"/>
                <a:gd name="T9" fmla="*/ 397 h 607"/>
                <a:gd name="T10" fmla="*/ 543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0" y="272"/>
                    <a:pt x="543" y="292"/>
                  </a:cubicBezTo>
                  <a:cubicBezTo>
                    <a:pt x="814" y="313"/>
                    <a:pt x="1043" y="230"/>
                    <a:pt x="1023" y="105"/>
                  </a:cubicBezTo>
                  <a:cubicBezTo>
                    <a:pt x="1043" y="397"/>
                    <a:pt x="1043" y="397"/>
                    <a:pt x="1043" y="397"/>
                  </a:cubicBezTo>
                  <a:cubicBezTo>
                    <a:pt x="1043" y="522"/>
                    <a:pt x="835" y="606"/>
                    <a:pt x="543" y="584"/>
                  </a:cubicBezTo>
                  <a:cubicBezTo>
                    <a:pt x="272" y="563"/>
                    <a:pt x="21" y="439"/>
                    <a:pt x="21"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lnSpcReduction="1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01" name="Freeform 346">
              <a:extLst>
                <a:ext uri="{FF2B5EF4-FFF2-40B4-BE49-F238E27FC236}">
                  <a16:creationId xmlns:a16="http://schemas.microsoft.com/office/drawing/2014/main" xmlns="" id="{726BF370-B6AE-4557-B064-83F038EA0EA4}"/>
                </a:ext>
              </a:extLst>
            </p:cNvPr>
            <p:cNvSpPr>
              <a:spLocks noChangeArrowheads="1"/>
            </p:cNvSpPr>
            <p:nvPr/>
          </p:nvSpPr>
          <p:spPr bwMode="auto">
            <a:xfrm>
              <a:off x="4855" y="1175"/>
              <a:ext cx="232" cy="121"/>
            </a:xfrm>
            <a:custGeom>
              <a:avLst/>
              <a:gdLst>
                <a:gd name="T0" fmla="*/ 1022 w 1023"/>
                <a:gd name="T1" fmla="*/ 314 h 544"/>
                <a:gd name="T2" fmla="*/ 1022 w 1023"/>
                <a:gd name="T3" fmla="*/ 314 h 544"/>
                <a:gd name="T4" fmla="*/ 501 w 1023"/>
                <a:gd name="T5" fmla="*/ 43 h 544"/>
                <a:gd name="T6" fmla="*/ 0 w 1023"/>
                <a:gd name="T7" fmla="*/ 230 h 544"/>
                <a:gd name="T8" fmla="*/ 521 w 1023"/>
                <a:gd name="T9" fmla="*/ 522 h 544"/>
                <a:gd name="T10" fmla="*/ 1022 w 1023"/>
                <a:gd name="T11" fmla="*/ 314 h 544"/>
              </a:gdLst>
              <a:ahLst/>
              <a:cxnLst>
                <a:cxn ang="0">
                  <a:pos x="T0" y="T1"/>
                </a:cxn>
                <a:cxn ang="0">
                  <a:pos x="T2" y="T3"/>
                </a:cxn>
                <a:cxn ang="0">
                  <a:pos x="T4" y="T5"/>
                </a:cxn>
                <a:cxn ang="0">
                  <a:pos x="T6" y="T7"/>
                </a:cxn>
                <a:cxn ang="0">
                  <a:pos x="T8" y="T9"/>
                </a:cxn>
                <a:cxn ang="0">
                  <a:pos x="T10" y="T11"/>
                </a:cxn>
              </a:cxnLst>
              <a:rect l="0" t="0" r="r" b="b"/>
              <a:pathLst>
                <a:path w="1023" h="544">
                  <a:moveTo>
                    <a:pt x="1022" y="314"/>
                  </a:moveTo>
                  <a:lnTo>
                    <a:pt x="1022" y="314"/>
                  </a:lnTo>
                  <a:cubicBezTo>
                    <a:pt x="1022" y="188"/>
                    <a:pt x="772" y="63"/>
                    <a:pt x="501" y="43"/>
                  </a:cubicBezTo>
                  <a:cubicBezTo>
                    <a:pt x="209" y="0"/>
                    <a:pt x="0" y="84"/>
                    <a:pt x="0" y="230"/>
                  </a:cubicBezTo>
                  <a:cubicBezTo>
                    <a:pt x="21" y="355"/>
                    <a:pt x="250" y="480"/>
                    <a:pt x="521" y="522"/>
                  </a:cubicBezTo>
                  <a:cubicBezTo>
                    <a:pt x="814" y="543"/>
                    <a:pt x="1022" y="460"/>
                    <a:pt x="1022" y="314"/>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9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02" name="Freeform 347">
              <a:extLst>
                <a:ext uri="{FF2B5EF4-FFF2-40B4-BE49-F238E27FC236}">
                  <a16:creationId xmlns:a16="http://schemas.microsoft.com/office/drawing/2014/main" xmlns="" id="{E68FEB24-7703-4D38-80D3-EA257EF104BE}"/>
                </a:ext>
              </a:extLst>
            </p:cNvPr>
            <p:cNvSpPr>
              <a:spLocks noChangeArrowheads="1"/>
            </p:cNvSpPr>
            <p:nvPr/>
          </p:nvSpPr>
          <p:spPr bwMode="auto">
            <a:xfrm>
              <a:off x="4855" y="1225"/>
              <a:ext cx="236" cy="137"/>
            </a:xfrm>
            <a:custGeom>
              <a:avLst/>
              <a:gdLst>
                <a:gd name="T0" fmla="*/ 0 w 1044"/>
                <a:gd name="T1" fmla="*/ 0 h 606"/>
                <a:gd name="T2" fmla="*/ 0 w 1044"/>
                <a:gd name="T3" fmla="*/ 0 h 606"/>
                <a:gd name="T4" fmla="*/ 521 w 1044"/>
                <a:gd name="T5" fmla="*/ 292 h 606"/>
                <a:gd name="T6" fmla="*/ 1022 w 1044"/>
                <a:gd name="T7" fmla="*/ 84 h 606"/>
                <a:gd name="T8" fmla="*/ 1043 w 1044"/>
                <a:gd name="T9" fmla="*/ 375 h 606"/>
                <a:gd name="T10" fmla="*/ 543 w 1044"/>
                <a:gd name="T11" fmla="*/ 584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92"/>
                  </a:cubicBezTo>
                  <a:cubicBezTo>
                    <a:pt x="814" y="313"/>
                    <a:pt x="1022" y="230"/>
                    <a:pt x="1022" y="84"/>
                  </a:cubicBezTo>
                  <a:cubicBezTo>
                    <a:pt x="1043" y="375"/>
                    <a:pt x="1043" y="375"/>
                    <a:pt x="1043" y="375"/>
                  </a:cubicBezTo>
                  <a:cubicBezTo>
                    <a:pt x="1043" y="521"/>
                    <a:pt x="814" y="605"/>
                    <a:pt x="543" y="584"/>
                  </a:cubicBezTo>
                  <a:cubicBezTo>
                    <a:pt x="271" y="542"/>
                    <a:pt x="21" y="417"/>
                    <a:pt x="21"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lnSpcReduction="1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03" name="Freeform 348">
              <a:extLst>
                <a:ext uri="{FF2B5EF4-FFF2-40B4-BE49-F238E27FC236}">
                  <a16:creationId xmlns:a16="http://schemas.microsoft.com/office/drawing/2014/main" xmlns="" id="{5135F50D-4888-45B4-8DD6-01DEADCEC9DE}"/>
                </a:ext>
              </a:extLst>
            </p:cNvPr>
            <p:cNvSpPr>
              <a:spLocks noChangeArrowheads="1"/>
            </p:cNvSpPr>
            <p:nvPr/>
          </p:nvSpPr>
          <p:spPr bwMode="auto">
            <a:xfrm>
              <a:off x="4808" y="876"/>
              <a:ext cx="230" cy="121"/>
            </a:xfrm>
            <a:custGeom>
              <a:avLst/>
              <a:gdLst>
                <a:gd name="T0" fmla="*/ 1022 w 1023"/>
                <a:gd name="T1" fmla="*/ 313 h 544"/>
                <a:gd name="T2" fmla="*/ 1022 w 1023"/>
                <a:gd name="T3" fmla="*/ 313 h 544"/>
                <a:gd name="T4" fmla="*/ 500 w 1023"/>
                <a:gd name="T5" fmla="*/ 21 h 544"/>
                <a:gd name="T6" fmla="*/ 0 w 1023"/>
                <a:gd name="T7" fmla="*/ 209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22" y="188"/>
                    <a:pt x="771" y="63"/>
                    <a:pt x="500" y="21"/>
                  </a:cubicBezTo>
                  <a:cubicBezTo>
                    <a:pt x="208" y="0"/>
                    <a:pt x="0" y="84"/>
                    <a:pt x="0" y="209"/>
                  </a:cubicBezTo>
                  <a:cubicBezTo>
                    <a:pt x="20" y="355"/>
                    <a:pt x="250" y="480"/>
                    <a:pt x="521" y="501"/>
                  </a:cubicBezTo>
                  <a:cubicBezTo>
                    <a:pt x="813" y="543"/>
                    <a:pt x="1022" y="439"/>
                    <a:pt x="1022"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9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04" name="Freeform 349">
              <a:extLst>
                <a:ext uri="{FF2B5EF4-FFF2-40B4-BE49-F238E27FC236}">
                  <a16:creationId xmlns:a16="http://schemas.microsoft.com/office/drawing/2014/main" xmlns="" id="{DB346B70-B0F1-44FD-8296-7876DDEAF327}"/>
                </a:ext>
              </a:extLst>
            </p:cNvPr>
            <p:cNvSpPr>
              <a:spLocks noChangeArrowheads="1"/>
            </p:cNvSpPr>
            <p:nvPr/>
          </p:nvSpPr>
          <p:spPr bwMode="auto">
            <a:xfrm>
              <a:off x="4808" y="923"/>
              <a:ext cx="236" cy="141"/>
            </a:xfrm>
            <a:custGeom>
              <a:avLst/>
              <a:gdLst>
                <a:gd name="T0" fmla="*/ 0 w 1043"/>
                <a:gd name="T1" fmla="*/ 0 h 627"/>
                <a:gd name="T2" fmla="*/ 0 w 1043"/>
                <a:gd name="T3" fmla="*/ 0 h 627"/>
                <a:gd name="T4" fmla="*/ 521 w 1043"/>
                <a:gd name="T5" fmla="*/ 292 h 627"/>
                <a:gd name="T6" fmla="*/ 1022 w 1043"/>
                <a:gd name="T7" fmla="*/ 104 h 627"/>
                <a:gd name="T8" fmla="*/ 1042 w 1043"/>
                <a:gd name="T9" fmla="*/ 397 h 627"/>
                <a:gd name="T10" fmla="*/ 542 w 1043"/>
                <a:gd name="T11" fmla="*/ 584 h 627"/>
                <a:gd name="T12" fmla="*/ 20 w 1043"/>
                <a:gd name="T13" fmla="*/ 292 h 627"/>
                <a:gd name="T14" fmla="*/ 0 w 1043"/>
                <a:gd name="T15" fmla="*/ 0 h 6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3" h="627">
                  <a:moveTo>
                    <a:pt x="0" y="0"/>
                  </a:moveTo>
                  <a:lnTo>
                    <a:pt x="0" y="0"/>
                  </a:lnTo>
                  <a:cubicBezTo>
                    <a:pt x="20" y="146"/>
                    <a:pt x="250" y="271"/>
                    <a:pt x="521" y="292"/>
                  </a:cubicBezTo>
                  <a:cubicBezTo>
                    <a:pt x="813" y="334"/>
                    <a:pt x="1022" y="230"/>
                    <a:pt x="1022" y="104"/>
                  </a:cubicBezTo>
                  <a:cubicBezTo>
                    <a:pt x="1042" y="397"/>
                    <a:pt x="1042" y="397"/>
                    <a:pt x="1042" y="397"/>
                  </a:cubicBezTo>
                  <a:cubicBezTo>
                    <a:pt x="1042" y="521"/>
                    <a:pt x="813" y="626"/>
                    <a:pt x="542" y="584"/>
                  </a:cubicBezTo>
                  <a:cubicBezTo>
                    <a:pt x="271" y="563"/>
                    <a:pt x="20" y="438"/>
                    <a:pt x="20"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lnSpcReduction="1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05" name="Freeform 350">
              <a:extLst>
                <a:ext uri="{FF2B5EF4-FFF2-40B4-BE49-F238E27FC236}">
                  <a16:creationId xmlns:a16="http://schemas.microsoft.com/office/drawing/2014/main" xmlns="" id="{31DCEE40-503D-4C3E-922E-DE4E581B5E84}"/>
                </a:ext>
              </a:extLst>
            </p:cNvPr>
            <p:cNvSpPr>
              <a:spLocks noChangeArrowheads="1"/>
            </p:cNvSpPr>
            <p:nvPr/>
          </p:nvSpPr>
          <p:spPr bwMode="auto">
            <a:xfrm>
              <a:off x="5162" y="1056"/>
              <a:ext cx="232" cy="117"/>
            </a:xfrm>
            <a:custGeom>
              <a:avLst/>
              <a:gdLst>
                <a:gd name="T0" fmla="*/ 1022 w 1023"/>
                <a:gd name="T1" fmla="*/ 313 h 522"/>
                <a:gd name="T2" fmla="*/ 1022 w 1023"/>
                <a:gd name="T3" fmla="*/ 313 h 522"/>
                <a:gd name="T4" fmla="*/ 500 w 1023"/>
                <a:gd name="T5" fmla="*/ 21 h 522"/>
                <a:gd name="T6" fmla="*/ 0 w 1023"/>
                <a:gd name="T7" fmla="*/ 208 h 522"/>
                <a:gd name="T8" fmla="*/ 522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67"/>
                    <a:pt x="772" y="42"/>
                    <a:pt x="500" y="21"/>
                  </a:cubicBezTo>
                  <a:cubicBezTo>
                    <a:pt x="209" y="0"/>
                    <a:pt x="0" y="84"/>
                    <a:pt x="0" y="208"/>
                  </a:cubicBezTo>
                  <a:cubicBezTo>
                    <a:pt x="21" y="355"/>
                    <a:pt x="250" y="480"/>
                    <a:pt x="522" y="501"/>
                  </a:cubicBezTo>
                  <a:cubicBezTo>
                    <a:pt x="813" y="521"/>
                    <a:pt x="1022" y="438"/>
                    <a:pt x="1022"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9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06" name="Freeform 351">
              <a:extLst>
                <a:ext uri="{FF2B5EF4-FFF2-40B4-BE49-F238E27FC236}">
                  <a16:creationId xmlns:a16="http://schemas.microsoft.com/office/drawing/2014/main" xmlns="" id="{68A3CF5D-F608-4EB1-B410-69833B8F2CBC}"/>
                </a:ext>
              </a:extLst>
            </p:cNvPr>
            <p:cNvSpPr>
              <a:spLocks noChangeArrowheads="1"/>
            </p:cNvSpPr>
            <p:nvPr/>
          </p:nvSpPr>
          <p:spPr bwMode="auto">
            <a:xfrm>
              <a:off x="5162" y="1102"/>
              <a:ext cx="236" cy="137"/>
            </a:xfrm>
            <a:custGeom>
              <a:avLst/>
              <a:gdLst>
                <a:gd name="T0" fmla="*/ 0 w 1044"/>
                <a:gd name="T1" fmla="*/ 0 h 607"/>
                <a:gd name="T2" fmla="*/ 0 w 1044"/>
                <a:gd name="T3" fmla="*/ 0 h 607"/>
                <a:gd name="T4" fmla="*/ 522 w 1044"/>
                <a:gd name="T5" fmla="*/ 293 h 607"/>
                <a:gd name="T6" fmla="*/ 1022 w 1044"/>
                <a:gd name="T7" fmla="*/ 105 h 607"/>
                <a:gd name="T8" fmla="*/ 1022 w 1044"/>
                <a:gd name="T9" fmla="*/ 397 h 607"/>
                <a:gd name="T10" fmla="*/ 542 w 1044"/>
                <a:gd name="T11" fmla="*/ 584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7"/>
                    <a:pt x="250" y="272"/>
                    <a:pt x="522" y="293"/>
                  </a:cubicBezTo>
                  <a:cubicBezTo>
                    <a:pt x="813" y="313"/>
                    <a:pt x="1022" y="230"/>
                    <a:pt x="1022" y="105"/>
                  </a:cubicBezTo>
                  <a:cubicBezTo>
                    <a:pt x="1022" y="397"/>
                    <a:pt x="1022" y="397"/>
                    <a:pt x="1022" y="397"/>
                  </a:cubicBezTo>
                  <a:cubicBezTo>
                    <a:pt x="1043" y="522"/>
                    <a:pt x="813" y="606"/>
                    <a:pt x="542" y="584"/>
                  </a:cubicBezTo>
                  <a:cubicBezTo>
                    <a:pt x="250" y="564"/>
                    <a:pt x="21" y="439"/>
                    <a:pt x="21" y="293"/>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lnSpcReduction="10000"/>
            </a:bodyPr>
            <a:lstStyle/>
            <a:p>
              <a:pPr eaLnBrk="1">
                <a:lnSpc>
                  <a:spcPct val="93000"/>
                </a:lnSpc>
                <a:buClr>
                  <a:srgbClr val="000000"/>
                </a:buClr>
                <a:buSzPct val="100000"/>
                <a:buFont typeface="Times New Roman" charset="0"/>
                <a:buNone/>
                <a:defRPr/>
              </a:pPr>
              <a:endParaRPr lang="en-US">
                <a:ea typeface="+mn-ea"/>
                <a:cs typeface="+mn-cs"/>
              </a:endParaRPr>
            </a:p>
          </p:txBody>
        </p:sp>
      </p:grpSp>
      <p:grpSp>
        <p:nvGrpSpPr>
          <p:cNvPr id="13" name="Group 204">
            <a:extLst>
              <a:ext uri="{FF2B5EF4-FFF2-40B4-BE49-F238E27FC236}">
                <a16:creationId xmlns:a16="http://schemas.microsoft.com/office/drawing/2014/main" xmlns="" id="{F788D448-B8EC-4480-92D6-F60A8B1D323D}"/>
              </a:ext>
            </a:extLst>
          </p:cNvPr>
          <p:cNvGrpSpPr>
            <a:grpSpLocks/>
          </p:cNvGrpSpPr>
          <p:nvPr/>
        </p:nvGrpSpPr>
        <p:grpSpPr bwMode="auto">
          <a:xfrm>
            <a:off x="3890218" y="1722600"/>
            <a:ext cx="2693649" cy="1962801"/>
            <a:chOff x="3658" y="852"/>
            <a:chExt cx="1986" cy="1447"/>
          </a:xfrm>
        </p:grpSpPr>
        <p:sp>
          <p:nvSpPr>
            <p:cNvPr id="74" name="Freeform 453">
              <a:extLst>
                <a:ext uri="{FF2B5EF4-FFF2-40B4-BE49-F238E27FC236}">
                  <a16:creationId xmlns:a16="http://schemas.microsoft.com/office/drawing/2014/main" xmlns="" id="{102B1B94-3BC3-423F-843B-AFF01C8AA251}"/>
                </a:ext>
              </a:extLst>
            </p:cNvPr>
            <p:cNvSpPr>
              <a:spLocks noChangeArrowheads="1"/>
            </p:cNvSpPr>
            <p:nvPr/>
          </p:nvSpPr>
          <p:spPr bwMode="auto">
            <a:xfrm>
              <a:off x="3658" y="1419"/>
              <a:ext cx="662" cy="880"/>
            </a:xfrm>
            <a:custGeom>
              <a:avLst/>
              <a:gdLst>
                <a:gd name="T0" fmla="*/ 2921 w 2922"/>
                <a:gd name="T1" fmla="*/ 3879 h 3880"/>
                <a:gd name="T2" fmla="*/ 0 w 2922"/>
                <a:gd name="T3" fmla="*/ 2629 h 3880"/>
                <a:gd name="T4" fmla="*/ 0 w 2922"/>
                <a:gd name="T5" fmla="*/ 0 h 3880"/>
                <a:gd name="T6" fmla="*/ 2921 w 2922"/>
                <a:gd name="T7" fmla="*/ 1251 h 3880"/>
                <a:gd name="T8" fmla="*/ 2921 w 2922"/>
                <a:gd name="T9" fmla="*/ 3879 h 3880"/>
              </a:gdLst>
              <a:ahLst/>
              <a:cxnLst>
                <a:cxn ang="0">
                  <a:pos x="T0" y="T1"/>
                </a:cxn>
                <a:cxn ang="0">
                  <a:pos x="T2" y="T3"/>
                </a:cxn>
                <a:cxn ang="0">
                  <a:pos x="T4" y="T5"/>
                </a:cxn>
                <a:cxn ang="0">
                  <a:pos x="T6" y="T7"/>
                </a:cxn>
                <a:cxn ang="0">
                  <a:pos x="T8" y="T9"/>
                </a:cxn>
              </a:cxnLst>
              <a:rect l="0" t="0" r="r" b="b"/>
              <a:pathLst>
                <a:path w="2922" h="3880">
                  <a:moveTo>
                    <a:pt x="2921" y="3879"/>
                  </a:moveTo>
                  <a:lnTo>
                    <a:pt x="0" y="2629"/>
                  </a:lnTo>
                  <a:lnTo>
                    <a:pt x="0" y="0"/>
                  </a:lnTo>
                  <a:lnTo>
                    <a:pt x="2921" y="1251"/>
                  </a:lnTo>
                  <a:lnTo>
                    <a:pt x="2921" y="3879"/>
                  </a:lnTo>
                </a:path>
              </a:pathLst>
            </a:custGeom>
            <a:gradFill flip="none" rotWithShape="1">
              <a:gsLst>
                <a:gs pos="0">
                  <a:schemeClr val="accent3">
                    <a:lumMod val="40000"/>
                    <a:lumOff val="60000"/>
                  </a:schemeClr>
                </a:gs>
                <a:gs pos="46000">
                  <a:schemeClr val="accent3">
                    <a:lumMod val="95000"/>
                    <a:lumOff val="5000"/>
                  </a:schemeClr>
                </a:gs>
                <a:gs pos="100000">
                  <a:schemeClr val="accent3">
                    <a:lumMod val="60000"/>
                  </a:schemeClr>
                </a:gs>
              </a:gsLst>
              <a:path path="circle">
                <a:fillToRect l="50000" t="130000" r="50000" b="-3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75" name="Freeform 454">
              <a:extLst>
                <a:ext uri="{FF2B5EF4-FFF2-40B4-BE49-F238E27FC236}">
                  <a16:creationId xmlns:a16="http://schemas.microsoft.com/office/drawing/2014/main" xmlns="" id="{2EF6C5E0-F7B8-440F-82E5-A4C916C798A6}"/>
                </a:ext>
              </a:extLst>
            </p:cNvPr>
            <p:cNvSpPr>
              <a:spLocks noChangeArrowheads="1"/>
            </p:cNvSpPr>
            <p:nvPr/>
          </p:nvSpPr>
          <p:spPr bwMode="auto">
            <a:xfrm>
              <a:off x="4320" y="1133"/>
              <a:ext cx="1324" cy="1166"/>
            </a:xfrm>
            <a:custGeom>
              <a:avLst/>
              <a:gdLst>
                <a:gd name="T0" fmla="*/ 2920 w 5842"/>
                <a:gd name="T1" fmla="*/ 1272 h 5152"/>
                <a:gd name="T2" fmla="*/ 0 w 5842"/>
                <a:gd name="T3" fmla="*/ 2523 h 5152"/>
                <a:gd name="T4" fmla="*/ 0 w 5842"/>
                <a:gd name="T5" fmla="*/ 5151 h 5152"/>
                <a:gd name="T6" fmla="*/ 2920 w 5842"/>
                <a:gd name="T7" fmla="*/ 3901 h 5152"/>
                <a:gd name="T8" fmla="*/ 5841 w 5842"/>
                <a:gd name="T9" fmla="*/ 2649 h 5152"/>
                <a:gd name="T10" fmla="*/ 5841 w 5842"/>
                <a:gd name="T11" fmla="*/ 0 h 5152"/>
                <a:gd name="T12" fmla="*/ 2920 w 5842"/>
                <a:gd name="T13" fmla="*/ 1272 h 5152"/>
              </a:gdLst>
              <a:ahLst/>
              <a:cxnLst>
                <a:cxn ang="0">
                  <a:pos x="T0" y="T1"/>
                </a:cxn>
                <a:cxn ang="0">
                  <a:pos x="T2" y="T3"/>
                </a:cxn>
                <a:cxn ang="0">
                  <a:pos x="T4" y="T5"/>
                </a:cxn>
                <a:cxn ang="0">
                  <a:pos x="T6" y="T7"/>
                </a:cxn>
                <a:cxn ang="0">
                  <a:pos x="T8" y="T9"/>
                </a:cxn>
                <a:cxn ang="0">
                  <a:pos x="T10" y="T11"/>
                </a:cxn>
                <a:cxn ang="0">
                  <a:pos x="T12" y="T13"/>
                </a:cxn>
              </a:cxnLst>
              <a:rect l="0" t="0" r="r" b="b"/>
              <a:pathLst>
                <a:path w="5842" h="5152">
                  <a:moveTo>
                    <a:pt x="2920" y="1272"/>
                  </a:moveTo>
                  <a:lnTo>
                    <a:pt x="0" y="2523"/>
                  </a:lnTo>
                  <a:lnTo>
                    <a:pt x="0" y="5151"/>
                  </a:lnTo>
                  <a:lnTo>
                    <a:pt x="2920" y="3901"/>
                  </a:lnTo>
                  <a:lnTo>
                    <a:pt x="5841" y="2649"/>
                  </a:lnTo>
                  <a:lnTo>
                    <a:pt x="5841" y="0"/>
                  </a:lnTo>
                  <a:lnTo>
                    <a:pt x="2920" y="1272"/>
                  </a:lnTo>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76" name="Freeform 455">
              <a:extLst>
                <a:ext uri="{FF2B5EF4-FFF2-40B4-BE49-F238E27FC236}">
                  <a16:creationId xmlns:a16="http://schemas.microsoft.com/office/drawing/2014/main" xmlns="" id="{38DA7C20-52D0-498C-BABB-E29E4C1AA5CC}"/>
                </a:ext>
              </a:extLst>
            </p:cNvPr>
            <p:cNvSpPr>
              <a:spLocks noChangeArrowheads="1"/>
            </p:cNvSpPr>
            <p:nvPr/>
          </p:nvSpPr>
          <p:spPr bwMode="auto">
            <a:xfrm>
              <a:off x="3658" y="852"/>
              <a:ext cx="1986" cy="856"/>
            </a:xfrm>
            <a:custGeom>
              <a:avLst/>
              <a:gdLst>
                <a:gd name="T0" fmla="*/ 5841 w 8763"/>
                <a:gd name="T1" fmla="*/ 0 h 3776"/>
                <a:gd name="T2" fmla="*/ 2921 w 8763"/>
                <a:gd name="T3" fmla="*/ 1252 h 3776"/>
                <a:gd name="T4" fmla="*/ 0 w 8763"/>
                <a:gd name="T5" fmla="*/ 2524 h 3776"/>
                <a:gd name="T6" fmla="*/ 2921 w 8763"/>
                <a:gd name="T7" fmla="*/ 3775 h 3776"/>
                <a:gd name="T8" fmla="*/ 5841 w 8763"/>
                <a:gd name="T9" fmla="*/ 2524 h 3776"/>
                <a:gd name="T10" fmla="*/ 8762 w 8763"/>
                <a:gd name="T11" fmla="*/ 1252 h 3776"/>
                <a:gd name="T12" fmla="*/ 5841 w 8763"/>
                <a:gd name="T13" fmla="*/ 0 h 3776"/>
              </a:gdLst>
              <a:ahLst/>
              <a:cxnLst>
                <a:cxn ang="0">
                  <a:pos x="T0" y="T1"/>
                </a:cxn>
                <a:cxn ang="0">
                  <a:pos x="T2" y="T3"/>
                </a:cxn>
                <a:cxn ang="0">
                  <a:pos x="T4" y="T5"/>
                </a:cxn>
                <a:cxn ang="0">
                  <a:pos x="T6" y="T7"/>
                </a:cxn>
                <a:cxn ang="0">
                  <a:pos x="T8" y="T9"/>
                </a:cxn>
                <a:cxn ang="0">
                  <a:pos x="T10" y="T11"/>
                </a:cxn>
                <a:cxn ang="0">
                  <a:pos x="T12" y="T13"/>
                </a:cxn>
              </a:cxnLst>
              <a:rect l="0" t="0" r="r" b="b"/>
              <a:pathLst>
                <a:path w="8763" h="3776">
                  <a:moveTo>
                    <a:pt x="5841" y="0"/>
                  </a:moveTo>
                  <a:lnTo>
                    <a:pt x="2921" y="1252"/>
                  </a:lnTo>
                  <a:lnTo>
                    <a:pt x="0" y="2524"/>
                  </a:lnTo>
                  <a:lnTo>
                    <a:pt x="2921" y="3775"/>
                  </a:lnTo>
                  <a:lnTo>
                    <a:pt x="5841" y="2524"/>
                  </a:lnTo>
                  <a:lnTo>
                    <a:pt x="8762" y="1252"/>
                  </a:lnTo>
                  <a:lnTo>
                    <a:pt x="5841" y="0"/>
                  </a:lnTo>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77" name="Freeform 456">
              <a:extLst>
                <a:ext uri="{FF2B5EF4-FFF2-40B4-BE49-F238E27FC236}">
                  <a16:creationId xmlns:a16="http://schemas.microsoft.com/office/drawing/2014/main" xmlns="" id="{A5301C6E-C270-4EA0-B725-139995922C03}"/>
                </a:ext>
              </a:extLst>
            </p:cNvPr>
            <p:cNvSpPr>
              <a:spLocks noChangeArrowheads="1"/>
            </p:cNvSpPr>
            <p:nvPr/>
          </p:nvSpPr>
          <p:spPr bwMode="auto">
            <a:xfrm>
              <a:off x="3872" y="1246"/>
              <a:ext cx="234" cy="121"/>
            </a:xfrm>
            <a:custGeom>
              <a:avLst/>
              <a:gdLst>
                <a:gd name="T0" fmla="*/ 1022 w 1044"/>
                <a:gd name="T1" fmla="*/ 333 h 543"/>
                <a:gd name="T2" fmla="*/ 1022 w 1044"/>
                <a:gd name="T3" fmla="*/ 333 h 543"/>
                <a:gd name="T4" fmla="*/ 500 w 1044"/>
                <a:gd name="T5" fmla="*/ 41 h 543"/>
                <a:gd name="T6" fmla="*/ 20 w 1044"/>
                <a:gd name="T7" fmla="*/ 229 h 543"/>
                <a:gd name="T8" fmla="*/ 542 w 1044"/>
                <a:gd name="T9" fmla="*/ 521 h 543"/>
                <a:gd name="T10" fmla="*/ 1022 w 1044"/>
                <a:gd name="T11" fmla="*/ 333 h 543"/>
              </a:gdLst>
              <a:ahLst/>
              <a:cxnLst>
                <a:cxn ang="0">
                  <a:pos x="T0" y="T1"/>
                </a:cxn>
                <a:cxn ang="0">
                  <a:pos x="T2" y="T3"/>
                </a:cxn>
                <a:cxn ang="0">
                  <a:pos x="T4" y="T5"/>
                </a:cxn>
                <a:cxn ang="0">
                  <a:pos x="T6" y="T7"/>
                </a:cxn>
                <a:cxn ang="0">
                  <a:pos x="T8" y="T9"/>
                </a:cxn>
                <a:cxn ang="0">
                  <a:pos x="T10" y="T11"/>
                </a:cxn>
              </a:cxnLst>
              <a:rect l="0" t="0" r="r" b="b"/>
              <a:pathLst>
                <a:path w="1044" h="543">
                  <a:moveTo>
                    <a:pt x="1022" y="333"/>
                  </a:moveTo>
                  <a:lnTo>
                    <a:pt x="1022" y="333"/>
                  </a:lnTo>
                  <a:cubicBezTo>
                    <a:pt x="1022" y="187"/>
                    <a:pt x="793" y="62"/>
                    <a:pt x="500" y="41"/>
                  </a:cubicBezTo>
                  <a:cubicBezTo>
                    <a:pt x="229" y="0"/>
                    <a:pt x="0" y="104"/>
                    <a:pt x="20" y="229"/>
                  </a:cubicBezTo>
                  <a:cubicBezTo>
                    <a:pt x="20" y="354"/>
                    <a:pt x="250" y="479"/>
                    <a:pt x="542" y="521"/>
                  </a:cubicBezTo>
                  <a:cubicBezTo>
                    <a:pt x="813" y="542"/>
                    <a:pt x="1043" y="458"/>
                    <a:pt x="1022" y="33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9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78" name="Freeform 457">
              <a:extLst>
                <a:ext uri="{FF2B5EF4-FFF2-40B4-BE49-F238E27FC236}">
                  <a16:creationId xmlns:a16="http://schemas.microsoft.com/office/drawing/2014/main" xmlns="" id="{C16ADF86-6BE2-4A60-A588-2F1E5CABEC7D}"/>
                </a:ext>
              </a:extLst>
            </p:cNvPr>
            <p:cNvSpPr>
              <a:spLocks noChangeArrowheads="1"/>
            </p:cNvSpPr>
            <p:nvPr/>
          </p:nvSpPr>
          <p:spPr bwMode="auto">
            <a:xfrm>
              <a:off x="3876" y="1298"/>
              <a:ext cx="230" cy="135"/>
            </a:xfrm>
            <a:custGeom>
              <a:avLst/>
              <a:gdLst>
                <a:gd name="T0" fmla="*/ 0 w 1024"/>
                <a:gd name="T1" fmla="*/ 0 h 606"/>
                <a:gd name="T2" fmla="*/ 0 w 1024"/>
                <a:gd name="T3" fmla="*/ 0 h 606"/>
                <a:gd name="T4" fmla="*/ 522 w 1024"/>
                <a:gd name="T5" fmla="*/ 292 h 606"/>
                <a:gd name="T6" fmla="*/ 1002 w 1024"/>
                <a:gd name="T7" fmla="*/ 104 h 606"/>
                <a:gd name="T8" fmla="*/ 1023 w 1024"/>
                <a:gd name="T9" fmla="*/ 396 h 606"/>
                <a:gd name="T10" fmla="*/ 522 w 1024"/>
                <a:gd name="T11" fmla="*/ 584 h 606"/>
                <a:gd name="T12" fmla="*/ 0 w 1024"/>
                <a:gd name="T13" fmla="*/ 292 h 606"/>
                <a:gd name="T14" fmla="*/ 0 w 102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4" h="606">
                  <a:moveTo>
                    <a:pt x="0" y="0"/>
                  </a:moveTo>
                  <a:lnTo>
                    <a:pt x="0" y="0"/>
                  </a:lnTo>
                  <a:cubicBezTo>
                    <a:pt x="0" y="125"/>
                    <a:pt x="230" y="250"/>
                    <a:pt x="522" y="292"/>
                  </a:cubicBezTo>
                  <a:cubicBezTo>
                    <a:pt x="793" y="313"/>
                    <a:pt x="1023" y="229"/>
                    <a:pt x="1002" y="104"/>
                  </a:cubicBezTo>
                  <a:cubicBezTo>
                    <a:pt x="1023" y="396"/>
                    <a:pt x="1023" y="396"/>
                    <a:pt x="1023" y="396"/>
                  </a:cubicBezTo>
                  <a:cubicBezTo>
                    <a:pt x="1023" y="521"/>
                    <a:pt x="814" y="605"/>
                    <a:pt x="522" y="584"/>
                  </a:cubicBezTo>
                  <a:cubicBezTo>
                    <a:pt x="251" y="563"/>
                    <a:pt x="22" y="417"/>
                    <a:pt x="0" y="292"/>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lnSpcReduction="1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79" name="Freeform 458">
              <a:extLst>
                <a:ext uri="{FF2B5EF4-FFF2-40B4-BE49-F238E27FC236}">
                  <a16:creationId xmlns:a16="http://schemas.microsoft.com/office/drawing/2014/main" xmlns="" id="{364274A9-365E-4E0D-95B6-335E2A5E133C}"/>
                </a:ext>
              </a:extLst>
            </p:cNvPr>
            <p:cNvSpPr>
              <a:spLocks noChangeArrowheads="1"/>
            </p:cNvSpPr>
            <p:nvPr/>
          </p:nvSpPr>
          <p:spPr bwMode="auto">
            <a:xfrm>
              <a:off x="4225" y="1423"/>
              <a:ext cx="236" cy="123"/>
            </a:xfrm>
            <a:custGeom>
              <a:avLst/>
              <a:gdLst>
                <a:gd name="T0" fmla="*/ 1022 w 1044"/>
                <a:gd name="T1" fmla="*/ 313 h 544"/>
                <a:gd name="T2" fmla="*/ 1022 w 1044"/>
                <a:gd name="T3" fmla="*/ 313 h 544"/>
                <a:gd name="T4" fmla="*/ 501 w 1044"/>
                <a:gd name="T5" fmla="*/ 21 h 544"/>
                <a:gd name="T6" fmla="*/ 21 w 1044"/>
                <a:gd name="T7" fmla="*/ 230 h 544"/>
                <a:gd name="T8" fmla="*/ 542 w 1044"/>
                <a:gd name="T9" fmla="*/ 522 h 544"/>
                <a:gd name="T10" fmla="*/ 1022 w 1044"/>
                <a:gd name="T11" fmla="*/ 313 h 544"/>
              </a:gdLst>
              <a:ahLst/>
              <a:cxnLst>
                <a:cxn ang="0">
                  <a:pos x="T0" y="T1"/>
                </a:cxn>
                <a:cxn ang="0">
                  <a:pos x="T2" y="T3"/>
                </a:cxn>
                <a:cxn ang="0">
                  <a:pos x="T4" y="T5"/>
                </a:cxn>
                <a:cxn ang="0">
                  <a:pos x="T6" y="T7"/>
                </a:cxn>
                <a:cxn ang="0">
                  <a:pos x="T8" y="T9"/>
                </a:cxn>
                <a:cxn ang="0">
                  <a:pos x="T10" y="T11"/>
                </a:cxn>
              </a:cxnLst>
              <a:rect l="0" t="0" r="r" b="b"/>
              <a:pathLst>
                <a:path w="1044" h="544">
                  <a:moveTo>
                    <a:pt x="1022" y="313"/>
                  </a:moveTo>
                  <a:lnTo>
                    <a:pt x="1022" y="313"/>
                  </a:lnTo>
                  <a:cubicBezTo>
                    <a:pt x="1022" y="188"/>
                    <a:pt x="793" y="63"/>
                    <a:pt x="501" y="21"/>
                  </a:cubicBezTo>
                  <a:cubicBezTo>
                    <a:pt x="230" y="0"/>
                    <a:pt x="0" y="83"/>
                    <a:pt x="21" y="230"/>
                  </a:cubicBezTo>
                  <a:cubicBezTo>
                    <a:pt x="21" y="355"/>
                    <a:pt x="251" y="480"/>
                    <a:pt x="542" y="522"/>
                  </a:cubicBezTo>
                  <a:cubicBezTo>
                    <a:pt x="814" y="543"/>
                    <a:pt x="1043" y="459"/>
                    <a:pt x="1022" y="31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92500" lnSpcReduction="1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80" name="Freeform 459">
              <a:extLst>
                <a:ext uri="{FF2B5EF4-FFF2-40B4-BE49-F238E27FC236}">
                  <a16:creationId xmlns:a16="http://schemas.microsoft.com/office/drawing/2014/main" xmlns="" id="{F4C324E1-766A-4614-B490-CF9E0C0542DD}"/>
                </a:ext>
              </a:extLst>
            </p:cNvPr>
            <p:cNvSpPr>
              <a:spLocks noChangeArrowheads="1"/>
            </p:cNvSpPr>
            <p:nvPr/>
          </p:nvSpPr>
          <p:spPr bwMode="auto">
            <a:xfrm>
              <a:off x="4229" y="1478"/>
              <a:ext cx="232" cy="135"/>
            </a:xfrm>
            <a:custGeom>
              <a:avLst/>
              <a:gdLst>
                <a:gd name="T0" fmla="*/ 0 w 1023"/>
                <a:gd name="T1" fmla="*/ 0 h 605"/>
                <a:gd name="T2" fmla="*/ 0 w 1023"/>
                <a:gd name="T3" fmla="*/ 0 h 605"/>
                <a:gd name="T4" fmla="*/ 521 w 1023"/>
                <a:gd name="T5" fmla="*/ 292 h 605"/>
                <a:gd name="T6" fmla="*/ 1001 w 1023"/>
                <a:gd name="T7" fmla="*/ 83 h 605"/>
                <a:gd name="T8" fmla="*/ 1022 w 1023"/>
                <a:gd name="T9" fmla="*/ 375 h 605"/>
                <a:gd name="T10" fmla="*/ 521 w 1023"/>
                <a:gd name="T11" fmla="*/ 584 h 605"/>
                <a:gd name="T12" fmla="*/ 0 w 1023"/>
                <a:gd name="T13" fmla="*/ 292 h 605"/>
                <a:gd name="T14" fmla="*/ 0 w 1023"/>
                <a:gd name="T15" fmla="*/ 0 h 6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3" h="605">
                  <a:moveTo>
                    <a:pt x="0" y="0"/>
                  </a:moveTo>
                  <a:lnTo>
                    <a:pt x="0" y="0"/>
                  </a:lnTo>
                  <a:cubicBezTo>
                    <a:pt x="0" y="125"/>
                    <a:pt x="230" y="250"/>
                    <a:pt x="521" y="292"/>
                  </a:cubicBezTo>
                  <a:cubicBezTo>
                    <a:pt x="793" y="313"/>
                    <a:pt x="1022" y="229"/>
                    <a:pt x="1001" y="83"/>
                  </a:cubicBezTo>
                  <a:cubicBezTo>
                    <a:pt x="1022" y="375"/>
                    <a:pt x="1022" y="375"/>
                    <a:pt x="1022" y="375"/>
                  </a:cubicBezTo>
                  <a:cubicBezTo>
                    <a:pt x="1022" y="521"/>
                    <a:pt x="814" y="604"/>
                    <a:pt x="521" y="584"/>
                  </a:cubicBezTo>
                  <a:cubicBezTo>
                    <a:pt x="250" y="542"/>
                    <a:pt x="21" y="417"/>
                    <a:pt x="0" y="292"/>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lnSpcReduction="1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81" name="Freeform 460">
              <a:extLst>
                <a:ext uri="{FF2B5EF4-FFF2-40B4-BE49-F238E27FC236}">
                  <a16:creationId xmlns:a16="http://schemas.microsoft.com/office/drawing/2014/main" xmlns="" id="{C1AB43BE-71FA-49EB-B144-F4A4ED8D1380}"/>
                </a:ext>
              </a:extLst>
            </p:cNvPr>
            <p:cNvSpPr>
              <a:spLocks noChangeArrowheads="1"/>
            </p:cNvSpPr>
            <p:nvPr/>
          </p:nvSpPr>
          <p:spPr bwMode="auto">
            <a:xfrm>
              <a:off x="4183" y="1122"/>
              <a:ext cx="232" cy="121"/>
            </a:xfrm>
            <a:custGeom>
              <a:avLst/>
              <a:gdLst>
                <a:gd name="T0" fmla="*/ 1022 w 1023"/>
                <a:gd name="T1" fmla="*/ 313 h 544"/>
                <a:gd name="T2" fmla="*/ 1022 w 1023"/>
                <a:gd name="T3" fmla="*/ 313 h 544"/>
                <a:gd name="T4" fmla="*/ 501 w 1023"/>
                <a:gd name="T5" fmla="*/ 21 h 544"/>
                <a:gd name="T6" fmla="*/ 0 w 1023"/>
                <a:gd name="T7" fmla="*/ 229 h 544"/>
                <a:gd name="T8" fmla="*/ 521 w 1023"/>
                <a:gd name="T9" fmla="*/ 500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1"/>
                  </a:cubicBezTo>
                  <a:cubicBezTo>
                    <a:pt x="208" y="0"/>
                    <a:pt x="0" y="83"/>
                    <a:pt x="0" y="229"/>
                  </a:cubicBezTo>
                  <a:cubicBezTo>
                    <a:pt x="0" y="355"/>
                    <a:pt x="250" y="480"/>
                    <a:pt x="521" y="500"/>
                  </a:cubicBezTo>
                  <a:cubicBezTo>
                    <a:pt x="813" y="543"/>
                    <a:pt x="1022" y="459"/>
                    <a:pt x="1022" y="31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9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82" name="Freeform 461">
              <a:extLst>
                <a:ext uri="{FF2B5EF4-FFF2-40B4-BE49-F238E27FC236}">
                  <a16:creationId xmlns:a16="http://schemas.microsoft.com/office/drawing/2014/main" xmlns="" id="{F373F709-D823-40BA-9956-884ACEBBDEA2}"/>
                </a:ext>
              </a:extLst>
            </p:cNvPr>
            <p:cNvSpPr>
              <a:spLocks noChangeArrowheads="1"/>
            </p:cNvSpPr>
            <p:nvPr/>
          </p:nvSpPr>
          <p:spPr bwMode="auto">
            <a:xfrm>
              <a:off x="4183" y="1175"/>
              <a:ext cx="236" cy="135"/>
            </a:xfrm>
            <a:custGeom>
              <a:avLst/>
              <a:gdLst>
                <a:gd name="T0" fmla="*/ 0 w 1044"/>
                <a:gd name="T1" fmla="*/ 0 h 606"/>
                <a:gd name="T2" fmla="*/ 0 w 1044"/>
                <a:gd name="T3" fmla="*/ 0 h 606"/>
                <a:gd name="T4" fmla="*/ 521 w 1044"/>
                <a:gd name="T5" fmla="*/ 271 h 606"/>
                <a:gd name="T6" fmla="*/ 1022 w 1044"/>
                <a:gd name="T7" fmla="*/ 84 h 606"/>
                <a:gd name="T8" fmla="*/ 1022 w 1044"/>
                <a:gd name="T9" fmla="*/ 376 h 606"/>
                <a:gd name="T10" fmla="*/ 542 w 1044"/>
                <a:gd name="T11" fmla="*/ 564 h 606"/>
                <a:gd name="T12" fmla="*/ 21 w 1044"/>
                <a:gd name="T13" fmla="*/ 293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0" y="126"/>
                    <a:pt x="250" y="251"/>
                    <a:pt x="521" y="271"/>
                  </a:cubicBezTo>
                  <a:cubicBezTo>
                    <a:pt x="813" y="314"/>
                    <a:pt x="1022" y="230"/>
                    <a:pt x="1022" y="84"/>
                  </a:cubicBezTo>
                  <a:cubicBezTo>
                    <a:pt x="1022" y="376"/>
                    <a:pt x="1022" y="376"/>
                    <a:pt x="1022" y="376"/>
                  </a:cubicBezTo>
                  <a:cubicBezTo>
                    <a:pt x="1043" y="522"/>
                    <a:pt x="813" y="605"/>
                    <a:pt x="542" y="564"/>
                  </a:cubicBezTo>
                  <a:cubicBezTo>
                    <a:pt x="250" y="543"/>
                    <a:pt x="21" y="418"/>
                    <a:pt x="21" y="293"/>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lnSpcReduction="1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83" name="Freeform 462">
              <a:extLst>
                <a:ext uri="{FF2B5EF4-FFF2-40B4-BE49-F238E27FC236}">
                  <a16:creationId xmlns:a16="http://schemas.microsoft.com/office/drawing/2014/main" xmlns="" id="{A3456695-3EE4-47B6-BBE7-61D8F2DB3322}"/>
                </a:ext>
              </a:extLst>
            </p:cNvPr>
            <p:cNvSpPr>
              <a:spLocks noChangeArrowheads="1"/>
            </p:cNvSpPr>
            <p:nvPr/>
          </p:nvSpPr>
          <p:spPr bwMode="auto">
            <a:xfrm>
              <a:off x="4534" y="1300"/>
              <a:ext cx="234" cy="117"/>
            </a:xfrm>
            <a:custGeom>
              <a:avLst/>
              <a:gdLst>
                <a:gd name="T0" fmla="*/ 1044 w 1045"/>
                <a:gd name="T1" fmla="*/ 313 h 522"/>
                <a:gd name="T2" fmla="*/ 1044 w 1045"/>
                <a:gd name="T3" fmla="*/ 313 h 522"/>
                <a:gd name="T4" fmla="*/ 501 w 1045"/>
                <a:gd name="T5" fmla="*/ 21 h 522"/>
                <a:gd name="T6" fmla="*/ 21 w 1045"/>
                <a:gd name="T7" fmla="*/ 208 h 522"/>
                <a:gd name="T8" fmla="*/ 543 w 1045"/>
                <a:gd name="T9" fmla="*/ 500 h 522"/>
                <a:gd name="T10" fmla="*/ 1044 w 1045"/>
                <a:gd name="T11" fmla="*/ 313 h 522"/>
              </a:gdLst>
              <a:ahLst/>
              <a:cxnLst>
                <a:cxn ang="0">
                  <a:pos x="T0" y="T1"/>
                </a:cxn>
                <a:cxn ang="0">
                  <a:pos x="T2" y="T3"/>
                </a:cxn>
                <a:cxn ang="0">
                  <a:pos x="T4" y="T5"/>
                </a:cxn>
                <a:cxn ang="0">
                  <a:pos x="T6" y="T7"/>
                </a:cxn>
                <a:cxn ang="0">
                  <a:pos x="T8" y="T9"/>
                </a:cxn>
                <a:cxn ang="0">
                  <a:pos x="T10" y="T11"/>
                </a:cxn>
              </a:cxnLst>
              <a:rect l="0" t="0" r="r" b="b"/>
              <a:pathLst>
                <a:path w="1045" h="522">
                  <a:moveTo>
                    <a:pt x="1044" y="313"/>
                  </a:moveTo>
                  <a:lnTo>
                    <a:pt x="1044" y="313"/>
                  </a:lnTo>
                  <a:cubicBezTo>
                    <a:pt x="1022" y="187"/>
                    <a:pt x="793" y="41"/>
                    <a:pt x="501" y="21"/>
                  </a:cubicBezTo>
                  <a:cubicBezTo>
                    <a:pt x="230" y="0"/>
                    <a:pt x="0" y="83"/>
                    <a:pt x="21" y="208"/>
                  </a:cubicBezTo>
                  <a:cubicBezTo>
                    <a:pt x="21" y="354"/>
                    <a:pt x="271" y="480"/>
                    <a:pt x="543" y="500"/>
                  </a:cubicBezTo>
                  <a:cubicBezTo>
                    <a:pt x="814" y="521"/>
                    <a:pt x="1044" y="438"/>
                    <a:pt x="1044" y="31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9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84" name="Freeform 463">
              <a:extLst>
                <a:ext uri="{FF2B5EF4-FFF2-40B4-BE49-F238E27FC236}">
                  <a16:creationId xmlns:a16="http://schemas.microsoft.com/office/drawing/2014/main" xmlns="" id="{FC653640-37BE-4914-8BE4-42420CA5B1C8}"/>
                </a:ext>
              </a:extLst>
            </p:cNvPr>
            <p:cNvSpPr>
              <a:spLocks noChangeArrowheads="1"/>
            </p:cNvSpPr>
            <p:nvPr/>
          </p:nvSpPr>
          <p:spPr bwMode="auto">
            <a:xfrm>
              <a:off x="4538" y="1348"/>
              <a:ext cx="236" cy="137"/>
            </a:xfrm>
            <a:custGeom>
              <a:avLst/>
              <a:gdLst>
                <a:gd name="T0" fmla="*/ 0 w 1044"/>
                <a:gd name="T1" fmla="*/ 0 h 607"/>
                <a:gd name="T2" fmla="*/ 0 w 1044"/>
                <a:gd name="T3" fmla="*/ 0 h 607"/>
                <a:gd name="T4" fmla="*/ 522 w 1044"/>
                <a:gd name="T5" fmla="*/ 292 h 607"/>
                <a:gd name="T6" fmla="*/ 1023 w 1044"/>
                <a:gd name="T7" fmla="*/ 105 h 607"/>
                <a:gd name="T8" fmla="*/ 1023 w 1044"/>
                <a:gd name="T9" fmla="*/ 397 h 607"/>
                <a:gd name="T10" fmla="*/ 543 w 1044"/>
                <a:gd name="T11" fmla="*/ 584 h 607"/>
                <a:gd name="T12" fmla="*/ 0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6"/>
                    <a:pt x="250" y="272"/>
                    <a:pt x="522" y="292"/>
                  </a:cubicBezTo>
                  <a:cubicBezTo>
                    <a:pt x="793" y="313"/>
                    <a:pt x="1023" y="230"/>
                    <a:pt x="1023" y="105"/>
                  </a:cubicBezTo>
                  <a:cubicBezTo>
                    <a:pt x="1023" y="397"/>
                    <a:pt x="1023" y="397"/>
                    <a:pt x="1023" y="397"/>
                  </a:cubicBezTo>
                  <a:cubicBezTo>
                    <a:pt x="1043" y="522"/>
                    <a:pt x="814" y="606"/>
                    <a:pt x="543" y="584"/>
                  </a:cubicBezTo>
                  <a:cubicBezTo>
                    <a:pt x="250" y="564"/>
                    <a:pt x="21" y="439"/>
                    <a:pt x="0" y="292"/>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lnSpcReduction="1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85" name="Freeform 464">
              <a:extLst>
                <a:ext uri="{FF2B5EF4-FFF2-40B4-BE49-F238E27FC236}">
                  <a16:creationId xmlns:a16="http://schemas.microsoft.com/office/drawing/2014/main" xmlns="" id="{700D15F2-8442-4C14-B970-50DEE569F255}"/>
                </a:ext>
              </a:extLst>
            </p:cNvPr>
            <p:cNvSpPr>
              <a:spLocks noChangeArrowheads="1"/>
            </p:cNvSpPr>
            <p:nvPr/>
          </p:nvSpPr>
          <p:spPr bwMode="auto">
            <a:xfrm>
              <a:off x="4500" y="999"/>
              <a:ext cx="236" cy="117"/>
            </a:xfrm>
            <a:custGeom>
              <a:avLst/>
              <a:gdLst>
                <a:gd name="T0" fmla="*/ 1023 w 1044"/>
                <a:gd name="T1" fmla="*/ 313 h 522"/>
                <a:gd name="T2" fmla="*/ 1023 w 1044"/>
                <a:gd name="T3" fmla="*/ 313 h 522"/>
                <a:gd name="T4" fmla="*/ 501 w 1044"/>
                <a:gd name="T5" fmla="*/ 21 h 522"/>
                <a:gd name="T6" fmla="*/ 0 w 1044"/>
                <a:gd name="T7" fmla="*/ 208 h 522"/>
                <a:gd name="T8" fmla="*/ 543 w 1044"/>
                <a:gd name="T9" fmla="*/ 500 h 522"/>
                <a:gd name="T10" fmla="*/ 1023 w 1044"/>
                <a:gd name="T11" fmla="*/ 313 h 522"/>
              </a:gdLst>
              <a:ahLst/>
              <a:cxnLst>
                <a:cxn ang="0">
                  <a:pos x="T0" y="T1"/>
                </a:cxn>
                <a:cxn ang="0">
                  <a:pos x="T2" y="T3"/>
                </a:cxn>
                <a:cxn ang="0">
                  <a:pos x="T4" y="T5"/>
                </a:cxn>
                <a:cxn ang="0">
                  <a:pos x="T6" y="T7"/>
                </a:cxn>
                <a:cxn ang="0">
                  <a:pos x="T8" y="T9"/>
                </a:cxn>
                <a:cxn ang="0">
                  <a:pos x="T10" y="T11"/>
                </a:cxn>
              </a:cxnLst>
              <a:rect l="0" t="0" r="r" b="b"/>
              <a:pathLst>
                <a:path w="1044" h="522">
                  <a:moveTo>
                    <a:pt x="1023" y="313"/>
                  </a:moveTo>
                  <a:lnTo>
                    <a:pt x="1023" y="313"/>
                  </a:lnTo>
                  <a:cubicBezTo>
                    <a:pt x="1023" y="167"/>
                    <a:pt x="772" y="41"/>
                    <a:pt x="501" y="21"/>
                  </a:cubicBezTo>
                  <a:cubicBezTo>
                    <a:pt x="230" y="0"/>
                    <a:pt x="0" y="83"/>
                    <a:pt x="0" y="208"/>
                  </a:cubicBezTo>
                  <a:cubicBezTo>
                    <a:pt x="21" y="354"/>
                    <a:pt x="250" y="480"/>
                    <a:pt x="543" y="500"/>
                  </a:cubicBezTo>
                  <a:cubicBezTo>
                    <a:pt x="814" y="521"/>
                    <a:pt x="1043" y="438"/>
                    <a:pt x="1023" y="31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9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86" name="Freeform 465">
              <a:extLst>
                <a:ext uri="{FF2B5EF4-FFF2-40B4-BE49-F238E27FC236}">
                  <a16:creationId xmlns:a16="http://schemas.microsoft.com/office/drawing/2014/main" xmlns="" id="{3DBF72AF-0BD5-4B35-83EB-A8C3094C429D}"/>
                </a:ext>
              </a:extLst>
            </p:cNvPr>
            <p:cNvSpPr>
              <a:spLocks noChangeArrowheads="1"/>
            </p:cNvSpPr>
            <p:nvPr/>
          </p:nvSpPr>
          <p:spPr bwMode="auto">
            <a:xfrm>
              <a:off x="4500" y="1046"/>
              <a:ext cx="236" cy="137"/>
            </a:xfrm>
            <a:custGeom>
              <a:avLst/>
              <a:gdLst>
                <a:gd name="T0" fmla="*/ 0 w 1044"/>
                <a:gd name="T1" fmla="*/ 0 h 607"/>
                <a:gd name="T2" fmla="*/ 0 w 1044"/>
                <a:gd name="T3" fmla="*/ 0 h 607"/>
                <a:gd name="T4" fmla="*/ 543 w 1044"/>
                <a:gd name="T5" fmla="*/ 292 h 607"/>
                <a:gd name="T6" fmla="*/ 1023 w 1044"/>
                <a:gd name="T7" fmla="*/ 105 h 607"/>
                <a:gd name="T8" fmla="*/ 1043 w 1044"/>
                <a:gd name="T9" fmla="*/ 397 h 607"/>
                <a:gd name="T10" fmla="*/ 543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0" y="272"/>
                    <a:pt x="543" y="292"/>
                  </a:cubicBezTo>
                  <a:cubicBezTo>
                    <a:pt x="814" y="313"/>
                    <a:pt x="1043" y="230"/>
                    <a:pt x="1023" y="105"/>
                  </a:cubicBezTo>
                  <a:cubicBezTo>
                    <a:pt x="1043" y="397"/>
                    <a:pt x="1043" y="397"/>
                    <a:pt x="1043" y="397"/>
                  </a:cubicBezTo>
                  <a:cubicBezTo>
                    <a:pt x="1043" y="522"/>
                    <a:pt x="835" y="606"/>
                    <a:pt x="543" y="584"/>
                  </a:cubicBezTo>
                  <a:cubicBezTo>
                    <a:pt x="272" y="563"/>
                    <a:pt x="21" y="439"/>
                    <a:pt x="21" y="292"/>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lnSpcReduction="1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87" name="Freeform 466">
              <a:extLst>
                <a:ext uri="{FF2B5EF4-FFF2-40B4-BE49-F238E27FC236}">
                  <a16:creationId xmlns:a16="http://schemas.microsoft.com/office/drawing/2014/main" xmlns="" id="{1A353CDE-4707-4E46-93AA-3FE7F80DF148}"/>
                </a:ext>
              </a:extLst>
            </p:cNvPr>
            <p:cNvSpPr>
              <a:spLocks noChangeArrowheads="1"/>
            </p:cNvSpPr>
            <p:nvPr/>
          </p:nvSpPr>
          <p:spPr bwMode="auto">
            <a:xfrm>
              <a:off x="4855" y="1175"/>
              <a:ext cx="232" cy="121"/>
            </a:xfrm>
            <a:custGeom>
              <a:avLst/>
              <a:gdLst>
                <a:gd name="T0" fmla="*/ 1022 w 1023"/>
                <a:gd name="T1" fmla="*/ 314 h 544"/>
                <a:gd name="T2" fmla="*/ 1022 w 1023"/>
                <a:gd name="T3" fmla="*/ 314 h 544"/>
                <a:gd name="T4" fmla="*/ 501 w 1023"/>
                <a:gd name="T5" fmla="*/ 43 h 544"/>
                <a:gd name="T6" fmla="*/ 0 w 1023"/>
                <a:gd name="T7" fmla="*/ 230 h 544"/>
                <a:gd name="T8" fmla="*/ 521 w 1023"/>
                <a:gd name="T9" fmla="*/ 522 h 544"/>
                <a:gd name="T10" fmla="*/ 1022 w 1023"/>
                <a:gd name="T11" fmla="*/ 314 h 544"/>
              </a:gdLst>
              <a:ahLst/>
              <a:cxnLst>
                <a:cxn ang="0">
                  <a:pos x="T0" y="T1"/>
                </a:cxn>
                <a:cxn ang="0">
                  <a:pos x="T2" y="T3"/>
                </a:cxn>
                <a:cxn ang="0">
                  <a:pos x="T4" y="T5"/>
                </a:cxn>
                <a:cxn ang="0">
                  <a:pos x="T6" y="T7"/>
                </a:cxn>
                <a:cxn ang="0">
                  <a:pos x="T8" y="T9"/>
                </a:cxn>
                <a:cxn ang="0">
                  <a:pos x="T10" y="T11"/>
                </a:cxn>
              </a:cxnLst>
              <a:rect l="0" t="0" r="r" b="b"/>
              <a:pathLst>
                <a:path w="1023" h="544">
                  <a:moveTo>
                    <a:pt x="1022" y="314"/>
                  </a:moveTo>
                  <a:lnTo>
                    <a:pt x="1022" y="314"/>
                  </a:lnTo>
                  <a:cubicBezTo>
                    <a:pt x="1022" y="188"/>
                    <a:pt x="772" y="63"/>
                    <a:pt x="501" y="43"/>
                  </a:cubicBezTo>
                  <a:cubicBezTo>
                    <a:pt x="209" y="0"/>
                    <a:pt x="0" y="84"/>
                    <a:pt x="0" y="230"/>
                  </a:cubicBezTo>
                  <a:cubicBezTo>
                    <a:pt x="21" y="355"/>
                    <a:pt x="250" y="480"/>
                    <a:pt x="521" y="522"/>
                  </a:cubicBezTo>
                  <a:cubicBezTo>
                    <a:pt x="814" y="543"/>
                    <a:pt x="1022" y="460"/>
                    <a:pt x="1022" y="314"/>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9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88" name="Freeform 467">
              <a:extLst>
                <a:ext uri="{FF2B5EF4-FFF2-40B4-BE49-F238E27FC236}">
                  <a16:creationId xmlns:a16="http://schemas.microsoft.com/office/drawing/2014/main" xmlns="" id="{4F1686B0-5F42-41BD-9149-11F97BE11E4E}"/>
                </a:ext>
              </a:extLst>
            </p:cNvPr>
            <p:cNvSpPr>
              <a:spLocks noChangeArrowheads="1"/>
            </p:cNvSpPr>
            <p:nvPr/>
          </p:nvSpPr>
          <p:spPr bwMode="auto">
            <a:xfrm>
              <a:off x="4855" y="1225"/>
              <a:ext cx="236" cy="137"/>
            </a:xfrm>
            <a:custGeom>
              <a:avLst/>
              <a:gdLst>
                <a:gd name="T0" fmla="*/ 0 w 1044"/>
                <a:gd name="T1" fmla="*/ 0 h 606"/>
                <a:gd name="T2" fmla="*/ 0 w 1044"/>
                <a:gd name="T3" fmla="*/ 0 h 606"/>
                <a:gd name="T4" fmla="*/ 521 w 1044"/>
                <a:gd name="T5" fmla="*/ 292 h 606"/>
                <a:gd name="T6" fmla="*/ 1022 w 1044"/>
                <a:gd name="T7" fmla="*/ 84 h 606"/>
                <a:gd name="T8" fmla="*/ 1043 w 1044"/>
                <a:gd name="T9" fmla="*/ 375 h 606"/>
                <a:gd name="T10" fmla="*/ 543 w 1044"/>
                <a:gd name="T11" fmla="*/ 584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92"/>
                  </a:cubicBezTo>
                  <a:cubicBezTo>
                    <a:pt x="814" y="313"/>
                    <a:pt x="1022" y="230"/>
                    <a:pt x="1022" y="84"/>
                  </a:cubicBezTo>
                  <a:cubicBezTo>
                    <a:pt x="1043" y="375"/>
                    <a:pt x="1043" y="375"/>
                    <a:pt x="1043" y="375"/>
                  </a:cubicBezTo>
                  <a:cubicBezTo>
                    <a:pt x="1043" y="521"/>
                    <a:pt x="814" y="605"/>
                    <a:pt x="543" y="584"/>
                  </a:cubicBezTo>
                  <a:cubicBezTo>
                    <a:pt x="271" y="542"/>
                    <a:pt x="21" y="417"/>
                    <a:pt x="21" y="292"/>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lnSpcReduction="1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89" name="Freeform 468">
              <a:extLst>
                <a:ext uri="{FF2B5EF4-FFF2-40B4-BE49-F238E27FC236}">
                  <a16:creationId xmlns:a16="http://schemas.microsoft.com/office/drawing/2014/main" xmlns="" id="{AA45B697-F422-4B94-A18A-71F502614BC3}"/>
                </a:ext>
              </a:extLst>
            </p:cNvPr>
            <p:cNvSpPr>
              <a:spLocks noChangeArrowheads="1"/>
            </p:cNvSpPr>
            <p:nvPr/>
          </p:nvSpPr>
          <p:spPr bwMode="auto">
            <a:xfrm>
              <a:off x="4808" y="876"/>
              <a:ext cx="230" cy="121"/>
            </a:xfrm>
            <a:custGeom>
              <a:avLst/>
              <a:gdLst>
                <a:gd name="T0" fmla="*/ 1022 w 1023"/>
                <a:gd name="T1" fmla="*/ 313 h 544"/>
                <a:gd name="T2" fmla="*/ 1022 w 1023"/>
                <a:gd name="T3" fmla="*/ 313 h 544"/>
                <a:gd name="T4" fmla="*/ 500 w 1023"/>
                <a:gd name="T5" fmla="*/ 21 h 544"/>
                <a:gd name="T6" fmla="*/ 0 w 1023"/>
                <a:gd name="T7" fmla="*/ 209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22" y="188"/>
                    <a:pt x="771" y="63"/>
                    <a:pt x="500" y="21"/>
                  </a:cubicBezTo>
                  <a:cubicBezTo>
                    <a:pt x="208" y="0"/>
                    <a:pt x="0" y="84"/>
                    <a:pt x="0" y="209"/>
                  </a:cubicBezTo>
                  <a:cubicBezTo>
                    <a:pt x="20" y="355"/>
                    <a:pt x="250" y="480"/>
                    <a:pt x="521" y="501"/>
                  </a:cubicBezTo>
                  <a:cubicBezTo>
                    <a:pt x="813" y="543"/>
                    <a:pt x="1022" y="439"/>
                    <a:pt x="1022" y="31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9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90" name="Freeform 469">
              <a:extLst>
                <a:ext uri="{FF2B5EF4-FFF2-40B4-BE49-F238E27FC236}">
                  <a16:creationId xmlns:a16="http://schemas.microsoft.com/office/drawing/2014/main" xmlns="" id="{DBD9EC25-E058-4CF7-B671-C2602571564D}"/>
                </a:ext>
              </a:extLst>
            </p:cNvPr>
            <p:cNvSpPr>
              <a:spLocks noChangeArrowheads="1"/>
            </p:cNvSpPr>
            <p:nvPr/>
          </p:nvSpPr>
          <p:spPr bwMode="auto">
            <a:xfrm>
              <a:off x="4808" y="923"/>
              <a:ext cx="236" cy="141"/>
            </a:xfrm>
            <a:custGeom>
              <a:avLst/>
              <a:gdLst>
                <a:gd name="T0" fmla="*/ 0 w 1043"/>
                <a:gd name="T1" fmla="*/ 0 h 627"/>
                <a:gd name="T2" fmla="*/ 0 w 1043"/>
                <a:gd name="T3" fmla="*/ 0 h 627"/>
                <a:gd name="T4" fmla="*/ 521 w 1043"/>
                <a:gd name="T5" fmla="*/ 292 h 627"/>
                <a:gd name="T6" fmla="*/ 1022 w 1043"/>
                <a:gd name="T7" fmla="*/ 104 h 627"/>
                <a:gd name="T8" fmla="*/ 1042 w 1043"/>
                <a:gd name="T9" fmla="*/ 397 h 627"/>
                <a:gd name="T10" fmla="*/ 542 w 1043"/>
                <a:gd name="T11" fmla="*/ 584 h 627"/>
                <a:gd name="T12" fmla="*/ 20 w 1043"/>
                <a:gd name="T13" fmla="*/ 292 h 627"/>
                <a:gd name="T14" fmla="*/ 0 w 1043"/>
                <a:gd name="T15" fmla="*/ 0 h 6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3" h="627">
                  <a:moveTo>
                    <a:pt x="0" y="0"/>
                  </a:moveTo>
                  <a:lnTo>
                    <a:pt x="0" y="0"/>
                  </a:lnTo>
                  <a:cubicBezTo>
                    <a:pt x="20" y="146"/>
                    <a:pt x="250" y="271"/>
                    <a:pt x="521" y="292"/>
                  </a:cubicBezTo>
                  <a:cubicBezTo>
                    <a:pt x="813" y="334"/>
                    <a:pt x="1022" y="230"/>
                    <a:pt x="1022" y="104"/>
                  </a:cubicBezTo>
                  <a:cubicBezTo>
                    <a:pt x="1042" y="397"/>
                    <a:pt x="1042" y="397"/>
                    <a:pt x="1042" y="397"/>
                  </a:cubicBezTo>
                  <a:cubicBezTo>
                    <a:pt x="1042" y="521"/>
                    <a:pt x="813" y="626"/>
                    <a:pt x="542" y="584"/>
                  </a:cubicBezTo>
                  <a:cubicBezTo>
                    <a:pt x="271" y="563"/>
                    <a:pt x="20" y="438"/>
                    <a:pt x="20" y="292"/>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lnSpcReduction="1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91" name="Freeform 470">
              <a:extLst>
                <a:ext uri="{FF2B5EF4-FFF2-40B4-BE49-F238E27FC236}">
                  <a16:creationId xmlns:a16="http://schemas.microsoft.com/office/drawing/2014/main" xmlns="" id="{29C29021-726E-4BB6-A910-F8BB735B12A1}"/>
                </a:ext>
              </a:extLst>
            </p:cNvPr>
            <p:cNvSpPr>
              <a:spLocks noChangeArrowheads="1"/>
            </p:cNvSpPr>
            <p:nvPr/>
          </p:nvSpPr>
          <p:spPr bwMode="auto">
            <a:xfrm>
              <a:off x="5162" y="1056"/>
              <a:ext cx="232" cy="117"/>
            </a:xfrm>
            <a:custGeom>
              <a:avLst/>
              <a:gdLst>
                <a:gd name="T0" fmla="*/ 1022 w 1023"/>
                <a:gd name="T1" fmla="*/ 313 h 522"/>
                <a:gd name="T2" fmla="*/ 1022 w 1023"/>
                <a:gd name="T3" fmla="*/ 313 h 522"/>
                <a:gd name="T4" fmla="*/ 500 w 1023"/>
                <a:gd name="T5" fmla="*/ 21 h 522"/>
                <a:gd name="T6" fmla="*/ 0 w 1023"/>
                <a:gd name="T7" fmla="*/ 208 h 522"/>
                <a:gd name="T8" fmla="*/ 522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67"/>
                    <a:pt x="772" y="42"/>
                    <a:pt x="500" y="21"/>
                  </a:cubicBezTo>
                  <a:cubicBezTo>
                    <a:pt x="209" y="0"/>
                    <a:pt x="0" y="84"/>
                    <a:pt x="0" y="208"/>
                  </a:cubicBezTo>
                  <a:cubicBezTo>
                    <a:pt x="21" y="355"/>
                    <a:pt x="250" y="480"/>
                    <a:pt x="522" y="501"/>
                  </a:cubicBezTo>
                  <a:cubicBezTo>
                    <a:pt x="813" y="521"/>
                    <a:pt x="1022" y="438"/>
                    <a:pt x="1022" y="31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9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92" name="Freeform 471">
              <a:extLst>
                <a:ext uri="{FF2B5EF4-FFF2-40B4-BE49-F238E27FC236}">
                  <a16:creationId xmlns:a16="http://schemas.microsoft.com/office/drawing/2014/main" xmlns="" id="{1DC3AB86-5B73-4742-80B0-5FBCEB05C396}"/>
                </a:ext>
              </a:extLst>
            </p:cNvPr>
            <p:cNvSpPr>
              <a:spLocks noChangeArrowheads="1"/>
            </p:cNvSpPr>
            <p:nvPr/>
          </p:nvSpPr>
          <p:spPr bwMode="auto">
            <a:xfrm>
              <a:off x="5162" y="1102"/>
              <a:ext cx="236" cy="137"/>
            </a:xfrm>
            <a:custGeom>
              <a:avLst/>
              <a:gdLst>
                <a:gd name="T0" fmla="*/ 0 w 1044"/>
                <a:gd name="T1" fmla="*/ 0 h 607"/>
                <a:gd name="T2" fmla="*/ 0 w 1044"/>
                <a:gd name="T3" fmla="*/ 0 h 607"/>
                <a:gd name="T4" fmla="*/ 522 w 1044"/>
                <a:gd name="T5" fmla="*/ 293 h 607"/>
                <a:gd name="T6" fmla="*/ 1022 w 1044"/>
                <a:gd name="T7" fmla="*/ 105 h 607"/>
                <a:gd name="T8" fmla="*/ 1022 w 1044"/>
                <a:gd name="T9" fmla="*/ 397 h 607"/>
                <a:gd name="T10" fmla="*/ 542 w 1044"/>
                <a:gd name="T11" fmla="*/ 584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7"/>
                    <a:pt x="250" y="272"/>
                    <a:pt x="522" y="293"/>
                  </a:cubicBezTo>
                  <a:cubicBezTo>
                    <a:pt x="813" y="313"/>
                    <a:pt x="1022" y="230"/>
                    <a:pt x="1022" y="105"/>
                  </a:cubicBezTo>
                  <a:cubicBezTo>
                    <a:pt x="1022" y="397"/>
                    <a:pt x="1022" y="397"/>
                    <a:pt x="1022" y="397"/>
                  </a:cubicBezTo>
                  <a:cubicBezTo>
                    <a:pt x="1043" y="522"/>
                    <a:pt x="813" y="606"/>
                    <a:pt x="542" y="584"/>
                  </a:cubicBezTo>
                  <a:cubicBezTo>
                    <a:pt x="250" y="564"/>
                    <a:pt x="21" y="439"/>
                    <a:pt x="21" y="293"/>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lnSpcReduction="10000"/>
            </a:bodyPr>
            <a:lstStyle/>
            <a:p>
              <a:pPr eaLnBrk="1">
                <a:lnSpc>
                  <a:spcPct val="93000"/>
                </a:lnSpc>
                <a:buClr>
                  <a:srgbClr val="000000"/>
                </a:buClr>
                <a:buSzPct val="100000"/>
                <a:buFont typeface="Times New Roman" charset="0"/>
                <a:buNone/>
                <a:defRPr/>
              </a:pPr>
              <a:endParaRPr lang="en-US">
                <a:ea typeface="+mn-ea"/>
                <a:cs typeface="+mn-cs"/>
              </a:endParaRPr>
            </a:p>
          </p:txBody>
        </p:sp>
      </p:grpSp>
      <p:grpSp>
        <p:nvGrpSpPr>
          <p:cNvPr id="16" name="Group 204">
            <a:extLst>
              <a:ext uri="{FF2B5EF4-FFF2-40B4-BE49-F238E27FC236}">
                <a16:creationId xmlns:a16="http://schemas.microsoft.com/office/drawing/2014/main" xmlns="" id="{FEBE3BFB-0FA8-4F14-925D-1AEA3096E3C1}"/>
              </a:ext>
            </a:extLst>
          </p:cNvPr>
          <p:cNvGrpSpPr>
            <a:grpSpLocks/>
          </p:cNvGrpSpPr>
          <p:nvPr/>
        </p:nvGrpSpPr>
        <p:grpSpPr bwMode="auto">
          <a:xfrm>
            <a:off x="4804340" y="2110714"/>
            <a:ext cx="2693649" cy="1962801"/>
            <a:chOff x="3658" y="852"/>
            <a:chExt cx="1986" cy="1447"/>
          </a:xfrm>
        </p:grpSpPr>
        <p:sp>
          <p:nvSpPr>
            <p:cNvPr id="17" name="Freeform 213">
              <a:extLst>
                <a:ext uri="{FF2B5EF4-FFF2-40B4-BE49-F238E27FC236}">
                  <a16:creationId xmlns:a16="http://schemas.microsoft.com/office/drawing/2014/main" xmlns="" id="{D8094866-0F4C-486A-8A4F-7155B804FE20}"/>
                </a:ext>
              </a:extLst>
            </p:cNvPr>
            <p:cNvSpPr>
              <a:spLocks noChangeArrowheads="1"/>
            </p:cNvSpPr>
            <p:nvPr/>
          </p:nvSpPr>
          <p:spPr bwMode="auto">
            <a:xfrm>
              <a:off x="3658" y="1419"/>
              <a:ext cx="662" cy="880"/>
            </a:xfrm>
            <a:custGeom>
              <a:avLst/>
              <a:gdLst>
                <a:gd name="T0" fmla="*/ 2921 w 2922"/>
                <a:gd name="T1" fmla="*/ 3879 h 3880"/>
                <a:gd name="T2" fmla="*/ 0 w 2922"/>
                <a:gd name="T3" fmla="*/ 2629 h 3880"/>
                <a:gd name="T4" fmla="*/ 0 w 2922"/>
                <a:gd name="T5" fmla="*/ 0 h 3880"/>
                <a:gd name="T6" fmla="*/ 2921 w 2922"/>
                <a:gd name="T7" fmla="*/ 1251 h 3880"/>
                <a:gd name="T8" fmla="*/ 2921 w 2922"/>
                <a:gd name="T9" fmla="*/ 3879 h 3880"/>
              </a:gdLst>
              <a:ahLst/>
              <a:cxnLst>
                <a:cxn ang="0">
                  <a:pos x="T0" y="T1"/>
                </a:cxn>
                <a:cxn ang="0">
                  <a:pos x="T2" y="T3"/>
                </a:cxn>
                <a:cxn ang="0">
                  <a:pos x="T4" y="T5"/>
                </a:cxn>
                <a:cxn ang="0">
                  <a:pos x="T6" y="T7"/>
                </a:cxn>
                <a:cxn ang="0">
                  <a:pos x="T8" y="T9"/>
                </a:cxn>
              </a:cxnLst>
              <a:rect l="0" t="0" r="r" b="b"/>
              <a:pathLst>
                <a:path w="2922" h="3880">
                  <a:moveTo>
                    <a:pt x="2921" y="3879"/>
                  </a:moveTo>
                  <a:lnTo>
                    <a:pt x="0" y="2629"/>
                  </a:lnTo>
                  <a:lnTo>
                    <a:pt x="0" y="0"/>
                  </a:lnTo>
                  <a:lnTo>
                    <a:pt x="2921" y="1251"/>
                  </a:lnTo>
                  <a:lnTo>
                    <a:pt x="2921" y="3879"/>
                  </a:lnTo>
                </a:path>
              </a:pathLst>
            </a:custGeom>
            <a:gradFill flip="none" rotWithShape="1">
              <a:gsLst>
                <a:gs pos="0">
                  <a:schemeClr val="tx2">
                    <a:lumMod val="25000"/>
                  </a:schemeClr>
                </a:gs>
                <a:gs pos="48000">
                  <a:schemeClr val="tx2">
                    <a:lumMod val="50000"/>
                  </a:schemeClr>
                </a:gs>
                <a:gs pos="100000">
                  <a:schemeClr val="tx2">
                    <a:lumMod val="50000"/>
                  </a:schemeClr>
                </a:gs>
              </a:gsLst>
              <a:lin ang="16200000" scaled="1"/>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8" name="Freeform 214">
              <a:extLst>
                <a:ext uri="{FF2B5EF4-FFF2-40B4-BE49-F238E27FC236}">
                  <a16:creationId xmlns:a16="http://schemas.microsoft.com/office/drawing/2014/main" xmlns="" id="{EFE55958-E7F1-49D5-9DFD-D8C8503B5BAB}"/>
                </a:ext>
              </a:extLst>
            </p:cNvPr>
            <p:cNvSpPr>
              <a:spLocks noChangeArrowheads="1"/>
            </p:cNvSpPr>
            <p:nvPr/>
          </p:nvSpPr>
          <p:spPr bwMode="auto">
            <a:xfrm>
              <a:off x="4320" y="1133"/>
              <a:ext cx="1324" cy="1166"/>
            </a:xfrm>
            <a:custGeom>
              <a:avLst/>
              <a:gdLst>
                <a:gd name="T0" fmla="*/ 2920 w 5842"/>
                <a:gd name="T1" fmla="*/ 1272 h 5152"/>
                <a:gd name="T2" fmla="*/ 0 w 5842"/>
                <a:gd name="T3" fmla="*/ 2523 h 5152"/>
                <a:gd name="T4" fmla="*/ 0 w 5842"/>
                <a:gd name="T5" fmla="*/ 5151 h 5152"/>
                <a:gd name="T6" fmla="*/ 2920 w 5842"/>
                <a:gd name="T7" fmla="*/ 3901 h 5152"/>
                <a:gd name="T8" fmla="*/ 5841 w 5842"/>
                <a:gd name="T9" fmla="*/ 2649 h 5152"/>
                <a:gd name="T10" fmla="*/ 5841 w 5842"/>
                <a:gd name="T11" fmla="*/ 0 h 5152"/>
                <a:gd name="T12" fmla="*/ 2920 w 5842"/>
                <a:gd name="T13" fmla="*/ 1272 h 5152"/>
              </a:gdLst>
              <a:ahLst/>
              <a:cxnLst>
                <a:cxn ang="0">
                  <a:pos x="T0" y="T1"/>
                </a:cxn>
                <a:cxn ang="0">
                  <a:pos x="T2" y="T3"/>
                </a:cxn>
                <a:cxn ang="0">
                  <a:pos x="T4" y="T5"/>
                </a:cxn>
                <a:cxn ang="0">
                  <a:pos x="T6" y="T7"/>
                </a:cxn>
                <a:cxn ang="0">
                  <a:pos x="T8" y="T9"/>
                </a:cxn>
                <a:cxn ang="0">
                  <a:pos x="T10" y="T11"/>
                </a:cxn>
                <a:cxn ang="0">
                  <a:pos x="T12" y="T13"/>
                </a:cxn>
              </a:cxnLst>
              <a:rect l="0" t="0" r="r" b="b"/>
              <a:pathLst>
                <a:path w="5842" h="5152">
                  <a:moveTo>
                    <a:pt x="2920" y="1272"/>
                  </a:moveTo>
                  <a:lnTo>
                    <a:pt x="0" y="2523"/>
                  </a:lnTo>
                  <a:lnTo>
                    <a:pt x="0" y="5151"/>
                  </a:lnTo>
                  <a:lnTo>
                    <a:pt x="2920" y="3901"/>
                  </a:lnTo>
                  <a:lnTo>
                    <a:pt x="5841" y="2649"/>
                  </a:lnTo>
                  <a:lnTo>
                    <a:pt x="5841" y="0"/>
                  </a:lnTo>
                  <a:lnTo>
                    <a:pt x="2920" y="1272"/>
                  </a:lnTo>
                </a:path>
              </a:pathLst>
            </a:custGeom>
            <a:gradFill flip="none" rotWithShape="1">
              <a:gsLst>
                <a:gs pos="0">
                  <a:schemeClr val="tx2">
                    <a:lumMod val="90000"/>
                  </a:schemeClr>
                </a:gs>
                <a:gs pos="23000">
                  <a:schemeClr val="tx2">
                    <a:lumMod val="90000"/>
                  </a:schemeClr>
                </a:gs>
                <a:gs pos="90000">
                  <a:schemeClr val="tx2">
                    <a:lumMod val="59000"/>
                  </a:schemeClr>
                </a:gs>
                <a:gs pos="97000">
                  <a:schemeClr val="tx2">
                    <a:lumMod val="50000"/>
                  </a:schemeClr>
                </a:gs>
              </a:gsLst>
              <a:path path="circle">
                <a:fillToRect l="50000" t="50000" r="50000" b="5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9" name="Freeform 215">
              <a:extLst>
                <a:ext uri="{FF2B5EF4-FFF2-40B4-BE49-F238E27FC236}">
                  <a16:creationId xmlns:a16="http://schemas.microsoft.com/office/drawing/2014/main" xmlns="" id="{F273D4E5-B879-4026-86CD-4F6DF9E132E0}"/>
                </a:ext>
              </a:extLst>
            </p:cNvPr>
            <p:cNvSpPr>
              <a:spLocks noChangeArrowheads="1"/>
            </p:cNvSpPr>
            <p:nvPr/>
          </p:nvSpPr>
          <p:spPr bwMode="auto">
            <a:xfrm>
              <a:off x="3658" y="852"/>
              <a:ext cx="1986" cy="856"/>
            </a:xfrm>
            <a:custGeom>
              <a:avLst/>
              <a:gdLst>
                <a:gd name="T0" fmla="*/ 5841 w 8763"/>
                <a:gd name="T1" fmla="*/ 0 h 3776"/>
                <a:gd name="T2" fmla="*/ 2921 w 8763"/>
                <a:gd name="T3" fmla="*/ 1252 h 3776"/>
                <a:gd name="T4" fmla="*/ 0 w 8763"/>
                <a:gd name="T5" fmla="*/ 2524 h 3776"/>
                <a:gd name="T6" fmla="*/ 2921 w 8763"/>
                <a:gd name="T7" fmla="*/ 3775 h 3776"/>
                <a:gd name="T8" fmla="*/ 5841 w 8763"/>
                <a:gd name="T9" fmla="*/ 2524 h 3776"/>
                <a:gd name="T10" fmla="*/ 8762 w 8763"/>
                <a:gd name="T11" fmla="*/ 1252 h 3776"/>
                <a:gd name="T12" fmla="*/ 5841 w 8763"/>
                <a:gd name="T13" fmla="*/ 0 h 3776"/>
              </a:gdLst>
              <a:ahLst/>
              <a:cxnLst>
                <a:cxn ang="0">
                  <a:pos x="T0" y="T1"/>
                </a:cxn>
                <a:cxn ang="0">
                  <a:pos x="T2" y="T3"/>
                </a:cxn>
                <a:cxn ang="0">
                  <a:pos x="T4" y="T5"/>
                </a:cxn>
                <a:cxn ang="0">
                  <a:pos x="T6" y="T7"/>
                </a:cxn>
                <a:cxn ang="0">
                  <a:pos x="T8" y="T9"/>
                </a:cxn>
                <a:cxn ang="0">
                  <a:pos x="T10" y="T11"/>
                </a:cxn>
                <a:cxn ang="0">
                  <a:pos x="T12" y="T13"/>
                </a:cxn>
              </a:cxnLst>
              <a:rect l="0" t="0" r="r" b="b"/>
              <a:pathLst>
                <a:path w="8763" h="3776">
                  <a:moveTo>
                    <a:pt x="5841" y="0"/>
                  </a:moveTo>
                  <a:lnTo>
                    <a:pt x="2921" y="1252"/>
                  </a:lnTo>
                  <a:lnTo>
                    <a:pt x="0" y="2524"/>
                  </a:lnTo>
                  <a:lnTo>
                    <a:pt x="2921" y="3775"/>
                  </a:lnTo>
                  <a:lnTo>
                    <a:pt x="5841" y="2524"/>
                  </a:lnTo>
                  <a:lnTo>
                    <a:pt x="8762" y="1252"/>
                  </a:lnTo>
                  <a:lnTo>
                    <a:pt x="5841" y="0"/>
                  </a:lnTo>
                </a:path>
              </a:pathLst>
            </a:custGeom>
            <a:gradFill flip="none" rotWithShape="1">
              <a:gsLst>
                <a:gs pos="0">
                  <a:schemeClr val="tx2">
                    <a:lumMod val="90000"/>
                  </a:schemeClr>
                </a:gs>
                <a:gs pos="74000">
                  <a:schemeClr val="tx2">
                    <a:lumMod val="50000"/>
                  </a:schemeClr>
                </a:gs>
                <a:gs pos="83000">
                  <a:schemeClr val="tx2">
                    <a:lumMod val="50000"/>
                  </a:schemeClr>
                </a:gs>
                <a:gs pos="100000">
                  <a:schemeClr val="tx2">
                    <a:lumMod val="50000"/>
                  </a:schemeClr>
                </a:gs>
              </a:gsLst>
              <a:lin ang="5400000" scaled="1"/>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0" name="Freeform 216">
              <a:extLst>
                <a:ext uri="{FF2B5EF4-FFF2-40B4-BE49-F238E27FC236}">
                  <a16:creationId xmlns:a16="http://schemas.microsoft.com/office/drawing/2014/main" xmlns="" id="{72BDE3E9-D6A4-4056-852A-FEAE0F25BC3C}"/>
                </a:ext>
              </a:extLst>
            </p:cNvPr>
            <p:cNvSpPr>
              <a:spLocks noChangeArrowheads="1"/>
            </p:cNvSpPr>
            <p:nvPr/>
          </p:nvSpPr>
          <p:spPr bwMode="auto">
            <a:xfrm>
              <a:off x="3872" y="1246"/>
              <a:ext cx="234" cy="121"/>
            </a:xfrm>
            <a:custGeom>
              <a:avLst/>
              <a:gdLst>
                <a:gd name="T0" fmla="*/ 1022 w 1044"/>
                <a:gd name="T1" fmla="*/ 333 h 543"/>
                <a:gd name="T2" fmla="*/ 1022 w 1044"/>
                <a:gd name="T3" fmla="*/ 333 h 543"/>
                <a:gd name="T4" fmla="*/ 500 w 1044"/>
                <a:gd name="T5" fmla="*/ 41 h 543"/>
                <a:gd name="T6" fmla="*/ 20 w 1044"/>
                <a:gd name="T7" fmla="*/ 229 h 543"/>
                <a:gd name="T8" fmla="*/ 542 w 1044"/>
                <a:gd name="T9" fmla="*/ 521 h 543"/>
                <a:gd name="T10" fmla="*/ 1022 w 1044"/>
                <a:gd name="T11" fmla="*/ 333 h 543"/>
              </a:gdLst>
              <a:ahLst/>
              <a:cxnLst>
                <a:cxn ang="0">
                  <a:pos x="T0" y="T1"/>
                </a:cxn>
                <a:cxn ang="0">
                  <a:pos x="T2" y="T3"/>
                </a:cxn>
                <a:cxn ang="0">
                  <a:pos x="T4" y="T5"/>
                </a:cxn>
                <a:cxn ang="0">
                  <a:pos x="T6" y="T7"/>
                </a:cxn>
                <a:cxn ang="0">
                  <a:pos x="T8" y="T9"/>
                </a:cxn>
                <a:cxn ang="0">
                  <a:pos x="T10" y="T11"/>
                </a:cxn>
              </a:cxnLst>
              <a:rect l="0" t="0" r="r" b="b"/>
              <a:pathLst>
                <a:path w="1044" h="543">
                  <a:moveTo>
                    <a:pt x="1022" y="333"/>
                  </a:moveTo>
                  <a:lnTo>
                    <a:pt x="1022" y="333"/>
                  </a:lnTo>
                  <a:cubicBezTo>
                    <a:pt x="1022" y="187"/>
                    <a:pt x="793" y="62"/>
                    <a:pt x="500" y="41"/>
                  </a:cubicBezTo>
                  <a:cubicBezTo>
                    <a:pt x="229" y="0"/>
                    <a:pt x="0" y="104"/>
                    <a:pt x="20" y="229"/>
                  </a:cubicBezTo>
                  <a:cubicBezTo>
                    <a:pt x="20" y="354"/>
                    <a:pt x="250" y="479"/>
                    <a:pt x="542" y="521"/>
                  </a:cubicBezTo>
                  <a:cubicBezTo>
                    <a:pt x="813" y="542"/>
                    <a:pt x="1043" y="458"/>
                    <a:pt x="1022" y="333"/>
                  </a:cubicBezTo>
                </a:path>
              </a:pathLst>
            </a:custGeom>
            <a:solidFill>
              <a:schemeClr val="tx2">
                <a:lumMod val="9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9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1" name="Freeform 217">
              <a:extLst>
                <a:ext uri="{FF2B5EF4-FFF2-40B4-BE49-F238E27FC236}">
                  <a16:creationId xmlns:a16="http://schemas.microsoft.com/office/drawing/2014/main" xmlns="" id="{0BAE74A4-9AD3-4326-A7E8-C7C019D58863}"/>
                </a:ext>
              </a:extLst>
            </p:cNvPr>
            <p:cNvSpPr>
              <a:spLocks noChangeArrowheads="1"/>
            </p:cNvSpPr>
            <p:nvPr/>
          </p:nvSpPr>
          <p:spPr bwMode="auto">
            <a:xfrm>
              <a:off x="3876" y="1298"/>
              <a:ext cx="230" cy="135"/>
            </a:xfrm>
            <a:custGeom>
              <a:avLst/>
              <a:gdLst>
                <a:gd name="T0" fmla="*/ 0 w 1024"/>
                <a:gd name="T1" fmla="*/ 0 h 606"/>
                <a:gd name="T2" fmla="*/ 0 w 1024"/>
                <a:gd name="T3" fmla="*/ 0 h 606"/>
                <a:gd name="T4" fmla="*/ 522 w 1024"/>
                <a:gd name="T5" fmla="*/ 292 h 606"/>
                <a:gd name="T6" fmla="*/ 1002 w 1024"/>
                <a:gd name="T7" fmla="*/ 104 h 606"/>
                <a:gd name="T8" fmla="*/ 1023 w 1024"/>
                <a:gd name="T9" fmla="*/ 396 h 606"/>
                <a:gd name="T10" fmla="*/ 522 w 1024"/>
                <a:gd name="T11" fmla="*/ 584 h 606"/>
                <a:gd name="T12" fmla="*/ 0 w 1024"/>
                <a:gd name="T13" fmla="*/ 292 h 606"/>
                <a:gd name="T14" fmla="*/ 0 w 102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4" h="606">
                  <a:moveTo>
                    <a:pt x="0" y="0"/>
                  </a:moveTo>
                  <a:lnTo>
                    <a:pt x="0" y="0"/>
                  </a:lnTo>
                  <a:cubicBezTo>
                    <a:pt x="0" y="125"/>
                    <a:pt x="230" y="250"/>
                    <a:pt x="522" y="292"/>
                  </a:cubicBezTo>
                  <a:cubicBezTo>
                    <a:pt x="793" y="313"/>
                    <a:pt x="1023" y="229"/>
                    <a:pt x="1002" y="104"/>
                  </a:cubicBezTo>
                  <a:cubicBezTo>
                    <a:pt x="1023" y="396"/>
                    <a:pt x="1023" y="396"/>
                    <a:pt x="1023" y="396"/>
                  </a:cubicBezTo>
                  <a:cubicBezTo>
                    <a:pt x="1023" y="521"/>
                    <a:pt x="814" y="605"/>
                    <a:pt x="522" y="584"/>
                  </a:cubicBezTo>
                  <a:cubicBezTo>
                    <a:pt x="251" y="563"/>
                    <a:pt x="22" y="417"/>
                    <a:pt x="0" y="292"/>
                  </a:cubicBezTo>
                  <a:lnTo>
                    <a:pt x="0" y="0"/>
                  </a:lnTo>
                </a:path>
              </a:pathLst>
            </a:custGeom>
            <a:solidFill>
              <a:schemeClr val="tx2">
                <a:lumMod val="2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lnSpcReduction="1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2" name="Freeform 218">
              <a:extLst>
                <a:ext uri="{FF2B5EF4-FFF2-40B4-BE49-F238E27FC236}">
                  <a16:creationId xmlns:a16="http://schemas.microsoft.com/office/drawing/2014/main" xmlns="" id="{4C06C99E-E6E1-4581-AADD-28EC5E755258}"/>
                </a:ext>
              </a:extLst>
            </p:cNvPr>
            <p:cNvSpPr>
              <a:spLocks noChangeArrowheads="1"/>
            </p:cNvSpPr>
            <p:nvPr/>
          </p:nvSpPr>
          <p:spPr bwMode="auto">
            <a:xfrm>
              <a:off x="4225" y="1423"/>
              <a:ext cx="236" cy="123"/>
            </a:xfrm>
            <a:custGeom>
              <a:avLst/>
              <a:gdLst>
                <a:gd name="T0" fmla="*/ 1022 w 1044"/>
                <a:gd name="T1" fmla="*/ 313 h 544"/>
                <a:gd name="T2" fmla="*/ 1022 w 1044"/>
                <a:gd name="T3" fmla="*/ 313 h 544"/>
                <a:gd name="T4" fmla="*/ 501 w 1044"/>
                <a:gd name="T5" fmla="*/ 21 h 544"/>
                <a:gd name="T6" fmla="*/ 21 w 1044"/>
                <a:gd name="T7" fmla="*/ 230 h 544"/>
                <a:gd name="T8" fmla="*/ 542 w 1044"/>
                <a:gd name="T9" fmla="*/ 522 h 544"/>
                <a:gd name="T10" fmla="*/ 1022 w 1044"/>
                <a:gd name="T11" fmla="*/ 313 h 544"/>
              </a:gdLst>
              <a:ahLst/>
              <a:cxnLst>
                <a:cxn ang="0">
                  <a:pos x="T0" y="T1"/>
                </a:cxn>
                <a:cxn ang="0">
                  <a:pos x="T2" y="T3"/>
                </a:cxn>
                <a:cxn ang="0">
                  <a:pos x="T4" y="T5"/>
                </a:cxn>
                <a:cxn ang="0">
                  <a:pos x="T6" y="T7"/>
                </a:cxn>
                <a:cxn ang="0">
                  <a:pos x="T8" y="T9"/>
                </a:cxn>
                <a:cxn ang="0">
                  <a:pos x="T10" y="T11"/>
                </a:cxn>
              </a:cxnLst>
              <a:rect l="0" t="0" r="r" b="b"/>
              <a:pathLst>
                <a:path w="1044" h="544">
                  <a:moveTo>
                    <a:pt x="1022" y="313"/>
                  </a:moveTo>
                  <a:lnTo>
                    <a:pt x="1022" y="313"/>
                  </a:lnTo>
                  <a:cubicBezTo>
                    <a:pt x="1022" y="188"/>
                    <a:pt x="793" y="63"/>
                    <a:pt x="501" y="21"/>
                  </a:cubicBezTo>
                  <a:cubicBezTo>
                    <a:pt x="230" y="0"/>
                    <a:pt x="0" y="83"/>
                    <a:pt x="21" y="230"/>
                  </a:cubicBezTo>
                  <a:cubicBezTo>
                    <a:pt x="21" y="355"/>
                    <a:pt x="251" y="480"/>
                    <a:pt x="542" y="522"/>
                  </a:cubicBezTo>
                  <a:cubicBezTo>
                    <a:pt x="814" y="543"/>
                    <a:pt x="1043" y="459"/>
                    <a:pt x="1022" y="313"/>
                  </a:cubicBezTo>
                </a:path>
              </a:pathLst>
            </a:custGeom>
            <a:solidFill>
              <a:schemeClr val="tx2">
                <a:lumMod val="9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92500" lnSpcReduction="1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3" name="Freeform 219">
              <a:extLst>
                <a:ext uri="{FF2B5EF4-FFF2-40B4-BE49-F238E27FC236}">
                  <a16:creationId xmlns:a16="http://schemas.microsoft.com/office/drawing/2014/main" xmlns="" id="{1589D0E1-9266-4C7A-BB89-C90720624D62}"/>
                </a:ext>
              </a:extLst>
            </p:cNvPr>
            <p:cNvSpPr>
              <a:spLocks noChangeArrowheads="1"/>
            </p:cNvSpPr>
            <p:nvPr/>
          </p:nvSpPr>
          <p:spPr bwMode="auto">
            <a:xfrm>
              <a:off x="4229" y="1478"/>
              <a:ext cx="232" cy="135"/>
            </a:xfrm>
            <a:custGeom>
              <a:avLst/>
              <a:gdLst>
                <a:gd name="T0" fmla="*/ 0 w 1023"/>
                <a:gd name="T1" fmla="*/ 0 h 605"/>
                <a:gd name="T2" fmla="*/ 0 w 1023"/>
                <a:gd name="T3" fmla="*/ 0 h 605"/>
                <a:gd name="T4" fmla="*/ 521 w 1023"/>
                <a:gd name="T5" fmla="*/ 292 h 605"/>
                <a:gd name="T6" fmla="*/ 1001 w 1023"/>
                <a:gd name="T7" fmla="*/ 83 h 605"/>
                <a:gd name="T8" fmla="*/ 1022 w 1023"/>
                <a:gd name="T9" fmla="*/ 375 h 605"/>
                <a:gd name="T10" fmla="*/ 521 w 1023"/>
                <a:gd name="T11" fmla="*/ 584 h 605"/>
                <a:gd name="T12" fmla="*/ 0 w 1023"/>
                <a:gd name="T13" fmla="*/ 292 h 605"/>
                <a:gd name="T14" fmla="*/ 0 w 1023"/>
                <a:gd name="T15" fmla="*/ 0 h 6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3" h="605">
                  <a:moveTo>
                    <a:pt x="0" y="0"/>
                  </a:moveTo>
                  <a:lnTo>
                    <a:pt x="0" y="0"/>
                  </a:lnTo>
                  <a:cubicBezTo>
                    <a:pt x="0" y="125"/>
                    <a:pt x="230" y="250"/>
                    <a:pt x="521" y="292"/>
                  </a:cubicBezTo>
                  <a:cubicBezTo>
                    <a:pt x="793" y="313"/>
                    <a:pt x="1022" y="229"/>
                    <a:pt x="1001" y="83"/>
                  </a:cubicBezTo>
                  <a:cubicBezTo>
                    <a:pt x="1022" y="375"/>
                    <a:pt x="1022" y="375"/>
                    <a:pt x="1022" y="375"/>
                  </a:cubicBezTo>
                  <a:cubicBezTo>
                    <a:pt x="1022" y="521"/>
                    <a:pt x="814" y="604"/>
                    <a:pt x="521" y="584"/>
                  </a:cubicBezTo>
                  <a:cubicBezTo>
                    <a:pt x="250" y="542"/>
                    <a:pt x="21" y="417"/>
                    <a:pt x="0" y="292"/>
                  </a:cubicBezTo>
                  <a:lnTo>
                    <a:pt x="0" y="0"/>
                  </a:lnTo>
                </a:path>
              </a:pathLst>
            </a:custGeom>
            <a:solidFill>
              <a:schemeClr val="tx2">
                <a:lumMod val="2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lnSpcReduction="1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4" name="Freeform 220">
              <a:extLst>
                <a:ext uri="{FF2B5EF4-FFF2-40B4-BE49-F238E27FC236}">
                  <a16:creationId xmlns:a16="http://schemas.microsoft.com/office/drawing/2014/main" xmlns="" id="{70BD88DF-CAD3-4A96-BEE9-1B54D73D0EC1}"/>
                </a:ext>
              </a:extLst>
            </p:cNvPr>
            <p:cNvSpPr>
              <a:spLocks noChangeArrowheads="1"/>
            </p:cNvSpPr>
            <p:nvPr/>
          </p:nvSpPr>
          <p:spPr bwMode="auto">
            <a:xfrm>
              <a:off x="4183" y="1122"/>
              <a:ext cx="232" cy="121"/>
            </a:xfrm>
            <a:custGeom>
              <a:avLst/>
              <a:gdLst>
                <a:gd name="T0" fmla="*/ 1022 w 1023"/>
                <a:gd name="T1" fmla="*/ 313 h 544"/>
                <a:gd name="T2" fmla="*/ 1022 w 1023"/>
                <a:gd name="T3" fmla="*/ 313 h 544"/>
                <a:gd name="T4" fmla="*/ 501 w 1023"/>
                <a:gd name="T5" fmla="*/ 21 h 544"/>
                <a:gd name="T6" fmla="*/ 0 w 1023"/>
                <a:gd name="T7" fmla="*/ 229 h 544"/>
                <a:gd name="T8" fmla="*/ 521 w 1023"/>
                <a:gd name="T9" fmla="*/ 500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1"/>
                  </a:cubicBezTo>
                  <a:cubicBezTo>
                    <a:pt x="208" y="0"/>
                    <a:pt x="0" y="83"/>
                    <a:pt x="0" y="229"/>
                  </a:cubicBezTo>
                  <a:cubicBezTo>
                    <a:pt x="0" y="355"/>
                    <a:pt x="250" y="480"/>
                    <a:pt x="521" y="500"/>
                  </a:cubicBezTo>
                  <a:cubicBezTo>
                    <a:pt x="813" y="543"/>
                    <a:pt x="1022" y="459"/>
                    <a:pt x="1022" y="313"/>
                  </a:cubicBezTo>
                </a:path>
              </a:pathLst>
            </a:custGeom>
            <a:solidFill>
              <a:schemeClr val="tx2">
                <a:lumMod val="9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9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5" name="Freeform 221">
              <a:extLst>
                <a:ext uri="{FF2B5EF4-FFF2-40B4-BE49-F238E27FC236}">
                  <a16:creationId xmlns:a16="http://schemas.microsoft.com/office/drawing/2014/main" xmlns="" id="{226A532E-EEB7-4128-8A1D-75407290B63C}"/>
                </a:ext>
              </a:extLst>
            </p:cNvPr>
            <p:cNvSpPr>
              <a:spLocks noChangeArrowheads="1"/>
            </p:cNvSpPr>
            <p:nvPr/>
          </p:nvSpPr>
          <p:spPr bwMode="auto">
            <a:xfrm>
              <a:off x="4183" y="1175"/>
              <a:ext cx="236" cy="135"/>
            </a:xfrm>
            <a:custGeom>
              <a:avLst/>
              <a:gdLst>
                <a:gd name="T0" fmla="*/ 0 w 1044"/>
                <a:gd name="T1" fmla="*/ 0 h 606"/>
                <a:gd name="T2" fmla="*/ 0 w 1044"/>
                <a:gd name="T3" fmla="*/ 0 h 606"/>
                <a:gd name="T4" fmla="*/ 521 w 1044"/>
                <a:gd name="T5" fmla="*/ 271 h 606"/>
                <a:gd name="T6" fmla="*/ 1022 w 1044"/>
                <a:gd name="T7" fmla="*/ 84 h 606"/>
                <a:gd name="T8" fmla="*/ 1022 w 1044"/>
                <a:gd name="T9" fmla="*/ 376 h 606"/>
                <a:gd name="T10" fmla="*/ 542 w 1044"/>
                <a:gd name="T11" fmla="*/ 564 h 606"/>
                <a:gd name="T12" fmla="*/ 21 w 1044"/>
                <a:gd name="T13" fmla="*/ 293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0" y="126"/>
                    <a:pt x="250" y="251"/>
                    <a:pt x="521" y="271"/>
                  </a:cubicBezTo>
                  <a:cubicBezTo>
                    <a:pt x="813" y="314"/>
                    <a:pt x="1022" y="230"/>
                    <a:pt x="1022" y="84"/>
                  </a:cubicBezTo>
                  <a:cubicBezTo>
                    <a:pt x="1022" y="376"/>
                    <a:pt x="1022" y="376"/>
                    <a:pt x="1022" y="376"/>
                  </a:cubicBezTo>
                  <a:cubicBezTo>
                    <a:pt x="1043" y="522"/>
                    <a:pt x="813" y="605"/>
                    <a:pt x="542" y="564"/>
                  </a:cubicBezTo>
                  <a:cubicBezTo>
                    <a:pt x="250" y="543"/>
                    <a:pt x="21" y="418"/>
                    <a:pt x="21" y="293"/>
                  </a:cubicBezTo>
                  <a:lnTo>
                    <a:pt x="0" y="0"/>
                  </a:lnTo>
                </a:path>
              </a:pathLst>
            </a:custGeom>
            <a:solidFill>
              <a:schemeClr val="tx2">
                <a:lumMod val="2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lnSpcReduction="1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6" name="Freeform 222">
              <a:extLst>
                <a:ext uri="{FF2B5EF4-FFF2-40B4-BE49-F238E27FC236}">
                  <a16:creationId xmlns:a16="http://schemas.microsoft.com/office/drawing/2014/main" xmlns="" id="{5C04FA15-38F7-455B-85AD-5E801D64FF02}"/>
                </a:ext>
              </a:extLst>
            </p:cNvPr>
            <p:cNvSpPr>
              <a:spLocks noChangeArrowheads="1"/>
            </p:cNvSpPr>
            <p:nvPr/>
          </p:nvSpPr>
          <p:spPr bwMode="auto">
            <a:xfrm>
              <a:off x="4534" y="1300"/>
              <a:ext cx="234" cy="117"/>
            </a:xfrm>
            <a:custGeom>
              <a:avLst/>
              <a:gdLst>
                <a:gd name="T0" fmla="*/ 1044 w 1045"/>
                <a:gd name="T1" fmla="*/ 313 h 522"/>
                <a:gd name="T2" fmla="*/ 1044 w 1045"/>
                <a:gd name="T3" fmla="*/ 313 h 522"/>
                <a:gd name="T4" fmla="*/ 501 w 1045"/>
                <a:gd name="T5" fmla="*/ 21 h 522"/>
                <a:gd name="T6" fmla="*/ 21 w 1045"/>
                <a:gd name="T7" fmla="*/ 208 h 522"/>
                <a:gd name="T8" fmla="*/ 543 w 1045"/>
                <a:gd name="T9" fmla="*/ 500 h 522"/>
                <a:gd name="T10" fmla="*/ 1044 w 1045"/>
                <a:gd name="T11" fmla="*/ 313 h 522"/>
              </a:gdLst>
              <a:ahLst/>
              <a:cxnLst>
                <a:cxn ang="0">
                  <a:pos x="T0" y="T1"/>
                </a:cxn>
                <a:cxn ang="0">
                  <a:pos x="T2" y="T3"/>
                </a:cxn>
                <a:cxn ang="0">
                  <a:pos x="T4" y="T5"/>
                </a:cxn>
                <a:cxn ang="0">
                  <a:pos x="T6" y="T7"/>
                </a:cxn>
                <a:cxn ang="0">
                  <a:pos x="T8" y="T9"/>
                </a:cxn>
                <a:cxn ang="0">
                  <a:pos x="T10" y="T11"/>
                </a:cxn>
              </a:cxnLst>
              <a:rect l="0" t="0" r="r" b="b"/>
              <a:pathLst>
                <a:path w="1045" h="522">
                  <a:moveTo>
                    <a:pt x="1044" y="313"/>
                  </a:moveTo>
                  <a:lnTo>
                    <a:pt x="1044" y="313"/>
                  </a:lnTo>
                  <a:cubicBezTo>
                    <a:pt x="1022" y="187"/>
                    <a:pt x="793" y="41"/>
                    <a:pt x="501" y="21"/>
                  </a:cubicBezTo>
                  <a:cubicBezTo>
                    <a:pt x="230" y="0"/>
                    <a:pt x="0" y="83"/>
                    <a:pt x="21" y="208"/>
                  </a:cubicBezTo>
                  <a:cubicBezTo>
                    <a:pt x="21" y="354"/>
                    <a:pt x="271" y="480"/>
                    <a:pt x="543" y="500"/>
                  </a:cubicBezTo>
                  <a:cubicBezTo>
                    <a:pt x="814" y="521"/>
                    <a:pt x="1044" y="438"/>
                    <a:pt x="1044" y="313"/>
                  </a:cubicBezTo>
                </a:path>
              </a:pathLst>
            </a:custGeom>
            <a:solidFill>
              <a:schemeClr val="tx2">
                <a:lumMod val="9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9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7" name="Freeform 223">
              <a:extLst>
                <a:ext uri="{FF2B5EF4-FFF2-40B4-BE49-F238E27FC236}">
                  <a16:creationId xmlns:a16="http://schemas.microsoft.com/office/drawing/2014/main" xmlns="" id="{2339D9A8-DF76-494A-AEC4-33DDE1EE0670}"/>
                </a:ext>
              </a:extLst>
            </p:cNvPr>
            <p:cNvSpPr>
              <a:spLocks noChangeArrowheads="1"/>
            </p:cNvSpPr>
            <p:nvPr/>
          </p:nvSpPr>
          <p:spPr bwMode="auto">
            <a:xfrm>
              <a:off x="4538" y="1348"/>
              <a:ext cx="236" cy="137"/>
            </a:xfrm>
            <a:custGeom>
              <a:avLst/>
              <a:gdLst>
                <a:gd name="T0" fmla="*/ 0 w 1044"/>
                <a:gd name="T1" fmla="*/ 0 h 607"/>
                <a:gd name="T2" fmla="*/ 0 w 1044"/>
                <a:gd name="T3" fmla="*/ 0 h 607"/>
                <a:gd name="T4" fmla="*/ 522 w 1044"/>
                <a:gd name="T5" fmla="*/ 292 h 607"/>
                <a:gd name="T6" fmla="*/ 1023 w 1044"/>
                <a:gd name="T7" fmla="*/ 105 h 607"/>
                <a:gd name="T8" fmla="*/ 1023 w 1044"/>
                <a:gd name="T9" fmla="*/ 397 h 607"/>
                <a:gd name="T10" fmla="*/ 543 w 1044"/>
                <a:gd name="T11" fmla="*/ 584 h 607"/>
                <a:gd name="T12" fmla="*/ 0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6"/>
                    <a:pt x="250" y="272"/>
                    <a:pt x="522" y="292"/>
                  </a:cubicBezTo>
                  <a:cubicBezTo>
                    <a:pt x="793" y="313"/>
                    <a:pt x="1023" y="230"/>
                    <a:pt x="1023" y="105"/>
                  </a:cubicBezTo>
                  <a:cubicBezTo>
                    <a:pt x="1023" y="397"/>
                    <a:pt x="1023" y="397"/>
                    <a:pt x="1023" y="397"/>
                  </a:cubicBezTo>
                  <a:cubicBezTo>
                    <a:pt x="1043" y="522"/>
                    <a:pt x="814" y="606"/>
                    <a:pt x="543" y="584"/>
                  </a:cubicBezTo>
                  <a:cubicBezTo>
                    <a:pt x="250" y="564"/>
                    <a:pt x="21" y="439"/>
                    <a:pt x="0" y="292"/>
                  </a:cubicBezTo>
                  <a:lnTo>
                    <a:pt x="0" y="0"/>
                  </a:lnTo>
                </a:path>
              </a:pathLst>
            </a:custGeom>
            <a:solidFill>
              <a:schemeClr val="tx2">
                <a:lumMod val="2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lnSpcReduction="1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8" name="Freeform 224">
              <a:extLst>
                <a:ext uri="{FF2B5EF4-FFF2-40B4-BE49-F238E27FC236}">
                  <a16:creationId xmlns:a16="http://schemas.microsoft.com/office/drawing/2014/main" xmlns="" id="{F926FECC-469B-4C7C-B3AC-995031A663B4}"/>
                </a:ext>
              </a:extLst>
            </p:cNvPr>
            <p:cNvSpPr>
              <a:spLocks noChangeArrowheads="1"/>
            </p:cNvSpPr>
            <p:nvPr/>
          </p:nvSpPr>
          <p:spPr bwMode="auto">
            <a:xfrm>
              <a:off x="4500" y="999"/>
              <a:ext cx="236" cy="117"/>
            </a:xfrm>
            <a:custGeom>
              <a:avLst/>
              <a:gdLst>
                <a:gd name="T0" fmla="*/ 1023 w 1044"/>
                <a:gd name="T1" fmla="*/ 313 h 522"/>
                <a:gd name="T2" fmla="*/ 1023 w 1044"/>
                <a:gd name="T3" fmla="*/ 313 h 522"/>
                <a:gd name="T4" fmla="*/ 501 w 1044"/>
                <a:gd name="T5" fmla="*/ 21 h 522"/>
                <a:gd name="T6" fmla="*/ 0 w 1044"/>
                <a:gd name="T7" fmla="*/ 208 h 522"/>
                <a:gd name="T8" fmla="*/ 543 w 1044"/>
                <a:gd name="T9" fmla="*/ 500 h 522"/>
                <a:gd name="T10" fmla="*/ 1023 w 1044"/>
                <a:gd name="T11" fmla="*/ 313 h 522"/>
              </a:gdLst>
              <a:ahLst/>
              <a:cxnLst>
                <a:cxn ang="0">
                  <a:pos x="T0" y="T1"/>
                </a:cxn>
                <a:cxn ang="0">
                  <a:pos x="T2" y="T3"/>
                </a:cxn>
                <a:cxn ang="0">
                  <a:pos x="T4" y="T5"/>
                </a:cxn>
                <a:cxn ang="0">
                  <a:pos x="T6" y="T7"/>
                </a:cxn>
                <a:cxn ang="0">
                  <a:pos x="T8" y="T9"/>
                </a:cxn>
                <a:cxn ang="0">
                  <a:pos x="T10" y="T11"/>
                </a:cxn>
              </a:cxnLst>
              <a:rect l="0" t="0" r="r" b="b"/>
              <a:pathLst>
                <a:path w="1044" h="522">
                  <a:moveTo>
                    <a:pt x="1023" y="313"/>
                  </a:moveTo>
                  <a:lnTo>
                    <a:pt x="1023" y="313"/>
                  </a:lnTo>
                  <a:cubicBezTo>
                    <a:pt x="1023" y="167"/>
                    <a:pt x="772" y="41"/>
                    <a:pt x="501" y="21"/>
                  </a:cubicBezTo>
                  <a:cubicBezTo>
                    <a:pt x="230" y="0"/>
                    <a:pt x="0" y="83"/>
                    <a:pt x="0" y="208"/>
                  </a:cubicBezTo>
                  <a:cubicBezTo>
                    <a:pt x="21" y="354"/>
                    <a:pt x="250" y="480"/>
                    <a:pt x="543" y="500"/>
                  </a:cubicBezTo>
                  <a:cubicBezTo>
                    <a:pt x="814" y="521"/>
                    <a:pt x="1043" y="438"/>
                    <a:pt x="1023" y="313"/>
                  </a:cubicBezTo>
                </a:path>
              </a:pathLst>
            </a:custGeom>
            <a:solidFill>
              <a:schemeClr val="tx2">
                <a:lumMod val="9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9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9" name="Freeform 225">
              <a:extLst>
                <a:ext uri="{FF2B5EF4-FFF2-40B4-BE49-F238E27FC236}">
                  <a16:creationId xmlns:a16="http://schemas.microsoft.com/office/drawing/2014/main" xmlns="" id="{B46BF33A-1A94-41C8-9FEA-1AA63FF99846}"/>
                </a:ext>
              </a:extLst>
            </p:cNvPr>
            <p:cNvSpPr>
              <a:spLocks noChangeArrowheads="1"/>
            </p:cNvSpPr>
            <p:nvPr/>
          </p:nvSpPr>
          <p:spPr bwMode="auto">
            <a:xfrm>
              <a:off x="4500" y="1046"/>
              <a:ext cx="236" cy="137"/>
            </a:xfrm>
            <a:custGeom>
              <a:avLst/>
              <a:gdLst>
                <a:gd name="T0" fmla="*/ 0 w 1044"/>
                <a:gd name="T1" fmla="*/ 0 h 607"/>
                <a:gd name="T2" fmla="*/ 0 w 1044"/>
                <a:gd name="T3" fmla="*/ 0 h 607"/>
                <a:gd name="T4" fmla="*/ 543 w 1044"/>
                <a:gd name="T5" fmla="*/ 292 h 607"/>
                <a:gd name="T6" fmla="*/ 1023 w 1044"/>
                <a:gd name="T7" fmla="*/ 105 h 607"/>
                <a:gd name="T8" fmla="*/ 1043 w 1044"/>
                <a:gd name="T9" fmla="*/ 397 h 607"/>
                <a:gd name="T10" fmla="*/ 543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0" y="272"/>
                    <a:pt x="543" y="292"/>
                  </a:cubicBezTo>
                  <a:cubicBezTo>
                    <a:pt x="814" y="313"/>
                    <a:pt x="1043" y="230"/>
                    <a:pt x="1023" y="105"/>
                  </a:cubicBezTo>
                  <a:cubicBezTo>
                    <a:pt x="1043" y="397"/>
                    <a:pt x="1043" y="397"/>
                    <a:pt x="1043" y="397"/>
                  </a:cubicBezTo>
                  <a:cubicBezTo>
                    <a:pt x="1043" y="522"/>
                    <a:pt x="835" y="606"/>
                    <a:pt x="543" y="584"/>
                  </a:cubicBezTo>
                  <a:cubicBezTo>
                    <a:pt x="272" y="563"/>
                    <a:pt x="21" y="439"/>
                    <a:pt x="21" y="292"/>
                  </a:cubicBezTo>
                  <a:lnTo>
                    <a:pt x="0" y="0"/>
                  </a:lnTo>
                </a:path>
              </a:pathLst>
            </a:custGeom>
            <a:solidFill>
              <a:schemeClr val="tx2">
                <a:lumMod val="2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lnSpcReduction="1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0" name="Freeform 226">
              <a:extLst>
                <a:ext uri="{FF2B5EF4-FFF2-40B4-BE49-F238E27FC236}">
                  <a16:creationId xmlns:a16="http://schemas.microsoft.com/office/drawing/2014/main" xmlns="" id="{F53AA047-94D4-4B9A-A2EA-80D25A241B5D}"/>
                </a:ext>
              </a:extLst>
            </p:cNvPr>
            <p:cNvSpPr>
              <a:spLocks noChangeArrowheads="1"/>
            </p:cNvSpPr>
            <p:nvPr/>
          </p:nvSpPr>
          <p:spPr bwMode="auto">
            <a:xfrm>
              <a:off x="4855" y="1175"/>
              <a:ext cx="232" cy="121"/>
            </a:xfrm>
            <a:custGeom>
              <a:avLst/>
              <a:gdLst>
                <a:gd name="T0" fmla="*/ 1022 w 1023"/>
                <a:gd name="T1" fmla="*/ 314 h 544"/>
                <a:gd name="T2" fmla="*/ 1022 w 1023"/>
                <a:gd name="T3" fmla="*/ 314 h 544"/>
                <a:gd name="T4" fmla="*/ 501 w 1023"/>
                <a:gd name="T5" fmla="*/ 43 h 544"/>
                <a:gd name="T6" fmla="*/ 0 w 1023"/>
                <a:gd name="T7" fmla="*/ 230 h 544"/>
                <a:gd name="T8" fmla="*/ 521 w 1023"/>
                <a:gd name="T9" fmla="*/ 522 h 544"/>
                <a:gd name="T10" fmla="*/ 1022 w 1023"/>
                <a:gd name="T11" fmla="*/ 314 h 544"/>
              </a:gdLst>
              <a:ahLst/>
              <a:cxnLst>
                <a:cxn ang="0">
                  <a:pos x="T0" y="T1"/>
                </a:cxn>
                <a:cxn ang="0">
                  <a:pos x="T2" y="T3"/>
                </a:cxn>
                <a:cxn ang="0">
                  <a:pos x="T4" y="T5"/>
                </a:cxn>
                <a:cxn ang="0">
                  <a:pos x="T6" y="T7"/>
                </a:cxn>
                <a:cxn ang="0">
                  <a:pos x="T8" y="T9"/>
                </a:cxn>
                <a:cxn ang="0">
                  <a:pos x="T10" y="T11"/>
                </a:cxn>
              </a:cxnLst>
              <a:rect l="0" t="0" r="r" b="b"/>
              <a:pathLst>
                <a:path w="1023" h="544">
                  <a:moveTo>
                    <a:pt x="1022" y="314"/>
                  </a:moveTo>
                  <a:lnTo>
                    <a:pt x="1022" y="314"/>
                  </a:lnTo>
                  <a:cubicBezTo>
                    <a:pt x="1022" y="188"/>
                    <a:pt x="772" y="63"/>
                    <a:pt x="501" y="43"/>
                  </a:cubicBezTo>
                  <a:cubicBezTo>
                    <a:pt x="209" y="0"/>
                    <a:pt x="0" y="84"/>
                    <a:pt x="0" y="230"/>
                  </a:cubicBezTo>
                  <a:cubicBezTo>
                    <a:pt x="21" y="355"/>
                    <a:pt x="250" y="480"/>
                    <a:pt x="521" y="522"/>
                  </a:cubicBezTo>
                  <a:cubicBezTo>
                    <a:pt x="814" y="543"/>
                    <a:pt x="1022" y="460"/>
                    <a:pt x="1022" y="314"/>
                  </a:cubicBezTo>
                </a:path>
              </a:pathLst>
            </a:custGeom>
            <a:solidFill>
              <a:schemeClr val="tx2">
                <a:lumMod val="9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9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1" name="Freeform 227">
              <a:extLst>
                <a:ext uri="{FF2B5EF4-FFF2-40B4-BE49-F238E27FC236}">
                  <a16:creationId xmlns:a16="http://schemas.microsoft.com/office/drawing/2014/main" xmlns="" id="{AC24ACF1-D79D-4C47-B873-F846237F9547}"/>
                </a:ext>
              </a:extLst>
            </p:cNvPr>
            <p:cNvSpPr>
              <a:spLocks noChangeArrowheads="1"/>
            </p:cNvSpPr>
            <p:nvPr/>
          </p:nvSpPr>
          <p:spPr bwMode="auto">
            <a:xfrm>
              <a:off x="4855" y="1225"/>
              <a:ext cx="236" cy="137"/>
            </a:xfrm>
            <a:custGeom>
              <a:avLst/>
              <a:gdLst>
                <a:gd name="T0" fmla="*/ 0 w 1044"/>
                <a:gd name="T1" fmla="*/ 0 h 606"/>
                <a:gd name="T2" fmla="*/ 0 w 1044"/>
                <a:gd name="T3" fmla="*/ 0 h 606"/>
                <a:gd name="T4" fmla="*/ 521 w 1044"/>
                <a:gd name="T5" fmla="*/ 292 h 606"/>
                <a:gd name="T6" fmla="*/ 1022 w 1044"/>
                <a:gd name="T7" fmla="*/ 84 h 606"/>
                <a:gd name="T8" fmla="*/ 1043 w 1044"/>
                <a:gd name="T9" fmla="*/ 375 h 606"/>
                <a:gd name="T10" fmla="*/ 543 w 1044"/>
                <a:gd name="T11" fmla="*/ 584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92"/>
                  </a:cubicBezTo>
                  <a:cubicBezTo>
                    <a:pt x="814" y="313"/>
                    <a:pt x="1022" y="230"/>
                    <a:pt x="1022" y="84"/>
                  </a:cubicBezTo>
                  <a:cubicBezTo>
                    <a:pt x="1043" y="375"/>
                    <a:pt x="1043" y="375"/>
                    <a:pt x="1043" y="375"/>
                  </a:cubicBezTo>
                  <a:cubicBezTo>
                    <a:pt x="1043" y="521"/>
                    <a:pt x="814" y="605"/>
                    <a:pt x="543" y="584"/>
                  </a:cubicBezTo>
                  <a:cubicBezTo>
                    <a:pt x="271" y="542"/>
                    <a:pt x="21" y="417"/>
                    <a:pt x="21" y="292"/>
                  </a:cubicBezTo>
                  <a:lnTo>
                    <a:pt x="0" y="0"/>
                  </a:lnTo>
                </a:path>
              </a:pathLst>
            </a:custGeom>
            <a:solidFill>
              <a:schemeClr val="tx2">
                <a:lumMod val="2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lnSpcReduction="1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2" name="Freeform 228">
              <a:extLst>
                <a:ext uri="{FF2B5EF4-FFF2-40B4-BE49-F238E27FC236}">
                  <a16:creationId xmlns:a16="http://schemas.microsoft.com/office/drawing/2014/main" xmlns="" id="{767F39F5-1EB4-42C7-ACA2-628E019686C2}"/>
                </a:ext>
              </a:extLst>
            </p:cNvPr>
            <p:cNvSpPr>
              <a:spLocks noChangeArrowheads="1"/>
            </p:cNvSpPr>
            <p:nvPr/>
          </p:nvSpPr>
          <p:spPr bwMode="auto">
            <a:xfrm>
              <a:off x="4808" y="876"/>
              <a:ext cx="230" cy="121"/>
            </a:xfrm>
            <a:custGeom>
              <a:avLst/>
              <a:gdLst>
                <a:gd name="T0" fmla="*/ 1022 w 1023"/>
                <a:gd name="T1" fmla="*/ 313 h 544"/>
                <a:gd name="T2" fmla="*/ 1022 w 1023"/>
                <a:gd name="T3" fmla="*/ 313 h 544"/>
                <a:gd name="T4" fmla="*/ 500 w 1023"/>
                <a:gd name="T5" fmla="*/ 21 h 544"/>
                <a:gd name="T6" fmla="*/ 0 w 1023"/>
                <a:gd name="T7" fmla="*/ 209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22" y="188"/>
                    <a:pt x="771" y="63"/>
                    <a:pt x="500" y="21"/>
                  </a:cubicBezTo>
                  <a:cubicBezTo>
                    <a:pt x="208" y="0"/>
                    <a:pt x="0" y="84"/>
                    <a:pt x="0" y="209"/>
                  </a:cubicBezTo>
                  <a:cubicBezTo>
                    <a:pt x="20" y="355"/>
                    <a:pt x="250" y="480"/>
                    <a:pt x="521" y="501"/>
                  </a:cubicBezTo>
                  <a:cubicBezTo>
                    <a:pt x="813" y="543"/>
                    <a:pt x="1022" y="439"/>
                    <a:pt x="1022" y="313"/>
                  </a:cubicBezTo>
                </a:path>
              </a:pathLst>
            </a:custGeom>
            <a:solidFill>
              <a:schemeClr val="tx2">
                <a:lumMod val="9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9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3" name="Freeform 229">
              <a:extLst>
                <a:ext uri="{FF2B5EF4-FFF2-40B4-BE49-F238E27FC236}">
                  <a16:creationId xmlns:a16="http://schemas.microsoft.com/office/drawing/2014/main" xmlns="" id="{F8DDD09C-5E09-4175-B0DA-A5CE3F162C92}"/>
                </a:ext>
              </a:extLst>
            </p:cNvPr>
            <p:cNvSpPr>
              <a:spLocks noChangeArrowheads="1"/>
            </p:cNvSpPr>
            <p:nvPr/>
          </p:nvSpPr>
          <p:spPr bwMode="auto">
            <a:xfrm>
              <a:off x="4808" y="923"/>
              <a:ext cx="236" cy="141"/>
            </a:xfrm>
            <a:custGeom>
              <a:avLst/>
              <a:gdLst>
                <a:gd name="T0" fmla="*/ 0 w 1043"/>
                <a:gd name="T1" fmla="*/ 0 h 627"/>
                <a:gd name="T2" fmla="*/ 0 w 1043"/>
                <a:gd name="T3" fmla="*/ 0 h 627"/>
                <a:gd name="T4" fmla="*/ 521 w 1043"/>
                <a:gd name="T5" fmla="*/ 292 h 627"/>
                <a:gd name="T6" fmla="*/ 1022 w 1043"/>
                <a:gd name="T7" fmla="*/ 104 h 627"/>
                <a:gd name="T8" fmla="*/ 1042 w 1043"/>
                <a:gd name="T9" fmla="*/ 397 h 627"/>
                <a:gd name="T10" fmla="*/ 542 w 1043"/>
                <a:gd name="T11" fmla="*/ 584 h 627"/>
                <a:gd name="T12" fmla="*/ 20 w 1043"/>
                <a:gd name="T13" fmla="*/ 292 h 627"/>
                <a:gd name="T14" fmla="*/ 0 w 1043"/>
                <a:gd name="T15" fmla="*/ 0 h 6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3" h="627">
                  <a:moveTo>
                    <a:pt x="0" y="0"/>
                  </a:moveTo>
                  <a:lnTo>
                    <a:pt x="0" y="0"/>
                  </a:lnTo>
                  <a:cubicBezTo>
                    <a:pt x="20" y="146"/>
                    <a:pt x="250" y="271"/>
                    <a:pt x="521" y="292"/>
                  </a:cubicBezTo>
                  <a:cubicBezTo>
                    <a:pt x="813" y="334"/>
                    <a:pt x="1022" y="230"/>
                    <a:pt x="1022" y="104"/>
                  </a:cubicBezTo>
                  <a:cubicBezTo>
                    <a:pt x="1042" y="397"/>
                    <a:pt x="1042" y="397"/>
                    <a:pt x="1042" y="397"/>
                  </a:cubicBezTo>
                  <a:cubicBezTo>
                    <a:pt x="1042" y="521"/>
                    <a:pt x="813" y="626"/>
                    <a:pt x="542" y="584"/>
                  </a:cubicBezTo>
                  <a:cubicBezTo>
                    <a:pt x="271" y="563"/>
                    <a:pt x="20" y="438"/>
                    <a:pt x="20" y="292"/>
                  </a:cubicBezTo>
                  <a:lnTo>
                    <a:pt x="0" y="0"/>
                  </a:lnTo>
                </a:path>
              </a:pathLst>
            </a:custGeom>
            <a:solidFill>
              <a:schemeClr val="tx2">
                <a:lumMod val="2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lnSpcReduction="1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4" name="Freeform 230">
              <a:extLst>
                <a:ext uri="{FF2B5EF4-FFF2-40B4-BE49-F238E27FC236}">
                  <a16:creationId xmlns:a16="http://schemas.microsoft.com/office/drawing/2014/main" xmlns="" id="{4C56B656-07F9-4B3C-9987-613CF2ED2B19}"/>
                </a:ext>
              </a:extLst>
            </p:cNvPr>
            <p:cNvSpPr>
              <a:spLocks noChangeArrowheads="1"/>
            </p:cNvSpPr>
            <p:nvPr/>
          </p:nvSpPr>
          <p:spPr bwMode="auto">
            <a:xfrm>
              <a:off x="5162" y="1056"/>
              <a:ext cx="232" cy="117"/>
            </a:xfrm>
            <a:custGeom>
              <a:avLst/>
              <a:gdLst>
                <a:gd name="T0" fmla="*/ 1022 w 1023"/>
                <a:gd name="T1" fmla="*/ 313 h 522"/>
                <a:gd name="T2" fmla="*/ 1022 w 1023"/>
                <a:gd name="T3" fmla="*/ 313 h 522"/>
                <a:gd name="T4" fmla="*/ 500 w 1023"/>
                <a:gd name="T5" fmla="*/ 21 h 522"/>
                <a:gd name="T6" fmla="*/ 0 w 1023"/>
                <a:gd name="T7" fmla="*/ 208 h 522"/>
                <a:gd name="T8" fmla="*/ 522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67"/>
                    <a:pt x="772" y="42"/>
                    <a:pt x="500" y="21"/>
                  </a:cubicBezTo>
                  <a:cubicBezTo>
                    <a:pt x="209" y="0"/>
                    <a:pt x="0" y="84"/>
                    <a:pt x="0" y="208"/>
                  </a:cubicBezTo>
                  <a:cubicBezTo>
                    <a:pt x="21" y="355"/>
                    <a:pt x="250" y="480"/>
                    <a:pt x="522" y="501"/>
                  </a:cubicBezTo>
                  <a:cubicBezTo>
                    <a:pt x="813" y="521"/>
                    <a:pt x="1022" y="438"/>
                    <a:pt x="1022" y="313"/>
                  </a:cubicBezTo>
                </a:path>
              </a:pathLst>
            </a:custGeom>
            <a:solidFill>
              <a:schemeClr val="tx2">
                <a:lumMod val="9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9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5" name="Freeform 231">
              <a:extLst>
                <a:ext uri="{FF2B5EF4-FFF2-40B4-BE49-F238E27FC236}">
                  <a16:creationId xmlns:a16="http://schemas.microsoft.com/office/drawing/2014/main" xmlns="" id="{1CBE27D7-26F7-4B6A-963D-BE25E1895402}"/>
                </a:ext>
              </a:extLst>
            </p:cNvPr>
            <p:cNvSpPr>
              <a:spLocks noChangeArrowheads="1"/>
            </p:cNvSpPr>
            <p:nvPr/>
          </p:nvSpPr>
          <p:spPr bwMode="auto">
            <a:xfrm>
              <a:off x="5162" y="1102"/>
              <a:ext cx="236" cy="137"/>
            </a:xfrm>
            <a:custGeom>
              <a:avLst/>
              <a:gdLst>
                <a:gd name="T0" fmla="*/ 0 w 1044"/>
                <a:gd name="T1" fmla="*/ 0 h 607"/>
                <a:gd name="T2" fmla="*/ 0 w 1044"/>
                <a:gd name="T3" fmla="*/ 0 h 607"/>
                <a:gd name="T4" fmla="*/ 522 w 1044"/>
                <a:gd name="T5" fmla="*/ 293 h 607"/>
                <a:gd name="T6" fmla="*/ 1022 w 1044"/>
                <a:gd name="T7" fmla="*/ 105 h 607"/>
                <a:gd name="T8" fmla="*/ 1022 w 1044"/>
                <a:gd name="T9" fmla="*/ 397 h 607"/>
                <a:gd name="T10" fmla="*/ 542 w 1044"/>
                <a:gd name="T11" fmla="*/ 584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7"/>
                    <a:pt x="250" y="272"/>
                    <a:pt x="522" y="293"/>
                  </a:cubicBezTo>
                  <a:cubicBezTo>
                    <a:pt x="813" y="313"/>
                    <a:pt x="1022" y="230"/>
                    <a:pt x="1022" y="105"/>
                  </a:cubicBezTo>
                  <a:cubicBezTo>
                    <a:pt x="1022" y="397"/>
                    <a:pt x="1022" y="397"/>
                    <a:pt x="1022" y="397"/>
                  </a:cubicBezTo>
                  <a:cubicBezTo>
                    <a:pt x="1043" y="522"/>
                    <a:pt x="813" y="606"/>
                    <a:pt x="542" y="584"/>
                  </a:cubicBezTo>
                  <a:cubicBezTo>
                    <a:pt x="250" y="564"/>
                    <a:pt x="21" y="439"/>
                    <a:pt x="21" y="293"/>
                  </a:cubicBezTo>
                  <a:lnTo>
                    <a:pt x="0" y="0"/>
                  </a:lnTo>
                </a:path>
              </a:pathLst>
            </a:custGeom>
            <a:solidFill>
              <a:schemeClr val="tx2">
                <a:lumMod val="2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lnSpcReduction="10000"/>
            </a:bodyPr>
            <a:lstStyle/>
            <a:p>
              <a:pPr eaLnBrk="1">
                <a:lnSpc>
                  <a:spcPct val="93000"/>
                </a:lnSpc>
                <a:buClr>
                  <a:srgbClr val="000000"/>
                </a:buClr>
                <a:buSzPct val="100000"/>
                <a:buFont typeface="Times New Roman" charset="0"/>
                <a:buNone/>
                <a:defRPr/>
              </a:pPr>
              <a:endParaRPr lang="en-US">
                <a:ea typeface="+mn-ea"/>
                <a:cs typeface="+mn-cs"/>
              </a:endParaRPr>
            </a:p>
          </p:txBody>
        </p:sp>
      </p:grpSp>
      <p:grpSp>
        <p:nvGrpSpPr>
          <p:cNvPr id="245" name="Group 204">
            <a:extLst>
              <a:ext uri="{FF2B5EF4-FFF2-40B4-BE49-F238E27FC236}">
                <a16:creationId xmlns:a16="http://schemas.microsoft.com/office/drawing/2014/main" xmlns="" id="{D018BBB2-203A-49AE-9F59-4ACC2A11351B}"/>
              </a:ext>
            </a:extLst>
          </p:cNvPr>
          <p:cNvGrpSpPr>
            <a:grpSpLocks/>
          </p:cNvGrpSpPr>
          <p:nvPr/>
        </p:nvGrpSpPr>
        <p:grpSpPr bwMode="auto">
          <a:xfrm flipH="1">
            <a:off x="4794370" y="940381"/>
            <a:ext cx="2692028" cy="1961619"/>
            <a:chOff x="3658" y="852"/>
            <a:chExt cx="1986" cy="1447"/>
          </a:xfrm>
        </p:grpSpPr>
        <p:sp>
          <p:nvSpPr>
            <p:cNvPr id="246" name="Freeform 533">
              <a:extLst>
                <a:ext uri="{FF2B5EF4-FFF2-40B4-BE49-F238E27FC236}">
                  <a16:creationId xmlns:a16="http://schemas.microsoft.com/office/drawing/2014/main" xmlns="" id="{D5A65444-13EB-4BDC-A404-7E562966E05C}"/>
                </a:ext>
              </a:extLst>
            </p:cNvPr>
            <p:cNvSpPr>
              <a:spLocks noChangeArrowheads="1"/>
            </p:cNvSpPr>
            <p:nvPr/>
          </p:nvSpPr>
          <p:spPr bwMode="auto">
            <a:xfrm>
              <a:off x="3658" y="1419"/>
              <a:ext cx="662" cy="880"/>
            </a:xfrm>
            <a:custGeom>
              <a:avLst/>
              <a:gdLst>
                <a:gd name="T0" fmla="*/ 2921 w 2922"/>
                <a:gd name="T1" fmla="*/ 3879 h 3880"/>
                <a:gd name="T2" fmla="*/ 0 w 2922"/>
                <a:gd name="T3" fmla="*/ 2629 h 3880"/>
                <a:gd name="T4" fmla="*/ 0 w 2922"/>
                <a:gd name="T5" fmla="*/ 0 h 3880"/>
                <a:gd name="T6" fmla="*/ 2921 w 2922"/>
                <a:gd name="T7" fmla="*/ 1251 h 3880"/>
                <a:gd name="T8" fmla="*/ 2921 w 2922"/>
                <a:gd name="T9" fmla="*/ 3879 h 3880"/>
              </a:gdLst>
              <a:ahLst/>
              <a:cxnLst>
                <a:cxn ang="0">
                  <a:pos x="T0" y="T1"/>
                </a:cxn>
                <a:cxn ang="0">
                  <a:pos x="T2" y="T3"/>
                </a:cxn>
                <a:cxn ang="0">
                  <a:pos x="T4" y="T5"/>
                </a:cxn>
                <a:cxn ang="0">
                  <a:pos x="T6" y="T7"/>
                </a:cxn>
                <a:cxn ang="0">
                  <a:pos x="T8" y="T9"/>
                </a:cxn>
              </a:cxnLst>
              <a:rect l="0" t="0" r="r" b="b"/>
              <a:pathLst>
                <a:path w="2922" h="3880">
                  <a:moveTo>
                    <a:pt x="2921" y="3879"/>
                  </a:moveTo>
                  <a:lnTo>
                    <a:pt x="0" y="2629"/>
                  </a:lnTo>
                  <a:lnTo>
                    <a:pt x="0" y="0"/>
                  </a:lnTo>
                  <a:lnTo>
                    <a:pt x="2921" y="1251"/>
                  </a:lnTo>
                  <a:lnTo>
                    <a:pt x="2921" y="3879"/>
                  </a:lnTo>
                </a:path>
              </a:pathLst>
            </a:custGeom>
            <a:gradFill flip="none" rotWithShape="1">
              <a:gsLst>
                <a:gs pos="0">
                  <a:schemeClr val="accent2">
                    <a:lumMod val="67000"/>
                  </a:schemeClr>
                </a:gs>
                <a:gs pos="48000">
                  <a:schemeClr val="accent2">
                    <a:lumMod val="97000"/>
                    <a:lumOff val="3000"/>
                  </a:schemeClr>
                </a:gs>
                <a:gs pos="100000">
                  <a:schemeClr val="accent2">
                    <a:lumMod val="60000"/>
                    <a:lumOff val="40000"/>
                  </a:schemeClr>
                </a:gs>
              </a:gsLst>
              <a:lin ang="16200000" scaled="1"/>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47" name="Freeform 534">
              <a:extLst>
                <a:ext uri="{FF2B5EF4-FFF2-40B4-BE49-F238E27FC236}">
                  <a16:creationId xmlns:a16="http://schemas.microsoft.com/office/drawing/2014/main" xmlns="" id="{539DBA58-50DE-4778-9476-B67D5DA6C207}"/>
                </a:ext>
              </a:extLst>
            </p:cNvPr>
            <p:cNvSpPr>
              <a:spLocks noChangeArrowheads="1"/>
            </p:cNvSpPr>
            <p:nvPr/>
          </p:nvSpPr>
          <p:spPr bwMode="auto">
            <a:xfrm>
              <a:off x="4320" y="1133"/>
              <a:ext cx="1324" cy="1166"/>
            </a:xfrm>
            <a:custGeom>
              <a:avLst/>
              <a:gdLst>
                <a:gd name="T0" fmla="*/ 2920 w 5842"/>
                <a:gd name="T1" fmla="*/ 1272 h 5152"/>
                <a:gd name="T2" fmla="*/ 0 w 5842"/>
                <a:gd name="T3" fmla="*/ 2523 h 5152"/>
                <a:gd name="T4" fmla="*/ 0 w 5842"/>
                <a:gd name="T5" fmla="*/ 5151 h 5152"/>
                <a:gd name="T6" fmla="*/ 2920 w 5842"/>
                <a:gd name="T7" fmla="*/ 3901 h 5152"/>
                <a:gd name="T8" fmla="*/ 5841 w 5842"/>
                <a:gd name="T9" fmla="*/ 2649 h 5152"/>
                <a:gd name="T10" fmla="*/ 5841 w 5842"/>
                <a:gd name="T11" fmla="*/ 0 h 5152"/>
                <a:gd name="T12" fmla="*/ 2920 w 5842"/>
                <a:gd name="T13" fmla="*/ 1272 h 5152"/>
              </a:gdLst>
              <a:ahLst/>
              <a:cxnLst>
                <a:cxn ang="0">
                  <a:pos x="T0" y="T1"/>
                </a:cxn>
                <a:cxn ang="0">
                  <a:pos x="T2" y="T3"/>
                </a:cxn>
                <a:cxn ang="0">
                  <a:pos x="T4" y="T5"/>
                </a:cxn>
                <a:cxn ang="0">
                  <a:pos x="T6" y="T7"/>
                </a:cxn>
                <a:cxn ang="0">
                  <a:pos x="T8" y="T9"/>
                </a:cxn>
                <a:cxn ang="0">
                  <a:pos x="T10" y="T11"/>
                </a:cxn>
                <a:cxn ang="0">
                  <a:pos x="T12" y="T13"/>
                </a:cxn>
              </a:cxnLst>
              <a:rect l="0" t="0" r="r" b="b"/>
              <a:pathLst>
                <a:path w="5842" h="5152">
                  <a:moveTo>
                    <a:pt x="2920" y="1272"/>
                  </a:moveTo>
                  <a:lnTo>
                    <a:pt x="0" y="2523"/>
                  </a:lnTo>
                  <a:lnTo>
                    <a:pt x="0" y="5151"/>
                  </a:lnTo>
                  <a:lnTo>
                    <a:pt x="2920" y="3901"/>
                  </a:lnTo>
                  <a:lnTo>
                    <a:pt x="5841" y="2649"/>
                  </a:lnTo>
                  <a:lnTo>
                    <a:pt x="5841" y="0"/>
                  </a:lnTo>
                  <a:lnTo>
                    <a:pt x="2920" y="1272"/>
                  </a:lnTo>
                </a:path>
              </a:pathLst>
            </a:custGeom>
            <a:gradFill flip="none" rotWithShape="1">
              <a:gsLst>
                <a:gs pos="0">
                  <a:schemeClr val="accent2">
                    <a:lumMod val="89000"/>
                  </a:schemeClr>
                </a:gs>
                <a:gs pos="23000">
                  <a:schemeClr val="accent2">
                    <a:lumMod val="89000"/>
                  </a:schemeClr>
                </a:gs>
                <a:gs pos="69000">
                  <a:schemeClr val="accent2">
                    <a:lumMod val="75000"/>
                  </a:schemeClr>
                </a:gs>
                <a:gs pos="97000">
                  <a:schemeClr val="accent2">
                    <a:lumMod val="70000"/>
                  </a:schemeClr>
                </a:gs>
              </a:gsLst>
              <a:path path="circle">
                <a:fillToRect l="50000" t="50000" r="50000" b="5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dirty="0">
                <a:ea typeface="+mn-ea"/>
                <a:cs typeface="+mn-cs"/>
              </a:endParaRPr>
            </a:p>
          </p:txBody>
        </p:sp>
        <p:sp>
          <p:nvSpPr>
            <p:cNvPr id="248" name="Freeform 535">
              <a:extLst>
                <a:ext uri="{FF2B5EF4-FFF2-40B4-BE49-F238E27FC236}">
                  <a16:creationId xmlns:a16="http://schemas.microsoft.com/office/drawing/2014/main" xmlns="" id="{3610441D-9AD7-48ED-A834-7A8E2FF8DA0E}"/>
                </a:ext>
              </a:extLst>
            </p:cNvPr>
            <p:cNvSpPr>
              <a:spLocks noChangeArrowheads="1"/>
            </p:cNvSpPr>
            <p:nvPr/>
          </p:nvSpPr>
          <p:spPr bwMode="auto">
            <a:xfrm>
              <a:off x="3658" y="852"/>
              <a:ext cx="1986" cy="856"/>
            </a:xfrm>
            <a:custGeom>
              <a:avLst/>
              <a:gdLst>
                <a:gd name="T0" fmla="*/ 5841 w 8763"/>
                <a:gd name="T1" fmla="*/ 0 h 3776"/>
                <a:gd name="T2" fmla="*/ 2921 w 8763"/>
                <a:gd name="T3" fmla="*/ 1252 h 3776"/>
                <a:gd name="T4" fmla="*/ 0 w 8763"/>
                <a:gd name="T5" fmla="*/ 2524 h 3776"/>
                <a:gd name="T6" fmla="*/ 2921 w 8763"/>
                <a:gd name="T7" fmla="*/ 3775 h 3776"/>
                <a:gd name="T8" fmla="*/ 5841 w 8763"/>
                <a:gd name="T9" fmla="*/ 2524 h 3776"/>
                <a:gd name="T10" fmla="*/ 8762 w 8763"/>
                <a:gd name="T11" fmla="*/ 1252 h 3776"/>
                <a:gd name="T12" fmla="*/ 5841 w 8763"/>
                <a:gd name="T13" fmla="*/ 0 h 3776"/>
              </a:gdLst>
              <a:ahLst/>
              <a:cxnLst>
                <a:cxn ang="0">
                  <a:pos x="T0" y="T1"/>
                </a:cxn>
                <a:cxn ang="0">
                  <a:pos x="T2" y="T3"/>
                </a:cxn>
                <a:cxn ang="0">
                  <a:pos x="T4" y="T5"/>
                </a:cxn>
                <a:cxn ang="0">
                  <a:pos x="T6" y="T7"/>
                </a:cxn>
                <a:cxn ang="0">
                  <a:pos x="T8" y="T9"/>
                </a:cxn>
                <a:cxn ang="0">
                  <a:pos x="T10" y="T11"/>
                </a:cxn>
                <a:cxn ang="0">
                  <a:pos x="T12" y="T13"/>
                </a:cxn>
              </a:cxnLst>
              <a:rect l="0" t="0" r="r" b="b"/>
              <a:pathLst>
                <a:path w="8763" h="3776">
                  <a:moveTo>
                    <a:pt x="5841" y="0"/>
                  </a:moveTo>
                  <a:lnTo>
                    <a:pt x="2921" y="1252"/>
                  </a:lnTo>
                  <a:lnTo>
                    <a:pt x="0" y="2524"/>
                  </a:lnTo>
                  <a:lnTo>
                    <a:pt x="2921" y="3775"/>
                  </a:lnTo>
                  <a:lnTo>
                    <a:pt x="5841" y="2524"/>
                  </a:lnTo>
                  <a:lnTo>
                    <a:pt x="8762" y="1252"/>
                  </a:lnTo>
                  <a:lnTo>
                    <a:pt x="5841" y="0"/>
                  </a:lnTo>
                </a:path>
              </a:pathLst>
            </a:custGeom>
            <a:gradFill flip="none" rotWithShape="1">
              <a:gsLst>
                <a:gs pos="0">
                  <a:schemeClr val="accent2">
                    <a:lumMod val="5000"/>
                    <a:lumOff val="95000"/>
                  </a:schemeClr>
                </a:gs>
                <a:gs pos="74000">
                  <a:schemeClr val="accent2">
                    <a:lumMod val="45000"/>
                    <a:lumOff val="55000"/>
                  </a:schemeClr>
                </a:gs>
                <a:gs pos="83000">
                  <a:schemeClr val="accent2">
                    <a:lumMod val="45000"/>
                    <a:lumOff val="55000"/>
                  </a:schemeClr>
                </a:gs>
                <a:gs pos="100000">
                  <a:schemeClr val="accent2">
                    <a:lumMod val="30000"/>
                    <a:lumOff val="70000"/>
                  </a:schemeClr>
                </a:gs>
              </a:gsLst>
              <a:lin ang="5400000" scaled="1"/>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49" name="Freeform 536">
              <a:extLst>
                <a:ext uri="{FF2B5EF4-FFF2-40B4-BE49-F238E27FC236}">
                  <a16:creationId xmlns:a16="http://schemas.microsoft.com/office/drawing/2014/main" xmlns="" id="{87908D8F-2585-4A3F-AEE5-E5959D9E077E}"/>
                </a:ext>
              </a:extLst>
            </p:cNvPr>
            <p:cNvSpPr>
              <a:spLocks noChangeArrowheads="1"/>
            </p:cNvSpPr>
            <p:nvPr/>
          </p:nvSpPr>
          <p:spPr bwMode="auto">
            <a:xfrm>
              <a:off x="3872" y="1246"/>
              <a:ext cx="234" cy="121"/>
            </a:xfrm>
            <a:custGeom>
              <a:avLst/>
              <a:gdLst>
                <a:gd name="T0" fmla="*/ 1022 w 1044"/>
                <a:gd name="T1" fmla="*/ 333 h 543"/>
                <a:gd name="T2" fmla="*/ 1022 w 1044"/>
                <a:gd name="T3" fmla="*/ 333 h 543"/>
                <a:gd name="T4" fmla="*/ 500 w 1044"/>
                <a:gd name="T5" fmla="*/ 41 h 543"/>
                <a:gd name="T6" fmla="*/ 20 w 1044"/>
                <a:gd name="T7" fmla="*/ 229 h 543"/>
                <a:gd name="T8" fmla="*/ 542 w 1044"/>
                <a:gd name="T9" fmla="*/ 521 h 543"/>
                <a:gd name="T10" fmla="*/ 1022 w 1044"/>
                <a:gd name="T11" fmla="*/ 333 h 543"/>
              </a:gdLst>
              <a:ahLst/>
              <a:cxnLst>
                <a:cxn ang="0">
                  <a:pos x="T0" y="T1"/>
                </a:cxn>
                <a:cxn ang="0">
                  <a:pos x="T2" y="T3"/>
                </a:cxn>
                <a:cxn ang="0">
                  <a:pos x="T4" y="T5"/>
                </a:cxn>
                <a:cxn ang="0">
                  <a:pos x="T6" y="T7"/>
                </a:cxn>
                <a:cxn ang="0">
                  <a:pos x="T8" y="T9"/>
                </a:cxn>
                <a:cxn ang="0">
                  <a:pos x="T10" y="T11"/>
                </a:cxn>
              </a:cxnLst>
              <a:rect l="0" t="0" r="r" b="b"/>
              <a:pathLst>
                <a:path w="1044" h="543">
                  <a:moveTo>
                    <a:pt x="1022" y="333"/>
                  </a:moveTo>
                  <a:lnTo>
                    <a:pt x="1022" y="333"/>
                  </a:lnTo>
                  <a:cubicBezTo>
                    <a:pt x="1022" y="187"/>
                    <a:pt x="793" y="62"/>
                    <a:pt x="500" y="41"/>
                  </a:cubicBezTo>
                  <a:cubicBezTo>
                    <a:pt x="229" y="0"/>
                    <a:pt x="0" y="104"/>
                    <a:pt x="20" y="229"/>
                  </a:cubicBezTo>
                  <a:cubicBezTo>
                    <a:pt x="20" y="354"/>
                    <a:pt x="250" y="479"/>
                    <a:pt x="542" y="521"/>
                  </a:cubicBezTo>
                  <a:cubicBezTo>
                    <a:pt x="813" y="542"/>
                    <a:pt x="1043" y="458"/>
                    <a:pt x="1022" y="33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9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50" name="Freeform 537">
              <a:extLst>
                <a:ext uri="{FF2B5EF4-FFF2-40B4-BE49-F238E27FC236}">
                  <a16:creationId xmlns:a16="http://schemas.microsoft.com/office/drawing/2014/main" xmlns="" id="{779AC51C-62BB-4A48-89E5-3886F29B3863}"/>
                </a:ext>
              </a:extLst>
            </p:cNvPr>
            <p:cNvSpPr>
              <a:spLocks noChangeArrowheads="1"/>
            </p:cNvSpPr>
            <p:nvPr/>
          </p:nvSpPr>
          <p:spPr bwMode="auto">
            <a:xfrm>
              <a:off x="3876" y="1298"/>
              <a:ext cx="230" cy="135"/>
            </a:xfrm>
            <a:custGeom>
              <a:avLst/>
              <a:gdLst>
                <a:gd name="T0" fmla="*/ 0 w 1024"/>
                <a:gd name="T1" fmla="*/ 0 h 606"/>
                <a:gd name="T2" fmla="*/ 0 w 1024"/>
                <a:gd name="T3" fmla="*/ 0 h 606"/>
                <a:gd name="T4" fmla="*/ 522 w 1024"/>
                <a:gd name="T5" fmla="*/ 292 h 606"/>
                <a:gd name="T6" fmla="*/ 1002 w 1024"/>
                <a:gd name="T7" fmla="*/ 104 h 606"/>
                <a:gd name="T8" fmla="*/ 1023 w 1024"/>
                <a:gd name="T9" fmla="*/ 396 h 606"/>
                <a:gd name="T10" fmla="*/ 522 w 1024"/>
                <a:gd name="T11" fmla="*/ 584 h 606"/>
                <a:gd name="T12" fmla="*/ 0 w 1024"/>
                <a:gd name="T13" fmla="*/ 292 h 606"/>
                <a:gd name="T14" fmla="*/ 0 w 102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4" h="606">
                  <a:moveTo>
                    <a:pt x="0" y="0"/>
                  </a:moveTo>
                  <a:lnTo>
                    <a:pt x="0" y="0"/>
                  </a:lnTo>
                  <a:cubicBezTo>
                    <a:pt x="0" y="125"/>
                    <a:pt x="230" y="250"/>
                    <a:pt x="522" y="292"/>
                  </a:cubicBezTo>
                  <a:cubicBezTo>
                    <a:pt x="793" y="313"/>
                    <a:pt x="1023" y="229"/>
                    <a:pt x="1002" y="104"/>
                  </a:cubicBezTo>
                  <a:cubicBezTo>
                    <a:pt x="1023" y="396"/>
                    <a:pt x="1023" y="396"/>
                    <a:pt x="1023" y="396"/>
                  </a:cubicBezTo>
                  <a:cubicBezTo>
                    <a:pt x="1023" y="521"/>
                    <a:pt x="814" y="605"/>
                    <a:pt x="522" y="584"/>
                  </a:cubicBezTo>
                  <a:cubicBezTo>
                    <a:pt x="251" y="563"/>
                    <a:pt x="22" y="417"/>
                    <a:pt x="0"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lnSpcReduction="1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51" name="Freeform 538">
              <a:extLst>
                <a:ext uri="{FF2B5EF4-FFF2-40B4-BE49-F238E27FC236}">
                  <a16:creationId xmlns:a16="http://schemas.microsoft.com/office/drawing/2014/main" xmlns="" id="{279F4755-7DE2-421E-B090-1FD310F2AAD3}"/>
                </a:ext>
              </a:extLst>
            </p:cNvPr>
            <p:cNvSpPr>
              <a:spLocks noChangeArrowheads="1"/>
            </p:cNvSpPr>
            <p:nvPr/>
          </p:nvSpPr>
          <p:spPr bwMode="auto">
            <a:xfrm>
              <a:off x="4225" y="1423"/>
              <a:ext cx="236" cy="123"/>
            </a:xfrm>
            <a:custGeom>
              <a:avLst/>
              <a:gdLst>
                <a:gd name="T0" fmla="*/ 1022 w 1044"/>
                <a:gd name="T1" fmla="*/ 313 h 544"/>
                <a:gd name="T2" fmla="*/ 1022 w 1044"/>
                <a:gd name="T3" fmla="*/ 313 h 544"/>
                <a:gd name="T4" fmla="*/ 501 w 1044"/>
                <a:gd name="T5" fmla="*/ 21 h 544"/>
                <a:gd name="T6" fmla="*/ 21 w 1044"/>
                <a:gd name="T7" fmla="*/ 230 h 544"/>
                <a:gd name="T8" fmla="*/ 542 w 1044"/>
                <a:gd name="T9" fmla="*/ 522 h 544"/>
                <a:gd name="T10" fmla="*/ 1022 w 1044"/>
                <a:gd name="T11" fmla="*/ 313 h 544"/>
              </a:gdLst>
              <a:ahLst/>
              <a:cxnLst>
                <a:cxn ang="0">
                  <a:pos x="T0" y="T1"/>
                </a:cxn>
                <a:cxn ang="0">
                  <a:pos x="T2" y="T3"/>
                </a:cxn>
                <a:cxn ang="0">
                  <a:pos x="T4" y="T5"/>
                </a:cxn>
                <a:cxn ang="0">
                  <a:pos x="T6" y="T7"/>
                </a:cxn>
                <a:cxn ang="0">
                  <a:pos x="T8" y="T9"/>
                </a:cxn>
                <a:cxn ang="0">
                  <a:pos x="T10" y="T11"/>
                </a:cxn>
              </a:cxnLst>
              <a:rect l="0" t="0" r="r" b="b"/>
              <a:pathLst>
                <a:path w="1044" h="544">
                  <a:moveTo>
                    <a:pt x="1022" y="313"/>
                  </a:moveTo>
                  <a:lnTo>
                    <a:pt x="1022" y="313"/>
                  </a:lnTo>
                  <a:cubicBezTo>
                    <a:pt x="1022" y="188"/>
                    <a:pt x="793" y="63"/>
                    <a:pt x="501" y="21"/>
                  </a:cubicBezTo>
                  <a:cubicBezTo>
                    <a:pt x="230" y="0"/>
                    <a:pt x="0" y="83"/>
                    <a:pt x="21" y="230"/>
                  </a:cubicBezTo>
                  <a:cubicBezTo>
                    <a:pt x="21" y="355"/>
                    <a:pt x="251" y="480"/>
                    <a:pt x="542" y="522"/>
                  </a:cubicBezTo>
                  <a:cubicBezTo>
                    <a:pt x="814" y="543"/>
                    <a:pt x="1043" y="459"/>
                    <a:pt x="1022"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92500" lnSpcReduction="1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52" name="Freeform 539">
              <a:extLst>
                <a:ext uri="{FF2B5EF4-FFF2-40B4-BE49-F238E27FC236}">
                  <a16:creationId xmlns:a16="http://schemas.microsoft.com/office/drawing/2014/main" xmlns="" id="{50C12FCF-EAD0-48CC-A8CA-DFC68A446005}"/>
                </a:ext>
              </a:extLst>
            </p:cNvPr>
            <p:cNvSpPr>
              <a:spLocks noChangeArrowheads="1"/>
            </p:cNvSpPr>
            <p:nvPr/>
          </p:nvSpPr>
          <p:spPr bwMode="auto">
            <a:xfrm>
              <a:off x="4229" y="1478"/>
              <a:ext cx="232" cy="135"/>
            </a:xfrm>
            <a:custGeom>
              <a:avLst/>
              <a:gdLst>
                <a:gd name="T0" fmla="*/ 0 w 1023"/>
                <a:gd name="T1" fmla="*/ 0 h 605"/>
                <a:gd name="T2" fmla="*/ 0 w 1023"/>
                <a:gd name="T3" fmla="*/ 0 h 605"/>
                <a:gd name="T4" fmla="*/ 521 w 1023"/>
                <a:gd name="T5" fmla="*/ 292 h 605"/>
                <a:gd name="T6" fmla="*/ 1001 w 1023"/>
                <a:gd name="T7" fmla="*/ 83 h 605"/>
                <a:gd name="T8" fmla="*/ 1022 w 1023"/>
                <a:gd name="T9" fmla="*/ 375 h 605"/>
                <a:gd name="T10" fmla="*/ 521 w 1023"/>
                <a:gd name="T11" fmla="*/ 584 h 605"/>
                <a:gd name="T12" fmla="*/ 0 w 1023"/>
                <a:gd name="T13" fmla="*/ 292 h 605"/>
                <a:gd name="T14" fmla="*/ 0 w 1023"/>
                <a:gd name="T15" fmla="*/ 0 h 6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3" h="605">
                  <a:moveTo>
                    <a:pt x="0" y="0"/>
                  </a:moveTo>
                  <a:lnTo>
                    <a:pt x="0" y="0"/>
                  </a:lnTo>
                  <a:cubicBezTo>
                    <a:pt x="0" y="125"/>
                    <a:pt x="230" y="250"/>
                    <a:pt x="521" y="292"/>
                  </a:cubicBezTo>
                  <a:cubicBezTo>
                    <a:pt x="793" y="313"/>
                    <a:pt x="1022" y="229"/>
                    <a:pt x="1001" y="83"/>
                  </a:cubicBezTo>
                  <a:cubicBezTo>
                    <a:pt x="1022" y="375"/>
                    <a:pt x="1022" y="375"/>
                    <a:pt x="1022" y="375"/>
                  </a:cubicBezTo>
                  <a:cubicBezTo>
                    <a:pt x="1022" y="521"/>
                    <a:pt x="814" y="604"/>
                    <a:pt x="521" y="584"/>
                  </a:cubicBezTo>
                  <a:cubicBezTo>
                    <a:pt x="250" y="542"/>
                    <a:pt x="21" y="417"/>
                    <a:pt x="0"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lnSpcReduction="1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53" name="Freeform 540">
              <a:extLst>
                <a:ext uri="{FF2B5EF4-FFF2-40B4-BE49-F238E27FC236}">
                  <a16:creationId xmlns:a16="http://schemas.microsoft.com/office/drawing/2014/main" xmlns="" id="{56E3C339-1ACC-4881-ACAE-ED4D8CF3C899}"/>
                </a:ext>
              </a:extLst>
            </p:cNvPr>
            <p:cNvSpPr>
              <a:spLocks noChangeArrowheads="1"/>
            </p:cNvSpPr>
            <p:nvPr/>
          </p:nvSpPr>
          <p:spPr bwMode="auto">
            <a:xfrm>
              <a:off x="4183" y="1122"/>
              <a:ext cx="232" cy="121"/>
            </a:xfrm>
            <a:custGeom>
              <a:avLst/>
              <a:gdLst>
                <a:gd name="T0" fmla="*/ 1022 w 1023"/>
                <a:gd name="T1" fmla="*/ 313 h 544"/>
                <a:gd name="T2" fmla="*/ 1022 w 1023"/>
                <a:gd name="T3" fmla="*/ 313 h 544"/>
                <a:gd name="T4" fmla="*/ 501 w 1023"/>
                <a:gd name="T5" fmla="*/ 21 h 544"/>
                <a:gd name="T6" fmla="*/ 0 w 1023"/>
                <a:gd name="T7" fmla="*/ 229 h 544"/>
                <a:gd name="T8" fmla="*/ 521 w 1023"/>
                <a:gd name="T9" fmla="*/ 500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1"/>
                  </a:cubicBezTo>
                  <a:cubicBezTo>
                    <a:pt x="208" y="0"/>
                    <a:pt x="0" y="83"/>
                    <a:pt x="0" y="229"/>
                  </a:cubicBezTo>
                  <a:cubicBezTo>
                    <a:pt x="0" y="355"/>
                    <a:pt x="250" y="480"/>
                    <a:pt x="521" y="500"/>
                  </a:cubicBezTo>
                  <a:cubicBezTo>
                    <a:pt x="813" y="543"/>
                    <a:pt x="1022" y="459"/>
                    <a:pt x="1022"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9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54" name="Freeform 541">
              <a:extLst>
                <a:ext uri="{FF2B5EF4-FFF2-40B4-BE49-F238E27FC236}">
                  <a16:creationId xmlns:a16="http://schemas.microsoft.com/office/drawing/2014/main" xmlns="" id="{E3FFF76B-697D-4F2A-A560-E702105581FB}"/>
                </a:ext>
              </a:extLst>
            </p:cNvPr>
            <p:cNvSpPr>
              <a:spLocks noChangeArrowheads="1"/>
            </p:cNvSpPr>
            <p:nvPr/>
          </p:nvSpPr>
          <p:spPr bwMode="auto">
            <a:xfrm>
              <a:off x="4183" y="1175"/>
              <a:ext cx="236" cy="135"/>
            </a:xfrm>
            <a:custGeom>
              <a:avLst/>
              <a:gdLst>
                <a:gd name="T0" fmla="*/ 0 w 1044"/>
                <a:gd name="T1" fmla="*/ 0 h 606"/>
                <a:gd name="T2" fmla="*/ 0 w 1044"/>
                <a:gd name="T3" fmla="*/ 0 h 606"/>
                <a:gd name="T4" fmla="*/ 521 w 1044"/>
                <a:gd name="T5" fmla="*/ 271 h 606"/>
                <a:gd name="T6" fmla="*/ 1022 w 1044"/>
                <a:gd name="T7" fmla="*/ 84 h 606"/>
                <a:gd name="T8" fmla="*/ 1022 w 1044"/>
                <a:gd name="T9" fmla="*/ 376 h 606"/>
                <a:gd name="T10" fmla="*/ 542 w 1044"/>
                <a:gd name="T11" fmla="*/ 564 h 606"/>
                <a:gd name="T12" fmla="*/ 21 w 1044"/>
                <a:gd name="T13" fmla="*/ 293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0" y="126"/>
                    <a:pt x="250" y="251"/>
                    <a:pt x="521" y="271"/>
                  </a:cubicBezTo>
                  <a:cubicBezTo>
                    <a:pt x="813" y="314"/>
                    <a:pt x="1022" y="230"/>
                    <a:pt x="1022" y="84"/>
                  </a:cubicBezTo>
                  <a:cubicBezTo>
                    <a:pt x="1022" y="376"/>
                    <a:pt x="1022" y="376"/>
                    <a:pt x="1022" y="376"/>
                  </a:cubicBezTo>
                  <a:cubicBezTo>
                    <a:pt x="1043" y="522"/>
                    <a:pt x="813" y="605"/>
                    <a:pt x="542" y="564"/>
                  </a:cubicBezTo>
                  <a:cubicBezTo>
                    <a:pt x="250" y="543"/>
                    <a:pt x="21" y="418"/>
                    <a:pt x="21" y="293"/>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lnSpcReduction="1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55" name="Freeform 542">
              <a:extLst>
                <a:ext uri="{FF2B5EF4-FFF2-40B4-BE49-F238E27FC236}">
                  <a16:creationId xmlns:a16="http://schemas.microsoft.com/office/drawing/2014/main" xmlns="" id="{9D3A10F0-383E-48B2-926C-CE7C24ACE0E0}"/>
                </a:ext>
              </a:extLst>
            </p:cNvPr>
            <p:cNvSpPr>
              <a:spLocks noChangeArrowheads="1"/>
            </p:cNvSpPr>
            <p:nvPr/>
          </p:nvSpPr>
          <p:spPr bwMode="auto">
            <a:xfrm>
              <a:off x="4534" y="1300"/>
              <a:ext cx="234" cy="117"/>
            </a:xfrm>
            <a:custGeom>
              <a:avLst/>
              <a:gdLst>
                <a:gd name="T0" fmla="*/ 1044 w 1045"/>
                <a:gd name="T1" fmla="*/ 313 h 522"/>
                <a:gd name="T2" fmla="*/ 1044 w 1045"/>
                <a:gd name="T3" fmla="*/ 313 h 522"/>
                <a:gd name="T4" fmla="*/ 501 w 1045"/>
                <a:gd name="T5" fmla="*/ 21 h 522"/>
                <a:gd name="T6" fmla="*/ 21 w 1045"/>
                <a:gd name="T7" fmla="*/ 208 h 522"/>
                <a:gd name="T8" fmla="*/ 543 w 1045"/>
                <a:gd name="T9" fmla="*/ 500 h 522"/>
                <a:gd name="T10" fmla="*/ 1044 w 1045"/>
                <a:gd name="T11" fmla="*/ 313 h 522"/>
              </a:gdLst>
              <a:ahLst/>
              <a:cxnLst>
                <a:cxn ang="0">
                  <a:pos x="T0" y="T1"/>
                </a:cxn>
                <a:cxn ang="0">
                  <a:pos x="T2" y="T3"/>
                </a:cxn>
                <a:cxn ang="0">
                  <a:pos x="T4" y="T5"/>
                </a:cxn>
                <a:cxn ang="0">
                  <a:pos x="T6" y="T7"/>
                </a:cxn>
                <a:cxn ang="0">
                  <a:pos x="T8" y="T9"/>
                </a:cxn>
                <a:cxn ang="0">
                  <a:pos x="T10" y="T11"/>
                </a:cxn>
              </a:cxnLst>
              <a:rect l="0" t="0" r="r" b="b"/>
              <a:pathLst>
                <a:path w="1045" h="522">
                  <a:moveTo>
                    <a:pt x="1044" y="313"/>
                  </a:moveTo>
                  <a:lnTo>
                    <a:pt x="1044" y="313"/>
                  </a:lnTo>
                  <a:cubicBezTo>
                    <a:pt x="1022" y="187"/>
                    <a:pt x="793" y="41"/>
                    <a:pt x="501" y="21"/>
                  </a:cubicBezTo>
                  <a:cubicBezTo>
                    <a:pt x="230" y="0"/>
                    <a:pt x="0" y="83"/>
                    <a:pt x="21" y="208"/>
                  </a:cubicBezTo>
                  <a:cubicBezTo>
                    <a:pt x="21" y="354"/>
                    <a:pt x="271" y="480"/>
                    <a:pt x="543" y="500"/>
                  </a:cubicBezTo>
                  <a:cubicBezTo>
                    <a:pt x="814" y="521"/>
                    <a:pt x="1044" y="438"/>
                    <a:pt x="1044"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9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56" name="Freeform 543">
              <a:extLst>
                <a:ext uri="{FF2B5EF4-FFF2-40B4-BE49-F238E27FC236}">
                  <a16:creationId xmlns:a16="http://schemas.microsoft.com/office/drawing/2014/main" xmlns="" id="{F5A64281-5C9C-4077-A0F4-6BDB9F5A709E}"/>
                </a:ext>
              </a:extLst>
            </p:cNvPr>
            <p:cNvSpPr>
              <a:spLocks noChangeArrowheads="1"/>
            </p:cNvSpPr>
            <p:nvPr/>
          </p:nvSpPr>
          <p:spPr bwMode="auto">
            <a:xfrm>
              <a:off x="4538" y="1348"/>
              <a:ext cx="236" cy="137"/>
            </a:xfrm>
            <a:custGeom>
              <a:avLst/>
              <a:gdLst>
                <a:gd name="T0" fmla="*/ 0 w 1044"/>
                <a:gd name="T1" fmla="*/ 0 h 607"/>
                <a:gd name="T2" fmla="*/ 0 w 1044"/>
                <a:gd name="T3" fmla="*/ 0 h 607"/>
                <a:gd name="T4" fmla="*/ 522 w 1044"/>
                <a:gd name="T5" fmla="*/ 292 h 607"/>
                <a:gd name="T6" fmla="*/ 1023 w 1044"/>
                <a:gd name="T7" fmla="*/ 105 h 607"/>
                <a:gd name="T8" fmla="*/ 1023 w 1044"/>
                <a:gd name="T9" fmla="*/ 397 h 607"/>
                <a:gd name="T10" fmla="*/ 543 w 1044"/>
                <a:gd name="T11" fmla="*/ 584 h 607"/>
                <a:gd name="T12" fmla="*/ 0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6"/>
                    <a:pt x="250" y="272"/>
                    <a:pt x="522" y="292"/>
                  </a:cubicBezTo>
                  <a:cubicBezTo>
                    <a:pt x="793" y="313"/>
                    <a:pt x="1023" y="230"/>
                    <a:pt x="1023" y="105"/>
                  </a:cubicBezTo>
                  <a:cubicBezTo>
                    <a:pt x="1023" y="397"/>
                    <a:pt x="1023" y="397"/>
                    <a:pt x="1023" y="397"/>
                  </a:cubicBezTo>
                  <a:cubicBezTo>
                    <a:pt x="1043" y="522"/>
                    <a:pt x="814" y="606"/>
                    <a:pt x="543" y="584"/>
                  </a:cubicBezTo>
                  <a:cubicBezTo>
                    <a:pt x="250" y="564"/>
                    <a:pt x="21" y="439"/>
                    <a:pt x="0"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lnSpcReduction="1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57" name="Freeform 544">
              <a:extLst>
                <a:ext uri="{FF2B5EF4-FFF2-40B4-BE49-F238E27FC236}">
                  <a16:creationId xmlns:a16="http://schemas.microsoft.com/office/drawing/2014/main" xmlns="" id="{D1DD4F8F-8805-45EA-A095-E89E0A6DEFAB}"/>
                </a:ext>
              </a:extLst>
            </p:cNvPr>
            <p:cNvSpPr>
              <a:spLocks noChangeArrowheads="1"/>
            </p:cNvSpPr>
            <p:nvPr/>
          </p:nvSpPr>
          <p:spPr bwMode="auto">
            <a:xfrm>
              <a:off x="4500" y="999"/>
              <a:ext cx="236" cy="117"/>
            </a:xfrm>
            <a:custGeom>
              <a:avLst/>
              <a:gdLst>
                <a:gd name="T0" fmla="*/ 1023 w 1044"/>
                <a:gd name="T1" fmla="*/ 313 h 522"/>
                <a:gd name="T2" fmla="*/ 1023 w 1044"/>
                <a:gd name="T3" fmla="*/ 313 h 522"/>
                <a:gd name="T4" fmla="*/ 501 w 1044"/>
                <a:gd name="T5" fmla="*/ 21 h 522"/>
                <a:gd name="T6" fmla="*/ 0 w 1044"/>
                <a:gd name="T7" fmla="*/ 208 h 522"/>
                <a:gd name="T8" fmla="*/ 543 w 1044"/>
                <a:gd name="T9" fmla="*/ 500 h 522"/>
                <a:gd name="T10" fmla="*/ 1023 w 1044"/>
                <a:gd name="T11" fmla="*/ 313 h 522"/>
              </a:gdLst>
              <a:ahLst/>
              <a:cxnLst>
                <a:cxn ang="0">
                  <a:pos x="T0" y="T1"/>
                </a:cxn>
                <a:cxn ang="0">
                  <a:pos x="T2" y="T3"/>
                </a:cxn>
                <a:cxn ang="0">
                  <a:pos x="T4" y="T5"/>
                </a:cxn>
                <a:cxn ang="0">
                  <a:pos x="T6" y="T7"/>
                </a:cxn>
                <a:cxn ang="0">
                  <a:pos x="T8" y="T9"/>
                </a:cxn>
                <a:cxn ang="0">
                  <a:pos x="T10" y="T11"/>
                </a:cxn>
              </a:cxnLst>
              <a:rect l="0" t="0" r="r" b="b"/>
              <a:pathLst>
                <a:path w="1044" h="522">
                  <a:moveTo>
                    <a:pt x="1023" y="313"/>
                  </a:moveTo>
                  <a:lnTo>
                    <a:pt x="1023" y="313"/>
                  </a:lnTo>
                  <a:cubicBezTo>
                    <a:pt x="1023" y="167"/>
                    <a:pt x="772" y="41"/>
                    <a:pt x="501" y="21"/>
                  </a:cubicBezTo>
                  <a:cubicBezTo>
                    <a:pt x="230" y="0"/>
                    <a:pt x="0" y="83"/>
                    <a:pt x="0" y="208"/>
                  </a:cubicBezTo>
                  <a:cubicBezTo>
                    <a:pt x="21" y="354"/>
                    <a:pt x="250" y="480"/>
                    <a:pt x="543" y="500"/>
                  </a:cubicBezTo>
                  <a:cubicBezTo>
                    <a:pt x="814" y="521"/>
                    <a:pt x="1043" y="438"/>
                    <a:pt x="1023"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9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58" name="Freeform 545">
              <a:extLst>
                <a:ext uri="{FF2B5EF4-FFF2-40B4-BE49-F238E27FC236}">
                  <a16:creationId xmlns:a16="http://schemas.microsoft.com/office/drawing/2014/main" xmlns="" id="{25095B8F-E5A4-4FCB-9B55-B3498CD31964}"/>
                </a:ext>
              </a:extLst>
            </p:cNvPr>
            <p:cNvSpPr>
              <a:spLocks noChangeArrowheads="1"/>
            </p:cNvSpPr>
            <p:nvPr/>
          </p:nvSpPr>
          <p:spPr bwMode="auto">
            <a:xfrm>
              <a:off x="4500" y="1046"/>
              <a:ext cx="236" cy="137"/>
            </a:xfrm>
            <a:custGeom>
              <a:avLst/>
              <a:gdLst>
                <a:gd name="T0" fmla="*/ 0 w 1044"/>
                <a:gd name="T1" fmla="*/ 0 h 607"/>
                <a:gd name="T2" fmla="*/ 0 w 1044"/>
                <a:gd name="T3" fmla="*/ 0 h 607"/>
                <a:gd name="T4" fmla="*/ 543 w 1044"/>
                <a:gd name="T5" fmla="*/ 292 h 607"/>
                <a:gd name="T6" fmla="*/ 1023 w 1044"/>
                <a:gd name="T7" fmla="*/ 105 h 607"/>
                <a:gd name="T8" fmla="*/ 1043 w 1044"/>
                <a:gd name="T9" fmla="*/ 397 h 607"/>
                <a:gd name="T10" fmla="*/ 543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0" y="272"/>
                    <a:pt x="543" y="292"/>
                  </a:cubicBezTo>
                  <a:cubicBezTo>
                    <a:pt x="814" y="313"/>
                    <a:pt x="1043" y="230"/>
                    <a:pt x="1023" y="105"/>
                  </a:cubicBezTo>
                  <a:cubicBezTo>
                    <a:pt x="1043" y="397"/>
                    <a:pt x="1043" y="397"/>
                    <a:pt x="1043" y="397"/>
                  </a:cubicBezTo>
                  <a:cubicBezTo>
                    <a:pt x="1043" y="522"/>
                    <a:pt x="835" y="606"/>
                    <a:pt x="543" y="584"/>
                  </a:cubicBezTo>
                  <a:cubicBezTo>
                    <a:pt x="272" y="563"/>
                    <a:pt x="21" y="439"/>
                    <a:pt x="21"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lnSpcReduction="1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59" name="Freeform 546">
              <a:extLst>
                <a:ext uri="{FF2B5EF4-FFF2-40B4-BE49-F238E27FC236}">
                  <a16:creationId xmlns:a16="http://schemas.microsoft.com/office/drawing/2014/main" xmlns="" id="{B25384A8-85A8-43FD-8C34-2A6BE386C553}"/>
                </a:ext>
              </a:extLst>
            </p:cNvPr>
            <p:cNvSpPr>
              <a:spLocks noChangeArrowheads="1"/>
            </p:cNvSpPr>
            <p:nvPr/>
          </p:nvSpPr>
          <p:spPr bwMode="auto">
            <a:xfrm>
              <a:off x="4855" y="1175"/>
              <a:ext cx="232" cy="121"/>
            </a:xfrm>
            <a:custGeom>
              <a:avLst/>
              <a:gdLst>
                <a:gd name="T0" fmla="*/ 1022 w 1023"/>
                <a:gd name="T1" fmla="*/ 314 h 544"/>
                <a:gd name="T2" fmla="*/ 1022 w 1023"/>
                <a:gd name="T3" fmla="*/ 314 h 544"/>
                <a:gd name="T4" fmla="*/ 501 w 1023"/>
                <a:gd name="T5" fmla="*/ 43 h 544"/>
                <a:gd name="T6" fmla="*/ 0 w 1023"/>
                <a:gd name="T7" fmla="*/ 230 h 544"/>
                <a:gd name="T8" fmla="*/ 521 w 1023"/>
                <a:gd name="T9" fmla="*/ 522 h 544"/>
                <a:gd name="T10" fmla="*/ 1022 w 1023"/>
                <a:gd name="T11" fmla="*/ 314 h 544"/>
              </a:gdLst>
              <a:ahLst/>
              <a:cxnLst>
                <a:cxn ang="0">
                  <a:pos x="T0" y="T1"/>
                </a:cxn>
                <a:cxn ang="0">
                  <a:pos x="T2" y="T3"/>
                </a:cxn>
                <a:cxn ang="0">
                  <a:pos x="T4" y="T5"/>
                </a:cxn>
                <a:cxn ang="0">
                  <a:pos x="T6" y="T7"/>
                </a:cxn>
                <a:cxn ang="0">
                  <a:pos x="T8" y="T9"/>
                </a:cxn>
                <a:cxn ang="0">
                  <a:pos x="T10" y="T11"/>
                </a:cxn>
              </a:cxnLst>
              <a:rect l="0" t="0" r="r" b="b"/>
              <a:pathLst>
                <a:path w="1023" h="544">
                  <a:moveTo>
                    <a:pt x="1022" y="314"/>
                  </a:moveTo>
                  <a:lnTo>
                    <a:pt x="1022" y="314"/>
                  </a:lnTo>
                  <a:cubicBezTo>
                    <a:pt x="1022" y="188"/>
                    <a:pt x="772" y="63"/>
                    <a:pt x="501" y="43"/>
                  </a:cubicBezTo>
                  <a:cubicBezTo>
                    <a:pt x="209" y="0"/>
                    <a:pt x="0" y="84"/>
                    <a:pt x="0" y="230"/>
                  </a:cubicBezTo>
                  <a:cubicBezTo>
                    <a:pt x="21" y="355"/>
                    <a:pt x="250" y="480"/>
                    <a:pt x="521" y="522"/>
                  </a:cubicBezTo>
                  <a:cubicBezTo>
                    <a:pt x="814" y="543"/>
                    <a:pt x="1022" y="460"/>
                    <a:pt x="1022" y="314"/>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9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60" name="Freeform 547">
              <a:extLst>
                <a:ext uri="{FF2B5EF4-FFF2-40B4-BE49-F238E27FC236}">
                  <a16:creationId xmlns:a16="http://schemas.microsoft.com/office/drawing/2014/main" xmlns="" id="{270CA737-D940-4130-A629-183C80A545AD}"/>
                </a:ext>
              </a:extLst>
            </p:cNvPr>
            <p:cNvSpPr>
              <a:spLocks noChangeArrowheads="1"/>
            </p:cNvSpPr>
            <p:nvPr/>
          </p:nvSpPr>
          <p:spPr bwMode="auto">
            <a:xfrm>
              <a:off x="4855" y="1225"/>
              <a:ext cx="236" cy="137"/>
            </a:xfrm>
            <a:custGeom>
              <a:avLst/>
              <a:gdLst>
                <a:gd name="T0" fmla="*/ 0 w 1044"/>
                <a:gd name="T1" fmla="*/ 0 h 606"/>
                <a:gd name="T2" fmla="*/ 0 w 1044"/>
                <a:gd name="T3" fmla="*/ 0 h 606"/>
                <a:gd name="T4" fmla="*/ 521 w 1044"/>
                <a:gd name="T5" fmla="*/ 292 h 606"/>
                <a:gd name="T6" fmla="*/ 1022 w 1044"/>
                <a:gd name="T7" fmla="*/ 84 h 606"/>
                <a:gd name="T8" fmla="*/ 1043 w 1044"/>
                <a:gd name="T9" fmla="*/ 375 h 606"/>
                <a:gd name="T10" fmla="*/ 543 w 1044"/>
                <a:gd name="T11" fmla="*/ 584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92"/>
                  </a:cubicBezTo>
                  <a:cubicBezTo>
                    <a:pt x="814" y="313"/>
                    <a:pt x="1022" y="230"/>
                    <a:pt x="1022" y="84"/>
                  </a:cubicBezTo>
                  <a:cubicBezTo>
                    <a:pt x="1043" y="375"/>
                    <a:pt x="1043" y="375"/>
                    <a:pt x="1043" y="375"/>
                  </a:cubicBezTo>
                  <a:cubicBezTo>
                    <a:pt x="1043" y="521"/>
                    <a:pt x="814" y="605"/>
                    <a:pt x="543" y="584"/>
                  </a:cubicBezTo>
                  <a:cubicBezTo>
                    <a:pt x="271" y="542"/>
                    <a:pt x="21" y="417"/>
                    <a:pt x="21"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lnSpcReduction="1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61" name="Freeform 548">
              <a:extLst>
                <a:ext uri="{FF2B5EF4-FFF2-40B4-BE49-F238E27FC236}">
                  <a16:creationId xmlns:a16="http://schemas.microsoft.com/office/drawing/2014/main" xmlns="" id="{AB960FE8-3AF7-4F67-A45E-342EF240CA66}"/>
                </a:ext>
              </a:extLst>
            </p:cNvPr>
            <p:cNvSpPr>
              <a:spLocks noChangeArrowheads="1"/>
            </p:cNvSpPr>
            <p:nvPr/>
          </p:nvSpPr>
          <p:spPr bwMode="auto">
            <a:xfrm>
              <a:off x="4808" y="876"/>
              <a:ext cx="230" cy="121"/>
            </a:xfrm>
            <a:custGeom>
              <a:avLst/>
              <a:gdLst>
                <a:gd name="T0" fmla="*/ 1022 w 1023"/>
                <a:gd name="T1" fmla="*/ 313 h 544"/>
                <a:gd name="T2" fmla="*/ 1022 w 1023"/>
                <a:gd name="T3" fmla="*/ 313 h 544"/>
                <a:gd name="T4" fmla="*/ 500 w 1023"/>
                <a:gd name="T5" fmla="*/ 21 h 544"/>
                <a:gd name="T6" fmla="*/ 0 w 1023"/>
                <a:gd name="T7" fmla="*/ 209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22" y="188"/>
                    <a:pt x="771" y="63"/>
                    <a:pt x="500" y="21"/>
                  </a:cubicBezTo>
                  <a:cubicBezTo>
                    <a:pt x="208" y="0"/>
                    <a:pt x="0" y="84"/>
                    <a:pt x="0" y="209"/>
                  </a:cubicBezTo>
                  <a:cubicBezTo>
                    <a:pt x="20" y="355"/>
                    <a:pt x="250" y="480"/>
                    <a:pt x="521" y="501"/>
                  </a:cubicBezTo>
                  <a:cubicBezTo>
                    <a:pt x="813" y="543"/>
                    <a:pt x="1022" y="439"/>
                    <a:pt x="1022"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9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62" name="Freeform 549">
              <a:extLst>
                <a:ext uri="{FF2B5EF4-FFF2-40B4-BE49-F238E27FC236}">
                  <a16:creationId xmlns:a16="http://schemas.microsoft.com/office/drawing/2014/main" xmlns="" id="{BCC76A27-5401-4E19-9E8E-FEE8CA574946}"/>
                </a:ext>
              </a:extLst>
            </p:cNvPr>
            <p:cNvSpPr>
              <a:spLocks noChangeArrowheads="1"/>
            </p:cNvSpPr>
            <p:nvPr/>
          </p:nvSpPr>
          <p:spPr bwMode="auto">
            <a:xfrm>
              <a:off x="4808" y="923"/>
              <a:ext cx="236" cy="141"/>
            </a:xfrm>
            <a:custGeom>
              <a:avLst/>
              <a:gdLst>
                <a:gd name="T0" fmla="*/ 0 w 1043"/>
                <a:gd name="T1" fmla="*/ 0 h 627"/>
                <a:gd name="T2" fmla="*/ 0 w 1043"/>
                <a:gd name="T3" fmla="*/ 0 h 627"/>
                <a:gd name="T4" fmla="*/ 521 w 1043"/>
                <a:gd name="T5" fmla="*/ 292 h 627"/>
                <a:gd name="T6" fmla="*/ 1022 w 1043"/>
                <a:gd name="T7" fmla="*/ 104 h 627"/>
                <a:gd name="T8" fmla="*/ 1042 w 1043"/>
                <a:gd name="T9" fmla="*/ 397 h 627"/>
                <a:gd name="T10" fmla="*/ 542 w 1043"/>
                <a:gd name="T11" fmla="*/ 584 h 627"/>
                <a:gd name="T12" fmla="*/ 20 w 1043"/>
                <a:gd name="T13" fmla="*/ 292 h 627"/>
                <a:gd name="T14" fmla="*/ 0 w 1043"/>
                <a:gd name="T15" fmla="*/ 0 h 6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3" h="627">
                  <a:moveTo>
                    <a:pt x="0" y="0"/>
                  </a:moveTo>
                  <a:lnTo>
                    <a:pt x="0" y="0"/>
                  </a:lnTo>
                  <a:cubicBezTo>
                    <a:pt x="20" y="146"/>
                    <a:pt x="250" y="271"/>
                    <a:pt x="521" y="292"/>
                  </a:cubicBezTo>
                  <a:cubicBezTo>
                    <a:pt x="813" y="334"/>
                    <a:pt x="1022" y="230"/>
                    <a:pt x="1022" y="104"/>
                  </a:cubicBezTo>
                  <a:cubicBezTo>
                    <a:pt x="1042" y="397"/>
                    <a:pt x="1042" y="397"/>
                    <a:pt x="1042" y="397"/>
                  </a:cubicBezTo>
                  <a:cubicBezTo>
                    <a:pt x="1042" y="521"/>
                    <a:pt x="813" y="626"/>
                    <a:pt x="542" y="584"/>
                  </a:cubicBezTo>
                  <a:cubicBezTo>
                    <a:pt x="271" y="563"/>
                    <a:pt x="20" y="438"/>
                    <a:pt x="20"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lnSpcReduction="1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63" name="Freeform 550">
              <a:extLst>
                <a:ext uri="{FF2B5EF4-FFF2-40B4-BE49-F238E27FC236}">
                  <a16:creationId xmlns:a16="http://schemas.microsoft.com/office/drawing/2014/main" xmlns="" id="{E3AF21D6-4E37-4CC1-BA56-6482A71EC3DC}"/>
                </a:ext>
              </a:extLst>
            </p:cNvPr>
            <p:cNvSpPr>
              <a:spLocks noChangeArrowheads="1"/>
            </p:cNvSpPr>
            <p:nvPr/>
          </p:nvSpPr>
          <p:spPr bwMode="auto">
            <a:xfrm>
              <a:off x="5162" y="1056"/>
              <a:ext cx="232" cy="117"/>
            </a:xfrm>
            <a:custGeom>
              <a:avLst/>
              <a:gdLst>
                <a:gd name="T0" fmla="*/ 1022 w 1023"/>
                <a:gd name="T1" fmla="*/ 313 h 522"/>
                <a:gd name="T2" fmla="*/ 1022 w 1023"/>
                <a:gd name="T3" fmla="*/ 313 h 522"/>
                <a:gd name="T4" fmla="*/ 500 w 1023"/>
                <a:gd name="T5" fmla="*/ 21 h 522"/>
                <a:gd name="T6" fmla="*/ 0 w 1023"/>
                <a:gd name="T7" fmla="*/ 208 h 522"/>
                <a:gd name="T8" fmla="*/ 522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67"/>
                    <a:pt x="772" y="42"/>
                    <a:pt x="500" y="21"/>
                  </a:cubicBezTo>
                  <a:cubicBezTo>
                    <a:pt x="209" y="0"/>
                    <a:pt x="0" y="84"/>
                    <a:pt x="0" y="208"/>
                  </a:cubicBezTo>
                  <a:cubicBezTo>
                    <a:pt x="21" y="355"/>
                    <a:pt x="250" y="480"/>
                    <a:pt x="522" y="501"/>
                  </a:cubicBezTo>
                  <a:cubicBezTo>
                    <a:pt x="813" y="521"/>
                    <a:pt x="1022" y="438"/>
                    <a:pt x="1022"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9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64" name="Freeform 551">
              <a:extLst>
                <a:ext uri="{FF2B5EF4-FFF2-40B4-BE49-F238E27FC236}">
                  <a16:creationId xmlns:a16="http://schemas.microsoft.com/office/drawing/2014/main" xmlns="" id="{2CB49D3B-52F4-4AEB-8987-A019BCF167EB}"/>
                </a:ext>
              </a:extLst>
            </p:cNvPr>
            <p:cNvSpPr>
              <a:spLocks noChangeArrowheads="1"/>
            </p:cNvSpPr>
            <p:nvPr/>
          </p:nvSpPr>
          <p:spPr bwMode="auto">
            <a:xfrm>
              <a:off x="5162" y="1102"/>
              <a:ext cx="236" cy="137"/>
            </a:xfrm>
            <a:custGeom>
              <a:avLst/>
              <a:gdLst>
                <a:gd name="T0" fmla="*/ 0 w 1044"/>
                <a:gd name="T1" fmla="*/ 0 h 607"/>
                <a:gd name="T2" fmla="*/ 0 w 1044"/>
                <a:gd name="T3" fmla="*/ 0 h 607"/>
                <a:gd name="T4" fmla="*/ 522 w 1044"/>
                <a:gd name="T5" fmla="*/ 293 h 607"/>
                <a:gd name="T6" fmla="*/ 1022 w 1044"/>
                <a:gd name="T7" fmla="*/ 105 h 607"/>
                <a:gd name="T8" fmla="*/ 1022 w 1044"/>
                <a:gd name="T9" fmla="*/ 397 h 607"/>
                <a:gd name="T10" fmla="*/ 542 w 1044"/>
                <a:gd name="T11" fmla="*/ 584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7"/>
                    <a:pt x="250" y="272"/>
                    <a:pt x="522" y="293"/>
                  </a:cubicBezTo>
                  <a:cubicBezTo>
                    <a:pt x="813" y="313"/>
                    <a:pt x="1022" y="230"/>
                    <a:pt x="1022" y="105"/>
                  </a:cubicBezTo>
                  <a:cubicBezTo>
                    <a:pt x="1022" y="397"/>
                    <a:pt x="1022" y="397"/>
                    <a:pt x="1022" y="397"/>
                  </a:cubicBezTo>
                  <a:cubicBezTo>
                    <a:pt x="1043" y="522"/>
                    <a:pt x="813" y="606"/>
                    <a:pt x="542" y="584"/>
                  </a:cubicBezTo>
                  <a:cubicBezTo>
                    <a:pt x="250" y="564"/>
                    <a:pt x="21" y="439"/>
                    <a:pt x="21" y="293"/>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lnSpcReduction="10000"/>
            </a:bodyPr>
            <a:lstStyle/>
            <a:p>
              <a:pPr eaLnBrk="1">
                <a:lnSpc>
                  <a:spcPct val="93000"/>
                </a:lnSpc>
                <a:buClr>
                  <a:srgbClr val="000000"/>
                </a:buClr>
                <a:buSzPct val="100000"/>
                <a:buFont typeface="Times New Roman" charset="0"/>
                <a:buNone/>
                <a:defRPr/>
              </a:pPr>
              <a:endParaRPr lang="en-US">
                <a:ea typeface="+mn-ea"/>
                <a:cs typeface="+mn-cs"/>
              </a:endParaRPr>
            </a:p>
          </p:txBody>
        </p:sp>
      </p:grpSp>
      <p:grpSp>
        <p:nvGrpSpPr>
          <p:cNvPr id="5" name="Group 204">
            <a:extLst>
              <a:ext uri="{FF2B5EF4-FFF2-40B4-BE49-F238E27FC236}">
                <a16:creationId xmlns:a16="http://schemas.microsoft.com/office/drawing/2014/main" xmlns="" id="{A84A1002-F7C1-4DDF-BE6E-6722862D7F13}"/>
              </a:ext>
            </a:extLst>
          </p:cNvPr>
          <p:cNvGrpSpPr>
            <a:grpSpLocks/>
          </p:cNvGrpSpPr>
          <p:nvPr/>
        </p:nvGrpSpPr>
        <p:grpSpPr bwMode="auto">
          <a:xfrm flipH="1">
            <a:off x="3886606" y="1330704"/>
            <a:ext cx="2693649" cy="1962801"/>
            <a:chOff x="3658" y="852"/>
            <a:chExt cx="1986" cy="1447"/>
          </a:xfrm>
        </p:grpSpPr>
        <p:sp>
          <p:nvSpPr>
            <p:cNvPr id="226" name="Freeform 333">
              <a:extLst>
                <a:ext uri="{FF2B5EF4-FFF2-40B4-BE49-F238E27FC236}">
                  <a16:creationId xmlns:a16="http://schemas.microsoft.com/office/drawing/2014/main" xmlns="" id="{19CD56F0-B595-467B-A70E-12662A5777DA}"/>
                </a:ext>
              </a:extLst>
            </p:cNvPr>
            <p:cNvSpPr>
              <a:spLocks noChangeArrowheads="1"/>
            </p:cNvSpPr>
            <p:nvPr/>
          </p:nvSpPr>
          <p:spPr bwMode="auto">
            <a:xfrm>
              <a:off x="3658" y="1419"/>
              <a:ext cx="662" cy="880"/>
            </a:xfrm>
            <a:custGeom>
              <a:avLst/>
              <a:gdLst>
                <a:gd name="T0" fmla="*/ 2921 w 2922"/>
                <a:gd name="T1" fmla="*/ 3879 h 3880"/>
                <a:gd name="T2" fmla="*/ 0 w 2922"/>
                <a:gd name="T3" fmla="*/ 2629 h 3880"/>
                <a:gd name="T4" fmla="*/ 0 w 2922"/>
                <a:gd name="T5" fmla="*/ 0 h 3880"/>
                <a:gd name="T6" fmla="*/ 2921 w 2922"/>
                <a:gd name="T7" fmla="*/ 1251 h 3880"/>
                <a:gd name="T8" fmla="*/ 2921 w 2922"/>
                <a:gd name="T9" fmla="*/ 3879 h 3880"/>
              </a:gdLst>
              <a:ahLst/>
              <a:cxnLst>
                <a:cxn ang="0">
                  <a:pos x="T0" y="T1"/>
                </a:cxn>
                <a:cxn ang="0">
                  <a:pos x="T2" y="T3"/>
                </a:cxn>
                <a:cxn ang="0">
                  <a:pos x="T4" y="T5"/>
                </a:cxn>
                <a:cxn ang="0">
                  <a:pos x="T6" y="T7"/>
                </a:cxn>
                <a:cxn ang="0">
                  <a:pos x="T8" y="T9"/>
                </a:cxn>
              </a:cxnLst>
              <a:rect l="0" t="0" r="r" b="b"/>
              <a:pathLst>
                <a:path w="2922" h="3880">
                  <a:moveTo>
                    <a:pt x="2921" y="3879"/>
                  </a:moveTo>
                  <a:lnTo>
                    <a:pt x="0" y="2629"/>
                  </a:lnTo>
                  <a:lnTo>
                    <a:pt x="0" y="0"/>
                  </a:lnTo>
                  <a:lnTo>
                    <a:pt x="2921" y="1251"/>
                  </a:lnTo>
                  <a:lnTo>
                    <a:pt x="2921" y="3879"/>
                  </a:lnTo>
                </a:path>
              </a:pathLst>
            </a:custGeom>
            <a:gradFill flip="none" rotWithShape="1">
              <a:gsLst>
                <a:gs pos="0">
                  <a:schemeClr val="accent1"/>
                </a:gs>
                <a:gs pos="46000">
                  <a:schemeClr val="accent1"/>
                </a:gs>
                <a:gs pos="100000">
                  <a:schemeClr val="accent1">
                    <a:lumMod val="75000"/>
                  </a:schemeClr>
                </a:gs>
              </a:gsLst>
              <a:path path="circle">
                <a:fillToRect l="50000" t="130000" r="50000" b="-3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27" name="Freeform 334">
              <a:extLst>
                <a:ext uri="{FF2B5EF4-FFF2-40B4-BE49-F238E27FC236}">
                  <a16:creationId xmlns:a16="http://schemas.microsoft.com/office/drawing/2014/main" xmlns="" id="{88AC9EB5-F6AA-44D1-8C2B-16AC41D138CC}"/>
                </a:ext>
              </a:extLst>
            </p:cNvPr>
            <p:cNvSpPr>
              <a:spLocks noChangeArrowheads="1"/>
            </p:cNvSpPr>
            <p:nvPr/>
          </p:nvSpPr>
          <p:spPr bwMode="auto">
            <a:xfrm>
              <a:off x="4320" y="1133"/>
              <a:ext cx="1324" cy="1166"/>
            </a:xfrm>
            <a:custGeom>
              <a:avLst/>
              <a:gdLst>
                <a:gd name="T0" fmla="*/ 2920 w 5842"/>
                <a:gd name="T1" fmla="*/ 1272 h 5152"/>
                <a:gd name="T2" fmla="*/ 0 w 5842"/>
                <a:gd name="T3" fmla="*/ 2523 h 5152"/>
                <a:gd name="T4" fmla="*/ 0 w 5842"/>
                <a:gd name="T5" fmla="*/ 5151 h 5152"/>
                <a:gd name="T6" fmla="*/ 2920 w 5842"/>
                <a:gd name="T7" fmla="*/ 3901 h 5152"/>
                <a:gd name="T8" fmla="*/ 5841 w 5842"/>
                <a:gd name="T9" fmla="*/ 2649 h 5152"/>
                <a:gd name="T10" fmla="*/ 5841 w 5842"/>
                <a:gd name="T11" fmla="*/ 0 h 5152"/>
                <a:gd name="T12" fmla="*/ 2920 w 5842"/>
                <a:gd name="T13" fmla="*/ 1272 h 5152"/>
              </a:gdLst>
              <a:ahLst/>
              <a:cxnLst>
                <a:cxn ang="0">
                  <a:pos x="T0" y="T1"/>
                </a:cxn>
                <a:cxn ang="0">
                  <a:pos x="T2" y="T3"/>
                </a:cxn>
                <a:cxn ang="0">
                  <a:pos x="T4" y="T5"/>
                </a:cxn>
                <a:cxn ang="0">
                  <a:pos x="T6" y="T7"/>
                </a:cxn>
                <a:cxn ang="0">
                  <a:pos x="T8" y="T9"/>
                </a:cxn>
                <a:cxn ang="0">
                  <a:pos x="T10" y="T11"/>
                </a:cxn>
                <a:cxn ang="0">
                  <a:pos x="T12" y="T13"/>
                </a:cxn>
              </a:cxnLst>
              <a:rect l="0" t="0" r="r" b="b"/>
              <a:pathLst>
                <a:path w="5842" h="5152">
                  <a:moveTo>
                    <a:pt x="2920" y="1272"/>
                  </a:moveTo>
                  <a:lnTo>
                    <a:pt x="0" y="2523"/>
                  </a:lnTo>
                  <a:lnTo>
                    <a:pt x="0" y="5151"/>
                  </a:lnTo>
                  <a:lnTo>
                    <a:pt x="2920" y="3901"/>
                  </a:lnTo>
                  <a:lnTo>
                    <a:pt x="5841" y="2649"/>
                  </a:lnTo>
                  <a:lnTo>
                    <a:pt x="5841" y="0"/>
                  </a:lnTo>
                  <a:lnTo>
                    <a:pt x="2920" y="1272"/>
                  </a:lnTo>
                </a:path>
              </a:pathLst>
            </a:custGeom>
            <a:gradFill flip="none" rotWithShape="1">
              <a:gsLst>
                <a:gs pos="0">
                  <a:schemeClr val="accent1"/>
                </a:gs>
                <a:gs pos="23000">
                  <a:schemeClr val="accent1"/>
                </a:gs>
                <a:gs pos="69000">
                  <a:schemeClr val="accent1">
                    <a:lumMod val="75000"/>
                  </a:schemeClr>
                </a:gs>
                <a:gs pos="97000">
                  <a:schemeClr val="accent1">
                    <a:lumMod val="75000"/>
                  </a:schemeClr>
                </a:gs>
              </a:gsLst>
              <a:path path="circle">
                <a:fillToRect l="50000" t="50000" r="50000" b="5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28" name="Freeform 335">
              <a:extLst>
                <a:ext uri="{FF2B5EF4-FFF2-40B4-BE49-F238E27FC236}">
                  <a16:creationId xmlns:a16="http://schemas.microsoft.com/office/drawing/2014/main" xmlns="" id="{FFDDACDC-CE4E-4C5B-8145-FF4D15E0B9D1}"/>
                </a:ext>
              </a:extLst>
            </p:cNvPr>
            <p:cNvSpPr>
              <a:spLocks noChangeArrowheads="1"/>
            </p:cNvSpPr>
            <p:nvPr/>
          </p:nvSpPr>
          <p:spPr bwMode="auto">
            <a:xfrm>
              <a:off x="3658" y="852"/>
              <a:ext cx="1986" cy="856"/>
            </a:xfrm>
            <a:custGeom>
              <a:avLst/>
              <a:gdLst>
                <a:gd name="T0" fmla="*/ 5841 w 8763"/>
                <a:gd name="T1" fmla="*/ 0 h 3776"/>
                <a:gd name="T2" fmla="*/ 2921 w 8763"/>
                <a:gd name="T3" fmla="*/ 1252 h 3776"/>
                <a:gd name="T4" fmla="*/ 0 w 8763"/>
                <a:gd name="T5" fmla="*/ 2524 h 3776"/>
                <a:gd name="T6" fmla="*/ 2921 w 8763"/>
                <a:gd name="T7" fmla="*/ 3775 h 3776"/>
                <a:gd name="T8" fmla="*/ 5841 w 8763"/>
                <a:gd name="T9" fmla="*/ 2524 h 3776"/>
                <a:gd name="T10" fmla="*/ 8762 w 8763"/>
                <a:gd name="T11" fmla="*/ 1252 h 3776"/>
                <a:gd name="T12" fmla="*/ 5841 w 8763"/>
                <a:gd name="T13" fmla="*/ 0 h 3776"/>
              </a:gdLst>
              <a:ahLst/>
              <a:cxnLst>
                <a:cxn ang="0">
                  <a:pos x="T0" y="T1"/>
                </a:cxn>
                <a:cxn ang="0">
                  <a:pos x="T2" y="T3"/>
                </a:cxn>
                <a:cxn ang="0">
                  <a:pos x="T4" y="T5"/>
                </a:cxn>
                <a:cxn ang="0">
                  <a:pos x="T6" y="T7"/>
                </a:cxn>
                <a:cxn ang="0">
                  <a:pos x="T8" y="T9"/>
                </a:cxn>
                <a:cxn ang="0">
                  <a:pos x="T10" y="T11"/>
                </a:cxn>
                <a:cxn ang="0">
                  <a:pos x="T12" y="T13"/>
                </a:cxn>
              </a:cxnLst>
              <a:rect l="0" t="0" r="r" b="b"/>
              <a:pathLst>
                <a:path w="8763" h="3776">
                  <a:moveTo>
                    <a:pt x="5841" y="0"/>
                  </a:moveTo>
                  <a:lnTo>
                    <a:pt x="2921" y="1252"/>
                  </a:lnTo>
                  <a:lnTo>
                    <a:pt x="0" y="2524"/>
                  </a:lnTo>
                  <a:lnTo>
                    <a:pt x="2921" y="3775"/>
                  </a:lnTo>
                  <a:lnTo>
                    <a:pt x="5841" y="2524"/>
                  </a:lnTo>
                  <a:lnTo>
                    <a:pt x="8762" y="1252"/>
                  </a:lnTo>
                  <a:lnTo>
                    <a:pt x="5841" y="0"/>
                  </a:lnTo>
                </a:path>
              </a:pathLst>
            </a:custGeom>
            <a:gradFill flip="none" rotWithShape="1">
              <a:gsLst>
                <a:gs pos="0">
                  <a:schemeClr val="accent4">
                    <a:lumMod val="0"/>
                    <a:lumOff val="100000"/>
                  </a:schemeClr>
                </a:gs>
                <a:gs pos="35000">
                  <a:schemeClr val="accent4">
                    <a:lumMod val="0"/>
                    <a:lumOff val="100000"/>
                  </a:schemeClr>
                </a:gs>
                <a:gs pos="100000">
                  <a:schemeClr val="accent1"/>
                </a:gs>
              </a:gsLst>
              <a:path path="circle">
                <a:fillToRect l="50000" t="-80000" r="50000" b="18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29" name="Freeform 336">
              <a:extLst>
                <a:ext uri="{FF2B5EF4-FFF2-40B4-BE49-F238E27FC236}">
                  <a16:creationId xmlns:a16="http://schemas.microsoft.com/office/drawing/2014/main" xmlns="" id="{EDA6DC72-A916-4D9D-8728-4158BFFD514B}"/>
                </a:ext>
              </a:extLst>
            </p:cNvPr>
            <p:cNvSpPr>
              <a:spLocks noChangeArrowheads="1"/>
            </p:cNvSpPr>
            <p:nvPr/>
          </p:nvSpPr>
          <p:spPr bwMode="auto">
            <a:xfrm>
              <a:off x="3872" y="1246"/>
              <a:ext cx="234" cy="121"/>
            </a:xfrm>
            <a:custGeom>
              <a:avLst/>
              <a:gdLst>
                <a:gd name="T0" fmla="*/ 1022 w 1044"/>
                <a:gd name="T1" fmla="*/ 333 h 543"/>
                <a:gd name="T2" fmla="*/ 1022 w 1044"/>
                <a:gd name="T3" fmla="*/ 333 h 543"/>
                <a:gd name="T4" fmla="*/ 500 w 1044"/>
                <a:gd name="T5" fmla="*/ 41 h 543"/>
                <a:gd name="T6" fmla="*/ 20 w 1044"/>
                <a:gd name="T7" fmla="*/ 229 h 543"/>
                <a:gd name="T8" fmla="*/ 542 w 1044"/>
                <a:gd name="T9" fmla="*/ 521 h 543"/>
                <a:gd name="T10" fmla="*/ 1022 w 1044"/>
                <a:gd name="T11" fmla="*/ 333 h 543"/>
              </a:gdLst>
              <a:ahLst/>
              <a:cxnLst>
                <a:cxn ang="0">
                  <a:pos x="T0" y="T1"/>
                </a:cxn>
                <a:cxn ang="0">
                  <a:pos x="T2" y="T3"/>
                </a:cxn>
                <a:cxn ang="0">
                  <a:pos x="T4" y="T5"/>
                </a:cxn>
                <a:cxn ang="0">
                  <a:pos x="T6" y="T7"/>
                </a:cxn>
                <a:cxn ang="0">
                  <a:pos x="T8" y="T9"/>
                </a:cxn>
                <a:cxn ang="0">
                  <a:pos x="T10" y="T11"/>
                </a:cxn>
              </a:cxnLst>
              <a:rect l="0" t="0" r="r" b="b"/>
              <a:pathLst>
                <a:path w="1044" h="543">
                  <a:moveTo>
                    <a:pt x="1022" y="333"/>
                  </a:moveTo>
                  <a:lnTo>
                    <a:pt x="1022" y="333"/>
                  </a:lnTo>
                  <a:cubicBezTo>
                    <a:pt x="1022" y="187"/>
                    <a:pt x="793" y="62"/>
                    <a:pt x="500" y="41"/>
                  </a:cubicBezTo>
                  <a:cubicBezTo>
                    <a:pt x="229" y="0"/>
                    <a:pt x="0" y="104"/>
                    <a:pt x="20" y="229"/>
                  </a:cubicBezTo>
                  <a:cubicBezTo>
                    <a:pt x="20" y="354"/>
                    <a:pt x="250" y="479"/>
                    <a:pt x="542" y="521"/>
                  </a:cubicBezTo>
                  <a:cubicBezTo>
                    <a:pt x="813" y="542"/>
                    <a:pt x="1043" y="458"/>
                    <a:pt x="1022" y="333"/>
                  </a:cubicBezTo>
                </a:path>
              </a:pathLst>
            </a:custGeom>
            <a:solidFill>
              <a:schemeClr val="accent1">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9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30" name="Freeform 337">
              <a:extLst>
                <a:ext uri="{FF2B5EF4-FFF2-40B4-BE49-F238E27FC236}">
                  <a16:creationId xmlns:a16="http://schemas.microsoft.com/office/drawing/2014/main" xmlns="" id="{8CBAACA2-939E-4874-A9D3-B88F018C141B}"/>
                </a:ext>
              </a:extLst>
            </p:cNvPr>
            <p:cNvSpPr>
              <a:spLocks noChangeArrowheads="1"/>
            </p:cNvSpPr>
            <p:nvPr/>
          </p:nvSpPr>
          <p:spPr bwMode="auto">
            <a:xfrm>
              <a:off x="3876" y="1298"/>
              <a:ext cx="230" cy="135"/>
            </a:xfrm>
            <a:custGeom>
              <a:avLst/>
              <a:gdLst>
                <a:gd name="T0" fmla="*/ 0 w 1024"/>
                <a:gd name="T1" fmla="*/ 0 h 606"/>
                <a:gd name="T2" fmla="*/ 0 w 1024"/>
                <a:gd name="T3" fmla="*/ 0 h 606"/>
                <a:gd name="T4" fmla="*/ 522 w 1024"/>
                <a:gd name="T5" fmla="*/ 292 h 606"/>
                <a:gd name="T6" fmla="*/ 1002 w 1024"/>
                <a:gd name="T7" fmla="*/ 104 h 606"/>
                <a:gd name="T8" fmla="*/ 1023 w 1024"/>
                <a:gd name="T9" fmla="*/ 396 h 606"/>
                <a:gd name="T10" fmla="*/ 522 w 1024"/>
                <a:gd name="T11" fmla="*/ 584 h 606"/>
                <a:gd name="T12" fmla="*/ 0 w 1024"/>
                <a:gd name="T13" fmla="*/ 292 h 606"/>
                <a:gd name="T14" fmla="*/ 0 w 102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4" h="606">
                  <a:moveTo>
                    <a:pt x="0" y="0"/>
                  </a:moveTo>
                  <a:lnTo>
                    <a:pt x="0" y="0"/>
                  </a:lnTo>
                  <a:cubicBezTo>
                    <a:pt x="0" y="125"/>
                    <a:pt x="230" y="250"/>
                    <a:pt x="522" y="292"/>
                  </a:cubicBezTo>
                  <a:cubicBezTo>
                    <a:pt x="793" y="313"/>
                    <a:pt x="1023" y="229"/>
                    <a:pt x="1002" y="104"/>
                  </a:cubicBezTo>
                  <a:cubicBezTo>
                    <a:pt x="1023" y="396"/>
                    <a:pt x="1023" y="396"/>
                    <a:pt x="1023" y="396"/>
                  </a:cubicBezTo>
                  <a:cubicBezTo>
                    <a:pt x="1023" y="521"/>
                    <a:pt x="814" y="605"/>
                    <a:pt x="522" y="584"/>
                  </a:cubicBezTo>
                  <a:cubicBezTo>
                    <a:pt x="251" y="563"/>
                    <a:pt x="22" y="417"/>
                    <a:pt x="0" y="292"/>
                  </a:cubicBezTo>
                  <a:lnTo>
                    <a:pt x="0" y="0"/>
                  </a:lnTo>
                </a:path>
              </a:pathLst>
            </a:custGeom>
            <a:solidFill>
              <a:schemeClr val="accent1">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lnSpcReduction="1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31" name="Freeform 338">
              <a:extLst>
                <a:ext uri="{FF2B5EF4-FFF2-40B4-BE49-F238E27FC236}">
                  <a16:creationId xmlns:a16="http://schemas.microsoft.com/office/drawing/2014/main" xmlns="" id="{FE3C7032-FB13-449A-BCB7-E6230A175089}"/>
                </a:ext>
              </a:extLst>
            </p:cNvPr>
            <p:cNvSpPr>
              <a:spLocks noChangeArrowheads="1"/>
            </p:cNvSpPr>
            <p:nvPr/>
          </p:nvSpPr>
          <p:spPr bwMode="auto">
            <a:xfrm>
              <a:off x="4225" y="1423"/>
              <a:ext cx="236" cy="123"/>
            </a:xfrm>
            <a:custGeom>
              <a:avLst/>
              <a:gdLst>
                <a:gd name="T0" fmla="*/ 1022 w 1044"/>
                <a:gd name="T1" fmla="*/ 313 h 544"/>
                <a:gd name="T2" fmla="*/ 1022 w 1044"/>
                <a:gd name="T3" fmla="*/ 313 h 544"/>
                <a:gd name="T4" fmla="*/ 501 w 1044"/>
                <a:gd name="T5" fmla="*/ 21 h 544"/>
                <a:gd name="T6" fmla="*/ 21 w 1044"/>
                <a:gd name="T7" fmla="*/ 230 h 544"/>
                <a:gd name="T8" fmla="*/ 542 w 1044"/>
                <a:gd name="T9" fmla="*/ 522 h 544"/>
                <a:gd name="T10" fmla="*/ 1022 w 1044"/>
                <a:gd name="T11" fmla="*/ 313 h 544"/>
              </a:gdLst>
              <a:ahLst/>
              <a:cxnLst>
                <a:cxn ang="0">
                  <a:pos x="T0" y="T1"/>
                </a:cxn>
                <a:cxn ang="0">
                  <a:pos x="T2" y="T3"/>
                </a:cxn>
                <a:cxn ang="0">
                  <a:pos x="T4" y="T5"/>
                </a:cxn>
                <a:cxn ang="0">
                  <a:pos x="T6" y="T7"/>
                </a:cxn>
                <a:cxn ang="0">
                  <a:pos x="T8" y="T9"/>
                </a:cxn>
                <a:cxn ang="0">
                  <a:pos x="T10" y="T11"/>
                </a:cxn>
              </a:cxnLst>
              <a:rect l="0" t="0" r="r" b="b"/>
              <a:pathLst>
                <a:path w="1044" h="544">
                  <a:moveTo>
                    <a:pt x="1022" y="313"/>
                  </a:moveTo>
                  <a:lnTo>
                    <a:pt x="1022" y="313"/>
                  </a:lnTo>
                  <a:cubicBezTo>
                    <a:pt x="1022" y="188"/>
                    <a:pt x="793" y="63"/>
                    <a:pt x="501" y="21"/>
                  </a:cubicBezTo>
                  <a:cubicBezTo>
                    <a:pt x="230" y="0"/>
                    <a:pt x="0" y="83"/>
                    <a:pt x="21" y="230"/>
                  </a:cubicBezTo>
                  <a:cubicBezTo>
                    <a:pt x="21" y="355"/>
                    <a:pt x="251" y="480"/>
                    <a:pt x="542" y="522"/>
                  </a:cubicBezTo>
                  <a:cubicBezTo>
                    <a:pt x="814" y="543"/>
                    <a:pt x="1043" y="459"/>
                    <a:pt x="1022" y="313"/>
                  </a:cubicBezTo>
                </a:path>
              </a:pathLst>
            </a:custGeom>
            <a:solidFill>
              <a:schemeClr val="accent1">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92500" lnSpcReduction="1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32" name="Freeform 339">
              <a:extLst>
                <a:ext uri="{FF2B5EF4-FFF2-40B4-BE49-F238E27FC236}">
                  <a16:creationId xmlns:a16="http://schemas.microsoft.com/office/drawing/2014/main" xmlns="" id="{E46C2CA9-2282-40D4-AFB5-193EA94870E5}"/>
                </a:ext>
              </a:extLst>
            </p:cNvPr>
            <p:cNvSpPr>
              <a:spLocks noChangeArrowheads="1"/>
            </p:cNvSpPr>
            <p:nvPr/>
          </p:nvSpPr>
          <p:spPr bwMode="auto">
            <a:xfrm>
              <a:off x="4229" y="1478"/>
              <a:ext cx="232" cy="135"/>
            </a:xfrm>
            <a:custGeom>
              <a:avLst/>
              <a:gdLst>
                <a:gd name="T0" fmla="*/ 0 w 1023"/>
                <a:gd name="T1" fmla="*/ 0 h 605"/>
                <a:gd name="T2" fmla="*/ 0 w 1023"/>
                <a:gd name="T3" fmla="*/ 0 h 605"/>
                <a:gd name="T4" fmla="*/ 521 w 1023"/>
                <a:gd name="T5" fmla="*/ 292 h 605"/>
                <a:gd name="T6" fmla="*/ 1001 w 1023"/>
                <a:gd name="T7" fmla="*/ 83 h 605"/>
                <a:gd name="T8" fmla="*/ 1022 w 1023"/>
                <a:gd name="T9" fmla="*/ 375 h 605"/>
                <a:gd name="T10" fmla="*/ 521 w 1023"/>
                <a:gd name="T11" fmla="*/ 584 h 605"/>
                <a:gd name="T12" fmla="*/ 0 w 1023"/>
                <a:gd name="T13" fmla="*/ 292 h 605"/>
                <a:gd name="T14" fmla="*/ 0 w 1023"/>
                <a:gd name="T15" fmla="*/ 0 h 6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3" h="605">
                  <a:moveTo>
                    <a:pt x="0" y="0"/>
                  </a:moveTo>
                  <a:lnTo>
                    <a:pt x="0" y="0"/>
                  </a:lnTo>
                  <a:cubicBezTo>
                    <a:pt x="0" y="125"/>
                    <a:pt x="230" y="250"/>
                    <a:pt x="521" y="292"/>
                  </a:cubicBezTo>
                  <a:cubicBezTo>
                    <a:pt x="793" y="313"/>
                    <a:pt x="1022" y="229"/>
                    <a:pt x="1001" y="83"/>
                  </a:cubicBezTo>
                  <a:cubicBezTo>
                    <a:pt x="1022" y="375"/>
                    <a:pt x="1022" y="375"/>
                    <a:pt x="1022" y="375"/>
                  </a:cubicBezTo>
                  <a:cubicBezTo>
                    <a:pt x="1022" y="521"/>
                    <a:pt x="814" y="604"/>
                    <a:pt x="521" y="584"/>
                  </a:cubicBezTo>
                  <a:cubicBezTo>
                    <a:pt x="250" y="542"/>
                    <a:pt x="21" y="417"/>
                    <a:pt x="0" y="292"/>
                  </a:cubicBezTo>
                  <a:lnTo>
                    <a:pt x="0" y="0"/>
                  </a:lnTo>
                </a:path>
              </a:pathLst>
            </a:custGeom>
            <a:solidFill>
              <a:schemeClr val="accent1">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lnSpcReduction="1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33" name="Freeform 340">
              <a:extLst>
                <a:ext uri="{FF2B5EF4-FFF2-40B4-BE49-F238E27FC236}">
                  <a16:creationId xmlns:a16="http://schemas.microsoft.com/office/drawing/2014/main" xmlns="" id="{9BF38BB8-B6E5-41D8-B069-4F777854635F}"/>
                </a:ext>
              </a:extLst>
            </p:cNvPr>
            <p:cNvSpPr>
              <a:spLocks noChangeArrowheads="1"/>
            </p:cNvSpPr>
            <p:nvPr/>
          </p:nvSpPr>
          <p:spPr bwMode="auto">
            <a:xfrm>
              <a:off x="4183" y="1122"/>
              <a:ext cx="232" cy="121"/>
            </a:xfrm>
            <a:custGeom>
              <a:avLst/>
              <a:gdLst>
                <a:gd name="T0" fmla="*/ 1022 w 1023"/>
                <a:gd name="T1" fmla="*/ 313 h 544"/>
                <a:gd name="T2" fmla="*/ 1022 w 1023"/>
                <a:gd name="T3" fmla="*/ 313 h 544"/>
                <a:gd name="T4" fmla="*/ 501 w 1023"/>
                <a:gd name="T5" fmla="*/ 21 h 544"/>
                <a:gd name="T6" fmla="*/ 0 w 1023"/>
                <a:gd name="T7" fmla="*/ 229 h 544"/>
                <a:gd name="T8" fmla="*/ 521 w 1023"/>
                <a:gd name="T9" fmla="*/ 500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1"/>
                  </a:cubicBezTo>
                  <a:cubicBezTo>
                    <a:pt x="208" y="0"/>
                    <a:pt x="0" y="83"/>
                    <a:pt x="0" y="229"/>
                  </a:cubicBezTo>
                  <a:cubicBezTo>
                    <a:pt x="0" y="355"/>
                    <a:pt x="250" y="480"/>
                    <a:pt x="521" y="500"/>
                  </a:cubicBezTo>
                  <a:cubicBezTo>
                    <a:pt x="813" y="543"/>
                    <a:pt x="1022" y="459"/>
                    <a:pt x="1022" y="313"/>
                  </a:cubicBezTo>
                </a:path>
              </a:pathLst>
            </a:custGeom>
            <a:solidFill>
              <a:schemeClr val="accent1">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9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34" name="Freeform 341">
              <a:extLst>
                <a:ext uri="{FF2B5EF4-FFF2-40B4-BE49-F238E27FC236}">
                  <a16:creationId xmlns:a16="http://schemas.microsoft.com/office/drawing/2014/main" xmlns="" id="{C72D15DD-88A3-4655-A040-98A78F8CDE63}"/>
                </a:ext>
              </a:extLst>
            </p:cNvPr>
            <p:cNvSpPr>
              <a:spLocks noChangeArrowheads="1"/>
            </p:cNvSpPr>
            <p:nvPr/>
          </p:nvSpPr>
          <p:spPr bwMode="auto">
            <a:xfrm>
              <a:off x="4183" y="1175"/>
              <a:ext cx="236" cy="135"/>
            </a:xfrm>
            <a:custGeom>
              <a:avLst/>
              <a:gdLst>
                <a:gd name="T0" fmla="*/ 0 w 1044"/>
                <a:gd name="T1" fmla="*/ 0 h 606"/>
                <a:gd name="T2" fmla="*/ 0 w 1044"/>
                <a:gd name="T3" fmla="*/ 0 h 606"/>
                <a:gd name="T4" fmla="*/ 521 w 1044"/>
                <a:gd name="T5" fmla="*/ 271 h 606"/>
                <a:gd name="T6" fmla="*/ 1022 w 1044"/>
                <a:gd name="T7" fmla="*/ 84 h 606"/>
                <a:gd name="T8" fmla="*/ 1022 w 1044"/>
                <a:gd name="T9" fmla="*/ 376 h 606"/>
                <a:gd name="T10" fmla="*/ 542 w 1044"/>
                <a:gd name="T11" fmla="*/ 564 h 606"/>
                <a:gd name="T12" fmla="*/ 21 w 1044"/>
                <a:gd name="T13" fmla="*/ 293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0" y="126"/>
                    <a:pt x="250" y="251"/>
                    <a:pt x="521" y="271"/>
                  </a:cubicBezTo>
                  <a:cubicBezTo>
                    <a:pt x="813" y="314"/>
                    <a:pt x="1022" y="230"/>
                    <a:pt x="1022" y="84"/>
                  </a:cubicBezTo>
                  <a:cubicBezTo>
                    <a:pt x="1022" y="376"/>
                    <a:pt x="1022" y="376"/>
                    <a:pt x="1022" y="376"/>
                  </a:cubicBezTo>
                  <a:cubicBezTo>
                    <a:pt x="1043" y="522"/>
                    <a:pt x="813" y="605"/>
                    <a:pt x="542" y="564"/>
                  </a:cubicBezTo>
                  <a:cubicBezTo>
                    <a:pt x="250" y="543"/>
                    <a:pt x="21" y="418"/>
                    <a:pt x="21" y="293"/>
                  </a:cubicBezTo>
                  <a:lnTo>
                    <a:pt x="0" y="0"/>
                  </a:lnTo>
                </a:path>
              </a:pathLst>
            </a:custGeom>
            <a:solidFill>
              <a:schemeClr val="accent1">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lnSpcReduction="1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35" name="Freeform 342">
              <a:extLst>
                <a:ext uri="{FF2B5EF4-FFF2-40B4-BE49-F238E27FC236}">
                  <a16:creationId xmlns:a16="http://schemas.microsoft.com/office/drawing/2014/main" xmlns="" id="{9C147D08-9AF4-482F-BF61-19307B1DA668}"/>
                </a:ext>
              </a:extLst>
            </p:cNvPr>
            <p:cNvSpPr>
              <a:spLocks noChangeArrowheads="1"/>
            </p:cNvSpPr>
            <p:nvPr/>
          </p:nvSpPr>
          <p:spPr bwMode="auto">
            <a:xfrm>
              <a:off x="4534" y="1300"/>
              <a:ext cx="234" cy="117"/>
            </a:xfrm>
            <a:custGeom>
              <a:avLst/>
              <a:gdLst>
                <a:gd name="T0" fmla="*/ 1044 w 1045"/>
                <a:gd name="T1" fmla="*/ 313 h 522"/>
                <a:gd name="T2" fmla="*/ 1044 w 1045"/>
                <a:gd name="T3" fmla="*/ 313 h 522"/>
                <a:gd name="T4" fmla="*/ 501 w 1045"/>
                <a:gd name="T5" fmla="*/ 21 h 522"/>
                <a:gd name="T6" fmla="*/ 21 w 1045"/>
                <a:gd name="T7" fmla="*/ 208 h 522"/>
                <a:gd name="T8" fmla="*/ 543 w 1045"/>
                <a:gd name="T9" fmla="*/ 500 h 522"/>
                <a:gd name="T10" fmla="*/ 1044 w 1045"/>
                <a:gd name="T11" fmla="*/ 313 h 522"/>
              </a:gdLst>
              <a:ahLst/>
              <a:cxnLst>
                <a:cxn ang="0">
                  <a:pos x="T0" y="T1"/>
                </a:cxn>
                <a:cxn ang="0">
                  <a:pos x="T2" y="T3"/>
                </a:cxn>
                <a:cxn ang="0">
                  <a:pos x="T4" y="T5"/>
                </a:cxn>
                <a:cxn ang="0">
                  <a:pos x="T6" y="T7"/>
                </a:cxn>
                <a:cxn ang="0">
                  <a:pos x="T8" y="T9"/>
                </a:cxn>
                <a:cxn ang="0">
                  <a:pos x="T10" y="T11"/>
                </a:cxn>
              </a:cxnLst>
              <a:rect l="0" t="0" r="r" b="b"/>
              <a:pathLst>
                <a:path w="1045" h="522">
                  <a:moveTo>
                    <a:pt x="1044" y="313"/>
                  </a:moveTo>
                  <a:lnTo>
                    <a:pt x="1044" y="313"/>
                  </a:lnTo>
                  <a:cubicBezTo>
                    <a:pt x="1022" y="187"/>
                    <a:pt x="793" y="41"/>
                    <a:pt x="501" y="21"/>
                  </a:cubicBezTo>
                  <a:cubicBezTo>
                    <a:pt x="230" y="0"/>
                    <a:pt x="0" y="83"/>
                    <a:pt x="21" y="208"/>
                  </a:cubicBezTo>
                  <a:cubicBezTo>
                    <a:pt x="21" y="354"/>
                    <a:pt x="271" y="480"/>
                    <a:pt x="543" y="500"/>
                  </a:cubicBezTo>
                  <a:cubicBezTo>
                    <a:pt x="814" y="521"/>
                    <a:pt x="1044" y="438"/>
                    <a:pt x="1044" y="313"/>
                  </a:cubicBezTo>
                </a:path>
              </a:pathLst>
            </a:custGeom>
            <a:solidFill>
              <a:schemeClr val="accent1">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9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36" name="Freeform 343">
              <a:extLst>
                <a:ext uri="{FF2B5EF4-FFF2-40B4-BE49-F238E27FC236}">
                  <a16:creationId xmlns:a16="http://schemas.microsoft.com/office/drawing/2014/main" xmlns="" id="{5376B18C-0CA1-4D77-92F3-192EBFB4C11C}"/>
                </a:ext>
              </a:extLst>
            </p:cNvPr>
            <p:cNvSpPr>
              <a:spLocks noChangeArrowheads="1"/>
            </p:cNvSpPr>
            <p:nvPr/>
          </p:nvSpPr>
          <p:spPr bwMode="auto">
            <a:xfrm>
              <a:off x="4538" y="1348"/>
              <a:ext cx="236" cy="137"/>
            </a:xfrm>
            <a:custGeom>
              <a:avLst/>
              <a:gdLst>
                <a:gd name="T0" fmla="*/ 0 w 1044"/>
                <a:gd name="T1" fmla="*/ 0 h 607"/>
                <a:gd name="T2" fmla="*/ 0 w 1044"/>
                <a:gd name="T3" fmla="*/ 0 h 607"/>
                <a:gd name="T4" fmla="*/ 522 w 1044"/>
                <a:gd name="T5" fmla="*/ 292 h 607"/>
                <a:gd name="T6" fmla="*/ 1023 w 1044"/>
                <a:gd name="T7" fmla="*/ 105 h 607"/>
                <a:gd name="T8" fmla="*/ 1023 w 1044"/>
                <a:gd name="T9" fmla="*/ 397 h 607"/>
                <a:gd name="T10" fmla="*/ 543 w 1044"/>
                <a:gd name="T11" fmla="*/ 584 h 607"/>
                <a:gd name="T12" fmla="*/ 0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6"/>
                    <a:pt x="250" y="272"/>
                    <a:pt x="522" y="292"/>
                  </a:cubicBezTo>
                  <a:cubicBezTo>
                    <a:pt x="793" y="313"/>
                    <a:pt x="1023" y="230"/>
                    <a:pt x="1023" y="105"/>
                  </a:cubicBezTo>
                  <a:cubicBezTo>
                    <a:pt x="1023" y="397"/>
                    <a:pt x="1023" y="397"/>
                    <a:pt x="1023" y="397"/>
                  </a:cubicBezTo>
                  <a:cubicBezTo>
                    <a:pt x="1043" y="522"/>
                    <a:pt x="814" y="606"/>
                    <a:pt x="543" y="584"/>
                  </a:cubicBezTo>
                  <a:cubicBezTo>
                    <a:pt x="250" y="564"/>
                    <a:pt x="21" y="439"/>
                    <a:pt x="0" y="292"/>
                  </a:cubicBezTo>
                  <a:lnTo>
                    <a:pt x="0" y="0"/>
                  </a:lnTo>
                </a:path>
              </a:pathLst>
            </a:custGeom>
            <a:solidFill>
              <a:schemeClr val="accent1">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lnSpcReduction="1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37" name="Freeform 344">
              <a:extLst>
                <a:ext uri="{FF2B5EF4-FFF2-40B4-BE49-F238E27FC236}">
                  <a16:creationId xmlns:a16="http://schemas.microsoft.com/office/drawing/2014/main" xmlns="" id="{85A7C299-C9A7-44DB-9FA7-D89A41D960C5}"/>
                </a:ext>
              </a:extLst>
            </p:cNvPr>
            <p:cNvSpPr>
              <a:spLocks noChangeArrowheads="1"/>
            </p:cNvSpPr>
            <p:nvPr/>
          </p:nvSpPr>
          <p:spPr bwMode="auto">
            <a:xfrm>
              <a:off x="4500" y="999"/>
              <a:ext cx="236" cy="117"/>
            </a:xfrm>
            <a:custGeom>
              <a:avLst/>
              <a:gdLst>
                <a:gd name="T0" fmla="*/ 1023 w 1044"/>
                <a:gd name="T1" fmla="*/ 313 h 522"/>
                <a:gd name="T2" fmla="*/ 1023 w 1044"/>
                <a:gd name="T3" fmla="*/ 313 h 522"/>
                <a:gd name="T4" fmla="*/ 501 w 1044"/>
                <a:gd name="T5" fmla="*/ 21 h 522"/>
                <a:gd name="T6" fmla="*/ 0 w 1044"/>
                <a:gd name="T7" fmla="*/ 208 h 522"/>
                <a:gd name="T8" fmla="*/ 543 w 1044"/>
                <a:gd name="T9" fmla="*/ 500 h 522"/>
                <a:gd name="T10" fmla="*/ 1023 w 1044"/>
                <a:gd name="T11" fmla="*/ 313 h 522"/>
              </a:gdLst>
              <a:ahLst/>
              <a:cxnLst>
                <a:cxn ang="0">
                  <a:pos x="T0" y="T1"/>
                </a:cxn>
                <a:cxn ang="0">
                  <a:pos x="T2" y="T3"/>
                </a:cxn>
                <a:cxn ang="0">
                  <a:pos x="T4" y="T5"/>
                </a:cxn>
                <a:cxn ang="0">
                  <a:pos x="T6" y="T7"/>
                </a:cxn>
                <a:cxn ang="0">
                  <a:pos x="T8" y="T9"/>
                </a:cxn>
                <a:cxn ang="0">
                  <a:pos x="T10" y="T11"/>
                </a:cxn>
              </a:cxnLst>
              <a:rect l="0" t="0" r="r" b="b"/>
              <a:pathLst>
                <a:path w="1044" h="522">
                  <a:moveTo>
                    <a:pt x="1023" y="313"/>
                  </a:moveTo>
                  <a:lnTo>
                    <a:pt x="1023" y="313"/>
                  </a:lnTo>
                  <a:cubicBezTo>
                    <a:pt x="1023" y="167"/>
                    <a:pt x="772" y="41"/>
                    <a:pt x="501" y="21"/>
                  </a:cubicBezTo>
                  <a:cubicBezTo>
                    <a:pt x="230" y="0"/>
                    <a:pt x="0" y="83"/>
                    <a:pt x="0" y="208"/>
                  </a:cubicBezTo>
                  <a:cubicBezTo>
                    <a:pt x="21" y="354"/>
                    <a:pt x="250" y="480"/>
                    <a:pt x="543" y="500"/>
                  </a:cubicBezTo>
                  <a:cubicBezTo>
                    <a:pt x="814" y="521"/>
                    <a:pt x="1043" y="438"/>
                    <a:pt x="1023" y="313"/>
                  </a:cubicBezTo>
                </a:path>
              </a:pathLst>
            </a:custGeom>
            <a:solidFill>
              <a:schemeClr val="accent1">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9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38" name="Freeform 345">
              <a:extLst>
                <a:ext uri="{FF2B5EF4-FFF2-40B4-BE49-F238E27FC236}">
                  <a16:creationId xmlns:a16="http://schemas.microsoft.com/office/drawing/2014/main" xmlns="" id="{56169DA9-2D4C-40BD-8A7C-6682EA5EF6F8}"/>
                </a:ext>
              </a:extLst>
            </p:cNvPr>
            <p:cNvSpPr>
              <a:spLocks noChangeArrowheads="1"/>
            </p:cNvSpPr>
            <p:nvPr/>
          </p:nvSpPr>
          <p:spPr bwMode="auto">
            <a:xfrm>
              <a:off x="4500" y="1046"/>
              <a:ext cx="236" cy="137"/>
            </a:xfrm>
            <a:custGeom>
              <a:avLst/>
              <a:gdLst>
                <a:gd name="T0" fmla="*/ 0 w 1044"/>
                <a:gd name="T1" fmla="*/ 0 h 607"/>
                <a:gd name="T2" fmla="*/ 0 w 1044"/>
                <a:gd name="T3" fmla="*/ 0 h 607"/>
                <a:gd name="T4" fmla="*/ 543 w 1044"/>
                <a:gd name="T5" fmla="*/ 292 h 607"/>
                <a:gd name="T6" fmla="*/ 1023 w 1044"/>
                <a:gd name="T7" fmla="*/ 105 h 607"/>
                <a:gd name="T8" fmla="*/ 1043 w 1044"/>
                <a:gd name="T9" fmla="*/ 397 h 607"/>
                <a:gd name="T10" fmla="*/ 543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0" y="272"/>
                    <a:pt x="543" y="292"/>
                  </a:cubicBezTo>
                  <a:cubicBezTo>
                    <a:pt x="814" y="313"/>
                    <a:pt x="1043" y="230"/>
                    <a:pt x="1023" y="105"/>
                  </a:cubicBezTo>
                  <a:cubicBezTo>
                    <a:pt x="1043" y="397"/>
                    <a:pt x="1043" y="397"/>
                    <a:pt x="1043" y="397"/>
                  </a:cubicBezTo>
                  <a:cubicBezTo>
                    <a:pt x="1043" y="522"/>
                    <a:pt x="835" y="606"/>
                    <a:pt x="543" y="584"/>
                  </a:cubicBezTo>
                  <a:cubicBezTo>
                    <a:pt x="272" y="563"/>
                    <a:pt x="21" y="439"/>
                    <a:pt x="21" y="292"/>
                  </a:cubicBezTo>
                  <a:lnTo>
                    <a:pt x="0" y="0"/>
                  </a:lnTo>
                </a:path>
              </a:pathLst>
            </a:custGeom>
            <a:solidFill>
              <a:schemeClr val="accent1">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lnSpcReduction="1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39" name="Freeform 346">
              <a:extLst>
                <a:ext uri="{FF2B5EF4-FFF2-40B4-BE49-F238E27FC236}">
                  <a16:creationId xmlns:a16="http://schemas.microsoft.com/office/drawing/2014/main" xmlns="" id="{726BF370-B6AE-4557-B064-83F038EA0EA4}"/>
                </a:ext>
              </a:extLst>
            </p:cNvPr>
            <p:cNvSpPr>
              <a:spLocks noChangeArrowheads="1"/>
            </p:cNvSpPr>
            <p:nvPr/>
          </p:nvSpPr>
          <p:spPr bwMode="auto">
            <a:xfrm>
              <a:off x="4855" y="1175"/>
              <a:ext cx="232" cy="121"/>
            </a:xfrm>
            <a:custGeom>
              <a:avLst/>
              <a:gdLst>
                <a:gd name="T0" fmla="*/ 1022 w 1023"/>
                <a:gd name="T1" fmla="*/ 314 h 544"/>
                <a:gd name="T2" fmla="*/ 1022 w 1023"/>
                <a:gd name="T3" fmla="*/ 314 h 544"/>
                <a:gd name="T4" fmla="*/ 501 w 1023"/>
                <a:gd name="T5" fmla="*/ 43 h 544"/>
                <a:gd name="T6" fmla="*/ 0 w 1023"/>
                <a:gd name="T7" fmla="*/ 230 h 544"/>
                <a:gd name="T8" fmla="*/ 521 w 1023"/>
                <a:gd name="T9" fmla="*/ 522 h 544"/>
                <a:gd name="T10" fmla="*/ 1022 w 1023"/>
                <a:gd name="T11" fmla="*/ 314 h 544"/>
              </a:gdLst>
              <a:ahLst/>
              <a:cxnLst>
                <a:cxn ang="0">
                  <a:pos x="T0" y="T1"/>
                </a:cxn>
                <a:cxn ang="0">
                  <a:pos x="T2" y="T3"/>
                </a:cxn>
                <a:cxn ang="0">
                  <a:pos x="T4" y="T5"/>
                </a:cxn>
                <a:cxn ang="0">
                  <a:pos x="T6" y="T7"/>
                </a:cxn>
                <a:cxn ang="0">
                  <a:pos x="T8" y="T9"/>
                </a:cxn>
                <a:cxn ang="0">
                  <a:pos x="T10" y="T11"/>
                </a:cxn>
              </a:cxnLst>
              <a:rect l="0" t="0" r="r" b="b"/>
              <a:pathLst>
                <a:path w="1023" h="544">
                  <a:moveTo>
                    <a:pt x="1022" y="314"/>
                  </a:moveTo>
                  <a:lnTo>
                    <a:pt x="1022" y="314"/>
                  </a:lnTo>
                  <a:cubicBezTo>
                    <a:pt x="1022" y="188"/>
                    <a:pt x="772" y="63"/>
                    <a:pt x="501" y="43"/>
                  </a:cubicBezTo>
                  <a:cubicBezTo>
                    <a:pt x="209" y="0"/>
                    <a:pt x="0" y="84"/>
                    <a:pt x="0" y="230"/>
                  </a:cubicBezTo>
                  <a:cubicBezTo>
                    <a:pt x="21" y="355"/>
                    <a:pt x="250" y="480"/>
                    <a:pt x="521" y="522"/>
                  </a:cubicBezTo>
                  <a:cubicBezTo>
                    <a:pt x="814" y="543"/>
                    <a:pt x="1022" y="460"/>
                    <a:pt x="1022" y="314"/>
                  </a:cubicBezTo>
                </a:path>
              </a:pathLst>
            </a:custGeom>
            <a:solidFill>
              <a:schemeClr val="accent1">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9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40" name="Freeform 347">
              <a:extLst>
                <a:ext uri="{FF2B5EF4-FFF2-40B4-BE49-F238E27FC236}">
                  <a16:creationId xmlns:a16="http://schemas.microsoft.com/office/drawing/2014/main" xmlns="" id="{E68FEB24-7703-4D38-80D3-EA257EF104BE}"/>
                </a:ext>
              </a:extLst>
            </p:cNvPr>
            <p:cNvSpPr>
              <a:spLocks noChangeArrowheads="1"/>
            </p:cNvSpPr>
            <p:nvPr/>
          </p:nvSpPr>
          <p:spPr bwMode="auto">
            <a:xfrm>
              <a:off x="4855" y="1225"/>
              <a:ext cx="236" cy="137"/>
            </a:xfrm>
            <a:custGeom>
              <a:avLst/>
              <a:gdLst>
                <a:gd name="T0" fmla="*/ 0 w 1044"/>
                <a:gd name="T1" fmla="*/ 0 h 606"/>
                <a:gd name="T2" fmla="*/ 0 w 1044"/>
                <a:gd name="T3" fmla="*/ 0 h 606"/>
                <a:gd name="T4" fmla="*/ 521 w 1044"/>
                <a:gd name="T5" fmla="*/ 292 h 606"/>
                <a:gd name="T6" fmla="*/ 1022 w 1044"/>
                <a:gd name="T7" fmla="*/ 84 h 606"/>
                <a:gd name="T8" fmla="*/ 1043 w 1044"/>
                <a:gd name="T9" fmla="*/ 375 h 606"/>
                <a:gd name="T10" fmla="*/ 543 w 1044"/>
                <a:gd name="T11" fmla="*/ 584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92"/>
                  </a:cubicBezTo>
                  <a:cubicBezTo>
                    <a:pt x="814" y="313"/>
                    <a:pt x="1022" y="230"/>
                    <a:pt x="1022" y="84"/>
                  </a:cubicBezTo>
                  <a:cubicBezTo>
                    <a:pt x="1043" y="375"/>
                    <a:pt x="1043" y="375"/>
                    <a:pt x="1043" y="375"/>
                  </a:cubicBezTo>
                  <a:cubicBezTo>
                    <a:pt x="1043" y="521"/>
                    <a:pt x="814" y="605"/>
                    <a:pt x="543" y="584"/>
                  </a:cubicBezTo>
                  <a:cubicBezTo>
                    <a:pt x="271" y="542"/>
                    <a:pt x="21" y="417"/>
                    <a:pt x="21" y="292"/>
                  </a:cubicBezTo>
                  <a:lnTo>
                    <a:pt x="0" y="0"/>
                  </a:lnTo>
                </a:path>
              </a:pathLst>
            </a:custGeom>
            <a:solidFill>
              <a:schemeClr val="accent1">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lnSpcReduction="1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41" name="Freeform 348">
              <a:extLst>
                <a:ext uri="{FF2B5EF4-FFF2-40B4-BE49-F238E27FC236}">
                  <a16:creationId xmlns:a16="http://schemas.microsoft.com/office/drawing/2014/main" xmlns="" id="{5135F50D-4888-45B4-8DD6-01DEADCEC9DE}"/>
                </a:ext>
              </a:extLst>
            </p:cNvPr>
            <p:cNvSpPr>
              <a:spLocks noChangeArrowheads="1"/>
            </p:cNvSpPr>
            <p:nvPr/>
          </p:nvSpPr>
          <p:spPr bwMode="auto">
            <a:xfrm>
              <a:off x="4808" y="876"/>
              <a:ext cx="230" cy="121"/>
            </a:xfrm>
            <a:custGeom>
              <a:avLst/>
              <a:gdLst>
                <a:gd name="T0" fmla="*/ 1022 w 1023"/>
                <a:gd name="T1" fmla="*/ 313 h 544"/>
                <a:gd name="T2" fmla="*/ 1022 w 1023"/>
                <a:gd name="T3" fmla="*/ 313 h 544"/>
                <a:gd name="T4" fmla="*/ 500 w 1023"/>
                <a:gd name="T5" fmla="*/ 21 h 544"/>
                <a:gd name="T6" fmla="*/ 0 w 1023"/>
                <a:gd name="T7" fmla="*/ 209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22" y="188"/>
                    <a:pt x="771" y="63"/>
                    <a:pt x="500" y="21"/>
                  </a:cubicBezTo>
                  <a:cubicBezTo>
                    <a:pt x="208" y="0"/>
                    <a:pt x="0" y="84"/>
                    <a:pt x="0" y="209"/>
                  </a:cubicBezTo>
                  <a:cubicBezTo>
                    <a:pt x="20" y="355"/>
                    <a:pt x="250" y="480"/>
                    <a:pt x="521" y="501"/>
                  </a:cubicBezTo>
                  <a:cubicBezTo>
                    <a:pt x="813" y="543"/>
                    <a:pt x="1022" y="439"/>
                    <a:pt x="1022" y="313"/>
                  </a:cubicBezTo>
                </a:path>
              </a:pathLst>
            </a:custGeom>
            <a:solidFill>
              <a:schemeClr val="accent1">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9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42" name="Freeform 349">
              <a:extLst>
                <a:ext uri="{FF2B5EF4-FFF2-40B4-BE49-F238E27FC236}">
                  <a16:creationId xmlns:a16="http://schemas.microsoft.com/office/drawing/2014/main" xmlns="" id="{DB346B70-B0F1-44FD-8296-7876DDEAF327}"/>
                </a:ext>
              </a:extLst>
            </p:cNvPr>
            <p:cNvSpPr>
              <a:spLocks noChangeArrowheads="1"/>
            </p:cNvSpPr>
            <p:nvPr/>
          </p:nvSpPr>
          <p:spPr bwMode="auto">
            <a:xfrm>
              <a:off x="4808" y="923"/>
              <a:ext cx="236" cy="141"/>
            </a:xfrm>
            <a:custGeom>
              <a:avLst/>
              <a:gdLst>
                <a:gd name="T0" fmla="*/ 0 w 1043"/>
                <a:gd name="T1" fmla="*/ 0 h 627"/>
                <a:gd name="T2" fmla="*/ 0 w 1043"/>
                <a:gd name="T3" fmla="*/ 0 h 627"/>
                <a:gd name="T4" fmla="*/ 521 w 1043"/>
                <a:gd name="T5" fmla="*/ 292 h 627"/>
                <a:gd name="T6" fmla="*/ 1022 w 1043"/>
                <a:gd name="T7" fmla="*/ 104 h 627"/>
                <a:gd name="T8" fmla="*/ 1042 w 1043"/>
                <a:gd name="T9" fmla="*/ 397 h 627"/>
                <a:gd name="T10" fmla="*/ 542 w 1043"/>
                <a:gd name="T11" fmla="*/ 584 h 627"/>
                <a:gd name="T12" fmla="*/ 20 w 1043"/>
                <a:gd name="T13" fmla="*/ 292 h 627"/>
                <a:gd name="T14" fmla="*/ 0 w 1043"/>
                <a:gd name="T15" fmla="*/ 0 h 6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3" h="627">
                  <a:moveTo>
                    <a:pt x="0" y="0"/>
                  </a:moveTo>
                  <a:lnTo>
                    <a:pt x="0" y="0"/>
                  </a:lnTo>
                  <a:cubicBezTo>
                    <a:pt x="20" y="146"/>
                    <a:pt x="250" y="271"/>
                    <a:pt x="521" y="292"/>
                  </a:cubicBezTo>
                  <a:cubicBezTo>
                    <a:pt x="813" y="334"/>
                    <a:pt x="1022" y="230"/>
                    <a:pt x="1022" y="104"/>
                  </a:cubicBezTo>
                  <a:cubicBezTo>
                    <a:pt x="1042" y="397"/>
                    <a:pt x="1042" y="397"/>
                    <a:pt x="1042" y="397"/>
                  </a:cubicBezTo>
                  <a:cubicBezTo>
                    <a:pt x="1042" y="521"/>
                    <a:pt x="813" y="626"/>
                    <a:pt x="542" y="584"/>
                  </a:cubicBezTo>
                  <a:cubicBezTo>
                    <a:pt x="271" y="563"/>
                    <a:pt x="20" y="438"/>
                    <a:pt x="20" y="292"/>
                  </a:cubicBezTo>
                  <a:lnTo>
                    <a:pt x="0" y="0"/>
                  </a:lnTo>
                </a:path>
              </a:pathLst>
            </a:custGeom>
            <a:solidFill>
              <a:schemeClr val="accent1">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lnSpcReduction="1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43" name="Freeform 350">
              <a:extLst>
                <a:ext uri="{FF2B5EF4-FFF2-40B4-BE49-F238E27FC236}">
                  <a16:creationId xmlns:a16="http://schemas.microsoft.com/office/drawing/2014/main" xmlns="" id="{31DCEE40-503D-4C3E-922E-DE4E581B5E84}"/>
                </a:ext>
              </a:extLst>
            </p:cNvPr>
            <p:cNvSpPr>
              <a:spLocks noChangeArrowheads="1"/>
            </p:cNvSpPr>
            <p:nvPr/>
          </p:nvSpPr>
          <p:spPr bwMode="auto">
            <a:xfrm>
              <a:off x="5162" y="1056"/>
              <a:ext cx="232" cy="117"/>
            </a:xfrm>
            <a:custGeom>
              <a:avLst/>
              <a:gdLst>
                <a:gd name="T0" fmla="*/ 1022 w 1023"/>
                <a:gd name="T1" fmla="*/ 313 h 522"/>
                <a:gd name="T2" fmla="*/ 1022 w 1023"/>
                <a:gd name="T3" fmla="*/ 313 h 522"/>
                <a:gd name="T4" fmla="*/ 500 w 1023"/>
                <a:gd name="T5" fmla="*/ 21 h 522"/>
                <a:gd name="T6" fmla="*/ 0 w 1023"/>
                <a:gd name="T7" fmla="*/ 208 h 522"/>
                <a:gd name="T8" fmla="*/ 522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67"/>
                    <a:pt x="772" y="42"/>
                    <a:pt x="500" y="21"/>
                  </a:cubicBezTo>
                  <a:cubicBezTo>
                    <a:pt x="209" y="0"/>
                    <a:pt x="0" y="84"/>
                    <a:pt x="0" y="208"/>
                  </a:cubicBezTo>
                  <a:cubicBezTo>
                    <a:pt x="21" y="355"/>
                    <a:pt x="250" y="480"/>
                    <a:pt x="522" y="501"/>
                  </a:cubicBezTo>
                  <a:cubicBezTo>
                    <a:pt x="813" y="521"/>
                    <a:pt x="1022" y="438"/>
                    <a:pt x="1022" y="313"/>
                  </a:cubicBezTo>
                </a:path>
              </a:pathLst>
            </a:custGeom>
            <a:solidFill>
              <a:schemeClr val="accent1">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9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44" name="Freeform 351">
              <a:extLst>
                <a:ext uri="{FF2B5EF4-FFF2-40B4-BE49-F238E27FC236}">
                  <a16:creationId xmlns:a16="http://schemas.microsoft.com/office/drawing/2014/main" xmlns="" id="{68A3CF5D-F608-4EB1-B410-69833B8F2CBC}"/>
                </a:ext>
              </a:extLst>
            </p:cNvPr>
            <p:cNvSpPr>
              <a:spLocks noChangeArrowheads="1"/>
            </p:cNvSpPr>
            <p:nvPr/>
          </p:nvSpPr>
          <p:spPr bwMode="auto">
            <a:xfrm>
              <a:off x="5162" y="1102"/>
              <a:ext cx="236" cy="137"/>
            </a:xfrm>
            <a:custGeom>
              <a:avLst/>
              <a:gdLst>
                <a:gd name="T0" fmla="*/ 0 w 1044"/>
                <a:gd name="T1" fmla="*/ 0 h 607"/>
                <a:gd name="T2" fmla="*/ 0 w 1044"/>
                <a:gd name="T3" fmla="*/ 0 h 607"/>
                <a:gd name="T4" fmla="*/ 522 w 1044"/>
                <a:gd name="T5" fmla="*/ 293 h 607"/>
                <a:gd name="T6" fmla="*/ 1022 w 1044"/>
                <a:gd name="T7" fmla="*/ 105 h 607"/>
                <a:gd name="T8" fmla="*/ 1022 w 1044"/>
                <a:gd name="T9" fmla="*/ 397 h 607"/>
                <a:gd name="T10" fmla="*/ 542 w 1044"/>
                <a:gd name="T11" fmla="*/ 584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7"/>
                    <a:pt x="250" y="272"/>
                    <a:pt x="522" y="293"/>
                  </a:cubicBezTo>
                  <a:cubicBezTo>
                    <a:pt x="813" y="313"/>
                    <a:pt x="1022" y="230"/>
                    <a:pt x="1022" y="105"/>
                  </a:cubicBezTo>
                  <a:cubicBezTo>
                    <a:pt x="1022" y="397"/>
                    <a:pt x="1022" y="397"/>
                    <a:pt x="1022" y="397"/>
                  </a:cubicBezTo>
                  <a:cubicBezTo>
                    <a:pt x="1043" y="522"/>
                    <a:pt x="813" y="606"/>
                    <a:pt x="542" y="584"/>
                  </a:cubicBezTo>
                  <a:cubicBezTo>
                    <a:pt x="250" y="564"/>
                    <a:pt x="21" y="439"/>
                    <a:pt x="21" y="293"/>
                  </a:cubicBezTo>
                  <a:lnTo>
                    <a:pt x="0" y="0"/>
                  </a:lnTo>
                </a:path>
              </a:pathLst>
            </a:custGeom>
            <a:solidFill>
              <a:schemeClr val="accent1">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lnSpcReduction="10000"/>
            </a:bodyPr>
            <a:lstStyle/>
            <a:p>
              <a:pPr eaLnBrk="1">
                <a:lnSpc>
                  <a:spcPct val="93000"/>
                </a:lnSpc>
                <a:buClr>
                  <a:srgbClr val="000000"/>
                </a:buClr>
                <a:buSzPct val="100000"/>
                <a:buFont typeface="Times New Roman" charset="0"/>
                <a:buNone/>
                <a:defRPr/>
              </a:pPr>
              <a:endParaRPr lang="en-US">
                <a:ea typeface="+mn-ea"/>
                <a:cs typeface="+mn-cs"/>
              </a:endParaRPr>
            </a:p>
          </p:txBody>
        </p:sp>
      </p:grpSp>
      <p:sp>
        <p:nvSpPr>
          <p:cNvPr id="271" name="TextBox 270"/>
          <p:cNvSpPr txBox="1"/>
          <p:nvPr/>
        </p:nvSpPr>
        <p:spPr>
          <a:xfrm>
            <a:off x="655479" y="1298273"/>
            <a:ext cx="2716828" cy="3510550"/>
          </a:xfrm>
          <a:prstGeom prst="rect">
            <a:avLst/>
          </a:prstGeom>
          <a:noFill/>
        </p:spPr>
        <p:txBody>
          <a:bodyPr wrap="square" lIns="0" tIns="0" rIns="0" bIns="0" rtlCol="0">
            <a:normAutofit/>
          </a:bodyPr>
          <a:lstStyle/>
          <a:p>
            <a:pPr marL="285750" indent="-285750">
              <a:buFont typeface="Wingdings" panose="05000000000000000000" pitchFamily="2" charset="2"/>
              <a:buChar char="ü"/>
            </a:pPr>
            <a:r>
              <a:rPr lang="en-US" sz="1600" b="1" dirty="0" err="1" smtClean="0"/>
              <a:t>Cumplimiento</a:t>
            </a:r>
            <a:r>
              <a:rPr lang="en-US" sz="1600" b="1" dirty="0" smtClean="0"/>
              <a:t> </a:t>
            </a:r>
            <a:r>
              <a:rPr lang="en-US" sz="1600" b="1" dirty="0" err="1" smtClean="0"/>
              <a:t>por</a:t>
            </a:r>
            <a:r>
              <a:rPr lang="en-US" sz="1600" b="1" dirty="0" smtClean="0"/>
              <a:t> la </a:t>
            </a:r>
            <a:r>
              <a:rPr lang="en-US" sz="1600" b="1" dirty="0" err="1" smtClean="0"/>
              <a:t>Agencia</a:t>
            </a:r>
            <a:endParaRPr lang="en-US" sz="1600" b="1" dirty="0" smtClean="0"/>
          </a:p>
          <a:p>
            <a:pPr marL="285750" indent="-285750">
              <a:buFont typeface="Wingdings" panose="05000000000000000000" pitchFamily="2" charset="2"/>
              <a:buChar char="ü"/>
            </a:pPr>
            <a:endParaRPr lang="en-US" sz="1600" b="1" dirty="0"/>
          </a:p>
          <a:p>
            <a:pPr marL="285750" indent="-285750">
              <a:buFont typeface="Wingdings" panose="05000000000000000000" pitchFamily="2" charset="2"/>
              <a:buChar char="ü"/>
            </a:pPr>
            <a:r>
              <a:rPr lang="en-US" sz="1600" b="1" dirty="0" smtClean="0"/>
              <a:t>La </a:t>
            </a:r>
            <a:r>
              <a:rPr lang="en-US" sz="1600" b="1" dirty="0" err="1" smtClean="0"/>
              <a:t>Reconsideración</a:t>
            </a:r>
            <a:endParaRPr lang="en-US" sz="1600" b="1" dirty="0" smtClean="0"/>
          </a:p>
          <a:p>
            <a:pPr marL="285750" indent="-285750">
              <a:buFont typeface="Wingdings" panose="05000000000000000000" pitchFamily="2" charset="2"/>
              <a:buChar char="ü"/>
            </a:pPr>
            <a:endParaRPr lang="en-US" sz="1600" b="1" dirty="0"/>
          </a:p>
          <a:p>
            <a:pPr marL="285750" indent="-285750">
              <a:buFont typeface="Wingdings" panose="05000000000000000000" pitchFamily="2" charset="2"/>
              <a:buChar char="ü"/>
            </a:pPr>
            <a:r>
              <a:rPr lang="en-US" sz="1600" b="1" dirty="0" smtClean="0"/>
              <a:t>El Mandamus</a:t>
            </a:r>
          </a:p>
          <a:p>
            <a:pPr marL="285750" indent="-285750">
              <a:buFont typeface="Wingdings" panose="05000000000000000000" pitchFamily="2" charset="2"/>
              <a:buChar char="ü"/>
            </a:pPr>
            <a:endParaRPr lang="en-US" sz="1600" b="1" dirty="0"/>
          </a:p>
          <a:p>
            <a:pPr marL="285750" indent="-285750">
              <a:buFont typeface="Wingdings" panose="05000000000000000000" pitchFamily="2" charset="2"/>
              <a:buChar char="ü"/>
            </a:pPr>
            <a:r>
              <a:rPr lang="en-US" sz="1600" b="1" dirty="0" err="1" smtClean="0"/>
              <a:t>Honorarios</a:t>
            </a:r>
            <a:r>
              <a:rPr lang="en-US" sz="1600" b="1" dirty="0" smtClean="0"/>
              <a:t> de </a:t>
            </a:r>
            <a:r>
              <a:rPr lang="en-US" sz="1600" b="1" dirty="0" err="1" smtClean="0"/>
              <a:t>Abogado</a:t>
            </a:r>
            <a:endParaRPr lang="en-US" sz="1600" b="1" dirty="0" smtClean="0"/>
          </a:p>
          <a:p>
            <a:pPr marL="285750" indent="-285750">
              <a:buFont typeface="Wingdings" panose="05000000000000000000" pitchFamily="2" charset="2"/>
              <a:buChar char="ü"/>
            </a:pPr>
            <a:endParaRPr lang="en-US" sz="1600" b="1" dirty="0"/>
          </a:p>
          <a:p>
            <a:pPr marL="642366" lvl="1" indent="-285750">
              <a:buFont typeface="Wingdings" panose="05000000000000000000" pitchFamily="2" charset="2"/>
              <a:buChar char="ü"/>
            </a:pPr>
            <a:r>
              <a:rPr lang="en-US" sz="1600" b="1" dirty="0" err="1" smtClean="0"/>
              <a:t>Término</a:t>
            </a:r>
            <a:r>
              <a:rPr lang="en-US" sz="1600" b="1" dirty="0" smtClean="0"/>
              <a:t> para </a:t>
            </a:r>
            <a:r>
              <a:rPr lang="en-US" sz="1600" b="1" dirty="0" err="1" smtClean="0"/>
              <a:t>solicitarlos</a:t>
            </a:r>
            <a:endParaRPr lang="en-US" sz="1600" b="1" dirty="0" smtClean="0"/>
          </a:p>
          <a:p>
            <a:pPr marL="642366" lvl="1" indent="-285750">
              <a:buFont typeface="Wingdings" panose="05000000000000000000" pitchFamily="2" charset="2"/>
              <a:buChar char="ü"/>
            </a:pPr>
            <a:endParaRPr lang="en-US" sz="1600" b="1" dirty="0"/>
          </a:p>
          <a:p>
            <a:pPr marL="642366" lvl="1" indent="-285750">
              <a:buFont typeface="Wingdings" panose="05000000000000000000" pitchFamily="2" charset="2"/>
              <a:buChar char="ü"/>
            </a:pPr>
            <a:r>
              <a:rPr lang="en-US" sz="1600" b="1" dirty="0" err="1" smtClean="0"/>
              <a:t>Foro</a:t>
            </a:r>
            <a:r>
              <a:rPr lang="en-US" sz="1600" b="1" dirty="0" smtClean="0"/>
              <a:t> </a:t>
            </a:r>
            <a:r>
              <a:rPr lang="en-US" sz="1600" b="1" dirty="0" err="1" smtClean="0"/>
              <a:t>dónde</a:t>
            </a:r>
            <a:r>
              <a:rPr lang="en-US" sz="1600" b="1" dirty="0" smtClean="0"/>
              <a:t> </a:t>
            </a:r>
            <a:r>
              <a:rPr lang="en-US" sz="1600" b="1" dirty="0" err="1" smtClean="0"/>
              <a:t>solicitarlos</a:t>
            </a:r>
            <a:endParaRPr lang="en-US" sz="1600" b="1" dirty="0" smtClean="0"/>
          </a:p>
        </p:txBody>
      </p:sp>
      <p:grpSp>
        <p:nvGrpSpPr>
          <p:cNvPr id="273" name="Group 272">
            <a:extLst>
              <a:ext uri="{FF2B5EF4-FFF2-40B4-BE49-F238E27FC236}">
                <a16:creationId xmlns:a16="http://schemas.microsoft.com/office/drawing/2014/main" xmlns="" id="{FD1F3E1E-D994-4FC9-9ABE-EE90CEEAD646}"/>
              </a:ext>
            </a:extLst>
          </p:cNvPr>
          <p:cNvGrpSpPr/>
          <p:nvPr/>
        </p:nvGrpSpPr>
        <p:grpSpPr>
          <a:xfrm>
            <a:off x="1168759" y="431733"/>
            <a:ext cx="599920" cy="519163"/>
            <a:chOff x="1168759" y="431733"/>
            <a:chExt cx="599920" cy="519163"/>
          </a:xfrm>
        </p:grpSpPr>
        <p:grpSp>
          <p:nvGrpSpPr>
            <p:cNvPr id="274" name="Group 273">
              <a:extLst>
                <a:ext uri="{FF2B5EF4-FFF2-40B4-BE49-F238E27FC236}">
                  <a16:creationId xmlns:a16="http://schemas.microsoft.com/office/drawing/2014/main" xmlns="" id="{5B60B8B7-DB47-45D3-860B-2FDBDA2209D3}"/>
                </a:ext>
              </a:extLst>
            </p:cNvPr>
            <p:cNvGrpSpPr/>
            <p:nvPr/>
          </p:nvGrpSpPr>
          <p:grpSpPr>
            <a:xfrm>
              <a:off x="1168759" y="431733"/>
              <a:ext cx="599920" cy="519163"/>
              <a:chOff x="1168759" y="431733"/>
              <a:chExt cx="599920" cy="519163"/>
            </a:xfrm>
          </p:grpSpPr>
          <p:sp>
            <p:nvSpPr>
              <p:cNvPr id="286" name="Freeform 285"/>
              <p:cNvSpPr>
                <a:spLocks noChangeArrowheads="1"/>
              </p:cNvSpPr>
              <p:nvPr/>
            </p:nvSpPr>
            <p:spPr bwMode="auto">
              <a:xfrm rot="20667446">
                <a:off x="1222866" y="579879"/>
                <a:ext cx="277989" cy="371017"/>
              </a:xfrm>
              <a:custGeom>
                <a:avLst/>
                <a:gdLst>
                  <a:gd name="T0" fmla="*/ 2920 w 2921"/>
                  <a:gd name="T1" fmla="*/ 3901 h 3902"/>
                  <a:gd name="T2" fmla="*/ 0 w 2921"/>
                  <a:gd name="T3" fmla="*/ 2650 h 3902"/>
                  <a:gd name="T4" fmla="*/ 0 w 2921"/>
                  <a:gd name="T5" fmla="*/ 0 h 3902"/>
                  <a:gd name="T6" fmla="*/ 2920 w 2921"/>
                  <a:gd name="T7" fmla="*/ 1273 h 3902"/>
                  <a:gd name="T8" fmla="*/ 2920 w 2921"/>
                  <a:gd name="T9" fmla="*/ 3901 h 3902"/>
                </a:gdLst>
                <a:ahLst/>
                <a:cxnLst>
                  <a:cxn ang="0">
                    <a:pos x="T0" y="T1"/>
                  </a:cxn>
                  <a:cxn ang="0">
                    <a:pos x="T2" y="T3"/>
                  </a:cxn>
                  <a:cxn ang="0">
                    <a:pos x="T4" y="T5"/>
                  </a:cxn>
                  <a:cxn ang="0">
                    <a:pos x="T6" y="T7"/>
                  </a:cxn>
                  <a:cxn ang="0">
                    <a:pos x="T8" y="T9"/>
                  </a:cxn>
                </a:cxnLst>
                <a:rect l="0" t="0" r="r" b="b"/>
                <a:pathLst>
                  <a:path w="2921" h="3902">
                    <a:moveTo>
                      <a:pt x="2920" y="3901"/>
                    </a:moveTo>
                    <a:lnTo>
                      <a:pt x="0" y="2650"/>
                    </a:lnTo>
                    <a:lnTo>
                      <a:pt x="0" y="0"/>
                    </a:lnTo>
                    <a:lnTo>
                      <a:pt x="2920" y="1273"/>
                    </a:lnTo>
                    <a:lnTo>
                      <a:pt x="2920" y="3901"/>
                    </a:lnTo>
                  </a:path>
                </a:pathLst>
              </a:custGeom>
              <a:gradFill flip="none" rotWithShape="1">
                <a:gsLst>
                  <a:gs pos="0">
                    <a:schemeClr val="bg2">
                      <a:lumMod val="60000"/>
                      <a:lumOff val="40000"/>
                    </a:schemeClr>
                  </a:gs>
                  <a:gs pos="46000">
                    <a:schemeClr val="bg2">
                      <a:lumMod val="60000"/>
                      <a:lumOff val="40000"/>
                    </a:schemeClr>
                  </a:gs>
                  <a:gs pos="100000">
                    <a:schemeClr val="bg2"/>
                  </a:gs>
                </a:gsLst>
                <a:path path="circle">
                  <a:fillToRect l="50000" t="130000" r="50000" b="-3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87" name="Freeform 286"/>
              <p:cNvSpPr>
                <a:spLocks noChangeArrowheads="1"/>
              </p:cNvSpPr>
              <p:nvPr/>
            </p:nvSpPr>
            <p:spPr bwMode="auto">
              <a:xfrm rot="20667446">
                <a:off x="1490690" y="505391"/>
                <a:ext cx="277989" cy="371017"/>
              </a:xfrm>
              <a:custGeom>
                <a:avLst/>
                <a:gdLst>
                  <a:gd name="T0" fmla="*/ 0 w 2921"/>
                  <a:gd name="T1" fmla="*/ 1273 h 3902"/>
                  <a:gd name="T2" fmla="*/ 0 w 2921"/>
                  <a:gd name="T3" fmla="*/ 1273 h 3902"/>
                  <a:gd name="T4" fmla="*/ 0 w 2921"/>
                  <a:gd name="T5" fmla="*/ 3901 h 3902"/>
                  <a:gd name="T6" fmla="*/ 0 w 2921"/>
                  <a:gd name="T7" fmla="*/ 3901 h 3902"/>
                  <a:gd name="T8" fmla="*/ 2920 w 2921"/>
                  <a:gd name="T9" fmla="*/ 2650 h 3902"/>
                  <a:gd name="T10" fmla="*/ 2920 w 2921"/>
                  <a:gd name="T11" fmla="*/ 0 h 3902"/>
                  <a:gd name="T12" fmla="*/ 0 w 2921"/>
                  <a:gd name="T13" fmla="*/ 1273 h 3902"/>
                </a:gdLst>
                <a:ahLst/>
                <a:cxnLst>
                  <a:cxn ang="0">
                    <a:pos x="T0" y="T1"/>
                  </a:cxn>
                  <a:cxn ang="0">
                    <a:pos x="T2" y="T3"/>
                  </a:cxn>
                  <a:cxn ang="0">
                    <a:pos x="T4" y="T5"/>
                  </a:cxn>
                  <a:cxn ang="0">
                    <a:pos x="T6" y="T7"/>
                  </a:cxn>
                  <a:cxn ang="0">
                    <a:pos x="T8" y="T9"/>
                  </a:cxn>
                  <a:cxn ang="0">
                    <a:pos x="T10" y="T11"/>
                  </a:cxn>
                  <a:cxn ang="0">
                    <a:pos x="T12" y="T13"/>
                  </a:cxn>
                </a:cxnLst>
                <a:rect l="0" t="0" r="r" b="b"/>
                <a:pathLst>
                  <a:path w="2921" h="3902">
                    <a:moveTo>
                      <a:pt x="0" y="1273"/>
                    </a:moveTo>
                    <a:lnTo>
                      <a:pt x="0" y="1273"/>
                    </a:lnTo>
                    <a:lnTo>
                      <a:pt x="0" y="3901"/>
                    </a:lnTo>
                    <a:lnTo>
                      <a:pt x="0" y="3901"/>
                    </a:lnTo>
                    <a:lnTo>
                      <a:pt x="2920" y="2650"/>
                    </a:lnTo>
                    <a:lnTo>
                      <a:pt x="2920" y="0"/>
                    </a:lnTo>
                    <a:lnTo>
                      <a:pt x="0" y="1273"/>
                    </a:lnTo>
                  </a:path>
                </a:pathLst>
              </a:custGeom>
              <a:gradFill flip="none" rotWithShape="1">
                <a:gsLst>
                  <a:gs pos="0">
                    <a:schemeClr val="bg2">
                      <a:lumMod val="55000"/>
                      <a:lumOff val="45000"/>
                    </a:schemeClr>
                  </a:gs>
                  <a:gs pos="36000">
                    <a:schemeClr val="bg2">
                      <a:lumMod val="65000"/>
                      <a:lumOff val="35000"/>
                    </a:schemeClr>
                  </a:gs>
                  <a:gs pos="97000">
                    <a:schemeClr val="bg2">
                      <a:lumMod val="75000"/>
                    </a:schemeClr>
                  </a:gs>
                </a:gsLst>
                <a:path path="circle">
                  <a:fillToRect l="50000" t="50000" r="50000" b="5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88" name="Freeform 287"/>
              <p:cNvSpPr>
                <a:spLocks noChangeArrowheads="1"/>
              </p:cNvSpPr>
              <p:nvPr/>
            </p:nvSpPr>
            <p:spPr bwMode="auto">
              <a:xfrm rot="20667446">
                <a:off x="1168759" y="431733"/>
                <a:ext cx="555558" cy="240342"/>
              </a:xfrm>
              <a:custGeom>
                <a:avLst/>
                <a:gdLst>
                  <a:gd name="T0" fmla="*/ 2920 w 5841"/>
                  <a:gd name="T1" fmla="*/ 0 h 2525"/>
                  <a:gd name="T2" fmla="*/ 0 w 5841"/>
                  <a:gd name="T3" fmla="*/ 1251 h 2525"/>
                  <a:gd name="T4" fmla="*/ 0 w 5841"/>
                  <a:gd name="T5" fmla="*/ 1251 h 2525"/>
                  <a:gd name="T6" fmla="*/ 2920 w 5841"/>
                  <a:gd name="T7" fmla="*/ 2524 h 2525"/>
                  <a:gd name="T8" fmla="*/ 2920 w 5841"/>
                  <a:gd name="T9" fmla="*/ 2524 h 2525"/>
                  <a:gd name="T10" fmla="*/ 5840 w 5841"/>
                  <a:gd name="T11" fmla="*/ 1251 h 2525"/>
                  <a:gd name="T12" fmla="*/ 2920 w 5841"/>
                  <a:gd name="T13" fmla="*/ 0 h 2525"/>
                </a:gdLst>
                <a:ahLst/>
                <a:cxnLst>
                  <a:cxn ang="0">
                    <a:pos x="T0" y="T1"/>
                  </a:cxn>
                  <a:cxn ang="0">
                    <a:pos x="T2" y="T3"/>
                  </a:cxn>
                  <a:cxn ang="0">
                    <a:pos x="T4" y="T5"/>
                  </a:cxn>
                  <a:cxn ang="0">
                    <a:pos x="T6" y="T7"/>
                  </a:cxn>
                  <a:cxn ang="0">
                    <a:pos x="T8" y="T9"/>
                  </a:cxn>
                  <a:cxn ang="0">
                    <a:pos x="T10" y="T11"/>
                  </a:cxn>
                  <a:cxn ang="0">
                    <a:pos x="T12" y="T13"/>
                  </a:cxn>
                </a:cxnLst>
                <a:rect l="0" t="0" r="r" b="b"/>
                <a:pathLst>
                  <a:path w="5841" h="2525">
                    <a:moveTo>
                      <a:pt x="2920" y="0"/>
                    </a:moveTo>
                    <a:lnTo>
                      <a:pt x="0" y="1251"/>
                    </a:lnTo>
                    <a:lnTo>
                      <a:pt x="0" y="1251"/>
                    </a:lnTo>
                    <a:lnTo>
                      <a:pt x="2920" y="2524"/>
                    </a:lnTo>
                    <a:lnTo>
                      <a:pt x="2920" y="2524"/>
                    </a:lnTo>
                    <a:lnTo>
                      <a:pt x="5840" y="1251"/>
                    </a:lnTo>
                    <a:lnTo>
                      <a:pt x="2920" y="0"/>
                    </a:lnTo>
                  </a:path>
                </a:pathLst>
              </a:custGeom>
              <a:gradFill flip="none" rotWithShape="1">
                <a:gsLst>
                  <a:gs pos="0">
                    <a:schemeClr val="bg2">
                      <a:lumMod val="0"/>
                      <a:lumOff val="100000"/>
                    </a:schemeClr>
                  </a:gs>
                  <a:gs pos="35000">
                    <a:schemeClr val="bg2">
                      <a:lumMod val="0"/>
                      <a:lumOff val="100000"/>
                    </a:schemeClr>
                  </a:gs>
                  <a:gs pos="100000">
                    <a:schemeClr val="bg2"/>
                  </a:gs>
                </a:gsLst>
                <a:path path="circle">
                  <a:fillToRect l="50000" t="-80000" r="50000" b="18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grpSp>
        <p:grpSp>
          <p:nvGrpSpPr>
            <p:cNvPr id="275" name="Group 274">
              <a:extLst>
                <a:ext uri="{FF2B5EF4-FFF2-40B4-BE49-F238E27FC236}">
                  <a16:creationId xmlns:a16="http://schemas.microsoft.com/office/drawing/2014/main" xmlns="" id="{DC971B26-EF1F-41FF-BF84-1F1E29192BF3}"/>
                </a:ext>
              </a:extLst>
            </p:cNvPr>
            <p:cNvGrpSpPr/>
            <p:nvPr/>
          </p:nvGrpSpPr>
          <p:grpSpPr>
            <a:xfrm>
              <a:off x="1247425" y="443803"/>
              <a:ext cx="379422" cy="192854"/>
              <a:chOff x="1247425" y="443803"/>
              <a:chExt cx="379422" cy="192854"/>
            </a:xfrm>
          </p:grpSpPr>
          <p:grpSp>
            <p:nvGrpSpPr>
              <p:cNvPr id="276" name="Group 275">
                <a:extLst>
                  <a:ext uri="{FF2B5EF4-FFF2-40B4-BE49-F238E27FC236}">
                    <a16:creationId xmlns:a16="http://schemas.microsoft.com/office/drawing/2014/main" xmlns="" id="{88B5F081-AFB2-4DCF-9C91-D2FB8D22DCBA}"/>
                  </a:ext>
                </a:extLst>
              </p:cNvPr>
              <p:cNvGrpSpPr/>
              <p:nvPr/>
            </p:nvGrpSpPr>
            <p:grpSpPr>
              <a:xfrm>
                <a:off x="1247425" y="443803"/>
                <a:ext cx="370305" cy="165962"/>
                <a:chOff x="1247425" y="443803"/>
                <a:chExt cx="370305" cy="165962"/>
              </a:xfrm>
            </p:grpSpPr>
            <p:sp>
              <p:nvSpPr>
                <p:cNvPr id="282" name="Freeform 281"/>
                <p:cNvSpPr>
                  <a:spLocks noChangeArrowheads="1"/>
                </p:cNvSpPr>
                <p:nvPr/>
              </p:nvSpPr>
              <p:spPr bwMode="auto">
                <a:xfrm rot="20667446">
                  <a:off x="1247425" y="528057"/>
                  <a:ext cx="96582" cy="49161"/>
                </a:xfrm>
                <a:custGeom>
                  <a:avLst/>
                  <a:gdLst>
                    <a:gd name="T0" fmla="*/ 1022 w 1023"/>
                    <a:gd name="T1" fmla="*/ 313 h 522"/>
                    <a:gd name="T2" fmla="*/ 1022 w 1023"/>
                    <a:gd name="T3" fmla="*/ 313 h 522"/>
                    <a:gd name="T4" fmla="*/ 501 w 1023"/>
                    <a:gd name="T5" fmla="*/ 21 h 522"/>
                    <a:gd name="T6" fmla="*/ 0 w 1023"/>
                    <a:gd name="T7" fmla="*/ 208 h 522"/>
                    <a:gd name="T8" fmla="*/ 522 w 1023"/>
                    <a:gd name="T9" fmla="*/ 500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2" y="167"/>
                        <a:pt x="772" y="41"/>
                        <a:pt x="501" y="21"/>
                      </a:cubicBezTo>
                      <a:cubicBezTo>
                        <a:pt x="209" y="0"/>
                        <a:pt x="0" y="83"/>
                        <a:pt x="0" y="208"/>
                      </a:cubicBezTo>
                      <a:cubicBezTo>
                        <a:pt x="21" y="354"/>
                        <a:pt x="251" y="480"/>
                        <a:pt x="522" y="500"/>
                      </a:cubicBezTo>
                      <a:cubicBezTo>
                        <a:pt x="813" y="521"/>
                        <a:pt x="1022" y="438"/>
                        <a:pt x="1022" y="313"/>
                      </a:cubicBezTo>
                    </a:path>
                  </a:pathLst>
                </a:custGeom>
                <a:solidFill>
                  <a:schemeClr val="bg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2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83" name="Freeform 282"/>
                <p:cNvSpPr>
                  <a:spLocks noChangeArrowheads="1"/>
                </p:cNvSpPr>
                <p:nvPr/>
              </p:nvSpPr>
              <p:spPr bwMode="auto">
                <a:xfrm rot="20667446">
                  <a:off x="1410974" y="558923"/>
                  <a:ext cx="96582" cy="50842"/>
                </a:xfrm>
                <a:custGeom>
                  <a:avLst/>
                  <a:gdLst>
                    <a:gd name="T0" fmla="*/ 1023 w 1024"/>
                    <a:gd name="T1" fmla="*/ 334 h 544"/>
                    <a:gd name="T2" fmla="*/ 1023 w 1024"/>
                    <a:gd name="T3" fmla="*/ 334 h 544"/>
                    <a:gd name="T4" fmla="*/ 501 w 1024"/>
                    <a:gd name="T5" fmla="*/ 43 h 544"/>
                    <a:gd name="T6" fmla="*/ 0 w 1024"/>
                    <a:gd name="T7" fmla="*/ 230 h 544"/>
                    <a:gd name="T8" fmla="*/ 522 w 1024"/>
                    <a:gd name="T9" fmla="*/ 522 h 544"/>
                    <a:gd name="T10" fmla="*/ 1023 w 1024"/>
                    <a:gd name="T11" fmla="*/ 334 h 544"/>
                  </a:gdLst>
                  <a:ahLst/>
                  <a:cxnLst>
                    <a:cxn ang="0">
                      <a:pos x="T0" y="T1"/>
                    </a:cxn>
                    <a:cxn ang="0">
                      <a:pos x="T2" y="T3"/>
                    </a:cxn>
                    <a:cxn ang="0">
                      <a:pos x="T4" y="T5"/>
                    </a:cxn>
                    <a:cxn ang="0">
                      <a:pos x="T6" y="T7"/>
                    </a:cxn>
                    <a:cxn ang="0">
                      <a:pos x="T8" y="T9"/>
                    </a:cxn>
                    <a:cxn ang="0">
                      <a:pos x="T10" y="T11"/>
                    </a:cxn>
                  </a:cxnLst>
                  <a:rect l="0" t="0" r="r" b="b"/>
                  <a:pathLst>
                    <a:path w="1024" h="544">
                      <a:moveTo>
                        <a:pt x="1023" y="334"/>
                      </a:moveTo>
                      <a:lnTo>
                        <a:pt x="1023" y="334"/>
                      </a:lnTo>
                      <a:cubicBezTo>
                        <a:pt x="1002" y="188"/>
                        <a:pt x="773" y="63"/>
                        <a:pt x="501" y="43"/>
                      </a:cubicBezTo>
                      <a:cubicBezTo>
                        <a:pt x="209" y="0"/>
                        <a:pt x="0" y="105"/>
                        <a:pt x="0" y="230"/>
                      </a:cubicBezTo>
                      <a:cubicBezTo>
                        <a:pt x="22" y="355"/>
                        <a:pt x="251" y="501"/>
                        <a:pt x="522" y="522"/>
                      </a:cubicBezTo>
                      <a:cubicBezTo>
                        <a:pt x="814" y="543"/>
                        <a:pt x="1023" y="460"/>
                        <a:pt x="1023" y="334"/>
                      </a:cubicBezTo>
                    </a:path>
                  </a:pathLst>
                </a:custGeom>
                <a:solidFill>
                  <a:schemeClr val="bg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2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84" name="Freeform 283"/>
                <p:cNvSpPr>
                  <a:spLocks noChangeArrowheads="1"/>
                </p:cNvSpPr>
                <p:nvPr/>
              </p:nvSpPr>
              <p:spPr bwMode="auto">
                <a:xfrm rot="20667446">
                  <a:off x="1357599" y="443803"/>
                  <a:ext cx="96582" cy="50842"/>
                </a:xfrm>
                <a:custGeom>
                  <a:avLst/>
                  <a:gdLst>
                    <a:gd name="T0" fmla="*/ 1022 w 1023"/>
                    <a:gd name="T1" fmla="*/ 313 h 544"/>
                    <a:gd name="T2" fmla="*/ 1022 w 1023"/>
                    <a:gd name="T3" fmla="*/ 313 h 544"/>
                    <a:gd name="T4" fmla="*/ 501 w 1023"/>
                    <a:gd name="T5" fmla="*/ 22 h 544"/>
                    <a:gd name="T6" fmla="*/ 0 w 1023"/>
                    <a:gd name="T7" fmla="*/ 230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2"/>
                      </a:cubicBezTo>
                      <a:cubicBezTo>
                        <a:pt x="208" y="0"/>
                        <a:pt x="0" y="84"/>
                        <a:pt x="0" y="230"/>
                      </a:cubicBezTo>
                      <a:cubicBezTo>
                        <a:pt x="21" y="355"/>
                        <a:pt x="250" y="480"/>
                        <a:pt x="521" y="501"/>
                      </a:cubicBezTo>
                      <a:cubicBezTo>
                        <a:pt x="814" y="543"/>
                        <a:pt x="1022" y="459"/>
                        <a:pt x="1022" y="313"/>
                      </a:cubicBezTo>
                    </a:path>
                  </a:pathLst>
                </a:custGeom>
                <a:solidFill>
                  <a:schemeClr val="bg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2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85" name="Freeform 284"/>
                <p:cNvSpPr>
                  <a:spLocks noChangeArrowheads="1"/>
                </p:cNvSpPr>
                <p:nvPr/>
              </p:nvSpPr>
              <p:spPr bwMode="auto">
                <a:xfrm rot="20667446">
                  <a:off x="1521148" y="476350"/>
                  <a:ext cx="96582" cy="49161"/>
                </a:xfrm>
                <a:custGeom>
                  <a:avLst/>
                  <a:gdLst>
                    <a:gd name="T0" fmla="*/ 1022 w 1023"/>
                    <a:gd name="T1" fmla="*/ 313 h 522"/>
                    <a:gd name="T2" fmla="*/ 1022 w 1023"/>
                    <a:gd name="T3" fmla="*/ 313 h 522"/>
                    <a:gd name="T4" fmla="*/ 501 w 1023"/>
                    <a:gd name="T5" fmla="*/ 21 h 522"/>
                    <a:gd name="T6" fmla="*/ 0 w 1023"/>
                    <a:gd name="T7" fmla="*/ 208 h 522"/>
                    <a:gd name="T8" fmla="*/ 521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88"/>
                        <a:pt x="772" y="42"/>
                        <a:pt x="501" y="21"/>
                      </a:cubicBezTo>
                      <a:cubicBezTo>
                        <a:pt x="208" y="0"/>
                        <a:pt x="0" y="84"/>
                        <a:pt x="0" y="208"/>
                      </a:cubicBezTo>
                      <a:cubicBezTo>
                        <a:pt x="0" y="355"/>
                        <a:pt x="250" y="480"/>
                        <a:pt x="521" y="501"/>
                      </a:cubicBezTo>
                      <a:cubicBezTo>
                        <a:pt x="813" y="521"/>
                        <a:pt x="1022" y="438"/>
                        <a:pt x="1022" y="313"/>
                      </a:cubicBezTo>
                    </a:path>
                  </a:pathLst>
                </a:custGeom>
                <a:solidFill>
                  <a:schemeClr val="bg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2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grpSp>
          <p:grpSp>
            <p:nvGrpSpPr>
              <p:cNvPr id="277" name="Group 276">
                <a:extLst>
                  <a:ext uri="{FF2B5EF4-FFF2-40B4-BE49-F238E27FC236}">
                    <a16:creationId xmlns:a16="http://schemas.microsoft.com/office/drawing/2014/main" xmlns="" id="{8824C855-50DA-4307-A5D7-A25E6726DD12}"/>
                  </a:ext>
                </a:extLst>
              </p:cNvPr>
              <p:cNvGrpSpPr/>
              <p:nvPr/>
            </p:nvGrpSpPr>
            <p:grpSpPr>
              <a:xfrm>
                <a:off x="1253683" y="464408"/>
                <a:ext cx="373164" cy="172249"/>
                <a:chOff x="1253683" y="464408"/>
                <a:chExt cx="373164" cy="172249"/>
              </a:xfrm>
            </p:grpSpPr>
            <p:sp>
              <p:nvSpPr>
                <p:cNvPr id="278" name="Freeform 277"/>
                <p:cNvSpPr>
                  <a:spLocks noChangeArrowheads="1"/>
                </p:cNvSpPr>
                <p:nvPr/>
              </p:nvSpPr>
              <p:spPr bwMode="auto">
                <a:xfrm rot="20667446">
                  <a:off x="1253683" y="546187"/>
                  <a:ext cx="99102" cy="57564"/>
                </a:xfrm>
                <a:custGeom>
                  <a:avLst/>
                  <a:gdLst>
                    <a:gd name="T0" fmla="*/ 0 w 1044"/>
                    <a:gd name="T1" fmla="*/ 0 h 607"/>
                    <a:gd name="T2" fmla="*/ 0 w 1044"/>
                    <a:gd name="T3" fmla="*/ 0 h 607"/>
                    <a:gd name="T4" fmla="*/ 522 w 1044"/>
                    <a:gd name="T5" fmla="*/ 292 h 607"/>
                    <a:gd name="T6" fmla="*/ 1022 w 1044"/>
                    <a:gd name="T7" fmla="*/ 105 h 607"/>
                    <a:gd name="T8" fmla="*/ 1022 w 1044"/>
                    <a:gd name="T9" fmla="*/ 397 h 607"/>
                    <a:gd name="T10" fmla="*/ 542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1" y="272"/>
                        <a:pt x="522" y="292"/>
                      </a:cubicBezTo>
                      <a:cubicBezTo>
                        <a:pt x="813" y="313"/>
                        <a:pt x="1022" y="230"/>
                        <a:pt x="1022" y="105"/>
                      </a:cubicBezTo>
                      <a:cubicBezTo>
                        <a:pt x="1022" y="397"/>
                        <a:pt x="1022" y="397"/>
                        <a:pt x="1022" y="397"/>
                      </a:cubicBezTo>
                      <a:cubicBezTo>
                        <a:pt x="1043" y="522"/>
                        <a:pt x="813" y="606"/>
                        <a:pt x="542" y="584"/>
                      </a:cubicBezTo>
                      <a:cubicBezTo>
                        <a:pt x="251" y="563"/>
                        <a:pt x="21" y="439"/>
                        <a:pt x="21" y="292"/>
                      </a:cubicBezTo>
                      <a:lnTo>
                        <a:pt x="0" y="0"/>
                      </a:lnTo>
                    </a:path>
                  </a:pathLst>
                </a:custGeom>
                <a:solidFill>
                  <a:schemeClr val="bg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79" name="Freeform 278"/>
                <p:cNvSpPr>
                  <a:spLocks noChangeArrowheads="1"/>
                </p:cNvSpPr>
                <p:nvPr/>
              </p:nvSpPr>
              <p:spPr bwMode="auto">
                <a:xfrm rot="20667446">
                  <a:off x="1417683" y="579933"/>
                  <a:ext cx="99102" cy="56724"/>
                </a:xfrm>
                <a:custGeom>
                  <a:avLst/>
                  <a:gdLst>
                    <a:gd name="T0" fmla="*/ 0 w 1045"/>
                    <a:gd name="T1" fmla="*/ 0 h 606"/>
                    <a:gd name="T2" fmla="*/ 0 w 1045"/>
                    <a:gd name="T3" fmla="*/ 0 h 606"/>
                    <a:gd name="T4" fmla="*/ 522 w 1045"/>
                    <a:gd name="T5" fmla="*/ 292 h 606"/>
                    <a:gd name="T6" fmla="*/ 1023 w 1045"/>
                    <a:gd name="T7" fmla="*/ 104 h 606"/>
                    <a:gd name="T8" fmla="*/ 1023 w 1045"/>
                    <a:gd name="T9" fmla="*/ 397 h 606"/>
                    <a:gd name="T10" fmla="*/ 543 w 1045"/>
                    <a:gd name="T11" fmla="*/ 584 h 606"/>
                    <a:gd name="T12" fmla="*/ 22 w 1045"/>
                    <a:gd name="T13" fmla="*/ 292 h 606"/>
                    <a:gd name="T14" fmla="*/ 0 w 1045"/>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5" h="606">
                      <a:moveTo>
                        <a:pt x="0" y="0"/>
                      </a:moveTo>
                      <a:lnTo>
                        <a:pt x="0" y="0"/>
                      </a:lnTo>
                      <a:cubicBezTo>
                        <a:pt x="22" y="125"/>
                        <a:pt x="251" y="271"/>
                        <a:pt x="522" y="292"/>
                      </a:cubicBezTo>
                      <a:cubicBezTo>
                        <a:pt x="814" y="313"/>
                        <a:pt x="1023" y="230"/>
                        <a:pt x="1023" y="104"/>
                      </a:cubicBezTo>
                      <a:cubicBezTo>
                        <a:pt x="1023" y="397"/>
                        <a:pt x="1023" y="397"/>
                        <a:pt x="1023" y="397"/>
                      </a:cubicBezTo>
                      <a:cubicBezTo>
                        <a:pt x="1044" y="521"/>
                        <a:pt x="814" y="605"/>
                        <a:pt x="543" y="584"/>
                      </a:cubicBezTo>
                      <a:cubicBezTo>
                        <a:pt x="251" y="564"/>
                        <a:pt x="22" y="417"/>
                        <a:pt x="22" y="292"/>
                      </a:cubicBezTo>
                      <a:lnTo>
                        <a:pt x="0" y="0"/>
                      </a:lnTo>
                    </a:path>
                  </a:pathLst>
                </a:custGeom>
                <a:solidFill>
                  <a:schemeClr val="bg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80" name="Freeform 279"/>
                <p:cNvSpPr>
                  <a:spLocks noChangeArrowheads="1"/>
                </p:cNvSpPr>
                <p:nvPr/>
              </p:nvSpPr>
              <p:spPr bwMode="auto">
                <a:xfrm rot="20667446">
                  <a:off x="1364196" y="464408"/>
                  <a:ext cx="99102" cy="56724"/>
                </a:xfrm>
                <a:custGeom>
                  <a:avLst/>
                  <a:gdLst>
                    <a:gd name="T0" fmla="*/ 0 w 1044"/>
                    <a:gd name="T1" fmla="*/ 0 h 606"/>
                    <a:gd name="T2" fmla="*/ 0 w 1044"/>
                    <a:gd name="T3" fmla="*/ 0 h 606"/>
                    <a:gd name="T4" fmla="*/ 521 w 1044"/>
                    <a:gd name="T5" fmla="*/ 271 h 606"/>
                    <a:gd name="T6" fmla="*/ 1022 w 1044"/>
                    <a:gd name="T7" fmla="*/ 83 h 606"/>
                    <a:gd name="T8" fmla="*/ 1022 w 1044"/>
                    <a:gd name="T9" fmla="*/ 376 h 606"/>
                    <a:gd name="T10" fmla="*/ 542 w 1044"/>
                    <a:gd name="T11" fmla="*/ 563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71"/>
                      </a:cubicBezTo>
                      <a:cubicBezTo>
                        <a:pt x="814" y="313"/>
                        <a:pt x="1022" y="229"/>
                        <a:pt x="1022" y="83"/>
                      </a:cubicBezTo>
                      <a:cubicBezTo>
                        <a:pt x="1022" y="376"/>
                        <a:pt x="1022" y="376"/>
                        <a:pt x="1022" y="376"/>
                      </a:cubicBezTo>
                      <a:cubicBezTo>
                        <a:pt x="1043" y="521"/>
                        <a:pt x="814" y="605"/>
                        <a:pt x="542" y="563"/>
                      </a:cubicBezTo>
                      <a:cubicBezTo>
                        <a:pt x="250" y="542"/>
                        <a:pt x="21" y="417"/>
                        <a:pt x="21" y="292"/>
                      </a:cubicBezTo>
                      <a:lnTo>
                        <a:pt x="0" y="0"/>
                      </a:lnTo>
                    </a:path>
                  </a:pathLst>
                </a:custGeom>
                <a:solidFill>
                  <a:schemeClr val="bg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81" name="Freeform 280"/>
                <p:cNvSpPr>
                  <a:spLocks noChangeArrowheads="1"/>
                </p:cNvSpPr>
                <p:nvPr/>
              </p:nvSpPr>
              <p:spPr bwMode="auto">
                <a:xfrm rot="20667446">
                  <a:off x="1527745" y="495695"/>
                  <a:ext cx="99102" cy="57564"/>
                </a:xfrm>
                <a:custGeom>
                  <a:avLst/>
                  <a:gdLst>
                    <a:gd name="T0" fmla="*/ 0 w 1044"/>
                    <a:gd name="T1" fmla="*/ 0 h 607"/>
                    <a:gd name="T2" fmla="*/ 0 w 1044"/>
                    <a:gd name="T3" fmla="*/ 0 h 607"/>
                    <a:gd name="T4" fmla="*/ 521 w 1044"/>
                    <a:gd name="T5" fmla="*/ 293 h 607"/>
                    <a:gd name="T6" fmla="*/ 1022 w 1044"/>
                    <a:gd name="T7" fmla="*/ 105 h 607"/>
                    <a:gd name="T8" fmla="*/ 1022 w 1044"/>
                    <a:gd name="T9" fmla="*/ 397 h 607"/>
                    <a:gd name="T10" fmla="*/ 542 w 1044"/>
                    <a:gd name="T11" fmla="*/ 585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7"/>
                        <a:pt x="250" y="272"/>
                        <a:pt x="521" y="293"/>
                      </a:cubicBezTo>
                      <a:cubicBezTo>
                        <a:pt x="813" y="313"/>
                        <a:pt x="1022" y="230"/>
                        <a:pt x="1022" y="105"/>
                      </a:cubicBezTo>
                      <a:cubicBezTo>
                        <a:pt x="1022" y="397"/>
                        <a:pt x="1022" y="397"/>
                        <a:pt x="1022" y="397"/>
                      </a:cubicBezTo>
                      <a:cubicBezTo>
                        <a:pt x="1043" y="522"/>
                        <a:pt x="813" y="606"/>
                        <a:pt x="542" y="585"/>
                      </a:cubicBezTo>
                      <a:cubicBezTo>
                        <a:pt x="250" y="564"/>
                        <a:pt x="21" y="439"/>
                        <a:pt x="21" y="293"/>
                      </a:cubicBezTo>
                      <a:lnTo>
                        <a:pt x="0" y="0"/>
                      </a:lnTo>
                    </a:path>
                  </a:pathLst>
                </a:custGeom>
                <a:solidFill>
                  <a:schemeClr val="bg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grpSp>
        </p:grpSp>
      </p:grpSp>
      <p:grpSp>
        <p:nvGrpSpPr>
          <p:cNvPr id="289" name="Group 288">
            <a:extLst>
              <a:ext uri="{FF2B5EF4-FFF2-40B4-BE49-F238E27FC236}">
                <a16:creationId xmlns:a16="http://schemas.microsoft.com/office/drawing/2014/main" xmlns="" id="{869C946C-D1DB-4F22-AB11-4889CA7D38DC}"/>
              </a:ext>
            </a:extLst>
          </p:cNvPr>
          <p:cNvGrpSpPr/>
          <p:nvPr/>
        </p:nvGrpSpPr>
        <p:grpSpPr>
          <a:xfrm>
            <a:off x="1435534" y="77188"/>
            <a:ext cx="910160" cy="648864"/>
            <a:chOff x="1435534" y="77188"/>
            <a:chExt cx="910160" cy="648864"/>
          </a:xfrm>
        </p:grpSpPr>
        <p:sp>
          <p:nvSpPr>
            <p:cNvPr id="290" name="Freeform 289"/>
            <p:cNvSpPr>
              <a:spLocks noChangeArrowheads="1"/>
            </p:cNvSpPr>
            <p:nvPr/>
          </p:nvSpPr>
          <p:spPr bwMode="auto">
            <a:xfrm rot="1505432">
              <a:off x="1435534" y="174410"/>
              <a:ext cx="277779" cy="369292"/>
            </a:xfrm>
            <a:custGeom>
              <a:avLst/>
              <a:gdLst>
                <a:gd name="T0" fmla="*/ 2921 w 2922"/>
                <a:gd name="T1" fmla="*/ 3879 h 3880"/>
                <a:gd name="T2" fmla="*/ 0 w 2922"/>
                <a:gd name="T3" fmla="*/ 2629 h 3880"/>
                <a:gd name="T4" fmla="*/ 0 w 2922"/>
                <a:gd name="T5" fmla="*/ 0 h 3880"/>
                <a:gd name="T6" fmla="*/ 2921 w 2922"/>
                <a:gd name="T7" fmla="*/ 1251 h 3880"/>
                <a:gd name="T8" fmla="*/ 2921 w 2922"/>
                <a:gd name="T9" fmla="*/ 3879 h 3880"/>
              </a:gdLst>
              <a:ahLst/>
              <a:cxnLst>
                <a:cxn ang="0">
                  <a:pos x="T0" y="T1"/>
                </a:cxn>
                <a:cxn ang="0">
                  <a:pos x="T2" y="T3"/>
                </a:cxn>
                <a:cxn ang="0">
                  <a:pos x="T4" y="T5"/>
                </a:cxn>
                <a:cxn ang="0">
                  <a:pos x="T6" y="T7"/>
                </a:cxn>
                <a:cxn ang="0">
                  <a:pos x="T8" y="T9"/>
                </a:cxn>
              </a:cxnLst>
              <a:rect l="0" t="0" r="r" b="b"/>
              <a:pathLst>
                <a:path w="2922" h="3880">
                  <a:moveTo>
                    <a:pt x="2921" y="3879"/>
                  </a:moveTo>
                  <a:lnTo>
                    <a:pt x="0" y="2629"/>
                  </a:lnTo>
                  <a:lnTo>
                    <a:pt x="0" y="0"/>
                  </a:lnTo>
                  <a:lnTo>
                    <a:pt x="2921" y="1251"/>
                  </a:lnTo>
                  <a:lnTo>
                    <a:pt x="2921" y="3879"/>
                  </a:lnTo>
                </a:path>
              </a:pathLst>
            </a:custGeom>
            <a:gradFill flip="none" rotWithShape="1">
              <a:gsLst>
                <a:gs pos="0">
                  <a:schemeClr val="tx2">
                    <a:lumMod val="25000"/>
                  </a:schemeClr>
                </a:gs>
                <a:gs pos="48000">
                  <a:schemeClr val="tx2">
                    <a:lumMod val="50000"/>
                  </a:schemeClr>
                </a:gs>
                <a:gs pos="100000">
                  <a:schemeClr val="tx2">
                    <a:lumMod val="75000"/>
                  </a:schemeClr>
                </a:gs>
              </a:gsLst>
              <a:lin ang="16200000" scaled="1"/>
              <a:tileRect/>
            </a:gradFill>
            <a:ln>
              <a:noFill/>
            </a:ln>
            <a:effectLs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91" name="Freeform 290"/>
            <p:cNvSpPr>
              <a:spLocks noChangeArrowheads="1"/>
            </p:cNvSpPr>
            <p:nvPr/>
          </p:nvSpPr>
          <p:spPr bwMode="auto">
            <a:xfrm rot="1505432">
              <a:off x="1699443" y="236741"/>
              <a:ext cx="555558" cy="489311"/>
            </a:xfrm>
            <a:custGeom>
              <a:avLst/>
              <a:gdLst>
                <a:gd name="T0" fmla="*/ 2920 w 5842"/>
                <a:gd name="T1" fmla="*/ 1272 h 5152"/>
                <a:gd name="T2" fmla="*/ 0 w 5842"/>
                <a:gd name="T3" fmla="*/ 2523 h 5152"/>
                <a:gd name="T4" fmla="*/ 0 w 5842"/>
                <a:gd name="T5" fmla="*/ 5151 h 5152"/>
                <a:gd name="T6" fmla="*/ 2920 w 5842"/>
                <a:gd name="T7" fmla="*/ 3901 h 5152"/>
                <a:gd name="T8" fmla="*/ 5841 w 5842"/>
                <a:gd name="T9" fmla="*/ 2649 h 5152"/>
                <a:gd name="T10" fmla="*/ 5841 w 5842"/>
                <a:gd name="T11" fmla="*/ 0 h 5152"/>
                <a:gd name="T12" fmla="*/ 2920 w 5842"/>
                <a:gd name="T13" fmla="*/ 1272 h 5152"/>
              </a:gdLst>
              <a:ahLst/>
              <a:cxnLst>
                <a:cxn ang="0">
                  <a:pos x="T0" y="T1"/>
                </a:cxn>
                <a:cxn ang="0">
                  <a:pos x="T2" y="T3"/>
                </a:cxn>
                <a:cxn ang="0">
                  <a:pos x="T4" y="T5"/>
                </a:cxn>
                <a:cxn ang="0">
                  <a:pos x="T6" y="T7"/>
                </a:cxn>
                <a:cxn ang="0">
                  <a:pos x="T8" y="T9"/>
                </a:cxn>
                <a:cxn ang="0">
                  <a:pos x="T10" y="T11"/>
                </a:cxn>
                <a:cxn ang="0">
                  <a:pos x="T12" y="T13"/>
                </a:cxn>
              </a:cxnLst>
              <a:rect l="0" t="0" r="r" b="b"/>
              <a:pathLst>
                <a:path w="5842" h="5152">
                  <a:moveTo>
                    <a:pt x="2920" y="1272"/>
                  </a:moveTo>
                  <a:lnTo>
                    <a:pt x="0" y="2523"/>
                  </a:lnTo>
                  <a:lnTo>
                    <a:pt x="0" y="5151"/>
                  </a:lnTo>
                  <a:lnTo>
                    <a:pt x="2920" y="3901"/>
                  </a:lnTo>
                  <a:lnTo>
                    <a:pt x="5841" y="2649"/>
                  </a:lnTo>
                  <a:lnTo>
                    <a:pt x="5841" y="0"/>
                  </a:lnTo>
                  <a:lnTo>
                    <a:pt x="2920" y="1272"/>
                  </a:lnTo>
                </a:path>
              </a:pathLst>
            </a:custGeom>
            <a:gradFill flip="none" rotWithShape="1">
              <a:gsLst>
                <a:gs pos="0">
                  <a:schemeClr val="tx2">
                    <a:lumMod val="90000"/>
                  </a:schemeClr>
                </a:gs>
                <a:gs pos="23000">
                  <a:schemeClr val="tx2">
                    <a:lumMod val="75000"/>
                  </a:schemeClr>
                </a:gs>
                <a:gs pos="69000">
                  <a:schemeClr val="tx2">
                    <a:lumMod val="25000"/>
                  </a:schemeClr>
                </a:gs>
                <a:gs pos="97000">
                  <a:schemeClr val="tx2">
                    <a:lumMod val="50000"/>
                  </a:schemeClr>
                </a:gs>
              </a:gsLst>
              <a:lin ang="2700000" scaled="1"/>
              <a:tileRect/>
            </a:gradFill>
            <a:ln>
              <a:noFill/>
            </a:ln>
            <a:effectLs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92" name="Freeform 291"/>
            <p:cNvSpPr>
              <a:spLocks noChangeArrowheads="1"/>
            </p:cNvSpPr>
            <p:nvPr/>
          </p:nvSpPr>
          <p:spPr bwMode="auto">
            <a:xfrm rot="1505432">
              <a:off x="1512357" y="77188"/>
              <a:ext cx="833337" cy="359220"/>
            </a:xfrm>
            <a:custGeom>
              <a:avLst/>
              <a:gdLst>
                <a:gd name="T0" fmla="*/ 5841 w 8763"/>
                <a:gd name="T1" fmla="*/ 0 h 3776"/>
                <a:gd name="T2" fmla="*/ 2921 w 8763"/>
                <a:gd name="T3" fmla="*/ 1252 h 3776"/>
                <a:gd name="T4" fmla="*/ 0 w 8763"/>
                <a:gd name="T5" fmla="*/ 2524 h 3776"/>
                <a:gd name="T6" fmla="*/ 2921 w 8763"/>
                <a:gd name="T7" fmla="*/ 3775 h 3776"/>
                <a:gd name="T8" fmla="*/ 5841 w 8763"/>
                <a:gd name="T9" fmla="*/ 2524 h 3776"/>
                <a:gd name="T10" fmla="*/ 8762 w 8763"/>
                <a:gd name="T11" fmla="*/ 1252 h 3776"/>
                <a:gd name="T12" fmla="*/ 5841 w 8763"/>
                <a:gd name="T13" fmla="*/ 0 h 3776"/>
              </a:gdLst>
              <a:ahLst/>
              <a:cxnLst>
                <a:cxn ang="0">
                  <a:pos x="T0" y="T1"/>
                </a:cxn>
                <a:cxn ang="0">
                  <a:pos x="T2" y="T3"/>
                </a:cxn>
                <a:cxn ang="0">
                  <a:pos x="T4" y="T5"/>
                </a:cxn>
                <a:cxn ang="0">
                  <a:pos x="T6" y="T7"/>
                </a:cxn>
                <a:cxn ang="0">
                  <a:pos x="T8" y="T9"/>
                </a:cxn>
                <a:cxn ang="0">
                  <a:pos x="T10" y="T11"/>
                </a:cxn>
                <a:cxn ang="0">
                  <a:pos x="T12" y="T13"/>
                </a:cxn>
              </a:cxnLst>
              <a:rect l="0" t="0" r="r" b="b"/>
              <a:pathLst>
                <a:path w="8763" h="3776">
                  <a:moveTo>
                    <a:pt x="5841" y="0"/>
                  </a:moveTo>
                  <a:lnTo>
                    <a:pt x="2921" y="1252"/>
                  </a:lnTo>
                  <a:lnTo>
                    <a:pt x="0" y="2524"/>
                  </a:lnTo>
                  <a:lnTo>
                    <a:pt x="2921" y="3775"/>
                  </a:lnTo>
                  <a:lnTo>
                    <a:pt x="5841" y="2524"/>
                  </a:lnTo>
                  <a:lnTo>
                    <a:pt x="8762" y="1252"/>
                  </a:lnTo>
                  <a:lnTo>
                    <a:pt x="5841" y="0"/>
                  </a:lnTo>
                </a:path>
              </a:pathLst>
            </a:custGeom>
            <a:gradFill flip="none" rotWithShape="1">
              <a:gsLst>
                <a:gs pos="0">
                  <a:schemeClr val="tx2">
                    <a:lumMod val="90000"/>
                  </a:schemeClr>
                </a:gs>
                <a:gs pos="51000">
                  <a:schemeClr val="tx2">
                    <a:lumMod val="90000"/>
                  </a:schemeClr>
                </a:gs>
                <a:gs pos="83000">
                  <a:schemeClr val="tx2">
                    <a:lumMod val="75000"/>
                  </a:schemeClr>
                </a:gs>
                <a:gs pos="100000">
                  <a:schemeClr val="tx2">
                    <a:lumMod val="75000"/>
                  </a:schemeClr>
                </a:gs>
              </a:gsLst>
              <a:lin ang="5400000" scaled="1"/>
              <a:tileRect/>
            </a:gradFill>
            <a:ln>
              <a:noFill/>
            </a:ln>
            <a:effectLs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grpSp>
          <p:nvGrpSpPr>
            <p:cNvPr id="293" name="Group 292">
              <a:extLst>
                <a:ext uri="{FF2B5EF4-FFF2-40B4-BE49-F238E27FC236}">
                  <a16:creationId xmlns:a16="http://schemas.microsoft.com/office/drawing/2014/main" xmlns="" id="{83FA9BFB-5E52-4408-9578-E5431FCD63DE}"/>
                </a:ext>
              </a:extLst>
            </p:cNvPr>
            <p:cNvGrpSpPr/>
            <p:nvPr/>
          </p:nvGrpSpPr>
          <p:grpSpPr>
            <a:xfrm>
              <a:off x="1614748" y="123689"/>
              <a:ext cx="630670" cy="232160"/>
              <a:chOff x="1614748" y="123689"/>
              <a:chExt cx="630670" cy="232160"/>
            </a:xfrm>
          </p:grpSpPr>
          <p:grpSp>
            <p:nvGrpSpPr>
              <p:cNvPr id="294" name="Group 293">
                <a:extLst>
                  <a:ext uri="{FF2B5EF4-FFF2-40B4-BE49-F238E27FC236}">
                    <a16:creationId xmlns:a16="http://schemas.microsoft.com/office/drawing/2014/main" xmlns="" id="{C04D78EB-F8E2-46BF-B370-C931353679B2}"/>
                  </a:ext>
                </a:extLst>
              </p:cNvPr>
              <p:cNvGrpSpPr/>
              <p:nvPr/>
            </p:nvGrpSpPr>
            <p:grpSpPr>
              <a:xfrm>
                <a:off x="1623648" y="123689"/>
                <a:ext cx="621770" cy="206325"/>
                <a:chOff x="1623648" y="123689"/>
                <a:chExt cx="621770" cy="206325"/>
              </a:xfrm>
            </p:grpSpPr>
            <p:sp>
              <p:nvSpPr>
                <p:cNvPr id="304" name="Freeform 303"/>
                <p:cNvSpPr>
                  <a:spLocks noChangeArrowheads="1"/>
                </p:cNvSpPr>
                <p:nvPr/>
              </p:nvSpPr>
              <p:spPr bwMode="auto">
                <a:xfrm rot="1505432">
                  <a:off x="1623648" y="123689"/>
                  <a:ext cx="98188" cy="50778"/>
                </a:xfrm>
                <a:custGeom>
                  <a:avLst/>
                  <a:gdLst>
                    <a:gd name="T0" fmla="*/ 1022 w 1044"/>
                    <a:gd name="T1" fmla="*/ 333 h 543"/>
                    <a:gd name="T2" fmla="*/ 1022 w 1044"/>
                    <a:gd name="T3" fmla="*/ 333 h 543"/>
                    <a:gd name="T4" fmla="*/ 500 w 1044"/>
                    <a:gd name="T5" fmla="*/ 41 h 543"/>
                    <a:gd name="T6" fmla="*/ 20 w 1044"/>
                    <a:gd name="T7" fmla="*/ 229 h 543"/>
                    <a:gd name="T8" fmla="*/ 542 w 1044"/>
                    <a:gd name="T9" fmla="*/ 521 h 543"/>
                    <a:gd name="T10" fmla="*/ 1022 w 1044"/>
                    <a:gd name="T11" fmla="*/ 333 h 543"/>
                  </a:gdLst>
                  <a:ahLst/>
                  <a:cxnLst>
                    <a:cxn ang="0">
                      <a:pos x="T0" y="T1"/>
                    </a:cxn>
                    <a:cxn ang="0">
                      <a:pos x="T2" y="T3"/>
                    </a:cxn>
                    <a:cxn ang="0">
                      <a:pos x="T4" y="T5"/>
                    </a:cxn>
                    <a:cxn ang="0">
                      <a:pos x="T6" y="T7"/>
                    </a:cxn>
                    <a:cxn ang="0">
                      <a:pos x="T8" y="T9"/>
                    </a:cxn>
                    <a:cxn ang="0">
                      <a:pos x="T10" y="T11"/>
                    </a:cxn>
                  </a:cxnLst>
                  <a:rect l="0" t="0" r="r" b="b"/>
                  <a:pathLst>
                    <a:path w="1044" h="543">
                      <a:moveTo>
                        <a:pt x="1022" y="333"/>
                      </a:moveTo>
                      <a:lnTo>
                        <a:pt x="1022" y="333"/>
                      </a:lnTo>
                      <a:cubicBezTo>
                        <a:pt x="1022" y="187"/>
                        <a:pt x="793" y="62"/>
                        <a:pt x="500" y="41"/>
                      </a:cubicBezTo>
                      <a:cubicBezTo>
                        <a:pt x="229" y="0"/>
                        <a:pt x="0" y="104"/>
                        <a:pt x="20" y="229"/>
                      </a:cubicBezTo>
                      <a:cubicBezTo>
                        <a:pt x="20" y="354"/>
                        <a:pt x="250" y="479"/>
                        <a:pt x="542" y="521"/>
                      </a:cubicBezTo>
                      <a:cubicBezTo>
                        <a:pt x="813" y="542"/>
                        <a:pt x="1043" y="458"/>
                        <a:pt x="1022" y="333"/>
                      </a:cubicBezTo>
                    </a:path>
                  </a:pathLst>
                </a:custGeom>
                <a:solidFill>
                  <a:schemeClr val="tx2"/>
                </a:solidFill>
                <a:ln>
                  <a:noFill/>
                </a:ln>
                <a:effectLst/>
                <a:extLst/>
              </p:spPr>
              <p:txBody>
                <a:bodyPr wrap="none" lIns="0" tIns="0" rIns="0" bIns="0" anchor="ctr">
                  <a:normAutofit fontScale="2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05" name="Freeform 304"/>
                <p:cNvSpPr>
                  <a:spLocks noChangeArrowheads="1"/>
                </p:cNvSpPr>
                <p:nvPr/>
              </p:nvSpPr>
              <p:spPr bwMode="auto">
                <a:xfrm rot="1505432">
                  <a:off x="1726077" y="253907"/>
                  <a:ext cx="99027" cy="51617"/>
                </a:xfrm>
                <a:custGeom>
                  <a:avLst/>
                  <a:gdLst>
                    <a:gd name="T0" fmla="*/ 1022 w 1044"/>
                    <a:gd name="T1" fmla="*/ 313 h 544"/>
                    <a:gd name="T2" fmla="*/ 1022 w 1044"/>
                    <a:gd name="T3" fmla="*/ 313 h 544"/>
                    <a:gd name="T4" fmla="*/ 501 w 1044"/>
                    <a:gd name="T5" fmla="*/ 21 h 544"/>
                    <a:gd name="T6" fmla="*/ 21 w 1044"/>
                    <a:gd name="T7" fmla="*/ 230 h 544"/>
                    <a:gd name="T8" fmla="*/ 542 w 1044"/>
                    <a:gd name="T9" fmla="*/ 522 h 544"/>
                    <a:gd name="T10" fmla="*/ 1022 w 1044"/>
                    <a:gd name="T11" fmla="*/ 313 h 544"/>
                  </a:gdLst>
                  <a:ahLst/>
                  <a:cxnLst>
                    <a:cxn ang="0">
                      <a:pos x="T0" y="T1"/>
                    </a:cxn>
                    <a:cxn ang="0">
                      <a:pos x="T2" y="T3"/>
                    </a:cxn>
                    <a:cxn ang="0">
                      <a:pos x="T4" y="T5"/>
                    </a:cxn>
                    <a:cxn ang="0">
                      <a:pos x="T6" y="T7"/>
                    </a:cxn>
                    <a:cxn ang="0">
                      <a:pos x="T8" y="T9"/>
                    </a:cxn>
                    <a:cxn ang="0">
                      <a:pos x="T10" y="T11"/>
                    </a:cxn>
                  </a:cxnLst>
                  <a:rect l="0" t="0" r="r" b="b"/>
                  <a:pathLst>
                    <a:path w="1044" h="544">
                      <a:moveTo>
                        <a:pt x="1022" y="313"/>
                      </a:moveTo>
                      <a:lnTo>
                        <a:pt x="1022" y="313"/>
                      </a:lnTo>
                      <a:cubicBezTo>
                        <a:pt x="1022" y="188"/>
                        <a:pt x="793" y="63"/>
                        <a:pt x="501" y="21"/>
                      </a:cubicBezTo>
                      <a:cubicBezTo>
                        <a:pt x="230" y="0"/>
                        <a:pt x="0" y="83"/>
                        <a:pt x="21" y="230"/>
                      </a:cubicBezTo>
                      <a:cubicBezTo>
                        <a:pt x="21" y="355"/>
                        <a:pt x="251" y="480"/>
                        <a:pt x="542" y="522"/>
                      </a:cubicBezTo>
                      <a:cubicBezTo>
                        <a:pt x="814" y="543"/>
                        <a:pt x="1043" y="459"/>
                        <a:pt x="1022" y="313"/>
                      </a:cubicBezTo>
                    </a:path>
                  </a:pathLst>
                </a:custGeom>
                <a:solidFill>
                  <a:schemeClr val="tx2"/>
                </a:solidFill>
                <a:ln>
                  <a:noFill/>
                </a:ln>
                <a:effectLst/>
                <a:extLst/>
              </p:spPr>
              <p:txBody>
                <a:bodyPr wrap="none" lIns="0" tIns="0" rIns="0" bIns="0" anchor="ctr">
                  <a:normAutofit fontScale="2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06" name="Freeform 305"/>
                <p:cNvSpPr>
                  <a:spLocks noChangeArrowheads="1"/>
                </p:cNvSpPr>
                <p:nvPr/>
              </p:nvSpPr>
              <p:spPr bwMode="auto">
                <a:xfrm rot="1505432">
                  <a:off x="1763938" y="131722"/>
                  <a:ext cx="97349" cy="50778"/>
                </a:xfrm>
                <a:custGeom>
                  <a:avLst/>
                  <a:gdLst>
                    <a:gd name="T0" fmla="*/ 1022 w 1023"/>
                    <a:gd name="T1" fmla="*/ 313 h 544"/>
                    <a:gd name="T2" fmla="*/ 1022 w 1023"/>
                    <a:gd name="T3" fmla="*/ 313 h 544"/>
                    <a:gd name="T4" fmla="*/ 501 w 1023"/>
                    <a:gd name="T5" fmla="*/ 21 h 544"/>
                    <a:gd name="T6" fmla="*/ 0 w 1023"/>
                    <a:gd name="T7" fmla="*/ 229 h 544"/>
                    <a:gd name="T8" fmla="*/ 521 w 1023"/>
                    <a:gd name="T9" fmla="*/ 500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1"/>
                      </a:cubicBezTo>
                      <a:cubicBezTo>
                        <a:pt x="208" y="0"/>
                        <a:pt x="0" y="83"/>
                        <a:pt x="0" y="229"/>
                      </a:cubicBezTo>
                      <a:cubicBezTo>
                        <a:pt x="0" y="355"/>
                        <a:pt x="250" y="480"/>
                        <a:pt x="521" y="500"/>
                      </a:cubicBezTo>
                      <a:cubicBezTo>
                        <a:pt x="813" y="543"/>
                        <a:pt x="1022" y="459"/>
                        <a:pt x="1022" y="313"/>
                      </a:cubicBezTo>
                    </a:path>
                  </a:pathLst>
                </a:custGeom>
                <a:solidFill>
                  <a:schemeClr val="tx2"/>
                </a:solidFill>
                <a:ln>
                  <a:noFill/>
                </a:ln>
                <a:effectLst/>
                <a:extLst/>
              </p:spPr>
              <p:txBody>
                <a:bodyPr wrap="none" lIns="0" tIns="0" rIns="0" bIns="0" anchor="ctr">
                  <a:normAutofit fontScale="2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07" name="Freeform 306"/>
                <p:cNvSpPr>
                  <a:spLocks noChangeArrowheads="1"/>
                </p:cNvSpPr>
                <p:nvPr/>
              </p:nvSpPr>
              <p:spPr bwMode="auto">
                <a:xfrm rot="1505432">
                  <a:off x="1865962" y="262083"/>
                  <a:ext cx="98188" cy="49099"/>
                </a:xfrm>
                <a:custGeom>
                  <a:avLst/>
                  <a:gdLst>
                    <a:gd name="T0" fmla="*/ 1044 w 1045"/>
                    <a:gd name="T1" fmla="*/ 313 h 522"/>
                    <a:gd name="T2" fmla="*/ 1044 w 1045"/>
                    <a:gd name="T3" fmla="*/ 313 h 522"/>
                    <a:gd name="T4" fmla="*/ 501 w 1045"/>
                    <a:gd name="T5" fmla="*/ 21 h 522"/>
                    <a:gd name="T6" fmla="*/ 21 w 1045"/>
                    <a:gd name="T7" fmla="*/ 208 h 522"/>
                    <a:gd name="T8" fmla="*/ 543 w 1045"/>
                    <a:gd name="T9" fmla="*/ 500 h 522"/>
                    <a:gd name="T10" fmla="*/ 1044 w 1045"/>
                    <a:gd name="T11" fmla="*/ 313 h 522"/>
                  </a:gdLst>
                  <a:ahLst/>
                  <a:cxnLst>
                    <a:cxn ang="0">
                      <a:pos x="T0" y="T1"/>
                    </a:cxn>
                    <a:cxn ang="0">
                      <a:pos x="T2" y="T3"/>
                    </a:cxn>
                    <a:cxn ang="0">
                      <a:pos x="T4" y="T5"/>
                    </a:cxn>
                    <a:cxn ang="0">
                      <a:pos x="T6" y="T7"/>
                    </a:cxn>
                    <a:cxn ang="0">
                      <a:pos x="T8" y="T9"/>
                    </a:cxn>
                    <a:cxn ang="0">
                      <a:pos x="T10" y="T11"/>
                    </a:cxn>
                  </a:cxnLst>
                  <a:rect l="0" t="0" r="r" b="b"/>
                  <a:pathLst>
                    <a:path w="1045" h="522">
                      <a:moveTo>
                        <a:pt x="1044" y="313"/>
                      </a:moveTo>
                      <a:lnTo>
                        <a:pt x="1044" y="313"/>
                      </a:lnTo>
                      <a:cubicBezTo>
                        <a:pt x="1022" y="187"/>
                        <a:pt x="793" y="41"/>
                        <a:pt x="501" y="21"/>
                      </a:cubicBezTo>
                      <a:cubicBezTo>
                        <a:pt x="230" y="0"/>
                        <a:pt x="0" y="83"/>
                        <a:pt x="21" y="208"/>
                      </a:cubicBezTo>
                      <a:cubicBezTo>
                        <a:pt x="21" y="354"/>
                        <a:pt x="271" y="480"/>
                        <a:pt x="543" y="500"/>
                      </a:cubicBezTo>
                      <a:cubicBezTo>
                        <a:pt x="814" y="521"/>
                        <a:pt x="1044" y="438"/>
                        <a:pt x="1044" y="313"/>
                      </a:cubicBezTo>
                    </a:path>
                  </a:pathLst>
                </a:custGeom>
                <a:solidFill>
                  <a:schemeClr val="tx2"/>
                </a:solidFill>
                <a:ln>
                  <a:noFill/>
                </a:ln>
                <a:effectLst/>
                <a:extLst/>
              </p:spPr>
              <p:txBody>
                <a:bodyPr wrap="none" lIns="0" tIns="0" rIns="0" bIns="0" anchor="ctr">
                  <a:normAutofit fontScale="2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08" name="Freeform 307"/>
                <p:cNvSpPr>
                  <a:spLocks noChangeArrowheads="1"/>
                </p:cNvSpPr>
                <p:nvPr/>
              </p:nvSpPr>
              <p:spPr bwMode="auto">
                <a:xfrm rot="1505432">
                  <a:off x="1906566" y="141816"/>
                  <a:ext cx="99027" cy="49099"/>
                </a:xfrm>
                <a:custGeom>
                  <a:avLst/>
                  <a:gdLst>
                    <a:gd name="T0" fmla="*/ 1023 w 1044"/>
                    <a:gd name="T1" fmla="*/ 313 h 522"/>
                    <a:gd name="T2" fmla="*/ 1023 w 1044"/>
                    <a:gd name="T3" fmla="*/ 313 h 522"/>
                    <a:gd name="T4" fmla="*/ 501 w 1044"/>
                    <a:gd name="T5" fmla="*/ 21 h 522"/>
                    <a:gd name="T6" fmla="*/ 0 w 1044"/>
                    <a:gd name="T7" fmla="*/ 208 h 522"/>
                    <a:gd name="T8" fmla="*/ 543 w 1044"/>
                    <a:gd name="T9" fmla="*/ 500 h 522"/>
                    <a:gd name="T10" fmla="*/ 1023 w 1044"/>
                    <a:gd name="T11" fmla="*/ 313 h 522"/>
                  </a:gdLst>
                  <a:ahLst/>
                  <a:cxnLst>
                    <a:cxn ang="0">
                      <a:pos x="T0" y="T1"/>
                    </a:cxn>
                    <a:cxn ang="0">
                      <a:pos x="T2" y="T3"/>
                    </a:cxn>
                    <a:cxn ang="0">
                      <a:pos x="T4" y="T5"/>
                    </a:cxn>
                    <a:cxn ang="0">
                      <a:pos x="T6" y="T7"/>
                    </a:cxn>
                    <a:cxn ang="0">
                      <a:pos x="T8" y="T9"/>
                    </a:cxn>
                    <a:cxn ang="0">
                      <a:pos x="T10" y="T11"/>
                    </a:cxn>
                  </a:cxnLst>
                  <a:rect l="0" t="0" r="r" b="b"/>
                  <a:pathLst>
                    <a:path w="1044" h="522">
                      <a:moveTo>
                        <a:pt x="1023" y="313"/>
                      </a:moveTo>
                      <a:lnTo>
                        <a:pt x="1023" y="313"/>
                      </a:lnTo>
                      <a:cubicBezTo>
                        <a:pt x="1023" y="167"/>
                        <a:pt x="772" y="41"/>
                        <a:pt x="501" y="21"/>
                      </a:cubicBezTo>
                      <a:cubicBezTo>
                        <a:pt x="230" y="0"/>
                        <a:pt x="0" y="83"/>
                        <a:pt x="0" y="208"/>
                      </a:cubicBezTo>
                      <a:cubicBezTo>
                        <a:pt x="21" y="354"/>
                        <a:pt x="250" y="480"/>
                        <a:pt x="543" y="500"/>
                      </a:cubicBezTo>
                      <a:cubicBezTo>
                        <a:pt x="814" y="521"/>
                        <a:pt x="1043" y="438"/>
                        <a:pt x="1023" y="313"/>
                      </a:cubicBezTo>
                    </a:path>
                  </a:pathLst>
                </a:custGeom>
                <a:solidFill>
                  <a:schemeClr val="tx2"/>
                </a:solidFill>
                <a:ln>
                  <a:noFill/>
                </a:ln>
                <a:effectLst/>
                <a:extLst/>
              </p:spPr>
              <p:txBody>
                <a:bodyPr wrap="none" lIns="0" tIns="0" rIns="0" bIns="0" anchor="ctr">
                  <a:normAutofit fontScale="2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09" name="Freeform 308"/>
                <p:cNvSpPr>
                  <a:spLocks noChangeArrowheads="1"/>
                </p:cNvSpPr>
                <p:nvPr/>
              </p:nvSpPr>
              <p:spPr bwMode="auto">
                <a:xfrm rot="1505432">
                  <a:off x="2009874" y="271436"/>
                  <a:ext cx="97349" cy="50778"/>
                </a:xfrm>
                <a:custGeom>
                  <a:avLst/>
                  <a:gdLst>
                    <a:gd name="T0" fmla="*/ 1022 w 1023"/>
                    <a:gd name="T1" fmla="*/ 314 h 544"/>
                    <a:gd name="T2" fmla="*/ 1022 w 1023"/>
                    <a:gd name="T3" fmla="*/ 314 h 544"/>
                    <a:gd name="T4" fmla="*/ 501 w 1023"/>
                    <a:gd name="T5" fmla="*/ 43 h 544"/>
                    <a:gd name="T6" fmla="*/ 0 w 1023"/>
                    <a:gd name="T7" fmla="*/ 230 h 544"/>
                    <a:gd name="T8" fmla="*/ 521 w 1023"/>
                    <a:gd name="T9" fmla="*/ 522 h 544"/>
                    <a:gd name="T10" fmla="*/ 1022 w 1023"/>
                    <a:gd name="T11" fmla="*/ 314 h 544"/>
                  </a:gdLst>
                  <a:ahLst/>
                  <a:cxnLst>
                    <a:cxn ang="0">
                      <a:pos x="T0" y="T1"/>
                    </a:cxn>
                    <a:cxn ang="0">
                      <a:pos x="T2" y="T3"/>
                    </a:cxn>
                    <a:cxn ang="0">
                      <a:pos x="T4" y="T5"/>
                    </a:cxn>
                    <a:cxn ang="0">
                      <a:pos x="T6" y="T7"/>
                    </a:cxn>
                    <a:cxn ang="0">
                      <a:pos x="T8" y="T9"/>
                    </a:cxn>
                    <a:cxn ang="0">
                      <a:pos x="T10" y="T11"/>
                    </a:cxn>
                  </a:cxnLst>
                  <a:rect l="0" t="0" r="r" b="b"/>
                  <a:pathLst>
                    <a:path w="1023" h="544">
                      <a:moveTo>
                        <a:pt x="1022" y="314"/>
                      </a:moveTo>
                      <a:lnTo>
                        <a:pt x="1022" y="314"/>
                      </a:lnTo>
                      <a:cubicBezTo>
                        <a:pt x="1022" y="188"/>
                        <a:pt x="772" y="63"/>
                        <a:pt x="501" y="43"/>
                      </a:cubicBezTo>
                      <a:cubicBezTo>
                        <a:pt x="209" y="0"/>
                        <a:pt x="0" y="84"/>
                        <a:pt x="0" y="230"/>
                      </a:cubicBezTo>
                      <a:cubicBezTo>
                        <a:pt x="21" y="355"/>
                        <a:pt x="250" y="480"/>
                        <a:pt x="521" y="522"/>
                      </a:cubicBezTo>
                      <a:cubicBezTo>
                        <a:pt x="814" y="543"/>
                        <a:pt x="1022" y="460"/>
                        <a:pt x="1022" y="314"/>
                      </a:cubicBezTo>
                    </a:path>
                  </a:pathLst>
                </a:custGeom>
                <a:solidFill>
                  <a:schemeClr val="tx2"/>
                </a:solidFill>
                <a:ln>
                  <a:noFill/>
                </a:ln>
                <a:effectLst/>
                <a:extLst/>
              </p:spPr>
              <p:txBody>
                <a:bodyPr wrap="none" lIns="0" tIns="0" rIns="0" bIns="0" anchor="ctr">
                  <a:normAutofit fontScale="2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10" name="Freeform 309"/>
                <p:cNvSpPr>
                  <a:spLocks noChangeArrowheads="1"/>
                </p:cNvSpPr>
                <p:nvPr/>
              </p:nvSpPr>
              <p:spPr bwMode="auto">
                <a:xfrm rot="1505432">
                  <a:off x="2045260" y="149260"/>
                  <a:ext cx="96509" cy="50778"/>
                </a:xfrm>
                <a:custGeom>
                  <a:avLst/>
                  <a:gdLst>
                    <a:gd name="T0" fmla="*/ 1022 w 1023"/>
                    <a:gd name="T1" fmla="*/ 313 h 544"/>
                    <a:gd name="T2" fmla="*/ 1022 w 1023"/>
                    <a:gd name="T3" fmla="*/ 313 h 544"/>
                    <a:gd name="T4" fmla="*/ 500 w 1023"/>
                    <a:gd name="T5" fmla="*/ 21 h 544"/>
                    <a:gd name="T6" fmla="*/ 0 w 1023"/>
                    <a:gd name="T7" fmla="*/ 209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22" y="188"/>
                        <a:pt x="771" y="63"/>
                        <a:pt x="500" y="21"/>
                      </a:cubicBezTo>
                      <a:cubicBezTo>
                        <a:pt x="208" y="0"/>
                        <a:pt x="0" y="84"/>
                        <a:pt x="0" y="209"/>
                      </a:cubicBezTo>
                      <a:cubicBezTo>
                        <a:pt x="20" y="355"/>
                        <a:pt x="250" y="480"/>
                        <a:pt x="521" y="501"/>
                      </a:cubicBezTo>
                      <a:cubicBezTo>
                        <a:pt x="813" y="543"/>
                        <a:pt x="1022" y="439"/>
                        <a:pt x="1022" y="313"/>
                      </a:cubicBezTo>
                    </a:path>
                  </a:pathLst>
                </a:custGeom>
                <a:solidFill>
                  <a:schemeClr val="tx2"/>
                </a:solidFill>
                <a:ln>
                  <a:noFill/>
                </a:ln>
                <a:effectLst/>
                <a:extLst/>
              </p:spPr>
              <p:txBody>
                <a:bodyPr wrap="none" lIns="0" tIns="0" rIns="0" bIns="0" anchor="ctr">
                  <a:normAutofit fontScale="2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11" name="Freeform 310"/>
                <p:cNvSpPr>
                  <a:spLocks noChangeArrowheads="1"/>
                </p:cNvSpPr>
                <p:nvPr/>
              </p:nvSpPr>
              <p:spPr bwMode="auto">
                <a:xfrm rot="1505432">
                  <a:off x="2148069" y="280915"/>
                  <a:ext cx="97349" cy="49099"/>
                </a:xfrm>
                <a:custGeom>
                  <a:avLst/>
                  <a:gdLst>
                    <a:gd name="T0" fmla="*/ 1022 w 1023"/>
                    <a:gd name="T1" fmla="*/ 313 h 522"/>
                    <a:gd name="T2" fmla="*/ 1022 w 1023"/>
                    <a:gd name="T3" fmla="*/ 313 h 522"/>
                    <a:gd name="T4" fmla="*/ 500 w 1023"/>
                    <a:gd name="T5" fmla="*/ 21 h 522"/>
                    <a:gd name="T6" fmla="*/ 0 w 1023"/>
                    <a:gd name="T7" fmla="*/ 208 h 522"/>
                    <a:gd name="T8" fmla="*/ 522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67"/>
                        <a:pt x="772" y="42"/>
                        <a:pt x="500" y="21"/>
                      </a:cubicBezTo>
                      <a:cubicBezTo>
                        <a:pt x="209" y="0"/>
                        <a:pt x="0" y="84"/>
                        <a:pt x="0" y="208"/>
                      </a:cubicBezTo>
                      <a:cubicBezTo>
                        <a:pt x="21" y="355"/>
                        <a:pt x="250" y="480"/>
                        <a:pt x="522" y="501"/>
                      </a:cubicBezTo>
                      <a:cubicBezTo>
                        <a:pt x="813" y="521"/>
                        <a:pt x="1022" y="438"/>
                        <a:pt x="1022" y="313"/>
                      </a:cubicBezTo>
                    </a:path>
                  </a:pathLst>
                </a:custGeom>
                <a:solidFill>
                  <a:schemeClr val="tx2"/>
                </a:solidFill>
                <a:ln>
                  <a:noFill/>
                </a:ln>
                <a:effectLst/>
                <a:extLst/>
              </p:spPr>
              <p:txBody>
                <a:bodyPr wrap="none" lIns="0" tIns="0" rIns="0" bIns="0" anchor="ctr">
                  <a:normAutofit fontScale="2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grpSp>
          <p:grpSp>
            <p:nvGrpSpPr>
              <p:cNvPr id="295" name="Group 294">
                <a:extLst>
                  <a:ext uri="{FF2B5EF4-FFF2-40B4-BE49-F238E27FC236}">
                    <a16:creationId xmlns:a16="http://schemas.microsoft.com/office/drawing/2014/main" xmlns="" id="{A9048C69-D94F-4186-A491-26E1828F508F}"/>
                  </a:ext>
                </a:extLst>
              </p:cNvPr>
              <p:cNvGrpSpPr/>
              <p:nvPr/>
            </p:nvGrpSpPr>
            <p:grpSpPr>
              <a:xfrm>
                <a:off x="1614748" y="143530"/>
                <a:ext cx="622304" cy="212319"/>
                <a:chOff x="1614748" y="143530"/>
                <a:chExt cx="622304" cy="212319"/>
              </a:xfrm>
            </p:grpSpPr>
            <p:sp>
              <p:nvSpPr>
                <p:cNvPr id="296" name="Freeform 295"/>
                <p:cNvSpPr>
                  <a:spLocks noChangeArrowheads="1"/>
                </p:cNvSpPr>
                <p:nvPr/>
              </p:nvSpPr>
              <p:spPr bwMode="auto">
                <a:xfrm rot="1505432">
                  <a:off x="1614748" y="143530"/>
                  <a:ext cx="96509" cy="56653"/>
                </a:xfrm>
                <a:custGeom>
                  <a:avLst/>
                  <a:gdLst>
                    <a:gd name="T0" fmla="*/ 0 w 1024"/>
                    <a:gd name="T1" fmla="*/ 0 h 606"/>
                    <a:gd name="T2" fmla="*/ 0 w 1024"/>
                    <a:gd name="T3" fmla="*/ 0 h 606"/>
                    <a:gd name="T4" fmla="*/ 522 w 1024"/>
                    <a:gd name="T5" fmla="*/ 292 h 606"/>
                    <a:gd name="T6" fmla="*/ 1002 w 1024"/>
                    <a:gd name="T7" fmla="*/ 104 h 606"/>
                    <a:gd name="T8" fmla="*/ 1023 w 1024"/>
                    <a:gd name="T9" fmla="*/ 396 h 606"/>
                    <a:gd name="T10" fmla="*/ 522 w 1024"/>
                    <a:gd name="T11" fmla="*/ 584 h 606"/>
                    <a:gd name="T12" fmla="*/ 0 w 1024"/>
                    <a:gd name="T13" fmla="*/ 292 h 606"/>
                    <a:gd name="T14" fmla="*/ 0 w 102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4" h="606">
                      <a:moveTo>
                        <a:pt x="0" y="0"/>
                      </a:moveTo>
                      <a:lnTo>
                        <a:pt x="0" y="0"/>
                      </a:lnTo>
                      <a:cubicBezTo>
                        <a:pt x="0" y="125"/>
                        <a:pt x="230" y="250"/>
                        <a:pt x="522" y="292"/>
                      </a:cubicBezTo>
                      <a:cubicBezTo>
                        <a:pt x="793" y="313"/>
                        <a:pt x="1023" y="229"/>
                        <a:pt x="1002" y="104"/>
                      </a:cubicBezTo>
                      <a:cubicBezTo>
                        <a:pt x="1023" y="396"/>
                        <a:pt x="1023" y="396"/>
                        <a:pt x="1023" y="396"/>
                      </a:cubicBezTo>
                      <a:cubicBezTo>
                        <a:pt x="1023" y="521"/>
                        <a:pt x="814" y="605"/>
                        <a:pt x="522" y="584"/>
                      </a:cubicBezTo>
                      <a:cubicBezTo>
                        <a:pt x="251" y="563"/>
                        <a:pt x="22" y="417"/>
                        <a:pt x="0" y="292"/>
                      </a:cubicBezTo>
                      <a:lnTo>
                        <a:pt x="0" y="0"/>
                      </a:lnTo>
                    </a:path>
                  </a:pathLst>
                </a:custGeom>
                <a:solidFill>
                  <a:schemeClr val="tx2">
                    <a:lumMod val="25000"/>
                  </a:schemeClr>
                </a:solidFill>
                <a:ln>
                  <a:noFill/>
                </a:ln>
                <a:effectLs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97" name="Freeform 296"/>
                <p:cNvSpPr>
                  <a:spLocks noChangeArrowheads="1"/>
                </p:cNvSpPr>
                <p:nvPr/>
              </p:nvSpPr>
              <p:spPr bwMode="auto">
                <a:xfrm rot="1505432">
                  <a:off x="1716821" y="274928"/>
                  <a:ext cx="97349" cy="56653"/>
                </a:xfrm>
                <a:custGeom>
                  <a:avLst/>
                  <a:gdLst>
                    <a:gd name="T0" fmla="*/ 0 w 1023"/>
                    <a:gd name="T1" fmla="*/ 0 h 605"/>
                    <a:gd name="T2" fmla="*/ 0 w 1023"/>
                    <a:gd name="T3" fmla="*/ 0 h 605"/>
                    <a:gd name="T4" fmla="*/ 521 w 1023"/>
                    <a:gd name="T5" fmla="*/ 292 h 605"/>
                    <a:gd name="T6" fmla="*/ 1001 w 1023"/>
                    <a:gd name="T7" fmla="*/ 83 h 605"/>
                    <a:gd name="T8" fmla="*/ 1022 w 1023"/>
                    <a:gd name="T9" fmla="*/ 375 h 605"/>
                    <a:gd name="T10" fmla="*/ 521 w 1023"/>
                    <a:gd name="T11" fmla="*/ 584 h 605"/>
                    <a:gd name="T12" fmla="*/ 0 w 1023"/>
                    <a:gd name="T13" fmla="*/ 292 h 605"/>
                    <a:gd name="T14" fmla="*/ 0 w 1023"/>
                    <a:gd name="T15" fmla="*/ 0 h 6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3" h="605">
                      <a:moveTo>
                        <a:pt x="0" y="0"/>
                      </a:moveTo>
                      <a:lnTo>
                        <a:pt x="0" y="0"/>
                      </a:lnTo>
                      <a:cubicBezTo>
                        <a:pt x="0" y="125"/>
                        <a:pt x="230" y="250"/>
                        <a:pt x="521" y="292"/>
                      </a:cubicBezTo>
                      <a:cubicBezTo>
                        <a:pt x="793" y="313"/>
                        <a:pt x="1022" y="229"/>
                        <a:pt x="1001" y="83"/>
                      </a:cubicBezTo>
                      <a:cubicBezTo>
                        <a:pt x="1022" y="375"/>
                        <a:pt x="1022" y="375"/>
                        <a:pt x="1022" y="375"/>
                      </a:cubicBezTo>
                      <a:cubicBezTo>
                        <a:pt x="1022" y="521"/>
                        <a:pt x="814" y="604"/>
                        <a:pt x="521" y="584"/>
                      </a:cubicBezTo>
                      <a:cubicBezTo>
                        <a:pt x="250" y="542"/>
                        <a:pt x="21" y="417"/>
                        <a:pt x="0" y="292"/>
                      </a:cubicBezTo>
                      <a:lnTo>
                        <a:pt x="0" y="0"/>
                      </a:lnTo>
                    </a:path>
                  </a:pathLst>
                </a:custGeom>
                <a:solidFill>
                  <a:schemeClr val="tx2">
                    <a:lumMod val="25000"/>
                  </a:schemeClr>
                </a:solidFill>
                <a:ln>
                  <a:noFill/>
                </a:ln>
                <a:effectLs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98" name="Freeform 297"/>
                <p:cNvSpPr>
                  <a:spLocks noChangeArrowheads="1"/>
                </p:cNvSpPr>
                <p:nvPr/>
              </p:nvSpPr>
              <p:spPr bwMode="auto">
                <a:xfrm rot="1505432">
                  <a:off x="1753181" y="151943"/>
                  <a:ext cx="99027" cy="56653"/>
                </a:xfrm>
                <a:custGeom>
                  <a:avLst/>
                  <a:gdLst>
                    <a:gd name="T0" fmla="*/ 0 w 1044"/>
                    <a:gd name="T1" fmla="*/ 0 h 606"/>
                    <a:gd name="T2" fmla="*/ 0 w 1044"/>
                    <a:gd name="T3" fmla="*/ 0 h 606"/>
                    <a:gd name="T4" fmla="*/ 521 w 1044"/>
                    <a:gd name="T5" fmla="*/ 271 h 606"/>
                    <a:gd name="T6" fmla="*/ 1022 w 1044"/>
                    <a:gd name="T7" fmla="*/ 84 h 606"/>
                    <a:gd name="T8" fmla="*/ 1022 w 1044"/>
                    <a:gd name="T9" fmla="*/ 376 h 606"/>
                    <a:gd name="T10" fmla="*/ 542 w 1044"/>
                    <a:gd name="T11" fmla="*/ 564 h 606"/>
                    <a:gd name="T12" fmla="*/ 21 w 1044"/>
                    <a:gd name="T13" fmla="*/ 293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0" y="126"/>
                        <a:pt x="250" y="251"/>
                        <a:pt x="521" y="271"/>
                      </a:cubicBezTo>
                      <a:cubicBezTo>
                        <a:pt x="813" y="314"/>
                        <a:pt x="1022" y="230"/>
                        <a:pt x="1022" y="84"/>
                      </a:cubicBezTo>
                      <a:cubicBezTo>
                        <a:pt x="1022" y="376"/>
                        <a:pt x="1022" y="376"/>
                        <a:pt x="1022" y="376"/>
                      </a:cubicBezTo>
                      <a:cubicBezTo>
                        <a:pt x="1043" y="522"/>
                        <a:pt x="813" y="605"/>
                        <a:pt x="542" y="564"/>
                      </a:cubicBezTo>
                      <a:cubicBezTo>
                        <a:pt x="250" y="543"/>
                        <a:pt x="21" y="418"/>
                        <a:pt x="21" y="293"/>
                      </a:cubicBezTo>
                      <a:lnTo>
                        <a:pt x="0" y="0"/>
                      </a:lnTo>
                    </a:path>
                  </a:pathLst>
                </a:custGeom>
                <a:solidFill>
                  <a:schemeClr val="tx2">
                    <a:lumMod val="25000"/>
                  </a:schemeClr>
                </a:solidFill>
                <a:ln>
                  <a:noFill/>
                </a:ln>
                <a:effectLs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99" name="Freeform 298"/>
                <p:cNvSpPr>
                  <a:spLocks noChangeArrowheads="1"/>
                </p:cNvSpPr>
                <p:nvPr/>
              </p:nvSpPr>
              <p:spPr bwMode="auto">
                <a:xfrm rot="1505432">
                  <a:off x="1857122" y="280819"/>
                  <a:ext cx="99027" cy="57492"/>
                </a:xfrm>
                <a:custGeom>
                  <a:avLst/>
                  <a:gdLst>
                    <a:gd name="T0" fmla="*/ 0 w 1044"/>
                    <a:gd name="T1" fmla="*/ 0 h 607"/>
                    <a:gd name="T2" fmla="*/ 0 w 1044"/>
                    <a:gd name="T3" fmla="*/ 0 h 607"/>
                    <a:gd name="T4" fmla="*/ 522 w 1044"/>
                    <a:gd name="T5" fmla="*/ 292 h 607"/>
                    <a:gd name="T6" fmla="*/ 1023 w 1044"/>
                    <a:gd name="T7" fmla="*/ 105 h 607"/>
                    <a:gd name="T8" fmla="*/ 1023 w 1044"/>
                    <a:gd name="T9" fmla="*/ 397 h 607"/>
                    <a:gd name="T10" fmla="*/ 543 w 1044"/>
                    <a:gd name="T11" fmla="*/ 584 h 607"/>
                    <a:gd name="T12" fmla="*/ 0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6"/>
                        <a:pt x="250" y="272"/>
                        <a:pt x="522" y="292"/>
                      </a:cubicBezTo>
                      <a:cubicBezTo>
                        <a:pt x="793" y="313"/>
                        <a:pt x="1023" y="230"/>
                        <a:pt x="1023" y="105"/>
                      </a:cubicBezTo>
                      <a:cubicBezTo>
                        <a:pt x="1023" y="397"/>
                        <a:pt x="1023" y="397"/>
                        <a:pt x="1023" y="397"/>
                      </a:cubicBezTo>
                      <a:cubicBezTo>
                        <a:pt x="1043" y="522"/>
                        <a:pt x="814" y="606"/>
                        <a:pt x="543" y="584"/>
                      </a:cubicBezTo>
                      <a:cubicBezTo>
                        <a:pt x="250" y="564"/>
                        <a:pt x="21" y="439"/>
                        <a:pt x="0" y="292"/>
                      </a:cubicBezTo>
                      <a:lnTo>
                        <a:pt x="0" y="0"/>
                      </a:lnTo>
                    </a:path>
                  </a:pathLst>
                </a:custGeom>
                <a:solidFill>
                  <a:schemeClr val="tx2">
                    <a:lumMod val="25000"/>
                  </a:schemeClr>
                </a:solidFill>
                <a:ln>
                  <a:noFill/>
                </a:ln>
                <a:effectLs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00" name="Freeform 299"/>
                <p:cNvSpPr>
                  <a:spLocks noChangeArrowheads="1"/>
                </p:cNvSpPr>
                <p:nvPr/>
              </p:nvSpPr>
              <p:spPr bwMode="auto">
                <a:xfrm rot="1505432">
                  <a:off x="1896423" y="159282"/>
                  <a:ext cx="99027" cy="57492"/>
                </a:xfrm>
                <a:custGeom>
                  <a:avLst/>
                  <a:gdLst>
                    <a:gd name="T0" fmla="*/ 0 w 1044"/>
                    <a:gd name="T1" fmla="*/ 0 h 607"/>
                    <a:gd name="T2" fmla="*/ 0 w 1044"/>
                    <a:gd name="T3" fmla="*/ 0 h 607"/>
                    <a:gd name="T4" fmla="*/ 543 w 1044"/>
                    <a:gd name="T5" fmla="*/ 292 h 607"/>
                    <a:gd name="T6" fmla="*/ 1023 w 1044"/>
                    <a:gd name="T7" fmla="*/ 105 h 607"/>
                    <a:gd name="T8" fmla="*/ 1043 w 1044"/>
                    <a:gd name="T9" fmla="*/ 397 h 607"/>
                    <a:gd name="T10" fmla="*/ 543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0" y="272"/>
                        <a:pt x="543" y="292"/>
                      </a:cubicBezTo>
                      <a:cubicBezTo>
                        <a:pt x="814" y="313"/>
                        <a:pt x="1043" y="230"/>
                        <a:pt x="1023" y="105"/>
                      </a:cubicBezTo>
                      <a:cubicBezTo>
                        <a:pt x="1043" y="397"/>
                        <a:pt x="1043" y="397"/>
                        <a:pt x="1043" y="397"/>
                      </a:cubicBezTo>
                      <a:cubicBezTo>
                        <a:pt x="1043" y="522"/>
                        <a:pt x="835" y="606"/>
                        <a:pt x="543" y="584"/>
                      </a:cubicBezTo>
                      <a:cubicBezTo>
                        <a:pt x="272" y="563"/>
                        <a:pt x="21" y="439"/>
                        <a:pt x="21" y="292"/>
                      </a:cubicBezTo>
                      <a:lnTo>
                        <a:pt x="0" y="0"/>
                      </a:lnTo>
                    </a:path>
                  </a:pathLst>
                </a:custGeom>
                <a:solidFill>
                  <a:schemeClr val="tx2">
                    <a:lumMod val="25000"/>
                  </a:schemeClr>
                </a:solidFill>
                <a:ln>
                  <a:noFill/>
                </a:ln>
                <a:effectLs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01" name="Freeform 300"/>
                <p:cNvSpPr>
                  <a:spLocks noChangeArrowheads="1"/>
                </p:cNvSpPr>
                <p:nvPr/>
              </p:nvSpPr>
              <p:spPr bwMode="auto">
                <a:xfrm rot="1505432">
                  <a:off x="1999473" y="290478"/>
                  <a:ext cx="99027" cy="57492"/>
                </a:xfrm>
                <a:custGeom>
                  <a:avLst/>
                  <a:gdLst>
                    <a:gd name="T0" fmla="*/ 0 w 1044"/>
                    <a:gd name="T1" fmla="*/ 0 h 606"/>
                    <a:gd name="T2" fmla="*/ 0 w 1044"/>
                    <a:gd name="T3" fmla="*/ 0 h 606"/>
                    <a:gd name="T4" fmla="*/ 521 w 1044"/>
                    <a:gd name="T5" fmla="*/ 292 h 606"/>
                    <a:gd name="T6" fmla="*/ 1022 w 1044"/>
                    <a:gd name="T7" fmla="*/ 84 h 606"/>
                    <a:gd name="T8" fmla="*/ 1043 w 1044"/>
                    <a:gd name="T9" fmla="*/ 375 h 606"/>
                    <a:gd name="T10" fmla="*/ 543 w 1044"/>
                    <a:gd name="T11" fmla="*/ 584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92"/>
                      </a:cubicBezTo>
                      <a:cubicBezTo>
                        <a:pt x="814" y="313"/>
                        <a:pt x="1022" y="230"/>
                        <a:pt x="1022" y="84"/>
                      </a:cubicBezTo>
                      <a:cubicBezTo>
                        <a:pt x="1043" y="375"/>
                        <a:pt x="1043" y="375"/>
                        <a:pt x="1043" y="375"/>
                      </a:cubicBezTo>
                      <a:cubicBezTo>
                        <a:pt x="1043" y="521"/>
                        <a:pt x="814" y="605"/>
                        <a:pt x="543" y="584"/>
                      </a:cubicBezTo>
                      <a:cubicBezTo>
                        <a:pt x="271" y="542"/>
                        <a:pt x="21" y="417"/>
                        <a:pt x="21" y="292"/>
                      </a:cubicBezTo>
                      <a:lnTo>
                        <a:pt x="0" y="0"/>
                      </a:lnTo>
                    </a:path>
                  </a:pathLst>
                </a:custGeom>
                <a:solidFill>
                  <a:schemeClr val="tx2">
                    <a:lumMod val="25000"/>
                  </a:schemeClr>
                </a:solidFill>
                <a:ln>
                  <a:noFill/>
                </a:ln>
                <a:effectLs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02" name="Freeform 301"/>
                <p:cNvSpPr>
                  <a:spLocks noChangeArrowheads="1"/>
                </p:cNvSpPr>
                <p:nvPr/>
              </p:nvSpPr>
              <p:spPr bwMode="auto">
                <a:xfrm rot="1505432">
                  <a:off x="2034998" y="167260"/>
                  <a:ext cx="99027" cy="59171"/>
                </a:xfrm>
                <a:custGeom>
                  <a:avLst/>
                  <a:gdLst>
                    <a:gd name="T0" fmla="*/ 0 w 1043"/>
                    <a:gd name="T1" fmla="*/ 0 h 627"/>
                    <a:gd name="T2" fmla="*/ 0 w 1043"/>
                    <a:gd name="T3" fmla="*/ 0 h 627"/>
                    <a:gd name="T4" fmla="*/ 521 w 1043"/>
                    <a:gd name="T5" fmla="*/ 292 h 627"/>
                    <a:gd name="T6" fmla="*/ 1022 w 1043"/>
                    <a:gd name="T7" fmla="*/ 104 h 627"/>
                    <a:gd name="T8" fmla="*/ 1042 w 1043"/>
                    <a:gd name="T9" fmla="*/ 397 h 627"/>
                    <a:gd name="T10" fmla="*/ 542 w 1043"/>
                    <a:gd name="T11" fmla="*/ 584 h 627"/>
                    <a:gd name="T12" fmla="*/ 20 w 1043"/>
                    <a:gd name="T13" fmla="*/ 292 h 627"/>
                    <a:gd name="T14" fmla="*/ 0 w 1043"/>
                    <a:gd name="T15" fmla="*/ 0 h 6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3" h="627">
                      <a:moveTo>
                        <a:pt x="0" y="0"/>
                      </a:moveTo>
                      <a:lnTo>
                        <a:pt x="0" y="0"/>
                      </a:lnTo>
                      <a:cubicBezTo>
                        <a:pt x="20" y="146"/>
                        <a:pt x="250" y="271"/>
                        <a:pt x="521" y="292"/>
                      </a:cubicBezTo>
                      <a:cubicBezTo>
                        <a:pt x="813" y="334"/>
                        <a:pt x="1022" y="230"/>
                        <a:pt x="1022" y="104"/>
                      </a:cubicBezTo>
                      <a:cubicBezTo>
                        <a:pt x="1042" y="397"/>
                        <a:pt x="1042" y="397"/>
                        <a:pt x="1042" y="397"/>
                      </a:cubicBezTo>
                      <a:cubicBezTo>
                        <a:pt x="1042" y="521"/>
                        <a:pt x="813" y="626"/>
                        <a:pt x="542" y="584"/>
                      </a:cubicBezTo>
                      <a:cubicBezTo>
                        <a:pt x="271" y="563"/>
                        <a:pt x="20" y="438"/>
                        <a:pt x="20" y="292"/>
                      </a:cubicBezTo>
                      <a:lnTo>
                        <a:pt x="0" y="0"/>
                      </a:lnTo>
                    </a:path>
                  </a:pathLst>
                </a:custGeom>
                <a:solidFill>
                  <a:schemeClr val="tx2">
                    <a:lumMod val="25000"/>
                  </a:schemeClr>
                </a:solidFill>
                <a:ln>
                  <a:noFill/>
                </a:ln>
                <a:effectLs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03" name="Freeform 302"/>
                <p:cNvSpPr>
                  <a:spLocks noChangeArrowheads="1"/>
                </p:cNvSpPr>
                <p:nvPr/>
              </p:nvSpPr>
              <p:spPr bwMode="auto">
                <a:xfrm rot="1505432">
                  <a:off x="2138025" y="298357"/>
                  <a:ext cx="99027" cy="57492"/>
                </a:xfrm>
                <a:custGeom>
                  <a:avLst/>
                  <a:gdLst>
                    <a:gd name="T0" fmla="*/ 0 w 1044"/>
                    <a:gd name="T1" fmla="*/ 0 h 607"/>
                    <a:gd name="T2" fmla="*/ 0 w 1044"/>
                    <a:gd name="T3" fmla="*/ 0 h 607"/>
                    <a:gd name="T4" fmla="*/ 522 w 1044"/>
                    <a:gd name="T5" fmla="*/ 293 h 607"/>
                    <a:gd name="T6" fmla="*/ 1022 w 1044"/>
                    <a:gd name="T7" fmla="*/ 105 h 607"/>
                    <a:gd name="T8" fmla="*/ 1022 w 1044"/>
                    <a:gd name="T9" fmla="*/ 397 h 607"/>
                    <a:gd name="T10" fmla="*/ 542 w 1044"/>
                    <a:gd name="T11" fmla="*/ 584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7"/>
                        <a:pt x="250" y="272"/>
                        <a:pt x="522" y="293"/>
                      </a:cubicBezTo>
                      <a:cubicBezTo>
                        <a:pt x="813" y="313"/>
                        <a:pt x="1022" y="230"/>
                        <a:pt x="1022" y="105"/>
                      </a:cubicBezTo>
                      <a:cubicBezTo>
                        <a:pt x="1022" y="397"/>
                        <a:pt x="1022" y="397"/>
                        <a:pt x="1022" y="397"/>
                      </a:cubicBezTo>
                      <a:cubicBezTo>
                        <a:pt x="1043" y="522"/>
                        <a:pt x="813" y="606"/>
                        <a:pt x="542" y="584"/>
                      </a:cubicBezTo>
                      <a:cubicBezTo>
                        <a:pt x="250" y="564"/>
                        <a:pt x="21" y="439"/>
                        <a:pt x="21" y="293"/>
                      </a:cubicBezTo>
                      <a:lnTo>
                        <a:pt x="0" y="0"/>
                      </a:lnTo>
                    </a:path>
                  </a:pathLst>
                </a:custGeom>
                <a:solidFill>
                  <a:schemeClr val="tx2">
                    <a:lumMod val="25000"/>
                  </a:schemeClr>
                </a:solidFill>
                <a:ln>
                  <a:noFill/>
                </a:ln>
                <a:effectLs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grpSp>
        </p:grpSp>
      </p:grpSp>
      <p:grpSp>
        <p:nvGrpSpPr>
          <p:cNvPr id="312" name="Group 311">
            <a:extLst>
              <a:ext uri="{FF2B5EF4-FFF2-40B4-BE49-F238E27FC236}">
                <a16:creationId xmlns:a16="http://schemas.microsoft.com/office/drawing/2014/main" xmlns="" id="{E49228EA-649C-4991-9F72-F337F5CC12A8}"/>
              </a:ext>
            </a:extLst>
          </p:cNvPr>
          <p:cNvGrpSpPr/>
          <p:nvPr/>
        </p:nvGrpSpPr>
        <p:grpSpPr>
          <a:xfrm>
            <a:off x="316129" y="-16788"/>
            <a:ext cx="769635" cy="911628"/>
            <a:chOff x="316129" y="-16788"/>
            <a:chExt cx="769635" cy="911628"/>
          </a:xfrm>
        </p:grpSpPr>
        <p:sp>
          <p:nvSpPr>
            <p:cNvPr id="313" name="Freeform 312"/>
            <p:cNvSpPr>
              <a:spLocks noChangeArrowheads="1"/>
            </p:cNvSpPr>
            <p:nvPr/>
          </p:nvSpPr>
          <p:spPr bwMode="auto">
            <a:xfrm rot="3372862">
              <a:off x="504575" y="372405"/>
              <a:ext cx="555558" cy="489311"/>
            </a:xfrm>
            <a:custGeom>
              <a:avLst/>
              <a:gdLst>
                <a:gd name="T0" fmla="*/ 2920 w 5842"/>
                <a:gd name="T1" fmla="*/ 1272 h 5152"/>
                <a:gd name="T2" fmla="*/ 0 w 5842"/>
                <a:gd name="T3" fmla="*/ 2523 h 5152"/>
                <a:gd name="T4" fmla="*/ 0 w 5842"/>
                <a:gd name="T5" fmla="*/ 5151 h 5152"/>
                <a:gd name="T6" fmla="*/ 2920 w 5842"/>
                <a:gd name="T7" fmla="*/ 3901 h 5152"/>
                <a:gd name="T8" fmla="*/ 5841 w 5842"/>
                <a:gd name="T9" fmla="*/ 2649 h 5152"/>
                <a:gd name="T10" fmla="*/ 5841 w 5842"/>
                <a:gd name="T11" fmla="*/ 0 h 5152"/>
                <a:gd name="T12" fmla="*/ 2920 w 5842"/>
                <a:gd name="T13" fmla="*/ 1272 h 5152"/>
              </a:gdLst>
              <a:ahLst/>
              <a:cxnLst>
                <a:cxn ang="0">
                  <a:pos x="T0" y="T1"/>
                </a:cxn>
                <a:cxn ang="0">
                  <a:pos x="T2" y="T3"/>
                </a:cxn>
                <a:cxn ang="0">
                  <a:pos x="T4" y="T5"/>
                </a:cxn>
                <a:cxn ang="0">
                  <a:pos x="T6" y="T7"/>
                </a:cxn>
                <a:cxn ang="0">
                  <a:pos x="T8" y="T9"/>
                </a:cxn>
                <a:cxn ang="0">
                  <a:pos x="T10" y="T11"/>
                </a:cxn>
                <a:cxn ang="0">
                  <a:pos x="T12" y="T13"/>
                </a:cxn>
              </a:cxnLst>
              <a:rect l="0" t="0" r="r" b="b"/>
              <a:pathLst>
                <a:path w="5842" h="5152">
                  <a:moveTo>
                    <a:pt x="2920" y="1272"/>
                  </a:moveTo>
                  <a:lnTo>
                    <a:pt x="0" y="2523"/>
                  </a:lnTo>
                  <a:lnTo>
                    <a:pt x="0" y="5151"/>
                  </a:lnTo>
                  <a:lnTo>
                    <a:pt x="2920" y="3901"/>
                  </a:lnTo>
                  <a:lnTo>
                    <a:pt x="5841" y="2649"/>
                  </a:lnTo>
                  <a:lnTo>
                    <a:pt x="5841" y="0"/>
                  </a:lnTo>
                  <a:lnTo>
                    <a:pt x="2920" y="1272"/>
                  </a:lnTo>
                </a:path>
              </a:pathLst>
            </a:custGeom>
            <a:gradFill flip="none" rotWithShape="1">
              <a:gsLst>
                <a:gs pos="0">
                  <a:schemeClr val="tx2">
                    <a:lumMod val="10000"/>
                  </a:schemeClr>
                </a:gs>
                <a:gs pos="48000">
                  <a:schemeClr val="tx2">
                    <a:lumMod val="50000"/>
                  </a:schemeClr>
                </a:gs>
                <a:gs pos="100000">
                  <a:schemeClr val="tx2">
                    <a:lumMod val="50000"/>
                  </a:schemeClr>
                </a:gs>
              </a:gsLst>
              <a:lin ang="16200000" scaled="1"/>
              <a:tileRect/>
            </a:gradFill>
            <a:ln>
              <a:noFill/>
            </a:ln>
            <a:effectLs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grpSp>
          <p:nvGrpSpPr>
            <p:cNvPr id="314" name="Group 313">
              <a:extLst>
                <a:ext uri="{FF2B5EF4-FFF2-40B4-BE49-F238E27FC236}">
                  <a16:creationId xmlns:a16="http://schemas.microsoft.com/office/drawing/2014/main" xmlns="" id="{546921C7-5DCE-42D7-8AAD-F37F087E9E6E}"/>
                </a:ext>
              </a:extLst>
            </p:cNvPr>
            <p:cNvGrpSpPr/>
            <p:nvPr/>
          </p:nvGrpSpPr>
          <p:grpSpPr>
            <a:xfrm>
              <a:off x="316129" y="-16788"/>
              <a:ext cx="769635" cy="833337"/>
              <a:chOff x="316129" y="-16788"/>
              <a:chExt cx="769635" cy="833337"/>
            </a:xfrm>
          </p:grpSpPr>
          <p:sp>
            <p:nvSpPr>
              <p:cNvPr id="315" name="Freeform 314"/>
              <p:cNvSpPr>
                <a:spLocks noChangeArrowheads="1"/>
              </p:cNvSpPr>
              <p:nvPr/>
            </p:nvSpPr>
            <p:spPr bwMode="auto">
              <a:xfrm rot="3372862">
                <a:off x="361885" y="119483"/>
                <a:ext cx="277779" cy="369292"/>
              </a:xfrm>
              <a:custGeom>
                <a:avLst/>
                <a:gdLst>
                  <a:gd name="T0" fmla="*/ 2921 w 2922"/>
                  <a:gd name="T1" fmla="*/ 3879 h 3880"/>
                  <a:gd name="T2" fmla="*/ 0 w 2922"/>
                  <a:gd name="T3" fmla="*/ 2629 h 3880"/>
                  <a:gd name="T4" fmla="*/ 0 w 2922"/>
                  <a:gd name="T5" fmla="*/ 0 h 3880"/>
                  <a:gd name="T6" fmla="*/ 2921 w 2922"/>
                  <a:gd name="T7" fmla="*/ 1251 h 3880"/>
                  <a:gd name="T8" fmla="*/ 2921 w 2922"/>
                  <a:gd name="T9" fmla="*/ 3879 h 3880"/>
                </a:gdLst>
                <a:ahLst/>
                <a:cxnLst>
                  <a:cxn ang="0">
                    <a:pos x="T0" y="T1"/>
                  </a:cxn>
                  <a:cxn ang="0">
                    <a:pos x="T2" y="T3"/>
                  </a:cxn>
                  <a:cxn ang="0">
                    <a:pos x="T4" y="T5"/>
                  </a:cxn>
                  <a:cxn ang="0">
                    <a:pos x="T6" y="T7"/>
                  </a:cxn>
                  <a:cxn ang="0">
                    <a:pos x="T8" y="T9"/>
                  </a:cxn>
                </a:cxnLst>
                <a:rect l="0" t="0" r="r" b="b"/>
                <a:pathLst>
                  <a:path w="2922" h="3880">
                    <a:moveTo>
                      <a:pt x="2921" y="3879"/>
                    </a:moveTo>
                    <a:lnTo>
                      <a:pt x="0" y="2629"/>
                    </a:lnTo>
                    <a:lnTo>
                      <a:pt x="0" y="0"/>
                    </a:lnTo>
                    <a:lnTo>
                      <a:pt x="2921" y="1251"/>
                    </a:lnTo>
                    <a:lnTo>
                      <a:pt x="2921" y="3879"/>
                    </a:lnTo>
                  </a:path>
                </a:pathLst>
              </a:custGeom>
              <a:gradFill flip="none" rotWithShape="1">
                <a:gsLst>
                  <a:gs pos="0">
                    <a:schemeClr val="tx2">
                      <a:lumMod val="75000"/>
                    </a:schemeClr>
                  </a:gs>
                  <a:gs pos="46000">
                    <a:schemeClr val="tx2">
                      <a:lumMod val="50000"/>
                    </a:schemeClr>
                  </a:gs>
                  <a:gs pos="100000">
                    <a:schemeClr val="tx2">
                      <a:lumMod val="25000"/>
                    </a:schemeClr>
                  </a:gs>
                </a:gsLst>
                <a:path path="circle">
                  <a:fillToRect l="50000" t="130000" r="50000" b="-30000"/>
                </a:path>
                <a:tileRect/>
              </a:gradFill>
              <a:ln>
                <a:noFill/>
              </a:ln>
              <a:effectLs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grpSp>
            <p:nvGrpSpPr>
              <p:cNvPr id="316" name="Group 315">
                <a:extLst>
                  <a:ext uri="{FF2B5EF4-FFF2-40B4-BE49-F238E27FC236}">
                    <a16:creationId xmlns:a16="http://schemas.microsoft.com/office/drawing/2014/main" xmlns="" id="{12272FDB-4495-4DE7-80BD-891D57E23FE2}"/>
                  </a:ext>
                </a:extLst>
              </p:cNvPr>
              <p:cNvGrpSpPr/>
              <p:nvPr/>
            </p:nvGrpSpPr>
            <p:grpSpPr>
              <a:xfrm>
                <a:off x="645038" y="-16788"/>
                <a:ext cx="440726" cy="833337"/>
                <a:chOff x="645038" y="-16788"/>
                <a:chExt cx="440726" cy="833337"/>
              </a:xfrm>
            </p:grpSpPr>
            <p:sp>
              <p:nvSpPr>
                <p:cNvPr id="317" name="Freeform 316"/>
                <p:cNvSpPr>
                  <a:spLocks noChangeArrowheads="1"/>
                </p:cNvSpPr>
                <p:nvPr/>
              </p:nvSpPr>
              <p:spPr bwMode="auto">
                <a:xfrm rot="3372862">
                  <a:off x="440520" y="220271"/>
                  <a:ext cx="833337" cy="359220"/>
                </a:xfrm>
                <a:custGeom>
                  <a:avLst/>
                  <a:gdLst>
                    <a:gd name="T0" fmla="*/ 5841 w 8763"/>
                    <a:gd name="T1" fmla="*/ 0 h 3776"/>
                    <a:gd name="T2" fmla="*/ 2921 w 8763"/>
                    <a:gd name="T3" fmla="*/ 1252 h 3776"/>
                    <a:gd name="T4" fmla="*/ 0 w 8763"/>
                    <a:gd name="T5" fmla="*/ 2524 h 3776"/>
                    <a:gd name="T6" fmla="*/ 2921 w 8763"/>
                    <a:gd name="T7" fmla="*/ 3775 h 3776"/>
                    <a:gd name="T8" fmla="*/ 5841 w 8763"/>
                    <a:gd name="T9" fmla="*/ 2524 h 3776"/>
                    <a:gd name="T10" fmla="*/ 8762 w 8763"/>
                    <a:gd name="T11" fmla="*/ 1252 h 3776"/>
                    <a:gd name="T12" fmla="*/ 5841 w 8763"/>
                    <a:gd name="T13" fmla="*/ 0 h 3776"/>
                  </a:gdLst>
                  <a:ahLst/>
                  <a:cxnLst>
                    <a:cxn ang="0">
                      <a:pos x="T0" y="T1"/>
                    </a:cxn>
                    <a:cxn ang="0">
                      <a:pos x="T2" y="T3"/>
                    </a:cxn>
                    <a:cxn ang="0">
                      <a:pos x="T4" y="T5"/>
                    </a:cxn>
                    <a:cxn ang="0">
                      <a:pos x="T6" y="T7"/>
                    </a:cxn>
                    <a:cxn ang="0">
                      <a:pos x="T8" y="T9"/>
                    </a:cxn>
                    <a:cxn ang="0">
                      <a:pos x="T10" y="T11"/>
                    </a:cxn>
                    <a:cxn ang="0">
                      <a:pos x="T12" y="T13"/>
                    </a:cxn>
                  </a:cxnLst>
                  <a:rect l="0" t="0" r="r" b="b"/>
                  <a:pathLst>
                    <a:path w="8763" h="3776">
                      <a:moveTo>
                        <a:pt x="5841" y="0"/>
                      </a:moveTo>
                      <a:lnTo>
                        <a:pt x="2921" y="1252"/>
                      </a:lnTo>
                      <a:lnTo>
                        <a:pt x="0" y="2524"/>
                      </a:lnTo>
                      <a:lnTo>
                        <a:pt x="2921" y="3775"/>
                      </a:lnTo>
                      <a:lnTo>
                        <a:pt x="5841" y="2524"/>
                      </a:lnTo>
                      <a:lnTo>
                        <a:pt x="8762" y="1252"/>
                      </a:lnTo>
                      <a:lnTo>
                        <a:pt x="5841" y="0"/>
                      </a:lnTo>
                    </a:path>
                  </a:pathLst>
                </a:custGeom>
                <a:gradFill flip="none" rotWithShape="1">
                  <a:gsLst>
                    <a:gs pos="0">
                      <a:schemeClr val="tx2"/>
                    </a:gs>
                    <a:gs pos="59000">
                      <a:schemeClr val="tx2">
                        <a:lumMod val="90000"/>
                      </a:schemeClr>
                    </a:gs>
                    <a:gs pos="83000">
                      <a:schemeClr val="tx2">
                        <a:lumMod val="75000"/>
                      </a:schemeClr>
                    </a:gs>
                    <a:gs pos="100000">
                      <a:schemeClr val="tx2">
                        <a:lumMod val="75000"/>
                      </a:schemeClr>
                    </a:gs>
                  </a:gsLst>
                  <a:lin ang="5400000" scaled="1"/>
                  <a:tileRect/>
                </a:gradFill>
                <a:ln>
                  <a:noFill/>
                </a:ln>
                <a:effectLs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grpSp>
              <p:nvGrpSpPr>
                <p:cNvPr id="318" name="Group 317">
                  <a:extLst>
                    <a:ext uri="{FF2B5EF4-FFF2-40B4-BE49-F238E27FC236}">
                      <a16:creationId xmlns:a16="http://schemas.microsoft.com/office/drawing/2014/main" xmlns="" id="{2E91FAF6-6B6A-4895-A568-004D0BC21EFA}"/>
                    </a:ext>
                  </a:extLst>
                </p:cNvPr>
                <p:cNvGrpSpPr/>
                <p:nvPr/>
              </p:nvGrpSpPr>
              <p:grpSpPr>
                <a:xfrm>
                  <a:off x="645038" y="126103"/>
                  <a:ext cx="440726" cy="517098"/>
                  <a:chOff x="645038" y="126103"/>
                  <a:chExt cx="440726" cy="517098"/>
                </a:xfrm>
              </p:grpSpPr>
              <p:grpSp>
                <p:nvGrpSpPr>
                  <p:cNvPr id="319" name="Group 318">
                    <a:extLst>
                      <a:ext uri="{FF2B5EF4-FFF2-40B4-BE49-F238E27FC236}">
                        <a16:creationId xmlns:a16="http://schemas.microsoft.com/office/drawing/2014/main" xmlns="" id="{379831B6-8E0B-420F-B430-68BF5CE8CDAE}"/>
                      </a:ext>
                    </a:extLst>
                  </p:cNvPr>
                  <p:cNvGrpSpPr/>
                  <p:nvPr/>
                </p:nvGrpSpPr>
                <p:grpSpPr>
                  <a:xfrm>
                    <a:off x="668087" y="126103"/>
                    <a:ext cx="417677" cy="502494"/>
                    <a:chOff x="668087" y="126103"/>
                    <a:chExt cx="417677" cy="502494"/>
                  </a:xfrm>
                </p:grpSpPr>
                <p:sp>
                  <p:nvSpPr>
                    <p:cNvPr id="329" name="Freeform 328"/>
                    <p:cNvSpPr>
                      <a:spLocks noChangeArrowheads="1"/>
                    </p:cNvSpPr>
                    <p:nvPr/>
                  </p:nvSpPr>
                  <p:spPr bwMode="auto">
                    <a:xfrm rot="3372862">
                      <a:off x="644382" y="149808"/>
                      <a:ext cx="98188" cy="50778"/>
                    </a:xfrm>
                    <a:custGeom>
                      <a:avLst/>
                      <a:gdLst>
                        <a:gd name="T0" fmla="*/ 1022 w 1044"/>
                        <a:gd name="T1" fmla="*/ 333 h 543"/>
                        <a:gd name="T2" fmla="*/ 1022 w 1044"/>
                        <a:gd name="T3" fmla="*/ 333 h 543"/>
                        <a:gd name="T4" fmla="*/ 500 w 1044"/>
                        <a:gd name="T5" fmla="*/ 41 h 543"/>
                        <a:gd name="T6" fmla="*/ 20 w 1044"/>
                        <a:gd name="T7" fmla="*/ 229 h 543"/>
                        <a:gd name="T8" fmla="*/ 542 w 1044"/>
                        <a:gd name="T9" fmla="*/ 521 h 543"/>
                        <a:gd name="T10" fmla="*/ 1022 w 1044"/>
                        <a:gd name="T11" fmla="*/ 333 h 543"/>
                      </a:gdLst>
                      <a:ahLst/>
                      <a:cxnLst>
                        <a:cxn ang="0">
                          <a:pos x="T0" y="T1"/>
                        </a:cxn>
                        <a:cxn ang="0">
                          <a:pos x="T2" y="T3"/>
                        </a:cxn>
                        <a:cxn ang="0">
                          <a:pos x="T4" y="T5"/>
                        </a:cxn>
                        <a:cxn ang="0">
                          <a:pos x="T6" y="T7"/>
                        </a:cxn>
                        <a:cxn ang="0">
                          <a:pos x="T8" y="T9"/>
                        </a:cxn>
                        <a:cxn ang="0">
                          <a:pos x="T10" y="T11"/>
                        </a:cxn>
                      </a:cxnLst>
                      <a:rect l="0" t="0" r="r" b="b"/>
                      <a:pathLst>
                        <a:path w="1044" h="543">
                          <a:moveTo>
                            <a:pt x="1022" y="333"/>
                          </a:moveTo>
                          <a:lnTo>
                            <a:pt x="1022" y="333"/>
                          </a:lnTo>
                          <a:cubicBezTo>
                            <a:pt x="1022" y="187"/>
                            <a:pt x="793" y="62"/>
                            <a:pt x="500" y="41"/>
                          </a:cubicBezTo>
                          <a:cubicBezTo>
                            <a:pt x="229" y="0"/>
                            <a:pt x="0" y="104"/>
                            <a:pt x="20" y="229"/>
                          </a:cubicBezTo>
                          <a:cubicBezTo>
                            <a:pt x="20" y="354"/>
                            <a:pt x="250" y="479"/>
                            <a:pt x="542" y="521"/>
                          </a:cubicBezTo>
                          <a:cubicBezTo>
                            <a:pt x="813" y="542"/>
                            <a:pt x="1043" y="458"/>
                            <a:pt x="1022" y="333"/>
                          </a:cubicBezTo>
                        </a:path>
                      </a:pathLst>
                    </a:custGeom>
                    <a:solidFill>
                      <a:schemeClr val="tx2"/>
                    </a:solidFill>
                    <a:ln>
                      <a:noFill/>
                    </a:ln>
                    <a:effectLst/>
                    <a:extLst/>
                  </p:spPr>
                  <p:txBody>
                    <a:bodyPr wrap="none" lIns="0" tIns="0" rIns="0" bIns="0" anchor="ctr">
                      <a:normAutofit fontScale="2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30" name="Freeform 329"/>
                    <p:cNvSpPr>
                      <a:spLocks noChangeArrowheads="1"/>
                    </p:cNvSpPr>
                    <p:nvPr/>
                  </p:nvSpPr>
                  <p:spPr bwMode="auto">
                    <a:xfrm rot="3372862">
                      <a:off x="664481" y="314382"/>
                      <a:ext cx="99027" cy="51617"/>
                    </a:xfrm>
                    <a:custGeom>
                      <a:avLst/>
                      <a:gdLst>
                        <a:gd name="T0" fmla="*/ 1022 w 1044"/>
                        <a:gd name="T1" fmla="*/ 313 h 544"/>
                        <a:gd name="T2" fmla="*/ 1022 w 1044"/>
                        <a:gd name="T3" fmla="*/ 313 h 544"/>
                        <a:gd name="T4" fmla="*/ 501 w 1044"/>
                        <a:gd name="T5" fmla="*/ 21 h 544"/>
                        <a:gd name="T6" fmla="*/ 21 w 1044"/>
                        <a:gd name="T7" fmla="*/ 230 h 544"/>
                        <a:gd name="T8" fmla="*/ 542 w 1044"/>
                        <a:gd name="T9" fmla="*/ 522 h 544"/>
                        <a:gd name="T10" fmla="*/ 1022 w 1044"/>
                        <a:gd name="T11" fmla="*/ 313 h 544"/>
                      </a:gdLst>
                      <a:ahLst/>
                      <a:cxnLst>
                        <a:cxn ang="0">
                          <a:pos x="T0" y="T1"/>
                        </a:cxn>
                        <a:cxn ang="0">
                          <a:pos x="T2" y="T3"/>
                        </a:cxn>
                        <a:cxn ang="0">
                          <a:pos x="T4" y="T5"/>
                        </a:cxn>
                        <a:cxn ang="0">
                          <a:pos x="T6" y="T7"/>
                        </a:cxn>
                        <a:cxn ang="0">
                          <a:pos x="T8" y="T9"/>
                        </a:cxn>
                        <a:cxn ang="0">
                          <a:pos x="T10" y="T11"/>
                        </a:cxn>
                      </a:cxnLst>
                      <a:rect l="0" t="0" r="r" b="b"/>
                      <a:pathLst>
                        <a:path w="1044" h="544">
                          <a:moveTo>
                            <a:pt x="1022" y="313"/>
                          </a:moveTo>
                          <a:lnTo>
                            <a:pt x="1022" y="313"/>
                          </a:lnTo>
                          <a:cubicBezTo>
                            <a:pt x="1022" y="188"/>
                            <a:pt x="793" y="63"/>
                            <a:pt x="501" y="21"/>
                          </a:cubicBezTo>
                          <a:cubicBezTo>
                            <a:pt x="230" y="0"/>
                            <a:pt x="0" y="83"/>
                            <a:pt x="21" y="230"/>
                          </a:cubicBezTo>
                          <a:cubicBezTo>
                            <a:pt x="21" y="355"/>
                            <a:pt x="251" y="480"/>
                            <a:pt x="542" y="522"/>
                          </a:cubicBezTo>
                          <a:cubicBezTo>
                            <a:pt x="814" y="543"/>
                            <a:pt x="1043" y="459"/>
                            <a:pt x="1022" y="313"/>
                          </a:cubicBezTo>
                        </a:path>
                      </a:pathLst>
                    </a:custGeom>
                    <a:solidFill>
                      <a:schemeClr val="tx2"/>
                    </a:solidFill>
                    <a:ln>
                      <a:noFill/>
                    </a:ln>
                    <a:effectLst/>
                    <a:extLst/>
                  </p:spPr>
                  <p:txBody>
                    <a:bodyPr wrap="none" lIns="0" tIns="0" rIns="0" bIns="0" anchor="ctr">
                      <a:normAutofit fontScale="2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31" name="Freeform 330"/>
                    <p:cNvSpPr>
                      <a:spLocks noChangeArrowheads="1"/>
                    </p:cNvSpPr>
                    <p:nvPr/>
                  </p:nvSpPr>
                  <p:spPr bwMode="auto">
                    <a:xfrm rot="3372862">
                      <a:off x="760385" y="228981"/>
                      <a:ext cx="97349" cy="50778"/>
                    </a:xfrm>
                    <a:custGeom>
                      <a:avLst/>
                      <a:gdLst>
                        <a:gd name="T0" fmla="*/ 1022 w 1023"/>
                        <a:gd name="T1" fmla="*/ 313 h 544"/>
                        <a:gd name="T2" fmla="*/ 1022 w 1023"/>
                        <a:gd name="T3" fmla="*/ 313 h 544"/>
                        <a:gd name="T4" fmla="*/ 501 w 1023"/>
                        <a:gd name="T5" fmla="*/ 21 h 544"/>
                        <a:gd name="T6" fmla="*/ 0 w 1023"/>
                        <a:gd name="T7" fmla="*/ 229 h 544"/>
                        <a:gd name="T8" fmla="*/ 521 w 1023"/>
                        <a:gd name="T9" fmla="*/ 500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1"/>
                          </a:cubicBezTo>
                          <a:cubicBezTo>
                            <a:pt x="208" y="0"/>
                            <a:pt x="0" y="83"/>
                            <a:pt x="0" y="229"/>
                          </a:cubicBezTo>
                          <a:cubicBezTo>
                            <a:pt x="0" y="355"/>
                            <a:pt x="250" y="480"/>
                            <a:pt x="521" y="500"/>
                          </a:cubicBezTo>
                          <a:cubicBezTo>
                            <a:pt x="813" y="543"/>
                            <a:pt x="1022" y="459"/>
                            <a:pt x="1022" y="313"/>
                          </a:cubicBezTo>
                        </a:path>
                      </a:pathLst>
                    </a:custGeom>
                    <a:solidFill>
                      <a:schemeClr val="tx2"/>
                    </a:solidFill>
                    <a:ln>
                      <a:noFill/>
                    </a:ln>
                    <a:effectLst/>
                    <a:extLst/>
                  </p:spPr>
                  <p:txBody>
                    <a:bodyPr wrap="none" lIns="0" tIns="0" rIns="0" bIns="0" anchor="ctr">
                      <a:normAutofit fontScale="2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32" name="Freeform 331"/>
                    <p:cNvSpPr>
                      <a:spLocks noChangeArrowheads="1"/>
                    </p:cNvSpPr>
                    <p:nvPr/>
                  </p:nvSpPr>
                  <p:spPr bwMode="auto">
                    <a:xfrm rot="3372862">
                      <a:off x="780715" y="393650"/>
                      <a:ext cx="98188" cy="49099"/>
                    </a:xfrm>
                    <a:custGeom>
                      <a:avLst/>
                      <a:gdLst>
                        <a:gd name="T0" fmla="*/ 1044 w 1045"/>
                        <a:gd name="T1" fmla="*/ 313 h 522"/>
                        <a:gd name="T2" fmla="*/ 1044 w 1045"/>
                        <a:gd name="T3" fmla="*/ 313 h 522"/>
                        <a:gd name="T4" fmla="*/ 501 w 1045"/>
                        <a:gd name="T5" fmla="*/ 21 h 522"/>
                        <a:gd name="T6" fmla="*/ 21 w 1045"/>
                        <a:gd name="T7" fmla="*/ 208 h 522"/>
                        <a:gd name="T8" fmla="*/ 543 w 1045"/>
                        <a:gd name="T9" fmla="*/ 500 h 522"/>
                        <a:gd name="T10" fmla="*/ 1044 w 1045"/>
                        <a:gd name="T11" fmla="*/ 313 h 522"/>
                      </a:gdLst>
                      <a:ahLst/>
                      <a:cxnLst>
                        <a:cxn ang="0">
                          <a:pos x="T0" y="T1"/>
                        </a:cxn>
                        <a:cxn ang="0">
                          <a:pos x="T2" y="T3"/>
                        </a:cxn>
                        <a:cxn ang="0">
                          <a:pos x="T4" y="T5"/>
                        </a:cxn>
                        <a:cxn ang="0">
                          <a:pos x="T6" y="T7"/>
                        </a:cxn>
                        <a:cxn ang="0">
                          <a:pos x="T8" y="T9"/>
                        </a:cxn>
                        <a:cxn ang="0">
                          <a:pos x="T10" y="T11"/>
                        </a:cxn>
                      </a:cxnLst>
                      <a:rect l="0" t="0" r="r" b="b"/>
                      <a:pathLst>
                        <a:path w="1045" h="522">
                          <a:moveTo>
                            <a:pt x="1044" y="313"/>
                          </a:moveTo>
                          <a:lnTo>
                            <a:pt x="1044" y="313"/>
                          </a:lnTo>
                          <a:cubicBezTo>
                            <a:pt x="1022" y="187"/>
                            <a:pt x="793" y="41"/>
                            <a:pt x="501" y="21"/>
                          </a:cubicBezTo>
                          <a:cubicBezTo>
                            <a:pt x="230" y="0"/>
                            <a:pt x="0" y="83"/>
                            <a:pt x="21" y="208"/>
                          </a:cubicBezTo>
                          <a:cubicBezTo>
                            <a:pt x="21" y="354"/>
                            <a:pt x="271" y="480"/>
                            <a:pt x="543" y="500"/>
                          </a:cubicBezTo>
                          <a:cubicBezTo>
                            <a:pt x="814" y="521"/>
                            <a:pt x="1044" y="438"/>
                            <a:pt x="1044" y="313"/>
                          </a:cubicBezTo>
                        </a:path>
                      </a:pathLst>
                    </a:custGeom>
                    <a:solidFill>
                      <a:schemeClr val="tx2"/>
                    </a:solidFill>
                    <a:ln>
                      <a:noFill/>
                    </a:ln>
                    <a:effectLst/>
                    <a:extLst/>
                  </p:spPr>
                  <p:txBody>
                    <a:bodyPr wrap="none" lIns="0" tIns="0" rIns="0" bIns="0" anchor="ctr">
                      <a:normAutofit fontScale="2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33" name="Freeform 332"/>
                    <p:cNvSpPr>
                      <a:spLocks noChangeArrowheads="1"/>
                    </p:cNvSpPr>
                    <p:nvPr/>
                  </p:nvSpPr>
                  <p:spPr bwMode="auto">
                    <a:xfrm rot="3372862">
                      <a:off x="877578" y="311900"/>
                      <a:ext cx="99027" cy="49099"/>
                    </a:xfrm>
                    <a:custGeom>
                      <a:avLst/>
                      <a:gdLst>
                        <a:gd name="T0" fmla="*/ 1023 w 1044"/>
                        <a:gd name="T1" fmla="*/ 313 h 522"/>
                        <a:gd name="T2" fmla="*/ 1023 w 1044"/>
                        <a:gd name="T3" fmla="*/ 313 h 522"/>
                        <a:gd name="T4" fmla="*/ 501 w 1044"/>
                        <a:gd name="T5" fmla="*/ 21 h 522"/>
                        <a:gd name="T6" fmla="*/ 0 w 1044"/>
                        <a:gd name="T7" fmla="*/ 208 h 522"/>
                        <a:gd name="T8" fmla="*/ 543 w 1044"/>
                        <a:gd name="T9" fmla="*/ 500 h 522"/>
                        <a:gd name="T10" fmla="*/ 1023 w 1044"/>
                        <a:gd name="T11" fmla="*/ 313 h 522"/>
                      </a:gdLst>
                      <a:ahLst/>
                      <a:cxnLst>
                        <a:cxn ang="0">
                          <a:pos x="T0" y="T1"/>
                        </a:cxn>
                        <a:cxn ang="0">
                          <a:pos x="T2" y="T3"/>
                        </a:cxn>
                        <a:cxn ang="0">
                          <a:pos x="T4" y="T5"/>
                        </a:cxn>
                        <a:cxn ang="0">
                          <a:pos x="T6" y="T7"/>
                        </a:cxn>
                        <a:cxn ang="0">
                          <a:pos x="T8" y="T9"/>
                        </a:cxn>
                        <a:cxn ang="0">
                          <a:pos x="T10" y="T11"/>
                        </a:cxn>
                      </a:cxnLst>
                      <a:rect l="0" t="0" r="r" b="b"/>
                      <a:pathLst>
                        <a:path w="1044" h="522">
                          <a:moveTo>
                            <a:pt x="1023" y="313"/>
                          </a:moveTo>
                          <a:lnTo>
                            <a:pt x="1023" y="313"/>
                          </a:lnTo>
                          <a:cubicBezTo>
                            <a:pt x="1023" y="167"/>
                            <a:pt x="772" y="41"/>
                            <a:pt x="501" y="21"/>
                          </a:cubicBezTo>
                          <a:cubicBezTo>
                            <a:pt x="230" y="0"/>
                            <a:pt x="0" y="83"/>
                            <a:pt x="0" y="208"/>
                          </a:cubicBezTo>
                          <a:cubicBezTo>
                            <a:pt x="21" y="354"/>
                            <a:pt x="250" y="480"/>
                            <a:pt x="543" y="500"/>
                          </a:cubicBezTo>
                          <a:cubicBezTo>
                            <a:pt x="814" y="521"/>
                            <a:pt x="1043" y="438"/>
                            <a:pt x="1023" y="313"/>
                          </a:cubicBezTo>
                        </a:path>
                      </a:pathLst>
                    </a:custGeom>
                    <a:solidFill>
                      <a:schemeClr val="tx2"/>
                    </a:solidFill>
                    <a:ln>
                      <a:noFill/>
                    </a:ln>
                    <a:effectLst/>
                    <a:extLst/>
                  </p:spPr>
                  <p:txBody>
                    <a:bodyPr wrap="none" lIns="0" tIns="0" rIns="0" bIns="0" anchor="ctr">
                      <a:normAutofit fontScale="2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34" name="Freeform 333"/>
                    <p:cNvSpPr>
                      <a:spLocks noChangeArrowheads="1"/>
                    </p:cNvSpPr>
                    <p:nvPr/>
                  </p:nvSpPr>
                  <p:spPr bwMode="auto">
                    <a:xfrm rot="3372862">
                      <a:off x="898703" y="475706"/>
                      <a:ext cx="97349" cy="50778"/>
                    </a:xfrm>
                    <a:custGeom>
                      <a:avLst/>
                      <a:gdLst>
                        <a:gd name="T0" fmla="*/ 1022 w 1023"/>
                        <a:gd name="T1" fmla="*/ 314 h 544"/>
                        <a:gd name="T2" fmla="*/ 1022 w 1023"/>
                        <a:gd name="T3" fmla="*/ 314 h 544"/>
                        <a:gd name="T4" fmla="*/ 501 w 1023"/>
                        <a:gd name="T5" fmla="*/ 43 h 544"/>
                        <a:gd name="T6" fmla="*/ 0 w 1023"/>
                        <a:gd name="T7" fmla="*/ 230 h 544"/>
                        <a:gd name="T8" fmla="*/ 521 w 1023"/>
                        <a:gd name="T9" fmla="*/ 522 h 544"/>
                        <a:gd name="T10" fmla="*/ 1022 w 1023"/>
                        <a:gd name="T11" fmla="*/ 314 h 544"/>
                      </a:gdLst>
                      <a:ahLst/>
                      <a:cxnLst>
                        <a:cxn ang="0">
                          <a:pos x="T0" y="T1"/>
                        </a:cxn>
                        <a:cxn ang="0">
                          <a:pos x="T2" y="T3"/>
                        </a:cxn>
                        <a:cxn ang="0">
                          <a:pos x="T4" y="T5"/>
                        </a:cxn>
                        <a:cxn ang="0">
                          <a:pos x="T6" y="T7"/>
                        </a:cxn>
                        <a:cxn ang="0">
                          <a:pos x="T8" y="T9"/>
                        </a:cxn>
                        <a:cxn ang="0">
                          <a:pos x="T10" y="T11"/>
                        </a:cxn>
                      </a:cxnLst>
                      <a:rect l="0" t="0" r="r" b="b"/>
                      <a:pathLst>
                        <a:path w="1023" h="544">
                          <a:moveTo>
                            <a:pt x="1022" y="314"/>
                          </a:moveTo>
                          <a:lnTo>
                            <a:pt x="1022" y="314"/>
                          </a:lnTo>
                          <a:cubicBezTo>
                            <a:pt x="1022" y="188"/>
                            <a:pt x="772" y="63"/>
                            <a:pt x="501" y="43"/>
                          </a:cubicBezTo>
                          <a:cubicBezTo>
                            <a:pt x="209" y="0"/>
                            <a:pt x="0" y="84"/>
                            <a:pt x="0" y="230"/>
                          </a:cubicBezTo>
                          <a:cubicBezTo>
                            <a:pt x="21" y="355"/>
                            <a:pt x="250" y="480"/>
                            <a:pt x="521" y="522"/>
                          </a:cubicBezTo>
                          <a:cubicBezTo>
                            <a:pt x="814" y="543"/>
                            <a:pt x="1022" y="460"/>
                            <a:pt x="1022" y="314"/>
                          </a:cubicBezTo>
                        </a:path>
                      </a:pathLst>
                    </a:custGeom>
                    <a:solidFill>
                      <a:schemeClr val="tx2"/>
                    </a:solidFill>
                    <a:ln>
                      <a:noFill/>
                    </a:ln>
                    <a:effectLst/>
                    <a:extLst/>
                  </p:spPr>
                  <p:txBody>
                    <a:bodyPr wrap="none" lIns="0" tIns="0" rIns="0" bIns="0" anchor="ctr">
                      <a:normAutofit fontScale="2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35" name="Freeform 334"/>
                    <p:cNvSpPr>
                      <a:spLocks noChangeArrowheads="1"/>
                    </p:cNvSpPr>
                    <p:nvPr/>
                  </p:nvSpPr>
                  <p:spPr bwMode="auto">
                    <a:xfrm rot="3372862">
                      <a:off x="992208" y="389191"/>
                      <a:ext cx="96509" cy="50778"/>
                    </a:xfrm>
                    <a:custGeom>
                      <a:avLst/>
                      <a:gdLst>
                        <a:gd name="T0" fmla="*/ 1022 w 1023"/>
                        <a:gd name="T1" fmla="*/ 313 h 544"/>
                        <a:gd name="T2" fmla="*/ 1022 w 1023"/>
                        <a:gd name="T3" fmla="*/ 313 h 544"/>
                        <a:gd name="T4" fmla="*/ 500 w 1023"/>
                        <a:gd name="T5" fmla="*/ 21 h 544"/>
                        <a:gd name="T6" fmla="*/ 0 w 1023"/>
                        <a:gd name="T7" fmla="*/ 209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22" y="188"/>
                            <a:pt x="771" y="63"/>
                            <a:pt x="500" y="21"/>
                          </a:cubicBezTo>
                          <a:cubicBezTo>
                            <a:pt x="208" y="0"/>
                            <a:pt x="0" y="84"/>
                            <a:pt x="0" y="209"/>
                          </a:cubicBezTo>
                          <a:cubicBezTo>
                            <a:pt x="20" y="355"/>
                            <a:pt x="250" y="480"/>
                            <a:pt x="521" y="501"/>
                          </a:cubicBezTo>
                          <a:cubicBezTo>
                            <a:pt x="813" y="543"/>
                            <a:pt x="1022" y="439"/>
                            <a:pt x="1022" y="313"/>
                          </a:cubicBezTo>
                        </a:path>
                      </a:pathLst>
                    </a:custGeom>
                    <a:solidFill>
                      <a:schemeClr val="tx2"/>
                    </a:solidFill>
                    <a:ln>
                      <a:noFill/>
                    </a:ln>
                    <a:effectLst/>
                    <a:extLst/>
                  </p:spPr>
                  <p:txBody>
                    <a:bodyPr wrap="none" lIns="0" tIns="0" rIns="0" bIns="0" anchor="ctr">
                      <a:normAutofit fontScale="2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36" name="Freeform 335"/>
                    <p:cNvSpPr>
                      <a:spLocks noChangeArrowheads="1"/>
                    </p:cNvSpPr>
                    <p:nvPr/>
                  </p:nvSpPr>
                  <p:spPr bwMode="auto">
                    <a:xfrm rot="3372862">
                      <a:off x="1012540" y="555373"/>
                      <a:ext cx="97349" cy="49099"/>
                    </a:xfrm>
                    <a:custGeom>
                      <a:avLst/>
                      <a:gdLst>
                        <a:gd name="T0" fmla="*/ 1022 w 1023"/>
                        <a:gd name="T1" fmla="*/ 313 h 522"/>
                        <a:gd name="T2" fmla="*/ 1022 w 1023"/>
                        <a:gd name="T3" fmla="*/ 313 h 522"/>
                        <a:gd name="T4" fmla="*/ 500 w 1023"/>
                        <a:gd name="T5" fmla="*/ 21 h 522"/>
                        <a:gd name="T6" fmla="*/ 0 w 1023"/>
                        <a:gd name="T7" fmla="*/ 208 h 522"/>
                        <a:gd name="T8" fmla="*/ 522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67"/>
                            <a:pt x="772" y="42"/>
                            <a:pt x="500" y="21"/>
                          </a:cubicBezTo>
                          <a:cubicBezTo>
                            <a:pt x="209" y="0"/>
                            <a:pt x="0" y="84"/>
                            <a:pt x="0" y="208"/>
                          </a:cubicBezTo>
                          <a:cubicBezTo>
                            <a:pt x="21" y="355"/>
                            <a:pt x="250" y="480"/>
                            <a:pt x="522" y="501"/>
                          </a:cubicBezTo>
                          <a:cubicBezTo>
                            <a:pt x="813" y="521"/>
                            <a:pt x="1022" y="438"/>
                            <a:pt x="1022" y="313"/>
                          </a:cubicBezTo>
                        </a:path>
                      </a:pathLst>
                    </a:custGeom>
                    <a:solidFill>
                      <a:schemeClr val="tx2"/>
                    </a:solidFill>
                    <a:ln>
                      <a:noFill/>
                    </a:ln>
                    <a:effectLst/>
                    <a:extLst/>
                  </p:spPr>
                  <p:txBody>
                    <a:bodyPr wrap="none" lIns="0" tIns="0" rIns="0" bIns="0" anchor="ctr">
                      <a:normAutofit fontScale="2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grpSp>
              <p:grpSp>
                <p:nvGrpSpPr>
                  <p:cNvPr id="320" name="Group 319">
                    <a:extLst>
                      <a:ext uri="{FF2B5EF4-FFF2-40B4-BE49-F238E27FC236}">
                        <a16:creationId xmlns:a16="http://schemas.microsoft.com/office/drawing/2014/main" xmlns="" id="{28957872-2D13-4E7E-BC5E-FA515D5E88AF}"/>
                      </a:ext>
                    </a:extLst>
                  </p:cNvPr>
                  <p:cNvGrpSpPr/>
                  <p:nvPr/>
                </p:nvGrpSpPr>
                <p:grpSpPr>
                  <a:xfrm>
                    <a:off x="645038" y="141408"/>
                    <a:ext cx="425857" cy="501793"/>
                    <a:chOff x="645038" y="141408"/>
                    <a:chExt cx="425857" cy="501793"/>
                  </a:xfrm>
                </p:grpSpPr>
                <p:sp>
                  <p:nvSpPr>
                    <p:cNvPr id="321" name="Freeform 320"/>
                    <p:cNvSpPr>
                      <a:spLocks noChangeArrowheads="1"/>
                    </p:cNvSpPr>
                    <p:nvPr/>
                  </p:nvSpPr>
                  <p:spPr bwMode="auto">
                    <a:xfrm rot="3372862">
                      <a:off x="625110" y="161336"/>
                      <a:ext cx="96509" cy="56653"/>
                    </a:xfrm>
                    <a:custGeom>
                      <a:avLst/>
                      <a:gdLst>
                        <a:gd name="T0" fmla="*/ 0 w 1024"/>
                        <a:gd name="T1" fmla="*/ 0 h 606"/>
                        <a:gd name="T2" fmla="*/ 0 w 1024"/>
                        <a:gd name="T3" fmla="*/ 0 h 606"/>
                        <a:gd name="T4" fmla="*/ 522 w 1024"/>
                        <a:gd name="T5" fmla="*/ 292 h 606"/>
                        <a:gd name="T6" fmla="*/ 1002 w 1024"/>
                        <a:gd name="T7" fmla="*/ 104 h 606"/>
                        <a:gd name="T8" fmla="*/ 1023 w 1024"/>
                        <a:gd name="T9" fmla="*/ 396 h 606"/>
                        <a:gd name="T10" fmla="*/ 522 w 1024"/>
                        <a:gd name="T11" fmla="*/ 584 h 606"/>
                        <a:gd name="T12" fmla="*/ 0 w 1024"/>
                        <a:gd name="T13" fmla="*/ 292 h 606"/>
                        <a:gd name="T14" fmla="*/ 0 w 102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4" h="606">
                          <a:moveTo>
                            <a:pt x="0" y="0"/>
                          </a:moveTo>
                          <a:lnTo>
                            <a:pt x="0" y="0"/>
                          </a:lnTo>
                          <a:cubicBezTo>
                            <a:pt x="0" y="125"/>
                            <a:pt x="230" y="250"/>
                            <a:pt x="522" y="292"/>
                          </a:cubicBezTo>
                          <a:cubicBezTo>
                            <a:pt x="793" y="313"/>
                            <a:pt x="1023" y="229"/>
                            <a:pt x="1002" y="104"/>
                          </a:cubicBezTo>
                          <a:cubicBezTo>
                            <a:pt x="1023" y="396"/>
                            <a:pt x="1023" y="396"/>
                            <a:pt x="1023" y="396"/>
                          </a:cubicBezTo>
                          <a:cubicBezTo>
                            <a:pt x="1023" y="521"/>
                            <a:pt x="814" y="605"/>
                            <a:pt x="522" y="584"/>
                          </a:cubicBezTo>
                          <a:cubicBezTo>
                            <a:pt x="251" y="563"/>
                            <a:pt x="22" y="417"/>
                            <a:pt x="0" y="292"/>
                          </a:cubicBezTo>
                          <a:lnTo>
                            <a:pt x="0" y="0"/>
                          </a:lnTo>
                        </a:path>
                      </a:pathLst>
                    </a:custGeom>
                    <a:solidFill>
                      <a:schemeClr val="tx2">
                        <a:lumMod val="25000"/>
                      </a:schemeClr>
                    </a:solidFill>
                    <a:ln>
                      <a:noFill/>
                    </a:ln>
                    <a:effectLs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22" name="Freeform 321"/>
                    <p:cNvSpPr>
                      <a:spLocks noChangeArrowheads="1"/>
                    </p:cNvSpPr>
                    <p:nvPr/>
                  </p:nvSpPr>
                  <p:spPr bwMode="auto">
                    <a:xfrm rot="3372862">
                      <a:off x="644511" y="326797"/>
                      <a:ext cx="97349" cy="56653"/>
                    </a:xfrm>
                    <a:custGeom>
                      <a:avLst/>
                      <a:gdLst>
                        <a:gd name="T0" fmla="*/ 0 w 1023"/>
                        <a:gd name="T1" fmla="*/ 0 h 605"/>
                        <a:gd name="T2" fmla="*/ 0 w 1023"/>
                        <a:gd name="T3" fmla="*/ 0 h 605"/>
                        <a:gd name="T4" fmla="*/ 521 w 1023"/>
                        <a:gd name="T5" fmla="*/ 292 h 605"/>
                        <a:gd name="T6" fmla="*/ 1001 w 1023"/>
                        <a:gd name="T7" fmla="*/ 83 h 605"/>
                        <a:gd name="T8" fmla="*/ 1022 w 1023"/>
                        <a:gd name="T9" fmla="*/ 375 h 605"/>
                        <a:gd name="T10" fmla="*/ 521 w 1023"/>
                        <a:gd name="T11" fmla="*/ 584 h 605"/>
                        <a:gd name="T12" fmla="*/ 0 w 1023"/>
                        <a:gd name="T13" fmla="*/ 292 h 605"/>
                        <a:gd name="T14" fmla="*/ 0 w 1023"/>
                        <a:gd name="T15" fmla="*/ 0 h 6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3" h="605">
                          <a:moveTo>
                            <a:pt x="0" y="0"/>
                          </a:moveTo>
                          <a:lnTo>
                            <a:pt x="0" y="0"/>
                          </a:lnTo>
                          <a:cubicBezTo>
                            <a:pt x="0" y="125"/>
                            <a:pt x="230" y="250"/>
                            <a:pt x="521" y="292"/>
                          </a:cubicBezTo>
                          <a:cubicBezTo>
                            <a:pt x="793" y="313"/>
                            <a:pt x="1022" y="229"/>
                            <a:pt x="1001" y="83"/>
                          </a:cubicBezTo>
                          <a:cubicBezTo>
                            <a:pt x="1022" y="375"/>
                            <a:pt x="1022" y="375"/>
                            <a:pt x="1022" y="375"/>
                          </a:cubicBezTo>
                          <a:cubicBezTo>
                            <a:pt x="1022" y="521"/>
                            <a:pt x="814" y="604"/>
                            <a:pt x="521" y="584"/>
                          </a:cubicBezTo>
                          <a:cubicBezTo>
                            <a:pt x="250" y="542"/>
                            <a:pt x="21" y="417"/>
                            <a:pt x="0" y="292"/>
                          </a:cubicBezTo>
                          <a:lnTo>
                            <a:pt x="0" y="0"/>
                          </a:lnTo>
                        </a:path>
                      </a:pathLst>
                    </a:custGeom>
                    <a:solidFill>
                      <a:schemeClr val="tx2">
                        <a:lumMod val="25000"/>
                      </a:schemeClr>
                    </a:solidFill>
                    <a:ln>
                      <a:noFill/>
                    </a:ln>
                    <a:effectLs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23" name="Freeform 322"/>
                    <p:cNvSpPr>
                      <a:spLocks noChangeArrowheads="1"/>
                    </p:cNvSpPr>
                    <p:nvPr/>
                  </p:nvSpPr>
                  <p:spPr bwMode="auto">
                    <a:xfrm rot="3372862">
                      <a:off x="739086" y="240743"/>
                      <a:ext cx="99027" cy="56653"/>
                    </a:xfrm>
                    <a:custGeom>
                      <a:avLst/>
                      <a:gdLst>
                        <a:gd name="T0" fmla="*/ 0 w 1044"/>
                        <a:gd name="T1" fmla="*/ 0 h 606"/>
                        <a:gd name="T2" fmla="*/ 0 w 1044"/>
                        <a:gd name="T3" fmla="*/ 0 h 606"/>
                        <a:gd name="T4" fmla="*/ 521 w 1044"/>
                        <a:gd name="T5" fmla="*/ 271 h 606"/>
                        <a:gd name="T6" fmla="*/ 1022 w 1044"/>
                        <a:gd name="T7" fmla="*/ 84 h 606"/>
                        <a:gd name="T8" fmla="*/ 1022 w 1044"/>
                        <a:gd name="T9" fmla="*/ 376 h 606"/>
                        <a:gd name="T10" fmla="*/ 542 w 1044"/>
                        <a:gd name="T11" fmla="*/ 564 h 606"/>
                        <a:gd name="T12" fmla="*/ 21 w 1044"/>
                        <a:gd name="T13" fmla="*/ 293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0" y="126"/>
                            <a:pt x="250" y="251"/>
                            <a:pt x="521" y="271"/>
                          </a:cubicBezTo>
                          <a:cubicBezTo>
                            <a:pt x="813" y="314"/>
                            <a:pt x="1022" y="230"/>
                            <a:pt x="1022" y="84"/>
                          </a:cubicBezTo>
                          <a:cubicBezTo>
                            <a:pt x="1022" y="376"/>
                            <a:pt x="1022" y="376"/>
                            <a:pt x="1022" y="376"/>
                          </a:cubicBezTo>
                          <a:cubicBezTo>
                            <a:pt x="1043" y="522"/>
                            <a:pt x="813" y="605"/>
                            <a:pt x="542" y="564"/>
                          </a:cubicBezTo>
                          <a:cubicBezTo>
                            <a:pt x="250" y="543"/>
                            <a:pt x="21" y="418"/>
                            <a:pt x="21" y="293"/>
                          </a:cubicBezTo>
                          <a:lnTo>
                            <a:pt x="0" y="0"/>
                          </a:lnTo>
                        </a:path>
                      </a:pathLst>
                    </a:custGeom>
                    <a:solidFill>
                      <a:schemeClr val="tx2">
                        <a:lumMod val="25000"/>
                      </a:schemeClr>
                    </a:solidFill>
                    <a:ln>
                      <a:noFill/>
                    </a:ln>
                    <a:effectLs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24" name="Freeform 323"/>
                    <p:cNvSpPr>
                      <a:spLocks noChangeArrowheads="1"/>
                    </p:cNvSpPr>
                    <p:nvPr/>
                  </p:nvSpPr>
                  <p:spPr bwMode="auto">
                    <a:xfrm rot="3372862">
                      <a:off x="761233" y="404733"/>
                      <a:ext cx="99027" cy="57492"/>
                    </a:xfrm>
                    <a:custGeom>
                      <a:avLst/>
                      <a:gdLst>
                        <a:gd name="T0" fmla="*/ 0 w 1044"/>
                        <a:gd name="T1" fmla="*/ 0 h 607"/>
                        <a:gd name="T2" fmla="*/ 0 w 1044"/>
                        <a:gd name="T3" fmla="*/ 0 h 607"/>
                        <a:gd name="T4" fmla="*/ 522 w 1044"/>
                        <a:gd name="T5" fmla="*/ 292 h 607"/>
                        <a:gd name="T6" fmla="*/ 1023 w 1044"/>
                        <a:gd name="T7" fmla="*/ 105 h 607"/>
                        <a:gd name="T8" fmla="*/ 1023 w 1044"/>
                        <a:gd name="T9" fmla="*/ 397 h 607"/>
                        <a:gd name="T10" fmla="*/ 543 w 1044"/>
                        <a:gd name="T11" fmla="*/ 584 h 607"/>
                        <a:gd name="T12" fmla="*/ 0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6"/>
                            <a:pt x="250" y="272"/>
                            <a:pt x="522" y="292"/>
                          </a:cubicBezTo>
                          <a:cubicBezTo>
                            <a:pt x="793" y="313"/>
                            <a:pt x="1023" y="230"/>
                            <a:pt x="1023" y="105"/>
                          </a:cubicBezTo>
                          <a:cubicBezTo>
                            <a:pt x="1023" y="397"/>
                            <a:pt x="1023" y="397"/>
                            <a:pt x="1023" y="397"/>
                          </a:cubicBezTo>
                          <a:cubicBezTo>
                            <a:pt x="1043" y="522"/>
                            <a:pt x="814" y="606"/>
                            <a:pt x="543" y="584"/>
                          </a:cubicBezTo>
                          <a:cubicBezTo>
                            <a:pt x="250" y="564"/>
                            <a:pt x="21" y="439"/>
                            <a:pt x="0" y="292"/>
                          </a:cubicBezTo>
                          <a:lnTo>
                            <a:pt x="0" y="0"/>
                          </a:lnTo>
                        </a:path>
                      </a:pathLst>
                    </a:custGeom>
                    <a:solidFill>
                      <a:schemeClr val="tx2">
                        <a:lumMod val="25000"/>
                      </a:schemeClr>
                    </a:solidFill>
                    <a:ln>
                      <a:noFill/>
                    </a:ln>
                    <a:effectLs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25" name="Freeform 324"/>
                    <p:cNvSpPr>
                      <a:spLocks noChangeArrowheads="1"/>
                    </p:cNvSpPr>
                    <p:nvPr/>
                  </p:nvSpPr>
                  <p:spPr bwMode="auto">
                    <a:xfrm rot="3372862">
                      <a:off x="857698" y="321005"/>
                      <a:ext cx="99027" cy="57492"/>
                    </a:xfrm>
                    <a:custGeom>
                      <a:avLst/>
                      <a:gdLst>
                        <a:gd name="T0" fmla="*/ 0 w 1044"/>
                        <a:gd name="T1" fmla="*/ 0 h 607"/>
                        <a:gd name="T2" fmla="*/ 0 w 1044"/>
                        <a:gd name="T3" fmla="*/ 0 h 607"/>
                        <a:gd name="T4" fmla="*/ 543 w 1044"/>
                        <a:gd name="T5" fmla="*/ 292 h 607"/>
                        <a:gd name="T6" fmla="*/ 1023 w 1044"/>
                        <a:gd name="T7" fmla="*/ 105 h 607"/>
                        <a:gd name="T8" fmla="*/ 1043 w 1044"/>
                        <a:gd name="T9" fmla="*/ 397 h 607"/>
                        <a:gd name="T10" fmla="*/ 543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0" y="272"/>
                            <a:pt x="543" y="292"/>
                          </a:cubicBezTo>
                          <a:cubicBezTo>
                            <a:pt x="814" y="313"/>
                            <a:pt x="1043" y="230"/>
                            <a:pt x="1023" y="105"/>
                          </a:cubicBezTo>
                          <a:cubicBezTo>
                            <a:pt x="1043" y="397"/>
                            <a:pt x="1043" y="397"/>
                            <a:pt x="1043" y="397"/>
                          </a:cubicBezTo>
                          <a:cubicBezTo>
                            <a:pt x="1043" y="522"/>
                            <a:pt x="835" y="606"/>
                            <a:pt x="543" y="584"/>
                          </a:cubicBezTo>
                          <a:cubicBezTo>
                            <a:pt x="272" y="563"/>
                            <a:pt x="21" y="439"/>
                            <a:pt x="21" y="292"/>
                          </a:cubicBezTo>
                          <a:lnTo>
                            <a:pt x="0" y="0"/>
                          </a:lnTo>
                        </a:path>
                      </a:pathLst>
                    </a:custGeom>
                    <a:solidFill>
                      <a:schemeClr val="tx2">
                        <a:lumMod val="25000"/>
                      </a:schemeClr>
                    </a:solidFill>
                    <a:ln>
                      <a:noFill/>
                    </a:ln>
                    <a:effectLs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26" name="Freeform 325"/>
                    <p:cNvSpPr>
                      <a:spLocks noChangeArrowheads="1"/>
                    </p:cNvSpPr>
                    <p:nvPr/>
                  </p:nvSpPr>
                  <p:spPr bwMode="auto">
                    <a:xfrm rot="3372862">
                      <a:off x="878101" y="486581"/>
                      <a:ext cx="99027" cy="57492"/>
                    </a:xfrm>
                    <a:custGeom>
                      <a:avLst/>
                      <a:gdLst>
                        <a:gd name="T0" fmla="*/ 0 w 1044"/>
                        <a:gd name="T1" fmla="*/ 0 h 606"/>
                        <a:gd name="T2" fmla="*/ 0 w 1044"/>
                        <a:gd name="T3" fmla="*/ 0 h 606"/>
                        <a:gd name="T4" fmla="*/ 521 w 1044"/>
                        <a:gd name="T5" fmla="*/ 292 h 606"/>
                        <a:gd name="T6" fmla="*/ 1022 w 1044"/>
                        <a:gd name="T7" fmla="*/ 84 h 606"/>
                        <a:gd name="T8" fmla="*/ 1043 w 1044"/>
                        <a:gd name="T9" fmla="*/ 375 h 606"/>
                        <a:gd name="T10" fmla="*/ 543 w 1044"/>
                        <a:gd name="T11" fmla="*/ 584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92"/>
                          </a:cubicBezTo>
                          <a:cubicBezTo>
                            <a:pt x="814" y="313"/>
                            <a:pt x="1022" y="230"/>
                            <a:pt x="1022" y="84"/>
                          </a:cubicBezTo>
                          <a:cubicBezTo>
                            <a:pt x="1043" y="375"/>
                            <a:pt x="1043" y="375"/>
                            <a:pt x="1043" y="375"/>
                          </a:cubicBezTo>
                          <a:cubicBezTo>
                            <a:pt x="1043" y="521"/>
                            <a:pt x="814" y="605"/>
                            <a:pt x="543" y="584"/>
                          </a:cubicBezTo>
                          <a:cubicBezTo>
                            <a:pt x="271" y="542"/>
                            <a:pt x="21" y="417"/>
                            <a:pt x="21" y="292"/>
                          </a:cubicBezTo>
                          <a:lnTo>
                            <a:pt x="0" y="0"/>
                          </a:lnTo>
                        </a:path>
                      </a:pathLst>
                    </a:custGeom>
                    <a:solidFill>
                      <a:schemeClr val="tx2">
                        <a:lumMod val="25000"/>
                      </a:schemeClr>
                    </a:solidFill>
                    <a:ln>
                      <a:noFill/>
                    </a:ln>
                    <a:effectLs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27" name="Freeform 326"/>
                    <p:cNvSpPr>
                      <a:spLocks noChangeArrowheads="1"/>
                    </p:cNvSpPr>
                    <p:nvPr/>
                  </p:nvSpPr>
                  <p:spPr bwMode="auto">
                    <a:xfrm rot="3372862">
                      <a:off x="971768" y="399342"/>
                      <a:ext cx="99027" cy="59171"/>
                    </a:xfrm>
                    <a:custGeom>
                      <a:avLst/>
                      <a:gdLst>
                        <a:gd name="T0" fmla="*/ 0 w 1043"/>
                        <a:gd name="T1" fmla="*/ 0 h 627"/>
                        <a:gd name="T2" fmla="*/ 0 w 1043"/>
                        <a:gd name="T3" fmla="*/ 0 h 627"/>
                        <a:gd name="T4" fmla="*/ 521 w 1043"/>
                        <a:gd name="T5" fmla="*/ 292 h 627"/>
                        <a:gd name="T6" fmla="*/ 1022 w 1043"/>
                        <a:gd name="T7" fmla="*/ 104 h 627"/>
                        <a:gd name="T8" fmla="*/ 1042 w 1043"/>
                        <a:gd name="T9" fmla="*/ 397 h 627"/>
                        <a:gd name="T10" fmla="*/ 542 w 1043"/>
                        <a:gd name="T11" fmla="*/ 584 h 627"/>
                        <a:gd name="T12" fmla="*/ 20 w 1043"/>
                        <a:gd name="T13" fmla="*/ 292 h 627"/>
                        <a:gd name="T14" fmla="*/ 0 w 1043"/>
                        <a:gd name="T15" fmla="*/ 0 h 6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3" h="627">
                          <a:moveTo>
                            <a:pt x="0" y="0"/>
                          </a:moveTo>
                          <a:lnTo>
                            <a:pt x="0" y="0"/>
                          </a:lnTo>
                          <a:cubicBezTo>
                            <a:pt x="20" y="146"/>
                            <a:pt x="250" y="271"/>
                            <a:pt x="521" y="292"/>
                          </a:cubicBezTo>
                          <a:cubicBezTo>
                            <a:pt x="813" y="334"/>
                            <a:pt x="1022" y="230"/>
                            <a:pt x="1022" y="104"/>
                          </a:cubicBezTo>
                          <a:cubicBezTo>
                            <a:pt x="1042" y="397"/>
                            <a:pt x="1042" y="397"/>
                            <a:pt x="1042" y="397"/>
                          </a:cubicBezTo>
                          <a:cubicBezTo>
                            <a:pt x="1042" y="521"/>
                            <a:pt x="813" y="626"/>
                            <a:pt x="542" y="584"/>
                          </a:cubicBezTo>
                          <a:cubicBezTo>
                            <a:pt x="271" y="563"/>
                            <a:pt x="20" y="438"/>
                            <a:pt x="20" y="292"/>
                          </a:cubicBezTo>
                          <a:lnTo>
                            <a:pt x="0" y="0"/>
                          </a:lnTo>
                        </a:path>
                      </a:pathLst>
                    </a:custGeom>
                    <a:solidFill>
                      <a:schemeClr val="tx2">
                        <a:lumMod val="25000"/>
                      </a:schemeClr>
                    </a:solidFill>
                    <a:ln>
                      <a:noFill/>
                    </a:ln>
                    <a:effectLs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28" name="Freeform 327"/>
                    <p:cNvSpPr>
                      <a:spLocks noChangeArrowheads="1"/>
                    </p:cNvSpPr>
                    <p:nvPr/>
                  </p:nvSpPr>
                  <p:spPr bwMode="auto">
                    <a:xfrm rot="3372862">
                      <a:off x="992635" y="564942"/>
                      <a:ext cx="99027" cy="57492"/>
                    </a:xfrm>
                    <a:custGeom>
                      <a:avLst/>
                      <a:gdLst>
                        <a:gd name="T0" fmla="*/ 0 w 1044"/>
                        <a:gd name="T1" fmla="*/ 0 h 607"/>
                        <a:gd name="T2" fmla="*/ 0 w 1044"/>
                        <a:gd name="T3" fmla="*/ 0 h 607"/>
                        <a:gd name="T4" fmla="*/ 522 w 1044"/>
                        <a:gd name="T5" fmla="*/ 293 h 607"/>
                        <a:gd name="T6" fmla="*/ 1022 w 1044"/>
                        <a:gd name="T7" fmla="*/ 105 h 607"/>
                        <a:gd name="T8" fmla="*/ 1022 w 1044"/>
                        <a:gd name="T9" fmla="*/ 397 h 607"/>
                        <a:gd name="T10" fmla="*/ 542 w 1044"/>
                        <a:gd name="T11" fmla="*/ 584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7"/>
                            <a:pt x="250" y="272"/>
                            <a:pt x="522" y="293"/>
                          </a:cubicBezTo>
                          <a:cubicBezTo>
                            <a:pt x="813" y="313"/>
                            <a:pt x="1022" y="230"/>
                            <a:pt x="1022" y="105"/>
                          </a:cubicBezTo>
                          <a:cubicBezTo>
                            <a:pt x="1022" y="397"/>
                            <a:pt x="1022" y="397"/>
                            <a:pt x="1022" y="397"/>
                          </a:cubicBezTo>
                          <a:cubicBezTo>
                            <a:pt x="1043" y="522"/>
                            <a:pt x="813" y="606"/>
                            <a:pt x="542" y="584"/>
                          </a:cubicBezTo>
                          <a:cubicBezTo>
                            <a:pt x="250" y="564"/>
                            <a:pt x="21" y="439"/>
                            <a:pt x="21" y="293"/>
                          </a:cubicBezTo>
                          <a:lnTo>
                            <a:pt x="0" y="0"/>
                          </a:lnTo>
                        </a:path>
                      </a:pathLst>
                    </a:custGeom>
                    <a:solidFill>
                      <a:schemeClr val="tx2">
                        <a:lumMod val="25000"/>
                      </a:schemeClr>
                    </a:solidFill>
                    <a:ln>
                      <a:noFill/>
                    </a:ln>
                    <a:effectLs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grpSp>
            </p:grpSp>
          </p:grpSp>
        </p:grpSp>
      </p:grpSp>
      <p:grpSp>
        <p:nvGrpSpPr>
          <p:cNvPr id="210" name="Group 209">
            <a:extLst>
              <a:ext uri="{FF2B5EF4-FFF2-40B4-BE49-F238E27FC236}">
                <a16:creationId xmlns:a16="http://schemas.microsoft.com/office/drawing/2014/main" xmlns="" id="{BB67CFBC-A8F5-488F-AD11-19B6BCFFD849}"/>
              </a:ext>
            </a:extLst>
          </p:cNvPr>
          <p:cNvGrpSpPr/>
          <p:nvPr/>
        </p:nvGrpSpPr>
        <p:grpSpPr>
          <a:xfrm>
            <a:off x="2365762" y="325344"/>
            <a:ext cx="6890919" cy="494241"/>
            <a:chOff x="2496446" y="202582"/>
            <a:chExt cx="6890919" cy="494241"/>
          </a:xfrm>
        </p:grpSpPr>
        <p:sp>
          <p:nvSpPr>
            <p:cNvPr id="211" name="Parallelogram 210"/>
            <p:cNvSpPr/>
            <p:nvPr/>
          </p:nvSpPr>
          <p:spPr>
            <a:xfrm>
              <a:off x="2496446" y="202582"/>
              <a:ext cx="6890919" cy="494241"/>
            </a:xfrm>
            <a:prstGeom prst="parallelogram">
              <a:avLst/>
            </a:prstGeom>
            <a:gradFill flip="none" rotWithShape="1">
              <a:gsLst>
                <a:gs pos="0">
                  <a:schemeClr val="accent5">
                    <a:lumMod val="0"/>
                    <a:lumOff val="100000"/>
                    <a:alpha val="28000"/>
                  </a:schemeClr>
                </a:gs>
                <a:gs pos="34000">
                  <a:schemeClr val="accent5">
                    <a:lumMod val="0"/>
                    <a:lumOff val="100000"/>
                    <a:alpha val="14000"/>
                  </a:schemeClr>
                </a:gs>
                <a:gs pos="100000">
                  <a:schemeClr val="tx1">
                    <a:lumMod val="95000"/>
                    <a:alpha val="25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p>
              <a:pPr algn="ctr"/>
              <a:endParaRPr lang="en-US"/>
            </a:p>
          </p:txBody>
        </p:sp>
        <p:sp>
          <p:nvSpPr>
            <p:cNvPr id="212" name="TextBox 211"/>
            <p:cNvSpPr txBox="1"/>
            <p:nvPr/>
          </p:nvSpPr>
          <p:spPr>
            <a:xfrm>
              <a:off x="2695994" y="206006"/>
              <a:ext cx="6187202" cy="490817"/>
            </a:xfrm>
            <a:prstGeom prst="rect">
              <a:avLst/>
            </a:prstGeom>
            <a:noFill/>
          </p:spPr>
          <p:txBody>
            <a:bodyPr wrap="square" lIns="0" tIns="0" rIns="0" bIns="0" rtlCol="0" anchor="ctr" anchorCtr="0">
              <a:noAutofit/>
            </a:bodyPr>
            <a:lstStyle/>
            <a:p>
              <a:pPr algn="ctr"/>
              <a:r>
                <a:rPr lang="en-US" sz="2800" b="1" i="1" dirty="0" err="1" smtClean="0"/>
                <a:t>Procedimientos</a:t>
              </a:r>
              <a:r>
                <a:rPr lang="en-US" sz="2800" b="1" i="1" dirty="0" smtClean="0"/>
                <a:t> </a:t>
              </a:r>
              <a:r>
                <a:rPr lang="en-US" sz="2800" b="1" i="1" dirty="0" err="1" smtClean="0"/>
                <a:t>Posteriores</a:t>
              </a:r>
              <a:r>
                <a:rPr lang="en-US" sz="2800" b="1" i="1" dirty="0" smtClean="0"/>
                <a:t> a la </a:t>
              </a:r>
              <a:r>
                <a:rPr lang="en-US" sz="2800" b="1" i="1" dirty="0" err="1" smtClean="0"/>
                <a:t>Querella</a:t>
              </a:r>
              <a:endParaRPr lang="en-US" sz="2800" b="1" i="1" dirty="0"/>
            </a:p>
          </p:txBody>
        </p:sp>
      </p:grpSp>
    </p:spTree>
    <p:extLst>
      <p:ext uri="{BB962C8B-B14F-4D97-AF65-F5344CB8AC3E}">
        <p14:creationId xmlns:p14="http://schemas.microsoft.com/office/powerpoint/2010/main" val="1222803456"/>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withEffect">
                                      <p:stCondLst>
                                        <p:cond delay="0"/>
                                      </p:stCondLst>
                                      <p:childTnLst>
                                        <p:set>
                                          <p:cBhvr>
                                            <p:cTn id="6" dur="1" fill="hold">
                                              <p:stCondLst>
                                                <p:cond delay="0"/>
                                              </p:stCondLst>
                                            </p:cTn>
                                            <p:tgtEl>
                                              <p:spTgt spid="273"/>
                                            </p:tgtEl>
                                            <p:attrNameLst>
                                              <p:attrName>style.visibility</p:attrName>
                                            </p:attrNameLst>
                                          </p:cBhvr>
                                          <p:to>
                                            <p:strVal val="visible"/>
                                          </p:to>
                                        </p:set>
                                        <p:anim calcmode="lin" valueType="num">
                                          <p:cBhvr additive="base">
                                            <p:cTn id="7" dur="1000" fill="hold"/>
                                            <p:tgtEl>
                                              <p:spTgt spid="273"/>
                                            </p:tgtEl>
                                            <p:attrNameLst>
                                              <p:attrName>ppt_x</p:attrName>
                                            </p:attrNameLst>
                                          </p:cBhvr>
                                          <p:tavLst>
                                            <p:tav tm="0">
                                              <p:val>
                                                <p:strVal val="#ppt_x"/>
                                              </p:val>
                                            </p:tav>
                                            <p:tav tm="100000">
                                              <p:val>
                                                <p:strVal val="#ppt_x"/>
                                              </p:val>
                                            </p:tav>
                                          </p:tavLst>
                                        </p:anim>
                                        <p:anim calcmode="lin" valueType="num">
                                          <p:cBhvr additive="base">
                                            <p:cTn id="8" dur="1000" fill="hold"/>
                                            <p:tgtEl>
                                              <p:spTgt spid="273"/>
                                            </p:tgtEl>
                                            <p:attrNameLst>
                                              <p:attrName>ppt_y</p:attrName>
                                            </p:attrNameLst>
                                          </p:cBhvr>
                                          <p:tavLst>
                                            <p:tav tm="0">
                                              <p:val>
                                                <p:strVal val="0-#ppt_h/2"/>
                                              </p:val>
                                            </p:tav>
                                            <p:tav tm="100000">
                                              <p:val>
                                                <p:strVal val="#ppt_y"/>
                                              </p:val>
                                            </p:tav>
                                          </p:tavLst>
                                        </p:anim>
                                      </p:childTnLst>
                                    </p:cTn>
                                  </p:par>
                                  <p:par>
                                    <p:cTn id="9" presetID="32" presetClass="emph" presetSubtype="0" fill="hold" nodeType="withEffect">
                                      <p:stCondLst>
                                        <p:cond delay="200"/>
                                      </p:stCondLst>
                                      <p:childTnLst>
                                        <p:animRot by="120000">
                                          <p:cBhvr>
                                            <p:cTn id="10" dur="100" fill="hold">
                                              <p:stCondLst>
                                                <p:cond delay="0"/>
                                              </p:stCondLst>
                                            </p:cTn>
                                            <p:tgtEl>
                                              <p:spTgt spid="273"/>
                                            </p:tgtEl>
                                            <p:attrNameLst>
                                              <p:attrName>r</p:attrName>
                                            </p:attrNameLst>
                                          </p:cBhvr>
                                        </p:animRot>
                                        <p:animRot by="-240000">
                                          <p:cBhvr>
                                            <p:cTn id="11" dur="200" fill="hold">
                                              <p:stCondLst>
                                                <p:cond delay="200"/>
                                              </p:stCondLst>
                                            </p:cTn>
                                            <p:tgtEl>
                                              <p:spTgt spid="273"/>
                                            </p:tgtEl>
                                            <p:attrNameLst>
                                              <p:attrName>r</p:attrName>
                                            </p:attrNameLst>
                                          </p:cBhvr>
                                        </p:animRot>
                                        <p:animRot by="240000">
                                          <p:cBhvr>
                                            <p:cTn id="12" dur="200" fill="hold">
                                              <p:stCondLst>
                                                <p:cond delay="400"/>
                                              </p:stCondLst>
                                            </p:cTn>
                                            <p:tgtEl>
                                              <p:spTgt spid="273"/>
                                            </p:tgtEl>
                                            <p:attrNameLst>
                                              <p:attrName>r</p:attrName>
                                            </p:attrNameLst>
                                          </p:cBhvr>
                                        </p:animRot>
                                        <p:animRot by="-240000">
                                          <p:cBhvr>
                                            <p:cTn id="13" dur="200" fill="hold">
                                              <p:stCondLst>
                                                <p:cond delay="600"/>
                                              </p:stCondLst>
                                            </p:cTn>
                                            <p:tgtEl>
                                              <p:spTgt spid="273"/>
                                            </p:tgtEl>
                                            <p:attrNameLst>
                                              <p:attrName>r</p:attrName>
                                            </p:attrNameLst>
                                          </p:cBhvr>
                                        </p:animRot>
                                        <p:animRot by="120000">
                                          <p:cBhvr>
                                            <p:cTn id="14" dur="200" fill="hold">
                                              <p:stCondLst>
                                                <p:cond delay="800"/>
                                              </p:stCondLst>
                                            </p:cTn>
                                            <p:tgtEl>
                                              <p:spTgt spid="273"/>
                                            </p:tgtEl>
                                            <p:attrNameLst>
                                              <p:attrName>r</p:attrName>
                                            </p:attrNameLst>
                                          </p:cBhvr>
                                        </p:animRot>
                                      </p:childTnLst>
                                    </p:cTn>
                                  </p:par>
                                  <p:par>
                                    <p:cTn id="15" presetID="2" presetClass="entr" presetSubtype="1" fill="hold" nodeType="withEffect">
                                      <p:stCondLst>
                                        <p:cond delay="200"/>
                                      </p:stCondLst>
                                      <p:childTnLst>
                                        <p:set>
                                          <p:cBhvr>
                                            <p:cTn id="16" dur="1" fill="hold">
                                              <p:stCondLst>
                                                <p:cond delay="0"/>
                                              </p:stCondLst>
                                            </p:cTn>
                                            <p:tgtEl>
                                              <p:spTgt spid="289"/>
                                            </p:tgtEl>
                                            <p:attrNameLst>
                                              <p:attrName>style.visibility</p:attrName>
                                            </p:attrNameLst>
                                          </p:cBhvr>
                                          <p:to>
                                            <p:strVal val="visible"/>
                                          </p:to>
                                        </p:set>
                                        <p:anim calcmode="lin" valueType="num">
                                          <p:cBhvr additive="base">
                                            <p:cTn id="17" dur="1000" fill="hold"/>
                                            <p:tgtEl>
                                              <p:spTgt spid="289"/>
                                            </p:tgtEl>
                                            <p:attrNameLst>
                                              <p:attrName>ppt_x</p:attrName>
                                            </p:attrNameLst>
                                          </p:cBhvr>
                                          <p:tavLst>
                                            <p:tav tm="0">
                                              <p:val>
                                                <p:strVal val="#ppt_x"/>
                                              </p:val>
                                            </p:tav>
                                            <p:tav tm="100000">
                                              <p:val>
                                                <p:strVal val="#ppt_x"/>
                                              </p:val>
                                            </p:tav>
                                          </p:tavLst>
                                        </p:anim>
                                        <p:anim calcmode="lin" valueType="num">
                                          <p:cBhvr additive="base">
                                            <p:cTn id="18" dur="1000" fill="hold"/>
                                            <p:tgtEl>
                                              <p:spTgt spid="289"/>
                                            </p:tgtEl>
                                            <p:attrNameLst>
                                              <p:attrName>ppt_y</p:attrName>
                                            </p:attrNameLst>
                                          </p:cBhvr>
                                          <p:tavLst>
                                            <p:tav tm="0">
                                              <p:val>
                                                <p:strVal val="0-#ppt_h/2"/>
                                              </p:val>
                                            </p:tav>
                                            <p:tav tm="100000">
                                              <p:val>
                                                <p:strVal val="#ppt_y"/>
                                              </p:val>
                                            </p:tav>
                                          </p:tavLst>
                                        </p:anim>
                                      </p:childTnLst>
                                    </p:cTn>
                                  </p:par>
                                  <p:par>
                                    <p:cTn id="19" presetID="32" presetClass="emph" presetSubtype="0" fill="hold" nodeType="withEffect">
                                      <p:stCondLst>
                                        <p:cond delay="400"/>
                                      </p:stCondLst>
                                      <p:childTnLst>
                                        <p:animRot by="120000">
                                          <p:cBhvr>
                                            <p:cTn id="20" dur="100" fill="hold">
                                              <p:stCondLst>
                                                <p:cond delay="0"/>
                                              </p:stCondLst>
                                            </p:cTn>
                                            <p:tgtEl>
                                              <p:spTgt spid="289"/>
                                            </p:tgtEl>
                                            <p:attrNameLst>
                                              <p:attrName>r</p:attrName>
                                            </p:attrNameLst>
                                          </p:cBhvr>
                                        </p:animRot>
                                        <p:animRot by="-240000">
                                          <p:cBhvr>
                                            <p:cTn id="21" dur="200" fill="hold">
                                              <p:stCondLst>
                                                <p:cond delay="200"/>
                                              </p:stCondLst>
                                            </p:cTn>
                                            <p:tgtEl>
                                              <p:spTgt spid="289"/>
                                            </p:tgtEl>
                                            <p:attrNameLst>
                                              <p:attrName>r</p:attrName>
                                            </p:attrNameLst>
                                          </p:cBhvr>
                                        </p:animRot>
                                        <p:animRot by="240000">
                                          <p:cBhvr>
                                            <p:cTn id="22" dur="200" fill="hold">
                                              <p:stCondLst>
                                                <p:cond delay="400"/>
                                              </p:stCondLst>
                                            </p:cTn>
                                            <p:tgtEl>
                                              <p:spTgt spid="289"/>
                                            </p:tgtEl>
                                            <p:attrNameLst>
                                              <p:attrName>r</p:attrName>
                                            </p:attrNameLst>
                                          </p:cBhvr>
                                        </p:animRot>
                                        <p:animRot by="-240000">
                                          <p:cBhvr>
                                            <p:cTn id="23" dur="200" fill="hold">
                                              <p:stCondLst>
                                                <p:cond delay="600"/>
                                              </p:stCondLst>
                                            </p:cTn>
                                            <p:tgtEl>
                                              <p:spTgt spid="289"/>
                                            </p:tgtEl>
                                            <p:attrNameLst>
                                              <p:attrName>r</p:attrName>
                                            </p:attrNameLst>
                                          </p:cBhvr>
                                        </p:animRot>
                                        <p:animRot by="120000">
                                          <p:cBhvr>
                                            <p:cTn id="24" dur="200" fill="hold">
                                              <p:stCondLst>
                                                <p:cond delay="800"/>
                                              </p:stCondLst>
                                            </p:cTn>
                                            <p:tgtEl>
                                              <p:spTgt spid="289"/>
                                            </p:tgtEl>
                                            <p:attrNameLst>
                                              <p:attrName>r</p:attrName>
                                            </p:attrNameLst>
                                          </p:cBhvr>
                                        </p:animRot>
                                      </p:childTnLst>
                                    </p:cTn>
                                  </p:par>
                                  <p:par>
                                    <p:cTn id="25" presetID="2" presetClass="entr" presetSubtype="1" fill="hold" nodeType="withEffect">
                                      <p:stCondLst>
                                        <p:cond delay="400"/>
                                      </p:stCondLst>
                                      <p:childTnLst>
                                        <p:set>
                                          <p:cBhvr>
                                            <p:cTn id="26" dur="1" fill="hold">
                                              <p:stCondLst>
                                                <p:cond delay="0"/>
                                              </p:stCondLst>
                                            </p:cTn>
                                            <p:tgtEl>
                                              <p:spTgt spid="312"/>
                                            </p:tgtEl>
                                            <p:attrNameLst>
                                              <p:attrName>style.visibility</p:attrName>
                                            </p:attrNameLst>
                                          </p:cBhvr>
                                          <p:to>
                                            <p:strVal val="visible"/>
                                          </p:to>
                                        </p:set>
                                        <p:anim calcmode="lin" valueType="num">
                                          <p:cBhvr additive="base">
                                            <p:cTn id="27" dur="1000" fill="hold"/>
                                            <p:tgtEl>
                                              <p:spTgt spid="312"/>
                                            </p:tgtEl>
                                            <p:attrNameLst>
                                              <p:attrName>ppt_x</p:attrName>
                                            </p:attrNameLst>
                                          </p:cBhvr>
                                          <p:tavLst>
                                            <p:tav tm="0">
                                              <p:val>
                                                <p:strVal val="#ppt_x"/>
                                              </p:val>
                                            </p:tav>
                                            <p:tav tm="100000">
                                              <p:val>
                                                <p:strVal val="#ppt_x"/>
                                              </p:val>
                                            </p:tav>
                                          </p:tavLst>
                                        </p:anim>
                                        <p:anim calcmode="lin" valueType="num">
                                          <p:cBhvr additive="base">
                                            <p:cTn id="28" dur="1000" fill="hold"/>
                                            <p:tgtEl>
                                              <p:spTgt spid="312"/>
                                            </p:tgtEl>
                                            <p:attrNameLst>
                                              <p:attrName>ppt_y</p:attrName>
                                            </p:attrNameLst>
                                          </p:cBhvr>
                                          <p:tavLst>
                                            <p:tav tm="0">
                                              <p:val>
                                                <p:strVal val="0-#ppt_h/2"/>
                                              </p:val>
                                            </p:tav>
                                            <p:tav tm="100000">
                                              <p:val>
                                                <p:strVal val="#ppt_y"/>
                                              </p:val>
                                            </p:tav>
                                          </p:tavLst>
                                        </p:anim>
                                      </p:childTnLst>
                                    </p:cTn>
                                  </p:par>
                                  <p:par>
                                    <p:cTn id="29" presetID="32" presetClass="emph" presetSubtype="0" fill="hold" nodeType="withEffect">
                                      <p:stCondLst>
                                        <p:cond delay="800"/>
                                      </p:stCondLst>
                                      <p:childTnLst>
                                        <p:animRot by="120000">
                                          <p:cBhvr>
                                            <p:cTn id="30" dur="100" fill="hold">
                                              <p:stCondLst>
                                                <p:cond delay="0"/>
                                              </p:stCondLst>
                                            </p:cTn>
                                            <p:tgtEl>
                                              <p:spTgt spid="312"/>
                                            </p:tgtEl>
                                            <p:attrNameLst>
                                              <p:attrName>r</p:attrName>
                                            </p:attrNameLst>
                                          </p:cBhvr>
                                        </p:animRot>
                                        <p:animRot by="-240000">
                                          <p:cBhvr>
                                            <p:cTn id="31" dur="200" fill="hold">
                                              <p:stCondLst>
                                                <p:cond delay="200"/>
                                              </p:stCondLst>
                                            </p:cTn>
                                            <p:tgtEl>
                                              <p:spTgt spid="312"/>
                                            </p:tgtEl>
                                            <p:attrNameLst>
                                              <p:attrName>r</p:attrName>
                                            </p:attrNameLst>
                                          </p:cBhvr>
                                        </p:animRot>
                                        <p:animRot by="240000">
                                          <p:cBhvr>
                                            <p:cTn id="32" dur="200" fill="hold">
                                              <p:stCondLst>
                                                <p:cond delay="400"/>
                                              </p:stCondLst>
                                            </p:cTn>
                                            <p:tgtEl>
                                              <p:spTgt spid="312"/>
                                            </p:tgtEl>
                                            <p:attrNameLst>
                                              <p:attrName>r</p:attrName>
                                            </p:attrNameLst>
                                          </p:cBhvr>
                                        </p:animRot>
                                        <p:animRot by="-240000">
                                          <p:cBhvr>
                                            <p:cTn id="33" dur="200" fill="hold">
                                              <p:stCondLst>
                                                <p:cond delay="600"/>
                                              </p:stCondLst>
                                            </p:cTn>
                                            <p:tgtEl>
                                              <p:spTgt spid="312"/>
                                            </p:tgtEl>
                                            <p:attrNameLst>
                                              <p:attrName>r</p:attrName>
                                            </p:attrNameLst>
                                          </p:cBhvr>
                                        </p:animRot>
                                        <p:animRot by="120000">
                                          <p:cBhvr>
                                            <p:cTn id="34" dur="200" fill="hold">
                                              <p:stCondLst>
                                                <p:cond delay="800"/>
                                              </p:stCondLst>
                                            </p:cTn>
                                            <p:tgtEl>
                                              <p:spTgt spid="312"/>
                                            </p:tgtEl>
                                            <p:attrNameLst>
                                              <p:attrName>r</p:attrName>
                                            </p:attrNameLst>
                                          </p:cBhvr>
                                        </p:animRot>
                                      </p:childTnLst>
                                    </p:cTn>
                                  </p:par>
                                  <p:par>
                                    <p:cTn id="35" presetID="22" presetClass="entr" presetSubtype="8" fill="hold" nodeType="withEffect">
                                      <p:stCondLst>
                                        <p:cond delay="800"/>
                                      </p:stCondLst>
                                      <p:childTnLst>
                                        <p:set>
                                          <p:cBhvr>
                                            <p:cTn id="36" dur="1" fill="hold">
                                              <p:stCondLst>
                                                <p:cond delay="0"/>
                                              </p:stCondLst>
                                            </p:cTn>
                                            <p:tgtEl>
                                              <p:spTgt spid="210"/>
                                            </p:tgtEl>
                                            <p:attrNameLst>
                                              <p:attrName>style.visibility</p:attrName>
                                            </p:attrNameLst>
                                          </p:cBhvr>
                                          <p:to>
                                            <p:strVal val="visible"/>
                                          </p:to>
                                        </p:set>
                                        <p:animEffect transition="in" filter="wipe(left)">
                                          <p:cBhvr>
                                            <p:cTn id="37" dur="1000"/>
                                            <p:tgtEl>
                                              <p:spTgt spid="210"/>
                                            </p:tgtEl>
                                          </p:cBhvr>
                                        </p:animEffect>
                                      </p:childTnLst>
                                    </p:cTn>
                                  </p:par>
                                </p:childTnLst>
                              </p:cTn>
                            </p:par>
                            <p:par>
                              <p:cTn id="38" fill="hold">
                                <p:stCondLst>
                                  <p:cond delay="1800"/>
                                </p:stCondLst>
                                <p:childTnLst>
                                  <p:par>
                                    <p:cTn id="39" presetID="2" presetClass="entr" presetSubtype="1" fill="hold" nodeType="afterEffect" p14:presetBounceEnd="19000">
                                      <p:stCondLst>
                                        <p:cond delay="100"/>
                                      </p:stCondLst>
                                      <p:childTnLst>
                                        <p:set>
                                          <p:cBhvr>
                                            <p:cTn id="40" dur="1" fill="hold">
                                              <p:stCondLst>
                                                <p:cond delay="0"/>
                                              </p:stCondLst>
                                            </p:cTn>
                                            <p:tgtEl>
                                              <p:spTgt spid="11"/>
                                            </p:tgtEl>
                                            <p:attrNameLst>
                                              <p:attrName>style.visibility</p:attrName>
                                            </p:attrNameLst>
                                          </p:cBhvr>
                                          <p:to>
                                            <p:strVal val="visible"/>
                                          </p:to>
                                        </p:set>
                                        <p:anim calcmode="lin" valueType="num" p14:bounceEnd="19000">
                                          <p:cBhvr additive="base">
                                            <p:cTn id="41" dur="1000" fill="hold"/>
                                            <p:tgtEl>
                                              <p:spTgt spid="11"/>
                                            </p:tgtEl>
                                            <p:attrNameLst>
                                              <p:attrName>ppt_x</p:attrName>
                                            </p:attrNameLst>
                                          </p:cBhvr>
                                          <p:tavLst>
                                            <p:tav tm="0">
                                              <p:val>
                                                <p:strVal val="#ppt_x"/>
                                              </p:val>
                                            </p:tav>
                                            <p:tav tm="100000">
                                              <p:val>
                                                <p:strVal val="#ppt_x"/>
                                              </p:val>
                                            </p:tav>
                                          </p:tavLst>
                                        </p:anim>
                                        <p:anim calcmode="lin" valueType="num" p14:bounceEnd="19000">
                                          <p:cBhvr additive="base">
                                            <p:cTn id="42" dur="1000" fill="hold"/>
                                            <p:tgtEl>
                                              <p:spTgt spid="11"/>
                                            </p:tgtEl>
                                            <p:attrNameLst>
                                              <p:attrName>ppt_y</p:attrName>
                                            </p:attrNameLst>
                                          </p:cBhvr>
                                          <p:tavLst>
                                            <p:tav tm="0">
                                              <p:val>
                                                <p:strVal val="0-#ppt_h/2"/>
                                              </p:val>
                                            </p:tav>
                                            <p:tav tm="100000">
                                              <p:val>
                                                <p:strVal val="#ppt_y"/>
                                              </p:val>
                                            </p:tav>
                                          </p:tavLst>
                                        </p:anim>
                                      </p:childTnLst>
                                    </p:cTn>
                                  </p:par>
                                  <p:par>
                                    <p:cTn id="43" presetID="2" presetClass="entr" presetSubtype="1" fill="hold" nodeType="withEffect" p14:presetBounceEnd="19000">
                                      <p:stCondLst>
                                        <p:cond delay="400"/>
                                      </p:stCondLst>
                                      <p:childTnLst>
                                        <p:set>
                                          <p:cBhvr>
                                            <p:cTn id="44" dur="1" fill="hold">
                                              <p:stCondLst>
                                                <p:cond delay="0"/>
                                              </p:stCondLst>
                                            </p:cTn>
                                            <p:tgtEl>
                                              <p:spTgt spid="7"/>
                                            </p:tgtEl>
                                            <p:attrNameLst>
                                              <p:attrName>style.visibility</p:attrName>
                                            </p:attrNameLst>
                                          </p:cBhvr>
                                          <p:to>
                                            <p:strVal val="visible"/>
                                          </p:to>
                                        </p:set>
                                        <p:anim calcmode="lin" valueType="num" p14:bounceEnd="19000">
                                          <p:cBhvr additive="base">
                                            <p:cTn id="45" dur="1000" fill="hold"/>
                                            <p:tgtEl>
                                              <p:spTgt spid="7"/>
                                            </p:tgtEl>
                                            <p:attrNameLst>
                                              <p:attrName>ppt_x</p:attrName>
                                            </p:attrNameLst>
                                          </p:cBhvr>
                                          <p:tavLst>
                                            <p:tav tm="0">
                                              <p:val>
                                                <p:strVal val="#ppt_x"/>
                                              </p:val>
                                            </p:tav>
                                            <p:tav tm="100000">
                                              <p:val>
                                                <p:strVal val="#ppt_x"/>
                                              </p:val>
                                            </p:tav>
                                          </p:tavLst>
                                        </p:anim>
                                        <p:anim calcmode="lin" valueType="num" p14:bounceEnd="19000">
                                          <p:cBhvr additive="base">
                                            <p:cTn id="46" dur="1000" fill="hold"/>
                                            <p:tgtEl>
                                              <p:spTgt spid="7"/>
                                            </p:tgtEl>
                                            <p:attrNameLst>
                                              <p:attrName>ppt_y</p:attrName>
                                            </p:attrNameLst>
                                          </p:cBhvr>
                                          <p:tavLst>
                                            <p:tav tm="0">
                                              <p:val>
                                                <p:strVal val="0-#ppt_h/2"/>
                                              </p:val>
                                            </p:tav>
                                            <p:tav tm="100000">
                                              <p:val>
                                                <p:strVal val="#ppt_y"/>
                                              </p:val>
                                            </p:tav>
                                          </p:tavLst>
                                        </p:anim>
                                      </p:childTnLst>
                                    </p:cTn>
                                  </p:par>
                                  <p:par>
                                    <p:cTn id="47" presetID="2" presetClass="entr" presetSubtype="1" fill="hold" nodeType="withEffect" p14:presetBounceEnd="19000">
                                      <p:stCondLst>
                                        <p:cond delay="700"/>
                                      </p:stCondLst>
                                      <p:childTnLst>
                                        <p:set>
                                          <p:cBhvr>
                                            <p:cTn id="48" dur="1" fill="hold">
                                              <p:stCondLst>
                                                <p:cond delay="0"/>
                                              </p:stCondLst>
                                            </p:cTn>
                                            <p:tgtEl>
                                              <p:spTgt spid="16"/>
                                            </p:tgtEl>
                                            <p:attrNameLst>
                                              <p:attrName>style.visibility</p:attrName>
                                            </p:attrNameLst>
                                          </p:cBhvr>
                                          <p:to>
                                            <p:strVal val="visible"/>
                                          </p:to>
                                        </p:set>
                                        <p:anim calcmode="lin" valueType="num" p14:bounceEnd="19000">
                                          <p:cBhvr additive="base">
                                            <p:cTn id="49" dur="1000" fill="hold"/>
                                            <p:tgtEl>
                                              <p:spTgt spid="16"/>
                                            </p:tgtEl>
                                            <p:attrNameLst>
                                              <p:attrName>ppt_x</p:attrName>
                                            </p:attrNameLst>
                                          </p:cBhvr>
                                          <p:tavLst>
                                            <p:tav tm="0">
                                              <p:val>
                                                <p:strVal val="#ppt_x"/>
                                              </p:val>
                                            </p:tav>
                                            <p:tav tm="100000">
                                              <p:val>
                                                <p:strVal val="#ppt_x"/>
                                              </p:val>
                                            </p:tav>
                                          </p:tavLst>
                                        </p:anim>
                                        <p:anim calcmode="lin" valueType="num" p14:bounceEnd="19000">
                                          <p:cBhvr additive="base">
                                            <p:cTn id="50" dur="1000" fill="hold"/>
                                            <p:tgtEl>
                                              <p:spTgt spid="16"/>
                                            </p:tgtEl>
                                            <p:attrNameLst>
                                              <p:attrName>ppt_y</p:attrName>
                                            </p:attrNameLst>
                                          </p:cBhvr>
                                          <p:tavLst>
                                            <p:tav tm="0">
                                              <p:val>
                                                <p:strVal val="0-#ppt_h/2"/>
                                              </p:val>
                                            </p:tav>
                                            <p:tav tm="100000">
                                              <p:val>
                                                <p:strVal val="#ppt_y"/>
                                              </p:val>
                                            </p:tav>
                                          </p:tavLst>
                                        </p:anim>
                                      </p:childTnLst>
                                    </p:cTn>
                                  </p:par>
                                  <p:par>
                                    <p:cTn id="51" presetID="2" presetClass="entr" presetSubtype="1" fill="hold" nodeType="withEffect" p14:presetBounceEnd="19000">
                                      <p:stCondLst>
                                        <p:cond delay="1000"/>
                                      </p:stCondLst>
                                      <p:childTnLst>
                                        <p:set>
                                          <p:cBhvr>
                                            <p:cTn id="52" dur="1" fill="hold">
                                              <p:stCondLst>
                                                <p:cond delay="0"/>
                                              </p:stCondLst>
                                            </p:cTn>
                                            <p:tgtEl>
                                              <p:spTgt spid="13"/>
                                            </p:tgtEl>
                                            <p:attrNameLst>
                                              <p:attrName>style.visibility</p:attrName>
                                            </p:attrNameLst>
                                          </p:cBhvr>
                                          <p:to>
                                            <p:strVal val="visible"/>
                                          </p:to>
                                        </p:set>
                                        <p:anim calcmode="lin" valueType="num" p14:bounceEnd="19000">
                                          <p:cBhvr additive="base">
                                            <p:cTn id="53" dur="1000" fill="hold"/>
                                            <p:tgtEl>
                                              <p:spTgt spid="13"/>
                                            </p:tgtEl>
                                            <p:attrNameLst>
                                              <p:attrName>ppt_x</p:attrName>
                                            </p:attrNameLst>
                                          </p:cBhvr>
                                          <p:tavLst>
                                            <p:tav tm="0">
                                              <p:val>
                                                <p:strVal val="#ppt_x"/>
                                              </p:val>
                                            </p:tav>
                                            <p:tav tm="100000">
                                              <p:val>
                                                <p:strVal val="#ppt_x"/>
                                              </p:val>
                                            </p:tav>
                                          </p:tavLst>
                                        </p:anim>
                                        <p:anim calcmode="lin" valueType="num" p14:bounceEnd="19000">
                                          <p:cBhvr additive="base">
                                            <p:cTn id="54" dur="1000" fill="hold"/>
                                            <p:tgtEl>
                                              <p:spTgt spid="13"/>
                                            </p:tgtEl>
                                            <p:attrNameLst>
                                              <p:attrName>ppt_y</p:attrName>
                                            </p:attrNameLst>
                                          </p:cBhvr>
                                          <p:tavLst>
                                            <p:tav tm="0">
                                              <p:val>
                                                <p:strVal val="0-#ppt_h/2"/>
                                              </p:val>
                                            </p:tav>
                                            <p:tav tm="100000">
                                              <p:val>
                                                <p:strVal val="#ppt_y"/>
                                              </p:val>
                                            </p:tav>
                                          </p:tavLst>
                                        </p:anim>
                                      </p:childTnLst>
                                    </p:cTn>
                                  </p:par>
                                  <p:par>
                                    <p:cTn id="55" presetID="2" presetClass="entr" presetSubtype="1" fill="hold" nodeType="withEffect" p14:presetBounceEnd="19000">
                                      <p:stCondLst>
                                        <p:cond delay="1300"/>
                                      </p:stCondLst>
                                      <p:childTnLst>
                                        <p:set>
                                          <p:cBhvr>
                                            <p:cTn id="56" dur="1" fill="hold">
                                              <p:stCondLst>
                                                <p:cond delay="0"/>
                                              </p:stCondLst>
                                            </p:cTn>
                                            <p:tgtEl>
                                              <p:spTgt spid="245"/>
                                            </p:tgtEl>
                                            <p:attrNameLst>
                                              <p:attrName>style.visibility</p:attrName>
                                            </p:attrNameLst>
                                          </p:cBhvr>
                                          <p:to>
                                            <p:strVal val="visible"/>
                                          </p:to>
                                        </p:set>
                                        <p:anim calcmode="lin" valueType="num" p14:bounceEnd="19000">
                                          <p:cBhvr additive="base">
                                            <p:cTn id="57" dur="1000" fill="hold"/>
                                            <p:tgtEl>
                                              <p:spTgt spid="245"/>
                                            </p:tgtEl>
                                            <p:attrNameLst>
                                              <p:attrName>ppt_x</p:attrName>
                                            </p:attrNameLst>
                                          </p:cBhvr>
                                          <p:tavLst>
                                            <p:tav tm="0">
                                              <p:val>
                                                <p:strVal val="#ppt_x"/>
                                              </p:val>
                                            </p:tav>
                                            <p:tav tm="100000">
                                              <p:val>
                                                <p:strVal val="#ppt_x"/>
                                              </p:val>
                                            </p:tav>
                                          </p:tavLst>
                                        </p:anim>
                                        <p:anim calcmode="lin" valueType="num" p14:bounceEnd="19000">
                                          <p:cBhvr additive="base">
                                            <p:cTn id="58" dur="1000" fill="hold"/>
                                            <p:tgtEl>
                                              <p:spTgt spid="245"/>
                                            </p:tgtEl>
                                            <p:attrNameLst>
                                              <p:attrName>ppt_y</p:attrName>
                                            </p:attrNameLst>
                                          </p:cBhvr>
                                          <p:tavLst>
                                            <p:tav tm="0">
                                              <p:val>
                                                <p:strVal val="0-#ppt_h/2"/>
                                              </p:val>
                                            </p:tav>
                                            <p:tav tm="100000">
                                              <p:val>
                                                <p:strVal val="#ppt_y"/>
                                              </p:val>
                                            </p:tav>
                                          </p:tavLst>
                                        </p:anim>
                                      </p:childTnLst>
                                    </p:cTn>
                                  </p:par>
                                  <p:par>
                                    <p:cTn id="59" presetID="2" presetClass="entr" presetSubtype="1" fill="hold" nodeType="withEffect" p14:presetBounceEnd="19000">
                                      <p:stCondLst>
                                        <p:cond delay="1700"/>
                                      </p:stCondLst>
                                      <p:childTnLst>
                                        <p:set>
                                          <p:cBhvr>
                                            <p:cTn id="60" dur="1" fill="hold">
                                              <p:stCondLst>
                                                <p:cond delay="0"/>
                                              </p:stCondLst>
                                            </p:cTn>
                                            <p:tgtEl>
                                              <p:spTgt spid="5"/>
                                            </p:tgtEl>
                                            <p:attrNameLst>
                                              <p:attrName>style.visibility</p:attrName>
                                            </p:attrNameLst>
                                          </p:cBhvr>
                                          <p:to>
                                            <p:strVal val="visible"/>
                                          </p:to>
                                        </p:set>
                                        <p:anim calcmode="lin" valueType="num" p14:bounceEnd="19000">
                                          <p:cBhvr additive="base">
                                            <p:cTn id="61" dur="1000" fill="hold"/>
                                            <p:tgtEl>
                                              <p:spTgt spid="5"/>
                                            </p:tgtEl>
                                            <p:attrNameLst>
                                              <p:attrName>ppt_x</p:attrName>
                                            </p:attrNameLst>
                                          </p:cBhvr>
                                          <p:tavLst>
                                            <p:tav tm="0">
                                              <p:val>
                                                <p:strVal val="#ppt_x"/>
                                              </p:val>
                                            </p:tav>
                                            <p:tav tm="100000">
                                              <p:val>
                                                <p:strVal val="#ppt_x"/>
                                              </p:val>
                                            </p:tav>
                                          </p:tavLst>
                                        </p:anim>
                                        <p:anim calcmode="lin" valueType="num" p14:bounceEnd="19000">
                                          <p:cBhvr additive="base">
                                            <p:cTn id="62" dur="1000" fill="hold"/>
                                            <p:tgtEl>
                                              <p:spTgt spid="5"/>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withEffect">
                                      <p:stCondLst>
                                        <p:cond delay="0"/>
                                      </p:stCondLst>
                                      <p:childTnLst>
                                        <p:set>
                                          <p:cBhvr>
                                            <p:cTn id="6" dur="1" fill="hold">
                                              <p:stCondLst>
                                                <p:cond delay="0"/>
                                              </p:stCondLst>
                                            </p:cTn>
                                            <p:tgtEl>
                                              <p:spTgt spid="273"/>
                                            </p:tgtEl>
                                            <p:attrNameLst>
                                              <p:attrName>style.visibility</p:attrName>
                                            </p:attrNameLst>
                                          </p:cBhvr>
                                          <p:to>
                                            <p:strVal val="visible"/>
                                          </p:to>
                                        </p:set>
                                        <p:anim calcmode="lin" valueType="num">
                                          <p:cBhvr additive="base">
                                            <p:cTn id="7" dur="1000" fill="hold"/>
                                            <p:tgtEl>
                                              <p:spTgt spid="273"/>
                                            </p:tgtEl>
                                            <p:attrNameLst>
                                              <p:attrName>ppt_x</p:attrName>
                                            </p:attrNameLst>
                                          </p:cBhvr>
                                          <p:tavLst>
                                            <p:tav tm="0">
                                              <p:val>
                                                <p:strVal val="#ppt_x"/>
                                              </p:val>
                                            </p:tav>
                                            <p:tav tm="100000">
                                              <p:val>
                                                <p:strVal val="#ppt_x"/>
                                              </p:val>
                                            </p:tav>
                                          </p:tavLst>
                                        </p:anim>
                                        <p:anim calcmode="lin" valueType="num">
                                          <p:cBhvr additive="base">
                                            <p:cTn id="8" dur="1000" fill="hold"/>
                                            <p:tgtEl>
                                              <p:spTgt spid="273"/>
                                            </p:tgtEl>
                                            <p:attrNameLst>
                                              <p:attrName>ppt_y</p:attrName>
                                            </p:attrNameLst>
                                          </p:cBhvr>
                                          <p:tavLst>
                                            <p:tav tm="0">
                                              <p:val>
                                                <p:strVal val="0-#ppt_h/2"/>
                                              </p:val>
                                            </p:tav>
                                            <p:tav tm="100000">
                                              <p:val>
                                                <p:strVal val="#ppt_y"/>
                                              </p:val>
                                            </p:tav>
                                          </p:tavLst>
                                        </p:anim>
                                      </p:childTnLst>
                                    </p:cTn>
                                  </p:par>
                                  <p:par>
                                    <p:cTn id="9" presetID="32" presetClass="emph" presetSubtype="0" fill="hold" nodeType="withEffect">
                                      <p:stCondLst>
                                        <p:cond delay="200"/>
                                      </p:stCondLst>
                                      <p:childTnLst>
                                        <p:animRot by="120000">
                                          <p:cBhvr>
                                            <p:cTn id="10" dur="100" fill="hold">
                                              <p:stCondLst>
                                                <p:cond delay="0"/>
                                              </p:stCondLst>
                                            </p:cTn>
                                            <p:tgtEl>
                                              <p:spTgt spid="273"/>
                                            </p:tgtEl>
                                            <p:attrNameLst>
                                              <p:attrName>r</p:attrName>
                                            </p:attrNameLst>
                                          </p:cBhvr>
                                        </p:animRot>
                                        <p:animRot by="-240000">
                                          <p:cBhvr>
                                            <p:cTn id="11" dur="200" fill="hold">
                                              <p:stCondLst>
                                                <p:cond delay="200"/>
                                              </p:stCondLst>
                                            </p:cTn>
                                            <p:tgtEl>
                                              <p:spTgt spid="273"/>
                                            </p:tgtEl>
                                            <p:attrNameLst>
                                              <p:attrName>r</p:attrName>
                                            </p:attrNameLst>
                                          </p:cBhvr>
                                        </p:animRot>
                                        <p:animRot by="240000">
                                          <p:cBhvr>
                                            <p:cTn id="12" dur="200" fill="hold">
                                              <p:stCondLst>
                                                <p:cond delay="400"/>
                                              </p:stCondLst>
                                            </p:cTn>
                                            <p:tgtEl>
                                              <p:spTgt spid="273"/>
                                            </p:tgtEl>
                                            <p:attrNameLst>
                                              <p:attrName>r</p:attrName>
                                            </p:attrNameLst>
                                          </p:cBhvr>
                                        </p:animRot>
                                        <p:animRot by="-240000">
                                          <p:cBhvr>
                                            <p:cTn id="13" dur="200" fill="hold">
                                              <p:stCondLst>
                                                <p:cond delay="600"/>
                                              </p:stCondLst>
                                            </p:cTn>
                                            <p:tgtEl>
                                              <p:spTgt spid="273"/>
                                            </p:tgtEl>
                                            <p:attrNameLst>
                                              <p:attrName>r</p:attrName>
                                            </p:attrNameLst>
                                          </p:cBhvr>
                                        </p:animRot>
                                        <p:animRot by="120000">
                                          <p:cBhvr>
                                            <p:cTn id="14" dur="200" fill="hold">
                                              <p:stCondLst>
                                                <p:cond delay="800"/>
                                              </p:stCondLst>
                                            </p:cTn>
                                            <p:tgtEl>
                                              <p:spTgt spid="273"/>
                                            </p:tgtEl>
                                            <p:attrNameLst>
                                              <p:attrName>r</p:attrName>
                                            </p:attrNameLst>
                                          </p:cBhvr>
                                        </p:animRot>
                                      </p:childTnLst>
                                    </p:cTn>
                                  </p:par>
                                  <p:par>
                                    <p:cTn id="15" presetID="2" presetClass="entr" presetSubtype="1" fill="hold" nodeType="withEffect">
                                      <p:stCondLst>
                                        <p:cond delay="200"/>
                                      </p:stCondLst>
                                      <p:childTnLst>
                                        <p:set>
                                          <p:cBhvr>
                                            <p:cTn id="16" dur="1" fill="hold">
                                              <p:stCondLst>
                                                <p:cond delay="0"/>
                                              </p:stCondLst>
                                            </p:cTn>
                                            <p:tgtEl>
                                              <p:spTgt spid="289"/>
                                            </p:tgtEl>
                                            <p:attrNameLst>
                                              <p:attrName>style.visibility</p:attrName>
                                            </p:attrNameLst>
                                          </p:cBhvr>
                                          <p:to>
                                            <p:strVal val="visible"/>
                                          </p:to>
                                        </p:set>
                                        <p:anim calcmode="lin" valueType="num">
                                          <p:cBhvr additive="base">
                                            <p:cTn id="17" dur="1000" fill="hold"/>
                                            <p:tgtEl>
                                              <p:spTgt spid="289"/>
                                            </p:tgtEl>
                                            <p:attrNameLst>
                                              <p:attrName>ppt_x</p:attrName>
                                            </p:attrNameLst>
                                          </p:cBhvr>
                                          <p:tavLst>
                                            <p:tav tm="0">
                                              <p:val>
                                                <p:strVal val="#ppt_x"/>
                                              </p:val>
                                            </p:tav>
                                            <p:tav tm="100000">
                                              <p:val>
                                                <p:strVal val="#ppt_x"/>
                                              </p:val>
                                            </p:tav>
                                          </p:tavLst>
                                        </p:anim>
                                        <p:anim calcmode="lin" valueType="num">
                                          <p:cBhvr additive="base">
                                            <p:cTn id="18" dur="1000" fill="hold"/>
                                            <p:tgtEl>
                                              <p:spTgt spid="289"/>
                                            </p:tgtEl>
                                            <p:attrNameLst>
                                              <p:attrName>ppt_y</p:attrName>
                                            </p:attrNameLst>
                                          </p:cBhvr>
                                          <p:tavLst>
                                            <p:tav tm="0">
                                              <p:val>
                                                <p:strVal val="0-#ppt_h/2"/>
                                              </p:val>
                                            </p:tav>
                                            <p:tav tm="100000">
                                              <p:val>
                                                <p:strVal val="#ppt_y"/>
                                              </p:val>
                                            </p:tav>
                                          </p:tavLst>
                                        </p:anim>
                                      </p:childTnLst>
                                    </p:cTn>
                                  </p:par>
                                  <p:par>
                                    <p:cTn id="19" presetID="32" presetClass="emph" presetSubtype="0" fill="hold" nodeType="withEffect">
                                      <p:stCondLst>
                                        <p:cond delay="400"/>
                                      </p:stCondLst>
                                      <p:childTnLst>
                                        <p:animRot by="120000">
                                          <p:cBhvr>
                                            <p:cTn id="20" dur="100" fill="hold">
                                              <p:stCondLst>
                                                <p:cond delay="0"/>
                                              </p:stCondLst>
                                            </p:cTn>
                                            <p:tgtEl>
                                              <p:spTgt spid="289"/>
                                            </p:tgtEl>
                                            <p:attrNameLst>
                                              <p:attrName>r</p:attrName>
                                            </p:attrNameLst>
                                          </p:cBhvr>
                                        </p:animRot>
                                        <p:animRot by="-240000">
                                          <p:cBhvr>
                                            <p:cTn id="21" dur="200" fill="hold">
                                              <p:stCondLst>
                                                <p:cond delay="200"/>
                                              </p:stCondLst>
                                            </p:cTn>
                                            <p:tgtEl>
                                              <p:spTgt spid="289"/>
                                            </p:tgtEl>
                                            <p:attrNameLst>
                                              <p:attrName>r</p:attrName>
                                            </p:attrNameLst>
                                          </p:cBhvr>
                                        </p:animRot>
                                        <p:animRot by="240000">
                                          <p:cBhvr>
                                            <p:cTn id="22" dur="200" fill="hold">
                                              <p:stCondLst>
                                                <p:cond delay="400"/>
                                              </p:stCondLst>
                                            </p:cTn>
                                            <p:tgtEl>
                                              <p:spTgt spid="289"/>
                                            </p:tgtEl>
                                            <p:attrNameLst>
                                              <p:attrName>r</p:attrName>
                                            </p:attrNameLst>
                                          </p:cBhvr>
                                        </p:animRot>
                                        <p:animRot by="-240000">
                                          <p:cBhvr>
                                            <p:cTn id="23" dur="200" fill="hold">
                                              <p:stCondLst>
                                                <p:cond delay="600"/>
                                              </p:stCondLst>
                                            </p:cTn>
                                            <p:tgtEl>
                                              <p:spTgt spid="289"/>
                                            </p:tgtEl>
                                            <p:attrNameLst>
                                              <p:attrName>r</p:attrName>
                                            </p:attrNameLst>
                                          </p:cBhvr>
                                        </p:animRot>
                                        <p:animRot by="120000">
                                          <p:cBhvr>
                                            <p:cTn id="24" dur="200" fill="hold">
                                              <p:stCondLst>
                                                <p:cond delay="800"/>
                                              </p:stCondLst>
                                            </p:cTn>
                                            <p:tgtEl>
                                              <p:spTgt spid="289"/>
                                            </p:tgtEl>
                                            <p:attrNameLst>
                                              <p:attrName>r</p:attrName>
                                            </p:attrNameLst>
                                          </p:cBhvr>
                                        </p:animRot>
                                      </p:childTnLst>
                                    </p:cTn>
                                  </p:par>
                                  <p:par>
                                    <p:cTn id="25" presetID="2" presetClass="entr" presetSubtype="1" fill="hold" nodeType="withEffect">
                                      <p:stCondLst>
                                        <p:cond delay="400"/>
                                      </p:stCondLst>
                                      <p:childTnLst>
                                        <p:set>
                                          <p:cBhvr>
                                            <p:cTn id="26" dur="1" fill="hold">
                                              <p:stCondLst>
                                                <p:cond delay="0"/>
                                              </p:stCondLst>
                                            </p:cTn>
                                            <p:tgtEl>
                                              <p:spTgt spid="312"/>
                                            </p:tgtEl>
                                            <p:attrNameLst>
                                              <p:attrName>style.visibility</p:attrName>
                                            </p:attrNameLst>
                                          </p:cBhvr>
                                          <p:to>
                                            <p:strVal val="visible"/>
                                          </p:to>
                                        </p:set>
                                        <p:anim calcmode="lin" valueType="num">
                                          <p:cBhvr additive="base">
                                            <p:cTn id="27" dur="1000" fill="hold"/>
                                            <p:tgtEl>
                                              <p:spTgt spid="312"/>
                                            </p:tgtEl>
                                            <p:attrNameLst>
                                              <p:attrName>ppt_x</p:attrName>
                                            </p:attrNameLst>
                                          </p:cBhvr>
                                          <p:tavLst>
                                            <p:tav tm="0">
                                              <p:val>
                                                <p:strVal val="#ppt_x"/>
                                              </p:val>
                                            </p:tav>
                                            <p:tav tm="100000">
                                              <p:val>
                                                <p:strVal val="#ppt_x"/>
                                              </p:val>
                                            </p:tav>
                                          </p:tavLst>
                                        </p:anim>
                                        <p:anim calcmode="lin" valueType="num">
                                          <p:cBhvr additive="base">
                                            <p:cTn id="28" dur="1000" fill="hold"/>
                                            <p:tgtEl>
                                              <p:spTgt spid="312"/>
                                            </p:tgtEl>
                                            <p:attrNameLst>
                                              <p:attrName>ppt_y</p:attrName>
                                            </p:attrNameLst>
                                          </p:cBhvr>
                                          <p:tavLst>
                                            <p:tav tm="0">
                                              <p:val>
                                                <p:strVal val="0-#ppt_h/2"/>
                                              </p:val>
                                            </p:tav>
                                            <p:tav tm="100000">
                                              <p:val>
                                                <p:strVal val="#ppt_y"/>
                                              </p:val>
                                            </p:tav>
                                          </p:tavLst>
                                        </p:anim>
                                      </p:childTnLst>
                                    </p:cTn>
                                  </p:par>
                                  <p:par>
                                    <p:cTn id="29" presetID="32" presetClass="emph" presetSubtype="0" fill="hold" nodeType="withEffect">
                                      <p:stCondLst>
                                        <p:cond delay="800"/>
                                      </p:stCondLst>
                                      <p:childTnLst>
                                        <p:animRot by="120000">
                                          <p:cBhvr>
                                            <p:cTn id="30" dur="100" fill="hold">
                                              <p:stCondLst>
                                                <p:cond delay="0"/>
                                              </p:stCondLst>
                                            </p:cTn>
                                            <p:tgtEl>
                                              <p:spTgt spid="312"/>
                                            </p:tgtEl>
                                            <p:attrNameLst>
                                              <p:attrName>r</p:attrName>
                                            </p:attrNameLst>
                                          </p:cBhvr>
                                        </p:animRot>
                                        <p:animRot by="-240000">
                                          <p:cBhvr>
                                            <p:cTn id="31" dur="200" fill="hold">
                                              <p:stCondLst>
                                                <p:cond delay="200"/>
                                              </p:stCondLst>
                                            </p:cTn>
                                            <p:tgtEl>
                                              <p:spTgt spid="312"/>
                                            </p:tgtEl>
                                            <p:attrNameLst>
                                              <p:attrName>r</p:attrName>
                                            </p:attrNameLst>
                                          </p:cBhvr>
                                        </p:animRot>
                                        <p:animRot by="240000">
                                          <p:cBhvr>
                                            <p:cTn id="32" dur="200" fill="hold">
                                              <p:stCondLst>
                                                <p:cond delay="400"/>
                                              </p:stCondLst>
                                            </p:cTn>
                                            <p:tgtEl>
                                              <p:spTgt spid="312"/>
                                            </p:tgtEl>
                                            <p:attrNameLst>
                                              <p:attrName>r</p:attrName>
                                            </p:attrNameLst>
                                          </p:cBhvr>
                                        </p:animRot>
                                        <p:animRot by="-240000">
                                          <p:cBhvr>
                                            <p:cTn id="33" dur="200" fill="hold">
                                              <p:stCondLst>
                                                <p:cond delay="600"/>
                                              </p:stCondLst>
                                            </p:cTn>
                                            <p:tgtEl>
                                              <p:spTgt spid="312"/>
                                            </p:tgtEl>
                                            <p:attrNameLst>
                                              <p:attrName>r</p:attrName>
                                            </p:attrNameLst>
                                          </p:cBhvr>
                                        </p:animRot>
                                        <p:animRot by="120000">
                                          <p:cBhvr>
                                            <p:cTn id="34" dur="200" fill="hold">
                                              <p:stCondLst>
                                                <p:cond delay="800"/>
                                              </p:stCondLst>
                                            </p:cTn>
                                            <p:tgtEl>
                                              <p:spTgt spid="312"/>
                                            </p:tgtEl>
                                            <p:attrNameLst>
                                              <p:attrName>r</p:attrName>
                                            </p:attrNameLst>
                                          </p:cBhvr>
                                        </p:animRot>
                                      </p:childTnLst>
                                    </p:cTn>
                                  </p:par>
                                  <p:par>
                                    <p:cTn id="35" presetID="22" presetClass="entr" presetSubtype="8" fill="hold" nodeType="withEffect">
                                      <p:stCondLst>
                                        <p:cond delay="800"/>
                                      </p:stCondLst>
                                      <p:childTnLst>
                                        <p:set>
                                          <p:cBhvr>
                                            <p:cTn id="36" dur="1" fill="hold">
                                              <p:stCondLst>
                                                <p:cond delay="0"/>
                                              </p:stCondLst>
                                            </p:cTn>
                                            <p:tgtEl>
                                              <p:spTgt spid="210"/>
                                            </p:tgtEl>
                                            <p:attrNameLst>
                                              <p:attrName>style.visibility</p:attrName>
                                            </p:attrNameLst>
                                          </p:cBhvr>
                                          <p:to>
                                            <p:strVal val="visible"/>
                                          </p:to>
                                        </p:set>
                                        <p:animEffect transition="in" filter="wipe(left)">
                                          <p:cBhvr>
                                            <p:cTn id="37" dur="1000"/>
                                            <p:tgtEl>
                                              <p:spTgt spid="210"/>
                                            </p:tgtEl>
                                          </p:cBhvr>
                                        </p:animEffect>
                                      </p:childTnLst>
                                    </p:cTn>
                                  </p:par>
                                </p:childTnLst>
                              </p:cTn>
                            </p:par>
                            <p:par>
                              <p:cTn id="38" fill="hold">
                                <p:stCondLst>
                                  <p:cond delay="1800"/>
                                </p:stCondLst>
                                <p:childTnLst>
                                  <p:par>
                                    <p:cTn id="39" presetID="2" presetClass="entr" presetSubtype="1" fill="hold" nodeType="afterEffect">
                                      <p:stCondLst>
                                        <p:cond delay="100"/>
                                      </p:stCondLst>
                                      <p:childTnLst>
                                        <p:set>
                                          <p:cBhvr>
                                            <p:cTn id="40" dur="1" fill="hold">
                                              <p:stCondLst>
                                                <p:cond delay="0"/>
                                              </p:stCondLst>
                                            </p:cTn>
                                            <p:tgtEl>
                                              <p:spTgt spid="11"/>
                                            </p:tgtEl>
                                            <p:attrNameLst>
                                              <p:attrName>style.visibility</p:attrName>
                                            </p:attrNameLst>
                                          </p:cBhvr>
                                          <p:to>
                                            <p:strVal val="visible"/>
                                          </p:to>
                                        </p:set>
                                        <p:anim calcmode="lin" valueType="num">
                                          <p:cBhvr additive="base">
                                            <p:cTn id="41" dur="1000" fill="hold"/>
                                            <p:tgtEl>
                                              <p:spTgt spid="11"/>
                                            </p:tgtEl>
                                            <p:attrNameLst>
                                              <p:attrName>ppt_x</p:attrName>
                                            </p:attrNameLst>
                                          </p:cBhvr>
                                          <p:tavLst>
                                            <p:tav tm="0">
                                              <p:val>
                                                <p:strVal val="#ppt_x"/>
                                              </p:val>
                                            </p:tav>
                                            <p:tav tm="100000">
                                              <p:val>
                                                <p:strVal val="#ppt_x"/>
                                              </p:val>
                                            </p:tav>
                                          </p:tavLst>
                                        </p:anim>
                                        <p:anim calcmode="lin" valueType="num">
                                          <p:cBhvr additive="base">
                                            <p:cTn id="42" dur="1000" fill="hold"/>
                                            <p:tgtEl>
                                              <p:spTgt spid="11"/>
                                            </p:tgtEl>
                                            <p:attrNameLst>
                                              <p:attrName>ppt_y</p:attrName>
                                            </p:attrNameLst>
                                          </p:cBhvr>
                                          <p:tavLst>
                                            <p:tav tm="0">
                                              <p:val>
                                                <p:strVal val="0-#ppt_h/2"/>
                                              </p:val>
                                            </p:tav>
                                            <p:tav tm="100000">
                                              <p:val>
                                                <p:strVal val="#ppt_y"/>
                                              </p:val>
                                            </p:tav>
                                          </p:tavLst>
                                        </p:anim>
                                      </p:childTnLst>
                                    </p:cTn>
                                  </p:par>
                                  <p:par>
                                    <p:cTn id="43" presetID="2" presetClass="entr" presetSubtype="1" fill="hold" nodeType="withEffect">
                                      <p:stCondLst>
                                        <p:cond delay="400"/>
                                      </p:stCondLst>
                                      <p:childTnLst>
                                        <p:set>
                                          <p:cBhvr>
                                            <p:cTn id="44" dur="1" fill="hold">
                                              <p:stCondLst>
                                                <p:cond delay="0"/>
                                              </p:stCondLst>
                                            </p:cTn>
                                            <p:tgtEl>
                                              <p:spTgt spid="7"/>
                                            </p:tgtEl>
                                            <p:attrNameLst>
                                              <p:attrName>style.visibility</p:attrName>
                                            </p:attrNameLst>
                                          </p:cBhvr>
                                          <p:to>
                                            <p:strVal val="visible"/>
                                          </p:to>
                                        </p:set>
                                        <p:anim calcmode="lin" valueType="num">
                                          <p:cBhvr additive="base">
                                            <p:cTn id="45" dur="1000" fill="hold"/>
                                            <p:tgtEl>
                                              <p:spTgt spid="7"/>
                                            </p:tgtEl>
                                            <p:attrNameLst>
                                              <p:attrName>ppt_x</p:attrName>
                                            </p:attrNameLst>
                                          </p:cBhvr>
                                          <p:tavLst>
                                            <p:tav tm="0">
                                              <p:val>
                                                <p:strVal val="#ppt_x"/>
                                              </p:val>
                                            </p:tav>
                                            <p:tav tm="100000">
                                              <p:val>
                                                <p:strVal val="#ppt_x"/>
                                              </p:val>
                                            </p:tav>
                                          </p:tavLst>
                                        </p:anim>
                                        <p:anim calcmode="lin" valueType="num">
                                          <p:cBhvr additive="base">
                                            <p:cTn id="46" dur="1000" fill="hold"/>
                                            <p:tgtEl>
                                              <p:spTgt spid="7"/>
                                            </p:tgtEl>
                                            <p:attrNameLst>
                                              <p:attrName>ppt_y</p:attrName>
                                            </p:attrNameLst>
                                          </p:cBhvr>
                                          <p:tavLst>
                                            <p:tav tm="0">
                                              <p:val>
                                                <p:strVal val="0-#ppt_h/2"/>
                                              </p:val>
                                            </p:tav>
                                            <p:tav tm="100000">
                                              <p:val>
                                                <p:strVal val="#ppt_y"/>
                                              </p:val>
                                            </p:tav>
                                          </p:tavLst>
                                        </p:anim>
                                      </p:childTnLst>
                                    </p:cTn>
                                  </p:par>
                                  <p:par>
                                    <p:cTn id="47" presetID="2" presetClass="entr" presetSubtype="1" fill="hold" nodeType="withEffect">
                                      <p:stCondLst>
                                        <p:cond delay="700"/>
                                      </p:stCondLst>
                                      <p:childTnLst>
                                        <p:set>
                                          <p:cBhvr>
                                            <p:cTn id="48" dur="1" fill="hold">
                                              <p:stCondLst>
                                                <p:cond delay="0"/>
                                              </p:stCondLst>
                                            </p:cTn>
                                            <p:tgtEl>
                                              <p:spTgt spid="16"/>
                                            </p:tgtEl>
                                            <p:attrNameLst>
                                              <p:attrName>style.visibility</p:attrName>
                                            </p:attrNameLst>
                                          </p:cBhvr>
                                          <p:to>
                                            <p:strVal val="visible"/>
                                          </p:to>
                                        </p:set>
                                        <p:anim calcmode="lin" valueType="num">
                                          <p:cBhvr additive="base">
                                            <p:cTn id="49" dur="1000" fill="hold"/>
                                            <p:tgtEl>
                                              <p:spTgt spid="16"/>
                                            </p:tgtEl>
                                            <p:attrNameLst>
                                              <p:attrName>ppt_x</p:attrName>
                                            </p:attrNameLst>
                                          </p:cBhvr>
                                          <p:tavLst>
                                            <p:tav tm="0">
                                              <p:val>
                                                <p:strVal val="#ppt_x"/>
                                              </p:val>
                                            </p:tav>
                                            <p:tav tm="100000">
                                              <p:val>
                                                <p:strVal val="#ppt_x"/>
                                              </p:val>
                                            </p:tav>
                                          </p:tavLst>
                                        </p:anim>
                                        <p:anim calcmode="lin" valueType="num">
                                          <p:cBhvr additive="base">
                                            <p:cTn id="50" dur="1000" fill="hold"/>
                                            <p:tgtEl>
                                              <p:spTgt spid="16"/>
                                            </p:tgtEl>
                                            <p:attrNameLst>
                                              <p:attrName>ppt_y</p:attrName>
                                            </p:attrNameLst>
                                          </p:cBhvr>
                                          <p:tavLst>
                                            <p:tav tm="0">
                                              <p:val>
                                                <p:strVal val="0-#ppt_h/2"/>
                                              </p:val>
                                            </p:tav>
                                            <p:tav tm="100000">
                                              <p:val>
                                                <p:strVal val="#ppt_y"/>
                                              </p:val>
                                            </p:tav>
                                          </p:tavLst>
                                        </p:anim>
                                      </p:childTnLst>
                                    </p:cTn>
                                  </p:par>
                                  <p:par>
                                    <p:cTn id="51" presetID="2" presetClass="entr" presetSubtype="1" fill="hold" nodeType="withEffect">
                                      <p:stCondLst>
                                        <p:cond delay="1000"/>
                                      </p:stCondLst>
                                      <p:childTnLst>
                                        <p:set>
                                          <p:cBhvr>
                                            <p:cTn id="52" dur="1" fill="hold">
                                              <p:stCondLst>
                                                <p:cond delay="0"/>
                                              </p:stCondLst>
                                            </p:cTn>
                                            <p:tgtEl>
                                              <p:spTgt spid="13"/>
                                            </p:tgtEl>
                                            <p:attrNameLst>
                                              <p:attrName>style.visibility</p:attrName>
                                            </p:attrNameLst>
                                          </p:cBhvr>
                                          <p:to>
                                            <p:strVal val="visible"/>
                                          </p:to>
                                        </p:set>
                                        <p:anim calcmode="lin" valueType="num">
                                          <p:cBhvr additive="base">
                                            <p:cTn id="53" dur="1000" fill="hold"/>
                                            <p:tgtEl>
                                              <p:spTgt spid="13"/>
                                            </p:tgtEl>
                                            <p:attrNameLst>
                                              <p:attrName>ppt_x</p:attrName>
                                            </p:attrNameLst>
                                          </p:cBhvr>
                                          <p:tavLst>
                                            <p:tav tm="0">
                                              <p:val>
                                                <p:strVal val="#ppt_x"/>
                                              </p:val>
                                            </p:tav>
                                            <p:tav tm="100000">
                                              <p:val>
                                                <p:strVal val="#ppt_x"/>
                                              </p:val>
                                            </p:tav>
                                          </p:tavLst>
                                        </p:anim>
                                        <p:anim calcmode="lin" valueType="num">
                                          <p:cBhvr additive="base">
                                            <p:cTn id="54" dur="1000" fill="hold"/>
                                            <p:tgtEl>
                                              <p:spTgt spid="13"/>
                                            </p:tgtEl>
                                            <p:attrNameLst>
                                              <p:attrName>ppt_y</p:attrName>
                                            </p:attrNameLst>
                                          </p:cBhvr>
                                          <p:tavLst>
                                            <p:tav tm="0">
                                              <p:val>
                                                <p:strVal val="0-#ppt_h/2"/>
                                              </p:val>
                                            </p:tav>
                                            <p:tav tm="100000">
                                              <p:val>
                                                <p:strVal val="#ppt_y"/>
                                              </p:val>
                                            </p:tav>
                                          </p:tavLst>
                                        </p:anim>
                                      </p:childTnLst>
                                    </p:cTn>
                                  </p:par>
                                  <p:par>
                                    <p:cTn id="55" presetID="2" presetClass="entr" presetSubtype="1" fill="hold" nodeType="withEffect">
                                      <p:stCondLst>
                                        <p:cond delay="1300"/>
                                      </p:stCondLst>
                                      <p:childTnLst>
                                        <p:set>
                                          <p:cBhvr>
                                            <p:cTn id="56" dur="1" fill="hold">
                                              <p:stCondLst>
                                                <p:cond delay="0"/>
                                              </p:stCondLst>
                                            </p:cTn>
                                            <p:tgtEl>
                                              <p:spTgt spid="245"/>
                                            </p:tgtEl>
                                            <p:attrNameLst>
                                              <p:attrName>style.visibility</p:attrName>
                                            </p:attrNameLst>
                                          </p:cBhvr>
                                          <p:to>
                                            <p:strVal val="visible"/>
                                          </p:to>
                                        </p:set>
                                        <p:anim calcmode="lin" valueType="num">
                                          <p:cBhvr additive="base">
                                            <p:cTn id="57" dur="1000" fill="hold"/>
                                            <p:tgtEl>
                                              <p:spTgt spid="245"/>
                                            </p:tgtEl>
                                            <p:attrNameLst>
                                              <p:attrName>ppt_x</p:attrName>
                                            </p:attrNameLst>
                                          </p:cBhvr>
                                          <p:tavLst>
                                            <p:tav tm="0">
                                              <p:val>
                                                <p:strVal val="#ppt_x"/>
                                              </p:val>
                                            </p:tav>
                                            <p:tav tm="100000">
                                              <p:val>
                                                <p:strVal val="#ppt_x"/>
                                              </p:val>
                                            </p:tav>
                                          </p:tavLst>
                                        </p:anim>
                                        <p:anim calcmode="lin" valueType="num">
                                          <p:cBhvr additive="base">
                                            <p:cTn id="58" dur="1000" fill="hold"/>
                                            <p:tgtEl>
                                              <p:spTgt spid="245"/>
                                            </p:tgtEl>
                                            <p:attrNameLst>
                                              <p:attrName>ppt_y</p:attrName>
                                            </p:attrNameLst>
                                          </p:cBhvr>
                                          <p:tavLst>
                                            <p:tav tm="0">
                                              <p:val>
                                                <p:strVal val="0-#ppt_h/2"/>
                                              </p:val>
                                            </p:tav>
                                            <p:tav tm="100000">
                                              <p:val>
                                                <p:strVal val="#ppt_y"/>
                                              </p:val>
                                            </p:tav>
                                          </p:tavLst>
                                        </p:anim>
                                      </p:childTnLst>
                                    </p:cTn>
                                  </p:par>
                                  <p:par>
                                    <p:cTn id="59" presetID="2" presetClass="entr" presetSubtype="1" fill="hold" nodeType="withEffect">
                                      <p:stCondLst>
                                        <p:cond delay="1700"/>
                                      </p:stCondLst>
                                      <p:childTnLst>
                                        <p:set>
                                          <p:cBhvr>
                                            <p:cTn id="60" dur="1" fill="hold">
                                              <p:stCondLst>
                                                <p:cond delay="0"/>
                                              </p:stCondLst>
                                            </p:cTn>
                                            <p:tgtEl>
                                              <p:spTgt spid="5"/>
                                            </p:tgtEl>
                                            <p:attrNameLst>
                                              <p:attrName>style.visibility</p:attrName>
                                            </p:attrNameLst>
                                          </p:cBhvr>
                                          <p:to>
                                            <p:strVal val="visible"/>
                                          </p:to>
                                        </p:set>
                                        <p:anim calcmode="lin" valueType="num">
                                          <p:cBhvr additive="base">
                                            <p:cTn id="61" dur="1000" fill="hold"/>
                                            <p:tgtEl>
                                              <p:spTgt spid="5"/>
                                            </p:tgtEl>
                                            <p:attrNameLst>
                                              <p:attrName>ppt_x</p:attrName>
                                            </p:attrNameLst>
                                          </p:cBhvr>
                                          <p:tavLst>
                                            <p:tav tm="0">
                                              <p:val>
                                                <p:strVal val="#ppt_x"/>
                                              </p:val>
                                            </p:tav>
                                            <p:tav tm="100000">
                                              <p:val>
                                                <p:strVal val="#ppt_x"/>
                                              </p:val>
                                            </p:tav>
                                          </p:tavLst>
                                        </p:anim>
                                        <p:anim calcmode="lin" valueType="num">
                                          <p:cBhvr additive="base">
                                            <p:cTn id="62" dur="1000" fill="hold"/>
                                            <p:tgtEl>
                                              <p:spTgt spid="5"/>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mc:Fallback>
  </mc:AlternateContent>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 name="Group 204">
            <a:extLst>
              <a:ext uri="{FF2B5EF4-FFF2-40B4-BE49-F238E27FC236}">
                <a16:creationId xmlns:a16="http://schemas.microsoft.com/office/drawing/2014/main" xmlns="" id="{DA7C375E-5A20-458B-A6B0-578DDCBD1FA3}"/>
              </a:ext>
            </a:extLst>
          </p:cNvPr>
          <p:cNvGrpSpPr>
            <a:grpSpLocks/>
          </p:cNvGrpSpPr>
          <p:nvPr/>
        </p:nvGrpSpPr>
        <p:grpSpPr bwMode="auto">
          <a:xfrm flipH="1">
            <a:off x="4808680" y="2518478"/>
            <a:ext cx="2693649" cy="1962801"/>
            <a:chOff x="3658" y="852"/>
            <a:chExt cx="1986" cy="1447"/>
          </a:xfrm>
        </p:grpSpPr>
        <p:sp>
          <p:nvSpPr>
            <p:cNvPr id="112" name="Freeform 493">
              <a:extLst>
                <a:ext uri="{FF2B5EF4-FFF2-40B4-BE49-F238E27FC236}">
                  <a16:creationId xmlns:a16="http://schemas.microsoft.com/office/drawing/2014/main" xmlns="" id="{07F4BDF1-01AD-404F-B14A-259F2CC839E5}"/>
                </a:ext>
              </a:extLst>
            </p:cNvPr>
            <p:cNvSpPr>
              <a:spLocks noChangeArrowheads="1"/>
            </p:cNvSpPr>
            <p:nvPr/>
          </p:nvSpPr>
          <p:spPr bwMode="auto">
            <a:xfrm>
              <a:off x="3658" y="1419"/>
              <a:ext cx="662" cy="880"/>
            </a:xfrm>
            <a:custGeom>
              <a:avLst/>
              <a:gdLst>
                <a:gd name="T0" fmla="*/ 2921 w 2922"/>
                <a:gd name="T1" fmla="*/ 3879 h 3880"/>
                <a:gd name="T2" fmla="*/ 0 w 2922"/>
                <a:gd name="T3" fmla="*/ 2629 h 3880"/>
                <a:gd name="T4" fmla="*/ 0 w 2922"/>
                <a:gd name="T5" fmla="*/ 0 h 3880"/>
                <a:gd name="T6" fmla="*/ 2921 w 2922"/>
                <a:gd name="T7" fmla="*/ 1251 h 3880"/>
                <a:gd name="T8" fmla="*/ 2921 w 2922"/>
                <a:gd name="T9" fmla="*/ 3879 h 3880"/>
              </a:gdLst>
              <a:ahLst/>
              <a:cxnLst>
                <a:cxn ang="0">
                  <a:pos x="T0" y="T1"/>
                </a:cxn>
                <a:cxn ang="0">
                  <a:pos x="T2" y="T3"/>
                </a:cxn>
                <a:cxn ang="0">
                  <a:pos x="T4" y="T5"/>
                </a:cxn>
                <a:cxn ang="0">
                  <a:pos x="T6" y="T7"/>
                </a:cxn>
                <a:cxn ang="0">
                  <a:pos x="T8" y="T9"/>
                </a:cxn>
              </a:cxnLst>
              <a:rect l="0" t="0" r="r" b="b"/>
              <a:pathLst>
                <a:path w="2922" h="3880">
                  <a:moveTo>
                    <a:pt x="2921" y="3879"/>
                  </a:moveTo>
                  <a:lnTo>
                    <a:pt x="0" y="2629"/>
                  </a:lnTo>
                  <a:lnTo>
                    <a:pt x="0" y="0"/>
                  </a:lnTo>
                  <a:lnTo>
                    <a:pt x="2921" y="1251"/>
                  </a:lnTo>
                  <a:lnTo>
                    <a:pt x="2921" y="3879"/>
                  </a:lnTo>
                </a:path>
              </a:pathLst>
            </a:custGeom>
            <a:gradFill flip="none" rotWithShape="1">
              <a:gsLst>
                <a:gs pos="0">
                  <a:schemeClr val="accent5">
                    <a:lumMod val="40000"/>
                    <a:lumOff val="60000"/>
                  </a:schemeClr>
                </a:gs>
                <a:gs pos="46000">
                  <a:schemeClr val="accent5">
                    <a:lumMod val="95000"/>
                    <a:lumOff val="5000"/>
                  </a:schemeClr>
                </a:gs>
                <a:gs pos="100000">
                  <a:schemeClr val="accent5">
                    <a:lumMod val="60000"/>
                  </a:schemeClr>
                </a:gs>
              </a:gsLst>
              <a:path path="circle">
                <a:fillToRect l="50000" t="130000" r="50000" b="-3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13" name="Freeform 494">
              <a:extLst>
                <a:ext uri="{FF2B5EF4-FFF2-40B4-BE49-F238E27FC236}">
                  <a16:creationId xmlns:a16="http://schemas.microsoft.com/office/drawing/2014/main" xmlns="" id="{B39632F8-D5BB-4F32-8807-3D1401DC25C9}"/>
                </a:ext>
              </a:extLst>
            </p:cNvPr>
            <p:cNvSpPr>
              <a:spLocks noChangeArrowheads="1"/>
            </p:cNvSpPr>
            <p:nvPr/>
          </p:nvSpPr>
          <p:spPr bwMode="auto">
            <a:xfrm>
              <a:off x="4320" y="1133"/>
              <a:ext cx="1324" cy="1166"/>
            </a:xfrm>
            <a:custGeom>
              <a:avLst/>
              <a:gdLst>
                <a:gd name="T0" fmla="*/ 2920 w 5842"/>
                <a:gd name="T1" fmla="*/ 1272 h 5152"/>
                <a:gd name="T2" fmla="*/ 0 w 5842"/>
                <a:gd name="T3" fmla="*/ 2523 h 5152"/>
                <a:gd name="T4" fmla="*/ 0 w 5842"/>
                <a:gd name="T5" fmla="*/ 5151 h 5152"/>
                <a:gd name="T6" fmla="*/ 2920 w 5842"/>
                <a:gd name="T7" fmla="*/ 3901 h 5152"/>
                <a:gd name="T8" fmla="*/ 5841 w 5842"/>
                <a:gd name="T9" fmla="*/ 2649 h 5152"/>
                <a:gd name="T10" fmla="*/ 5841 w 5842"/>
                <a:gd name="T11" fmla="*/ 0 h 5152"/>
                <a:gd name="T12" fmla="*/ 2920 w 5842"/>
                <a:gd name="T13" fmla="*/ 1272 h 5152"/>
              </a:gdLst>
              <a:ahLst/>
              <a:cxnLst>
                <a:cxn ang="0">
                  <a:pos x="T0" y="T1"/>
                </a:cxn>
                <a:cxn ang="0">
                  <a:pos x="T2" y="T3"/>
                </a:cxn>
                <a:cxn ang="0">
                  <a:pos x="T4" y="T5"/>
                </a:cxn>
                <a:cxn ang="0">
                  <a:pos x="T6" y="T7"/>
                </a:cxn>
                <a:cxn ang="0">
                  <a:pos x="T8" y="T9"/>
                </a:cxn>
                <a:cxn ang="0">
                  <a:pos x="T10" y="T11"/>
                </a:cxn>
                <a:cxn ang="0">
                  <a:pos x="T12" y="T13"/>
                </a:cxn>
              </a:cxnLst>
              <a:rect l="0" t="0" r="r" b="b"/>
              <a:pathLst>
                <a:path w="5842" h="5152">
                  <a:moveTo>
                    <a:pt x="2920" y="1272"/>
                  </a:moveTo>
                  <a:lnTo>
                    <a:pt x="0" y="2523"/>
                  </a:lnTo>
                  <a:lnTo>
                    <a:pt x="0" y="5151"/>
                  </a:lnTo>
                  <a:lnTo>
                    <a:pt x="2920" y="3901"/>
                  </a:lnTo>
                  <a:lnTo>
                    <a:pt x="5841" y="2649"/>
                  </a:lnTo>
                  <a:lnTo>
                    <a:pt x="5841" y="0"/>
                  </a:lnTo>
                  <a:lnTo>
                    <a:pt x="2920" y="1272"/>
                  </a:lnTo>
                </a:path>
              </a:pathLst>
            </a:custGeom>
            <a:gradFill flip="none" rotWithShape="1">
              <a:gsLst>
                <a:gs pos="0">
                  <a:schemeClr val="accent5">
                    <a:lumMod val="89000"/>
                  </a:schemeClr>
                </a:gs>
                <a:gs pos="23000">
                  <a:schemeClr val="accent5">
                    <a:lumMod val="89000"/>
                  </a:schemeClr>
                </a:gs>
                <a:gs pos="69000">
                  <a:schemeClr val="accent5">
                    <a:lumMod val="75000"/>
                  </a:schemeClr>
                </a:gs>
                <a:gs pos="97000">
                  <a:schemeClr val="accent5">
                    <a:lumMod val="70000"/>
                  </a:schemeClr>
                </a:gs>
              </a:gsLst>
              <a:path path="circle">
                <a:fillToRect l="50000" t="50000" r="50000" b="5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14" name="Freeform 495">
              <a:extLst>
                <a:ext uri="{FF2B5EF4-FFF2-40B4-BE49-F238E27FC236}">
                  <a16:creationId xmlns:a16="http://schemas.microsoft.com/office/drawing/2014/main" xmlns="" id="{7505AED4-AD76-4C3F-A8B4-FF63EB86182B}"/>
                </a:ext>
              </a:extLst>
            </p:cNvPr>
            <p:cNvSpPr>
              <a:spLocks noChangeArrowheads="1"/>
            </p:cNvSpPr>
            <p:nvPr/>
          </p:nvSpPr>
          <p:spPr bwMode="auto">
            <a:xfrm>
              <a:off x="3658" y="852"/>
              <a:ext cx="1986" cy="856"/>
            </a:xfrm>
            <a:custGeom>
              <a:avLst/>
              <a:gdLst>
                <a:gd name="T0" fmla="*/ 5841 w 8763"/>
                <a:gd name="T1" fmla="*/ 0 h 3776"/>
                <a:gd name="T2" fmla="*/ 2921 w 8763"/>
                <a:gd name="T3" fmla="*/ 1252 h 3776"/>
                <a:gd name="T4" fmla="*/ 0 w 8763"/>
                <a:gd name="T5" fmla="*/ 2524 h 3776"/>
                <a:gd name="T6" fmla="*/ 2921 w 8763"/>
                <a:gd name="T7" fmla="*/ 3775 h 3776"/>
                <a:gd name="T8" fmla="*/ 5841 w 8763"/>
                <a:gd name="T9" fmla="*/ 2524 h 3776"/>
                <a:gd name="T10" fmla="*/ 8762 w 8763"/>
                <a:gd name="T11" fmla="*/ 1252 h 3776"/>
                <a:gd name="T12" fmla="*/ 5841 w 8763"/>
                <a:gd name="T13" fmla="*/ 0 h 3776"/>
              </a:gdLst>
              <a:ahLst/>
              <a:cxnLst>
                <a:cxn ang="0">
                  <a:pos x="T0" y="T1"/>
                </a:cxn>
                <a:cxn ang="0">
                  <a:pos x="T2" y="T3"/>
                </a:cxn>
                <a:cxn ang="0">
                  <a:pos x="T4" y="T5"/>
                </a:cxn>
                <a:cxn ang="0">
                  <a:pos x="T6" y="T7"/>
                </a:cxn>
                <a:cxn ang="0">
                  <a:pos x="T8" y="T9"/>
                </a:cxn>
                <a:cxn ang="0">
                  <a:pos x="T10" y="T11"/>
                </a:cxn>
                <a:cxn ang="0">
                  <a:pos x="T12" y="T13"/>
                </a:cxn>
              </a:cxnLst>
              <a:rect l="0" t="0" r="r" b="b"/>
              <a:pathLst>
                <a:path w="8763" h="3776">
                  <a:moveTo>
                    <a:pt x="5841" y="0"/>
                  </a:moveTo>
                  <a:lnTo>
                    <a:pt x="2921" y="1252"/>
                  </a:lnTo>
                  <a:lnTo>
                    <a:pt x="0" y="2524"/>
                  </a:lnTo>
                  <a:lnTo>
                    <a:pt x="2921" y="3775"/>
                  </a:lnTo>
                  <a:lnTo>
                    <a:pt x="5841" y="2524"/>
                  </a:lnTo>
                  <a:lnTo>
                    <a:pt x="8762" y="1252"/>
                  </a:lnTo>
                  <a:lnTo>
                    <a:pt x="5841" y="0"/>
                  </a:lnTo>
                </a:path>
              </a:pathLst>
            </a:custGeom>
            <a:gradFill flip="none" rotWithShape="1">
              <a:gsLst>
                <a:gs pos="0">
                  <a:schemeClr val="accent5">
                    <a:lumMod val="0"/>
                    <a:lumOff val="100000"/>
                  </a:schemeClr>
                </a:gs>
                <a:gs pos="35000">
                  <a:schemeClr val="accent5">
                    <a:lumMod val="0"/>
                    <a:lumOff val="100000"/>
                  </a:schemeClr>
                </a:gs>
                <a:gs pos="100000">
                  <a:schemeClr val="accent5">
                    <a:lumMod val="100000"/>
                  </a:schemeClr>
                </a:gs>
              </a:gsLst>
              <a:path path="circle">
                <a:fillToRect l="50000" t="-80000" r="50000" b="18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15" name="Freeform 496">
              <a:extLst>
                <a:ext uri="{FF2B5EF4-FFF2-40B4-BE49-F238E27FC236}">
                  <a16:creationId xmlns:a16="http://schemas.microsoft.com/office/drawing/2014/main" xmlns="" id="{62A1CF64-1137-47A9-B63F-160AEC45B449}"/>
                </a:ext>
              </a:extLst>
            </p:cNvPr>
            <p:cNvSpPr>
              <a:spLocks noChangeArrowheads="1"/>
            </p:cNvSpPr>
            <p:nvPr/>
          </p:nvSpPr>
          <p:spPr bwMode="auto">
            <a:xfrm>
              <a:off x="3872" y="1246"/>
              <a:ext cx="234" cy="121"/>
            </a:xfrm>
            <a:custGeom>
              <a:avLst/>
              <a:gdLst>
                <a:gd name="T0" fmla="*/ 1022 w 1044"/>
                <a:gd name="T1" fmla="*/ 333 h 543"/>
                <a:gd name="T2" fmla="*/ 1022 w 1044"/>
                <a:gd name="T3" fmla="*/ 333 h 543"/>
                <a:gd name="T4" fmla="*/ 500 w 1044"/>
                <a:gd name="T5" fmla="*/ 41 h 543"/>
                <a:gd name="T6" fmla="*/ 20 w 1044"/>
                <a:gd name="T7" fmla="*/ 229 h 543"/>
                <a:gd name="T8" fmla="*/ 542 w 1044"/>
                <a:gd name="T9" fmla="*/ 521 h 543"/>
                <a:gd name="T10" fmla="*/ 1022 w 1044"/>
                <a:gd name="T11" fmla="*/ 333 h 543"/>
              </a:gdLst>
              <a:ahLst/>
              <a:cxnLst>
                <a:cxn ang="0">
                  <a:pos x="T0" y="T1"/>
                </a:cxn>
                <a:cxn ang="0">
                  <a:pos x="T2" y="T3"/>
                </a:cxn>
                <a:cxn ang="0">
                  <a:pos x="T4" y="T5"/>
                </a:cxn>
                <a:cxn ang="0">
                  <a:pos x="T6" y="T7"/>
                </a:cxn>
                <a:cxn ang="0">
                  <a:pos x="T8" y="T9"/>
                </a:cxn>
                <a:cxn ang="0">
                  <a:pos x="T10" y="T11"/>
                </a:cxn>
              </a:cxnLst>
              <a:rect l="0" t="0" r="r" b="b"/>
              <a:pathLst>
                <a:path w="1044" h="543">
                  <a:moveTo>
                    <a:pt x="1022" y="333"/>
                  </a:moveTo>
                  <a:lnTo>
                    <a:pt x="1022" y="333"/>
                  </a:lnTo>
                  <a:cubicBezTo>
                    <a:pt x="1022" y="187"/>
                    <a:pt x="793" y="62"/>
                    <a:pt x="500" y="41"/>
                  </a:cubicBezTo>
                  <a:cubicBezTo>
                    <a:pt x="229" y="0"/>
                    <a:pt x="0" y="104"/>
                    <a:pt x="20" y="229"/>
                  </a:cubicBezTo>
                  <a:cubicBezTo>
                    <a:pt x="20" y="354"/>
                    <a:pt x="250" y="479"/>
                    <a:pt x="542" y="521"/>
                  </a:cubicBezTo>
                  <a:cubicBezTo>
                    <a:pt x="813" y="542"/>
                    <a:pt x="1043" y="458"/>
                    <a:pt x="1022" y="33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9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16" name="Freeform 497">
              <a:extLst>
                <a:ext uri="{FF2B5EF4-FFF2-40B4-BE49-F238E27FC236}">
                  <a16:creationId xmlns:a16="http://schemas.microsoft.com/office/drawing/2014/main" xmlns="" id="{3BB74C35-C7C3-4E38-A080-E9B485E78B17}"/>
                </a:ext>
              </a:extLst>
            </p:cNvPr>
            <p:cNvSpPr>
              <a:spLocks noChangeArrowheads="1"/>
            </p:cNvSpPr>
            <p:nvPr/>
          </p:nvSpPr>
          <p:spPr bwMode="auto">
            <a:xfrm>
              <a:off x="3876" y="1298"/>
              <a:ext cx="230" cy="135"/>
            </a:xfrm>
            <a:custGeom>
              <a:avLst/>
              <a:gdLst>
                <a:gd name="T0" fmla="*/ 0 w 1024"/>
                <a:gd name="T1" fmla="*/ 0 h 606"/>
                <a:gd name="T2" fmla="*/ 0 w 1024"/>
                <a:gd name="T3" fmla="*/ 0 h 606"/>
                <a:gd name="T4" fmla="*/ 522 w 1024"/>
                <a:gd name="T5" fmla="*/ 292 h 606"/>
                <a:gd name="T6" fmla="*/ 1002 w 1024"/>
                <a:gd name="T7" fmla="*/ 104 h 606"/>
                <a:gd name="T8" fmla="*/ 1023 w 1024"/>
                <a:gd name="T9" fmla="*/ 396 h 606"/>
                <a:gd name="T10" fmla="*/ 522 w 1024"/>
                <a:gd name="T11" fmla="*/ 584 h 606"/>
                <a:gd name="T12" fmla="*/ 0 w 1024"/>
                <a:gd name="T13" fmla="*/ 292 h 606"/>
                <a:gd name="T14" fmla="*/ 0 w 102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4" h="606">
                  <a:moveTo>
                    <a:pt x="0" y="0"/>
                  </a:moveTo>
                  <a:lnTo>
                    <a:pt x="0" y="0"/>
                  </a:lnTo>
                  <a:cubicBezTo>
                    <a:pt x="0" y="125"/>
                    <a:pt x="230" y="250"/>
                    <a:pt x="522" y="292"/>
                  </a:cubicBezTo>
                  <a:cubicBezTo>
                    <a:pt x="793" y="313"/>
                    <a:pt x="1023" y="229"/>
                    <a:pt x="1002" y="104"/>
                  </a:cubicBezTo>
                  <a:cubicBezTo>
                    <a:pt x="1023" y="396"/>
                    <a:pt x="1023" y="396"/>
                    <a:pt x="1023" y="396"/>
                  </a:cubicBezTo>
                  <a:cubicBezTo>
                    <a:pt x="1023" y="521"/>
                    <a:pt x="814" y="605"/>
                    <a:pt x="522" y="584"/>
                  </a:cubicBezTo>
                  <a:cubicBezTo>
                    <a:pt x="251" y="563"/>
                    <a:pt x="22" y="417"/>
                    <a:pt x="0"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lnSpcReduction="1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17" name="Freeform 498">
              <a:extLst>
                <a:ext uri="{FF2B5EF4-FFF2-40B4-BE49-F238E27FC236}">
                  <a16:creationId xmlns:a16="http://schemas.microsoft.com/office/drawing/2014/main" xmlns="" id="{390DAA66-8189-4006-8850-F2AFD006A091}"/>
                </a:ext>
              </a:extLst>
            </p:cNvPr>
            <p:cNvSpPr>
              <a:spLocks noChangeArrowheads="1"/>
            </p:cNvSpPr>
            <p:nvPr/>
          </p:nvSpPr>
          <p:spPr bwMode="auto">
            <a:xfrm>
              <a:off x="4225" y="1423"/>
              <a:ext cx="236" cy="123"/>
            </a:xfrm>
            <a:custGeom>
              <a:avLst/>
              <a:gdLst>
                <a:gd name="T0" fmla="*/ 1022 w 1044"/>
                <a:gd name="T1" fmla="*/ 313 h 544"/>
                <a:gd name="T2" fmla="*/ 1022 w 1044"/>
                <a:gd name="T3" fmla="*/ 313 h 544"/>
                <a:gd name="T4" fmla="*/ 501 w 1044"/>
                <a:gd name="T5" fmla="*/ 21 h 544"/>
                <a:gd name="T6" fmla="*/ 21 w 1044"/>
                <a:gd name="T7" fmla="*/ 230 h 544"/>
                <a:gd name="T8" fmla="*/ 542 w 1044"/>
                <a:gd name="T9" fmla="*/ 522 h 544"/>
                <a:gd name="T10" fmla="*/ 1022 w 1044"/>
                <a:gd name="T11" fmla="*/ 313 h 544"/>
              </a:gdLst>
              <a:ahLst/>
              <a:cxnLst>
                <a:cxn ang="0">
                  <a:pos x="T0" y="T1"/>
                </a:cxn>
                <a:cxn ang="0">
                  <a:pos x="T2" y="T3"/>
                </a:cxn>
                <a:cxn ang="0">
                  <a:pos x="T4" y="T5"/>
                </a:cxn>
                <a:cxn ang="0">
                  <a:pos x="T6" y="T7"/>
                </a:cxn>
                <a:cxn ang="0">
                  <a:pos x="T8" y="T9"/>
                </a:cxn>
                <a:cxn ang="0">
                  <a:pos x="T10" y="T11"/>
                </a:cxn>
              </a:cxnLst>
              <a:rect l="0" t="0" r="r" b="b"/>
              <a:pathLst>
                <a:path w="1044" h="544">
                  <a:moveTo>
                    <a:pt x="1022" y="313"/>
                  </a:moveTo>
                  <a:lnTo>
                    <a:pt x="1022" y="313"/>
                  </a:lnTo>
                  <a:cubicBezTo>
                    <a:pt x="1022" y="188"/>
                    <a:pt x="793" y="63"/>
                    <a:pt x="501" y="21"/>
                  </a:cubicBezTo>
                  <a:cubicBezTo>
                    <a:pt x="230" y="0"/>
                    <a:pt x="0" y="83"/>
                    <a:pt x="21" y="230"/>
                  </a:cubicBezTo>
                  <a:cubicBezTo>
                    <a:pt x="21" y="355"/>
                    <a:pt x="251" y="480"/>
                    <a:pt x="542" y="522"/>
                  </a:cubicBezTo>
                  <a:cubicBezTo>
                    <a:pt x="814" y="543"/>
                    <a:pt x="1043" y="459"/>
                    <a:pt x="1022"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92500" lnSpcReduction="1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18" name="Freeform 499">
              <a:extLst>
                <a:ext uri="{FF2B5EF4-FFF2-40B4-BE49-F238E27FC236}">
                  <a16:creationId xmlns:a16="http://schemas.microsoft.com/office/drawing/2014/main" xmlns="" id="{C1A893D4-F26F-4E7F-B76A-BCC09CE49322}"/>
                </a:ext>
              </a:extLst>
            </p:cNvPr>
            <p:cNvSpPr>
              <a:spLocks noChangeArrowheads="1"/>
            </p:cNvSpPr>
            <p:nvPr/>
          </p:nvSpPr>
          <p:spPr bwMode="auto">
            <a:xfrm>
              <a:off x="4229" y="1478"/>
              <a:ext cx="232" cy="135"/>
            </a:xfrm>
            <a:custGeom>
              <a:avLst/>
              <a:gdLst>
                <a:gd name="T0" fmla="*/ 0 w 1023"/>
                <a:gd name="T1" fmla="*/ 0 h 605"/>
                <a:gd name="T2" fmla="*/ 0 w 1023"/>
                <a:gd name="T3" fmla="*/ 0 h 605"/>
                <a:gd name="T4" fmla="*/ 521 w 1023"/>
                <a:gd name="T5" fmla="*/ 292 h 605"/>
                <a:gd name="T6" fmla="*/ 1001 w 1023"/>
                <a:gd name="T7" fmla="*/ 83 h 605"/>
                <a:gd name="T8" fmla="*/ 1022 w 1023"/>
                <a:gd name="T9" fmla="*/ 375 h 605"/>
                <a:gd name="T10" fmla="*/ 521 w 1023"/>
                <a:gd name="T11" fmla="*/ 584 h 605"/>
                <a:gd name="T12" fmla="*/ 0 w 1023"/>
                <a:gd name="T13" fmla="*/ 292 h 605"/>
                <a:gd name="T14" fmla="*/ 0 w 1023"/>
                <a:gd name="T15" fmla="*/ 0 h 6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3" h="605">
                  <a:moveTo>
                    <a:pt x="0" y="0"/>
                  </a:moveTo>
                  <a:lnTo>
                    <a:pt x="0" y="0"/>
                  </a:lnTo>
                  <a:cubicBezTo>
                    <a:pt x="0" y="125"/>
                    <a:pt x="230" y="250"/>
                    <a:pt x="521" y="292"/>
                  </a:cubicBezTo>
                  <a:cubicBezTo>
                    <a:pt x="793" y="313"/>
                    <a:pt x="1022" y="229"/>
                    <a:pt x="1001" y="83"/>
                  </a:cubicBezTo>
                  <a:cubicBezTo>
                    <a:pt x="1022" y="375"/>
                    <a:pt x="1022" y="375"/>
                    <a:pt x="1022" y="375"/>
                  </a:cubicBezTo>
                  <a:cubicBezTo>
                    <a:pt x="1022" y="521"/>
                    <a:pt x="814" y="604"/>
                    <a:pt x="521" y="584"/>
                  </a:cubicBezTo>
                  <a:cubicBezTo>
                    <a:pt x="250" y="542"/>
                    <a:pt x="21" y="417"/>
                    <a:pt x="0"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lnSpcReduction="1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19" name="Freeform 500">
              <a:extLst>
                <a:ext uri="{FF2B5EF4-FFF2-40B4-BE49-F238E27FC236}">
                  <a16:creationId xmlns:a16="http://schemas.microsoft.com/office/drawing/2014/main" xmlns="" id="{8215FF4C-EFBE-4D3F-8B68-44C1CB81AE86}"/>
                </a:ext>
              </a:extLst>
            </p:cNvPr>
            <p:cNvSpPr>
              <a:spLocks noChangeArrowheads="1"/>
            </p:cNvSpPr>
            <p:nvPr/>
          </p:nvSpPr>
          <p:spPr bwMode="auto">
            <a:xfrm>
              <a:off x="4183" y="1122"/>
              <a:ext cx="232" cy="121"/>
            </a:xfrm>
            <a:custGeom>
              <a:avLst/>
              <a:gdLst>
                <a:gd name="T0" fmla="*/ 1022 w 1023"/>
                <a:gd name="T1" fmla="*/ 313 h 544"/>
                <a:gd name="T2" fmla="*/ 1022 w 1023"/>
                <a:gd name="T3" fmla="*/ 313 h 544"/>
                <a:gd name="T4" fmla="*/ 501 w 1023"/>
                <a:gd name="T5" fmla="*/ 21 h 544"/>
                <a:gd name="T6" fmla="*/ 0 w 1023"/>
                <a:gd name="T7" fmla="*/ 229 h 544"/>
                <a:gd name="T8" fmla="*/ 521 w 1023"/>
                <a:gd name="T9" fmla="*/ 500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1"/>
                  </a:cubicBezTo>
                  <a:cubicBezTo>
                    <a:pt x="208" y="0"/>
                    <a:pt x="0" y="83"/>
                    <a:pt x="0" y="229"/>
                  </a:cubicBezTo>
                  <a:cubicBezTo>
                    <a:pt x="0" y="355"/>
                    <a:pt x="250" y="480"/>
                    <a:pt x="521" y="500"/>
                  </a:cubicBezTo>
                  <a:cubicBezTo>
                    <a:pt x="813" y="543"/>
                    <a:pt x="1022" y="459"/>
                    <a:pt x="1022"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9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20" name="Freeform 501">
              <a:extLst>
                <a:ext uri="{FF2B5EF4-FFF2-40B4-BE49-F238E27FC236}">
                  <a16:creationId xmlns:a16="http://schemas.microsoft.com/office/drawing/2014/main" xmlns="" id="{8A7A26C5-5A0F-4645-89AD-437537FD29D5}"/>
                </a:ext>
              </a:extLst>
            </p:cNvPr>
            <p:cNvSpPr>
              <a:spLocks noChangeArrowheads="1"/>
            </p:cNvSpPr>
            <p:nvPr/>
          </p:nvSpPr>
          <p:spPr bwMode="auto">
            <a:xfrm>
              <a:off x="4183" y="1175"/>
              <a:ext cx="236" cy="135"/>
            </a:xfrm>
            <a:custGeom>
              <a:avLst/>
              <a:gdLst>
                <a:gd name="T0" fmla="*/ 0 w 1044"/>
                <a:gd name="T1" fmla="*/ 0 h 606"/>
                <a:gd name="T2" fmla="*/ 0 w 1044"/>
                <a:gd name="T3" fmla="*/ 0 h 606"/>
                <a:gd name="T4" fmla="*/ 521 w 1044"/>
                <a:gd name="T5" fmla="*/ 271 h 606"/>
                <a:gd name="T6" fmla="*/ 1022 w 1044"/>
                <a:gd name="T7" fmla="*/ 84 h 606"/>
                <a:gd name="T8" fmla="*/ 1022 w 1044"/>
                <a:gd name="T9" fmla="*/ 376 h 606"/>
                <a:gd name="T10" fmla="*/ 542 w 1044"/>
                <a:gd name="T11" fmla="*/ 564 h 606"/>
                <a:gd name="T12" fmla="*/ 21 w 1044"/>
                <a:gd name="T13" fmla="*/ 293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0" y="126"/>
                    <a:pt x="250" y="251"/>
                    <a:pt x="521" y="271"/>
                  </a:cubicBezTo>
                  <a:cubicBezTo>
                    <a:pt x="813" y="314"/>
                    <a:pt x="1022" y="230"/>
                    <a:pt x="1022" y="84"/>
                  </a:cubicBezTo>
                  <a:cubicBezTo>
                    <a:pt x="1022" y="376"/>
                    <a:pt x="1022" y="376"/>
                    <a:pt x="1022" y="376"/>
                  </a:cubicBezTo>
                  <a:cubicBezTo>
                    <a:pt x="1043" y="522"/>
                    <a:pt x="813" y="605"/>
                    <a:pt x="542" y="564"/>
                  </a:cubicBezTo>
                  <a:cubicBezTo>
                    <a:pt x="250" y="543"/>
                    <a:pt x="21" y="418"/>
                    <a:pt x="21" y="293"/>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lnSpcReduction="1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21" name="Freeform 502">
              <a:extLst>
                <a:ext uri="{FF2B5EF4-FFF2-40B4-BE49-F238E27FC236}">
                  <a16:creationId xmlns:a16="http://schemas.microsoft.com/office/drawing/2014/main" xmlns="" id="{189434C5-7C08-4523-800B-A0BA35715A41}"/>
                </a:ext>
              </a:extLst>
            </p:cNvPr>
            <p:cNvSpPr>
              <a:spLocks noChangeArrowheads="1"/>
            </p:cNvSpPr>
            <p:nvPr/>
          </p:nvSpPr>
          <p:spPr bwMode="auto">
            <a:xfrm>
              <a:off x="4534" y="1300"/>
              <a:ext cx="234" cy="117"/>
            </a:xfrm>
            <a:custGeom>
              <a:avLst/>
              <a:gdLst>
                <a:gd name="T0" fmla="*/ 1044 w 1045"/>
                <a:gd name="T1" fmla="*/ 313 h 522"/>
                <a:gd name="T2" fmla="*/ 1044 w 1045"/>
                <a:gd name="T3" fmla="*/ 313 h 522"/>
                <a:gd name="T4" fmla="*/ 501 w 1045"/>
                <a:gd name="T5" fmla="*/ 21 h 522"/>
                <a:gd name="T6" fmla="*/ 21 w 1045"/>
                <a:gd name="T7" fmla="*/ 208 h 522"/>
                <a:gd name="T8" fmla="*/ 543 w 1045"/>
                <a:gd name="T9" fmla="*/ 500 h 522"/>
                <a:gd name="T10" fmla="*/ 1044 w 1045"/>
                <a:gd name="T11" fmla="*/ 313 h 522"/>
              </a:gdLst>
              <a:ahLst/>
              <a:cxnLst>
                <a:cxn ang="0">
                  <a:pos x="T0" y="T1"/>
                </a:cxn>
                <a:cxn ang="0">
                  <a:pos x="T2" y="T3"/>
                </a:cxn>
                <a:cxn ang="0">
                  <a:pos x="T4" y="T5"/>
                </a:cxn>
                <a:cxn ang="0">
                  <a:pos x="T6" y="T7"/>
                </a:cxn>
                <a:cxn ang="0">
                  <a:pos x="T8" y="T9"/>
                </a:cxn>
                <a:cxn ang="0">
                  <a:pos x="T10" y="T11"/>
                </a:cxn>
              </a:cxnLst>
              <a:rect l="0" t="0" r="r" b="b"/>
              <a:pathLst>
                <a:path w="1045" h="522">
                  <a:moveTo>
                    <a:pt x="1044" y="313"/>
                  </a:moveTo>
                  <a:lnTo>
                    <a:pt x="1044" y="313"/>
                  </a:lnTo>
                  <a:cubicBezTo>
                    <a:pt x="1022" y="187"/>
                    <a:pt x="793" y="41"/>
                    <a:pt x="501" y="21"/>
                  </a:cubicBezTo>
                  <a:cubicBezTo>
                    <a:pt x="230" y="0"/>
                    <a:pt x="0" y="83"/>
                    <a:pt x="21" y="208"/>
                  </a:cubicBezTo>
                  <a:cubicBezTo>
                    <a:pt x="21" y="354"/>
                    <a:pt x="271" y="480"/>
                    <a:pt x="543" y="500"/>
                  </a:cubicBezTo>
                  <a:cubicBezTo>
                    <a:pt x="814" y="521"/>
                    <a:pt x="1044" y="438"/>
                    <a:pt x="1044"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9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22" name="Freeform 503">
              <a:extLst>
                <a:ext uri="{FF2B5EF4-FFF2-40B4-BE49-F238E27FC236}">
                  <a16:creationId xmlns:a16="http://schemas.microsoft.com/office/drawing/2014/main" xmlns="" id="{FC65E049-FDDD-47C6-A789-BBB46BB2469C}"/>
                </a:ext>
              </a:extLst>
            </p:cNvPr>
            <p:cNvSpPr>
              <a:spLocks noChangeArrowheads="1"/>
            </p:cNvSpPr>
            <p:nvPr/>
          </p:nvSpPr>
          <p:spPr bwMode="auto">
            <a:xfrm>
              <a:off x="4538" y="1348"/>
              <a:ext cx="236" cy="137"/>
            </a:xfrm>
            <a:custGeom>
              <a:avLst/>
              <a:gdLst>
                <a:gd name="T0" fmla="*/ 0 w 1044"/>
                <a:gd name="T1" fmla="*/ 0 h 607"/>
                <a:gd name="T2" fmla="*/ 0 w 1044"/>
                <a:gd name="T3" fmla="*/ 0 h 607"/>
                <a:gd name="T4" fmla="*/ 522 w 1044"/>
                <a:gd name="T5" fmla="*/ 292 h 607"/>
                <a:gd name="T6" fmla="*/ 1023 w 1044"/>
                <a:gd name="T7" fmla="*/ 105 h 607"/>
                <a:gd name="T8" fmla="*/ 1023 w 1044"/>
                <a:gd name="T9" fmla="*/ 397 h 607"/>
                <a:gd name="T10" fmla="*/ 543 w 1044"/>
                <a:gd name="T11" fmla="*/ 584 h 607"/>
                <a:gd name="T12" fmla="*/ 0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6"/>
                    <a:pt x="250" y="272"/>
                    <a:pt x="522" y="292"/>
                  </a:cubicBezTo>
                  <a:cubicBezTo>
                    <a:pt x="793" y="313"/>
                    <a:pt x="1023" y="230"/>
                    <a:pt x="1023" y="105"/>
                  </a:cubicBezTo>
                  <a:cubicBezTo>
                    <a:pt x="1023" y="397"/>
                    <a:pt x="1023" y="397"/>
                    <a:pt x="1023" y="397"/>
                  </a:cubicBezTo>
                  <a:cubicBezTo>
                    <a:pt x="1043" y="522"/>
                    <a:pt x="814" y="606"/>
                    <a:pt x="543" y="584"/>
                  </a:cubicBezTo>
                  <a:cubicBezTo>
                    <a:pt x="250" y="564"/>
                    <a:pt x="21" y="439"/>
                    <a:pt x="0"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lnSpcReduction="1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23" name="Freeform 504">
              <a:extLst>
                <a:ext uri="{FF2B5EF4-FFF2-40B4-BE49-F238E27FC236}">
                  <a16:creationId xmlns:a16="http://schemas.microsoft.com/office/drawing/2014/main" xmlns="" id="{60FEFC3D-A8F4-4AB9-9BC3-4515FF3D6F59}"/>
                </a:ext>
              </a:extLst>
            </p:cNvPr>
            <p:cNvSpPr>
              <a:spLocks noChangeArrowheads="1"/>
            </p:cNvSpPr>
            <p:nvPr/>
          </p:nvSpPr>
          <p:spPr bwMode="auto">
            <a:xfrm>
              <a:off x="4500" y="999"/>
              <a:ext cx="236" cy="117"/>
            </a:xfrm>
            <a:custGeom>
              <a:avLst/>
              <a:gdLst>
                <a:gd name="T0" fmla="*/ 1023 w 1044"/>
                <a:gd name="T1" fmla="*/ 313 h 522"/>
                <a:gd name="T2" fmla="*/ 1023 w 1044"/>
                <a:gd name="T3" fmla="*/ 313 h 522"/>
                <a:gd name="T4" fmla="*/ 501 w 1044"/>
                <a:gd name="T5" fmla="*/ 21 h 522"/>
                <a:gd name="T6" fmla="*/ 0 w 1044"/>
                <a:gd name="T7" fmla="*/ 208 h 522"/>
                <a:gd name="T8" fmla="*/ 543 w 1044"/>
                <a:gd name="T9" fmla="*/ 500 h 522"/>
                <a:gd name="T10" fmla="*/ 1023 w 1044"/>
                <a:gd name="T11" fmla="*/ 313 h 522"/>
              </a:gdLst>
              <a:ahLst/>
              <a:cxnLst>
                <a:cxn ang="0">
                  <a:pos x="T0" y="T1"/>
                </a:cxn>
                <a:cxn ang="0">
                  <a:pos x="T2" y="T3"/>
                </a:cxn>
                <a:cxn ang="0">
                  <a:pos x="T4" y="T5"/>
                </a:cxn>
                <a:cxn ang="0">
                  <a:pos x="T6" y="T7"/>
                </a:cxn>
                <a:cxn ang="0">
                  <a:pos x="T8" y="T9"/>
                </a:cxn>
                <a:cxn ang="0">
                  <a:pos x="T10" y="T11"/>
                </a:cxn>
              </a:cxnLst>
              <a:rect l="0" t="0" r="r" b="b"/>
              <a:pathLst>
                <a:path w="1044" h="522">
                  <a:moveTo>
                    <a:pt x="1023" y="313"/>
                  </a:moveTo>
                  <a:lnTo>
                    <a:pt x="1023" y="313"/>
                  </a:lnTo>
                  <a:cubicBezTo>
                    <a:pt x="1023" y="167"/>
                    <a:pt x="772" y="41"/>
                    <a:pt x="501" y="21"/>
                  </a:cubicBezTo>
                  <a:cubicBezTo>
                    <a:pt x="230" y="0"/>
                    <a:pt x="0" y="83"/>
                    <a:pt x="0" y="208"/>
                  </a:cubicBezTo>
                  <a:cubicBezTo>
                    <a:pt x="21" y="354"/>
                    <a:pt x="250" y="480"/>
                    <a:pt x="543" y="500"/>
                  </a:cubicBezTo>
                  <a:cubicBezTo>
                    <a:pt x="814" y="521"/>
                    <a:pt x="1043" y="438"/>
                    <a:pt x="1023"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9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24" name="Freeform 505">
              <a:extLst>
                <a:ext uri="{FF2B5EF4-FFF2-40B4-BE49-F238E27FC236}">
                  <a16:creationId xmlns:a16="http://schemas.microsoft.com/office/drawing/2014/main" xmlns="" id="{6FB98F73-C3D3-42F4-A78E-A9098DFB1858}"/>
                </a:ext>
              </a:extLst>
            </p:cNvPr>
            <p:cNvSpPr>
              <a:spLocks noChangeArrowheads="1"/>
            </p:cNvSpPr>
            <p:nvPr/>
          </p:nvSpPr>
          <p:spPr bwMode="auto">
            <a:xfrm>
              <a:off x="4500" y="1046"/>
              <a:ext cx="236" cy="137"/>
            </a:xfrm>
            <a:custGeom>
              <a:avLst/>
              <a:gdLst>
                <a:gd name="T0" fmla="*/ 0 w 1044"/>
                <a:gd name="T1" fmla="*/ 0 h 607"/>
                <a:gd name="T2" fmla="*/ 0 w 1044"/>
                <a:gd name="T3" fmla="*/ 0 h 607"/>
                <a:gd name="T4" fmla="*/ 543 w 1044"/>
                <a:gd name="T5" fmla="*/ 292 h 607"/>
                <a:gd name="T6" fmla="*/ 1023 w 1044"/>
                <a:gd name="T7" fmla="*/ 105 h 607"/>
                <a:gd name="T8" fmla="*/ 1043 w 1044"/>
                <a:gd name="T9" fmla="*/ 397 h 607"/>
                <a:gd name="T10" fmla="*/ 543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0" y="272"/>
                    <a:pt x="543" y="292"/>
                  </a:cubicBezTo>
                  <a:cubicBezTo>
                    <a:pt x="814" y="313"/>
                    <a:pt x="1043" y="230"/>
                    <a:pt x="1023" y="105"/>
                  </a:cubicBezTo>
                  <a:cubicBezTo>
                    <a:pt x="1043" y="397"/>
                    <a:pt x="1043" y="397"/>
                    <a:pt x="1043" y="397"/>
                  </a:cubicBezTo>
                  <a:cubicBezTo>
                    <a:pt x="1043" y="522"/>
                    <a:pt x="835" y="606"/>
                    <a:pt x="543" y="584"/>
                  </a:cubicBezTo>
                  <a:cubicBezTo>
                    <a:pt x="272" y="563"/>
                    <a:pt x="21" y="439"/>
                    <a:pt x="21"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lnSpcReduction="1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25" name="Freeform 506">
              <a:extLst>
                <a:ext uri="{FF2B5EF4-FFF2-40B4-BE49-F238E27FC236}">
                  <a16:creationId xmlns:a16="http://schemas.microsoft.com/office/drawing/2014/main" xmlns="" id="{34B2096A-EE74-43C2-B64B-0CE12C51076C}"/>
                </a:ext>
              </a:extLst>
            </p:cNvPr>
            <p:cNvSpPr>
              <a:spLocks noChangeArrowheads="1"/>
            </p:cNvSpPr>
            <p:nvPr/>
          </p:nvSpPr>
          <p:spPr bwMode="auto">
            <a:xfrm>
              <a:off x="4855" y="1175"/>
              <a:ext cx="232" cy="121"/>
            </a:xfrm>
            <a:custGeom>
              <a:avLst/>
              <a:gdLst>
                <a:gd name="T0" fmla="*/ 1022 w 1023"/>
                <a:gd name="T1" fmla="*/ 314 h 544"/>
                <a:gd name="T2" fmla="*/ 1022 w 1023"/>
                <a:gd name="T3" fmla="*/ 314 h 544"/>
                <a:gd name="T4" fmla="*/ 501 w 1023"/>
                <a:gd name="T5" fmla="*/ 43 h 544"/>
                <a:gd name="T6" fmla="*/ 0 w 1023"/>
                <a:gd name="T7" fmla="*/ 230 h 544"/>
                <a:gd name="T8" fmla="*/ 521 w 1023"/>
                <a:gd name="T9" fmla="*/ 522 h 544"/>
                <a:gd name="T10" fmla="*/ 1022 w 1023"/>
                <a:gd name="T11" fmla="*/ 314 h 544"/>
              </a:gdLst>
              <a:ahLst/>
              <a:cxnLst>
                <a:cxn ang="0">
                  <a:pos x="T0" y="T1"/>
                </a:cxn>
                <a:cxn ang="0">
                  <a:pos x="T2" y="T3"/>
                </a:cxn>
                <a:cxn ang="0">
                  <a:pos x="T4" y="T5"/>
                </a:cxn>
                <a:cxn ang="0">
                  <a:pos x="T6" y="T7"/>
                </a:cxn>
                <a:cxn ang="0">
                  <a:pos x="T8" y="T9"/>
                </a:cxn>
                <a:cxn ang="0">
                  <a:pos x="T10" y="T11"/>
                </a:cxn>
              </a:cxnLst>
              <a:rect l="0" t="0" r="r" b="b"/>
              <a:pathLst>
                <a:path w="1023" h="544">
                  <a:moveTo>
                    <a:pt x="1022" y="314"/>
                  </a:moveTo>
                  <a:lnTo>
                    <a:pt x="1022" y="314"/>
                  </a:lnTo>
                  <a:cubicBezTo>
                    <a:pt x="1022" y="188"/>
                    <a:pt x="772" y="63"/>
                    <a:pt x="501" y="43"/>
                  </a:cubicBezTo>
                  <a:cubicBezTo>
                    <a:pt x="209" y="0"/>
                    <a:pt x="0" y="84"/>
                    <a:pt x="0" y="230"/>
                  </a:cubicBezTo>
                  <a:cubicBezTo>
                    <a:pt x="21" y="355"/>
                    <a:pt x="250" y="480"/>
                    <a:pt x="521" y="522"/>
                  </a:cubicBezTo>
                  <a:cubicBezTo>
                    <a:pt x="814" y="543"/>
                    <a:pt x="1022" y="460"/>
                    <a:pt x="1022" y="314"/>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9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26" name="Freeform 507">
              <a:extLst>
                <a:ext uri="{FF2B5EF4-FFF2-40B4-BE49-F238E27FC236}">
                  <a16:creationId xmlns:a16="http://schemas.microsoft.com/office/drawing/2014/main" xmlns="" id="{C83971FD-72B7-432F-8394-3138E96D32BA}"/>
                </a:ext>
              </a:extLst>
            </p:cNvPr>
            <p:cNvSpPr>
              <a:spLocks noChangeArrowheads="1"/>
            </p:cNvSpPr>
            <p:nvPr/>
          </p:nvSpPr>
          <p:spPr bwMode="auto">
            <a:xfrm>
              <a:off x="4855" y="1225"/>
              <a:ext cx="236" cy="137"/>
            </a:xfrm>
            <a:custGeom>
              <a:avLst/>
              <a:gdLst>
                <a:gd name="T0" fmla="*/ 0 w 1044"/>
                <a:gd name="T1" fmla="*/ 0 h 606"/>
                <a:gd name="T2" fmla="*/ 0 w 1044"/>
                <a:gd name="T3" fmla="*/ 0 h 606"/>
                <a:gd name="T4" fmla="*/ 521 w 1044"/>
                <a:gd name="T5" fmla="*/ 292 h 606"/>
                <a:gd name="T6" fmla="*/ 1022 w 1044"/>
                <a:gd name="T7" fmla="*/ 84 h 606"/>
                <a:gd name="T8" fmla="*/ 1043 w 1044"/>
                <a:gd name="T9" fmla="*/ 375 h 606"/>
                <a:gd name="T10" fmla="*/ 543 w 1044"/>
                <a:gd name="T11" fmla="*/ 584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92"/>
                  </a:cubicBezTo>
                  <a:cubicBezTo>
                    <a:pt x="814" y="313"/>
                    <a:pt x="1022" y="230"/>
                    <a:pt x="1022" y="84"/>
                  </a:cubicBezTo>
                  <a:cubicBezTo>
                    <a:pt x="1043" y="375"/>
                    <a:pt x="1043" y="375"/>
                    <a:pt x="1043" y="375"/>
                  </a:cubicBezTo>
                  <a:cubicBezTo>
                    <a:pt x="1043" y="521"/>
                    <a:pt x="814" y="605"/>
                    <a:pt x="543" y="584"/>
                  </a:cubicBezTo>
                  <a:cubicBezTo>
                    <a:pt x="271" y="542"/>
                    <a:pt x="21" y="417"/>
                    <a:pt x="21"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lnSpcReduction="1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27" name="Freeform 508">
              <a:extLst>
                <a:ext uri="{FF2B5EF4-FFF2-40B4-BE49-F238E27FC236}">
                  <a16:creationId xmlns:a16="http://schemas.microsoft.com/office/drawing/2014/main" xmlns="" id="{8E189641-A2FB-4904-9E83-A91B9771AE10}"/>
                </a:ext>
              </a:extLst>
            </p:cNvPr>
            <p:cNvSpPr>
              <a:spLocks noChangeArrowheads="1"/>
            </p:cNvSpPr>
            <p:nvPr/>
          </p:nvSpPr>
          <p:spPr bwMode="auto">
            <a:xfrm>
              <a:off x="4808" y="876"/>
              <a:ext cx="230" cy="121"/>
            </a:xfrm>
            <a:custGeom>
              <a:avLst/>
              <a:gdLst>
                <a:gd name="T0" fmla="*/ 1022 w 1023"/>
                <a:gd name="T1" fmla="*/ 313 h 544"/>
                <a:gd name="T2" fmla="*/ 1022 w 1023"/>
                <a:gd name="T3" fmla="*/ 313 h 544"/>
                <a:gd name="T4" fmla="*/ 500 w 1023"/>
                <a:gd name="T5" fmla="*/ 21 h 544"/>
                <a:gd name="T6" fmla="*/ 0 w 1023"/>
                <a:gd name="T7" fmla="*/ 209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22" y="188"/>
                    <a:pt x="771" y="63"/>
                    <a:pt x="500" y="21"/>
                  </a:cubicBezTo>
                  <a:cubicBezTo>
                    <a:pt x="208" y="0"/>
                    <a:pt x="0" y="84"/>
                    <a:pt x="0" y="209"/>
                  </a:cubicBezTo>
                  <a:cubicBezTo>
                    <a:pt x="20" y="355"/>
                    <a:pt x="250" y="480"/>
                    <a:pt x="521" y="501"/>
                  </a:cubicBezTo>
                  <a:cubicBezTo>
                    <a:pt x="813" y="543"/>
                    <a:pt x="1022" y="439"/>
                    <a:pt x="1022"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9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28" name="Freeform 509">
              <a:extLst>
                <a:ext uri="{FF2B5EF4-FFF2-40B4-BE49-F238E27FC236}">
                  <a16:creationId xmlns:a16="http://schemas.microsoft.com/office/drawing/2014/main" xmlns="" id="{BD25D565-6C88-45A5-9F66-936D4DAEF76E}"/>
                </a:ext>
              </a:extLst>
            </p:cNvPr>
            <p:cNvSpPr>
              <a:spLocks noChangeArrowheads="1"/>
            </p:cNvSpPr>
            <p:nvPr/>
          </p:nvSpPr>
          <p:spPr bwMode="auto">
            <a:xfrm>
              <a:off x="4808" y="923"/>
              <a:ext cx="236" cy="141"/>
            </a:xfrm>
            <a:custGeom>
              <a:avLst/>
              <a:gdLst>
                <a:gd name="T0" fmla="*/ 0 w 1043"/>
                <a:gd name="T1" fmla="*/ 0 h 627"/>
                <a:gd name="T2" fmla="*/ 0 w 1043"/>
                <a:gd name="T3" fmla="*/ 0 h 627"/>
                <a:gd name="T4" fmla="*/ 521 w 1043"/>
                <a:gd name="T5" fmla="*/ 292 h 627"/>
                <a:gd name="T6" fmla="*/ 1022 w 1043"/>
                <a:gd name="T7" fmla="*/ 104 h 627"/>
                <a:gd name="T8" fmla="*/ 1042 w 1043"/>
                <a:gd name="T9" fmla="*/ 397 h 627"/>
                <a:gd name="T10" fmla="*/ 542 w 1043"/>
                <a:gd name="T11" fmla="*/ 584 h 627"/>
                <a:gd name="T12" fmla="*/ 20 w 1043"/>
                <a:gd name="T13" fmla="*/ 292 h 627"/>
                <a:gd name="T14" fmla="*/ 0 w 1043"/>
                <a:gd name="T15" fmla="*/ 0 h 6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3" h="627">
                  <a:moveTo>
                    <a:pt x="0" y="0"/>
                  </a:moveTo>
                  <a:lnTo>
                    <a:pt x="0" y="0"/>
                  </a:lnTo>
                  <a:cubicBezTo>
                    <a:pt x="20" y="146"/>
                    <a:pt x="250" y="271"/>
                    <a:pt x="521" y="292"/>
                  </a:cubicBezTo>
                  <a:cubicBezTo>
                    <a:pt x="813" y="334"/>
                    <a:pt x="1022" y="230"/>
                    <a:pt x="1022" y="104"/>
                  </a:cubicBezTo>
                  <a:cubicBezTo>
                    <a:pt x="1042" y="397"/>
                    <a:pt x="1042" y="397"/>
                    <a:pt x="1042" y="397"/>
                  </a:cubicBezTo>
                  <a:cubicBezTo>
                    <a:pt x="1042" y="521"/>
                    <a:pt x="813" y="626"/>
                    <a:pt x="542" y="584"/>
                  </a:cubicBezTo>
                  <a:cubicBezTo>
                    <a:pt x="271" y="563"/>
                    <a:pt x="20" y="438"/>
                    <a:pt x="20"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lnSpcReduction="1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29" name="Freeform 510">
              <a:extLst>
                <a:ext uri="{FF2B5EF4-FFF2-40B4-BE49-F238E27FC236}">
                  <a16:creationId xmlns:a16="http://schemas.microsoft.com/office/drawing/2014/main" xmlns="" id="{CA2A6348-0E5F-44CC-B0AD-C94E39BC54AC}"/>
                </a:ext>
              </a:extLst>
            </p:cNvPr>
            <p:cNvSpPr>
              <a:spLocks noChangeArrowheads="1"/>
            </p:cNvSpPr>
            <p:nvPr/>
          </p:nvSpPr>
          <p:spPr bwMode="auto">
            <a:xfrm>
              <a:off x="5162" y="1056"/>
              <a:ext cx="232" cy="117"/>
            </a:xfrm>
            <a:custGeom>
              <a:avLst/>
              <a:gdLst>
                <a:gd name="T0" fmla="*/ 1022 w 1023"/>
                <a:gd name="T1" fmla="*/ 313 h 522"/>
                <a:gd name="T2" fmla="*/ 1022 w 1023"/>
                <a:gd name="T3" fmla="*/ 313 h 522"/>
                <a:gd name="T4" fmla="*/ 500 w 1023"/>
                <a:gd name="T5" fmla="*/ 21 h 522"/>
                <a:gd name="T6" fmla="*/ 0 w 1023"/>
                <a:gd name="T7" fmla="*/ 208 h 522"/>
                <a:gd name="T8" fmla="*/ 522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67"/>
                    <a:pt x="772" y="42"/>
                    <a:pt x="500" y="21"/>
                  </a:cubicBezTo>
                  <a:cubicBezTo>
                    <a:pt x="209" y="0"/>
                    <a:pt x="0" y="84"/>
                    <a:pt x="0" y="208"/>
                  </a:cubicBezTo>
                  <a:cubicBezTo>
                    <a:pt x="21" y="355"/>
                    <a:pt x="250" y="480"/>
                    <a:pt x="522" y="501"/>
                  </a:cubicBezTo>
                  <a:cubicBezTo>
                    <a:pt x="813" y="521"/>
                    <a:pt x="1022" y="438"/>
                    <a:pt x="1022"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9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30" name="Freeform 511">
              <a:extLst>
                <a:ext uri="{FF2B5EF4-FFF2-40B4-BE49-F238E27FC236}">
                  <a16:creationId xmlns:a16="http://schemas.microsoft.com/office/drawing/2014/main" xmlns="" id="{5C5F72EB-E966-4566-A954-2B2EDFA6668A}"/>
                </a:ext>
              </a:extLst>
            </p:cNvPr>
            <p:cNvSpPr>
              <a:spLocks noChangeArrowheads="1"/>
            </p:cNvSpPr>
            <p:nvPr/>
          </p:nvSpPr>
          <p:spPr bwMode="auto">
            <a:xfrm>
              <a:off x="5162" y="1102"/>
              <a:ext cx="236" cy="137"/>
            </a:xfrm>
            <a:custGeom>
              <a:avLst/>
              <a:gdLst>
                <a:gd name="T0" fmla="*/ 0 w 1044"/>
                <a:gd name="T1" fmla="*/ 0 h 607"/>
                <a:gd name="T2" fmla="*/ 0 w 1044"/>
                <a:gd name="T3" fmla="*/ 0 h 607"/>
                <a:gd name="T4" fmla="*/ 522 w 1044"/>
                <a:gd name="T5" fmla="*/ 293 h 607"/>
                <a:gd name="T6" fmla="*/ 1022 w 1044"/>
                <a:gd name="T7" fmla="*/ 105 h 607"/>
                <a:gd name="T8" fmla="*/ 1022 w 1044"/>
                <a:gd name="T9" fmla="*/ 397 h 607"/>
                <a:gd name="T10" fmla="*/ 542 w 1044"/>
                <a:gd name="T11" fmla="*/ 584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7"/>
                    <a:pt x="250" y="272"/>
                    <a:pt x="522" y="293"/>
                  </a:cubicBezTo>
                  <a:cubicBezTo>
                    <a:pt x="813" y="313"/>
                    <a:pt x="1022" y="230"/>
                    <a:pt x="1022" y="105"/>
                  </a:cubicBezTo>
                  <a:cubicBezTo>
                    <a:pt x="1022" y="397"/>
                    <a:pt x="1022" y="397"/>
                    <a:pt x="1022" y="397"/>
                  </a:cubicBezTo>
                  <a:cubicBezTo>
                    <a:pt x="1043" y="522"/>
                    <a:pt x="813" y="606"/>
                    <a:pt x="542" y="584"/>
                  </a:cubicBezTo>
                  <a:cubicBezTo>
                    <a:pt x="250" y="564"/>
                    <a:pt x="21" y="439"/>
                    <a:pt x="21" y="293"/>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lnSpcReduction="10000"/>
            </a:bodyPr>
            <a:lstStyle/>
            <a:p>
              <a:pPr eaLnBrk="1">
                <a:lnSpc>
                  <a:spcPct val="93000"/>
                </a:lnSpc>
                <a:buClr>
                  <a:srgbClr val="000000"/>
                </a:buClr>
                <a:buSzPct val="100000"/>
                <a:buFont typeface="Times New Roman" charset="0"/>
                <a:buNone/>
                <a:defRPr/>
              </a:pPr>
              <a:endParaRPr lang="en-US">
                <a:ea typeface="+mn-ea"/>
                <a:cs typeface="+mn-cs"/>
              </a:endParaRPr>
            </a:p>
          </p:txBody>
        </p:sp>
      </p:grpSp>
      <p:grpSp>
        <p:nvGrpSpPr>
          <p:cNvPr id="7" name="Group 204">
            <a:extLst>
              <a:ext uri="{FF2B5EF4-FFF2-40B4-BE49-F238E27FC236}">
                <a16:creationId xmlns:a16="http://schemas.microsoft.com/office/drawing/2014/main" xmlns="" id="{A84A1002-F7C1-4DDF-BE6E-6722862D7F13}"/>
              </a:ext>
            </a:extLst>
          </p:cNvPr>
          <p:cNvGrpSpPr>
            <a:grpSpLocks/>
          </p:cNvGrpSpPr>
          <p:nvPr/>
        </p:nvGrpSpPr>
        <p:grpSpPr bwMode="auto">
          <a:xfrm flipH="1">
            <a:off x="3913231" y="2914304"/>
            <a:ext cx="2693649" cy="1962801"/>
            <a:chOff x="3658" y="852"/>
            <a:chExt cx="1986" cy="1447"/>
          </a:xfrm>
        </p:grpSpPr>
        <p:sp>
          <p:nvSpPr>
            <p:cNvPr id="188" name="Freeform 333">
              <a:extLst>
                <a:ext uri="{FF2B5EF4-FFF2-40B4-BE49-F238E27FC236}">
                  <a16:creationId xmlns:a16="http://schemas.microsoft.com/office/drawing/2014/main" xmlns="" id="{19CD56F0-B595-467B-A70E-12662A5777DA}"/>
                </a:ext>
              </a:extLst>
            </p:cNvPr>
            <p:cNvSpPr>
              <a:spLocks noChangeArrowheads="1"/>
            </p:cNvSpPr>
            <p:nvPr/>
          </p:nvSpPr>
          <p:spPr bwMode="auto">
            <a:xfrm>
              <a:off x="3658" y="1419"/>
              <a:ext cx="662" cy="880"/>
            </a:xfrm>
            <a:custGeom>
              <a:avLst/>
              <a:gdLst>
                <a:gd name="T0" fmla="*/ 2921 w 2922"/>
                <a:gd name="T1" fmla="*/ 3879 h 3880"/>
                <a:gd name="T2" fmla="*/ 0 w 2922"/>
                <a:gd name="T3" fmla="*/ 2629 h 3880"/>
                <a:gd name="T4" fmla="*/ 0 w 2922"/>
                <a:gd name="T5" fmla="*/ 0 h 3880"/>
                <a:gd name="T6" fmla="*/ 2921 w 2922"/>
                <a:gd name="T7" fmla="*/ 1251 h 3880"/>
                <a:gd name="T8" fmla="*/ 2921 w 2922"/>
                <a:gd name="T9" fmla="*/ 3879 h 3880"/>
              </a:gdLst>
              <a:ahLst/>
              <a:cxnLst>
                <a:cxn ang="0">
                  <a:pos x="T0" y="T1"/>
                </a:cxn>
                <a:cxn ang="0">
                  <a:pos x="T2" y="T3"/>
                </a:cxn>
                <a:cxn ang="0">
                  <a:pos x="T4" y="T5"/>
                </a:cxn>
                <a:cxn ang="0">
                  <a:pos x="T6" y="T7"/>
                </a:cxn>
                <a:cxn ang="0">
                  <a:pos x="T8" y="T9"/>
                </a:cxn>
              </a:cxnLst>
              <a:rect l="0" t="0" r="r" b="b"/>
              <a:pathLst>
                <a:path w="2922" h="3880">
                  <a:moveTo>
                    <a:pt x="2921" y="3879"/>
                  </a:moveTo>
                  <a:lnTo>
                    <a:pt x="0" y="2629"/>
                  </a:lnTo>
                  <a:lnTo>
                    <a:pt x="0" y="0"/>
                  </a:lnTo>
                  <a:lnTo>
                    <a:pt x="2921" y="1251"/>
                  </a:lnTo>
                  <a:lnTo>
                    <a:pt x="2921" y="3879"/>
                  </a:lnTo>
                </a:path>
              </a:pathLst>
            </a:custGeom>
            <a:gradFill flip="none" rotWithShape="1">
              <a:gsLst>
                <a:gs pos="0">
                  <a:schemeClr val="accent4">
                    <a:lumMod val="40000"/>
                    <a:lumOff val="60000"/>
                  </a:schemeClr>
                </a:gs>
                <a:gs pos="46000">
                  <a:schemeClr val="accent4">
                    <a:lumMod val="95000"/>
                    <a:lumOff val="5000"/>
                  </a:schemeClr>
                </a:gs>
                <a:gs pos="100000">
                  <a:schemeClr val="accent4">
                    <a:lumMod val="60000"/>
                  </a:schemeClr>
                </a:gs>
              </a:gsLst>
              <a:path path="circle">
                <a:fillToRect l="50000" t="130000" r="50000" b="-3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89" name="Freeform 334">
              <a:extLst>
                <a:ext uri="{FF2B5EF4-FFF2-40B4-BE49-F238E27FC236}">
                  <a16:creationId xmlns:a16="http://schemas.microsoft.com/office/drawing/2014/main" xmlns="" id="{88AC9EB5-F6AA-44D1-8C2B-16AC41D138CC}"/>
                </a:ext>
              </a:extLst>
            </p:cNvPr>
            <p:cNvSpPr>
              <a:spLocks noChangeArrowheads="1"/>
            </p:cNvSpPr>
            <p:nvPr/>
          </p:nvSpPr>
          <p:spPr bwMode="auto">
            <a:xfrm>
              <a:off x="4320" y="1133"/>
              <a:ext cx="1324" cy="1166"/>
            </a:xfrm>
            <a:custGeom>
              <a:avLst/>
              <a:gdLst>
                <a:gd name="T0" fmla="*/ 2920 w 5842"/>
                <a:gd name="T1" fmla="*/ 1272 h 5152"/>
                <a:gd name="T2" fmla="*/ 0 w 5842"/>
                <a:gd name="T3" fmla="*/ 2523 h 5152"/>
                <a:gd name="T4" fmla="*/ 0 w 5842"/>
                <a:gd name="T5" fmla="*/ 5151 h 5152"/>
                <a:gd name="T6" fmla="*/ 2920 w 5842"/>
                <a:gd name="T7" fmla="*/ 3901 h 5152"/>
                <a:gd name="T8" fmla="*/ 5841 w 5842"/>
                <a:gd name="T9" fmla="*/ 2649 h 5152"/>
                <a:gd name="T10" fmla="*/ 5841 w 5842"/>
                <a:gd name="T11" fmla="*/ 0 h 5152"/>
                <a:gd name="T12" fmla="*/ 2920 w 5842"/>
                <a:gd name="T13" fmla="*/ 1272 h 5152"/>
              </a:gdLst>
              <a:ahLst/>
              <a:cxnLst>
                <a:cxn ang="0">
                  <a:pos x="T0" y="T1"/>
                </a:cxn>
                <a:cxn ang="0">
                  <a:pos x="T2" y="T3"/>
                </a:cxn>
                <a:cxn ang="0">
                  <a:pos x="T4" y="T5"/>
                </a:cxn>
                <a:cxn ang="0">
                  <a:pos x="T6" y="T7"/>
                </a:cxn>
                <a:cxn ang="0">
                  <a:pos x="T8" y="T9"/>
                </a:cxn>
                <a:cxn ang="0">
                  <a:pos x="T10" y="T11"/>
                </a:cxn>
                <a:cxn ang="0">
                  <a:pos x="T12" y="T13"/>
                </a:cxn>
              </a:cxnLst>
              <a:rect l="0" t="0" r="r" b="b"/>
              <a:pathLst>
                <a:path w="5842" h="5152">
                  <a:moveTo>
                    <a:pt x="2920" y="1272"/>
                  </a:moveTo>
                  <a:lnTo>
                    <a:pt x="0" y="2523"/>
                  </a:lnTo>
                  <a:lnTo>
                    <a:pt x="0" y="5151"/>
                  </a:lnTo>
                  <a:lnTo>
                    <a:pt x="2920" y="3901"/>
                  </a:lnTo>
                  <a:lnTo>
                    <a:pt x="5841" y="2649"/>
                  </a:lnTo>
                  <a:lnTo>
                    <a:pt x="5841" y="0"/>
                  </a:lnTo>
                  <a:lnTo>
                    <a:pt x="2920" y="1272"/>
                  </a:lnTo>
                </a:path>
              </a:pathLst>
            </a:custGeom>
            <a:gradFill flip="none" rotWithShape="1">
              <a:gsLst>
                <a:gs pos="0">
                  <a:schemeClr val="accent4">
                    <a:lumMod val="89000"/>
                  </a:schemeClr>
                </a:gs>
                <a:gs pos="23000">
                  <a:schemeClr val="accent4">
                    <a:lumMod val="89000"/>
                  </a:schemeClr>
                </a:gs>
                <a:gs pos="69000">
                  <a:schemeClr val="accent4">
                    <a:lumMod val="75000"/>
                  </a:schemeClr>
                </a:gs>
                <a:gs pos="97000">
                  <a:schemeClr val="accent4">
                    <a:lumMod val="70000"/>
                  </a:schemeClr>
                </a:gs>
              </a:gsLst>
              <a:path path="circle">
                <a:fillToRect l="50000" t="50000" r="50000" b="5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90" name="Freeform 335">
              <a:extLst>
                <a:ext uri="{FF2B5EF4-FFF2-40B4-BE49-F238E27FC236}">
                  <a16:creationId xmlns:a16="http://schemas.microsoft.com/office/drawing/2014/main" xmlns="" id="{FFDDACDC-CE4E-4C5B-8145-FF4D15E0B9D1}"/>
                </a:ext>
              </a:extLst>
            </p:cNvPr>
            <p:cNvSpPr>
              <a:spLocks noChangeArrowheads="1"/>
            </p:cNvSpPr>
            <p:nvPr/>
          </p:nvSpPr>
          <p:spPr bwMode="auto">
            <a:xfrm>
              <a:off x="3658" y="852"/>
              <a:ext cx="1986" cy="856"/>
            </a:xfrm>
            <a:custGeom>
              <a:avLst/>
              <a:gdLst>
                <a:gd name="T0" fmla="*/ 5841 w 8763"/>
                <a:gd name="T1" fmla="*/ 0 h 3776"/>
                <a:gd name="T2" fmla="*/ 2921 w 8763"/>
                <a:gd name="T3" fmla="*/ 1252 h 3776"/>
                <a:gd name="T4" fmla="*/ 0 w 8763"/>
                <a:gd name="T5" fmla="*/ 2524 h 3776"/>
                <a:gd name="T6" fmla="*/ 2921 w 8763"/>
                <a:gd name="T7" fmla="*/ 3775 h 3776"/>
                <a:gd name="T8" fmla="*/ 5841 w 8763"/>
                <a:gd name="T9" fmla="*/ 2524 h 3776"/>
                <a:gd name="T10" fmla="*/ 8762 w 8763"/>
                <a:gd name="T11" fmla="*/ 1252 h 3776"/>
                <a:gd name="T12" fmla="*/ 5841 w 8763"/>
                <a:gd name="T13" fmla="*/ 0 h 3776"/>
              </a:gdLst>
              <a:ahLst/>
              <a:cxnLst>
                <a:cxn ang="0">
                  <a:pos x="T0" y="T1"/>
                </a:cxn>
                <a:cxn ang="0">
                  <a:pos x="T2" y="T3"/>
                </a:cxn>
                <a:cxn ang="0">
                  <a:pos x="T4" y="T5"/>
                </a:cxn>
                <a:cxn ang="0">
                  <a:pos x="T6" y="T7"/>
                </a:cxn>
                <a:cxn ang="0">
                  <a:pos x="T8" y="T9"/>
                </a:cxn>
                <a:cxn ang="0">
                  <a:pos x="T10" y="T11"/>
                </a:cxn>
                <a:cxn ang="0">
                  <a:pos x="T12" y="T13"/>
                </a:cxn>
              </a:cxnLst>
              <a:rect l="0" t="0" r="r" b="b"/>
              <a:pathLst>
                <a:path w="8763" h="3776">
                  <a:moveTo>
                    <a:pt x="5841" y="0"/>
                  </a:moveTo>
                  <a:lnTo>
                    <a:pt x="2921" y="1252"/>
                  </a:lnTo>
                  <a:lnTo>
                    <a:pt x="0" y="2524"/>
                  </a:lnTo>
                  <a:lnTo>
                    <a:pt x="2921" y="3775"/>
                  </a:lnTo>
                  <a:lnTo>
                    <a:pt x="5841" y="2524"/>
                  </a:lnTo>
                  <a:lnTo>
                    <a:pt x="8762" y="1252"/>
                  </a:lnTo>
                  <a:lnTo>
                    <a:pt x="5841" y="0"/>
                  </a:lnTo>
                </a:path>
              </a:pathLst>
            </a:custGeom>
            <a:gradFill flip="none" rotWithShape="1">
              <a:gsLst>
                <a:gs pos="0">
                  <a:schemeClr val="accent4">
                    <a:lumMod val="0"/>
                    <a:lumOff val="100000"/>
                  </a:schemeClr>
                </a:gs>
                <a:gs pos="35000">
                  <a:schemeClr val="accent4">
                    <a:lumMod val="0"/>
                    <a:lumOff val="100000"/>
                  </a:schemeClr>
                </a:gs>
                <a:gs pos="100000">
                  <a:schemeClr val="accent4">
                    <a:lumMod val="100000"/>
                  </a:schemeClr>
                </a:gs>
              </a:gsLst>
              <a:path path="circle">
                <a:fillToRect l="50000" t="-80000" r="50000" b="18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91" name="Freeform 336">
              <a:extLst>
                <a:ext uri="{FF2B5EF4-FFF2-40B4-BE49-F238E27FC236}">
                  <a16:creationId xmlns:a16="http://schemas.microsoft.com/office/drawing/2014/main" xmlns="" id="{EDA6DC72-A916-4D9D-8728-4158BFFD514B}"/>
                </a:ext>
              </a:extLst>
            </p:cNvPr>
            <p:cNvSpPr>
              <a:spLocks noChangeArrowheads="1"/>
            </p:cNvSpPr>
            <p:nvPr/>
          </p:nvSpPr>
          <p:spPr bwMode="auto">
            <a:xfrm>
              <a:off x="3872" y="1246"/>
              <a:ext cx="234" cy="121"/>
            </a:xfrm>
            <a:custGeom>
              <a:avLst/>
              <a:gdLst>
                <a:gd name="T0" fmla="*/ 1022 w 1044"/>
                <a:gd name="T1" fmla="*/ 333 h 543"/>
                <a:gd name="T2" fmla="*/ 1022 w 1044"/>
                <a:gd name="T3" fmla="*/ 333 h 543"/>
                <a:gd name="T4" fmla="*/ 500 w 1044"/>
                <a:gd name="T5" fmla="*/ 41 h 543"/>
                <a:gd name="T6" fmla="*/ 20 w 1044"/>
                <a:gd name="T7" fmla="*/ 229 h 543"/>
                <a:gd name="T8" fmla="*/ 542 w 1044"/>
                <a:gd name="T9" fmla="*/ 521 h 543"/>
                <a:gd name="T10" fmla="*/ 1022 w 1044"/>
                <a:gd name="T11" fmla="*/ 333 h 543"/>
              </a:gdLst>
              <a:ahLst/>
              <a:cxnLst>
                <a:cxn ang="0">
                  <a:pos x="T0" y="T1"/>
                </a:cxn>
                <a:cxn ang="0">
                  <a:pos x="T2" y="T3"/>
                </a:cxn>
                <a:cxn ang="0">
                  <a:pos x="T4" y="T5"/>
                </a:cxn>
                <a:cxn ang="0">
                  <a:pos x="T6" y="T7"/>
                </a:cxn>
                <a:cxn ang="0">
                  <a:pos x="T8" y="T9"/>
                </a:cxn>
                <a:cxn ang="0">
                  <a:pos x="T10" y="T11"/>
                </a:cxn>
              </a:cxnLst>
              <a:rect l="0" t="0" r="r" b="b"/>
              <a:pathLst>
                <a:path w="1044" h="543">
                  <a:moveTo>
                    <a:pt x="1022" y="333"/>
                  </a:moveTo>
                  <a:lnTo>
                    <a:pt x="1022" y="333"/>
                  </a:lnTo>
                  <a:cubicBezTo>
                    <a:pt x="1022" y="187"/>
                    <a:pt x="793" y="62"/>
                    <a:pt x="500" y="41"/>
                  </a:cubicBezTo>
                  <a:cubicBezTo>
                    <a:pt x="229" y="0"/>
                    <a:pt x="0" y="104"/>
                    <a:pt x="20" y="229"/>
                  </a:cubicBezTo>
                  <a:cubicBezTo>
                    <a:pt x="20" y="354"/>
                    <a:pt x="250" y="479"/>
                    <a:pt x="542" y="521"/>
                  </a:cubicBezTo>
                  <a:cubicBezTo>
                    <a:pt x="813" y="542"/>
                    <a:pt x="1043" y="458"/>
                    <a:pt x="1022" y="33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9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92" name="Freeform 337">
              <a:extLst>
                <a:ext uri="{FF2B5EF4-FFF2-40B4-BE49-F238E27FC236}">
                  <a16:creationId xmlns:a16="http://schemas.microsoft.com/office/drawing/2014/main" xmlns="" id="{8CBAACA2-939E-4874-A9D3-B88F018C141B}"/>
                </a:ext>
              </a:extLst>
            </p:cNvPr>
            <p:cNvSpPr>
              <a:spLocks noChangeArrowheads="1"/>
            </p:cNvSpPr>
            <p:nvPr/>
          </p:nvSpPr>
          <p:spPr bwMode="auto">
            <a:xfrm>
              <a:off x="3876" y="1298"/>
              <a:ext cx="230" cy="135"/>
            </a:xfrm>
            <a:custGeom>
              <a:avLst/>
              <a:gdLst>
                <a:gd name="T0" fmla="*/ 0 w 1024"/>
                <a:gd name="T1" fmla="*/ 0 h 606"/>
                <a:gd name="T2" fmla="*/ 0 w 1024"/>
                <a:gd name="T3" fmla="*/ 0 h 606"/>
                <a:gd name="T4" fmla="*/ 522 w 1024"/>
                <a:gd name="T5" fmla="*/ 292 h 606"/>
                <a:gd name="T6" fmla="*/ 1002 w 1024"/>
                <a:gd name="T7" fmla="*/ 104 h 606"/>
                <a:gd name="T8" fmla="*/ 1023 w 1024"/>
                <a:gd name="T9" fmla="*/ 396 h 606"/>
                <a:gd name="T10" fmla="*/ 522 w 1024"/>
                <a:gd name="T11" fmla="*/ 584 h 606"/>
                <a:gd name="T12" fmla="*/ 0 w 1024"/>
                <a:gd name="T13" fmla="*/ 292 h 606"/>
                <a:gd name="T14" fmla="*/ 0 w 102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4" h="606">
                  <a:moveTo>
                    <a:pt x="0" y="0"/>
                  </a:moveTo>
                  <a:lnTo>
                    <a:pt x="0" y="0"/>
                  </a:lnTo>
                  <a:cubicBezTo>
                    <a:pt x="0" y="125"/>
                    <a:pt x="230" y="250"/>
                    <a:pt x="522" y="292"/>
                  </a:cubicBezTo>
                  <a:cubicBezTo>
                    <a:pt x="793" y="313"/>
                    <a:pt x="1023" y="229"/>
                    <a:pt x="1002" y="104"/>
                  </a:cubicBezTo>
                  <a:cubicBezTo>
                    <a:pt x="1023" y="396"/>
                    <a:pt x="1023" y="396"/>
                    <a:pt x="1023" y="396"/>
                  </a:cubicBezTo>
                  <a:cubicBezTo>
                    <a:pt x="1023" y="521"/>
                    <a:pt x="814" y="605"/>
                    <a:pt x="522" y="584"/>
                  </a:cubicBezTo>
                  <a:cubicBezTo>
                    <a:pt x="251" y="563"/>
                    <a:pt x="22" y="417"/>
                    <a:pt x="0"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lnSpcReduction="1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93" name="Freeform 338">
              <a:extLst>
                <a:ext uri="{FF2B5EF4-FFF2-40B4-BE49-F238E27FC236}">
                  <a16:creationId xmlns:a16="http://schemas.microsoft.com/office/drawing/2014/main" xmlns="" id="{FE3C7032-FB13-449A-BCB7-E6230A175089}"/>
                </a:ext>
              </a:extLst>
            </p:cNvPr>
            <p:cNvSpPr>
              <a:spLocks noChangeArrowheads="1"/>
            </p:cNvSpPr>
            <p:nvPr/>
          </p:nvSpPr>
          <p:spPr bwMode="auto">
            <a:xfrm>
              <a:off x="4225" y="1423"/>
              <a:ext cx="236" cy="123"/>
            </a:xfrm>
            <a:custGeom>
              <a:avLst/>
              <a:gdLst>
                <a:gd name="T0" fmla="*/ 1022 w 1044"/>
                <a:gd name="T1" fmla="*/ 313 h 544"/>
                <a:gd name="T2" fmla="*/ 1022 w 1044"/>
                <a:gd name="T3" fmla="*/ 313 h 544"/>
                <a:gd name="T4" fmla="*/ 501 w 1044"/>
                <a:gd name="T5" fmla="*/ 21 h 544"/>
                <a:gd name="T6" fmla="*/ 21 w 1044"/>
                <a:gd name="T7" fmla="*/ 230 h 544"/>
                <a:gd name="T8" fmla="*/ 542 w 1044"/>
                <a:gd name="T9" fmla="*/ 522 h 544"/>
                <a:gd name="T10" fmla="*/ 1022 w 1044"/>
                <a:gd name="T11" fmla="*/ 313 h 544"/>
              </a:gdLst>
              <a:ahLst/>
              <a:cxnLst>
                <a:cxn ang="0">
                  <a:pos x="T0" y="T1"/>
                </a:cxn>
                <a:cxn ang="0">
                  <a:pos x="T2" y="T3"/>
                </a:cxn>
                <a:cxn ang="0">
                  <a:pos x="T4" y="T5"/>
                </a:cxn>
                <a:cxn ang="0">
                  <a:pos x="T6" y="T7"/>
                </a:cxn>
                <a:cxn ang="0">
                  <a:pos x="T8" y="T9"/>
                </a:cxn>
                <a:cxn ang="0">
                  <a:pos x="T10" y="T11"/>
                </a:cxn>
              </a:cxnLst>
              <a:rect l="0" t="0" r="r" b="b"/>
              <a:pathLst>
                <a:path w="1044" h="544">
                  <a:moveTo>
                    <a:pt x="1022" y="313"/>
                  </a:moveTo>
                  <a:lnTo>
                    <a:pt x="1022" y="313"/>
                  </a:lnTo>
                  <a:cubicBezTo>
                    <a:pt x="1022" y="188"/>
                    <a:pt x="793" y="63"/>
                    <a:pt x="501" y="21"/>
                  </a:cubicBezTo>
                  <a:cubicBezTo>
                    <a:pt x="230" y="0"/>
                    <a:pt x="0" y="83"/>
                    <a:pt x="21" y="230"/>
                  </a:cubicBezTo>
                  <a:cubicBezTo>
                    <a:pt x="21" y="355"/>
                    <a:pt x="251" y="480"/>
                    <a:pt x="542" y="522"/>
                  </a:cubicBezTo>
                  <a:cubicBezTo>
                    <a:pt x="814" y="543"/>
                    <a:pt x="1043" y="459"/>
                    <a:pt x="1022"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92500" lnSpcReduction="1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94" name="Freeform 339">
              <a:extLst>
                <a:ext uri="{FF2B5EF4-FFF2-40B4-BE49-F238E27FC236}">
                  <a16:creationId xmlns:a16="http://schemas.microsoft.com/office/drawing/2014/main" xmlns="" id="{E46C2CA9-2282-40D4-AFB5-193EA94870E5}"/>
                </a:ext>
              </a:extLst>
            </p:cNvPr>
            <p:cNvSpPr>
              <a:spLocks noChangeArrowheads="1"/>
            </p:cNvSpPr>
            <p:nvPr/>
          </p:nvSpPr>
          <p:spPr bwMode="auto">
            <a:xfrm>
              <a:off x="4229" y="1478"/>
              <a:ext cx="232" cy="135"/>
            </a:xfrm>
            <a:custGeom>
              <a:avLst/>
              <a:gdLst>
                <a:gd name="T0" fmla="*/ 0 w 1023"/>
                <a:gd name="T1" fmla="*/ 0 h 605"/>
                <a:gd name="T2" fmla="*/ 0 w 1023"/>
                <a:gd name="T3" fmla="*/ 0 h 605"/>
                <a:gd name="T4" fmla="*/ 521 w 1023"/>
                <a:gd name="T5" fmla="*/ 292 h 605"/>
                <a:gd name="T6" fmla="*/ 1001 w 1023"/>
                <a:gd name="T7" fmla="*/ 83 h 605"/>
                <a:gd name="T8" fmla="*/ 1022 w 1023"/>
                <a:gd name="T9" fmla="*/ 375 h 605"/>
                <a:gd name="T10" fmla="*/ 521 w 1023"/>
                <a:gd name="T11" fmla="*/ 584 h 605"/>
                <a:gd name="T12" fmla="*/ 0 w 1023"/>
                <a:gd name="T13" fmla="*/ 292 h 605"/>
                <a:gd name="T14" fmla="*/ 0 w 1023"/>
                <a:gd name="T15" fmla="*/ 0 h 6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3" h="605">
                  <a:moveTo>
                    <a:pt x="0" y="0"/>
                  </a:moveTo>
                  <a:lnTo>
                    <a:pt x="0" y="0"/>
                  </a:lnTo>
                  <a:cubicBezTo>
                    <a:pt x="0" y="125"/>
                    <a:pt x="230" y="250"/>
                    <a:pt x="521" y="292"/>
                  </a:cubicBezTo>
                  <a:cubicBezTo>
                    <a:pt x="793" y="313"/>
                    <a:pt x="1022" y="229"/>
                    <a:pt x="1001" y="83"/>
                  </a:cubicBezTo>
                  <a:cubicBezTo>
                    <a:pt x="1022" y="375"/>
                    <a:pt x="1022" y="375"/>
                    <a:pt x="1022" y="375"/>
                  </a:cubicBezTo>
                  <a:cubicBezTo>
                    <a:pt x="1022" y="521"/>
                    <a:pt x="814" y="604"/>
                    <a:pt x="521" y="584"/>
                  </a:cubicBezTo>
                  <a:cubicBezTo>
                    <a:pt x="250" y="542"/>
                    <a:pt x="21" y="417"/>
                    <a:pt x="0"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lnSpcReduction="1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95" name="Freeform 340">
              <a:extLst>
                <a:ext uri="{FF2B5EF4-FFF2-40B4-BE49-F238E27FC236}">
                  <a16:creationId xmlns:a16="http://schemas.microsoft.com/office/drawing/2014/main" xmlns="" id="{9BF38BB8-B6E5-41D8-B069-4F777854635F}"/>
                </a:ext>
              </a:extLst>
            </p:cNvPr>
            <p:cNvSpPr>
              <a:spLocks noChangeArrowheads="1"/>
            </p:cNvSpPr>
            <p:nvPr/>
          </p:nvSpPr>
          <p:spPr bwMode="auto">
            <a:xfrm>
              <a:off x="4183" y="1122"/>
              <a:ext cx="232" cy="121"/>
            </a:xfrm>
            <a:custGeom>
              <a:avLst/>
              <a:gdLst>
                <a:gd name="T0" fmla="*/ 1022 w 1023"/>
                <a:gd name="T1" fmla="*/ 313 h 544"/>
                <a:gd name="T2" fmla="*/ 1022 w 1023"/>
                <a:gd name="T3" fmla="*/ 313 h 544"/>
                <a:gd name="T4" fmla="*/ 501 w 1023"/>
                <a:gd name="T5" fmla="*/ 21 h 544"/>
                <a:gd name="T6" fmla="*/ 0 w 1023"/>
                <a:gd name="T7" fmla="*/ 229 h 544"/>
                <a:gd name="T8" fmla="*/ 521 w 1023"/>
                <a:gd name="T9" fmla="*/ 500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1"/>
                  </a:cubicBezTo>
                  <a:cubicBezTo>
                    <a:pt x="208" y="0"/>
                    <a:pt x="0" y="83"/>
                    <a:pt x="0" y="229"/>
                  </a:cubicBezTo>
                  <a:cubicBezTo>
                    <a:pt x="0" y="355"/>
                    <a:pt x="250" y="480"/>
                    <a:pt x="521" y="500"/>
                  </a:cubicBezTo>
                  <a:cubicBezTo>
                    <a:pt x="813" y="543"/>
                    <a:pt x="1022" y="459"/>
                    <a:pt x="1022"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9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96" name="Freeform 341">
              <a:extLst>
                <a:ext uri="{FF2B5EF4-FFF2-40B4-BE49-F238E27FC236}">
                  <a16:creationId xmlns:a16="http://schemas.microsoft.com/office/drawing/2014/main" xmlns="" id="{C72D15DD-88A3-4655-A040-98A78F8CDE63}"/>
                </a:ext>
              </a:extLst>
            </p:cNvPr>
            <p:cNvSpPr>
              <a:spLocks noChangeArrowheads="1"/>
            </p:cNvSpPr>
            <p:nvPr/>
          </p:nvSpPr>
          <p:spPr bwMode="auto">
            <a:xfrm>
              <a:off x="4183" y="1175"/>
              <a:ext cx="236" cy="135"/>
            </a:xfrm>
            <a:custGeom>
              <a:avLst/>
              <a:gdLst>
                <a:gd name="T0" fmla="*/ 0 w 1044"/>
                <a:gd name="T1" fmla="*/ 0 h 606"/>
                <a:gd name="T2" fmla="*/ 0 w 1044"/>
                <a:gd name="T3" fmla="*/ 0 h 606"/>
                <a:gd name="T4" fmla="*/ 521 w 1044"/>
                <a:gd name="T5" fmla="*/ 271 h 606"/>
                <a:gd name="T6" fmla="*/ 1022 w 1044"/>
                <a:gd name="T7" fmla="*/ 84 h 606"/>
                <a:gd name="T8" fmla="*/ 1022 w 1044"/>
                <a:gd name="T9" fmla="*/ 376 h 606"/>
                <a:gd name="T10" fmla="*/ 542 w 1044"/>
                <a:gd name="T11" fmla="*/ 564 h 606"/>
                <a:gd name="T12" fmla="*/ 21 w 1044"/>
                <a:gd name="T13" fmla="*/ 293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0" y="126"/>
                    <a:pt x="250" y="251"/>
                    <a:pt x="521" y="271"/>
                  </a:cubicBezTo>
                  <a:cubicBezTo>
                    <a:pt x="813" y="314"/>
                    <a:pt x="1022" y="230"/>
                    <a:pt x="1022" y="84"/>
                  </a:cubicBezTo>
                  <a:cubicBezTo>
                    <a:pt x="1022" y="376"/>
                    <a:pt x="1022" y="376"/>
                    <a:pt x="1022" y="376"/>
                  </a:cubicBezTo>
                  <a:cubicBezTo>
                    <a:pt x="1043" y="522"/>
                    <a:pt x="813" y="605"/>
                    <a:pt x="542" y="564"/>
                  </a:cubicBezTo>
                  <a:cubicBezTo>
                    <a:pt x="250" y="543"/>
                    <a:pt x="21" y="418"/>
                    <a:pt x="21" y="293"/>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lnSpcReduction="1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97" name="Freeform 342">
              <a:extLst>
                <a:ext uri="{FF2B5EF4-FFF2-40B4-BE49-F238E27FC236}">
                  <a16:creationId xmlns:a16="http://schemas.microsoft.com/office/drawing/2014/main" xmlns="" id="{9C147D08-9AF4-482F-BF61-19307B1DA668}"/>
                </a:ext>
              </a:extLst>
            </p:cNvPr>
            <p:cNvSpPr>
              <a:spLocks noChangeArrowheads="1"/>
            </p:cNvSpPr>
            <p:nvPr/>
          </p:nvSpPr>
          <p:spPr bwMode="auto">
            <a:xfrm>
              <a:off x="4534" y="1300"/>
              <a:ext cx="234" cy="117"/>
            </a:xfrm>
            <a:custGeom>
              <a:avLst/>
              <a:gdLst>
                <a:gd name="T0" fmla="*/ 1044 w 1045"/>
                <a:gd name="T1" fmla="*/ 313 h 522"/>
                <a:gd name="T2" fmla="*/ 1044 w 1045"/>
                <a:gd name="T3" fmla="*/ 313 h 522"/>
                <a:gd name="T4" fmla="*/ 501 w 1045"/>
                <a:gd name="T5" fmla="*/ 21 h 522"/>
                <a:gd name="T6" fmla="*/ 21 w 1045"/>
                <a:gd name="T7" fmla="*/ 208 h 522"/>
                <a:gd name="T8" fmla="*/ 543 w 1045"/>
                <a:gd name="T9" fmla="*/ 500 h 522"/>
                <a:gd name="T10" fmla="*/ 1044 w 1045"/>
                <a:gd name="T11" fmla="*/ 313 h 522"/>
              </a:gdLst>
              <a:ahLst/>
              <a:cxnLst>
                <a:cxn ang="0">
                  <a:pos x="T0" y="T1"/>
                </a:cxn>
                <a:cxn ang="0">
                  <a:pos x="T2" y="T3"/>
                </a:cxn>
                <a:cxn ang="0">
                  <a:pos x="T4" y="T5"/>
                </a:cxn>
                <a:cxn ang="0">
                  <a:pos x="T6" y="T7"/>
                </a:cxn>
                <a:cxn ang="0">
                  <a:pos x="T8" y="T9"/>
                </a:cxn>
                <a:cxn ang="0">
                  <a:pos x="T10" y="T11"/>
                </a:cxn>
              </a:cxnLst>
              <a:rect l="0" t="0" r="r" b="b"/>
              <a:pathLst>
                <a:path w="1045" h="522">
                  <a:moveTo>
                    <a:pt x="1044" y="313"/>
                  </a:moveTo>
                  <a:lnTo>
                    <a:pt x="1044" y="313"/>
                  </a:lnTo>
                  <a:cubicBezTo>
                    <a:pt x="1022" y="187"/>
                    <a:pt x="793" y="41"/>
                    <a:pt x="501" y="21"/>
                  </a:cubicBezTo>
                  <a:cubicBezTo>
                    <a:pt x="230" y="0"/>
                    <a:pt x="0" y="83"/>
                    <a:pt x="21" y="208"/>
                  </a:cubicBezTo>
                  <a:cubicBezTo>
                    <a:pt x="21" y="354"/>
                    <a:pt x="271" y="480"/>
                    <a:pt x="543" y="500"/>
                  </a:cubicBezTo>
                  <a:cubicBezTo>
                    <a:pt x="814" y="521"/>
                    <a:pt x="1044" y="438"/>
                    <a:pt x="1044"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9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98" name="Freeform 343">
              <a:extLst>
                <a:ext uri="{FF2B5EF4-FFF2-40B4-BE49-F238E27FC236}">
                  <a16:creationId xmlns:a16="http://schemas.microsoft.com/office/drawing/2014/main" xmlns="" id="{5376B18C-0CA1-4D77-92F3-192EBFB4C11C}"/>
                </a:ext>
              </a:extLst>
            </p:cNvPr>
            <p:cNvSpPr>
              <a:spLocks noChangeArrowheads="1"/>
            </p:cNvSpPr>
            <p:nvPr/>
          </p:nvSpPr>
          <p:spPr bwMode="auto">
            <a:xfrm>
              <a:off x="4538" y="1348"/>
              <a:ext cx="236" cy="137"/>
            </a:xfrm>
            <a:custGeom>
              <a:avLst/>
              <a:gdLst>
                <a:gd name="T0" fmla="*/ 0 w 1044"/>
                <a:gd name="T1" fmla="*/ 0 h 607"/>
                <a:gd name="T2" fmla="*/ 0 w 1044"/>
                <a:gd name="T3" fmla="*/ 0 h 607"/>
                <a:gd name="T4" fmla="*/ 522 w 1044"/>
                <a:gd name="T5" fmla="*/ 292 h 607"/>
                <a:gd name="T6" fmla="*/ 1023 w 1044"/>
                <a:gd name="T7" fmla="*/ 105 h 607"/>
                <a:gd name="T8" fmla="*/ 1023 w 1044"/>
                <a:gd name="T9" fmla="*/ 397 h 607"/>
                <a:gd name="T10" fmla="*/ 543 w 1044"/>
                <a:gd name="T11" fmla="*/ 584 h 607"/>
                <a:gd name="T12" fmla="*/ 0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6"/>
                    <a:pt x="250" y="272"/>
                    <a:pt x="522" y="292"/>
                  </a:cubicBezTo>
                  <a:cubicBezTo>
                    <a:pt x="793" y="313"/>
                    <a:pt x="1023" y="230"/>
                    <a:pt x="1023" y="105"/>
                  </a:cubicBezTo>
                  <a:cubicBezTo>
                    <a:pt x="1023" y="397"/>
                    <a:pt x="1023" y="397"/>
                    <a:pt x="1023" y="397"/>
                  </a:cubicBezTo>
                  <a:cubicBezTo>
                    <a:pt x="1043" y="522"/>
                    <a:pt x="814" y="606"/>
                    <a:pt x="543" y="584"/>
                  </a:cubicBezTo>
                  <a:cubicBezTo>
                    <a:pt x="250" y="564"/>
                    <a:pt x="21" y="439"/>
                    <a:pt x="0"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lnSpcReduction="1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99" name="Freeform 344">
              <a:extLst>
                <a:ext uri="{FF2B5EF4-FFF2-40B4-BE49-F238E27FC236}">
                  <a16:creationId xmlns:a16="http://schemas.microsoft.com/office/drawing/2014/main" xmlns="" id="{85A7C299-C9A7-44DB-9FA7-D89A41D960C5}"/>
                </a:ext>
              </a:extLst>
            </p:cNvPr>
            <p:cNvSpPr>
              <a:spLocks noChangeArrowheads="1"/>
            </p:cNvSpPr>
            <p:nvPr/>
          </p:nvSpPr>
          <p:spPr bwMode="auto">
            <a:xfrm>
              <a:off x="4500" y="999"/>
              <a:ext cx="236" cy="117"/>
            </a:xfrm>
            <a:custGeom>
              <a:avLst/>
              <a:gdLst>
                <a:gd name="T0" fmla="*/ 1023 w 1044"/>
                <a:gd name="T1" fmla="*/ 313 h 522"/>
                <a:gd name="T2" fmla="*/ 1023 w 1044"/>
                <a:gd name="T3" fmla="*/ 313 h 522"/>
                <a:gd name="T4" fmla="*/ 501 w 1044"/>
                <a:gd name="T5" fmla="*/ 21 h 522"/>
                <a:gd name="T6" fmla="*/ 0 w 1044"/>
                <a:gd name="T7" fmla="*/ 208 h 522"/>
                <a:gd name="T8" fmla="*/ 543 w 1044"/>
                <a:gd name="T9" fmla="*/ 500 h 522"/>
                <a:gd name="T10" fmla="*/ 1023 w 1044"/>
                <a:gd name="T11" fmla="*/ 313 h 522"/>
              </a:gdLst>
              <a:ahLst/>
              <a:cxnLst>
                <a:cxn ang="0">
                  <a:pos x="T0" y="T1"/>
                </a:cxn>
                <a:cxn ang="0">
                  <a:pos x="T2" y="T3"/>
                </a:cxn>
                <a:cxn ang="0">
                  <a:pos x="T4" y="T5"/>
                </a:cxn>
                <a:cxn ang="0">
                  <a:pos x="T6" y="T7"/>
                </a:cxn>
                <a:cxn ang="0">
                  <a:pos x="T8" y="T9"/>
                </a:cxn>
                <a:cxn ang="0">
                  <a:pos x="T10" y="T11"/>
                </a:cxn>
              </a:cxnLst>
              <a:rect l="0" t="0" r="r" b="b"/>
              <a:pathLst>
                <a:path w="1044" h="522">
                  <a:moveTo>
                    <a:pt x="1023" y="313"/>
                  </a:moveTo>
                  <a:lnTo>
                    <a:pt x="1023" y="313"/>
                  </a:lnTo>
                  <a:cubicBezTo>
                    <a:pt x="1023" y="167"/>
                    <a:pt x="772" y="41"/>
                    <a:pt x="501" y="21"/>
                  </a:cubicBezTo>
                  <a:cubicBezTo>
                    <a:pt x="230" y="0"/>
                    <a:pt x="0" y="83"/>
                    <a:pt x="0" y="208"/>
                  </a:cubicBezTo>
                  <a:cubicBezTo>
                    <a:pt x="21" y="354"/>
                    <a:pt x="250" y="480"/>
                    <a:pt x="543" y="500"/>
                  </a:cubicBezTo>
                  <a:cubicBezTo>
                    <a:pt x="814" y="521"/>
                    <a:pt x="1043" y="438"/>
                    <a:pt x="1023"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9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00" name="Freeform 345">
              <a:extLst>
                <a:ext uri="{FF2B5EF4-FFF2-40B4-BE49-F238E27FC236}">
                  <a16:creationId xmlns:a16="http://schemas.microsoft.com/office/drawing/2014/main" xmlns="" id="{56169DA9-2D4C-40BD-8A7C-6682EA5EF6F8}"/>
                </a:ext>
              </a:extLst>
            </p:cNvPr>
            <p:cNvSpPr>
              <a:spLocks noChangeArrowheads="1"/>
            </p:cNvSpPr>
            <p:nvPr/>
          </p:nvSpPr>
          <p:spPr bwMode="auto">
            <a:xfrm>
              <a:off x="4500" y="1046"/>
              <a:ext cx="236" cy="137"/>
            </a:xfrm>
            <a:custGeom>
              <a:avLst/>
              <a:gdLst>
                <a:gd name="T0" fmla="*/ 0 w 1044"/>
                <a:gd name="T1" fmla="*/ 0 h 607"/>
                <a:gd name="T2" fmla="*/ 0 w 1044"/>
                <a:gd name="T3" fmla="*/ 0 h 607"/>
                <a:gd name="T4" fmla="*/ 543 w 1044"/>
                <a:gd name="T5" fmla="*/ 292 h 607"/>
                <a:gd name="T6" fmla="*/ 1023 w 1044"/>
                <a:gd name="T7" fmla="*/ 105 h 607"/>
                <a:gd name="T8" fmla="*/ 1043 w 1044"/>
                <a:gd name="T9" fmla="*/ 397 h 607"/>
                <a:gd name="T10" fmla="*/ 543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0" y="272"/>
                    <a:pt x="543" y="292"/>
                  </a:cubicBezTo>
                  <a:cubicBezTo>
                    <a:pt x="814" y="313"/>
                    <a:pt x="1043" y="230"/>
                    <a:pt x="1023" y="105"/>
                  </a:cubicBezTo>
                  <a:cubicBezTo>
                    <a:pt x="1043" y="397"/>
                    <a:pt x="1043" y="397"/>
                    <a:pt x="1043" y="397"/>
                  </a:cubicBezTo>
                  <a:cubicBezTo>
                    <a:pt x="1043" y="522"/>
                    <a:pt x="835" y="606"/>
                    <a:pt x="543" y="584"/>
                  </a:cubicBezTo>
                  <a:cubicBezTo>
                    <a:pt x="272" y="563"/>
                    <a:pt x="21" y="439"/>
                    <a:pt x="21"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lnSpcReduction="1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01" name="Freeform 346">
              <a:extLst>
                <a:ext uri="{FF2B5EF4-FFF2-40B4-BE49-F238E27FC236}">
                  <a16:creationId xmlns:a16="http://schemas.microsoft.com/office/drawing/2014/main" xmlns="" id="{726BF370-B6AE-4557-B064-83F038EA0EA4}"/>
                </a:ext>
              </a:extLst>
            </p:cNvPr>
            <p:cNvSpPr>
              <a:spLocks noChangeArrowheads="1"/>
            </p:cNvSpPr>
            <p:nvPr/>
          </p:nvSpPr>
          <p:spPr bwMode="auto">
            <a:xfrm>
              <a:off x="4855" y="1175"/>
              <a:ext cx="232" cy="121"/>
            </a:xfrm>
            <a:custGeom>
              <a:avLst/>
              <a:gdLst>
                <a:gd name="T0" fmla="*/ 1022 w 1023"/>
                <a:gd name="T1" fmla="*/ 314 h 544"/>
                <a:gd name="T2" fmla="*/ 1022 w 1023"/>
                <a:gd name="T3" fmla="*/ 314 h 544"/>
                <a:gd name="T4" fmla="*/ 501 w 1023"/>
                <a:gd name="T5" fmla="*/ 43 h 544"/>
                <a:gd name="T6" fmla="*/ 0 w 1023"/>
                <a:gd name="T7" fmla="*/ 230 h 544"/>
                <a:gd name="T8" fmla="*/ 521 w 1023"/>
                <a:gd name="T9" fmla="*/ 522 h 544"/>
                <a:gd name="T10" fmla="*/ 1022 w 1023"/>
                <a:gd name="T11" fmla="*/ 314 h 544"/>
              </a:gdLst>
              <a:ahLst/>
              <a:cxnLst>
                <a:cxn ang="0">
                  <a:pos x="T0" y="T1"/>
                </a:cxn>
                <a:cxn ang="0">
                  <a:pos x="T2" y="T3"/>
                </a:cxn>
                <a:cxn ang="0">
                  <a:pos x="T4" y="T5"/>
                </a:cxn>
                <a:cxn ang="0">
                  <a:pos x="T6" y="T7"/>
                </a:cxn>
                <a:cxn ang="0">
                  <a:pos x="T8" y="T9"/>
                </a:cxn>
                <a:cxn ang="0">
                  <a:pos x="T10" y="T11"/>
                </a:cxn>
              </a:cxnLst>
              <a:rect l="0" t="0" r="r" b="b"/>
              <a:pathLst>
                <a:path w="1023" h="544">
                  <a:moveTo>
                    <a:pt x="1022" y="314"/>
                  </a:moveTo>
                  <a:lnTo>
                    <a:pt x="1022" y="314"/>
                  </a:lnTo>
                  <a:cubicBezTo>
                    <a:pt x="1022" y="188"/>
                    <a:pt x="772" y="63"/>
                    <a:pt x="501" y="43"/>
                  </a:cubicBezTo>
                  <a:cubicBezTo>
                    <a:pt x="209" y="0"/>
                    <a:pt x="0" y="84"/>
                    <a:pt x="0" y="230"/>
                  </a:cubicBezTo>
                  <a:cubicBezTo>
                    <a:pt x="21" y="355"/>
                    <a:pt x="250" y="480"/>
                    <a:pt x="521" y="522"/>
                  </a:cubicBezTo>
                  <a:cubicBezTo>
                    <a:pt x="814" y="543"/>
                    <a:pt x="1022" y="460"/>
                    <a:pt x="1022" y="314"/>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9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02" name="Freeform 347">
              <a:extLst>
                <a:ext uri="{FF2B5EF4-FFF2-40B4-BE49-F238E27FC236}">
                  <a16:creationId xmlns:a16="http://schemas.microsoft.com/office/drawing/2014/main" xmlns="" id="{E68FEB24-7703-4D38-80D3-EA257EF104BE}"/>
                </a:ext>
              </a:extLst>
            </p:cNvPr>
            <p:cNvSpPr>
              <a:spLocks noChangeArrowheads="1"/>
            </p:cNvSpPr>
            <p:nvPr/>
          </p:nvSpPr>
          <p:spPr bwMode="auto">
            <a:xfrm>
              <a:off x="4855" y="1225"/>
              <a:ext cx="236" cy="137"/>
            </a:xfrm>
            <a:custGeom>
              <a:avLst/>
              <a:gdLst>
                <a:gd name="T0" fmla="*/ 0 w 1044"/>
                <a:gd name="T1" fmla="*/ 0 h 606"/>
                <a:gd name="T2" fmla="*/ 0 w 1044"/>
                <a:gd name="T3" fmla="*/ 0 h 606"/>
                <a:gd name="T4" fmla="*/ 521 w 1044"/>
                <a:gd name="T5" fmla="*/ 292 h 606"/>
                <a:gd name="T6" fmla="*/ 1022 w 1044"/>
                <a:gd name="T7" fmla="*/ 84 h 606"/>
                <a:gd name="T8" fmla="*/ 1043 w 1044"/>
                <a:gd name="T9" fmla="*/ 375 h 606"/>
                <a:gd name="T10" fmla="*/ 543 w 1044"/>
                <a:gd name="T11" fmla="*/ 584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92"/>
                  </a:cubicBezTo>
                  <a:cubicBezTo>
                    <a:pt x="814" y="313"/>
                    <a:pt x="1022" y="230"/>
                    <a:pt x="1022" y="84"/>
                  </a:cubicBezTo>
                  <a:cubicBezTo>
                    <a:pt x="1043" y="375"/>
                    <a:pt x="1043" y="375"/>
                    <a:pt x="1043" y="375"/>
                  </a:cubicBezTo>
                  <a:cubicBezTo>
                    <a:pt x="1043" y="521"/>
                    <a:pt x="814" y="605"/>
                    <a:pt x="543" y="584"/>
                  </a:cubicBezTo>
                  <a:cubicBezTo>
                    <a:pt x="271" y="542"/>
                    <a:pt x="21" y="417"/>
                    <a:pt x="21"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lnSpcReduction="1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03" name="Freeform 348">
              <a:extLst>
                <a:ext uri="{FF2B5EF4-FFF2-40B4-BE49-F238E27FC236}">
                  <a16:creationId xmlns:a16="http://schemas.microsoft.com/office/drawing/2014/main" xmlns="" id="{5135F50D-4888-45B4-8DD6-01DEADCEC9DE}"/>
                </a:ext>
              </a:extLst>
            </p:cNvPr>
            <p:cNvSpPr>
              <a:spLocks noChangeArrowheads="1"/>
            </p:cNvSpPr>
            <p:nvPr/>
          </p:nvSpPr>
          <p:spPr bwMode="auto">
            <a:xfrm>
              <a:off x="4808" y="876"/>
              <a:ext cx="230" cy="121"/>
            </a:xfrm>
            <a:custGeom>
              <a:avLst/>
              <a:gdLst>
                <a:gd name="T0" fmla="*/ 1022 w 1023"/>
                <a:gd name="T1" fmla="*/ 313 h 544"/>
                <a:gd name="T2" fmla="*/ 1022 w 1023"/>
                <a:gd name="T3" fmla="*/ 313 h 544"/>
                <a:gd name="T4" fmla="*/ 500 w 1023"/>
                <a:gd name="T5" fmla="*/ 21 h 544"/>
                <a:gd name="T6" fmla="*/ 0 w 1023"/>
                <a:gd name="T7" fmla="*/ 209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22" y="188"/>
                    <a:pt x="771" y="63"/>
                    <a:pt x="500" y="21"/>
                  </a:cubicBezTo>
                  <a:cubicBezTo>
                    <a:pt x="208" y="0"/>
                    <a:pt x="0" y="84"/>
                    <a:pt x="0" y="209"/>
                  </a:cubicBezTo>
                  <a:cubicBezTo>
                    <a:pt x="20" y="355"/>
                    <a:pt x="250" y="480"/>
                    <a:pt x="521" y="501"/>
                  </a:cubicBezTo>
                  <a:cubicBezTo>
                    <a:pt x="813" y="543"/>
                    <a:pt x="1022" y="439"/>
                    <a:pt x="1022"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9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04" name="Freeform 349">
              <a:extLst>
                <a:ext uri="{FF2B5EF4-FFF2-40B4-BE49-F238E27FC236}">
                  <a16:creationId xmlns:a16="http://schemas.microsoft.com/office/drawing/2014/main" xmlns="" id="{DB346B70-B0F1-44FD-8296-7876DDEAF327}"/>
                </a:ext>
              </a:extLst>
            </p:cNvPr>
            <p:cNvSpPr>
              <a:spLocks noChangeArrowheads="1"/>
            </p:cNvSpPr>
            <p:nvPr/>
          </p:nvSpPr>
          <p:spPr bwMode="auto">
            <a:xfrm>
              <a:off x="4808" y="923"/>
              <a:ext cx="236" cy="141"/>
            </a:xfrm>
            <a:custGeom>
              <a:avLst/>
              <a:gdLst>
                <a:gd name="T0" fmla="*/ 0 w 1043"/>
                <a:gd name="T1" fmla="*/ 0 h 627"/>
                <a:gd name="T2" fmla="*/ 0 w 1043"/>
                <a:gd name="T3" fmla="*/ 0 h 627"/>
                <a:gd name="T4" fmla="*/ 521 w 1043"/>
                <a:gd name="T5" fmla="*/ 292 h 627"/>
                <a:gd name="T6" fmla="*/ 1022 w 1043"/>
                <a:gd name="T7" fmla="*/ 104 h 627"/>
                <a:gd name="T8" fmla="*/ 1042 w 1043"/>
                <a:gd name="T9" fmla="*/ 397 h 627"/>
                <a:gd name="T10" fmla="*/ 542 w 1043"/>
                <a:gd name="T11" fmla="*/ 584 h 627"/>
                <a:gd name="T12" fmla="*/ 20 w 1043"/>
                <a:gd name="T13" fmla="*/ 292 h 627"/>
                <a:gd name="T14" fmla="*/ 0 w 1043"/>
                <a:gd name="T15" fmla="*/ 0 h 6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3" h="627">
                  <a:moveTo>
                    <a:pt x="0" y="0"/>
                  </a:moveTo>
                  <a:lnTo>
                    <a:pt x="0" y="0"/>
                  </a:lnTo>
                  <a:cubicBezTo>
                    <a:pt x="20" y="146"/>
                    <a:pt x="250" y="271"/>
                    <a:pt x="521" y="292"/>
                  </a:cubicBezTo>
                  <a:cubicBezTo>
                    <a:pt x="813" y="334"/>
                    <a:pt x="1022" y="230"/>
                    <a:pt x="1022" y="104"/>
                  </a:cubicBezTo>
                  <a:cubicBezTo>
                    <a:pt x="1042" y="397"/>
                    <a:pt x="1042" y="397"/>
                    <a:pt x="1042" y="397"/>
                  </a:cubicBezTo>
                  <a:cubicBezTo>
                    <a:pt x="1042" y="521"/>
                    <a:pt x="813" y="626"/>
                    <a:pt x="542" y="584"/>
                  </a:cubicBezTo>
                  <a:cubicBezTo>
                    <a:pt x="271" y="563"/>
                    <a:pt x="20" y="438"/>
                    <a:pt x="20"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lnSpcReduction="1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05" name="Freeform 350">
              <a:extLst>
                <a:ext uri="{FF2B5EF4-FFF2-40B4-BE49-F238E27FC236}">
                  <a16:creationId xmlns:a16="http://schemas.microsoft.com/office/drawing/2014/main" xmlns="" id="{31DCEE40-503D-4C3E-922E-DE4E581B5E84}"/>
                </a:ext>
              </a:extLst>
            </p:cNvPr>
            <p:cNvSpPr>
              <a:spLocks noChangeArrowheads="1"/>
            </p:cNvSpPr>
            <p:nvPr/>
          </p:nvSpPr>
          <p:spPr bwMode="auto">
            <a:xfrm>
              <a:off x="5162" y="1056"/>
              <a:ext cx="232" cy="117"/>
            </a:xfrm>
            <a:custGeom>
              <a:avLst/>
              <a:gdLst>
                <a:gd name="T0" fmla="*/ 1022 w 1023"/>
                <a:gd name="T1" fmla="*/ 313 h 522"/>
                <a:gd name="T2" fmla="*/ 1022 w 1023"/>
                <a:gd name="T3" fmla="*/ 313 h 522"/>
                <a:gd name="T4" fmla="*/ 500 w 1023"/>
                <a:gd name="T5" fmla="*/ 21 h 522"/>
                <a:gd name="T6" fmla="*/ 0 w 1023"/>
                <a:gd name="T7" fmla="*/ 208 h 522"/>
                <a:gd name="T8" fmla="*/ 522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67"/>
                    <a:pt x="772" y="42"/>
                    <a:pt x="500" y="21"/>
                  </a:cubicBezTo>
                  <a:cubicBezTo>
                    <a:pt x="209" y="0"/>
                    <a:pt x="0" y="84"/>
                    <a:pt x="0" y="208"/>
                  </a:cubicBezTo>
                  <a:cubicBezTo>
                    <a:pt x="21" y="355"/>
                    <a:pt x="250" y="480"/>
                    <a:pt x="522" y="501"/>
                  </a:cubicBezTo>
                  <a:cubicBezTo>
                    <a:pt x="813" y="521"/>
                    <a:pt x="1022" y="438"/>
                    <a:pt x="1022"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9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06" name="Freeform 351">
              <a:extLst>
                <a:ext uri="{FF2B5EF4-FFF2-40B4-BE49-F238E27FC236}">
                  <a16:creationId xmlns:a16="http://schemas.microsoft.com/office/drawing/2014/main" xmlns="" id="{68A3CF5D-F608-4EB1-B410-69833B8F2CBC}"/>
                </a:ext>
              </a:extLst>
            </p:cNvPr>
            <p:cNvSpPr>
              <a:spLocks noChangeArrowheads="1"/>
            </p:cNvSpPr>
            <p:nvPr/>
          </p:nvSpPr>
          <p:spPr bwMode="auto">
            <a:xfrm>
              <a:off x="5162" y="1102"/>
              <a:ext cx="236" cy="137"/>
            </a:xfrm>
            <a:custGeom>
              <a:avLst/>
              <a:gdLst>
                <a:gd name="T0" fmla="*/ 0 w 1044"/>
                <a:gd name="T1" fmla="*/ 0 h 607"/>
                <a:gd name="T2" fmla="*/ 0 w 1044"/>
                <a:gd name="T3" fmla="*/ 0 h 607"/>
                <a:gd name="T4" fmla="*/ 522 w 1044"/>
                <a:gd name="T5" fmla="*/ 293 h 607"/>
                <a:gd name="T6" fmla="*/ 1022 w 1044"/>
                <a:gd name="T7" fmla="*/ 105 h 607"/>
                <a:gd name="T8" fmla="*/ 1022 w 1044"/>
                <a:gd name="T9" fmla="*/ 397 h 607"/>
                <a:gd name="T10" fmla="*/ 542 w 1044"/>
                <a:gd name="T11" fmla="*/ 584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7"/>
                    <a:pt x="250" y="272"/>
                    <a:pt x="522" y="293"/>
                  </a:cubicBezTo>
                  <a:cubicBezTo>
                    <a:pt x="813" y="313"/>
                    <a:pt x="1022" y="230"/>
                    <a:pt x="1022" y="105"/>
                  </a:cubicBezTo>
                  <a:cubicBezTo>
                    <a:pt x="1022" y="397"/>
                    <a:pt x="1022" y="397"/>
                    <a:pt x="1022" y="397"/>
                  </a:cubicBezTo>
                  <a:cubicBezTo>
                    <a:pt x="1043" y="522"/>
                    <a:pt x="813" y="606"/>
                    <a:pt x="542" y="584"/>
                  </a:cubicBezTo>
                  <a:cubicBezTo>
                    <a:pt x="250" y="564"/>
                    <a:pt x="21" y="439"/>
                    <a:pt x="21" y="293"/>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lnSpcReduction="10000"/>
            </a:bodyPr>
            <a:lstStyle/>
            <a:p>
              <a:pPr eaLnBrk="1">
                <a:lnSpc>
                  <a:spcPct val="93000"/>
                </a:lnSpc>
                <a:buClr>
                  <a:srgbClr val="000000"/>
                </a:buClr>
                <a:buSzPct val="100000"/>
                <a:buFont typeface="Times New Roman" charset="0"/>
                <a:buNone/>
                <a:defRPr/>
              </a:pPr>
              <a:endParaRPr lang="en-US">
                <a:ea typeface="+mn-ea"/>
                <a:cs typeface="+mn-cs"/>
              </a:endParaRPr>
            </a:p>
          </p:txBody>
        </p:sp>
      </p:grpSp>
      <p:grpSp>
        <p:nvGrpSpPr>
          <p:cNvPr id="13" name="Group 204">
            <a:extLst>
              <a:ext uri="{FF2B5EF4-FFF2-40B4-BE49-F238E27FC236}">
                <a16:creationId xmlns:a16="http://schemas.microsoft.com/office/drawing/2014/main" xmlns="" id="{F788D448-B8EC-4480-92D6-F60A8B1D323D}"/>
              </a:ext>
            </a:extLst>
          </p:cNvPr>
          <p:cNvGrpSpPr>
            <a:grpSpLocks/>
          </p:cNvGrpSpPr>
          <p:nvPr/>
        </p:nvGrpSpPr>
        <p:grpSpPr bwMode="auto">
          <a:xfrm>
            <a:off x="3890218" y="1722600"/>
            <a:ext cx="2693649" cy="1962801"/>
            <a:chOff x="3658" y="852"/>
            <a:chExt cx="1986" cy="1447"/>
          </a:xfrm>
        </p:grpSpPr>
        <p:sp>
          <p:nvSpPr>
            <p:cNvPr id="74" name="Freeform 453">
              <a:extLst>
                <a:ext uri="{FF2B5EF4-FFF2-40B4-BE49-F238E27FC236}">
                  <a16:creationId xmlns:a16="http://schemas.microsoft.com/office/drawing/2014/main" xmlns="" id="{102B1B94-3BC3-423F-843B-AFF01C8AA251}"/>
                </a:ext>
              </a:extLst>
            </p:cNvPr>
            <p:cNvSpPr>
              <a:spLocks noChangeArrowheads="1"/>
            </p:cNvSpPr>
            <p:nvPr/>
          </p:nvSpPr>
          <p:spPr bwMode="auto">
            <a:xfrm>
              <a:off x="3658" y="1419"/>
              <a:ext cx="662" cy="880"/>
            </a:xfrm>
            <a:custGeom>
              <a:avLst/>
              <a:gdLst>
                <a:gd name="T0" fmla="*/ 2921 w 2922"/>
                <a:gd name="T1" fmla="*/ 3879 h 3880"/>
                <a:gd name="T2" fmla="*/ 0 w 2922"/>
                <a:gd name="T3" fmla="*/ 2629 h 3880"/>
                <a:gd name="T4" fmla="*/ 0 w 2922"/>
                <a:gd name="T5" fmla="*/ 0 h 3880"/>
                <a:gd name="T6" fmla="*/ 2921 w 2922"/>
                <a:gd name="T7" fmla="*/ 1251 h 3880"/>
                <a:gd name="T8" fmla="*/ 2921 w 2922"/>
                <a:gd name="T9" fmla="*/ 3879 h 3880"/>
              </a:gdLst>
              <a:ahLst/>
              <a:cxnLst>
                <a:cxn ang="0">
                  <a:pos x="T0" y="T1"/>
                </a:cxn>
                <a:cxn ang="0">
                  <a:pos x="T2" y="T3"/>
                </a:cxn>
                <a:cxn ang="0">
                  <a:pos x="T4" y="T5"/>
                </a:cxn>
                <a:cxn ang="0">
                  <a:pos x="T6" y="T7"/>
                </a:cxn>
                <a:cxn ang="0">
                  <a:pos x="T8" y="T9"/>
                </a:cxn>
              </a:cxnLst>
              <a:rect l="0" t="0" r="r" b="b"/>
              <a:pathLst>
                <a:path w="2922" h="3880">
                  <a:moveTo>
                    <a:pt x="2921" y="3879"/>
                  </a:moveTo>
                  <a:lnTo>
                    <a:pt x="0" y="2629"/>
                  </a:lnTo>
                  <a:lnTo>
                    <a:pt x="0" y="0"/>
                  </a:lnTo>
                  <a:lnTo>
                    <a:pt x="2921" y="1251"/>
                  </a:lnTo>
                  <a:lnTo>
                    <a:pt x="2921" y="3879"/>
                  </a:lnTo>
                </a:path>
              </a:pathLst>
            </a:custGeom>
            <a:gradFill flip="none" rotWithShape="1">
              <a:gsLst>
                <a:gs pos="0">
                  <a:schemeClr val="accent3">
                    <a:lumMod val="40000"/>
                    <a:lumOff val="60000"/>
                  </a:schemeClr>
                </a:gs>
                <a:gs pos="46000">
                  <a:schemeClr val="accent3">
                    <a:lumMod val="95000"/>
                    <a:lumOff val="5000"/>
                  </a:schemeClr>
                </a:gs>
                <a:gs pos="100000">
                  <a:schemeClr val="accent3">
                    <a:lumMod val="60000"/>
                  </a:schemeClr>
                </a:gs>
              </a:gsLst>
              <a:path path="circle">
                <a:fillToRect l="50000" t="130000" r="50000" b="-3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75" name="Freeform 454">
              <a:extLst>
                <a:ext uri="{FF2B5EF4-FFF2-40B4-BE49-F238E27FC236}">
                  <a16:creationId xmlns:a16="http://schemas.microsoft.com/office/drawing/2014/main" xmlns="" id="{2EF6C5E0-F7B8-440F-82E5-A4C916C798A6}"/>
                </a:ext>
              </a:extLst>
            </p:cNvPr>
            <p:cNvSpPr>
              <a:spLocks noChangeArrowheads="1"/>
            </p:cNvSpPr>
            <p:nvPr/>
          </p:nvSpPr>
          <p:spPr bwMode="auto">
            <a:xfrm>
              <a:off x="4320" y="1133"/>
              <a:ext cx="1324" cy="1166"/>
            </a:xfrm>
            <a:custGeom>
              <a:avLst/>
              <a:gdLst>
                <a:gd name="T0" fmla="*/ 2920 w 5842"/>
                <a:gd name="T1" fmla="*/ 1272 h 5152"/>
                <a:gd name="T2" fmla="*/ 0 w 5842"/>
                <a:gd name="T3" fmla="*/ 2523 h 5152"/>
                <a:gd name="T4" fmla="*/ 0 w 5842"/>
                <a:gd name="T5" fmla="*/ 5151 h 5152"/>
                <a:gd name="T6" fmla="*/ 2920 w 5842"/>
                <a:gd name="T7" fmla="*/ 3901 h 5152"/>
                <a:gd name="T8" fmla="*/ 5841 w 5842"/>
                <a:gd name="T9" fmla="*/ 2649 h 5152"/>
                <a:gd name="T10" fmla="*/ 5841 w 5842"/>
                <a:gd name="T11" fmla="*/ 0 h 5152"/>
                <a:gd name="T12" fmla="*/ 2920 w 5842"/>
                <a:gd name="T13" fmla="*/ 1272 h 5152"/>
              </a:gdLst>
              <a:ahLst/>
              <a:cxnLst>
                <a:cxn ang="0">
                  <a:pos x="T0" y="T1"/>
                </a:cxn>
                <a:cxn ang="0">
                  <a:pos x="T2" y="T3"/>
                </a:cxn>
                <a:cxn ang="0">
                  <a:pos x="T4" y="T5"/>
                </a:cxn>
                <a:cxn ang="0">
                  <a:pos x="T6" y="T7"/>
                </a:cxn>
                <a:cxn ang="0">
                  <a:pos x="T8" y="T9"/>
                </a:cxn>
                <a:cxn ang="0">
                  <a:pos x="T10" y="T11"/>
                </a:cxn>
                <a:cxn ang="0">
                  <a:pos x="T12" y="T13"/>
                </a:cxn>
              </a:cxnLst>
              <a:rect l="0" t="0" r="r" b="b"/>
              <a:pathLst>
                <a:path w="5842" h="5152">
                  <a:moveTo>
                    <a:pt x="2920" y="1272"/>
                  </a:moveTo>
                  <a:lnTo>
                    <a:pt x="0" y="2523"/>
                  </a:lnTo>
                  <a:lnTo>
                    <a:pt x="0" y="5151"/>
                  </a:lnTo>
                  <a:lnTo>
                    <a:pt x="2920" y="3901"/>
                  </a:lnTo>
                  <a:lnTo>
                    <a:pt x="5841" y="2649"/>
                  </a:lnTo>
                  <a:lnTo>
                    <a:pt x="5841" y="0"/>
                  </a:lnTo>
                  <a:lnTo>
                    <a:pt x="2920" y="1272"/>
                  </a:lnTo>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76" name="Freeform 455">
              <a:extLst>
                <a:ext uri="{FF2B5EF4-FFF2-40B4-BE49-F238E27FC236}">
                  <a16:creationId xmlns:a16="http://schemas.microsoft.com/office/drawing/2014/main" xmlns="" id="{38DA7C20-52D0-498C-BABB-E29E4C1AA5CC}"/>
                </a:ext>
              </a:extLst>
            </p:cNvPr>
            <p:cNvSpPr>
              <a:spLocks noChangeArrowheads="1"/>
            </p:cNvSpPr>
            <p:nvPr/>
          </p:nvSpPr>
          <p:spPr bwMode="auto">
            <a:xfrm>
              <a:off x="3658" y="852"/>
              <a:ext cx="1986" cy="856"/>
            </a:xfrm>
            <a:custGeom>
              <a:avLst/>
              <a:gdLst>
                <a:gd name="T0" fmla="*/ 5841 w 8763"/>
                <a:gd name="T1" fmla="*/ 0 h 3776"/>
                <a:gd name="T2" fmla="*/ 2921 w 8763"/>
                <a:gd name="T3" fmla="*/ 1252 h 3776"/>
                <a:gd name="T4" fmla="*/ 0 w 8763"/>
                <a:gd name="T5" fmla="*/ 2524 h 3776"/>
                <a:gd name="T6" fmla="*/ 2921 w 8763"/>
                <a:gd name="T7" fmla="*/ 3775 h 3776"/>
                <a:gd name="T8" fmla="*/ 5841 w 8763"/>
                <a:gd name="T9" fmla="*/ 2524 h 3776"/>
                <a:gd name="T10" fmla="*/ 8762 w 8763"/>
                <a:gd name="T11" fmla="*/ 1252 h 3776"/>
                <a:gd name="T12" fmla="*/ 5841 w 8763"/>
                <a:gd name="T13" fmla="*/ 0 h 3776"/>
              </a:gdLst>
              <a:ahLst/>
              <a:cxnLst>
                <a:cxn ang="0">
                  <a:pos x="T0" y="T1"/>
                </a:cxn>
                <a:cxn ang="0">
                  <a:pos x="T2" y="T3"/>
                </a:cxn>
                <a:cxn ang="0">
                  <a:pos x="T4" y="T5"/>
                </a:cxn>
                <a:cxn ang="0">
                  <a:pos x="T6" y="T7"/>
                </a:cxn>
                <a:cxn ang="0">
                  <a:pos x="T8" y="T9"/>
                </a:cxn>
                <a:cxn ang="0">
                  <a:pos x="T10" y="T11"/>
                </a:cxn>
                <a:cxn ang="0">
                  <a:pos x="T12" y="T13"/>
                </a:cxn>
              </a:cxnLst>
              <a:rect l="0" t="0" r="r" b="b"/>
              <a:pathLst>
                <a:path w="8763" h="3776">
                  <a:moveTo>
                    <a:pt x="5841" y="0"/>
                  </a:moveTo>
                  <a:lnTo>
                    <a:pt x="2921" y="1252"/>
                  </a:lnTo>
                  <a:lnTo>
                    <a:pt x="0" y="2524"/>
                  </a:lnTo>
                  <a:lnTo>
                    <a:pt x="2921" y="3775"/>
                  </a:lnTo>
                  <a:lnTo>
                    <a:pt x="5841" y="2524"/>
                  </a:lnTo>
                  <a:lnTo>
                    <a:pt x="8762" y="1252"/>
                  </a:lnTo>
                  <a:lnTo>
                    <a:pt x="5841" y="0"/>
                  </a:lnTo>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77" name="Freeform 456">
              <a:extLst>
                <a:ext uri="{FF2B5EF4-FFF2-40B4-BE49-F238E27FC236}">
                  <a16:creationId xmlns:a16="http://schemas.microsoft.com/office/drawing/2014/main" xmlns="" id="{A5301C6E-C270-4EA0-B725-139995922C03}"/>
                </a:ext>
              </a:extLst>
            </p:cNvPr>
            <p:cNvSpPr>
              <a:spLocks noChangeArrowheads="1"/>
            </p:cNvSpPr>
            <p:nvPr/>
          </p:nvSpPr>
          <p:spPr bwMode="auto">
            <a:xfrm>
              <a:off x="3872" y="1246"/>
              <a:ext cx="234" cy="121"/>
            </a:xfrm>
            <a:custGeom>
              <a:avLst/>
              <a:gdLst>
                <a:gd name="T0" fmla="*/ 1022 w 1044"/>
                <a:gd name="T1" fmla="*/ 333 h 543"/>
                <a:gd name="T2" fmla="*/ 1022 w 1044"/>
                <a:gd name="T3" fmla="*/ 333 h 543"/>
                <a:gd name="T4" fmla="*/ 500 w 1044"/>
                <a:gd name="T5" fmla="*/ 41 h 543"/>
                <a:gd name="T6" fmla="*/ 20 w 1044"/>
                <a:gd name="T7" fmla="*/ 229 h 543"/>
                <a:gd name="T8" fmla="*/ 542 w 1044"/>
                <a:gd name="T9" fmla="*/ 521 h 543"/>
                <a:gd name="T10" fmla="*/ 1022 w 1044"/>
                <a:gd name="T11" fmla="*/ 333 h 543"/>
              </a:gdLst>
              <a:ahLst/>
              <a:cxnLst>
                <a:cxn ang="0">
                  <a:pos x="T0" y="T1"/>
                </a:cxn>
                <a:cxn ang="0">
                  <a:pos x="T2" y="T3"/>
                </a:cxn>
                <a:cxn ang="0">
                  <a:pos x="T4" y="T5"/>
                </a:cxn>
                <a:cxn ang="0">
                  <a:pos x="T6" y="T7"/>
                </a:cxn>
                <a:cxn ang="0">
                  <a:pos x="T8" y="T9"/>
                </a:cxn>
                <a:cxn ang="0">
                  <a:pos x="T10" y="T11"/>
                </a:cxn>
              </a:cxnLst>
              <a:rect l="0" t="0" r="r" b="b"/>
              <a:pathLst>
                <a:path w="1044" h="543">
                  <a:moveTo>
                    <a:pt x="1022" y="333"/>
                  </a:moveTo>
                  <a:lnTo>
                    <a:pt x="1022" y="333"/>
                  </a:lnTo>
                  <a:cubicBezTo>
                    <a:pt x="1022" y="187"/>
                    <a:pt x="793" y="62"/>
                    <a:pt x="500" y="41"/>
                  </a:cubicBezTo>
                  <a:cubicBezTo>
                    <a:pt x="229" y="0"/>
                    <a:pt x="0" y="104"/>
                    <a:pt x="20" y="229"/>
                  </a:cubicBezTo>
                  <a:cubicBezTo>
                    <a:pt x="20" y="354"/>
                    <a:pt x="250" y="479"/>
                    <a:pt x="542" y="521"/>
                  </a:cubicBezTo>
                  <a:cubicBezTo>
                    <a:pt x="813" y="542"/>
                    <a:pt x="1043" y="458"/>
                    <a:pt x="1022" y="33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9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78" name="Freeform 457">
              <a:extLst>
                <a:ext uri="{FF2B5EF4-FFF2-40B4-BE49-F238E27FC236}">
                  <a16:creationId xmlns:a16="http://schemas.microsoft.com/office/drawing/2014/main" xmlns="" id="{C16ADF86-6BE2-4A60-A588-2F1E5CABEC7D}"/>
                </a:ext>
              </a:extLst>
            </p:cNvPr>
            <p:cNvSpPr>
              <a:spLocks noChangeArrowheads="1"/>
            </p:cNvSpPr>
            <p:nvPr/>
          </p:nvSpPr>
          <p:spPr bwMode="auto">
            <a:xfrm>
              <a:off x="3876" y="1298"/>
              <a:ext cx="230" cy="135"/>
            </a:xfrm>
            <a:custGeom>
              <a:avLst/>
              <a:gdLst>
                <a:gd name="T0" fmla="*/ 0 w 1024"/>
                <a:gd name="T1" fmla="*/ 0 h 606"/>
                <a:gd name="T2" fmla="*/ 0 w 1024"/>
                <a:gd name="T3" fmla="*/ 0 h 606"/>
                <a:gd name="T4" fmla="*/ 522 w 1024"/>
                <a:gd name="T5" fmla="*/ 292 h 606"/>
                <a:gd name="T6" fmla="*/ 1002 w 1024"/>
                <a:gd name="T7" fmla="*/ 104 h 606"/>
                <a:gd name="T8" fmla="*/ 1023 w 1024"/>
                <a:gd name="T9" fmla="*/ 396 h 606"/>
                <a:gd name="T10" fmla="*/ 522 w 1024"/>
                <a:gd name="T11" fmla="*/ 584 h 606"/>
                <a:gd name="T12" fmla="*/ 0 w 1024"/>
                <a:gd name="T13" fmla="*/ 292 h 606"/>
                <a:gd name="T14" fmla="*/ 0 w 102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4" h="606">
                  <a:moveTo>
                    <a:pt x="0" y="0"/>
                  </a:moveTo>
                  <a:lnTo>
                    <a:pt x="0" y="0"/>
                  </a:lnTo>
                  <a:cubicBezTo>
                    <a:pt x="0" y="125"/>
                    <a:pt x="230" y="250"/>
                    <a:pt x="522" y="292"/>
                  </a:cubicBezTo>
                  <a:cubicBezTo>
                    <a:pt x="793" y="313"/>
                    <a:pt x="1023" y="229"/>
                    <a:pt x="1002" y="104"/>
                  </a:cubicBezTo>
                  <a:cubicBezTo>
                    <a:pt x="1023" y="396"/>
                    <a:pt x="1023" y="396"/>
                    <a:pt x="1023" y="396"/>
                  </a:cubicBezTo>
                  <a:cubicBezTo>
                    <a:pt x="1023" y="521"/>
                    <a:pt x="814" y="605"/>
                    <a:pt x="522" y="584"/>
                  </a:cubicBezTo>
                  <a:cubicBezTo>
                    <a:pt x="251" y="563"/>
                    <a:pt x="22" y="417"/>
                    <a:pt x="0" y="292"/>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lnSpcReduction="1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79" name="Freeform 458">
              <a:extLst>
                <a:ext uri="{FF2B5EF4-FFF2-40B4-BE49-F238E27FC236}">
                  <a16:creationId xmlns:a16="http://schemas.microsoft.com/office/drawing/2014/main" xmlns="" id="{364274A9-365E-4E0D-95B6-335E2A5E133C}"/>
                </a:ext>
              </a:extLst>
            </p:cNvPr>
            <p:cNvSpPr>
              <a:spLocks noChangeArrowheads="1"/>
            </p:cNvSpPr>
            <p:nvPr/>
          </p:nvSpPr>
          <p:spPr bwMode="auto">
            <a:xfrm>
              <a:off x="4225" y="1423"/>
              <a:ext cx="236" cy="123"/>
            </a:xfrm>
            <a:custGeom>
              <a:avLst/>
              <a:gdLst>
                <a:gd name="T0" fmla="*/ 1022 w 1044"/>
                <a:gd name="T1" fmla="*/ 313 h 544"/>
                <a:gd name="T2" fmla="*/ 1022 w 1044"/>
                <a:gd name="T3" fmla="*/ 313 h 544"/>
                <a:gd name="T4" fmla="*/ 501 w 1044"/>
                <a:gd name="T5" fmla="*/ 21 h 544"/>
                <a:gd name="T6" fmla="*/ 21 w 1044"/>
                <a:gd name="T7" fmla="*/ 230 h 544"/>
                <a:gd name="T8" fmla="*/ 542 w 1044"/>
                <a:gd name="T9" fmla="*/ 522 h 544"/>
                <a:gd name="T10" fmla="*/ 1022 w 1044"/>
                <a:gd name="T11" fmla="*/ 313 h 544"/>
              </a:gdLst>
              <a:ahLst/>
              <a:cxnLst>
                <a:cxn ang="0">
                  <a:pos x="T0" y="T1"/>
                </a:cxn>
                <a:cxn ang="0">
                  <a:pos x="T2" y="T3"/>
                </a:cxn>
                <a:cxn ang="0">
                  <a:pos x="T4" y="T5"/>
                </a:cxn>
                <a:cxn ang="0">
                  <a:pos x="T6" y="T7"/>
                </a:cxn>
                <a:cxn ang="0">
                  <a:pos x="T8" y="T9"/>
                </a:cxn>
                <a:cxn ang="0">
                  <a:pos x="T10" y="T11"/>
                </a:cxn>
              </a:cxnLst>
              <a:rect l="0" t="0" r="r" b="b"/>
              <a:pathLst>
                <a:path w="1044" h="544">
                  <a:moveTo>
                    <a:pt x="1022" y="313"/>
                  </a:moveTo>
                  <a:lnTo>
                    <a:pt x="1022" y="313"/>
                  </a:lnTo>
                  <a:cubicBezTo>
                    <a:pt x="1022" y="188"/>
                    <a:pt x="793" y="63"/>
                    <a:pt x="501" y="21"/>
                  </a:cubicBezTo>
                  <a:cubicBezTo>
                    <a:pt x="230" y="0"/>
                    <a:pt x="0" y="83"/>
                    <a:pt x="21" y="230"/>
                  </a:cubicBezTo>
                  <a:cubicBezTo>
                    <a:pt x="21" y="355"/>
                    <a:pt x="251" y="480"/>
                    <a:pt x="542" y="522"/>
                  </a:cubicBezTo>
                  <a:cubicBezTo>
                    <a:pt x="814" y="543"/>
                    <a:pt x="1043" y="459"/>
                    <a:pt x="1022" y="31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92500" lnSpcReduction="1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80" name="Freeform 459">
              <a:extLst>
                <a:ext uri="{FF2B5EF4-FFF2-40B4-BE49-F238E27FC236}">
                  <a16:creationId xmlns:a16="http://schemas.microsoft.com/office/drawing/2014/main" xmlns="" id="{F4C324E1-766A-4614-B490-CF9E0C0542DD}"/>
                </a:ext>
              </a:extLst>
            </p:cNvPr>
            <p:cNvSpPr>
              <a:spLocks noChangeArrowheads="1"/>
            </p:cNvSpPr>
            <p:nvPr/>
          </p:nvSpPr>
          <p:spPr bwMode="auto">
            <a:xfrm>
              <a:off x="4229" y="1478"/>
              <a:ext cx="232" cy="135"/>
            </a:xfrm>
            <a:custGeom>
              <a:avLst/>
              <a:gdLst>
                <a:gd name="T0" fmla="*/ 0 w 1023"/>
                <a:gd name="T1" fmla="*/ 0 h 605"/>
                <a:gd name="T2" fmla="*/ 0 w 1023"/>
                <a:gd name="T3" fmla="*/ 0 h 605"/>
                <a:gd name="T4" fmla="*/ 521 w 1023"/>
                <a:gd name="T5" fmla="*/ 292 h 605"/>
                <a:gd name="T6" fmla="*/ 1001 w 1023"/>
                <a:gd name="T7" fmla="*/ 83 h 605"/>
                <a:gd name="T8" fmla="*/ 1022 w 1023"/>
                <a:gd name="T9" fmla="*/ 375 h 605"/>
                <a:gd name="T10" fmla="*/ 521 w 1023"/>
                <a:gd name="T11" fmla="*/ 584 h 605"/>
                <a:gd name="T12" fmla="*/ 0 w 1023"/>
                <a:gd name="T13" fmla="*/ 292 h 605"/>
                <a:gd name="T14" fmla="*/ 0 w 1023"/>
                <a:gd name="T15" fmla="*/ 0 h 6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3" h="605">
                  <a:moveTo>
                    <a:pt x="0" y="0"/>
                  </a:moveTo>
                  <a:lnTo>
                    <a:pt x="0" y="0"/>
                  </a:lnTo>
                  <a:cubicBezTo>
                    <a:pt x="0" y="125"/>
                    <a:pt x="230" y="250"/>
                    <a:pt x="521" y="292"/>
                  </a:cubicBezTo>
                  <a:cubicBezTo>
                    <a:pt x="793" y="313"/>
                    <a:pt x="1022" y="229"/>
                    <a:pt x="1001" y="83"/>
                  </a:cubicBezTo>
                  <a:cubicBezTo>
                    <a:pt x="1022" y="375"/>
                    <a:pt x="1022" y="375"/>
                    <a:pt x="1022" y="375"/>
                  </a:cubicBezTo>
                  <a:cubicBezTo>
                    <a:pt x="1022" y="521"/>
                    <a:pt x="814" y="604"/>
                    <a:pt x="521" y="584"/>
                  </a:cubicBezTo>
                  <a:cubicBezTo>
                    <a:pt x="250" y="542"/>
                    <a:pt x="21" y="417"/>
                    <a:pt x="0" y="292"/>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lnSpcReduction="1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81" name="Freeform 460">
              <a:extLst>
                <a:ext uri="{FF2B5EF4-FFF2-40B4-BE49-F238E27FC236}">
                  <a16:creationId xmlns:a16="http://schemas.microsoft.com/office/drawing/2014/main" xmlns="" id="{C1AB43BE-71FA-49EB-B144-F4A4ED8D1380}"/>
                </a:ext>
              </a:extLst>
            </p:cNvPr>
            <p:cNvSpPr>
              <a:spLocks noChangeArrowheads="1"/>
            </p:cNvSpPr>
            <p:nvPr/>
          </p:nvSpPr>
          <p:spPr bwMode="auto">
            <a:xfrm>
              <a:off x="4183" y="1122"/>
              <a:ext cx="232" cy="121"/>
            </a:xfrm>
            <a:custGeom>
              <a:avLst/>
              <a:gdLst>
                <a:gd name="T0" fmla="*/ 1022 w 1023"/>
                <a:gd name="T1" fmla="*/ 313 h 544"/>
                <a:gd name="T2" fmla="*/ 1022 w 1023"/>
                <a:gd name="T3" fmla="*/ 313 h 544"/>
                <a:gd name="T4" fmla="*/ 501 w 1023"/>
                <a:gd name="T5" fmla="*/ 21 h 544"/>
                <a:gd name="T6" fmla="*/ 0 w 1023"/>
                <a:gd name="T7" fmla="*/ 229 h 544"/>
                <a:gd name="T8" fmla="*/ 521 w 1023"/>
                <a:gd name="T9" fmla="*/ 500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1"/>
                  </a:cubicBezTo>
                  <a:cubicBezTo>
                    <a:pt x="208" y="0"/>
                    <a:pt x="0" y="83"/>
                    <a:pt x="0" y="229"/>
                  </a:cubicBezTo>
                  <a:cubicBezTo>
                    <a:pt x="0" y="355"/>
                    <a:pt x="250" y="480"/>
                    <a:pt x="521" y="500"/>
                  </a:cubicBezTo>
                  <a:cubicBezTo>
                    <a:pt x="813" y="543"/>
                    <a:pt x="1022" y="459"/>
                    <a:pt x="1022" y="31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9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82" name="Freeform 461">
              <a:extLst>
                <a:ext uri="{FF2B5EF4-FFF2-40B4-BE49-F238E27FC236}">
                  <a16:creationId xmlns:a16="http://schemas.microsoft.com/office/drawing/2014/main" xmlns="" id="{F373F709-D823-40BA-9956-884ACEBBDEA2}"/>
                </a:ext>
              </a:extLst>
            </p:cNvPr>
            <p:cNvSpPr>
              <a:spLocks noChangeArrowheads="1"/>
            </p:cNvSpPr>
            <p:nvPr/>
          </p:nvSpPr>
          <p:spPr bwMode="auto">
            <a:xfrm>
              <a:off x="4183" y="1175"/>
              <a:ext cx="236" cy="135"/>
            </a:xfrm>
            <a:custGeom>
              <a:avLst/>
              <a:gdLst>
                <a:gd name="T0" fmla="*/ 0 w 1044"/>
                <a:gd name="T1" fmla="*/ 0 h 606"/>
                <a:gd name="T2" fmla="*/ 0 w 1044"/>
                <a:gd name="T3" fmla="*/ 0 h 606"/>
                <a:gd name="T4" fmla="*/ 521 w 1044"/>
                <a:gd name="T5" fmla="*/ 271 h 606"/>
                <a:gd name="T6" fmla="*/ 1022 w 1044"/>
                <a:gd name="T7" fmla="*/ 84 h 606"/>
                <a:gd name="T8" fmla="*/ 1022 w 1044"/>
                <a:gd name="T9" fmla="*/ 376 h 606"/>
                <a:gd name="T10" fmla="*/ 542 w 1044"/>
                <a:gd name="T11" fmla="*/ 564 h 606"/>
                <a:gd name="T12" fmla="*/ 21 w 1044"/>
                <a:gd name="T13" fmla="*/ 293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0" y="126"/>
                    <a:pt x="250" y="251"/>
                    <a:pt x="521" y="271"/>
                  </a:cubicBezTo>
                  <a:cubicBezTo>
                    <a:pt x="813" y="314"/>
                    <a:pt x="1022" y="230"/>
                    <a:pt x="1022" y="84"/>
                  </a:cubicBezTo>
                  <a:cubicBezTo>
                    <a:pt x="1022" y="376"/>
                    <a:pt x="1022" y="376"/>
                    <a:pt x="1022" y="376"/>
                  </a:cubicBezTo>
                  <a:cubicBezTo>
                    <a:pt x="1043" y="522"/>
                    <a:pt x="813" y="605"/>
                    <a:pt x="542" y="564"/>
                  </a:cubicBezTo>
                  <a:cubicBezTo>
                    <a:pt x="250" y="543"/>
                    <a:pt x="21" y="418"/>
                    <a:pt x="21" y="293"/>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lnSpcReduction="1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83" name="Freeform 462">
              <a:extLst>
                <a:ext uri="{FF2B5EF4-FFF2-40B4-BE49-F238E27FC236}">
                  <a16:creationId xmlns:a16="http://schemas.microsoft.com/office/drawing/2014/main" xmlns="" id="{A3456695-3EE4-47B6-BBE7-61D8F2DB3322}"/>
                </a:ext>
              </a:extLst>
            </p:cNvPr>
            <p:cNvSpPr>
              <a:spLocks noChangeArrowheads="1"/>
            </p:cNvSpPr>
            <p:nvPr/>
          </p:nvSpPr>
          <p:spPr bwMode="auto">
            <a:xfrm>
              <a:off x="4534" y="1300"/>
              <a:ext cx="234" cy="117"/>
            </a:xfrm>
            <a:custGeom>
              <a:avLst/>
              <a:gdLst>
                <a:gd name="T0" fmla="*/ 1044 w 1045"/>
                <a:gd name="T1" fmla="*/ 313 h 522"/>
                <a:gd name="T2" fmla="*/ 1044 w 1045"/>
                <a:gd name="T3" fmla="*/ 313 h 522"/>
                <a:gd name="T4" fmla="*/ 501 w 1045"/>
                <a:gd name="T5" fmla="*/ 21 h 522"/>
                <a:gd name="T6" fmla="*/ 21 w 1045"/>
                <a:gd name="T7" fmla="*/ 208 h 522"/>
                <a:gd name="T8" fmla="*/ 543 w 1045"/>
                <a:gd name="T9" fmla="*/ 500 h 522"/>
                <a:gd name="T10" fmla="*/ 1044 w 1045"/>
                <a:gd name="T11" fmla="*/ 313 h 522"/>
              </a:gdLst>
              <a:ahLst/>
              <a:cxnLst>
                <a:cxn ang="0">
                  <a:pos x="T0" y="T1"/>
                </a:cxn>
                <a:cxn ang="0">
                  <a:pos x="T2" y="T3"/>
                </a:cxn>
                <a:cxn ang="0">
                  <a:pos x="T4" y="T5"/>
                </a:cxn>
                <a:cxn ang="0">
                  <a:pos x="T6" y="T7"/>
                </a:cxn>
                <a:cxn ang="0">
                  <a:pos x="T8" y="T9"/>
                </a:cxn>
                <a:cxn ang="0">
                  <a:pos x="T10" y="T11"/>
                </a:cxn>
              </a:cxnLst>
              <a:rect l="0" t="0" r="r" b="b"/>
              <a:pathLst>
                <a:path w="1045" h="522">
                  <a:moveTo>
                    <a:pt x="1044" y="313"/>
                  </a:moveTo>
                  <a:lnTo>
                    <a:pt x="1044" y="313"/>
                  </a:lnTo>
                  <a:cubicBezTo>
                    <a:pt x="1022" y="187"/>
                    <a:pt x="793" y="41"/>
                    <a:pt x="501" y="21"/>
                  </a:cubicBezTo>
                  <a:cubicBezTo>
                    <a:pt x="230" y="0"/>
                    <a:pt x="0" y="83"/>
                    <a:pt x="21" y="208"/>
                  </a:cubicBezTo>
                  <a:cubicBezTo>
                    <a:pt x="21" y="354"/>
                    <a:pt x="271" y="480"/>
                    <a:pt x="543" y="500"/>
                  </a:cubicBezTo>
                  <a:cubicBezTo>
                    <a:pt x="814" y="521"/>
                    <a:pt x="1044" y="438"/>
                    <a:pt x="1044" y="31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9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84" name="Freeform 463">
              <a:extLst>
                <a:ext uri="{FF2B5EF4-FFF2-40B4-BE49-F238E27FC236}">
                  <a16:creationId xmlns:a16="http://schemas.microsoft.com/office/drawing/2014/main" xmlns="" id="{FC653640-37BE-4914-8BE4-42420CA5B1C8}"/>
                </a:ext>
              </a:extLst>
            </p:cNvPr>
            <p:cNvSpPr>
              <a:spLocks noChangeArrowheads="1"/>
            </p:cNvSpPr>
            <p:nvPr/>
          </p:nvSpPr>
          <p:spPr bwMode="auto">
            <a:xfrm>
              <a:off x="4538" y="1348"/>
              <a:ext cx="236" cy="137"/>
            </a:xfrm>
            <a:custGeom>
              <a:avLst/>
              <a:gdLst>
                <a:gd name="T0" fmla="*/ 0 w 1044"/>
                <a:gd name="T1" fmla="*/ 0 h 607"/>
                <a:gd name="T2" fmla="*/ 0 w 1044"/>
                <a:gd name="T3" fmla="*/ 0 h 607"/>
                <a:gd name="T4" fmla="*/ 522 w 1044"/>
                <a:gd name="T5" fmla="*/ 292 h 607"/>
                <a:gd name="T6" fmla="*/ 1023 w 1044"/>
                <a:gd name="T7" fmla="*/ 105 h 607"/>
                <a:gd name="T8" fmla="*/ 1023 w 1044"/>
                <a:gd name="T9" fmla="*/ 397 h 607"/>
                <a:gd name="T10" fmla="*/ 543 w 1044"/>
                <a:gd name="T11" fmla="*/ 584 h 607"/>
                <a:gd name="T12" fmla="*/ 0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6"/>
                    <a:pt x="250" y="272"/>
                    <a:pt x="522" y="292"/>
                  </a:cubicBezTo>
                  <a:cubicBezTo>
                    <a:pt x="793" y="313"/>
                    <a:pt x="1023" y="230"/>
                    <a:pt x="1023" y="105"/>
                  </a:cubicBezTo>
                  <a:cubicBezTo>
                    <a:pt x="1023" y="397"/>
                    <a:pt x="1023" y="397"/>
                    <a:pt x="1023" y="397"/>
                  </a:cubicBezTo>
                  <a:cubicBezTo>
                    <a:pt x="1043" y="522"/>
                    <a:pt x="814" y="606"/>
                    <a:pt x="543" y="584"/>
                  </a:cubicBezTo>
                  <a:cubicBezTo>
                    <a:pt x="250" y="564"/>
                    <a:pt x="21" y="439"/>
                    <a:pt x="0" y="292"/>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lnSpcReduction="1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85" name="Freeform 464">
              <a:extLst>
                <a:ext uri="{FF2B5EF4-FFF2-40B4-BE49-F238E27FC236}">
                  <a16:creationId xmlns:a16="http://schemas.microsoft.com/office/drawing/2014/main" xmlns="" id="{700D15F2-8442-4C14-B970-50DEE569F255}"/>
                </a:ext>
              </a:extLst>
            </p:cNvPr>
            <p:cNvSpPr>
              <a:spLocks noChangeArrowheads="1"/>
            </p:cNvSpPr>
            <p:nvPr/>
          </p:nvSpPr>
          <p:spPr bwMode="auto">
            <a:xfrm>
              <a:off x="4500" y="999"/>
              <a:ext cx="236" cy="117"/>
            </a:xfrm>
            <a:custGeom>
              <a:avLst/>
              <a:gdLst>
                <a:gd name="T0" fmla="*/ 1023 w 1044"/>
                <a:gd name="T1" fmla="*/ 313 h 522"/>
                <a:gd name="T2" fmla="*/ 1023 w 1044"/>
                <a:gd name="T3" fmla="*/ 313 h 522"/>
                <a:gd name="T4" fmla="*/ 501 w 1044"/>
                <a:gd name="T5" fmla="*/ 21 h 522"/>
                <a:gd name="T6" fmla="*/ 0 w 1044"/>
                <a:gd name="T7" fmla="*/ 208 h 522"/>
                <a:gd name="T8" fmla="*/ 543 w 1044"/>
                <a:gd name="T9" fmla="*/ 500 h 522"/>
                <a:gd name="T10" fmla="*/ 1023 w 1044"/>
                <a:gd name="T11" fmla="*/ 313 h 522"/>
              </a:gdLst>
              <a:ahLst/>
              <a:cxnLst>
                <a:cxn ang="0">
                  <a:pos x="T0" y="T1"/>
                </a:cxn>
                <a:cxn ang="0">
                  <a:pos x="T2" y="T3"/>
                </a:cxn>
                <a:cxn ang="0">
                  <a:pos x="T4" y="T5"/>
                </a:cxn>
                <a:cxn ang="0">
                  <a:pos x="T6" y="T7"/>
                </a:cxn>
                <a:cxn ang="0">
                  <a:pos x="T8" y="T9"/>
                </a:cxn>
                <a:cxn ang="0">
                  <a:pos x="T10" y="T11"/>
                </a:cxn>
              </a:cxnLst>
              <a:rect l="0" t="0" r="r" b="b"/>
              <a:pathLst>
                <a:path w="1044" h="522">
                  <a:moveTo>
                    <a:pt x="1023" y="313"/>
                  </a:moveTo>
                  <a:lnTo>
                    <a:pt x="1023" y="313"/>
                  </a:lnTo>
                  <a:cubicBezTo>
                    <a:pt x="1023" y="167"/>
                    <a:pt x="772" y="41"/>
                    <a:pt x="501" y="21"/>
                  </a:cubicBezTo>
                  <a:cubicBezTo>
                    <a:pt x="230" y="0"/>
                    <a:pt x="0" y="83"/>
                    <a:pt x="0" y="208"/>
                  </a:cubicBezTo>
                  <a:cubicBezTo>
                    <a:pt x="21" y="354"/>
                    <a:pt x="250" y="480"/>
                    <a:pt x="543" y="500"/>
                  </a:cubicBezTo>
                  <a:cubicBezTo>
                    <a:pt x="814" y="521"/>
                    <a:pt x="1043" y="438"/>
                    <a:pt x="1023" y="31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9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86" name="Freeform 465">
              <a:extLst>
                <a:ext uri="{FF2B5EF4-FFF2-40B4-BE49-F238E27FC236}">
                  <a16:creationId xmlns:a16="http://schemas.microsoft.com/office/drawing/2014/main" xmlns="" id="{3DBF72AF-0BD5-4B35-83EB-A8C3094C429D}"/>
                </a:ext>
              </a:extLst>
            </p:cNvPr>
            <p:cNvSpPr>
              <a:spLocks noChangeArrowheads="1"/>
            </p:cNvSpPr>
            <p:nvPr/>
          </p:nvSpPr>
          <p:spPr bwMode="auto">
            <a:xfrm>
              <a:off x="4500" y="1046"/>
              <a:ext cx="236" cy="137"/>
            </a:xfrm>
            <a:custGeom>
              <a:avLst/>
              <a:gdLst>
                <a:gd name="T0" fmla="*/ 0 w 1044"/>
                <a:gd name="T1" fmla="*/ 0 h 607"/>
                <a:gd name="T2" fmla="*/ 0 w 1044"/>
                <a:gd name="T3" fmla="*/ 0 h 607"/>
                <a:gd name="T4" fmla="*/ 543 w 1044"/>
                <a:gd name="T5" fmla="*/ 292 h 607"/>
                <a:gd name="T6" fmla="*/ 1023 w 1044"/>
                <a:gd name="T7" fmla="*/ 105 h 607"/>
                <a:gd name="T8" fmla="*/ 1043 w 1044"/>
                <a:gd name="T9" fmla="*/ 397 h 607"/>
                <a:gd name="T10" fmla="*/ 543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0" y="272"/>
                    <a:pt x="543" y="292"/>
                  </a:cubicBezTo>
                  <a:cubicBezTo>
                    <a:pt x="814" y="313"/>
                    <a:pt x="1043" y="230"/>
                    <a:pt x="1023" y="105"/>
                  </a:cubicBezTo>
                  <a:cubicBezTo>
                    <a:pt x="1043" y="397"/>
                    <a:pt x="1043" y="397"/>
                    <a:pt x="1043" y="397"/>
                  </a:cubicBezTo>
                  <a:cubicBezTo>
                    <a:pt x="1043" y="522"/>
                    <a:pt x="835" y="606"/>
                    <a:pt x="543" y="584"/>
                  </a:cubicBezTo>
                  <a:cubicBezTo>
                    <a:pt x="272" y="563"/>
                    <a:pt x="21" y="439"/>
                    <a:pt x="21" y="292"/>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lnSpcReduction="1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87" name="Freeform 466">
              <a:extLst>
                <a:ext uri="{FF2B5EF4-FFF2-40B4-BE49-F238E27FC236}">
                  <a16:creationId xmlns:a16="http://schemas.microsoft.com/office/drawing/2014/main" xmlns="" id="{1A353CDE-4707-4E46-93AA-3FE7F80DF148}"/>
                </a:ext>
              </a:extLst>
            </p:cNvPr>
            <p:cNvSpPr>
              <a:spLocks noChangeArrowheads="1"/>
            </p:cNvSpPr>
            <p:nvPr/>
          </p:nvSpPr>
          <p:spPr bwMode="auto">
            <a:xfrm>
              <a:off x="4855" y="1175"/>
              <a:ext cx="232" cy="121"/>
            </a:xfrm>
            <a:custGeom>
              <a:avLst/>
              <a:gdLst>
                <a:gd name="T0" fmla="*/ 1022 w 1023"/>
                <a:gd name="T1" fmla="*/ 314 h 544"/>
                <a:gd name="T2" fmla="*/ 1022 w 1023"/>
                <a:gd name="T3" fmla="*/ 314 h 544"/>
                <a:gd name="T4" fmla="*/ 501 w 1023"/>
                <a:gd name="T5" fmla="*/ 43 h 544"/>
                <a:gd name="T6" fmla="*/ 0 w 1023"/>
                <a:gd name="T7" fmla="*/ 230 h 544"/>
                <a:gd name="T8" fmla="*/ 521 w 1023"/>
                <a:gd name="T9" fmla="*/ 522 h 544"/>
                <a:gd name="T10" fmla="*/ 1022 w 1023"/>
                <a:gd name="T11" fmla="*/ 314 h 544"/>
              </a:gdLst>
              <a:ahLst/>
              <a:cxnLst>
                <a:cxn ang="0">
                  <a:pos x="T0" y="T1"/>
                </a:cxn>
                <a:cxn ang="0">
                  <a:pos x="T2" y="T3"/>
                </a:cxn>
                <a:cxn ang="0">
                  <a:pos x="T4" y="T5"/>
                </a:cxn>
                <a:cxn ang="0">
                  <a:pos x="T6" y="T7"/>
                </a:cxn>
                <a:cxn ang="0">
                  <a:pos x="T8" y="T9"/>
                </a:cxn>
                <a:cxn ang="0">
                  <a:pos x="T10" y="T11"/>
                </a:cxn>
              </a:cxnLst>
              <a:rect l="0" t="0" r="r" b="b"/>
              <a:pathLst>
                <a:path w="1023" h="544">
                  <a:moveTo>
                    <a:pt x="1022" y="314"/>
                  </a:moveTo>
                  <a:lnTo>
                    <a:pt x="1022" y="314"/>
                  </a:lnTo>
                  <a:cubicBezTo>
                    <a:pt x="1022" y="188"/>
                    <a:pt x="772" y="63"/>
                    <a:pt x="501" y="43"/>
                  </a:cubicBezTo>
                  <a:cubicBezTo>
                    <a:pt x="209" y="0"/>
                    <a:pt x="0" y="84"/>
                    <a:pt x="0" y="230"/>
                  </a:cubicBezTo>
                  <a:cubicBezTo>
                    <a:pt x="21" y="355"/>
                    <a:pt x="250" y="480"/>
                    <a:pt x="521" y="522"/>
                  </a:cubicBezTo>
                  <a:cubicBezTo>
                    <a:pt x="814" y="543"/>
                    <a:pt x="1022" y="460"/>
                    <a:pt x="1022" y="314"/>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9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88" name="Freeform 467">
              <a:extLst>
                <a:ext uri="{FF2B5EF4-FFF2-40B4-BE49-F238E27FC236}">
                  <a16:creationId xmlns:a16="http://schemas.microsoft.com/office/drawing/2014/main" xmlns="" id="{4F1686B0-5F42-41BD-9149-11F97BE11E4E}"/>
                </a:ext>
              </a:extLst>
            </p:cNvPr>
            <p:cNvSpPr>
              <a:spLocks noChangeArrowheads="1"/>
            </p:cNvSpPr>
            <p:nvPr/>
          </p:nvSpPr>
          <p:spPr bwMode="auto">
            <a:xfrm>
              <a:off x="4855" y="1225"/>
              <a:ext cx="236" cy="137"/>
            </a:xfrm>
            <a:custGeom>
              <a:avLst/>
              <a:gdLst>
                <a:gd name="T0" fmla="*/ 0 w 1044"/>
                <a:gd name="T1" fmla="*/ 0 h 606"/>
                <a:gd name="T2" fmla="*/ 0 w 1044"/>
                <a:gd name="T3" fmla="*/ 0 h 606"/>
                <a:gd name="T4" fmla="*/ 521 w 1044"/>
                <a:gd name="T5" fmla="*/ 292 h 606"/>
                <a:gd name="T6" fmla="*/ 1022 w 1044"/>
                <a:gd name="T7" fmla="*/ 84 h 606"/>
                <a:gd name="T8" fmla="*/ 1043 w 1044"/>
                <a:gd name="T9" fmla="*/ 375 h 606"/>
                <a:gd name="T10" fmla="*/ 543 w 1044"/>
                <a:gd name="T11" fmla="*/ 584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92"/>
                  </a:cubicBezTo>
                  <a:cubicBezTo>
                    <a:pt x="814" y="313"/>
                    <a:pt x="1022" y="230"/>
                    <a:pt x="1022" y="84"/>
                  </a:cubicBezTo>
                  <a:cubicBezTo>
                    <a:pt x="1043" y="375"/>
                    <a:pt x="1043" y="375"/>
                    <a:pt x="1043" y="375"/>
                  </a:cubicBezTo>
                  <a:cubicBezTo>
                    <a:pt x="1043" y="521"/>
                    <a:pt x="814" y="605"/>
                    <a:pt x="543" y="584"/>
                  </a:cubicBezTo>
                  <a:cubicBezTo>
                    <a:pt x="271" y="542"/>
                    <a:pt x="21" y="417"/>
                    <a:pt x="21" y="292"/>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lnSpcReduction="1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89" name="Freeform 468">
              <a:extLst>
                <a:ext uri="{FF2B5EF4-FFF2-40B4-BE49-F238E27FC236}">
                  <a16:creationId xmlns:a16="http://schemas.microsoft.com/office/drawing/2014/main" xmlns="" id="{AA45B697-F422-4B94-A18A-71F502614BC3}"/>
                </a:ext>
              </a:extLst>
            </p:cNvPr>
            <p:cNvSpPr>
              <a:spLocks noChangeArrowheads="1"/>
            </p:cNvSpPr>
            <p:nvPr/>
          </p:nvSpPr>
          <p:spPr bwMode="auto">
            <a:xfrm>
              <a:off x="4808" y="876"/>
              <a:ext cx="230" cy="121"/>
            </a:xfrm>
            <a:custGeom>
              <a:avLst/>
              <a:gdLst>
                <a:gd name="T0" fmla="*/ 1022 w 1023"/>
                <a:gd name="T1" fmla="*/ 313 h 544"/>
                <a:gd name="T2" fmla="*/ 1022 w 1023"/>
                <a:gd name="T3" fmla="*/ 313 h 544"/>
                <a:gd name="T4" fmla="*/ 500 w 1023"/>
                <a:gd name="T5" fmla="*/ 21 h 544"/>
                <a:gd name="T6" fmla="*/ 0 w 1023"/>
                <a:gd name="T7" fmla="*/ 209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22" y="188"/>
                    <a:pt x="771" y="63"/>
                    <a:pt x="500" y="21"/>
                  </a:cubicBezTo>
                  <a:cubicBezTo>
                    <a:pt x="208" y="0"/>
                    <a:pt x="0" y="84"/>
                    <a:pt x="0" y="209"/>
                  </a:cubicBezTo>
                  <a:cubicBezTo>
                    <a:pt x="20" y="355"/>
                    <a:pt x="250" y="480"/>
                    <a:pt x="521" y="501"/>
                  </a:cubicBezTo>
                  <a:cubicBezTo>
                    <a:pt x="813" y="543"/>
                    <a:pt x="1022" y="439"/>
                    <a:pt x="1022" y="31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9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90" name="Freeform 469">
              <a:extLst>
                <a:ext uri="{FF2B5EF4-FFF2-40B4-BE49-F238E27FC236}">
                  <a16:creationId xmlns:a16="http://schemas.microsoft.com/office/drawing/2014/main" xmlns="" id="{DBD9EC25-E058-4CF7-B671-C2602571564D}"/>
                </a:ext>
              </a:extLst>
            </p:cNvPr>
            <p:cNvSpPr>
              <a:spLocks noChangeArrowheads="1"/>
            </p:cNvSpPr>
            <p:nvPr/>
          </p:nvSpPr>
          <p:spPr bwMode="auto">
            <a:xfrm>
              <a:off x="4808" y="923"/>
              <a:ext cx="236" cy="141"/>
            </a:xfrm>
            <a:custGeom>
              <a:avLst/>
              <a:gdLst>
                <a:gd name="T0" fmla="*/ 0 w 1043"/>
                <a:gd name="T1" fmla="*/ 0 h 627"/>
                <a:gd name="T2" fmla="*/ 0 w 1043"/>
                <a:gd name="T3" fmla="*/ 0 h 627"/>
                <a:gd name="T4" fmla="*/ 521 w 1043"/>
                <a:gd name="T5" fmla="*/ 292 h 627"/>
                <a:gd name="T6" fmla="*/ 1022 w 1043"/>
                <a:gd name="T7" fmla="*/ 104 h 627"/>
                <a:gd name="T8" fmla="*/ 1042 w 1043"/>
                <a:gd name="T9" fmla="*/ 397 h 627"/>
                <a:gd name="T10" fmla="*/ 542 w 1043"/>
                <a:gd name="T11" fmla="*/ 584 h 627"/>
                <a:gd name="T12" fmla="*/ 20 w 1043"/>
                <a:gd name="T13" fmla="*/ 292 h 627"/>
                <a:gd name="T14" fmla="*/ 0 w 1043"/>
                <a:gd name="T15" fmla="*/ 0 h 6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3" h="627">
                  <a:moveTo>
                    <a:pt x="0" y="0"/>
                  </a:moveTo>
                  <a:lnTo>
                    <a:pt x="0" y="0"/>
                  </a:lnTo>
                  <a:cubicBezTo>
                    <a:pt x="20" y="146"/>
                    <a:pt x="250" y="271"/>
                    <a:pt x="521" y="292"/>
                  </a:cubicBezTo>
                  <a:cubicBezTo>
                    <a:pt x="813" y="334"/>
                    <a:pt x="1022" y="230"/>
                    <a:pt x="1022" y="104"/>
                  </a:cubicBezTo>
                  <a:cubicBezTo>
                    <a:pt x="1042" y="397"/>
                    <a:pt x="1042" y="397"/>
                    <a:pt x="1042" y="397"/>
                  </a:cubicBezTo>
                  <a:cubicBezTo>
                    <a:pt x="1042" y="521"/>
                    <a:pt x="813" y="626"/>
                    <a:pt x="542" y="584"/>
                  </a:cubicBezTo>
                  <a:cubicBezTo>
                    <a:pt x="271" y="563"/>
                    <a:pt x="20" y="438"/>
                    <a:pt x="20" y="292"/>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lnSpcReduction="1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91" name="Freeform 470">
              <a:extLst>
                <a:ext uri="{FF2B5EF4-FFF2-40B4-BE49-F238E27FC236}">
                  <a16:creationId xmlns:a16="http://schemas.microsoft.com/office/drawing/2014/main" xmlns="" id="{29C29021-726E-4BB6-A910-F8BB735B12A1}"/>
                </a:ext>
              </a:extLst>
            </p:cNvPr>
            <p:cNvSpPr>
              <a:spLocks noChangeArrowheads="1"/>
            </p:cNvSpPr>
            <p:nvPr/>
          </p:nvSpPr>
          <p:spPr bwMode="auto">
            <a:xfrm>
              <a:off x="5162" y="1056"/>
              <a:ext cx="232" cy="117"/>
            </a:xfrm>
            <a:custGeom>
              <a:avLst/>
              <a:gdLst>
                <a:gd name="T0" fmla="*/ 1022 w 1023"/>
                <a:gd name="T1" fmla="*/ 313 h 522"/>
                <a:gd name="T2" fmla="*/ 1022 w 1023"/>
                <a:gd name="T3" fmla="*/ 313 h 522"/>
                <a:gd name="T4" fmla="*/ 500 w 1023"/>
                <a:gd name="T5" fmla="*/ 21 h 522"/>
                <a:gd name="T6" fmla="*/ 0 w 1023"/>
                <a:gd name="T7" fmla="*/ 208 h 522"/>
                <a:gd name="T8" fmla="*/ 522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67"/>
                    <a:pt x="772" y="42"/>
                    <a:pt x="500" y="21"/>
                  </a:cubicBezTo>
                  <a:cubicBezTo>
                    <a:pt x="209" y="0"/>
                    <a:pt x="0" y="84"/>
                    <a:pt x="0" y="208"/>
                  </a:cubicBezTo>
                  <a:cubicBezTo>
                    <a:pt x="21" y="355"/>
                    <a:pt x="250" y="480"/>
                    <a:pt x="522" y="501"/>
                  </a:cubicBezTo>
                  <a:cubicBezTo>
                    <a:pt x="813" y="521"/>
                    <a:pt x="1022" y="438"/>
                    <a:pt x="1022" y="31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9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92" name="Freeform 471">
              <a:extLst>
                <a:ext uri="{FF2B5EF4-FFF2-40B4-BE49-F238E27FC236}">
                  <a16:creationId xmlns:a16="http://schemas.microsoft.com/office/drawing/2014/main" xmlns="" id="{1DC3AB86-5B73-4742-80B0-5FBCEB05C396}"/>
                </a:ext>
              </a:extLst>
            </p:cNvPr>
            <p:cNvSpPr>
              <a:spLocks noChangeArrowheads="1"/>
            </p:cNvSpPr>
            <p:nvPr/>
          </p:nvSpPr>
          <p:spPr bwMode="auto">
            <a:xfrm>
              <a:off x="5162" y="1102"/>
              <a:ext cx="236" cy="137"/>
            </a:xfrm>
            <a:custGeom>
              <a:avLst/>
              <a:gdLst>
                <a:gd name="T0" fmla="*/ 0 w 1044"/>
                <a:gd name="T1" fmla="*/ 0 h 607"/>
                <a:gd name="T2" fmla="*/ 0 w 1044"/>
                <a:gd name="T3" fmla="*/ 0 h 607"/>
                <a:gd name="T4" fmla="*/ 522 w 1044"/>
                <a:gd name="T5" fmla="*/ 293 h 607"/>
                <a:gd name="T6" fmla="*/ 1022 w 1044"/>
                <a:gd name="T7" fmla="*/ 105 h 607"/>
                <a:gd name="T8" fmla="*/ 1022 w 1044"/>
                <a:gd name="T9" fmla="*/ 397 h 607"/>
                <a:gd name="T10" fmla="*/ 542 w 1044"/>
                <a:gd name="T11" fmla="*/ 584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7"/>
                    <a:pt x="250" y="272"/>
                    <a:pt x="522" y="293"/>
                  </a:cubicBezTo>
                  <a:cubicBezTo>
                    <a:pt x="813" y="313"/>
                    <a:pt x="1022" y="230"/>
                    <a:pt x="1022" y="105"/>
                  </a:cubicBezTo>
                  <a:cubicBezTo>
                    <a:pt x="1022" y="397"/>
                    <a:pt x="1022" y="397"/>
                    <a:pt x="1022" y="397"/>
                  </a:cubicBezTo>
                  <a:cubicBezTo>
                    <a:pt x="1043" y="522"/>
                    <a:pt x="813" y="606"/>
                    <a:pt x="542" y="584"/>
                  </a:cubicBezTo>
                  <a:cubicBezTo>
                    <a:pt x="250" y="564"/>
                    <a:pt x="21" y="439"/>
                    <a:pt x="21" y="293"/>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lnSpcReduction="10000"/>
            </a:bodyPr>
            <a:lstStyle/>
            <a:p>
              <a:pPr eaLnBrk="1">
                <a:lnSpc>
                  <a:spcPct val="93000"/>
                </a:lnSpc>
                <a:buClr>
                  <a:srgbClr val="000000"/>
                </a:buClr>
                <a:buSzPct val="100000"/>
                <a:buFont typeface="Times New Roman" charset="0"/>
                <a:buNone/>
                <a:defRPr/>
              </a:pPr>
              <a:endParaRPr lang="en-US">
                <a:ea typeface="+mn-ea"/>
                <a:cs typeface="+mn-cs"/>
              </a:endParaRPr>
            </a:p>
          </p:txBody>
        </p:sp>
      </p:grpSp>
      <p:grpSp>
        <p:nvGrpSpPr>
          <p:cNvPr id="16" name="Group 204">
            <a:extLst>
              <a:ext uri="{FF2B5EF4-FFF2-40B4-BE49-F238E27FC236}">
                <a16:creationId xmlns:a16="http://schemas.microsoft.com/office/drawing/2014/main" xmlns="" id="{FEBE3BFB-0FA8-4F14-925D-1AEA3096E3C1}"/>
              </a:ext>
            </a:extLst>
          </p:cNvPr>
          <p:cNvGrpSpPr>
            <a:grpSpLocks/>
          </p:cNvGrpSpPr>
          <p:nvPr/>
        </p:nvGrpSpPr>
        <p:grpSpPr bwMode="auto">
          <a:xfrm>
            <a:off x="4804340" y="2110714"/>
            <a:ext cx="2693649" cy="1962801"/>
            <a:chOff x="3658" y="852"/>
            <a:chExt cx="1986" cy="1447"/>
          </a:xfrm>
        </p:grpSpPr>
        <p:sp>
          <p:nvSpPr>
            <p:cNvPr id="17" name="Freeform 213">
              <a:extLst>
                <a:ext uri="{FF2B5EF4-FFF2-40B4-BE49-F238E27FC236}">
                  <a16:creationId xmlns:a16="http://schemas.microsoft.com/office/drawing/2014/main" xmlns="" id="{D8094866-0F4C-486A-8A4F-7155B804FE20}"/>
                </a:ext>
              </a:extLst>
            </p:cNvPr>
            <p:cNvSpPr>
              <a:spLocks noChangeArrowheads="1"/>
            </p:cNvSpPr>
            <p:nvPr/>
          </p:nvSpPr>
          <p:spPr bwMode="auto">
            <a:xfrm>
              <a:off x="3658" y="1419"/>
              <a:ext cx="662" cy="880"/>
            </a:xfrm>
            <a:custGeom>
              <a:avLst/>
              <a:gdLst>
                <a:gd name="T0" fmla="*/ 2921 w 2922"/>
                <a:gd name="T1" fmla="*/ 3879 h 3880"/>
                <a:gd name="T2" fmla="*/ 0 w 2922"/>
                <a:gd name="T3" fmla="*/ 2629 h 3880"/>
                <a:gd name="T4" fmla="*/ 0 w 2922"/>
                <a:gd name="T5" fmla="*/ 0 h 3880"/>
                <a:gd name="T6" fmla="*/ 2921 w 2922"/>
                <a:gd name="T7" fmla="*/ 1251 h 3880"/>
                <a:gd name="T8" fmla="*/ 2921 w 2922"/>
                <a:gd name="T9" fmla="*/ 3879 h 3880"/>
              </a:gdLst>
              <a:ahLst/>
              <a:cxnLst>
                <a:cxn ang="0">
                  <a:pos x="T0" y="T1"/>
                </a:cxn>
                <a:cxn ang="0">
                  <a:pos x="T2" y="T3"/>
                </a:cxn>
                <a:cxn ang="0">
                  <a:pos x="T4" y="T5"/>
                </a:cxn>
                <a:cxn ang="0">
                  <a:pos x="T6" y="T7"/>
                </a:cxn>
                <a:cxn ang="0">
                  <a:pos x="T8" y="T9"/>
                </a:cxn>
              </a:cxnLst>
              <a:rect l="0" t="0" r="r" b="b"/>
              <a:pathLst>
                <a:path w="2922" h="3880">
                  <a:moveTo>
                    <a:pt x="2921" y="3879"/>
                  </a:moveTo>
                  <a:lnTo>
                    <a:pt x="0" y="2629"/>
                  </a:lnTo>
                  <a:lnTo>
                    <a:pt x="0" y="0"/>
                  </a:lnTo>
                  <a:lnTo>
                    <a:pt x="2921" y="1251"/>
                  </a:lnTo>
                  <a:lnTo>
                    <a:pt x="2921" y="3879"/>
                  </a:lnTo>
                </a:path>
              </a:pathLst>
            </a:custGeom>
            <a:gradFill flip="none" rotWithShape="1">
              <a:gsLst>
                <a:gs pos="0">
                  <a:schemeClr val="tx2">
                    <a:lumMod val="25000"/>
                  </a:schemeClr>
                </a:gs>
                <a:gs pos="48000">
                  <a:schemeClr val="tx2">
                    <a:lumMod val="50000"/>
                  </a:schemeClr>
                </a:gs>
                <a:gs pos="100000">
                  <a:schemeClr val="tx2">
                    <a:lumMod val="50000"/>
                  </a:schemeClr>
                </a:gs>
              </a:gsLst>
              <a:lin ang="16200000" scaled="1"/>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8" name="Freeform 214">
              <a:extLst>
                <a:ext uri="{FF2B5EF4-FFF2-40B4-BE49-F238E27FC236}">
                  <a16:creationId xmlns:a16="http://schemas.microsoft.com/office/drawing/2014/main" xmlns="" id="{EFE55958-E7F1-49D5-9DFD-D8C8503B5BAB}"/>
                </a:ext>
              </a:extLst>
            </p:cNvPr>
            <p:cNvSpPr>
              <a:spLocks noChangeArrowheads="1"/>
            </p:cNvSpPr>
            <p:nvPr/>
          </p:nvSpPr>
          <p:spPr bwMode="auto">
            <a:xfrm>
              <a:off x="4320" y="1133"/>
              <a:ext cx="1324" cy="1166"/>
            </a:xfrm>
            <a:custGeom>
              <a:avLst/>
              <a:gdLst>
                <a:gd name="T0" fmla="*/ 2920 w 5842"/>
                <a:gd name="T1" fmla="*/ 1272 h 5152"/>
                <a:gd name="T2" fmla="*/ 0 w 5842"/>
                <a:gd name="T3" fmla="*/ 2523 h 5152"/>
                <a:gd name="T4" fmla="*/ 0 w 5842"/>
                <a:gd name="T5" fmla="*/ 5151 h 5152"/>
                <a:gd name="T6" fmla="*/ 2920 w 5842"/>
                <a:gd name="T7" fmla="*/ 3901 h 5152"/>
                <a:gd name="T8" fmla="*/ 5841 w 5842"/>
                <a:gd name="T9" fmla="*/ 2649 h 5152"/>
                <a:gd name="T10" fmla="*/ 5841 w 5842"/>
                <a:gd name="T11" fmla="*/ 0 h 5152"/>
                <a:gd name="T12" fmla="*/ 2920 w 5842"/>
                <a:gd name="T13" fmla="*/ 1272 h 5152"/>
              </a:gdLst>
              <a:ahLst/>
              <a:cxnLst>
                <a:cxn ang="0">
                  <a:pos x="T0" y="T1"/>
                </a:cxn>
                <a:cxn ang="0">
                  <a:pos x="T2" y="T3"/>
                </a:cxn>
                <a:cxn ang="0">
                  <a:pos x="T4" y="T5"/>
                </a:cxn>
                <a:cxn ang="0">
                  <a:pos x="T6" y="T7"/>
                </a:cxn>
                <a:cxn ang="0">
                  <a:pos x="T8" y="T9"/>
                </a:cxn>
                <a:cxn ang="0">
                  <a:pos x="T10" y="T11"/>
                </a:cxn>
                <a:cxn ang="0">
                  <a:pos x="T12" y="T13"/>
                </a:cxn>
              </a:cxnLst>
              <a:rect l="0" t="0" r="r" b="b"/>
              <a:pathLst>
                <a:path w="5842" h="5152">
                  <a:moveTo>
                    <a:pt x="2920" y="1272"/>
                  </a:moveTo>
                  <a:lnTo>
                    <a:pt x="0" y="2523"/>
                  </a:lnTo>
                  <a:lnTo>
                    <a:pt x="0" y="5151"/>
                  </a:lnTo>
                  <a:lnTo>
                    <a:pt x="2920" y="3901"/>
                  </a:lnTo>
                  <a:lnTo>
                    <a:pt x="5841" y="2649"/>
                  </a:lnTo>
                  <a:lnTo>
                    <a:pt x="5841" y="0"/>
                  </a:lnTo>
                  <a:lnTo>
                    <a:pt x="2920" y="1272"/>
                  </a:lnTo>
                </a:path>
              </a:pathLst>
            </a:custGeom>
            <a:gradFill flip="none" rotWithShape="1">
              <a:gsLst>
                <a:gs pos="0">
                  <a:schemeClr val="tx2">
                    <a:lumMod val="90000"/>
                  </a:schemeClr>
                </a:gs>
                <a:gs pos="23000">
                  <a:schemeClr val="tx2">
                    <a:lumMod val="90000"/>
                  </a:schemeClr>
                </a:gs>
                <a:gs pos="90000">
                  <a:schemeClr val="tx2">
                    <a:lumMod val="59000"/>
                  </a:schemeClr>
                </a:gs>
                <a:gs pos="97000">
                  <a:schemeClr val="tx2">
                    <a:lumMod val="50000"/>
                  </a:schemeClr>
                </a:gs>
              </a:gsLst>
              <a:path path="circle">
                <a:fillToRect l="50000" t="50000" r="50000" b="5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9" name="Freeform 215">
              <a:extLst>
                <a:ext uri="{FF2B5EF4-FFF2-40B4-BE49-F238E27FC236}">
                  <a16:creationId xmlns:a16="http://schemas.microsoft.com/office/drawing/2014/main" xmlns="" id="{F273D4E5-B879-4026-86CD-4F6DF9E132E0}"/>
                </a:ext>
              </a:extLst>
            </p:cNvPr>
            <p:cNvSpPr>
              <a:spLocks noChangeArrowheads="1"/>
            </p:cNvSpPr>
            <p:nvPr/>
          </p:nvSpPr>
          <p:spPr bwMode="auto">
            <a:xfrm>
              <a:off x="3658" y="852"/>
              <a:ext cx="1986" cy="856"/>
            </a:xfrm>
            <a:custGeom>
              <a:avLst/>
              <a:gdLst>
                <a:gd name="T0" fmla="*/ 5841 w 8763"/>
                <a:gd name="T1" fmla="*/ 0 h 3776"/>
                <a:gd name="T2" fmla="*/ 2921 w 8763"/>
                <a:gd name="T3" fmla="*/ 1252 h 3776"/>
                <a:gd name="T4" fmla="*/ 0 w 8763"/>
                <a:gd name="T5" fmla="*/ 2524 h 3776"/>
                <a:gd name="T6" fmla="*/ 2921 w 8763"/>
                <a:gd name="T7" fmla="*/ 3775 h 3776"/>
                <a:gd name="T8" fmla="*/ 5841 w 8763"/>
                <a:gd name="T9" fmla="*/ 2524 h 3776"/>
                <a:gd name="T10" fmla="*/ 8762 w 8763"/>
                <a:gd name="T11" fmla="*/ 1252 h 3776"/>
                <a:gd name="T12" fmla="*/ 5841 w 8763"/>
                <a:gd name="T13" fmla="*/ 0 h 3776"/>
              </a:gdLst>
              <a:ahLst/>
              <a:cxnLst>
                <a:cxn ang="0">
                  <a:pos x="T0" y="T1"/>
                </a:cxn>
                <a:cxn ang="0">
                  <a:pos x="T2" y="T3"/>
                </a:cxn>
                <a:cxn ang="0">
                  <a:pos x="T4" y="T5"/>
                </a:cxn>
                <a:cxn ang="0">
                  <a:pos x="T6" y="T7"/>
                </a:cxn>
                <a:cxn ang="0">
                  <a:pos x="T8" y="T9"/>
                </a:cxn>
                <a:cxn ang="0">
                  <a:pos x="T10" y="T11"/>
                </a:cxn>
                <a:cxn ang="0">
                  <a:pos x="T12" y="T13"/>
                </a:cxn>
              </a:cxnLst>
              <a:rect l="0" t="0" r="r" b="b"/>
              <a:pathLst>
                <a:path w="8763" h="3776">
                  <a:moveTo>
                    <a:pt x="5841" y="0"/>
                  </a:moveTo>
                  <a:lnTo>
                    <a:pt x="2921" y="1252"/>
                  </a:lnTo>
                  <a:lnTo>
                    <a:pt x="0" y="2524"/>
                  </a:lnTo>
                  <a:lnTo>
                    <a:pt x="2921" y="3775"/>
                  </a:lnTo>
                  <a:lnTo>
                    <a:pt x="5841" y="2524"/>
                  </a:lnTo>
                  <a:lnTo>
                    <a:pt x="8762" y="1252"/>
                  </a:lnTo>
                  <a:lnTo>
                    <a:pt x="5841" y="0"/>
                  </a:lnTo>
                </a:path>
              </a:pathLst>
            </a:custGeom>
            <a:gradFill flip="none" rotWithShape="1">
              <a:gsLst>
                <a:gs pos="0">
                  <a:schemeClr val="tx2">
                    <a:lumMod val="90000"/>
                  </a:schemeClr>
                </a:gs>
                <a:gs pos="74000">
                  <a:schemeClr val="tx2">
                    <a:lumMod val="50000"/>
                  </a:schemeClr>
                </a:gs>
                <a:gs pos="83000">
                  <a:schemeClr val="tx2">
                    <a:lumMod val="50000"/>
                  </a:schemeClr>
                </a:gs>
                <a:gs pos="100000">
                  <a:schemeClr val="tx2">
                    <a:lumMod val="50000"/>
                  </a:schemeClr>
                </a:gs>
              </a:gsLst>
              <a:lin ang="5400000" scaled="1"/>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0" name="Freeform 216">
              <a:extLst>
                <a:ext uri="{FF2B5EF4-FFF2-40B4-BE49-F238E27FC236}">
                  <a16:creationId xmlns:a16="http://schemas.microsoft.com/office/drawing/2014/main" xmlns="" id="{72BDE3E9-D6A4-4056-852A-FEAE0F25BC3C}"/>
                </a:ext>
              </a:extLst>
            </p:cNvPr>
            <p:cNvSpPr>
              <a:spLocks noChangeArrowheads="1"/>
            </p:cNvSpPr>
            <p:nvPr/>
          </p:nvSpPr>
          <p:spPr bwMode="auto">
            <a:xfrm>
              <a:off x="3872" y="1246"/>
              <a:ext cx="234" cy="121"/>
            </a:xfrm>
            <a:custGeom>
              <a:avLst/>
              <a:gdLst>
                <a:gd name="T0" fmla="*/ 1022 w 1044"/>
                <a:gd name="T1" fmla="*/ 333 h 543"/>
                <a:gd name="T2" fmla="*/ 1022 w 1044"/>
                <a:gd name="T3" fmla="*/ 333 h 543"/>
                <a:gd name="T4" fmla="*/ 500 w 1044"/>
                <a:gd name="T5" fmla="*/ 41 h 543"/>
                <a:gd name="T6" fmla="*/ 20 w 1044"/>
                <a:gd name="T7" fmla="*/ 229 h 543"/>
                <a:gd name="T8" fmla="*/ 542 w 1044"/>
                <a:gd name="T9" fmla="*/ 521 h 543"/>
                <a:gd name="T10" fmla="*/ 1022 w 1044"/>
                <a:gd name="T11" fmla="*/ 333 h 543"/>
              </a:gdLst>
              <a:ahLst/>
              <a:cxnLst>
                <a:cxn ang="0">
                  <a:pos x="T0" y="T1"/>
                </a:cxn>
                <a:cxn ang="0">
                  <a:pos x="T2" y="T3"/>
                </a:cxn>
                <a:cxn ang="0">
                  <a:pos x="T4" y="T5"/>
                </a:cxn>
                <a:cxn ang="0">
                  <a:pos x="T6" y="T7"/>
                </a:cxn>
                <a:cxn ang="0">
                  <a:pos x="T8" y="T9"/>
                </a:cxn>
                <a:cxn ang="0">
                  <a:pos x="T10" y="T11"/>
                </a:cxn>
              </a:cxnLst>
              <a:rect l="0" t="0" r="r" b="b"/>
              <a:pathLst>
                <a:path w="1044" h="543">
                  <a:moveTo>
                    <a:pt x="1022" y="333"/>
                  </a:moveTo>
                  <a:lnTo>
                    <a:pt x="1022" y="333"/>
                  </a:lnTo>
                  <a:cubicBezTo>
                    <a:pt x="1022" y="187"/>
                    <a:pt x="793" y="62"/>
                    <a:pt x="500" y="41"/>
                  </a:cubicBezTo>
                  <a:cubicBezTo>
                    <a:pt x="229" y="0"/>
                    <a:pt x="0" y="104"/>
                    <a:pt x="20" y="229"/>
                  </a:cubicBezTo>
                  <a:cubicBezTo>
                    <a:pt x="20" y="354"/>
                    <a:pt x="250" y="479"/>
                    <a:pt x="542" y="521"/>
                  </a:cubicBezTo>
                  <a:cubicBezTo>
                    <a:pt x="813" y="542"/>
                    <a:pt x="1043" y="458"/>
                    <a:pt x="1022" y="333"/>
                  </a:cubicBezTo>
                </a:path>
              </a:pathLst>
            </a:custGeom>
            <a:solidFill>
              <a:schemeClr val="tx2">
                <a:lumMod val="9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9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1" name="Freeform 217">
              <a:extLst>
                <a:ext uri="{FF2B5EF4-FFF2-40B4-BE49-F238E27FC236}">
                  <a16:creationId xmlns:a16="http://schemas.microsoft.com/office/drawing/2014/main" xmlns="" id="{0BAE74A4-9AD3-4326-A7E8-C7C019D58863}"/>
                </a:ext>
              </a:extLst>
            </p:cNvPr>
            <p:cNvSpPr>
              <a:spLocks noChangeArrowheads="1"/>
            </p:cNvSpPr>
            <p:nvPr/>
          </p:nvSpPr>
          <p:spPr bwMode="auto">
            <a:xfrm>
              <a:off x="3876" y="1298"/>
              <a:ext cx="230" cy="135"/>
            </a:xfrm>
            <a:custGeom>
              <a:avLst/>
              <a:gdLst>
                <a:gd name="T0" fmla="*/ 0 w 1024"/>
                <a:gd name="T1" fmla="*/ 0 h 606"/>
                <a:gd name="T2" fmla="*/ 0 w 1024"/>
                <a:gd name="T3" fmla="*/ 0 h 606"/>
                <a:gd name="T4" fmla="*/ 522 w 1024"/>
                <a:gd name="T5" fmla="*/ 292 h 606"/>
                <a:gd name="T6" fmla="*/ 1002 w 1024"/>
                <a:gd name="T7" fmla="*/ 104 h 606"/>
                <a:gd name="T8" fmla="*/ 1023 w 1024"/>
                <a:gd name="T9" fmla="*/ 396 h 606"/>
                <a:gd name="T10" fmla="*/ 522 w 1024"/>
                <a:gd name="T11" fmla="*/ 584 h 606"/>
                <a:gd name="T12" fmla="*/ 0 w 1024"/>
                <a:gd name="T13" fmla="*/ 292 h 606"/>
                <a:gd name="T14" fmla="*/ 0 w 102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4" h="606">
                  <a:moveTo>
                    <a:pt x="0" y="0"/>
                  </a:moveTo>
                  <a:lnTo>
                    <a:pt x="0" y="0"/>
                  </a:lnTo>
                  <a:cubicBezTo>
                    <a:pt x="0" y="125"/>
                    <a:pt x="230" y="250"/>
                    <a:pt x="522" y="292"/>
                  </a:cubicBezTo>
                  <a:cubicBezTo>
                    <a:pt x="793" y="313"/>
                    <a:pt x="1023" y="229"/>
                    <a:pt x="1002" y="104"/>
                  </a:cubicBezTo>
                  <a:cubicBezTo>
                    <a:pt x="1023" y="396"/>
                    <a:pt x="1023" y="396"/>
                    <a:pt x="1023" y="396"/>
                  </a:cubicBezTo>
                  <a:cubicBezTo>
                    <a:pt x="1023" y="521"/>
                    <a:pt x="814" y="605"/>
                    <a:pt x="522" y="584"/>
                  </a:cubicBezTo>
                  <a:cubicBezTo>
                    <a:pt x="251" y="563"/>
                    <a:pt x="22" y="417"/>
                    <a:pt x="0" y="292"/>
                  </a:cubicBezTo>
                  <a:lnTo>
                    <a:pt x="0" y="0"/>
                  </a:lnTo>
                </a:path>
              </a:pathLst>
            </a:custGeom>
            <a:solidFill>
              <a:schemeClr val="tx2">
                <a:lumMod val="2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lnSpcReduction="1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2" name="Freeform 218">
              <a:extLst>
                <a:ext uri="{FF2B5EF4-FFF2-40B4-BE49-F238E27FC236}">
                  <a16:creationId xmlns:a16="http://schemas.microsoft.com/office/drawing/2014/main" xmlns="" id="{4C06C99E-E6E1-4581-AADD-28EC5E755258}"/>
                </a:ext>
              </a:extLst>
            </p:cNvPr>
            <p:cNvSpPr>
              <a:spLocks noChangeArrowheads="1"/>
            </p:cNvSpPr>
            <p:nvPr/>
          </p:nvSpPr>
          <p:spPr bwMode="auto">
            <a:xfrm>
              <a:off x="4225" y="1423"/>
              <a:ext cx="236" cy="123"/>
            </a:xfrm>
            <a:custGeom>
              <a:avLst/>
              <a:gdLst>
                <a:gd name="T0" fmla="*/ 1022 w 1044"/>
                <a:gd name="T1" fmla="*/ 313 h 544"/>
                <a:gd name="T2" fmla="*/ 1022 w 1044"/>
                <a:gd name="T3" fmla="*/ 313 h 544"/>
                <a:gd name="T4" fmla="*/ 501 w 1044"/>
                <a:gd name="T5" fmla="*/ 21 h 544"/>
                <a:gd name="T6" fmla="*/ 21 w 1044"/>
                <a:gd name="T7" fmla="*/ 230 h 544"/>
                <a:gd name="T8" fmla="*/ 542 w 1044"/>
                <a:gd name="T9" fmla="*/ 522 h 544"/>
                <a:gd name="T10" fmla="*/ 1022 w 1044"/>
                <a:gd name="T11" fmla="*/ 313 h 544"/>
              </a:gdLst>
              <a:ahLst/>
              <a:cxnLst>
                <a:cxn ang="0">
                  <a:pos x="T0" y="T1"/>
                </a:cxn>
                <a:cxn ang="0">
                  <a:pos x="T2" y="T3"/>
                </a:cxn>
                <a:cxn ang="0">
                  <a:pos x="T4" y="T5"/>
                </a:cxn>
                <a:cxn ang="0">
                  <a:pos x="T6" y="T7"/>
                </a:cxn>
                <a:cxn ang="0">
                  <a:pos x="T8" y="T9"/>
                </a:cxn>
                <a:cxn ang="0">
                  <a:pos x="T10" y="T11"/>
                </a:cxn>
              </a:cxnLst>
              <a:rect l="0" t="0" r="r" b="b"/>
              <a:pathLst>
                <a:path w="1044" h="544">
                  <a:moveTo>
                    <a:pt x="1022" y="313"/>
                  </a:moveTo>
                  <a:lnTo>
                    <a:pt x="1022" y="313"/>
                  </a:lnTo>
                  <a:cubicBezTo>
                    <a:pt x="1022" y="188"/>
                    <a:pt x="793" y="63"/>
                    <a:pt x="501" y="21"/>
                  </a:cubicBezTo>
                  <a:cubicBezTo>
                    <a:pt x="230" y="0"/>
                    <a:pt x="0" y="83"/>
                    <a:pt x="21" y="230"/>
                  </a:cubicBezTo>
                  <a:cubicBezTo>
                    <a:pt x="21" y="355"/>
                    <a:pt x="251" y="480"/>
                    <a:pt x="542" y="522"/>
                  </a:cubicBezTo>
                  <a:cubicBezTo>
                    <a:pt x="814" y="543"/>
                    <a:pt x="1043" y="459"/>
                    <a:pt x="1022" y="313"/>
                  </a:cubicBezTo>
                </a:path>
              </a:pathLst>
            </a:custGeom>
            <a:solidFill>
              <a:schemeClr val="tx2">
                <a:lumMod val="9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92500" lnSpcReduction="1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3" name="Freeform 219">
              <a:extLst>
                <a:ext uri="{FF2B5EF4-FFF2-40B4-BE49-F238E27FC236}">
                  <a16:creationId xmlns:a16="http://schemas.microsoft.com/office/drawing/2014/main" xmlns="" id="{1589D0E1-9266-4C7A-BB89-C90720624D62}"/>
                </a:ext>
              </a:extLst>
            </p:cNvPr>
            <p:cNvSpPr>
              <a:spLocks noChangeArrowheads="1"/>
            </p:cNvSpPr>
            <p:nvPr/>
          </p:nvSpPr>
          <p:spPr bwMode="auto">
            <a:xfrm>
              <a:off x="4229" y="1478"/>
              <a:ext cx="232" cy="135"/>
            </a:xfrm>
            <a:custGeom>
              <a:avLst/>
              <a:gdLst>
                <a:gd name="T0" fmla="*/ 0 w 1023"/>
                <a:gd name="T1" fmla="*/ 0 h 605"/>
                <a:gd name="T2" fmla="*/ 0 w 1023"/>
                <a:gd name="T3" fmla="*/ 0 h 605"/>
                <a:gd name="T4" fmla="*/ 521 w 1023"/>
                <a:gd name="T5" fmla="*/ 292 h 605"/>
                <a:gd name="T6" fmla="*/ 1001 w 1023"/>
                <a:gd name="T7" fmla="*/ 83 h 605"/>
                <a:gd name="T8" fmla="*/ 1022 w 1023"/>
                <a:gd name="T9" fmla="*/ 375 h 605"/>
                <a:gd name="T10" fmla="*/ 521 w 1023"/>
                <a:gd name="T11" fmla="*/ 584 h 605"/>
                <a:gd name="T12" fmla="*/ 0 w 1023"/>
                <a:gd name="T13" fmla="*/ 292 h 605"/>
                <a:gd name="T14" fmla="*/ 0 w 1023"/>
                <a:gd name="T15" fmla="*/ 0 h 6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3" h="605">
                  <a:moveTo>
                    <a:pt x="0" y="0"/>
                  </a:moveTo>
                  <a:lnTo>
                    <a:pt x="0" y="0"/>
                  </a:lnTo>
                  <a:cubicBezTo>
                    <a:pt x="0" y="125"/>
                    <a:pt x="230" y="250"/>
                    <a:pt x="521" y="292"/>
                  </a:cubicBezTo>
                  <a:cubicBezTo>
                    <a:pt x="793" y="313"/>
                    <a:pt x="1022" y="229"/>
                    <a:pt x="1001" y="83"/>
                  </a:cubicBezTo>
                  <a:cubicBezTo>
                    <a:pt x="1022" y="375"/>
                    <a:pt x="1022" y="375"/>
                    <a:pt x="1022" y="375"/>
                  </a:cubicBezTo>
                  <a:cubicBezTo>
                    <a:pt x="1022" y="521"/>
                    <a:pt x="814" y="604"/>
                    <a:pt x="521" y="584"/>
                  </a:cubicBezTo>
                  <a:cubicBezTo>
                    <a:pt x="250" y="542"/>
                    <a:pt x="21" y="417"/>
                    <a:pt x="0" y="292"/>
                  </a:cubicBezTo>
                  <a:lnTo>
                    <a:pt x="0" y="0"/>
                  </a:lnTo>
                </a:path>
              </a:pathLst>
            </a:custGeom>
            <a:solidFill>
              <a:schemeClr val="tx2">
                <a:lumMod val="2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lnSpcReduction="1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4" name="Freeform 220">
              <a:extLst>
                <a:ext uri="{FF2B5EF4-FFF2-40B4-BE49-F238E27FC236}">
                  <a16:creationId xmlns:a16="http://schemas.microsoft.com/office/drawing/2014/main" xmlns="" id="{70BD88DF-CAD3-4A96-BEE9-1B54D73D0EC1}"/>
                </a:ext>
              </a:extLst>
            </p:cNvPr>
            <p:cNvSpPr>
              <a:spLocks noChangeArrowheads="1"/>
            </p:cNvSpPr>
            <p:nvPr/>
          </p:nvSpPr>
          <p:spPr bwMode="auto">
            <a:xfrm>
              <a:off x="4183" y="1122"/>
              <a:ext cx="232" cy="121"/>
            </a:xfrm>
            <a:custGeom>
              <a:avLst/>
              <a:gdLst>
                <a:gd name="T0" fmla="*/ 1022 w 1023"/>
                <a:gd name="T1" fmla="*/ 313 h 544"/>
                <a:gd name="T2" fmla="*/ 1022 w 1023"/>
                <a:gd name="T3" fmla="*/ 313 h 544"/>
                <a:gd name="T4" fmla="*/ 501 w 1023"/>
                <a:gd name="T5" fmla="*/ 21 h 544"/>
                <a:gd name="T6" fmla="*/ 0 w 1023"/>
                <a:gd name="T7" fmla="*/ 229 h 544"/>
                <a:gd name="T8" fmla="*/ 521 w 1023"/>
                <a:gd name="T9" fmla="*/ 500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1"/>
                  </a:cubicBezTo>
                  <a:cubicBezTo>
                    <a:pt x="208" y="0"/>
                    <a:pt x="0" y="83"/>
                    <a:pt x="0" y="229"/>
                  </a:cubicBezTo>
                  <a:cubicBezTo>
                    <a:pt x="0" y="355"/>
                    <a:pt x="250" y="480"/>
                    <a:pt x="521" y="500"/>
                  </a:cubicBezTo>
                  <a:cubicBezTo>
                    <a:pt x="813" y="543"/>
                    <a:pt x="1022" y="459"/>
                    <a:pt x="1022" y="313"/>
                  </a:cubicBezTo>
                </a:path>
              </a:pathLst>
            </a:custGeom>
            <a:solidFill>
              <a:schemeClr val="tx2">
                <a:lumMod val="9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9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5" name="Freeform 221">
              <a:extLst>
                <a:ext uri="{FF2B5EF4-FFF2-40B4-BE49-F238E27FC236}">
                  <a16:creationId xmlns:a16="http://schemas.microsoft.com/office/drawing/2014/main" xmlns="" id="{226A532E-EEB7-4128-8A1D-75407290B63C}"/>
                </a:ext>
              </a:extLst>
            </p:cNvPr>
            <p:cNvSpPr>
              <a:spLocks noChangeArrowheads="1"/>
            </p:cNvSpPr>
            <p:nvPr/>
          </p:nvSpPr>
          <p:spPr bwMode="auto">
            <a:xfrm>
              <a:off x="4183" y="1175"/>
              <a:ext cx="236" cy="135"/>
            </a:xfrm>
            <a:custGeom>
              <a:avLst/>
              <a:gdLst>
                <a:gd name="T0" fmla="*/ 0 w 1044"/>
                <a:gd name="T1" fmla="*/ 0 h 606"/>
                <a:gd name="T2" fmla="*/ 0 w 1044"/>
                <a:gd name="T3" fmla="*/ 0 h 606"/>
                <a:gd name="T4" fmla="*/ 521 w 1044"/>
                <a:gd name="T5" fmla="*/ 271 h 606"/>
                <a:gd name="T6" fmla="*/ 1022 w 1044"/>
                <a:gd name="T7" fmla="*/ 84 h 606"/>
                <a:gd name="T8" fmla="*/ 1022 w 1044"/>
                <a:gd name="T9" fmla="*/ 376 h 606"/>
                <a:gd name="T10" fmla="*/ 542 w 1044"/>
                <a:gd name="T11" fmla="*/ 564 h 606"/>
                <a:gd name="T12" fmla="*/ 21 w 1044"/>
                <a:gd name="T13" fmla="*/ 293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0" y="126"/>
                    <a:pt x="250" y="251"/>
                    <a:pt x="521" y="271"/>
                  </a:cubicBezTo>
                  <a:cubicBezTo>
                    <a:pt x="813" y="314"/>
                    <a:pt x="1022" y="230"/>
                    <a:pt x="1022" y="84"/>
                  </a:cubicBezTo>
                  <a:cubicBezTo>
                    <a:pt x="1022" y="376"/>
                    <a:pt x="1022" y="376"/>
                    <a:pt x="1022" y="376"/>
                  </a:cubicBezTo>
                  <a:cubicBezTo>
                    <a:pt x="1043" y="522"/>
                    <a:pt x="813" y="605"/>
                    <a:pt x="542" y="564"/>
                  </a:cubicBezTo>
                  <a:cubicBezTo>
                    <a:pt x="250" y="543"/>
                    <a:pt x="21" y="418"/>
                    <a:pt x="21" y="293"/>
                  </a:cubicBezTo>
                  <a:lnTo>
                    <a:pt x="0" y="0"/>
                  </a:lnTo>
                </a:path>
              </a:pathLst>
            </a:custGeom>
            <a:solidFill>
              <a:schemeClr val="tx2">
                <a:lumMod val="2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lnSpcReduction="1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6" name="Freeform 222">
              <a:extLst>
                <a:ext uri="{FF2B5EF4-FFF2-40B4-BE49-F238E27FC236}">
                  <a16:creationId xmlns:a16="http://schemas.microsoft.com/office/drawing/2014/main" xmlns="" id="{5C04FA15-38F7-455B-85AD-5E801D64FF02}"/>
                </a:ext>
              </a:extLst>
            </p:cNvPr>
            <p:cNvSpPr>
              <a:spLocks noChangeArrowheads="1"/>
            </p:cNvSpPr>
            <p:nvPr/>
          </p:nvSpPr>
          <p:spPr bwMode="auto">
            <a:xfrm>
              <a:off x="4534" y="1300"/>
              <a:ext cx="234" cy="117"/>
            </a:xfrm>
            <a:custGeom>
              <a:avLst/>
              <a:gdLst>
                <a:gd name="T0" fmla="*/ 1044 w 1045"/>
                <a:gd name="T1" fmla="*/ 313 h 522"/>
                <a:gd name="T2" fmla="*/ 1044 w 1045"/>
                <a:gd name="T3" fmla="*/ 313 h 522"/>
                <a:gd name="T4" fmla="*/ 501 w 1045"/>
                <a:gd name="T5" fmla="*/ 21 h 522"/>
                <a:gd name="T6" fmla="*/ 21 w 1045"/>
                <a:gd name="T7" fmla="*/ 208 h 522"/>
                <a:gd name="T8" fmla="*/ 543 w 1045"/>
                <a:gd name="T9" fmla="*/ 500 h 522"/>
                <a:gd name="T10" fmla="*/ 1044 w 1045"/>
                <a:gd name="T11" fmla="*/ 313 h 522"/>
              </a:gdLst>
              <a:ahLst/>
              <a:cxnLst>
                <a:cxn ang="0">
                  <a:pos x="T0" y="T1"/>
                </a:cxn>
                <a:cxn ang="0">
                  <a:pos x="T2" y="T3"/>
                </a:cxn>
                <a:cxn ang="0">
                  <a:pos x="T4" y="T5"/>
                </a:cxn>
                <a:cxn ang="0">
                  <a:pos x="T6" y="T7"/>
                </a:cxn>
                <a:cxn ang="0">
                  <a:pos x="T8" y="T9"/>
                </a:cxn>
                <a:cxn ang="0">
                  <a:pos x="T10" y="T11"/>
                </a:cxn>
              </a:cxnLst>
              <a:rect l="0" t="0" r="r" b="b"/>
              <a:pathLst>
                <a:path w="1045" h="522">
                  <a:moveTo>
                    <a:pt x="1044" y="313"/>
                  </a:moveTo>
                  <a:lnTo>
                    <a:pt x="1044" y="313"/>
                  </a:lnTo>
                  <a:cubicBezTo>
                    <a:pt x="1022" y="187"/>
                    <a:pt x="793" y="41"/>
                    <a:pt x="501" y="21"/>
                  </a:cubicBezTo>
                  <a:cubicBezTo>
                    <a:pt x="230" y="0"/>
                    <a:pt x="0" y="83"/>
                    <a:pt x="21" y="208"/>
                  </a:cubicBezTo>
                  <a:cubicBezTo>
                    <a:pt x="21" y="354"/>
                    <a:pt x="271" y="480"/>
                    <a:pt x="543" y="500"/>
                  </a:cubicBezTo>
                  <a:cubicBezTo>
                    <a:pt x="814" y="521"/>
                    <a:pt x="1044" y="438"/>
                    <a:pt x="1044" y="313"/>
                  </a:cubicBezTo>
                </a:path>
              </a:pathLst>
            </a:custGeom>
            <a:solidFill>
              <a:schemeClr val="tx2">
                <a:lumMod val="9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9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7" name="Freeform 223">
              <a:extLst>
                <a:ext uri="{FF2B5EF4-FFF2-40B4-BE49-F238E27FC236}">
                  <a16:creationId xmlns:a16="http://schemas.microsoft.com/office/drawing/2014/main" xmlns="" id="{2339D9A8-DF76-494A-AEC4-33DDE1EE0670}"/>
                </a:ext>
              </a:extLst>
            </p:cNvPr>
            <p:cNvSpPr>
              <a:spLocks noChangeArrowheads="1"/>
            </p:cNvSpPr>
            <p:nvPr/>
          </p:nvSpPr>
          <p:spPr bwMode="auto">
            <a:xfrm>
              <a:off x="4538" y="1348"/>
              <a:ext cx="236" cy="137"/>
            </a:xfrm>
            <a:custGeom>
              <a:avLst/>
              <a:gdLst>
                <a:gd name="T0" fmla="*/ 0 w 1044"/>
                <a:gd name="T1" fmla="*/ 0 h 607"/>
                <a:gd name="T2" fmla="*/ 0 w 1044"/>
                <a:gd name="T3" fmla="*/ 0 h 607"/>
                <a:gd name="T4" fmla="*/ 522 w 1044"/>
                <a:gd name="T5" fmla="*/ 292 h 607"/>
                <a:gd name="T6" fmla="*/ 1023 w 1044"/>
                <a:gd name="T7" fmla="*/ 105 h 607"/>
                <a:gd name="T8" fmla="*/ 1023 w 1044"/>
                <a:gd name="T9" fmla="*/ 397 h 607"/>
                <a:gd name="T10" fmla="*/ 543 w 1044"/>
                <a:gd name="T11" fmla="*/ 584 h 607"/>
                <a:gd name="T12" fmla="*/ 0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6"/>
                    <a:pt x="250" y="272"/>
                    <a:pt x="522" y="292"/>
                  </a:cubicBezTo>
                  <a:cubicBezTo>
                    <a:pt x="793" y="313"/>
                    <a:pt x="1023" y="230"/>
                    <a:pt x="1023" y="105"/>
                  </a:cubicBezTo>
                  <a:cubicBezTo>
                    <a:pt x="1023" y="397"/>
                    <a:pt x="1023" y="397"/>
                    <a:pt x="1023" y="397"/>
                  </a:cubicBezTo>
                  <a:cubicBezTo>
                    <a:pt x="1043" y="522"/>
                    <a:pt x="814" y="606"/>
                    <a:pt x="543" y="584"/>
                  </a:cubicBezTo>
                  <a:cubicBezTo>
                    <a:pt x="250" y="564"/>
                    <a:pt x="21" y="439"/>
                    <a:pt x="0" y="292"/>
                  </a:cubicBezTo>
                  <a:lnTo>
                    <a:pt x="0" y="0"/>
                  </a:lnTo>
                </a:path>
              </a:pathLst>
            </a:custGeom>
            <a:solidFill>
              <a:schemeClr val="tx2">
                <a:lumMod val="2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lnSpcReduction="1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8" name="Freeform 224">
              <a:extLst>
                <a:ext uri="{FF2B5EF4-FFF2-40B4-BE49-F238E27FC236}">
                  <a16:creationId xmlns:a16="http://schemas.microsoft.com/office/drawing/2014/main" xmlns="" id="{F926FECC-469B-4C7C-B3AC-995031A663B4}"/>
                </a:ext>
              </a:extLst>
            </p:cNvPr>
            <p:cNvSpPr>
              <a:spLocks noChangeArrowheads="1"/>
            </p:cNvSpPr>
            <p:nvPr/>
          </p:nvSpPr>
          <p:spPr bwMode="auto">
            <a:xfrm>
              <a:off x="4500" y="999"/>
              <a:ext cx="236" cy="117"/>
            </a:xfrm>
            <a:custGeom>
              <a:avLst/>
              <a:gdLst>
                <a:gd name="T0" fmla="*/ 1023 w 1044"/>
                <a:gd name="T1" fmla="*/ 313 h 522"/>
                <a:gd name="T2" fmla="*/ 1023 w 1044"/>
                <a:gd name="T3" fmla="*/ 313 h 522"/>
                <a:gd name="T4" fmla="*/ 501 w 1044"/>
                <a:gd name="T5" fmla="*/ 21 h 522"/>
                <a:gd name="T6" fmla="*/ 0 w 1044"/>
                <a:gd name="T7" fmla="*/ 208 h 522"/>
                <a:gd name="T8" fmla="*/ 543 w 1044"/>
                <a:gd name="T9" fmla="*/ 500 h 522"/>
                <a:gd name="T10" fmla="*/ 1023 w 1044"/>
                <a:gd name="T11" fmla="*/ 313 h 522"/>
              </a:gdLst>
              <a:ahLst/>
              <a:cxnLst>
                <a:cxn ang="0">
                  <a:pos x="T0" y="T1"/>
                </a:cxn>
                <a:cxn ang="0">
                  <a:pos x="T2" y="T3"/>
                </a:cxn>
                <a:cxn ang="0">
                  <a:pos x="T4" y="T5"/>
                </a:cxn>
                <a:cxn ang="0">
                  <a:pos x="T6" y="T7"/>
                </a:cxn>
                <a:cxn ang="0">
                  <a:pos x="T8" y="T9"/>
                </a:cxn>
                <a:cxn ang="0">
                  <a:pos x="T10" y="T11"/>
                </a:cxn>
              </a:cxnLst>
              <a:rect l="0" t="0" r="r" b="b"/>
              <a:pathLst>
                <a:path w="1044" h="522">
                  <a:moveTo>
                    <a:pt x="1023" y="313"/>
                  </a:moveTo>
                  <a:lnTo>
                    <a:pt x="1023" y="313"/>
                  </a:lnTo>
                  <a:cubicBezTo>
                    <a:pt x="1023" y="167"/>
                    <a:pt x="772" y="41"/>
                    <a:pt x="501" y="21"/>
                  </a:cubicBezTo>
                  <a:cubicBezTo>
                    <a:pt x="230" y="0"/>
                    <a:pt x="0" y="83"/>
                    <a:pt x="0" y="208"/>
                  </a:cubicBezTo>
                  <a:cubicBezTo>
                    <a:pt x="21" y="354"/>
                    <a:pt x="250" y="480"/>
                    <a:pt x="543" y="500"/>
                  </a:cubicBezTo>
                  <a:cubicBezTo>
                    <a:pt x="814" y="521"/>
                    <a:pt x="1043" y="438"/>
                    <a:pt x="1023" y="313"/>
                  </a:cubicBezTo>
                </a:path>
              </a:pathLst>
            </a:custGeom>
            <a:solidFill>
              <a:schemeClr val="tx2">
                <a:lumMod val="9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9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9" name="Freeform 225">
              <a:extLst>
                <a:ext uri="{FF2B5EF4-FFF2-40B4-BE49-F238E27FC236}">
                  <a16:creationId xmlns:a16="http://schemas.microsoft.com/office/drawing/2014/main" xmlns="" id="{B46BF33A-1A94-41C8-9FEA-1AA63FF99846}"/>
                </a:ext>
              </a:extLst>
            </p:cNvPr>
            <p:cNvSpPr>
              <a:spLocks noChangeArrowheads="1"/>
            </p:cNvSpPr>
            <p:nvPr/>
          </p:nvSpPr>
          <p:spPr bwMode="auto">
            <a:xfrm>
              <a:off x="4500" y="1046"/>
              <a:ext cx="236" cy="137"/>
            </a:xfrm>
            <a:custGeom>
              <a:avLst/>
              <a:gdLst>
                <a:gd name="T0" fmla="*/ 0 w 1044"/>
                <a:gd name="T1" fmla="*/ 0 h 607"/>
                <a:gd name="T2" fmla="*/ 0 w 1044"/>
                <a:gd name="T3" fmla="*/ 0 h 607"/>
                <a:gd name="T4" fmla="*/ 543 w 1044"/>
                <a:gd name="T5" fmla="*/ 292 h 607"/>
                <a:gd name="T6" fmla="*/ 1023 w 1044"/>
                <a:gd name="T7" fmla="*/ 105 h 607"/>
                <a:gd name="T8" fmla="*/ 1043 w 1044"/>
                <a:gd name="T9" fmla="*/ 397 h 607"/>
                <a:gd name="T10" fmla="*/ 543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0" y="272"/>
                    <a:pt x="543" y="292"/>
                  </a:cubicBezTo>
                  <a:cubicBezTo>
                    <a:pt x="814" y="313"/>
                    <a:pt x="1043" y="230"/>
                    <a:pt x="1023" y="105"/>
                  </a:cubicBezTo>
                  <a:cubicBezTo>
                    <a:pt x="1043" y="397"/>
                    <a:pt x="1043" y="397"/>
                    <a:pt x="1043" y="397"/>
                  </a:cubicBezTo>
                  <a:cubicBezTo>
                    <a:pt x="1043" y="522"/>
                    <a:pt x="835" y="606"/>
                    <a:pt x="543" y="584"/>
                  </a:cubicBezTo>
                  <a:cubicBezTo>
                    <a:pt x="272" y="563"/>
                    <a:pt x="21" y="439"/>
                    <a:pt x="21" y="292"/>
                  </a:cubicBezTo>
                  <a:lnTo>
                    <a:pt x="0" y="0"/>
                  </a:lnTo>
                </a:path>
              </a:pathLst>
            </a:custGeom>
            <a:solidFill>
              <a:schemeClr val="tx2">
                <a:lumMod val="2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lnSpcReduction="1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0" name="Freeform 226">
              <a:extLst>
                <a:ext uri="{FF2B5EF4-FFF2-40B4-BE49-F238E27FC236}">
                  <a16:creationId xmlns:a16="http://schemas.microsoft.com/office/drawing/2014/main" xmlns="" id="{F53AA047-94D4-4B9A-A2EA-80D25A241B5D}"/>
                </a:ext>
              </a:extLst>
            </p:cNvPr>
            <p:cNvSpPr>
              <a:spLocks noChangeArrowheads="1"/>
            </p:cNvSpPr>
            <p:nvPr/>
          </p:nvSpPr>
          <p:spPr bwMode="auto">
            <a:xfrm>
              <a:off x="4855" y="1175"/>
              <a:ext cx="232" cy="121"/>
            </a:xfrm>
            <a:custGeom>
              <a:avLst/>
              <a:gdLst>
                <a:gd name="T0" fmla="*/ 1022 w 1023"/>
                <a:gd name="T1" fmla="*/ 314 h 544"/>
                <a:gd name="T2" fmla="*/ 1022 w 1023"/>
                <a:gd name="T3" fmla="*/ 314 h 544"/>
                <a:gd name="T4" fmla="*/ 501 w 1023"/>
                <a:gd name="T5" fmla="*/ 43 h 544"/>
                <a:gd name="T6" fmla="*/ 0 w 1023"/>
                <a:gd name="T7" fmla="*/ 230 h 544"/>
                <a:gd name="T8" fmla="*/ 521 w 1023"/>
                <a:gd name="T9" fmla="*/ 522 h 544"/>
                <a:gd name="T10" fmla="*/ 1022 w 1023"/>
                <a:gd name="T11" fmla="*/ 314 h 544"/>
              </a:gdLst>
              <a:ahLst/>
              <a:cxnLst>
                <a:cxn ang="0">
                  <a:pos x="T0" y="T1"/>
                </a:cxn>
                <a:cxn ang="0">
                  <a:pos x="T2" y="T3"/>
                </a:cxn>
                <a:cxn ang="0">
                  <a:pos x="T4" y="T5"/>
                </a:cxn>
                <a:cxn ang="0">
                  <a:pos x="T6" y="T7"/>
                </a:cxn>
                <a:cxn ang="0">
                  <a:pos x="T8" y="T9"/>
                </a:cxn>
                <a:cxn ang="0">
                  <a:pos x="T10" y="T11"/>
                </a:cxn>
              </a:cxnLst>
              <a:rect l="0" t="0" r="r" b="b"/>
              <a:pathLst>
                <a:path w="1023" h="544">
                  <a:moveTo>
                    <a:pt x="1022" y="314"/>
                  </a:moveTo>
                  <a:lnTo>
                    <a:pt x="1022" y="314"/>
                  </a:lnTo>
                  <a:cubicBezTo>
                    <a:pt x="1022" y="188"/>
                    <a:pt x="772" y="63"/>
                    <a:pt x="501" y="43"/>
                  </a:cubicBezTo>
                  <a:cubicBezTo>
                    <a:pt x="209" y="0"/>
                    <a:pt x="0" y="84"/>
                    <a:pt x="0" y="230"/>
                  </a:cubicBezTo>
                  <a:cubicBezTo>
                    <a:pt x="21" y="355"/>
                    <a:pt x="250" y="480"/>
                    <a:pt x="521" y="522"/>
                  </a:cubicBezTo>
                  <a:cubicBezTo>
                    <a:pt x="814" y="543"/>
                    <a:pt x="1022" y="460"/>
                    <a:pt x="1022" y="314"/>
                  </a:cubicBezTo>
                </a:path>
              </a:pathLst>
            </a:custGeom>
            <a:solidFill>
              <a:schemeClr val="tx2">
                <a:lumMod val="9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9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1" name="Freeform 227">
              <a:extLst>
                <a:ext uri="{FF2B5EF4-FFF2-40B4-BE49-F238E27FC236}">
                  <a16:creationId xmlns:a16="http://schemas.microsoft.com/office/drawing/2014/main" xmlns="" id="{AC24ACF1-D79D-4C47-B873-F846237F9547}"/>
                </a:ext>
              </a:extLst>
            </p:cNvPr>
            <p:cNvSpPr>
              <a:spLocks noChangeArrowheads="1"/>
            </p:cNvSpPr>
            <p:nvPr/>
          </p:nvSpPr>
          <p:spPr bwMode="auto">
            <a:xfrm>
              <a:off x="4855" y="1225"/>
              <a:ext cx="236" cy="137"/>
            </a:xfrm>
            <a:custGeom>
              <a:avLst/>
              <a:gdLst>
                <a:gd name="T0" fmla="*/ 0 w 1044"/>
                <a:gd name="T1" fmla="*/ 0 h 606"/>
                <a:gd name="T2" fmla="*/ 0 w 1044"/>
                <a:gd name="T3" fmla="*/ 0 h 606"/>
                <a:gd name="T4" fmla="*/ 521 w 1044"/>
                <a:gd name="T5" fmla="*/ 292 h 606"/>
                <a:gd name="T6" fmla="*/ 1022 w 1044"/>
                <a:gd name="T7" fmla="*/ 84 h 606"/>
                <a:gd name="T8" fmla="*/ 1043 w 1044"/>
                <a:gd name="T9" fmla="*/ 375 h 606"/>
                <a:gd name="T10" fmla="*/ 543 w 1044"/>
                <a:gd name="T11" fmla="*/ 584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92"/>
                  </a:cubicBezTo>
                  <a:cubicBezTo>
                    <a:pt x="814" y="313"/>
                    <a:pt x="1022" y="230"/>
                    <a:pt x="1022" y="84"/>
                  </a:cubicBezTo>
                  <a:cubicBezTo>
                    <a:pt x="1043" y="375"/>
                    <a:pt x="1043" y="375"/>
                    <a:pt x="1043" y="375"/>
                  </a:cubicBezTo>
                  <a:cubicBezTo>
                    <a:pt x="1043" y="521"/>
                    <a:pt x="814" y="605"/>
                    <a:pt x="543" y="584"/>
                  </a:cubicBezTo>
                  <a:cubicBezTo>
                    <a:pt x="271" y="542"/>
                    <a:pt x="21" y="417"/>
                    <a:pt x="21" y="292"/>
                  </a:cubicBezTo>
                  <a:lnTo>
                    <a:pt x="0" y="0"/>
                  </a:lnTo>
                </a:path>
              </a:pathLst>
            </a:custGeom>
            <a:solidFill>
              <a:schemeClr val="tx2">
                <a:lumMod val="2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lnSpcReduction="1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2" name="Freeform 228">
              <a:extLst>
                <a:ext uri="{FF2B5EF4-FFF2-40B4-BE49-F238E27FC236}">
                  <a16:creationId xmlns:a16="http://schemas.microsoft.com/office/drawing/2014/main" xmlns="" id="{767F39F5-1EB4-42C7-ACA2-628E019686C2}"/>
                </a:ext>
              </a:extLst>
            </p:cNvPr>
            <p:cNvSpPr>
              <a:spLocks noChangeArrowheads="1"/>
            </p:cNvSpPr>
            <p:nvPr/>
          </p:nvSpPr>
          <p:spPr bwMode="auto">
            <a:xfrm>
              <a:off x="4808" y="876"/>
              <a:ext cx="230" cy="121"/>
            </a:xfrm>
            <a:custGeom>
              <a:avLst/>
              <a:gdLst>
                <a:gd name="T0" fmla="*/ 1022 w 1023"/>
                <a:gd name="T1" fmla="*/ 313 h 544"/>
                <a:gd name="T2" fmla="*/ 1022 w 1023"/>
                <a:gd name="T3" fmla="*/ 313 h 544"/>
                <a:gd name="T4" fmla="*/ 500 w 1023"/>
                <a:gd name="T5" fmla="*/ 21 h 544"/>
                <a:gd name="T6" fmla="*/ 0 w 1023"/>
                <a:gd name="T7" fmla="*/ 209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22" y="188"/>
                    <a:pt x="771" y="63"/>
                    <a:pt x="500" y="21"/>
                  </a:cubicBezTo>
                  <a:cubicBezTo>
                    <a:pt x="208" y="0"/>
                    <a:pt x="0" y="84"/>
                    <a:pt x="0" y="209"/>
                  </a:cubicBezTo>
                  <a:cubicBezTo>
                    <a:pt x="20" y="355"/>
                    <a:pt x="250" y="480"/>
                    <a:pt x="521" y="501"/>
                  </a:cubicBezTo>
                  <a:cubicBezTo>
                    <a:pt x="813" y="543"/>
                    <a:pt x="1022" y="439"/>
                    <a:pt x="1022" y="313"/>
                  </a:cubicBezTo>
                </a:path>
              </a:pathLst>
            </a:custGeom>
            <a:solidFill>
              <a:schemeClr val="tx2">
                <a:lumMod val="9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9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3" name="Freeform 229">
              <a:extLst>
                <a:ext uri="{FF2B5EF4-FFF2-40B4-BE49-F238E27FC236}">
                  <a16:creationId xmlns:a16="http://schemas.microsoft.com/office/drawing/2014/main" xmlns="" id="{F8DDD09C-5E09-4175-B0DA-A5CE3F162C92}"/>
                </a:ext>
              </a:extLst>
            </p:cNvPr>
            <p:cNvSpPr>
              <a:spLocks noChangeArrowheads="1"/>
            </p:cNvSpPr>
            <p:nvPr/>
          </p:nvSpPr>
          <p:spPr bwMode="auto">
            <a:xfrm>
              <a:off x="4808" y="923"/>
              <a:ext cx="236" cy="141"/>
            </a:xfrm>
            <a:custGeom>
              <a:avLst/>
              <a:gdLst>
                <a:gd name="T0" fmla="*/ 0 w 1043"/>
                <a:gd name="T1" fmla="*/ 0 h 627"/>
                <a:gd name="T2" fmla="*/ 0 w 1043"/>
                <a:gd name="T3" fmla="*/ 0 h 627"/>
                <a:gd name="T4" fmla="*/ 521 w 1043"/>
                <a:gd name="T5" fmla="*/ 292 h 627"/>
                <a:gd name="T6" fmla="*/ 1022 w 1043"/>
                <a:gd name="T7" fmla="*/ 104 h 627"/>
                <a:gd name="T8" fmla="*/ 1042 w 1043"/>
                <a:gd name="T9" fmla="*/ 397 h 627"/>
                <a:gd name="T10" fmla="*/ 542 w 1043"/>
                <a:gd name="T11" fmla="*/ 584 h 627"/>
                <a:gd name="T12" fmla="*/ 20 w 1043"/>
                <a:gd name="T13" fmla="*/ 292 h 627"/>
                <a:gd name="T14" fmla="*/ 0 w 1043"/>
                <a:gd name="T15" fmla="*/ 0 h 6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3" h="627">
                  <a:moveTo>
                    <a:pt x="0" y="0"/>
                  </a:moveTo>
                  <a:lnTo>
                    <a:pt x="0" y="0"/>
                  </a:lnTo>
                  <a:cubicBezTo>
                    <a:pt x="20" y="146"/>
                    <a:pt x="250" y="271"/>
                    <a:pt x="521" y="292"/>
                  </a:cubicBezTo>
                  <a:cubicBezTo>
                    <a:pt x="813" y="334"/>
                    <a:pt x="1022" y="230"/>
                    <a:pt x="1022" y="104"/>
                  </a:cubicBezTo>
                  <a:cubicBezTo>
                    <a:pt x="1042" y="397"/>
                    <a:pt x="1042" y="397"/>
                    <a:pt x="1042" y="397"/>
                  </a:cubicBezTo>
                  <a:cubicBezTo>
                    <a:pt x="1042" y="521"/>
                    <a:pt x="813" y="626"/>
                    <a:pt x="542" y="584"/>
                  </a:cubicBezTo>
                  <a:cubicBezTo>
                    <a:pt x="271" y="563"/>
                    <a:pt x="20" y="438"/>
                    <a:pt x="20" y="292"/>
                  </a:cubicBezTo>
                  <a:lnTo>
                    <a:pt x="0" y="0"/>
                  </a:lnTo>
                </a:path>
              </a:pathLst>
            </a:custGeom>
            <a:solidFill>
              <a:schemeClr val="tx2">
                <a:lumMod val="2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lnSpcReduction="1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4" name="Freeform 230">
              <a:extLst>
                <a:ext uri="{FF2B5EF4-FFF2-40B4-BE49-F238E27FC236}">
                  <a16:creationId xmlns:a16="http://schemas.microsoft.com/office/drawing/2014/main" xmlns="" id="{4C56B656-07F9-4B3C-9987-613CF2ED2B19}"/>
                </a:ext>
              </a:extLst>
            </p:cNvPr>
            <p:cNvSpPr>
              <a:spLocks noChangeArrowheads="1"/>
            </p:cNvSpPr>
            <p:nvPr/>
          </p:nvSpPr>
          <p:spPr bwMode="auto">
            <a:xfrm>
              <a:off x="5162" y="1056"/>
              <a:ext cx="232" cy="117"/>
            </a:xfrm>
            <a:custGeom>
              <a:avLst/>
              <a:gdLst>
                <a:gd name="T0" fmla="*/ 1022 w 1023"/>
                <a:gd name="T1" fmla="*/ 313 h 522"/>
                <a:gd name="T2" fmla="*/ 1022 w 1023"/>
                <a:gd name="T3" fmla="*/ 313 h 522"/>
                <a:gd name="T4" fmla="*/ 500 w 1023"/>
                <a:gd name="T5" fmla="*/ 21 h 522"/>
                <a:gd name="T6" fmla="*/ 0 w 1023"/>
                <a:gd name="T7" fmla="*/ 208 h 522"/>
                <a:gd name="T8" fmla="*/ 522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67"/>
                    <a:pt x="772" y="42"/>
                    <a:pt x="500" y="21"/>
                  </a:cubicBezTo>
                  <a:cubicBezTo>
                    <a:pt x="209" y="0"/>
                    <a:pt x="0" y="84"/>
                    <a:pt x="0" y="208"/>
                  </a:cubicBezTo>
                  <a:cubicBezTo>
                    <a:pt x="21" y="355"/>
                    <a:pt x="250" y="480"/>
                    <a:pt x="522" y="501"/>
                  </a:cubicBezTo>
                  <a:cubicBezTo>
                    <a:pt x="813" y="521"/>
                    <a:pt x="1022" y="438"/>
                    <a:pt x="1022" y="313"/>
                  </a:cubicBezTo>
                </a:path>
              </a:pathLst>
            </a:custGeom>
            <a:solidFill>
              <a:schemeClr val="tx2">
                <a:lumMod val="9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9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5" name="Freeform 231">
              <a:extLst>
                <a:ext uri="{FF2B5EF4-FFF2-40B4-BE49-F238E27FC236}">
                  <a16:creationId xmlns:a16="http://schemas.microsoft.com/office/drawing/2014/main" xmlns="" id="{1CBE27D7-26F7-4B6A-963D-BE25E1895402}"/>
                </a:ext>
              </a:extLst>
            </p:cNvPr>
            <p:cNvSpPr>
              <a:spLocks noChangeArrowheads="1"/>
            </p:cNvSpPr>
            <p:nvPr/>
          </p:nvSpPr>
          <p:spPr bwMode="auto">
            <a:xfrm>
              <a:off x="5162" y="1102"/>
              <a:ext cx="236" cy="137"/>
            </a:xfrm>
            <a:custGeom>
              <a:avLst/>
              <a:gdLst>
                <a:gd name="T0" fmla="*/ 0 w 1044"/>
                <a:gd name="T1" fmla="*/ 0 h 607"/>
                <a:gd name="T2" fmla="*/ 0 w 1044"/>
                <a:gd name="T3" fmla="*/ 0 h 607"/>
                <a:gd name="T4" fmla="*/ 522 w 1044"/>
                <a:gd name="T5" fmla="*/ 293 h 607"/>
                <a:gd name="T6" fmla="*/ 1022 w 1044"/>
                <a:gd name="T7" fmla="*/ 105 h 607"/>
                <a:gd name="T8" fmla="*/ 1022 w 1044"/>
                <a:gd name="T9" fmla="*/ 397 h 607"/>
                <a:gd name="T10" fmla="*/ 542 w 1044"/>
                <a:gd name="T11" fmla="*/ 584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7"/>
                    <a:pt x="250" y="272"/>
                    <a:pt x="522" y="293"/>
                  </a:cubicBezTo>
                  <a:cubicBezTo>
                    <a:pt x="813" y="313"/>
                    <a:pt x="1022" y="230"/>
                    <a:pt x="1022" y="105"/>
                  </a:cubicBezTo>
                  <a:cubicBezTo>
                    <a:pt x="1022" y="397"/>
                    <a:pt x="1022" y="397"/>
                    <a:pt x="1022" y="397"/>
                  </a:cubicBezTo>
                  <a:cubicBezTo>
                    <a:pt x="1043" y="522"/>
                    <a:pt x="813" y="606"/>
                    <a:pt x="542" y="584"/>
                  </a:cubicBezTo>
                  <a:cubicBezTo>
                    <a:pt x="250" y="564"/>
                    <a:pt x="21" y="439"/>
                    <a:pt x="21" y="293"/>
                  </a:cubicBezTo>
                  <a:lnTo>
                    <a:pt x="0" y="0"/>
                  </a:lnTo>
                </a:path>
              </a:pathLst>
            </a:custGeom>
            <a:solidFill>
              <a:schemeClr val="tx2">
                <a:lumMod val="2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lnSpcReduction="10000"/>
            </a:bodyPr>
            <a:lstStyle/>
            <a:p>
              <a:pPr eaLnBrk="1">
                <a:lnSpc>
                  <a:spcPct val="93000"/>
                </a:lnSpc>
                <a:buClr>
                  <a:srgbClr val="000000"/>
                </a:buClr>
                <a:buSzPct val="100000"/>
                <a:buFont typeface="Times New Roman" charset="0"/>
                <a:buNone/>
                <a:defRPr/>
              </a:pPr>
              <a:endParaRPr lang="en-US">
                <a:ea typeface="+mn-ea"/>
                <a:cs typeface="+mn-cs"/>
              </a:endParaRPr>
            </a:p>
          </p:txBody>
        </p:sp>
      </p:grpSp>
      <p:grpSp>
        <p:nvGrpSpPr>
          <p:cNvPr id="245" name="Group 204">
            <a:extLst>
              <a:ext uri="{FF2B5EF4-FFF2-40B4-BE49-F238E27FC236}">
                <a16:creationId xmlns:a16="http://schemas.microsoft.com/office/drawing/2014/main" xmlns="" id="{D018BBB2-203A-49AE-9F59-4ACC2A11351B}"/>
              </a:ext>
            </a:extLst>
          </p:cNvPr>
          <p:cNvGrpSpPr>
            <a:grpSpLocks/>
          </p:cNvGrpSpPr>
          <p:nvPr/>
        </p:nvGrpSpPr>
        <p:grpSpPr bwMode="auto">
          <a:xfrm flipH="1">
            <a:off x="4794370" y="940381"/>
            <a:ext cx="2692028" cy="1961619"/>
            <a:chOff x="3658" y="852"/>
            <a:chExt cx="1986" cy="1447"/>
          </a:xfrm>
        </p:grpSpPr>
        <p:sp>
          <p:nvSpPr>
            <p:cNvPr id="246" name="Freeform 533">
              <a:extLst>
                <a:ext uri="{FF2B5EF4-FFF2-40B4-BE49-F238E27FC236}">
                  <a16:creationId xmlns:a16="http://schemas.microsoft.com/office/drawing/2014/main" xmlns="" id="{D5A65444-13EB-4BDC-A404-7E562966E05C}"/>
                </a:ext>
              </a:extLst>
            </p:cNvPr>
            <p:cNvSpPr>
              <a:spLocks noChangeArrowheads="1"/>
            </p:cNvSpPr>
            <p:nvPr/>
          </p:nvSpPr>
          <p:spPr bwMode="auto">
            <a:xfrm>
              <a:off x="3658" y="1419"/>
              <a:ext cx="662" cy="880"/>
            </a:xfrm>
            <a:custGeom>
              <a:avLst/>
              <a:gdLst>
                <a:gd name="T0" fmla="*/ 2921 w 2922"/>
                <a:gd name="T1" fmla="*/ 3879 h 3880"/>
                <a:gd name="T2" fmla="*/ 0 w 2922"/>
                <a:gd name="T3" fmla="*/ 2629 h 3880"/>
                <a:gd name="T4" fmla="*/ 0 w 2922"/>
                <a:gd name="T5" fmla="*/ 0 h 3880"/>
                <a:gd name="T6" fmla="*/ 2921 w 2922"/>
                <a:gd name="T7" fmla="*/ 1251 h 3880"/>
                <a:gd name="T8" fmla="*/ 2921 w 2922"/>
                <a:gd name="T9" fmla="*/ 3879 h 3880"/>
              </a:gdLst>
              <a:ahLst/>
              <a:cxnLst>
                <a:cxn ang="0">
                  <a:pos x="T0" y="T1"/>
                </a:cxn>
                <a:cxn ang="0">
                  <a:pos x="T2" y="T3"/>
                </a:cxn>
                <a:cxn ang="0">
                  <a:pos x="T4" y="T5"/>
                </a:cxn>
                <a:cxn ang="0">
                  <a:pos x="T6" y="T7"/>
                </a:cxn>
                <a:cxn ang="0">
                  <a:pos x="T8" y="T9"/>
                </a:cxn>
              </a:cxnLst>
              <a:rect l="0" t="0" r="r" b="b"/>
              <a:pathLst>
                <a:path w="2922" h="3880">
                  <a:moveTo>
                    <a:pt x="2921" y="3879"/>
                  </a:moveTo>
                  <a:lnTo>
                    <a:pt x="0" y="2629"/>
                  </a:lnTo>
                  <a:lnTo>
                    <a:pt x="0" y="0"/>
                  </a:lnTo>
                  <a:lnTo>
                    <a:pt x="2921" y="1251"/>
                  </a:lnTo>
                  <a:lnTo>
                    <a:pt x="2921" y="3879"/>
                  </a:lnTo>
                </a:path>
              </a:pathLst>
            </a:custGeom>
            <a:gradFill flip="none" rotWithShape="1">
              <a:gsLst>
                <a:gs pos="0">
                  <a:schemeClr val="accent2">
                    <a:lumMod val="67000"/>
                  </a:schemeClr>
                </a:gs>
                <a:gs pos="48000">
                  <a:schemeClr val="accent2">
                    <a:lumMod val="97000"/>
                    <a:lumOff val="3000"/>
                  </a:schemeClr>
                </a:gs>
                <a:gs pos="100000">
                  <a:schemeClr val="accent2">
                    <a:lumMod val="60000"/>
                    <a:lumOff val="40000"/>
                  </a:schemeClr>
                </a:gs>
              </a:gsLst>
              <a:lin ang="16200000" scaled="1"/>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47" name="Freeform 534">
              <a:extLst>
                <a:ext uri="{FF2B5EF4-FFF2-40B4-BE49-F238E27FC236}">
                  <a16:creationId xmlns:a16="http://schemas.microsoft.com/office/drawing/2014/main" xmlns="" id="{539DBA58-50DE-4778-9476-B67D5DA6C207}"/>
                </a:ext>
              </a:extLst>
            </p:cNvPr>
            <p:cNvSpPr>
              <a:spLocks noChangeArrowheads="1"/>
            </p:cNvSpPr>
            <p:nvPr/>
          </p:nvSpPr>
          <p:spPr bwMode="auto">
            <a:xfrm>
              <a:off x="4320" y="1133"/>
              <a:ext cx="1324" cy="1166"/>
            </a:xfrm>
            <a:custGeom>
              <a:avLst/>
              <a:gdLst>
                <a:gd name="T0" fmla="*/ 2920 w 5842"/>
                <a:gd name="T1" fmla="*/ 1272 h 5152"/>
                <a:gd name="T2" fmla="*/ 0 w 5842"/>
                <a:gd name="T3" fmla="*/ 2523 h 5152"/>
                <a:gd name="T4" fmla="*/ 0 w 5842"/>
                <a:gd name="T5" fmla="*/ 5151 h 5152"/>
                <a:gd name="T6" fmla="*/ 2920 w 5842"/>
                <a:gd name="T7" fmla="*/ 3901 h 5152"/>
                <a:gd name="T8" fmla="*/ 5841 w 5842"/>
                <a:gd name="T9" fmla="*/ 2649 h 5152"/>
                <a:gd name="T10" fmla="*/ 5841 w 5842"/>
                <a:gd name="T11" fmla="*/ 0 h 5152"/>
                <a:gd name="T12" fmla="*/ 2920 w 5842"/>
                <a:gd name="T13" fmla="*/ 1272 h 5152"/>
              </a:gdLst>
              <a:ahLst/>
              <a:cxnLst>
                <a:cxn ang="0">
                  <a:pos x="T0" y="T1"/>
                </a:cxn>
                <a:cxn ang="0">
                  <a:pos x="T2" y="T3"/>
                </a:cxn>
                <a:cxn ang="0">
                  <a:pos x="T4" y="T5"/>
                </a:cxn>
                <a:cxn ang="0">
                  <a:pos x="T6" y="T7"/>
                </a:cxn>
                <a:cxn ang="0">
                  <a:pos x="T8" y="T9"/>
                </a:cxn>
                <a:cxn ang="0">
                  <a:pos x="T10" y="T11"/>
                </a:cxn>
                <a:cxn ang="0">
                  <a:pos x="T12" y="T13"/>
                </a:cxn>
              </a:cxnLst>
              <a:rect l="0" t="0" r="r" b="b"/>
              <a:pathLst>
                <a:path w="5842" h="5152">
                  <a:moveTo>
                    <a:pt x="2920" y="1272"/>
                  </a:moveTo>
                  <a:lnTo>
                    <a:pt x="0" y="2523"/>
                  </a:lnTo>
                  <a:lnTo>
                    <a:pt x="0" y="5151"/>
                  </a:lnTo>
                  <a:lnTo>
                    <a:pt x="2920" y="3901"/>
                  </a:lnTo>
                  <a:lnTo>
                    <a:pt x="5841" y="2649"/>
                  </a:lnTo>
                  <a:lnTo>
                    <a:pt x="5841" y="0"/>
                  </a:lnTo>
                  <a:lnTo>
                    <a:pt x="2920" y="1272"/>
                  </a:lnTo>
                </a:path>
              </a:pathLst>
            </a:custGeom>
            <a:gradFill flip="none" rotWithShape="1">
              <a:gsLst>
                <a:gs pos="0">
                  <a:schemeClr val="accent2">
                    <a:lumMod val="89000"/>
                  </a:schemeClr>
                </a:gs>
                <a:gs pos="23000">
                  <a:schemeClr val="accent2">
                    <a:lumMod val="89000"/>
                  </a:schemeClr>
                </a:gs>
                <a:gs pos="69000">
                  <a:schemeClr val="accent2">
                    <a:lumMod val="75000"/>
                  </a:schemeClr>
                </a:gs>
                <a:gs pos="97000">
                  <a:schemeClr val="accent2">
                    <a:lumMod val="70000"/>
                  </a:schemeClr>
                </a:gs>
              </a:gsLst>
              <a:path path="circle">
                <a:fillToRect l="50000" t="50000" r="50000" b="5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dirty="0">
                <a:ea typeface="+mn-ea"/>
                <a:cs typeface="+mn-cs"/>
              </a:endParaRPr>
            </a:p>
          </p:txBody>
        </p:sp>
        <p:sp>
          <p:nvSpPr>
            <p:cNvPr id="248" name="Freeform 535">
              <a:extLst>
                <a:ext uri="{FF2B5EF4-FFF2-40B4-BE49-F238E27FC236}">
                  <a16:creationId xmlns:a16="http://schemas.microsoft.com/office/drawing/2014/main" xmlns="" id="{3610441D-9AD7-48ED-A834-7A8E2FF8DA0E}"/>
                </a:ext>
              </a:extLst>
            </p:cNvPr>
            <p:cNvSpPr>
              <a:spLocks noChangeArrowheads="1"/>
            </p:cNvSpPr>
            <p:nvPr/>
          </p:nvSpPr>
          <p:spPr bwMode="auto">
            <a:xfrm>
              <a:off x="3658" y="852"/>
              <a:ext cx="1986" cy="856"/>
            </a:xfrm>
            <a:custGeom>
              <a:avLst/>
              <a:gdLst>
                <a:gd name="T0" fmla="*/ 5841 w 8763"/>
                <a:gd name="T1" fmla="*/ 0 h 3776"/>
                <a:gd name="T2" fmla="*/ 2921 w 8763"/>
                <a:gd name="T3" fmla="*/ 1252 h 3776"/>
                <a:gd name="T4" fmla="*/ 0 w 8763"/>
                <a:gd name="T5" fmla="*/ 2524 h 3776"/>
                <a:gd name="T6" fmla="*/ 2921 w 8763"/>
                <a:gd name="T7" fmla="*/ 3775 h 3776"/>
                <a:gd name="T8" fmla="*/ 5841 w 8763"/>
                <a:gd name="T9" fmla="*/ 2524 h 3776"/>
                <a:gd name="T10" fmla="*/ 8762 w 8763"/>
                <a:gd name="T11" fmla="*/ 1252 h 3776"/>
                <a:gd name="T12" fmla="*/ 5841 w 8763"/>
                <a:gd name="T13" fmla="*/ 0 h 3776"/>
              </a:gdLst>
              <a:ahLst/>
              <a:cxnLst>
                <a:cxn ang="0">
                  <a:pos x="T0" y="T1"/>
                </a:cxn>
                <a:cxn ang="0">
                  <a:pos x="T2" y="T3"/>
                </a:cxn>
                <a:cxn ang="0">
                  <a:pos x="T4" y="T5"/>
                </a:cxn>
                <a:cxn ang="0">
                  <a:pos x="T6" y="T7"/>
                </a:cxn>
                <a:cxn ang="0">
                  <a:pos x="T8" y="T9"/>
                </a:cxn>
                <a:cxn ang="0">
                  <a:pos x="T10" y="T11"/>
                </a:cxn>
                <a:cxn ang="0">
                  <a:pos x="T12" y="T13"/>
                </a:cxn>
              </a:cxnLst>
              <a:rect l="0" t="0" r="r" b="b"/>
              <a:pathLst>
                <a:path w="8763" h="3776">
                  <a:moveTo>
                    <a:pt x="5841" y="0"/>
                  </a:moveTo>
                  <a:lnTo>
                    <a:pt x="2921" y="1252"/>
                  </a:lnTo>
                  <a:lnTo>
                    <a:pt x="0" y="2524"/>
                  </a:lnTo>
                  <a:lnTo>
                    <a:pt x="2921" y="3775"/>
                  </a:lnTo>
                  <a:lnTo>
                    <a:pt x="5841" y="2524"/>
                  </a:lnTo>
                  <a:lnTo>
                    <a:pt x="8762" y="1252"/>
                  </a:lnTo>
                  <a:lnTo>
                    <a:pt x="5841" y="0"/>
                  </a:lnTo>
                </a:path>
              </a:pathLst>
            </a:custGeom>
            <a:gradFill flip="none" rotWithShape="1">
              <a:gsLst>
                <a:gs pos="0">
                  <a:schemeClr val="accent2">
                    <a:lumMod val="5000"/>
                    <a:lumOff val="95000"/>
                  </a:schemeClr>
                </a:gs>
                <a:gs pos="74000">
                  <a:schemeClr val="accent2">
                    <a:lumMod val="45000"/>
                    <a:lumOff val="55000"/>
                  </a:schemeClr>
                </a:gs>
                <a:gs pos="83000">
                  <a:schemeClr val="accent2">
                    <a:lumMod val="45000"/>
                    <a:lumOff val="55000"/>
                  </a:schemeClr>
                </a:gs>
                <a:gs pos="100000">
                  <a:schemeClr val="accent2">
                    <a:lumMod val="30000"/>
                    <a:lumOff val="70000"/>
                  </a:schemeClr>
                </a:gs>
              </a:gsLst>
              <a:lin ang="5400000" scaled="1"/>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49" name="Freeform 536">
              <a:extLst>
                <a:ext uri="{FF2B5EF4-FFF2-40B4-BE49-F238E27FC236}">
                  <a16:creationId xmlns:a16="http://schemas.microsoft.com/office/drawing/2014/main" xmlns="" id="{87908D8F-2585-4A3F-AEE5-E5959D9E077E}"/>
                </a:ext>
              </a:extLst>
            </p:cNvPr>
            <p:cNvSpPr>
              <a:spLocks noChangeArrowheads="1"/>
            </p:cNvSpPr>
            <p:nvPr/>
          </p:nvSpPr>
          <p:spPr bwMode="auto">
            <a:xfrm>
              <a:off x="3872" y="1246"/>
              <a:ext cx="234" cy="121"/>
            </a:xfrm>
            <a:custGeom>
              <a:avLst/>
              <a:gdLst>
                <a:gd name="T0" fmla="*/ 1022 w 1044"/>
                <a:gd name="T1" fmla="*/ 333 h 543"/>
                <a:gd name="T2" fmla="*/ 1022 w 1044"/>
                <a:gd name="T3" fmla="*/ 333 h 543"/>
                <a:gd name="T4" fmla="*/ 500 w 1044"/>
                <a:gd name="T5" fmla="*/ 41 h 543"/>
                <a:gd name="T6" fmla="*/ 20 w 1044"/>
                <a:gd name="T7" fmla="*/ 229 h 543"/>
                <a:gd name="T8" fmla="*/ 542 w 1044"/>
                <a:gd name="T9" fmla="*/ 521 h 543"/>
                <a:gd name="T10" fmla="*/ 1022 w 1044"/>
                <a:gd name="T11" fmla="*/ 333 h 543"/>
              </a:gdLst>
              <a:ahLst/>
              <a:cxnLst>
                <a:cxn ang="0">
                  <a:pos x="T0" y="T1"/>
                </a:cxn>
                <a:cxn ang="0">
                  <a:pos x="T2" y="T3"/>
                </a:cxn>
                <a:cxn ang="0">
                  <a:pos x="T4" y="T5"/>
                </a:cxn>
                <a:cxn ang="0">
                  <a:pos x="T6" y="T7"/>
                </a:cxn>
                <a:cxn ang="0">
                  <a:pos x="T8" y="T9"/>
                </a:cxn>
                <a:cxn ang="0">
                  <a:pos x="T10" y="T11"/>
                </a:cxn>
              </a:cxnLst>
              <a:rect l="0" t="0" r="r" b="b"/>
              <a:pathLst>
                <a:path w="1044" h="543">
                  <a:moveTo>
                    <a:pt x="1022" y="333"/>
                  </a:moveTo>
                  <a:lnTo>
                    <a:pt x="1022" y="333"/>
                  </a:lnTo>
                  <a:cubicBezTo>
                    <a:pt x="1022" y="187"/>
                    <a:pt x="793" y="62"/>
                    <a:pt x="500" y="41"/>
                  </a:cubicBezTo>
                  <a:cubicBezTo>
                    <a:pt x="229" y="0"/>
                    <a:pt x="0" y="104"/>
                    <a:pt x="20" y="229"/>
                  </a:cubicBezTo>
                  <a:cubicBezTo>
                    <a:pt x="20" y="354"/>
                    <a:pt x="250" y="479"/>
                    <a:pt x="542" y="521"/>
                  </a:cubicBezTo>
                  <a:cubicBezTo>
                    <a:pt x="813" y="542"/>
                    <a:pt x="1043" y="458"/>
                    <a:pt x="1022" y="33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9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50" name="Freeform 537">
              <a:extLst>
                <a:ext uri="{FF2B5EF4-FFF2-40B4-BE49-F238E27FC236}">
                  <a16:creationId xmlns:a16="http://schemas.microsoft.com/office/drawing/2014/main" xmlns="" id="{779AC51C-62BB-4A48-89E5-3886F29B3863}"/>
                </a:ext>
              </a:extLst>
            </p:cNvPr>
            <p:cNvSpPr>
              <a:spLocks noChangeArrowheads="1"/>
            </p:cNvSpPr>
            <p:nvPr/>
          </p:nvSpPr>
          <p:spPr bwMode="auto">
            <a:xfrm>
              <a:off x="3876" y="1298"/>
              <a:ext cx="230" cy="135"/>
            </a:xfrm>
            <a:custGeom>
              <a:avLst/>
              <a:gdLst>
                <a:gd name="T0" fmla="*/ 0 w 1024"/>
                <a:gd name="T1" fmla="*/ 0 h 606"/>
                <a:gd name="T2" fmla="*/ 0 w 1024"/>
                <a:gd name="T3" fmla="*/ 0 h 606"/>
                <a:gd name="T4" fmla="*/ 522 w 1024"/>
                <a:gd name="T5" fmla="*/ 292 h 606"/>
                <a:gd name="T6" fmla="*/ 1002 w 1024"/>
                <a:gd name="T7" fmla="*/ 104 h 606"/>
                <a:gd name="T8" fmla="*/ 1023 w 1024"/>
                <a:gd name="T9" fmla="*/ 396 h 606"/>
                <a:gd name="T10" fmla="*/ 522 w 1024"/>
                <a:gd name="T11" fmla="*/ 584 h 606"/>
                <a:gd name="T12" fmla="*/ 0 w 1024"/>
                <a:gd name="T13" fmla="*/ 292 h 606"/>
                <a:gd name="T14" fmla="*/ 0 w 102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4" h="606">
                  <a:moveTo>
                    <a:pt x="0" y="0"/>
                  </a:moveTo>
                  <a:lnTo>
                    <a:pt x="0" y="0"/>
                  </a:lnTo>
                  <a:cubicBezTo>
                    <a:pt x="0" y="125"/>
                    <a:pt x="230" y="250"/>
                    <a:pt x="522" y="292"/>
                  </a:cubicBezTo>
                  <a:cubicBezTo>
                    <a:pt x="793" y="313"/>
                    <a:pt x="1023" y="229"/>
                    <a:pt x="1002" y="104"/>
                  </a:cubicBezTo>
                  <a:cubicBezTo>
                    <a:pt x="1023" y="396"/>
                    <a:pt x="1023" y="396"/>
                    <a:pt x="1023" y="396"/>
                  </a:cubicBezTo>
                  <a:cubicBezTo>
                    <a:pt x="1023" y="521"/>
                    <a:pt x="814" y="605"/>
                    <a:pt x="522" y="584"/>
                  </a:cubicBezTo>
                  <a:cubicBezTo>
                    <a:pt x="251" y="563"/>
                    <a:pt x="22" y="417"/>
                    <a:pt x="0"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lnSpcReduction="1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51" name="Freeform 538">
              <a:extLst>
                <a:ext uri="{FF2B5EF4-FFF2-40B4-BE49-F238E27FC236}">
                  <a16:creationId xmlns:a16="http://schemas.microsoft.com/office/drawing/2014/main" xmlns="" id="{279F4755-7DE2-421E-B090-1FD310F2AAD3}"/>
                </a:ext>
              </a:extLst>
            </p:cNvPr>
            <p:cNvSpPr>
              <a:spLocks noChangeArrowheads="1"/>
            </p:cNvSpPr>
            <p:nvPr/>
          </p:nvSpPr>
          <p:spPr bwMode="auto">
            <a:xfrm>
              <a:off x="4225" y="1423"/>
              <a:ext cx="236" cy="123"/>
            </a:xfrm>
            <a:custGeom>
              <a:avLst/>
              <a:gdLst>
                <a:gd name="T0" fmla="*/ 1022 w 1044"/>
                <a:gd name="T1" fmla="*/ 313 h 544"/>
                <a:gd name="T2" fmla="*/ 1022 w 1044"/>
                <a:gd name="T3" fmla="*/ 313 h 544"/>
                <a:gd name="T4" fmla="*/ 501 w 1044"/>
                <a:gd name="T5" fmla="*/ 21 h 544"/>
                <a:gd name="T6" fmla="*/ 21 w 1044"/>
                <a:gd name="T7" fmla="*/ 230 h 544"/>
                <a:gd name="T8" fmla="*/ 542 w 1044"/>
                <a:gd name="T9" fmla="*/ 522 h 544"/>
                <a:gd name="T10" fmla="*/ 1022 w 1044"/>
                <a:gd name="T11" fmla="*/ 313 h 544"/>
              </a:gdLst>
              <a:ahLst/>
              <a:cxnLst>
                <a:cxn ang="0">
                  <a:pos x="T0" y="T1"/>
                </a:cxn>
                <a:cxn ang="0">
                  <a:pos x="T2" y="T3"/>
                </a:cxn>
                <a:cxn ang="0">
                  <a:pos x="T4" y="T5"/>
                </a:cxn>
                <a:cxn ang="0">
                  <a:pos x="T6" y="T7"/>
                </a:cxn>
                <a:cxn ang="0">
                  <a:pos x="T8" y="T9"/>
                </a:cxn>
                <a:cxn ang="0">
                  <a:pos x="T10" y="T11"/>
                </a:cxn>
              </a:cxnLst>
              <a:rect l="0" t="0" r="r" b="b"/>
              <a:pathLst>
                <a:path w="1044" h="544">
                  <a:moveTo>
                    <a:pt x="1022" y="313"/>
                  </a:moveTo>
                  <a:lnTo>
                    <a:pt x="1022" y="313"/>
                  </a:lnTo>
                  <a:cubicBezTo>
                    <a:pt x="1022" y="188"/>
                    <a:pt x="793" y="63"/>
                    <a:pt x="501" y="21"/>
                  </a:cubicBezTo>
                  <a:cubicBezTo>
                    <a:pt x="230" y="0"/>
                    <a:pt x="0" y="83"/>
                    <a:pt x="21" y="230"/>
                  </a:cubicBezTo>
                  <a:cubicBezTo>
                    <a:pt x="21" y="355"/>
                    <a:pt x="251" y="480"/>
                    <a:pt x="542" y="522"/>
                  </a:cubicBezTo>
                  <a:cubicBezTo>
                    <a:pt x="814" y="543"/>
                    <a:pt x="1043" y="459"/>
                    <a:pt x="1022"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92500" lnSpcReduction="1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52" name="Freeform 539">
              <a:extLst>
                <a:ext uri="{FF2B5EF4-FFF2-40B4-BE49-F238E27FC236}">
                  <a16:creationId xmlns:a16="http://schemas.microsoft.com/office/drawing/2014/main" xmlns="" id="{50C12FCF-EAD0-48CC-A8CA-DFC68A446005}"/>
                </a:ext>
              </a:extLst>
            </p:cNvPr>
            <p:cNvSpPr>
              <a:spLocks noChangeArrowheads="1"/>
            </p:cNvSpPr>
            <p:nvPr/>
          </p:nvSpPr>
          <p:spPr bwMode="auto">
            <a:xfrm>
              <a:off x="4229" y="1478"/>
              <a:ext cx="232" cy="135"/>
            </a:xfrm>
            <a:custGeom>
              <a:avLst/>
              <a:gdLst>
                <a:gd name="T0" fmla="*/ 0 w 1023"/>
                <a:gd name="T1" fmla="*/ 0 h 605"/>
                <a:gd name="T2" fmla="*/ 0 w 1023"/>
                <a:gd name="T3" fmla="*/ 0 h 605"/>
                <a:gd name="T4" fmla="*/ 521 w 1023"/>
                <a:gd name="T5" fmla="*/ 292 h 605"/>
                <a:gd name="T6" fmla="*/ 1001 w 1023"/>
                <a:gd name="T7" fmla="*/ 83 h 605"/>
                <a:gd name="T8" fmla="*/ 1022 w 1023"/>
                <a:gd name="T9" fmla="*/ 375 h 605"/>
                <a:gd name="T10" fmla="*/ 521 w 1023"/>
                <a:gd name="T11" fmla="*/ 584 h 605"/>
                <a:gd name="T12" fmla="*/ 0 w 1023"/>
                <a:gd name="T13" fmla="*/ 292 h 605"/>
                <a:gd name="T14" fmla="*/ 0 w 1023"/>
                <a:gd name="T15" fmla="*/ 0 h 6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3" h="605">
                  <a:moveTo>
                    <a:pt x="0" y="0"/>
                  </a:moveTo>
                  <a:lnTo>
                    <a:pt x="0" y="0"/>
                  </a:lnTo>
                  <a:cubicBezTo>
                    <a:pt x="0" y="125"/>
                    <a:pt x="230" y="250"/>
                    <a:pt x="521" y="292"/>
                  </a:cubicBezTo>
                  <a:cubicBezTo>
                    <a:pt x="793" y="313"/>
                    <a:pt x="1022" y="229"/>
                    <a:pt x="1001" y="83"/>
                  </a:cubicBezTo>
                  <a:cubicBezTo>
                    <a:pt x="1022" y="375"/>
                    <a:pt x="1022" y="375"/>
                    <a:pt x="1022" y="375"/>
                  </a:cubicBezTo>
                  <a:cubicBezTo>
                    <a:pt x="1022" y="521"/>
                    <a:pt x="814" y="604"/>
                    <a:pt x="521" y="584"/>
                  </a:cubicBezTo>
                  <a:cubicBezTo>
                    <a:pt x="250" y="542"/>
                    <a:pt x="21" y="417"/>
                    <a:pt x="0"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lnSpcReduction="1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53" name="Freeform 540">
              <a:extLst>
                <a:ext uri="{FF2B5EF4-FFF2-40B4-BE49-F238E27FC236}">
                  <a16:creationId xmlns:a16="http://schemas.microsoft.com/office/drawing/2014/main" xmlns="" id="{56E3C339-1ACC-4881-ACAE-ED4D8CF3C899}"/>
                </a:ext>
              </a:extLst>
            </p:cNvPr>
            <p:cNvSpPr>
              <a:spLocks noChangeArrowheads="1"/>
            </p:cNvSpPr>
            <p:nvPr/>
          </p:nvSpPr>
          <p:spPr bwMode="auto">
            <a:xfrm>
              <a:off x="4183" y="1122"/>
              <a:ext cx="232" cy="121"/>
            </a:xfrm>
            <a:custGeom>
              <a:avLst/>
              <a:gdLst>
                <a:gd name="T0" fmla="*/ 1022 w 1023"/>
                <a:gd name="T1" fmla="*/ 313 h 544"/>
                <a:gd name="T2" fmla="*/ 1022 w 1023"/>
                <a:gd name="T3" fmla="*/ 313 h 544"/>
                <a:gd name="T4" fmla="*/ 501 w 1023"/>
                <a:gd name="T5" fmla="*/ 21 h 544"/>
                <a:gd name="T6" fmla="*/ 0 w 1023"/>
                <a:gd name="T7" fmla="*/ 229 h 544"/>
                <a:gd name="T8" fmla="*/ 521 w 1023"/>
                <a:gd name="T9" fmla="*/ 500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1"/>
                  </a:cubicBezTo>
                  <a:cubicBezTo>
                    <a:pt x="208" y="0"/>
                    <a:pt x="0" y="83"/>
                    <a:pt x="0" y="229"/>
                  </a:cubicBezTo>
                  <a:cubicBezTo>
                    <a:pt x="0" y="355"/>
                    <a:pt x="250" y="480"/>
                    <a:pt x="521" y="500"/>
                  </a:cubicBezTo>
                  <a:cubicBezTo>
                    <a:pt x="813" y="543"/>
                    <a:pt x="1022" y="459"/>
                    <a:pt x="1022"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9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54" name="Freeform 541">
              <a:extLst>
                <a:ext uri="{FF2B5EF4-FFF2-40B4-BE49-F238E27FC236}">
                  <a16:creationId xmlns:a16="http://schemas.microsoft.com/office/drawing/2014/main" xmlns="" id="{E3FFF76B-697D-4F2A-A560-E702105581FB}"/>
                </a:ext>
              </a:extLst>
            </p:cNvPr>
            <p:cNvSpPr>
              <a:spLocks noChangeArrowheads="1"/>
            </p:cNvSpPr>
            <p:nvPr/>
          </p:nvSpPr>
          <p:spPr bwMode="auto">
            <a:xfrm>
              <a:off x="4183" y="1175"/>
              <a:ext cx="236" cy="135"/>
            </a:xfrm>
            <a:custGeom>
              <a:avLst/>
              <a:gdLst>
                <a:gd name="T0" fmla="*/ 0 w 1044"/>
                <a:gd name="T1" fmla="*/ 0 h 606"/>
                <a:gd name="T2" fmla="*/ 0 w 1044"/>
                <a:gd name="T3" fmla="*/ 0 h 606"/>
                <a:gd name="T4" fmla="*/ 521 w 1044"/>
                <a:gd name="T5" fmla="*/ 271 h 606"/>
                <a:gd name="T6" fmla="*/ 1022 w 1044"/>
                <a:gd name="T7" fmla="*/ 84 h 606"/>
                <a:gd name="T8" fmla="*/ 1022 w 1044"/>
                <a:gd name="T9" fmla="*/ 376 h 606"/>
                <a:gd name="T10" fmla="*/ 542 w 1044"/>
                <a:gd name="T11" fmla="*/ 564 h 606"/>
                <a:gd name="T12" fmla="*/ 21 w 1044"/>
                <a:gd name="T13" fmla="*/ 293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0" y="126"/>
                    <a:pt x="250" y="251"/>
                    <a:pt x="521" y="271"/>
                  </a:cubicBezTo>
                  <a:cubicBezTo>
                    <a:pt x="813" y="314"/>
                    <a:pt x="1022" y="230"/>
                    <a:pt x="1022" y="84"/>
                  </a:cubicBezTo>
                  <a:cubicBezTo>
                    <a:pt x="1022" y="376"/>
                    <a:pt x="1022" y="376"/>
                    <a:pt x="1022" y="376"/>
                  </a:cubicBezTo>
                  <a:cubicBezTo>
                    <a:pt x="1043" y="522"/>
                    <a:pt x="813" y="605"/>
                    <a:pt x="542" y="564"/>
                  </a:cubicBezTo>
                  <a:cubicBezTo>
                    <a:pt x="250" y="543"/>
                    <a:pt x="21" y="418"/>
                    <a:pt x="21" y="293"/>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lnSpcReduction="1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55" name="Freeform 542">
              <a:extLst>
                <a:ext uri="{FF2B5EF4-FFF2-40B4-BE49-F238E27FC236}">
                  <a16:creationId xmlns:a16="http://schemas.microsoft.com/office/drawing/2014/main" xmlns="" id="{9D3A10F0-383E-48B2-926C-CE7C24ACE0E0}"/>
                </a:ext>
              </a:extLst>
            </p:cNvPr>
            <p:cNvSpPr>
              <a:spLocks noChangeArrowheads="1"/>
            </p:cNvSpPr>
            <p:nvPr/>
          </p:nvSpPr>
          <p:spPr bwMode="auto">
            <a:xfrm>
              <a:off x="4534" y="1300"/>
              <a:ext cx="234" cy="117"/>
            </a:xfrm>
            <a:custGeom>
              <a:avLst/>
              <a:gdLst>
                <a:gd name="T0" fmla="*/ 1044 w 1045"/>
                <a:gd name="T1" fmla="*/ 313 h 522"/>
                <a:gd name="T2" fmla="*/ 1044 w 1045"/>
                <a:gd name="T3" fmla="*/ 313 h 522"/>
                <a:gd name="T4" fmla="*/ 501 w 1045"/>
                <a:gd name="T5" fmla="*/ 21 h 522"/>
                <a:gd name="T6" fmla="*/ 21 w 1045"/>
                <a:gd name="T7" fmla="*/ 208 h 522"/>
                <a:gd name="T8" fmla="*/ 543 w 1045"/>
                <a:gd name="T9" fmla="*/ 500 h 522"/>
                <a:gd name="T10" fmla="*/ 1044 w 1045"/>
                <a:gd name="T11" fmla="*/ 313 h 522"/>
              </a:gdLst>
              <a:ahLst/>
              <a:cxnLst>
                <a:cxn ang="0">
                  <a:pos x="T0" y="T1"/>
                </a:cxn>
                <a:cxn ang="0">
                  <a:pos x="T2" y="T3"/>
                </a:cxn>
                <a:cxn ang="0">
                  <a:pos x="T4" y="T5"/>
                </a:cxn>
                <a:cxn ang="0">
                  <a:pos x="T6" y="T7"/>
                </a:cxn>
                <a:cxn ang="0">
                  <a:pos x="T8" y="T9"/>
                </a:cxn>
                <a:cxn ang="0">
                  <a:pos x="T10" y="T11"/>
                </a:cxn>
              </a:cxnLst>
              <a:rect l="0" t="0" r="r" b="b"/>
              <a:pathLst>
                <a:path w="1045" h="522">
                  <a:moveTo>
                    <a:pt x="1044" y="313"/>
                  </a:moveTo>
                  <a:lnTo>
                    <a:pt x="1044" y="313"/>
                  </a:lnTo>
                  <a:cubicBezTo>
                    <a:pt x="1022" y="187"/>
                    <a:pt x="793" y="41"/>
                    <a:pt x="501" y="21"/>
                  </a:cubicBezTo>
                  <a:cubicBezTo>
                    <a:pt x="230" y="0"/>
                    <a:pt x="0" y="83"/>
                    <a:pt x="21" y="208"/>
                  </a:cubicBezTo>
                  <a:cubicBezTo>
                    <a:pt x="21" y="354"/>
                    <a:pt x="271" y="480"/>
                    <a:pt x="543" y="500"/>
                  </a:cubicBezTo>
                  <a:cubicBezTo>
                    <a:pt x="814" y="521"/>
                    <a:pt x="1044" y="438"/>
                    <a:pt x="1044"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9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56" name="Freeform 543">
              <a:extLst>
                <a:ext uri="{FF2B5EF4-FFF2-40B4-BE49-F238E27FC236}">
                  <a16:creationId xmlns:a16="http://schemas.microsoft.com/office/drawing/2014/main" xmlns="" id="{F5A64281-5C9C-4077-A0F4-6BDB9F5A709E}"/>
                </a:ext>
              </a:extLst>
            </p:cNvPr>
            <p:cNvSpPr>
              <a:spLocks noChangeArrowheads="1"/>
            </p:cNvSpPr>
            <p:nvPr/>
          </p:nvSpPr>
          <p:spPr bwMode="auto">
            <a:xfrm>
              <a:off x="4538" y="1348"/>
              <a:ext cx="236" cy="137"/>
            </a:xfrm>
            <a:custGeom>
              <a:avLst/>
              <a:gdLst>
                <a:gd name="T0" fmla="*/ 0 w 1044"/>
                <a:gd name="T1" fmla="*/ 0 h 607"/>
                <a:gd name="T2" fmla="*/ 0 w 1044"/>
                <a:gd name="T3" fmla="*/ 0 h 607"/>
                <a:gd name="T4" fmla="*/ 522 w 1044"/>
                <a:gd name="T5" fmla="*/ 292 h 607"/>
                <a:gd name="T6" fmla="*/ 1023 w 1044"/>
                <a:gd name="T7" fmla="*/ 105 h 607"/>
                <a:gd name="T8" fmla="*/ 1023 w 1044"/>
                <a:gd name="T9" fmla="*/ 397 h 607"/>
                <a:gd name="T10" fmla="*/ 543 w 1044"/>
                <a:gd name="T11" fmla="*/ 584 h 607"/>
                <a:gd name="T12" fmla="*/ 0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6"/>
                    <a:pt x="250" y="272"/>
                    <a:pt x="522" y="292"/>
                  </a:cubicBezTo>
                  <a:cubicBezTo>
                    <a:pt x="793" y="313"/>
                    <a:pt x="1023" y="230"/>
                    <a:pt x="1023" y="105"/>
                  </a:cubicBezTo>
                  <a:cubicBezTo>
                    <a:pt x="1023" y="397"/>
                    <a:pt x="1023" y="397"/>
                    <a:pt x="1023" y="397"/>
                  </a:cubicBezTo>
                  <a:cubicBezTo>
                    <a:pt x="1043" y="522"/>
                    <a:pt x="814" y="606"/>
                    <a:pt x="543" y="584"/>
                  </a:cubicBezTo>
                  <a:cubicBezTo>
                    <a:pt x="250" y="564"/>
                    <a:pt x="21" y="439"/>
                    <a:pt x="0"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lnSpcReduction="1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57" name="Freeform 544">
              <a:extLst>
                <a:ext uri="{FF2B5EF4-FFF2-40B4-BE49-F238E27FC236}">
                  <a16:creationId xmlns:a16="http://schemas.microsoft.com/office/drawing/2014/main" xmlns="" id="{D1DD4F8F-8805-45EA-A095-E89E0A6DEFAB}"/>
                </a:ext>
              </a:extLst>
            </p:cNvPr>
            <p:cNvSpPr>
              <a:spLocks noChangeArrowheads="1"/>
            </p:cNvSpPr>
            <p:nvPr/>
          </p:nvSpPr>
          <p:spPr bwMode="auto">
            <a:xfrm>
              <a:off x="4500" y="999"/>
              <a:ext cx="236" cy="117"/>
            </a:xfrm>
            <a:custGeom>
              <a:avLst/>
              <a:gdLst>
                <a:gd name="T0" fmla="*/ 1023 w 1044"/>
                <a:gd name="T1" fmla="*/ 313 h 522"/>
                <a:gd name="T2" fmla="*/ 1023 w 1044"/>
                <a:gd name="T3" fmla="*/ 313 h 522"/>
                <a:gd name="T4" fmla="*/ 501 w 1044"/>
                <a:gd name="T5" fmla="*/ 21 h 522"/>
                <a:gd name="T6" fmla="*/ 0 w 1044"/>
                <a:gd name="T7" fmla="*/ 208 h 522"/>
                <a:gd name="T8" fmla="*/ 543 w 1044"/>
                <a:gd name="T9" fmla="*/ 500 h 522"/>
                <a:gd name="T10" fmla="*/ 1023 w 1044"/>
                <a:gd name="T11" fmla="*/ 313 h 522"/>
              </a:gdLst>
              <a:ahLst/>
              <a:cxnLst>
                <a:cxn ang="0">
                  <a:pos x="T0" y="T1"/>
                </a:cxn>
                <a:cxn ang="0">
                  <a:pos x="T2" y="T3"/>
                </a:cxn>
                <a:cxn ang="0">
                  <a:pos x="T4" y="T5"/>
                </a:cxn>
                <a:cxn ang="0">
                  <a:pos x="T6" y="T7"/>
                </a:cxn>
                <a:cxn ang="0">
                  <a:pos x="T8" y="T9"/>
                </a:cxn>
                <a:cxn ang="0">
                  <a:pos x="T10" y="T11"/>
                </a:cxn>
              </a:cxnLst>
              <a:rect l="0" t="0" r="r" b="b"/>
              <a:pathLst>
                <a:path w="1044" h="522">
                  <a:moveTo>
                    <a:pt x="1023" y="313"/>
                  </a:moveTo>
                  <a:lnTo>
                    <a:pt x="1023" y="313"/>
                  </a:lnTo>
                  <a:cubicBezTo>
                    <a:pt x="1023" y="167"/>
                    <a:pt x="772" y="41"/>
                    <a:pt x="501" y="21"/>
                  </a:cubicBezTo>
                  <a:cubicBezTo>
                    <a:pt x="230" y="0"/>
                    <a:pt x="0" y="83"/>
                    <a:pt x="0" y="208"/>
                  </a:cubicBezTo>
                  <a:cubicBezTo>
                    <a:pt x="21" y="354"/>
                    <a:pt x="250" y="480"/>
                    <a:pt x="543" y="500"/>
                  </a:cubicBezTo>
                  <a:cubicBezTo>
                    <a:pt x="814" y="521"/>
                    <a:pt x="1043" y="438"/>
                    <a:pt x="1023"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9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58" name="Freeform 545">
              <a:extLst>
                <a:ext uri="{FF2B5EF4-FFF2-40B4-BE49-F238E27FC236}">
                  <a16:creationId xmlns:a16="http://schemas.microsoft.com/office/drawing/2014/main" xmlns="" id="{25095B8F-E5A4-4FCB-9B55-B3498CD31964}"/>
                </a:ext>
              </a:extLst>
            </p:cNvPr>
            <p:cNvSpPr>
              <a:spLocks noChangeArrowheads="1"/>
            </p:cNvSpPr>
            <p:nvPr/>
          </p:nvSpPr>
          <p:spPr bwMode="auto">
            <a:xfrm>
              <a:off x="4500" y="1046"/>
              <a:ext cx="236" cy="137"/>
            </a:xfrm>
            <a:custGeom>
              <a:avLst/>
              <a:gdLst>
                <a:gd name="T0" fmla="*/ 0 w 1044"/>
                <a:gd name="T1" fmla="*/ 0 h 607"/>
                <a:gd name="T2" fmla="*/ 0 w 1044"/>
                <a:gd name="T3" fmla="*/ 0 h 607"/>
                <a:gd name="T4" fmla="*/ 543 w 1044"/>
                <a:gd name="T5" fmla="*/ 292 h 607"/>
                <a:gd name="T6" fmla="*/ 1023 w 1044"/>
                <a:gd name="T7" fmla="*/ 105 h 607"/>
                <a:gd name="T8" fmla="*/ 1043 w 1044"/>
                <a:gd name="T9" fmla="*/ 397 h 607"/>
                <a:gd name="T10" fmla="*/ 543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0" y="272"/>
                    <a:pt x="543" y="292"/>
                  </a:cubicBezTo>
                  <a:cubicBezTo>
                    <a:pt x="814" y="313"/>
                    <a:pt x="1043" y="230"/>
                    <a:pt x="1023" y="105"/>
                  </a:cubicBezTo>
                  <a:cubicBezTo>
                    <a:pt x="1043" y="397"/>
                    <a:pt x="1043" y="397"/>
                    <a:pt x="1043" y="397"/>
                  </a:cubicBezTo>
                  <a:cubicBezTo>
                    <a:pt x="1043" y="522"/>
                    <a:pt x="835" y="606"/>
                    <a:pt x="543" y="584"/>
                  </a:cubicBezTo>
                  <a:cubicBezTo>
                    <a:pt x="272" y="563"/>
                    <a:pt x="21" y="439"/>
                    <a:pt x="21"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lnSpcReduction="1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59" name="Freeform 546">
              <a:extLst>
                <a:ext uri="{FF2B5EF4-FFF2-40B4-BE49-F238E27FC236}">
                  <a16:creationId xmlns:a16="http://schemas.microsoft.com/office/drawing/2014/main" xmlns="" id="{B25384A8-85A8-43FD-8C34-2A6BE386C553}"/>
                </a:ext>
              </a:extLst>
            </p:cNvPr>
            <p:cNvSpPr>
              <a:spLocks noChangeArrowheads="1"/>
            </p:cNvSpPr>
            <p:nvPr/>
          </p:nvSpPr>
          <p:spPr bwMode="auto">
            <a:xfrm>
              <a:off x="4855" y="1175"/>
              <a:ext cx="232" cy="121"/>
            </a:xfrm>
            <a:custGeom>
              <a:avLst/>
              <a:gdLst>
                <a:gd name="T0" fmla="*/ 1022 w 1023"/>
                <a:gd name="T1" fmla="*/ 314 h 544"/>
                <a:gd name="T2" fmla="*/ 1022 w 1023"/>
                <a:gd name="T3" fmla="*/ 314 h 544"/>
                <a:gd name="T4" fmla="*/ 501 w 1023"/>
                <a:gd name="T5" fmla="*/ 43 h 544"/>
                <a:gd name="T6" fmla="*/ 0 w 1023"/>
                <a:gd name="T7" fmla="*/ 230 h 544"/>
                <a:gd name="T8" fmla="*/ 521 w 1023"/>
                <a:gd name="T9" fmla="*/ 522 h 544"/>
                <a:gd name="T10" fmla="*/ 1022 w 1023"/>
                <a:gd name="T11" fmla="*/ 314 h 544"/>
              </a:gdLst>
              <a:ahLst/>
              <a:cxnLst>
                <a:cxn ang="0">
                  <a:pos x="T0" y="T1"/>
                </a:cxn>
                <a:cxn ang="0">
                  <a:pos x="T2" y="T3"/>
                </a:cxn>
                <a:cxn ang="0">
                  <a:pos x="T4" y="T5"/>
                </a:cxn>
                <a:cxn ang="0">
                  <a:pos x="T6" y="T7"/>
                </a:cxn>
                <a:cxn ang="0">
                  <a:pos x="T8" y="T9"/>
                </a:cxn>
                <a:cxn ang="0">
                  <a:pos x="T10" y="T11"/>
                </a:cxn>
              </a:cxnLst>
              <a:rect l="0" t="0" r="r" b="b"/>
              <a:pathLst>
                <a:path w="1023" h="544">
                  <a:moveTo>
                    <a:pt x="1022" y="314"/>
                  </a:moveTo>
                  <a:lnTo>
                    <a:pt x="1022" y="314"/>
                  </a:lnTo>
                  <a:cubicBezTo>
                    <a:pt x="1022" y="188"/>
                    <a:pt x="772" y="63"/>
                    <a:pt x="501" y="43"/>
                  </a:cubicBezTo>
                  <a:cubicBezTo>
                    <a:pt x="209" y="0"/>
                    <a:pt x="0" y="84"/>
                    <a:pt x="0" y="230"/>
                  </a:cubicBezTo>
                  <a:cubicBezTo>
                    <a:pt x="21" y="355"/>
                    <a:pt x="250" y="480"/>
                    <a:pt x="521" y="522"/>
                  </a:cubicBezTo>
                  <a:cubicBezTo>
                    <a:pt x="814" y="543"/>
                    <a:pt x="1022" y="460"/>
                    <a:pt x="1022" y="314"/>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9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60" name="Freeform 547">
              <a:extLst>
                <a:ext uri="{FF2B5EF4-FFF2-40B4-BE49-F238E27FC236}">
                  <a16:creationId xmlns:a16="http://schemas.microsoft.com/office/drawing/2014/main" xmlns="" id="{270CA737-D940-4130-A629-183C80A545AD}"/>
                </a:ext>
              </a:extLst>
            </p:cNvPr>
            <p:cNvSpPr>
              <a:spLocks noChangeArrowheads="1"/>
            </p:cNvSpPr>
            <p:nvPr/>
          </p:nvSpPr>
          <p:spPr bwMode="auto">
            <a:xfrm>
              <a:off x="4855" y="1225"/>
              <a:ext cx="236" cy="137"/>
            </a:xfrm>
            <a:custGeom>
              <a:avLst/>
              <a:gdLst>
                <a:gd name="T0" fmla="*/ 0 w 1044"/>
                <a:gd name="T1" fmla="*/ 0 h 606"/>
                <a:gd name="T2" fmla="*/ 0 w 1044"/>
                <a:gd name="T3" fmla="*/ 0 h 606"/>
                <a:gd name="T4" fmla="*/ 521 w 1044"/>
                <a:gd name="T5" fmla="*/ 292 h 606"/>
                <a:gd name="T6" fmla="*/ 1022 w 1044"/>
                <a:gd name="T7" fmla="*/ 84 h 606"/>
                <a:gd name="T8" fmla="*/ 1043 w 1044"/>
                <a:gd name="T9" fmla="*/ 375 h 606"/>
                <a:gd name="T10" fmla="*/ 543 w 1044"/>
                <a:gd name="T11" fmla="*/ 584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92"/>
                  </a:cubicBezTo>
                  <a:cubicBezTo>
                    <a:pt x="814" y="313"/>
                    <a:pt x="1022" y="230"/>
                    <a:pt x="1022" y="84"/>
                  </a:cubicBezTo>
                  <a:cubicBezTo>
                    <a:pt x="1043" y="375"/>
                    <a:pt x="1043" y="375"/>
                    <a:pt x="1043" y="375"/>
                  </a:cubicBezTo>
                  <a:cubicBezTo>
                    <a:pt x="1043" y="521"/>
                    <a:pt x="814" y="605"/>
                    <a:pt x="543" y="584"/>
                  </a:cubicBezTo>
                  <a:cubicBezTo>
                    <a:pt x="271" y="542"/>
                    <a:pt x="21" y="417"/>
                    <a:pt x="21"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lnSpcReduction="1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61" name="Freeform 548">
              <a:extLst>
                <a:ext uri="{FF2B5EF4-FFF2-40B4-BE49-F238E27FC236}">
                  <a16:creationId xmlns:a16="http://schemas.microsoft.com/office/drawing/2014/main" xmlns="" id="{AB960FE8-3AF7-4F67-A45E-342EF240CA66}"/>
                </a:ext>
              </a:extLst>
            </p:cNvPr>
            <p:cNvSpPr>
              <a:spLocks noChangeArrowheads="1"/>
            </p:cNvSpPr>
            <p:nvPr/>
          </p:nvSpPr>
          <p:spPr bwMode="auto">
            <a:xfrm>
              <a:off x="4808" y="876"/>
              <a:ext cx="230" cy="121"/>
            </a:xfrm>
            <a:custGeom>
              <a:avLst/>
              <a:gdLst>
                <a:gd name="T0" fmla="*/ 1022 w 1023"/>
                <a:gd name="T1" fmla="*/ 313 h 544"/>
                <a:gd name="T2" fmla="*/ 1022 w 1023"/>
                <a:gd name="T3" fmla="*/ 313 h 544"/>
                <a:gd name="T4" fmla="*/ 500 w 1023"/>
                <a:gd name="T5" fmla="*/ 21 h 544"/>
                <a:gd name="T6" fmla="*/ 0 w 1023"/>
                <a:gd name="T7" fmla="*/ 209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22" y="188"/>
                    <a:pt x="771" y="63"/>
                    <a:pt x="500" y="21"/>
                  </a:cubicBezTo>
                  <a:cubicBezTo>
                    <a:pt x="208" y="0"/>
                    <a:pt x="0" y="84"/>
                    <a:pt x="0" y="209"/>
                  </a:cubicBezTo>
                  <a:cubicBezTo>
                    <a:pt x="20" y="355"/>
                    <a:pt x="250" y="480"/>
                    <a:pt x="521" y="501"/>
                  </a:cubicBezTo>
                  <a:cubicBezTo>
                    <a:pt x="813" y="543"/>
                    <a:pt x="1022" y="439"/>
                    <a:pt x="1022"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9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62" name="Freeform 549">
              <a:extLst>
                <a:ext uri="{FF2B5EF4-FFF2-40B4-BE49-F238E27FC236}">
                  <a16:creationId xmlns:a16="http://schemas.microsoft.com/office/drawing/2014/main" xmlns="" id="{BCC76A27-5401-4E19-9E8E-FEE8CA574946}"/>
                </a:ext>
              </a:extLst>
            </p:cNvPr>
            <p:cNvSpPr>
              <a:spLocks noChangeArrowheads="1"/>
            </p:cNvSpPr>
            <p:nvPr/>
          </p:nvSpPr>
          <p:spPr bwMode="auto">
            <a:xfrm>
              <a:off x="4808" y="923"/>
              <a:ext cx="236" cy="141"/>
            </a:xfrm>
            <a:custGeom>
              <a:avLst/>
              <a:gdLst>
                <a:gd name="T0" fmla="*/ 0 w 1043"/>
                <a:gd name="T1" fmla="*/ 0 h 627"/>
                <a:gd name="T2" fmla="*/ 0 w 1043"/>
                <a:gd name="T3" fmla="*/ 0 h 627"/>
                <a:gd name="T4" fmla="*/ 521 w 1043"/>
                <a:gd name="T5" fmla="*/ 292 h 627"/>
                <a:gd name="T6" fmla="*/ 1022 w 1043"/>
                <a:gd name="T7" fmla="*/ 104 h 627"/>
                <a:gd name="T8" fmla="*/ 1042 w 1043"/>
                <a:gd name="T9" fmla="*/ 397 h 627"/>
                <a:gd name="T10" fmla="*/ 542 w 1043"/>
                <a:gd name="T11" fmla="*/ 584 h 627"/>
                <a:gd name="T12" fmla="*/ 20 w 1043"/>
                <a:gd name="T13" fmla="*/ 292 h 627"/>
                <a:gd name="T14" fmla="*/ 0 w 1043"/>
                <a:gd name="T15" fmla="*/ 0 h 6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3" h="627">
                  <a:moveTo>
                    <a:pt x="0" y="0"/>
                  </a:moveTo>
                  <a:lnTo>
                    <a:pt x="0" y="0"/>
                  </a:lnTo>
                  <a:cubicBezTo>
                    <a:pt x="20" y="146"/>
                    <a:pt x="250" y="271"/>
                    <a:pt x="521" y="292"/>
                  </a:cubicBezTo>
                  <a:cubicBezTo>
                    <a:pt x="813" y="334"/>
                    <a:pt x="1022" y="230"/>
                    <a:pt x="1022" y="104"/>
                  </a:cubicBezTo>
                  <a:cubicBezTo>
                    <a:pt x="1042" y="397"/>
                    <a:pt x="1042" y="397"/>
                    <a:pt x="1042" y="397"/>
                  </a:cubicBezTo>
                  <a:cubicBezTo>
                    <a:pt x="1042" y="521"/>
                    <a:pt x="813" y="626"/>
                    <a:pt x="542" y="584"/>
                  </a:cubicBezTo>
                  <a:cubicBezTo>
                    <a:pt x="271" y="563"/>
                    <a:pt x="20" y="438"/>
                    <a:pt x="20"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lnSpcReduction="1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63" name="Freeform 550">
              <a:extLst>
                <a:ext uri="{FF2B5EF4-FFF2-40B4-BE49-F238E27FC236}">
                  <a16:creationId xmlns:a16="http://schemas.microsoft.com/office/drawing/2014/main" xmlns="" id="{E3AF21D6-4E37-4CC1-BA56-6482A71EC3DC}"/>
                </a:ext>
              </a:extLst>
            </p:cNvPr>
            <p:cNvSpPr>
              <a:spLocks noChangeArrowheads="1"/>
            </p:cNvSpPr>
            <p:nvPr/>
          </p:nvSpPr>
          <p:spPr bwMode="auto">
            <a:xfrm>
              <a:off x="5162" y="1056"/>
              <a:ext cx="232" cy="117"/>
            </a:xfrm>
            <a:custGeom>
              <a:avLst/>
              <a:gdLst>
                <a:gd name="T0" fmla="*/ 1022 w 1023"/>
                <a:gd name="T1" fmla="*/ 313 h 522"/>
                <a:gd name="T2" fmla="*/ 1022 w 1023"/>
                <a:gd name="T3" fmla="*/ 313 h 522"/>
                <a:gd name="T4" fmla="*/ 500 w 1023"/>
                <a:gd name="T5" fmla="*/ 21 h 522"/>
                <a:gd name="T6" fmla="*/ 0 w 1023"/>
                <a:gd name="T7" fmla="*/ 208 h 522"/>
                <a:gd name="T8" fmla="*/ 522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67"/>
                    <a:pt x="772" y="42"/>
                    <a:pt x="500" y="21"/>
                  </a:cubicBezTo>
                  <a:cubicBezTo>
                    <a:pt x="209" y="0"/>
                    <a:pt x="0" y="84"/>
                    <a:pt x="0" y="208"/>
                  </a:cubicBezTo>
                  <a:cubicBezTo>
                    <a:pt x="21" y="355"/>
                    <a:pt x="250" y="480"/>
                    <a:pt x="522" y="501"/>
                  </a:cubicBezTo>
                  <a:cubicBezTo>
                    <a:pt x="813" y="521"/>
                    <a:pt x="1022" y="438"/>
                    <a:pt x="1022"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9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64" name="Freeform 551">
              <a:extLst>
                <a:ext uri="{FF2B5EF4-FFF2-40B4-BE49-F238E27FC236}">
                  <a16:creationId xmlns:a16="http://schemas.microsoft.com/office/drawing/2014/main" xmlns="" id="{2CB49D3B-52F4-4AEB-8987-A019BCF167EB}"/>
                </a:ext>
              </a:extLst>
            </p:cNvPr>
            <p:cNvSpPr>
              <a:spLocks noChangeArrowheads="1"/>
            </p:cNvSpPr>
            <p:nvPr/>
          </p:nvSpPr>
          <p:spPr bwMode="auto">
            <a:xfrm>
              <a:off x="5162" y="1102"/>
              <a:ext cx="236" cy="137"/>
            </a:xfrm>
            <a:custGeom>
              <a:avLst/>
              <a:gdLst>
                <a:gd name="T0" fmla="*/ 0 w 1044"/>
                <a:gd name="T1" fmla="*/ 0 h 607"/>
                <a:gd name="T2" fmla="*/ 0 w 1044"/>
                <a:gd name="T3" fmla="*/ 0 h 607"/>
                <a:gd name="T4" fmla="*/ 522 w 1044"/>
                <a:gd name="T5" fmla="*/ 293 h 607"/>
                <a:gd name="T6" fmla="*/ 1022 w 1044"/>
                <a:gd name="T7" fmla="*/ 105 h 607"/>
                <a:gd name="T8" fmla="*/ 1022 w 1044"/>
                <a:gd name="T9" fmla="*/ 397 h 607"/>
                <a:gd name="T10" fmla="*/ 542 w 1044"/>
                <a:gd name="T11" fmla="*/ 584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7"/>
                    <a:pt x="250" y="272"/>
                    <a:pt x="522" y="293"/>
                  </a:cubicBezTo>
                  <a:cubicBezTo>
                    <a:pt x="813" y="313"/>
                    <a:pt x="1022" y="230"/>
                    <a:pt x="1022" y="105"/>
                  </a:cubicBezTo>
                  <a:cubicBezTo>
                    <a:pt x="1022" y="397"/>
                    <a:pt x="1022" y="397"/>
                    <a:pt x="1022" y="397"/>
                  </a:cubicBezTo>
                  <a:cubicBezTo>
                    <a:pt x="1043" y="522"/>
                    <a:pt x="813" y="606"/>
                    <a:pt x="542" y="584"/>
                  </a:cubicBezTo>
                  <a:cubicBezTo>
                    <a:pt x="250" y="564"/>
                    <a:pt x="21" y="439"/>
                    <a:pt x="21" y="293"/>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lnSpcReduction="10000"/>
            </a:bodyPr>
            <a:lstStyle/>
            <a:p>
              <a:pPr eaLnBrk="1">
                <a:lnSpc>
                  <a:spcPct val="93000"/>
                </a:lnSpc>
                <a:buClr>
                  <a:srgbClr val="000000"/>
                </a:buClr>
                <a:buSzPct val="100000"/>
                <a:buFont typeface="Times New Roman" charset="0"/>
                <a:buNone/>
                <a:defRPr/>
              </a:pPr>
              <a:endParaRPr lang="en-US">
                <a:ea typeface="+mn-ea"/>
                <a:cs typeface="+mn-cs"/>
              </a:endParaRPr>
            </a:p>
          </p:txBody>
        </p:sp>
      </p:grpSp>
      <p:grpSp>
        <p:nvGrpSpPr>
          <p:cNvPr id="5" name="Group 204">
            <a:extLst>
              <a:ext uri="{FF2B5EF4-FFF2-40B4-BE49-F238E27FC236}">
                <a16:creationId xmlns:a16="http://schemas.microsoft.com/office/drawing/2014/main" xmlns="" id="{A84A1002-F7C1-4DDF-BE6E-6722862D7F13}"/>
              </a:ext>
            </a:extLst>
          </p:cNvPr>
          <p:cNvGrpSpPr>
            <a:grpSpLocks/>
          </p:cNvGrpSpPr>
          <p:nvPr/>
        </p:nvGrpSpPr>
        <p:grpSpPr bwMode="auto">
          <a:xfrm flipH="1">
            <a:off x="3886606" y="1330704"/>
            <a:ext cx="2693649" cy="1962801"/>
            <a:chOff x="3658" y="852"/>
            <a:chExt cx="1986" cy="1447"/>
          </a:xfrm>
        </p:grpSpPr>
        <p:sp>
          <p:nvSpPr>
            <p:cNvPr id="226" name="Freeform 333">
              <a:extLst>
                <a:ext uri="{FF2B5EF4-FFF2-40B4-BE49-F238E27FC236}">
                  <a16:creationId xmlns:a16="http://schemas.microsoft.com/office/drawing/2014/main" xmlns="" id="{19CD56F0-B595-467B-A70E-12662A5777DA}"/>
                </a:ext>
              </a:extLst>
            </p:cNvPr>
            <p:cNvSpPr>
              <a:spLocks noChangeArrowheads="1"/>
            </p:cNvSpPr>
            <p:nvPr/>
          </p:nvSpPr>
          <p:spPr bwMode="auto">
            <a:xfrm>
              <a:off x="3658" y="1419"/>
              <a:ext cx="662" cy="880"/>
            </a:xfrm>
            <a:custGeom>
              <a:avLst/>
              <a:gdLst>
                <a:gd name="T0" fmla="*/ 2921 w 2922"/>
                <a:gd name="T1" fmla="*/ 3879 h 3880"/>
                <a:gd name="T2" fmla="*/ 0 w 2922"/>
                <a:gd name="T3" fmla="*/ 2629 h 3880"/>
                <a:gd name="T4" fmla="*/ 0 w 2922"/>
                <a:gd name="T5" fmla="*/ 0 h 3880"/>
                <a:gd name="T6" fmla="*/ 2921 w 2922"/>
                <a:gd name="T7" fmla="*/ 1251 h 3880"/>
                <a:gd name="T8" fmla="*/ 2921 w 2922"/>
                <a:gd name="T9" fmla="*/ 3879 h 3880"/>
              </a:gdLst>
              <a:ahLst/>
              <a:cxnLst>
                <a:cxn ang="0">
                  <a:pos x="T0" y="T1"/>
                </a:cxn>
                <a:cxn ang="0">
                  <a:pos x="T2" y="T3"/>
                </a:cxn>
                <a:cxn ang="0">
                  <a:pos x="T4" y="T5"/>
                </a:cxn>
                <a:cxn ang="0">
                  <a:pos x="T6" y="T7"/>
                </a:cxn>
                <a:cxn ang="0">
                  <a:pos x="T8" y="T9"/>
                </a:cxn>
              </a:cxnLst>
              <a:rect l="0" t="0" r="r" b="b"/>
              <a:pathLst>
                <a:path w="2922" h="3880">
                  <a:moveTo>
                    <a:pt x="2921" y="3879"/>
                  </a:moveTo>
                  <a:lnTo>
                    <a:pt x="0" y="2629"/>
                  </a:lnTo>
                  <a:lnTo>
                    <a:pt x="0" y="0"/>
                  </a:lnTo>
                  <a:lnTo>
                    <a:pt x="2921" y="1251"/>
                  </a:lnTo>
                  <a:lnTo>
                    <a:pt x="2921" y="3879"/>
                  </a:lnTo>
                </a:path>
              </a:pathLst>
            </a:custGeom>
            <a:gradFill flip="none" rotWithShape="1">
              <a:gsLst>
                <a:gs pos="0">
                  <a:schemeClr val="accent1"/>
                </a:gs>
                <a:gs pos="46000">
                  <a:schemeClr val="accent1"/>
                </a:gs>
                <a:gs pos="100000">
                  <a:schemeClr val="accent1">
                    <a:lumMod val="75000"/>
                  </a:schemeClr>
                </a:gs>
              </a:gsLst>
              <a:path path="circle">
                <a:fillToRect l="50000" t="130000" r="50000" b="-3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27" name="Freeform 334">
              <a:extLst>
                <a:ext uri="{FF2B5EF4-FFF2-40B4-BE49-F238E27FC236}">
                  <a16:creationId xmlns:a16="http://schemas.microsoft.com/office/drawing/2014/main" xmlns="" id="{88AC9EB5-F6AA-44D1-8C2B-16AC41D138CC}"/>
                </a:ext>
              </a:extLst>
            </p:cNvPr>
            <p:cNvSpPr>
              <a:spLocks noChangeArrowheads="1"/>
            </p:cNvSpPr>
            <p:nvPr/>
          </p:nvSpPr>
          <p:spPr bwMode="auto">
            <a:xfrm>
              <a:off x="4320" y="1133"/>
              <a:ext cx="1324" cy="1166"/>
            </a:xfrm>
            <a:custGeom>
              <a:avLst/>
              <a:gdLst>
                <a:gd name="T0" fmla="*/ 2920 w 5842"/>
                <a:gd name="T1" fmla="*/ 1272 h 5152"/>
                <a:gd name="T2" fmla="*/ 0 w 5842"/>
                <a:gd name="T3" fmla="*/ 2523 h 5152"/>
                <a:gd name="T4" fmla="*/ 0 w 5842"/>
                <a:gd name="T5" fmla="*/ 5151 h 5152"/>
                <a:gd name="T6" fmla="*/ 2920 w 5842"/>
                <a:gd name="T7" fmla="*/ 3901 h 5152"/>
                <a:gd name="T8" fmla="*/ 5841 w 5842"/>
                <a:gd name="T9" fmla="*/ 2649 h 5152"/>
                <a:gd name="T10" fmla="*/ 5841 w 5842"/>
                <a:gd name="T11" fmla="*/ 0 h 5152"/>
                <a:gd name="T12" fmla="*/ 2920 w 5842"/>
                <a:gd name="T13" fmla="*/ 1272 h 5152"/>
              </a:gdLst>
              <a:ahLst/>
              <a:cxnLst>
                <a:cxn ang="0">
                  <a:pos x="T0" y="T1"/>
                </a:cxn>
                <a:cxn ang="0">
                  <a:pos x="T2" y="T3"/>
                </a:cxn>
                <a:cxn ang="0">
                  <a:pos x="T4" y="T5"/>
                </a:cxn>
                <a:cxn ang="0">
                  <a:pos x="T6" y="T7"/>
                </a:cxn>
                <a:cxn ang="0">
                  <a:pos x="T8" y="T9"/>
                </a:cxn>
                <a:cxn ang="0">
                  <a:pos x="T10" y="T11"/>
                </a:cxn>
                <a:cxn ang="0">
                  <a:pos x="T12" y="T13"/>
                </a:cxn>
              </a:cxnLst>
              <a:rect l="0" t="0" r="r" b="b"/>
              <a:pathLst>
                <a:path w="5842" h="5152">
                  <a:moveTo>
                    <a:pt x="2920" y="1272"/>
                  </a:moveTo>
                  <a:lnTo>
                    <a:pt x="0" y="2523"/>
                  </a:lnTo>
                  <a:lnTo>
                    <a:pt x="0" y="5151"/>
                  </a:lnTo>
                  <a:lnTo>
                    <a:pt x="2920" y="3901"/>
                  </a:lnTo>
                  <a:lnTo>
                    <a:pt x="5841" y="2649"/>
                  </a:lnTo>
                  <a:lnTo>
                    <a:pt x="5841" y="0"/>
                  </a:lnTo>
                  <a:lnTo>
                    <a:pt x="2920" y="1272"/>
                  </a:lnTo>
                </a:path>
              </a:pathLst>
            </a:custGeom>
            <a:gradFill flip="none" rotWithShape="1">
              <a:gsLst>
                <a:gs pos="0">
                  <a:schemeClr val="accent1"/>
                </a:gs>
                <a:gs pos="23000">
                  <a:schemeClr val="accent1"/>
                </a:gs>
                <a:gs pos="69000">
                  <a:schemeClr val="accent1">
                    <a:lumMod val="75000"/>
                  </a:schemeClr>
                </a:gs>
                <a:gs pos="97000">
                  <a:schemeClr val="accent1">
                    <a:lumMod val="75000"/>
                  </a:schemeClr>
                </a:gs>
              </a:gsLst>
              <a:path path="circle">
                <a:fillToRect l="50000" t="50000" r="50000" b="5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28" name="Freeform 335">
              <a:extLst>
                <a:ext uri="{FF2B5EF4-FFF2-40B4-BE49-F238E27FC236}">
                  <a16:creationId xmlns:a16="http://schemas.microsoft.com/office/drawing/2014/main" xmlns="" id="{FFDDACDC-CE4E-4C5B-8145-FF4D15E0B9D1}"/>
                </a:ext>
              </a:extLst>
            </p:cNvPr>
            <p:cNvSpPr>
              <a:spLocks noChangeArrowheads="1"/>
            </p:cNvSpPr>
            <p:nvPr/>
          </p:nvSpPr>
          <p:spPr bwMode="auto">
            <a:xfrm>
              <a:off x="3658" y="852"/>
              <a:ext cx="1986" cy="856"/>
            </a:xfrm>
            <a:custGeom>
              <a:avLst/>
              <a:gdLst>
                <a:gd name="T0" fmla="*/ 5841 w 8763"/>
                <a:gd name="T1" fmla="*/ 0 h 3776"/>
                <a:gd name="T2" fmla="*/ 2921 w 8763"/>
                <a:gd name="T3" fmla="*/ 1252 h 3776"/>
                <a:gd name="T4" fmla="*/ 0 w 8763"/>
                <a:gd name="T5" fmla="*/ 2524 h 3776"/>
                <a:gd name="T6" fmla="*/ 2921 w 8763"/>
                <a:gd name="T7" fmla="*/ 3775 h 3776"/>
                <a:gd name="T8" fmla="*/ 5841 w 8763"/>
                <a:gd name="T9" fmla="*/ 2524 h 3776"/>
                <a:gd name="T10" fmla="*/ 8762 w 8763"/>
                <a:gd name="T11" fmla="*/ 1252 h 3776"/>
                <a:gd name="T12" fmla="*/ 5841 w 8763"/>
                <a:gd name="T13" fmla="*/ 0 h 3776"/>
              </a:gdLst>
              <a:ahLst/>
              <a:cxnLst>
                <a:cxn ang="0">
                  <a:pos x="T0" y="T1"/>
                </a:cxn>
                <a:cxn ang="0">
                  <a:pos x="T2" y="T3"/>
                </a:cxn>
                <a:cxn ang="0">
                  <a:pos x="T4" y="T5"/>
                </a:cxn>
                <a:cxn ang="0">
                  <a:pos x="T6" y="T7"/>
                </a:cxn>
                <a:cxn ang="0">
                  <a:pos x="T8" y="T9"/>
                </a:cxn>
                <a:cxn ang="0">
                  <a:pos x="T10" y="T11"/>
                </a:cxn>
                <a:cxn ang="0">
                  <a:pos x="T12" y="T13"/>
                </a:cxn>
              </a:cxnLst>
              <a:rect l="0" t="0" r="r" b="b"/>
              <a:pathLst>
                <a:path w="8763" h="3776">
                  <a:moveTo>
                    <a:pt x="5841" y="0"/>
                  </a:moveTo>
                  <a:lnTo>
                    <a:pt x="2921" y="1252"/>
                  </a:lnTo>
                  <a:lnTo>
                    <a:pt x="0" y="2524"/>
                  </a:lnTo>
                  <a:lnTo>
                    <a:pt x="2921" y="3775"/>
                  </a:lnTo>
                  <a:lnTo>
                    <a:pt x="5841" y="2524"/>
                  </a:lnTo>
                  <a:lnTo>
                    <a:pt x="8762" y="1252"/>
                  </a:lnTo>
                  <a:lnTo>
                    <a:pt x="5841" y="0"/>
                  </a:lnTo>
                </a:path>
              </a:pathLst>
            </a:custGeom>
            <a:gradFill flip="none" rotWithShape="1">
              <a:gsLst>
                <a:gs pos="0">
                  <a:schemeClr val="accent4">
                    <a:lumMod val="0"/>
                    <a:lumOff val="100000"/>
                  </a:schemeClr>
                </a:gs>
                <a:gs pos="35000">
                  <a:schemeClr val="accent4">
                    <a:lumMod val="0"/>
                    <a:lumOff val="100000"/>
                  </a:schemeClr>
                </a:gs>
                <a:gs pos="100000">
                  <a:schemeClr val="accent1"/>
                </a:gs>
              </a:gsLst>
              <a:path path="circle">
                <a:fillToRect l="50000" t="-80000" r="50000" b="18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29" name="Freeform 336">
              <a:extLst>
                <a:ext uri="{FF2B5EF4-FFF2-40B4-BE49-F238E27FC236}">
                  <a16:creationId xmlns:a16="http://schemas.microsoft.com/office/drawing/2014/main" xmlns="" id="{EDA6DC72-A916-4D9D-8728-4158BFFD514B}"/>
                </a:ext>
              </a:extLst>
            </p:cNvPr>
            <p:cNvSpPr>
              <a:spLocks noChangeArrowheads="1"/>
            </p:cNvSpPr>
            <p:nvPr/>
          </p:nvSpPr>
          <p:spPr bwMode="auto">
            <a:xfrm>
              <a:off x="3872" y="1246"/>
              <a:ext cx="234" cy="121"/>
            </a:xfrm>
            <a:custGeom>
              <a:avLst/>
              <a:gdLst>
                <a:gd name="T0" fmla="*/ 1022 w 1044"/>
                <a:gd name="T1" fmla="*/ 333 h 543"/>
                <a:gd name="T2" fmla="*/ 1022 w 1044"/>
                <a:gd name="T3" fmla="*/ 333 h 543"/>
                <a:gd name="T4" fmla="*/ 500 w 1044"/>
                <a:gd name="T5" fmla="*/ 41 h 543"/>
                <a:gd name="T6" fmla="*/ 20 w 1044"/>
                <a:gd name="T7" fmla="*/ 229 h 543"/>
                <a:gd name="T8" fmla="*/ 542 w 1044"/>
                <a:gd name="T9" fmla="*/ 521 h 543"/>
                <a:gd name="T10" fmla="*/ 1022 w 1044"/>
                <a:gd name="T11" fmla="*/ 333 h 543"/>
              </a:gdLst>
              <a:ahLst/>
              <a:cxnLst>
                <a:cxn ang="0">
                  <a:pos x="T0" y="T1"/>
                </a:cxn>
                <a:cxn ang="0">
                  <a:pos x="T2" y="T3"/>
                </a:cxn>
                <a:cxn ang="0">
                  <a:pos x="T4" y="T5"/>
                </a:cxn>
                <a:cxn ang="0">
                  <a:pos x="T6" y="T7"/>
                </a:cxn>
                <a:cxn ang="0">
                  <a:pos x="T8" y="T9"/>
                </a:cxn>
                <a:cxn ang="0">
                  <a:pos x="T10" y="T11"/>
                </a:cxn>
              </a:cxnLst>
              <a:rect l="0" t="0" r="r" b="b"/>
              <a:pathLst>
                <a:path w="1044" h="543">
                  <a:moveTo>
                    <a:pt x="1022" y="333"/>
                  </a:moveTo>
                  <a:lnTo>
                    <a:pt x="1022" y="333"/>
                  </a:lnTo>
                  <a:cubicBezTo>
                    <a:pt x="1022" y="187"/>
                    <a:pt x="793" y="62"/>
                    <a:pt x="500" y="41"/>
                  </a:cubicBezTo>
                  <a:cubicBezTo>
                    <a:pt x="229" y="0"/>
                    <a:pt x="0" y="104"/>
                    <a:pt x="20" y="229"/>
                  </a:cubicBezTo>
                  <a:cubicBezTo>
                    <a:pt x="20" y="354"/>
                    <a:pt x="250" y="479"/>
                    <a:pt x="542" y="521"/>
                  </a:cubicBezTo>
                  <a:cubicBezTo>
                    <a:pt x="813" y="542"/>
                    <a:pt x="1043" y="458"/>
                    <a:pt x="1022" y="333"/>
                  </a:cubicBezTo>
                </a:path>
              </a:pathLst>
            </a:custGeom>
            <a:solidFill>
              <a:schemeClr val="accent1">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9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30" name="Freeform 337">
              <a:extLst>
                <a:ext uri="{FF2B5EF4-FFF2-40B4-BE49-F238E27FC236}">
                  <a16:creationId xmlns:a16="http://schemas.microsoft.com/office/drawing/2014/main" xmlns="" id="{8CBAACA2-939E-4874-A9D3-B88F018C141B}"/>
                </a:ext>
              </a:extLst>
            </p:cNvPr>
            <p:cNvSpPr>
              <a:spLocks noChangeArrowheads="1"/>
            </p:cNvSpPr>
            <p:nvPr/>
          </p:nvSpPr>
          <p:spPr bwMode="auto">
            <a:xfrm>
              <a:off x="3876" y="1298"/>
              <a:ext cx="230" cy="135"/>
            </a:xfrm>
            <a:custGeom>
              <a:avLst/>
              <a:gdLst>
                <a:gd name="T0" fmla="*/ 0 w 1024"/>
                <a:gd name="T1" fmla="*/ 0 h 606"/>
                <a:gd name="T2" fmla="*/ 0 w 1024"/>
                <a:gd name="T3" fmla="*/ 0 h 606"/>
                <a:gd name="T4" fmla="*/ 522 w 1024"/>
                <a:gd name="T5" fmla="*/ 292 h 606"/>
                <a:gd name="T6" fmla="*/ 1002 w 1024"/>
                <a:gd name="T7" fmla="*/ 104 h 606"/>
                <a:gd name="T8" fmla="*/ 1023 w 1024"/>
                <a:gd name="T9" fmla="*/ 396 h 606"/>
                <a:gd name="T10" fmla="*/ 522 w 1024"/>
                <a:gd name="T11" fmla="*/ 584 h 606"/>
                <a:gd name="T12" fmla="*/ 0 w 1024"/>
                <a:gd name="T13" fmla="*/ 292 h 606"/>
                <a:gd name="T14" fmla="*/ 0 w 102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4" h="606">
                  <a:moveTo>
                    <a:pt x="0" y="0"/>
                  </a:moveTo>
                  <a:lnTo>
                    <a:pt x="0" y="0"/>
                  </a:lnTo>
                  <a:cubicBezTo>
                    <a:pt x="0" y="125"/>
                    <a:pt x="230" y="250"/>
                    <a:pt x="522" y="292"/>
                  </a:cubicBezTo>
                  <a:cubicBezTo>
                    <a:pt x="793" y="313"/>
                    <a:pt x="1023" y="229"/>
                    <a:pt x="1002" y="104"/>
                  </a:cubicBezTo>
                  <a:cubicBezTo>
                    <a:pt x="1023" y="396"/>
                    <a:pt x="1023" y="396"/>
                    <a:pt x="1023" y="396"/>
                  </a:cubicBezTo>
                  <a:cubicBezTo>
                    <a:pt x="1023" y="521"/>
                    <a:pt x="814" y="605"/>
                    <a:pt x="522" y="584"/>
                  </a:cubicBezTo>
                  <a:cubicBezTo>
                    <a:pt x="251" y="563"/>
                    <a:pt x="22" y="417"/>
                    <a:pt x="0" y="292"/>
                  </a:cubicBezTo>
                  <a:lnTo>
                    <a:pt x="0" y="0"/>
                  </a:lnTo>
                </a:path>
              </a:pathLst>
            </a:custGeom>
            <a:solidFill>
              <a:schemeClr val="accent1">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lnSpcReduction="1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31" name="Freeform 338">
              <a:extLst>
                <a:ext uri="{FF2B5EF4-FFF2-40B4-BE49-F238E27FC236}">
                  <a16:creationId xmlns:a16="http://schemas.microsoft.com/office/drawing/2014/main" xmlns="" id="{FE3C7032-FB13-449A-BCB7-E6230A175089}"/>
                </a:ext>
              </a:extLst>
            </p:cNvPr>
            <p:cNvSpPr>
              <a:spLocks noChangeArrowheads="1"/>
            </p:cNvSpPr>
            <p:nvPr/>
          </p:nvSpPr>
          <p:spPr bwMode="auto">
            <a:xfrm>
              <a:off x="4225" y="1423"/>
              <a:ext cx="236" cy="123"/>
            </a:xfrm>
            <a:custGeom>
              <a:avLst/>
              <a:gdLst>
                <a:gd name="T0" fmla="*/ 1022 w 1044"/>
                <a:gd name="T1" fmla="*/ 313 h 544"/>
                <a:gd name="T2" fmla="*/ 1022 w 1044"/>
                <a:gd name="T3" fmla="*/ 313 h 544"/>
                <a:gd name="T4" fmla="*/ 501 w 1044"/>
                <a:gd name="T5" fmla="*/ 21 h 544"/>
                <a:gd name="T6" fmla="*/ 21 w 1044"/>
                <a:gd name="T7" fmla="*/ 230 h 544"/>
                <a:gd name="T8" fmla="*/ 542 w 1044"/>
                <a:gd name="T9" fmla="*/ 522 h 544"/>
                <a:gd name="T10" fmla="*/ 1022 w 1044"/>
                <a:gd name="T11" fmla="*/ 313 h 544"/>
              </a:gdLst>
              <a:ahLst/>
              <a:cxnLst>
                <a:cxn ang="0">
                  <a:pos x="T0" y="T1"/>
                </a:cxn>
                <a:cxn ang="0">
                  <a:pos x="T2" y="T3"/>
                </a:cxn>
                <a:cxn ang="0">
                  <a:pos x="T4" y="T5"/>
                </a:cxn>
                <a:cxn ang="0">
                  <a:pos x="T6" y="T7"/>
                </a:cxn>
                <a:cxn ang="0">
                  <a:pos x="T8" y="T9"/>
                </a:cxn>
                <a:cxn ang="0">
                  <a:pos x="T10" y="T11"/>
                </a:cxn>
              </a:cxnLst>
              <a:rect l="0" t="0" r="r" b="b"/>
              <a:pathLst>
                <a:path w="1044" h="544">
                  <a:moveTo>
                    <a:pt x="1022" y="313"/>
                  </a:moveTo>
                  <a:lnTo>
                    <a:pt x="1022" y="313"/>
                  </a:lnTo>
                  <a:cubicBezTo>
                    <a:pt x="1022" y="188"/>
                    <a:pt x="793" y="63"/>
                    <a:pt x="501" y="21"/>
                  </a:cubicBezTo>
                  <a:cubicBezTo>
                    <a:pt x="230" y="0"/>
                    <a:pt x="0" y="83"/>
                    <a:pt x="21" y="230"/>
                  </a:cubicBezTo>
                  <a:cubicBezTo>
                    <a:pt x="21" y="355"/>
                    <a:pt x="251" y="480"/>
                    <a:pt x="542" y="522"/>
                  </a:cubicBezTo>
                  <a:cubicBezTo>
                    <a:pt x="814" y="543"/>
                    <a:pt x="1043" y="459"/>
                    <a:pt x="1022" y="313"/>
                  </a:cubicBezTo>
                </a:path>
              </a:pathLst>
            </a:custGeom>
            <a:solidFill>
              <a:schemeClr val="accent1">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92500" lnSpcReduction="1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32" name="Freeform 339">
              <a:extLst>
                <a:ext uri="{FF2B5EF4-FFF2-40B4-BE49-F238E27FC236}">
                  <a16:creationId xmlns:a16="http://schemas.microsoft.com/office/drawing/2014/main" xmlns="" id="{E46C2CA9-2282-40D4-AFB5-193EA94870E5}"/>
                </a:ext>
              </a:extLst>
            </p:cNvPr>
            <p:cNvSpPr>
              <a:spLocks noChangeArrowheads="1"/>
            </p:cNvSpPr>
            <p:nvPr/>
          </p:nvSpPr>
          <p:spPr bwMode="auto">
            <a:xfrm>
              <a:off x="4229" y="1478"/>
              <a:ext cx="232" cy="135"/>
            </a:xfrm>
            <a:custGeom>
              <a:avLst/>
              <a:gdLst>
                <a:gd name="T0" fmla="*/ 0 w 1023"/>
                <a:gd name="T1" fmla="*/ 0 h 605"/>
                <a:gd name="T2" fmla="*/ 0 w 1023"/>
                <a:gd name="T3" fmla="*/ 0 h 605"/>
                <a:gd name="T4" fmla="*/ 521 w 1023"/>
                <a:gd name="T5" fmla="*/ 292 h 605"/>
                <a:gd name="T6" fmla="*/ 1001 w 1023"/>
                <a:gd name="T7" fmla="*/ 83 h 605"/>
                <a:gd name="T8" fmla="*/ 1022 w 1023"/>
                <a:gd name="T9" fmla="*/ 375 h 605"/>
                <a:gd name="T10" fmla="*/ 521 w 1023"/>
                <a:gd name="T11" fmla="*/ 584 h 605"/>
                <a:gd name="T12" fmla="*/ 0 w 1023"/>
                <a:gd name="T13" fmla="*/ 292 h 605"/>
                <a:gd name="T14" fmla="*/ 0 w 1023"/>
                <a:gd name="T15" fmla="*/ 0 h 6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3" h="605">
                  <a:moveTo>
                    <a:pt x="0" y="0"/>
                  </a:moveTo>
                  <a:lnTo>
                    <a:pt x="0" y="0"/>
                  </a:lnTo>
                  <a:cubicBezTo>
                    <a:pt x="0" y="125"/>
                    <a:pt x="230" y="250"/>
                    <a:pt x="521" y="292"/>
                  </a:cubicBezTo>
                  <a:cubicBezTo>
                    <a:pt x="793" y="313"/>
                    <a:pt x="1022" y="229"/>
                    <a:pt x="1001" y="83"/>
                  </a:cubicBezTo>
                  <a:cubicBezTo>
                    <a:pt x="1022" y="375"/>
                    <a:pt x="1022" y="375"/>
                    <a:pt x="1022" y="375"/>
                  </a:cubicBezTo>
                  <a:cubicBezTo>
                    <a:pt x="1022" y="521"/>
                    <a:pt x="814" y="604"/>
                    <a:pt x="521" y="584"/>
                  </a:cubicBezTo>
                  <a:cubicBezTo>
                    <a:pt x="250" y="542"/>
                    <a:pt x="21" y="417"/>
                    <a:pt x="0" y="292"/>
                  </a:cubicBezTo>
                  <a:lnTo>
                    <a:pt x="0" y="0"/>
                  </a:lnTo>
                </a:path>
              </a:pathLst>
            </a:custGeom>
            <a:solidFill>
              <a:schemeClr val="accent1">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lnSpcReduction="1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33" name="Freeform 340">
              <a:extLst>
                <a:ext uri="{FF2B5EF4-FFF2-40B4-BE49-F238E27FC236}">
                  <a16:creationId xmlns:a16="http://schemas.microsoft.com/office/drawing/2014/main" xmlns="" id="{9BF38BB8-B6E5-41D8-B069-4F777854635F}"/>
                </a:ext>
              </a:extLst>
            </p:cNvPr>
            <p:cNvSpPr>
              <a:spLocks noChangeArrowheads="1"/>
            </p:cNvSpPr>
            <p:nvPr/>
          </p:nvSpPr>
          <p:spPr bwMode="auto">
            <a:xfrm>
              <a:off x="4183" y="1122"/>
              <a:ext cx="232" cy="121"/>
            </a:xfrm>
            <a:custGeom>
              <a:avLst/>
              <a:gdLst>
                <a:gd name="T0" fmla="*/ 1022 w 1023"/>
                <a:gd name="T1" fmla="*/ 313 h 544"/>
                <a:gd name="T2" fmla="*/ 1022 w 1023"/>
                <a:gd name="T3" fmla="*/ 313 h 544"/>
                <a:gd name="T4" fmla="*/ 501 w 1023"/>
                <a:gd name="T5" fmla="*/ 21 h 544"/>
                <a:gd name="T6" fmla="*/ 0 w 1023"/>
                <a:gd name="T7" fmla="*/ 229 h 544"/>
                <a:gd name="T8" fmla="*/ 521 w 1023"/>
                <a:gd name="T9" fmla="*/ 500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1"/>
                  </a:cubicBezTo>
                  <a:cubicBezTo>
                    <a:pt x="208" y="0"/>
                    <a:pt x="0" y="83"/>
                    <a:pt x="0" y="229"/>
                  </a:cubicBezTo>
                  <a:cubicBezTo>
                    <a:pt x="0" y="355"/>
                    <a:pt x="250" y="480"/>
                    <a:pt x="521" y="500"/>
                  </a:cubicBezTo>
                  <a:cubicBezTo>
                    <a:pt x="813" y="543"/>
                    <a:pt x="1022" y="459"/>
                    <a:pt x="1022" y="313"/>
                  </a:cubicBezTo>
                </a:path>
              </a:pathLst>
            </a:custGeom>
            <a:solidFill>
              <a:schemeClr val="accent1">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9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34" name="Freeform 341">
              <a:extLst>
                <a:ext uri="{FF2B5EF4-FFF2-40B4-BE49-F238E27FC236}">
                  <a16:creationId xmlns:a16="http://schemas.microsoft.com/office/drawing/2014/main" xmlns="" id="{C72D15DD-88A3-4655-A040-98A78F8CDE63}"/>
                </a:ext>
              </a:extLst>
            </p:cNvPr>
            <p:cNvSpPr>
              <a:spLocks noChangeArrowheads="1"/>
            </p:cNvSpPr>
            <p:nvPr/>
          </p:nvSpPr>
          <p:spPr bwMode="auto">
            <a:xfrm>
              <a:off x="4183" y="1175"/>
              <a:ext cx="236" cy="135"/>
            </a:xfrm>
            <a:custGeom>
              <a:avLst/>
              <a:gdLst>
                <a:gd name="T0" fmla="*/ 0 w 1044"/>
                <a:gd name="T1" fmla="*/ 0 h 606"/>
                <a:gd name="T2" fmla="*/ 0 w 1044"/>
                <a:gd name="T3" fmla="*/ 0 h 606"/>
                <a:gd name="T4" fmla="*/ 521 w 1044"/>
                <a:gd name="T5" fmla="*/ 271 h 606"/>
                <a:gd name="T6" fmla="*/ 1022 w 1044"/>
                <a:gd name="T7" fmla="*/ 84 h 606"/>
                <a:gd name="T8" fmla="*/ 1022 w 1044"/>
                <a:gd name="T9" fmla="*/ 376 h 606"/>
                <a:gd name="T10" fmla="*/ 542 w 1044"/>
                <a:gd name="T11" fmla="*/ 564 h 606"/>
                <a:gd name="T12" fmla="*/ 21 w 1044"/>
                <a:gd name="T13" fmla="*/ 293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0" y="126"/>
                    <a:pt x="250" y="251"/>
                    <a:pt x="521" y="271"/>
                  </a:cubicBezTo>
                  <a:cubicBezTo>
                    <a:pt x="813" y="314"/>
                    <a:pt x="1022" y="230"/>
                    <a:pt x="1022" y="84"/>
                  </a:cubicBezTo>
                  <a:cubicBezTo>
                    <a:pt x="1022" y="376"/>
                    <a:pt x="1022" y="376"/>
                    <a:pt x="1022" y="376"/>
                  </a:cubicBezTo>
                  <a:cubicBezTo>
                    <a:pt x="1043" y="522"/>
                    <a:pt x="813" y="605"/>
                    <a:pt x="542" y="564"/>
                  </a:cubicBezTo>
                  <a:cubicBezTo>
                    <a:pt x="250" y="543"/>
                    <a:pt x="21" y="418"/>
                    <a:pt x="21" y="293"/>
                  </a:cubicBezTo>
                  <a:lnTo>
                    <a:pt x="0" y="0"/>
                  </a:lnTo>
                </a:path>
              </a:pathLst>
            </a:custGeom>
            <a:solidFill>
              <a:schemeClr val="accent1">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lnSpcReduction="1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35" name="Freeform 342">
              <a:extLst>
                <a:ext uri="{FF2B5EF4-FFF2-40B4-BE49-F238E27FC236}">
                  <a16:creationId xmlns:a16="http://schemas.microsoft.com/office/drawing/2014/main" xmlns="" id="{9C147D08-9AF4-482F-BF61-19307B1DA668}"/>
                </a:ext>
              </a:extLst>
            </p:cNvPr>
            <p:cNvSpPr>
              <a:spLocks noChangeArrowheads="1"/>
            </p:cNvSpPr>
            <p:nvPr/>
          </p:nvSpPr>
          <p:spPr bwMode="auto">
            <a:xfrm>
              <a:off x="4534" y="1300"/>
              <a:ext cx="234" cy="117"/>
            </a:xfrm>
            <a:custGeom>
              <a:avLst/>
              <a:gdLst>
                <a:gd name="T0" fmla="*/ 1044 w 1045"/>
                <a:gd name="T1" fmla="*/ 313 h 522"/>
                <a:gd name="T2" fmla="*/ 1044 w 1045"/>
                <a:gd name="T3" fmla="*/ 313 h 522"/>
                <a:gd name="T4" fmla="*/ 501 w 1045"/>
                <a:gd name="T5" fmla="*/ 21 h 522"/>
                <a:gd name="T6" fmla="*/ 21 w 1045"/>
                <a:gd name="T7" fmla="*/ 208 h 522"/>
                <a:gd name="T8" fmla="*/ 543 w 1045"/>
                <a:gd name="T9" fmla="*/ 500 h 522"/>
                <a:gd name="T10" fmla="*/ 1044 w 1045"/>
                <a:gd name="T11" fmla="*/ 313 h 522"/>
              </a:gdLst>
              <a:ahLst/>
              <a:cxnLst>
                <a:cxn ang="0">
                  <a:pos x="T0" y="T1"/>
                </a:cxn>
                <a:cxn ang="0">
                  <a:pos x="T2" y="T3"/>
                </a:cxn>
                <a:cxn ang="0">
                  <a:pos x="T4" y="T5"/>
                </a:cxn>
                <a:cxn ang="0">
                  <a:pos x="T6" y="T7"/>
                </a:cxn>
                <a:cxn ang="0">
                  <a:pos x="T8" y="T9"/>
                </a:cxn>
                <a:cxn ang="0">
                  <a:pos x="T10" y="T11"/>
                </a:cxn>
              </a:cxnLst>
              <a:rect l="0" t="0" r="r" b="b"/>
              <a:pathLst>
                <a:path w="1045" h="522">
                  <a:moveTo>
                    <a:pt x="1044" y="313"/>
                  </a:moveTo>
                  <a:lnTo>
                    <a:pt x="1044" y="313"/>
                  </a:lnTo>
                  <a:cubicBezTo>
                    <a:pt x="1022" y="187"/>
                    <a:pt x="793" y="41"/>
                    <a:pt x="501" y="21"/>
                  </a:cubicBezTo>
                  <a:cubicBezTo>
                    <a:pt x="230" y="0"/>
                    <a:pt x="0" y="83"/>
                    <a:pt x="21" y="208"/>
                  </a:cubicBezTo>
                  <a:cubicBezTo>
                    <a:pt x="21" y="354"/>
                    <a:pt x="271" y="480"/>
                    <a:pt x="543" y="500"/>
                  </a:cubicBezTo>
                  <a:cubicBezTo>
                    <a:pt x="814" y="521"/>
                    <a:pt x="1044" y="438"/>
                    <a:pt x="1044" y="313"/>
                  </a:cubicBezTo>
                </a:path>
              </a:pathLst>
            </a:custGeom>
            <a:solidFill>
              <a:schemeClr val="accent1">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9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36" name="Freeform 343">
              <a:extLst>
                <a:ext uri="{FF2B5EF4-FFF2-40B4-BE49-F238E27FC236}">
                  <a16:creationId xmlns:a16="http://schemas.microsoft.com/office/drawing/2014/main" xmlns="" id="{5376B18C-0CA1-4D77-92F3-192EBFB4C11C}"/>
                </a:ext>
              </a:extLst>
            </p:cNvPr>
            <p:cNvSpPr>
              <a:spLocks noChangeArrowheads="1"/>
            </p:cNvSpPr>
            <p:nvPr/>
          </p:nvSpPr>
          <p:spPr bwMode="auto">
            <a:xfrm>
              <a:off x="4538" y="1348"/>
              <a:ext cx="236" cy="137"/>
            </a:xfrm>
            <a:custGeom>
              <a:avLst/>
              <a:gdLst>
                <a:gd name="T0" fmla="*/ 0 w 1044"/>
                <a:gd name="T1" fmla="*/ 0 h 607"/>
                <a:gd name="T2" fmla="*/ 0 w 1044"/>
                <a:gd name="T3" fmla="*/ 0 h 607"/>
                <a:gd name="T4" fmla="*/ 522 w 1044"/>
                <a:gd name="T5" fmla="*/ 292 h 607"/>
                <a:gd name="T6" fmla="*/ 1023 w 1044"/>
                <a:gd name="T7" fmla="*/ 105 h 607"/>
                <a:gd name="T8" fmla="*/ 1023 w 1044"/>
                <a:gd name="T9" fmla="*/ 397 h 607"/>
                <a:gd name="T10" fmla="*/ 543 w 1044"/>
                <a:gd name="T11" fmla="*/ 584 h 607"/>
                <a:gd name="T12" fmla="*/ 0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6"/>
                    <a:pt x="250" y="272"/>
                    <a:pt x="522" y="292"/>
                  </a:cubicBezTo>
                  <a:cubicBezTo>
                    <a:pt x="793" y="313"/>
                    <a:pt x="1023" y="230"/>
                    <a:pt x="1023" y="105"/>
                  </a:cubicBezTo>
                  <a:cubicBezTo>
                    <a:pt x="1023" y="397"/>
                    <a:pt x="1023" y="397"/>
                    <a:pt x="1023" y="397"/>
                  </a:cubicBezTo>
                  <a:cubicBezTo>
                    <a:pt x="1043" y="522"/>
                    <a:pt x="814" y="606"/>
                    <a:pt x="543" y="584"/>
                  </a:cubicBezTo>
                  <a:cubicBezTo>
                    <a:pt x="250" y="564"/>
                    <a:pt x="21" y="439"/>
                    <a:pt x="0" y="292"/>
                  </a:cubicBezTo>
                  <a:lnTo>
                    <a:pt x="0" y="0"/>
                  </a:lnTo>
                </a:path>
              </a:pathLst>
            </a:custGeom>
            <a:solidFill>
              <a:schemeClr val="accent1">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lnSpcReduction="1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37" name="Freeform 344">
              <a:extLst>
                <a:ext uri="{FF2B5EF4-FFF2-40B4-BE49-F238E27FC236}">
                  <a16:creationId xmlns:a16="http://schemas.microsoft.com/office/drawing/2014/main" xmlns="" id="{85A7C299-C9A7-44DB-9FA7-D89A41D960C5}"/>
                </a:ext>
              </a:extLst>
            </p:cNvPr>
            <p:cNvSpPr>
              <a:spLocks noChangeArrowheads="1"/>
            </p:cNvSpPr>
            <p:nvPr/>
          </p:nvSpPr>
          <p:spPr bwMode="auto">
            <a:xfrm>
              <a:off x="4500" y="999"/>
              <a:ext cx="236" cy="117"/>
            </a:xfrm>
            <a:custGeom>
              <a:avLst/>
              <a:gdLst>
                <a:gd name="T0" fmla="*/ 1023 w 1044"/>
                <a:gd name="T1" fmla="*/ 313 h 522"/>
                <a:gd name="T2" fmla="*/ 1023 w 1044"/>
                <a:gd name="T3" fmla="*/ 313 h 522"/>
                <a:gd name="T4" fmla="*/ 501 w 1044"/>
                <a:gd name="T5" fmla="*/ 21 h 522"/>
                <a:gd name="T6" fmla="*/ 0 w 1044"/>
                <a:gd name="T7" fmla="*/ 208 h 522"/>
                <a:gd name="T8" fmla="*/ 543 w 1044"/>
                <a:gd name="T9" fmla="*/ 500 h 522"/>
                <a:gd name="T10" fmla="*/ 1023 w 1044"/>
                <a:gd name="T11" fmla="*/ 313 h 522"/>
              </a:gdLst>
              <a:ahLst/>
              <a:cxnLst>
                <a:cxn ang="0">
                  <a:pos x="T0" y="T1"/>
                </a:cxn>
                <a:cxn ang="0">
                  <a:pos x="T2" y="T3"/>
                </a:cxn>
                <a:cxn ang="0">
                  <a:pos x="T4" y="T5"/>
                </a:cxn>
                <a:cxn ang="0">
                  <a:pos x="T6" y="T7"/>
                </a:cxn>
                <a:cxn ang="0">
                  <a:pos x="T8" y="T9"/>
                </a:cxn>
                <a:cxn ang="0">
                  <a:pos x="T10" y="T11"/>
                </a:cxn>
              </a:cxnLst>
              <a:rect l="0" t="0" r="r" b="b"/>
              <a:pathLst>
                <a:path w="1044" h="522">
                  <a:moveTo>
                    <a:pt x="1023" y="313"/>
                  </a:moveTo>
                  <a:lnTo>
                    <a:pt x="1023" y="313"/>
                  </a:lnTo>
                  <a:cubicBezTo>
                    <a:pt x="1023" y="167"/>
                    <a:pt x="772" y="41"/>
                    <a:pt x="501" y="21"/>
                  </a:cubicBezTo>
                  <a:cubicBezTo>
                    <a:pt x="230" y="0"/>
                    <a:pt x="0" y="83"/>
                    <a:pt x="0" y="208"/>
                  </a:cubicBezTo>
                  <a:cubicBezTo>
                    <a:pt x="21" y="354"/>
                    <a:pt x="250" y="480"/>
                    <a:pt x="543" y="500"/>
                  </a:cubicBezTo>
                  <a:cubicBezTo>
                    <a:pt x="814" y="521"/>
                    <a:pt x="1043" y="438"/>
                    <a:pt x="1023" y="313"/>
                  </a:cubicBezTo>
                </a:path>
              </a:pathLst>
            </a:custGeom>
            <a:solidFill>
              <a:schemeClr val="accent1">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9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38" name="Freeform 345">
              <a:extLst>
                <a:ext uri="{FF2B5EF4-FFF2-40B4-BE49-F238E27FC236}">
                  <a16:creationId xmlns:a16="http://schemas.microsoft.com/office/drawing/2014/main" xmlns="" id="{56169DA9-2D4C-40BD-8A7C-6682EA5EF6F8}"/>
                </a:ext>
              </a:extLst>
            </p:cNvPr>
            <p:cNvSpPr>
              <a:spLocks noChangeArrowheads="1"/>
            </p:cNvSpPr>
            <p:nvPr/>
          </p:nvSpPr>
          <p:spPr bwMode="auto">
            <a:xfrm>
              <a:off x="4500" y="1046"/>
              <a:ext cx="236" cy="137"/>
            </a:xfrm>
            <a:custGeom>
              <a:avLst/>
              <a:gdLst>
                <a:gd name="T0" fmla="*/ 0 w 1044"/>
                <a:gd name="T1" fmla="*/ 0 h 607"/>
                <a:gd name="T2" fmla="*/ 0 w 1044"/>
                <a:gd name="T3" fmla="*/ 0 h 607"/>
                <a:gd name="T4" fmla="*/ 543 w 1044"/>
                <a:gd name="T5" fmla="*/ 292 h 607"/>
                <a:gd name="T6" fmla="*/ 1023 w 1044"/>
                <a:gd name="T7" fmla="*/ 105 h 607"/>
                <a:gd name="T8" fmla="*/ 1043 w 1044"/>
                <a:gd name="T9" fmla="*/ 397 h 607"/>
                <a:gd name="T10" fmla="*/ 543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0" y="272"/>
                    <a:pt x="543" y="292"/>
                  </a:cubicBezTo>
                  <a:cubicBezTo>
                    <a:pt x="814" y="313"/>
                    <a:pt x="1043" y="230"/>
                    <a:pt x="1023" y="105"/>
                  </a:cubicBezTo>
                  <a:cubicBezTo>
                    <a:pt x="1043" y="397"/>
                    <a:pt x="1043" y="397"/>
                    <a:pt x="1043" y="397"/>
                  </a:cubicBezTo>
                  <a:cubicBezTo>
                    <a:pt x="1043" y="522"/>
                    <a:pt x="835" y="606"/>
                    <a:pt x="543" y="584"/>
                  </a:cubicBezTo>
                  <a:cubicBezTo>
                    <a:pt x="272" y="563"/>
                    <a:pt x="21" y="439"/>
                    <a:pt x="21" y="292"/>
                  </a:cubicBezTo>
                  <a:lnTo>
                    <a:pt x="0" y="0"/>
                  </a:lnTo>
                </a:path>
              </a:pathLst>
            </a:custGeom>
            <a:solidFill>
              <a:schemeClr val="accent1">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lnSpcReduction="1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39" name="Freeform 346">
              <a:extLst>
                <a:ext uri="{FF2B5EF4-FFF2-40B4-BE49-F238E27FC236}">
                  <a16:creationId xmlns:a16="http://schemas.microsoft.com/office/drawing/2014/main" xmlns="" id="{726BF370-B6AE-4557-B064-83F038EA0EA4}"/>
                </a:ext>
              </a:extLst>
            </p:cNvPr>
            <p:cNvSpPr>
              <a:spLocks noChangeArrowheads="1"/>
            </p:cNvSpPr>
            <p:nvPr/>
          </p:nvSpPr>
          <p:spPr bwMode="auto">
            <a:xfrm>
              <a:off x="4855" y="1175"/>
              <a:ext cx="232" cy="121"/>
            </a:xfrm>
            <a:custGeom>
              <a:avLst/>
              <a:gdLst>
                <a:gd name="T0" fmla="*/ 1022 w 1023"/>
                <a:gd name="T1" fmla="*/ 314 h 544"/>
                <a:gd name="T2" fmla="*/ 1022 w 1023"/>
                <a:gd name="T3" fmla="*/ 314 h 544"/>
                <a:gd name="T4" fmla="*/ 501 w 1023"/>
                <a:gd name="T5" fmla="*/ 43 h 544"/>
                <a:gd name="T6" fmla="*/ 0 w 1023"/>
                <a:gd name="T7" fmla="*/ 230 h 544"/>
                <a:gd name="T8" fmla="*/ 521 w 1023"/>
                <a:gd name="T9" fmla="*/ 522 h 544"/>
                <a:gd name="T10" fmla="*/ 1022 w 1023"/>
                <a:gd name="T11" fmla="*/ 314 h 544"/>
              </a:gdLst>
              <a:ahLst/>
              <a:cxnLst>
                <a:cxn ang="0">
                  <a:pos x="T0" y="T1"/>
                </a:cxn>
                <a:cxn ang="0">
                  <a:pos x="T2" y="T3"/>
                </a:cxn>
                <a:cxn ang="0">
                  <a:pos x="T4" y="T5"/>
                </a:cxn>
                <a:cxn ang="0">
                  <a:pos x="T6" y="T7"/>
                </a:cxn>
                <a:cxn ang="0">
                  <a:pos x="T8" y="T9"/>
                </a:cxn>
                <a:cxn ang="0">
                  <a:pos x="T10" y="T11"/>
                </a:cxn>
              </a:cxnLst>
              <a:rect l="0" t="0" r="r" b="b"/>
              <a:pathLst>
                <a:path w="1023" h="544">
                  <a:moveTo>
                    <a:pt x="1022" y="314"/>
                  </a:moveTo>
                  <a:lnTo>
                    <a:pt x="1022" y="314"/>
                  </a:lnTo>
                  <a:cubicBezTo>
                    <a:pt x="1022" y="188"/>
                    <a:pt x="772" y="63"/>
                    <a:pt x="501" y="43"/>
                  </a:cubicBezTo>
                  <a:cubicBezTo>
                    <a:pt x="209" y="0"/>
                    <a:pt x="0" y="84"/>
                    <a:pt x="0" y="230"/>
                  </a:cubicBezTo>
                  <a:cubicBezTo>
                    <a:pt x="21" y="355"/>
                    <a:pt x="250" y="480"/>
                    <a:pt x="521" y="522"/>
                  </a:cubicBezTo>
                  <a:cubicBezTo>
                    <a:pt x="814" y="543"/>
                    <a:pt x="1022" y="460"/>
                    <a:pt x="1022" y="314"/>
                  </a:cubicBezTo>
                </a:path>
              </a:pathLst>
            </a:custGeom>
            <a:solidFill>
              <a:schemeClr val="accent1">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9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40" name="Freeform 347">
              <a:extLst>
                <a:ext uri="{FF2B5EF4-FFF2-40B4-BE49-F238E27FC236}">
                  <a16:creationId xmlns:a16="http://schemas.microsoft.com/office/drawing/2014/main" xmlns="" id="{E68FEB24-7703-4D38-80D3-EA257EF104BE}"/>
                </a:ext>
              </a:extLst>
            </p:cNvPr>
            <p:cNvSpPr>
              <a:spLocks noChangeArrowheads="1"/>
            </p:cNvSpPr>
            <p:nvPr/>
          </p:nvSpPr>
          <p:spPr bwMode="auto">
            <a:xfrm>
              <a:off x="4855" y="1225"/>
              <a:ext cx="236" cy="137"/>
            </a:xfrm>
            <a:custGeom>
              <a:avLst/>
              <a:gdLst>
                <a:gd name="T0" fmla="*/ 0 w 1044"/>
                <a:gd name="T1" fmla="*/ 0 h 606"/>
                <a:gd name="T2" fmla="*/ 0 w 1044"/>
                <a:gd name="T3" fmla="*/ 0 h 606"/>
                <a:gd name="T4" fmla="*/ 521 w 1044"/>
                <a:gd name="T5" fmla="*/ 292 h 606"/>
                <a:gd name="T6" fmla="*/ 1022 w 1044"/>
                <a:gd name="T7" fmla="*/ 84 h 606"/>
                <a:gd name="T8" fmla="*/ 1043 w 1044"/>
                <a:gd name="T9" fmla="*/ 375 h 606"/>
                <a:gd name="T10" fmla="*/ 543 w 1044"/>
                <a:gd name="T11" fmla="*/ 584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92"/>
                  </a:cubicBezTo>
                  <a:cubicBezTo>
                    <a:pt x="814" y="313"/>
                    <a:pt x="1022" y="230"/>
                    <a:pt x="1022" y="84"/>
                  </a:cubicBezTo>
                  <a:cubicBezTo>
                    <a:pt x="1043" y="375"/>
                    <a:pt x="1043" y="375"/>
                    <a:pt x="1043" y="375"/>
                  </a:cubicBezTo>
                  <a:cubicBezTo>
                    <a:pt x="1043" y="521"/>
                    <a:pt x="814" y="605"/>
                    <a:pt x="543" y="584"/>
                  </a:cubicBezTo>
                  <a:cubicBezTo>
                    <a:pt x="271" y="542"/>
                    <a:pt x="21" y="417"/>
                    <a:pt x="21" y="292"/>
                  </a:cubicBezTo>
                  <a:lnTo>
                    <a:pt x="0" y="0"/>
                  </a:lnTo>
                </a:path>
              </a:pathLst>
            </a:custGeom>
            <a:solidFill>
              <a:schemeClr val="accent1">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lnSpcReduction="1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41" name="Freeform 348">
              <a:extLst>
                <a:ext uri="{FF2B5EF4-FFF2-40B4-BE49-F238E27FC236}">
                  <a16:creationId xmlns:a16="http://schemas.microsoft.com/office/drawing/2014/main" xmlns="" id="{5135F50D-4888-45B4-8DD6-01DEADCEC9DE}"/>
                </a:ext>
              </a:extLst>
            </p:cNvPr>
            <p:cNvSpPr>
              <a:spLocks noChangeArrowheads="1"/>
            </p:cNvSpPr>
            <p:nvPr/>
          </p:nvSpPr>
          <p:spPr bwMode="auto">
            <a:xfrm>
              <a:off x="4808" y="876"/>
              <a:ext cx="230" cy="121"/>
            </a:xfrm>
            <a:custGeom>
              <a:avLst/>
              <a:gdLst>
                <a:gd name="T0" fmla="*/ 1022 w 1023"/>
                <a:gd name="T1" fmla="*/ 313 h 544"/>
                <a:gd name="T2" fmla="*/ 1022 w 1023"/>
                <a:gd name="T3" fmla="*/ 313 h 544"/>
                <a:gd name="T4" fmla="*/ 500 w 1023"/>
                <a:gd name="T5" fmla="*/ 21 h 544"/>
                <a:gd name="T6" fmla="*/ 0 w 1023"/>
                <a:gd name="T7" fmla="*/ 209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22" y="188"/>
                    <a:pt x="771" y="63"/>
                    <a:pt x="500" y="21"/>
                  </a:cubicBezTo>
                  <a:cubicBezTo>
                    <a:pt x="208" y="0"/>
                    <a:pt x="0" y="84"/>
                    <a:pt x="0" y="209"/>
                  </a:cubicBezTo>
                  <a:cubicBezTo>
                    <a:pt x="20" y="355"/>
                    <a:pt x="250" y="480"/>
                    <a:pt x="521" y="501"/>
                  </a:cubicBezTo>
                  <a:cubicBezTo>
                    <a:pt x="813" y="543"/>
                    <a:pt x="1022" y="439"/>
                    <a:pt x="1022" y="313"/>
                  </a:cubicBezTo>
                </a:path>
              </a:pathLst>
            </a:custGeom>
            <a:solidFill>
              <a:schemeClr val="accent1">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9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42" name="Freeform 349">
              <a:extLst>
                <a:ext uri="{FF2B5EF4-FFF2-40B4-BE49-F238E27FC236}">
                  <a16:creationId xmlns:a16="http://schemas.microsoft.com/office/drawing/2014/main" xmlns="" id="{DB346B70-B0F1-44FD-8296-7876DDEAF327}"/>
                </a:ext>
              </a:extLst>
            </p:cNvPr>
            <p:cNvSpPr>
              <a:spLocks noChangeArrowheads="1"/>
            </p:cNvSpPr>
            <p:nvPr/>
          </p:nvSpPr>
          <p:spPr bwMode="auto">
            <a:xfrm>
              <a:off x="4808" y="923"/>
              <a:ext cx="236" cy="141"/>
            </a:xfrm>
            <a:custGeom>
              <a:avLst/>
              <a:gdLst>
                <a:gd name="T0" fmla="*/ 0 w 1043"/>
                <a:gd name="T1" fmla="*/ 0 h 627"/>
                <a:gd name="T2" fmla="*/ 0 w 1043"/>
                <a:gd name="T3" fmla="*/ 0 h 627"/>
                <a:gd name="T4" fmla="*/ 521 w 1043"/>
                <a:gd name="T5" fmla="*/ 292 h 627"/>
                <a:gd name="T6" fmla="*/ 1022 w 1043"/>
                <a:gd name="T7" fmla="*/ 104 h 627"/>
                <a:gd name="T8" fmla="*/ 1042 w 1043"/>
                <a:gd name="T9" fmla="*/ 397 h 627"/>
                <a:gd name="T10" fmla="*/ 542 w 1043"/>
                <a:gd name="T11" fmla="*/ 584 h 627"/>
                <a:gd name="T12" fmla="*/ 20 w 1043"/>
                <a:gd name="T13" fmla="*/ 292 h 627"/>
                <a:gd name="T14" fmla="*/ 0 w 1043"/>
                <a:gd name="T15" fmla="*/ 0 h 6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3" h="627">
                  <a:moveTo>
                    <a:pt x="0" y="0"/>
                  </a:moveTo>
                  <a:lnTo>
                    <a:pt x="0" y="0"/>
                  </a:lnTo>
                  <a:cubicBezTo>
                    <a:pt x="20" y="146"/>
                    <a:pt x="250" y="271"/>
                    <a:pt x="521" y="292"/>
                  </a:cubicBezTo>
                  <a:cubicBezTo>
                    <a:pt x="813" y="334"/>
                    <a:pt x="1022" y="230"/>
                    <a:pt x="1022" y="104"/>
                  </a:cubicBezTo>
                  <a:cubicBezTo>
                    <a:pt x="1042" y="397"/>
                    <a:pt x="1042" y="397"/>
                    <a:pt x="1042" y="397"/>
                  </a:cubicBezTo>
                  <a:cubicBezTo>
                    <a:pt x="1042" y="521"/>
                    <a:pt x="813" y="626"/>
                    <a:pt x="542" y="584"/>
                  </a:cubicBezTo>
                  <a:cubicBezTo>
                    <a:pt x="271" y="563"/>
                    <a:pt x="20" y="438"/>
                    <a:pt x="20" y="292"/>
                  </a:cubicBezTo>
                  <a:lnTo>
                    <a:pt x="0" y="0"/>
                  </a:lnTo>
                </a:path>
              </a:pathLst>
            </a:custGeom>
            <a:solidFill>
              <a:schemeClr val="accent1">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lnSpcReduction="1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43" name="Freeform 350">
              <a:extLst>
                <a:ext uri="{FF2B5EF4-FFF2-40B4-BE49-F238E27FC236}">
                  <a16:creationId xmlns:a16="http://schemas.microsoft.com/office/drawing/2014/main" xmlns="" id="{31DCEE40-503D-4C3E-922E-DE4E581B5E84}"/>
                </a:ext>
              </a:extLst>
            </p:cNvPr>
            <p:cNvSpPr>
              <a:spLocks noChangeArrowheads="1"/>
            </p:cNvSpPr>
            <p:nvPr/>
          </p:nvSpPr>
          <p:spPr bwMode="auto">
            <a:xfrm>
              <a:off x="5162" y="1056"/>
              <a:ext cx="232" cy="117"/>
            </a:xfrm>
            <a:custGeom>
              <a:avLst/>
              <a:gdLst>
                <a:gd name="T0" fmla="*/ 1022 w 1023"/>
                <a:gd name="T1" fmla="*/ 313 h 522"/>
                <a:gd name="T2" fmla="*/ 1022 w 1023"/>
                <a:gd name="T3" fmla="*/ 313 h 522"/>
                <a:gd name="T4" fmla="*/ 500 w 1023"/>
                <a:gd name="T5" fmla="*/ 21 h 522"/>
                <a:gd name="T6" fmla="*/ 0 w 1023"/>
                <a:gd name="T7" fmla="*/ 208 h 522"/>
                <a:gd name="T8" fmla="*/ 522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67"/>
                    <a:pt x="772" y="42"/>
                    <a:pt x="500" y="21"/>
                  </a:cubicBezTo>
                  <a:cubicBezTo>
                    <a:pt x="209" y="0"/>
                    <a:pt x="0" y="84"/>
                    <a:pt x="0" y="208"/>
                  </a:cubicBezTo>
                  <a:cubicBezTo>
                    <a:pt x="21" y="355"/>
                    <a:pt x="250" y="480"/>
                    <a:pt x="522" y="501"/>
                  </a:cubicBezTo>
                  <a:cubicBezTo>
                    <a:pt x="813" y="521"/>
                    <a:pt x="1022" y="438"/>
                    <a:pt x="1022" y="313"/>
                  </a:cubicBezTo>
                </a:path>
              </a:pathLst>
            </a:custGeom>
            <a:solidFill>
              <a:schemeClr val="accent1">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9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44" name="Freeform 351">
              <a:extLst>
                <a:ext uri="{FF2B5EF4-FFF2-40B4-BE49-F238E27FC236}">
                  <a16:creationId xmlns:a16="http://schemas.microsoft.com/office/drawing/2014/main" xmlns="" id="{68A3CF5D-F608-4EB1-B410-69833B8F2CBC}"/>
                </a:ext>
              </a:extLst>
            </p:cNvPr>
            <p:cNvSpPr>
              <a:spLocks noChangeArrowheads="1"/>
            </p:cNvSpPr>
            <p:nvPr/>
          </p:nvSpPr>
          <p:spPr bwMode="auto">
            <a:xfrm>
              <a:off x="5162" y="1102"/>
              <a:ext cx="236" cy="137"/>
            </a:xfrm>
            <a:custGeom>
              <a:avLst/>
              <a:gdLst>
                <a:gd name="T0" fmla="*/ 0 w 1044"/>
                <a:gd name="T1" fmla="*/ 0 h 607"/>
                <a:gd name="T2" fmla="*/ 0 w 1044"/>
                <a:gd name="T3" fmla="*/ 0 h 607"/>
                <a:gd name="T4" fmla="*/ 522 w 1044"/>
                <a:gd name="T5" fmla="*/ 293 h 607"/>
                <a:gd name="T6" fmla="*/ 1022 w 1044"/>
                <a:gd name="T7" fmla="*/ 105 h 607"/>
                <a:gd name="T8" fmla="*/ 1022 w 1044"/>
                <a:gd name="T9" fmla="*/ 397 h 607"/>
                <a:gd name="T10" fmla="*/ 542 w 1044"/>
                <a:gd name="T11" fmla="*/ 584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7"/>
                    <a:pt x="250" y="272"/>
                    <a:pt x="522" y="293"/>
                  </a:cubicBezTo>
                  <a:cubicBezTo>
                    <a:pt x="813" y="313"/>
                    <a:pt x="1022" y="230"/>
                    <a:pt x="1022" y="105"/>
                  </a:cubicBezTo>
                  <a:cubicBezTo>
                    <a:pt x="1022" y="397"/>
                    <a:pt x="1022" y="397"/>
                    <a:pt x="1022" y="397"/>
                  </a:cubicBezTo>
                  <a:cubicBezTo>
                    <a:pt x="1043" y="522"/>
                    <a:pt x="813" y="606"/>
                    <a:pt x="542" y="584"/>
                  </a:cubicBezTo>
                  <a:cubicBezTo>
                    <a:pt x="250" y="564"/>
                    <a:pt x="21" y="439"/>
                    <a:pt x="21" y="293"/>
                  </a:cubicBezTo>
                  <a:lnTo>
                    <a:pt x="0" y="0"/>
                  </a:lnTo>
                </a:path>
              </a:pathLst>
            </a:custGeom>
            <a:solidFill>
              <a:schemeClr val="accent1">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lnSpcReduction="10000"/>
            </a:bodyPr>
            <a:lstStyle/>
            <a:p>
              <a:pPr eaLnBrk="1">
                <a:lnSpc>
                  <a:spcPct val="93000"/>
                </a:lnSpc>
                <a:buClr>
                  <a:srgbClr val="000000"/>
                </a:buClr>
                <a:buSzPct val="100000"/>
                <a:buFont typeface="Times New Roman" charset="0"/>
                <a:buNone/>
                <a:defRPr/>
              </a:pPr>
              <a:endParaRPr lang="en-US">
                <a:ea typeface="+mn-ea"/>
                <a:cs typeface="+mn-cs"/>
              </a:endParaRPr>
            </a:p>
          </p:txBody>
        </p:sp>
      </p:grpSp>
      <p:sp>
        <p:nvSpPr>
          <p:cNvPr id="271" name="TextBox 270"/>
          <p:cNvSpPr txBox="1"/>
          <p:nvPr/>
        </p:nvSpPr>
        <p:spPr>
          <a:xfrm>
            <a:off x="655479" y="1298273"/>
            <a:ext cx="2716828" cy="3510550"/>
          </a:xfrm>
          <a:prstGeom prst="rect">
            <a:avLst/>
          </a:prstGeom>
          <a:noFill/>
        </p:spPr>
        <p:txBody>
          <a:bodyPr wrap="square" lIns="0" tIns="0" rIns="0" bIns="0" rtlCol="0">
            <a:normAutofit/>
          </a:bodyPr>
          <a:lstStyle/>
          <a:p>
            <a:pPr marL="285750" indent="-285750">
              <a:buFont typeface="Wingdings" panose="05000000000000000000" pitchFamily="2" charset="2"/>
              <a:buChar char="Ø"/>
            </a:pPr>
            <a:endParaRPr lang="en-US" sz="1600" dirty="0" smtClean="0"/>
          </a:p>
          <a:p>
            <a:pPr marL="285750" indent="-285750">
              <a:buFont typeface="Wingdings" panose="05000000000000000000" pitchFamily="2" charset="2"/>
              <a:buChar char="Ø"/>
            </a:pPr>
            <a:r>
              <a:rPr lang="en-US" sz="1600" b="1" dirty="0" smtClean="0"/>
              <a:t>Ley A.D.A.</a:t>
            </a:r>
          </a:p>
          <a:p>
            <a:endParaRPr lang="en-US" sz="1600" b="1" dirty="0"/>
          </a:p>
          <a:p>
            <a:pPr marL="285750" indent="-285750">
              <a:buFont typeface="Wingdings" panose="05000000000000000000" pitchFamily="2" charset="2"/>
              <a:buChar char="Ø"/>
            </a:pPr>
            <a:r>
              <a:rPr lang="en-US" sz="1600" b="1" dirty="0" smtClean="0"/>
              <a:t>Sec. 504 de la Ley Federal de </a:t>
            </a:r>
            <a:r>
              <a:rPr lang="en-US" sz="1600" b="1" dirty="0" err="1" smtClean="0"/>
              <a:t>Rehabilitación</a:t>
            </a:r>
            <a:endParaRPr lang="en-US" sz="1600" b="1" dirty="0"/>
          </a:p>
          <a:p>
            <a:pPr marL="285750" indent="-285750">
              <a:buFont typeface="Wingdings" panose="05000000000000000000" pitchFamily="2" charset="2"/>
              <a:buChar char="Ø"/>
            </a:pPr>
            <a:endParaRPr lang="en-US" sz="1600" b="1" dirty="0" smtClean="0"/>
          </a:p>
          <a:p>
            <a:pPr marL="285750" indent="-285750">
              <a:buFont typeface="Wingdings" panose="05000000000000000000" pitchFamily="2" charset="2"/>
              <a:buChar char="Ø"/>
            </a:pPr>
            <a:r>
              <a:rPr lang="en-US" sz="1600" b="1" dirty="0" smtClean="0"/>
              <a:t>Carta de Derechos de Personas con </a:t>
            </a:r>
            <a:r>
              <a:rPr lang="en-US" sz="1600" b="1" dirty="0" err="1" smtClean="0"/>
              <a:t>Impedimentos</a:t>
            </a:r>
            <a:endParaRPr lang="en-US" sz="1600" b="1" dirty="0" smtClean="0"/>
          </a:p>
          <a:p>
            <a:endParaRPr lang="en-US" sz="1600" b="1" dirty="0" smtClean="0"/>
          </a:p>
          <a:p>
            <a:pPr marL="285750" indent="-285750">
              <a:buFont typeface="Wingdings" panose="05000000000000000000" pitchFamily="2" charset="2"/>
              <a:buChar char="Ø"/>
            </a:pPr>
            <a:r>
              <a:rPr lang="en-US" sz="1600" b="1" dirty="0" smtClean="0"/>
              <a:t>Manual de </a:t>
            </a:r>
            <a:r>
              <a:rPr lang="en-US" sz="1600" b="1" dirty="0" err="1" smtClean="0"/>
              <a:t>Procedimientos</a:t>
            </a:r>
            <a:endParaRPr lang="en-US" sz="1600" b="1" dirty="0"/>
          </a:p>
          <a:p>
            <a:pPr marL="285750" indent="-285750">
              <a:buFont typeface="Wingdings" panose="05000000000000000000" pitchFamily="2" charset="2"/>
              <a:buChar char="Ø"/>
            </a:pPr>
            <a:endParaRPr lang="en-US" sz="1600" b="1" dirty="0" smtClean="0"/>
          </a:p>
          <a:p>
            <a:pPr marL="285750" indent="-285750">
              <a:buFont typeface="Wingdings" panose="05000000000000000000" pitchFamily="2" charset="2"/>
              <a:buChar char="Ø"/>
            </a:pPr>
            <a:r>
              <a:rPr lang="en-US" sz="1600" b="1" dirty="0" err="1" smtClean="0"/>
              <a:t>Otras</a:t>
            </a:r>
            <a:r>
              <a:rPr lang="en-US" sz="1600" b="1" dirty="0" smtClean="0"/>
              <a:t> </a:t>
            </a:r>
            <a:r>
              <a:rPr lang="en-US" sz="1600" b="1" dirty="0" err="1" smtClean="0"/>
              <a:t>disposiciones</a:t>
            </a:r>
            <a:endParaRPr lang="en-US" sz="1600" b="1" dirty="0" smtClean="0"/>
          </a:p>
          <a:p>
            <a:pPr marL="171450" indent="-171450">
              <a:buFont typeface="Wingdings" panose="05000000000000000000" pitchFamily="2" charset="2"/>
              <a:buChar char="v"/>
            </a:pPr>
            <a:endParaRPr lang="en-US" sz="1600" b="1" dirty="0"/>
          </a:p>
          <a:p>
            <a:endParaRPr lang="en-US" sz="1200" b="1" dirty="0"/>
          </a:p>
          <a:p>
            <a:endParaRPr lang="en-US" sz="1200" dirty="0"/>
          </a:p>
          <a:p>
            <a:endParaRPr lang="en-US" sz="1200" dirty="0"/>
          </a:p>
        </p:txBody>
      </p:sp>
      <p:grpSp>
        <p:nvGrpSpPr>
          <p:cNvPr id="273" name="Group 272">
            <a:extLst>
              <a:ext uri="{FF2B5EF4-FFF2-40B4-BE49-F238E27FC236}">
                <a16:creationId xmlns:a16="http://schemas.microsoft.com/office/drawing/2014/main" xmlns="" id="{FD1F3E1E-D994-4FC9-9ABE-EE90CEEAD646}"/>
              </a:ext>
            </a:extLst>
          </p:cNvPr>
          <p:cNvGrpSpPr/>
          <p:nvPr/>
        </p:nvGrpSpPr>
        <p:grpSpPr>
          <a:xfrm>
            <a:off x="1168759" y="431733"/>
            <a:ext cx="599920" cy="519163"/>
            <a:chOff x="1168759" y="431733"/>
            <a:chExt cx="599920" cy="519163"/>
          </a:xfrm>
        </p:grpSpPr>
        <p:grpSp>
          <p:nvGrpSpPr>
            <p:cNvPr id="274" name="Group 273">
              <a:extLst>
                <a:ext uri="{FF2B5EF4-FFF2-40B4-BE49-F238E27FC236}">
                  <a16:creationId xmlns:a16="http://schemas.microsoft.com/office/drawing/2014/main" xmlns="" id="{5B60B8B7-DB47-45D3-860B-2FDBDA2209D3}"/>
                </a:ext>
              </a:extLst>
            </p:cNvPr>
            <p:cNvGrpSpPr/>
            <p:nvPr/>
          </p:nvGrpSpPr>
          <p:grpSpPr>
            <a:xfrm>
              <a:off x="1168759" y="431733"/>
              <a:ext cx="599920" cy="519163"/>
              <a:chOff x="1168759" y="431733"/>
              <a:chExt cx="599920" cy="519163"/>
            </a:xfrm>
          </p:grpSpPr>
          <p:sp>
            <p:nvSpPr>
              <p:cNvPr id="286" name="Freeform 285"/>
              <p:cNvSpPr>
                <a:spLocks noChangeArrowheads="1"/>
              </p:cNvSpPr>
              <p:nvPr/>
            </p:nvSpPr>
            <p:spPr bwMode="auto">
              <a:xfrm rot="20667446">
                <a:off x="1222866" y="579879"/>
                <a:ext cx="277989" cy="371017"/>
              </a:xfrm>
              <a:custGeom>
                <a:avLst/>
                <a:gdLst>
                  <a:gd name="T0" fmla="*/ 2920 w 2921"/>
                  <a:gd name="T1" fmla="*/ 3901 h 3902"/>
                  <a:gd name="T2" fmla="*/ 0 w 2921"/>
                  <a:gd name="T3" fmla="*/ 2650 h 3902"/>
                  <a:gd name="T4" fmla="*/ 0 w 2921"/>
                  <a:gd name="T5" fmla="*/ 0 h 3902"/>
                  <a:gd name="T6" fmla="*/ 2920 w 2921"/>
                  <a:gd name="T7" fmla="*/ 1273 h 3902"/>
                  <a:gd name="T8" fmla="*/ 2920 w 2921"/>
                  <a:gd name="T9" fmla="*/ 3901 h 3902"/>
                </a:gdLst>
                <a:ahLst/>
                <a:cxnLst>
                  <a:cxn ang="0">
                    <a:pos x="T0" y="T1"/>
                  </a:cxn>
                  <a:cxn ang="0">
                    <a:pos x="T2" y="T3"/>
                  </a:cxn>
                  <a:cxn ang="0">
                    <a:pos x="T4" y="T5"/>
                  </a:cxn>
                  <a:cxn ang="0">
                    <a:pos x="T6" y="T7"/>
                  </a:cxn>
                  <a:cxn ang="0">
                    <a:pos x="T8" y="T9"/>
                  </a:cxn>
                </a:cxnLst>
                <a:rect l="0" t="0" r="r" b="b"/>
                <a:pathLst>
                  <a:path w="2921" h="3902">
                    <a:moveTo>
                      <a:pt x="2920" y="3901"/>
                    </a:moveTo>
                    <a:lnTo>
                      <a:pt x="0" y="2650"/>
                    </a:lnTo>
                    <a:lnTo>
                      <a:pt x="0" y="0"/>
                    </a:lnTo>
                    <a:lnTo>
                      <a:pt x="2920" y="1273"/>
                    </a:lnTo>
                    <a:lnTo>
                      <a:pt x="2920" y="3901"/>
                    </a:lnTo>
                  </a:path>
                </a:pathLst>
              </a:custGeom>
              <a:gradFill flip="none" rotWithShape="1">
                <a:gsLst>
                  <a:gs pos="0">
                    <a:schemeClr val="bg2">
                      <a:lumMod val="60000"/>
                      <a:lumOff val="40000"/>
                    </a:schemeClr>
                  </a:gs>
                  <a:gs pos="46000">
                    <a:schemeClr val="bg2">
                      <a:lumMod val="60000"/>
                      <a:lumOff val="40000"/>
                    </a:schemeClr>
                  </a:gs>
                  <a:gs pos="100000">
                    <a:schemeClr val="bg2"/>
                  </a:gs>
                </a:gsLst>
                <a:path path="circle">
                  <a:fillToRect l="50000" t="130000" r="50000" b="-3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87" name="Freeform 286"/>
              <p:cNvSpPr>
                <a:spLocks noChangeArrowheads="1"/>
              </p:cNvSpPr>
              <p:nvPr/>
            </p:nvSpPr>
            <p:spPr bwMode="auto">
              <a:xfrm rot="20667446">
                <a:off x="1490690" y="505391"/>
                <a:ext cx="277989" cy="371017"/>
              </a:xfrm>
              <a:custGeom>
                <a:avLst/>
                <a:gdLst>
                  <a:gd name="T0" fmla="*/ 0 w 2921"/>
                  <a:gd name="T1" fmla="*/ 1273 h 3902"/>
                  <a:gd name="T2" fmla="*/ 0 w 2921"/>
                  <a:gd name="T3" fmla="*/ 1273 h 3902"/>
                  <a:gd name="T4" fmla="*/ 0 w 2921"/>
                  <a:gd name="T5" fmla="*/ 3901 h 3902"/>
                  <a:gd name="T6" fmla="*/ 0 w 2921"/>
                  <a:gd name="T7" fmla="*/ 3901 h 3902"/>
                  <a:gd name="T8" fmla="*/ 2920 w 2921"/>
                  <a:gd name="T9" fmla="*/ 2650 h 3902"/>
                  <a:gd name="T10" fmla="*/ 2920 w 2921"/>
                  <a:gd name="T11" fmla="*/ 0 h 3902"/>
                  <a:gd name="T12" fmla="*/ 0 w 2921"/>
                  <a:gd name="T13" fmla="*/ 1273 h 3902"/>
                </a:gdLst>
                <a:ahLst/>
                <a:cxnLst>
                  <a:cxn ang="0">
                    <a:pos x="T0" y="T1"/>
                  </a:cxn>
                  <a:cxn ang="0">
                    <a:pos x="T2" y="T3"/>
                  </a:cxn>
                  <a:cxn ang="0">
                    <a:pos x="T4" y="T5"/>
                  </a:cxn>
                  <a:cxn ang="0">
                    <a:pos x="T6" y="T7"/>
                  </a:cxn>
                  <a:cxn ang="0">
                    <a:pos x="T8" y="T9"/>
                  </a:cxn>
                  <a:cxn ang="0">
                    <a:pos x="T10" y="T11"/>
                  </a:cxn>
                  <a:cxn ang="0">
                    <a:pos x="T12" y="T13"/>
                  </a:cxn>
                </a:cxnLst>
                <a:rect l="0" t="0" r="r" b="b"/>
                <a:pathLst>
                  <a:path w="2921" h="3902">
                    <a:moveTo>
                      <a:pt x="0" y="1273"/>
                    </a:moveTo>
                    <a:lnTo>
                      <a:pt x="0" y="1273"/>
                    </a:lnTo>
                    <a:lnTo>
                      <a:pt x="0" y="3901"/>
                    </a:lnTo>
                    <a:lnTo>
                      <a:pt x="0" y="3901"/>
                    </a:lnTo>
                    <a:lnTo>
                      <a:pt x="2920" y="2650"/>
                    </a:lnTo>
                    <a:lnTo>
                      <a:pt x="2920" y="0"/>
                    </a:lnTo>
                    <a:lnTo>
                      <a:pt x="0" y="1273"/>
                    </a:lnTo>
                  </a:path>
                </a:pathLst>
              </a:custGeom>
              <a:gradFill flip="none" rotWithShape="1">
                <a:gsLst>
                  <a:gs pos="0">
                    <a:schemeClr val="bg2">
                      <a:lumMod val="55000"/>
                      <a:lumOff val="45000"/>
                    </a:schemeClr>
                  </a:gs>
                  <a:gs pos="36000">
                    <a:schemeClr val="bg2">
                      <a:lumMod val="65000"/>
                      <a:lumOff val="35000"/>
                    </a:schemeClr>
                  </a:gs>
                  <a:gs pos="97000">
                    <a:schemeClr val="bg2">
                      <a:lumMod val="75000"/>
                    </a:schemeClr>
                  </a:gs>
                </a:gsLst>
                <a:path path="circle">
                  <a:fillToRect l="50000" t="50000" r="50000" b="5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88" name="Freeform 287"/>
              <p:cNvSpPr>
                <a:spLocks noChangeArrowheads="1"/>
              </p:cNvSpPr>
              <p:nvPr/>
            </p:nvSpPr>
            <p:spPr bwMode="auto">
              <a:xfrm rot="20667446">
                <a:off x="1168759" y="431733"/>
                <a:ext cx="555558" cy="240342"/>
              </a:xfrm>
              <a:custGeom>
                <a:avLst/>
                <a:gdLst>
                  <a:gd name="T0" fmla="*/ 2920 w 5841"/>
                  <a:gd name="T1" fmla="*/ 0 h 2525"/>
                  <a:gd name="T2" fmla="*/ 0 w 5841"/>
                  <a:gd name="T3" fmla="*/ 1251 h 2525"/>
                  <a:gd name="T4" fmla="*/ 0 w 5841"/>
                  <a:gd name="T5" fmla="*/ 1251 h 2525"/>
                  <a:gd name="T6" fmla="*/ 2920 w 5841"/>
                  <a:gd name="T7" fmla="*/ 2524 h 2525"/>
                  <a:gd name="T8" fmla="*/ 2920 w 5841"/>
                  <a:gd name="T9" fmla="*/ 2524 h 2525"/>
                  <a:gd name="T10" fmla="*/ 5840 w 5841"/>
                  <a:gd name="T11" fmla="*/ 1251 h 2525"/>
                  <a:gd name="T12" fmla="*/ 2920 w 5841"/>
                  <a:gd name="T13" fmla="*/ 0 h 2525"/>
                </a:gdLst>
                <a:ahLst/>
                <a:cxnLst>
                  <a:cxn ang="0">
                    <a:pos x="T0" y="T1"/>
                  </a:cxn>
                  <a:cxn ang="0">
                    <a:pos x="T2" y="T3"/>
                  </a:cxn>
                  <a:cxn ang="0">
                    <a:pos x="T4" y="T5"/>
                  </a:cxn>
                  <a:cxn ang="0">
                    <a:pos x="T6" y="T7"/>
                  </a:cxn>
                  <a:cxn ang="0">
                    <a:pos x="T8" y="T9"/>
                  </a:cxn>
                  <a:cxn ang="0">
                    <a:pos x="T10" y="T11"/>
                  </a:cxn>
                  <a:cxn ang="0">
                    <a:pos x="T12" y="T13"/>
                  </a:cxn>
                </a:cxnLst>
                <a:rect l="0" t="0" r="r" b="b"/>
                <a:pathLst>
                  <a:path w="5841" h="2525">
                    <a:moveTo>
                      <a:pt x="2920" y="0"/>
                    </a:moveTo>
                    <a:lnTo>
                      <a:pt x="0" y="1251"/>
                    </a:lnTo>
                    <a:lnTo>
                      <a:pt x="0" y="1251"/>
                    </a:lnTo>
                    <a:lnTo>
                      <a:pt x="2920" y="2524"/>
                    </a:lnTo>
                    <a:lnTo>
                      <a:pt x="2920" y="2524"/>
                    </a:lnTo>
                    <a:lnTo>
                      <a:pt x="5840" y="1251"/>
                    </a:lnTo>
                    <a:lnTo>
                      <a:pt x="2920" y="0"/>
                    </a:lnTo>
                  </a:path>
                </a:pathLst>
              </a:custGeom>
              <a:gradFill flip="none" rotWithShape="1">
                <a:gsLst>
                  <a:gs pos="0">
                    <a:schemeClr val="bg2">
                      <a:lumMod val="0"/>
                      <a:lumOff val="100000"/>
                    </a:schemeClr>
                  </a:gs>
                  <a:gs pos="35000">
                    <a:schemeClr val="bg2">
                      <a:lumMod val="0"/>
                      <a:lumOff val="100000"/>
                    </a:schemeClr>
                  </a:gs>
                  <a:gs pos="100000">
                    <a:schemeClr val="bg2"/>
                  </a:gs>
                </a:gsLst>
                <a:path path="circle">
                  <a:fillToRect l="50000" t="-80000" r="50000" b="18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grpSp>
        <p:grpSp>
          <p:nvGrpSpPr>
            <p:cNvPr id="275" name="Group 274">
              <a:extLst>
                <a:ext uri="{FF2B5EF4-FFF2-40B4-BE49-F238E27FC236}">
                  <a16:creationId xmlns:a16="http://schemas.microsoft.com/office/drawing/2014/main" xmlns="" id="{DC971B26-EF1F-41FF-BF84-1F1E29192BF3}"/>
                </a:ext>
              </a:extLst>
            </p:cNvPr>
            <p:cNvGrpSpPr/>
            <p:nvPr/>
          </p:nvGrpSpPr>
          <p:grpSpPr>
            <a:xfrm>
              <a:off x="1247425" y="443803"/>
              <a:ext cx="379422" cy="192854"/>
              <a:chOff x="1247425" y="443803"/>
              <a:chExt cx="379422" cy="192854"/>
            </a:xfrm>
          </p:grpSpPr>
          <p:grpSp>
            <p:nvGrpSpPr>
              <p:cNvPr id="276" name="Group 275">
                <a:extLst>
                  <a:ext uri="{FF2B5EF4-FFF2-40B4-BE49-F238E27FC236}">
                    <a16:creationId xmlns:a16="http://schemas.microsoft.com/office/drawing/2014/main" xmlns="" id="{88B5F081-AFB2-4DCF-9C91-D2FB8D22DCBA}"/>
                  </a:ext>
                </a:extLst>
              </p:cNvPr>
              <p:cNvGrpSpPr/>
              <p:nvPr/>
            </p:nvGrpSpPr>
            <p:grpSpPr>
              <a:xfrm>
                <a:off x="1247425" y="443803"/>
                <a:ext cx="370305" cy="165962"/>
                <a:chOff x="1247425" y="443803"/>
                <a:chExt cx="370305" cy="165962"/>
              </a:xfrm>
            </p:grpSpPr>
            <p:sp>
              <p:nvSpPr>
                <p:cNvPr id="282" name="Freeform 281"/>
                <p:cNvSpPr>
                  <a:spLocks noChangeArrowheads="1"/>
                </p:cNvSpPr>
                <p:nvPr/>
              </p:nvSpPr>
              <p:spPr bwMode="auto">
                <a:xfrm rot="20667446">
                  <a:off x="1247425" y="528057"/>
                  <a:ext cx="96582" cy="49161"/>
                </a:xfrm>
                <a:custGeom>
                  <a:avLst/>
                  <a:gdLst>
                    <a:gd name="T0" fmla="*/ 1022 w 1023"/>
                    <a:gd name="T1" fmla="*/ 313 h 522"/>
                    <a:gd name="T2" fmla="*/ 1022 w 1023"/>
                    <a:gd name="T3" fmla="*/ 313 h 522"/>
                    <a:gd name="T4" fmla="*/ 501 w 1023"/>
                    <a:gd name="T5" fmla="*/ 21 h 522"/>
                    <a:gd name="T6" fmla="*/ 0 w 1023"/>
                    <a:gd name="T7" fmla="*/ 208 h 522"/>
                    <a:gd name="T8" fmla="*/ 522 w 1023"/>
                    <a:gd name="T9" fmla="*/ 500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2" y="167"/>
                        <a:pt x="772" y="41"/>
                        <a:pt x="501" y="21"/>
                      </a:cubicBezTo>
                      <a:cubicBezTo>
                        <a:pt x="209" y="0"/>
                        <a:pt x="0" y="83"/>
                        <a:pt x="0" y="208"/>
                      </a:cubicBezTo>
                      <a:cubicBezTo>
                        <a:pt x="21" y="354"/>
                        <a:pt x="251" y="480"/>
                        <a:pt x="522" y="500"/>
                      </a:cubicBezTo>
                      <a:cubicBezTo>
                        <a:pt x="813" y="521"/>
                        <a:pt x="1022" y="438"/>
                        <a:pt x="1022" y="313"/>
                      </a:cubicBezTo>
                    </a:path>
                  </a:pathLst>
                </a:custGeom>
                <a:solidFill>
                  <a:schemeClr val="bg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2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83" name="Freeform 282"/>
                <p:cNvSpPr>
                  <a:spLocks noChangeArrowheads="1"/>
                </p:cNvSpPr>
                <p:nvPr/>
              </p:nvSpPr>
              <p:spPr bwMode="auto">
                <a:xfrm rot="20667446">
                  <a:off x="1410974" y="558923"/>
                  <a:ext cx="96582" cy="50842"/>
                </a:xfrm>
                <a:custGeom>
                  <a:avLst/>
                  <a:gdLst>
                    <a:gd name="T0" fmla="*/ 1023 w 1024"/>
                    <a:gd name="T1" fmla="*/ 334 h 544"/>
                    <a:gd name="T2" fmla="*/ 1023 w 1024"/>
                    <a:gd name="T3" fmla="*/ 334 h 544"/>
                    <a:gd name="T4" fmla="*/ 501 w 1024"/>
                    <a:gd name="T5" fmla="*/ 43 h 544"/>
                    <a:gd name="T6" fmla="*/ 0 w 1024"/>
                    <a:gd name="T7" fmla="*/ 230 h 544"/>
                    <a:gd name="T8" fmla="*/ 522 w 1024"/>
                    <a:gd name="T9" fmla="*/ 522 h 544"/>
                    <a:gd name="T10" fmla="*/ 1023 w 1024"/>
                    <a:gd name="T11" fmla="*/ 334 h 544"/>
                  </a:gdLst>
                  <a:ahLst/>
                  <a:cxnLst>
                    <a:cxn ang="0">
                      <a:pos x="T0" y="T1"/>
                    </a:cxn>
                    <a:cxn ang="0">
                      <a:pos x="T2" y="T3"/>
                    </a:cxn>
                    <a:cxn ang="0">
                      <a:pos x="T4" y="T5"/>
                    </a:cxn>
                    <a:cxn ang="0">
                      <a:pos x="T6" y="T7"/>
                    </a:cxn>
                    <a:cxn ang="0">
                      <a:pos x="T8" y="T9"/>
                    </a:cxn>
                    <a:cxn ang="0">
                      <a:pos x="T10" y="T11"/>
                    </a:cxn>
                  </a:cxnLst>
                  <a:rect l="0" t="0" r="r" b="b"/>
                  <a:pathLst>
                    <a:path w="1024" h="544">
                      <a:moveTo>
                        <a:pt x="1023" y="334"/>
                      </a:moveTo>
                      <a:lnTo>
                        <a:pt x="1023" y="334"/>
                      </a:lnTo>
                      <a:cubicBezTo>
                        <a:pt x="1002" y="188"/>
                        <a:pt x="773" y="63"/>
                        <a:pt x="501" y="43"/>
                      </a:cubicBezTo>
                      <a:cubicBezTo>
                        <a:pt x="209" y="0"/>
                        <a:pt x="0" y="105"/>
                        <a:pt x="0" y="230"/>
                      </a:cubicBezTo>
                      <a:cubicBezTo>
                        <a:pt x="22" y="355"/>
                        <a:pt x="251" y="501"/>
                        <a:pt x="522" y="522"/>
                      </a:cubicBezTo>
                      <a:cubicBezTo>
                        <a:pt x="814" y="543"/>
                        <a:pt x="1023" y="460"/>
                        <a:pt x="1023" y="334"/>
                      </a:cubicBezTo>
                    </a:path>
                  </a:pathLst>
                </a:custGeom>
                <a:solidFill>
                  <a:schemeClr val="bg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2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84" name="Freeform 283"/>
                <p:cNvSpPr>
                  <a:spLocks noChangeArrowheads="1"/>
                </p:cNvSpPr>
                <p:nvPr/>
              </p:nvSpPr>
              <p:spPr bwMode="auto">
                <a:xfrm rot="20667446">
                  <a:off x="1357599" y="443803"/>
                  <a:ext cx="96582" cy="50842"/>
                </a:xfrm>
                <a:custGeom>
                  <a:avLst/>
                  <a:gdLst>
                    <a:gd name="T0" fmla="*/ 1022 w 1023"/>
                    <a:gd name="T1" fmla="*/ 313 h 544"/>
                    <a:gd name="T2" fmla="*/ 1022 w 1023"/>
                    <a:gd name="T3" fmla="*/ 313 h 544"/>
                    <a:gd name="T4" fmla="*/ 501 w 1023"/>
                    <a:gd name="T5" fmla="*/ 22 h 544"/>
                    <a:gd name="T6" fmla="*/ 0 w 1023"/>
                    <a:gd name="T7" fmla="*/ 230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2"/>
                      </a:cubicBezTo>
                      <a:cubicBezTo>
                        <a:pt x="208" y="0"/>
                        <a:pt x="0" y="84"/>
                        <a:pt x="0" y="230"/>
                      </a:cubicBezTo>
                      <a:cubicBezTo>
                        <a:pt x="21" y="355"/>
                        <a:pt x="250" y="480"/>
                        <a:pt x="521" y="501"/>
                      </a:cubicBezTo>
                      <a:cubicBezTo>
                        <a:pt x="814" y="543"/>
                        <a:pt x="1022" y="459"/>
                        <a:pt x="1022" y="313"/>
                      </a:cubicBezTo>
                    </a:path>
                  </a:pathLst>
                </a:custGeom>
                <a:solidFill>
                  <a:schemeClr val="bg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2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85" name="Freeform 284"/>
                <p:cNvSpPr>
                  <a:spLocks noChangeArrowheads="1"/>
                </p:cNvSpPr>
                <p:nvPr/>
              </p:nvSpPr>
              <p:spPr bwMode="auto">
                <a:xfrm rot="20667446">
                  <a:off x="1521148" y="476350"/>
                  <a:ext cx="96582" cy="49161"/>
                </a:xfrm>
                <a:custGeom>
                  <a:avLst/>
                  <a:gdLst>
                    <a:gd name="T0" fmla="*/ 1022 w 1023"/>
                    <a:gd name="T1" fmla="*/ 313 h 522"/>
                    <a:gd name="T2" fmla="*/ 1022 w 1023"/>
                    <a:gd name="T3" fmla="*/ 313 h 522"/>
                    <a:gd name="T4" fmla="*/ 501 w 1023"/>
                    <a:gd name="T5" fmla="*/ 21 h 522"/>
                    <a:gd name="T6" fmla="*/ 0 w 1023"/>
                    <a:gd name="T7" fmla="*/ 208 h 522"/>
                    <a:gd name="T8" fmla="*/ 521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88"/>
                        <a:pt x="772" y="42"/>
                        <a:pt x="501" y="21"/>
                      </a:cubicBezTo>
                      <a:cubicBezTo>
                        <a:pt x="208" y="0"/>
                        <a:pt x="0" y="84"/>
                        <a:pt x="0" y="208"/>
                      </a:cubicBezTo>
                      <a:cubicBezTo>
                        <a:pt x="0" y="355"/>
                        <a:pt x="250" y="480"/>
                        <a:pt x="521" y="501"/>
                      </a:cubicBezTo>
                      <a:cubicBezTo>
                        <a:pt x="813" y="521"/>
                        <a:pt x="1022" y="438"/>
                        <a:pt x="1022" y="313"/>
                      </a:cubicBezTo>
                    </a:path>
                  </a:pathLst>
                </a:custGeom>
                <a:solidFill>
                  <a:schemeClr val="bg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2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grpSp>
          <p:grpSp>
            <p:nvGrpSpPr>
              <p:cNvPr id="277" name="Group 276">
                <a:extLst>
                  <a:ext uri="{FF2B5EF4-FFF2-40B4-BE49-F238E27FC236}">
                    <a16:creationId xmlns:a16="http://schemas.microsoft.com/office/drawing/2014/main" xmlns="" id="{8824C855-50DA-4307-A5D7-A25E6726DD12}"/>
                  </a:ext>
                </a:extLst>
              </p:cNvPr>
              <p:cNvGrpSpPr/>
              <p:nvPr/>
            </p:nvGrpSpPr>
            <p:grpSpPr>
              <a:xfrm>
                <a:off x="1253683" y="464408"/>
                <a:ext cx="373164" cy="172249"/>
                <a:chOff x="1253683" y="464408"/>
                <a:chExt cx="373164" cy="172249"/>
              </a:xfrm>
            </p:grpSpPr>
            <p:sp>
              <p:nvSpPr>
                <p:cNvPr id="278" name="Freeform 277"/>
                <p:cNvSpPr>
                  <a:spLocks noChangeArrowheads="1"/>
                </p:cNvSpPr>
                <p:nvPr/>
              </p:nvSpPr>
              <p:spPr bwMode="auto">
                <a:xfrm rot="20667446">
                  <a:off x="1253683" y="546187"/>
                  <a:ext cx="99102" cy="57564"/>
                </a:xfrm>
                <a:custGeom>
                  <a:avLst/>
                  <a:gdLst>
                    <a:gd name="T0" fmla="*/ 0 w 1044"/>
                    <a:gd name="T1" fmla="*/ 0 h 607"/>
                    <a:gd name="T2" fmla="*/ 0 w 1044"/>
                    <a:gd name="T3" fmla="*/ 0 h 607"/>
                    <a:gd name="T4" fmla="*/ 522 w 1044"/>
                    <a:gd name="T5" fmla="*/ 292 h 607"/>
                    <a:gd name="T6" fmla="*/ 1022 w 1044"/>
                    <a:gd name="T7" fmla="*/ 105 h 607"/>
                    <a:gd name="T8" fmla="*/ 1022 w 1044"/>
                    <a:gd name="T9" fmla="*/ 397 h 607"/>
                    <a:gd name="T10" fmla="*/ 542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1" y="272"/>
                        <a:pt x="522" y="292"/>
                      </a:cubicBezTo>
                      <a:cubicBezTo>
                        <a:pt x="813" y="313"/>
                        <a:pt x="1022" y="230"/>
                        <a:pt x="1022" y="105"/>
                      </a:cubicBezTo>
                      <a:cubicBezTo>
                        <a:pt x="1022" y="397"/>
                        <a:pt x="1022" y="397"/>
                        <a:pt x="1022" y="397"/>
                      </a:cubicBezTo>
                      <a:cubicBezTo>
                        <a:pt x="1043" y="522"/>
                        <a:pt x="813" y="606"/>
                        <a:pt x="542" y="584"/>
                      </a:cubicBezTo>
                      <a:cubicBezTo>
                        <a:pt x="251" y="563"/>
                        <a:pt x="21" y="439"/>
                        <a:pt x="21" y="292"/>
                      </a:cubicBezTo>
                      <a:lnTo>
                        <a:pt x="0" y="0"/>
                      </a:lnTo>
                    </a:path>
                  </a:pathLst>
                </a:custGeom>
                <a:solidFill>
                  <a:schemeClr val="bg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79" name="Freeform 278"/>
                <p:cNvSpPr>
                  <a:spLocks noChangeArrowheads="1"/>
                </p:cNvSpPr>
                <p:nvPr/>
              </p:nvSpPr>
              <p:spPr bwMode="auto">
                <a:xfrm rot="20667446">
                  <a:off x="1417683" y="579933"/>
                  <a:ext cx="99102" cy="56724"/>
                </a:xfrm>
                <a:custGeom>
                  <a:avLst/>
                  <a:gdLst>
                    <a:gd name="T0" fmla="*/ 0 w 1045"/>
                    <a:gd name="T1" fmla="*/ 0 h 606"/>
                    <a:gd name="T2" fmla="*/ 0 w 1045"/>
                    <a:gd name="T3" fmla="*/ 0 h 606"/>
                    <a:gd name="T4" fmla="*/ 522 w 1045"/>
                    <a:gd name="T5" fmla="*/ 292 h 606"/>
                    <a:gd name="T6" fmla="*/ 1023 w 1045"/>
                    <a:gd name="T7" fmla="*/ 104 h 606"/>
                    <a:gd name="T8" fmla="*/ 1023 w 1045"/>
                    <a:gd name="T9" fmla="*/ 397 h 606"/>
                    <a:gd name="T10" fmla="*/ 543 w 1045"/>
                    <a:gd name="T11" fmla="*/ 584 h 606"/>
                    <a:gd name="T12" fmla="*/ 22 w 1045"/>
                    <a:gd name="T13" fmla="*/ 292 h 606"/>
                    <a:gd name="T14" fmla="*/ 0 w 1045"/>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5" h="606">
                      <a:moveTo>
                        <a:pt x="0" y="0"/>
                      </a:moveTo>
                      <a:lnTo>
                        <a:pt x="0" y="0"/>
                      </a:lnTo>
                      <a:cubicBezTo>
                        <a:pt x="22" y="125"/>
                        <a:pt x="251" y="271"/>
                        <a:pt x="522" y="292"/>
                      </a:cubicBezTo>
                      <a:cubicBezTo>
                        <a:pt x="814" y="313"/>
                        <a:pt x="1023" y="230"/>
                        <a:pt x="1023" y="104"/>
                      </a:cubicBezTo>
                      <a:cubicBezTo>
                        <a:pt x="1023" y="397"/>
                        <a:pt x="1023" y="397"/>
                        <a:pt x="1023" y="397"/>
                      </a:cubicBezTo>
                      <a:cubicBezTo>
                        <a:pt x="1044" y="521"/>
                        <a:pt x="814" y="605"/>
                        <a:pt x="543" y="584"/>
                      </a:cubicBezTo>
                      <a:cubicBezTo>
                        <a:pt x="251" y="564"/>
                        <a:pt x="22" y="417"/>
                        <a:pt x="22" y="292"/>
                      </a:cubicBezTo>
                      <a:lnTo>
                        <a:pt x="0" y="0"/>
                      </a:lnTo>
                    </a:path>
                  </a:pathLst>
                </a:custGeom>
                <a:solidFill>
                  <a:schemeClr val="bg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80" name="Freeform 279"/>
                <p:cNvSpPr>
                  <a:spLocks noChangeArrowheads="1"/>
                </p:cNvSpPr>
                <p:nvPr/>
              </p:nvSpPr>
              <p:spPr bwMode="auto">
                <a:xfrm rot="20667446">
                  <a:off x="1364196" y="464408"/>
                  <a:ext cx="99102" cy="56724"/>
                </a:xfrm>
                <a:custGeom>
                  <a:avLst/>
                  <a:gdLst>
                    <a:gd name="T0" fmla="*/ 0 w 1044"/>
                    <a:gd name="T1" fmla="*/ 0 h 606"/>
                    <a:gd name="T2" fmla="*/ 0 w 1044"/>
                    <a:gd name="T3" fmla="*/ 0 h 606"/>
                    <a:gd name="T4" fmla="*/ 521 w 1044"/>
                    <a:gd name="T5" fmla="*/ 271 h 606"/>
                    <a:gd name="T6" fmla="*/ 1022 w 1044"/>
                    <a:gd name="T7" fmla="*/ 83 h 606"/>
                    <a:gd name="T8" fmla="*/ 1022 w 1044"/>
                    <a:gd name="T9" fmla="*/ 376 h 606"/>
                    <a:gd name="T10" fmla="*/ 542 w 1044"/>
                    <a:gd name="T11" fmla="*/ 563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71"/>
                      </a:cubicBezTo>
                      <a:cubicBezTo>
                        <a:pt x="814" y="313"/>
                        <a:pt x="1022" y="229"/>
                        <a:pt x="1022" y="83"/>
                      </a:cubicBezTo>
                      <a:cubicBezTo>
                        <a:pt x="1022" y="376"/>
                        <a:pt x="1022" y="376"/>
                        <a:pt x="1022" y="376"/>
                      </a:cubicBezTo>
                      <a:cubicBezTo>
                        <a:pt x="1043" y="521"/>
                        <a:pt x="814" y="605"/>
                        <a:pt x="542" y="563"/>
                      </a:cubicBezTo>
                      <a:cubicBezTo>
                        <a:pt x="250" y="542"/>
                        <a:pt x="21" y="417"/>
                        <a:pt x="21" y="292"/>
                      </a:cubicBezTo>
                      <a:lnTo>
                        <a:pt x="0" y="0"/>
                      </a:lnTo>
                    </a:path>
                  </a:pathLst>
                </a:custGeom>
                <a:solidFill>
                  <a:schemeClr val="bg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81" name="Freeform 280"/>
                <p:cNvSpPr>
                  <a:spLocks noChangeArrowheads="1"/>
                </p:cNvSpPr>
                <p:nvPr/>
              </p:nvSpPr>
              <p:spPr bwMode="auto">
                <a:xfrm rot="20667446">
                  <a:off x="1527745" y="495695"/>
                  <a:ext cx="99102" cy="57564"/>
                </a:xfrm>
                <a:custGeom>
                  <a:avLst/>
                  <a:gdLst>
                    <a:gd name="T0" fmla="*/ 0 w 1044"/>
                    <a:gd name="T1" fmla="*/ 0 h 607"/>
                    <a:gd name="T2" fmla="*/ 0 w 1044"/>
                    <a:gd name="T3" fmla="*/ 0 h 607"/>
                    <a:gd name="T4" fmla="*/ 521 w 1044"/>
                    <a:gd name="T5" fmla="*/ 293 h 607"/>
                    <a:gd name="T6" fmla="*/ 1022 w 1044"/>
                    <a:gd name="T7" fmla="*/ 105 h 607"/>
                    <a:gd name="T8" fmla="*/ 1022 w 1044"/>
                    <a:gd name="T9" fmla="*/ 397 h 607"/>
                    <a:gd name="T10" fmla="*/ 542 w 1044"/>
                    <a:gd name="T11" fmla="*/ 585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7"/>
                        <a:pt x="250" y="272"/>
                        <a:pt x="521" y="293"/>
                      </a:cubicBezTo>
                      <a:cubicBezTo>
                        <a:pt x="813" y="313"/>
                        <a:pt x="1022" y="230"/>
                        <a:pt x="1022" y="105"/>
                      </a:cubicBezTo>
                      <a:cubicBezTo>
                        <a:pt x="1022" y="397"/>
                        <a:pt x="1022" y="397"/>
                        <a:pt x="1022" y="397"/>
                      </a:cubicBezTo>
                      <a:cubicBezTo>
                        <a:pt x="1043" y="522"/>
                        <a:pt x="813" y="606"/>
                        <a:pt x="542" y="585"/>
                      </a:cubicBezTo>
                      <a:cubicBezTo>
                        <a:pt x="250" y="564"/>
                        <a:pt x="21" y="439"/>
                        <a:pt x="21" y="293"/>
                      </a:cubicBezTo>
                      <a:lnTo>
                        <a:pt x="0" y="0"/>
                      </a:lnTo>
                    </a:path>
                  </a:pathLst>
                </a:custGeom>
                <a:solidFill>
                  <a:schemeClr val="bg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grpSp>
        </p:grpSp>
      </p:grpSp>
      <p:grpSp>
        <p:nvGrpSpPr>
          <p:cNvPr id="289" name="Group 288">
            <a:extLst>
              <a:ext uri="{FF2B5EF4-FFF2-40B4-BE49-F238E27FC236}">
                <a16:creationId xmlns:a16="http://schemas.microsoft.com/office/drawing/2014/main" xmlns="" id="{869C946C-D1DB-4F22-AB11-4889CA7D38DC}"/>
              </a:ext>
            </a:extLst>
          </p:cNvPr>
          <p:cNvGrpSpPr/>
          <p:nvPr/>
        </p:nvGrpSpPr>
        <p:grpSpPr>
          <a:xfrm>
            <a:off x="1435534" y="77188"/>
            <a:ext cx="910160" cy="648864"/>
            <a:chOff x="1435534" y="77188"/>
            <a:chExt cx="910160" cy="648864"/>
          </a:xfrm>
        </p:grpSpPr>
        <p:sp>
          <p:nvSpPr>
            <p:cNvPr id="290" name="Freeform 289"/>
            <p:cNvSpPr>
              <a:spLocks noChangeArrowheads="1"/>
            </p:cNvSpPr>
            <p:nvPr/>
          </p:nvSpPr>
          <p:spPr bwMode="auto">
            <a:xfrm rot="1505432">
              <a:off x="1435534" y="174410"/>
              <a:ext cx="277779" cy="369292"/>
            </a:xfrm>
            <a:custGeom>
              <a:avLst/>
              <a:gdLst>
                <a:gd name="T0" fmla="*/ 2921 w 2922"/>
                <a:gd name="T1" fmla="*/ 3879 h 3880"/>
                <a:gd name="T2" fmla="*/ 0 w 2922"/>
                <a:gd name="T3" fmla="*/ 2629 h 3880"/>
                <a:gd name="T4" fmla="*/ 0 w 2922"/>
                <a:gd name="T5" fmla="*/ 0 h 3880"/>
                <a:gd name="T6" fmla="*/ 2921 w 2922"/>
                <a:gd name="T7" fmla="*/ 1251 h 3880"/>
                <a:gd name="T8" fmla="*/ 2921 w 2922"/>
                <a:gd name="T9" fmla="*/ 3879 h 3880"/>
              </a:gdLst>
              <a:ahLst/>
              <a:cxnLst>
                <a:cxn ang="0">
                  <a:pos x="T0" y="T1"/>
                </a:cxn>
                <a:cxn ang="0">
                  <a:pos x="T2" y="T3"/>
                </a:cxn>
                <a:cxn ang="0">
                  <a:pos x="T4" y="T5"/>
                </a:cxn>
                <a:cxn ang="0">
                  <a:pos x="T6" y="T7"/>
                </a:cxn>
                <a:cxn ang="0">
                  <a:pos x="T8" y="T9"/>
                </a:cxn>
              </a:cxnLst>
              <a:rect l="0" t="0" r="r" b="b"/>
              <a:pathLst>
                <a:path w="2922" h="3880">
                  <a:moveTo>
                    <a:pt x="2921" y="3879"/>
                  </a:moveTo>
                  <a:lnTo>
                    <a:pt x="0" y="2629"/>
                  </a:lnTo>
                  <a:lnTo>
                    <a:pt x="0" y="0"/>
                  </a:lnTo>
                  <a:lnTo>
                    <a:pt x="2921" y="1251"/>
                  </a:lnTo>
                  <a:lnTo>
                    <a:pt x="2921" y="3879"/>
                  </a:lnTo>
                </a:path>
              </a:pathLst>
            </a:custGeom>
            <a:gradFill flip="none" rotWithShape="1">
              <a:gsLst>
                <a:gs pos="0">
                  <a:schemeClr val="tx2">
                    <a:lumMod val="25000"/>
                  </a:schemeClr>
                </a:gs>
                <a:gs pos="48000">
                  <a:schemeClr val="tx2">
                    <a:lumMod val="50000"/>
                  </a:schemeClr>
                </a:gs>
                <a:gs pos="100000">
                  <a:schemeClr val="tx2">
                    <a:lumMod val="75000"/>
                  </a:schemeClr>
                </a:gs>
              </a:gsLst>
              <a:lin ang="16200000" scaled="1"/>
              <a:tileRect/>
            </a:gradFill>
            <a:ln>
              <a:noFill/>
            </a:ln>
            <a:effectLs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91" name="Freeform 290"/>
            <p:cNvSpPr>
              <a:spLocks noChangeArrowheads="1"/>
            </p:cNvSpPr>
            <p:nvPr/>
          </p:nvSpPr>
          <p:spPr bwMode="auto">
            <a:xfrm rot="1505432">
              <a:off x="1699443" y="236741"/>
              <a:ext cx="555558" cy="489311"/>
            </a:xfrm>
            <a:custGeom>
              <a:avLst/>
              <a:gdLst>
                <a:gd name="T0" fmla="*/ 2920 w 5842"/>
                <a:gd name="T1" fmla="*/ 1272 h 5152"/>
                <a:gd name="T2" fmla="*/ 0 w 5842"/>
                <a:gd name="T3" fmla="*/ 2523 h 5152"/>
                <a:gd name="T4" fmla="*/ 0 w 5842"/>
                <a:gd name="T5" fmla="*/ 5151 h 5152"/>
                <a:gd name="T6" fmla="*/ 2920 w 5842"/>
                <a:gd name="T7" fmla="*/ 3901 h 5152"/>
                <a:gd name="T8" fmla="*/ 5841 w 5842"/>
                <a:gd name="T9" fmla="*/ 2649 h 5152"/>
                <a:gd name="T10" fmla="*/ 5841 w 5842"/>
                <a:gd name="T11" fmla="*/ 0 h 5152"/>
                <a:gd name="T12" fmla="*/ 2920 w 5842"/>
                <a:gd name="T13" fmla="*/ 1272 h 5152"/>
              </a:gdLst>
              <a:ahLst/>
              <a:cxnLst>
                <a:cxn ang="0">
                  <a:pos x="T0" y="T1"/>
                </a:cxn>
                <a:cxn ang="0">
                  <a:pos x="T2" y="T3"/>
                </a:cxn>
                <a:cxn ang="0">
                  <a:pos x="T4" y="T5"/>
                </a:cxn>
                <a:cxn ang="0">
                  <a:pos x="T6" y="T7"/>
                </a:cxn>
                <a:cxn ang="0">
                  <a:pos x="T8" y="T9"/>
                </a:cxn>
                <a:cxn ang="0">
                  <a:pos x="T10" y="T11"/>
                </a:cxn>
                <a:cxn ang="0">
                  <a:pos x="T12" y="T13"/>
                </a:cxn>
              </a:cxnLst>
              <a:rect l="0" t="0" r="r" b="b"/>
              <a:pathLst>
                <a:path w="5842" h="5152">
                  <a:moveTo>
                    <a:pt x="2920" y="1272"/>
                  </a:moveTo>
                  <a:lnTo>
                    <a:pt x="0" y="2523"/>
                  </a:lnTo>
                  <a:lnTo>
                    <a:pt x="0" y="5151"/>
                  </a:lnTo>
                  <a:lnTo>
                    <a:pt x="2920" y="3901"/>
                  </a:lnTo>
                  <a:lnTo>
                    <a:pt x="5841" y="2649"/>
                  </a:lnTo>
                  <a:lnTo>
                    <a:pt x="5841" y="0"/>
                  </a:lnTo>
                  <a:lnTo>
                    <a:pt x="2920" y="1272"/>
                  </a:lnTo>
                </a:path>
              </a:pathLst>
            </a:custGeom>
            <a:gradFill flip="none" rotWithShape="1">
              <a:gsLst>
                <a:gs pos="0">
                  <a:schemeClr val="tx2">
                    <a:lumMod val="90000"/>
                  </a:schemeClr>
                </a:gs>
                <a:gs pos="23000">
                  <a:schemeClr val="tx2">
                    <a:lumMod val="75000"/>
                  </a:schemeClr>
                </a:gs>
                <a:gs pos="69000">
                  <a:schemeClr val="tx2">
                    <a:lumMod val="25000"/>
                  </a:schemeClr>
                </a:gs>
                <a:gs pos="97000">
                  <a:schemeClr val="tx2">
                    <a:lumMod val="50000"/>
                  </a:schemeClr>
                </a:gs>
              </a:gsLst>
              <a:lin ang="2700000" scaled="1"/>
              <a:tileRect/>
            </a:gradFill>
            <a:ln>
              <a:noFill/>
            </a:ln>
            <a:effectLs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92" name="Freeform 291"/>
            <p:cNvSpPr>
              <a:spLocks noChangeArrowheads="1"/>
            </p:cNvSpPr>
            <p:nvPr/>
          </p:nvSpPr>
          <p:spPr bwMode="auto">
            <a:xfrm rot="1505432">
              <a:off x="1512357" y="77188"/>
              <a:ext cx="833337" cy="359220"/>
            </a:xfrm>
            <a:custGeom>
              <a:avLst/>
              <a:gdLst>
                <a:gd name="T0" fmla="*/ 5841 w 8763"/>
                <a:gd name="T1" fmla="*/ 0 h 3776"/>
                <a:gd name="T2" fmla="*/ 2921 w 8763"/>
                <a:gd name="T3" fmla="*/ 1252 h 3776"/>
                <a:gd name="T4" fmla="*/ 0 w 8763"/>
                <a:gd name="T5" fmla="*/ 2524 h 3776"/>
                <a:gd name="T6" fmla="*/ 2921 w 8763"/>
                <a:gd name="T7" fmla="*/ 3775 h 3776"/>
                <a:gd name="T8" fmla="*/ 5841 w 8763"/>
                <a:gd name="T9" fmla="*/ 2524 h 3776"/>
                <a:gd name="T10" fmla="*/ 8762 w 8763"/>
                <a:gd name="T11" fmla="*/ 1252 h 3776"/>
                <a:gd name="T12" fmla="*/ 5841 w 8763"/>
                <a:gd name="T13" fmla="*/ 0 h 3776"/>
              </a:gdLst>
              <a:ahLst/>
              <a:cxnLst>
                <a:cxn ang="0">
                  <a:pos x="T0" y="T1"/>
                </a:cxn>
                <a:cxn ang="0">
                  <a:pos x="T2" y="T3"/>
                </a:cxn>
                <a:cxn ang="0">
                  <a:pos x="T4" y="T5"/>
                </a:cxn>
                <a:cxn ang="0">
                  <a:pos x="T6" y="T7"/>
                </a:cxn>
                <a:cxn ang="0">
                  <a:pos x="T8" y="T9"/>
                </a:cxn>
                <a:cxn ang="0">
                  <a:pos x="T10" y="T11"/>
                </a:cxn>
                <a:cxn ang="0">
                  <a:pos x="T12" y="T13"/>
                </a:cxn>
              </a:cxnLst>
              <a:rect l="0" t="0" r="r" b="b"/>
              <a:pathLst>
                <a:path w="8763" h="3776">
                  <a:moveTo>
                    <a:pt x="5841" y="0"/>
                  </a:moveTo>
                  <a:lnTo>
                    <a:pt x="2921" y="1252"/>
                  </a:lnTo>
                  <a:lnTo>
                    <a:pt x="0" y="2524"/>
                  </a:lnTo>
                  <a:lnTo>
                    <a:pt x="2921" y="3775"/>
                  </a:lnTo>
                  <a:lnTo>
                    <a:pt x="5841" y="2524"/>
                  </a:lnTo>
                  <a:lnTo>
                    <a:pt x="8762" y="1252"/>
                  </a:lnTo>
                  <a:lnTo>
                    <a:pt x="5841" y="0"/>
                  </a:lnTo>
                </a:path>
              </a:pathLst>
            </a:custGeom>
            <a:gradFill flip="none" rotWithShape="1">
              <a:gsLst>
                <a:gs pos="0">
                  <a:schemeClr val="tx2">
                    <a:lumMod val="90000"/>
                  </a:schemeClr>
                </a:gs>
                <a:gs pos="51000">
                  <a:schemeClr val="tx2">
                    <a:lumMod val="90000"/>
                  </a:schemeClr>
                </a:gs>
                <a:gs pos="83000">
                  <a:schemeClr val="tx2">
                    <a:lumMod val="75000"/>
                  </a:schemeClr>
                </a:gs>
                <a:gs pos="100000">
                  <a:schemeClr val="tx2">
                    <a:lumMod val="75000"/>
                  </a:schemeClr>
                </a:gs>
              </a:gsLst>
              <a:lin ang="5400000" scaled="1"/>
              <a:tileRect/>
            </a:gradFill>
            <a:ln>
              <a:noFill/>
            </a:ln>
            <a:effectLs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grpSp>
          <p:nvGrpSpPr>
            <p:cNvPr id="293" name="Group 292">
              <a:extLst>
                <a:ext uri="{FF2B5EF4-FFF2-40B4-BE49-F238E27FC236}">
                  <a16:creationId xmlns:a16="http://schemas.microsoft.com/office/drawing/2014/main" xmlns="" id="{83FA9BFB-5E52-4408-9578-E5431FCD63DE}"/>
                </a:ext>
              </a:extLst>
            </p:cNvPr>
            <p:cNvGrpSpPr/>
            <p:nvPr/>
          </p:nvGrpSpPr>
          <p:grpSpPr>
            <a:xfrm>
              <a:off x="1614748" y="123689"/>
              <a:ext cx="630670" cy="232160"/>
              <a:chOff x="1614748" y="123689"/>
              <a:chExt cx="630670" cy="232160"/>
            </a:xfrm>
          </p:grpSpPr>
          <p:grpSp>
            <p:nvGrpSpPr>
              <p:cNvPr id="294" name="Group 293">
                <a:extLst>
                  <a:ext uri="{FF2B5EF4-FFF2-40B4-BE49-F238E27FC236}">
                    <a16:creationId xmlns:a16="http://schemas.microsoft.com/office/drawing/2014/main" xmlns="" id="{C04D78EB-F8E2-46BF-B370-C931353679B2}"/>
                  </a:ext>
                </a:extLst>
              </p:cNvPr>
              <p:cNvGrpSpPr/>
              <p:nvPr/>
            </p:nvGrpSpPr>
            <p:grpSpPr>
              <a:xfrm>
                <a:off x="1623648" y="123689"/>
                <a:ext cx="621770" cy="206325"/>
                <a:chOff x="1623648" y="123689"/>
                <a:chExt cx="621770" cy="206325"/>
              </a:xfrm>
            </p:grpSpPr>
            <p:sp>
              <p:nvSpPr>
                <p:cNvPr id="304" name="Freeform 303"/>
                <p:cNvSpPr>
                  <a:spLocks noChangeArrowheads="1"/>
                </p:cNvSpPr>
                <p:nvPr/>
              </p:nvSpPr>
              <p:spPr bwMode="auto">
                <a:xfrm rot="1505432">
                  <a:off x="1623648" y="123689"/>
                  <a:ext cx="98188" cy="50778"/>
                </a:xfrm>
                <a:custGeom>
                  <a:avLst/>
                  <a:gdLst>
                    <a:gd name="T0" fmla="*/ 1022 w 1044"/>
                    <a:gd name="T1" fmla="*/ 333 h 543"/>
                    <a:gd name="T2" fmla="*/ 1022 w 1044"/>
                    <a:gd name="T3" fmla="*/ 333 h 543"/>
                    <a:gd name="T4" fmla="*/ 500 w 1044"/>
                    <a:gd name="T5" fmla="*/ 41 h 543"/>
                    <a:gd name="T6" fmla="*/ 20 w 1044"/>
                    <a:gd name="T7" fmla="*/ 229 h 543"/>
                    <a:gd name="T8" fmla="*/ 542 w 1044"/>
                    <a:gd name="T9" fmla="*/ 521 h 543"/>
                    <a:gd name="T10" fmla="*/ 1022 w 1044"/>
                    <a:gd name="T11" fmla="*/ 333 h 543"/>
                  </a:gdLst>
                  <a:ahLst/>
                  <a:cxnLst>
                    <a:cxn ang="0">
                      <a:pos x="T0" y="T1"/>
                    </a:cxn>
                    <a:cxn ang="0">
                      <a:pos x="T2" y="T3"/>
                    </a:cxn>
                    <a:cxn ang="0">
                      <a:pos x="T4" y="T5"/>
                    </a:cxn>
                    <a:cxn ang="0">
                      <a:pos x="T6" y="T7"/>
                    </a:cxn>
                    <a:cxn ang="0">
                      <a:pos x="T8" y="T9"/>
                    </a:cxn>
                    <a:cxn ang="0">
                      <a:pos x="T10" y="T11"/>
                    </a:cxn>
                  </a:cxnLst>
                  <a:rect l="0" t="0" r="r" b="b"/>
                  <a:pathLst>
                    <a:path w="1044" h="543">
                      <a:moveTo>
                        <a:pt x="1022" y="333"/>
                      </a:moveTo>
                      <a:lnTo>
                        <a:pt x="1022" y="333"/>
                      </a:lnTo>
                      <a:cubicBezTo>
                        <a:pt x="1022" y="187"/>
                        <a:pt x="793" y="62"/>
                        <a:pt x="500" y="41"/>
                      </a:cubicBezTo>
                      <a:cubicBezTo>
                        <a:pt x="229" y="0"/>
                        <a:pt x="0" y="104"/>
                        <a:pt x="20" y="229"/>
                      </a:cubicBezTo>
                      <a:cubicBezTo>
                        <a:pt x="20" y="354"/>
                        <a:pt x="250" y="479"/>
                        <a:pt x="542" y="521"/>
                      </a:cubicBezTo>
                      <a:cubicBezTo>
                        <a:pt x="813" y="542"/>
                        <a:pt x="1043" y="458"/>
                        <a:pt x="1022" y="333"/>
                      </a:cubicBezTo>
                    </a:path>
                  </a:pathLst>
                </a:custGeom>
                <a:solidFill>
                  <a:schemeClr val="tx2"/>
                </a:solidFill>
                <a:ln>
                  <a:noFill/>
                </a:ln>
                <a:effectLst/>
                <a:extLst/>
              </p:spPr>
              <p:txBody>
                <a:bodyPr wrap="none" lIns="0" tIns="0" rIns="0" bIns="0" anchor="ctr">
                  <a:normAutofit fontScale="2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05" name="Freeform 304"/>
                <p:cNvSpPr>
                  <a:spLocks noChangeArrowheads="1"/>
                </p:cNvSpPr>
                <p:nvPr/>
              </p:nvSpPr>
              <p:spPr bwMode="auto">
                <a:xfrm rot="1505432">
                  <a:off x="1726077" y="253907"/>
                  <a:ext cx="99027" cy="51617"/>
                </a:xfrm>
                <a:custGeom>
                  <a:avLst/>
                  <a:gdLst>
                    <a:gd name="T0" fmla="*/ 1022 w 1044"/>
                    <a:gd name="T1" fmla="*/ 313 h 544"/>
                    <a:gd name="T2" fmla="*/ 1022 w 1044"/>
                    <a:gd name="T3" fmla="*/ 313 h 544"/>
                    <a:gd name="T4" fmla="*/ 501 w 1044"/>
                    <a:gd name="T5" fmla="*/ 21 h 544"/>
                    <a:gd name="T6" fmla="*/ 21 w 1044"/>
                    <a:gd name="T7" fmla="*/ 230 h 544"/>
                    <a:gd name="T8" fmla="*/ 542 w 1044"/>
                    <a:gd name="T9" fmla="*/ 522 h 544"/>
                    <a:gd name="T10" fmla="*/ 1022 w 1044"/>
                    <a:gd name="T11" fmla="*/ 313 h 544"/>
                  </a:gdLst>
                  <a:ahLst/>
                  <a:cxnLst>
                    <a:cxn ang="0">
                      <a:pos x="T0" y="T1"/>
                    </a:cxn>
                    <a:cxn ang="0">
                      <a:pos x="T2" y="T3"/>
                    </a:cxn>
                    <a:cxn ang="0">
                      <a:pos x="T4" y="T5"/>
                    </a:cxn>
                    <a:cxn ang="0">
                      <a:pos x="T6" y="T7"/>
                    </a:cxn>
                    <a:cxn ang="0">
                      <a:pos x="T8" y="T9"/>
                    </a:cxn>
                    <a:cxn ang="0">
                      <a:pos x="T10" y="T11"/>
                    </a:cxn>
                  </a:cxnLst>
                  <a:rect l="0" t="0" r="r" b="b"/>
                  <a:pathLst>
                    <a:path w="1044" h="544">
                      <a:moveTo>
                        <a:pt x="1022" y="313"/>
                      </a:moveTo>
                      <a:lnTo>
                        <a:pt x="1022" y="313"/>
                      </a:lnTo>
                      <a:cubicBezTo>
                        <a:pt x="1022" y="188"/>
                        <a:pt x="793" y="63"/>
                        <a:pt x="501" y="21"/>
                      </a:cubicBezTo>
                      <a:cubicBezTo>
                        <a:pt x="230" y="0"/>
                        <a:pt x="0" y="83"/>
                        <a:pt x="21" y="230"/>
                      </a:cubicBezTo>
                      <a:cubicBezTo>
                        <a:pt x="21" y="355"/>
                        <a:pt x="251" y="480"/>
                        <a:pt x="542" y="522"/>
                      </a:cubicBezTo>
                      <a:cubicBezTo>
                        <a:pt x="814" y="543"/>
                        <a:pt x="1043" y="459"/>
                        <a:pt x="1022" y="313"/>
                      </a:cubicBezTo>
                    </a:path>
                  </a:pathLst>
                </a:custGeom>
                <a:solidFill>
                  <a:schemeClr val="tx2"/>
                </a:solidFill>
                <a:ln>
                  <a:noFill/>
                </a:ln>
                <a:effectLst/>
                <a:extLst/>
              </p:spPr>
              <p:txBody>
                <a:bodyPr wrap="none" lIns="0" tIns="0" rIns="0" bIns="0" anchor="ctr">
                  <a:normAutofit fontScale="2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06" name="Freeform 305"/>
                <p:cNvSpPr>
                  <a:spLocks noChangeArrowheads="1"/>
                </p:cNvSpPr>
                <p:nvPr/>
              </p:nvSpPr>
              <p:spPr bwMode="auto">
                <a:xfrm rot="1505432">
                  <a:off x="1763938" y="131722"/>
                  <a:ext cx="97349" cy="50778"/>
                </a:xfrm>
                <a:custGeom>
                  <a:avLst/>
                  <a:gdLst>
                    <a:gd name="T0" fmla="*/ 1022 w 1023"/>
                    <a:gd name="T1" fmla="*/ 313 h 544"/>
                    <a:gd name="T2" fmla="*/ 1022 w 1023"/>
                    <a:gd name="T3" fmla="*/ 313 h 544"/>
                    <a:gd name="T4" fmla="*/ 501 w 1023"/>
                    <a:gd name="T5" fmla="*/ 21 h 544"/>
                    <a:gd name="T6" fmla="*/ 0 w 1023"/>
                    <a:gd name="T7" fmla="*/ 229 h 544"/>
                    <a:gd name="T8" fmla="*/ 521 w 1023"/>
                    <a:gd name="T9" fmla="*/ 500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1"/>
                      </a:cubicBezTo>
                      <a:cubicBezTo>
                        <a:pt x="208" y="0"/>
                        <a:pt x="0" y="83"/>
                        <a:pt x="0" y="229"/>
                      </a:cubicBezTo>
                      <a:cubicBezTo>
                        <a:pt x="0" y="355"/>
                        <a:pt x="250" y="480"/>
                        <a:pt x="521" y="500"/>
                      </a:cubicBezTo>
                      <a:cubicBezTo>
                        <a:pt x="813" y="543"/>
                        <a:pt x="1022" y="459"/>
                        <a:pt x="1022" y="313"/>
                      </a:cubicBezTo>
                    </a:path>
                  </a:pathLst>
                </a:custGeom>
                <a:solidFill>
                  <a:schemeClr val="tx2"/>
                </a:solidFill>
                <a:ln>
                  <a:noFill/>
                </a:ln>
                <a:effectLst/>
                <a:extLst/>
              </p:spPr>
              <p:txBody>
                <a:bodyPr wrap="none" lIns="0" tIns="0" rIns="0" bIns="0" anchor="ctr">
                  <a:normAutofit fontScale="2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07" name="Freeform 306"/>
                <p:cNvSpPr>
                  <a:spLocks noChangeArrowheads="1"/>
                </p:cNvSpPr>
                <p:nvPr/>
              </p:nvSpPr>
              <p:spPr bwMode="auto">
                <a:xfrm rot="1505432">
                  <a:off x="1865962" y="262083"/>
                  <a:ext cx="98188" cy="49099"/>
                </a:xfrm>
                <a:custGeom>
                  <a:avLst/>
                  <a:gdLst>
                    <a:gd name="T0" fmla="*/ 1044 w 1045"/>
                    <a:gd name="T1" fmla="*/ 313 h 522"/>
                    <a:gd name="T2" fmla="*/ 1044 w 1045"/>
                    <a:gd name="T3" fmla="*/ 313 h 522"/>
                    <a:gd name="T4" fmla="*/ 501 w 1045"/>
                    <a:gd name="T5" fmla="*/ 21 h 522"/>
                    <a:gd name="T6" fmla="*/ 21 w 1045"/>
                    <a:gd name="T7" fmla="*/ 208 h 522"/>
                    <a:gd name="T8" fmla="*/ 543 w 1045"/>
                    <a:gd name="T9" fmla="*/ 500 h 522"/>
                    <a:gd name="T10" fmla="*/ 1044 w 1045"/>
                    <a:gd name="T11" fmla="*/ 313 h 522"/>
                  </a:gdLst>
                  <a:ahLst/>
                  <a:cxnLst>
                    <a:cxn ang="0">
                      <a:pos x="T0" y="T1"/>
                    </a:cxn>
                    <a:cxn ang="0">
                      <a:pos x="T2" y="T3"/>
                    </a:cxn>
                    <a:cxn ang="0">
                      <a:pos x="T4" y="T5"/>
                    </a:cxn>
                    <a:cxn ang="0">
                      <a:pos x="T6" y="T7"/>
                    </a:cxn>
                    <a:cxn ang="0">
                      <a:pos x="T8" y="T9"/>
                    </a:cxn>
                    <a:cxn ang="0">
                      <a:pos x="T10" y="T11"/>
                    </a:cxn>
                  </a:cxnLst>
                  <a:rect l="0" t="0" r="r" b="b"/>
                  <a:pathLst>
                    <a:path w="1045" h="522">
                      <a:moveTo>
                        <a:pt x="1044" y="313"/>
                      </a:moveTo>
                      <a:lnTo>
                        <a:pt x="1044" y="313"/>
                      </a:lnTo>
                      <a:cubicBezTo>
                        <a:pt x="1022" y="187"/>
                        <a:pt x="793" y="41"/>
                        <a:pt x="501" y="21"/>
                      </a:cubicBezTo>
                      <a:cubicBezTo>
                        <a:pt x="230" y="0"/>
                        <a:pt x="0" y="83"/>
                        <a:pt x="21" y="208"/>
                      </a:cubicBezTo>
                      <a:cubicBezTo>
                        <a:pt x="21" y="354"/>
                        <a:pt x="271" y="480"/>
                        <a:pt x="543" y="500"/>
                      </a:cubicBezTo>
                      <a:cubicBezTo>
                        <a:pt x="814" y="521"/>
                        <a:pt x="1044" y="438"/>
                        <a:pt x="1044" y="313"/>
                      </a:cubicBezTo>
                    </a:path>
                  </a:pathLst>
                </a:custGeom>
                <a:solidFill>
                  <a:schemeClr val="tx2"/>
                </a:solidFill>
                <a:ln>
                  <a:noFill/>
                </a:ln>
                <a:effectLst/>
                <a:extLst/>
              </p:spPr>
              <p:txBody>
                <a:bodyPr wrap="none" lIns="0" tIns="0" rIns="0" bIns="0" anchor="ctr">
                  <a:normAutofit fontScale="2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08" name="Freeform 307"/>
                <p:cNvSpPr>
                  <a:spLocks noChangeArrowheads="1"/>
                </p:cNvSpPr>
                <p:nvPr/>
              </p:nvSpPr>
              <p:spPr bwMode="auto">
                <a:xfrm rot="1505432">
                  <a:off x="1906566" y="141816"/>
                  <a:ext cx="99027" cy="49099"/>
                </a:xfrm>
                <a:custGeom>
                  <a:avLst/>
                  <a:gdLst>
                    <a:gd name="T0" fmla="*/ 1023 w 1044"/>
                    <a:gd name="T1" fmla="*/ 313 h 522"/>
                    <a:gd name="T2" fmla="*/ 1023 w 1044"/>
                    <a:gd name="T3" fmla="*/ 313 h 522"/>
                    <a:gd name="T4" fmla="*/ 501 w 1044"/>
                    <a:gd name="T5" fmla="*/ 21 h 522"/>
                    <a:gd name="T6" fmla="*/ 0 w 1044"/>
                    <a:gd name="T7" fmla="*/ 208 h 522"/>
                    <a:gd name="T8" fmla="*/ 543 w 1044"/>
                    <a:gd name="T9" fmla="*/ 500 h 522"/>
                    <a:gd name="T10" fmla="*/ 1023 w 1044"/>
                    <a:gd name="T11" fmla="*/ 313 h 522"/>
                  </a:gdLst>
                  <a:ahLst/>
                  <a:cxnLst>
                    <a:cxn ang="0">
                      <a:pos x="T0" y="T1"/>
                    </a:cxn>
                    <a:cxn ang="0">
                      <a:pos x="T2" y="T3"/>
                    </a:cxn>
                    <a:cxn ang="0">
                      <a:pos x="T4" y="T5"/>
                    </a:cxn>
                    <a:cxn ang="0">
                      <a:pos x="T6" y="T7"/>
                    </a:cxn>
                    <a:cxn ang="0">
                      <a:pos x="T8" y="T9"/>
                    </a:cxn>
                    <a:cxn ang="0">
                      <a:pos x="T10" y="T11"/>
                    </a:cxn>
                  </a:cxnLst>
                  <a:rect l="0" t="0" r="r" b="b"/>
                  <a:pathLst>
                    <a:path w="1044" h="522">
                      <a:moveTo>
                        <a:pt x="1023" y="313"/>
                      </a:moveTo>
                      <a:lnTo>
                        <a:pt x="1023" y="313"/>
                      </a:lnTo>
                      <a:cubicBezTo>
                        <a:pt x="1023" y="167"/>
                        <a:pt x="772" y="41"/>
                        <a:pt x="501" y="21"/>
                      </a:cubicBezTo>
                      <a:cubicBezTo>
                        <a:pt x="230" y="0"/>
                        <a:pt x="0" y="83"/>
                        <a:pt x="0" y="208"/>
                      </a:cubicBezTo>
                      <a:cubicBezTo>
                        <a:pt x="21" y="354"/>
                        <a:pt x="250" y="480"/>
                        <a:pt x="543" y="500"/>
                      </a:cubicBezTo>
                      <a:cubicBezTo>
                        <a:pt x="814" y="521"/>
                        <a:pt x="1043" y="438"/>
                        <a:pt x="1023" y="313"/>
                      </a:cubicBezTo>
                    </a:path>
                  </a:pathLst>
                </a:custGeom>
                <a:solidFill>
                  <a:schemeClr val="tx2"/>
                </a:solidFill>
                <a:ln>
                  <a:noFill/>
                </a:ln>
                <a:effectLst/>
                <a:extLst/>
              </p:spPr>
              <p:txBody>
                <a:bodyPr wrap="none" lIns="0" tIns="0" rIns="0" bIns="0" anchor="ctr">
                  <a:normAutofit fontScale="2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09" name="Freeform 308"/>
                <p:cNvSpPr>
                  <a:spLocks noChangeArrowheads="1"/>
                </p:cNvSpPr>
                <p:nvPr/>
              </p:nvSpPr>
              <p:spPr bwMode="auto">
                <a:xfrm rot="1505432">
                  <a:off x="2009874" y="271436"/>
                  <a:ext cx="97349" cy="50778"/>
                </a:xfrm>
                <a:custGeom>
                  <a:avLst/>
                  <a:gdLst>
                    <a:gd name="T0" fmla="*/ 1022 w 1023"/>
                    <a:gd name="T1" fmla="*/ 314 h 544"/>
                    <a:gd name="T2" fmla="*/ 1022 w 1023"/>
                    <a:gd name="T3" fmla="*/ 314 h 544"/>
                    <a:gd name="T4" fmla="*/ 501 w 1023"/>
                    <a:gd name="T5" fmla="*/ 43 h 544"/>
                    <a:gd name="T6" fmla="*/ 0 w 1023"/>
                    <a:gd name="T7" fmla="*/ 230 h 544"/>
                    <a:gd name="T8" fmla="*/ 521 w 1023"/>
                    <a:gd name="T9" fmla="*/ 522 h 544"/>
                    <a:gd name="T10" fmla="*/ 1022 w 1023"/>
                    <a:gd name="T11" fmla="*/ 314 h 544"/>
                  </a:gdLst>
                  <a:ahLst/>
                  <a:cxnLst>
                    <a:cxn ang="0">
                      <a:pos x="T0" y="T1"/>
                    </a:cxn>
                    <a:cxn ang="0">
                      <a:pos x="T2" y="T3"/>
                    </a:cxn>
                    <a:cxn ang="0">
                      <a:pos x="T4" y="T5"/>
                    </a:cxn>
                    <a:cxn ang="0">
                      <a:pos x="T6" y="T7"/>
                    </a:cxn>
                    <a:cxn ang="0">
                      <a:pos x="T8" y="T9"/>
                    </a:cxn>
                    <a:cxn ang="0">
                      <a:pos x="T10" y="T11"/>
                    </a:cxn>
                  </a:cxnLst>
                  <a:rect l="0" t="0" r="r" b="b"/>
                  <a:pathLst>
                    <a:path w="1023" h="544">
                      <a:moveTo>
                        <a:pt x="1022" y="314"/>
                      </a:moveTo>
                      <a:lnTo>
                        <a:pt x="1022" y="314"/>
                      </a:lnTo>
                      <a:cubicBezTo>
                        <a:pt x="1022" y="188"/>
                        <a:pt x="772" y="63"/>
                        <a:pt x="501" y="43"/>
                      </a:cubicBezTo>
                      <a:cubicBezTo>
                        <a:pt x="209" y="0"/>
                        <a:pt x="0" y="84"/>
                        <a:pt x="0" y="230"/>
                      </a:cubicBezTo>
                      <a:cubicBezTo>
                        <a:pt x="21" y="355"/>
                        <a:pt x="250" y="480"/>
                        <a:pt x="521" y="522"/>
                      </a:cubicBezTo>
                      <a:cubicBezTo>
                        <a:pt x="814" y="543"/>
                        <a:pt x="1022" y="460"/>
                        <a:pt x="1022" y="314"/>
                      </a:cubicBezTo>
                    </a:path>
                  </a:pathLst>
                </a:custGeom>
                <a:solidFill>
                  <a:schemeClr val="tx2"/>
                </a:solidFill>
                <a:ln>
                  <a:noFill/>
                </a:ln>
                <a:effectLst/>
                <a:extLst/>
              </p:spPr>
              <p:txBody>
                <a:bodyPr wrap="none" lIns="0" tIns="0" rIns="0" bIns="0" anchor="ctr">
                  <a:normAutofit fontScale="2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10" name="Freeform 309"/>
                <p:cNvSpPr>
                  <a:spLocks noChangeArrowheads="1"/>
                </p:cNvSpPr>
                <p:nvPr/>
              </p:nvSpPr>
              <p:spPr bwMode="auto">
                <a:xfrm rot="1505432">
                  <a:off x="2045260" y="149260"/>
                  <a:ext cx="96509" cy="50778"/>
                </a:xfrm>
                <a:custGeom>
                  <a:avLst/>
                  <a:gdLst>
                    <a:gd name="T0" fmla="*/ 1022 w 1023"/>
                    <a:gd name="T1" fmla="*/ 313 h 544"/>
                    <a:gd name="T2" fmla="*/ 1022 w 1023"/>
                    <a:gd name="T3" fmla="*/ 313 h 544"/>
                    <a:gd name="T4" fmla="*/ 500 w 1023"/>
                    <a:gd name="T5" fmla="*/ 21 h 544"/>
                    <a:gd name="T6" fmla="*/ 0 w 1023"/>
                    <a:gd name="T7" fmla="*/ 209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22" y="188"/>
                        <a:pt x="771" y="63"/>
                        <a:pt x="500" y="21"/>
                      </a:cubicBezTo>
                      <a:cubicBezTo>
                        <a:pt x="208" y="0"/>
                        <a:pt x="0" y="84"/>
                        <a:pt x="0" y="209"/>
                      </a:cubicBezTo>
                      <a:cubicBezTo>
                        <a:pt x="20" y="355"/>
                        <a:pt x="250" y="480"/>
                        <a:pt x="521" y="501"/>
                      </a:cubicBezTo>
                      <a:cubicBezTo>
                        <a:pt x="813" y="543"/>
                        <a:pt x="1022" y="439"/>
                        <a:pt x="1022" y="313"/>
                      </a:cubicBezTo>
                    </a:path>
                  </a:pathLst>
                </a:custGeom>
                <a:solidFill>
                  <a:schemeClr val="tx2"/>
                </a:solidFill>
                <a:ln>
                  <a:noFill/>
                </a:ln>
                <a:effectLst/>
                <a:extLst/>
              </p:spPr>
              <p:txBody>
                <a:bodyPr wrap="none" lIns="0" tIns="0" rIns="0" bIns="0" anchor="ctr">
                  <a:normAutofit fontScale="2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11" name="Freeform 310"/>
                <p:cNvSpPr>
                  <a:spLocks noChangeArrowheads="1"/>
                </p:cNvSpPr>
                <p:nvPr/>
              </p:nvSpPr>
              <p:spPr bwMode="auto">
                <a:xfrm rot="1505432">
                  <a:off x="2148069" y="280915"/>
                  <a:ext cx="97349" cy="49099"/>
                </a:xfrm>
                <a:custGeom>
                  <a:avLst/>
                  <a:gdLst>
                    <a:gd name="T0" fmla="*/ 1022 w 1023"/>
                    <a:gd name="T1" fmla="*/ 313 h 522"/>
                    <a:gd name="T2" fmla="*/ 1022 w 1023"/>
                    <a:gd name="T3" fmla="*/ 313 h 522"/>
                    <a:gd name="T4" fmla="*/ 500 w 1023"/>
                    <a:gd name="T5" fmla="*/ 21 h 522"/>
                    <a:gd name="T6" fmla="*/ 0 w 1023"/>
                    <a:gd name="T7" fmla="*/ 208 h 522"/>
                    <a:gd name="T8" fmla="*/ 522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67"/>
                        <a:pt x="772" y="42"/>
                        <a:pt x="500" y="21"/>
                      </a:cubicBezTo>
                      <a:cubicBezTo>
                        <a:pt x="209" y="0"/>
                        <a:pt x="0" y="84"/>
                        <a:pt x="0" y="208"/>
                      </a:cubicBezTo>
                      <a:cubicBezTo>
                        <a:pt x="21" y="355"/>
                        <a:pt x="250" y="480"/>
                        <a:pt x="522" y="501"/>
                      </a:cubicBezTo>
                      <a:cubicBezTo>
                        <a:pt x="813" y="521"/>
                        <a:pt x="1022" y="438"/>
                        <a:pt x="1022" y="313"/>
                      </a:cubicBezTo>
                    </a:path>
                  </a:pathLst>
                </a:custGeom>
                <a:solidFill>
                  <a:schemeClr val="tx2"/>
                </a:solidFill>
                <a:ln>
                  <a:noFill/>
                </a:ln>
                <a:effectLst/>
                <a:extLst/>
              </p:spPr>
              <p:txBody>
                <a:bodyPr wrap="none" lIns="0" tIns="0" rIns="0" bIns="0" anchor="ctr">
                  <a:normAutofit fontScale="2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grpSp>
          <p:grpSp>
            <p:nvGrpSpPr>
              <p:cNvPr id="295" name="Group 294">
                <a:extLst>
                  <a:ext uri="{FF2B5EF4-FFF2-40B4-BE49-F238E27FC236}">
                    <a16:creationId xmlns:a16="http://schemas.microsoft.com/office/drawing/2014/main" xmlns="" id="{A9048C69-D94F-4186-A491-26E1828F508F}"/>
                  </a:ext>
                </a:extLst>
              </p:cNvPr>
              <p:cNvGrpSpPr/>
              <p:nvPr/>
            </p:nvGrpSpPr>
            <p:grpSpPr>
              <a:xfrm>
                <a:off x="1614748" y="143530"/>
                <a:ext cx="622304" cy="212319"/>
                <a:chOff x="1614748" y="143530"/>
                <a:chExt cx="622304" cy="212319"/>
              </a:xfrm>
            </p:grpSpPr>
            <p:sp>
              <p:nvSpPr>
                <p:cNvPr id="296" name="Freeform 295"/>
                <p:cNvSpPr>
                  <a:spLocks noChangeArrowheads="1"/>
                </p:cNvSpPr>
                <p:nvPr/>
              </p:nvSpPr>
              <p:spPr bwMode="auto">
                <a:xfrm rot="1505432">
                  <a:off x="1614748" y="143530"/>
                  <a:ext cx="96509" cy="56653"/>
                </a:xfrm>
                <a:custGeom>
                  <a:avLst/>
                  <a:gdLst>
                    <a:gd name="T0" fmla="*/ 0 w 1024"/>
                    <a:gd name="T1" fmla="*/ 0 h 606"/>
                    <a:gd name="T2" fmla="*/ 0 w 1024"/>
                    <a:gd name="T3" fmla="*/ 0 h 606"/>
                    <a:gd name="T4" fmla="*/ 522 w 1024"/>
                    <a:gd name="T5" fmla="*/ 292 h 606"/>
                    <a:gd name="T6" fmla="*/ 1002 w 1024"/>
                    <a:gd name="T7" fmla="*/ 104 h 606"/>
                    <a:gd name="T8" fmla="*/ 1023 w 1024"/>
                    <a:gd name="T9" fmla="*/ 396 h 606"/>
                    <a:gd name="T10" fmla="*/ 522 w 1024"/>
                    <a:gd name="T11" fmla="*/ 584 h 606"/>
                    <a:gd name="T12" fmla="*/ 0 w 1024"/>
                    <a:gd name="T13" fmla="*/ 292 h 606"/>
                    <a:gd name="T14" fmla="*/ 0 w 102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4" h="606">
                      <a:moveTo>
                        <a:pt x="0" y="0"/>
                      </a:moveTo>
                      <a:lnTo>
                        <a:pt x="0" y="0"/>
                      </a:lnTo>
                      <a:cubicBezTo>
                        <a:pt x="0" y="125"/>
                        <a:pt x="230" y="250"/>
                        <a:pt x="522" y="292"/>
                      </a:cubicBezTo>
                      <a:cubicBezTo>
                        <a:pt x="793" y="313"/>
                        <a:pt x="1023" y="229"/>
                        <a:pt x="1002" y="104"/>
                      </a:cubicBezTo>
                      <a:cubicBezTo>
                        <a:pt x="1023" y="396"/>
                        <a:pt x="1023" y="396"/>
                        <a:pt x="1023" y="396"/>
                      </a:cubicBezTo>
                      <a:cubicBezTo>
                        <a:pt x="1023" y="521"/>
                        <a:pt x="814" y="605"/>
                        <a:pt x="522" y="584"/>
                      </a:cubicBezTo>
                      <a:cubicBezTo>
                        <a:pt x="251" y="563"/>
                        <a:pt x="22" y="417"/>
                        <a:pt x="0" y="292"/>
                      </a:cubicBezTo>
                      <a:lnTo>
                        <a:pt x="0" y="0"/>
                      </a:lnTo>
                    </a:path>
                  </a:pathLst>
                </a:custGeom>
                <a:solidFill>
                  <a:schemeClr val="tx2">
                    <a:lumMod val="25000"/>
                  </a:schemeClr>
                </a:solidFill>
                <a:ln>
                  <a:noFill/>
                </a:ln>
                <a:effectLs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97" name="Freeform 296"/>
                <p:cNvSpPr>
                  <a:spLocks noChangeArrowheads="1"/>
                </p:cNvSpPr>
                <p:nvPr/>
              </p:nvSpPr>
              <p:spPr bwMode="auto">
                <a:xfrm rot="1505432">
                  <a:off x="1716821" y="274928"/>
                  <a:ext cx="97349" cy="56653"/>
                </a:xfrm>
                <a:custGeom>
                  <a:avLst/>
                  <a:gdLst>
                    <a:gd name="T0" fmla="*/ 0 w 1023"/>
                    <a:gd name="T1" fmla="*/ 0 h 605"/>
                    <a:gd name="T2" fmla="*/ 0 w 1023"/>
                    <a:gd name="T3" fmla="*/ 0 h 605"/>
                    <a:gd name="T4" fmla="*/ 521 w 1023"/>
                    <a:gd name="T5" fmla="*/ 292 h 605"/>
                    <a:gd name="T6" fmla="*/ 1001 w 1023"/>
                    <a:gd name="T7" fmla="*/ 83 h 605"/>
                    <a:gd name="T8" fmla="*/ 1022 w 1023"/>
                    <a:gd name="T9" fmla="*/ 375 h 605"/>
                    <a:gd name="T10" fmla="*/ 521 w 1023"/>
                    <a:gd name="T11" fmla="*/ 584 h 605"/>
                    <a:gd name="T12" fmla="*/ 0 w 1023"/>
                    <a:gd name="T13" fmla="*/ 292 h 605"/>
                    <a:gd name="T14" fmla="*/ 0 w 1023"/>
                    <a:gd name="T15" fmla="*/ 0 h 6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3" h="605">
                      <a:moveTo>
                        <a:pt x="0" y="0"/>
                      </a:moveTo>
                      <a:lnTo>
                        <a:pt x="0" y="0"/>
                      </a:lnTo>
                      <a:cubicBezTo>
                        <a:pt x="0" y="125"/>
                        <a:pt x="230" y="250"/>
                        <a:pt x="521" y="292"/>
                      </a:cubicBezTo>
                      <a:cubicBezTo>
                        <a:pt x="793" y="313"/>
                        <a:pt x="1022" y="229"/>
                        <a:pt x="1001" y="83"/>
                      </a:cubicBezTo>
                      <a:cubicBezTo>
                        <a:pt x="1022" y="375"/>
                        <a:pt x="1022" y="375"/>
                        <a:pt x="1022" y="375"/>
                      </a:cubicBezTo>
                      <a:cubicBezTo>
                        <a:pt x="1022" y="521"/>
                        <a:pt x="814" y="604"/>
                        <a:pt x="521" y="584"/>
                      </a:cubicBezTo>
                      <a:cubicBezTo>
                        <a:pt x="250" y="542"/>
                        <a:pt x="21" y="417"/>
                        <a:pt x="0" y="292"/>
                      </a:cubicBezTo>
                      <a:lnTo>
                        <a:pt x="0" y="0"/>
                      </a:lnTo>
                    </a:path>
                  </a:pathLst>
                </a:custGeom>
                <a:solidFill>
                  <a:schemeClr val="tx2">
                    <a:lumMod val="25000"/>
                  </a:schemeClr>
                </a:solidFill>
                <a:ln>
                  <a:noFill/>
                </a:ln>
                <a:effectLs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98" name="Freeform 297"/>
                <p:cNvSpPr>
                  <a:spLocks noChangeArrowheads="1"/>
                </p:cNvSpPr>
                <p:nvPr/>
              </p:nvSpPr>
              <p:spPr bwMode="auto">
                <a:xfrm rot="1505432">
                  <a:off x="1753181" y="151943"/>
                  <a:ext cx="99027" cy="56653"/>
                </a:xfrm>
                <a:custGeom>
                  <a:avLst/>
                  <a:gdLst>
                    <a:gd name="T0" fmla="*/ 0 w 1044"/>
                    <a:gd name="T1" fmla="*/ 0 h 606"/>
                    <a:gd name="T2" fmla="*/ 0 w 1044"/>
                    <a:gd name="T3" fmla="*/ 0 h 606"/>
                    <a:gd name="T4" fmla="*/ 521 w 1044"/>
                    <a:gd name="T5" fmla="*/ 271 h 606"/>
                    <a:gd name="T6" fmla="*/ 1022 w 1044"/>
                    <a:gd name="T7" fmla="*/ 84 h 606"/>
                    <a:gd name="T8" fmla="*/ 1022 w 1044"/>
                    <a:gd name="T9" fmla="*/ 376 h 606"/>
                    <a:gd name="T10" fmla="*/ 542 w 1044"/>
                    <a:gd name="T11" fmla="*/ 564 h 606"/>
                    <a:gd name="T12" fmla="*/ 21 w 1044"/>
                    <a:gd name="T13" fmla="*/ 293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0" y="126"/>
                        <a:pt x="250" y="251"/>
                        <a:pt x="521" y="271"/>
                      </a:cubicBezTo>
                      <a:cubicBezTo>
                        <a:pt x="813" y="314"/>
                        <a:pt x="1022" y="230"/>
                        <a:pt x="1022" y="84"/>
                      </a:cubicBezTo>
                      <a:cubicBezTo>
                        <a:pt x="1022" y="376"/>
                        <a:pt x="1022" y="376"/>
                        <a:pt x="1022" y="376"/>
                      </a:cubicBezTo>
                      <a:cubicBezTo>
                        <a:pt x="1043" y="522"/>
                        <a:pt x="813" y="605"/>
                        <a:pt x="542" y="564"/>
                      </a:cubicBezTo>
                      <a:cubicBezTo>
                        <a:pt x="250" y="543"/>
                        <a:pt x="21" y="418"/>
                        <a:pt x="21" y="293"/>
                      </a:cubicBezTo>
                      <a:lnTo>
                        <a:pt x="0" y="0"/>
                      </a:lnTo>
                    </a:path>
                  </a:pathLst>
                </a:custGeom>
                <a:solidFill>
                  <a:schemeClr val="tx2">
                    <a:lumMod val="25000"/>
                  </a:schemeClr>
                </a:solidFill>
                <a:ln>
                  <a:noFill/>
                </a:ln>
                <a:effectLs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99" name="Freeform 298"/>
                <p:cNvSpPr>
                  <a:spLocks noChangeArrowheads="1"/>
                </p:cNvSpPr>
                <p:nvPr/>
              </p:nvSpPr>
              <p:spPr bwMode="auto">
                <a:xfrm rot="1505432">
                  <a:off x="1857122" y="280819"/>
                  <a:ext cx="99027" cy="57492"/>
                </a:xfrm>
                <a:custGeom>
                  <a:avLst/>
                  <a:gdLst>
                    <a:gd name="T0" fmla="*/ 0 w 1044"/>
                    <a:gd name="T1" fmla="*/ 0 h 607"/>
                    <a:gd name="T2" fmla="*/ 0 w 1044"/>
                    <a:gd name="T3" fmla="*/ 0 h 607"/>
                    <a:gd name="T4" fmla="*/ 522 w 1044"/>
                    <a:gd name="T5" fmla="*/ 292 h 607"/>
                    <a:gd name="T6" fmla="*/ 1023 w 1044"/>
                    <a:gd name="T7" fmla="*/ 105 h 607"/>
                    <a:gd name="T8" fmla="*/ 1023 w 1044"/>
                    <a:gd name="T9" fmla="*/ 397 h 607"/>
                    <a:gd name="T10" fmla="*/ 543 w 1044"/>
                    <a:gd name="T11" fmla="*/ 584 h 607"/>
                    <a:gd name="T12" fmla="*/ 0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6"/>
                        <a:pt x="250" y="272"/>
                        <a:pt x="522" y="292"/>
                      </a:cubicBezTo>
                      <a:cubicBezTo>
                        <a:pt x="793" y="313"/>
                        <a:pt x="1023" y="230"/>
                        <a:pt x="1023" y="105"/>
                      </a:cubicBezTo>
                      <a:cubicBezTo>
                        <a:pt x="1023" y="397"/>
                        <a:pt x="1023" y="397"/>
                        <a:pt x="1023" y="397"/>
                      </a:cubicBezTo>
                      <a:cubicBezTo>
                        <a:pt x="1043" y="522"/>
                        <a:pt x="814" y="606"/>
                        <a:pt x="543" y="584"/>
                      </a:cubicBezTo>
                      <a:cubicBezTo>
                        <a:pt x="250" y="564"/>
                        <a:pt x="21" y="439"/>
                        <a:pt x="0" y="292"/>
                      </a:cubicBezTo>
                      <a:lnTo>
                        <a:pt x="0" y="0"/>
                      </a:lnTo>
                    </a:path>
                  </a:pathLst>
                </a:custGeom>
                <a:solidFill>
                  <a:schemeClr val="tx2">
                    <a:lumMod val="25000"/>
                  </a:schemeClr>
                </a:solidFill>
                <a:ln>
                  <a:noFill/>
                </a:ln>
                <a:effectLs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00" name="Freeform 299"/>
                <p:cNvSpPr>
                  <a:spLocks noChangeArrowheads="1"/>
                </p:cNvSpPr>
                <p:nvPr/>
              </p:nvSpPr>
              <p:spPr bwMode="auto">
                <a:xfrm rot="1505432">
                  <a:off x="1896423" y="159282"/>
                  <a:ext cx="99027" cy="57492"/>
                </a:xfrm>
                <a:custGeom>
                  <a:avLst/>
                  <a:gdLst>
                    <a:gd name="T0" fmla="*/ 0 w 1044"/>
                    <a:gd name="T1" fmla="*/ 0 h 607"/>
                    <a:gd name="T2" fmla="*/ 0 w 1044"/>
                    <a:gd name="T3" fmla="*/ 0 h 607"/>
                    <a:gd name="T4" fmla="*/ 543 w 1044"/>
                    <a:gd name="T5" fmla="*/ 292 h 607"/>
                    <a:gd name="T6" fmla="*/ 1023 w 1044"/>
                    <a:gd name="T7" fmla="*/ 105 h 607"/>
                    <a:gd name="T8" fmla="*/ 1043 w 1044"/>
                    <a:gd name="T9" fmla="*/ 397 h 607"/>
                    <a:gd name="T10" fmla="*/ 543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0" y="272"/>
                        <a:pt x="543" y="292"/>
                      </a:cubicBezTo>
                      <a:cubicBezTo>
                        <a:pt x="814" y="313"/>
                        <a:pt x="1043" y="230"/>
                        <a:pt x="1023" y="105"/>
                      </a:cubicBezTo>
                      <a:cubicBezTo>
                        <a:pt x="1043" y="397"/>
                        <a:pt x="1043" y="397"/>
                        <a:pt x="1043" y="397"/>
                      </a:cubicBezTo>
                      <a:cubicBezTo>
                        <a:pt x="1043" y="522"/>
                        <a:pt x="835" y="606"/>
                        <a:pt x="543" y="584"/>
                      </a:cubicBezTo>
                      <a:cubicBezTo>
                        <a:pt x="272" y="563"/>
                        <a:pt x="21" y="439"/>
                        <a:pt x="21" y="292"/>
                      </a:cubicBezTo>
                      <a:lnTo>
                        <a:pt x="0" y="0"/>
                      </a:lnTo>
                    </a:path>
                  </a:pathLst>
                </a:custGeom>
                <a:solidFill>
                  <a:schemeClr val="tx2">
                    <a:lumMod val="25000"/>
                  </a:schemeClr>
                </a:solidFill>
                <a:ln>
                  <a:noFill/>
                </a:ln>
                <a:effectLs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01" name="Freeform 300"/>
                <p:cNvSpPr>
                  <a:spLocks noChangeArrowheads="1"/>
                </p:cNvSpPr>
                <p:nvPr/>
              </p:nvSpPr>
              <p:spPr bwMode="auto">
                <a:xfrm rot="1505432">
                  <a:off x="1999473" y="290478"/>
                  <a:ext cx="99027" cy="57492"/>
                </a:xfrm>
                <a:custGeom>
                  <a:avLst/>
                  <a:gdLst>
                    <a:gd name="T0" fmla="*/ 0 w 1044"/>
                    <a:gd name="T1" fmla="*/ 0 h 606"/>
                    <a:gd name="T2" fmla="*/ 0 w 1044"/>
                    <a:gd name="T3" fmla="*/ 0 h 606"/>
                    <a:gd name="T4" fmla="*/ 521 w 1044"/>
                    <a:gd name="T5" fmla="*/ 292 h 606"/>
                    <a:gd name="T6" fmla="*/ 1022 w 1044"/>
                    <a:gd name="T7" fmla="*/ 84 h 606"/>
                    <a:gd name="T8" fmla="*/ 1043 w 1044"/>
                    <a:gd name="T9" fmla="*/ 375 h 606"/>
                    <a:gd name="T10" fmla="*/ 543 w 1044"/>
                    <a:gd name="T11" fmla="*/ 584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92"/>
                      </a:cubicBezTo>
                      <a:cubicBezTo>
                        <a:pt x="814" y="313"/>
                        <a:pt x="1022" y="230"/>
                        <a:pt x="1022" y="84"/>
                      </a:cubicBezTo>
                      <a:cubicBezTo>
                        <a:pt x="1043" y="375"/>
                        <a:pt x="1043" y="375"/>
                        <a:pt x="1043" y="375"/>
                      </a:cubicBezTo>
                      <a:cubicBezTo>
                        <a:pt x="1043" y="521"/>
                        <a:pt x="814" y="605"/>
                        <a:pt x="543" y="584"/>
                      </a:cubicBezTo>
                      <a:cubicBezTo>
                        <a:pt x="271" y="542"/>
                        <a:pt x="21" y="417"/>
                        <a:pt x="21" y="292"/>
                      </a:cubicBezTo>
                      <a:lnTo>
                        <a:pt x="0" y="0"/>
                      </a:lnTo>
                    </a:path>
                  </a:pathLst>
                </a:custGeom>
                <a:solidFill>
                  <a:schemeClr val="tx2">
                    <a:lumMod val="25000"/>
                  </a:schemeClr>
                </a:solidFill>
                <a:ln>
                  <a:noFill/>
                </a:ln>
                <a:effectLs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02" name="Freeform 301"/>
                <p:cNvSpPr>
                  <a:spLocks noChangeArrowheads="1"/>
                </p:cNvSpPr>
                <p:nvPr/>
              </p:nvSpPr>
              <p:spPr bwMode="auto">
                <a:xfrm rot="1505432">
                  <a:off x="2034998" y="167260"/>
                  <a:ext cx="99027" cy="59171"/>
                </a:xfrm>
                <a:custGeom>
                  <a:avLst/>
                  <a:gdLst>
                    <a:gd name="T0" fmla="*/ 0 w 1043"/>
                    <a:gd name="T1" fmla="*/ 0 h 627"/>
                    <a:gd name="T2" fmla="*/ 0 w 1043"/>
                    <a:gd name="T3" fmla="*/ 0 h 627"/>
                    <a:gd name="T4" fmla="*/ 521 w 1043"/>
                    <a:gd name="T5" fmla="*/ 292 h 627"/>
                    <a:gd name="T6" fmla="*/ 1022 w 1043"/>
                    <a:gd name="T7" fmla="*/ 104 h 627"/>
                    <a:gd name="T8" fmla="*/ 1042 w 1043"/>
                    <a:gd name="T9" fmla="*/ 397 h 627"/>
                    <a:gd name="T10" fmla="*/ 542 w 1043"/>
                    <a:gd name="T11" fmla="*/ 584 h 627"/>
                    <a:gd name="T12" fmla="*/ 20 w 1043"/>
                    <a:gd name="T13" fmla="*/ 292 h 627"/>
                    <a:gd name="T14" fmla="*/ 0 w 1043"/>
                    <a:gd name="T15" fmla="*/ 0 h 6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3" h="627">
                      <a:moveTo>
                        <a:pt x="0" y="0"/>
                      </a:moveTo>
                      <a:lnTo>
                        <a:pt x="0" y="0"/>
                      </a:lnTo>
                      <a:cubicBezTo>
                        <a:pt x="20" y="146"/>
                        <a:pt x="250" y="271"/>
                        <a:pt x="521" y="292"/>
                      </a:cubicBezTo>
                      <a:cubicBezTo>
                        <a:pt x="813" y="334"/>
                        <a:pt x="1022" y="230"/>
                        <a:pt x="1022" y="104"/>
                      </a:cubicBezTo>
                      <a:cubicBezTo>
                        <a:pt x="1042" y="397"/>
                        <a:pt x="1042" y="397"/>
                        <a:pt x="1042" y="397"/>
                      </a:cubicBezTo>
                      <a:cubicBezTo>
                        <a:pt x="1042" y="521"/>
                        <a:pt x="813" y="626"/>
                        <a:pt x="542" y="584"/>
                      </a:cubicBezTo>
                      <a:cubicBezTo>
                        <a:pt x="271" y="563"/>
                        <a:pt x="20" y="438"/>
                        <a:pt x="20" y="292"/>
                      </a:cubicBezTo>
                      <a:lnTo>
                        <a:pt x="0" y="0"/>
                      </a:lnTo>
                    </a:path>
                  </a:pathLst>
                </a:custGeom>
                <a:solidFill>
                  <a:schemeClr val="tx2">
                    <a:lumMod val="25000"/>
                  </a:schemeClr>
                </a:solidFill>
                <a:ln>
                  <a:noFill/>
                </a:ln>
                <a:effectLs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03" name="Freeform 302"/>
                <p:cNvSpPr>
                  <a:spLocks noChangeArrowheads="1"/>
                </p:cNvSpPr>
                <p:nvPr/>
              </p:nvSpPr>
              <p:spPr bwMode="auto">
                <a:xfrm rot="1505432">
                  <a:off x="2138025" y="298357"/>
                  <a:ext cx="99027" cy="57492"/>
                </a:xfrm>
                <a:custGeom>
                  <a:avLst/>
                  <a:gdLst>
                    <a:gd name="T0" fmla="*/ 0 w 1044"/>
                    <a:gd name="T1" fmla="*/ 0 h 607"/>
                    <a:gd name="T2" fmla="*/ 0 w 1044"/>
                    <a:gd name="T3" fmla="*/ 0 h 607"/>
                    <a:gd name="T4" fmla="*/ 522 w 1044"/>
                    <a:gd name="T5" fmla="*/ 293 h 607"/>
                    <a:gd name="T6" fmla="*/ 1022 w 1044"/>
                    <a:gd name="T7" fmla="*/ 105 h 607"/>
                    <a:gd name="T8" fmla="*/ 1022 w 1044"/>
                    <a:gd name="T9" fmla="*/ 397 h 607"/>
                    <a:gd name="T10" fmla="*/ 542 w 1044"/>
                    <a:gd name="T11" fmla="*/ 584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7"/>
                        <a:pt x="250" y="272"/>
                        <a:pt x="522" y="293"/>
                      </a:cubicBezTo>
                      <a:cubicBezTo>
                        <a:pt x="813" y="313"/>
                        <a:pt x="1022" y="230"/>
                        <a:pt x="1022" y="105"/>
                      </a:cubicBezTo>
                      <a:cubicBezTo>
                        <a:pt x="1022" y="397"/>
                        <a:pt x="1022" y="397"/>
                        <a:pt x="1022" y="397"/>
                      </a:cubicBezTo>
                      <a:cubicBezTo>
                        <a:pt x="1043" y="522"/>
                        <a:pt x="813" y="606"/>
                        <a:pt x="542" y="584"/>
                      </a:cubicBezTo>
                      <a:cubicBezTo>
                        <a:pt x="250" y="564"/>
                        <a:pt x="21" y="439"/>
                        <a:pt x="21" y="293"/>
                      </a:cubicBezTo>
                      <a:lnTo>
                        <a:pt x="0" y="0"/>
                      </a:lnTo>
                    </a:path>
                  </a:pathLst>
                </a:custGeom>
                <a:solidFill>
                  <a:schemeClr val="tx2">
                    <a:lumMod val="25000"/>
                  </a:schemeClr>
                </a:solidFill>
                <a:ln>
                  <a:noFill/>
                </a:ln>
                <a:effectLs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grpSp>
        </p:grpSp>
      </p:grpSp>
      <p:grpSp>
        <p:nvGrpSpPr>
          <p:cNvPr id="312" name="Group 311">
            <a:extLst>
              <a:ext uri="{FF2B5EF4-FFF2-40B4-BE49-F238E27FC236}">
                <a16:creationId xmlns:a16="http://schemas.microsoft.com/office/drawing/2014/main" xmlns="" id="{E49228EA-649C-4991-9F72-F337F5CC12A8}"/>
              </a:ext>
            </a:extLst>
          </p:cNvPr>
          <p:cNvGrpSpPr/>
          <p:nvPr/>
        </p:nvGrpSpPr>
        <p:grpSpPr>
          <a:xfrm>
            <a:off x="316129" y="-16788"/>
            <a:ext cx="769635" cy="911628"/>
            <a:chOff x="316129" y="-16788"/>
            <a:chExt cx="769635" cy="911628"/>
          </a:xfrm>
        </p:grpSpPr>
        <p:sp>
          <p:nvSpPr>
            <p:cNvPr id="313" name="Freeform 312"/>
            <p:cNvSpPr>
              <a:spLocks noChangeArrowheads="1"/>
            </p:cNvSpPr>
            <p:nvPr/>
          </p:nvSpPr>
          <p:spPr bwMode="auto">
            <a:xfrm rot="3372862">
              <a:off x="504575" y="372405"/>
              <a:ext cx="555558" cy="489311"/>
            </a:xfrm>
            <a:custGeom>
              <a:avLst/>
              <a:gdLst>
                <a:gd name="T0" fmla="*/ 2920 w 5842"/>
                <a:gd name="T1" fmla="*/ 1272 h 5152"/>
                <a:gd name="T2" fmla="*/ 0 w 5842"/>
                <a:gd name="T3" fmla="*/ 2523 h 5152"/>
                <a:gd name="T4" fmla="*/ 0 w 5842"/>
                <a:gd name="T5" fmla="*/ 5151 h 5152"/>
                <a:gd name="T6" fmla="*/ 2920 w 5842"/>
                <a:gd name="T7" fmla="*/ 3901 h 5152"/>
                <a:gd name="T8" fmla="*/ 5841 w 5842"/>
                <a:gd name="T9" fmla="*/ 2649 h 5152"/>
                <a:gd name="T10" fmla="*/ 5841 w 5842"/>
                <a:gd name="T11" fmla="*/ 0 h 5152"/>
                <a:gd name="T12" fmla="*/ 2920 w 5842"/>
                <a:gd name="T13" fmla="*/ 1272 h 5152"/>
              </a:gdLst>
              <a:ahLst/>
              <a:cxnLst>
                <a:cxn ang="0">
                  <a:pos x="T0" y="T1"/>
                </a:cxn>
                <a:cxn ang="0">
                  <a:pos x="T2" y="T3"/>
                </a:cxn>
                <a:cxn ang="0">
                  <a:pos x="T4" y="T5"/>
                </a:cxn>
                <a:cxn ang="0">
                  <a:pos x="T6" y="T7"/>
                </a:cxn>
                <a:cxn ang="0">
                  <a:pos x="T8" y="T9"/>
                </a:cxn>
                <a:cxn ang="0">
                  <a:pos x="T10" y="T11"/>
                </a:cxn>
                <a:cxn ang="0">
                  <a:pos x="T12" y="T13"/>
                </a:cxn>
              </a:cxnLst>
              <a:rect l="0" t="0" r="r" b="b"/>
              <a:pathLst>
                <a:path w="5842" h="5152">
                  <a:moveTo>
                    <a:pt x="2920" y="1272"/>
                  </a:moveTo>
                  <a:lnTo>
                    <a:pt x="0" y="2523"/>
                  </a:lnTo>
                  <a:lnTo>
                    <a:pt x="0" y="5151"/>
                  </a:lnTo>
                  <a:lnTo>
                    <a:pt x="2920" y="3901"/>
                  </a:lnTo>
                  <a:lnTo>
                    <a:pt x="5841" y="2649"/>
                  </a:lnTo>
                  <a:lnTo>
                    <a:pt x="5841" y="0"/>
                  </a:lnTo>
                  <a:lnTo>
                    <a:pt x="2920" y="1272"/>
                  </a:lnTo>
                </a:path>
              </a:pathLst>
            </a:custGeom>
            <a:gradFill flip="none" rotWithShape="1">
              <a:gsLst>
                <a:gs pos="0">
                  <a:schemeClr val="tx2">
                    <a:lumMod val="10000"/>
                  </a:schemeClr>
                </a:gs>
                <a:gs pos="48000">
                  <a:schemeClr val="tx2">
                    <a:lumMod val="50000"/>
                  </a:schemeClr>
                </a:gs>
                <a:gs pos="100000">
                  <a:schemeClr val="tx2">
                    <a:lumMod val="50000"/>
                  </a:schemeClr>
                </a:gs>
              </a:gsLst>
              <a:lin ang="16200000" scaled="1"/>
              <a:tileRect/>
            </a:gradFill>
            <a:ln>
              <a:noFill/>
            </a:ln>
            <a:effectLs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grpSp>
          <p:nvGrpSpPr>
            <p:cNvPr id="314" name="Group 313">
              <a:extLst>
                <a:ext uri="{FF2B5EF4-FFF2-40B4-BE49-F238E27FC236}">
                  <a16:creationId xmlns:a16="http://schemas.microsoft.com/office/drawing/2014/main" xmlns="" id="{546921C7-5DCE-42D7-8AAD-F37F087E9E6E}"/>
                </a:ext>
              </a:extLst>
            </p:cNvPr>
            <p:cNvGrpSpPr/>
            <p:nvPr/>
          </p:nvGrpSpPr>
          <p:grpSpPr>
            <a:xfrm>
              <a:off x="316129" y="-16788"/>
              <a:ext cx="769635" cy="833337"/>
              <a:chOff x="316129" y="-16788"/>
              <a:chExt cx="769635" cy="833337"/>
            </a:xfrm>
          </p:grpSpPr>
          <p:sp>
            <p:nvSpPr>
              <p:cNvPr id="315" name="Freeform 314"/>
              <p:cNvSpPr>
                <a:spLocks noChangeArrowheads="1"/>
              </p:cNvSpPr>
              <p:nvPr/>
            </p:nvSpPr>
            <p:spPr bwMode="auto">
              <a:xfrm rot="3372862">
                <a:off x="361885" y="119483"/>
                <a:ext cx="277779" cy="369292"/>
              </a:xfrm>
              <a:custGeom>
                <a:avLst/>
                <a:gdLst>
                  <a:gd name="T0" fmla="*/ 2921 w 2922"/>
                  <a:gd name="T1" fmla="*/ 3879 h 3880"/>
                  <a:gd name="T2" fmla="*/ 0 w 2922"/>
                  <a:gd name="T3" fmla="*/ 2629 h 3880"/>
                  <a:gd name="T4" fmla="*/ 0 w 2922"/>
                  <a:gd name="T5" fmla="*/ 0 h 3880"/>
                  <a:gd name="T6" fmla="*/ 2921 w 2922"/>
                  <a:gd name="T7" fmla="*/ 1251 h 3880"/>
                  <a:gd name="T8" fmla="*/ 2921 w 2922"/>
                  <a:gd name="T9" fmla="*/ 3879 h 3880"/>
                </a:gdLst>
                <a:ahLst/>
                <a:cxnLst>
                  <a:cxn ang="0">
                    <a:pos x="T0" y="T1"/>
                  </a:cxn>
                  <a:cxn ang="0">
                    <a:pos x="T2" y="T3"/>
                  </a:cxn>
                  <a:cxn ang="0">
                    <a:pos x="T4" y="T5"/>
                  </a:cxn>
                  <a:cxn ang="0">
                    <a:pos x="T6" y="T7"/>
                  </a:cxn>
                  <a:cxn ang="0">
                    <a:pos x="T8" y="T9"/>
                  </a:cxn>
                </a:cxnLst>
                <a:rect l="0" t="0" r="r" b="b"/>
                <a:pathLst>
                  <a:path w="2922" h="3880">
                    <a:moveTo>
                      <a:pt x="2921" y="3879"/>
                    </a:moveTo>
                    <a:lnTo>
                      <a:pt x="0" y="2629"/>
                    </a:lnTo>
                    <a:lnTo>
                      <a:pt x="0" y="0"/>
                    </a:lnTo>
                    <a:lnTo>
                      <a:pt x="2921" y="1251"/>
                    </a:lnTo>
                    <a:lnTo>
                      <a:pt x="2921" y="3879"/>
                    </a:lnTo>
                  </a:path>
                </a:pathLst>
              </a:custGeom>
              <a:gradFill flip="none" rotWithShape="1">
                <a:gsLst>
                  <a:gs pos="0">
                    <a:schemeClr val="tx2">
                      <a:lumMod val="75000"/>
                    </a:schemeClr>
                  </a:gs>
                  <a:gs pos="46000">
                    <a:schemeClr val="tx2">
                      <a:lumMod val="50000"/>
                    </a:schemeClr>
                  </a:gs>
                  <a:gs pos="100000">
                    <a:schemeClr val="tx2">
                      <a:lumMod val="25000"/>
                    </a:schemeClr>
                  </a:gs>
                </a:gsLst>
                <a:path path="circle">
                  <a:fillToRect l="50000" t="130000" r="50000" b="-30000"/>
                </a:path>
                <a:tileRect/>
              </a:gradFill>
              <a:ln>
                <a:noFill/>
              </a:ln>
              <a:effectLs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grpSp>
            <p:nvGrpSpPr>
              <p:cNvPr id="316" name="Group 315">
                <a:extLst>
                  <a:ext uri="{FF2B5EF4-FFF2-40B4-BE49-F238E27FC236}">
                    <a16:creationId xmlns:a16="http://schemas.microsoft.com/office/drawing/2014/main" xmlns="" id="{12272FDB-4495-4DE7-80BD-891D57E23FE2}"/>
                  </a:ext>
                </a:extLst>
              </p:cNvPr>
              <p:cNvGrpSpPr/>
              <p:nvPr/>
            </p:nvGrpSpPr>
            <p:grpSpPr>
              <a:xfrm>
                <a:off x="645038" y="-16788"/>
                <a:ext cx="440726" cy="833337"/>
                <a:chOff x="645038" y="-16788"/>
                <a:chExt cx="440726" cy="833337"/>
              </a:xfrm>
            </p:grpSpPr>
            <p:sp>
              <p:nvSpPr>
                <p:cNvPr id="317" name="Freeform 316"/>
                <p:cNvSpPr>
                  <a:spLocks noChangeArrowheads="1"/>
                </p:cNvSpPr>
                <p:nvPr/>
              </p:nvSpPr>
              <p:spPr bwMode="auto">
                <a:xfrm rot="3372862">
                  <a:off x="440520" y="220271"/>
                  <a:ext cx="833337" cy="359220"/>
                </a:xfrm>
                <a:custGeom>
                  <a:avLst/>
                  <a:gdLst>
                    <a:gd name="T0" fmla="*/ 5841 w 8763"/>
                    <a:gd name="T1" fmla="*/ 0 h 3776"/>
                    <a:gd name="T2" fmla="*/ 2921 w 8763"/>
                    <a:gd name="T3" fmla="*/ 1252 h 3776"/>
                    <a:gd name="T4" fmla="*/ 0 w 8763"/>
                    <a:gd name="T5" fmla="*/ 2524 h 3776"/>
                    <a:gd name="T6" fmla="*/ 2921 w 8763"/>
                    <a:gd name="T7" fmla="*/ 3775 h 3776"/>
                    <a:gd name="T8" fmla="*/ 5841 w 8763"/>
                    <a:gd name="T9" fmla="*/ 2524 h 3776"/>
                    <a:gd name="T10" fmla="*/ 8762 w 8763"/>
                    <a:gd name="T11" fmla="*/ 1252 h 3776"/>
                    <a:gd name="T12" fmla="*/ 5841 w 8763"/>
                    <a:gd name="T13" fmla="*/ 0 h 3776"/>
                  </a:gdLst>
                  <a:ahLst/>
                  <a:cxnLst>
                    <a:cxn ang="0">
                      <a:pos x="T0" y="T1"/>
                    </a:cxn>
                    <a:cxn ang="0">
                      <a:pos x="T2" y="T3"/>
                    </a:cxn>
                    <a:cxn ang="0">
                      <a:pos x="T4" y="T5"/>
                    </a:cxn>
                    <a:cxn ang="0">
                      <a:pos x="T6" y="T7"/>
                    </a:cxn>
                    <a:cxn ang="0">
                      <a:pos x="T8" y="T9"/>
                    </a:cxn>
                    <a:cxn ang="0">
                      <a:pos x="T10" y="T11"/>
                    </a:cxn>
                    <a:cxn ang="0">
                      <a:pos x="T12" y="T13"/>
                    </a:cxn>
                  </a:cxnLst>
                  <a:rect l="0" t="0" r="r" b="b"/>
                  <a:pathLst>
                    <a:path w="8763" h="3776">
                      <a:moveTo>
                        <a:pt x="5841" y="0"/>
                      </a:moveTo>
                      <a:lnTo>
                        <a:pt x="2921" y="1252"/>
                      </a:lnTo>
                      <a:lnTo>
                        <a:pt x="0" y="2524"/>
                      </a:lnTo>
                      <a:lnTo>
                        <a:pt x="2921" y="3775"/>
                      </a:lnTo>
                      <a:lnTo>
                        <a:pt x="5841" y="2524"/>
                      </a:lnTo>
                      <a:lnTo>
                        <a:pt x="8762" y="1252"/>
                      </a:lnTo>
                      <a:lnTo>
                        <a:pt x="5841" y="0"/>
                      </a:lnTo>
                    </a:path>
                  </a:pathLst>
                </a:custGeom>
                <a:gradFill flip="none" rotWithShape="1">
                  <a:gsLst>
                    <a:gs pos="0">
                      <a:schemeClr val="tx2"/>
                    </a:gs>
                    <a:gs pos="59000">
                      <a:schemeClr val="tx2">
                        <a:lumMod val="90000"/>
                      </a:schemeClr>
                    </a:gs>
                    <a:gs pos="83000">
                      <a:schemeClr val="tx2">
                        <a:lumMod val="75000"/>
                      </a:schemeClr>
                    </a:gs>
                    <a:gs pos="100000">
                      <a:schemeClr val="tx2">
                        <a:lumMod val="75000"/>
                      </a:schemeClr>
                    </a:gs>
                  </a:gsLst>
                  <a:lin ang="5400000" scaled="1"/>
                  <a:tileRect/>
                </a:gradFill>
                <a:ln>
                  <a:noFill/>
                </a:ln>
                <a:effectLs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grpSp>
              <p:nvGrpSpPr>
                <p:cNvPr id="318" name="Group 317">
                  <a:extLst>
                    <a:ext uri="{FF2B5EF4-FFF2-40B4-BE49-F238E27FC236}">
                      <a16:creationId xmlns:a16="http://schemas.microsoft.com/office/drawing/2014/main" xmlns="" id="{2E91FAF6-6B6A-4895-A568-004D0BC21EFA}"/>
                    </a:ext>
                  </a:extLst>
                </p:cNvPr>
                <p:cNvGrpSpPr/>
                <p:nvPr/>
              </p:nvGrpSpPr>
              <p:grpSpPr>
                <a:xfrm>
                  <a:off x="645038" y="126103"/>
                  <a:ext cx="440726" cy="517098"/>
                  <a:chOff x="645038" y="126103"/>
                  <a:chExt cx="440726" cy="517098"/>
                </a:xfrm>
              </p:grpSpPr>
              <p:grpSp>
                <p:nvGrpSpPr>
                  <p:cNvPr id="319" name="Group 318">
                    <a:extLst>
                      <a:ext uri="{FF2B5EF4-FFF2-40B4-BE49-F238E27FC236}">
                        <a16:creationId xmlns:a16="http://schemas.microsoft.com/office/drawing/2014/main" xmlns="" id="{379831B6-8E0B-420F-B430-68BF5CE8CDAE}"/>
                      </a:ext>
                    </a:extLst>
                  </p:cNvPr>
                  <p:cNvGrpSpPr/>
                  <p:nvPr/>
                </p:nvGrpSpPr>
                <p:grpSpPr>
                  <a:xfrm>
                    <a:off x="668087" y="126103"/>
                    <a:ext cx="417677" cy="502494"/>
                    <a:chOff x="668087" y="126103"/>
                    <a:chExt cx="417677" cy="502494"/>
                  </a:xfrm>
                </p:grpSpPr>
                <p:sp>
                  <p:nvSpPr>
                    <p:cNvPr id="329" name="Freeform 328"/>
                    <p:cNvSpPr>
                      <a:spLocks noChangeArrowheads="1"/>
                    </p:cNvSpPr>
                    <p:nvPr/>
                  </p:nvSpPr>
                  <p:spPr bwMode="auto">
                    <a:xfrm rot="3372862">
                      <a:off x="644382" y="149808"/>
                      <a:ext cx="98188" cy="50778"/>
                    </a:xfrm>
                    <a:custGeom>
                      <a:avLst/>
                      <a:gdLst>
                        <a:gd name="T0" fmla="*/ 1022 w 1044"/>
                        <a:gd name="T1" fmla="*/ 333 h 543"/>
                        <a:gd name="T2" fmla="*/ 1022 w 1044"/>
                        <a:gd name="T3" fmla="*/ 333 h 543"/>
                        <a:gd name="T4" fmla="*/ 500 w 1044"/>
                        <a:gd name="T5" fmla="*/ 41 h 543"/>
                        <a:gd name="T6" fmla="*/ 20 w 1044"/>
                        <a:gd name="T7" fmla="*/ 229 h 543"/>
                        <a:gd name="T8" fmla="*/ 542 w 1044"/>
                        <a:gd name="T9" fmla="*/ 521 h 543"/>
                        <a:gd name="T10" fmla="*/ 1022 w 1044"/>
                        <a:gd name="T11" fmla="*/ 333 h 543"/>
                      </a:gdLst>
                      <a:ahLst/>
                      <a:cxnLst>
                        <a:cxn ang="0">
                          <a:pos x="T0" y="T1"/>
                        </a:cxn>
                        <a:cxn ang="0">
                          <a:pos x="T2" y="T3"/>
                        </a:cxn>
                        <a:cxn ang="0">
                          <a:pos x="T4" y="T5"/>
                        </a:cxn>
                        <a:cxn ang="0">
                          <a:pos x="T6" y="T7"/>
                        </a:cxn>
                        <a:cxn ang="0">
                          <a:pos x="T8" y="T9"/>
                        </a:cxn>
                        <a:cxn ang="0">
                          <a:pos x="T10" y="T11"/>
                        </a:cxn>
                      </a:cxnLst>
                      <a:rect l="0" t="0" r="r" b="b"/>
                      <a:pathLst>
                        <a:path w="1044" h="543">
                          <a:moveTo>
                            <a:pt x="1022" y="333"/>
                          </a:moveTo>
                          <a:lnTo>
                            <a:pt x="1022" y="333"/>
                          </a:lnTo>
                          <a:cubicBezTo>
                            <a:pt x="1022" y="187"/>
                            <a:pt x="793" y="62"/>
                            <a:pt x="500" y="41"/>
                          </a:cubicBezTo>
                          <a:cubicBezTo>
                            <a:pt x="229" y="0"/>
                            <a:pt x="0" y="104"/>
                            <a:pt x="20" y="229"/>
                          </a:cubicBezTo>
                          <a:cubicBezTo>
                            <a:pt x="20" y="354"/>
                            <a:pt x="250" y="479"/>
                            <a:pt x="542" y="521"/>
                          </a:cubicBezTo>
                          <a:cubicBezTo>
                            <a:pt x="813" y="542"/>
                            <a:pt x="1043" y="458"/>
                            <a:pt x="1022" y="333"/>
                          </a:cubicBezTo>
                        </a:path>
                      </a:pathLst>
                    </a:custGeom>
                    <a:solidFill>
                      <a:schemeClr val="tx2"/>
                    </a:solidFill>
                    <a:ln>
                      <a:noFill/>
                    </a:ln>
                    <a:effectLst/>
                    <a:extLst/>
                  </p:spPr>
                  <p:txBody>
                    <a:bodyPr wrap="none" lIns="0" tIns="0" rIns="0" bIns="0" anchor="ctr">
                      <a:normAutofit fontScale="2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30" name="Freeform 329"/>
                    <p:cNvSpPr>
                      <a:spLocks noChangeArrowheads="1"/>
                    </p:cNvSpPr>
                    <p:nvPr/>
                  </p:nvSpPr>
                  <p:spPr bwMode="auto">
                    <a:xfrm rot="3372862">
                      <a:off x="664481" y="314382"/>
                      <a:ext cx="99027" cy="51617"/>
                    </a:xfrm>
                    <a:custGeom>
                      <a:avLst/>
                      <a:gdLst>
                        <a:gd name="T0" fmla="*/ 1022 w 1044"/>
                        <a:gd name="T1" fmla="*/ 313 h 544"/>
                        <a:gd name="T2" fmla="*/ 1022 w 1044"/>
                        <a:gd name="T3" fmla="*/ 313 h 544"/>
                        <a:gd name="T4" fmla="*/ 501 w 1044"/>
                        <a:gd name="T5" fmla="*/ 21 h 544"/>
                        <a:gd name="T6" fmla="*/ 21 w 1044"/>
                        <a:gd name="T7" fmla="*/ 230 h 544"/>
                        <a:gd name="T8" fmla="*/ 542 w 1044"/>
                        <a:gd name="T9" fmla="*/ 522 h 544"/>
                        <a:gd name="T10" fmla="*/ 1022 w 1044"/>
                        <a:gd name="T11" fmla="*/ 313 h 544"/>
                      </a:gdLst>
                      <a:ahLst/>
                      <a:cxnLst>
                        <a:cxn ang="0">
                          <a:pos x="T0" y="T1"/>
                        </a:cxn>
                        <a:cxn ang="0">
                          <a:pos x="T2" y="T3"/>
                        </a:cxn>
                        <a:cxn ang="0">
                          <a:pos x="T4" y="T5"/>
                        </a:cxn>
                        <a:cxn ang="0">
                          <a:pos x="T6" y="T7"/>
                        </a:cxn>
                        <a:cxn ang="0">
                          <a:pos x="T8" y="T9"/>
                        </a:cxn>
                        <a:cxn ang="0">
                          <a:pos x="T10" y="T11"/>
                        </a:cxn>
                      </a:cxnLst>
                      <a:rect l="0" t="0" r="r" b="b"/>
                      <a:pathLst>
                        <a:path w="1044" h="544">
                          <a:moveTo>
                            <a:pt x="1022" y="313"/>
                          </a:moveTo>
                          <a:lnTo>
                            <a:pt x="1022" y="313"/>
                          </a:lnTo>
                          <a:cubicBezTo>
                            <a:pt x="1022" y="188"/>
                            <a:pt x="793" y="63"/>
                            <a:pt x="501" y="21"/>
                          </a:cubicBezTo>
                          <a:cubicBezTo>
                            <a:pt x="230" y="0"/>
                            <a:pt x="0" y="83"/>
                            <a:pt x="21" y="230"/>
                          </a:cubicBezTo>
                          <a:cubicBezTo>
                            <a:pt x="21" y="355"/>
                            <a:pt x="251" y="480"/>
                            <a:pt x="542" y="522"/>
                          </a:cubicBezTo>
                          <a:cubicBezTo>
                            <a:pt x="814" y="543"/>
                            <a:pt x="1043" y="459"/>
                            <a:pt x="1022" y="313"/>
                          </a:cubicBezTo>
                        </a:path>
                      </a:pathLst>
                    </a:custGeom>
                    <a:solidFill>
                      <a:schemeClr val="tx2"/>
                    </a:solidFill>
                    <a:ln>
                      <a:noFill/>
                    </a:ln>
                    <a:effectLst/>
                    <a:extLst/>
                  </p:spPr>
                  <p:txBody>
                    <a:bodyPr wrap="none" lIns="0" tIns="0" rIns="0" bIns="0" anchor="ctr">
                      <a:normAutofit fontScale="2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31" name="Freeform 330"/>
                    <p:cNvSpPr>
                      <a:spLocks noChangeArrowheads="1"/>
                    </p:cNvSpPr>
                    <p:nvPr/>
                  </p:nvSpPr>
                  <p:spPr bwMode="auto">
                    <a:xfrm rot="3372862">
                      <a:off x="760385" y="228981"/>
                      <a:ext cx="97349" cy="50778"/>
                    </a:xfrm>
                    <a:custGeom>
                      <a:avLst/>
                      <a:gdLst>
                        <a:gd name="T0" fmla="*/ 1022 w 1023"/>
                        <a:gd name="T1" fmla="*/ 313 h 544"/>
                        <a:gd name="T2" fmla="*/ 1022 w 1023"/>
                        <a:gd name="T3" fmla="*/ 313 h 544"/>
                        <a:gd name="T4" fmla="*/ 501 w 1023"/>
                        <a:gd name="T5" fmla="*/ 21 h 544"/>
                        <a:gd name="T6" fmla="*/ 0 w 1023"/>
                        <a:gd name="T7" fmla="*/ 229 h 544"/>
                        <a:gd name="T8" fmla="*/ 521 w 1023"/>
                        <a:gd name="T9" fmla="*/ 500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1"/>
                          </a:cubicBezTo>
                          <a:cubicBezTo>
                            <a:pt x="208" y="0"/>
                            <a:pt x="0" y="83"/>
                            <a:pt x="0" y="229"/>
                          </a:cubicBezTo>
                          <a:cubicBezTo>
                            <a:pt x="0" y="355"/>
                            <a:pt x="250" y="480"/>
                            <a:pt x="521" y="500"/>
                          </a:cubicBezTo>
                          <a:cubicBezTo>
                            <a:pt x="813" y="543"/>
                            <a:pt x="1022" y="459"/>
                            <a:pt x="1022" y="313"/>
                          </a:cubicBezTo>
                        </a:path>
                      </a:pathLst>
                    </a:custGeom>
                    <a:solidFill>
                      <a:schemeClr val="tx2"/>
                    </a:solidFill>
                    <a:ln>
                      <a:noFill/>
                    </a:ln>
                    <a:effectLst/>
                    <a:extLst/>
                  </p:spPr>
                  <p:txBody>
                    <a:bodyPr wrap="none" lIns="0" tIns="0" rIns="0" bIns="0" anchor="ctr">
                      <a:normAutofit fontScale="2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32" name="Freeform 331"/>
                    <p:cNvSpPr>
                      <a:spLocks noChangeArrowheads="1"/>
                    </p:cNvSpPr>
                    <p:nvPr/>
                  </p:nvSpPr>
                  <p:spPr bwMode="auto">
                    <a:xfrm rot="3372862">
                      <a:off x="780715" y="393650"/>
                      <a:ext cx="98188" cy="49099"/>
                    </a:xfrm>
                    <a:custGeom>
                      <a:avLst/>
                      <a:gdLst>
                        <a:gd name="T0" fmla="*/ 1044 w 1045"/>
                        <a:gd name="T1" fmla="*/ 313 h 522"/>
                        <a:gd name="T2" fmla="*/ 1044 w 1045"/>
                        <a:gd name="T3" fmla="*/ 313 h 522"/>
                        <a:gd name="T4" fmla="*/ 501 w 1045"/>
                        <a:gd name="T5" fmla="*/ 21 h 522"/>
                        <a:gd name="T6" fmla="*/ 21 w 1045"/>
                        <a:gd name="T7" fmla="*/ 208 h 522"/>
                        <a:gd name="T8" fmla="*/ 543 w 1045"/>
                        <a:gd name="T9" fmla="*/ 500 h 522"/>
                        <a:gd name="T10" fmla="*/ 1044 w 1045"/>
                        <a:gd name="T11" fmla="*/ 313 h 522"/>
                      </a:gdLst>
                      <a:ahLst/>
                      <a:cxnLst>
                        <a:cxn ang="0">
                          <a:pos x="T0" y="T1"/>
                        </a:cxn>
                        <a:cxn ang="0">
                          <a:pos x="T2" y="T3"/>
                        </a:cxn>
                        <a:cxn ang="0">
                          <a:pos x="T4" y="T5"/>
                        </a:cxn>
                        <a:cxn ang="0">
                          <a:pos x="T6" y="T7"/>
                        </a:cxn>
                        <a:cxn ang="0">
                          <a:pos x="T8" y="T9"/>
                        </a:cxn>
                        <a:cxn ang="0">
                          <a:pos x="T10" y="T11"/>
                        </a:cxn>
                      </a:cxnLst>
                      <a:rect l="0" t="0" r="r" b="b"/>
                      <a:pathLst>
                        <a:path w="1045" h="522">
                          <a:moveTo>
                            <a:pt x="1044" y="313"/>
                          </a:moveTo>
                          <a:lnTo>
                            <a:pt x="1044" y="313"/>
                          </a:lnTo>
                          <a:cubicBezTo>
                            <a:pt x="1022" y="187"/>
                            <a:pt x="793" y="41"/>
                            <a:pt x="501" y="21"/>
                          </a:cubicBezTo>
                          <a:cubicBezTo>
                            <a:pt x="230" y="0"/>
                            <a:pt x="0" y="83"/>
                            <a:pt x="21" y="208"/>
                          </a:cubicBezTo>
                          <a:cubicBezTo>
                            <a:pt x="21" y="354"/>
                            <a:pt x="271" y="480"/>
                            <a:pt x="543" y="500"/>
                          </a:cubicBezTo>
                          <a:cubicBezTo>
                            <a:pt x="814" y="521"/>
                            <a:pt x="1044" y="438"/>
                            <a:pt x="1044" y="313"/>
                          </a:cubicBezTo>
                        </a:path>
                      </a:pathLst>
                    </a:custGeom>
                    <a:solidFill>
                      <a:schemeClr val="tx2"/>
                    </a:solidFill>
                    <a:ln>
                      <a:noFill/>
                    </a:ln>
                    <a:effectLst/>
                    <a:extLst/>
                  </p:spPr>
                  <p:txBody>
                    <a:bodyPr wrap="none" lIns="0" tIns="0" rIns="0" bIns="0" anchor="ctr">
                      <a:normAutofit fontScale="2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33" name="Freeform 332"/>
                    <p:cNvSpPr>
                      <a:spLocks noChangeArrowheads="1"/>
                    </p:cNvSpPr>
                    <p:nvPr/>
                  </p:nvSpPr>
                  <p:spPr bwMode="auto">
                    <a:xfrm rot="3372862">
                      <a:off x="877578" y="311900"/>
                      <a:ext cx="99027" cy="49099"/>
                    </a:xfrm>
                    <a:custGeom>
                      <a:avLst/>
                      <a:gdLst>
                        <a:gd name="T0" fmla="*/ 1023 w 1044"/>
                        <a:gd name="T1" fmla="*/ 313 h 522"/>
                        <a:gd name="T2" fmla="*/ 1023 w 1044"/>
                        <a:gd name="T3" fmla="*/ 313 h 522"/>
                        <a:gd name="T4" fmla="*/ 501 w 1044"/>
                        <a:gd name="T5" fmla="*/ 21 h 522"/>
                        <a:gd name="T6" fmla="*/ 0 w 1044"/>
                        <a:gd name="T7" fmla="*/ 208 h 522"/>
                        <a:gd name="T8" fmla="*/ 543 w 1044"/>
                        <a:gd name="T9" fmla="*/ 500 h 522"/>
                        <a:gd name="T10" fmla="*/ 1023 w 1044"/>
                        <a:gd name="T11" fmla="*/ 313 h 522"/>
                      </a:gdLst>
                      <a:ahLst/>
                      <a:cxnLst>
                        <a:cxn ang="0">
                          <a:pos x="T0" y="T1"/>
                        </a:cxn>
                        <a:cxn ang="0">
                          <a:pos x="T2" y="T3"/>
                        </a:cxn>
                        <a:cxn ang="0">
                          <a:pos x="T4" y="T5"/>
                        </a:cxn>
                        <a:cxn ang="0">
                          <a:pos x="T6" y="T7"/>
                        </a:cxn>
                        <a:cxn ang="0">
                          <a:pos x="T8" y="T9"/>
                        </a:cxn>
                        <a:cxn ang="0">
                          <a:pos x="T10" y="T11"/>
                        </a:cxn>
                      </a:cxnLst>
                      <a:rect l="0" t="0" r="r" b="b"/>
                      <a:pathLst>
                        <a:path w="1044" h="522">
                          <a:moveTo>
                            <a:pt x="1023" y="313"/>
                          </a:moveTo>
                          <a:lnTo>
                            <a:pt x="1023" y="313"/>
                          </a:lnTo>
                          <a:cubicBezTo>
                            <a:pt x="1023" y="167"/>
                            <a:pt x="772" y="41"/>
                            <a:pt x="501" y="21"/>
                          </a:cubicBezTo>
                          <a:cubicBezTo>
                            <a:pt x="230" y="0"/>
                            <a:pt x="0" y="83"/>
                            <a:pt x="0" y="208"/>
                          </a:cubicBezTo>
                          <a:cubicBezTo>
                            <a:pt x="21" y="354"/>
                            <a:pt x="250" y="480"/>
                            <a:pt x="543" y="500"/>
                          </a:cubicBezTo>
                          <a:cubicBezTo>
                            <a:pt x="814" y="521"/>
                            <a:pt x="1043" y="438"/>
                            <a:pt x="1023" y="313"/>
                          </a:cubicBezTo>
                        </a:path>
                      </a:pathLst>
                    </a:custGeom>
                    <a:solidFill>
                      <a:schemeClr val="tx2"/>
                    </a:solidFill>
                    <a:ln>
                      <a:noFill/>
                    </a:ln>
                    <a:effectLst/>
                    <a:extLst/>
                  </p:spPr>
                  <p:txBody>
                    <a:bodyPr wrap="none" lIns="0" tIns="0" rIns="0" bIns="0" anchor="ctr">
                      <a:normAutofit fontScale="2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34" name="Freeform 333"/>
                    <p:cNvSpPr>
                      <a:spLocks noChangeArrowheads="1"/>
                    </p:cNvSpPr>
                    <p:nvPr/>
                  </p:nvSpPr>
                  <p:spPr bwMode="auto">
                    <a:xfrm rot="3372862">
                      <a:off x="898703" y="475706"/>
                      <a:ext cx="97349" cy="50778"/>
                    </a:xfrm>
                    <a:custGeom>
                      <a:avLst/>
                      <a:gdLst>
                        <a:gd name="T0" fmla="*/ 1022 w 1023"/>
                        <a:gd name="T1" fmla="*/ 314 h 544"/>
                        <a:gd name="T2" fmla="*/ 1022 w 1023"/>
                        <a:gd name="T3" fmla="*/ 314 h 544"/>
                        <a:gd name="T4" fmla="*/ 501 w 1023"/>
                        <a:gd name="T5" fmla="*/ 43 h 544"/>
                        <a:gd name="T6" fmla="*/ 0 w 1023"/>
                        <a:gd name="T7" fmla="*/ 230 h 544"/>
                        <a:gd name="T8" fmla="*/ 521 w 1023"/>
                        <a:gd name="T9" fmla="*/ 522 h 544"/>
                        <a:gd name="T10" fmla="*/ 1022 w 1023"/>
                        <a:gd name="T11" fmla="*/ 314 h 544"/>
                      </a:gdLst>
                      <a:ahLst/>
                      <a:cxnLst>
                        <a:cxn ang="0">
                          <a:pos x="T0" y="T1"/>
                        </a:cxn>
                        <a:cxn ang="0">
                          <a:pos x="T2" y="T3"/>
                        </a:cxn>
                        <a:cxn ang="0">
                          <a:pos x="T4" y="T5"/>
                        </a:cxn>
                        <a:cxn ang="0">
                          <a:pos x="T6" y="T7"/>
                        </a:cxn>
                        <a:cxn ang="0">
                          <a:pos x="T8" y="T9"/>
                        </a:cxn>
                        <a:cxn ang="0">
                          <a:pos x="T10" y="T11"/>
                        </a:cxn>
                      </a:cxnLst>
                      <a:rect l="0" t="0" r="r" b="b"/>
                      <a:pathLst>
                        <a:path w="1023" h="544">
                          <a:moveTo>
                            <a:pt x="1022" y="314"/>
                          </a:moveTo>
                          <a:lnTo>
                            <a:pt x="1022" y="314"/>
                          </a:lnTo>
                          <a:cubicBezTo>
                            <a:pt x="1022" y="188"/>
                            <a:pt x="772" y="63"/>
                            <a:pt x="501" y="43"/>
                          </a:cubicBezTo>
                          <a:cubicBezTo>
                            <a:pt x="209" y="0"/>
                            <a:pt x="0" y="84"/>
                            <a:pt x="0" y="230"/>
                          </a:cubicBezTo>
                          <a:cubicBezTo>
                            <a:pt x="21" y="355"/>
                            <a:pt x="250" y="480"/>
                            <a:pt x="521" y="522"/>
                          </a:cubicBezTo>
                          <a:cubicBezTo>
                            <a:pt x="814" y="543"/>
                            <a:pt x="1022" y="460"/>
                            <a:pt x="1022" y="314"/>
                          </a:cubicBezTo>
                        </a:path>
                      </a:pathLst>
                    </a:custGeom>
                    <a:solidFill>
                      <a:schemeClr val="tx2"/>
                    </a:solidFill>
                    <a:ln>
                      <a:noFill/>
                    </a:ln>
                    <a:effectLst/>
                    <a:extLst/>
                  </p:spPr>
                  <p:txBody>
                    <a:bodyPr wrap="none" lIns="0" tIns="0" rIns="0" bIns="0" anchor="ctr">
                      <a:normAutofit fontScale="2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35" name="Freeform 334"/>
                    <p:cNvSpPr>
                      <a:spLocks noChangeArrowheads="1"/>
                    </p:cNvSpPr>
                    <p:nvPr/>
                  </p:nvSpPr>
                  <p:spPr bwMode="auto">
                    <a:xfrm rot="3372862">
                      <a:off x="992208" y="389191"/>
                      <a:ext cx="96509" cy="50778"/>
                    </a:xfrm>
                    <a:custGeom>
                      <a:avLst/>
                      <a:gdLst>
                        <a:gd name="T0" fmla="*/ 1022 w 1023"/>
                        <a:gd name="T1" fmla="*/ 313 h 544"/>
                        <a:gd name="T2" fmla="*/ 1022 w 1023"/>
                        <a:gd name="T3" fmla="*/ 313 h 544"/>
                        <a:gd name="T4" fmla="*/ 500 w 1023"/>
                        <a:gd name="T5" fmla="*/ 21 h 544"/>
                        <a:gd name="T6" fmla="*/ 0 w 1023"/>
                        <a:gd name="T7" fmla="*/ 209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22" y="188"/>
                            <a:pt x="771" y="63"/>
                            <a:pt x="500" y="21"/>
                          </a:cubicBezTo>
                          <a:cubicBezTo>
                            <a:pt x="208" y="0"/>
                            <a:pt x="0" y="84"/>
                            <a:pt x="0" y="209"/>
                          </a:cubicBezTo>
                          <a:cubicBezTo>
                            <a:pt x="20" y="355"/>
                            <a:pt x="250" y="480"/>
                            <a:pt x="521" y="501"/>
                          </a:cubicBezTo>
                          <a:cubicBezTo>
                            <a:pt x="813" y="543"/>
                            <a:pt x="1022" y="439"/>
                            <a:pt x="1022" y="313"/>
                          </a:cubicBezTo>
                        </a:path>
                      </a:pathLst>
                    </a:custGeom>
                    <a:solidFill>
                      <a:schemeClr val="tx2"/>
                    </a:solidFill>
                    <a:ln>
                      <a:noFill/>
                    </a:ln>
                    <a:effectLst/>
                    <a:extLst/>
                  </p:spPr>
                  <p:txBody>
                    <a:bodyPr wrap="none" lIns="0" tIns="0" rIns="0" bIns="0" anchor="ctr">
                      <a:normAutofit fontScale="2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36" name="Freeform 335"/>
                    <p:cNvSpPr>
                      <a:spLocks noChangeArrowheads="1"/>
                    </p:cNvSpPr>
                    <p:nvPr/>
                  </p:nvSpPr>
                  <p:spPr bwMode="auto">
                    <a:xfrm rot="3372862">
                      <a:off x="1012540" y="555373"/>
                      <a:ext cx="97349" cy="49099"/>
                    </a:xfrm>
                    <a:custGeom>
                      <a:avLst/>
                      <a:gdLst>
                        <a:gd name="T0" fmla="*/ 1022 w 1023"/>
                        <a:gd name="T1" fmla="*/ 313 h 522"/>
                        <a:gd name="T2" fmla="*/ 1022 w 1023"/>
                        <a:gd name="T3" fmla="*/ 313 h 522"/>
                        <a:gd name="T4" fmla="*/ 500 w 1023"/>
                        <a:gd name="T5" fmla="*/ 21 h 522"/>
                        <a:gd name="T6" fmla="*/ 0 w 1023"/>
                        <a:gd name="T7" fmla="*/ 208 h 522"/>
                        <a:gd name="T8" fmla="*/ 522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67"/>
                            <a:pt x="772" y="42"/>
                            <a:pt x="500" y="21"/>
                          </a:cubicBezTo>
                          <a:cubicBezTo>
                            <a:pt x="209" y="0"/>
                            <a:pt x="0" y="84"/>
                            <a:pt x="0" y="208"/>
                          </a:cubicBezTo>
                          <a:cubicBezTo>
                            <a:pt x="21" y="355"/>
                            <a:pt x="250" y="480"/>
                            <a:pt x="522" y="501"/>
                          </a:cubicBezTo>
                          <a:cubicBezTo>
                            <a:pt x="813" y="521"/>
                            <a:pt x="1022" y="438"/>
                            <a:pt x="1022" y="313"/>
                          </a:cubicBezTo>
                        </a:path>
                      </a:pathLst>
                    </a:custGeom>
                    <a:solidFill>
                      <a:schemeClr val="tx2"/>
                    </a:solidFill>
                    <a:ln>
                      <a:noFill/>
                    </a:ln>
                    <a:effectLst/>
                    <a:extLst/>
                  </p:spPr>
                  <p:txBody>
                    <a:bodyPr wrap="none" lIns="0" tIns="0" rIns="0" bIns="0" anchor="ctr">
                      <a:normAutofit fontScale="2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grpSp>
              <p:grpSp>
                <p:nvGrpSpPr>
                  <p:cNvPr id="320" name="Group 319">
                    <a:extLst>
                      <a:ext uri="{FF2B5EF4-FFF2-40B4-BE49-F238E27FC236}">
                        <a16:creationId xmlns:a16="http://schemas.microsoft.com/office/drawing/2014/main" xmlns="" id="{28957872-2D13-4E7E-BC5E-FA515D5E88AF}"/>
                      </a:ext>
                    </a:extLst>
                  </p:cNvPr>
                  <p:cNvGrpSpPr/>
                  <p:nvPr/>
                </p:nvGrpSpPr>
                <p:grpSpPr>
                  <a:xfrm>
                    <a:off x="645038" y="141408"/>
                    <a:ext cx="425857" cy="501793"/>
                    <a:chOff x="645038" y="141408"/>
                    <a:chExt cx="425857" cy="501793"/>
                  </a:xfrm>
                </p:grpSpPr>
                <p:sp>
                  <p:nvSpPr>
                    <p:cNvPr id="321" name="Freeform 320"/>
                    <p:cNvSpPr>
                      <a:spLocks noChangeArrowheads="1"/>
                    </p:cNvSpPr>
                    <p:nvPr/>
                  </p:nvSpPr>
                  <p:spPr bwMode="auto">
                    <a:xfrm rot="3372862">
                      <a:off x="625110" y="161336"/>
                      <a:ext cx="96509" cy="56653"/>
                    </a:xfrm>
                    <a:custGeom>
                      <a:avLst/>
                      <a:gdLst>
                        <a:gd name="T0" fmla="*/ 0 w 1024"/>
                        <a:gd name="T1" fmla="*/ 0 h 606"/>
                        <a:gd name="T2" fmla="*/ 0 w 1024"/>
                        <a:gd name="T3" fmla="*/ 0 h 606"/>
                        <a:gd name="T4" fmla="*/ 522 w 1024"/>
                        <a:gd name="T5" fmla="*/ 292 h 606"/>
                        <a:gd name="T6" fmla="*/ 1002 w 1024"/>
                        <a:gd name="T7" fmla="*/ 104 h 606"/>
                        <a:gd name="T8" fmla="*/ 1023 w 1024"/>
                        <a:gd name="T9" fmla="*/ 396 h 606"/>
                        <a:gd name="T10" fmla="*/ 522 w 1024"/>
                        <a:gd name="T11" fmla="*/ 584 h 606"/>
                        <a:gd name="T12" fmla="*/ 0 w 1024"/>
                        <a:gd name="T13" fmla="*/ 292 h 606"/>
                        <a:gd name="T14" fmla="*/ 0 w 102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4" h="606">
                          <a:moveTo>
                            <a:pt x="0" y="0"/>
                          </a:moveTo>
                          <a:lnTo>
                            <a:pt x="0" y="0"/>
                          </a:lnTo>
                          <a:cubicBezTo>
                            <a:pt x="0" y="125"/>
                            <a:pt x="230" y="250"/>
                            <a:pt x="522" y="292"/>
                          </a:cubicBezTo>
                          <a:cubicBezTo>
                            <a:pt x="793" y="313"/>
                            <a:pt x="1023" y="229"/>
                            <a:pt x="1002" y="104"/>
                          </a:cubicBezTo>
                          <a:cubicBezTo>
                            <a:pt x="1023" y="396"/>
                            <a:pt x="1023" y="396"/>
                            <a:pt x="1023" y="396"/>
                          </a:cubicBezTo>
                          <a:cubicBezTo>
                            <a:pt x="1023" y="521"/>
                            <a:pt x="814" y="605"/>
                            <a:pt x="522" y="584"/>
                          </a:cubicBezTo>
                          <a:cubicBezTo>
                            <a:pt x="251" y="563"/>
                            <a:pt x="22" y="417"/>
                            <a:pt x="0" y="292"/>
                          </a:cubicBezTo>
                          <a:lnTo>
                            <a:pt x="0" y="0"/>
                          </a:lnTo>
                        </a:path>
                      </a:pathLst>
                    </a:custGeom>
                    <a:solidFill>
                      <a:schemeClr val="tx2">
                        <a:lumMod val="25000"/>
                      </a:schemeClr>
                    </a:solidFill>
                    <a:ln>
                      <a:noFill/>
                    </a:ln>
                    <a:effectLs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22" name="Freeform 321"/>
                    <p:cNvSpPr>
                      <a:spLocks noChangeArrowheads="1"/>
                    </p:cNvSpPr>
                    <p:nvPr/>
                  </p:nvSpPr>
                  <p:spPr bwMode="auto">
                    <a:xfrm rot="3372862">
                      <a:off x="644511" y="326797"/>
                      <a:ext cx="97349" cy="56653"/>
                    </a:xfrm>
                    <a:custGeom>
                      <a:avLst/>
                      <a:gdLst>
                        <a:gd name="T0" fmla="*/ 0 w 1023"/>
                        <a:gd name="T1" fmla="*/ 0 h 605"/>
                        <a:gd name="T2" fmla="*/ 0 w 1023"/>
                        <a:gd name="T3" fmla="*/ 0 h 605"/>
                        <a:gd name="T4" fmla="*/ 521 w 1023"/>
                        <a:gd name="T5" fmla="*/ 292 h 605"/>
                        <a:gd name="T6" fmla="*/ 1001 w 1023"/>
                        <a:gd name="T7" fmla="*/ 83 h 605"/>
                        <a:gd name="T8" fmla="*/ 1022 w 1023"/>
                        <a:gd name="T9" fmla="*/ 375 h 605"/>
                        <a:gd name="T10" fmla="*/ 521 w 1023"/>
                        <a:gd name="T11" fmla="*/ 584 h 605"/>
                        <a:gd name="T12" fmla="*/ 0 w 1023"/>
                        <a:gd name="T13" fmla="*/ 292 h 605"/>
                        <a:gd name="T14" fmla="*/ 0 w 1023"/>
                        <a:gd name="T15" fmla="*/ 0 h 6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3" h="605">
                          <a:moveTo>
                            <a:pt x="0" y="0"/>
                          </a:moveTo>
                          <a:lnTo>
                            <a:pt x="0" y="0"/>
                          </a:lnTo>
                          <a:cubicBezTo>
                            <a:pt x="0" y="125"/>
                            <a:pt x="230" y="250"/>
                            <a:pt x="521" y="292"/>
                          </a:cubicBezTo>
                          <a:cubicBezTo>
                            <a:pt x="793" y="313"/>
                            <a:pt x="1022" y="229"/>
                            <a:pt x="1001" y="83"/>
                          </a:cubicBezTo>
                          <a:cubicBezTo>
                            <a:pt x="1022" y="375"/>
                            <a:pt x="1022" y="375"/>
                            <a:pt x="1022" y="375"/>
                          </a:cubicBezTo>
                          <a:cubicBezTo>
                            <a:pt x="1022" y="521"/>
                            <a:pt x="814" y="604"/>
                            <a:pt x="521" y="584"/>
                          </a:cubicBezTo>
                          <a:cubicBezTo>
                            <a:pt x="250" y="542"/>
                            <a:pt x="21" y="417"/>
                            <a:pt x="0" y="292"/>
                          </a:cubicBezTo>
                          <a:lnTo>
                            <a:pt x="0" y="0"/>
                          </a:lnTo>
                        </a:path>
                      </a:pathLst>
                    </a:custGeom>
                    <a:solidFill>
                      <a:schemeClr val="tx2">
                        <a:lumMod val="25000"/>
                      </a:schemeClr>
                    </a:solidFill>
                    <a:ln>
                      <a:noFill/>
                    </a:ln>
                    <a:effectLs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23" name="Freeform 322"/>
                    <p:cNvSpPr>
                      <a:spLocks noChangeArrowheads="1"/>
                    </p:cNvSpPr>
                    <p:nvPr/>
                  </p:nvSpPr>
                  <p:spPr bwMode="auto">
                    <a:xfrm rot="3372862">
                      <a:off x="739086" y="240743"/>
                      <a:ext cx="99027" cy="56653"/>
                    </a:xfrm>
                    <a:custGeom>
                      <a:avLst/>
                      <a:gdLst>
                        <a:gd name="T0" fmla="*/ 0 w 1044"/>
                        <a:gd name="T1" fmla="*/ 0 h 606"/>
                        <a:gd name="T2" fmla="*/ 0 w 1044"/>
                        <a:gd name="T3" fmla="*/ 0 h 606"/>
                        <a:gd name="T4" fmla="*/ 521 w 1044"/>
                        <a:gd name="T5" fmla="*/ 271 h 606"/>
                        <a:gd name="T6" fmla="*/ 1022 w 1044"/>
                        <a:gd name="T7" fmla="*/ 84 h 606"/>
                        <a:gd name="T8" fmla="*/ 1022 w 1044"/>
                        <a:gd name="T9" fmla="*/ 376 h 606"/>
                        <a:gd name="T10" fmla="*/ 542 w 1044"/>
                        <a:gd name="T11" fmla="*/ 564 h 606"/>
                        <a:gd name="T12" fmla="*/ 21 w 1044"/>
                        <a:gd name="T13" fmla="*/ 293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0" y="126"/>
                            <a:pt x="250" y="251"/>
                            <a:pt x="521" y="271"/>
                          </a:cubicBezTo>
                          <a:cubicBezTo>
                            <a:pt x="813" y="314"/>
                            <a:pt x="1022" y="230"/>
                            <a:pt x="1022" y="84"/>
                          </a:cubicBezTo>
                          <a:cubicBezTo>
                            <a:pt x="1022" y="376"/>
                            <a:pt x="1022" y="376"/>
                            <a:pt x="1022" y="376"/>
                          </a:cubicBezTo>
                          <a:cubicBezTo>
                            <a:pt x="1043" y="522"/>
                            <a:pt x="813" y="605"/>
                            <a:pt x="542" y="564"/>
                          </a:cubicBezTo>
                          <a:cubicBezTo>
                            <a:pt x="250" y="543"/>
                            <a:pt x="21" y="418"/>
                            <a:pt x="21" y="293"/>
                          </a:cubicBezTo>
                          <a:lnTo>
                            <a:pt x="0" y="0"/>
                          </a:lnTo>
                        </a:path>
                      </a:pathLst>
                    </a:custGeom>
                    <a:solidFill>
                      <a:schemeClr val="tx2">
                        <a:lumMod val="25000"/>
                      </a:schemeClr>
                    </a:solidFill>
                    <a:ln>
                      <a:noFill/>
                    </a:ln>
                    <a:effectLs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24" name="Freeform 323"/>
                    <p:cNvSpPr>
                      <a:spLocks noChangeArrowheads="1"/>
                    </p:cNvSpPr>
                    <p:nvPr/>
                  </p:nvSpPr>
                  <p:spPr bwMode="auto">
                    <a:xfrm rot="3372862">
                      <a:off x="761233" y="404733"/>
                      <a:ext cx="99027" cy="57492"/>
                    </a:xfrm>
                    <a:custGeom>
                      <a:avLst/>
                      <a:gdLst>
                        <a:gd name="T0" fmla="*/ 0 w 1044"/>
                        <a:gd name="T1" fmla="*/ 0 h 607"/>
                        <a:gd name="T2" fmla="*/ 0 w 1044"/>
                        <a:gd name="T3" fmla="*/ 0 h 607"/>
                        <a:gd name="T4" fmla="*/ 522 w 1044"/>
                        <a:gd name="T5" fmla="*/ 292 h 607"/>
                        <a:gd name="T6" fmla="*/ 1023 w 1044"/>
                        <a:gd name="T7" fmla="*/ 105 h 607"/>
                        <a:gd name="T8" fmla="*/ 1023 w 1044"/>
                        <a:gd name="T9" fmla="*/ 397 h 607"/>
                        <a:gd name="T10" fmla="*/ 543 w 1044"/>
                        <a:gd name="T11" fmla="*/ 584 h 607"/>
                        <a:gd name="T12" fmla="*/ 0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6"/>
                            <a:pt x="250" y="272"/>
                            <a:pt x="522" y="292"/>
                          </a:cubicBezTo>
                          <a:cubicBezTo>
                            <a:pt x="793" y="313"/>
                            <a:pt x="1023" y="230"/>
                            <a:pt x="1023" y="105"/>
                          </a:cubicBezTo>
                          <a:cubicBezTo>
                            <a:pt x="1023" y="397"/>
                            <a:pt x="1023" y="397"/>
                            <a:pt x="1023" y="397"/>
                          </a:cubicBezTo>
                          <a:cubicBezTo>
                            <a:pt x="1043" y="522"/>
                            <a:pt x="814" y="606"/>
                            <a:pt x="543" y="584"/>
                          </a:cubicBezTo>
                          <a:cubicBezTo>
                            <a:pt x="250" y="564"/>
                            <a:pt x="21" y="439"/>
                            <a:pt x="0" y="292"/>
                          </a:cubicBezTo>
                          <a:lnTo>
                            <a:pt x="0" y="0"/>
                          </a:lnTo>
                        </a:path>
                      </a:pathLst>
                    </a:custGeom>
                    <a:solidFill>
                      <a:schemeClr val="tx2">
                        <a:lumMod val="25000"/>
                      </a:schemeClr>
                    </a:solidFill>
                    <a:ln>
                      <a:noFill/>
                    </a:ln>
                    <a:effectLs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25" name="Freeform 324"/>
                    <p:cNvSpPr>
                      <a:spLocks noChangeArrowheads="1"/>
                    </p:cNvSpPr>
                    <p:nvPr/>
                  </p:nvSpPr>
                  <p:spPr bwMode="auto">
                    <a:xfrm rot="3372862">
                      <a:off x="857698" y="321005"/>
                      <a:ext cx="99027" cy="57492"/>
                    </a:xfrm>
                    <a:custGeom>
                      <a:avLst/>
                      <a:gdLst>
                        <a:gd name="T0" fmla="*/ 0 w 1044"/>
                        <a:gd name="T1" fmla="*/ 0 h 607"/>
                        <a:gd name="T2" fmla="*/ 0 w 1044"/>
                        <a:gd name="T3" fmla="*/ 0 h 607"/>
                        <a:gd name="T4" fmla="*/ 543 w 1044"/>
                        <a:gd name="T5" fmla="*/ 292 h 607"/>
                        <a:gd name="T6" fmla="*/ 1023 w 1044"/>
                        <a:gd name="T7" fmla="*/ 105 h 607"/>
                        <a:gd name="T8" fmla="*/ 1043 w 1044"/>
                        <a:gd name="T9" fmla="*/ 397 h 607"/>
                        <a:gd name="T10" fmla="*/ 543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0" y="272"/>
                            <a:pt x="543" y="292"/>
                          </a:cubicBezTo>
                          <a:cubicBezTo>
                            <a:pt x="814" y="313"/>
                            <a:pt x="1043" y="230"/>
                            <a:pt x="1023" y="105"/>
                          </a:cubicBezTo>
                          <a:cubicBezTo>
                            <a:pt x="1043" y="397"/>
                            <a:pt x="1043" y="397"/>
                            <a:pt x="1043" y="397"/>
                          </a:cubicBezTo>
                          <a:cubicBezTo>
                            <a:pt x="1043" y="522"/>
                            <a:pt x="835" y="606"/>
                            <a:pt x="543" y="584"/>
                          </a:cubicBezTo>
                          <a:cubicBezTo>
                            <a:pt x="272" y="563"/>
                            <a:pt x="21" y="439"/>
                            <a:pt x="21" y="292"/>
                          </a:cubicBezTo>
                          <a:lnTo>
                            <a:pt x="0" y="0"/>
                          </a:lnTo>
                        </a:path>
                      </a:pathLst>
                    </a:custGeom>
                    <a:solidFill>
                      <a:schemeClr val="tx2">
                        <a:lumMod val="25000"/>
                      </a:schemeClr>
                    </a:solidFill>
                    <a:ln>
                      <a:noFill/>
                    </a:ln>
                    <a:effectLs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26" name="Freeform 325"/>
                    <p:cNvSpPr>
                      <a:spLocks noChangeArrowheads="1"/>
                    </p:cNvSpPr>
                    <p:nvPr/>
                  </p:nvSpPr>
                  <p:spPr bwMode="auto">
                    <a:xfrm rot="3372862">
                      <a:off x="878101" y="486581"/>
                      <a:ext cx="99027" cy="57492"/>
                    </a:xfrm>
                    <a:custGeom>
                      <a:avLst/>
                      <a:gdLst>
                        <a:gd name="T0" fmla="*/ 0 w 1044"/>
                        <a:gd name="T1" fmla="*/ 0 h 606"/>
                        <a:gd name="T2" fmla="*/ 0 w 1044"/>
                        <a:gd name="T3" fmla="*/ 0 h 606"/>
                        <a:gd name="T4" fmla="*/ 521 w 1044"/>
                        <a:gd name="T5" fmla="*/ 292 h 606"/>
                        <a:gd name="T6" fmla="*/ 1022 w 1044"/>
                        <a:gd name="T7" fmla="*/ 84 h 606"/>
                        <a:gd name="T8" fmla="*/ 1043 w 1044"/>
                        <a:gd name="T9" fmla="*/ 375 h 606"/>
                        <a:gd name="T10" fmla="*/ 543 w 1044"/>
                        <a:gd name="T11" fmla="*/ 584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92"/>
                          </a:cubicBezTo>
                          <a:cubicBezTo>
                            <a:pt x="814" y="313"/>
                            <a:pt x="1022" y="230"/>
                            <a:pt x="1022" y="84"/>
                          </a:cubicBezTo>
                          <a:cubicBezTo>
                            <a:pt x="1043" y="375"/>
                            <a:pt x="1043" y="375"/>
                            <a:pt x="1043" y="375"/>
                          </a:cubicBezTo>
                          <a:cubicBezTo>
                            <a:pt x="1043" y="521"/>
                            <a:pt x="814" y="605"/>
                            <a:pt x="543" y="584"/>
                          </a:cubicBezTo>
                          <a:cubicBezTo>
                            <a:pt x="271" y="542"/>
                            <a:pt x="21" y="417"/>
                            <a:pt x="21" y="292"/>
                          </a:cubicBezTo>
                          <a:lnTo>
                            <a:pt x="0" y="0"/>
                          </a:lnTo>
                        </a:path>
                      </a:pathLst>
                    </a:custGeom>
                    <a:solidFill>
                      <a:schemeClr val="tx2">
                        <a:lumMod val="25000"/>
                      </a:schemeClr>
                    </a:solidFill>
                    <a:ln>
                      <a:noFill/>
                    </a:ln>
                    <a:effectLs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27" name="Freeform 326"/>
                    <p:cNvSpPr>
                      <a:spLocks noChangeArrowheads="1"/>
                    </p:cNvSpPr>
                    <p:nvPr/>
                  </p:nvSpPr>
                  <p:spPr bwMode="auto">
                    <a:xfrm rot="3372862">
                      <a:off x="971768" y="399342"/>
                      <a:ext cx="99027" cy="59171"/>
                    </a:xfrm>
                    <a:custGeom>
                      <a:avLst/>
                      <a:gdLst>
                        <a:gd name="T0" fmla="*/ 0 w 1043"/>
                        <a:gd name="T1" fmla="*/ 0 h 627"/>
                        <a:gd name="T2" fmla="*/ 0 w 1043"/>
                        <a:gd name="T3" fmla="*/ 0 h 627"/>
                        <a:gd name="T4" fmla="*/ 521 w 1043"/>
                        <a:gd name="T5" fmla="*/ 292 h 627"/>
                        <a:gd name="T6" fmla="*/ 1022 w 1043"/>
                        <a:gd name="T7" fmla="*/ 104 h 627"/>
                        <a:gd name="T8" fmla="*/ 1042 w 1043"/>
                        <a:gd name="T9" fmla="*/ 397 h 627"/>
                        <a:gd name="T10" fmla="*/ 542 w 1043"/>
                        <a:gd name="T11" fmla="*/ 584 h 627"/>
                        <a:gd name="T12" fmla="*/ 20 w 1043"/>
                        <a:gd name="T13" fmla="*/ 292 h 627"/>
                        <a:gd name="T14" fmla="*/ 0 w 1043"/>
                        <a:gd name="T15" fmla="*/ 0 h 6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3" h="627">
                          <a:moveTo>
                            <a:pt x="0" y="0"/>
                          </a:moveTo>
                          <a:lnTo>
                            <a:pt x="0" y="0"/>
                          </a:lnTo>
                          <a:cubicBezTo>
                            <a:pt x="20" y="146"/>
                            <a:pt x="250" y="271"/>
                            <a:pt x="521" y="292"/>
                          </a:cubicBezTo>
                          <a:cubicBezTo>
                            <a:pt x="813" y="334"/>
                            <a:pt x="1022" y="230"/>
                            <a:pt x="1022" y="104"/>
                          </a:cubicBezTo>
                          <a:cubicBezTo>
                            <a:pt x="1042" y="397"/>
                            <a:pt x="1042" y="397"/>
                            <a:pt x="1042" y="397"/>
                          </a:cubicBezTo>
                          <a:cubicBezTo>
                            <a:pt x="1042" y="521"/>
                            <a:pt x="813" y="626"/>
                            <a:pt x="542" y="584"/>
                          </a:cubicBezTo>
                          <a:cubicBezTo>
                            <a:pt x="271" y="563"/>
                            <a:pt x="20" y="438"/>
                            <a:pt x="20" y="292"/>
                          </a:cubicBezTo>
                          <a:lnTo>
                            <a:pt x="0" y="0"/>
                          </a:lnTo>
                        </a:path>
                      </a:pathLst>
                    </a:custGeom>
                    <a:solidFill>
                      <a:schemeClr val="tx2">
                        <a:lumMod val="25000"/>
                      </a:schemeClr>
                    </a:solidFill>
                    <a:ln>
                      <a:noFill/>
                    </a:ln>
                    <a:effectLs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28" name="Freeform 327"/>
                    <p:cNvSpPr>
                      <a:spLocks noChangeArrowheads="1"/>
                    </p:cNvSpPr>
                    <p:nvPr/>
                  </p:nvSpPr>
                  <p:spPr bwMode="auto">
                    <a:xfrm rot="3372862">
                      <a:off x="992635" y="564942"/>
                      <a:ext cx="99027" cy="57492"/>
                    </a:xfrm>
                    <a:custGeom>
                      <a:avLst/>
                      <a:gdLst>
                        <a:gd name="T0" fmla="*/ 0 w 1044"/>
                        <a:gd name="T1" fmla="*/ 0 h 607"/>
                        <a:gd name="T2" fmla="*/ 0 w 1044"/>
                        <a:gd name="T3" fmla="*/ 0 h 607"/>
                        <a:gd name="T4" fmla="*/ 522 w 1044"/>
                        <a:gd name="T5" fmla="*/ 293 h 607"/>
                        <a:gd name="T6" fmla="*/ 1022 w 1044"/>
                        <a:gd name="T7" fmla="*/ 105 h 607"/>
                        <a:gd name="T8" fmla="*/ 1022 w 1044"/>
                        <a:gd name="T9" fmla="*/ 397 h 607"/>
                        <a:gd name="T10" fmla="*/ 542 w 1044"/>
                        <a:gd name="T11" fmla="*/ 584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7"/>
                            <a:pt x="250" y="272"/>
                            <a:pt x="522" y="293"/>
                          </a:cubicBezTo>
                          <a:cubicBezTo>
                            <a:pt x="813" y="313"/>
                            <a:pt x="1022" y="230"/>
                            <a:pt x="1022" y="105"/>
                          </a:cubicBezTo>
                          <a:cubicBezTo>
                            <a:pt x="1022" y="397"/>
                            <a:pt x="1022" y="397"/>
                            <a:pt x="1022" y="397"/>
                          </a:cubicBezTo>
                          <a:cubicBezTo>
                            <a:pt x="1043" y="522"/>
                            <a:pt x="813" y="606"/>
                            <a:pt x="542" y="584"/>
                          </a:cubicBezTo>
                          <a:cubicBezTo>
                            <a:pt x="250" y="564"/>
                            <a:pt x="21" y="439"/>
                            <a:pt x="21" y="293"/>
                          </a:cubicBezTo>
                          <a:lnTo>
                            <a:pt x="0" y="0"/>
                          </a:lnTo>
                        </a:path>
                      </a:pathLst>
                    </a:custGeom>
                    <a:solidFill>
                      <a:schemeClr val="tx2">
                        <a:lumMod val="25000"/>
                      </a:schemeClr>
                    </a:solidFill>
                    <a:ln>
                      <a:noFill/>
                    </a:ln>
                    <a:effectLs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grpSp>
            </p:grpSp>
          </p:grpSp>
        </p:grpSp>
      </p:grpSp>
      <p:grpSp>
        <p:nvGrpSpPr>
          <p:cNvPr id="210" name="Group 209">
            <a:extLst>
              <a:ext uri="{FF2B5EF4-FFF2-40B4-BE49-F238E27FC236}">
                <a16:creationId xmlns:a16="http://schemas.microsoft.com/office/drawing/2014/main" xmlns="" id="{BB67CFBC-A8F5-488F-AD11-19B6BCFFD849}"/>
              </a:ext>
            </a:extLst>
          </p:cNvPr>
          <p:cNvGrpSpPr/>
          <p:nvPr/>
        </p:nvGrpSpPr>
        <p:grpSpPr>
          <a:xfrm>
            <a:off x="2496446" y="202582"/>
            <a:ext cx="6890919" cy="494241"/>
            <a:chOff x="2496446" y="202582"/>
            <a:chExt cx="6890919" cy="494241"/>
          </a:xfrm>
        </p:grpSpPr>
        <p:sp>
          <p:nvSpPr>
            <p:cNvPr id="211" name="Parallelogram 210"/>
            <p:cNvSpPr/>
            <p:nvPr/>
          </p:nvSpPr>
          <p:spPr>
            <a:xfrm>
              <a:off x="2496446" y="202582"/>
              <a:ext cx="6890919" cy="494241"/>
            </a:xfrm>
            <a:prstGeom prst="parallelogram">
              <a:avLst/>
            </a:prstGeom>
            <a:gradFill flip="none" rotWithShape="1">
              <a:gsLst>
                <a:gs pos="0">
                  <a:schemeClr val="accent5">
                    <a:lumMod val="0"/>
                    <a:lumOff val="100000"/>
                    <a:alpha val="28000"/>
                  </a:schemeClr>
                </a:gs>
                <a:gs pos="34000">
                  <a:schemeClr val="accent5">
                    <a:lumMod val="0"/>
                    <a:lumOff val="100000"/>
                    <a:alpha val="14000"/>
                  </a:schemeClr>
                </a:gs>
                <a:gs pos="100000">
                  <a:schemeClr val="tx1">
                    <a:lumMod val="95000"/>
                    <a:alpha val="25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p>
              <a:pPr algn="ctr"/>
              <a:endParaRPr lang="en-US"/>
            </a:p>
          </p:txBody>
        </p:sp>
        <p:sp>
          <p:nvSpPr>
            <p:cNvPr id="212" name="TextBox 211"/>
            <p:cNvSpPr txBox="1"/>
            <p:nvPr/>
          </p:nvSpPr>
          <p:spPr>
            <a:xfrm>
              <a:off x="2695994" y="206006"/>
              <a:ext cx="6187202" cy="490817"/>
            </a:xfrm>
            <a:prstGeom prst="rect">
              <a:avLst/>
            </a:prstGeom>
            <a:noFill/>
          </p:spPr>
          <p:txBody>
            <a:bodyPr wrap="square" lIns="0" tIns="0" rIns="0" bIns="0" rtlCol="0" anchor="ctr" anchorCtr="0">
              <a:noAutofit/>
            </a:bodyPr>
            <a:lstStyle/>
            <a:p>
              <a:pPr algn="ctr"/>
              <a:r>
                <a:rPr lang="en-US" sz="3200" b="1" i="1" dirty="0" err="1" smtClean="0"/>
                <a:t>Otros</a:t>
              </a:r>
              <a:r>
                <a:rPr lang="en-US" sz="3200" b="1" i="1" dirty="0" smtClean="0"/>
                <a:t> </a:t>
              </a:r>
              <a:r>
                <a:rPr lang="en-US" sz="3200" b="1" i="1" dirty="0" err="1" smtClean="0"/>
                <a:t>Asuntos</a:t>
              </a:r>
              <a:endParaRPr lang="en-US" sz="3200" b="1" i="1" dirty="0"/>
            </a:p>
          </p:txBody>
        </p:sp>
      </p:grpSp>
    </p:spTree>
    <p:extLst>
      <p:ext uri="{BB962C8B-B14F-4D97-AF65-F5344CB8AC3E}">
        <p14:creationId xmlns:p14="http://schemas.microsoft.com/office/powerpoint/2010/main" val="1916766432"/>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withEffect">
                                      <p:stCondLst>
                                        <p:cond delay="0"/>
                                      </p:stCondLst>
                                      <p:childTnLst>
                                        <p:set>
                                          <p:cBhvr>
                                            <p:cTn id="6" dur="1" fill="hold">
                                              <p:stCondLst>
                                                <p:cond delay="0"/>
                                              </p:stCondLst>
                                            </p:cTn>
                                            <p:tgtEl>
                                              <p:spTgt spid="273"/>
                                            </p:tgtEl>
                                            <p:attrNameLst>
                                              <p:attrName>style.visibility</p:attrName>
                                            </p:attrNameLst>
                                          </p:cBhvr>
                                          <p:to>
                                            <p:strVal val="visible"/>
                                          </p:to>
                                        </p:set>
                                        <p:anim calcmode="lin" valueType="num">
                                          <p:cBhvr additive="base">
                                            <p:cTn id="7" dur="1000" fill="hold"/>
                                            <p:tgtEl>
                                              <p:spTgt spid="273"/>
                                            </p:tgtEl>
                                            <p:attrNameLst>
                                              <p:attrName>ppt_x</p:attrName>
                                            </p:attrNameLst>
                                          </p:cBhvr>
                                          <p:tavLst>
                                            <p:tav tm="0">
                                              <p:val>
                                                <p:strVal val="#ppt_x"/>
                                              </p:val>
                                            </p:tav>
                                            <p:tav tm="100000">
                                              <p:val>
                                                <p:strVal val="#ppt_x"/>
                                              </p:val>
                                            </p:tav>
                                          </p:tavLst>
                                        </p:anim>
                                        <p:anim calcmode="lin" valueType="num">
                                          <p:cBhvr additive="base">
                                            <p:cTn id="8" dur="1000" fill="hold"/>
                                            <p:tgtEl>
                                              <p:spTgt spid="273"/>
                                            </p:tgtEl>
                                            <p:attrNameLst>
                                              <p:attrName>ppt_y</p:attrName>
                                            </p:attrNameLst>
                                          </p:cBhvr>
                                          <p:tavLst>
                                            <p:tav tm="0">
                                              <p:val>
                                                <p:strVal val="0-#ppt_h/2"/>
                                              </p:val>
                                            </p:tav>
                                            <p:tav tm="100000">
                                              <p:val>
                                                <p:strVal val="#ppt_y"/>
                                              </p:val>
                                            </p:tav>
                                          </p:tavLst>
                                        </p:anim>
                                      </p:childTnLst>
                                    </p:cTn>
                                  </p:par>
                                  <p:par>
                                    <p:cTn id="9" presetID="32" presetClass="emph" presetSubtype="0" fill="hold" nodeType="withEffect">
                                      <p:stCondLst>
                                        <p:cond delay="200"/>
                                      </p:stCondLst>
                                      <p:childTnLst>
                                        <p:animRot by="120000">
                                          <p:cBhvr>
                                            <p:cTn id="10" dur="100" fill="hold">
                                              <p:stCondLst>
                                                <p:cond delay="0"/>
                                              </p:stCondLst>
                                            </p:cTn>
                                            <p:tgtEl>
                                              <p:spTgt spid="273"/>
                                            </p:tgtEl>
                                            <p:attrNameLst>
                                              <p:attrName>r</p:attrName>
                                            </p:attrNameLst>
                                          </p:cBhvr>
                                        </p:animRot>
                                        <p:animRot by="-240000">
                                          <p:cBhvr>
                                            <p:cTn id="11" dur="200" fill="hold">
                                              <p:stCondLst>
                                                <p:cond delay="200"/>
                                              </p:stCondLst>
                                            </p:cTn>
                                            <p:tgtEl>
                                              <p:spTgt spid="273"/>
                                            </p:tgtEl>
                                            <p:attrNameLst>
                                              <p:attrName>r</p:attrName>
                                            </p:attrNameLst>
                                          </p:cBhvr>
                                        </p:animRot>
                                        <p:animRot by="240000">
                                          <p:cBhvr>
                                            <p:cTn id="12" dur="200" fill="hold">
                                              <p:stCondLst>
                                                <p:cond delay="400"/>
                                              </p:stCondLst>
                                            </p:cTn>
                                            <p:tgtEl>
                                              <p:spTgt spid="273"/>
                                            </p:tgtEl>
                                            <p:attrNameLst>
                                              <p:attrName>r</p:attrName>
                                            </p:attrNameLst>
                                          </p:cBhvr>
                                        </p:animRot>
                                        <p:animRot by="-240000">
                                          <p:cBhvr>
                                            <p:cTn id="13" dur="200" fill="hold">
                                              <p:stCondLst>
                                                <p:cond delay="600"/>
                                              </p:stCondLst>
                                            </p:cTn>
                                            <p:tgtEl>
                                              <p:spTgt spid="273"/>
                                            </p:tgtEl>
                                            <p:attrNameLst>
                                              <p:attrName>r</p:attrName>
                                            </p:attrNameLst>
                                          </p:cBhvr>
                                        </p:animRot>
                                        <p:animRot by="120000">
                                          <p:cBhvr>
                                            <p:cTn id="14" dur="200" fill="hold">
                                              <p:stCondLst>
                                                <p:cond delay="800"/>
                                              </p:stCondLst>
                                            </p:cTn>
                                            <p:tgtEl>
                                              <p:spTgt spid="273"/>
                                            </p:tgtEl>
                                            <p:attrNameLst>
                                              <p:attrName>r</p:attrName>
                                            </p:attrNameLst>
                                          </p:cBhvr>
                                        </p:animRot>
                                      </p:childTnLst>
                                    </p:cTn>
                                  </p:par>
                                  <p:par>
                                    <p:cTn id="15" presetID="2" presetClass="entr" presetSubtype="1" fill="hold" nodeType="withEffect">
                                      <p:stCondLst>
                                        <p:cond delay="200"/>
                                      </p:stCondLst>
                                      <p:childTnLst>
                                        <p:set>
                                          <p:cBhvr>
                                            <p:cTn id="16" dur="1" fill="hold">
                                              <p:stCondLst>
                                                <p:cond delay="0"/>
                                              </p:stCondLst>
                                            </p:cTn>
                                            <p:tgtEl>
                                              <p:spTgt spid="289"/>
                                            </p:tgtEl>
                                            <p:attrNameLst>
                                              <p:attrName>style.visibility</p:attrName>
                                            </p:attrNameLst>
                                          </p:cBhvr>
                                          <p:to>
                                            <p:strVal val="visible"/>
                                          </p:to>
                                        </p:set>
                                        <p:anim calcmode="lin" valueType="num">
                                          <p:cBhvr additive="base">
                                            <p:cTn id="17" dur="1000" fill="hold"/>
                                            <p:tgtEl>
                                              <p:spTgt spid="289"/>
                                            </p:tgtEl>
                                            <p:attrNameLst>
                                              <p:attrName>ppt_x</p:attrName>
                                            </p:attrNameLst>
                                          </p:cBhvr>
                                          <p:tavLst>
                                            <p:tav tm="0">
                                              <p:val>
                                                <p:strVal val="#ppt_x"/>
                                              </p:val>
                                            </p:tav>
                                            <p:tav tm="100000">
                                              <p:val>
                                                <p:strVal val="#ppt_x"/>
                                              </p:val>
                                            </p:tav>
                                          </p:tavLst>
                                        </p:anim>
                                        <p:anim calcmode="lin" valueType="num">
                                          <p:cBhvr additive="base">
                                            <p:cTn id="18" dur="1000" fill="hold"/>
                                            <p:tgtEl>
                                              <p:spTgt spid="289"/>
                                            </p:tgtEl>
                                            <p:attrNameLst>
                                              <p:attrName>ppt_y</p:attrName>
                                            </p:attrNameLst>
                                          </p:cBhvr>
                                          <p:tavLst>
                                            <p:tav tm="0">
                                              <p:val>
                                                <p:strVal val="0-#ppt_h/2"/>
                                              </p:val>
                                            </p:tav>
                                            <p:tav tm="100000">
                                              <p:val>
                                                <p:strVal val="#ppt_y"/>
                                              </p:val>
                                            </p:tav>
                                          </p:tavLst>
                                        </p:anim>
                                      </p:childTnLst>
                                    </p:cTn>
                                  </p:par>
                                  <p:par>
                                    <p:cTn id="19" presetID="32" presetClass="emph" presetSubtype="0" fill="hold" nodeType="withEffect">
                                      <p:stCondLst>
                                        <p:cond delay="400"/>
                                      </p:stCondLst>
                                      <p:childTnLst>
                                        <p:animRot by="120000">
                                          <p:cBhvr>
                                            <p:cTn id="20" dur="100" fill="hold">
                                              <p:stCondLst>
                                                <p:cond delay="0"/>
                                              </p:stCondLst>
                                            </p:cTn>
                                            <p:tgtEl>
                                              <p:spTgt spid="289"/>
                                            </p:tgtEl>
                                            <p:attrNameLst>
                                              <p:attrName>r</p:attrName>
                                            </p:attrNameLst>
                                          </p:cBhvr>
                                        </p:animRot>
                                        <p:animRot by="-240000">
                                          <p:cBhvr>
                                            <p:cTn id="21" dur="200" fill="hold">
                                              <p:stCondLst>
                                                <p:cond delay="200"/>
                                              </p:stCondLst>
                                            </p:cTn>
                                            <p:tgtEl>
                                              <p:spTgt spid="289"/>
                                            </p:tgtEl>
                                            <p:attrNameLst>
                                              <p:attrName>r</p:attrName>
                                            </p:attrNameLst>
                                          </p:cBhvr>
                                        </p:animRot>
                                        <p:animRot by="240000">
                                          <p:cBhvr>
                                            <p:cTn id="22" dur="200" fill="hold">
                                              <p:stCondLst>
                                                <p:cond delay="400"/>
                                              </p:stCondLst>
                                            </p:cTn>
                                            <p:tgtEl>
                                              <p:spTgt spid="289"/>
                                            </p:tgtEl>
                                            <p:attrNameLst>
                                              <p:attrName>r</p:attrName>
                                            </p:attrNameLst>
                                          </p:cBhvr>
                                        </p:animRot>
                                        <p:animRot by="-240000">
                                          <p:cBhvr>
                                            <p:cTn id="23" dur="200" fill="hold">
                                              <p:stCondLst>
                                                <p:cond delay="600"/>
                                              </p:stCondLst>
                                            </p:cTn>
                                            <p:tgtEl>
                                              <p:spTgt spid="289"/>
                                            </p:tgtEl>
                                            <p:attrNameLst>
                                              <p:attrName>r</p:attrName>
                                            </p:attrNameLst>
                                          </p:cBhvr>
                                        </p:animRot>
                                        <p:animRot by="120000">
                                          <p:cBhvr>
                                            <p:cTn id="24" dur="200" fill="hold">
                                              <p:stCondLst>
                                                <p:cond delay="800"/>
                                              </p:stCondLst>
                                            </p:cTn>
                                            <p:tgtEl>
                                              <p:spTgt spid="289"/>
                                            </p:tgtEl>
                                            <p:attrNameLst>
                                              <p:attrName>r</p:attrName>
                                            </p:attrNameLst>
                                          </p:cBhvr>
                                        </p:animRot>
                                      </p:childTnLst>
                                    </p:cTn>
                                  </p:par>
                                  <p:par>
                                    <p:cTn id="25" presetID="2" presetClass="entr" presetSubtype="1" fill="hold" nodeType="withEffect">
                                      <p:stCondLst>
                                        <p:cond delay="400"/>
                                      </p:stCondLst>
                                      <p:childTnLst>
                                        <p:set>
                                          <p:cBhvr>
                                            <p:cTn id="26" dur="1" fill="hold">
                                              <p:stCondLst>
                                                <p:cond delay="0"/>
                                              </p:stCondLst>
                                            </p:cTn>
                                            <p:tgtEl>
                                              <p:spTgt spid="312"/>
                                            </p:tgtEl>
                                            <p:attrNameLst>
                                              <p:attrName>style.visibility</p:attrName>
                                            </p:attrNameLst>
                                          </p:cBhvr>
                                          <p:to>
                                            <p:strVal val="visible"/>
                                          </p:to>
                                        </p:set>
                                        <p:anim calcmode="lin" valueType="num">
                                          <p:cBhvr additive="base">
                                            <p:cTn id="27" dur="1000" fill="hold"/>
                                            <p:tgtEl>
                                              <p:spTgt spid="312"/>
                                            </p:tgtEl>
                                            <p:attrNameLst>
                                              <p:attrName>ppt_x</p:attrName>
                                            </p:attrNameLst>
                                          </p:cBhvr>
                                          <p:tavLst>
                                            <p:tav tm="0">
                                              <p:val>
                                                <p:strVal val="#ppt_x"/>
                                              </p:val>
                                            </p:tav>
                                            <p:tav tm="100000">
                                              <p:val>
                                                <p:strVal val="#ppt_x"/>
                                              </p:val>
                                            </p:tav>
                                          </p:tavLst>
                                        </p:anim>
                                        <p:anim calcmode="lin" valueType="num">
                                          <p:cBhvr additive="base">
                                            <p:cTn id="28" dur="1000" fill="hold"/>
                                            <p:tgtEl>
                                              <p:spTgt spid="312"/>
                                            </p:tgtEl>
                                            <p:attrNameLst>
                                              <p:attrName>ppt_y</p:attrName>
                                            </p:attrNameLst>
                                          </p:cBhvr>
                                          <p:tavLst>
                                            <p:tav tm="0">
                                              <p:val>
                                                <p:strVal val="0-#ppt_h/2"/>
                                              </p:val>
                                            </p:tav>
                                            <p:tav tm="100000">
                                              <p:val>
                                                <p:strVal val="#ppt_y"/>
                                              </p:val>
                                            </p:tav>
                                          </p:tavLst>
                                        </p:anim>
                                      </p:childTnLst>
                                    </p:cTn>
                                  </p:par>
                                  <p:par>
                                    <p:cTn id="29" presetID="32" presetClass="emph" presetSubtype="0" fill="hold" nodeType="withEffect">
                                      <p:stCondLst>
                                        <p:cond delay="800"/>
                                      </p:stCondLst>
                                      <p:childTnLst>
                                        <p:animRot by="120000">
                                          <p:cBhvr>
                                            <p:cTn id="30" dur="100" fill="hold">
                                              <p:stCondLst>
                                                <p:cond delay="0"/>
                                              </p:stCondLst>
                                            </p:cTn>
                                            <p:tgtEl>
                                              <p:spTgt spid="312"/>
                                            </p:tgtEl>
                                            <p:attrNameLst>
                                              <p:attrName>r</p:attrName>
                                            </p:attrNameLst>
                                          </p:cBhvr>
                                        </p:animRot>
                                        <p:animRot by="-240000">
                                          <p:cBhvr>
                                            <p:cTn id="31" dur="200" fill="hold">
                                              <p:stCondLst>
                                                <p:cond delay="200"/>
                                              </p:stCondLst>
                                            </p:cTn>
                                            <p:tgtEl>
                                              <p:spTgt spid="312"/>
                                            </p:tgtEl>
                                            <p:attrNameLst>
                                              <p:attrName>r</p:attrName>
                                            </p:attrNameLst>
                                          </p:cBhvr>
                                        </p:animRot>
                                        <p:animRot by="240000">
                                          <p:cBhvr>
                                            <p:cTn id="32" dur="200" fill="hold">
                                              <p:stCondLst>
                                                <p:cond delay="400"/>
                                              </p:stCondLst>
                                            </p:cTn>
                                            <p:tgtEl>
                                              <p:spTgt spid="312"/>
                                            </p:tgtEl>
                                            <p:attrNameLst>
                                              <p:attrName>r</p:attrName>
                                            </p:attrNameLst>
                                          </p:cBhvr>
                                        </p:animRot>
                                        <p:animRot by="-240000">
                                          <p:cBhvr>
                                            <p:cTn id="33" dur="200" fill="hold">
                                              <p:stCondLst>
                                                <p:cond delay="600"/>
                                              </p:stCondLst>
                                            </p:cTn>
                                            <p:tgtEl>
                                              <p:spTgt spid="312"/>
                                            </p:tgtEl>
                                            <p:attrNameLst>
                                              <p:attrName>r</p:attrName>
                                            </p:attrNameLst>
                                          </p:cBhvr>
                                        </p:animRot>
                                        <p:animRot by="120000">
                                          <p:cBhvr>
                                            <p:cTn id="34" dur="200" fill="hold">
                                              <p:stCondLst>
                                                <p:cond delay="800"/>
                                              </p:stCondLst>
                                            </p:cTn>
                                            <p:tgtEl>
                                              <p:spTgt spid="312"/>
                                            </p:tgtEl>
                                            <p:attrNameLst>
                                              <p:attrName>r</p:attrName>
                                            </p:attrNameLst>
                                          </p:cBhvr>
                                        </p:animRot>
                                      </p:childTnLst>
                                    </p:cTn>
                                  </p:par>
                                  <p:par>
                                    <p:cTn id="35" presetID="22" presetClass="entr" presetSubtype="8" fill="hold" nodeType="withEffect">
                                      <p:stCondLst>
                                        <p:cond delay="800"/>
                                      </p:stCondLst>
                                      <p:childTnLst>
                                        <p:set>
                                          <p:cBhvr>
                                            <p:cTn id="36" dur="1" fill="hold">
                                              <p:stCondLst>
                                                <p:cond delay="0"/>
                                              </p:stCondLst>
                                            </p:cTn>
                                            <p:tgtEl>
                                              <p:spTgt spid="210"/>
                                            </p:tgtEl>
                                            <p:attrNameLst>
                                              <p:attrName>style.visibility</p:attrName>
                                            </p:attrNameLst>
                                          </p:cBhvr>
                                          <p:to>
                                            <p:strVal val="visible"/>
                                          </p:to>
                                        </p:set>
                                        <p:animEffect transition="in" filter="wipe(left)">
                                          <p:cBhvr>
                                            <p:cTn id="37" dur="1000"/>
                                            <p:tgtEl>
                                              <p:spTgt spid="210"/>
                                            </p:tgtEl>
                                          </p:cBhvr>
                                        </p:animEffect>
                                      </p:childTnLst>
                                    </p:cTn>
                                  </p:par>
                                </p:childTnLst>
                              </p:cTn>
                            </p:par>
                            <p:par>
                              <p:cTn id="38" fill="hold">
                                <p:stCondLst>
                                  <p:cond delay="1800"/>
                                </p:stCondLst>
                                <p:childTnLst>
                                  <p:par>
                                    <p:cTn id="39" presetID="2" presetClass="entr" presetSubtype="1" fill="hold" nodeType="afterEffect" p14:presetBounceEnd="19000">
                                      <p:stCondLst>
                                        <p:cond delay="100"/>
                                      </p:stCondLst>
                                      <p:childTnLst>
                                        <p:set>
                                          <p:cBhvr>
                                            <p:cTn id="40" dur="1" fill="hold">
                                              <p:stCondLst>
                                                <p:cond delay="0"/>
                                              </p:stCondLst>
                                            </p:cTn>
                                            <p:tgtEl>
                                              <p:spTgt spid="11"/>
                                            </p:tgtEl>
                                            <p:attrNameLst>
                                              <p:attrName>style.visibility</p:attrName>
                                            </p:attrNameLst>
                                          </p:cBhvr>
                                          <p:to>
                                            <p:strVal val="visible"/>
                                          </p:to>
                                        </p:set>
                                        <p:anim calcmode="lin" valueType="num" p14:bounceEnd="19000">
                                          <p:cBhvr additive="base">
                                            <p:cTn id="41" dur="1000" fill="hold"/>
                                            <p:tgtEl>
                                              <p:spTgt spid="11"/>
                                            </p:tgtEl>
                                            <p:attrNameLst>
                                              <p:attrName>ppt_x</p:attrName>
                                            </p:attrNameLst>
                                          </p:cBhvr>
                                          <p:tavLst>
                                            <p:tav tm="0">
                                              <p:val>
                                                <p:strVal val="#ppt_x"/>
                                              </p:val>
                                            </p:tav>
                                            <p:tav tm="100000">
                                              <p:val>
                                                <p:strVal val="#ppt_x"/>
                                              </p:val>
                                            </p:tav>
                                          </p:tavLst>
                                        </p:anim>
                                        <p:anim calcmode="lin" valueType="num" p14:bounceEnd="19000">
                                          <p:cBhvr additive="base">
                                            <p:cTn id="42" dur="1000" fill="hold"/>
                                            <p:tgtEl>
                                              <p:spTgt spid="11"/>
                                            </p:tgtEl>
                                            <p:attrNameLst>
                                              <p:attrName>ppt_y</p:attrName>
                                            </p:attrNameLst>
                                          </p:cBhvr>
                                          <p:tavLst>
                                            <p:tav tm="0">
                                              <p:val>
                                                <p:strVal val="0-#ppt_h/2"/>
                                              </p:val>
                                            </p:tav>
                                            <p:tav tm="100000">
                                              <p:val>
                                                <p:strVal val="#ppt_y"/>
                                              </p:val>
                                            </p:tav>
                                          </p:tavLst>
                                        </p:anim>
                                      </p:childTnLst>
                                    </p:cTn>
                                  </p:par>
                                  <p:par>
                                    <p:cTn id="43" presetID="2" presetClass="entr" presetSubtype="1" fill="hold" nodeType="withEffect" p14:presetBounceEnd="19000">
                                      <p:stCondLst>
                                        <p:cond delay="400"/>
                                      </p:stCondLst>
                                      <p:childTnLst>
                                        <p:set>
                                          <p:cBhvr>
                                            <p:cTn id="44" dur="1" fill="hold">
                                              <p:stCondLst>
                                                <p:cond delay="0"/>
                                              </p:stCondLst>
                                            </p:cTn>
                                            <p:tgtEl>
                                              <p:spTgt spid="7"/>
                                            </p:tgtEl>
                                            <p:attrNameLst>
                                              <p:attrName>style.visibility</p:attrName>
                                            </p:attrNameLst>
                                          </p:cBhvr>
                                          <p:to>
                                            <p:strVal val="visible"/>
                                          </p:to>
                                        </p:set>
                                        <p:anim calcmode="lin" valueType="num" p14:bounceEnd="19000">
                                          <p:cBhvr additive="base">
                                            <p:cTn id="45" dur="1000" fill="hold"/>
                                            <p:tgtEl>
                                              <p:spTgt spid="7"/>
                                            </p:tgtEl>
                                            <p:attrNameLst>
                                              <p:attrName>ppt_x</p:attrName>
                                            </p:attrNameLst>
                                          </p:cBhvr>
                                          <p:tavLst>
                                            <p:tav tm="0">
                                              <p:val>
                                                <p:strVal val="#ppt_x"/>
                                              </p:val>
                                            </p:tav>
                                            <p:tav tm="100000">
                                              <p:val>
                                                <p:strVal val="#ppt_x"/>
                                              </p:val>
                                            </p:tav>
                                          </p:tavLst>
                                        </p:anim>
                                        <p:anim calcmode="lin" valueType="num" p14:bounceEnd="19000">
                                          <p:cBhvr additive="base">
                                            <p:cTn id="46" dur="1000" fill="hold"/>
                                            <p:tgtEl>
                                              <p:spTgt spid="7"/>
                                            </p:tgtEl>
                                            <p:attrNameLst>
                                              <p:attrName>ppt_y</p:attrName>
                                            </p:attrNameLst>
                                          </p:cBhvr>
                                          <p:tavLst>
                                            <p:tav tm="0">
                                              <p:val>
                                                <p:strVal val="0-#ppt_h/2"/>
                                              </p:val>
                                            </p:tav>
                                            <p:tav tm="100000">
                                              <p:val>
                                                <p:strVal val="#ppt_y"/>
                                              </p:val>
                                            </p:tav>
                                          </p:tavLst>
                                        </p:anim>
                                      </p:childTnLst>
                                    </p:cTn>
                                  </p:par>
                                  <p:par>
                                    <p:cTn id="47" presetID="2" presetClass="entr" presetSubtype="1" fill="hold" nodeType="withEffect" p14:presetBounceEnd="19000">
                                      <p:stCondLst>
                                        <p:cond delay="700"/>
                                      </p:stCondLst>
                                      <p:childTnLst>
                                        <p:set>
                                          <p:cBhvr>
                                            <p:cTn id="48" dur="1" fill="hold">
                                              <p:stCondLst>
                                                <p:cond delay="0"/>
                                              </p:stCondLst>
                                            </p:cTn>
                                            <p:tgtEl>
                                              <p:spTgt spid="16"/>
                                            </p:tgtEl>
                                            <p:attrNameLst>
                                              <p:attrName>style.visibility</p:attrName>
                                            </p:attrNameLst>
                                          </p:cBhvr>
                                          <p:to>
                                            <p:strVal val="visible"/>
                                          </p:to>
                                        </p:set>
                                        <p:anim calcmode="lin" valueType="num" p14:bounceEnd="19000">
                                          <p:cBhvr additive="base">
                                            <p:cTn id="49" dur="1000" fill="hold"/>
                                            <p:tgtEl>
                                              <p:spTgt spid="16"/>
                                            </p:tgtEl>
                                            <p:attrNameLst>
                                              <p:attrName>ppt_x</p:attrName>
                                            </p:attrNameLst>
                                          </p:cBhvr>
                                          <p:tavLst>
                                            <p:tav tm="0">
                                              <p:val>
                                                <p:strVal val="#ppt_x"/>
                                              </p:val>
                                            </p:tav>
                                            <p:tav tm="100000">
                                              <p:val>
                                                <p:strVal val="#ppt_x"/>
                                              </p:val>
                                            </p:tav>
                                          </p:tavLst>
                                        </p:anim>
                                        <p:anim calcmode="lin" valueType="num" p14:bounceEnd="19000">
                                          <p:cBhvr additive="base">
                                            <p:cTn id="50" dur="1000" fill="hold"/>
                                            <p:tgtEl>
                                              <p:spTgt spid="16"/>
                                            </p:tgtEl>
                                            <p:attrNameLst>
                                              <p:attrName>ppt_y</p:attrName>
                                            </p:attrNameLst>
                                          </p:cBhvr>
                                          <p:tavLst>
                                            <p:tav tm="0">
                                              <p:val>
                                                <p:strVal val="0-#ppt_h/2"/>
                                              </p:val>
                                            </p:tav>
                                            <p:tav tm="100000">
                                              <p:val>
                                                <p:strVal val="#ppt_y"/>
                                              </p:val>
                                            </p:tav>
                                          </p:tavLst>
                                        </p:anim>
                                      </p:childTnLst>
                                    </p:cTn>
                                  </p:par>
                                  <p:par>
                                    <p:cTn id="51" presetID="2" presetClass="entr" presetSubtype="1" fill="hold" nodeType="withEffect" p14:presetBounceEnd="19000">
                                      <p:stCondLst>
                                        <p:cond delay="1000"/>
                                      </p:stCondLst>
                                      <p:childTnLst>
                                        <p:set>
                                          <p:cBhvr>
                                            <p:cTn id="52" dur="1" fill="hold">
                                              <p:stCondLst>
                                                <p:cond delay="0"/>
                                              </p:stCondLst>
                                            </p:cTn>
                                            <p:tgtEl>
                                              <p:spTgt spid="13"/>
                                            </p:tgtEl>
                                            <p:attrNameLst>
                                              <p:attrName>style.visibility</p:attrName>
                                            </p:attrNameLst>
                                          </p:cBhvr>
                                          <p:to>
                                            <p:strVal val="visible"/>
                                          </p:to>
                                        </p:set>
                                        <p:anim calcmode="lin" valueType="num" p14:bounceEnd="19000">
                                          <p:cBhvr additive="base">
                                            <p:cTn id="53" dur="1000" fill="hold"/>
                                            <p:tgtEl>
                                              <p:spTgt spid="13"/>
                                            </p:tgtEl>
                                            <p:attrNameLst>
                                              <p:attrName>ppt_x</p:attrName>
                                            </p:attrNameLst>
                                          </p:cBhvr>
                                          <p:tavLst>
                                            <p:tav tm="0">
                                              <p:val>
                                                <p:strVal val="#ppt_x"/>
                                              </p:val>
                                            </p:tav>
                                            <p:tav tm="100000">
                                              <p:val>
                                                <p:strVal val="#ppt_x"/>
                                              </p:val>
                                            </p:tav>
                                          </p:tavLst>
                                        </p:anim>
                                        <p:anim calcmode="lin" valueType="num" p14:bounceEnd="19000">
                                          <p:cBhvr additive="base">
                                            <p:cTn id="54" dur="1000" fill="hold"/>
                                            <p:tgtEl>
                                              <p:spTgt spid="13"/>
                                            </p:tgtEl>
                                            <p:attrNameLst>
                                              <p:attrName>ppt_y</p:attrName>
                                            </p:attrNameLst>
                                          </p:cBhvr>
                                          <p:tavLst>
                                            <p:tav tm="0">
                                              <p:val>
                                                <p:strVal val="0-#ppt_h/2"/>
                                              </p:val>
                                            </p:tav>
                                            <p:tav tm="100000">
                                              <p:val>
                                                <p:strVal val="#ppt_y"/>
                                              </p:val>
                                            </p:tav>
                                          </p:tavLst>
                                        </p:anim>
                                      </p:childTnLst>
                                    </p:cTn>
                                  </p:par>
                                  <p:par>
                                    <p:cTn id="55" presetID="2" presetClass="entr" presetSubtype="1" fill="hold" nodeType="withEffect" p14:presetBounceEnd="19000">
                                      <p:stCondLst>
                                        <p:cond delay="1300"/>
                                      </p:stCondLst>
                                      <p:childTnLst>
                                        <p:set>
                                          <p:cBhvr>
                                            <p:cTn id="56" dur="1" fill="hold">
                                              <p:stCondLst>
                                                <p:cond delay="0"/>
                                              </p:stCondLst>
                                            </p:cTn>
                                            <p:tgtEl>
                                              <p:spTgt spid="245"/>
                                            </p:tgtEl>
                                            <p:attrNameLst>
                                              <p:attrName>style.visibility</p:attrName>
                                            </p:attrNameLst>
                                          </p:cBhvr>
                                          <p:to>
                                            <p:strVal val="visible"/>
                                          </p:to>
                                        </p:set>
                                        <p:anim calcmode="lin" valueType="num" p14:bounceEnd="19000">
                                          <p:cBhvr additive="base">
                                            <p:cTn id="57" dur="1000" fill="hold"/>
                                            <p:tgtEl>
                                              <p:spTgt spid="245"/>
                                            </p:tgtEl>
                                            <p:attrNameLst>
                                              <p:attrName>ppt_x</p:attrName>
                                            </p:attrNameLst>
                                          </p:cBhvr>
                                          <p:tavLst>
                                            <p:tav tm="0">
                                              <p:val>
                                                <p:strVal val="#ppt_x"/>
                                              </p:val>
                                            </p:tav>
                                            <p:tav tm="100000">
                                              <p:val>
                                                <p:strVal val="#ppt_x"/>
                                              </p:val>
                                            </p:tav>
                                          </p:tavLst>
                                        </p:anim>
                                        <p:anim calcmode="lin" valueType="num" p14:bounceEnd="19000">
                                          <p:cBhvr additive="base">
                                            <p:cTn id="58" dur="1000" fill="hold"/>
                                            <p:tgtEl>
                                              <p:spTgt spid="245"/>
                                            </p:tgtEl>
                                            <p:attrNameLst>
                                              <p:attrName>ppt_y</p:attrName>
                                            </p:attrNameLst>
                                          </p:cBhvr>
                                          <p:tavLst>
                                            <p:tav tm="0">
                                              <p:val>
                                                <p:strVal val="0-#ppt_h/2"/>
                                              </p:val>
                                            </p:tav>
                                            <p:tav tm="100000">
                                              <p:val>
                                                <p:strVal val="#ppt_y"/>
                                              </p:val>
                                            </p:tav>
                                          </p:tavLst>
                                        </p:anim>
                                      </p:childTnLst>
                                    </p:cTn>
                                  </p:par>
                                  <p:par>
                                    <p:cTn id="59" presetID="2" presetClass="entr" presetSubtype="1" fill="hold" nodeType="withEffect" p14:presetBounceEnd="19000">
                                      <p:stCondLst>
                                        <p:cond delay="1700"/>
                                      </p:stCondLst>
                                      <p:childTnLst>
                                        <p:set>
                                          <p:cBhvr>
                                            <p:cTn id="60" dur="1" fill="hold">
                                              <p:stCondLst>
                                                <p:cond delay="0"/>
                                              </p:stCondLst>
                                            </p:cTn>
                                            <p:tgtEl>
                                              <p:spTgt spid="5"/>
                                            </p:tgtEl>
                                            <p:attrNameLst>
                                              <p:attrName>style.visibility</p:attrName>
                                            </p:attrNameLst>
                                          </p:cBhvr>
                                          <p:to>
                                            <p:strVal val="visible"/>
                                          </p:to>
                                        </p:set>
                                        <p:anim calcmode="lin" valueType="num" p14:bounceEnd="19000">
                                          <p:cBhvr additive="base">
                                            <p:cTn id="61" dur="1000" fill="hold"/>
                                            <p:tgtEl>
                                              <p:spTgt spid="5"/>
                                            </p:tgtEl>
                                            <p:attrNameLst>
                                              <p:attrName>ppt_x</p:attrName>
                                            </p:attrNameLst>
                                          </p:cBhvr>
                                          <p:tavLst>
                                            <p:tav tm="0">
                                              <p:val>
                                                <p:strVal val="#ppt_x"/>
                                              </p:val>
                                            </p:tav>
                                            <p:tav tm="100000">
                                              <p:val>
                                                <p:strVal val="#ppt_x"/>
                                              </p:val>
                                            </p:tav>
                                          </p:tavLst>
                                        </p:anim>
                                        <p:anim calcmode="lin" valueType="num" p14:bounceEnd="19000">
                                          <p:cBhvr additive="base">
                                            <p:cTn id="62" dur="1000" fill="hold"/>
                                            <p:tgtEl>
                                              <p:spTgt spid="5"/>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withEffect">
                                      <p:stCondLst>
                                        <p:cond delay="0"/>
                                      </p:stCondLst>
                                      <p:childTnLst>
                                        <p:set>
                                          <p:cBhvr>
                                            <p:cTn id="6" dur="1" fill="hold">
                                              <p:stCondLst>
                                                <p:cond delay="0"/>
                                              </p:stCondLst>
                                            </p:cTn>
                                            <p:tgtEl>
                                              <p:spTgt spid="273"/>
                                            </p:tgtEl>
                                            <p:attrNameLst>
                                              <p:attrName>style.visibility</p:attrName>
                                            </p:attrNameLst>
                                          </p:cBhvr>
                                          <p:to>
                                            <p:strVal val="visible"/>
                                          </p:to>
                                        </p:set>
                                        <p:anim calcmode="lin" valueType="num">
                                          <p:cBhvr additive="base">
                                            <p:cTn id="7" dur="1000" fill="hold"/>
                                            <p:tgtEl>
                                              <p:spTgt spid="273"/>
                                            </p:tgtEl>
                                            <p:attrNameLst>
                                              <p:attrName>ppt_x</p:attrName>
                                            </p:attrNameLst>
                                          </p:cBhvr>
                                          <p:tavLst>
                                            <p:tav tm="0">
                                              <p:val>
                                                <p:strVal val="#ppt_x"/>
                                              </p:val>
                                            </p:tav>
                                            <p:tav tm="100000">
                                              <p:val>
                                                <p:strVal val="#ppt_x"/>
                                              </p:val>
                                            </p:tav>
                                          </p:tavLst>
                                        </p:anim>
                                        <p:anim calcmode="lin" valueType="num">
                                          <p:cBhvr additive="base">
                                            <p:cTn id="8" dur="1000" fill="hold"/>
                                            <p:tgtEl>
                                              <p:spTgt spid="273"/>
                                            </p:tgtEl>
                                            <p:attrNameLst>
                                              <p:attrName>ppt_y</p:attrName>
                                            </p:attrNameLst>
                                          </p:cBhvr>
                                          <p:tavLst>
                                            <p:tav tm="0">
                                              <p:val>
                                                <p:strVal val="0-#ppt_h/2"/>
                                              </p:val>
                                            </p:tav>
                                            <p:tav tm="100000">
                                              <p:val>
                                                <p:strVal val="#ppt_y"/>
                                              </p:val>
                                            </p:tav>
                                          </p:tavLst>
                                        </p:anim>
                                      </p:childTnLst>
                                    </p:cTn>
                                  </p:par>
                                  <p:par>
                                    <p:cTn id="9" presetID="32" presetClass="emph" presetSubtype="0" fill="hold" nodeType="withEffect">
                                      <p:stCondLst>
                                        <p:cond delay="200"/>
                                      </p:stCondLst>
                                      <p:childTnLst>
                                        <p:animRot by="120000">
                                          <p:cBhvr>
                                            <p:cTn id="10" dur="100" fill="hold">
                                              <p:stCondLst>
                                                <p:cond delay="0"/>
                                              </p:stCondLst>
                                            </p:cTn>
                                            <p:tgtEl>
                                              <p:spTgt spid="273"/>
                                            </p:tgtEl>
                                            <p:attrNameLst>
                                              <p:attrName>r</p:attrName>
                                            </p:attrNameLst>
                                          </p:cBhvr>
                                        </p:animRot>
                                        <p:animRot by="-240000">
                                          <p:cBhvr>
                                            <p:cTn id="11" dur="200" fill="hold">
                                              <p:stCondLst>
                                                <p:cond delay="200"/>
                                              </p:stCondLst>
                                            </p:cTn>
                                            <p:tgtEl>
                                              <p:spTgt spid="273"/>
                                            </p:tgtEl>
                                            <p:attrNameLst>
                                              <p:attrName>r</p:attrName>
                                            </p:attrNameLst>
                                          </p:cBhvr>
                                        </p:animRot>
                                        <p:animRot by="240000">
                                          <p:cBhvr>
                                            <p:cTn id="12" dur="200" fill="hold">
                                              <p:stCondLst>
                                                <p:cond delay="400"/>
                                              </p:stCondLst>
                                            </p:cTn>
                                            <p:tgtEl>
                                              <p:spTgt spid="273"/>
                                            </p:tgtEl>
                                            <p:attrNameLst>
                                              <p:attrName>r</p:attrName>
                                            </p:attrNameLst>
                                          </p:cBhvr>
                                        </p:animRot>
                                        <p:animRot by="-240000">
                                          <p:cBhvr>
                                            <p:cTn id="13" dur="200" fill="hold">
                                              <p:stCondLst>
                                                <p:cond delay="600"/>
                                              </p:stCondLst>
                                            </p:cTn>
                                            <p:tgtEl>
                                              <p:spTgt spid="273"/>
                                            </p:tgtEl>
                                            <p:attrNameLst>
                                              <p:attrName>r</p:attrName>
                                            </p:attrNameLst>
                                          </p:cBhvr>
                                        </p:animRot>
                                        <p:animRot by="120000">
                                          <p:cBhvr>
                                            <p:cTn id="14" dur="200" fill="hold">
                                              <p:stCondLst>
                                                <p:cond delay="800"/>
                                              </p:stCondLst>
                                            </p:cTn>
                                            <p:tgtEl>
                                              <p:spTgt spid="273"/>
                                            </p:tgtEl>
                                            <p:attrNameLst>
                                              <p:attrName>r</p:attrName>
                                            </p:attrNameLst>
                                          </p:cBhvr>
                                        </p:animRot>
                                      </p:childTnLst>
                                    </p:cTn>
                                  </p:par>
                                  <p:par>
                                    <p:cTn id="15" presetID="2" presetClass="entr" presetSubtype="1" fill="hold" nodeType="withEffect">
                                      <p:stCondLst>
                                        <p:cond delay="200"/>
                                      </p:stCondLst>
                                      <p:childTnLst>
                                        <p:set>
                                          <p:cBhvr>
                                            <p:cTn id="16" dur="1" fill="hold">
                                              <p:stCondLst>
                                                <p:cond delay="0"/>
                                              </p:stCondLst>
                                            </p:cTn>
                                            <p:tgtEl>
                                              <p:spTgt spid="289"/>
                                            </p:tgtEl>
                                            <p:attrNameLst>
                                              <p:attrName>style.visibility</p:attrName>
                                            </p:attrNameLst>
                                          </p:cBhvr>
                                          <p:to>
                                            <p:strVal val="visible"/>
                                          </p:to>
                                        </p:set>
                                        <p:anim calcmode="lin" valueType="num">
                                          <p:cBhvr additive="base">
                                            <p:cTn id="17" dur="1000" fill="hold"/>
                                            <p:tgtEl>
                                              <p:spTgt spid="289"/>
                                            </p:tgtEl>
                                            <p:attrNameLst>
                                              <p:attrName>ppt_x</p:attrName>
                                            </p:attrNameLst>
                                          </p:cBhvr>
                                          <p:tavLst>
                                            <p:tav tm="0">
                                              <p:val>
                                                <p:strVal val="#ppt_x"/>
                                              </p:val>
                                            </p:tav>
                                            <p:tav tm="100000">
                                              <p:val>
                                                <p:strVal val="#ppt_x"/>
                                              </p:val>
                                            </p:tav>
                                          </p:tavLst>
                                        </p:anim>
                                        <p:anim calcmode="lin" valueType="num">
                                          <p:cBhvr additive="base">
                                            <p:cTn id="18" dur="1000" fill="hold"/>
                                            <p:tgtEl>
                                              <p:spTgt spid="289"/>
                                            </p:tgtEl>
                                            <p:attrNameLst>
                                              <p:attrName>ppt_y</p:attrName>
                                            </p:attrNameLst>
                                          </p:cBhvr>
                                          <p:tavLst>
                                            <p:tav tm="0">
                                              <p:val>
                                                <p:strVal val="0-#ppt_h/2"/>
                                              </p:val>
                                            </p:tav>
                                            <p:tav tm="100000">
                                              <p:val>
                                                <p:strVal val="#ppt_y"/>
                                              </p:val>
                                            </p:tav>
                                          </p:tavLst>
                                        </p:anim>
                                      </p:childTnLst>
                                    </p:cTn>
                                  </p:par>
                                  <p:par>
                                    <p:cTn id="19" presetID="32" presetClass="emph" presetSubtype="0" fill="hold" nodeType="withEffect">
                                      <p:stCondLst>
                                        <p:cond delay="400"/>
                                      </p:stCondLst>
                                      <p:childTnLst>
                                        <p:animRot by="120000">
                                          <p:cBhvr>
                                            <p:cTn id="20" dur="100" fill="hold">
                                              <p:stCondLst>
                                                <p:cond delay="0"/>
                                              </p:stCondLst>
                                            </p:cTn>
                                            <p:tgtEl>
                                              <p:spTgt spid="289"/>
                                            </p:tgtEl>
                                            <p:attrNameLst>
                                              <p:attrName>r</p:attrName>
                                            </p:attrNameLst>
                                          </p:cBhvr>
                                        </p:animRot>
                                        <p:animRot by="-240000">
                                          <p:cBhvr>
                                            <p:cTn id="21" dur="200" fill="hold">
                                              <p:stCondLst>
                                                <p:cond delay="200"/>
                                              </p:stCondLst>
                                            </p:cTn>
                                            <p:tgtEl>
                                              <p:spTgt spid="289"/>
                                            </p:tgtEl>
                                            <p:attrNameLst>
                                              <p:attrName>r</p:attrName>
                                            </p:attrNameLst>
                                          </p:cBhvr>
                                        </p:animRot>
                                        <p:animRot by="240000">
                                          <p:cBhvr>
                                            <p:cTn id="22" dur="200" fill="hold">
                                              <p:stCondLst>
                                                <p:cond delay="400"/>
                                              </p:stCondLst>
                                            </p:cTn>
                                            <p:tgtEl>
                                              <p:spTgt spid="289"/>
                                            </p:tgtEl>
                                            <p:attrNameLst>
                                              <p:attrName>r</p:attrName>
                                            </p:attrNameLst>
                                          </p:cBhvr>
                                        </p:animRot>
                                        <p:animRot by="-240000">
                                          <p:cBhvr>
                                            <p:cTn id="23" dur="200" fill="hold">
                                              <p:stCondLst>
                                                <p:cond delay="600"/>
                                              </p:stCondLst>
                                            </p:cTn>
                                            <p:tgtEl>
                                              <p:spTgt spid="289"/>
                                            </p:tgtEl>
                                            <p:attrNameLst>
                                              <p:attrName>r</p:attrName>
                                            </p:attrNameLst>
                                          </p:cBhvr>
                                        </p:animRot>
                                        <p:animRot by="120000">
                                          <p:cBhvr>
                                            <p:cTn id="24" dur="200" fill="hold">
                                              <p:stCondLst>
                                                <p:cond delay="800"/>
                                              </p:stCondLst>
                                            </p:cTn>
                                            <p:tgtEl>
                                              <p:spTgt spid="289"/>
                                            </p:tgtEl>
                                            <p:attrNameLst>
                                              <p:attrName>r</p:attrName>
                                            </p:attrNameLst>
                                          </p:cBhvr>
                                        </p:animRot>
                                      </p:childTnLst>
                                    </p:cTn>
                                  </p:par>
                                  <p:par>
                                    <p:cTn id="25" presetID="2" presetClass="entr" presetSubtype="1" fill="hold" nodeType="withEffect">
                                      <p:stCondLst>
                                        <p:cond delay="400"/>
                                      </p:stCondLst>
                                      <p:childTnLst>
                                        <p:set>
                                          <p:cBhvr>
                                            <p:cTn id="26" dur="1" fill="hold">
                                              <p:stCondLst>
                                                <p:cond delay="0"/>
                                              </p:stCondLst>
                                            </p:cTn>
                                            <p:tgtEl>
                                              <p:spTgt spid="312"/>
                                            </p:tgtEl>
                                            <p:attrNameLst>
                                              <p:attrName>style.visibility</p:attrName>
                                            </p:attrNameLst>
                                          </p:cBhvr>
                                          <p:to>
                                            <p:strVal val="visible"/>
                                          </p:to>
                                        </p:set>
                                        <p:anim calcmode="lin" valueType="num">
                                          <p:cBhvr additive="base">
                                            <p:cTn id="27" dur="1000" fill="hold"/>
                                            <p:tgtEl>
                                              <p:spTgt spid="312"/>
                                            </p:tgtEl>
                                            <p:attrNameLst>
                                              <p:attrName>ppt_x</p:attrName>
                                            </p:attrNameLst>
                                          </p:cBhvr>
                                          <p:tavLst>
                                            <p:tav tm="0">
                                              <p:val>
                                                <p:strVal val="#ppt_x"/>
                                              </p:val>
                                            </p:tav>
                                            <p:tav tm="100000">
                                              <p:val>
                                                <p:strVal val="#ppt_x"/>
                                              </p:val>
                                            </p:tav>
                                          </p:tavLst>
                                        </p:anim>
                                        <p:anim calcmode="lin" valueType="num">
                                          <p:cBhvr additive="base">
                                            <p:cTn id="28" dur="1000" fill="hold"/>
                                            <p:tgtEl>
                                              <p:spTgt spid="312"/>
                                            </p:tgtEl>
                                            <p:attrNameLst>
                                              <p:attrName>ppt_y</p:attrName>
                                            </p:attrNameLst>
                                          </p:cBhvr>
                                          <p:tavLst>
                                            <p:tav tm="0">
                                              <p:val>
                                                <p:strVal val="0-#ppt_h/2"/>
                                              </p:val>
                                            </p:tav>
                                            <p:tav tm="100000">
                                              <p:val>
                                                <p:strVal val="#ppt_y"/>
                                              </p:val>
                                            </p:tav>
                                          </p:tavLst>
                                        </p:anim>
                                      </p:childTnLst>
                                    </p:cTn>
                                  </p:par>
                                  <p:par>
                                    <p:cTn id="29" presetID="32" presetClass="emph" presetSubtype="0" fill="hold" nodeType="withEffect">
                                      <p:stCondLst>
                                        <p:cond delay="800"/>
                                      </p:stCondLst>
                                      <p:childTnLst>
                                        <p:animRot by="120000">
                                          <p:cBhvr>
                                            <p:cTn id="30" dur="100" fill="hold">
                                              <p:stCondLst>
                                                <p:cond delay="0"/>
                                              </p:stCondLst>
                                            </p:cTn>
                                            <p:tgtEl>
                                              <p:spTgt spid="312"/>
                                            </p:tgtEl>
                                            <p:attrNameLst>
                                              <p:attrName>r</p:attrName>
                                            </p:attrNameLst>
                                          </p:cBhvr>
                                        </p:animRot>
                                        <p:animRot by="-240000">
                                          <p:cBhvr>
                                            <p:cTn id="31" dur="200" fill="hold">
                                              <p:stCondLst>
                                                <p:cond delay="200"/>
                                              </p:stCondLst>
                                            </p:cTn>
                                            <p:tgtEl>
                                              <p:spTgt spid="312"/>
                                            </p:tgtEl>
                                            <p:attrNameLst>
                                              <p:attrName>r</p:attrName>
                                            </p:attrNameLst>
                                          </p:cBhvr>
                                        </p:animRot>
                                        <p:animRot by="240000">
                                          <p:cBhvr>
                                            <p:cTn id="32" dur="200" fill="hold">
                                              <p:stCondLst>
                                                <p:cond delay="400"/>
                                              </p:stCondLst>
                                            </p:cTn>
                                            <p:tgtEl>
                                              <p:spTgt spid="312"/>
                                            </p:tgtEl>
                                            <p:attrNameLst>
                                              <p:attrName>r</p:attrName>
                                            </p:attrNameLst>
                                          </p:cBhvr>
                                        </p:animRot>
                                        <p:animRot by="-240000">
                                          <p:cBhvr>
                                            <p:cTn id="33" dur="200" fill="hold">
                                              <p:stCondLst>
                                                <p:cond delay="600"/>
                                              </p:stCondLst>
                                            </p:cTn>
                                            <p:tgtEl>
                                              <p:spTgt spid="312"/>
                                            </p:tgtEl>
                                            <p:attrNameLst>
                                              <p:attrName>r</p:attrName>
                                            </p:attrNameLst>
                                          </p:cBhvr>
                                        </p:animRot>
                                        <p:animRot by="120000">
                                          <p:cBhvr>
                                            <p:cTn id="34" dur="200" fill="hold">
                                              <p:stCondLst>
                                                <p:cond delay="800"/>
                                              </p:stCondLst>
                                            </p:cTn>
                                            <p:tgtEl>
                                              <p:spTgt spid="312"/>
                                            </p:tgtEl>
                                            <p:attrNameLst>
                                              <p:attrName>r</p:attrName>
                                            </p:attrNameLst>
                                          </p:cBhvr>
                                        </p:animRot>
                                      </p:childTnLst>
                                    </p:cTn>
                                  </p:par>
                                  <p:par>
                                    <p:cTn id="35" presetID="22" presetClass="entr" presetSubtype="8" fill="hold" nodeType="withEffect">
                                      <p:stCondLst>
                                        <p:cond delay="800"/>
                                      </p:stCondLst>
                                      <p:childTnLst>
                                        <p:set>
                                          <p:cBhvr>
                                            <p:cTn id="36" dur="1" fill="hold">
                                              <p:stCondLst>
                                                <p:cond delay="0"/>
                                              </p:stCondLst>
                                            </p:cTn>
                                            <p:tgtEl>
                                              <p:spTgt spid="210"/>
                                            </p:tgtEl>
                                            <p:attrNameLst>
                                              <p:attrName>style.visibility</p:attrName>
                                            </p:attrNameLst>
                                          </p:cBhvr>
                                          <p:to>
                                            <p:strVal val="visible"/>
                                          </p:to>
                                        </p:set>
                                        <p:animEffect transition="in" filter="wipe(left)">
                                          <p:cBhvr>
                                            <p:cTn id="37" dur="1000"/>
                                            <p:tgtEl>
                                              <p:spTgt spid="210"/>
                                            </p:tgtEl>
                                          </p:cBhvr>
                                        </p:animEffect>
                                      </p:childTnLst>
                                    </p:cTn>
                                  </p:par>
                                </p:childTnLst>
                              </p:cTn>
                            </p:par>
                            <p:par>
                              <p:cTn id="38" fill="hold">
                                <p:stCondLst>
                                  <p:cond delay="1800"/>
                                </p:stCondLst>
                                <p:childTnLst>
                                  <p:par>
                                    <p:cTn id="39" presetID="2" presetClass="entr" presetSubtype="1" fill="hold" nodeType="afterEffect">
                                      <p:stCondLst>
                                        <p:cond delay="100"/>
                                      </p:stCondLst>
                                      <p:childTnLst>
                                        <p:set>
                                          <p:cBhvr>
                                            <p:cTn id="40" dur="1" fill="hold">
                                              <p:stCondLst>
                                                <p:cond delay="0"/>
                                              </p:stCondLst>
                                            </p:cTn>
                                            <p:tgtEl>
                                              <p:spTgt spid="11"/>
                                            </p:tgtEl>
                                            <p:attrNameLst>
                                              <p:attrName>style.visibility</p:attrName>
                                            </p:attrNameLst>
                                          </p:cBhvr>
                                          <p:to>
                                            <p:strVal val="visible"/>
                                          </p:to>
                                        </p:set>
                                        <p:anim calcmode="lin" valueType="num">
                                          <p:cBhvr additive="base">
                                            <p:cTn id="41" dur="1000" fill="hold"/>
                                            <p:tgtEl>
                                              <p:spTgt spid="11"/>
                                            </p:tgtEl>
                                            <p:attrNameLst>
                                              <p:attrName>ppt_x</p:attrName>
                                            </p:attrNameLst>
                                          </p:cBhvr>
                                          <p:tavLst>
                                            <p:tav tm="0">
                                              <p:val>
                                                <p:strVal val="#ppt_x"/>
                                              </p:val>
                                            </p:tav>
                                            <p:tav tm="100000">
                                              <p:val>
                                                <p:strVal val="#ppt_x"/>
                                              </p:val>
                                            </p:tav>
                                          </p:tavLst>
                                        </p:anim>
                                        <p:anim calcmode="lin" valueType="num">
                                          <p:cBhvr additive="base">
                                            <p:cTn id="42" dur="1000" fill="hold"/>
                                            <p:tgtEl>
                                              <p:spTgt spid="11"/>
                                            </p:tgtEl>
                                            <p:attrNameLst>
                                              <p:attrName>ppt_y</p:attrName>
                                            </p:attrNameLst>
                                          </p:cBhvr>
                                          <p:tavLst>
                                            <p:tav tm="0">
                                              <p:val>
                                                <p:strVal val="0-#ppt_h/2"/>
                                              </p:val>
                                            </p:tav>
                                            <p:tav tm="100000">
                                              <p:val>
                                                <p:strVal val="#ppt_y"/>
                                              </p:val>
                                            </p:tav>
                                          </p:tavLst>
                                        </p:anim>
                                      </p:childTnLst>
                                    </p:cTn>
                                  </p:par>
                                  <p:par>
                                    <p:cTn id="43" presetID="2" presetClass="entr" presetSubtype="1" fill="hold" nodeType="withEffect">
                                      <p:stCondLst>
                                        <p:cond delay="400"/>
                                      </p:stCondLst>
                                      <p:childTnLst>
                                        <p:set>
                                          <p:cBhvr>
                                            <p:cTn id="44" dur="1" fill="hold">
                                              <p:stCondLst>
                                                <p:cond delay="0"/>
                                              </p:stCondLst>
                                            </p:cTn>
                                            <p:tgtEl>
                                              <p:spTgt spid="7"/>
                                            </p:tgtEl>
                                            <p:attrNameLst>
                                              <p:attrName>style.visibility</p:attrName>
                                            </p:attrNameLst>
                                          </p:cBhvr>
                                          <p:to>
                                            <p:strVal val="visible"/>
                                          </p:to>
                                        </p:set>
                                        <p:anim calcmode="lin" valueType="num">
                                          <p:cBhvr additive="base">
                                            <p:cTn id="45" dur="1000" fill="hold"/>
                                            <p:tgtEl>
                                              <p:spTgt spid="7"/>
                                            </p:tgtEl>
                                            <p:attrNameLst>
                                              <p:attrName>ppt_x</p:attrName>
                                            </p:attrNameLst>
                                          </p:cBhvr>
                                          <p:tavLst>
                                            <p:tav tm="0">
                                              <p:val>
                                                <p:strVal val="#ppt_x"/>
                                              </p:val>
                                            </p:tav>
                                            <p:tav tm="100000">
                                              <p:val>
                                                <p:strVal val="#ppt_x"/>
                                              </p:val>
                                            </p:tav>
                                          </p:tavLst>
                                        </p:anim>
                                        <p:anim calcmode="lin" valueType="num">
                                          <p:cBhvr additive="base">
                                            <p:cTn id="46" dur="1000" fill="hold"/>
                                            <p:tgtEl>
                                              <p:spTgt spid="7"/>
                                            </p:tgtEl>
                                            <p:attrNameLst>
                                              <p:attrName>ppt_y</p:attrName>
                                            </p:attrNameLst>
                                          </p:cBhvr>
                                          <p:tavLst>
                                            <p:tav tm="0">
                                              <p:val>
                                                <p:strVal val="0-#ppt_h/2"/>
                                              </p:val>
                                            </p:tav>
                                            <p:tav tm="100000">
                                              <p:val>
                                                <p:strVal val="#ppt_y"/>
                                              </p:val>
                                            </p:tav>
                                          </p:tavLst>
                                        </p:anim>
                                      </p:childTnLst>
                                    </p:cTn>
                                  </p:par>
                                  <p:par>
                                    <p:cTn id="47" presetID="2" presetClass="entr" presetSubtype="1" fill="hold" nodeType="withEffect">
                                      <p:stCondLst>
                                        <p:cond delay="700"/>
                                      </p:stCondLst>
                                      <p:childTnLst>
                                        <p:set>
                                          <p:cBhvr>
                                            <p:cTn id="48" dur="1" fill="hold">
                                              <p:stCondLst>
                                                <p:cond delay="0"/>
                                              </p:stCondLst>
                                            </p:cTn>
                                            <p:tgtEl>
                                              <p:spTgt spid="16"/>
                                            </p:tgtEl>
                                            <p:attrNameLst>
                                              <p:attrName>style.visibility</p:attrName>
                                            </p:attrNameLst>
                                          </p:cBhvr>
                                          <p:to>
                                            <p:strVal val="visible"/>
                                          </p:to>
                                        </p:set>
                                        <p:anim calcmode="lin" valueType="num">
                                          <p:cBhvr additive="base">
                                            <p:cTn id="49" dur="1000" fill="hold"/>
                                            <p:tgtEl>
                                              <p:spTgt spid="16"/>
                                            </p:tgtEl>
                                            <p:attrNameLst>
                                              <p:attrName>ppt_x</p:attrName>
                                            </p:attrNameLst>
                                          </p:cBhvr>
                                          <p:tavLst>
                                            <p:tav tm="0">
                                              <p:val>
                                                <p:strVal val="#ppt_x"/>
                                              </p:val>
                                            </p:tav>
                                            <p:tav tm="100000">
                                              <p:val>
                                                <p:strVal val="#ppt_x"/>
                                              </p:val>
                                            </p:tav>
                                          </p:tavLst>
                                        </p:anim>
                                        <p:anim calcmode="lin" valueType="num">
                                          <p:cBhvr additive="base">
                                            <p:cTn id="50" dur="1000" fill="hold"/>
                                            <p:tgtEl>
                                              <p:spTgt spid="16"/>
                                            </p:tgtEl>
                                            <p:attrNameLst>
                                              <p:attrName>ppt_y</p:attrName>
                                            </p:attrNameLst>
                                          </p:cBhvr>
                                          <p:tavLst>
                                            <p:tav tm="0">
                                              <p:val>
                                                <p:strVal val="0-#ppt_h/2"/>
                                              </p:val>
                                            </p:tav>
                                            <p:tav tm="100000">
                                              <p:val>
                                                <p:strVal val="#ppt_y"/>
                                              </p:val>
                                            </p:tav>
                                          </p:tavLst>
                                        </p:anim>
                                      </p:childTnLst>
                                    </p:cTn>
                                  </p:par>
                                  <p:par>
                                    <p:cTn id="51" presetID="2" presetClass="entr" presetSubtype="1" fill="hold" nodeType="withEffect">
                                      <p:stCondLst>
                                        <p:cond delay="1000"/>
                                      </p:stCondLst>
                                      <p:childTnLst>
                                        <p:set>
                                          <p:cBhvr>
                                            <p:cTn id="52" dur="1" fill="hold">
                                              <p:stCondLst>
                                                <p:cond delay="0"/>
                                              </p:stCondLst>
                                            </p:cTn>
                                            <p:tgtEl>
                                              <p:spTgt spid="13"/>
                                            </p:tgtEl>
                                            <p:attrNameLst>
                                              <p:attrName>style.visibility</p:attrName>
                                            </p:attrNameLst>
                                          </p:cBhvr>
                                          <p:to>
                                            <p:strVal val="visible"/>
                                          </p:to>
                                        </p:set>
                                        <p:anim calcmode="lin" valueType="num">
                                          <p:cBhvr additive="base">
                                            <p:cTn id="53" dur="1000" fill="hold"/>
                                            <p:tgtEl>
                                              <p:spTgt spid="13"/>
                                            </p:tgtEl>
                                            <p:attrNameLst>
                                              <p:attrName>ppt_x</p:attrName>
                                            </p:attrNameLst>
                                          </p:cBhvr>
                                          <p:tavLst>
                                            <p:tav tm="0">
                                              <p:val>
                                                <p:strVal val="#ppt_x"/>
                                              </p:val>
                                            </p:tav>
                                            <p:tav tm="100000">
                                              <p:val>
                                                <p:strVal val="#ppt_x"/>
                                              </p:val>
                                            </p:tav>
                                          </p:tavLst>
                                        </p:anim>
                                        <p:anim calcmode="lin" valueType="num">
                                          <p:cBhvr additive="base">
                                            <p:cTn id="54" dur="1000" fill="hold"/>
                                            <p:tgtEl>
                                              <p:spTgt spid="13"/>
                                            </p:tgtEl>
                                            <p:attrNameLst>
                                              <p:attrName>ppt_y</p:attrName>
                                            </p:attrNameLst>
                                          </p:cBhvr>
                                          <p:tavLst>
                                            <p:tav tm="0">
                                              <p:val>
                                                <p:strVal val="0-#ppt_h/2"/>
                                              </p:val>
                                            </p:tav>
                                            <p:tav tm="100000">
                                              <p:val>
                                                <p:strVal val="#ppt_y"/>
                                              </p:val>
                                            </p:tav>
                                          </p:tavLst>
                                        </p:anim>
                                      </p:childTnLst>
                                    </p:cTn>
                                  </p:par>
                                  <p:par>
                                    <p:cTn id="55" presetID="2" presetClass="entr" presetSubtype="1" fill="hold" nodeType="withEffect">
                                      <p:stCondLst>
                                        <p:cond delay="1300"/>
                                      </p:stCondLst>
                                      <p:childTnLst>
                                        <p:set>
                                          <p:cBhvr>
                                            <p:cTn id="56" dur="1" fill="hold">
                                              <p:stCondLst>
                                                <p:cond delay="0"/>
                                              </p:stCondLst>
                                            </p:cTn>
                                            <p:tgtEl>
                                              <p:spTgt spid="245"/>
                                            </p:tgtEl>
                                            <p:attrNameLst>
                                              <p:attrName>style.visibility</p:attrName>
                                            </p:attrNameLst>
                                          </p:cBhvr>
                                          <p:to>
                                            <p:strVal val="visible"/>
                                          </p:to>
                                        </p:set>
                                        <p:anim calcmode="lin" valueType="num">
                                          <p:cBhvr additive="base">
                                            <p:cTn id="57" dur="1000" fill="hold"/>
                                            <p:tgtEl>
                                              <p:spTgt spid="245"/>
                                            </p:tgtEl>
                                            <p:attrNameLst>
                                              <p:attrName>ppt_x</p:attrName>
                                            </p:attrNameLst>
                                          </p:cBhvr>
                                          <p:tavLst>
                                            <p:tav tm="0">
                                              <p:val>
                                                <p:strVal val="#ppt_x"/>
                                              </p:val>
                                            </p:tav>
                                            <p:tav tm="100000">
                                              <p:val>
                                                <p:strVal val="#ppt_x"/>
                                              </p:val>
                                            </p:tav>
                                          </p:tavLst>
                                        </p:anim>
                                        <p:anim calcmode="lin" valueType="num">
                                          <p:cBhvr additive="base">
                                            <p:cTn id="58" dur="1000" fill="hold"/>
                                            <p:tgtEl>
                                              <p:spTgt spid="245"/>
                                            </p:tgtEl>
                                            <p:attrNameLst>
                                              <p:attrName>ppt_y</p:attrName>
                                            </p:attrNameLst>
                                          </p:cBhvr>
                                          <p:tavLst>
                                            <p:tav tm="0">
                                              <p:val>
                                                <p:strVal val="0-#ppt_h/2"/>
                                              </p:val>
                                            </p:tav>
                                            <p:tav tm="100000">
                                              <p:val>
                                                <p:strVal val="#ppt_y"/>
                                              </p:val>
                                            </p:tav>
                                          </p:tavLst>
                                        </p:anim>
                                      </p:childTnLst>
                                    </p:cTn>
                                  </p:par>
                                  <p:par>
                                    <p:cTn id="59" presetID="2" presetClass="entr" presetSubtype="1" fill="hold" nodeType="withEffect">
                                      <p:stCondLst>
                                        <p:cond delay="1700"/>
                                      </p:stCondLst>
                                      <p:childTnLst>
                                        <p:set>
                                          <p:cBhvr>
                                            <p:cTn id="60" dur="1" fill="hold">
                                              <p:stCondLst>
                                                <p:cond delay="0"/>
                                              </p:stCondLst>
                                            </p:cTn>
                                            <p:tgtEl>
                                              <p:spTgt spid="5"/>
                                            </p:tgtEl>
                                            <p:attrNameLst>
                                              <p:attrName>style.visibility</p:attrName>
                                            </p:attrNameLst>
                                          </p:cBhvr>
                                          <p:to>
                                            <p:strVal val="visible"/>
                                          </p:to>
                                        </p:set>
                                        <p:anim calcmode="lin" valueType="num">
                                          <p:cBhvr additive="base">
                                            <p:cTn id="61" dur="1000" fill="hold"/>
                                            <p:tgtEl>
                                              <p:spTgt spid="5"/>
                                            </p:tgtEl>
                                            <p:attrNameLst>
                                              <p:attrName>ppt_x</p:attrName>
                                            </p:attrNameLst>
                                          </p:cBhvr>
                                          <p:tavLst>
                                            <p:tav tm="0">
                                              <p:val>
                                                <p:strVal val="#ppt_x"/>
                                              </p:val>
                                            </p:tav>
                                            <p:tav tm="100000">
                                              <p:val>
                                                <p:strVal val="#ppt_x"/>
                                              </p:val>
                                            </p:tav>
                                          </p:tavLst>
                                        </p:anim>
                                        <p:anim calcmode="lin" valueType="num">
                                          <p:cBhvr additive="base">
                                            <p:cTn id="62" dur="1000" fill="hold"/>
                                            <p:tgtEl>
                                              <p:spTgt spid="5"/>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mc:Fallback>
  </mc:AlternateContent>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 name="Group 204">
            <a:extLst>
              <a:ext uri="{FF2B5EF4-FFF2-40B4-BE49-F238E27FC236}">
                <a16:creationId xmlns:a16="http://schemas.microsoft.com/office/drawing/2014/main" xmlns="" id="{DA7C375E-5A20-458B-A6B0-578DDCBD1FA3}"/>
              </a:ext>
            </a:extLst>
          </p:cNvPr>
          <p:cNvGrpSpPr>
            <a:grpSpLocks/>
          </p:cNvGrpSpPr>
          <p:nvPr/>
        </p:nvGrpSpPr>
        <p:grpSpPr bwMode="auto">
          <a:xfrm flipH="1">
            <a:off x="4808680" y="2518478"/>
            <a:ext cx="2693649" cy="1962801"/>
            <a:chOff x="3658" y="852"/>
            <a:chExt cx="1986" cy="1447"/>
          </a:xfrm>
        </p:grpSpPr>
        <p:sp>
          <p:nvSpPr>
            <p:cNvPr id="112" name="Freeform 493">
              <a:extLst>
                <a:ext uri="{FF2B5EF4-FFF2-40B4-BE49-F238E27FC236}">
                  <a16:creationId xmlns:a16="http://schemas.microsoft.com/office/drawing/2014/main" xmlns="" id="{07F4BDF1-01AD-404F-B14A-259F2CC839E5}"/>
                </a:ext>
              </a:extLst>
            </p:cNvPr>
            <p:cNvSpPr>
              <a:spLocks noChangeArrowheads="1"/>
            </p:cNvSpPr>
            <p:nvPr/>
          </p:nvSpPr>
          <p:spPr bwMode="auto">
            <a:xfrm>
              <a:off x="3658" y="1419"/>
              <a:ext cx="662" cy="880"/>
            </a:xfrm>
            <a:custGeom>
              <a:avLst/>
              <a:gdLst>
                <a:gd name="T0" fmla="*/ 2921 w 2922"/>
                <a:gd name="T1" fmla="*/ 3879 h 3880"/>
                <a:gd name="T2" fmla="*/ 0 w 2922"/>
                <a:gd name="T3" fmla="*/ 2629 h 3880"/>
                <a:gd name="T4" fmla="*/ 0 w 2922"/>
                <a:gd name="T5" fmla="*/ 0 h 3880"/>
                <a:gd name="T6" fmla="*/ 2921 w 2922"/>
                <a:gd name="T7" fmla="*/ 1251 h 3880"/>
                <a:gd name="T8" fmla="*/ 2921 w 2922"/>
                <a:gd name="T9" fmla="*/ 3879 h 3880"/>
              </a:gdLst>
              <a:ahLst/>
              <a:cxnLst>
                <a:cxn ang="0">
                  <a:pos x="T0" y="T1"/>
                </a:cxn>
                <a:cxn ang="0">
                  <a:pos x="T2" y="T3"/>
                </a:cxn>
                <a:cxn ang="0">
                  <a:pos x="T4" y="T5"/>
                </a:cxn>
                <a:cxn ang="0">
                  <a:pos x="T6" y="T7"/>
                </a:cxn>
                <a:cxn ang="0">
                  <a:pos x="T8" y="T9"/>
                </a:cxn>
              </a:cxnLst>
              <a:rect l="0" t="0" r="r" b="b"/>
              <a:pathLst>
                <a:path w="2922" h="3880">
                  <a:moveTo>
                    <a:pt x="2921" y="3879"/>
                  </a:moveTo>
                  <a:lnTo>
                    <a:pt x="0" y="2629"/>
                  </a:lnTo>
                  <a:lnTo>
                    <a:pt x="0" y="0"/>
                  </a:lnTo>
                  <a:lnTo>
                    <a:pt x="2921" y="1251"/>
                  </a:lnTo>
                  <a:lnTo>
                    <a:pt x="2921" y="3879"/>
                  </a:lnTo>
                </a:path>
              </a:pathLst>
            </a:custGeom>
            <a:gradFill flip="none" rotWithShape="1">
              <a:gsLst>
                <a:gs pos="0">
                  <a:schemeClr val="accent5">
                    <a:lumMod val="40000"/>
                    <a:lumOff val="60000"/>
                  </a:schemeClr>
                </a:gs>
                <a:gs pos="46000">
                  <a:schemeClr val="accent5">
                    <a:lumMod val="95000"/>
                    <a:lumOff val="5000"/>
                  </a:schemeClr>
                </a:gs>
                <a:gs pos="100000">
                  <a:schemeClr val="accent5">
                    <a:lumMod val="60000"/>
                  </a:schemeClr>
                </a:gs>
              </a:gsLst>
              <a:path path="circle">
                <a:fillToRect l="50000" t="130000" r="50000" b="-3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13" name="Freeform 494">
              <a:extLst>
                <a:ext uri="{FF2B5EF4-FFF2-40B4-BE49-F238E27FC236}">
                  <a16:creationId xmlns:a16="http://schemas.microsoft.com/office/drawing/2014/main" xmlns="" id="{B39632F8-D5BB-4F32-8807-3D1401DC25C9}"/>
                </a:ext>
              </a:extLst>
            </p:cNvPr>
            <p:cNvSpPr>
              <a:spLocks noChangeArrowheads="1"/>
            </p:cNvSpPr>
            <p:nvPr/>
          </p:nvSpPr>
          <p:spPr bwMode="auto">
            <a:xfrm>
              <a:off x="4320" y="1133"/>
              <a:ext cx="1324" cy="1166"/>
            </a:xfrm>
            <a:custGeom>
              <a:avLst/>
              <a:gdLst>
                <a:gd name="T0" fmla="*/ 2920 w 5842"/>
                <a:gd name="T1" fmla="*/ 1272 h 5152"/>
                <a:gd name="T2" fmla="*/ 0 w 5842"/>
                <a:gd name="T3" fmla="*/ 2523 h 5152"/>
                <a:gd name="T4" fmla="*/ 0 w 5842"/>
                <a:gd name="T5" fmla="*/ 5151 h 5152"/>
                <a:gd name="T6" fmla="*/ 2920 w 5842"/>
                <a:gd name="T7" fmla="*/ 3901 h 5152"/>
                <a:gd name="T8" fmla="*/ 5841 w 5842"/>
                <a:gd name="T9" fmla="*/ 2649 h 5152"/>
                <a:gd name="T10" fmla="*/ 5841 w 5842"/>
                <a:gd name="T11" fmla="*/ 0 h 5152"/>
                <a:gd name="T12" fmla="*/ 2920 w 5842"/>
                <a:gd name="T13" fmla="*/ 1272 h 5152"/>
              </a:gdLst>
              <a:ahLst/>
              <a:cxnLst>
                <a:cxn ang="0">
                  <a:pos x="T0" y="T1"/>
                </a:cxn>
                <a:cxn ang="0">
                  <a:pos x="T2" y="T3"/>
                </a:cxn>
                <a:cxn ang="0">
                  <a:pos x="T4" y="T5"/>
                </a:cxn>
                <a:cxn ang="0">
                  <a:pos x="T6" y="T7"/>
                </a:cxn>
                <a:cxn ang="0">
                  <a:pos x="T8" y="T9"/>
                </a:cxn>
                <a:cxn ang="0">
                  <a:pos x="T10" y="T11"/>
                </a:cxn>
                <a:cxn ang="0">
                  <a:pos x="T12" y="T13"/>
                </a:cxn>
              </a:cxnLst>
              <a:rect l="0" t="0" r="r" b="b"/>
              <a:pathLst>
                <a:path w="5842" h="5152">
                  <a:moveTo>
                    <a:pt x="2920" y="1272"/>
                  </a:moveTo>
                  <a:lnTo>
                    <a:pt x="0" y="2523"/>
                  </a:lnTo>
                  <a:lnTo>
                    <a:pt x="0" y="5151"/>
                  </a:lnTo>
                  <a:lnTo>
                    <a:pt x="2920" y="3901"/>
                  </a:lnTo>
                  <a:lnTo>
                    <a:pt x="5841" y="2649"/>
                  </a:lnTo>
                  <a:lnTo>
                    <a:pt x="5841" y="0"/>
                  </a:lnTo>
                  <a:lnTo>
                    <a:pt x="2920" y="1272"/>
                  </a:lnTo>
                </a:path>
              </a:pathLst>
            </a:custGeom>
            <a:gradFill flip="none" rotWithShape="1">
              <a:gsLst>
                <a:gs pos="0">
                  <a:schemeClr val="accent5">
                    <a:lumMod val="89000"/>
                  </a:schemeClr>
                </a:gs>
                <a:gs pos="23000">
                  <a:schemeClr val="accent5">
                    <a:lumMod val="89000"/>
                  </a:schemeClr>
                </a:gs>
                <a:gs pos="69000">
                  <a:schemeClr val="accent5">
                    <a:lumMod val="75000"/>
                  </a:schemeClr>
                </a:gs>
                <a:gs pos="97000">
                  <a:schemeClr val="accent5">
                    <a:lumMod val="70000"/>
                  </a:schemeClr>
                </a:gs>
              </a:gsLst>
              <a:path path="circle">
                <a:fillToRect l="50000" t="50000" r="50000" b="5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14" name="Freeform 495">
              <a:extLst>
                <a:ext uri="{FF2B5EF4-FFF2-40B4-BE49-F238E27FC236}">
                  <a16:creationId xmlns:a16="http://schemas.microsoft.com/office/drawing/2014/main" xmlns="" id="{7505AED4-AD76-4C3F-A8B4-FF63EB86182B}"/>
                </a:ext>
              </a:extLst>
            </p:cNvPr>
            <p:cNvSpPr>
              <a:spLocks noChangeArrowheads="1"/>
            </p:cNvSpPr>
            <p:nvPr/>
          </p:nvSpPr>
          <p:spPr bwMode="auto">
            <a:xfrm>
              <a:off x="3658" y="852"/>
              <a:ext cx="1986" cy="856"/>
            </a:xfrm>
            <a:custGeom>
              <a:avLst/>
              <a:gdLst>
                <a:gd name="T0" fmla="*/ 5841 w 8763"/>
                <a:gd name="T1" fmla="*/ 0 h 3776"/>
                <a:gd name="T2" fmla="*/ 2921 w 8763"/>
                <a:gd name="T3" fmla="*/ 1252 h 3776"/>
                <a:gd name="T4" fmla="*/ 0 w 8763"/>
                <a:gd name="T5" fmla="*/ 2524 h 3776"/>
                <a:gd name="T6" fmla="*/ 2921 w 8763"/>
                <a:gd name="T7" fmla="*/ 3775 h 3776"/>
                <a:gd name="T8" fmla="*/ 5841 w 8763"/>
                <a:gd name="T9" fmla="*/ 2524 h 3776"/>
                <a:gd name="T10" fmla="*/ 8762 w 8763"/>
                <a:gd name="T11" fmla="*/ 1252 h 3776"/>
                <a:gd name="T12" fmla="*/ 5841 w 8763"/>
                <a:gd name="T13" fmla="*/ 0 h 3776"/>
              </a:gdLst>
              <a:ahLst/>
              <a:cxnLst>
                <a:cxn ang="0">
                  <a:pos x="T0" y="T1"/>
                </a:cxn>
                <a:cxn ang="0">
                  <a:pos x="T2" y="T3"/>
                </a:cxn>
                <a:cxn ang="0">
                  <a:pos x="T4" y="T5"/>
                </a:cxn>
                <a:cxn ang="0">
                  <a:pos x="T6" y="T7"/>
                </a:cxn>
                <a:cxn ang="0">
                  <a:pos x="T8" y="T9"/>
                </a:cxn>
                <a:cxn ang="0">
                  <a:pos x="T10" y="T11"/>
                </a:cxn>
                <a:cxn ang="0">
                  <a:pos x="T12" y="T13"/>
                </a:cxn>
              </a:cxnLst>
              <a:rect l="0" t="0" r="r" b="b"/>
              <a:pathLst>
                <a:path w="8763" h="3776">
                  <a:moveTo>
                    <a:pt x="5841" y="0"/>
                  </a:moveTo>
                  <a:lnTo>
                    <a:pt x="2921" y="1252"/>
                  </a:lnTo>
                  <a:lnTo>
                    <a:pt x="0" y="2524"/>
                  </a:lnTo>
                  <a:lnTo>
                    <a:pt x="2921" y="3775"/>
                  </a:lnTo>
                  <a:lnTo>
                    <a:pt x="5841" y="2524"/>
                  </a:lnTo>
                  <a:lnTo>
                    <a:pt x="8762" y="1252"/>
                  </a:lnTo>
                  <a:lnTo>
                    <a:pt x="5841" y="0"/>
                  </a:lnTo>
                </a:path>
              </a:pathLst>
            </a:custGeom>
            <a:gradFill flip="none" rotWithShape="1">
              <a:gsLst>
                <a:gs pos="0">
                  <a:schemeClr val="accent5">
                    <a:lumMod val="0"/>
                    <a:lumOff val="100000"/>
                  </a:schemeClr>
                </a:gs>
                <a:gs pos="35000">
                  <a:schemeClr val="accent5">
                    <a:lumMod val="0"/>
                    <a:lumOff val="100000"/>
                  </a:schemeClr>
                </a:gs>
                <a:gs pos="100000">
                  <a:schemeClr val="accent5">
                    <a:lumMod val="100000"/>
                  </a:schemeClr>
                </a:gs>
              </a:gsLst>
              <a:path path="circle">
                <a:fillToRect l="50000" t="-80000" r="50000" b="18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15" name="Freeform 496">
              <a:extLst>
                <a:ext uri="{FF2B5EF4-FFF2-40B4-BE49-F238E27FC236}">
                  <a16:creationId xmlns:a16="http://schemas.microsoft.com/office/drawing/2014/main" xmlns="" id="{62A1CF64-1137-47A9-B63F-160AEC45B449}"/>
                </a:ext>
              </a:extLst>
            </p:cNvPr>
            <p:cNvSpPr>
              <a:spLocks noChangeArrowheads="1"/>
            </p:cNvSpPr>
            <p:nvPr/>
          </p:nvSpPr>
          <p:spPr bwMode="auto">
            <a:xfrm>
              <a:off x="3872" y="1246"/>
              <a:ext cx="234" cy="121"/>
            </a:xfrm>
            <a:custGeom>
              <a:avLst/>
              <a:gdLst>
                <a:gd name="T0" fmla="*/ 1022 w 1044"/>
                <a:gd name="T1" fmla="*/ 333 h 543"/>
                <a:gd name="T2" fmla="*/ 1022 w 1044"/>
                <a:gd name="T3" fmla="*/ 333 h 543"/>
                <a:gd name="T4" fmla="*/ 500 w 1044"/>
                <a:gd name="T5" fmla="*/ 41 h 543"/>
                <a:gd name="T6" fmla="*/ 20 w 1044"/>
                <a:gd name="T7" fmla="*/ 229 h 543"/>
                <a:gd name="T8" fmla="*/ 542 w 1044"/>
                <a:gd name="T9" fmla="*/ 521 h 543"/>
                <a:gd name="T10" fmla="*/ 1022 w 1044"/>
                <a:gd name="T11" fmla="*/ 333 h 543"/>
              </a:gdLst>
              <a:ahLst/>
              <a:cxnLst>
                <a:cxn ang="0">
                  <a:pos x="T0" y="T1"/>
                </a:cxn>
                <a:cxn ang="0">
                  <a:pos x="T2" y="T3"/>
                </a:cxn>
                <a:cxn ang="0">
                  <a:pos x="T4" y="T5"/>
                </a:cxn>
                <a:cxn ang="0">
                  <a:pos x="T6" y="T7"/>
                </a:cxn>
                <a:cxn ang="0">
                  <a:pos x="T8" y="T9"/>
                </a:cxn>
                <a:cxn ang="0">
                  <a:pos x="T10" y="T11"/>
                </a:cxn>
              </a:cxnLst>
              <a:rect l="0" t="0" r="r" b="b"/>
              <a:pathLst>
                <a:path w="1044" h="543">
                  <a:moveTo>
                    <a:pt x="1022" y="333"/>
                  </a:moveTo>
                  <a:lnTo>
                    <a:pt x="1022" y="333"/>
                  </a:lnTo>
                  <a:cubicBezTo>
                    <a:pt x="1022" y="187"/>
                    <a:pt x="793" y="62"/>
                    <a:pt x="500" y="41"/>
                  </a:cubicBezTo>
                  <a:cubicBezTo>
                    <a:pt x="229" y="0"/>
                    <a:pt x="0" y="104"/>
                    <a:pt x="20" y="229"/>
                  </a:cubicBezTo>
                  <a:cubicBezTo>
                    <a:pt x="20" y="354"/>
                    <a:pt x="250" y="479"/>
                    <a:pt x="542" y="521"/>
                  </a:cubicBezTo>
                  <a:cubicBezTo>
                    <a:pt x="813" y="542"/>
                    <a:pt x="1043" y="458"/>
                    <a:pt x="1022" y="33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9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16" name="Freeform 497">
              <a:extLst>
                <a:ext uri="{FF2B5EF4-FFF2-40B4-BE49-F238E27FC236}">
                  <a16:creationId xmlns:a16="http://schemas.microsoft.com/office/drawing/2014/main" xmlns="" id="{3BB74C35-C7C3-4E38-A080-E9B485E78B17}"/>
                </a:ext>
              </a:extLst>
            </p:cNvPr>
            <p:cNvSpPr>
              <a:spLocks noChangeArrowheads="1"/>
            </p:cNvSpPr>
            <p:nvPr/>
          </p:nvSpPr>
          <p:spPr bwMode="auto">
            <a:xfrm>
              <a:off x="3876" y="1298"/>
              <a:ext cx="230" cy="135"/>
            </a:xfrm>
            <a:custGeom>
              <a:avLst/>
              <a:gdLst>
                <a:gd name="T0" fmla="*/ 0 w 1024"/>
                <a:gd name="T1" fmla="*/ 0 h 606"/>
                <a:gd name="T2" fmla="*/ 0 w 1024"/>
                <a:gd name="T3" fmla="*/ 0 h 606"/>
                <a:gd name="T4" fmla="*/ 522 w 1024"/>
                <a:gd name="T5" fmla="*/ 292 h 606"/>
                <a:gd name="T6" fmla="*/ 1002 w 1024"/>
                <a:gd name="T7" fmla="*/ 104 h 606"/>
                <a:gd name="T8" fmla="*/ 1023 w 1024"/>
                <a:gd name="T9" fmla="*/ 396 h 606"/>
                <a:gd name="T10" fmla="*/ 522 w 1024"/>
                <a:gd name="T11" fmla="*/ 584 h 606"/>
                <a:gd name="T12" fmla="*/ 0 w 1024"/>
                <a:gd name="T13" fmla="*/ 292 h 606"/>
                <a:gd name="T14" fmla="*/ 0 w 102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4" h="606">
                  <a:moveTo>
                    <a:pt x="0" y="0"/>
                  </a:moveTo>
                  <a:lnTo>
                    <a:pt x="0" y="0"/>
                  </a:lnTo>
                  <a:cubicBezTo>
                    <a:pt x="0" y="125"/>
                    <a:pt x="230" y="250"/>
                    <a:pt x="522" y="292"/>
                  </a:cubicBezTo>
                  <a:cubicBezTo>
                    <a:pt x="793" y="313"/>
                    <a:pt x="1023" y="229"/>
                    <a:pt x="1002" y="104"/>
                  </a:cubicBezTo>
                  <a:cubicBezTo>
                    <a:pt x="1023" y="396"/>
                    <a:pt x="1023" y="396"/>
                    <a:pt x="1023" y="396"/>
                  </a:cubicBezTo>
                  <a:cubicBezTo>
                    <a:pt x="1023" y="521"/>
                    <a:pt x="814" y="605"/>
                    <a:pt x="522" y="584"/>
                  </a:cubicBezTo>
                  <a:cubicBezTo>
                    <a:pt x="251" y="563"/>
                    <a:pt x="22" y="417"/>
                    <a:pt x="0"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lnSpcReduction="1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17" name="Freeform 498">
              <a:extLst>
                <a:ext uri="{FF2B5EF4-FFF2-40B4-BE49-F238E27FC236}">
                  <a16:creationId xmlns:a16="http://schemas.microsoft.com/office/drawing/2014/main" xmlns="" id="{390DAA66-8189-4006-8850-F2AFD006A091}"/>
                </a:ext>
              </a:extLst>
            </p:cNvPr>
            <p:cNvSpPr>
              <a:spLocks noChangeArrowheads="1"/>
            </p:cNvSpPr>
            <p:nvPr/>
          </p:nvSpPr>
          <p:spPr bwMode="auto">
            <a:xfrm>
              <a:off x="4225" y="1423"/>
              <a:ext cx="236" cy="123"/>
            </a:xfrm>
            <a:custGeom>
              <a:avLst/>
              <a:gdLst>
                <a:gd name="T0" fmla="*/ 1022 w 1044"/>
                <a:gd name="T1" fmla="*/ 313 h 544"/>
                <a:gd name="T2" fmla="*/ 1022 w 1044"/>
                <a:gd name="T3" fmla="*/ 313 h 544"/>
                <a:gd name="T4" fmla="*/ 501 w 1044"/>
                <a:gd name="T5" fmla="*/ 21 h 544"/>
                <a:gd name="T6" fmla="*/ 21 w 1044"/>
                <a:gd name="T7" fmla="*/ 230 h 544"/>
                <a:gd name="T8" fmla="*/ 542 w 1044"/>
                <a:gd name="T9" fmla="*/ 522 h 544"/>
                <a:gd name="T10" fmla="*/ 1022 w 1044"/>
                <a:gd name="T11" fmla="*/ 313 h 544"/>
              </a:gdLst>
              <a:ahLst/>
              <a:cxnLst>
                <a:cxn ang="0">
                  <a:pos x="T0" y="T1"/>
                </a:cxn>
                <a:cxn ang="0">
                  <a:pos x="T2" y="T3"/>
                </a:cxn>
                <a:cxn ang="0">
                  <a:pos x="T4" y="T5"/>
                </a:cxn>
                <a:cxn ang="0">
                  <a:pos x="T6" y="T7"/>
                </a:cxn>
                <a:cxn ang="0">
                  <a:pos x="T8" y="T9"/>
                </a:cxn>
                <a:cxn ang="0">
                  <a:pos x="T10" y="T11"/>
                </a:cxn>
              </a:cxnLst>
              <a:rect l="0" t="0" r="r" b="b"/>
              <a:pathLst>
                <a:path w="1044" h="544">
                  <a:moveTo>
                    <a:pt x="1022" y="313"/>
                  </a:moveTo>
                  <a:lnTo>
                    <a:pt x="1022" y="313"/>
                  </a:lnTo>
                  <a:cubicBezTo>
                    <a:pt x="1022" y="188"/>
                    <a:pt x="793" y="63"/>
                    <a:pt x="501" y="21"/>
                  </a:cubicBezTo>
                  <a:cubicBezTo>
                    <a:pt x="230" y="0"/>
                    <a:pt x="0" y="83"/>
                    <a:pt x="21" y="230"/>
                  </a:cubicBezTo>
                  <a:cubicBezTo>
                    <a:pt x="21" y="355"/>
                    <a:pt x="251" y="480"/>
                    <a:pt x="542" y="522"/>
                  </a:cubicBezTo>
                  <a:cubicBezTo>
                    <a:pt x="814" y="543"/>
                    <a:pt x="1043" y="459"/>
                    <a:pt x="1022"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92500" lnSpcReduction="1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18" name="Freeform 499">
              <a:extLst>
                <a:ext uri="{FF2B5EF4-FFF2-40B4-BE49-F238E27FC236}">
                  <a16:creationId xmlns:a16="http://schemas.microsoft.com/office/drawing/2014/main" xmlns="" id="{C1A893D4-F26F-4E7F-B76A-BCC09CE49322}"/>
                </a:ext>
              </a:extLst>
            </p:cNvPr>
            <p:cNvSpPr>
              <a:spLocks noChangeArrowheads="1"/>
            </p:cNvSpPr>
            <p:nvPr/>
          </p:nvSpPr>
          <p:spPr bwMode="auto">
            <a:xfrm>
              <a:off x="4229" y="1478"/>
              <a:ext cx="232" cy="135"/>
            </a:xfrm>
            <a:custGeom>
              <a:avLst/>
              <a:gdLst>
                <a:gd name="T0" fmla="*/ 0 w 1023"/>
                <a:gd name="T1" fmla="*/ 0 h 605"/>
                <a:gd name="T2" fmla="*/ 0 w 1023"/>
                <a:gd name="T3" fmla="*/ 0 h 605"/>
                <a:gd name="T4" fmla="*/ 521 w 1023"/>
                <a:gd name="T5" fmla="*/ 292 h 605"/>
                <a:gd name="T6" fmla="*/ 1001 w 1023"/>
                <a:gd name="T7" fmla="*/ 83 h 605"/>
                <a:gd name="T8" fmla="*/ 1022 w 1023"/>
                <a:gd name="T9" fmla="*/ 375 h 605"/>
                <a:gd name="T10" fmla="*/ 521 w 1023"/>
                <a:gd name="T11" fmla="*/ 584 h 605"/>
                <a:gd name="T12" fmla="*/ 0 w 1023"/>
                <a:gd name="T13" fmla="*/ 292 h 605"/>
                <a:gd name="T14" fmla="*/ 0 w 1023"/>
                <a:gd name="T15" fmla="*/ 0 h 6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3" h="605">
                  <a:moveTo>
                    <a:pt x="0" y="0"/>
                  </a:moveTo>
                  <a:lnTo>
                    <a:pt x="0" y="0"/>
                  </a:lnTo>
                  <a:cubicBezTo>
                    <a:pt x="0" y="125"/>
                    <a:pt x="230" y="250"/>
                    <a:pt x="521" y="292"/>
                  </a:cubicBezTo>
                  <a:cubicBezTo>
                    <a:pt x="793" y="313"/>
                    <a:pt x="1022" y="229"/>
                    <a:pt x="1001" y="83"/>
                  </a:cubicBezTo>
                  <a:cubicBezTo>
                    <a:pt x="1022" y="375"/>
                    <a:pt x="1022" y="375"/>
                    <a:pt x="1022" y="375"/>
                  </a:cubicBezTo>
                  <a:cubicBezTo>
                    <a:pt x="1022" y="521"/>
                    <a:pt x="814" y="604"/>
                    <a:pt x="521" y="584"/>
                  </a:cubicBezTo>
                  <a:cubicBezTo>
                    <a:pt x="250" y="542"/>
                    <a:pt x="21" y="417"/>
                    <a:pt x="0"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lnSpcReduction="1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19" name="Freeform 500">
              <a:extLst>
                <a:ext uri="{FF2B5EF4-FFF2-40B4-BE49-F238E27FC236}">
                  <a16:creationId xmlns:a16="http://schemas.microsoft.com/office/drawing/2014/main" xmlns="" id="{8215FF4C-EFBE-4D3F-8B68-44C1CB81AE86}"/>
                </a:ext>
              </a:extLst>
            </p:cNvPr>
            <p:cNvSpPr>
              <a:spLocks noChangeArrowheads="1"/>
            </p:cNvSpPr>
            <p:nvPr/>
          </p:nvSpPr>
          <p:spPr bwMode="auto">
            <a:xfrm>
              <a:off x="4183" y="1122"/>
              <a:ext cx="232" cy="121"/>
            </a:xfrm>
            <a:custGeom>
              <a:avLst/>
              <a:gdLst>
                <a:gd name="T0" fmla="*/ 1022 w 1023"/>
                <a:gd name="T1" fmla="*/ 313 h 544"/>
                <a:gd name="T2" fmla="*/ 1022 w 1023"/>
                <a:gd name="T3" fmla="*/ 313 h 544"/>
                <a:gd name="T4" fmla="*/ 501 w 1023"/>
                <a:gd name="T5" fmla="*/ 21 h 544"/>
                <a:gd name="T6" fmla="*/ 0 w 1023"/>
                <a:gd name="T7" fmla="*/ 229 h 544"/>
                <a:gd name="T8" fmla="*/ 521 w 1023"/>
                <a:gd name="T9" fmla="*/ 500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1"/>
                  </a:cubicBezTo>
                  <a:cubicBezTo>
                    <a:pt x="208" y="0"/>
                    <a:pt x="0" y="83"/>
                    <a:pt x="0" y="229"/>
                  </a:cubicBezTo>
                  <a:cubicBezTo>
                    <a:pt x="0" y="355"/>
                    <a:pt x="250" y="480"/>
                    <a:pt x="521" y="500"/>
                  </a:cubicBezTo>
                  <a:cubicBezTo>
                    <a:pt x="813" y="543"/>
                    <a:pt x="1022" y="459"/>
                    <a:pt x="1022"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9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20" name="Freeform 501">
              <a:extLst>
                <a:ext uri="{FF2B5EF4-FFF2-40B4-BE49-F238E27FC236}">
                  <a16:creationId xmlns:a16="http://schemas.microsoft.com/office/drawing/2014/main" xmlns="" id="{8A7A26C5-5A0F-4645-89AD-437537FD29D5}"/>
                </a:ext>
              </a:extLst>
            </p:cNvPr>
            <p:cNvSpPr>
              <a:spLocks noChangeArrowheads="1"/>
            </p:cNvSpPr>
            <p:nvPr/>
          </p:nvSpPr>
          <p:spPr bwMode="auto">
            <a:xfrm>
              <a:off x="4183" y="1175"/>
              <a:ext cx="236" cy="135"/>
            </a:xfrm>
            <a:custGeom>
              <a:avLst/>
              <a:gdLst>
                <a:gd name="T0" fmla="*/ 0 w 1044"/>
                <a:gd name="T1" fmla="*/ 0 h 606"/>
                <a:gd name="T2" fmla="*/ 0 w 1044"/>
                <a:gd name="T3" fmla="*/ 0 h 606"/>
                <a:gd name="T4" fmla="*/ 521 w 1044"/>
                <a:gd name="T5" fmla="*/ 271 h 606"/>
                <a:gd name="T6" fmla="*/ 1022 w 1044"/>
                <a:gd name="T7" fmla="*/ 84 h 606"/>
                <a:gd name="T8" fmla="*/ 1022 w 1044"/>
                <a:gd name="T9" fmla="*/ 376 h 606"/>
                <a:gd name="T10" fmla="*/ 542 w 1044"/>
                <a:gd name="T11" fmla="*/ 564 h 606"/>
                <a:gd name="T12" fmla="*/ 21 w 1044"/>
                <a:gd name="T13" fmla="*/ 293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0" y="126"/>
                    <a:pt x="250" y="251"/>
                    <a:pt x="521" y="271"/>
                  </a:cubicBezTo>
                  <a:cubicBezTo>
                    <a:pt x="813" y="314"/>
                    <a:pt x="1022" y="230"/>
                    <a:pt x="1022" y="84"/>
                  </a:cubicBezTo>
                  <a:cubicBezTo>
                    <a:pt x="1022" y="376"/>
                    <a:pt x="1022" y="376"/>
                    <a:pt x="1022" y="376"/>
                  </a:cubicBezTo>
                  <a:cubicBezTo>
                    <a:pt x="1043" y="522"/>
                    <a:pt x="813" y="605"/>
                    <a:pt x="542" y="564"/>
                  </a:cubicBezTo>
                  <a:cubicBezTo>
                    <a:pt x="250" y="543"/>
                    <a:pt x="21" y="418"/>
                    <a:pt x="21" y="293"/>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lnSpcReduction="1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21" name="Freeform 502">
              <a:extLst>
                <a:ext uri="{FF2B5EF4-FFF2-40B4-BE49-F238E27FC236}">
                  <a16:creationId xmlns:a16="http://schemas.microsoft.com/office/drawing/2014/main" xmlns="" id="{189434C5-7C08-4523-800B-A0BA35715A41}"/>
                </a:ext>
              </a:extLst>
            </p:cNvPr>
            <p:cNvSpPr>
              <a:spLocks noChangeArrowheads="1"/>
            </p:cNvSpPr>
            <p:nvPr/>
          </p:nvSpPr>
          <p:spPr bwMode="auto">
            <a:xfrm>
              <a:off x="4534" y="1300"/>
              <a:ext cx="234" cy="117"/>
            </a:xfrm>
            <a:custGeom>
              <a:avLst/>
              <a:gdLst>
                <a:gd name="T0" fmla="*/ 1044 w 1045"/>
                <a:gd name="T1" fmla="*/ 313 h 522"/>
                <a:gd name="T2" fmla="*/ 1044 w 1045"/>
                <a:gd name="T3" fmla="*/ 313 h 522"/>
                <a:gd name="T4" fmla="*/ 501 w 1045"/>
                <a:gd name="T5" fmla="*/ 21 h 522"/>
                <a:gd name="T6" fmla="*/ 21 w 1045"/>
                <a:gd name="T7" fmla="*/ 208 h 522"/>
                <a:gd name="T8" fmla="*/ 543 w 1045"/>
                <a:gd name="T9" fmla="*/ 500 h 522"/>
                <a:gd name="T10" fmla="*/ 1044 w 1045"/>
                <a:gd name="T11" fmla="*/ 313 h 522"/>
              </a:gdLst>
              <a:ahLst/>
              <a:cxnLst>
                <a:cxn ang="0">
                  <a:pos x="T0" y="T1"/>
                </a:cxn>
                <a:cxn ang="0">
                  <a:pos x="T2" y="T3"/>
                </a:cxn>
                <a:cxn ang="0">
                  <a:pos x="T4" y="T5"/>
                </a:cxn>
                <a:cxn ang="0">
                  <a:pos x="T6" y="T7"/>
                </a:cxn>
                <a:cxn ang="0">
                  <a:pos x="T8" y="T9"/>
                </a:cxn>
                <a:cxn ang="0">
                  <a:pos x="T10" y="T11"/>
                </a:cxn>
              </a:cxnLst>
              <a:rect l="0" t="0" r="r" b="b"/>
              <a:pathLst>
                <a:path w="1045" h="522">
                  <a:moveTo>
                    <a:pt x="1044" y="313"/>
                  </a:moveTo>
                  <a:lnTo>
                    <a:pt x="1044" y="313"/>
                  </a:lnTo>
                  <a:cubicBezTo>
                    <a:pt x="1022" y="187"/>
                    <a:pt x="793" y="41"/>
                    <a:pt x="501" y="21"/>
                  </a:cubicBezTo>
                  <a:cubicBezTo>
                    <a:pt x="230" y="0"/>
                    <a:pt x="0" y="83"/>
                    <a:pt x="21" y="208"/>
                  </a:cubicBezTo>
                  <a:cubicBezTo>
                    <a:pt x="21" y="354"/>
                    <a:pt x="271" y="480"/>
                    <a:pt x="543" y="500"/>
                  </a:cubicBezTo>
                  <a:cubicBezTo>
                    <a:pt x="814" y="521"/>
                    <a:pt x="1044" y="438"/>
                    <a:pt x="1044"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9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22" name="Freeform 503">
              <a:extLst>
                <a:ext uri="{FF2B5EF4-FFF2-40B4-BE49-F238E27FC236}">
                  <a16:creationId xmlns:a16="http://schemas.microsoft.com/office/drawing/2014/main" xmlns="" id="{FC65E049-FDDD-47C6-A789-BBB46BB2469C}"/>
                </a:ext>
              </a:extLst>
            </p:cNvPr>
            <p:cNvSpPr>
              <a:spLocks noChangeArrowheads="1"/>
            </p:cNvSpPr>
            <p:nvPr/>
          </p:nvSpPr>
          <p:spPr bwMode="auto">
            <a:xfrm>
              <a:off x="4538" y="1348"/>
              <a:ext cx="236" cy="137"/>
            </a:xfrm>
            <a:custGeom>
              <a:avLst/>
              <a:gdLst>
                <a:gd name="T0" fmla="*/ 0 w 1044"/>
                <a:gd name="T1" fmla="*/ 0 h 607"/>
                <a:gd name="T2" fmla="*/ 0 w 1044"/>
                <a:gd name="T3" fmla="*/ 0 h 607"/>
                <a:gd name="T4" fmla="*/ 522 w 1044"/>
                <a:gd name="T5" fmla="*/ 292 h 607"/>
                <a:gd name="T6" fmla="*/ 1023 w 1044"/>
                <a:gd name="T7" fmla="*/ 105 h 607"/>
                <a:gd name="T8" fmla="*/ 1023 w 1044"/>
                <a:gd name="T9" fmla="*/ 397 h 607"/>
                <a:gd name="T10" fmla="*/ 543 w 1044"/>
                <a:gd name="T11" fmla="*/ 584 h 607"/>
                <a:gd name="T12" fmla="*/ 0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6"/>
                    <a:pt x="250" y="272"/>
                    <a:pt x="522" y="292"/>
                  </a:cubicBezTo>
                  <a:cubicBezTo>
                    <a:pt x="793" y="313"/>
                    <a:pt x="1023" y="230"/>
                    <a:pt x="1023" y="105"/>
                  </a:cubicBezTo>
                  <a:cubicBezTo>
                    <a:pt x="1023" y="397"/>
                    <a:pt x="1023" y="397"/>
                    <a:pt x="1023" y="397"/>
                  </a:cubicBezTo>
                  <a:cubicBezTo>
                    <a:pt x="1043" y="522"/>
                    <a:pt x="814" y="606"/>
                    <a:pt x="543" y="584"/>
                  </a:cubicBezTo>
                  <a:cubicBezTo>
                    <a:pt x="250" y="564"/>
                    <a:pt x="21" y="439"/>
                    <a:pt x="0"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lnSpcReduction="1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23" name="Freeform 504">
              <a:extLst>
                <a:ext uri="{FF2B5EF4-FFF2-40B4-BE49-F238E27FC236}">
                  <a16:creationId xmlns:a16="http://schemas.microsoft.com/office/drawing/2014/main" xmlns="" id="{60FEFC3D-A8F4-4AB9-9BC3-4515FF3D6F59}"/>
                </a:ext>
              </a:extLst>
            </p:cNvPr>
            <p:cNvSpPr>
              <a:spLocks noChangeArrowheads="1"/>
            </p:cNvSpPr>
            <p:nvPr/>
          </p:nvSpPr>
          <p:spPr bwMode="auto">
            <a:xfrm>
              <a:off x="4500" y="999"/>
              <a:ext cx="236" cy="117"/>
            </a:xfrm>
            <a:custGeom>
              <a:avLst/>
              <a:gdLst>
                <a:gd name="T0" fmla="*/ 1023 w 1044"/>
                <a:gd name="T1" fmla="*/ 313 h 522"/>
                <a:gd name="T2" fmla="*/ 1023 w 1044"/>
                <a:gd name="T3" fmla="*/ 313 h 522"/>
                <a:gd name="T4" fmla="*/ 501 w 1044"/>
                <a:gd name="T5" fmla="*/ 21 h 522"/>
                <a:gd name="T6" fmla="*/ 0 w 1044"/>
                <a:gd name="T7" fmla="*/ 208 h 522"/>
                <a:gd name="T8" fmla="*/ 543 w 1044"/>
                <a:gd name="T9" fmla="*/ 500 h 522"/>
                <a:gd name="T10" fmla="*/ 1023 w 1044"/>
                <a:gd name="T11" fmla="*/ 313 h 522"/>
              </a:gdLst>
              <a:ahLst/>
              <a:cxnLst>
                <a:cxn ang="0">
                  <a:pos x="T0" y="T1"/>
                </a:cxn>
                <a:cxn ang="0">
                  <a:pos x="T2" y="T3"/>
                </a:cxn>
                <a:cxn ang="0">
                  <a:pos x="T4" y="T5"/>
                </a:cxn>
                <a:cxn ang="0">
                  <a:pos x="T6" y="T7"/>
                </a:cxn>
                <a:cxn ang="0">
                  <a:pos x="T8" y="T9"/>
                </a:cxn>
                <a:cxn ang="0">
                  <a:pos x="T10" y="T11"/>
                </a:cxn>
              </a:cxnLst>
              <a:rect l="0" t="0" r="r" b="b"/>
              <a:pathLst>
                <a:path w="1044" h="522">
                  <a:moveTo>
                    <a:pt x="1023" y="313"/>
                  </a:moveTo>
                  <a:lnTo>
                    <a:pt x="1023" y="313"/>
                  </a:lnTo>
                  <a:cubicBezTo>
                    <a:pt x="1023" y="167"/>
                    <a:pt x="772" y="41"/>
                    <a:pt x="501" y="21"/>
                  </a:cubicBezTo>
                  <a:cubicBezTo>
                    <a:pt x="230" y="0"/>
                    <a:pt x="0" y="83"/>
                    <a:pt x="0" y="208"/>
                  </a:cubicBezTo>
                  <a:cubicBezTo>
                    <a:pt x="21" y="354"/>
                    <a:pt x="250" y="480"/>
                    <a:pt x="543" y="500"/>
                  </a:cubicBezTo>
                  <a:cubicBezTo>
                    <a:pt x="814" y="521"/>
                    <a:pt x="1043" y="438"/>
                    <a:pt x="1023"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9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24" name="Freeform 505">
              <a:extLst>
                <a:ext uri="{FF2B5EF4-FFF2-40B4-BE49-F238E27FC236}">
                  <a16:creationId xmlns:a16="http://schemas.microsoft.com/office/drawing/2014/main" xmlns="" id="{6FB98F73-C3D3-42F4-A78E-A9098DFB1858}"/>
                </a:ext>
              </a:extLst>
            </p:cNvPr>
            <p:cNvSpPr>
              <a:spLocks noChangeArrowheads="1"/>
            </p:cNvSpPr>
            <p:nvPr/>
          </p:nvSpPr>
          <p:spPr bwMode="auto">
            <a:xfrm>
              <a:off x="4500" y="1046"/>
              <a:ext cx="236" cy="137"/>
            </a:xfrm>
            <a:custGeom>
              <a:avLst/>
              <a:gdLst>
                <a:gd name="T0" fmla="*/ 0 w 1044"/>
                <a:gd name="T1" fmla="*/ 0 h 607"/>
                <a:gd name="T2" fmla="*/ 0 w 1044"/>
                <a:gd name="T3" fmla="*/ 0 h 607"/>
                <a:gd name="T4" fmla="*/ 543 w 1044"/>
                <a:gd name="T5" fmla="*/ 292 h 607"/>
                <a:gd name="T6" fmla="*/ 1023 w 1044"/>
                <a:gd name="T7" fmla="*/ 105 h 607"/>
                <a:gd name="T8" fmla="*/ 1043 w 1044"/>
                <a:gd name="T9" fmla="*/ 397 h 607"/>
                <a:gd name="T10" fmla="*/ 543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0" y="272"/>
                    <a:pt x="543" y="292"/>
                  </a:cubicBezTo>
                  <a:cubicBezTo>
                    <a:pt x="814" y="313"/>
                    <a:pt x="1043" y="230"/>
                    <a:pt x="1023" y="105"/>
                  </a:cubicBezTo>
                  <a:cubicBezTo>
                    <a:pt x="1043" y="397"/>
                    <a:pt x="1043" y="397"/>
                    <a:pt x="1043" y="397"/>
                  </a:cubicBezTo>
                  <a:cubicBezTo>
                    <a:pt x="1043" y="522"/>
                    <a:pt x="835" y="606"/>
                    <a:pt x="543" y="584"/>
                  </a:cubicBezTo>
                  <a:cubicBezTo>
                    <a:pt x="272" y="563"/>
                    <a:pt x="21" y="439"/>
                    <a:pt x="21"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lnSpcReduction="1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25" name="Freeform 506">
              <a:extLst>
                <a:ext uri="{FF2B5EF4-FFF2-40B4-BE49-F238E27FC236}">
                  <a16:creationId xmlns:a16="http://schemas.microsoft.com/office/drawing/2014/main" xmlns="" id="{34B2096A-EE74-43C2-B64B-0CE12C51076C}"/>
                </a:ext>
              </a:extLst>
            </p:cNvPr>
            <p:cNvSpPr>
              <a:spLocks noChangeArrowheads="1"/>
            </p:cNvSpPr>
            <p:nvPr/>
          </p:nvSpPr>
          <p:spPr bwMode="auto">
            <a:xfrm>
              <a:off x="4855" y="1175"/>
              <a:ext cx="232" cy="121"/>
            </a:xfrm>
            <a:custGeom>
              <a:avLst/>
              <a:gdLst>
                <a:gd name="T0" fmla="*/ 1022 w 1023"/>
                <a:gd name="T1" fmla="*/ 314 h 544"/>
                <a:gd name="T2" fmla="*/ 1022 w 1023"/>
                <a:gd name="T3" fmla="*/ 314 h 544"/>
                <a:gd name="T4" fmla="*/ 501 w 1023"/>
                <a:gd name="T5" fmla="*/ 43 h 544"/>
                <a:gd name="T6" fmla="*/ 0 w 1023"/>
                <a:gd name="T7" fmla="*/ 230 h 544"/>
                <a:gd name="T8" fmla="*/ 521 w 1023"/>
                <a:gd name="T9" fmla="*/ 522 h 544"/>
                <a:gd name="T10" fmla="*/ 1022 w 1023"/>
                <a:gd name="T11" fmla="*/ 314 h 544"/>
              </a:gdLst>
              <a:ahLst/>
              <a:cxnLst>
                <a:cxn ang="0">
                  <a:pos x="T0" y="T1"/>
                </a:cxn>
                <a:cxn ang="0">
                  <a:pos x="T2" y="T3"/>
                </a:cxn>
                <a:cxn ang="0">
                  <a:pos x="T4" y="T5"/>
                </a:cxn>
                <a:cxn ang="0">
                  <a:pos x="T6" y="T7"/>
                </a:cxn>
                <a:cxn ang="0">
                  <a:pos x="T8" y="T9"/>
                </a:cxn>
                <a:cxn ang="0">
                  <a:pos x="T10" y="T11"/>
                </a:cxn>
              </a:cxnLst>
              <a:rect l="0" t="0" r="r" b="b"/>
              <a:pathLst>
                <a:path w="1023" h="544">
                  <a:moveTo>
                    <a:pt x="1022" y="314"/>
                  </a:moveTo>
                  <a:lnTo>
                    <a:pt x="1022" y="314"/>
                  </a:lnTo>
                  <a:cubicBezTo>
                    <a:pt x="1022" y="188"/>
                    <a:pt x="772" y="63"/>
                    <a:pt x="501" y="43"/>
                  </a:cubicBezTo>
                  <a:cubicBezTo>
                    <a:pt x="209" y="0"/>
                    <a:pt x="0" y="84"/>
                    <a:pt x="0" y="230"/>
                  </a:cubicBezTo>
                  <a:cubicBezTo>
                    <a:pt x="21" y="355"/>
                    <a:pt x="250" y="480"/>
                    <a:pt x="521" y="522"/>
                  </a:cubicBezTo>
                  <a:cubicBezTo>
                    <a:pt x="814" y="543"/>
                    <a:pt x="1022" y="460"/>
                    <a:pt x="1022" y="314"/>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9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26" name="Freeform 507">
              <a:extLst>
                <a:ext uri="{FF2B5EF4-FFF2-40B4-BE49-F238E27FC236}">
                  <a16:creationId xmlns:a16="http://schemas.microsoft.com/office/drawing/2014/main" xmlns="" id="{C83971FD-72B7-432F-8394-3138E96D32BA}"/>
                </a:ext>
              </a:extLst>
            </p:cNvPr>
            <p:cNvSpPr>
              <a:spLocks noChangeArrowheads="1"/>
            </p:cNvSpPr>
            <p:nvPr/>
          </p:nvSpPr>
          <p:spPr bwMode="auto">
            <a:xfrm>
              <a:off x="4855" y="1225"/>
              <a:ext cx="236" cy="137"/>
            </a:xfrm>
            <a:custGeom>
              <a:avLst/>
              <a:gdLst>
                <a:gd name="T0" fmla="*/ 0 w 1044"/>
                <a:gd name="T1" fmla="*/ 0 h 606"/>
                <a:gd name="T2" fmla="*/ 0 w 1044"/>
                <a:gd name="T3" fmla="*/ 0 h 606"/>
                <a:gd name="T4" fmla="*/ 521 w 1044"/>
                <a:gd name="T5" fmla="*/ 292 h 606"/>
                <a:gd name="T6" fmla="*/ 1022 w 1044"/>
                <a:gd name="T7" fmla="*/ 84 h 606"/>
                <a:gd name="T8" fmla="*/ 1043 w 1044"/>
                <a:gd name="T9" fmla="*/ 375 h 606"/>
                <a:gd name="T10" fmla="*/ 543 w 1044"/>
                <a:gd name="T11" fmla="*/ 584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92"/>
                  </a:cubicBezTo>
                  <a:cubicBezTo>
                    <a:pt x="814" y="313"/>
                    <a:pt x="1022" y="230"/>
                    <a:pt x="1022" y="84"/>
                  </a:cubicBezTo>
                  <a:cubicBezTo>
                    <a:pt x="1043" y="375"/>
                    <a:pt x="1043" y="375"/>
                    <a:pt x="1043" y="375"/>
                  </a:cubicBezTo>
                  <a:cubicBezTo>
                    <a:pt x="1043" y="521"/>
                    <a:pt x="814" y="605"/>
                    <a:pt x="543" y="584"/>
                  </a:cubicBezTo>
                  <a:cubicBezTo>
                    <a:pt x="271" y="542"/>
                    <a:pt x="21" y="417"/>
                    <a:pt x="21"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lnSpcReduction="1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27" name="Freeform 508">
              <a:extLst>
                <a:ext uri="{FF2B5EF4-FFF2-40B4-BE49-F238E27FC236}">
                  <a16:creationId xmlns:a16="http://schemas.microsoft.com/office/drawing/2014/main" xmlns="" id="{8E189641-A2FB-4904-9E83-A91B9771AE10}"/>
                </a:ext>
              </a:extLst>
            </p:cNvPr>
            <p:cNvSpPr>
              <a:spLocks noChangeArrowheads="1"/>
            </p:cNvSpPr>
            <p:nvPr/>
          </p:nvSpPr>
          <p:spPr bwMode="auto">
            <a:xfrm>
              <a:off x="4808" y="876"/>
              <a:ext cx="230" cy="121"/>
            </a:xfrm>
            <a:custGeom>
              <a:avLst/>
              <a:gdLst>
                <a:gd name="T0" fmla="*/ 1022 w 1023"/>
                <a:gd name="T1" fmla="*/ 313 h 544"/>
                <a:gd name="T2" fmla="*/ 1022 w 1023"/>
                <a:gd name="T3" fmla="*/ 313 h 544"/>
                <a:gd name="T4" fmla="*/ 500 w 1023"/>
                <a:gd name="T5" fmla="*/ 21 h 544"/>
                <a:gd name="T6" fmla="*/ 0 w 1023"/>
                <a:gd name="T7" fmla="*/ 209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22" y="188"/>
                    <a:pt x="771" y="63"/>
                    <a:pt x="500" y="21"/>
                  </a:cubicBezTo>
                  <a:cubicBezTo>
                    <a:pt x="208" y="0"/>
                    <a:pt x="0" y="84"/>
                    <a:pt x="0" y="209"/>
                  </a:cubicBezTo>
                  <a:cubicBezTo>
                    <a:pt x="20" y="355"/>
                    <a:pt x="250" y="480"/>
                    <a:pt x="521" y="501"/>
                  </a:cubicBezTo>
                  <a:cubicBezTo>
                    <a:pt x="813" y="543"/>
                    <a:pt x="1022" y="439"/>
                    <a:pt x="1022"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9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28" name="Freeform 509">
              <a:extLst>
                <a:ext uri="{FF2B5EF4-FFF2-40B4-BE49-F238E27FC236}">
                  <a16:creationId xmlns:a16="http://schemas.microsoft.com/office/drawing/2014/main" xmlns="" id="{BD25D565-6C88-45A5-9F66-936D4DAEF76E}"/>
                </a:ext>
              </a:extLst>
            </p:cNvPr>
            <p:cNvSpPr>
              <a:spLocks noChangeArrowheads="1"/>
            </p:cNvSpPr>
            <p:nvPr/>
          </p:nvSpPr>
          <p:spPr bwMode="auto">
            <a:xfrm>
              <a:off x="4808" y="923"/>
              <a:ext cx="236" cy="141"/>
            </a:xfrm>
            <a:custGeom>
              <a:avLst/>
              <a:gdLst>
                <a:gd name="T0" fmla="*/ 0 w 1043"/>
                <a:gd name="T1" fmla="*/ 0 h 627"/>
                <a:gd name="T2" fmla="*/ 0 w 1043"/>
                <a:gd name="T3" fmla="*/ 0 h 627"/>
                <a:gd name="T4" fmla="*/ 521 w 1043"/>
                <a:gd name="T5" fmla="*/ 292 h 627"/>
                <a:gd name="T6" fmla="*/ 1022 w 1043"/>
                <a:gd name="T7" fmla="*/ 104 h 627"/>
                <a:gd name="T8" fmla="*/ 1042 w 1043"/>
                <a:gd name="T9" fmla="*/ 397 h 627"/>
                <a:gd name="T10" fmla="*/ 542 w 1043"/>
                <a:gd name="T11" fmla="*/ 584 h 627"/>
                <a:gd name="T12" fmla="*/ 20 w 1043"/>
                <a:gd name="T13" fmla="*/ 292 h 627"/>
                <a:gd name="T14" fmla="*/ 0 w 1043"/>
                <a:gd name="T15" fmla="*/ 0 h 6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3" h="627">
                  <a:moveTo>
                    <a:pt x="0" y="0"/>
                  </a:moveTo>
                  <a:lnTo>
                    <a:pt x="0" y="0"/>
                  </a:lnTo>
                  <a:cubicBezTo>
                    <a:pt x="20" y="146"/>
                    <a:pt x="250" y="271"/>
                    <a:pt x="521" y="292"/>
                  </a:cubicBezTo>
                  <a:cubicBezTo>
                    <a:pt x="813" y="334"/>
                    <a:pt x="1022" y="230"/>
                    <a:pt x="1022" y="104"/>
                  </a:cubicBezTo>
                  <a:cubicBezTo>
                    <a:pt x="1042" y="397"/>
                    <a:pt x="1042" y="397"/>
                    <a:pt x="1042" y="397"/>
                  </a:cubicBezTo>
                  <a:cubicBezTo>
                    <a:pt x="1042" y="521"/>
                    <a:pt x="813" y="626"/>
                    <a:pt x="542" y="584"/>
                  </a:cubicBezTo>
                  <a:cubicBezTo>
                    <a:pt x="271" y="563"/>
                    <a:pt x="20" y="438"/>
                    <a:pt x="20"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lnSpcReduction="1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29" name="Freeform 510">
              <a:extLst>
                <a:ext uri="{FF2B5EF4-FFF2-40B4-BE49-F238E27FC236}">
                  <a16:creationId xmlns:a16="http://schemas.microsoft.com/office/drawing/2014/main" xmlns="" id="{CA2A6348-0E5F-44CC-B0AD-C94E39BC54AC}"/>
                </a:ext>
              </a:extLst>
            </p:cNvPr>
            <p:cNvSpPr>
              <a:spLocks noChangeArrowheads="1"/>
            </p:cNvSpPr>
            <p:nvPr/>
          </p:nvSpPr>
          <p:spPr bwMode="auto">
            <a:xfrm>
              <a:off x="5162" y="1056"/>
              <a:ext cx="232" cy="117"/>
            </a:xfrm>
            <a:custGeom>
              <a:avLst/>
              <a:gdLst>
                <a:gd name="T0" fmla="*/ 1022 w 1023"/>
                <a:gd name="T1" fmla="*/ 313 h 522"/>
                <a:gd name="T2" fmla="*/ 1022 w 1023"/>
                <a:gd name="T3" fmla="*/ 313 h 522"/>
                <a:gd name="T4" fmla="*/ 500 w 1023"/>
                <a:gd name="T5" fmla="*/ 21 h 522"/>
                <a:gd name="T6" fmla="*/ 0 w 1023"/>
                <a:gd name="T7" fmla="*/ 208 h 522"/>
                <a:gd name="T8" fmla="*/ 522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67"/>
                    <a:pt x="772" y="42"/>
                    <a:pt x="500" y="21"/>
                  </a:cubicBezTo>
                  <a:cubicBezTo>
                    <a:pt x="209" y="0"/>
                    <a:pt x="0" y="84"/>
                    <a:pt x="0" y="208"/>
                  </a:cubicBezTo>
                  <a:cubicBezTo>
                    <a:pt x="21" y="355"/>
                    <a:pt x="250" y="480"/>
                    <a:pt x="522" y="501"/>
                  </a:cubicBezTo>
                  <a:cubicBezTo>
                    <a:pt x="813" y="521"/>
                    <a:pt x="1022" y="438"/>
                    <a:pt x="1022"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9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30" name="Freeform 511">
              <a:extLst>
                <a:ext uri="{FF2B5EF4-FFF2-40B4-BE49-F238E27FC236}">
                  <a16:creationId xmlns:a16="http://schemas.microsoft.com/office/drawing/2014/main" xmlns="" id="{5C5F72EB-E966-4566-A954-2B2EDFA6668A}"/>
                </a:ext>
              </a:extLst>
            </p:cNvPr>
            <p:cNvSpPr>
              <a:spLocks noChangeArrowheads="1"/>
            </p:cNvSpPr>
            <p:nvPr/>
          </p:nvSpPr>
          <p:spPr bwMode="auto">
            <a:xfrm>
              <a:off x="5162" y="1102"/>
              <a:ext cx="236" cy="137"/>
            </a:xfrm>
            <a:custGeom>
              <a:avLst/>
              <a:gdLst>
                <a:gd name="T0" fmla="*/ 0 w 1044"/>
                <a:gd name="T1" fmla="*/ 0 h 607"/>
                <a:gd name="T2" fmla="*/ 0 w 1044"/>
                <a:gd name="T3" fmla="*/ 0 h 607"/>
                <a:gd name="T4" fmla="*/ 522 w 1044"/>
                <a:gd name="T5" fmla="*/ 293 h 607"/>
                <a:gd name="T6" fmla="*/ 1022 w 1044"/>
                <a:gd name="T7" fmla="*/ 105 h 607"/>
                <a:gd name="T8" fmla="*/ 1022 w 1044"/>
                <a:gd name="T9" fmla="*/ 397 h 607"/>
                <a:gd name="T10" fmla="*/ 542 w 1044"/>
                <a:gd name="T11" fmla="*/ 584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7"/>
                    <a:pt x="250" y="272"/>
                    <a:pt x="522" y="293"/>
                  </a:cubicBezTo>
                  <a:cubicBezTo>
                    <a:pt x="813" y="313"/>
                    <a:pt x="1022" y="230"/>
                    <a:pt x="1022" y="105"/>
                  </a:cubicBezTo>
                  <a:cubicBezTo>
                    <a:pt x="1022" y="397"/>
                    <a:pt x="1022" y="397"/>
                    <a:pt x="1022" y="397"/>
                  </a:cubicBezTo>
                  <a:cubicBezTo>
                    <a:pt x="1043" y="522"/>
                    <a:pt x="813" y="606"/>
                    <a:pt x="542" y="584"/>
                  </a:cubicBezTo>
                  <a:cubicBezTo>
                    <a:pt x="250" y="564"/>
                    <a:pt x="21" y="439"/>
                    <a:pt x="21" y="293"/>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lnSpcReduction="10000"/>
            </a:bodyPr>
            <a:lstStyle/>
            <a:p>
              <a:pPr eaLnBrk="1">
                <a:lnSpc>
                  <a:spcPct val="93000"/>
                </a:lnSpc>
                <a:buClr>
                  <a:srgbClr val="000000"/>
                </a:buClr>
                <a:buSzPct val="100000"/>
                <a:buFont typeface="Times New Roman" charset="0"/>
                <a:buNone/>
                <a:defRPr/>
              </a:pPr>
              <a:endParaRPr lang="en-US">
                <a:ea typeface="+mn-ea"/>
                <a:cs typeface="+mn-cs"/>
              </a:endParaRPr>
            </a:p>
          </p:txBody>
        </p:sp>
      </p:grpSp>
      <p:grpSp>
        <p:nvGrpSpPr>
          <p:cNvPr id="7" name="Group 204">
            <a:extLst>
              <a:ext uri="{FF2B5EF4-FFF2-40B4-BE49-F238E27FC236}">
                <a16:creationId xmlns:a16="http://schemas.microsoft.com/office/drawing/2014/main" xmlns="" id="{A84A1002-F7C1-4DDF-BE6E-6722862D7F13}"/>
              </a:ext>
            </a:extLst>
          </p:cNvPr>
          <p:cNvGrpSpPr>
            <a:grpSpLocks/>
          </p:cNvGrpSpPr>
          <p:nvPr/>
        </p:nvGrpSpPr>
        <p:grpSpPr bwMode="auto">
          <a:xfrm flipH="1">
            <a:off x="3913231" y="2914304"/>
            <a:ext cx="2693649" cy="1962801"/>
            <a:chOff x="3658" y="852"/>
            <a:chExt cx="1986" cy="1447"/>
          </a:xfrm>
        </p:grpSpPr>
        <p:sp>
          <p:nvSpPr>
            <p:cNvPr id="188" name="Freeform 333">
              <a:extLst>
                <a:ext uri="{FF2B5EF4-FFF2-40B4-BE49-F238E27FC236}">
                  <a16:creationId xmlns:a16="http://schemas.microsoft.com/office/drawing/2014/main" xmlns="" id="{19CD56F0-B595-467B-A70E-12662A5777DA}"/>
                </a:ext>
              </a:extLst>
            </p:cNvPr>
            <p:cNvSpPr>
              <a:spLocks noChangeArrowheads="1"/>
            </p:cNvSpPr>
            <p:nvPr/>
          </p:nvSpPr>
          <p:spPr bwMode="auto">
            <a:xfrm>
              <a:off x="3658" y="1419"/>
              <a:ext cx="662" cy="880"/>
            </a:xfrm>
            <a:custGeom>
              <a:avLst/>
              <a:gdLst>
                <a:gd name="T0" fmla="*/ 2921 w 2922"/>
                <a:gd name="T1" fmla="*/ 3879 h 3880"/>
                <a:gd name="T2" fmla="*/ 0 w 2922"/>
                <a:gd name="T3" fmla="*/ 2629 h 3880"/>
                <a:gd name="T4" fmla="*/ 0 w 2922"/>
                <a:gd name="T5" fmla="*/ 0 h 3880"/>
                <a:gd name="T6" fmla="*/ 2921 w 2922"/>
                <a:gd name="T7" fmla="*/ 1251 h 3880"/>
                <a:gd name="T8" fmla="*/ 2921 w 2922"/>
                <a:gd name="T9" fmla="*/ 3879 h 3880"/>
              </a:gdLst>
              <a:ahLst/>
              <a:cxnLst>
                <a:cxn ang="0">
                  <a:pos x="T0" y="T1"/>
                </a:cxn>
                <a:cxn ang="0">
                  <a:pos x="T2" y="T3"/>
                </a:cxn>
                <a:cxn ang="0">
                  <a:pos x="T4" y="T5"/>
                </a:cxn>
                <a:cxn ang="0">
                  <a:pos x="T6" y="T7"/>
                </a:cxn>
                <a:cxn ang="0">
                  <a:pos x="T8" y="T9"/>
                </a:cxn>
              </a:cxnLst>
              <a:rect l="0" t="0" r="r" b="b"/>
              <a:pathLst>
                <a:path w="2922" h="3880">
                  <a:moveTo>
                    <a:pt x="2921" y="3879"/>
                  </a:moveTo>
                  <a:lnTo>
                    <a:pt x="0" y="2629"/>
                  </a:lnTo>
                  <a:lnTo>
                    <a:pt x="0" y="0"/>
                  </a:lnTo>
                  <a:lnTo>
                    <a:pt x="2921" y="1251"/>
                  </a:lnTo>
                  <a:lnTo>
                    <a:pt x="2921" y="3879"/>
                  </a:lnTo>
                </a:path>
              </a:pathLst>
            </a:custGeom>
            <a:gradFill flip="none" rotWithShape="1">
              <a:gsLst>
                <a:gs pos="0">
                  <a:schemeClr val="accent4">
                    <a:lumMod val="40000"/>
                    <a:lumOff val="60000"/>
                  </a:schemeClr>
                </a:gs>
                <a:gs pos="46000">
                  <a:schemeClr val="accent4">
                    <a:lumMod val="95000"/>
                    <a:lumOff val="5000"/>
                  </a:schemeClr>
                </a:gs>
                <a:gs pos="100000">
                  <a:schemeClr val="accent4">
                    <a:lumMod val="60000"/>
                  </a:schemeClr>
                </a:gs>
              </a:gsLst>
              <a:path path="circle">
                <a:fillToRect l="50000" t="130000" r="50000" b="-3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89" name="Freeform 334">
              <a:extLst>
                <a:ext uri="{FF2B5EF4-FFF2-40B4-BE49-F238E27FC236}">
                  <a16:creationId xmlns:a16="http://schemas.microsoft.com/office/drawing/2014/main" xmlns="" id="{88AC9EB5-F6AA-44D1-8C2B-16AC41D138CC}"/>
                </a:ext>
              </a:extLst>
            </p:cNvPr>
            <p:cNvSpPr>
              <a:spLocks noChangeArrowheads="1"/>
            </p:cNvSpPr>
            <p:nvPr/>
          </p:nvSpPr>
          <p:spPr bwMode="auto">
            <a:xfrm>
              <a:off x="4320" y="1133"/>
              <a:ext cx="1324" cy="1166"/>
            </a:xfrm>
            <a:custGeom>
              <a:avLst/>
              <a:gdLst>
                <a:gd name="T0" fmla="*/ 2920 w 5842"/>
                <a:gd name="T1" fmla="*/ 1272 h 5152"/>
                <a:gd name="T2" fmla="*/ 0 w 5842"/>
                <a:gd name="T3" fmla="*/ 2523 h 5152"/>
                <a:gd name="T4" fmla="*/ 0 w 5842"/>
                <a:gd name="T5" fmla="*/ 5151 h 5152"/>
                <a:gd name="T6" fmla="*/ 2920 w 5842"/>
                <a:gd name="T7" fmla="*/ 3901 h 5152"/>
                <a:gd name="T8" fmla="*/ 5841 w 5842"/>
                <a:gd name="T9" fmla="*/ 2649 h 5152"/>
                <a:gd name="T10" fmla="*/ 5841 w 5842"/>
                <a:gd name="T11" fmla="*/ 0 h 5152"/>
                <a:gd name="T12" fmla="*/ 2920 w 5842"/>
                <a:gd name="T13" fmla="*/ 1272 h 5152"/>
              </a:gdLst>
              <a:ahLst/>
              <a:cxnLst>
                <a:cxn ang="0">
                  <a:pos x="T0" y="T1"/>
                </a:cxn>
                <a:cxn ang="0">
                  <a:pos x="T2" y="T3"/>
                </a:cxn>
                <a:cxn ang="0">
                  <a:pos x="T4" y="T5"/>
                </a:cxn>
                <a:cxn ang="0">
                  <a:pos x="T6" y="T7"/>
                </a:cxn>
                <a:cxn ang="0">
                  <a:pos x="T8" y="T9"/>
                </a:cxn>
                <a:cxn ang="0">
                  <a:pos x="T10" y="T11"/>
                </a:cxn>
                <a:cxn ang="0">
                  <a:pos x="T12" y="T13"/>
                </a:cxn>
              </a:cxnLst>
              <a:rect l="0" t="0" r="r" b="b"/>
              <a:pathLst>
                <a:path w="5842" h="5152">
                  <a:moveTo>
                    <a:pt x="2920" y="1272"/>
                  </a:moveTo>
                  <a:lnTo>
                    <a:pt x="0" y="2523"/>
                  </a:lnTo>
                  <a:lnTo>
                    <a:pt x="0" y="5151"/>
                  </a:lnTo>
                  <a:lnTo>
                    <a:pt x="2920" y="3901"/>
                  </a:lnTo>
                  <a:lnTo>
                    <a:pt x="5841" y="2649"/>
                  </a:lnTo>
                  <a:lnTo>
                    <a:pt x="5841" y="0"/>
                  </a:lnTo>
                  <a:lnTo>
                    <a:pt x="2920" y="1272"/>
                  </a:lnTo>
                </a:path>
              </a:pathLst>
            </a:custGeom>
            <a:gradFill flip="none" rotWithShape="1">
              <a:gsLst>
                <a:gs pos="0">
                  <a:schemeClr val="accent4">
                    <a:lumMod val="89000"/>
                  </a:schemeClr>
                </a:gs>
                <a:gs pos="23000">
                  <a:schemeClr val="accent4">
                    <a:lumMod val="89000"/>
                  </a:schemeClr>
                </a:gs>
                <a:gs pos="69000">
                  <a:schemeClr val="accent4">
                    <a:lumMod val="75000"/>
                  </a:schemeClr>
                </a:gs>
                <a:gs pos="97000">
                  <a:schemeClr val="accent4">
                    <a:lumMod val="70000"/>
                  </a:schemeClr>
                </a:gs>
              </a:gsLst>
              <a:path path="circle">
                <a:fillToRect l="50000" t="50000" r="50000" b="5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90" name="Freeform 335">
              <a:extLst>
                <a:ext uri="{FF2B5EF4-FFF2-40B4-BE49-F238E27FC236}">
                  <a16:creationId xmlns:a16="http://schemas.microsoft.com/office/drawing/2014/main" xmlns="" id="{FFDDACDC-CE4E-4C5B-8145-FF4D15E0B9D1}"/>
                </a:ext>
              </a:extLst>
            </p:cNvPr>
            <p:cNvSpPr>
              <a:spLocks noChangeArrowheads="1"/>
            </p:cNvSpPr>
            <p:nvPr/>
          </p:nvSpPr>
          <p:spPr bwMode="auto">
            <a:xfrm>
              <a:off x="3658" y="852"/>
              <a:ext cx="1986" cy="856"/>
            </a:xfrm>
            <a:custGeom>
              <a:avLst/>
              <a:gdLst>
                <a:gd name="T0" fmla="*/ 5841 w 8763"/>
                <a:gd name="T1" fmla="*/ 0 h 3776"/>
                <a:gd name="T2" fmla="*/ 2921 w 8763"/>
                <a:gd name="T3" fmla="*/ 1252 h 3776"/>
                <a:gd name="T4" fmla="*/ 0 w 8763"/>
                <a:gd name="T5" fmla="*/ 2524 h 3776"/>
                <a:gd name="T6" fmla="*/ 2921 w 8763"/>
                <a:gd name="T7" fmla="*/ 3775 h 3776"/>
                <a:gd name="T8" fmla="*/ 5841 w 8763"/>
                <a:gd name="T9" fmla="*/ 2524 h 3776"/>
                <a:gd name="T10" fmla="*/ 8762 w 8763"/>
                <a:gd name="T11" fmla="*/ 1252 h 3776"/>
                <a:gd name="T12" fmla="*/ 5841 w 8763"/>
                <a:gd name="T13" fmla="*/ 0 h 3776"/>
              </a:gdLst>
              <a:ahLst/>
              <a:cxnLst>
                <a:cxn ang="0">
                  <a:pos x="T0" y="T1"/>
                </a:cxn>
                <a:cxn ang="0">
                  <a:pos x="T2" y="T3"/>
                </a:cxn>
                <a:cxn ang="0">
                  <a:pos x="T4" y="T5"/>
                </a:cxn>
                <a:cxn ang="0">
                  <a:pos x="T6" y="T7"/>
                </a:cxn>
                <a:cxn ang="0">
                  <a:pos x="T8" y="T9"/>
                </a:cxn>
                <a:cxn ang="0">
                  <a:pos x="T10" y="T11"/>
                </a:cxn>
                <a:cxn ang="0">
                  <a:pos x="T12" y="T13"/>
                </a:cxn>
              </a:cxnLst>
              <a:rect l="0" t="0" r="r" b="b"/>
              <a:pathLst>
                <a:path w="8763" h="3776">
                  <a:moveTo>
                    <a:pt x="5841" y="0"/>
                  </a:moveTo>
                  <a:lnTo>
                    <a:pt x="2921" y="1252"/>
                  </a:lnTo>
                  <a:lnTo>
                    <a:pt x="0" y="2524"/>
                  </a:lnTo>
                  <a:lnTo>
                    <a:pt x="2921" y="3775"/>
                  </a:lnTo>
                  <a:lnTo>
                    <a:pt x="5841" y="2524"/>
                  </a:lnTo>
                  <a:lnTo>
                    <a:pt x="8762" y="1252"/>
                  </a:lnTo>
                  <a:lnTo>
                    <a:pt x="5841" y="0"/>
                  </a:lnTo>
                </a:path>
              </a:pathLst>
            </a:custGeom>
            <a:gradFill flip="none" rotWithShape="1">
              <a:gsLst>
                <a:gs pos="0">
                  <a:schemeClr val="accent4">
                    <a:lumMod val="0"/>
                    <a:lumOff val="100000"/>
                  </a:schemeClr>
                </a:gs>
                <a:gs pos="35000">
                  <a:schemeClr val="accent4">
                    <a:lumMod val="0"/>
                    <a:lumOff val="100000"/>
                  </a:schemeClr>
                </a:gs>
                <a:gs pos="100000">
                  <a:schemeClr val="accent4">
                    <a:lumMod val="100000"/>
                  </a:schemeClr>
                </a:gs>
              </a:gsLst>
              <a:path path="circle">
                <a:fillToRect l="50000" t="-80000" r="50000" b="18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91" name="Freeform 336">
              <a:extLst>
                <a:ext uri="{FF2B5EF4-FFF2-40B4-BE49-F238E27FC236}">
                  <a16:creationId xmlns:a16="http://schemas.microsoft.com/office/drawing/2014/main" xmlns="" id="{EDA6DC72-A916-4D9D-8728-4158BFFD514B}"/>
                </a:ext>
              </a:extLst>
            </p:cNvPr>
            <p:cNvSpPr>
              <a:spLocks noChangeArrowheads="1"/>
            </p:cNvSpPr>
            <p:nvPr/>
          </p:nvSpPr>
          <p:spPr bwMode="auto">
            <a:xfrm>
              <a:off x="3872" y="1246"/>
              <a:ext cx="234" cy="121"/>
            </a:xfrm>
            <a:custGeom>
              <a:avLst/>
              <a:gdLst>
                <a:gd name="T0" fmla="*/ 1022 w 1044"/>
                <a:gd name="T1" fmla="*/ 333 h 543"/>
                <a:gd name="T2" fmla="*/ 1022 w 1044"/>
                <a:gd name="T3" fmla="*/ 333 h 543"/>
                <a:gd name="T4" fmla="*/ 500 w 1044"/>
                <a:gd name="T5" fmla="*/ 41 h 543"/>
                <a:gd name="T6" fmla="*/ 20 w 1044"/>
                <a:gd name="T7" fmla="*/ 229 h 543"/>
                <a:gd name="T8" fmla="*/ 542 w 1044"/>
                <a:gd name="T9" fmla="*/ 521 h 543"/>
                <a:gd name="T10" fmla="*/ 1022 w 1044"/>
                <a:gd name="T11" fmla="*/ 333 h 543"/>
              </a:gdLst>
              <a:ahLst/>
              <a:cxnLst>
                <a:cxn ang="0">
                  <a:pos x="T0" y="T1"/>
                </a:cxn>
                <a:cxn ang="0">
                  <a:pos x="T2" y="T3"/>
                </a:cxn>
                <a:cxn ang="0">
                  <a:pos x="T4" y="T5"/>
                </a:cxn>
                <a:cxn ang="0">
                  <a:pos x="T6" y="T7"/>
                </a:cxn>
                <a:cxn ang="0">
                  <a:pos x="T8" y="T9"/>
                </a:cxn>
                <a:cxn ang="0">
                  <a:pos x="T10" y="T11"/>
                </a:cxn>
              </a:cxnLst>
              <a:rect l="0" t="0" r="r" b="b"/>
              <a:pathLst>
                <a:path w="1044" h="543">
                  <a:moveTo>
                    <a:pt x="1022" y="333"/>
                  </a:moveTo>
                  <a:lnTo>
                    <a:pt x="1022" y="333"/>
                  </a:lnTo>
                  <a:cubicBezTo>
                    <a:pt x="1022" y="187"/>
                    <a:pt x="793" y="62"/>
                    <a:pt x="500" y="41"/>
                  </a:cubicBezTo>
                  <a:cubicBezTo>
                    <a:pt x="229" y="0"/>
                    <a:pt x="0" y="104"/>
                    <a:pt x="20" y="229"/>
                  </a:cubicBezTo>
                  <a:cubicBezTo>
                    <a:pt x="20" y="354"/>
                    <a:pt x="250" y="479"/>
                    <a:pt x="542" y="521"/>
                  </a:cubicBezTo>
                  <a:cubicBezTo>
                    <a:pt x="813" y="542"/>
                    <a:pt x="1043" y="458"/>
                    <a:pt x="1022" y="33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9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92" name="Freeform 337">
              <a:extLst>
                <a:ext uri="{FF2B5EF4-FFF2-40B4-BE49-F238E27FC236}">
                  <a16:creationId xmlns:a16="http://schemas.microsoft.com/office/drawing/2014/main" xmlns="" id="{8CBAACA2-939E-4874-A9D3-B88F018C141B}"/>
                </a:ext>
              </a:extLst>
            </p:cNvPr>
            <p:cNvSpPr>
              <a:spLocks noChangeArrowheads="1"/>
            </p:cNvSpPr>
            <p:nvPr/>
          </p:nvSpPr>
          <p:spPr bwMode="auto">
            <a:xfrm>
              <a:off x="3876" y="1298"/>
              <a:ext cx="230" cy="135"/>
            </a:xfrm>
            <a:custGeom>
              <a:avLst/>
              <a:gdLst>
                <a:gd name="T0" fmla="*/ 0 w 1024"/>
                <a:gd name="T1" fmla="*/ 0 h 606"/>
                <a:gd name="T2" fmla="*/ 0 w 1024"/>
                <a:gd name="T3" fmla="*/ 0 h 606"/>
                <a:gd name="T4" fmla="*/ 522 w 1024"/>
                <a:gd name="T5" fmla="*/ 292 h 606"/>
                <a:gd name="T6" fmla="*/ 1002 w 1024"/>
                <a:gd name="T7" fmla="*/ 104 h 606"/>
                <a:gd name="T8" fmla="*/ 1023 w 1024"/>
                <a:gd name="T9" fmla="*/ 396 h 606"/>
                <a:gd name="T10" fmla="*/ 522 w 1024"/>
                <a:gd name="T11" fmla="*/ 584 h 606"/>
                <a:gd name="T12" fmla="*/ 0 w 1024"/>
                <a:gd name="T13" fmla="*/ 292 h 606"/>
                <a:gd name="T14" fmla="*/ 0 w 102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4" h="606">
                  <a:moveTo>
                    <a:pt x="0" y="0"/>
                  </a:moveTo>
                  <a:lnTo>
                    <a:pt x="0" y="0"/>
                  </a:lnTo>
                  <a:cubicBezTo>
                    <a:pt x="0" y="125"/>
                    <a:pt x="230" y="250"/>
                    <a:pt x="522" y="292"/>
                  </a:cubicBezTo>
                  <a:cubicBezTo>
                    <a:pt x="793" y="313"/>
                    <a:pt x="1023" y="229"/>
                    <a:pt x="1002" y="104"/>
                  </a:cubicBezTo>
                  <a:cubicBezTo>
                    <a:pt x="1023" y="396"/>
                    <a:pt x="1023" y="396"/>
                    <a:pt x="1023" y="396"/>
                  </a:cubicBezTo>
                  <a:cubicBezTo>
                    <a:pt x="1023" y="521"/>
                    <a:pt x="814" y="605"/>
                    <a:pt x="522" y="584"/>
                  </a:cubicBezTo>
                  <a:cubicBezTo>
                    <a:pt x="251" y="563"/>
                    <a:pt x="22" y="417"/>
                    <a:pt x="0"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lnSpcReduction="1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93" name="Freeform 338">
              <a:extLst>
                <a:ext uri="{FF2B5EF4-FFF2-40B4-BE49-F238E27FC236}">
                  <a16:creationId xmlns:a16="http://schemas.microsoft.com/office/drawing/2014/main" xmlns="" id="{FE3C7032-FB13-449A-BCB7-E6230A175089}"/>
                </a:ext>
              </a:extLst>
            </p:cNvPr>
            <p:cNvSpPr>
              <a:spLocks noChangeArrowheads="1"/>
            </p:cNvSpPr>
            <p:nvPr/>
          </p:nvSpPr>
          <p:spPr bwMode="auto">
            <a:xfrm>
              <a:off x="4225" y="1423"/>
              <a:ext cx="236" cy="123"/>
            </a:xfrm>
            <a:custGeom>
              <a:avLst/>
              <a:gdLst>
                <a:gd name="T0" fmla="*/ 1022 w 1044"/>
                <a:gd name="T1" fmla="*/ 313 h 544"/>
                <a:gd name="T2" fmla="*/ 1022 w 1044"/>
                <a:gd name="T3" fmla="*/ 313 h 544"/>
                <a:gd name="T4" fmla="*/ 501 w 1044"/>
                <a:gd name="T5" fmla="*/ 21 h 544"/>
                <a:gd name="T6" fmla="*/ 21 w 1044"/>
                <a:gd name="T7" fmla="*/ 230 h 544"/>
                <a:gd name="T8" fmla="*/ 542 w 1044"/>
                <a:gd name="T9" fmla="*/ 522 h 544"/>
                <a:gd name="T10" fmla="*/ 1022 w 1044"/>
                <a:gd name="T11" fmla="*/ 313 h 544"/>
              </a:gdLst>
              <a:ahLst/>
              <a:cxnLst>
                <a:cxn ang="0">
                  <a:pos x="T0" y="T1"/>
                </a:cxn>
                <a:cxn ang="0">
                  <a:pos x="T2" y="T3"/>
                </a:cxn>
                <a:cxn ang="0">
                  <a:pos x="T4" y="T5"/>
                </a:cxn>
                <a:cxn ang="0">
                  <a:pos x="T6" y="T7"/>
                </a:cxn>
                <a:cxn ang="0">
                  <a:pos x="T8" y="T9"/>
                </a:cxn>
                <a:cxn ang="0">
                  <a:pos x="T10" y="T11"/>
                </a:cxn>
              </a:cxnLst>
              <a:rect l="0" t="0" r="r" b="b"/>
              <a:pathLst>
                <a:path w="1044" h="544">
                  <a:moveTo>
                    <a:pt x="1022" y="313"/>
                  </a:moveTo>
                  <a:lnTo>
                    <a:pt x="1022" y="313"/>
                  </a:lnTo>
                  <a:cubicBezTo>
                    <a:pt x="1022" y="188"/>
                    <a:pt x="793" y="63"/>
                    <a:pt x="501" y="21"/>
                  </a:cubicBezTo>
                  <a:cubicBezTo>
                    <a:pt x="230" y="0"/>
                    <a:pt x="0" y="83"/>
                    <a:pt x="21" y="230"/>
                  </a:cubicBezTo>
                  <a:cubicBezTo>
                    <a:pt x="21" y="355"/>
                    <a:pt x="251" y="480"/>
                    <a:pt x="542" y="522"/>
                  </a:cubicBezTo>
                  <a:cubicBezTo>
                    <a:pt x="814" y="543"/>
                    <a:pt x="1043" y="459"/>
                    <a:pt x="1022"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92500" lnSpcReduction="1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94" name="Freeform 339">
              <a:extLst>
                <a:ext uri="{FF2B5EF4-FFF2-40B4-BE49-F238E27FC236}">
                  <a16:creationId xmlns:a16="http://schemas.microsoft.com/office/drawing/2014/main" xmlns="" id="{E46C2CA9-2282-40D4-AFB5-193EA94870E5}"/>
                </a:ext>
              </a:extLst>
            </p:cNvPr>
            <p:cNvSpPr>
              <a:spLocks noChangeArrowheads="1"/>
            </p:cNvSpPr>
            <p:nvPr/>
          </p:nvSpPr>
          <p:spPr bwMode="auto">
            <a:xfrm>
              <a:off x="4229" y="1478"/>
              <a:ext cx="232" cy="135"/>
            </a:xfrm>
            <a:custGeom>
              <a:avLst/>
              <a:gdLst>
                <a:gd name="T0" fmla="*/ 0 w 1023"/>
                <a:gd name="T1" fmla="*/ 0 h 605"/>
                <a:gd name="T2" fmla="*/ 0 w 1023"/>
                <a:gd name="T3" fmla="*/ 0 h 605"/>
                <a:gd name="T4" fmla="*/ 521 w 1023"/>
                <a:gd name="T5" fmla="*/ 292 h 605"/>
                <a:gd name="T6" fmla="*/ 1001 w 1023"/>
                <a:gd name="T7" fmla="*/ 83 h 605"/>
                <a:gd name="T8" fmla="*/ 1022 w 1023"/>
                <a:gd name="T9" fmla="*/ 375 h 605"/>
                <a:gd name="T10" fmla="*/ 521 w 1023"/>
                <a:gd name="T11" fmla="*/ 584 h 605"/>
                <a:gd name="T12" fmla="*/ 0 w 1023"/>
                <a:gd name="T13" fmla="*/ 292 h 605"/>
                <a:gd name="T14" fmla="*/ 0 w 1023"/>
                <a:gd name="T15" fmla="*/ 0 h 6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3" h="605">
                  <a:moveTo>
                    <a:pt x="0" y="0"/>
                  </a:moveTo>
                  <a:lnTo>
                    <a:pt x="0" y="0"/>
                  </a:lnTo>
                  <a:cubicBezTo>
                    <a:pt x="0" y="125"/>
                    <a:pt x="230" y="250"/>
                    <a:pt x="521" y="292"/>
                  </a:cubicBezTo>
                  <a:cubicBezTo>
                    <a:pt x="793" y="313"/>
                    <a:pt x="1022" y="229"/>
                    <a:pt x="1001" y="83"/>
                  </a:cubicBezTo>
                  <a:cubicBezTo>
                    <a:pt x="1022" y="375"/>
                    <a:pt x="1022" y="375"/>
                    <a:pt x="1022" y="375"/>
                  </a:cubicBezTo>
                  <a:cubicBezTo>
                    <a:pt x="1022" y="521"/>
                    <a:pt x="814" y="604"/>
                    <a:pt x="521" y="584"/>
                  </a:cubicBezTo>
                  <a:cubicBezTo>
                    <a:pt x="250" y="542"/>
                    <a:pt x="21" y="417"/>
                    <a:pt x="0"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lnSpcReduction="1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95" name="Freeform 340">
              <a:extLst>
                <a:ext uri="{FF2B5EF4-FFF2-40B4-BE49-F238E27FC236}">
                  <a16:creationId xmlns:a16="http://schemas.microsoft.com/office/drawing/2014/main" xmlns="" id="{9BF38BB8-B6E5-41D8-B069-4F777854635F}"/>
                </a:ext>
              </a:extLst>
            </p:cNvPr>
            <p:cNvSpPr>
              <a:spLocks noChangeArrowheads="1"/>
            </p:cNvSpPr>
            <p:nvPr/>
          </p:nvSpPr>
          <p:spPr bwMode="auto">
            <a:xfrm>
              <a:off x="4183" y="1122"/>
              <a:ext cx="232" cy="121"/>
            </a:xfrm>
            <a:custGeom>
              <a:avLst/>
              <a:gdLst>
                <a:gd name="T0" fmla="*/ 1022 w 1023"/>
                <a:gd name="T1" fmla="*/ 313 h 544"/>
                <a:gd name="T2" fmla="*/ 1022 w 1023"/>
                <a:gd name="T3" fmla="*/ 313 h 544"/>
                <a:gd name="T4" fmla="*/ 501 w 1023"/>
                <a:gd name="T5" fmla="*/ 21 h 544"/>
                <a:gd name="T6" fmla="*/ 0 w 1023"/>
                <a:gd name="T7" fmla="*/ 229 h 544"/>
                <a:gd name="T8" fmla="*/ 521 w 1023"/>
                <a:gd name="T9" fmla="*/ 500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1"/>
                  </a:cubicBezTo>
                  <a:cubicBezTo>
                    <a:pt x="208" y="0"/>
                    <a:pt x="0" y="83"/>
                    <a:pt x="0" y="229"/>
                  </a:cubicBezTo>
                  <a:cubicBezTo>
                    <a:pt x="0" y="355"/>
                    <a:pt x="250" y="480"/>
                    <a:pt x="521" y="500"/>
                  </a:cubicBezTo>
                  <a:cubicBezTo>
                    <a:pt x="813" y="543"/>
                    <a:pt x="1022" y="459"/>
                    <a:pt x="1022"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9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96" name="Freeform 341">
              <a:extLst>
                <a:ext uri="{FF2B5EF4-FFF2-40B4-BE49-F238E27FC236}">
                  <a16:creationId xmlns:a16="http://schemas.microsoft.com/office/drawing/2014/main" xmlns="" id="{C72D15DD-88A3-4655-A040-98A78F8CDE63}"/>
                </a:ext>
              </a:extLst>
            </p:cNvPr>
            <p:cNvSpPr>
              <a:spLocks noChangeArrowheads="1"/>
            </p:cNvSpPr>
            <p:nvPr/>
          </p:nvSpPr>
          <p:spPr bwMode="auto">
            <a:xfrm>
              <a:off x="4183" y="1175"/>
              <a:ext cx="236" cy="135"/>
            </a:xfrm>
            <a:custGeom>
              <a:avLst/>
              <a:gdLst>
                <a:gd name="T0" fmla="*/ 0 w 1044"/>
                <a:gd name="T1" fmla="*/ 0 h 606"/>
                <a:gd name="T2" fmla="*/ 0 w 1044"/>
                <a:gd name="T3" fmla="*/ 0 h 606"/>
                <a:gd name="T4" fmla="*/ 521 w 1044"/>
                <a:gd name="T5" fmla="*/ 271 h 606"/>
                <a:gd name="T6" fmla="*/ 1022 w 1044"/>
                <a:gd name="T7" fmla="*/ 84 h 606"/>
                <a:gd name="T8" fmla="*/ 1022 w 1044"/>
                <a:gd name="T9" fmla="*/ 376 h 606"/>
                <a:gd name="T10" fmla="*/ 542 w 1044"/>
                <a:gd name="T11" fmla="*/ 564 h 606"/>
                <a:gd name="T12" fmla="*/ 21 w 1044"/>
                <a:gd name="T13" fmla="*/ 293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0" y="126"/>
                    <a:pt x="250" y="251"/>
                    <a:pt x="521" y="271"/>
                  </a:cubicBezTo>
                  <a:cubicBezTo>
                    <a:pt x="813" y="314"/>
                    <a:pt x="1022" y="230"/>
                    <a:pt x="1022" y="84"/>
                  </a:cubicBezTo>
                  <a:cubicBezTo>
                    <a:pt x="1022" y="376"/>
                    <a:pt x="1022" y="376"/>
                    <a:pt x="1022" y="376"/>
                  </a:cubicBezTo>
                  <a:cubicBezTo>
                    <a:pt x="1043" y="522"/>
                    <a:pt x="813" y="605"/>
                    <a:pt x="542" y="564"/>
                  </a:cubicBezTo>
                  <a:cubicBezTo>
                    <a:pt x="250" y="543"/>
                    <a:pt x="21" y="418"/>
                    <a:pt x="21" y="293"/>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lnSpcReduction="1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97" name="Freeform 342">
              <a:extLst>
                <a:ext uri="{FF2B5EF4-FFF2-40B4-BE49-F238E27FC236}">
                  <a16:creationId xmlns:a16="http://schemas.microsoft.com/office/drawing/2014/main" xmlns="" id="{9C147D08-9AF4-482F-BF61-19307B1DA668}"/>
                </a:ext>
              </a:extLst>
            </p:cNvPr>
            <p:cNvSpPr>
              <a:spLocks noChangeArrowheads="1"/>
            </p:cNvSpPr>
            <p:nvPr/>
          </p:nvSpPr>
          <p:spPr bwMode="auto">
            <a:xfrm>
              <a:off x="4534" y="1300"/>
              <a:ext cx="234" cy="117"/>
            </a:xfrm>
            <a:custGeom>
              <a:avLst/>
              <a:gdLst>
                <a:gd name="T0" fmla="*/ 1044 w 1045"/>
                <a:gd name="T1" fmla="*/ 313 h 522"/>
                <a:gd name="T2" fmla="*/ 1044 w 1045"/>
                <a:gd name="T3" fmla="*/ 313 h 522"/>
                <a:gd name="T4" fmla="*/ 501 w 1045"/>
                <a:gd name="T5" fmla="*/ 21 h 522"/>
                <a:gd name="T6" fmla="*/ 21 w 1045"/>
                <a:gd name="T7" fmla="*/ 208 h 522"/>
                <a:gd name="T8" fmla="*/ 543 w 1045"/>
                <a:gd name="T9" fmla="*/ 500 h 522"/>
                <a:gd name="T10" fmla="*/ 1044 w 1045"/>
                <a:gd name="T11" fmla="*/ 313 h 522"/>
              </a:gdLst>
              <a:ahLst/>
              <a:cxnLst>
                <a:cxn ang="0">
                  <a:pos x="T0" y="T1"/>
                </a:cxn>
                <a:cxn ang="0">
                  <a:pos x="T2" y="T3"/>
                </a:cxn>
                <a:cxn ang="0">
                  <a:pos x="T4" y="T5"/>
                </a:cxn>
                <a:cxn ang="0">
                  <a:pos x="T6" y="T7"/>
                </a:cxn>
                <a:cxn ang="0">
                  <a:pos x="T8" y="T9"/>
                </a:cxn>
                <a:cxn ang="0">
                  <a:pos x="T10" y="T11"/>
                </a:cxn>
              </a:cxnLst>
              <a:rect l="0" t="0" r="r" b="b"/>
              <a:pathLst>
                <a:path w="1045" h="522">
                  <a:moveTo>
                    <a:pt x="1044" y="313"/>
                  </a:moveTo>
                  <a:lnTo>
                    <a:pt x="1044" y="313"/>
                  </a:lnTo>
                  <a:cubicBezTo>
                    <a:pt x="1022" y="187"/>
                    <a:pt x="793" y="41"/>
                    <a:pt x="501" y="21"/>
                  </a:cubicBezTo>
                  <a:cubicBezTo>
                    <a:pt x="230" y="0"/>
                    <a:pt x="0" y="83"/>
                    <a:pt x="21" y="208"/>
                  </a:cubicBezTo>
                  <a:cubicBezTo>
                    <a:pt x="21" y="354"/>
                    <a:pt x="271" y="480"/>
                    <a:pt x="543" y="500"/>
                  </a:cubicBezTo>
                  <a:cubicBezTo>
                    <a:pt x="814" y="521"/>
                    <a:pt x="1044" y="438"/>
                    <a:pt x="1044"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9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98" name="Freeform 343">
              <a:extLst>
                <a:ext uri="{FF2B5EF4-FFF2-40B4-BE49-F238E27FC236}">
                  <a16:creationId xmlns:a16="http://schemas.microsoft.com/office/drawing/2014/main" xmlns="" id="{5376B18C-0CA1-4D77-92F3-192EBFB4C11C}"/>
                </a:ext>
              </a:extLst>
            </p:cNvPr>
            <p:cNvSpPr>
              <a:spLocks noChangeArrowheads="1"/>
            </p:cNvSpPr>
            <p:nvPr/>
          </p:nvSpPr>
          <p:spPr bwMode="auto">
            <a:xfrm>
              <a:off x="4538" y="1348"/>
              <a:ext cx="236" cy="137"/>
            </a:xfrm>
            <a:custGeom>
              <a:avLst/>
              <a:gdLst>
                <a:gd name="T0" fmla="*/ 0 w 1044"/>
                <a:gd name="T1" fmla="*/ 0 h 607"/>
                <a:gd name="T2" fmla="*/ 0 w 1044"/>
                <a:gd name="T3" fmla="*/ 0 h 607"/>
                <a:gd name="T4" fmla="*/ 522 w 1044"/>
                <a:gd name="T5" fmla="*/ 292 h 607"/>
                <a:gd name="T6" fmla="*/ 1023 w 1044"/>
                <a:gd name="T7" fmla="*/ 105 h 607"/>
                <a:gd name="T8" fmla="*/ 1023 w 1044"/>
                <a:gd name="T9" fmla="*/ 397 h 607"/>
                <a:gd name="T10" fmla="*/ 543 w 1044"/>
                <a:gd name="T11" fmla="*/ 584 h 607"/>
                <a:gd name="T12" fmla="*/ 0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6"/>
                    <a:pt x="250" y="272"/>
                    <a:pt x="522" y="292"/>
                  </a:cubicBezTo>
                  <a:cubicBezTo>
                    <a:pt x="793" y="313"/>
                    <a:pt x="1023" y="230"/>
                    <a:pt x="1023" y="105"/>
                  </a:cubicBezTo>
                  <a:cubicBezTo>
                    <a:pt x="1023" y="397"/>
                    <a:pt x="1023" y="397"/>
                    <a:pt x="1023" y="397"/>
                  </a:cubicBezTo>
                  <a:cubicBezTo>
                    <a:pt x="1043" y="522"/>
                    <a:pt x="814" y="606"/>
                    <a:pt x="543" y="584"/>
                  </a:cubicBezTo>
                  <a:cubicBezTo>
                    <a:pt x="250" y="564"/>
                    <a:pt x="21" y="439"/>
                    <a:pt x="0"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lnSpcReduction="1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99" name="Freeform 344">
              <a:extLst>
                <a:ext uri="{FF2B5EF4-FFF2-40B4-BE49-F238E27FC236}">
                  <a16:creationId xmlns:a16="http://schemas.microsoft.com/office/drawing/2014/main" xmlns="" id="{85A7C299-C9A7-44DB-9FA7-D89A41D960C5}"/>
                </a:ext>
              </a:extLst>
            </p:cNvPr>
            <p:cNvSpPr>
              <a:spLocks noChangeArrowheads="1"/>
            </p:cNvSpPr>
            <p:nvPr/>
          </p:nvSpPr>
          <p:spPr bwMode="auto">
            <a:xfrm>
              <a:off x="4500" y="999"/>
              <a:ext cx="236" cy="117"/>
            </a:xfrm>
            <a:custGeom>
              <a:avLst/>
              <a:gdLst>
                <a:gd name="T0" fmla="*/ 1023 w 1044"/>
                <a:gd name="T1" fmla="*/ 313 h 522"/>
                <a:gd name="T2" fmla="*/ 1023 w 1044"/>
                <a:gd name="T3" fmla="*/ 313 h 522"/>
                <a:gd name="T4" fmla="*/ 501 w 1044"/>
                <a:gd name="T5" fmla="*/ 21 h 522"/>
                <a:gd name="T6" fmla="*/ 0 w 1044"/>
                <a:gd name="T7" fmla="*/ 208 h 522"/>
                <a:gd name="T8" fmla="*/ 543 w 1044"/>
                <a:gd name="T9" fmla="*/ 500 h 522"/>
                <a:gd name="T10" fmla="*/ 1023 w 1044"/>
                <a:gd name="T11" fmla="*/ 313 h 522"/>
              </a:gdLst>
              <a:ahLst/>
              <a:cxnLst>
                <a:cxn ang="0">
                  <a:pos x="T0" y="T1"/>
                </a:cxn>
                <a:cxn ang="0">
                  <a:pos x="T2" y="T3"/>
                </a:cxn>
                <a:cxn ang="0">
                  <a:pos x="T4" y="T5"/>
                </a:cxn>
                <a:cxn ang="0">
                  <a:pos x="T6" y="T7"/>
                </a:cxn>
                <a:cxn ang="0">
                  <a:pos x="T8" y="T9"/>
                </a:cxn>
                <a:cxn ang="0">
                  <a:pos x="T10" y="T11"/>
                </a:cxn>
              </a:cxnLst>
              <a:rect l="0" t="0" r="r" b="b"/>
              <a:pathLst>
                <a:path w="1044" h="522">
                  <a:moveTo>
                    <a:pt x="1023" y="313"/>
                  </a:moveTo>
                  <a:lnTo>
                    <a:pt x="1023" y="313"/>
                  </a:lnTo>
                  <a:cubicBezTo>
                    <a:pt x="1023" y="167"/>
                    <a:pt x="772" y="41"/>
                    <a:pt x="501" y="21"/>
                  </a:cubicBezTo>
                  <a:cubicBezTo>
                    <a:pt x="230" y="0"/>
                    <a:pt x="0" y="83"/>
                    <a:pt x="0" y="208"/>
                  </a:cubicBezTo>
                  <a:cubicBezTo>
                    <a:pt x="21" y="354"/>
                    <a:pt x="250" y="480"/>
                    <a:pt x="543" y="500"/>
                  </a:cubicBezTo>
                  <a:cubicBezTo>
                    <a:pt x="814" y="521"/>
                    <a:pt x="1043" y="438"/>
                    <a:pt x="1023"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9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00" name="Freeform 345">
              <a:extLst>
                <a:ext uri="{FF2B5EF4-FFF2-40B4-BE49-F238E27FC236}">
                  <a16:creationId xmlns:a16="http://schemas.microsoft.com/office/drawing/2014/main" xmlns="" id="{56169DA9-2D4C-40BD-8A7C-6682EA5EF6F8}"/>
                </a:ext>
              </a:extLst>
            </p:cNvPr>
            <p:cNvSpPr>
              <a:spLocks noChangeArrowheads="1"/>
            </p:cNvSpPr>
            <p:nvPr/>
          </p:nvSpPr>
          <p:spPr bwMode="auto">
            <a:xfrm>
              <a:off x="4500" y="1046"/>
              <a:ext cx="236" cy="137"/>
            </a:xfrm>
            <a:custGeom>
              <a:avLst/>
              <a:gdLst>
                <a:gd name="T0" fmla="*/ 0 w 1044"/>
                <a:gd name="T1" fmla="*/ 0 h 607"/>
                <a:gd name="T2" fmla="*/ 0 w 1044"/>
                <a:gd name="T3" fmla="*/ 0 h 607"/>
                <a:gd name="T4" fmla="*/ 543 w 1044"/>
                <a:gd name="T5" fmla="*/ 292 h 607"/>
                <a:gd name="T6" fmla="*/ 1023 w 1044"/>
                <a:gd name="T7" fmla="*/ 105 h 607"/>
                <a:gd name="T8" fmla="*/ 1043 w 1044"/>
                <a:gd name="T9" fmla="*/ 397 h 607"/>
                <a:gd name="T10" fmla="*/ 543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0" y="272"/>
                    <a:pt x="543" y="292"/>
                  </a:cubicBezTo>
                  <a:cubicBezTo>
                    <a:pt x="814" y="313"/>
                    <a:pt x="1043" y="230"/>
                    <a:pt x="1023" y="105"/>
                  </a:cubicBezTo>
                  <a:cubicBezTo>
                    <a:pt x="1043" y="397"/>
                    <a:pt x="1043" y="397"/>
                    <a:pt x="1043" y="397"/>
                  </a:cubicBezTo>
                  <a:cubicBezTo>
                    <a:pt x="1043" y="522"/>
                    <a:pt x="835" y="606"/>
                    <a:pt x="543" y="584"/>
                  </a:cubicBezTo>
                  <a:cubicBezTo>
                    <a:pt x="272" y="563"/>
                    <a:pt x="21" y="439"/>
                    <a:pt x="21"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lnSpcReduction="1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01" name="Freeform 346">
              <a:extLst>
                <a:ext uri="{FF2B5EF4-FFF2-40B4-BE49-F238E27FC236}">
                  <a16:creationId xmlns:a16="http://schemas.microsoft.com/office/drawing/2014/main" xmlns="" id="{726BF370-B6AE-4557-B064-83F038EA0EA4}"/>
                </a:ext>
              </a:extLst>
            </p:cNvPr>
            <p:cNvSpPr>
              <a:spLocks noChangeArrowheads="1"/>
            </p:cNvSpPr>
            <p:nvPr/>
          </p:nvSpPr>
          <p:spPr bwMode="auto">
            <a:xfrm>
              <a:off x="4855" y="1175"/>
              <a:ext cx="232" cy="121"/>
            </a:xfrm>
            <a:custGeom>
              <a:avLst/>
              <a:gdLst>
                <a:gd name="T0" fmla="*/ 1022 w 1023"/>
                <a:gd name="T1" fmla="*/ 314 h 544"/>
                <a:gd name="T2" fmla="*/ 1022 w 1023"/>
                <a:gd name="T3" fmla="*/ 314 h 544"/>
                <a:gd name="T4" fmla="*/ 501 w 1023"/>
                <a:gd name="T5" fmla="*/ 43 h 544"/>
                <a:gd name="T6" fmla="*/ 0 w 1023"/>
                <a:gd name="T7" fmla="*/ 230 h 544"/>
                <a:gd name="T8" fmla="*/ 521 w 1023"/>
                <a:gd name="T9" fmla="*/ 522 h 544"/>
                <a:gd name="T10" fmla="*/ 1022 w 1023"/>
                <a:gd name="T11" fmla="*/ 314 h 544"/>
              </a:gdLst>
              <a:ahLst/>
              <a:cxnLst>
                <a:cxn ang="0">
                  <a:pos x="T0" y="T1"/>
                </a:cxn>
                <a:cxn ang="0">
                  <a:pos x="T2" y="T3"/>
                </a:cxn>
                <a:cxn ang="0">
                  <a:pos x="T4" y="T5"/>
                </a:cxn>
                <a:cxn ang="0">
                  <a:pos x="T6" y="T7"/>
                </a:cxn>
                <a:cxn ang="0">
                  <a:pos x="T8" y="T9"/>
                </a:cxn>
                <a:cxn ang="0">
                  <a:pos x="T10" y="T11"/>
                </a:cxn>
              </a:cxnLst>
              <a:rect l="0" t="0" r="r" b="b"/>
              <a:pathLst>
                <a:path w="1023" h="544">
                  <a:moveTo>
                    <a:pt x="1022" y="314"/>
                  </a:moveTo>
                  <a:lnTo>
                    <a:pt x="1022" y="314"/>
                  </a:lnTo>
                  <a:cubicBezTo>
                    <a:pt x="1022" y="188"/>
                    <a:pt x="772" y="63"/>
                    <a:pt x="501" y="43"/>
                  </a:cubicBezTo>
                  <a:cubicBezTo>
                    <a:pt x="209" y="0"/>
                    <a:pt x="0" y="84"/>
                    <a:pt x="0" y="230"/>
                  </a:cubicBezTo>
                  <a:cubicBezTo>
                    <a:pt x="21" y="355"/>
                    <a:pt x="250" y="480"/>
                    <a:pt x="521" y="522"/>
                  </a:cubicBezTo>
                  <a:cubicBezTo>
                    <a:pt x="814" y="543"/>
                    <a:pt x="1022" y="460"/>
                    <a:pt x="1022" y="314"/>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9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02" name="Freeform 347">
              <a:extLst>
                <a:ext uri="{FF2B5EF4-FFF2-40B4-BE49-F238E27FC236}">
                  <a16:creationId xmlns:a16="http://schemas.microsoft.com/office/drawing/2014/main" xmlns="" id="{E68FEB24-7703-4D38-80D3-EA257EF104BE}"/>
                </a:ext>
              </a:extLst>
            </p:cNvPr>
            <p:cNvSpPr>
              <a:spLocks noChangeArrowheads="1"/>
            </p:cNvSpPr>
            <p:nvPr/>
          </p:nvSpPr>
          <p:spPr bwMode="auto">
            <a:xfrm>
              <a:off x="4855" y="1225"/>
              <a:ext cx="236" cy="137"/>
            </a:xfrm>
            <a:custGeom>
              <a:avLst/>
              <a:gdLst>
                <a:gd name="T0" fmla="*/ 0 w 1044"/>
                <a:gd name="T1" fmla="*/ 0 h 606"/>
                <a:gd name="T2" fmla="*/ 0 w 1044"/>
                <a:gd name="T3" fmla="*/ 0 h 606"/>
                <a:gd name="T4" fmla="*/ 521 w 1044"/>
                <a:gd name="T5" fmla="*/ 292 h 606"/>
                <a:gd name="T6" fmla="*/ 1022 w 1044"/>
                <a:gd name="T7" fmla="*/ 84 h 606"/>
                <a:gd name="T8" fmla="*/ 1043 w 1044"/>
                <a:gd name="T9" fmla="*/ 375 h 606"/>
                <a:gd name="T10" fmla="*/ 543 w 1044"/>
                <a:gd name="T11" fmla="*/ 584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92"/>
                  </a:cubicBezTo>
                  <a:cubicBezTo>
                    <a:pt x="814" y="313"/>
                    <a:pt x="1022" y="230"/>
                    <a:pt x="1022" y="84"/>
                  </a:cubicBezTo>
                  <a:cubicBezTo>
                    <a:pt x="1043" y="375"/>
                    <a:pt x="1043" y="375"/>
                    <a:pt x="1043" y="375"/>
                  </a:cubicBezTo>
                  <a:cubicBezTo>
                    <a:pt x="1043" y="521"/>
                    <a:pt x="814" y="605"/>
                    <a:pt x="543" y="584"/>
                  </a:cubicBezTo>
                  <a:cubicBezTo>
                    <a:pt x="271" y="542"/>
                    <a:pt x="21" y="417"/>
                    <a:pt x="21"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lnSpcReduction="1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03" name="Freeform 348">
              <a:extLst>
                <a:ext uri="{FF2B5EF4-FFF2-40B4-BE49-F238E27FC236}">
                  <a16:creationId xmlns:a16="http://schemas.microsoft.com/office/drawing/2014/main" xmlns="" id="{5135F50D-4888-45B4-8DD6-01DEADCEC9DE}"/>
                </a:ext>
              </a:extLst>
            </p:cNvPr>
            <p:cNvSpPr>
              <a:spLocks noChangeArrowheads="1"/>
            </p:cNvSpPr>
            <p:nvPr/>
          </p:nvSpPr>
          <p:spPr bwMode="auto">
            <a:xfrm>
              <a:off x="4808" y="876"/>
              <a:ext cx="230" cy="121"/>
            </a:xfrm>
            <a:custGeom>
              <a:avLst/>
              <a:gdLst>
                <a:gd name="T0" fmla="*/ 1022 w 1023"/>
                <a:gd name="T1" fmla="*/ 313 h 544"/>
                <a:gd name="T2" fmla="*/ 1022 w 1023"/>
                <a:gd name="T3" fmla="*/ 313 h 544"/>
                <a:gd name="T4" fmla="*/ 500 w 1023"/>
                <a:gd name="T5" fmla="*/ 21 h 544"/>
                <a:gd name="T6" fmla="*/ 0 w 1023"/>
                <a:gd name="T7" fmla="*/ 209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22" y="188"/>
                    <a:pt x="771" y="63"/>
                    <a:pt x="500" y="21"/>
                  </a:cubicBezTo>
                  <a:cubicBezTo>
                    <a:pt x="208" y="0"/>
                    <a:pt x="0" y="84"/>
                    <a:pt x="0" y="209"/>
                  </a:cubicBezTo>
                  <a:cubicBezTo>
                    <a:pt x="20" y="355"/>
                    <a:pt x="250" y="480"/>
                    <a:pt x="521" y="501"/>
                  </a:cubicBezTo>
                  <a:cubicBezTo>
                    <a:pt x="813" y="543"/>
                    <a:pt x="1022" y="439"/>
                    <a:pt x="1022"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9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04" name="Freeform 349">
              <a:extLst>
                <a:ext uri="{FF2B5EF4-FFF2-40B4-BE49-F238E27FC236}">
                  <a16:creationId xmlns:a16="http://schemas.microsoft.com/office/drawing/2014/main" xmlns="" id="{DB346B70-B0F1-44FD-8296-7876DDEAF327}"/>
                </a:ext>
              </a:extLst>
            </p:cNvPr>
            <p:cNvSpPr>
              <a:spLocks noChangeArrowheads="1"/>
            </p:cNvSpPr>
            <p:nvPr/>
          </p:nvSpPr>
          <p:spPr bwMode="auto">
            <a:xfrm>
              <a:off x="4808" y="923"/>
              <a:ext cx="236" cy="141"/>
            </a:xfrm>
            <a:custGeom>
              <a:avLst/>
              <a:gdLst>
                <a:gd name="T0" fmla="*/ 0 w 1043"/>
                <a:gd name="T1" fmla="*/ 0 h 627"/>
                <a:gd name="T2" fmla="*/ 0 w 1043"/>
                <a:gd name="T3" fmla="*/ 0 h 627"/>
                <a:gd name="T4" fmla="*/ 521 w 1043"/>
                <a:gd name="T5" fmla="*/ 292 h 627"/>
                <a:gd name="T6" fmla="*/ 1022 w 1043"/>
                <a:gd name="T7" fmla="*/ 104 h 627"/>
                <a:gd name="T8" fmla="*/ 1042 w 1043"/>
                <a:gd name="T9" fmla="*/ 397 h 627"/>
                <a:gd name="T10" fmla="*/ 542 w 1043"/>
                <a:gd name="T11" fmla="*/ 584 h 627"/>
                <a:gd name="T12" fmla="*/ 20 w 1043"/>
                <a:gd name="T13" fmla="*/ 292 h 627"/>
                <a:gd name="T14" fmla="*/ 0 w 1043"/>
                <a:gd name="T15" fmla="*/ 0 h 6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3" h="627">
                  <a:moveTo>
                    <a:pt x="0" y="0"/>
                  </a:moveTo>
                  <a:lnTo>
                    <a:pt x="0" y="0"/>
                  </a:lnTo>
                  <a:cubicBezTo>
                    <a:pt x="20" y="146"/>
                    <a:pt x="250" y="271"/>
                    <a:pt x="521" y="292"/>
                  </a:cubicBezTo>
                  <a:cubicBezTo>
                    <a:pt x="813" y="334"/>
                    <a:pt x="1022" y="230"/>
                    <a:pt x="1022" y="104"/>
                  </a:cubicBezTo>
                  <a:cubicBezTo>
                    <a:pt x="1042" y="397"/>
                    <a:pt x="1042" y="397"/>
                    <a:pt x="1042" y="397"/>
                  </a:cubicBezTo>
                  <a:cubicBezTo>
                    <a:pt x="1042" y="521"/>
                    <a:pt x="813" y="626"/>
                    <a:pt x="542" y="584"/>
                  </a:cubicBezTo>
                  <a:cubicBezTo>
                    <a:pt x="271" y="563"/>
                    <a:pt x="20" y="438"/>
                    <a:pt x="20"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lnSpcReduction="1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05" name="Freeform 350">
              <a:extLst>
                <a:ext uri="{FF2B5EF4-FFF2-40B4-BE49-F238E27FC236}">
                  <a16:creationId xmlns:a16="http://schemas.microsoft.com/office/drawing/2014/main" xmlns="" id="{31DCEE40-503D-4C3E-922E-DE4E581B5E84}"/>
                </a:ext>
              </a:extLst>
            </p:cNvPr>
            <p:cNvSpPr>
              <a:spLocks noChangeArrowheads="1"/>
            </p:cNvSpPr>
            <p:nvPr/>
          </p:nvSpPr>
          <p:spPr bwMode="auto">
            <a:xfrm>
              <a:off x="5162" y="1056"/>
              <a:ext cx="232" cy="117"/>
            </a:xfrm>
            <a:custGeom>
              <a:avLst/>
              <a:gdLst>
                <a:gd name="T0" fmla="*/ 1022 w 1023"/>
                <a:gd name="T1" fmla="*/ 313 h 522"/>
                <a:gd name="T2" fmla="*/ 1022 w 1023"/>
                <a:gd name="T3" fmla="*/ 313 h 522"/>
                <a:gd name="T4" fmla="*/ 500 w 1023"/>
                <a:gd name="T5" fmla="*/ 21 h 522"/>
                <a:gd name="T6" fmla="*/ 0 w 1023"/>
                <a:gd name="T7" fmla="*/ 208 h 522"/>
                <a:gd name="T8" fmla="*/ 522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67"/>
                    <a:pt x="772" y="42"/>
                    <a:pt x="500" y="21"/>
                  </a:cubicBezTo>
                  <a:cubicBezTo>
                    <a:pt x="209" y="0"/>
                    <a:pt x="0" y="84"/>
                    <a:pt x="0" y="208"/>
                  </a:cubicBezTo>
                  <a:cubicBezTo>
                    <a:pt x="21" y="355"/>
                    <a:pt x="250" y="480"/>
                    <a:pt x="522" y="501"/>
                  </a:cubicBezTo>
                  <a:cubicBezTo>
                    <a:pt x="813" y="521"/>
                    <a:pt x="1022" y="438"/>
                    <a:pt x="1022"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9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06" name="Freeform 351">
              <a:extLst>
                <a:ext uri="{FF2B5EF4-FFF2-40B4-BE49-F238E27FC236}">
                  <a16:creationId xmlns:a16="http://schemas.microsoft.com/office/drawing/2014/main" xmlns="" id="{68A3CF5D-F608-4EB1-B410-69833B8F2CBC}"/>
                </a:ext>
              </a:extLst>
            </p:cNvPr>
            <p:cNvSpPr>
              <a:spLocks noChangeArrowheads="1"/>
            </p:cNvSpPr>
            <p:nvPr/>
          </p:nvSpPr>
          <p:spPr bwMode="auto">
            <a:xfrm>
              <a:off x="5162" y="1102"/>
              <a:ext cx="236" cy="137"/>
            </a:xfrm>
            <a:custGeom>
              <a:avLst/>
              <a:gdLst>
                <a:gd name="T0" fmla="*/ 0 w 1044"/>
                <a:gd name="T1" fmla="*/ 0 h 607"/>
                <a:gd name="T2" fmla="*/ 0 w 1044"/>
                <a:gd name="T3" fmla="*/ 0 h 607"/>
                <a:gd name="T4" fmla="*/ 522 w 1044"/>
                <a:gd name="T5" fmla="*/ 293 h 607"/>
                <a:gd name="T6" fmla="*/ 1022 w 1044"/>
                <a:gd name="T7" fmla="*/ 105 h 607"/>
                <a:gd name="T8" fmla="*/ 1022 w 1044"/>
                <a:gd name="T9" fmla="*/ 397 h 607"/>
                <a:gd name="T10" fmla="*/ 542 w 1044"/>
                <a:gd name="T11" fmla="*/ 584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7"/>
                    <a:pt x="250" y="272"/>
                    <a:pt x="522" y="293"/>
                  </a:cubicBezTo>
                  <a:cubicBezTo>
                    <a:pt x="813" y="313"/>
                    <a:pt x="1022" y="230"/>
                    <a:pt x="1022" y="105"/>
                  </a:cubicBezTo>
                  <a:cubicBezTo>
                    <a:pt x="1022" y="397"/>
                    <a:pt x="1022" y="397"/>
                    <a:pt x="1022" y="397"/>
                  </a:cubicBezTo>
                  <a:cubicBezTo>
                    <a:pt x="1043" y="522"/>
                    <a:pt x="813" y="606"/>
                    <a:pt x="542" y="584"/>
                  </a:cubicBezTo>
                  <a:cubicBezTo>
                    <a:pt x="250" y="564"/>
                    <a:pt x="21" y="439"/>
                    <a:pt x="21" y="293"/>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lnSpcReduction="10000"/>
            </a:bodyPr>
            <a:lstStyle/>
            <a:p>
              <a:pPr eaLnBrk="1">
                <a:lnSpc>
                  <a:spcPct val="93000"/>
                </a:lnSpc>
                <a:buClr>
                  <a:srgbClr val="000000"/>
                </a:buClr>
                <a:buSzPct val="100000"/>
                <a:buFont typeface="Times New Roman" charset="0"/>
                <a:buNone/>
                <a:defRPr/>
              </a:pPr>
              <a:endParaRPr lang="en-US">
                <a:ea typeface="+mn-ea"/>
                <a:cs typeface="+mn-cs"/>
              </a:endParaRPr>
            </a:p>
          </p:txBody>
        </p:sp>
      </p:grpSp>
      <p:grpSp>
        <p:nvGrpSpPr>
          <p:cNvPr id="13" name="Group 204">
            <a:extLst>
              <a:ext uri="{FF2B5EF4-FFF2-40B4-BE49-F238E27FC236}">
                <a16:creationId xmlns:a16="http://schemas.microsoft.com/office/drawing/2014/main" xmlns="" id="{F788D448-B8EC-4480-92D6-F60A8B1D323D}"/>
              </a:ext>
            </a:extLst>
          </p:cNvPr>
          <p:cNvGrpSpPr>
            <a:grpSpLocks/>
          </p:cNvGrpSpPr>
          <p:nvPr/>
        </p:nvGrpSpPr>
        <p:grpSpPr bwMode="auto">
          <a:xfrm>
            <a:off x="3890218" y="1722600"/>
            <a:ext cx="2693649" cy="1962801"/>
            <a:chOff x="3658" y="852"/>
            <a:chExt cx="1986" cy="1447"/>
          </a:xfrm>
        </p:grpSpPr>
        <p:sp>
          <p:nvSpPr>
            <p:cNvPr id="74" name="Freeform 453">
              <a:extLst>
                <a:ext uri="{FF2B5EF4-FFF2-40B4-BE49-F238E27FC236}">
                  <a16:creationId xmlns:a16="http://schemas.microsoft.com/office/drawing/2014/main" xmlns="" id="{102B1B94-3BC3-423F-843B-AFF01C8AA251}"/>
                </a:ext>
              </a:extLst>
            </p:cNvPr>
            <p:cNvSpPr>
              <a:spLocks noChangeArrowheads="1"/>
            </p:cNvSpPr>
            <p:nvPr/>
          </p:nvSpPr>
          <p:spPr bwMode="auto">
            <a:xfrm>
              <a:off x="3658" y="1419"/>
              <a:ext cx="662" cy="880"/>
            </a:xfrm>
            <a:custGeom>
              <a:avLst/>
              <a:gdLst>
                <a:gd name="T0" fmla="*/ 2921 w 2922"/>
                <a:gd name="T1" fmla="*/ 3879 h 3880"/>
                <a:gd name="T2" fmla="*/ 0 w 2922"/>
                <a:gd name="T3" fmla="*/ 2629 h 3880"/>
                <a:gd name="T4" fmla="*/ 0 w 2922"/>
                <a:gd name="T5" fmla="*/ 0 h 3880"/>
                <a:gd name="T6" fmla="*/ 2921 w 2922"/>
                <a:gd name="T7" fmla="*/ 1251 h 3880"/>
                <a:gd name="T8" fmla="*/ 2921 w 2922"/>
                <a:gd name="T9" fmla="*/ 3879 h 3880"/>
              </a:gdLst>
              <a:ahLst/>
              <a:cxnLst>
                <a:cxn ang="0">
                  <a:pos x="T0" y="T1"/>
                </a:cxn>
                <a:cxn ang="0">
                  <a:pos x="T2" y="T3"/>
                </a:cxn>
                <a:cxn ang="0">
                  <a:pos x="T4" y="T5"/>
                </a:cxn>
                <a:cxn ang="0">
                  <a:pos x="T6" y="T7"/>
                </a:cxn>
                <a:cxn ang="0">
                  <a:pos x="T8" y="T9"/>
                </a:cxn>
              </a:cxnLst>
              <a:rect l="0" t="0" r="r" b="b"/>
              <a:pathLst>
                <a:path w="2922" h="3880">
                  <a:moveTo>
                    <a:pt x="2921" y="3879"/>
                  </a:moveTo>
                  <a:lnTo>
                    <a:pt x="0" y="2629"/>
                  </a:lnTo>
                  <a:lnTo>
                    <a:pt x="0" y="0"/>
                  </a:lnTo>
                  <a:lnTo>
                    <a:pt x="2921" y="1251"/>
                  </a:lnTo>
                  <a:lnTo>
                    <a:pt x="2921" y="3879"/>
                  </a:lnTo>
                </a:path>
              </a:pathLst>
            </a:custGeom>
            <a:gradFill flip="none" rotWithShape="1">
              <a:gsLst>
                <a:gs pos="0">
                  <a:schemeClr val="accent3">
                    <a:lumMod val="40000"/>
                    <a:lumOff val="60000"/>
                  </a:schemeClr>
                </a:gs>
                <a:gs pos="46000">
                  <a:schemeClr val="accent3">
                    <a:lumMod val="95000"/>
                    <a:lumOff val="5000"/>
                  </a:schemeClr>
                </a:gs>
                <a:gs pos="100000">
                  <a:schemeClr val="accent3">
                    <a:lumMod val="60000"/>
                  </a:schemeClr>
                </a:gs>
              </a:gsLst>
              <a:path path="circle">
                <a:fillToRect l="50000" t="130000" r="50000" b="-3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75" name="Freeform 454">
              <a:extLst>
                <a:ext uri="{FF2B5EF4-FFF2-40B4-BE49-F238E27FC236}">
                  <a16:creationId xmlns:a16="http://schemas.microsoft.com/office/drawing/2014/main" xmlns="" id="{2EF6C5E0-F7B8-440F-82E5-A4C916C798A6}"/>
                </a:ext>
              </a:extLst>
            </p:cNvPr>
            <p:cNvSpPr>
              <a:spLocks noChangeArrowheads="1"/>
            </p:cNvSpPr>
            <p:nvPr/>
          </p:nvSpPr>
          <p:spPr bwMode="auto">
            <a:xfrm>
              <a:off x="4320" y="1133"/>
              <a:ext cx="1324" cy="1166"/>
            </a:xfrm>
            <a:custGeom>
              <a:avLst/>
              <a:gdLst>
                <a:gd name="T0" fmla="*/ 2920 w 5842"/>
                <a:gd name="T1" fmla="*/ 1272 h 5152"/>
                <a:gd name="T2" fmla="*/ 0 w 5842"/>
                <a:gd name="T3" fmla="*/ 2523 h 5152"/>
                <a:gd name="T4" fmla="*/ 0 w 5842"/>
                <a:gd name="T5" fmla="*/ 5151 h 5152"/>
                <a:gd name="T6" fmla="*/ 2920 w 5842"/>
                <a:gd name="T7" fmla="*/ 3901 h 5152"/>
                <a:gd name="T8" fmla="*/ 5841 w 5842"/>
                <a:gd name="T9" fmla="*/ 2649 h 5152"/>
                <a:gd name="T10" fmla="*/ 5841 w 5842"/>
                <a:gd name="T11" fmla="*/ 0 h 5152"/>
                <a:gd name="T12" fmla="*/ 2920 w 5842"/>
                <a:gd name="T13" fmla="*/ 1272 h 5152"/>
              </a:gdLst>
              <a:ahLst/>
              <a:cxnLst>
                <a:cxn ang="0">
                  <a:pos x="T0" y="T1"/>
                </a:cxn>
                <a:cxn ang="0">
                  <a:pos x="T2" y="T3"/>
                </a:cxn>
                <a:cxn ang="0">
                  <a:pos x="T4" y="T5"/>
                </a:cxn>
                <a:cxn ang="0">
                  <a:pos x="T6" y="T7"/>
                </a:cxn>
                <a:cxn ang="0">
                  <a:pos x="T8" y="T9"/>
                </a:cxn>
                <a:cxn ang="0">
                  <a:pos x="T10" y="T11"/>
                </a:cxn>
                <a:cxn ang="0">
                  <a:pos x="T12" y="T13"/>
                </a:cxn>
              </a:cxnLst>
              <a:rect l="0" t="0" r="r" b="b"/>
              <a:pathLst>
                <a:path w="5842" h="5152">
                  <a:moveTo>
                    <a:pt x="2920" y="1272"/>
                  </a:moveTo>
                  <a:lnTo>
                    <a:pt x="0" y="2523"/>
                  </a:lnTo>
                  <a:lnTo>
                    <a:pt x="0" y="5151"/>
                  </a:lnTo>
                  <a:lnTo>
                    <a:pt x="2920" y="3901"/>
                  </a:lnTo>
                  <a:lnTo>
                    <a:pt x="5841" y="2649"/>
                  </a:lnTo>
                  <a:lnTo>
                    <a:pt x="5841" y="0"/>
                  </a:lnTo>
                  <a:lnTo>
                    <a:pt x="2920" y="1272"/>
                  </a:lnTo>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76" name="Freeform 455">
              <a:extLst>
                <a:ext uri="{FF2B5EF4-FFF2-40B4-BE49-F238E27FC236}">
                  <a16:creationId xmlns:a16="http://schemas.microsoft.com/office/drawing/2014/main" xmlns="" id="{38DA7C20-52D0-498C-BABB-E29E4C1AA5CC}"/>
                </a:ext>
              </a:extLst>
            </p:cNvPr>
            <p:cNvSpPr>
              <a:spLocks noChangeArrowheads="1"/>
            </p:cNvSpPr>
            <p:nvPr/>
          </p:nvSpPr>
          <p:spPr bwMode="auto">
            <a:xfrm>
              <a:off x="3658" y="852"/>
              <a:ext cx="1986" cy="856"/>
            </a:xfrm>
            <a:custGeom>
              <a:avLst/>
              <a:gdLst>
                <a:gd name="T0" fmla="*/ 5841 w 8763"/>
                <a:gd name="T1" fmla="*/ 0 h 3776"/>
                <a:gd name="T2" fmla="*/ 2921 w 8763"/>
                <a:gd name="T3" fmla="*/ 1252 h 3776"/>
                <a:gd name="T4" fmla="*/ 0 w 8763"/>
                <a:gd name="T5" fmla="*/ 2524 h 3776"/>
                <a:gd name="T6" fmla="*/ 2921 w 8763"/>
                <a:gd name="T7" fmla="*/ 3775 h 3776"/>
                <a:gd name="T8" fmla="*/ 5841 w 8763"/>
                <a:gd name="T9" fmla="*/ 2524 h 3776"/>
                <a:gd name="T10" fmla="*/ 8762 w 8763"/>
                <a:gd name="T11" fmla="*/ 1252 h 3776"/>
                <a:gd name="T12" fmla="*/ 5841 w 8763"/>
                <a:gd name="T13" fmla="*/ 0 h 3776"/>
              </a:gdLst>
              <a:ahLst/>
              <a:cxnLst>
                <a:cxn ang="0">
                  <a:pos x="T0" y="T1"/>
                </a:cxn>
                <a:cxn ang="0">
                  <a:pos x="T2" y="T3"/>
                </a:cxn>
                <a:cxn ang="0">
                  <a:pos x="T4" y="T5"/>
                </a:cxn>
                <a:cxn ang="0">
                  <a:pos x="T6" y="T7"/>
                </a:cxn>
                <a:cxn ang="0">
                  <a:pos x="T8" y="T9"/>
                </a:cxn>
                <a:cxn ang="0">
                  <a:pos x="T10" y="T11"/>
                </a:cxn>
                <a:cxn ang="0">
                  <a:pos x="T12" y="T13"/>
                </a:cxn>
              </a:cxnLst>
              <a:rect l="0" t="0" r="r" b="b"/>
              <a:pathLst>
                <a:path w="8763" h="3776">
                  <a:moveTo>
                    <a:pt x="5841" y="0"/>
                  </a:moveTo>
                  <a:lnTo>
                    <a:pt x="2921" y="1252"/>
                  </a:lnTo>
                  <a:lnTo>
                    <a:pt x="0" y="2524"/>
                  </a:lnTo>
                  <a:lnTo>
                    <a:pt x="2921" y="3775"/>
                  </a:lnTo>
                  <a:lnTo>
                    <a:pt x="5841" y="2524"/>
                  </a:lnTo>
                  <a:lnTo>
                    <a:pt x="8762" y="1252"/>
                  </a:lnTo>
                  <a:lnTo>
                    <a:pt x="5841" y="0"/>
                  </a:lnTo>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77" name="Freeform 456">
              <a:extLst>
                <a:ext uri="{FF2B5EF4-FFF2-40B4-BE49-F238E27FC236}">
                  <a16:creationId xmlns:a16="http://schemas.microsoft.com/office/drawing/2014/main" xmlns="" id="{A5301C6E-C270-4EA0-B725-139995922C03}"/>
                </a:ext>
              </a:extLst>
            </p:cNvPr>
            <p:cNvSpPr>
              <a:spLocks noChangeArrowheads="1"/>
            </p:cNvSpPr>
            <p:nvPr/>
          </p:nvSpPr>
          <p:spPr bwMode="auto">
            <a:xfrm>
              <a:off x="3872" y="1246"/>
              <a:ext cx="234" cy="121"/>
            </a:xfrm>
            <a:custGeom>
              <a:avLst/>
              <a:gdLst>
                <a:gd name="T0" fmla="*/ 1022 w 1044"/>
                <a:gd name="T1" fmla="*/ 333 h 543"/>
                <a:gd name="T2" fmla="*/ 1022 w 1044"/>
                <a:gd name="T3" fmla="*/ 333 h 543"/>
                <a:gd name="T4" fmla="*/ 500 w 1044"/>
                <a:gd name="T5" fmla="*/ 41 h 543"/>
                <a:gd name="T6" fmla="*/ 20 w 1044"/>
                <a:gd name="T7" fmla="*/ 229 h 543"/>
                <a:gd name="T8" fmla="*/ 542 w 1044"/>
                <a:gd name="T9" fmla="*/ 521 h 543"/>
                <a:gd name="T10" fmla="*/ 1022 w 1044"/>
                <a:gd name="T11" fmla="*/ 333 h 543"/>
              </a:gdLst>
              <a:ahLst/>
              <a:cxnLst>
                <a:cxn ang="0">
                  <a:pos x="T0" y="T1"/>
                </a:cxn>
                <a:cxn ang="0">
                  <a:pos x="T2" y="T3"/>
                </a:cxn>
                <a:cxn ang="0">
                  <a:pos x="T4" y="T5"/>
                </a:cxn>
                <a:cxn ang="0">
                  <a:pos x="T6" y="T7"/>
                </a:cxn>
                <a:cxn ang="0">
                  <a:pos x="T8" y="T9"/>
                </a:cxn>
                <a:cxn ang="0">
                  <a:pos x="T10" y="T11"/>
                </a:cxn>
              </a:cxnLst>
              <a:rect l="0" t="0" r="r" b="b"/>
              <a:pathLst>
                <a:path w="1044" h="543">
                  <a:moveTo>
                    <a:pt x="1022" y="333"/>
                  </a:moveTo>
                  <a:lnTo>
                    <a:pt x="1022" y="333"/>
                  </a:lnTo>
                  <a:cubicBezTo>
                    <a:pt x="1022" y="187"/>
                    <a:pt x="793" y="62"/>
                    <a:pt x="500" y="41"/>
                  </a:cubicBezTo>
                  <a:cubicBezTo>
                    <a:pt x="229" y="0"/>
                    <a:pt x="0" y="104"/>
                    <a:pt x="20" y="229"/>
                  </a:cubicBezTo>
                  <a:cubicBezTo>
                    <a:pt x="20" y="354"/>
                    <a:pt x="250" y="479"/>
                    <a:pt x="542" y="521"/>
                  </a:cubicBezTo>
                  <a:cubicBezTo>
                    <a:pt x="813" y="542"/>
                    <a:pt x="1043" y="458"/>
                    <a:pt x="1022" y="33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9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78" name="Freeform 457">
              <a:extLst>
                <a:ext uri="{FF2B5EF4-FFF2-40B4-BE49-F238E27FC236}">
                  <a16:creationId xmlns:a16="http://schemas.microsoft.com/office/drawing/2014/main" xmlns="" id="{C16ADF86-6BE2-4A60-A588-2F1E5CABEC7D}"/>
                </a:ext>
              </a:extLst>
            </p:cNvPr>
            <p:cNvSpPr>
              <a:spLocks noChangeArrowheads="1"/>
            </p:cNvSpPr>
            <p:nvPr/>
          </p:nvSpPr>
          <p:spPr bwMode="auto">
            <a:xfrm>
              <a:off x="3876" y="1298"/>
              <a:ext cx="230" cy="135"/>
            </a:xfrm>
            <a:custGeom>
              <a:avLst/>
              <a:gdLst>
                <a:gd name="T0" fmla="*/ 0 w 1024"/>
                <a:gd name="T1" fmla="*/ 0 h 606"/>
                <a:gd name="T2" fmla="*/ 0 w 1024"/>
                <a:gd name="T3" fmla="*/ 0 h 606"/>
                <a:gd name="T4" fmla="*/ 522 w 1024"/>
                <a:gd name="T5" fmla="*/ 292 h 606"/>
                <a:gd name="T6" fmla="*/ 1002 w 1024"/>
                <a:gd name="T7" fmla="*/ 104 h 606"/>
                <a:gd name="T8" fmla="*/ 1023 w 1024"/>
                <a:gd name="T9" fmla="*/ 396 h 606"/>
                <a:gd name="T10" fmla="*/ 522 w 1024"/>
                <a:gd name="T11" fmla="*/ 584 h 606"/>
                <a:gd name="T12" fmla="*/ 0 w 1024"/>
                <a:gd name="T13" fmla="*/ 292 h 606"/>
                <a:gd name="T14" fmla="*/ 0 w 102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4" h="606">
                  <a:moveTo>
                    <a:pt x="0" y="0"/>
                  </a:moveTo>
                  <a:lnTo>
                    <a:pt x="0" y="0"/>
                  </a:lnTo>
                  <a:cubicBezTo>
                    <a:pt x="0" y="125"/>
                    <a:pt x="230" y="250"/>
                    <a:pt x="522" y="292"/>
                  </a:cubicBezTo>
                  <a:cubicBezTo>
                    <a:pt x="793" y="313"/>
                    <a:pt x="1023" y="229"/>
                    <a:pt x="1002" y="104"/>
                  </a:cubicBezTo>
                  <a:cubicBezTo>
                    <a:pt x="1023" y="396"/>
                    <a:pt x="1023" y="396"/>
                    <a:pt x="1023" y="396"/>
                  </a:cubicBezTo>
                  <a:cubicBezTo>
                    <a:pt x="1023" y="521"/>
                    <a:pt x="814" y="605"/>
                    <a:pt x="522" y="584"/>
                  </a:cubicBezTo>
                  <a:cubicBezTo>
                    <a:pt x="251" y="563"/>
                    <a:pt x="22" y="417"/>
                    <a:pt x="0" y="292"/>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lnSpcReduction="1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79" name="Freeform 458">
              <a:extLst>
                <a:ext uri="{FF2B5EF4-FFF2-40B4-BE49-F238E27FC236}">
                  <a16:creationId xmlns:a16="http://schemas.microsoft.com/office/drawing/2014/main" xmlns="" id="{364274A9-365E-4E0D-95B6-335E2A5E133C}"/>
                </a:ext>
              </a:extLst>
            </p:cNvPr>
            <p:cNvSpPr>
              <a:spLocks noChangeArrowheads="1"/>
            </p:cNvSpPr>
            <p:nvPr/>
          </p:nvSpPr>
          <p:spPr bwMode="auto">
            <a:xfrm>
              <a:off x="4225" y="1423"/>
              <a:ext cx="236" cy="123"/>
            </a:xfrm>
            <a:custGeom>
              <a:avLst/>
              <a:gdLst>
                <a:gd name="T0" fmla="*/ 1022 w 1044"/>
                <a:gd name="T1" fmla="*/ 313 h 544"/>
                <a:gd name="T2" fmla="*/ 1022 w 1044"/>
                <a:gd name="T3" fmla="*/ 313 h 544"/>
                <a:gd name="T4" fmla="*/ 501 w 1044"/>
                <a:gd name="T5" fmla="*/ 21 h 544"/>
                <a:gd name="T6" fmla="*/ 21 w 1044"/>
                <a:gd name="T7" fmla="*/ 230 h 544"/>
                <a:gd name="T8" fmla="*/ 542 w 1044"/>
                <a:gd name="T9" fmla="*/ 522 h 544"/>
                <a:gd name="T10" fmla="*/ 1022 w 1044"/>
                <a:gd name="T11" fmla="*/ 313 h 544"/>
              </a:gdLst>
              <a:ahLst/>
              <a:cxnLst>
                <a:cxn ang="0">
                  <a:pos x="T0" y="T1"/>
                </a:cxn>
                <a:cxn ang="0">
                  <a:pos x="T2" y="T3"/>
                </a:cxn>
                <a:cxn ang="0">
                  <a:pos x="T4" y="T5"/>
                </a:cxn>
                <a:cxn ang="0">
                  <a:pos x="T6" y="T7"/>
                </a:cxn>
                <a:cxn ang="0">
                  <a:pos x="T8" y="T9"/>
                </a:cxn>
                <a:cxn ang="0">
                  <a:pos x="T10" y="T11"/>
                </a:cxn>
              </a:cxnLst>
              <a:rect l="0" t="0" r="r" b="b"/>
              <a:pathLst>
                <a:path w="1044" h="544">
                  <a:moveTo>
                    <a:pt x="1022" y="313"/>
                  </a:moveTo>
                  <a:lnTo>
                    <a:pt x="1022" y="313"/>
                  </a:lnTo>
                  <a:cubicBezTo>
                    <a:pt x="1022" y="188"/>
                    <a:pt x="793" y="63"/>
                    <a:pt x="501" y="21"/>
                  </a:cubicBezTo>
                  <a:cubicBezTo>
                    <a:pt x="230" y="0"/>
                    <a:pt x="0" y="83"/>
                    <a:pt x="21" y="230"/>
                  </a:cubicBezTo>
                  <a:cubicBezTo>
                    <a:pt x="21" y="355"/>
                    <a:pt x="251" y="480"/>
                    <a:pt x="542" y="522"/>
                  </a:cubicBezTo>
                  <a:cubicBezTo>
                    <a:pt x="814" y="543"/>
                    <a:pt x="1043" y="459"/>
                    <a:pt x="1022" y="31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92500" lnSpcReduction="1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80" name="Freeform 459">
              <a:extLst>
                <a:ext uri="{FF2B5EF4-FFF2-40B4-BE49-F238E27FC236}">
                  <a16:creationId xmlns:a16="http://schemas.microsoft.com/office/drawing/2014/main" xmlns="" id="{F4C324E1-766A-4614-B490-CF9E0C0542DD}"/>
                </a:ext>
              </a:extLst>
            </p:cNvPr>
            <p:cNvSpPr>
              <a:spLocks noChangeArrowheads="1"/>
            </p:cNvSpPr>
            <p:nvPr/>
          </p:nvSpPr>
          <p:spPr bwMode="auto">
            <a:xfrm>
              <a:off x="4229" y="1478"/>
              <a:ext cx="232" cy="135"/>
            </a:xfrm>
            <a:custGeom>
              <a:avLst/>
              <a:gdLst>
                <a:gd name="T0" fmla="*/ 0 w 1023"/>
                <a:gd name="T1" fmla="*/ 0 h 605"/>
                <a:gd name="T2" fmla="*/ 0 w 1023"/>
                <a:gd name="T3" fmla="*/ 0 h 605"/>
                <a:gd name="T4" fmla="*/ 521 w 1023"/>
                <a:gd name="T5" fmla="*/ 292 h 605"/>
                <a:gd name="T6" fmla="*/ 1001 w 1023"/>
                <a:gd name="T7" fmla="*/ 83 h 605"/>
                <a:gd name="T8" fmla="*/ 1022 w 1023"/>
                <a:gd name="T9" fmla="*/ 375 h 605"/>
                <a:gd name="T10" fmla="*/ 521 w 1023"/>
                <a:gd name="T11" fmla="*/ 584 h 605"/>
                <a:gd name="T12" fmla="*/ 0 w 1023"/>
                <a:gd name="T13" fmla="*/ 292 h 605"/>
                <a:gd name="T14" fmla="*/ 0 w 1023"/>
                <a:gd name="T15" fmla="*/ 0 h 6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3" h="605">
                  <a:moveTo>
                    <a:pt x="0" y="0"/>
                  </a:moveTo>
                  <a:lnTo>
                    <a:pt x="0" y="0"/>
                  </a:lnTo>
                  <a:cubicBezTo>
                    <a:pt x="0" y="125"/>
                    <a:pt x="230" y="250"/>
                    <a:pt x="521" y="292"/>
                  </a:cubicBezTo>
                  <a:cubicBezTo>
                    <a:pt x="793" y="313"/>
                    <a:pt x="1022" y="229"/>
                    <a:pt x="1001" y="83"/>
                  </a:cubicBezTo>
                  <a:cubicBezTo>
                    <a:pt x="1022" y="375"/>
                    <a:pt x="1022" y="375"/>
                    <a:pt x="1022" y="375"/>
                  </a:cubicBezTo>
                  <a:cubicBezTo>
                    <a:pt x="1022" y="521"/>
                    <a:pt x="814" y="604"/>
                    <a:pt x="521" y="584"/>
                  </a:cubicBezTo>
                  <a:cubicBezTo>
                    <a:pt x="250" y="542"/>
                    <a:pt x="21" y="417"/>
                    <a:pt x="0" y="292"/>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lnSpcReduction="1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81" name="Freeform 460">
              <a:extLst>
                <a:ext uri="{FF2B5EF4-FFF2-40B4-BE49-F238E27FC236}">
                  <a16:creationId xmlns:a16="http://schemas.microsoft.com/office/drawing/2014/main" xmlns="" id="{C1AB43BE-71FA-49EB-B144-F4A4ED8D1380}"/>
                </a:ext>
              </a:extLst>
            </p:cNvPr>
            <p:cNvSpPr>
              <a:spLocks noChangeArrowheads="1"/>
            </p:cNvSpPr>
            <p:nvPr/>
          </p:nvSpPr>
          <p:spPr bwMode="auto">
            <a:xfrm>
              <a:off x="4183" y="1122"/>
              <a:ext cx="232" cy="121"/>
            </a:xfrm>
            <a:custGeom>
              <a:avLst/>
              <a:gdLst>
                <a:gd name="T0" fmla="*/ 1022 w 1023"/>
                <a:gd name="T1" fmla="*/ 313 h 544"/>
                <a:gd name="T2" fmla="*/ 1022 w 1023"/>
                <a:gd name="T3" fmla="*/ 313 h 544"/>
                <a:gd name="T4" fmla="*/ 501 w 1023"/>
                <a:gd name="T5" fmla="*/ 21 h 544"/>
                <a:gd name="T6" fmla="*/ 0 w 1023"/>
                <a:gd name="T7" fmla="*/ 229 h 544"/>
                <a:gd name="T8" fmla="*/ 521 w 1023"/>
                <a:gd name="T9" fmla="*/ 500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1"/>
                  </a:cubicBezTo>
                  <a:cubicBezTo>
                    <a:pt x="208" y="0"/>
                    <a:pt x="0" y="83"/>
                    <a:pt x="0" y="229"/>
                  </a:cubicBezTo>
                  <a:cubicBezTo>
                    <a:pt x="0" y="355"/>
                    <a:pt x="250" y="480"/>
                    <a:pt x="521" y="500"/>
                  </a:cubicBezTo>
                  <a:cubicBezTo>
                    <a:pt x="813" y="543"/>
                    <a:pt x="1022" y="459"/>
                    <a:pt x="1022" y="31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9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82" name="Freeform 461">
              <a:extLst>
                <a:ext uri="{FF2B5EF4-FFF2-40B4-BE49-F238E27FC236}">
                  <a16:creationId xmlns:a16="http://schemas.microsoft.com/office/drawing/2014/main" xmlns="" id="{F373F709-D823-40BA-9956-884ACEBBDEA2}"/>
                </a:ext>
              </a:extLst>
            </p:cNvPr>
            <p:cNvSpPr>
              <a:spLocks noChangeArrowheads="1"/>
            </p:cNvSpPr>
            <p:nvPr/>
          </p:nvSpPr>
          <p:spPr bwMode="auto">
            <a:xfrm>
              <a:off x="4183" y="1175"/>
              <a:ext cx="236" cy="135"/>
            </a:xfrm>
            <a:custGeom>
              <a:avLst/>
              <a:gdLst>
                <a:gd name="T0" fmla="*/ 0 w 1044"/>
                <a:gd name="T1" fmla="*/ 0 h 606"/>
                <a:gd name="T2" fmla="*/ 0 w 1044"/>
                <a:gd name="T3" fmla="*/ 0 h 606"/>
                <a:gd name="T4" fmla="*/ 521 w 1044"/>
                <a:gd name="T5" fmla="*/ 271 h 606"/>
                <a:gd name="T6" fmla="*/ 1022 w 1044"/>
                <a:gd name="T7" fmla="*/ 84 h 606"/>
                <a:gd name="T8" fmla="*/ 1022 w 1044"/>
                <a:gd name="T9" fmla="*/ 376 h 606"/>
                <a:gd name="T10" fmla="*/ 542 w 1044"/>
                <a:gd name="T11" fmla="*/ 564 h 606"/>
                <a:gd name="T12" fmla="*/ 21 w 1044"/>
                <a:gd name="T13" fmla="*/ 293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0" y="126"/>
                    <a:pt x="250" y="251"/>
                    <a:pt x="521" y="271"/>
                  </a:cubicBezTo>
                  <a:cubicBezTo>
                    <a:pt x="813" y="314"/>
                    <a:pt x="1022" y="230"/>
                    <a:pt x="1022" y="84"/>
                  </a:cubicBezTo>
                  <a:cubicBezTo>
                    <a:pt x="1022" y="376"/>
                    <a:pt x="1022" y="376"/>
                    <a:pt x="1022" y="376"/>
                  </a:cubicBezTo>
                  <a:cubicBezTo>
                    <a:pt x="1043" y="522"/>
                    <a:pt x="813" y="605"/>
                    <a:pt x="542" y="564"/>
                  </a:cubicBezTo>
                  <a:cubicBezTo>
                    <a:pt x="250" y="543"/>
                    <a:pt x="21" y="418"/>
                    <a:pt x="21" y="293"/>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lnSpcReduction="1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83" name="Freeform 462">
              <a:extLst>
                <a:ext uri="{FF2B5EF4-FFF2-40B4-BE49-F238E27FC236}">
                  <a16:creationId xmlns:a16="http://schemas.microsoft.com/office/drawing/2014/main" xmlns="" id="{A3456695-3EE4-47B6-BBE7-61D8F2DB3322}"/>
                </a:ext>
              </a:extLst>
            </p:cNvPr>
            <p:cNvSpPr>
              <a:spLocks noChangeArrowheads="1"/>
            </p:cNvSpPr>
            <p:nvPr/>
          </p:nvSpPr>
          <p:spPr bwMode="auto">
            <a:xfrm>
              <a:off x="4534" y="1300"/>
              <a:ext cx="234" cy="117"/>
            </a:xfrm>
            <a:custGeom>
              <a:avLst/>
              <a:gdLst>
                <a:gd name="T0" fmla="*/ 1044 w 1045"/>
                <a:gd name="T1" fmla="*/ 313 h 522"/>
                <a:gd name="T2" fmla="*/ 1044 w 1045"/>
                <a:gd name="T3" fmla="*/ 313 h 522"/>
                <a:gd name="T4" fmla="*/ 501 w 1045"/>
                <a:gd name="T5" fmla="*/ 21 h 522"/>
                <a:gd name="T6" fmla="*/ 21 w 1045"/>
                <a:gd name="T7" fmla="*/ 208 h 522"/>
                <a:gd name="T8" fmla="*/ 543 w 1045"/>
                <a:gd name="T9" fmla="*/ 500 h 522"/>
                <a:gd name="T10" fmla="*/ 1044 w 1045"/>
                <a:gd name="T11" fmla="*/ 313 h 522"/>
              </a:gdLst>
              <a:ahLst/>
              <a:cxnLst>
                <a:cxn ang="0">
                  <a:pos x="T0" y="T1"/>
                </a:cxn>
                <a:cxn ang="0">
                  <a:pos x="T2" y="T3"/>
                </a:cxn>
                <a:cxn ang="0">
                  <a:pos x="T4" y="T5"/>
                </a:cxn>
                <a:cxn ang="0">
                  <a:pos x="T6" y="T7"/>
                </a:cxn>
                <a:cxn ang="0">
                  <a:pos x="T8" y="T9"/>
                </a:cxn>
                <a:cxn ang="0">
                  <a:pos x="T10" y="T11"/>
                </a:cxn>
              </a:cxnLst>
              <a:rect l="0" t="0" r="r" b="b"/>
              <a:pathLst>
                <a:path w="1045" h="522">
                  <a:moveTo>
                    <a:pt x="1044" y="313"/>
                  </a:moveTo>
                  <a:lnTo>
                    <a:pt x="1044" y="313"/>
                  </a:lnTo>
                  <a:cubicBezTo>
                    <a:pt x="1022" y="187"/>
                    <a:pt x="793" y="41"/>
                    <a:pt x="501" y="21"/>
                  </a:cubicBezTo>
                  <a:cubicBezTo>
                    <a:pt x="230" y="0"/>
                    <a:pt x="0" y="83"/>
                    <a:pt x="21" y="208"/>
                  </a:cubicBezTo>
                  <a:cubicBezTo>
                    <a:pt x="21" y="354"/>
                    <a:pt x="271" y="480"/>
                    <a:pt x="543" y="500"/>
                  </a:cubicBezTo>
                  <a:cubicBezTo>
                    <a:pt x="814" y="521"/>
                    <a:pt x="1044" y="438"/>
                    <a:pt x="1044" y="31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9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84" name="Freeform 463">
              <a:extLst>
                <a:ext uri="{FF2B5EF4-FFF2-40B4-BE49-F238E27FC236}">
                  <a16:creationId xmlns:a16="http://schemas.microsoft.com/office/drawing/2014/main" xmlns="" id="{FC653640-37BE-4914-8BE4-42420CA5B1C8}"/>
                </a:ext>
              </a:extLst>
            </p:cNvPr>
            <p:cNvSpPr>
              <a:spLocks noChangeArrowheads="1"/>
            </p:cNvSpPr>
            <p:nvPr/>
          </p:nvSpPr>
          <p:spPr bwMode="auto">
            <a:xfrm>
              <a:off x="4538" y="1348"/>
              <a:ext cx="236" cy="137"/>
            </a:xfrm>
            <a:custGeom>
              <a:avLst/>
              <a:gdLst>
                <a:gd name="T0" fmla="*/ 0 w 1044"/>
                <a:gd name="T1" fmla="*/ 0 h 607"/>
                <a:gd name="T2" fmla="*/ 0 w 1044"/>
                <a:gd name="T3" fmla="*/ 0 h 607"/>
                <a:gd name="T4" fmla="*/ 522 w 1044"/>
                <a:gd name="T5" fmla="*/ 292 h 607"/>
                <a:gd name="T6" fmla="*/ 1023 w 1044"/>
                <a:gd name="T7" fmla="*/ 105 h 607"/>
                <a:gd name="T8" fmla="*/ 1023 w 1044"/>
                <a:gd name="T9" fmla="*/ 397 h 607"/>
                <a:gd name="T10" fmla="*/ 543 w 1044"/>
                <a:gd name="T11" fmla="*/ 584 h 607"/>
                <a:gd name="T12" fmla="*/ 0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6"/>
                    <a:pt x="250" y="272"/>
                    <a:pt x="522" y="292"/>
                  </a:cubicBezTo>
                  <a:cubicBezTo>
                    <a:pt x="793" y="313"/>
                    <a:pt x="1023" y="230"/>
                    <a:pt x="1023" y="105"/>
                  </a:cubicBezTo>
                  <a:cubicBezTo>
                    <a:pt x="1023" y="397"/>
                    <a:pt x="1023" y="397"/>
                    <a:pt x="1023" y="397"/>
                  </a:cubicBezTo>
                  <a:cubicBezTo>
                    <a:pt x="1043" y="522"/>
                    <a:pt x="814" y="606"/>
                    <a:pt x="543" y="584"/>
                  </a:cubicBezTo>
                  <a:cubicBezTo>
                    <a:pt x="250" y="564"/>
                    <a:pt x="21" y="439"/>
                    <a:pt x="0" y="292"/>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lnSpcReduction="1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85" name="Freeform 464">
              <a:extLst>
                <a:ext uri="{FF2B5EF4-FFF2-40B4-BE49-F238E27FC236}">
                  <a16:creationId xmlns:a16="http://schemas.microsoft.com/office/drawing/2014/main" xmlns="" id="{700D15F2-8442-4C14-B970-50DEE569F255}"/>
                </a:ext>
              </a:extLst>
            </p:cNvPr>
            <p:cNvSpPr>
              <a:spLocks noChangeArrowheads="1"/>
            </p:cNvSpPr>
            <p:nvPr/>
          </p:nvSpPr>
          <p:spPr bwMode="auto">
            <a:xfrm>
              <a:off x="4500" y="999"/>
              <a:ext cx="236" cy="117"/>
            </a:xfrm>
            <a:custGeom>
              <a:avLst/>
              <a:gdLst>
                <a:gd name="T0" fmla="*/ 1023 w 1044"/>
                <a:gd name="T1" fmla="*/ 313 h 522"/>
                <a:gd name="T2" fmla="*/ 1023 w 1044"/>
                <a:gd name="T3" fmla="*/ 313 h 522"/>
                <a:gd name="T4" fmla="*/ 501 w 1044"/>
                <a:gd name="T5" fmla="*/ 21 h 522"/>
                <a:gd name="T6" fmla="*/ 0 w 1044"/>
                <a:gd name="T7" fmla="*/ 208 h 522"/>
                <a:gd name="T8" fmla="*/ 543 w 1044"/>
                <a:gd name="T9" fmla="*/ 500 h 522"/>
                <a:gd name="T10" fmla="*/ 1023 w 1044"/>
                <a:gd name="T11" fmla="*/ 313 h 522"/>
              </a:gdLst>
              <a:ahLst/>
              <a:cxnLst>
                <a:cxn ang="0">
                  <a:pos x="T0" y="T1"/>
                </a:cxn>
                <a:cxn ang="0">
                  <a:pos x="T2" y="T3"/>
                </a:cxn>
                <a:cxn ang="0">
                  <a:pos x="T4" y="T5"/>
                </a:cxn>
                <a:cxn ang="0">
                  <a:pos x="T6" y="T7"/>
                </a:cxn>
                <a:cxn ang="0">
                  <a:pos x="T8" y="T9"/>
                </a:cxn>
                <a:cxn ang="0">
                  <a:pos x="T10" y="T11"/>
                </a:cxn>
              </a:cxnLst>
              <a:rect l="0" t="0" r="r" b="b"/>
              <a:pathLst>
                <a:path w="1044" h="522">
                  <a:moveTo>
                    <a:pt x="1023" y="313"/>
                  </a:moveTo>
                  <a:lnTo>
                    <a:pt x="1023" y="313"/>
                  </a:lnTo>
                  <a:cubicBezTo>
                    <a:pt x="1023" y="167"/>
                    <a:pt x="772" y="41"/>
                    <a:pt x="501" y="21"/>
                  </a:cubicBezTo>
                  <a:cubicBezTo>
                    <a:pt x="230" y="0"/>
                    <a:pt x="0" y="83"/>
                    <a:pt x="0" y="208"/>
                  </a:cubicBezTo>
                  <a:cubicBezTo>
                    <a:pt x="21" y="354"/>
                    <a:pt x="250" y="480"/>
                    <a:pt x="543" y="500"/>
                  </a:cubicBezTo>
                  <a:cubicBezTo>
                    <a:pt x="814" y="521"/>
                    <a:pt x="1043" y="438"/>
                    <a:pt x="1023" y="31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9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86" name="Freeform 465">
              <a:extLst>
                <a:ext uri="{FF2B5EF4-FFF2-40B4-BE49-F238E27FC236}">
                  <a16:creationId xmlns:a16="http://schemas.microsoft.com/office/drawing/2014/main" xmlns="" id="{3DBF72AF-0BD5-4B35-83EB-A8C3094C429D}"/>
                </a:ext>
              </a:extLst>
            </p:cNvPr>
            <p:cNvSpPr>
              <a:spLocks noChangeArrowheads="1"/>
            </p:cNvSpPr>
            <p:nvPr/>
          </p:nvSpPr>
          <p:spPr bwMode="auto">
            <a:xfrm>
              <a:off x="4500" y="1046"/>
              <a:ext cx="236" cy="137"/>
            </a:xfrm>
            <a:custGeom>
              <a:avLst/>
              <a:gdLst>
                <a:gd name="T0" fmla="*/ 0 w 1044"/>
                <a:gd name="T1" fmla="*/ 0 h 607"/>
                <a:gd name="T2" fmla="*/ 0 w 1044"/>
                <a:gd name="T3" fmla="*/ 0 h 607"/>
                <a:gd name="T4" fmla="*/ 543 w 1044"/>
                <a:gd name="T5" fmla="*/ 292 h 607"/>
                <a:gd name="T6" fmla="*/ 1023 w 1044"/>
                <a:gd name="T7" fmla="*/ 105 h 607"/>
                <a:gd name="T8" fmla="*/ 1043 w 1044"/>
                <a:gd name="T9" fmla="*/ 397 h 607"/>
                <a:gd name="T10" fmla="*/ 543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0" y="272"/>
                    <a:pt x="543" y="292"/>
                  </a:cubicBezTo>
                  <a:cubicBezTo>
                    <a:pt x="814" y="313"/>
                    <a:pt x="1043" y="230"/>
                    <a:pt x="1023" y="105"/>
                  </a:cubicBezTo>
                  <a:cubicBezTo>
                    <a:pt x="1043" y="397"/>
                    <a:pt x="1043" y="397"/>
                    <a:pt x="1043" y="397"/>
                  </a:cubicBezTo>
                  <a:cubicBezTo>
                    <a:pt x="1043" y="522"/>
                    <a:pt x="835" y="606"/>
                    <a:pt x="543" y="584"/>
                  </a:cubicBezTo>
                  <a:cubicBezTo>
                    <a:pt x="272" y="563"/>
                    <a:pt x="21" y="439"/>
                    <a:pt x="21" y="292"/>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lnSpcReduction="1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87" name="Freeform 466">
              <a:extLst>
                <a:ext uri="{FF2B5EF4-FFF2-40B4-BE49-F238E27FC236}">
                  <a16:creationId xmlns:a16="http://schemas.microsoft.com/office/drawing/2014/main" xmlns="" id="{1A353CDE-4707-4E46-93AA-3FE7F80DF148}"/>
                </a:ext>
              </a:extLst>
            </p:cNvPr>
            <p:cNvSpPr>
              <a:spLocks noChangeArrowheads="1"/>
            </p:cNvSpPr>
            <p:nvPr/>
          </p:nvSpPr>
          <p:spPr bwMode="auto">
            <a:xfrm>
              <a:off x="4855" y="1175"/>
              <a:ext cx="232" cy="121"/>
            </a:xfrm>
            <a:custGeom>
              <a:avLst/>
              <a:gdLst>
                <a:gd name="T0" fmla="*/ 1022 w 1023"/>
                <a:gd name="T1" fmla="*/ 314 h 544"/>
                <a:gd name="T2" fmla="*/ 1022 w 1023"/>
                <a:gd name="T3" fmla="*/ 314 h 544"/>
                <a:gd name="T4" fmla="*/ 501 w 1023"/>
                <a:gd name="T5" fmla="*/ 43 h 544"/>
                <a:gd name="T6" fmla="*/ 0 w 1023"/>
                <a:gd name="T7" fmla="*/ 230 h 544"/>
                <a:gd name="T8" fmla="*/ 521 w 1023"/>
                <a:gd name="T9" fmla="*/ 522 h 544"/>
                <a:gd name="T10" fmla="*/ 1022 w 1023"/>
                <a:gd name="T11" fmla="*/ 314 h 544"/>
              </a:gdLst>
              <a:ahLst/>
              <a:cxnLst>
                <a:cxn ang="0">
                  <a:pos x="T0" y="T1"/>
                </a:cxn>
                <a:cxn ang="0">
                  <a:pos x="T2" y="T3"/>
                </a:cxn>
                <a:cxn ang="0">
                  <a:pos x="T4" y="T5"/>
                </a:cxn>
                <a:cxn ang="0">
                  <a:pos x="T6" y="T7"/>
                </a:cxn>
                <a:cxn ang="0">
                  <a:pos x="T8" y="T9"/>
                </a:cxn>
                <a:cxn ang="0">
                  <a:pos x="T10" y="T11"/>
                </a:cxn>
              </a:cxnLst>
              <a:rect l="0" t="0" r="r" b="b"/>
              <a:pathLst>
                <a:path w="1023" h="544">
                  <a:moveTo>
                    <a:pt x="1022" y="314"/>
                  </a:moveTo>
                  <a:lnTo>
                    <a:pt x="1022" y="314"/>
                  </a:lnTo>
                  <a:cubicBezTo>
                    <a:pt x="1022" y="188"/>
                    <a:pt x="772" y="63"/>
                    <a:pt x="501" y="43"/>
                  </a:cubicBezTo>
                  <a:cubicBezTo>
                    <a:pt x="209" y="0"/>
                    <a:pt x="0" y="84"/>
                    <a:pt x="0" y="230"/>
                  </a:cubicBezTo>
                  <a:cubicBezTo>
                    <a:pt x="21" y="355"/>
                    <a:pt x="250" y="480"/>
                    <a:pt x="521" y="522"/>
                  </a:cubicBezTo>
                  <a:cubicBezTo>
                    <a:pt x="814" y="543"/>
                    <a:pt x="1022" y="460"/>
                    <a:pt x="1022" y="314"/>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9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88" name="Freeform 467">
              <a:extLst>
                <a:ext uri="{FF2B5EF4-FFF2-40B4-BE49-F238E27FC236}">
                  <a16:creationId xmlns:a16="http://schemas.microsoft.com/office/drawing/2014/main" xmlns="" id="{4F1686B0-5F42-41BD-9149-11F97BE11E4E}"/>
                </a:ext>
              </a:extLst>
            </p:cNvPr>
            <p:cNvSpPr>
              <a:spLocks noChangeArrowheads="1"/>
            </p:cNvSpPr>
            <p:nvPr/>
          </p:nvSpPr>
          <p:spPr bwMode="auto">
            <a:xfrm>
              <a:off x="4855" y="1225"/>
              <a:ext cx="236" cy="137"/>
            </a:xfrm>
            <a:custGeom>
              <a:avLst/>
              <a:gdLst>
                <a:gd name="T0" fmla="*/ 0 w 1044"/>
                <a:gd name="T1" fmla="*/ 0 h 606"/>
                <a:gd name="T2" fmla="*/ 0 w 1044"/>
                <a:gd name="T3" fmla="*/ 0 h 606"/>
                <a:gd name="T4" fmla="*/ 521 w 1044"/>
                <a:gd name="T5" fmla="*/ 292 h 606"/>
                <a:gd name="T6" fmla="*/ 1022 w 1044"/>
                <a:gd name="T7" fmla="*/ 84 h 606"/>
                <a:gd name="T8" fmla="*/ 1043 w 1044"/>
                <a:gd name="T9" fmla="*/ 375 h 606"/>
                <a:gd name="T10" fmla="*/ 543 w 1044"/>
                <a:gd name="T11" fmla="*/ 584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92"/>
                  </a:cubicBezTo>
                  <a:cubicBezTo>
                    <a:pt x="814" y="313"/>
                    <a:pt x="1022" y="230"/>
                    <a:pt x="1022" y="84"/>
                  </a:cubicBezTo>
                  <a:cubicBezTo>
                    <a:pt x="1043" y="375"/>
                    <a:pt x="1043" y="375"/>
                    <a:pt x="1043" y="375"/>
                  </a:cubicBezTo>
                  <a:cubicBezTo>
                    <a:pt x="1043" y="521"/>
                    <a:pt x="814" y="605"/>
                    <a:pt x="543" y="584"/>
                  </a:cubicBezTo>
                  <a:cubicBezTo>
                    <a:pt x="271" y="542"/>
                    <a:pt x="21" y="417"/>
                    <a:pt x="21" y="292"/>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lnSpcReduction="1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89" name="Freeform 468">
              <a:extLst>
                <a:ext uri="{FF2B5EF4-FFF2-40B4-BE49-F238E27FC236}">
                  <a16:creationId xmlns:a16="http://schemas.microsoft.com/office/drawing/2014/main" xmlns="" id="{AA45B697-F422-4B94-A18A-71F502614BC3}"/>
                </a:ext>
              </a:extLst>
            </p:cNvPr>
            <p:cNvSpPr>
              <a:spLocks noChangeArrowheads="1"/>
            </p:cNvSpPr>
            <p:nvPr/>
          </p:nvSpPr>
          <p:spPr bwMode="auto">
            <a:xfrm>
              <a:off x="4808" y="876"/>
              <a:ext cx="230" cy="121"/>
            </a:xfrm>
            <a:custGeom>
              <a:avLst/>
              <a:gdLst>
                <a:gd name="T0" fmla="*/ 1022 w 1023"/>
                <a:gd name="T1" fmla="*/ 313 h 544"/>
                <a:gd name="T2" fmla="*/ 1022 w 1023"/>
                <a:gd name="T3" fmla="*/ 313 h 544"/>
                <a:gd name="T4" fmla="*/ 500 w 1023"/>
                <a:gd name="T5" fmla="*/ 21 h 544"/>
                <a:gd name="T6" fmla="*/ 0 w 1023"/>
                <a:gd name="T7" fmla="*/ 209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22" y="188"/>
                    <a:pt x="771" y="63"/>
                    <a:pt x="500" y="21"/>
                  </a:cubicBezTo>
                  <a:cubicBezTo>
                    <a:pt x="208" y="0"/>
                    <a:pt x="0" y="84"/>
                    <a:pt x="0" y="209"/>
                  </a:cubicBezTo>
                  <a:cubicBezTo>
                    <a:pt x="20" y="355"/>
                    <a:pt x="250" y="480"/>
                    <a:pt x="521" y="501"/>
                  </a:cubicBezTo>
                  <a:cubicBezTo>
                    <a:pt x="813" y="543"/>
                    <a:pt x="1022" y="439"/>
                    <a:pt x="1022" y="31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9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90" name="Freeform 469">
              <a:extLst>
                <a:ext uri="{FF2B5EF4-FFF2-40B4-BE49-F238E27FC236}">
                  <a16:creationId xmlns:a16="http://schemas.microsoft.com/office/drawing/2014/main" xmlns="" id="{DBD9EC25-E058-4CF7-B671-C2602571564D}"/>
                </a:ext>
              </a:extLst>
            </p:cNvPr>
            <p:cNvSpPr>
              <a:spLocks noChangeArrowheads="1"/>
            </p:cNvSpPr>
            <p:nvPr/>
          </p:nvSpPr>
          <p:spPr bwMode="auto">
            <a:xfrm>
              <a:off x="4808" y="923"/>
              <a:ext cx="236" cy="141"/>
            </a:xfrm>
            <a:custGeom>
              <a:avLst/>
              <a:gdLst>
                <a:gd name="T0" fmla="*/ 0 w 1043"/>
                <a:gd name="T1" fmla="*/ 0 h 627"/>
                <a:gd name="T2" fmla="*/ 0 w 1043"/>
                <a:gd name="T3" fmla="*/ 0 h 627"/>
                <a:gd name="T4" fmla="*/ 521 w 1043"/>
                <a:gd name="T5" fmla="*/ 292 h 627"/>
                <a:gd name="T6" fmla="*/ 1022 w 1043"/>
                <a:gd name="T7" fmla="*/ 104 h 627"/>
                <a:gd name="T8" fmla="*/ 1042 w 1043"/>
                <a:gd name="T9" fmla="*/ 397 h 627"/>
                <a:gd name="T10" fmla="*/ 542 w 1043"/>
                <a:gd name="T11" fmla="*/ 584 h 627"/>
                <a:gd name="T12" fmla="*/ 20 w 1043"/>
                <a:gd name="T13" fmla="*/ 292 h 627"/>
                <a:gd name="T14" fmla="*/ 0 w 1043"/>
                <a:gd name="T15" fmla="*/ 0 h 6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3" h="627">
                  <a:moveTo>
                    <a:pt x="0" y="0"/>
                  </a:moveTo>
                  <a:lnTo>
                    <a:pt x="0" y="0"/>
                  </a:lnTo>
                  <a:cubicBezTo>
                    <a:pt x="20" y="146"/>
                    <a:pt x="250" y="271"/>
                    <a:pt x="521" y="292"/>
                  </a:cubicBezTo>
                  <a:cubicBezTo>
                    <a:pt x="813" y="334"/>
                    <a:pt x="1022" y="230"/>
                    <a:pt x="1022" y="104"/>
                  </a:cubicBezTo>
                  <a:cubicBezTo>
                    <a:pt x="1042" y="397"/>
                    <a:pt x="1042" y="397"/>
                    <a:pt x="1042" y="397"/>
                  </a:cubicBezTo>
                  <a:cubicBezTo>
                    <a:pt x="1042" y="521"/>
                    <a:pt x="813" y="626"/>
                    <a:pt x="542" y="584"/>
                  </a:cubicBezTo>
                  <a:cubicBezTo>
                    <a:pt x="271" y="563"/>
                    <a:pt x="20" y="438"/>
                    <a:pt x="20" y="292"/>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lnSpcReduction="1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91" name="Freeform 470">
              <a:extLst>
                <a:ext uri="{FF2B5EF4-FFF2-40B4-BE49-F238E27FC236}">
                  <a16:creationId xmlns:a16="http://schemas.microsoft.com/office/drawing/2014/main" xmlns="" id="{29C29021-726E-4BB6-A910-F8BB735B12A1}"/>
                </a:ext>
              </a:extLst>
            </p:cNvPr>
            <p:cNvSpPr>
              <a:spLocks noChangeArrowheads="1"/>
            </p:cNvSpPr>
            <p:nvPr/>
          </p:nvSpPr>
          <p:spPr bwMode="auto">
            <a:xfrm>
              <a:off x="5162" y="1056"/>
              <a:ext cx="232" cy="117"/>
            </a:xfrm>
            <a:custGeom>
              <a:avLst/>
              <a:gdLst>
                <a:gd name="T0" fmla="*/ 1022 w 1023"/>
                <a:gd name="T1" fmla="*/ 313 h 522"/>
                <a:gd name="T2" fmla="*/ 1022 w 1023"/>
                <a:gd name="T3" fmla="*/ 313 h 522"/>
                <a:gd name="T4" fmla="*/ 500 w 1023"/>
                <a:gd name="T5" fmla="*/ 21 h 522"/>
                <a:gd name="T6" fmla="*/ 0 w 1023"/>
                <a:gd name="T7" fmla="*/ 208 h 522"/>
                <a:gd name="T8" fmla="*/ 522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67"/>
                    <a:pt x="772" y="42"/>
                    <a:pt x="500" y="21"/>
                  </a:cubicBezTo>
                  <a:cubicBezTo>
                    <a:pt x="209" y="0"/>
                    <a:pt x="0" y="84"/>
                    <a:pt x="0" y="208"/>
                  </a:cubicBezTo>
                  <a:cubicBezTo>
                    <a:pt x="21" y="355"/>
                    <a:pt x="250" y="480"/>
                    <a:pt x="522" y="501"/>
                  </a:cubicBezTo>
                  <a:cubicBezTo>
                    <a:pt x="813" y="521"/>
                    <a:pt x="1022" y="438"/>
                    <a:pt x="1022" y="31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9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92" name="Freeform 471">
              <a:extLst>
                <a:ext uri="{FF2B5EF4-FFF2-40B4-BE49-F238E27FC236}">
                  <a16:creationId xmlns:a16="http://schemas.microsoft.com/office/drawing/2014/main" xmlns="" id="{1DC3AB86-5B73-4742-80B0-5FBCEB05C396}"/>
                </a:ext>
              </a:extLst>
            </p:cNvPr>
            <p:cNvSpPr>
              <a:spLocks noChangeArrowheads="1"/>
            </p:cNvSpPr>
            <p:nvPr/>
          </p:nvSpPr>
          <p:spPr bwMode="auto">
            <a:xfrm>
              <a:off x="5162" y="1102"/>
              <a:ext cx="236" cy="137"/>
            </a:xfrm>
            <a:custGeom>
              <a:avLst/>
              <a:gdLst>
                <a:gd name="T0" fmla="*/ 0 w 1044"/>
                <a:gd name="T1" fmla="*/ 0 h 607"/>
                <a:gd name="T2" fmla="*/ 0 w 1044"/>
                <a:gd name="T3" fmla="*/ 0 h 607"/>
                <a:gd name="T4" fmla="*/ 522 w 1044"/>
                <a:gd name="T5" fmla="*/ 293 h 607"/>
                <a:gd name="T6" fmla="*/ 1022 w 1044"/>
                <a:gd name="T7" fmla="*/ 105 h 607"/>
                <a:gd name="T8" fmla="*/ 1022 w 1044"/>
                <a:gd name="T9" fmla="*/ 397 h 607"/>
                <a:gd name="T10" fmla="*/ 542 w 1044"/>
                <a:gd name="T11" fmla="*/ 584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7"/>
                    <a:pt x="250" y="272"/>
                    <a:pt x="522" y="293"/>
                  </a:cubicBezTo>
                  <a:cubicBezTo>
                    <a:pt x="813" y="313"/>
                    <a:pt x="1022" y="230"/>
                    <a:pt x="1022" y="105"/>
                  </a:cubicBezTo>
                  <a:cubicBezTo>
                    <a:pt x="1022" y="397"/>
                    <a:pt x="1022" y="397"/>
                    <a:pt x="1022" y="397"/>
                  </a:cubicBezTo>
                  <a:cubicBezTo>
                    <a:pt x="1043" y="522"/>
                    <a:pt x="813" y="606"/>
                    <a:pt x="542" y="584"/>
                  </a:cubicBezTo>
                  <a:cubicBezTo>
                    <a:pt x="250" y="564"/>
                    <a:pt x="21" y="439"/>
                    <a:pt x="21" y="293"/>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lnSpcReduction="10000"/>
            </a:bodyPr>
            <a:lstStyle/>
            <a:p>
              <a:pPr eaLnBrk="1">
                <a:lnSpc>
                  <a:spcPct val="93000"/>
                </a:lnSpc>
                <a:buClr>
                  <a:srgbClr val="000000"/>
                </a:buClr>
                <a:buSzPct val="100000"/>
                <a:buFont typeface="Times New Roman" charset="0"/>
                <a:buNone/>
                <a:defRPr/>
              </a:pPr>
              <a:endParaRPr lang="en-US">
                <a:ea typeface="+mn-ea"/>
                <a:cs typeface="+mn-cs"/>
              </a:endParaRPr>
            </a:p>
          </p:txBody>
        </p:sp>
      </p:grpSp>
      <p:grpSp>
        <p:nvGrpSpPr>
          <p:cNvPr id="16" name="Group 204">
            <a:extLst>
              <a:ext uri="{FF2B5EF4-FFF2-40B4-BE49-F238E27FC236}">
                <a16:creationId xmlns:a16="http://schemas.microsoft.com/office/drawing/2014/main" xmlns="" id="{FEBE3BFB-0FA8-4F14-925D-1AEA3096E3C1}"/>
              </a:ext>
            </a:extLst>
          </p:cNvPr>
          <p:cNvGrpSpPr>
            <a:grpSpLocks/>
          </p:cNvGrpSpPr>
          <p:nvPr/>
        </p:nvGrpSpPr>
        <p:grpSpPr bwMode="auto">
          <a:xfrm>
            <a:off x="4804340" y="2110714"/>
            <a:ext cx="2693649" cy="1962801"/>
            <a:chOff x="3658" y="852"/>
            <a:chExt cx="1986" cy="1447"/>
          </a:xfrm>
        </p:grpSpPr>
        <p:sp>
          <p:nvSpPr>
            <p:cNvPr id="17" name="Freeform 213">
              <a:extLst>
                <a:ext uri="{FF2B5EF4-FFF2-40B4-BE49-F238E27FC236}">
                  <a16:creationId xmlns:a16="http://schemas.microsoft.com/office/drawing/2014/main" xmlns="" id="{D8094866-0F4C-486A-8A4F-7155B804FE20}"/>
                </a:ext>
              </a:extLst>
            </p:cNvPr>
            <p:cNvSpPr>
              <a:spLocks noChangeArrowheads="1"/>
            </p:cNvSpPr>
            <p:nvPr/>
          </p:nvSpPr>
          <p:spPr bwMode="auto">
            <a:xfrm>
              <a:off x="3658" y="1419"/>
              <a:ext cx="662" cy="880"/>
            </a:xfrm>
            <a:custGeom>
              <a:avLst/>
              <a:gdLst>
                <a:gd name="T0" fmla="*/ 2921 w 2922"/>
                <a:gd name="T1" fmla="*/ 3879 h 3880"/>
                <a:gd name="T2" fmla="*/ 0 w 2922"/>
                <a:gd name="T3" fmla="*/ 2629 h 3880"/>
                <a:gd name="T4" fmla="*/ 0 w 2922"/>
                <a:gd name="T5" fmla="*/ 0 h 3880"/>
                <a:gd name="T6" fmla="*/ 2921 w 2922"/>
                <a:gd name="T7" fmla="*/ 1251 h 3880"/>
                <a:gd name="T8" fmla="*/ 2921 w 2922"/>
                <a:gd name="T9" fmla="*/ 3879 h 3880"/>
              </a:gdLst>
              <a:ahLst/>
              <a:cxnLst>
                <a:cxn ang="0">
                  <a:pos x="T0" y="T1"/>
                </a:cxn>
                <a:cxn ang="0">
                  <a:pos x="T2" y="T3"/>
                </a:cxn>
                <a:cxn ang="0">
                  <a:pos x="T4" y="T5"/>
                </a:cxn>
                <a:cxn ang="0">
                  <a:pos x="T6" y="T7"/>
                </a:cxn>
                <a:cxn ang="0">
                  <a:pos x="T8" y="T9"/>
                </a:cxn>
              </a:cxnLst>
              <a:rect l="0" t="0" r="r" b="b"/>
              <a:pathLst>
                <a:path w="2922" h="3880">
                  <a:moveTo>
                    <a:pt x="2921" y="3879"/>
                  </a:moveTo>
                  <a:lnTo>
                    <a:pt x="0" y="2629"/>
                  </a:lnTo>
                  <a:lnTo>
                    <a:pt x="0" y="0"/>
                  </a:lnTo>
                  <a:lnTo>
                    <a:pt x="2921" y="1251"/>
                  </a:lnTo>
                  <a:lnTo>
                    <a:pt x="2921" y="3879"/>
                  </a:lnTo>
                </a:path>
              </a:pathLst>
            </a:custGeom>
            <a:gradFill flip="none" rotWithShape="1">
              <a:gsLst>
                <a:gs pos="0">
                  <a:schemeClr val="tx2">
                    <a:lumMod val="25000"/>
                  </a:schemeClr>
                </a:gs>
                <a:gs pos="48000">
                  <a:schemeClr val="tx2">
                    <a:lumMod val="50000"/>
                  </a:schemeClr>
                </a:gs>
                <a:gs pos="100000">
                  <a:schemeClr val="tx2">
                    <a:lumMod val="50000"/>
                  </a:schemeClr>
                </a:gs>
              </a:gsLst>
              <a:lin ang="16200000" scaled="1"/>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8" name="Freeform 214">
              <a:extLst>
                <a:ext uri="{FF2B5EF4-FFF2-40B4-BE49-F238E27FC236}">
                  <a16:creationId xmlns:a16="http://schemas.microsoft.com/office/drawing/2014/main" xmlns="" id="{EFE55958-E7F1-49D5-9DFD-D8C8503B5BAB}"/>
                </a:ext>
              </a:extLst>
            </p:cNvPr>
            <p:cNvSpPr>
              <a:spLocks noChangeArrowheads="1"/>
            </p:cNvSpPr>
            <p:nvPr/>
          </p:nvSpPr>
          <p:spPr bwMode="auto">
            <a:xfrm>
              <a:off x="4320" y="1133"/>
              <a:ext cx="1324" cy="1166"/>
            </a:xfrm>
            <a:custGeom>
              <a:avLst/>
              <a:gdLst>
                <a:gd name="T0" fmla="*/ 2920 w 5842"/>
                <a:gd name="T1" fmla="*/ 1272 h 5152"/>
                <a:gd name="T2" fmla="*/ 0 w 5842"/>
                <a:gd name="T3" fmla="*/ 2523 h 5152"/>
                <a:gd name="T4" fmla="*/ 0 w 5842"/>
                <a:gd name="T5" fmla="*/ 5151 h 5152"/>
                <a:gd name="T6" fmla="*/ 2920 w 5842"/>
                <a:gd name="T7" fmla="*/ 3901 h 5152"/>
                <a:gd name="T8" fmla="*/ 5841 w 5842"/>
                <a:gd name="T9" fmla="*/ 2649 h 5152"/>
                <a:gd name="T10" fmla="*/ 5841 w 5842"/>
                <a:gd name="T11" fmla="*/ 0 h 5152"/>
                <a:gd name="T12" fmla="*/ 2920 w 5842"/>
                <a:gd name="T13" fmla="*/ 1272 h 5152"/>
              </a:gdLst>
              <a:ahLst/>
              <a:cxnLst>
                <a:cxn ang="0">
                  <a:pos x="T0" y="T1"/>
                </a:cxn>
                <a:cxn ang="0">
                  <a:pos x="T2" y="T3"/>
                </a:cxn>
                <a:cxn ang="0">
                  <a:pos x="T4" y="T5"/>
                </a:cxn>
                <a:cxn ang="0">
                  <a:pos x="T6" y="T7"/>
                </a:cxn>
                <a:cxn ang="0">
                  <a:pos x="T8" y="T9"/>
                </a:cxn>
                <a:cxn ang="0">
                  <a:pos x="T10" y="T11"/>
                </a:cxn>
                <a:cxn ang="0">
                  <a:pos x="T12" y="T13"/>
                </a:cxn>
              </a:cxnLst>
              <a:rect l="0" t="0" r="r" b="b"/>
              <a:pathLst>
                <a:path w="5842" h="5152">
                  <a:moveTo>
                    <a:pt x="2920" y="1272"/>
                  </a:moveTo>
                  <a:lnTo>
                    <a:pt x="0" y="2523"/>
                  </a:lnTo>
                  <a:lnTo>
                    <a:pt x="0" y="5151"/>
                  </a:lnTo>
                  <a:lnTo>
                    <a:pt x="2920" y="3901"/>
                  </a:lnTo>
                  <a:lnTo>
                    <a:pt x="5841" y="2649"/>
                  </a:lnTo>
                  <a:lnTo>
                    <a:pt x="5841" y="0"/>
                  </a:lnTo>
                  <a:lnTo>
                    <a:pt x="2920" y="1272"/>
                  </a:lnTo>
                </a:path>
              </a:pathLst>
            </a:custGeom>
            <a:gradFill flip="none" rotWithShape="1">
              <a:gsLst>
                <a:gs pos="0">
                  <a:schemeClr val="tx2">
                    <a:lumMod val="90000"/>
                  </a:schemeClr>
                </a:gs>
                <a:gs pos="23000">
                  <a:schemeClr val="tx2">
                    <a:lumMod val="90000"/>
                  </a:schemeClr>
                </a:gs>
                <a:gs pos="90000">
                  <a:schemeClr val="tx2">
                    <a:lumMod val="59000"/>
                  </a:schemeClr>
                </a:gs>
                <a:gs pos="97000">
                  <a:schemeClr val="tx2">
                    <a:lumMod val="50000"/>
                  </a:schemeClr>
                </a:gs>
              </a:gsLst>
              <a:path path="circle">
                <a:fillToRect l="50000" t="50000" r="50000" b="5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9" name="Freeform 215">
              <a:extLst>
                <a:ext uri="{FF2B5EF4-FFF2-40B4-BE49-F238E27FC236}">
                  <a16:creationId xmlns:a16="http://schemas.microsoft.com/office/drawing/2014/main" xmlns="" id="{F273D4E5-B879-4026-86CD-4F6DF9E132E0}"/>
                </a:ext>
              </a:extLst>
            </p:cNvPr>
            <p:cNvSpPr>
              <a:spLocks noChangeArrowheads="1"/>
            </p:cNvSpPr>
            <p:nvPr/>
          </p:nvSpPr>
          <p:spPr bwMode="auto">
            <a:xfrm>
              <a:off x="3658" y="852"/>
              <a:ext cx="1986" cy="856"/>
            </a:xfrm>
            <a:custGeom>
              <a:avLst/>
              <a:gdLst>
                <a:gd name="T0" fmla="*/ 5841 w 8763"/>
                <a:gd name="T1" fmla="*/ 0 h 3776"/>
                <a:gd name="T2" fmla="*/ 2921 w 8763"/>
                <a:gd name="T3" fmla="*/ 1252 h 3776"/>
                <a:gd name="T4" fmla="*/ 0 w 8763"/>
                <a:gd name="T5" fmla="*/ 2524 h 3776"/>
                <a:gd name="T6" fmla="*/ 2921 w 8763"/>
                <a:gd name="T7" fmla="*/ 3775 h 3776"/>
                <a:gd name="T8" fmla="*/ 5841 w 8763"/>
                <a:gd name="T9" fmla="*/ 2524 h 3776"/>
                <a:gd name="T10" fmla="*/ 8762 w 8763"/>
                <a:gd name="T11" fmla="*/ 1252 h 3776"/>
                <a:gd name="T12" fmla="*/ 5841 w 8763"/>
                <a:gd name="T13" fmla="*/ 0 h 3776"/>
              </a:gdLst>
              <a:ahLst/>
              <a:cxnLst>
                <a:cxn ang="0">
                  <a:pos x="T0" y="T1"/>
                </a:cxn>
                <a:cxn ang="0">
                  <a:pos x="T2" y="T3"/>
                </a:cxn>
                <a:cxn ang="0">
                  <a:pos x="T4" y="T5"/>
                </a:cxn>
                <a:cxn ang="0">
                  <a:pos x="T6" y="T7"/>
                </a:cxn>
                <a:cxn ang="0">
                  <a:pos x="T8" y="T9"/>
                </a:cxn>
                <a:cxn ang="0">
                  <a:pos x="T10" y="T11"/>
                </a:cxn>
                <a:cxn ang="0">
                  <a:pos x="T12" y="T13"/>
                </a:cxn>
              </a:cxnLst>
              <a:rect l="0" t="0" r="r" b="b"/>
              <a:pathLst>
                <a:path w="8763" h="3776">
                  <a:moveTo>
                    <a:pt x="5841" y="0"/>
                  </a:moveTo>
                  <a:lnTo>
                    <a:pt x="2921" y="1252"/>
                  </a:lnTo>
                  <a:lnTo>
                    <a:pt x="0" y="2524"/>
                  </a:lnTo>
                  <a:lnTo>
                    <a:pt x="2921" y="3775"/>
                  </a:lnTo>
                  <a:lnTo>
                    <a:pt x="5841" y="2524"/>
                  </a:lnTo>
                  <a:lnTo>
                    <a:pt x="8762" y="1252"/>
                  </a:lnTo>
                  <a:lnTo>
                    <a:pt x="5841" y="0"/>
                  </a:lnTo>
                </a:path>
              </a:pathLst>
            </a:custGeom>
            <a:gradFill flip="none" rotWithShape="1">
              <a:gsLst>
                <a:gs pos="0">
                  <a:schemeClr val="tx2">
                    <a:lumMod val="90000"/>
                  </a:schemeClr>
                </a:gs>
                <a:gs pos="74000">
                  <a:schemeClr val="tx2">
                    <a:lumMod val="50000"/>
                  </a:schemeClr>
                </a:gs>
                <a:gs pos="83000">
                  <a:schemeClr val="tx2">
                    <a:lumMod val="50000"/>
                  </a:schemeClr>
                </a:gs>
                <a:gs pos="100000">
                  <a:schemeClr val="tx2">
                    <a:lumMod val="50000"/>
                  </a:schemeClr>
                </a:gs>
              </a:gsLst>
              <a:lin ang="5400000" scaled="1"/>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0" name="Freeform 216">
              <a:extLst>
                <a:ext uri="{FF2B5EF4-FFF2-40B4-BE49-F238E27FC236}">
                  <a16:creationId xmlns:a16="http://schemas.microsoft.com/office/drawing/2014/main" xmlns="" id="{72BDE3E9-D6A4-4056-852A-FEAE0F25BC3C}"/>
                </a:ext>
              </a:extLst>
            </p:cNvPr>
            <p:cNvSpPr>
              <a:spLocks noChangeArrowheads="1"/>
            </p:cNvSpPr>
            <p:nvPr/>
          </p:nvSpPr>
          <p:spPr bwMode="auto">
            <a:xfrm>
              <a:off x="3872" y="1246"/>
              <a:ext cx="234" cy="121"/>
            </a:xfrm>
            <a:custGeom>
              <a:avLst/>
              <a:gdLst>
                <a:gd name="T0" fmla="*/ 1022 w 1044"/>
                <a:gd name="T1" fmla="*/ 333 h 543"/>
                <a:gd name="T2" fmla="*/ 1022 w 1044"/>
                <a:gd name="T3" fmla="*/ 333 h 543"/>
                <a:gd name="T4" fmla="*/ 500 w 1044"/>
                <a:gd name="T5" fmla="*/ 41 h 543"/>
                <a:gd name="T6" fmla="*/ 20 w 1044"/>
                <a:gd name="T7" fmla="*/ 229 h 543"/>
                <a:gd name="T8" fmla="*/ 542 w 1044"/>
                <a:gd name="T9" fmla="*/ 521 h 543"/>
                <a:gd name="T10" fmla="*/ 1022 w 1044"/>
                <a:gd name="T11" fmla="*/ 333 h 543"/>
              </a:gdLst>
              <a:ahLst/>
              <a:cxnLst>
                <a:cxn ang="0">
                  <a:pos x="T0" y="T1"/>
                </a:cxn>
                <a:cxn ang="0">
                  <a:pos x="T2" y="T3"/>
                </a:cxn>
                <a:cxn ang="0">
                  <a:pos x="T4" y="T5"/>
                </a:cxn>
                <a:cxn ang="0">
                  <a:pos x="T6" y="T7"/>
                </a:cxn>
                <a:cxn ang="0">
                  <a:pos x="T8" y="T9"/>
                </a:cxn>
                <a:cxn ang="0">
                  <a:pos x="T10" y="T11"/>
                </a:cxn>
              </a:cxnLst>
              <a:rect l="0" t="0" r="r" b="b"/>
              <a:pathLst>
                <a:path w="1044" h="543">
                  <a:moveTo>
                    <a:pt x="1022" y="333"/>
                  </a:moveTo>
                  <a:lnTo>
                    <a:pt x="1022" y="333"/>
                  </a:lnTo>
                  <a:cubicBezTo>
                    <a:pt x="1022" y="187"/>
                    <a:pt x="793" y="62"/>
                    <a:pt x="500" y="41"/>
                  </a:cubicBezTo>
                  <a:cubicBezTo>
                    <a:pt x="229" y="0"/>
                    <a:pt x="0" y="104"/>
                    <a:pt x="20" y="229"/>
                  </a:cubicBezTo>
                  <a:cubicBezTo>
                    <a:pt x="20" y="354"/>
                    <a:pt x="250" y="479"/>
                    <a:pt x="542" y="521"/>
                  </a:cubicBezTo>
                  <a:cubicBezTo>
                    <a:pt x="813" y="542"/>
                    <a:pt x="1043" y="458"/>
                    <a:pt x="1022" y="333"/>
                  </a:cubicBezTo>
                </a:path>
              </a:pathLst>
            </a:custGeom>
            <a:solidFill>
              <a:schemeClr val="tx2">
                <a:lumMod val="9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9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1" name="Freeform 217">
              <a:extLst>
                <a:ext uri="{FF2B5EF4-FFF2-40B4-BE49-F238E27FC236}">
                  <a16:creationId xmlns:a16="http://schemas.microsoft.com/office/drawing/2014/main" xmlns="" id="{0BAE74A4-9AD3-4326-A7E8-C7C019D58863}"/>
                </a:ext>
              </a:extLst>
            </p:cNvPr>
            <p:cNvSpPr>
              <a:spLocks noChangeArrowheads="1"/>
            </p:cNvSpPr>
            <p:nvPr/>
          </p:nvSpPr>
          <p:spPr bwMode="auto">
            <a:xfrm>
              <a:off x="3876" y="1298"/>
              <a:ext cx="230" cy="135"/>
            </a:xfrm>
            <a:custGeom>
              <a:avLst/>
              <a:gdLst>
                <a:gd name="T0" fmla="*/ 0 w 1024"/>
                <a:gd name="T1" fmla="*/ 0 h 606"/>
                <a:gd name="T2" fmla="*/ 0 w 1024"/>
                <a:gd name="T3" fmla="*/ 0 h 606"/>
                <a:gd name="T4" fmla="*/ 522 w 1024"/>
                <a:gd name="T5" fmla="*/ 292 h 606"/>
                <a:gd name="T6" fmla="*/ 1002 w 1024"/>
                <a:gd name="T7" fmla="*/ 104 h 606"/>
                <a:gd name="T8" fmla="*/ 1023 w 1024"/>
                <a:gd name="T9" fmla="*/ 396 h 606"/>
                <a:gd name="T10" fmla="*/ 522 w 1024"/>
                <a:gd name="T11" fmla="*/ 584 h 606"/>
                <a:gd name="T12" fmla="*/ 0 w 1024"/>
                <a:gd name="T13" fmla="*/ 292 h 606"/>
                <a:gd name="T14" fmla="*/ 0 w 102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4" h="606">
                  <a:moveTo>
                    <a:pt x="0" y="0"/>
                  </a:moveTo>
                  <a:lnTo>
                    <a:pt x="0" y="0"/>
                  </a:lnTo>
                  <a:cubicBezTo>
                    <a:pt x="0" y="125"/>
                    <a:pt x="230" y="250"/>
                    <a:pt x="522" y="292"/>
                  </a:cubicBezTo>
                  <a:cubicBezTo>
                    <a:pt x="793" y="313"/>
                    <a:pt x="1023" y="229"/>
                    <a:pt x="1002" y="104"/>
                  </a:cubicBezTo>
                  <a:cubicBezTo>
                    <a:pt x="1023" y="396"/>
                    <a:pt x="1023" y="396"/>
                    <a:pt x="1023" y="396"/>
                  </a:cubicBezTo>
                  <a:cubicBezTo>
                    <a:pt x="1023" y="521"/>
                    <a:pt x="814" y="605"/>
                    <a:pt x="522" y="584"/>
                  </a:cubicBezTo>
                  <a:cubicBezTo>
                    <a:pt x="251" y="563"/>
                    <a:pt x="22" y="417"/>
                    <a:pt x="0" y="292"/>
                  </a:cubicBezTo>
                  <a:lnTo>
                    <a:pt x="0" y="0"/>
                  </a:lnTo>
                </a:path>
              </a:pathLst>
            </a:custGeom>
            <a:solidFill>
              <a:schemeClr val="tx2">
                <a:lumMod val="2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lnSpcReduction="1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2" name="Freeform 218">
              <a:extLst>
                <a:ext uri="{FF2B5EF4-FFF2-40B4-BE49-F238E27FC236}">
                  <a16:creationId xmlns:a16="http://schemas.microsoft.com/office/drawing/2014/main" xmlns="" id="{4C06C99E-E6E1-4581-AADD-28EC5E755258}"/>
                </a:ext>
              </a:extLst>
            </p:cNvPr>
            <p:cNvSpPr>
              <a:spLocks noChangeArrowheads="1"/>
            </p:cNvSpPr>
            <p:nvPr/>
          </p:nvSpPr>
          <p:spPr bwMode="auto">
            <a:xfrm>
              <a:off x="4225" y="1423"/>
              <a:ext cx="236" cy="123"/>
            </a:xfrm>
            <a:custGeom>
              <a:avLst/>
              <a:gdLst>
                <a:gd name="T0" fmla="*/ 1022 w 1044"/>
                <a:gd name="T1" fmla="*/ 313 h 544"/>
                <a:gd name="T2" fmla="*/ 1022 w 1044"/>
                <a:gd name="T3" fmla="*/ 313 h 544"/>
                <a:gd name="T4" fmla="*/ 501 w 1044"/>
                <a:gd name="T5" fmla="*/ 21 h 544"/>
                <a:gd name="T6" fmla="*/ 21 w 1044"/>
                <a:gd name="T7" fmla="*/ 230 h 544"/>
                <a:gd name="T8" fmla="*/ 542 w 1044"/>
                <a:gd name="T9" fmla="*/ 522 h 544"/>
                <a:gd name="T10" fmla="*/ 1022 w 1044"/>
                <a:gd name="T11" fmla="*/ 313 h 544"/>
              </a:gdLst>
              <a:ahLst/>
              <a:cxnLst>
                <a:cxn ang="0">
                  <a:pos x="T0" y="T1"/>
                </a:cxn>
                <a:cxn ang="0">
                  <a:pos x="T2" y="T3"/>
                </a:cxn>
                <a:cxn ang="0">
                  <a:pos x="T4" y="T5"/>
                </a:cxn>
                <a:cxn ang="0">
                  <a:pos x="T6" y="T7"/>
                </a:cxn>
                <a:cxn ang="0">
                  <a:pos x="T8" y="T9"/>
                </a:cxn>
                <a:cxn ang="0">
                  <a:pos x="T10" y="T11"/>
                </a:cxn>
              </a:cxnLst>
              <a:rect l="0" t="0" r="r" b="b"/>
              <a:pathLst>
                <a:path w="1044" h="544">
                  <a:moveTo>
                    <a:pt x="1022" y="313"/>
                  </a:moveTo>
                  <a:lnTo>
                    <a:pt x="1022" y="313"/>
                  </a:lnTo>
                  <a:cubicBezTo>
                    <a:pt x="1022" y="188"/>
                    <a:pt x="793" y="63"/>
                    <a:pt x="501" y="21"/>
                  </a:cubicBezTo>
                  <a:cubicBezTo>
                    <a:pt x="230" y="0"/>
                    <a:pt x="0" y="83"/>
                    <a:pt x="21" y="230"/>
                  </a:cubicBezTo>
                  <a:cubicBezTo>
                    <a:pt x="21" y="355"/>
                    <a:pt x="251" y="480"/>
                    <a:pt x="542" y="522"/>
                  </a:cubicBezTo>
                  <a:cubicBezTo>
                    <a:pt x="814" y="543"/>
                    <a:pt x="1043" y="459"/>
                    <a:pt x="1022" y="313"/>
                  </a:cubicBezTo>
                </a:path>
              </a:pathLst>
            </a:custGeom>
            <a:solidFill>
              <a:schemeClr val="tx2">
                <a:lumMod val="9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92500" lnSpcReduction="1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3" name="Freeform 219">
              <a:extLst>
                <a:ext uri="{FF2B5EF4-FFF2-40B4-BE49-F238E27FC236}">
                  <a16:creationId xmlns:a16="http://schemas.microsoft.com/office/drawing/2014/main" xmlns="" id="{1589D0E1-9266-4C7A-BB89-C90720624D62}"/>
                </a:ext>
              </a:extLst>
            </p:cNvPr>
            <p:cNvSpPr>
              <a:spLocks noChangeArrowheads="1"/>
            </p:cNvSpPr>
            <p:nvPr/>
          </p:nvSpPr>
          <p:spPr bwMode="auto">
            <a:xfrm>
              <a:off x="4229" y="1478"/>
              <a:ext cx="232" cy="135"/>
            </a:xfrm>
            <a:custGeom>
              <a:avLst/>
              <a:gdLst>
                <a:gd name="T0" fmla="*/ 0 w 1023"/>
                <a:gd name="T1" fmla="*/ 0 h 605"/>
                <a:gd name="T2" fmla="*/ 0 w 1023"/>
                <a:gd name="T3" fmla="*/ 0 h 605"/>
                <a:gd name="T4" fmla="*/ 521 w 1023"/>
                <a:gd name="T5" fmla="*/ 292 h 605"/>
                <a:gd name="T6" fmla="*/ 1001 w 1023"/>
                <a:gd name="T7" fmla="*/ 83 h 605"/>
                <a:gd name="T8" fmla="*/ 1022 w 1023"/>
                <a:gd name="T9" fmla="*/ 375 h 605"/>
                <a:gd name="T10" fmla="*/ 521 w 1023"/>
                <a:gd name="T11" fmla="*/ 584 h 605"/>
                <a:gd name="T12" fmla="*/ 0 w 1023"/>
                <a:gd name="T13" fmla="*/ 292 h 605"/>
                <a:gd name="T14" fmla="*/ 0 w 1023"/>
                <a:gd name="T15" fmla="*/ 0 h 6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3" h="605">
                  <a:moveTo>
                    <a:pt x="0" y="0"/>
                  </a:moveTo>
                  <a:lnTo>
                    <a:pt x="0" y="0"/>
                  </a:lnTo>
                  <a:cubicBezTo>
                    <a:pt x="0" y="125"/>
                    <a:pt x="230" y="250"/>
                    <a:pt x="521" y="292"/>
                  </a:cubicBezTo>
                  <a:cubicBezTo>
                    <a:pt x="793" y="313"/>
                    <a:pt x="1022" y="229"/>
                    <a:pt x="1001" y="83"/>
                  </a:cubicBezTo>
                  <a:cubicBezTo>
                    <a:pt x="1022" y="375"/>
                    <a:pt x="1022" y="375"/>
                    <a:pt x="1022" y="375"/>
                  </a:cubicBezTo>
                  <a:cubicBezTo>
                    <a:pt x="1022" y="521"/>
                    <a:pt x="814" y="604"/>
                    <a:pt x="521" y="584"/>
                  </a:cubicBezTo>
                  <a:cubicBezTo>
                    <a:pt x="250" y="542"/>
                    <a:pt x="21" y="417"/>
                    <a:pt x="0" y="292"/>
                  </a:cubicBezTo>
                  <a:lnTo>
                    <a:pt x="0" y="0"/>
                  </a:lnTo>
                </a:path>
              </a:pathLst>
            </a:custGeom>
            <a:solidFill>
              <a:schemeClr val="tx2">
                <a:lumMod val="2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lnSpcReduction="1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4" name="Freeform 220">
              <a:extLst>
                <a:ext uri="{FF2B5EF4-FFF2-40B4-BE49-F238E27FC236}">
                  <a16:creationId xmlns:a16="http://schemas.microsoft.com/office/drawing/2014/main" xmlns="" id="{70BD88DF-CAD3-4A96-BEE9-1B54D73D0EC1}"/>
                </a:ext>
              </a:extLst>
            </p:cNvPr>
            <p:cNvSpPr>
              <a:spLocks noChangeArrowheads="1"/>
            </p:cNvSpPr>
            <p:nvPr/>
          </p:nvSpPr>
          <p:spPr bwMode="auto">
            <a:xfrm>
              <a:off x="4183" y="1122"/>
              <a:ext cx="232" cy="121"/>
            </a:xfrm>
            <a:custGeom>
              <a:avLst/>
              <a:gdLst>
                <a:gd name="T0" fmla="*/ 1022 w 1023"/>
                <a:gd name="T1" fmla="*/ 313 h 544"/>
                <a:gd name="T2" fmla="*/ 1022 w 1023"/>
                <a:gd name="T3" fmla="*/ 313 h 544"/>
                <a:gd name="T4" fmla="*/ 501 w 1023"/>
                <a:gd name="T5" fmla="*/ 21 h 544"/>
                <a:gd name="T6" fmla="*/ 0 w 1023"/>
                <a:gd name="T7" fmla="*/ 229 h 544"/>
                <a:gd name="T8" fmla="*/ 521 w 1023"/>
                <a:gd name="T9" fmla="*/ 500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1"/>
                  </a:cubicBezTo>
                  <a:cubicBezTo>
                    <a:pt x="208" y="0"/>
                    <a:pt x="0" y="83"/>
                    <a:pt x="0" y="229"/>
                  </a:cubicBezTo>
                  <a:cubicBezTo>
                    <a:pt x="0" y="355"/>
                    <a:pt x="250" y="480"/>
                    <a:pt x="521" y="500"/>
                  </a:cubicBezTo>
                  <a:cubicBezTo>
                    <a:pt x="813" y="543"/>
                    <a:pt x="1022" y="459"/>
                    <a:pt x="1022" y="313"/>
                  </a:cubicBezTo>
                </a:path>
              </a:pathLst>
            </a:custGeom>
            <a:solidFill>
              <a:schemeClr val="tx2">
                <a:lumMod val="9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9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5" name="Freeform 221">
              <a:extLst>
                <a:ext uri="{FF2B5EF4-FFF2-40B4-BE49-F238E27FC236}">
                  <a16:creationId xmlns:a16="http://schemas.microsoft.com/office/drawing/2014/main" xmlns="" id="{226A532E-EEB7-4128-8A1D-75407290B63C}"/>
                </a:ext>
              </a:extLst>
            </p:cNvPr>
            <p:cNvSpPr>
              <a:spLocks noChangeArrowheads="1"/>
            </p:cNvSpPr>
            <p:nvPr/>
          </p:nvSpPr>
          <p:spPr bwMode="auto">
            <a:xfrm>
              <a:off x="4183" y="1175"/>
              <a:ext cx="236" cy="135"/>
            </a:xfrm>
            <a:custGeom>
              <a:avLst/>
              <a:gdLst>
                <a:gd name="T0" fmla="*/ 0 w 1044"/>
                <a:gd name="T1" fmla="*/ 0 h 606"/>
                <a:gd name="T2" fmla="*/ 0 w 1044"/>
                <a:gd name="T3" fmla="*/ 0 h 606"/>
                <a:gd name="T4" fmla="*/ 521 w 1044"/>
                <a:gd name="T5" fmla="*/ 271 h 606"/>
                <a:gd name="T6" fmla="*/ 1022 w 1044"/>
                <a:gd name="T7" fmla="*/ 84 h 606"/>
                <a:gd name="T8" fmla="*/ 1022 w 1044"/>
                <a:gd name="T9" fmla="*/ 376 h 606"/>
                <a:gd name="T10" fmla="*/ 542 w 1044"/>
                <a:gd name="T11" fmla="*/ 564 h 606"/>
                <a:gd name="T12" fmla="*/ 21 w 1044"/>
                <a:gd name="T13" fmla="*/ 293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0" y="126"/>
                    <a:pt x="250" y="251"/>
                    <a:pt x="521" y="271"/>
                  </a:cubicBezTo>
                  <a:cubicBezTo>
                    <a:pt x="813" y="314"/>
                    <a:pt x="1022" y="230"/>
                    <a:pt x="1022" y="84"/>
                  </a:cubicBezTo>
                  <a:cubicBezTo>
                    <a:pt x="1022" y="376"/>
                    <a:pt x="1022" y="376"/>
                    <a:pt x="1022" y="376"/>
                  </a:cubicBezTo>
                  <a:cubicBezTo>
                    <a:pt x="1043" y="522"/>
                    <a:pt x="813" y="605"/>
                    <a:pt x="542" y="564"/>
                  </a:cubicBezTo>
                  <a:cubicBezTo>
                    <a:pt x="250" y="543"/>
                    <a:pt x="21" y="418"/>
                    <a:pt x="21" y="293"/>
                  </a:cubicBezTo>
                  <a:lnTo>
                    <a:pt x="0" y="0"/>
                  </a:lnTo>
                </a:path>
              </a:pathLst>
            </a:custGeom>
            <a:solidFill>
              <a:schemeClr val="tx2">
                <a:lumMod val="2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lnSpcReduction="1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6" name="Freeform 222">
              <a:extLst>
                <a:ext uri="{FF2B5EF4-FFF2-40B4-BE49-F238E27FC236}">
                  <a16:creationId xmlns:a16="http://schemas.microsoft.com/office/drawing/2014/main" xmlns="" id="{5C04FA15-38F7-455B-85AD-5E801D64FF02}"/>
                </a:ext>
              </a:extLst>
            </p:cNvPr>
            <p:cNvSpPr>
              <a:spLocks noChangeArrowheads="1"/>
            </p:cNvSpPr>
            <p:nvPr/>
          </p:nvSpPr>
          <p:spPr bwMode="auto">
            <a:xfrm>
              <a:off x="4534" y="1300"/>
              <a:ext cx="234" cy="117"/>
            </a:xfrm>
            <a:custGeom>
              <a:avLst/>
              <a:gdLst>
                <a:gd name="T0" fmla="*/ 1044 w 1045"/>
                <a:gd name="T1" fmla="*/ 313 h 522"/>
                <a:gd name="T2" fmla="*/ 1044 w 1045"/>
                <a:gd name="T3" fmla="*/ 313 h 522"/>
                <a:gd name="T4" fmla="*/ 501 w 1045"/>
                <a:gd name="T5" fmla="*/ 21 h 522"/>
                <a:gd name="T6" fmla="*/ 21 w 1045"/>
                <a:gd name="T7" fmla="*/ 208 h 522"/>
                <a:gd name="T8" fmla="*/ 543 w 1045"/>
                <a:gd name="T9" fmla="*/ 500 h 522"/>
                <a:gd name="T10" fmla="*/ 1044 w 1045"/>
                <a:gd name="T11" fmla="*/ 313 h 522"/>
              </a:gdLst>
              <a:ahLst/>
              <a:cxnLst>
                <a:cxn ang="0">
                  <a:pos x="T0" y="T1"/>
                </a:cxn>
                <a:cxn ang="0">
                  <a:pos x="T2" y="T3"/>
                </a:cxn>
                <a:cxn ang="0">
                  <a:pos x="T4" y="T5"/>
                </a:cxn>
                <a:cxn ang="0">
                  <a:pos x="T6" y="T7"/>
                </a:cxn>
                <a:cxn ang="0">
                  <a:pos x="T8" y="T9"/>
                </a:cxn>
                <a:cxn ang="0">
                  <a:pos x="T10" y="T11"/>
                </a:cxn>
              </a:cxnLst>
              <a:rect l="0" t="0" r="r" b="b"/>
              <a:pathLst>
                <a:path w="1045" h="522">
                  <a:moveTo>
                    <a:pt x="1044" y="313"/>
                  </a:moveTo>
                  <a:lnTo>
                    <a:pt x="1044" y="313"/>
                  </a:lnTo>
                  <a:cubicBezTo>
                    <a:pt x="1022" y="187"/>
                    <a:pt x="793" y="41"/>
                    <a:pt x="501" y="21"/>
                  </a:cubicBezTo>
                  <a:cubicBezTo>
                    <a:pt x="230" y="0"/>
                    <a:pt x="0" y="83"/>
                    <a:pt x="21" y="208"/>
                  </a:cubicBezTo>
                  <a:cubicBezTo>
                    <a:pt x="21" y="354"/>
                    <a:pt x="271" y="480"/>
                    <a:pt x="543" y="500"/>
                  </a:cubicBezTo>
                  <a:cubicBezTo>
                    <a:pt x="814" y="521"/>
                    <a:pt x="1044" y="438"/>
                    <a:pt x="1044" y="313"/>
                  </a:cubicBezTo>
                </a:path>
              </a:pathLst>
            </a:custGeom>
            <a:solidFill>
              <a:schemeClr val="tx2">
                <a:lumMod val="9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9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7" name="Freeform 223">
              <a:extLst>
                <a:ext uri="{FF2B5EF4-FFF2-40B4-BE49-F238E27FC236}">
                  <a16:creationId xmlns:a16="http://schemas.microsoft.com/office/drawing/2014/main" xmlns="" id="{2339D9A8-DF76-494A-AEC4-33DDE1EE0670}"/>
                </a:ext>
              </a:extLst>
            </p:cNvPr>
            <p:cNvSpPr>
              <a:spLocks noChangeArrowheads="1"/>
            </p:cNvSpPr>
            <p:nvPr/>
          </p:nvSpPr>
          <p:spPr bwMode="auto">
            <a:xfrm>
              <a:off x="4538" y="1348"/>
              <a:ext cx="236" cy="137"/>
            </a:xfrm>
            <a:custGeom>
              <a:avLst/>
              <a:gdLst>
                <a:gd name="T0" fmla="*/ 0 w 1044"/>
                <a:gd name="T1" fmla="*/ 0 h 607"/>
                <a:gd name="T2" fmla="*/ 0 w 1044"/>
                <a:gd name="T3" fmla="*/ 0 h 607"/>
                <a:gd name="T4" fmla="*/ 522 w 1044"/>
                <a:gd name="T5" fmla="*/ 292 h 607"/>
                <a:gd name="T6" fmla="*/ 1023 w 1044"/>
                <a:gd name="T7" fmla="*/ 105 h 607"/>
                <a:gd name="T8" fmla="*/ 1023 w 1044"/>
                <a:gd name="T9" fmla="*/ 397 h 607"/>
                <a:gd name="T10" fmla="*/ 543 w 1044"/>
                <a:gd name="T11" fmla="*/ 584 h 607"/>
                <a:gd name="T12" fmla="*/ 0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6"/>
                    <a:pt x="250" y="272"/>
                    <a:pt x="522" y="292"/>
                  </a:cubicBezTo>
                  <a:cubicBezTo>
                    <a:pt x="793" y="313"/>
                    <a:pt x="1023" y="230"/>
                    <a:pt x="1023" y="105"/>
                  </a:cubicBezTo>
                  <a:cubicBezTo>
                    <a:pt x="1023" y="397"/>
                    <a:pt x="1023" y="397"/>
                    <a:pt x="1023" y="397"/>
                  </a:cubicBezTo>
                  <a:cubicBezTo>
                    <a:pt x="1043" y="522"/>
                    <a:pt x="814" y="606"/>
                    <a:pt x="543" y="584"/>
                  </a:cubicBezTo>
                  <a:cubicBezTo>
                    <a:pt x="250" y="564"/>
                    <a:pt x="21" y="439"/>
                    <a:pt x="0" y="292"/>
                  </a:cubicBezTo>
                  <a:lnTo>
                    <a:pt x="0" y="0"/>
                  </a:lnTo>
                </a:path>
              </a:pathLst>
            </a:custGeom>
            <a:solidFill>
              <a:schemeClr val="tx2">
                <a:lumMod val="2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lnSpcReduction="1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8" name="Freeform 224">
              <a:extLst>
                <a:ext uri="{FF2B5EF4-FFF2-40B4-BE49-F238E27FC236}">
                  <a16:creationId xmlns:a16="http://schemas.microsoft.com/office/drawing/2014/main" xmlns="" id="{F926FECC-469B-4C7C-B3AC-995031A663B4}"/>
                </a:ext>
              </a:extLst>
            </p:cNvPr>
            <p:cNvSpPr>
              <a:spLocks noChangeArrowheads="1"/>
            </p:cNvSpPr>
            <p:nvPr/>
          </p:nvSpPr>
          <p:spPr bwMode="auto">
            <a:xfrm>
              <a:off x="4500" y="999"/>
              <a:ext cx="236" cy="117"/>
            </a:xfrm>
            <a:custGeom>
              <a:avLst/>
              <a:gdLst>
                <a:gd name="T0" fmla="*/ 1023 w 1044"/>
                <a:gd name="T1" fmla="*/ 313 h 522"/>
                <a:gd name="T2" fmla="*/ 1023 w 1044"/>
                <a:gd name="T3" fmla="*/ 313 h 522"/>
                <a:gd name="T4" fmla="*/ 501 w 1044"/>
                <a:gd name="T5" fmla="*/ 21 h 522"/>
                <a:gd name="T6" fmla="*/ 0 w 1044"/>
                <a:gd name="T7" fmla="*/ 208 h 522"/>
                <a:gd name="T8" fmla="*/ 543 w 1044"/>
                <a:gd name="T9" fmla="*/ 500 h 522"/>
                <a:gd name="T10" fmla="*/ 1023 w 1044"/>
                <a:gd name="T11" fmla="*/ 313 h 522"/>
              </a:gdLst>
              <a:ahLst/>
              <a:cxnLst>
                <a:cxn ang="0">
                  <a:pos x="T0" y="T1"/>
                </a:cxn>
                <a:cxn ang="0">
                  <a:pos x="T2" y="T3"/>
                </a:cxn>
                <a:cxn ang="0">
                  <a:pos x="T4" y="T5"/>
                </a:cxn>
                <a:cxn ang="0">
                  <a:pos x="T6" y="T7"/>
                </a:cxn>
                <a:cxn ang="0">
                  <a:pos x="T8" y="T9"/>
                </a:cxn>
                <a:cxn ang="0">
                  <a:pos x="T10" y="T11"/>
                </a:cxn>
              </a:cxnLst>
              <a:rect l="0" t="0" r="r" b="b"/>
              <a:pathLst>
                <a:path w="1044" h="522">
                  <a:moveTo>
                    <a:pt x="1023" y="313"/>
                  </a:moveTo>
                  <a:lnTo>
                    <a:pt x="1023" y="313"/>
                  </a:lnTo>
                  <a:cubicBezTo>
                    <a:pt x="1023" y="167"/>
                    <a:pt x="772" y="41"/>
                    <a:pt x="501" y="21"/>
                  </a:cubicBezTo>
                  <a:cubicBezTo>
                    <a:pt x="230" y="0"/>
                    <a:pt x="0" y="83"/>
                    <a:pt x="0" y="208"/>
                  </a:cubicBezTo>
                  <a:cubicBezTo>
                    <a:pt x="21" y="354"/>
                    <a:pt x="250" y="480"/>
                    <a:pt x="543" y="500"/>
                  </a:cubicBezTo>
                  <a:cubicBezTo>
                    <a:pt x="814" y="521"/>
                    <a:pt x="1043" y="438"/>
                    <a:pt x="1023" y="313"/>
                  </a:cubicBezTo>
                </a:path>
              </a:pathLst>
            </a:custGeom>
            <a:solidFill>
              <a:schemeClr val="tx2">
                <a:lumMod val="9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9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9" name="Freeform 225">
              <a:extLst>
                <a:ext uri="{FF2B5EF4-FFF2-40B4-BE49-F238E27FC236}">
                  <a16:creationId xmlns:a16="http://schemas.microsoft.com/office/drawing/2014/main" xmlns="" id="{B46BF33A-1A94-41C8-9FEA-1AA63FF99846}"/>
                </a:ext>
              </a:extLst>
            </p:cNvPr>
            <p:cNvSpPr>
              <a:spLocks noChangeArrowheads="1"/>
            </p:cNvSpPr>
            <p:nvPr/>
          </p:nvSpPr>
          <p:spPr bwMode="auto">
            <a:xfrm>
              <a:off x="4500" y="1046"/>
              <a:ext cx="236" cy="137"/>
            </a:xfrm>
            <a:custGeom>
              <a:avLst/>
              <a:gdLst>
                <a:gd name="T0" fmla="*/ 0 w 1044"/>
                <a:gd name="T1" fmla="*/ 0 h 607"/>
                <a:gd name="T2" fmla="*/ 0 w 1044"/>
                <a:gd name="T3" fmla="*/ 0 h 607"/>
                <a:gd name="T4" fmla="*/ 543 w 1044"/>
                <a:gd name="T5" fmla="*/ 292 h 607"/>
                <a:gd name="T6" fmla="*/ 1023 w 1044"/>
                <a:gd name="T7" fmla="*/ 105 h 607"/>
                <a:gd name="T8" fmla="*/ 1043 w 1044"/>
                <a:gd name="T9" fmla="*/ 397 h 607"/>
                <a:gd name="T10" fmla="*/ 543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0" y="272"/>
                    <a:pt x="543" y="292"/>
                  </a:cubicBezTo>
                  <a:cubicBezTo>
                    <a:pt x="814" y="313"/>
                    <a:pt x="1043" y="230"/>
                    <a:pt x="1023" y="105"/>
                  </a:cubicBezTo>
                  <a:cubicBezTo>
                    <a:pt x="1043" y="397"/>
                    <a:pt x="1043" y="397"/>
                    <a:pt x="1043" y="397"/>
                  </a:cubicBezTo>
                  <a:cubicBezTo>
                    <a:pt x="1043" y="522"/>
                    <a:pt x="835" y="606"/>
                    <a:pt x="543" y="584"/>
                  </a:cubicBezTo>
                  <a:cubicBezTo>
                    <a:pt x="272" y="563"/>
                    <a:pt x="21" y="439"/>
                    <a:pt x="21" y="292"/>
                  </a:cubicBezTo>
                  <a:lnTo>
                    <a:pt x="0" y="0"/>
                  </a:lnTo>
                </a:path>
              </a:pathLst>
            </a:custGeom>
            <a:solidFill>
              <a:schemeClr val="tx2">
                <a:lumMod val="2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lnSpcReduction="1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0" name="Freeform 226">
              <a:extLst>
                <a:ext uri="{FF2B5EF4-FFF2-40B4-BE49-F238E27FC236}">
                  <a16:creationId xmlns:a16="http://schemas.microsoft.com/office/drawing/2014/main" xmlns="" id="{F53AA047-94D4-4B9A-A2EA-80D25A241B5D}"/>
                </a:ext>
              </a:extLst>
            </p:cNvPr>
            <p:cNvSpPr>
              <a:spLocks noChangeArrowheads="1"/>
            </p:cNvSpPr>
            <p:nvPr/>
          </p:nvSpPr>
          <p:spPr bwMode="auto">
            <a:xfrm>
              <a:off x="4855" y="1175"/>
              <a:ext cx="232" cy="121"/>
            </a:xfrm>
            <a:custGeom>
              <a:avLst/>
              <a:gdLst>
                <a:gd name="T0" fmla="*/ 1022 w 1023"/>
                <a:gd name="T1" fmla="*/ 314 h 544"/>
                <a:gd name="T2" fmla="*/ 1022 w 1023"/>
                <a:gd name="T3" fmla="*/ 314 h 544"/>
                <a:gd name="T4" fmla="*/ 501 w 1023"/>
                <a:gd name="T5" fmla="*/ 43 h 544"/>
                <a:gd name="T6" fmla="*/ 0 w 1023"/>
                <a:gd name="T7" fmla="*/ 230 h 544"/>
                <a:gd name="T8" fmla="*/ 521 w 1023"/>
                <a:gd name="T9" fmla="*/ 522 h 544"/>
                <a:gd name="T10" fmla="*/ 1022 w 1023"/>
                <a:gd name="T11" fmla="*/ 314 h 544"/>
              </a:gdLst>
              <a:ahLst/>
              <a:cxnLst>
                <a:cxn ang="0">
                  <a:pos x="T0" y="T1"/>
                </a:cxn>
                <a:cxn ang="0">
                  <a:pos x="T2" y="T3"/>
                </a:cxn>
                <a:cxn ang="0">
                  <a:pos x="T4" y="T5"/>
                </a:cxn>
                <a:cxn ang="0">
                  <a:pos x="T6" y="T7"/>
                </a:cxn>
                <a:cxn ang="0">
                  <a:pos x="T8" y="T9"/>
                </a:cxn>
                <a:cxn ang="0">
                  <a:pos x="T10" y="T11"/>
                </a:cxn>
              </a:cxnLst>
              <a:rect l="0" t="0" r="r" b="b"/>
              <a:pathLst>
                <a:path w="1023" h="544">
                  <a:moveTo>
                    <a:pt x="1022" y="314"/>
                  </a:moveTo>
                  <a:lnTo>
                    <a:pt x="1022" y="314"/>
                  </a:lnTo>
                  <a:cubicBezTo>
                    <a:pt x="1022" y="188"/>
                    <a:pt x="772" y="63"/>
                    <a:pt x="501" y="43"/>
                  </a:cubicBezTo>
                  <a:cubicBezTo>
                    <a:pt x="209" y="0"/>
                    <a:pt x="0" y="84"/>
                    <a:pt x="0" y="230"/>
                  </a:cubicBezTo>
                  <a:cubicBezTo>
                    <a:pt x="21" y="355"/>
                    <a:pt x="250" y="480"/>
                    <a:pt x="521" y="522"/>
                  </a:cubicBezTo>
                  <a:cubicBezTo>
                    <a:pt x="814" y="543"/>
                    <a:pt x="1022" y="460"/>
                    <a:pt x="1022" y="314"/>
                  </a:cubicBezTo>
                </a:path>
              </a:pathLst>
            </a:custGeom>
            <a:solidFill>
              <a:schemeClr val="tx2">
                <a:lumMod val="9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9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1" name="Freeform 227">
              <a:extLst>
                <a:ext uri="{FF2B5EF4-FFF2-40B4-BE49-F238E27FC236}">
                  <a16:creationId xmlns:a16="http://schemas.microsoft.com/office/drawing/2014/main" xmlns="" id="{AC24ACF1-D79D-4C47-B873-F846237F9547}"/>
                </a:ext>
              </a:extLst>
            </p:cNvPr>
            <p:cNvSpPr>
              <a:spLocks noChangeArrowheads="1"/>
            </p:cNvSpPr>
            <p:nvPr/>
          </p:nvSpPr>
          <p:spPr bwMode="auto">
            <a:xfrm>
              <a:off x="4855" y="1225"/>
              <a:ext cx="236" cy="137"/>
            </a:xfrm>
            <a:custGeom>
              <a:avLst/>
              <a:gdLst>
                <a:gd name="T0" fmla="*/ 0 w 1044"/>
                <a:gd name="T1" fmla="*/ 0 h 606"/>
                <a:gd name="T2" fmla="*/ 0 w 1044"/>
                <a:gd name="T3" fmla="*/ 0 h 606"/>
                <a:gd name="T4" fmla="*/ 521 w 1044"/>
                <a:gd name="T5" fmla="*/ 292 h 606"/>
                <a:gd name="T6" fmla="*/ 1022 w 1044"/>
                <a:gd name="T7" fmla="*/ 84 h 606"/>
                <a:gd name="T8" fmla="*/ 1043 w 1044"/>
                <a:gd name="T9" fmla="*/ 375 h 606"/>
                <a:gd name="T10" fmla="*/ 543 w 1044"/>
                <a:gd name="T11" fmla="*/ 584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92"/>
                  </a:cubicBezTo>
                  <a:cubicBezTo>
                    <a:pt x="814" y="313"/>
                    <a:pt x="1022" y="230"/>
                    <a:pt x="1022" y="84"/>
                  </a:cubicBezTo>
                  <a:cubicBezTo>
                    <a:pt x="1043" y="375"/>
                    <a:pt x="1043" y="375"/>
                    <a:pt x="1043" y="375"/>
                  </a:cubicBezTo>
                  <a:cubicBezTo>
                    <a:pt x="1043" y="521"/>
                    <a:pt x="814" y="605"/>
                    <a:pt x="543" y="584"/>
                  </a:cubicBezTo>
                  <a:cubicBezTo>
                    <a:pt x="271" y="542"/>
                    <a:pt x="21" y="417"/>
                    <a:pt x="21" y="292"/>
                  </a:cubicBezTo>
                  <a:lnTo>
                    <a:pt x="0" y="0"/>
                  </a:lnTo>
                </a:path>
              </a:pathLst>
            </a:custGeom>
            <a:solidFill>
              <a:schemeClr val="tx2">
                <a:lumMod val="2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lnSpcReduction="1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2" name="Freeform 228">
              <a:extLst>
                <a:ext uri="{FF2B5EF4-FFF2-40B4-BE49-F238E27FC236}">
                  <a16:creationId xmlns:a16="http://schemas.microsoft.com/office/drawing/2014/main" xmlns="" id="{767F39F5-1EB4-42C7-ACA2-628E019686C2}"/>
                </a:ext>
              </a:extLst>
            </p:cNvPr>
            <p:cNvSpPr>
              <a:spLocks noChangeArrowheads="1"/>
            </p:cNvSpPr>
            <p:nvPr/>
          </p:nvSpPr>
          <p:spPr bwMode="auto">
            <a:xfrm>
              <a:off x="4808" y="876"/>
              <a:ext cx="230" cy="121"/>
            </a:xfrm>
            <a:custGeom>
              <a:avLst/>
              <a:gdLst>
                <a:gd name="T0" fmla="*/ 1022 w 1023"/>
                <a:gd name="T1" fmla="*/ 313 h 544"/>
                <a:gd name="T2" fmla="*/ 1022 w 1023"/>
                <a:gd name="T3" fmla="*/ 313 h 544"/>
                <a:gd name="T4" fmla="*/ 500 w 1023"/>
                <a:gd name="T5" fmla="*/ 21 h 544"/>
                <a:gd name="T6" fmla="*/ 0 w 1023"/>
                <a:gd name="T7" fmla="*/ 209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22" y="188"/>
                    <a:pt x="771" y="63"/>
                    <a:pt x="500" y="21"/>
                  </a:cubicBezTo>
                  <a:cubicBezTo>
                    <a:pt x="208" y="0"/>
                    <a:pt x="0" y="84"/>
                    <a:pt x="0" y="209"/>
                  </a:cubicBezTo>
                  <a:cubicBezTo>
                    <a:pt x="20" y="355"/>
                    <a:pt x="250" y="480"/>
                    <a:pt x="521" y="501"/>
                  </a:cubicBezTo>
                  <a:cubicBezTo>
                    <a:pt x="813" y="543"/>
                    <a:pt x="1022" y="439"/>
                    <a:pt x="1022" y="313"/>
                  </a:cubicBezTo>
                </a:path>
              </a:pathLst>
            </a:custGeom>
            <a:solidFill>
              <a:schemeClr val="tx2">
                <a:lumMod val="9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9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3" name="Freeform 229">
              <a:extLst>
                <a:ext uri="{FF2B5EF4-FFF2-40B4-BE49-F238E27FC236}">
                  <a16:creationId xmlns:a16="http://schemas.microsoft.com/office/drawing/2014/main" xmlns="" id="{F8DDD09C-5E09-4175-B0DA-A5CE3F162C92}"/>
                </a:ext>
              </a:extLst>
            </p:cNvPr>
            <p:cNvSpPr>
              <a:spLocks noChangeArrowheads="1"/>
            </p:cNvSpPr>
            <p:nvPr/>
          </p:nvSpPr>
          <p:spPr bwMode="auto">
            <a:xfrm>
              <a:off x="4808" y="923"/>
              <a:ext cx="236" cy="141"/>
            </a:xfrm>
            <a:custGeom>
              <a:avLst/>
              <a:gdLst>
                <a:gd name="T0" fmla="*/ 0 w 1043"/>
                <a:gd name="T1" fmla="*/ 0 h 627"/>
                <a:gd name="T2" fmla="*/ 0 w 1043"/>
                <a:gd name="T3" fmla="*/ 0 h 627"/>
                <a:gd name="T4" fmla="*/ 521 w 1043"/>
                <a:gd name="T5" fmla="*/ 292 h 627"/>
                <a:gd name="T6" fmla="*/ 1022 w 1043"/>
                <a:gd name="T7" fmla="*/ 104 h 627"/>
                <a:gd name="T8" fmla="*/ 1042 w 1043"/>
                <a:gd name="T9" fmla="*/ 397 h 627"/>
                <a:gd name="T10" fmla="*/ 542 w 1043"/>
                <a:gd name="T11" fmla="*/ 584 h 627"/>
                <a:gd name="T12" fmla="*/ 20 w 1043"/>
                <a:gd name="T13" fmla="*/ 292 h 627"/>
                <a:gd name="T14" fmla="*/ 0 w 1043"/>
                <a:gd name="T15" fmla="*/ 0 h 6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3" h="627">
                  <a:moveTo>
                    <a:pt x="0" y="0"/>
                  </a:moveTo>
                  <a:lnTo>
                    <a:pt x="0" y="0"/>
                  </a:lnTo>
                  <a:cubicBezTo>
                    <a:pt x="20" y="146"/>
                    <a:pt x="250" y="271"/>
                    <a:pt x="521" y="292"/>
                  </a:cubicBezTo>
                  <a:cubicBezTo>
                    <a:pt x="813" y="334"/>
                    <a:pt x="1022" y="230"/>
                    <a:pt x="1022" y="104"/>
                  </a:cubicBezTo>
                  <a:cubicBezTo>
                    <a:pt x="1042" y="397"/>
                    <a:pt x="1042" y="397"/>
                    <a:pt x="1042" y="397"/>
                  </a:cubicBezTo>
                  <a:cubicBezTo>
                    <a:pt x="1042" y="521"/>
                    <a:pt x="813" y="626"/>
                    <a:pt x="542" y="584"/>
                  </a:cubicBezTo>
                  <a:cubicBezTo>
                    <a:pt x="271" y="563"/>
                    <a:pt x="20" y="438"/>
                    <a:pt x="20" y="292"/>
                  </a:cubicBezTo>
                  <a:lnTo>
                    <a:pt x="0" y="0"/>
                  </a:lnTo>
                </a:path>
              </a:pathLst>
            </a:custGeom>
            <a:solidFill>
              <a:schemeClr val="tx2">
                <a:lumMod val="2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lnSpcReduction="1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4" name="Freeform 230">
              <a:extLst>
                <a:ext uri="{FF2B5EF4-FFF2-40B4-BE49-F238E27FC236}">
                  <a16:creationId xmlns:a16="http://schemas.microsoft.com/office/drawing/2014/main" xmlns="" id="{4C56B656-07F9-4B3C-9987-613CF2ED2B19}"/>
                </a:ext>
              </a:extLst>
            </p:cNvPr>
            <p:cNvSpPr>
              <a:spLocks noChangeArrowheads="1"/>
            </p:cNvSpPr>
            <p:nvPr/>
          </p:nvSpPr>
          <p:spPr bwMode="auto">
            <a:xfrm>
              <a:off x="5162" y="1056"/>
              <a:ext cx="232" cy="117"/>
            </a:xfrm>
            <a:custGeom>
              <a:avLst/>
              <a:gdLst>
                <a:gd name="T0" fmla="*/ 1022 w 1023"/>
                <a:gd name="T1" fmla="*/ 313 h 522"/>
                <a:gd name="T2" fmla="*/ 1022 w 1023"/>
                <a:gd name="T3" fmla="*/ 313 h 522"/>
                <a:gd name="T4" fmla="*/ 500 w 1023"/>
                <a:gd name="T5" fmla="*/ 21 h 522"/>
                <a:gd name="T6" fmla="*/ 0 w 1023"/>
                <a:gd name="T7" fmla="*/ 208 h 522"/>
                <a:gd name="T8" fmla="*/ 522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67"/>
                    <a:pt x="772" y="42"/>
                    <a:pt x="500" y="21"/>
                  </a:cubicBezTo>
                  <a:cubicBezTo>
                    <a:pt x="209" y="0"/>
                    <a:pt x="0" y="84"/>
                    <a:pt x="0" y="208"/>
                  </a:cubicBezTo>
                  <a:cubicBezTo>
                    <a:pt x="21" y="355"/>
                    <a:pt x="250" y="480"/>
                    <a:pt x="522" y="501"/>
                  </a:cubicBezTo>
                  <a:cubicBezTo>
                    <a:pt x="813" y="521"/>
                    <a:pt x="1022" y="438"/>
                    <a:pt x="1022" y="313"/>
                  </a:cubicBezTo>
                </a:path>
              </a:pathLst>
            </a:custGeom>
            <a:solidFill>
              <a:schemeClr val="tx2">
                <a:lumMod val="9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9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5" name="Freeform 231">
              <a:extLst>
                <a:ext uri="{FF2B5EF4-FFF2-40B4-BE49-F238E27FC236}">
                  <a16:creationId xmlns:a16="http://schemas.microsoft.com/office/drawing/2014/main" xmlns="" id="{1CBE27D7-26F7-4B6A-963D-BE25E1895402}"/>
                </a:ext>
              </a:extLst>
            </p:cNvPr>
            <p:cNvSpPr>
              <a:spLocks noChangeArrowheads="1"/>
            </p:cNvSpPr>
            <p:nvPr/>
          </p:nvSpPr>
          <p:spPr bwMode="auto">
            <a:xfrm>
              <a:off x="5162" y="1102"/>
              <a:ext cx="236" cy="137"/>
            </a:xfrm>
            <a:custGeom>
              <a:avLst/>
              <a:gdLst>
                <a:gd name="T0" fmla="*/ 0 w 1044"/>
                <a:gd name="T1" fmla="*/ 0 h 607"/>
                <a:gd name="T2" fmla="*/ 0 w 1044"/>
                <a:gd name="T3" fmla="*/ 0 h 607"/>
                <a:gd name="T4" fmla="*/ 522 w 1044"/>
                <a:gd name="T5" fmla="*/ 293 h 607"/>
                <a:gd name="T6" fmla="*/ 1022 w 1044"/>
                <a:gd name="T7" fmla="*/ 105 h 607"/>
                <a:gd name="T8" fmla="*/ 1022 w 1044"/>
                <a:gd name="T9" fmla="*/ 397 h 607"/>
                <a:gd name="T10" fmla="*/ 542 w 1044"/>
                <a:gd name="T11" fmla="*/ 584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7"/>
                    <a:pt x="250" y="272"/>
                    <a:pt x="522" y="293"/>
                  </a:cubicBezTo>
                  <a:cubicBezTo>
                    <a:pt x="813" y="313"/>
                    <a:pt x="1022" y="230"/>
                    <a:pt x="1022" y="105"/>
                  </a:cubicBezTo>
                  <a:cubicBezTo>
                    <a:pt x="1022" y="397"/>
                    <a:pt x="1022" y="397"/>
                    <a:pt x="1022" y="397"/>
                  </a:cubicBezTo>
                  <a:cubicBezTo>
                    <a:pt x="1043" y="522"/>
                    <a:pt x="813" y="606"/>
                    <a:pt x="542" y="584"/>
                  </a:cubicBezTo>
                  <a:cubicBezTo>
                    <a:pt x="250" y="564"/>
                    <a:pt x="21" y="439"/>
                    <a:pt x="21" y="293"/>
                  </a:cubicBezTo>
                  <a:lnTo>
                    <a:pt x="0" y="0"/>
                  </a:lnTo>
                </a:path>
              </a:pathLst>
            </a:custGeom>
            <a:solidFill>
              <a:schemeClr val="tx2">
                <a:lumMod val="2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lnSpcReduction="10000"/>
            </a:bodyPr>
            <a:lstStyle/>
            <a:p>
              <a:pPr eaLnBrk="1">
                <a:lnSpc>
                  <a:spcPct val="93000"/>
                </a:lnSpc>
                <a:buClr>
                  <a:srgbClr val="000000"/>
                </a:buClr>
                <a:buSzPct val="100000"/>
                <a:buFont typeface="Times New Roman" charset="0"/>
                <a:buNone/>
                <a:defRPr/>
              </a:pPr>
              <a:endParaRPr lang="en-US">
                <a:ea typeface="+mn-ea"/>
                <a:cs typeface="+mn-cs"/>
              </a:endParaRPr>
            </a:p>
          </p:txBody>
        </p:sp>
      </p:grpSp>
      <p:grpSp>
        <p:nvGrpSpPr>
          <p:cNvPr id="245" name="Group 204">
            <a:extLst>
              <a:ext uri="{FF2B5EF4-FFF2-40B4-BE49-F238E27FC236}">
                <a16:creationId xmlns:a16="http://schemas.microsoft.com/office/drawing/2014/main" xmlns="" id="{D018BBB2-203A-49AE-9F59-4ACC2A11351B}"/>
              </a:ext>
            </a:extLst>
          </p:cNvPr>
          <p:cNvGrpSpPr>
            <a:grpSpLocks/>
          </p:cNvGrpSpPr>
          <p:nvPr/>
        </p:nvGrpSpPr>
        <p:grpSpPr bwMode="auto">
          <a:xfrm flipH="1">
            <a:off x="4794370" y="940381"/>
            <a:ext cx="2692028" cy="1961619"/>
            <a:chOff x="3658" y="852"/>
            <a:chExt cx="1986" cy="1447"/>
          </a:xfrm>
        </p:grpSpPr>
        <p:sp>
          <p:nvSpPr>
            <p:cNvPr id="246" name="Freeform 533">
              <a:extLst>
                <a:ext uri="{FF2B5EF4-FFF2-40B4-BE49-F238E27FC236}">
                  <a16:creationId xmlns:a16="http://schemas.microsoft.com/office/drawing/2014/main" xmlns="" id="{D5A65444-13EB-4BDC-A404-7E562966E05C}"/>
                </a:ext>
              </a:extLst>
            </p:cNvPr>
            <p:cNvSpPr>
              <a:spLocks noChangeArrowheads="1"/>
            </p:cNvSpPr>
            <p:nvPr/>
          </p:nvSpPr>
          <p:spPr bwMode="auto">
            <a:xfrm>
              <a:off x="3658" y="1419"/>
              <a:ext cx="662" cy="880"/>
            </a:xfrm>
            <a:custGeom>
              <a:avLst/>
              <a:gdLst>
                <a:gd name="T0" fmla="*/ 2921 w 2922"/>
                <a:gd name="T1" fmla="*/ 3879 h 3880"/>
                <a:gd name="T2" fmla="*/ 0 w 2922"/>
                <a:gd name="T3" fmla="*/ 2629 h 3880"/>
                <a:gd name="T4" fmla="*/ 0 w 2922"/>
                <a:gd name="T5" fmla="*/ 0 h 3880"/>
                <a:gd name="T6" fmla="*/ 2921 w 2922"/>
                <a:gd name="T7" fmla="*/ 1251 h 3880"/>
                <a:gd name="T8" fmla="*/ 2921 w 2922"/>
                <a:gd name="T9" fmla="*/ 3879 h 3880"/>
              </a:gdLst>
              <a:ahLst/>
              <a:cxnLst>
                <a:cxn ang="0">
                  <a:pos x="T0" y="T1"/>
                </a:cxn>
                <a:cxn ang="0">
                  <a:pos x="T2" y="T3"/>
                </a:cxn>
                <a:cxn ang="0">
                  <a:pos x="T4" y="T5"/>
                </a:cxn>
                <a:cxn ang="0">
                  <a:pos x="T6" y="T7"/>
                </a:cxn>
                <a:cxn ang="0">
                  <a:pos x="T8" y="T9"/>
                </a:cxn>
              </a:cxnLst>
              <a:rect l="0" t="0" r="r" b="b"/>
              <a:pathLst>
                <a:path w="2922" h="3880">
                  <a:moveTo>
                    <a:pt x="2921" y="3879"/>
                  </a:moveTo>
                  <a:lnTo>
                    <a:pt x="0" y="2629"/>
                  </a:lnTo>
                  <a:lnTo>
                    <a:pt x="0" y="0"/>
                  </a:lnTo>
                  <a:lnTo>
                    <a:pt x="2921" y="1251"/>
                  </a:lnTo>
                  <a:lnTo>
                    <a:pt x="2921" y="3879"/>
                  </a:lnTo>
                </a:path>
              </a:pathLst>
            </a:custGeom>
            <a:gradFill flip="none" rotWithShape="1">
              <a:gsLst>
                <a:gs pos="0">
                  <a:schemeClr val="accent2">
                    <a:lumMod val="67000"/>
                  </a:schemeClr>
                </a:gs>
                <a:gs pos="48000">
                  <a:schemeClr val="accent2">
                    <a:lumMod val="97000"/>
                    <a:lumOff val="3000"/>
                  </a:schemeClr>
                </a:gs>
                <a:gs pos="100000">
                  <a:schemeClr val="accent2">
                    <a:lumMod val="60000"/>
                    <a:lumOff val="40000"/>
                  </a:schemeClr>
                </a:gs>
              </a:gsLst>
              <a:lin ang="16200000" scaled="1"/>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47" name="Freeform 534">
              <a:extLst>
                <a:ext uri="{FF2B5EF4-FFF2-40B4-BE49-F238E27FC236}">
                  <a16:creationId xmlns:a16="http://schemas.microsoft.com/office/drawing/2014/main" xmlns="" id="{539DBA58-50DE-4778-9476-B67D5DA6C207}"/>
                </a:ext>
              </a:extLst>
            </p:cNvPr>
            <p:cNvSpPr>
              <a:spLocks noChangeArrowheads="1"/>
            </p:cNvSpPr>
            <p:nvPr/>
          </p:nvSpPr>
          <p:spPr bwMode="auto">
            <a:xfrm>
              <a:off x="4320" y="1133"/>
              <a:ext cx="1324" cy="1166"/>
            </a:xfrm>
            <a:custGeom>
              <a:avLst/>
              <a:gdLst>
                <a:gd name="T0" fmla="*/ 2920 w 5842"/>
                <a:gd name="T1" fmla="*/ 1272 h 5152"/>
                <a:gd name="T2" fmla="*/ 0 w 5842"/>
                <a:gd name="T3" fmla="*/ 2523 h 5152"/>
                <a:gd name="T4" fmla="*/ 0 w 5842"/>
                <a:gd name="T5" fmla="*/ 5151 h 5152"/>
                <a:gd name="T6" fmla="*/ 2920 w 5842"/>
                <a:gd name="T7" fmla="*/ 3901 h 5152"/>
                <a:gd name="T8" fmla="*/ 5841 w 5842"/>
                <a:gd name="T9" fmla="*/ 2649 h 5152"/>
                <a:gd name="T10" fmla="*/ 5841 w 5842"/>
                <a:gd name="T11" fmla="*/ 0 h 5152"/>
                <a:gd name="T12" fmla="*/ 2920 w 5842"/>
                <a:gd name="T13" fmla="*/ 1272 h 5152"/>
              </a:gdLst>
              <a:ahLst/>
              <a:cxnLst>
                <a:cxn ang="0">
                  <a:pos x="T0" y="T1"/>
                </a:cxn>
                <a:cxn ang="0">
                  <a:pos x="T2" y="T3"/>
                </a:cxn>
                <a:cxn ang="0">
                  <a:pos x="T4" y="T5"/>
                </a:cxn>
                <a:cxn ang="0">
                  <a:pos x="T6" y="T7"/>
                </a:cxn>
                <a:cxn ang="0">
                  <a:pos x="T8" y="T9"/>
                </a:cxn>
                <a:cxn ang="0">
                  <a:pos x="T10" y="T11"/>
                </a:cxn>
                <a:cxn ang="0">
                  <a:pos x="T12" y="T13"/>
                </a:cxn>
              </a:cxnLst>
              <a:rect l="0" t="0" r="r" b="b"/>
              <a:pathLst>
                <a:path w="5842" h="5152">
                  <a:moveTo>
                    <a:pt x="2920" y="1272"/>
                  </a:moveTo>
                  <a:lnTo>
                    <a:pt x="0" y="2523"/>
                  </a:lnTo>
                  <a:lnTo>
                    <a:pt x="0" y="5151"/>
                  </a:lnTo>
                  <a:lnTo>
                    <a:pt x="2920" y="3901"/>
                  </a:lnTo>
                  <a:lnTo>
                    <a:pt x="5841" y="2649"/>
                  </a:lnTo>
                  <a:lnTo>
                    <a:pt x="5841" y="0"/>
                  </a:lnTo>
                  <a:lnTo>
                    <a:pt x="2920" y="1272"/>
                  </a:lnTo>
                </a:path>
              </a:pathLst>
            </a:custGeom>
            <a:gradFill flip="none" rotWithShape="1">
              <a:gsLst>
                <a:gs pos="0">
                  <a:schemeClr val="accent2">
                    <a:lumMod val="89000"/>
                  </a:schemeClr>
                </a:gs>
                <a:gs pos="23000">
                  <a:schemeClr val="accent2">
                    <a:lumMod val="89000"/>
                  </a:schemeClr>
                </a:gs>
                <a:gs pos="69000">
                  <a:schemeClr val="accent2">
                    <a:lumMod val="75000"/>
                  </a:schemeClr>
                </a:gs>
                <a:gs pos="97000">
                  <a:schemeClr val="accent2">
                    <a:lumMod val="70000"/>
                  </a:schemeClr>
                </a:gs>
              </a:gsLst>
              <a:path path="circle">
                <a:fillToRect l="50000" t="50000" r="50000" b="5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dirty="0">
                <a:ea typeface="+mn-ea"/>
                <a:cs typeface="+mn-cs"/>
              </a:endParaRPr>
            </a:p>
          </p:txBody>
        </p:sp>
        <p:sp>
          <p:nvSpPr>
            <p:cNvPr id="248" name="Freeform 535">
              <a:extLst>
                <a:ext uri="{FF2B5EF4-FFF2-40B4-BE49-F238E27FC236}">
                  <a16:creationId xmlns:a16="http://schemas.microsoft.com/office/drawing/2014/main" xmlns="" id="{3610441D-9AD7-48ED-A834-7A8E2FF8DA0E}"/>
                </a:ext>
              </a:extLst>
            </p:cNvPr>
            <p:cNvSpPr>
              <a:spLocks noChangeArrowheads="1"/>
            </p:cNvSpPr>
            <p:nvPr/>
          </p:nvSpPr>
          <p:spPr bwMode="auto">
            <a:xfrm>
              <a:off x="3658" y="852"/>
              <a:ext cx="1986" cy="856"/>
            </a:xfrm>
            <a:custGeom>
              <a:avLst/>
              <a:gdLst>
                <a:gd name="T0" fmla="*/ 5841 w 8763"/>
                <a:gd name="T1" fmla="*/ 0 h 3776"/>
                <a:gd name="T2" fmla="*/ 2921 w 8763"/>
                <a:gd name="T3" fmla="*/ 1252 h 3776"/>
                <a:gd name="T4" fmla="*/ 0 w 8763"/>
                <a:gd name="T5" fmla="*/ 2524 h 3776"/>
                <a:gd name="T6" fmla="*/ 2921 w 8763"/>
                <a:gd name="T7" fmla="*/ 3775 h 3776"/>
                <a:gd name="T8" fmla="*/ 5841 w 8763"/>
                <a:gd name="T9" fmla="*/ 2524 h 3776"/>
                <a:gd name="T10" fmla="*/ 8762 w 8763"/>
                <a:gd name="T11" fmla="*/ 1252 h 3776"/>
                <a:gd name="T12" fmla="*/ 5841 w 8763"/>
                <a:gd name="T13" fmla="*/ 0 h 3776"/>
              </a:gdLst>
              <a:ahLst/>
              <a:cxnLst>
                <a:cxn ang="0">
                  <a:pos x="T0" y="T1"/>
                </a:cxn>
                <a:cxn ang="0">
                  <a:pos x="T2" y="T3"/>
                </a:cxn>
                <a:cxn ang="0">
                  <a:pos x="T4" y="T5"/>
                </a:cxn>
                <a:cxn ang="0">
                  <a:pos x="T6" y="T7"/>
                </a:cxn>
                <a:cxn ang="0">
                  <a:pos x="T8" y="T9"/>
                </a:cxn>
                <a:cxn ang="0">
                  <a:pos x="T10" y="T11"/>
                </a:cxn>
                <a:cxn ang="0">
                  <a:pos x="T12" y="T13"/>
                </a:cxn>
              </a:cxnLst>
              <a:rect l="0" t="0" r="r" b="b"/>
              <a:pathLst>
                <a:path w="8763" h="3776">
                  <a:moveTo>
                    <a:pt x="5841" y="0"/>
                  </a:moveTo>
                  <a:lnTo>
                    <a:pt x="2921" y="1252"/>
                  </a:lnTo>
                  <a:lnTo>
                    <a:pt x="0" y="2524"/>
                  </a:lnTo>
                  <a:lnTo>
                    <a:pt x="2921" y="3775"/>
                  </a:lnTo>
                  <a:lnTo>
                    <a:pt x="5841" y="2524"/>
                  </a:lnTo>
                  <a:lnTo>
                    <a:pt x="8762" y="1252"/>
                  </a:lnTo>
                  <a:lnTo>
                    <a:pt x="5841" y="0"/>
                  </a:lnTo>
                </a:path>
              </a:pathLst>
            </a:custGeom>
            <a:gradFill flip="none" rotWithShape="1">
              <a:gsLst>
                <a:gs pos="0">
                  <a:schemeClr val="accent2">
                    <a:lumMod val="5000"/>
                    <a:lumOff val="95000"/>
                  </a:schemeClr>
                </a:gs>
                <a:gs pos="74000">
                  <a:schemeClr val="accent2">
                    <a:lumMod val="45000"/>
                    <a:lumOff val="55000"/>
                  </a:schemeClr>
                </a:gs>
                <a:gs pos="83000">
                  <a:schemeClr val="accent2">
                    <a:lumMod val="45000"/>
                    <a:lumOff val="55000"/>
                  </a:schemeClr>
                </a:gs>
                <a:gs pos="100000">
                  <a:schemeClr val="accent2">
                    <a:lumMod val="30000"/>
                    <a:lumOff val="70000"/>
                  </a:schemeClr>
                </a:gs>
              </a:gsLst>
              <a:lin ang="5400000" scaled="1"/>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49" name="Freeform 536">
              <a:extLst>
                <a:ext uri="{FF2B5EF4-FFF2-40B4-BE49-F238E27FC236}">
                  <a16:creationId xmlns:a16="http://schemas.microsoft.com/office/drawing/2014/main" xmlns="" id="{87908D8F-2585-4A3F-AEE5-E5959D9E077E}"/>
                </a:ext>
              </a:extLst>
            </p:cNvPr>
            <p:cNvSpPr>
              <a:spLocks noChangeArrowheads="1"/>
            </p:cNvSpPr>
            <p:nvPr/>
          </p:nvSpPr>
          <p:spPr bwMode="auto">
            <a:xfrm>
              <a:off x="3872" y="1246"/>
              <a:ext cx="234" cy="121"/>
            </a:xfrm>
            <a:custGeom>
              <a:avLst/>
              <a:gdLst>
                <a:gd name="T0" fmla="*/ 1022 w 1044"/>
                <a:gd name="T1" fmla="*/ 333 h 543"/>
                <a:gd name="T2" fmla="*/ 1022 w 1044"/>
                <a:gd name="T3" fmla="*/ 333 h 543"/>
                <a:gd name="T4" fmla="*/ 500 w 1044"/>
                <a:gd name="T5" fmla="*/ 41 h 543"/>
                <a:gd name="T6" fmla="*/ 20 w 1044"/>
                <a:gd name="T7" fmla="*/ 229 h 543"/>
                <a:gd name="T8" fmla="*/ 542 w 1044"/>
                <a:gd name="T9" fmla="*/ 521 h 543"/>
                <a:gd name="T10" fmla="*/ 1022 w 1044"/>
                <a:gd name="T11" fmla="*/ 333 h 543"/>
              </a:gdLst>
              <a:ahLst/>
              <a:cxnLst>
                <a:cxn ang="0">
                  <a:pos x="T0" y="T1"/>
                </a:cxn>
                <a:cxn ang="0">
                  <a:pos x="T2" y="T3"/>
                </a:cxn>
                <a:cxn ang="0">
                  <a:pos x="T4" y="T5"/>
                </a:cxn>
                <a:cxn ang="0">
                  <a:pos x="T6" y="T7"/>
                </a:cxn>
                <a:cxn ang="0">
                  <a:pos x="T8" y="T9"/>
                </a:cxn>
                <a:cxn ang="0">
                  <a:pos x="T10" y="T11"/>
                </a:cxn>
              </a:cxnLst>
              <a:rect l="0" t="0" r="r" b="b"/>
              <a:pathLst>
                <a:path w="1044" h="543">
                  <a:moveTo>
                    <a:pt x="1022" y="333"/>
                  </a:moveTo>
                  <a:lnTo>
                    <a:pt x="1022" y="333"/>
                  </a:lnTo>
                  <a:cubicBezTo>
                    <a:pt x="1022" y="187"/>
                    <a:pt x="793" y="62"/>
                    <a:pt x="500" y="41"/>
                  </a:cubicBezTo>
                  <a:cubicBezTo>
                    <a:pt x="229" y="0"/>
                    <a:pt x="0" y="104"/>
                    <a:pt x="20" y="229"/>
                  </a:cubicBezTo>
                  <a:cubicBezTo>
                    <a:pt x="20" y="354"/>
                    <a:pt x="250" y="479"/>
                    <a:pt x="542" y="521"/>
                  </a:cubicBezTo>
                  <a:cubicBezTo>
                    <a:pt x="813" y="542"/>
                    <a:pt x="1043" y="458"/>
                    <a:pt x="1022" y="33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9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50" name="Freeform 537">
              <a:extLst>
                <a:ext uri="{FF2B5EF4-FFF2-40B4-BE49-F238E27FC236}">
                  <a16:creationId xmlns:a16="http://schemas.microsoft.com/office/drawing/2014/main" xmlns="" id="{779AC51C-62BB-4A48-89E5-3886F29B3863}"/>
                </a:ext>
              </a:extLst>
            </p:cNvPr>
            <p:cNvSpPr>
              <a:spLocks noChangeArrowheads="1"/>
            </p:cNvSpPr>
            <p:nvPr/>
          </p:nvSpPr>
          <p:spPr bwMode="auto">
            <a:xfrm>
              <a:off x="3876" y="1298"/>
              <a:ext cx="230" cy="135"/>
            </a:xfrm>
            <a:custGeom>
              <a:avLst/>
              <a:gdLst>
                <a:gd name="T0" fmla="*/ 0 w 1024"/>
                <a:gd name="T1" fmla="*/ 0 h 606"/>
                <a:gd name="T2" fmla="*/ 0 w 1024"/>
                <a:gd name="T3" fmla="*/ 0 h 606"/>
                <a:gd name="T4" fmla="*/ 522 w 1024"/>
                <a:gd name="T5" fmla="*/ 292 h 606"/>
                <a:gd name="T6" fmla="*/ 1002 w 1024"/>
                <a:gd name="T7" fmla="*/ 104 h 606"/>
                <a:gd name="T8" fmla="*/ 1023 w 1024"/>
                <a:gd name="T9" fmla="*/ 396 h 606"/>
                <a:gd name="T10" fmla="*/ 522 w 1024"/>
                <a:gd name="T11" fmla="*/ 584 h 606"/>
                <a:gd name="T12" fmla="*/ 0 w 1024"/>
                <a:gd name="T13" fmla="*/ 292 h 606"/>
                <a:gd name="T14" fmla="*/ 0 w 102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4" h="606">
                  <a:moveTo>
                    <a:pt x="0" y="0"/>
                  </a:moveTo>
                  <a:lnTo>
                    <a:pt x="0" y="0"/>
                  </a:lnTo>
                  <a:cubicBezTo>
                    <a:pt x="0" y="125"/>
                    <a:pt x="230" y="250"/>
                    <a:pt x="522" y="292"/>
                  </a:cubicBezTo>
                  <a:cubicBezTo>
                    <a:pt x="793" y="313"/>
                    <a:pt x="1023" y="229"/>
                    <a:pt x="1002" y="104"/>
                  </a:cubicBezTo>
                  <a:cubicBezTo>
                    <a:pt x="1023" y="396"/>
                    <a:pt x="1023" y="396"/>
                    <a:pt x="1023" y="396"/>
                  </a:cubicBezTo>
                  <a:cubicBezTo>
                    <a:pt x="1023" y="521"/>
                    <a:pt x="814" y="605"/>
                    <a:pt x="522" y="584"/>
                  </a:cubicBezTo>
                  <a:cubicBezTo>
                    <a:pt x="251" y="563"/>
                    <a:pt x="22" y="417"/>
                    <a:pt x="0"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lnSpcReduction="1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51" name="Freeform 538">
              <a:extLst>
                <a:ext uri="{FF2B5EF4-FFF2-40B4-BE49-F238E27FC236}">
                  <a16:creationId xmlns:a16="http://schemas.microsoft.com/office/drawing/2014/main" xmlns="" id="{279F4755-7DE2-421E-B090-1FD310F2AAD3}"/>
                </a:ext>
              </a:extLst>
            </p:cNvPr>
            <p:cNvSpPr>
              <a:spLocks noChangeArrowheads="1"/>
            </p:cNvSpPr>
            <p:nvPr/>
          </p:nvSpPr>
          <p:spPr bwMode="auto">
            <a:xfrm>
              <a:off x="4225" y="1423"/>
              <a:ext cx="236" cy="123"/>
            </a:xfrm>
            <a:custGeom>
              <a:avLst/>
              <a:gdLst>
                <a:gd name="T0" fmla="*/ 1022 w 1044"/>
                <a:gd name="T1" fmla="*/ 313 h 544"/>
                <a:gd name="T2" fmla="*/ 1022 w 1044"/>
                <a:gd name="T3" fmla="*/ 313 h 544"/>
                <a:gd name="T4" fmla="*/ 501 w 1044"/>
                <a:gd name="T5" fmla="*/ 21 h 544"/>
                <a:gd name="T6" fmla="*/ 21 w 1044"/>
                <a:gd name="T7" fmla="*/ 230 h 544"/>
                <a:gd name="T8" fmla="*/ 542 w 1044"/>
                <a:gd name="T9" fmla="*/ 522 h 544"/>
                <a:gd name="T10" fmla="*/ 1022 w 1044"/>
                <a:gd name="T11" fmla="*/ 313 h 544"/>
              </a:gdLst>
              <a:ahLst/>
              <a:cxnLst>
                <a:cxn ang="0">
                  <a:pos x="T0" y="T1"/>
                </a:cxn>
                <a:cxn ang="0">
                  <a:pos x="T2" y="T3"/>
                </a:cxn>
                <a:cxn ang="0">
                  <a:pos x="T4" y="T5"/>
                </a:cxn>
                <a:cxn ang="0">
                  <a:pos x="T6" y="T7"/>
                </a:cxn>
                <a:cxn ang="0">
                  <a:pos x="T8" y="T9"/>
                </a:cxn>
                <a:cxn ang="0">
                  <a:pos x="T10" y="T11"/>
                </a:cxn>
              </a:cxnLst>
              <a:rect l="0" t="0" r="r" b="b"/>
              <a:pathLst>
                <a:path w="1044" h="544">
                  <a:moveTo>
                    <a:pt x="1022" y="313"/>
                  </a:moveTo>
                  <a:lnTo>
                    <a:pt x="1022" y="313"/>
                  </a:lnTo>
                  <a:cubicBezTo>
                    <a:pt x="1022" y="188"/>
                    <a:pt x="793" y="63"/>
                    <a:pt x="501" y="21"/>
                  </a:cubicBezTo>
                  <a:cubicBezTo>
                    <a:pt x="230" y="0"/>
                    <a:pt x="0" y="83"/>
                    <a:pt x="21" y="230"/>
                  </a:cubicBezTo>
                  <a:cubicBezTo>
                    <a:pt x="21" y="355"/>
                    <a:pt x="251" y="480"/>
                    <a:pt x="542" y="522"/>
                  </a:cubicBezTo>
                  <a:cubicBezTo>
                    <a:pt x="814" y="543"/>
                    <a:pt x="1043" y="459"/>
                    <a:pt x="1022"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92500" lnSpcReduction="1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52" name="Freeform 539">
              <a:extLst>
                <a:ext uri="{FF2B5EF4-FFF2-40B4-BE49-F238E27FC236}">
                  <a16:creationId xmlns:a16="http://schemas.microsoft.com/office/drawing/2014/main" xmlns="" id="{50C12FCF-EAD0-48CC-A8CA-DFC68A446005}"/>
                </a:ext>
              </a:extLst>
            </p:cNvPr>
            <p:cNvSpPr>
              <a:spLocks noChangeArrowheads="1"/>
            </p:cNvSpPr>
            <p:nvPr/>
          </p:nvSpPr>
          <p:spPr bwMode="auto">
            <a:xfrm>
              <a:off x="4229" y="1478"/>
              <a:ext cx="232" cy="135"/>
            </a:xfrm>
            <a:custGeom>
              <a:avLst/>
              <a:gdLst>
                <a:gd name="T0" fmla="*/ 0 w 1023"/>
                <a:gd name="T1" fmla="*/ 0 h 605"/>
                <a:gd name="T2" fmla="*/ 0 w 1023"/>
                <a:gd name="T3" fmla="*/ 0 h 605"/>
                <a:gd name="T4" fmla="*/ 521 w 1023"/>
                <a:gd name="T5" fmla="*/ 292 h 605"/>
                <a:gd name="T6" fmla="*/ 1001 w 1023"/>
                <a:gd name="T7" fmla="*/ 83 h 605"/>
                <a:gd name="T8" fmla="*/ 1022 w 1023"/>
                <a:gd name="T9" fmla="*/ 375 h 605"/>
                <a:gd name="T10" fmla="*/ 521 w 1023"/>
                <a:gd name="T11" fmla="*/ 584 h 605"/>
                <a:gd name="T12" fmla="*/ 0 w 1023"/>
                <a:gd name="T13" fmla="*/ 292 h 605"/>
                <a:gd name="T14" fmla="*/ 0 w 1023"/>
                <a:gd name="T15" fmla="*/ 0 h 6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3" h="605">
                  <a:moveTo>
                    <a:pt x="0" y="0"/>
                  </a:moveTo>
                  <a:lnTo>
                    <a:pt x="0" y="0"/>
                  </a:lnTo>
                  <a:cubicBezTo>
                    <a:pt x="0" y="125"/>
                    <a:pt x="230" y="250"/>
                    <a:pt x="521" y="292"/>
                  </a:cubicBezTo>
                  <a:cubicBezTo>
                    <a:pt x="793" y="313"/>
                    <a:pt x="1022" y="229"/>
                    <a:pt x="1001" y="83"/>
                  </a:cubicBezTo>
                  <a:cubicBezTo>
                    <a:pt x="1022" y="375"/>
                    <a:pt x="1022" y="375"/>
                    <a:pt x="1022" y="375"/>
                  </a:cubicBezTo>
                  <a:cubicBezTo>
                    <a:pt x="1022" y="521"/>
                    <a:pt x="814" y="604"/>
                    <a:pt x="521" y="584"/>
                  </a:cubicBezTo>
                  <a:cubicBezTo>
                    <a:pt x="250" y="542"/>
                    <a:pt x="21" y="417"/>
                    <a:pt x="0"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lnSpcReduction="1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53" name="Freeform 540">
              <a:extLst>
                <a:ext uri="{FF2B5EF4-FFF2-40B4-BE49-F238E27FC236}">
                  <a16:creationId xmlns:a16="http://schemas.microsoft.com/office/drawing/2014/main" xmlns="" id="{56E3C339-1ACC-4881-ACAE-ED4D8CF3C899}"/>
                </a:ext>
              </a:extLst>
            </p:cNvPr>
            <p:cNvSpPr>
              <a:spLocks noChangeArrowheads="1"/>
            </p:cNvSpPr>
            <p:nvPr/>
          </p:nvSpPr>
          <p:spPr bwMode="auto">
            <a:xfrm>
              <a:off x="4183" y="1122"/>
              <a:ext cx="232" cy="121"/>
            </a:xfrm>
            <a:custGeom>
              <a:avLst/>
              <a:gdLst>
                <a:gd name="T0" fmla="*/ 1022 w 1023"/>
                <a:gd name="T1" fmla="*/ 313 h 544"/>
                <a:gd name="T2" fmla="*/ 1022 w 1023"/>
                <a:gd name="T3" fmla="*/ 313 h 544"/>
                <a:gd name="T4" fmla="*/ 501 w 1023"/>
                <a:gd name="T5" fmla="*/ 21 h 544"/>
                <a:gd name="T6" fmla="*/ 0 w 1023"/>
                <a:gd name="T7" fmla="*/ 229 h 544"/>
                <a:gd name="T8" fmla="*/ 521 w 1023"/>
                <a:gd name="T9" fmla="*/ 500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1"/>
                  </a:cubicBezTo>
                  <a:cubicBezTo>
                    <a:pt x="208" y="0"/>
                    <a:pt x="0" y="83"/>
                    <a:pt x="0" y="229"/>
                  </a:cubicBezTo>
                  <a:cubicBezTo>
                    <a:pt x="0" y="355"/>
                    <a:pt x="250" y="480"/>
                    <a:pt x="521" y="500"/>
                  </a:cubicBezTo>
                  <a:cubicBezTo>
                    <a:pt x="813" y="543"/>
                    <a:pt x="1022" y="459"/>
                    <a:pt x="1022"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9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54" name="Freeform 541">
              <a:extLst>
                <a:ext uri="{FF2B5EF4-FFF2-40B4-BE49-F238E27FC236}">
                  <a16:creationId xmlns:a16="http://schemas.microsoft.com/office/drawing/2014/main" xmlns="" id="{E3FFF76B-697D-4F2A-A560-E702105581FB}"/>
                </a:ext>
              </a:extLst>
            </p:cNvPr>
            <p:cNvSpPr>
              <a:spLocks noChangeArrowheads="1"/>
            </p:cNvSpPr>
            <p:nvPr/>
          </p:nvSpPr>
          <p:spPr bwMode="auto">
            <a:xfrm>
              <a:off x="4183" y="1175"/>
              <a:ext cx="236" cy="135"/>
            </a:xfrm>
            <a:custGeom>
              <a:avLst/>
              <a:gdLst>
                <a:gd name="T0" fmla="*/ 0 w 1044"/>
                <a:gd name="T1" fmla="*/ 0 h 606"/>
                <a:gd name="T2" fmla="*/ 0 w 1044"/>
                <a:gd name="T3" fmla="*/ 0 h 606"/>
                <a:gd name="T4" fmla="*/ 521 w 1044"/>
                <a:gd name="T5" fmla="*/ 271 h 606"/>
                <a:gd name="T6" fmla="*/ 1022 w 1044"/>
                <a:gd name="T7" fmla="*/ 84 h 606"/>
                <a:gd name="T8" fmla="*/ 1022 w 1044"/>
                <a:gd name="T9" fmla="*/ 376 h 606"/>
                <a:gd name="T10" fmla="*/ 542 w 1044"/>
                <a:gd name="T11" fmla="*/ 564 h 606"/>
                <a:gd name="T12" fmla="*/ 21 w 1044"/>
                <a:gd name="T13" fmla="*/ 293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0" y="126"/>
                    <a:pt x="250" y="251"/>
                    <a:pt x="521" y="271"/>
                  </a:cubicBezTo>
                  <a:cubicBezTo>
                    <a:pt x="813" y="314"/>
                    <a:pt x="1022" y="230"/>
                    <a:pt x="1022" y="84"/>
                  </a:cubicBezTo>
                  <a:cubicBezTo>
                    <a:pt x="1022" y="376"/>
                    <a:pt x="1022" y="376"/>
                    <a:pt x="1022" y="376"/>
                  </a:cubicBezTo>
                  <a:cubicBezTo>
                    <a:pt x="1043" y="522"/>
                    <a:pt x="813" y="605"/>
                    <a:pt x="542" y="564"/>
                  </a:cubicBezTo>
                  <a:cubicBezTo>
                    <a:pt x="250" y="543"/>
                    <a:pt x="21" y="418"/>
                    <a:pt x="21" y="293"/>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lnSpcReduction="1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55" name="Freeform 542">
              <a:extLst>
                <a:ext uri="{FF2B5EF4-FFF2-40B4-BE49-F238E27FC236}">
                  <a16:creationId xmlns:a16="http://schemas.microsoft.com/office/drawing/2014/main" xmlns="" id="{9D3A10F0-383E-48B2-926C-CE7C24ACE0E0}"/>
                </a:ext>
              </a:extLst>
            </p:cNvPr>
            <p:cNvSpPr>
              <a:spLocks noChangeArrowheads="1"/>
            </p:cNvSpPr>
            <p:nvPr/>
          </p:nvSpPr>
          <p:spPr bwMode="auto">
            <a:xfrm>
              <a:off x="4534" y="1300"/>
              <a:ext cx="234" cy="117"/>
            </a:xfrm>
            <a:custGeom>
              <a:avLst/>
              <a:gdLst>
                <a:gd name="T0" fmla="*/ 1044 w 1045"/>
                <a:gd name="T1" fmla="*/ 313 h 522"/>
                <a:gd name="T2" fmla="*/ 1044 w 1045"/>
                <a:gd name="T3" fmla="*/ 313 h 522"/>
                <a:gd name="T4" fmla="*/ 501 w 1045"/>
                <a:gd name="T5" fmla="*/ 21 h 522"/>
                <a:gd name="T6" fmla="*/ 21 w 1045"/>
                <a:gd name="T7" fmla="*/ 208 h 522"/>
                <a:gd name="T8" fmla="*/ 543 w 1045"/>
                <a:gd name="T9" fmla="*/ 500 h 522"/>
                <a:gd name="T10" fmla="*/ 1044 w 1045"/>
                <a:gd name="T11" fmla="*/ 313 h 522"/>
              </a:gdLst>
              <a:ahLst/>
              <a:cxnLst>
                <a:cxn ang="0">
                  <a:pos x="T0" y="T1"/>
                </a:cxn>
                <a:cxn ang="0">
                  <a:pos x="T2" y="T3"/>
                </a:cxn>
                <a:cxn ang="0">
                  <a:pos x="T4" y="T5"/>
                </a:cxn>
                <a:cxn ang="0">
                  <a:pos x="T6" y="T7"/>
                </a:cxn>
                <a:cxn ang="0">
                  <a:pos x="T8" y="T9"/>
                </a:cxn>
                <a:cxn ang="0">
                  <a:pos x="T10" y="T11"/>
                </a:cxn>
              </a:cxnLst>
              <a:rect l="0" t="0" r="r" b="b"/>
              <a:pathLst>
                <a:path w="1045" h="522">
                  <a:moveTo>
                    <a:pt x="1044" y="313"/>
                  </a:moveTo>
                  <a:lnTo>
                    <a:pt x="1044" y="313"/>
                  </a:lnTo>
                  <a:cubicBezTo>
                    <a:pt x="1022" y="187"/>
                    <a:pt x="793" y="41"/>
                    <a:pt x="501" y="21"/>
                  </a:cubicBezTo>
                  <a:cubicBezTo>
                    <a:pt x="230" y="0"/>
                    <a:pt x="0" y="83"/>
                    <a:pt x="21" y="208"/>
                  </a:cubicBezTo>
                  <a:cubicBezTo>
                    <a:pt x="21" y="354"/>
                    <a:pt x="271" y="480"/>
                    <a:pt x="543" y="500"/>
                  </a:cubicBezTo>
                  <a:cubicBezTo>
                    <a:pt x="814" y="521"/>
                    <a:pt x="1044" y="438"/>
                    <a:pt x="1044"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9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56" name="Freeform 543">
              <a:extLst>
                <a:ext uri="{FF2B5EF4-FFF2-40B4-BE49-F238E27FC236}">
                  <a16:creationId xmlns:a16="http://schemas.microsoft.com/office/drawing/2014/main" xmlns="" id="{F5A64281-5C9C-4077-A0F4-6BDB9F5A709E}"/>
                </a:ext>
              </a:extLst>
            </p:cNvPr>
            <p:cNvSpPr>
              <a:spLocks noChangeArrowheads="1"/>
            </p:cNvSpPr>
            <p:nvPr/>
          </p:nvSpPr>
          <p:spPr bwMode="auto">
            <a:xfrm>
              <a:off x="4538" y="1348"/>
              <a:ext cx="236" cy="137"/>
            </a:xfrm>
            <a:custGeom>
              <a:avLst/>
              <a:gdLst>
                <a:gd name="T0" fmla="*/ 0 w 1044"/>
                <a:gd name="T1" fmla="*/ 0 h 607"/>
                <a:gd name="T2" fmla="*/ 0 w 1044"/>
                <a:gd name="T3" fmla="*/ 0 h 607"/>
                <a:gd name="T4" fmla="*/ 522 w 1044"/>
                <a:gd name="T5" fmla="*/ 292 h 607"/>
                <a:gd name="T6" fmla="*/ 1023 w 1044"/>
                <a:gd name="T7" fmla="*/ 105 h 607"/>
                <a:gd name="T8" fmla="*/ 1023 w 1044"/>
                <a:gd name="T9" fmla="*/ 397 h 607"/>
                <a:gd name="T10" fmla="*/ 543 w 1044"/>
                <a:gd name="T11" fmla="*/ 584 h 607"/>
                <a:gd name="T12" fmla="*/ 0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6"/>
                    <a:pt x="250" y="272"/>
                    <a:pt x="522" y="292"/>
                  </a:cubicBezTo>
                  <a:cubicBezTo>
                    <a:pt x="793" y="313"/>
                    <a:pt x="1023" y="230"/>
                    <a:pt x="1023" y="105"/>
                  </a:cubicBezTo>
                  <a:cubicBezTo>
                    <a:pt x="1023" y="397"/>
                    <a:pt x="1023" y="397"/>
                    <a:pt x="1023" y="397"/>
                  </a:cubicBezTo>
                  <a:cubicBezTo>
                    <a:pt x="1043" y="522"/>
                    <a:pt x="814" y="606"/>
                    <a:pt x="543" y="584"/>
                  </a:cubicBezTo>
                  <a:cubicBezTo>
                    <a:pt x="250" y="564"/>
                    <a:pt x="21" y="439"/>
                    <a:pt x="0"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lnSpcReduction="1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57" name="Freeform 544">
              <a:extLst>
                <a:ext uri="{FF2B5EF4-FFF2-40B4-BE49-F238E27FC236}">
                  <a16:creationId xmlns:a16="http://schemas.microsoft.com/office/drawing/2014/main" xmlns="" id="{D1DD4F8F-8805-45EA-A095-E89E0A6DEFAB}"/>
                </a:ext>
              </a:extLst>
            </p:cNvPr>
            <p:cNvSpPr>
              <a:spLocks noChangeArrowheads="1"/>
            </p:cNvSpPr>
            <p:nvPr/>
          </p:nvSpPr>
          <p:spPr bwMode="auto">
            <a:xfrm>
              <a:off x="4500" y="999"/>
              <a:ext cx="236" cy="117"/>
            </a:xfrm>
            <a:custGeom>
              <a:avLst/>
              <a:gdLst>
                <a:gd name="T0" fmla="*/ 1023 w 1044"/>
                <a:gd name="T1" fmla="*/ 313 h 522"/>
                <a:gd name="T2" fmla="*/ 1023 w 1044"/>
                <a:gd name="T3" fmla="*/ 313 h 522"/>
                <a:gd name="T4" fmla="*/ 501 w 1044"/>
                <a:gd name="T5" fmla="*/ 21 h 522"/>
                <a:gd name="T6" fmla="*/ 0 w 1044"/>
                <a:gd name="T7" fmla="*/ 208 h 522"/>
                <a:gd name="T8" fmla="*/ 543 w 1044"/>
                <a:gd name="T9" fmla="*/ 500 h 522"/>
                <a:gd name="T10" fmla="*/ 1023 w 1044"/>
                <a:gd name="T11" fmla="*/ 313 h 522"/>
              </a:gdLst>
              <a:ahLst/>
              <a:cxnLst>
                <a:cxn ang="0">
                  <a:pos x="T0" y="T1"/>
                </a:cxn>
                <a:cxn ang="0">
                  <a:pos x="T2" y="T3"/>
                </a:cxn>
                <a:cxn ang="0">
                  <a:pos x="T4" y="T5"/>
                </a:cxn>
                <a:cxn ang="0">
                  <a:pos x="T6" y="T7"/>
                </a:cxn>
                <a:cxn ang="0">
                  <a:pos x="T8" y="T9"/>
                </a:cxn>
                <a:cxn ang="0">
                  <a:pos x="T10" y="T11"/>
                </a:cxn>
              </a:cxnLst>
              <a:rect l="0" t="0" r="r" b="b"/>
              <a:pathLst>
                <a:path w="1044" h="522">
                  <a:moveTo>
                    <a:pt x="1023" y="313"/>
                  </a:moveTo>
                  <a:lnTo>
                    <a:pt x="1023" y="313"/>
                  </a:lnTo>
                  <a:cubicBezTo>
                    <a:pt x="1023" y="167"/>
                    <a:pt x="772" y="41"/>
                    <a:pt x="501" y="21"/>
                  </a:cubicBezTo>
                  <a:cubicBezTo>
                    <a:pt x="230" y="0"/>
                    <a:pt x="0" y="83"/>
                    <a:pt x="0" y="208"/>
                  </a:cubicBezTo>
                  <a:cubicBezTo>
                    <a:pt x="21" y="354"/>
                    <a:pt x="250" y="480"/>
                    <a:pt x="543" y="500"/>
                  </a:cubicBezTo>
                  <a:cubicBezTo>
                    <a:pt x="814" y="521"/>
                    <a:pt x="1043" y="438"/>
                    <a:pt x="1023"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9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58" name="Freeform 545">
              <a:extLst>
                <a:ext uri="{FF2B5EF4-FFF2-40B4-BE49-F238E27FC236}">
                  <a16:creationId xmlns:a16="http://schemas.microsoft.com/office/drawing/2014/main" xmlns="" id="{25095B8F-E5A4-4FCB-9B55-B3498CD31964}"/>
                </a:ext>
              </a:extLst>
            </p:cNvPr>
            <p:cNvSpPr>
              <a:spLocks noChangeArrowheads="1"/>
            </p:cNvSpPr>
            <p:nvPr/>
          </p:nvSpPr>
          <p:spPr bwMode="auto">
            <a:xfrm>
              <a:off x="4500" y="1046"/>
              <a:ext cx="236" cy="137"/>
            </a:xfrm>
            <a:custGeom>
              <a:avLst/>
              <a:gdLst>
                <a:gd name="T0" fmla="*/ 0 w 1044"/>
                <a:gd name="T1" fmla="*/ 0 h 607"/>
                <a:gd name="T2" fmla="*/ 0 w 1044"/>
                <a:gd name="T3" fmla="*/ 0 h 607"/>
                <a:gd name="T4" fmla="*/ 543 w 1044"/>
                <a:gd name="T5" fmla="*/ 292 h 607"/>
                <a:gd name="T6" fmla="*/ 1023 w 1044"/>
                <a:gd name="T7" fmla="*/ 105 h 607"/>
                <a:gd name="T8" fmla="*/ 1043 w 1044"/>
                <a:gd name="T9" fmla="*/ 397 h 607"/>
                <a:gd name="T10" fmla="*/ 543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0" y="272"/>
                    <a:pt x="543" y="292"/>
                  </a:cubicBezTo>
                  <a:cubicBezTo>
                    <a:pt x="814" y="313"/>
                    <a:pt x="1043" y="230"/>
                    <a:pt x="1023" y="105"/>
                  </a:cubicBezTo>
                  <a:cubicBezTo>
                    <a:pt x="1043" y="397"/>
                    <a:pt x="1043" y="397"/>
                    <a:pt x="1043" y="397"/>
                  </a:cubicBezTo>
                  <a:cubicBezTo>
                    <a:pt x="1043" y="522"/>
                    <a:pt x="835" y="606"/>
                    <a:pt x="543" y="584"/>
                  </a:cubicBezTo>
                  <a:cubicBezTo>
                    <a:pt x="272" y="563"/>
                    <a:pt x="21" y="439"/>
                    <a:pt x="21"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lnSpcReduction="1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59" name="Freeform 546">
              <a:extLst>
                <a:ext uri="{FF2B5EF4-FFF2-40B4-BE49-F238E27FC236}">
                  <a16:creationId xmlns:a16="http://schemas.microsoft.com/office/drawing/2014/main" xmlns="" id="{B25384A8-85A8-43FD-8C34-2A6BE386C553}"/>
                </a:ext>
              </a:extLst>
            </p:cNvPr>
            <p:cNvSpPr>
              <a:spLocks noChangeArrowheads="1"/>
            </p:cNvSpPr>
            <p:nvPr/>
          </p:nvSpPr>
          <p:spPr bwMode="auto">
            <a:xfrm>
              <a:off x="4855" y="1175"/>
              <a:ext cx="232" cy="121"/>
            </a:xfrm>
            <a:custGeom>
              <a:avLst/>
              <a:gdLst>
                <a:gd name="T0" fmla="*/ 1022 w 1023"/>
                <a:gd name="T1" fmla="*/ 314 h 544"/>
                <a:gd name="T2" fmla="*/ 1022 w 1023"/>
                <a:gd name="T3" fmla="*/ 314 h 544"/>
                <a:gd name="T4" fmla="*/ 501 w 1023"/>
                <a:gd name="T5" fmla="*/ 43 h 544"/>
                <a:gd name="T6" fmla="*/ 0 w 1023"/>
                <a:gd name="T7" fmla="*/ 230 h 544"/>
                <a:gd name="T8" fmla="*/ 521 w 1023"/>
                <a:gd name="T9" fmla="*/ 522 h 544"/>
                <a:gd name="T10" fmla="*/ 1022 w 1023"/>
                <a:gd name="T11" fmla="*/ 314 h 544"/>
              </a:gdLst>
              <a:ahLst/>
              <a:cxnLst>
                <a:cxn ang="0">
                  <a:pos x="T0" y="T1"/>
                </a:cxn>
                <a:cxn ang="0">
                  <a:pos x="T2" y="T3"/>
                </a:cxn>
                <a:cxn ang="0">
                  <a:pos x="T4" y="T5"/>
                </a:cxn>
                <a:cxn ang="0">
                  <a:pos x="T6" y="T7"/>
                </a:cxn>
                <a:cxn ang="0">
                  <a:pos x="T8" y="T9"/>
                </a:cxn>
                <a:cxn ang="0">
                  <a:pos x="T10" y="T11"/>
                </a:cxn>
              </a:cxnLst>
              <a:rect l="0" t="0" r="r" b="b"/>
              <a:pathLst>
                <a:path w="1023" h="544">
                  <a:moveTo>
                    <a:pt x="1022" y="314"/>
                  </a:moveTo>
                  <a:lnTo>
                    <a:pt x="1022" y="314"/>
                  </a:lnTo>
                  <a:cubicBezTo>
                    <a:pt x="1022" y="188"/>
                    <a:pt x="772" y="63"/>
                    <a:pt x="501" y="43"/>
                  </a:cubicBezTo>
                  <a:cubicBezTo>
                    <a:pt x="209" y="0"/>
                    <a:pt x="0" y="84"/>
                    <a:pt x="0" y="230"/>
                  </a:cubicBezTo>
                  <a:cubicBezTo>
                    <a:pt x="21" y="355"/>
                    <a:pt x="250" y="480"/>
                    <a:pt x="521" y="522"/>
                  </a:cubicBezTo>
                  <a:cubicBezTo>
                    <a:pt x="814" y="543"/>
                    <a:pt x="1022" y="460"/>
                    <a:pt x="1022" y="314"/>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9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60" name="Freeform 547">
              <a:extLst>
                <a:ext uri="{FF2B5EF4-FFF2-40B4-BE49-F238E27FC236}">
                  <a16:creationId xmlns:a16="http://schemas.microsoft.com/office/drawing/2014/main" xmlns="" id="{270CA737-D940-4130-A629-183C80A545AD}"/>
                </a:ext>
              </a:extLst>
            </p:cNvPr>
            <p:cNvSpPr>
              <a:spLocks noChangeArrowheads="1"/>
            </p:cNvSpPr>
            <p:nvPr/>
          </p:nvSpPr>
          <p:spPr bwMode="auto">
            <a:xfrm>
              <a:off x="4855" y="1225"/>
              <a:ext cx="236" cy="137"/>
            </a:xfrm>
            <a:custGeom>
              <a:avLst/>
              <a:gdLst>
                <a:gd name="T0" fmla="*/ 0 w 1044"/>
                <a:gd name="T1" fmla="*/ 0 h 606"/>
                <a:gd name="T2" fmla="*/ 0 w 1044"/>
                <a:gd name="T3" fmla="*/ 0 h 606"/>
                <a:gd name="T4" fmla="*/ 521 w 1044"/>
                <a:gd name="T5" fmla="*/ 292 h 606"/>
                <a:gd name="T6" fmla="*/ 1022 w 1044"/>
                <a:gd name="T7" fmla="*/ 84 h 606"/>
                <a:gd name="T8" fmla="*/ 1043 w 1044"/>
                <a:gd name="T9" fmla="*/ 375 h 606"/>
                <a:gd name="T10" fmla="*/ 543 w 1044"/>
                <a:gd name="T11" fmla="*/ 584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92"/>
                  </a:cubicBezTo>
                  <a:cubicBezTo>
                    <a:pt x="814" y="313"/>
                    <a:pt x="1022" y="230"/>
                    <a:pt x="1022" y="84"/>
                  </a:cubicBezTo>
                  <a:cubicBezTo>
                    <a:pt x="1043" y="375"/>
                    <a:pt x="1043" y="375"/>
                    <a:pt x="1043" y="375"/>
                  </a:cubicBezTo>
                  <a:cubicBezTo>
                    <a:pt x="1043" y="521"/>
                    <a:pt x="814" y="605"/>
                    <a:pt x="543" y="584"/>
                  </a:cubicBezTo>
                  <a:cubicBezTo>
                    <a:pt x="271" y="542"/>
                    <a:pt x="21" y="417"/>
                    <a:pt x="21"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lnSpcReduction="1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61" name="Freeform 548">
              <a:extLst>
                <a:ext uri="{FF2B5EF4-FFF2-40B4-BE49-F238E27FC236}">
                  <a16:creationId xmlns:a16="http://schemas.microsoft.com/office/drawing/2014/main" xmlns="" id="{AB960FE8-3AF7-4F67-A45E-342EF240CA66}"/>
                </a:ext>
              </a:extLst>
            </p:cNvPr>
            <p:cNvSpPr>
              <a:spLocks noChangeArrowheads="1"/>
            </p:cNvSpPr>
            <p:nvPr/>
          </p:nvSpPr>
          <p:spPr bwMode="auto">
            <a:xfrm>
              <a:off x="4808" y="876"/>
              <a:ext cx="230" cy="121"/>
            </a:xfrm>
            <a:custGeom>
              <a:avLst/>
              <a:gdLst>
                <a:gd name="T0" fmla="*/ 1022 w 1023"/>
                <a:gd name="T1" fmla="*/ 313 h 544"/>
                <a:gd name="T2" fmla="*/ 1022 w 1023"/>
                <a:gd name="T3" fmla="*/ 313 h 544"/>
                <a:gd name="T4" fmla="*/ 500 w 1023"/>
                <a:gd name="T5" fmla="*/ 21 h 544"/>
                <a:gd name="T6" fmla="*/ 0 w 1023"/>
                <a:gd name="T7" fmla="*/ 209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22" y="188"/>
                    <a:pt x="771" y="63"/>
                    <a:pt x="500" y="21"/>
                  </a:cubicBezTo>
                  <a:cubicBezTo>
                    <a:pt x="208" y="0"/>
                    <a:pt x="0" y="84"/>
                    <a:pt x="0" y="209"/>
                  </a:cubicBezTo>
                  <a:cubicBezTo>
                    <a:pt x="20" y="355"/>
                    <a:pt x="250" y="480"/>
                    <a:pt x="521" y="501"/>
                  </a:cubicBezTo>
                  <a:cubicBezTo>
                    <a:pt x="813" y="543"/>
                    <a:pt x="1022" y="439"/>
                    <a:pt x="1022"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9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62" name="Freeform 549">
              <a:extLst>
                <a:ext uri="{FF2B5EF4-FFF2-40B4-BE49-F238E27FC236}">
                  <a16:creationId xmlns:a16="http://schemas.microsoft.com/office/drawing/2014/main" xmlns="" id="{BCC76A27-5401-4E19-9E8E-FEE8CA574946}"/>
                </a:ext>
              </a:extLst>
            </p:cNvPr>
            <p:cNvSpPr>
              <a:spLocks noChangeArrowheads="1"/>
            </p:cNvSpPr>
            <p:nvPr/>
          </p:nvSpPr>
          <p:spPr bwMode="auto">
            <a:xfrm>
              <a:off x="4808" y="923"/>
              <a:ext cx="236" cy="141"/>
            </a:xfrm>
            <a:custGeom>
              <a:avLst/>
              <a:gdLst>
                <a:gd name="T0" fmla="*/ 0 w 1043"/>
                <a:gd name="T1" fmla="*/ 0 h 627"/>
                <a:gd name="T2" fmla="*/ 0 w 1043"/>
                <a:gd name="T3" fmla="*/ 0 h 627"/>
                <a:gd name="T4" fmla="*/ 521 w 1043"/>
                <a:gd name="T5" fmla="*/ 292 h 627"/>
                <a:gd name="T6" fmla="*/ 1022 w 1043"/>
                <a:gd name="T7" fmla="*/ 104 h 627"/>
                <a:gd name="T8" fmla="*/ 1042 w 1043"/>
                <a:gd name="T9" fmla="*/ 397 h 627"/>
                <a:gd name="T10" fmla="*/ 542 w 1043"/>
                <a:gd name="T11" fmla="*/ 584 h 627"/>
                <a:gd name="T12" fmla="*/ 20 w 1043"/>
                <a:gd name="T13" fmla="*/ 292 h 627"/>
                <a:gd name="T14" fmla="*/ 0 w 1043"/>
                <a:gd name="T15" fmla="*/ 0 h 6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3" h="627">
                  <a:moveTo>
                    <a:pt x="0" y="0"/>
                  </a:moveTo>
                  <a:lnTo>
                    <a:pt x="0" y="0"/>
                  </a:lnTo>
                  <a:cubicBezTo>
                    <a:pt x="20" y="146"/>
                    <a:pt x="250" y="271"/>
                    <a:pt x="521" y="292"/>
                  </a:cubicBezTo>
                  <a:cubicBezTo>
                    <a:pt x="813" y="334"/>
                    <a:pt x="1022" y="230"/>
                    <a:pt x="1022" y="104"/>
                  </a:cubicBezTo>
                  <a:cubicBezTo>
                    <a:pt x="1042" y="397"/>
                    <a:pt x="1042" y="397"/>
                    <a:pt x="1042" y="397"/>
                  </a:cubicBezTo>
                  <a:cubicBezTo>
                    <a:pt x="1042" y="521"/>
                    <a:pt x="813" y="626"/>
                    <a:pt x="542" y="584"/>
                  </a:cubicBezTo>
                  <a:cubicBezTo>
                    <a:pt x="271" y="563"/>
                    <a:pt x="20" y="438"/>
                    <a:pt x="20"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lnSpcReduction="1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63" name="Freeform 550">
              <a:extLst>
                <a:ext uri="{FF2B5EF4-FFF2-40B4-BE49-F238E27FC236}">
                  <a16:creationId xmlns:a16="http://schemas.microsoft.com/office/drawing/2014/main" xmlns="" id="{E3AF21D6-4E37-4CC1-BA56-6482A71EC3DC}"/>
                </a:ext>
              </a:extLst>
            </p:cNvPr>
            <p:cNvSpPr>
              <a:spLocks noChangeArrowheads="1"/>
            </p:cNvSpPr>
            <p:nvPr/>
          </p:nvSpPr>
          <p:spPr bwMode="auto">
            <a:xfrm>
              <a:off x="5162" y="1056"/>
              <a:ext cx="232" cy="117"/>
            </a:xfrm>
            <a:custGeom>
              <a:avLst/>
              <a:gdLst>
                <a:gd name="T0" fmla="*/ 1022 w 1023"/>
                <a:gd name="T1" fmla="*/ 313 h 522"/>
                <a:gd name="T2" fmla="*/ 1022 w 1023"/>
                <a:gd name="T3" fmla="*/ 313 h 522"/>
                <a:gd name="T4" fmla="*/ 500 w 1023"/>
                <a:gd name="T5" fmla="*/ 21 h 522"/>
                <a:gd name="T6" fmla="*/ 0 w 1023"/>
                <a:gd name="T7" fmla="*/ 208 h 522"/>
                <a:gd name="T8" fmla="*/ 522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67"/>
                    <a:pt x="772" y="42"/>
                    <a:pt x="500" y="21"/>
                  </a:cubicBezTo>
                  <a:cubicBezTo>
                    <a:pt x="209" y="0"/>
                    <a:pt x="0" y="84"/>
                    <a:pt x="0" y="208"/>
                  </a:cubicBezTo>
                  <a:cubicBezTo>
                    <a:pt x="21" y="355"/>
                    <a:pt x="250" y="480"/>
                    <a:pt x="522" y="501"/>
                  </a:cubicBezTo>
                  <a:cubicBezTo>
                    <a:pt x="813" y="521"/>
                    <a:pt x="1022" y="438"/>
                    <a:pt x="1022"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9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64" name="Freeform 551">
              <a:extLst>
                <a:ext uri="{FF2B5EF4-FFF2-40B4-BE49-F238E27FC236}">
                  <a16:creationId xmlns:a16="http://schemas.microsoft.com/office/drawing/2014/main" xmlns="" id="{2CB49D3B-52F4-4AEB-8987-A019BCF167EB}"/>
                </a:ext>
              </a:extLst>
            </p:cNvPr>
            <p:cNvSpPr>
              <a:spLocks noChangeArrowheads="1"/>
            </p:cNvSpPr>
            <p:nvPr/>
          </p:nvSpPr>
          <p:spPr bwMode="auto">
            <a:xfrm>
              <a:off x="5162" y="1102"/>
              <a:ext cx="236" cy="137"/>
            </a:xfrm>
            <a:custGeom>
              <a:avLst/>
              <a:gdLst>
                <a:gd name="T0" fmla="*/ 0 w 1044"/>
                <a:gd name="T1" fmla="*/ 0 h 607"/>
                <a:gd name="T2" fmla="*/ 0 w 1044"/>
                <a:gd name="T3" fmla="*/ 0 h 607"/>
                <a:gd name="T4" fmla="*/ 522 w 1044"/>
                <a:gd name="T5" fmla="*/ 293 h 607"/>
                <a:gd name="T6" fmla="*/ 1022 w 1044"/>
                <a:gd name="T7" fmla="*/ 105 h 607"/>
                <a:gd name="T8" fmla="*/ 1022 w 1044"/>
                <a:gd name="T9" fmla="*/ 397 h 607"/>
                <a:gd name="T10" fmla="*/ 542 w 1044"/>
                <a:gd name="T11" fmla="*/ 584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7"/>
                    <a:pt x="250" y="272"/>
                    <a:pt x="522" y="293"/>
                  </a:cubicBezTo>
                  <a:cubicBezTo>
                    <a:pt x="813" y="313"/>
                    <a:pt x="1022" y="230"/>
                    <a:pt x="1022" y="105"/>
                  </a:cubicBezTo>
                  <a:cubicBezTo>
                    <a:pt x="1022" y="397"/>
                    <a:pt x="1022" y="397"/>
                    <a:pt x="1022" y="397"/>
                  </a:cubicBezTo>
                  <a:cubicBezTo>
                    <a:pt x="1043" y="522"/>
                    <a:pt x="813" y="606"/>
                    <a:pt x="542" y="584"/>
                  </a:cubicBezTo>
                  <a:cubicBezTo>
                    <a:pt x="250" y="564"/>
                    <a:pt x="21" y="439"/>
                    <a:pt x="21" y="293"/>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lnSpcReduction="10000"/>
            </a:bodyPr>
            <a:lstStyle/>
            <a:p>
              <a:pPr eaLnBrk="1">
                <a:lnSpc>
                  <a:spcPct val="93000"/>
                </a:lnSpc>
                <a:buClr>
                  <a:srgbClr val="000000"/>
                </a:buClr>
                <a:buSzPct val="100000"/>
                <a:buFont typeface="Times New Roman" charset="0"/>
                <a:buNone/>
                <a:defRPr/>
              </a:pPr>
              <a:endParaRPr lang="en-US">
                <a:ea typeface="+mn-ea"/>
                <a:cs typeface="+mn-cs"/>
              </a:endParaRPr>
            </a:p>
          </p:txBody>
        </p:sp>
      </p:grpSp>
      <p:grpSp>
        <p:nvGrpSpPr>
          <p:cNvPr id="5" name="Group 204">
            <a:extLst>
              <a:ext uri="{FF2B5EF4-FFF2-40B4-BE49-F238E27FC236}">
                <a16:creationId xmlns:a16="http://schemas.microsoft.com/office/drawing/2014/main" xmlns="" id="{A84A1002-F7C1-4DDF-BE6E-6722862D7F13}"/>
              </a:ext>
            </a:extLst>
          </p:cNvPr>
          <p:cNvGrpSpPr>
            <a:grpSpLocks/>
          </p:cNvGrpSpPr>
          <p:nvPr/>
        </p:nvGrpSpPr>
        <p:grpSpPr bwMode="auto">
          <a:xfrm flipH="1">
            <a:off x="3886606" y="1330704"/>
            <a:ext cx="2693649" cy="1962801"/>
            <a:chOff x="3658" y="852"/>
            <a:chExt cx="1986" cy="1447"/>
          </a:xfrm>
        </p:grpSpPr>
        <p:sp>
          <p:nvSpPr>
            <p:cNvPr id="226" name="Freeform 333">
              <a:extLst>
                <a:ext uri="{FF2B5EF4-FFF2-40B4-BE49-F238E27FC236}">
                  <a16:creationId xmlns:a16="http://schemas.microsoft.com/office/drawing/2014/main" xmlns="" id="{19CD56F0-B595-467B-A70E-12662A5777DA}"/>
                </a:ext>
              </a:extLst>
            </p:cNvPr>
            <p:cNvSpPr>
              <a:spLocks noChangeArrowheads="1"/>
            </p:cNvSpPr>
            <p:nvPr/>
          </p:nvSpPr>
          <p:spPr bwMode="auto">
            <a:xfrm>
              <a:off x="3658" y="1419"/>
              <a:ext cx="662" cy="880"/>
            </a:xfrm>
            <a:custGeom>
              <a:avLst/>
              <a:gdLst>
                <a:gd name="T0" fmla="*/ 2921 w 2922"/>
                <a:gd name="T1" fmla="*/ 3879 h 3880"/>
                <a:gd name="T2" fmla="*/ 0 w 2922"/>
                <a:gd name="T3" fmla="*/ 2629 h 3880"/>
                <a:gd name="T4" fmla="*/ 0 w 2922"/>
                <a:gd name="T5" fmla="*/ 0 h 3880"/>
                <a:gd name="T6" fmla="*/ 2921 w 2922"/>
                <a:gd name="T7" fmla="*/ 1251 h 3880"/>
                <a:gd name="T8" fmla="*/ 2921 w 2922"/>
                <a:gd name="T9" fmla="*/ 3879 h 3880"/>
              </a:gdLst>
              <a:ahLst/>
              <a:cxnLst>
                <a:cxn ang="0">
                  <a:pos x="T0" y="T1"/>
                </a:cxn>
                <a:cxn ang="0">
                  <a:pos x="T2" y="T3"/>
                </a:cxn>
                <a:cxn ang="0">
                  <a:pos x="T4" y="T5"/>
                </a:cxn>
                <a:cxn ang="0">
                  <a:pos x="T6" y="T7"/>
                </a:cxn>
                <a:cxn ang="0">
                  <a:pos x="T8" y="T9"/>
                </a:cxn>
              </a:cxnLst>
              <a:rect l="0" t="0" r="r" b="b"/>
              <a:pathLst>
                <a:path w="2922" h="3880">
                  <a:moveTo>
                    <a:pt x="2921" y="3879"/>
                  </a:moveTo>
                  <a:lnTo>
                    <a:pt x="0" y="2629"/>
                  </a:lnTo>
                  <a:lnTo>
                    <a:pt x="0" y="0"/>
                  </a:lnTo>
                  <a:lnTo>
                    <a:pt x="2921" y="1251"/>
                  </a:lnTo>
                  <a:lnTo>
                    <a:pt x="2921" y="3879"/>
                  </a:lnTo>
                </a:path>
              </a:pathLst>
            </a:custGeom>
            <a:gradFill flip="none" rotWithShape="1">
              <a:gsLst>
                <a:gs pos="0">
                  <a:schemeClr val="accent1"/>
                </a:gs>
                <a:gs pos="46000">
                  <a:schemeClr val="accent1"/>
                </a:gs>
                <a:gs pos="100000">
                  <a:schemeClr val="accent1">
                    <a:lumMod val="75000"/>
                  </a:schemeClr>
                </a:gs>
              </a:gsLst>
              <a:path path="circle">
                <a:fillToRect l="50000" t="130000" r="50000" b="-3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27" name="Freeform 334">
              <a:extLst>
                <a:ext uri="{FF2B5EF4-FFF2-40B4-BE49-F238E27FC236}">
                  <a16:creationId xmlns:a16="http://schemas.microsoft.com/office/drawing/2014/main" xmlns="" id="{88AC9EB5-F6AA-44D1-8C2B-16AC41D138CC}"/>
                </a:ext>
              </a:extLst>
            </p:cNvPr>
            <p:cNvSpPr>
              <a:spLocks noChangeArrowheads="1"/>
            </p:cNvSpPr>
            <p:nvPr/>
          </p:nvSpPr>
          <p:spPr bwMode="auto">
            <a:xfrm>
              <a:off x="4320" y="1133"/>
              <a:ext cx="1324" cy="1166"/>
            </a:xfrm>
            <a:custGeom>
              <a:avLst/>
              <a:gdLst>
                <a:gd name="T0" fmla="*/ 2920 w 5842"/>
                <a:gd name="T1" fmla="*/ 1272 h 5152"/>
                <a:gd name="T2" fmla="*/ 0 w 5842"/>
                <a:gd name="T3" fmla="*/ 2523 h 5152"/>
                <a:gd name="T4" fmla="*/ 0 w 5842"/>
                <a:gd name="T5" fmla="*/ 5151 h 5152"/>
                <a:gd name="T6" fmla="*/ 2920 w 5842"/>
                <a:gd name="T7" fmla="*/ 3901 h 5152"/>
                <a:gd name="T8" fmla="*/ 5841 w 5842"/>
                <a:gd name="T9" fmla="*/ 2649 h 5152"/>
                <a:gd name="T10" fmla="*/ 5841 w 5842"/>
                <a:gd name="T11" fmla="*/ 0 h 5152"/>
                <a:gd name="T12" fmla="*/ 2920 w 5842"/>
                <a:gd name="T13" fmla="*/ 1272 h 5152"/>
              </a:gdLst>
              <a:ahLst/>
              <a:cxnLst>
                <a:cxn ang="0">
                  <a:pos x="T0" y="T1"/>
                </a:cxn>
                <a:cxn ang="0">
                  <a:pos x="T2" y="T3"/>
                </a:cxn>
                <a:cxn ang="0">
                  <a:pos x="T4" y="T5"/>
                </a:cxn>
                <a:cxn ang="0">
                  <a:pos x="T6" y="T7"/>
                </a:cxn>
                <a:cxn ang="0">
                  <a:pos x="T8" y="T9"/>
                </a:cxn>
                <a:cxn ang="0">
                  <a:pos x="T10" y="T11"/>
                </a:cxn>
                <a:cxn ang="0">
                  <a:pos x="T12" y="T13"/>
                </a:cxn>
              </a:cxnLst>
              <a:rect l="0" t="0" r="r" b="b"/>
              <a:pathLst>
                <a:path w="5842" h="5152">
                  <a:moveTo>
                    <a:pt x="2920" y="1272"/>
                  </a:moveTo>
                  <a:lnTo>
                    <a:pt x="0" y="2523"/>
                  </a:lnTo>
                  <a:lnTo>
                    <a:pt x="0" y="5151"/>
                  </a:lnTo>
                  <a:lnTo>
                    <a:pt x="2920" y="3901"/>
                  </a:lnTo>
                  <a:lnTo>
                    <a:pt x="5841" y="2649"/>
                  </a:lnTo>
                  <a:lnTo>
                    <a:pt x="5841" y="0"/>
                  </a:lnTo>
                  <a:lnTo>
                    <a:pt x="2920" y="1272"/>
                  </a:lnTo>
                </a:path>
              </a:pathLst>
            </a:custGeom>
            <a:gradFill flip="none" rotWithShape="1">
              <a:gsLst>
                <a:gs pos="0">
                  <a:schemeClr val="accent1"/>
                </a:gs>
                <a:gs pos="23000">
                  <a:schemeClr val="accent1"/>
                </a:gs>
                <a:gs pos="69000">
                  <a:schemeClr val="accent1">
                    <a:lumMod val="75000"/>
                  </a:schemeClr>
                </a:gs>
                <a:gs pos="97000">
                  <a:schemeClr val="accent1">
                    <a:lumMod val="75000"/>
                  </a:schemeClr>
                </a:gs>
              </a:gsLst>
              <a:path path="circle">
                <a:fillToRect l="50000" t="50000" r="50000" b="5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28" name="Freeform 335">
              <a:extLst>
                <a:ext uri="{FF2B5EF4-FFF2-40B4-BE49-F238E27FC236}">
                  <a16:creationId xmlns:a16="http://schemas.microsoft.com/office/drawing/2014/main" xmlns="" id="{FFDDACDC-CE4E-4C5B-8145-FF4D15E0B9D1}"/>
                </a:ext>
              </a:extLst>
            </p:cNvPr>
            <p:cNvSpPr>
              <a:spLocks noChangeArrowheads="1"/>
            </p:cNvSpPr>
            <p:nvPr/>
          </p:nvSpPr>
          <p:spPr bwMode="auto">
            <a:xfrm>
              <a:off x="3658" y="852"/>
              <a:ext cx="1986" cy="856"/>
            </a:xfrm>
            <a:custGeom>
              <a:avLst/>
              <a:gdLst>
                <a:gd name="T0" fmla="*/ 5841 w 8763"/>
                <a:gd name="T1" fmla="*/ 0 h 3776"/>
                <a:gd name="T2" fmla="*/ 2921 w 8763"/>
                <a:gd name="T3" fmla="*/ 1252 h 3776"/>
                <a:gd name="T4" fmla="*/ 0 w 8763"/>
                <a:gd name="T5" fmla="*/ 2524 h 3776"/>
                <a:gd name="T6" fmla="*/ 2921 w 8763"/>
                <a:gd name="T7" fmla="*/ 3775 h 3776"/>
                <a:gd name="T8" fmla="*/ 5841 w 8763"/>
                <a:gd name="T9" fmla="*/ 2524 h 3776"/>
                <a:gd name="T10" fmla="*/ 8762 w 8763"/>
                <a:gd name="T11" fmla="*/ 1252 h 3776"/>
                <a:gd name="T12" fmla="*/ 5841 w 8763"/>
                <a:gd name="T13" fmla="*/ 0 h 3776"/>
              </a:gdLst>
              <a:ahLst/>
              <a:cxnLst>
                <a:cxn ang="0">
                  <a:pos x="T0" y="T1"/>
                </a:cxn>
                <a:cxn ang="0">
                  <a:pos x="T2" y="T3"/>
                </a:cxn>
                <a:cxn ang="0">
                  <a:pos x="T4" y="T5"/>
                </a:cxn>
                <a:cxn ang="0">
                  <a:pos x="T6" y="T7"/>
                </a:cxn>
                <a:cxn ang="0">
                  <a:pos x="T8" y="T9"/>
                </a:cxn>
                <a:cxn ang="0">
                  <a:pos x="T10" y="T11"/>
                </a:cxn>
                <a:cxn ang="0">
                  <a:pos x="T12" y="T13"/>
                </a:cxn>
              </a:cxnLst>
              <a:rect l="0" t="0" r="r" b="b"/>
              <a:pathLst>
                <a:path w="8763" h="3776">
                  <a:moveTo>
                    <a:pt x="5841" y="0"/>
                  </a:moveTo>
                  <a:lnTo>
                    <a:pt x="2921" y="1252"/>
                  </a:lnTo>
                  <a:lnTo>
                    <a:pt x="0" y="2524"/>
                  </a:lnTo>
                  <a:lnTo>
                    <a:pt x="2921" y="3775"/>
                  </a:lnTo>
                  <a:lnTo>
                    <a:pt x="5841" y="2524"/>
                  </a:lnTo>
                  <a:lnTo>
                    <a:pt x="8762" y="1252"/>
                  </a:lnTo>
                  <a:lnTo>
                    <a:pt x="5841" y="0"/>
                  </a:lnTo>
                </a:path>
              </a:pathLst>
            </a:custGeom>
            <a:gradFill flip="none" rotWithShape="1">
              <a:gsLst>
                <a:gs pos="0">
                  <a:schemeClr val="accent4">
                    <a:lumMod val="0"/>
                    <a:lumOff val="100000"/>
                  </a:schemeClr>
                </a:gs>
                <a:gs pos="35000">
                  <a:schemeClr val="accent4">
                    <a:lumMod val="0"/>
                    <a:lumOff val="100000"/>
                  </a:schemeClr>
                </a:gs>
                <a:gs pos="100000">
                  <a:schemeClr val="accent1"/>
                </a:gs>
              </a:gsLst>
              <a:path path="circle">
                <a:fillToRect l="50000" t="-80000" r="50000" b="18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29" name="Freeform 336">
              <a:extLst>
                <a:ext uri="{FF2B5EF4-FFF2-40B4-BE49-F238E27FC236}">
                  <a16:creationId xmlns:a16="http://schemas.microsoft.com/office/drawing/2014/main" xmlns="" id="{EDA6DC72-A916-4D9D-8728-4158BFFD514B}"/>
                </a:ext>
              </a:extLst>
            </p:cNvPr>
            <p:cNvSpPr>
              <a:spLocks noChangeArrowheads="1"/>
            </p:cNvSpPr>
            <p:nvPr/>
          </p:nvSpPr>
          <p:spPr bwMode="auto">
            <a:xfrm>
              <a:off x="3872" y="1246"/>
              <a:ext cx="234" cy="121"/>
            </a:xfrm>
            <a:custGeom>
              <a:avLst/>
              <a:gdLst>
                <a:gd name="T0" fmla="*/ 1022 w 1044"/>
                <a:gd name="T1" fmla="*/ 333 h 543"/>
                <a:gd name="T2" fmla="*/ 1022 w 1044"/>
                <a:gd name="T3" fmla="*/ 333 h 543"/>
                <a:gd name="T4" fmla="*/ 500 w 1044"/>
                <a:gd name="T5" fmla="*/ 41 h 543"/>
                <a:gd name="T6" fmla="*/ 20 w 1044"/>
                <a:gd name="T7" fmla="*/ 229 h 543"/>
                <a:gd name="T8" fmla="*/ 542 w 1044"/>
                <a:gd name="T9" fmla="*/ 521 h 543"/>
                <a:gd name="T10" fmla="*/ 1022 w 1044"/>
                <a:gd name="T11" fmla="*/ 333 h 543"/>
              </a:gdLst>
              <a:ahLst/>
              <a:cxnLst>
                <a:cxn ang="0">
                  <a:pos x="T0" y="T1"/>
                </a:cxn>
                <a:cxn ang="0">
                  <a:pos x="T2" y="T3"/>
                </a:cxn>
                <a:cxn ang="0">
                  <a:pos x="T4" y="T5"/>
                </a:cxn>
                <a:cxn ang="0">
                  <a:pos x="T6" y="T7"/>
                </a:cxn>
                <a:cxn ang="0">
                  <a:pos x="T8" y="T9"/>
                </a:cxn>
                <a:cxn ang="0">
                  <a:pos x="T10" y="T11"/>
                </a:cxn>
              </a:cxnLst>
              <a:rect l="0" t="0" r="r" b="b"/>
              <a:pathLst>
                <a:path w="1044" h="543">
                  <a:moveTo>
                    <a:pt x="1022" y="333"/>
                  </a:moveTo>
                  <a:lnTo>
                    <a:pt x="1022" y="333"/>
                  </a:lnTo>
                  <a:cubicBezTo>
                    <a:pt x="1022" y="187"/>
                    <a:pt x="793" y="62"/>
                    <a:pt x="500" y="41"/>
                  </a:cubicBezTo>
                  <a:cubicBezTo>
                    <a:pt x="229" y="0"/>
                    <a:pt x="0" y="104"/>
                    <a:pt x="20" y="229"/>
                  </a:cubicBezTo>
                  <a:cubicBezTo>
                    <a:pt x="20" y="354"/>
                    <a:pt x="250" y="479"/>
                    <a:pt x="542" y="521"/>
                  </a:cubicBezTo>
                  <a:cubicBezTo>
                    <a:pt x="813" y="542"/>
                    <a:pt x="1043" y="458"/>
                    <a:pt x="1022" y="333"/>
                  </a:cubicBezTo>
                </a:path>
              </a:pathLst>
            </a:custGeom>
            <a:solidFill>
              <a:schemeClr val="accent1">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9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30" name="Freeform 337">
              <a:extLst>
                <a:ext uri="{FF2B5EF4-FFF2-40B4-BE49-F238E27FC236}">
                  <a16:creationId xmlns:a16="http://schemas.microsoft.com/office/drawing/2014/main" xmlns="" id="{8CBAACA2-939E-4874-A9D3-B88F018C141B}"/>
                </a:ext>
              </a:extLst>
            </p:cNvPr>
            <p:cNvSpPr>
              <a:spLocks noChangeArrowheads="1"/>
            </p:cNvSpPr>
            <p:nvPr/>
          </p:nvSpPr>
          <p:spPr bwMode="auto">
            <a:xfrm>
              <a:off x="3876" y="1298"/>
              <a:ext cx="230" cy="135"/>
            </a:xfrm>
            <a:custGeom>
              <a:avLst/>
              <a:gdLst>
                <a:gd name="T0" fmla="*/ 0 w 1024"/>
                <a:gd name="T1" fmla="*/ 0 h 606"/>
                <a:gd name="T2" fmla="*/ 0 w 1024"/>
                <a:gd name="T3" fmla="*/ 0 h 606"/>
                <a:gd name="T4" fmla="*/ 522 w 1024"/>
                <a:gd name="T5" fmla="*/ 292 h 606"/>
                <a:gd name="T6" fmla="*/ 1002 w 1024"/>
                <a:gd name="T7" fmla="*/ 104 h 606"/>
                <a:gd name="T8" fmla="*/ 1023 w 1024"/>
                <a:gd name="T9" fmla="*/ 396 h 606"/>
                <a:gd name="T10" fmla="*/ 522 w 1024"/>
                <a:gd name="T11" fmla="*/ 584 h 606"/>
                <a:gd name="T12" fmla="*/ 0 w 1024"/>
                <a:gd name="T13" fmla="*/ 292 h 606"/>
                <a:gd name="T14" fmla="*/ 0 w 102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4" h="606">
                  <a:moveTo>
                    <a:pt x="0" y="0"/>
                  </a:moveTo>
                  <a:lnTo>
                    <a:pt x="0" y="0"/>
                  </a:lnTo>
                  <a:cubicBezTo>
                    <a:pt x="0" y="125"/>
                    <a:pt x="230" y="250"/>
                    <a:pt x="522" y="292"/>
                  </a:cubicBezTo>
                  <a:cubicBezTo>
                    <a:pt x="793" y="313"/>
                    <a:pt x="1023" y="229"/>
                    <a:pt x="1002" y="104"/>
                  </a:cubicBezTo>
                  <a:cubicBezTo>
                    <a:pt x="1023" y="396"/>
                    <a:pt x="1023" y="396"/>
                    <a:pt x="1023" y="396"/>
                  </a:cubicBezTo>
                  <a:cubicBezTo>
                    <a:pt x="1023" y="521"/>
                    <a:pt x="814" y="605"/>
                    <a:pt x="522" y="584"/>
                  </a:cubicBezTo>
                  <a:cubicBezTo>
                    <a:pt x="251" y="563"/>
                    <a:pt x="22" y="417"/>
                    <a:pt x="0" y="292"/>
                  </a:cubicBezTo>
                  <a:lnTo>
                    <a:pt x="0" y="0"/>
                  </a:lnTo>
                </a:path>
              </a:pathLst>
            </a:custGeom>
            <a:solidFill>
              <a:schemeClr val="accent1">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lnSpcReduction="1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31" name="Freeform 338">
              <a:extLst>
                <a:ext uri="{FF2B5EF4-FFF2-40B4-BE49-F238E27FC236}">
                  <a16:creationId xmlns:a16="http://schemas.microsoft.com/office/drawing/2014/main" xmlns="" id="{FE3C7032-FB13-449A-BCB7-E6230A175089}"/>
                </a:ext>
              </a:extLst>
            </p:cNvPr>
            <p:cNvSpPr>
              <a:spLocks noChangeArrowheads="1"/>
            </p:cNvSpPr>
            <p:nvPr/>
          </p:nvSpPr>
          <p:spPr bwMode="auto">
            <a:xfrm>
              <a:off x="4225" y="1423"/>
              <a:ext cx="236" cy="123"/>
            </a:xfrm>
            <a:custGeom>
              <a:avLst/>
              <a:gdLst>
                <a:gd name="T0" fmla="*/ 1022 w 1044"/>
                <a:gd name="T1" fmla="*/ 313 h 544"/>
                <a:gd name="T2" fmla="*/ 1022 w 1044"/>
                <a:gd name="T3" fmla="*/ 313 h 544"/>
                <a:gd name="T4" fmla="*/ 501 w 1044"/>
                <a:gd name="T5" fmla="*/ 21 h 544"/>
                <a:gd name="T6" fmla="*/ 21 w 1044"/>
                <a:gd name="T7" fmla="*/ 230 h 544"/>
                <a:gd name="T8" fmla="*/ 542 w 1044"/>
                <a:gd name="T9" fmla="*/ 522 h 544"/>
                <a:gd name="T10" fmla="*/ 1022 w 1044"/>
                <a:gd name="T11" fmla="*/ 313 h 544"/>
              </a:gdLst>
              <a:ahLst/>
              <a:cxnLst>
                <a:cxn ang="0">
                  <a:pos x="T0" y="T1"/>
                </a:cxn>
                <a:cxn ang="0">
                  <a:pos x="T2" y="T3"/>
                </a:cxn>
                <a:cxn ang="0">
                  <a:pos x="T4" y="T5"/>
                </a:cxn>
                <a:cxn ang="0">
                  <a:pos x="T6" y="T7"/>
                </a:cxn>
                <a:cxn ang="0">
                  <a:pos x="T8" y="T9"/>
                </a:cxn>
                <a:cxn ang="0">
                  <a:pos x="T10" y="T11"/>
                </a:cxn>
              </a:cxnLst>
              <a:rect l="0" t="0" r="r" b="b"/>
              <a:pathLst>
                <a:path w="1044" h="544">
                  <a:moveTo>
                    <a:pt x="1022" y="313"/>
                  </a:moveTo>
                  <a:lnTo>
                    <a:pt x="1022" y="313"/>
                  </a:lnTo>
                  <a:cubicBezTo>
                    <a:pt x="1022" y="188"/>
                    <a:pt x="793" y="63"/>
                    <a:pt x="501" y="21"/>
                  </a:cubicBezTo>
                  <a:cubicBezTo>
                    <a:pt x="230" y="0"/>
                    <a:pt x="0" y="83"/>
                    <a:pt x="21" y="230"/>
                  </a:cubicBezTo>
                  <a:cubicBezTo>
                    <a:pt x="21" y="355"/>
                    <a:pt x="251" y="480"/>
                    <a:pt x="542" y="522"/>
                  </a:cubicBezTo>
                  <a:cubicBezTo>
                    <a:pt x="814" y="543"/>
                    <a:pt x="1043" y="459"/>
                    <a:pt x="1022" y="313"/>
                  </a:cubicBezTo>
                </a:path>
              </a:pathLst>
            </a:custGeom>
            <a:solidFill>
              <a:schemeClr val="accent1">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92500" lnSpcReduction="1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32" name="Freeform 339">
              <a:extLst>
                <a:ext uri="{FF2B5EF4-FFF2-40B4-BE49-F238E27FC236}">
                  <a16:creationId xmlns:a16="http://schemas.microsoft.com/office/drawing/2014/main" xmlns="" id="{E46C2CA9-2282-40D4-AFB5-193EA94870E5}"/>
                </a:ext>
              </a:extLst>
            </p:cNvPr>
            <p:cNvSpPr>
              <a:spLocks noChangeArrowheads="1"/>
            </p:cNvSpPr>
            <p:nvPr/>
          </p:nvSpPr>
          <p:spPr bwMode="auto">
            <a:xfrm>
              <a:off x="4229" y="1478"/>
              <a:ext cx="232" cy="135"/>
            </a:xfrm>
            <a:custGeom>
              <a:avLst/>
              <a:gdLst>
                <a:gd name="T0" fmla="*/ 0 w 1023"/>
                <a:gd name="T1" fmla="*/ 0 h 605"/>
                <a:gd name="T2" fmla="*/ 0 w 1023"/>
                <a:gd name="T3" fmla="*/ 0 h 605"/>
                <a:gd name="T4" fmla="*/ 521 w 1023"/>
                <a:gd name="T5" fmla="*/ 292 h 605"/>
                <a:gd name="T6" fmla="*/ 1001 w 1023"/>
                <a:gd name="T7" fmla="*/ 83 h 605"/>
                <a:gd name="T8" fmla="*/ 1022 w 1023"/>
                <a:gd name="T9" fmla="*/ 375 h 605"/>
                <a:gd name="T10" fmla="*/ 521 w 1023"/>
                <a:gd name="T11" fmla="*/ 584 h 605"/>
                <a:gd name="T12" fmla="*/ 0 w 1023"/>
                <a:gd name="T13" fmla="*/ 292 h 605"/>
                <a:gd name="T14" fmla="*/ 0 w 1023"/>
                <a:gd name="T15" fmla="*/ 0 h 6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3" h="605">
                  <a:moveTo>
                    <a:pt x="0" y="0"/>
                  </a:moveTo>
                  <a:lnTo>
                    <a:pt x="0" y="0"/>
                  </a:lnTo>
                  <a:cubicBezTo>
                    <a:pt x="0" y="125"/>
                    <a:pt x="230" y="250"/>
                    <a:pt x="521" y="292"/>
                  </a:cubicBezTo>
                  <a:cubicBezTo>
                    <a:pt x="793" y="313"/>
                    <a:pt x="1022" y="229"/>
                    <a:pt x="1001" y="83"/>
                  </a:cubicBezTo>
                  <a:cubicBezTo>
                    <a:pt x="1022" y="375"/>
                    <a:pt x="1022" y="375"/>
                    <a:pt x="1022" y="375"/>
                  </a:cubicBezTo>
                  <a:cubicBezTo>
                    <a:pt x="1022" y="521"/>
                    <a:pt x="814" y="604"/>
                    <a:pt x="521" y="584"/>
                  </a:cubicBezTo>
                  <a:cubicBezTo>
                    <a:pt x="250" y="542"/>
                    <a:pt x="21" y="417"/>
                    <a:pt x="0" y="292"/>
                  </a:cubicBezTo>
                  <a:lnTo>
                    <a:pt x="0" y="0"/>
                  </a:lnTo>
                </a:path>
              </a:pathLst>
            </a:custGeom>
            <a:solidFill>
              <a:schemeClr val="accent1">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lnSpcReduction="1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33" name="Freeform 340">
              <a:extLst>
                <a:ext uri="{FF2B5EF4-FFF2-40B4-BE49-F238E27FC236}">
                  <a16:creationId xmlns:a16="http://schemas.microsoft.com/office/drawing/2014/main" xmlns="" id="{9BF38BB8-B6E5-41D8-B069-4F777854635F}"/>
                </a:ext>
              </a:extLst>
            </p:cNvPr>
            <p:cNvSpPr>
              <a:spLocks noChangeArrowheads="1"/>
            </p:cNvSpPr>
            <p:nvPr/>
          </p:nvSpPr>
          <p:spPr bwMode="auto">
            <a:xfrm>
              <a:off x="4183" y="1122"/>
              <a:ext cx="232" cy="121"/>
            </a:xfrm>
            <a:custGeom>
              <a:avLst/>
              <a:gdLst>
                <a:gd name="T0" fmla="*/ 1022 w 1023"/>
                <a:gd name="T1" fmla="*/ 313 h 544"/>
                <a:gd name="T2" fmla="*/ 1022 w 1023"/>
                <a:gd name="T3" fmla="*/ 313 h 544"/>
                <a:gd name="T4" fmla="*/ 501 w 1023"/>
                <a:gd name="T5" fmla="*/ 21 h 544"/>
                <a:gd name="T6" fmla="*/ 0 w 1023"/>
                <a:gd name="T7" fmla="*/ 229 h 544"/>
                <a:gd name="T8" fmla="*/ 521 w 1023"/>
                <a:gd name="T9" fmla="*/ 500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1"/>
                  </a:cubicBezTo>
                  <a:cubicBezTo>
                    <a:pt x="208" y="0"/>
                    <a:pt x="0" y="83"/>
                    <a:pt x="0" y="229"/>
                  </a:cubicBezTo>
                  <a:cubicBezTo>
                    <a:pt x="0" y="355"/>
                    <a:pt x="250" y="480"/>
                    <a:pt x="521" y="500"/>
                  </a:cubicBezTo>
                  <a:cubicBezTo>
                    <a:pt x="813" y="543"/>
                    <a:pt x="1022" y="459"/>
                    <a:pt x="1022" y="313"/>
                  </a:cubicBezTo>
                </a:path>
              </a:pathLst>
            </a:custGeom>
            <a:solidFill>
              <a:schemeClr val="accent1">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9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34" name="Freeform 341">
              <a:extLst>
                <a:ext uri="{FF2B5EF4-FFF2-40B4-BE49-F238E27FC236}">
                  <a16:creationId xmlns:a16="http://schemas.microsoft.com/office/drawing/2014/main" xmlns="" id="{C72D15DD-88A3-4655-A040-98A78F8CDE63}"/>
                </a:ext>
              </a:extLst>
            </p:cNvPr>
            <p:cNvSpPr>
              <a:spLocks noChangeArrowheads="1"/>
            </p:cNvSpPr>
            <p:nvPr/>
          </p:nvSpPr>
          <p:spPr bwMode="auto">
            <a:xfrm>
              <a:off x="4183" y="1175"/>
              <a:ext cx="236" cy="135"/>
            </a:xfrm>
            <a:custGeom>
              <a:avLst/>
              <a:gdLst>
                <a:gd name="T0" fmla="*/ 0 w 1044"/>
                <a:gd name="T1" fmla="*/ 0 h 606"/>
                <a:gd name="T2" fmla="*/ 0 w 1044"/>
                <a:gd name="T3" fmla="*/ 0 h 606"/>
                <a:gd name="T4" fmla="*/ 521 w 1044"/>
                <a:gd name="T5" fmla="*/ 271 h 606"/>
                <a:gd name="T6" fmla="*/ 1022 w 1044"/>
                <a:gd name="T7" fmla="*/ 84 h 606"/>
                <a:gd name="T8" fmla="*/ 1022 w 1044"/>
                <a:gd name="T9" fmla="*/ 376 h 606"/>
                <a:gd name="T10" fmla="*/ 542 w 1044"/>
                <a:gd name="T11" fmla="*/ 564 h 606"/>
                <a:gd name="T12" fmla="*/ 21 w 1044"/>
                <a:gd name="T13" fmla="*/ 293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0" y="126"/>
                    <a:pt x="250" y="251"/>
                    <a:pt x="521" y="271"/>
                  </a:cubicBezTo>
                  <a:cubicBezTo>
                    <a:pt x="813" y="314"/>
                    <a:pt x="1022" y="230"/>
                    <a:pt x="1022" y="84"/>
                  </a:cubicBezTo>
                  <a:cubicBezTo>
                    <a:pt x="1022" y="376"/>
                    <a:pt x="1022" y="376"/>
                    <a:pt x="1022" y="376"/>
                  </a:cubicBezTo>
                  <a:cubicBezTo>
                    <a:pt x="1043" y="522"/>
                    <a:pt x="813" y="605"/>
                    <a:pt x="542" y="564"/>
                  </a:cubicBezTo>
                  <a:cubicBezTo>
                    <a:pt x="250" y="543"/>
                    <a:pt x="21" y="418"/>
                    <a:pt x="21" y="293"/>
                  </a:cubicBezTo>
                  <a:lnTo>
                    <a:pt x="0" y="0"/>
                  </a:lnTo>
                </a:path>
              </a:pathLst>
            </a:custGeom>
            <a:solidFill>
              <a:schemeClr val="accent1">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lnSpcReduction="1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35" name="Freeform 342">
              <a:extLst>
                <a:ext uri="{FF2B5EF4-FFF2-40B4-BE49-F238E27FC236}">
                  <a16:creationId xmlns:a16="http://schemas.microsoft.com/office/drawing/2014/main" xmlns="" id="{9C147D08-9AF4-482F-BF61-19307B1DA668}"/>
                </a:ext>
              </a:extLst>
            </p:cNvPr>
            <p:cNvSpPr>
              <a:spLocks noChangeArrowheads="1"/>
            </p:cNvSpPr>
            <p:nvPr/>
          </p:nvSpPr>
          <p:spPr bwMode="auto">
            <a:xfrm>
              <a:off x="4534" y="1300"/>
              <a:ext cx="234" cy="117"/>
            </a:xfrm>
            <a:custGeom>
              <a:avLst/>
              <a:gdLst>
                <a:gd name="T0" fmla="*/ 1044 w 1045"/>
                <a:gd name="T1" fmla="*/ 313 h 522"/>
                <a:gd name="T2" fmla="*/ 1044 w 1045"/>
                <a:gd name="T3" fmla="*/ 313 h 522"/>
                <a:gd name="T4" fmla="*/ 501 w 1045"/>
                <a:gd name="T5" fmla="*/ 21 h 522"/>
                <a:gd name="T6" fmla="*/ 21 w 1045"/>
                <a:gd name="T7" fmla="*/ 208 h 522"/>
                <a:gd name="T8" fmla="*/ 543 w 1045"/>
                <a:gd name="T9" fmla="*/ 500 h 522"/>
                <a:gd name="T10" fmla="*/ 1044 w 1045"/>
                <a:gd name="T11" fmla="*/ 313 h 522"/>
              </a:gdLst>
              <a:ahLst/>
              <a:cxnLst>
                <a:cxn ang="0">
                  <a:pos x="T0" y="T1"/>
                </a:cxn>
                <a:cxn ang="0">
                  <a:pos x="T2" y="T3"/>
                </a:cxn>
                <a:cxn ang="0">
                  <a:pos x="T4" y="T5"/>
                </a:cxn>
                <a:cxn ang="0">
                  <a:pos x="T6" y="T7"/>
                </a:cxn>
                <a:cxn ang="0">
                  <a:pos x="T8" y="T9"/>
                </a:cxn>
                <a:cxn ang="0">
                  <a:pos x="T10" y="T11"/>
                </a:cxn>
              </a:cxnLst>
              <a:rect l="0" t="0" r="r" b="b"/>
              <a:pathLst>
                <a:path w="1045" h="522">
                  <a:moveTo>
                    <a:pt x="1044" y="313"/>
                  </a:moveTo>
                  <a:lnTo>
                    <a:pt x="1044" y="313"/>
                  </a:lnTo>
                  <a:cubicBezTo>
                    <a:pt x="1022" y="187"/>
                    <a:pt x="793" y="41"/>
                    <a:pt x="501" y="21"/>
                  </a:cubicBezTo>
                  <a:cubicBezTo>
                    <a:pt x="230" y="0"/>
                    <a:pt x="0" y="83"/>
                    <a:pt x="21" y="208"/>
                  </a:cubicBezTo>
                  <a:cubicBezTo>
                    <a:pt x="21" y="354"/>
                    <a:pt x="271" y="480"/>
                    <a:pt x="543" y="500"/>
                  </a:cubicBezTo>
                  <a:cubicBezTo>
                    <a:pt x="814" y="521"/>
                    <a:pt x="1044" y="438"/>
                    <a:pt x="1044" y="313"/>
                  </a:cubicBezTo>
                </a:path>
              </a:pathLst>
            </a:custGeom>
            <a:solidFill>
              <a:schemeClr val="accent1">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9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36" name="Freeform 343">
              <a:extLst>
                <a:ext uri="{FF2B5EF4-FFF2-40B4-BE49-F238E27FC236}">
                  <a16:creationId xmlns:a16="http://schemas.microsoft.com/office/drawing/2014/main" xmlns="" id="{5376B18C-0CA1-4D77-92F3-192EBFB4C11C}"/>
                </a:ext>
              </a:extLst>
            </p:cNvPr>
            <p:cNvSpPr>
              <a:spLocks noChangeArrowheads="1"/>
            </p:cNvSpPr>
            <p:nvPr/>
          </p:nvSpPr>
          <p:spPr bwMode="auto">
            <a:xfrm>
              <a:off x="4538" y="1348"/>
              <a:ext cx="236" cy="137"/>
            </a:xfrm>
            <a:custGeom>
              <a:avLst/>
              <a:gdLst>
                <a:gd name="T0" fmla="*/ 0 w 1044"/>
                <a:gd name="T1" fmla="*/ 0 h 607"/>
                <a:gd name="T2" fmla="*/ 0 w 1044"/>
                <a:gd name="T3" fmla="*/ 0 h 607"/>
                <a:gd name="T4" fmla="*/ 522 w 1044"/>
                <a:gd name="T5" fmla="*/ 292 h 607"/>
                <a:gd name="T6" fmla="*/ 1023 w 1044"/>
                <a:gd name="T7" fmla="*/ 105 h 607"/>
                <a:gd name="T8" fmla="*/ 1023 w 1044"/>
                <a:gd name="T9" fmla="*/ 397 h 607"/>
                <a:gd name="T10" fmla="*/ 543 w 1044"/>
                <a:gd name="T11" fmla="*/ 584 h 607"/>
                <a:gd name="T12" fmla="*/ 0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6"/>
                    <a:pt x="250" y="272"/>
                    <a:pt x="522" y="292"/>
                  </a:cubicBezTo>
                  <a:cubicBezTo>
                    <a:pt x="793" y="313"/>
                    <a:pt x="1023" y="230"/>
                    <a:pt x="1023" y="105"/>
                  </a:cubicBezTo>
                  <a:cubicBezTo>
                    <a:pt x="1023" y="397"/>
                    <a:pt x="1023" y="397"/>
                    <a:pt x="1023" y="397"/>
                  </a:cubicBezTo>
                  <a:cubicBezTo>
                    <a:pt x="1043" y="522"/>
                    <a:pt x="814" y="606"/>
                    <a:pt x="543" y="584"/>
                  </a:cubicBezTo>
                  <a:cubicBezTo>
                    <a:pt x="250" y="564"/>
                    <a:pt x="21" y="439"/>
                    <a:pt x="0" y="292"/>
                  </a:cubicBezTo>
                  <a:lnTo>
                    <a:pt x="0" y="0"/>
                  </a:lnTo>
                </a:path>
              </a:pathLst>
            </a:custGeom>
            <a:solidFill>
              <a:schemeClr val="accent1">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lnSpcReduction="1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37" name="Freeform 344">
              <a:extLst>
                <a:ext uri="{FF2B5EF4-FFF2-40B4-BE49-F238E27FC236}">
                  <a16:creationId xmlns:a16="http://schemas.microsoft.com/office/drawing/2014/main" xmlns="" id="{85A7C299-C9A7-44DB-9FA7-D89A41D960C5}"/>
                </a:ext>
              </a:extLst>
            </p:cNvPr>
            <p:cNvSpPr>
              <a:spLocks noChangeArrowheads="1"/>
            </p:cNvSpPr>
            <p:nvPr/>
          </p:nvSpPr>
          <p:spPr bwMode="auto">
            <a:xfrm>
              <a:off x="4500" y="999"/>
              <a:ext cx="236" cy="117"/>
            </a:xfrm>
            <a:custGeom>
              <a:avLst/>
              <a:gdLst>
                <a:gd name="T0" fmla="*/ 1023 w 1044"/>
                <a:gd name="T1" fmla="*/ 313 h 522"/>
                <a:gd name="T2" fmla="*/ 1023 w 1044"/>
                <a:gd name="T3" fmla="*/ 313 h 522"/>
                <a:gd name="T4" fmla="*/ 501 w 1044"/>
                <a:gd name="T5" fmla="*/ 21 h 522"/>
                <a:gd name="T6" fmla="*/ 0 w 1044"/>
                <a:gd name="T7" fmla="*/ 208 h 522"/>
                <a:gd name="T8" fmla="*/ 543 w 1044"/>
                <a:gd name="T9" fmla="*/ 500 h 522"/>
                <a:gd name="T10" fmla="*/ 1023 w 1044"/>
                <a:gd name="T11" fmla="*/ 313 h 522"/>
              </a:gdLst>
              <a:ahLst/>
              <a:cxnLst>
                <a:cxn ang="0">
                  <a:pos x="T0" y="T1"/>
                </a:cxn>
                <a:cxn ang="0">
                  <a:pos x="T2" y="T3"/>
                </a:cxn>
                <a:cxn ang="0">
                  <a:pos x="T4" y="T5"/>
                </a:cxn>
                <a:cxn ang="0">
                  <a:pos x="T6" y="T7"/>
                </a:cxn>
                <a:cxn ang="0">
                  <a:pos x="T8" y="T9"/>
                </a:cxn>
                <a:cxn ang="0">
                  <a:pos x="T10" y="T11"/>
                </a:cxn>
              </a:cxnLst>
              <a:rect l="0" t="0" r="r" b="b"/>
              <a:pathLst>
                <a:path w="1044" h="522">
                  <a:moveTo>
                    <a:pt x="1023" y="313"/>
                  </a:moveTo>
                  <a:lnTo>
                    <a:pt x="1023" y="313"/>
                  </a:lnTo>
                  <a:cubicBezTo>
                    <a:pt x="1023" y="167"/>
                    <a:pt x="772" y="41"/>
                    <a:pt x="501" y="21"/>
                  </a:cubicBezTo>
                  <a:cubicBezTo>
                    <a:pt x="230" y="0"/>
                    <a:pt x="0" y="83"/>
                    <a:pt x="0" y="208"/>
                  </a:cubicBezTo>
                  <a:cubicBezTo>
                    <a:pt x="21" y="354"/>
                    <a:pt x="250" y="480"/>
                    <a:pt x="543" y="500"/>
                  </a:cubicBezTo>
                  <a:cubicBezTo>
                    <a:pt x="814" y="521"/>
                    <a:pt x="1043" y="438"/>
                    <a:pt x="1023" y="313"/>
                  </a:cubicBezTo>
                </a:path>
              </a:pathLst>
            </a:custGeom>
            <a:solidFill>
              <a:schemeClr val="accent1">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9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38" name="Freeform 345">
              <a:extLst>
                <a:ext uri="{FF2B5EF4-FFF2-40B4-BE49-F238E27FC236}">
                  <a16:creationId xmlns:a16="http://schemas.microsoft.com/office/drawing/2014/main" xmlns="" id="{56169DA9-2D4C-40BD-8A7C-6682EA5EF6F8}"/>
                </a:ext>
              </a:extLst>
            </p:cNvPr>
            <p:cNvSpPr>
              <a:spLocks noChangeArrowheads="1"/>
            </p:cNvSpPr>
            <p:nvPr/>
          </p:nvSpPr>
          <p:spPr bwMode="auto">
            <a:xfrm>
              <a:off x="4500" y="1046"/>
              <a:ext cx="236" cy="137"/>
            </a:xfrm>
            <a:custGeom>
              <a:avLst/>
              <a:gdLst>
                <a:gd name="T0" fmla="*/ 0 w 1044"/>
                <a:gd name="T1" fmla="*/ 0 h 607"/>
                <a:gd name="T2" fmla="*/ 0 w 1044"/>
                <a:gd name="T3" fmla="*/ 0 h 607"/>
                <a:gd name="T4" fmla="*/ 543 w 1044"/>
                <a:gd name="T5" fmla="*/ 292 h 607"/>
                <a:gd name="T6" fmla="*/ 1023 w 1044"/>
                <a:gd name="T7" fmla="*/ 105 h 607"/>
                <a:gd name="T8" fmla="*/ 1043 w 1044"/>
                <a:gd name="T9" fmla="*/ 397 h 607"/>
                <a:gd name="T10" fmla="*/ 543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0" y="272"/>
                    <a:pt x="543" y="292"/>
                  </a:cubicBezTo>
                  <a:cubicBezTo>
                    <a:pt x="814" y="313"/>
                    <a:pt x="1043" y="230"/>
                    <a:pt x="1023" y="105"/>
                  </a:cubicBezTo>
                  <a:cubicBezTo>
                    <a:pt x="1043" y="397"/>
                    <a:pt x="1043" y="397"/>
                    <a:pt x="1043" y="397"/>
                  </a:cubicBezTo>
                  <a:cubicBezTo>
                    <a:pt x="1043" y="522"/>
                    <a:pt x="835" y="606"/>
                    <a:pt x="543" y="584"/>
                  </a:cubicBezTo>
                  <a:cubicBezTo>
                    <a:pt x="272" y="563"/>
                    <a:pt x="21" y="439"/>
                    <a:pt x="21" y="292"/>
                  </a:cubicBezTo>
                  <a:lnTo>
                    <a:pt x="0" y="0"/>
                  </a:lnTo>
                </a:path>
              </a:pathLst>
            </a:custGeom>
            <a:solidFill>
              <a:schemeClr val="accent1">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lnSpcReduction="1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39" name="Freeform 346">
              <a:extLst>
                <a:ext uri="{FF2B5EF4-FFF2-40B4-BE49-F238E27FC236}">
                  <a16:creationId xmlns:a16="http://schemas.microsoft.com/office/drawing/2014/main" xmlns="" id="{726BF370-B6AE-4557-B064-83F038EA0EA4}"/>
                </a:ext>
              </a:extLst>
            </p:cNvPr>
            <p:cNvSpPr>
              <a:spLocks noChangeArrowheads="1"/>
            </p:cNvSpPr>
            <p:nvPr/>
          </p:nvSpPr>
          <p:spPr bwMode="auto">
            <a:xfrm>
              <a:off x="4855" y="1175"/>
              <a:ext cx="232" cy="121"/>
            </a:xfrm>
            <a:custGeom>
              <a:avLst/>
              <a:gdLst>
                <a:gd name="T0" fmla="*/ 1022 w 1023"/>
                <a:gd name="T1" fmla="*/ 314 h 544"/>
                <a:gd name="T2" fmla="*/ 1022 w 1023"/>
                <a:gd name="T3" fmla="*/ 314 h 544"/>
                <a:gd name="T4" fmla="*/ 501 w 1023"/>
                <a:gd name="T5" fmla="*/ 43 h 544"/>
                <a:gd name="T6" fmla="*/ 0 w 1023"/>
                <a:gd name="T7" fmla="*/ 230 h 544"/>
                <a:gd name="T8" fmla="*/ 521 w 1023"/>
                <a:gd name="T9" fmla="*/ 522 h 544"/>
                <a:gd name="T10" fmla="*/ 1022 w 1023"/>
                <a:gd name="T11" fmla="*/ 314 h 544"/>
              </a:gdLst>
              <a:ahLst/>
              <a:cxnLst>
                <a:cxn ang="0">
                  <a:pos x="T0" y="T1"/>
                </a:cxn>
                <a:cxn ang="0">
                  <a:pos x="T2" y="T3"/>
                </a:cxn>
                <a:cxn ang="0">
                  <a:pos x="T4" y="T5"/>
                </a:cxn>
                <a:cxn ang="0">
                  <a:pos x="T6" y="T7"/>
                </a:cxn>
                <a:cxn ang="0">
                  <a:pos x="T8" y="T9"/>
                </a:cxn>
                <a:cxn ang="0">
                  <a:pos x="T10" y="T11"/>
                </a:cxn>
              </a:cxnLst>
              <a:rect l="0" t="0" r="r" b="b"/>
              <a:pathLst>
                <a:path w="1023" h="544">
                  <a:moveTo>
                    <a:pt x="1022" y="314"/>
                  </a:moveTo>
                  <a:lnTo>
                    <a:pt x="1022" y="314"/>
                  </a:lnTo>
                  <a:cubicBezTo>
                    <a:pt x="1022" y="188"/>
                    <a:pt x="772" y="63"/>
                    <a:pt x="501" y="43"/>
                  </a:cubicBezTo>
                  <a:cubicBezTo>
                    <a:pt x="209" y="0"/>
                    <a:pt x="0" y="84"/>
                    <a:pt x="0" y="230"/>
                  </a:cubicBezTo>
                  <a:cubicBezTo>
                    <a:pt x="21" y="355"/>
                    <a:pt x="250" y="480"/>
                    <a:pt x="521" y="522"/>
                  </a:cubicBezTo>
                  <a:cubicBezTo>
                    <a:pt x="814" y="543"/>
                    <a:pt x="1022" y="460"/>
                    <a:pt x="1022" y="314"/>
                  </a:cubicBezTo>
                </a:path>
              </a:pathLst>
            </a:custGeom>
            <a:solidFill>
              <a:schemeClr val="accent1">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9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40" name="Freeform 347">
              <a:extLst>
                <a:ext uri="{FF2B5EF4-FFF2-40B4-BE49-F238E27FC236}">
                  <a16:creationId xmlns:a16="http://schemas.microsoft.com/office/drawing/2014/main" xmlns="" id="{E68FEB24-7703-4D38-80D3-EA257EF104BE}"/>
                </a:ext>
              </a:extLst>
            </p:cNvPr>
            <p:cNvSpPr>
              <a:spLocks noChangeArrowheads="1"/>
            </p:cNvSpPr>
            <p:nvPr/>
          </p:nvSpPr>
          <p:spPr bwMode="auto">
            <a:xfrm>
              <a:off x="4855" y="1225"/>
              <a:ext cx="236" cy="137"/>
            </a:xfrm>
            <a:custGeom>
              <a:avLst/>
              <a:gdLst>
                <a:gd name="T0" fmla="*/ 0 w 1044"/>
                <a:gd name="T1" fmla="*/ 0 h 606"/>
                <a:gd name="T2" fmla="*/ 0 w 1044"/>
                <a:gd name="T3" fmla="*/ 0 h 606"/>
                <a:gd name="T4" fmla="*/ 521 w 1044"/>
                <a:gd name="T5" fmla="*/ 292 h 606"/>
                <a:gd name="T6" fmla="*/ 1022 w 1044"/>
                <a:gd name="T7" fmla="*/ 84 h 606"/>
                <a:gd name="T8" fmla="*/ 1043 w 1044"/>
                <a:gd name="T9" fmla="*/ 375 h 606"/>
                <a:gd name="T10" fmla="*/ 543 w 1044"/>
                <a:gd name="T11" fmla="*/ 584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92"/>
                  </a:cubicBezTo>
                  <a:cubicBezTo>
                    <a:pt x="814" y="313"/>
                    <a:pt x="1022" y="230"/>
                    <a:pt x="1022" y="84"/>
                  </a:cubicBezTo>
                  <a:cubicBezTo>
                    <a:pt x="1043" y="375"/>
                    <a:pt x="1043" y="375"/>
                    <a:pt x="1043" y="375"/>
                  </a:cubicBezTo>
                  <a:cubicBezTo>
                    <a:pt x="1043" y="521"/>
                    <a:pt x="814" y="605"/>
                    <a:pt x="543" y="584"/>
                  </a:cubicBezTo>
                  <a:cubicBezTo>
                    <a:pt x="271" y="542"/>
                    <a:pt x="21" y="417"/>
                    <a:pt x="21" y="292"/>
                  </a:cubicBezTo>
                  <a:lnTo>
                    <a:pt x="0" y="0"/>
                  </a:lnTo>
                </a:path>
              </a:pathLst>
            </a:custGeom>
            <a:solidFill>
              <a:schemeClr val="accent1">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lnSpcReduction="1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41" name="Freeform 348">
              <a:extLst>
                <a:ext uri="{FF2B5EF4-FFF2-40B4-BE49-F238E27FC236}">
                  <a16:creationId xmlns:a16="http://schemas.microsoft.com/office/drawing/2014/main" xmlns="" id="{5135F50D-4888-45B4-8DD6-01DEADCEC9DE}"/>
                </a:ext>
              </a:extLst>
            </p:cNvPr>
            <p:cNvSpPr>
              <a:spLocks noChangeArrowheads="1"/>
            </p:cNvSpPr>
            <p:nvPr/>
          </p:nvSpPr>
          <p:spPr bwMode="auto">
            <a:xfrm>
              <a:off x="4808" y="876"/>
              <a:ext cx="230" cy="121"/>
            </a:xfrm>
            <a:custGeom>
              <a:avLst/>
              <a:gdLst>
                <a:gd name="T0" fmla="*/ 1022 w 1023"/>
                <a:gd name="T1" fmla="*/ 313 h 544"/>
                <a:gd name="T2" fmla="*/ 1022 w 1023"/>
                <a:gd name="T3" fmla="*/ 313 h 544"/>
                <a:gd name="T4" fmla="*/ 500 w 1023"/>
                <a:gd name="T5" fmla="*/ 21 h 544"/>
                <a:gd name="T6" fmla="*/ 0 w 1023"/>
                <a:gd name="T7" fmla="*/ 209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22" y="188"/>
                    <a:pt x="771" y="63"/>
                    <a:pt x="500" y="21"/>
                  </a:cubicBezTo>
                  <a:cubicBezTo>
                    <a:pt x="208" y="0"/>
                    <a:pt x="0" y="84"/>
                    <a:pt x="0" y="209"/>
                  </a:cubicBezTo>
                  <a:cubicBezTo>
                    <a:pt x="20" y="355"/>
                    <a:pt x="250" y="480"/>
                    <a:pt x="521" y="501"/>
                  </a:cubicBezTo>
                  <a:cubicBezTo>
                    <a:pt x="813" y="543"/>
                    <a:pt x="1022" y="439"/>
                    <a:pt x="1022" y="313"/>
                  </a:cubicBezTo>
                </a:path>
              </a:pathLst>
            </a:custGeom>
            <a:solidFill>
              <a:schemeClr val="accent1">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9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42" name="Freeform 349">
              <a:extLst>
                <a:ext uri="{FF2B5EF4-FFF2-40B4-BE49-F238E27FC236}">
                  <a16:creationId xmlns:a16="http://schemas.microsoft.com/office/drawing/2014/main" xmlns="" id="{DB346B70-B0F1-44FD-8296-7876DDEAF327}"/>
                </a:ext>
              </a:extLst>
            </p:cNvPr>
            <p:cNvSpPr>
              <a:spLocks noChangeArrowheads="1"/>
            </p:cNvSpPr>
            <p:nvPr/>
          </p:nvSpPr>
          <p:spPr bwMode="auto">
            <a:xfrm>
              <a:off x="4808" y="923"/>
              <a:ext cx="236" cy="141"/>
            </a:xfrm>
            <a:custGeom>
              <a:avLst/>
              <a:gdLst>
                <a:gd name="T0" fmla="*/ 0 w 1043"/>
                <a:gd name="T1" fmla="*/ 0 h 627"/>
                <a:gd name="T2" fmla="*/ 0 w 1043"/>
                <a:gd name="T3" fmla="*/ 0 h 627"/>
                <a:gd name="T4" fmla="*/ 521 w 1043"/>
                <a:gd name="T5" fmla="*/ 292 h 627"/>
                <a:gd name="T6" fmla="*/ 1022 w 1043"/>
                <a:gd name="T7" fmla="*/ 104 h 627"/>
                <a:gd name="T8" fmla="*/ 1042 w 1043"/>
                <a:gd name="T9" fmla="*/ 397 h 627"/>
                <a:gd name="T10" fmla="*/ 542 w 1043"/>
                <a:gd name="T11" fmla="*/ 584 h 627"/>
                <a:gd name="T12" fmla="*/ 20 w 1043"/>
                <a:gd name="T13" fmla="*/ 292 h 627"/>
                <a:gd name="T14" fmla="*/ 0 w 1043"/>
                <a:gd name="T15" fmla="*/ 0 h 6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3" h="627">
                  <a:moveTo>
                    <a:pt x="0" y="0"/>
                  </a:moveTo>
                  <a:lnTo>
                    <a:pt x="0" y="0"/>
                  </a:lnTo>
                  <a:cubicBezTo>
                    <a:pt x="20" y="146"/>
                    <a:pt x="250" y="271"/>
                    <a:pt x="521" y="292"/>
                  </a:cubicBezTo>
                  <a:cubicBezTo>
                    <a:pt x="813" y="334"/>
                    <a:pt x="1022" y="230"/>
                    <a:pt x="1022" y="104"/>
                  </a:cubicBezTo>
                  <a:cubicBezTo>
                    <a:pt x="1042" y="397"/>
                    <a:pt x="1042" y="397"/>
                    <a:pt x="1042" y="397"/>
                  </a:cubicBezTo>
                  <a:cubicBezTo>
                    <a:pt x="1042" y="521"/>
                    <a:pt x="813" y="626"/>
                    <a:pt x="542" y="584"/>
                  </a:cubicBezTo>
                  <a:cubicBezTo>
                    <a:pt x="271" y="563"/>
                    <a:pt x="20" y="438"/>
                    <a:pt x="20" y="292"/>
                  </a:cubicBezTo>
                  <a:lnTo>
                    <a:pt x="0" y="0"/>
                  </a:lnTo>
                </a:path>
              </a:pathLst>
            </a:custGeom>
            <a:solidFill>
              <a:schemeClr val="accent1">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lnSpcReduction="1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43" name="Freeform 350">
              <a:extLst>
                <a:ext uri="{FF2B5EF4-FFF2-40B4-BE49-F238E27FC236}">
                  <a16:creationId xmlns:a16="http://schemas.microsoft.com/office/drawing/2014/main" xmlns="" id="{31DCEE40-503D-4C3E-922E-DE4E581B5E84}"/>
                </a:ext>
              </a:extLst>
            </p:cNvPr>
            <p:cNvSpPr>
              <a:spLocks noChangeArrowheads="1"/>
            </p:cNvSpPr>
            <p:nvPr/>
          </p:nvSpPr>
          <p:spPr bwMode="auto">
            <a:xfrm>
              <a:off x="5162" y="1056"/>
              <a:ext cx="232" cy="117"/>
            </a:xfrm>
            <a:custGeom>
              <a:avLst/>
              <a:gdLst>
                <a:gd name="T0" fmla="*/ 1022 w 1023"/>
                <a:gd name="T1" fmla="*/ 313 h 522"/>
                <a:gd name="T2" fmla="*/ 1022 w 1023"/>
                <a:gd name="T3" fmla="*/ 313 h 522"/>
                <a:gd name="T4" fmla="*/ 500 w 1023"/>
                <a:gd name="T5" fmla="*/ 21 h 522"/>
                <a:gd name="T6" fmla="*/ 0 w 1023"/>
                <a:gd name="T7" fmla="*/ 208 h 522"/>
                <a:gd name="T8" fmla="*/ 522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67"/>
                    <a:pt x="772" y="42"/>
                    <a:pt x="500" y="21"/>
                  </a:cubicBezTo>
                  <a:cubicBezTo>
                    <a:pt x="209" y="0"/>
                    <a:pt x="0" y="84"/>
                    <a:pt x="0" y="208"/>
                  </a:cubicBezTo>
                  <a:cubicBezTo>
                    <a:pt x="21" y="355"/>
                    <a:pt x="250" y="480"/>
                    <a:pt x="522" y="501"/>
                  </a:cubicBezTo>
                  <a:cubicBezTo>
                    <a:pt x="813" y="521"/>
                    <a:pt x="1022" y="438"/>
                    <a:pt x="1022" y="313"/>
                  </a:cubicBezTo>
                </a:path>
              </a:pathLst>
            </a:custGeom>
            <a:solidFill>
              <a:schemeClr val="accent1">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9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44" name="Freeform 351">
              <a:extLst>
                <a:ext uri="{FF2B5EF4-FFF2-40B4-BE49-F238E27FC236}">
                  <a16:creationId xmlns:a16="http://schemas.microsoft.com/office/drawing/2014/main" xmlns="" id="{68A3CF5D-F608-4EB1-B410-69833B8F2CBC}"/>
                </a:ext>
              </a:extLst>
            </p:cNvPr>
            <p:cNvSpPr>
              <a:spLocks noChangeArrowheads="1"/>
            </p:cNvSpPr>
            <p:nvPr/>
          </p:nvSpPr>
          <p:spPr bwMode="auto">
            <a:xfrm>
              <a:off x="5162" y="1102"/>
              <a:ext cx="236" cy="137"/>
            </a:xfrm>
            <a:custGeom>
              <a:avLst/>
              <a:gdLst>
                <a:gd name="T0" fmla="*/ 0 w 1044"/>
                <a:gd name="T1" fmla="*/ 0 h 607"/>
                <a:gd name="T2" fmla="*/ 0 w 1044"/>
                <a:gd name="T3" fmla="*/ 0 h 607"/>
                <a:gd name="T4" fmla="*/ 522 w 1044"/>
                <a:gd name="T5" fmla="*/ 293 h 607"/>
                <a:gd name="T6" fmla="*/ 1022 w 1044"/>
                <a:gd name="T7" fmla="*/ 105 h 607"/>
                <a:gd name="T8" fmla="*/ 1022 w 1044"/>
                <a:gd name="T9" fmla="*/ 397 h 607"/>
                <a:gd name="T10" fmla="*/ 542 w 1044"/>
                <a:gd name="T11" fmla="*/ 584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7"/>
                    <a:pt x="250" y="272"/>
                    <a:pt x="522" y="293"/>
                  </a:cubicBezTo>
                  <a:cubicBezTo>
                    <a:pt x="813" y="313"/>
                    <a:pt x="1022" y="230"/>
                    <a:pt x="1022" y="105"/>
                  </a:cubicBezTo>
                  <a:cubicBezTo>
                    <a:pt x="1022" y="397"/>
                    <a:pt x="1022" y="397"/>
                    <a:pt x="1022" y="397"/>
                  </a:cubicBezTo>
                  <a:cubicBezTo>
                    <a:pt x="1043" y="522"/>
                    <a:pt x="813" y="606"/>
                    <a:pt x="542" y="584"/>
                  </a:cubicBezTo>
                  <a:cubicBezTo>
                    <a:pt x="250" y="564"/>
                    <a:pt x="21" y="439"/>
                    <a:pt x="21" y="293"/>
                  </a:cubicBezTo>
                  <a:lnTo>
                    <a:pt x="0" y="0"/>
                  </a:lnTo>
                </a:path>
              </a:pathLst>
            </a:custGeom>
            <a:solidFill>
              <a:schemeClr val="accent1">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lnSpcReduction="10000"/>
            </a:bodyPr>
            <a:lstStyle/>
            <a:p>
              <a:pPr eaLnBrk="1">
                <a:lnSpc>
                  <a:spcPct val="93000"/>
                </a:lnSpc>
                <a:buClr>
                  <a:srgbClr val="000000"/>
                </a:buClr>
                <a:buSzPct val="100000"/>
                <a:buFont typeface="Times New Roman" charset="0"/>
                <a:buNone/>
                <a:defRPr/>
              </a:pPr>
              <a:endParaRPr lang="en-US">
                <a:ea typeface="+mn-ea"/>
                <a:cs typeface="+mn-cs"/>
              </a:endParaRPr>
            </a:p>
          </p:txBody>
        </p:sp>
      </p:grpSp>
      <p:sp>
        <p:nvSpPr>
          <p:cNvPr id="271" name="TextBox 270"/>
          <p:cNvSpPr txBox="1"/>
          <p:nvPr/>
        </p:nvSpPr>
        <p:spPr>
          <a:xfrm>
            <a:off x="655479" y="1298273"/>
            <a:ext cx="2716828" cy="3510550"/>
          </a:xfrm>
          <a:prstGeom prst="rect">
            <a:avLst/>
          </a:prstGeom>
          <a:noFill/>
        </p:spPr>
        <p:txBody>
          <a:bodyPr wrap="square" lIns="0" tIns="0" rIns="0" bIns="0" rtlCol="0">
            <a:normAutofit/>
          </a:bodyPr>
          <a:lstStyle/>
          <a:p>
            <a:pPr marL="285750" indent="-285750">
              <a:buFont typeface="Wingdings" panose="05000000000000000000" pitchFamily="2" charset="2"/>
              <a:buChar char="Ø"/>
            </a:pPr>
            <a:endParaRPr lang="en-US" sz="1600" dirty="0" smtClean="0"/>
          </a:p>
          <a:p>
            <a:pPr marL="285750" indent="-285750">
              <a:buFont typeface="Wingdings" panose="05000000000000000000" pitchFamily="2" charset="2"/>
              <a:buChar char="Ø"/>
            </a:pPr>
            <a:endParaRPr lang="en-US" sz="1600" dirty="0"/>
          </a:p>
          <a:p>
            <a:endParaRPr lang="en-US" sz="1600" dirty="0" smtClean="0"/>
          </a:p>
          <a:p>
            <a:pPr marL="285750" indent="-285750">
              <a:buFont typeface="Wingdings" panose="05000000000000000000" pitchFamily="2" charset="2"/>
              <a:buChar char="Ø"/>
            </a:pPr>
            <a:r>
              <a:rPr lang="en-US" sz="1600" b="1" dirty="0" smtClean="0"/>
              <a:t>COMPU de </a:t>
            </a:r>
            <a:r>
              <a:rPr lang="en-US" sz="1600" b="1" dirty="0" err="1" smtClean="0"/>
              <a:t>Emergencia</a:t>
            </a:r>
            <a:endParaRPr lang="en-US" sz="1600" b="1" dirty="0" smtClean="0"/>
          </a:p>
          <a:p>
            <a:endParaRPr lang="en-US" sz="1600" b="1" dirty="0"/>
          </a:p>
          <a:p>
            <a:pPr marL="285750" indent="-285750">
              <a:buFont typeface="Wingdings" panose="05000000000000000000" pitchFamily="2" charset="2"/>
              <a:buChar char="Ø"/>
            </a:pPr>
            <a:r>
              <a:rPr lang="en-US" sz="1600" b="1" dirty="0" err="1" smtClean="0"/>
              <a:t>Medidas</a:t>
            </a:r>
            <a:r>
              <a:rPr lang="en-US" sz="1600" b="1" dirty="0" smtClean="0"/>
              <a:t> </a:t>
            </a:r>
            <a:r>
              <a:rPr lang="en-US" sz="1600" b="1" dirty="0" err="1" smtClean="0"/>
              <a:t>Disciplinarias</a:t>
            </a:r>
            <a:endParaRPr lang="en-US" sz="1600" b="1" dirty="0"/>
          </a:p>
          <a:p>
            <a:pPr marL="285750" indent="-285750">
              <a:buFont typeface="Wingdings" panose="05000000000000000000" pitchFamily="2" charset="2"/>
              <a:buChar char="Ø"/>
            </a:pPr>
            <a:endParaRPr lang="en-US" sz="1600" b="1" dirty="0" smtClean="0"/>
          </a:p>
          <a:p>
            <a:pPr marL="285750" indent="-285750">
              <a:buFont typeface="Wingdings" panose="05000000000000000000" pitchFamily="2" charset="2"/>
              <a:buChar char="Ø"/>
            </a:pPr>
            <a:r>
              <a:rPr lang="en-US" sz="1600" b="1" dirty="0" smtClean="0"/>
              <a:t>Sistema de </a:t>
            </a:r>
            <a:r>
              <a:rPr lang="en-US" sz="1600" b="1" dirty="0" err="1" smtClean="0"/>
              <a:t>Justicia</a:t>
            </a:r>
            <a:r>
              <a:rPr lang="en-US" sz="1600" b="1" dirty="0" smtClean="0"/>
              <a:t> </a:t>
            </a:r>
            <a:r>
              <a:rPr lang="en-US" sz="1600" b="1" dirty="0" err="1" smtClean="0"/>
              <a:t>Juvenil</a:t>
            </a:r>
            <a:endParaRPr lang="en-US" sz="1600" b="1" dirty="0" smtClean="0"/>
          </a:p>
          <a:p>
            <a:pPr marL="171450" indent="-171450">
              <a:buFont typeface="Wingdings" panose="05000000000000000000" pitchFamily="2" charset="2"/>
              <a:buChar char="v"/>
            </a:pPr>
            <a:endParaRPr lang="en-US" sz="1600" b="1" dirty="0"/>
          </a:p>
          <a:p>
            <a:endParaRPr lang="en-US" sz="1200" b="1" dirty="0"/>
          </a:p>
          <a:p>
            <a:endParaRPr lang="en-US" sz="1200" dirty="0"/>
          </a:p>
          <a:p>
            <a:endParaRPr lang="en-US" sz="1200" dirty="0"/>
          </a:p>
        </p:txBody>
      </p:sp>
      <p:grpSp>
        <p:nvGrpSpPr>
          <p:cNvPr id="273" name="Group 272">
            <a:extLst>
              <a:ext uri="{FF2B5EF4-FFF2-40B4-BE49-F238E27FC236}">
                <a16:creationId xmlns:a16="http://schemas.microsoft.com/office/drawing/2014/main" xmlns="" id="{FD1F3E1E-D994-4FC9-9ABE-EE90CEEAD646}"/>
              </a:ext>
            </a:extLst>
          </p:cNvPr>
          <p:cNvGrpSpPr/>
          <p:nvPr/>
        </p:nvGrpSpPr>
        <p:grpSpPr>
          <a:xfrm>
            <a:off x="1168759" y="431733"/>
            <a:ext cx="599920" cy="519163"/>
            <a:chOff x="1168759" y="431733"/>
            <a:chExt cx="599920" cy="519163"/>
          </a:xfrm>
        </p:grpSpPr>
        <p:grpSp>
          <p:nvGrpSpPr>
            <p:cNvPr id="274" name="Group 273">
              <a:extLst>
                <a:ext uri="{FF2B5EF4-FFF2-40B4-BE49-F238E27FC236}">
                  <a16:creationId xmlns:a16="http://schemas.microsoft.com/office/drawing/2014/main" xmlns="" id="{5B60B8B7-DB47-45D3-860B-2FDBDA2209D3}"/>
                </a:ext>
              </a:extLst>
            </p:cNvPr>
            <p:cNvGrpSpPr/>
            <p:nvPr/>
          </p:nvGrpSpPr>
          <p:grpSpPr>
            <a:xfrm>
              <a:off x="1168759" y="431733"/>
              <a:ext cx="599920" cy="519163"/>
              <a:chOff x="1168759" y="431733"/>
              <a:chExt cx="599920" cy="519163"/>
            </a:xfrm>
          </p:grpSpPr>
          <p:sp>
            <p:nvSpPr>
              <p:cNvPr id="286" name="Freeform 285"/>
              <p:cNvSpPr>
                <a:spLocks noChangeArrowheads="1"/>
              </p:cNvSpPr>
              <p:nvPr/>
            </p:nvSpPr>
            <p:spPr bwMode="auto">
              <a:xfrm rot="20667446">
                <a:off x="1222866" y="579879"/>
                <a:ext cx="277989" cy="371017"/>
              </a:xfrm>
              <a:custGeom>
                <a:avLst/>
                <a:gdLst>
                  <a:gd name="T0" fmla="*/ 2920 w 2921"/>
                  <a:gd name="T1" fmla="*/ 3901 h 3902"/>
                  <a:gd name="T2" fmla="*/ 0 w 2921"/>
                  <a:gd name="T3" fmla="*/ 2650 h 3902"/>
                  <a:gd name="T4" fmla="*/ 0 w 2921"/>
                  <a:gd name="T5" fmla="*/ 0 h 3902"/>
                  <a:gd name="T6" fmla="*/ 2920 w 2921"/>
                  <a:gd name="T7" fmla="*/ 1273 h 3902"/>
                  <a:gd name="T8" fmla="*/ 2920 w 2921"/>
                  <a:gd name="T9" fmla="*/ 3901 h 3902"/>
                </a:gdLst>
                <a:ahLst/>
                <a:cxnLst>
                  <a:cxn ang="0">
                    <a:pos x="T0" y="T1"/>
                  </a:cxn>
                  <a:cxn ang="0">
                    <a:pos x="T2" y="T3"/>
                  </a:cxn>
                  <a:cxn ang="0">
                    <a:pos x="T4" y="T5"/>
                  </a:cxn>
                  <a:cxn ang="0">
                    <a:pos x="T6" y="T7"/>
                  </a:cxn>
                  <a:cxn ang="0">
                    <a:pos x="T8" y="T9"/>
                  </a:cxn>
                </a:cxnLst>
                <a:rect l="0" t="0" r="r" b="b"/>
                <a:pathLst>
                  <a:path w="2921" h="3902">
                    <a:moveTo>
                      <a:pt x="2920" y="3901"/>
                    </a:moveTo>
                    <a:lnTo>
                      <a:pt x="0" y="2650"/>
                    </a:lnTo>
                    <a:lnTo>
                      <a:pt x="0" y="0"/>
                    </a:lnTo>
                    <a:lnTo>
                      <a:pt x="2920" y="1273"/>
                    </a:lnTo>
                    <a:lnTo>
                      <a:pt x="2920" y="3901"/>
                    </a:lnTo>
                  </a:path>
                </a:pathLst>
              </a:custGeom>
              <a:gradFill flip="none" rotWithShape="1">
                <a:gsLst>
                  <a:gs pos="0">
                    <a:schemeClr val="bg2">
                      <a:lumMod val="60000"/>
                      <a:lumOff val="40000"/>
                    </a:schemeClr>
                  </a:gs>
                  <a:gs pos="46000">
                    <a:schemeClr val="bg2">
                      <a:lumMod val="60000"/>
                      <a:lumOff val="40000"/>
                    </a:schemeClr>
                  </a:gs>
                  <a:gs pos="100000">
                    <a:schemeClr val="bg2"/>
                  </a:gs>
                </a:gsLst>
                <a:path path="circle">
                  <a:fillToRect l="50000" t="130000" r="50000" b="-3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87" name="Freeform 286"/>
              <p:cNvSpPr>
                <a:spLocks noChangeArrowheads="1"/>
              </p:cNvSpPr>
              <p:nvPr/>
            </p:nvSpPr>
            <p:spPr bwMode="auto">
              <a:xfrm rot="20667446">
                <a:off x="1490690" y="505391"/>
                <a:ext cx="277989" cy="371017"/>
              </a:xfrm>
              <a:custGeom>
                <a:avLst/>
                <a:gdLst>
                  <a:gd name="T0" fmla="*/ 0 w 2921"/>
                  <a:gd name="T1" fmla="*/ 1273 h 3902"/>
                  <a:gd name="T2" fmla="*/ 0 w 2921"/>
                  <a:gd name="T3" fmla="*/ 1273 h 3902"/>
                  <a:gd name="T4" fmla="*/ 0 w 2921"/>
                  <a:gd name="T5" fmla="*/ 3901 h 3902"/>
                  <a:gd name="T6" fmla="*/ 0 w 2921"/>
                  <a:gd name="T7" fmla="*/ 3901 h 3902"/>
                  <a:gd name="T8" fmla="*/ 2920 w 2921"/>
                  <a:gd name="T9" fmla="*/ 2650 h 3902"/>
                  <a:gd name="T10" fmla="*/ 2920 w 2921"/>
                  <a:gd name="T11" fmla="*/ 0 h 3902"/>
                  <a:gd name="T12" fmla="*/ 0 w 2921"/>
                  <a:gd name="T13" fmla="*/ 1273 h 3902"/>
                </a:gdLst>
                <a:ahLst/>
                <a:cxnLst>
                  <a:cxn ang="0">
                    <a:pos x="T0" y="T1"/>
                  </a:cxn>
                  <a:cxn ang="0">
                    <a:pos x="T2" y="T3"/>
                  </a:cxn>
                  <a:cxn ang="0">
                    <a:pos x="T4" y="T5"/>
                  </a:cxn>
                  <a:cxn ang="0">
                    <a:pos x="T6" y="T7"/>
                  </a:cxn>
                  <a:cxn ang="0">
                    <a:pos x="T8" y="T9"/>
                  </a:cxn>
                  <a:cxn ang="0">
                    <a:pos x="T10" y="T11"/>
                  </a:cxn>
                  <a:cxn ang="0">
                    <a:pos x="T12" y="T13"/>
                  </a:cxn>
                </a:cxnLst>
                <a:rect l="0" t="0" r="r" b="b"/>
                <a:pathLst>
                  <a:path w="2921" h="3902">
                    <a:moveTo>
                      <a:pt x="0" y="1273"/>
                    </a:moveTo>
                    <a:lnTo>
                      <a:pt x="0" y="1273"/>
                    </a:lnTo>
                    <a:lnTo>
                      <a:pt x="0" y="3901"/>
                    </a:lnTo>
                    <a:lnTo>
                      <a:pt x="0" y="3901"/>
                    </a:lnTo>
                    <a:lnTo>
                      <a:pt x="2920" y="2650"/>
                    </a:lnTo>
                    <a:lnTo>
                      <a:pt x="2920" y="0"/>
                    </a:lnTo>
                    <a:lnTo>
                      <a:pt x="0" y="1273"/>
                    </a:lnTo>
                  </a:path>
                </a:pathLst>
              </a:custGeom>
              <a:gradFill flip="none" rotWithShape="1">
                <a:gsLst>
                  <a:gs pos="0">
                    <a:schemeClr val="bg2">
                      <a:lumMod val="55000"/>
                      <a:lumOff val="45000"/>
                    </a:schemeClr>
                  </a:gs>
                  <a:gs pos="36000">
                    <a:schemeClr val="bg2">
                      <a:lumMod val="65000"/>
                      <a:lumOff val="35000"/>
                    </a:schemeClr>
                  </a:gs>
                  <a:gs pos="97000">
                    <a:schemeClr val="bg2">
                      <a:lumMod val="75000"/>
                    </a:schemeClr>
                  </a:gs>
                </a:gsLst>
                <a:path path="circle">
                  <a:fillToRect l="50000" t="50000" r="50000" b="5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88" name="Freeform 287"/>
              <p:cNvSpPr>
                <a:spLocks noChangeArrowheads="1"/>
              </p:cNvSpPr>
              <p:nvPr/>
            </p:nvSpPr>
            <p:spPr bwMode="auto">
              <a:xfrm rot="20667446">
                <a:off x="1168759" y="431733"/>
                <a:ext cx="555558" cy="240342"/>
              </a:xfrm>
              <a:custGeom>
                <a:avLst/>
                <a:gdLst>
                  <a:gd name="T0" fmla="*/ 2920 w 5841"/>
                  <a:gd name="T1" fmla="*/ 0 h 2525"/>
                  <a:gd name="T2" fmla="*/ 0 w 5841"/>
                  <a:gd name="T3" fmla="*/ 1251 h 2525"/>
                  <a:gd name="T4" fmla="*/ 0 w 5841"/>
                  <a:gd name="T5" fmla="*/ 1251 h 2525"/>
                  <a:gd name="T6" fmla="*/ 2920 w 5841"/>
                  <a:gd name="T7" fmla="*/ 2524 h 2525"/>
                  <a:gd name="T8" fmla="*/ 2920 w 5841"/>
                  <a:gd name="T9" fmla="*/ 2524 h 2525"/>
                  <a:gd name="T10" fmla="*/ 5840 w 5841"/>
                  <a:gd name="T11" fmla="*/ 1251 h 2525"/>
                  <a:gd name="T12" fmla="*/ 2920 w 5841"/>
                  <a:gd name="T13" fmla="*/ 0 h 2525"/>
                </a:gdLst>
                <a:ahLst/>
                <a:cxnLst>
                  <a:cxn ang="0">
                    <a:pos x="T0" y="T1"/>
                  </a:cxn>
                  <a:cxn ang="0">
                    <a:pos x="T2" y="T3"/>
                  </a:cxn>
                  <a:cxn ang="0">
                    <a:pos x="T4" y="T5"/>
                  </a:cxn>
                  <a:cxn ang="0">
                    <a:pos x="T6" y="T7"/>
                  </a:cxn>
                  <a:cxn ang="0">
                    <a:pos x="T8" y="T9"/>
                  </a:cxn>
                  <a:cxn ang="0">
                    <a:pos x="T10" y="T11"/>
                  </a:cxn>
                  <a:cxn ang="0">
                    <a:pos x="T12" y="T13"/>
                  </a:cxn>
                </a:cxnLst>
                <a:rect l="0" t="0" r="r" b="b"/>
                <a:pathLst>
                  <a:path w="5841" h="2525">
                    <a:moveTo>
                      <a:pt x="2920" y="0"/>
                    </a:moveTo>
                    <a:lnTo>
                      <a:pt x="0" y="1251"/>
                    </a:lnTo>
                    <a:lnTo>
                      <a:pt x="0" y="1251"/>
                    </a:lnTo>
                    <a:lnTo>
                      <a:pt x="2920" y="2524"/>
                    </a:lnTo>
                    <a:lnTo>
                      <a:pt x="2920" y="2524"/>
                    </a:lnTo>
                    <a:lnTo>
                      <a:pt x="5840" y="1251"/>
                    </a:lnTo>
                    <a:lnTo>
                      <a:pt x="2920" y="0"/>
                    </a:lnTo>
                  </a:path>
                </a:pathLst>
              </a:custGeom>
              <a:gradFill flip="none" rotWithShape="1">
                <a:gsLst>
                  <a:gs pos="0">
                    <a:schemeClr val="bg2">
                      <a:lumMod val="0"/>
                      <a:lumOff val="100000"/>
                    </a:schemeClr>
                  </a:gs>
                  <a:gs pos="35000">
                    <a:schemeClr val="bg2">
                      <a:lumMod val="0"/>
                      <a:lumOff val="100000"/>
                    </a:schemeClr>
                  </a:gs>
                  <a:gs pos="100000">
                    <a:schemeClr val="bg2"/>
                  </a:gs>
                </a:gsLst>
                <a:path path="circle">
                  <a:fillToRect l="50000" t="-80000" r="50000" b="18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grpSp>
        <p:grpSp>
          <p:nvGrpSpPr>
            <p:cNvPr id="275" name="Group 274">
              <a:extLst>
                <a:ext uri="{FF2B5EF4-FFF2-40B4-BE49-F238E27FC236}">
                  <a16:creationId xmlns:a16="http://schemas.microsoft.com/office/drawing/2014/main" xmlns="" id="{DC971B26-EF1F-41FF-BF84-1F1E29192BF3}"/>
                </a:ext>
              </a:extLst>
            </p:cNvPr>
            <p:cNvGrpSpPr/>
            <p:nvPr/>
          </p:nvGrpSpPr>
          <p:grpSpPr>
            <a:xfrm>
              <a:off x="1247425" y="443803"/>
              <a:ext cx="379422" cy="192854"/>
              <a:chOff x="1247425" y="443803"/>
              <a:chExt cx="379422" cy="192854"/>
            </a:xfrm>
          </p:grpSpPr>
          <p:grpSp>
            <p:nvGrpSpPr>
              <p:cNvPr id="276" name="Group 275">
                <a:extLst>
                  <a:ext uri="{FF2B5EF4-FFF2-40B4-BE49-F238E27FC236}">
                    <a16:creationId xmlns:a16="http://schemas.microsoft.com/office/drawing/2014/main" xmlns="" id="{88B5F081-AFB2-4DCF-9C91-D2FB8D22DCBA}"/>
                  </a:ext>
                </a:extLst>
              </p:cNvPr>
              <p:cNvGrpSpPr/>
              <p:nvPr/>
            </p:nvGrpSpPr>
            <p:grpSpPr>
              <a:xfrm>
                <a:off x="1247425" y="443803"/>
                <a:ext cx="370305" cy="165962"/>
                <a:chOff x="1247425" y="443803"/>
                <a:chExt cx="370305" cy="165962"/>
              </a:xfrm>
            </p:grpSpPr>
            <p:sp>
              <p:nvSpPr>
                <p:cNvPr id="282" name="Freeform 281"/>
                <p:cNvSpPr>
                  <a:spLocks noChangeArrowheads="1"/>
                </p:cNvSpPr>
                <p:nvPr/>
              </p:nvSpPr>
              <p:spPr bwMode="auto">
                <a:xfrm rot="20667446">
                  <a:off x="1247425" y="528057"/>
                  <a:ext cx="96582" cy="49161"/>
                </a:xfrm>
                <a:custGeom>
                  <a:avLst/>
                  <a:gdLst>
                    <a:gd name="T0" fmla="*/ 1022 w 1023"/>
                    <a:gd name="T1" fmla="*/ 313 h 522"/>
                    <a:gd name="T2" fmla="*/ 1022 w 1023"/>
                    <a:gd name="T3" fmla="*/ 313 h 522"/>
                    <a:gd name="T4" fmla="*/ 501 w 1023"/>
                    <a:gd name="T5" fmla="*/ 21 h 522"/>
                    <a:gd name="T6" fmla="*/ 0 w 1023"/>
                    <a:gd name="T7" fmla="*/ 208 h 522"/>
                    <a:gd name="T8" fmla="*/ 522 w 1023"/>
                    <a:gd name="T9" fmla="*/ 500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2" y="167"/>
                        <a:pt x="772" y="41"/>
                        <a:pt x="501" y="21"/>
                      </a:cubicBezTo>
                      <a:cubicBezTo>
                        <a:pt x="209" y="0"/>
                        <a:pt x="0" y="83"/>
                        <a:pt x="0" y="208"/>
                      </a:cubicBezTo>
                      <a:cubicBezTo>
                        <a:pt x="21" y="354"/>
                        <a:pt x="251" y="480"/>
                        <a:pt x="522" y="500"/>
                      </a:cubicBezTo>
                      <a:cubicBezTo>
                        <a:pt x="813" y="521"/>
                        <a:pt x="1022" y="438"/>
                        <a:pt x="1022" y="313"/>
                      </a:cubicBezTo>
                    </a:path>
                  </a:pathLst>
                </a:custGeom>
                <a:solidFill>
                  <a:schemeClr val="bg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2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83" name="Freeform 282"/>
                <p:cNvSpPr>
                  <a:spLocks noChangeArrowheads="1"/>
                </p:cNvSpPr>
                <p:nvPr/>
              </p:nvSpPr>
              <p:spPr bwMode="auto">
                <a:xfrm rot="20667446">
                  <a:off x="1410974" y="558923"/>
                  <a:ext cx="96582" cy="50842"/>
                </a:xfrm>
                <a:custGeom>
                  <a:avLst/>
                  <a:gdLst>
                    <a:gd name="T0" fmla="*/ 1023 w 1024"/>
                    <a:gd name="T1" fmla="*/ 334 h 544"/>
                    <a:gd name="T2" fmla="*/ 1023 w 1024"/>
                    <a:gd name="T3" fmla="*/ 334 h 544"/>
                    <a:gd name="T4" fmla="*/ 501 w 1024"/>
                    <a:gd name="T5" fmla="*/ 43 h 544"/>
                    <a:gd name="T6" fmla="*/ 0 w 1024"/>
                    <a:gd name="T7" fmla="*/ 230 h 544"/>
                    <a:gd name="T8" fmla="*/ 522 w 1024"/>
                    <a:gd name="T9" fmla="*/ 522 h 544"/>
                    <a:gd name="T10" fmla="*/ 1023 w 1024"/>
                    <a:gd name="T11" fmla="*/ 334 h 544"/>
                  </a:gdLst>
                  <a:ahLst/>
                  <a:cxnLst>
                    <a:cxn ang="0">
                      <a:pos x="T0" y="T1"/>
                    </a:cxn>
                    <a:cxn ang="0">
                      <a:pos x="T2" y="T3"/>
                    </a:cxn>
                    <a:cxn ang="0">
                      <a:pos x="T4" y="T5"/>
                    </a:cxn>
                    <a:cxn ang="0">
                      <a:pos x="T6" y="T7"/>
                    </a:cxn>
                    <a:cxn ang="0">
                      <a:pos x="T8" y="T9"/>
                    </a:cxn>
                    <a:cxn ang="0">
                      <a:pos x="T10" y="T11"/>
                    </a:cxn>
                  </a:cxnLst>
                  <a:rect l="0" t="0" r="r" b="b"/>
                  <a:pathLst>
                    <a:path w="1024" h="544">
                      <a:moveTo>
                        <a:pt x="1023" y="334"/>
                      </a:moveTo>
                      <a:lnTo>
                        <a:pt x="1023" y="334"/>
                      </a:lnTo>
                      <a:cubicBezTo>
                        <a:pt x="1002" y="188"/>
                        <a:pt x="773" y="63"/>
                        <a:pt x="501" y="43"/>
                      </a:cubicBezTo>
                      <a:cubicBezTo>
                        <a:pt x="209" y="0"/>
                        <a:pt x="0" y="105"/>
                        <a:pt x="0" y="230"/>
                      </a:cubicBezTo>
                      <a:cubicBezTo>
                        <a:pt x="22" y="355"/>
                        <a:pt x="251" y="501"/>
                        <a:pt x="522" y="522"/>
                      </a:cubicBezTo>
                      <a:cubicBezTo>
                        <a:pt x="814" y="543"/>
                        <a:pt x="1023" y="460"/>
                        <a:pt x="1023" y="334"/>
                      </a:cubicBezTo>
                    </a:path>
                  </a:pathLst>
                </a:custGeom>
                <a:solidFill>
                  <a:schemeClr val="bg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2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84" name="Freeform 283"/>
                <p:cNvSpPr>
                  <a:spLocks noChangeArrowheads="1"/>
                </p:cNvSpPr>
                <p:nvPr/>
              </p:nvSpPr>
              <p:spPr bwMode="auto">
                <a:xfrm rot="20667446">
                  <a:off x="1357599" y="443803"/>
                  <a:ext cx="96582" cy="50842"/>
                </a:xfrm>
                <a:custGeom>
                  <a:avLst/>
                  <a:gdLst>
                    <a:gd name="T0" fmla="*/ 1022 w 1023"/>
                    <a:gd name="T1" fmla="*/ 313 h 544"/>
                    <a:gd name="T2" fmla="*/ 1022 w 1023"/>
                    <a:gd name="T3" fmla="*/ 313 h 544"/>
                    <a:gd name="T4" fmla="*/ 501 w 1023"/>
                    <a:gd name="T5" fmla="*/ 22 h 544"/>
                    <a:gd name="T6" fmla="*/ 0 w 1023"/>
                    <a:gd name="T7" fmla="*/ 230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2"/>
                      </a:cubicBezTo>
                      <a:cubicBezTo>
                        <a:pt x="208" y="0"/>
                        <a:pt x="0" y="84"/>
                        <a:pt x="0" y="230"/>
                      </a:cubicBezTo>
                      <a:cubicBezTo>
                        <a:pt x="21" y="355"/>
                        <a:pt x="250" y="480"/>
                        <a:pt x="521" y="501"/>
                      </a:cubicBezTo>
                      <a:cubicBezTo>
                        <a:pt x="814" y="543"/>
                        <a:pt x="1022" y="459"/>
                        <a:pt x="1022" y="313"/>
                      </a:cubicBezTo>
                    </a:path>
                  </a:pathLst>
                </a:custGeom>
                <a:solidFill>
                  <a:schemeClr val="bg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2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85" name="Freeform 284"/>
                <p:cNvSpPr>
                  <a:spLocks noChangeArrowheads="1"/>
                </p:cNvSpPr>
                <p:nvPr/>
              </p:nvSpPr>
              <p:spPr bwMode="auto">
                <a:xfrm rot="20667446">
                  <a:off x="1521148" y="476350"/>
                  <a:ext cx="96582" cy="49161"/>
                </a:xfrm>
                <a:custGeom>
                  <a:avLst/>
                  <a:gdLst>
                    <a:gd name="T0" fmla="*/ 1022 w 1023"/>
                    <a:gd name="T1" fmla="*/ 313 h 522"/>
                    <a:gd name="T2" fmla="*/ 1022 w 1023"/>
                    <a:gd name="T3" fmla="*/ 313 h 522"/>
                    <a:gd name="T4" fmla="*/ 501 w 1023"/>
                    <a:gd name="T5" fmla="*/ 21 h 522"/>
                    <a:gd name="T6" fmla="*/ 0 w 1023"/>
                    <a:gd name="T7" fmla="*/ 208 h 522"/>
                    <a:gd name="T8" fmla="*/ 521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88"/>
                        <a:pt x="772" y="42"/>
                        <a:pt x="501" y="21"/>
                      </a:cubicBezTo>
                      <a:cubicBezTo>
                        <a:pt x="208" y="0"/>
                        <a:pt x="0" y="84"/>
                        <a:pt x="0" y="208"/>
                      </a:cubicBezTo>
                      <a:cubicBezTo>
                        <a:pt x="0" y="355"/>
                        <a:pt x="250" y="480"/>
                        <a:pt x="521" y="501"/>
                      </a:cubicBezTo>
                      <a:cubicBezTo>
                        <a:pt x="813" y="521"/>
                        <a:pt x="1022" y="438"/>
                        <a:pt x="1022" y="313"/>
                      </a:cubicBezTo>
                    </a:path>
                  </a:pathLst>
                </a:custGeom>
                <a:solidFill>
                  <a:schemeClr val="bg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2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grpSp>
          <p:grpSp>
            <p:nvGrpSpPr>
              <p:cNvPr id="277" name="Group 276">
                <a:extLst>
                  <a:ext uri="{FF2B5EF4-FFF2-40B4-BE49-F238E27FC236}">
                    <a16:creationId xmlns:a16="http://schemas.microsoft.com/office/drawing/2014/main" xmlns="" id="{8824C855-50DA-4307-A5D7-A25E6726DD12}"/>
                  </a:ext>
                </a:extLst>
              </p:cNvPr>
              <p:cNvGrpSpPr/>
              <p:nvPr/>
            </p:nvGrpSpPr>
            <p:grpSpPr>
              <a:xfrm>
                <a:off x="1253683" y="464408"/>
                <a:ext cx="373164" cy="172249"/>
                <a:chOff x="1253683" y="464408"/>
                <a:chExt cx="373164" cy="172249"/>
              </a:xfrm>
            </p:grpSpPr>
            <p:sp>
              <p:nvSpPr>
                <p:cNvPr id="278" name="Freeform 277"/>
                <p:cNvSpPr>
                  <a:spLocks noChangeArrowheads="1"/>
                </p:cNvSpPr>
                <p:nvPr/>
              </p:nvSpPr>
              <p:spPr bwMode="auto">
                <a:xfrm rot="20667446">
                  <a:off x="1253683" y="546187"/>
                  <a:ext cx="99102" cy="57564"/>
                </a:xfrm>
                <a:custGeom>
                  <a:avLst/>
                  <a:gdLst>
                    <a:gd name="T0" fmla="*/ 0 w 1044"/>
                    <a:gd name="T1" fmla="*/ 0 h 607"/>
                    <a:gd name="T2" fmla="*/ 0 w 1044"/>
                    <a:gd name="T3" fmla="*/ 0 h 607"/>
                    <a:gd name="T4" fmla="*/ 522 w 1044"/>
                    <a:gd name="T5" fmla="*/ 292 h 607"/>
                    <a:gd name="T6" fmla="*/ 1022 w 1044"/>
                    <a:gd name="T7" fmla="*/ 105 h 607"/>
                    <a:gd name="T8" fmla="*/ 1022 w 1044"/>
                    <a:gd name="T9" fmla="*/ 397 h 607"/>
                    <a:gd name="T10" fmla="*/ 542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1" y="272"/>
                        <a:pt x="522" y="292"/>
                      </a:cubicBezTo>
                      <a:cubicBezTo>
                        <a:pt x="813" y="313"/>
                        <a:pt x="1022" y="230"/>
                        <a:pt x="1022" y="105"/>
                      </a:cubicBezTo>
                      <a:cubicBezTo>
                        <a:pt x="1022" y="397"/>
                        <a:pt x="1022" y="397"/>
                        <a:pt x="1022" y="397"/>
                      </a:cubicBezTo>
                      <a:cubicBezTo>
                        <a:pt x="1043" y="522"/>
                        <a:pt x="813" y="606"/>
                        <a:pt x="542" y="584"/>
                      </a:cubicBezTo>
                      <a:cubicBezTo>
                        <a:pt x="251" y="563"/>
                        <a:pt x="21" y="439"/>
                        <a:pt x="21" y="292"/>
                      </a:cubicBezTo>
                      <a:lnTo>
                        <a:pt x="0" y="0"/>
                      </a:lnTo>
                    </a:path>
                  </a:pathLst>
                </a:custGeom>
                <a:solidFill>
                  <a:schemeClr val="bg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79" name="Freeform 278"/>
                <p:cNvSpPr>
                  <a:spLocks noChangeArrowheads="1"/>
                </p:cNvSpPr>
                <p:nvPr/>
              </p:nvSpPr>
              <p:spPr bwMode="auto">
                <a:xfrm rot="20667446">
                  <a:off x="1417683" y="579933"/>
                  <a:ext cx="99102" cy="56724"/>
                </a:xfrm>
                <a:custGeom>
                  <a:avLst/>
                  <a:gdLst>
                    <a:gd name="T0" fmla="*/ 0 w 1045"/>
                    <a:gd name="T1" fmla="*/ 0 h 606"/>
                    <a:gd name="T2" fmla="*/ 0 w 1045"/>
                    <a:gd name="T3" fmla="*/ 0 h 606"/>
                    <a:gd name="T4" fmla="*/ 522 w 1045"/>
                    <a:gd name="T5" fmla="*/ 292 h 606"/>
                    <a:gd name="T6" fmla="*/ 1023 w 1045"/>
                    <a:gd name="T7" fmla="*/ 104 h 606"/>
                    <a:gd name="T8" fmla="*/ 1023 w 1045"/>
                    <a:gd name="T9" fmla="*/ 397 h 606"/>
                    <a:gd name="T10" fmla="*/ 543 w 1045"/>
                    <a:gd name="T11" fmla="*/ 584 h 606"/>
                    <a:gd name="T12" fmla="*/ 22 w 1045"/>
                    <a:gd name="T13" fmla="*/ 292 h 606"/>
                    <a:gd name="T14" fmla="*/ 0 w 1045"/>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5" h="606">
                      <a:moveTo>
                        <a:pt x="0" y="0"/>
                      </a:moveTo>
                      <a:lnTo>
                        <a:pt x="0" y="0"/>
                      </a:lnTo>
                      <a:cubicBezTo>
                        <a:pt x="22" y="125"/>
                        <a:pt x="251" y="271"/>
                        <a:pt x="522" y="292"/>
                      </a:cubicBezTo>
                      <a:cubicBezTo>
                        <a:pt x="814" y="313"/>
                        <a:pt x="1023" y="230"/>
                        <a:pt x="1023" y="104"/>
                      </a:cubicBezTo>
                      <a:cubicBezTo>
                        <a:pt x="1023" y="397"/>
                        <a:pt x="1023" y="397"/>
                        <a:pt x="1023" y="397"/>
                      </a:cubicBezTo>
                      <a:cubicBezTo>
                        <a:pt x="1044" y="521"/>
                        <a:pt x="814" y="605"/>
                        <a:pt x="543" y="584"/>
                      </a:cubicBezTo>
                      <a:cubicBezTo>
                        <a:pt x="251" y="564"/>
                        <a:pt x="22" y="417"/>
                        <a:pt x="22" y="292"/>
                      </a:cubicBezTo>
                      <a:lnTo>
                        <a:pt x="0" y="0"/>
                      </a:lnTo>
                    </a:path>
                  </a:pathLst>
                </a:custGeom>
                <a:solidFill>
                  <a:schemeClr val="bg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80" name="Freeform 279"/>
                <p:cNvSpPr>
                  <a:spLocks noChangeArrowheads="1"/>
                </p:cNvSpPr>
                <p:nvPr/>
              </p:nvSpPr>
              <p:spPr bwMode="auto">
                <a:xfrm rot="20667446">
                  <a:off x="1364196" y="464408"/>
                  <a:ext cx="99102" cy="56724"/>
                </a:xfrm>
                <a:custGeom>
                  <a:avLst/>
                  <a:gdLst>
                    <a:gd name="T0" fmla="*/ 0 w 1044"/>
                    <a:gd name="T1" fmla="*/ 0 h 606"/>
                    <a:gd name="T2" fmla="*/ 0 w 1044"/>
                    <a:gd name="T3" fmla="*/ 0 h 606"/>
                    <a:gd name="T4" fmla="*/ 521 w 1044"/>
                    <a:gd name="T5" fmla="*/ 271 h 606"/>
                    <a:gd name="T6" fmla="*/ 1022 w 1044"/>
                    <a:gd name="T7" fmla="*/ 83 h 606"/>
                    <a:gd name="T8" fmla="*/ 1022 w 1044"/>
                    <a:gd name="T9" fmla="*/ 376 h 606"/>
                    <a:gd name="T10" fmla="*/ 542 w 1044"/>
                    <a:gd name="T11" fmla="*/ 563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71"/>
                      </a:cubicBezTo>
                      <a:cubicBezTo>
                        <a:pt x="814" y="313"/>
                        <a:pt x="1022" y="229"/>
                        <a:pt x="1022" y="83"/>
                      </a:cubicBezTo>
                      <a:cubicBezTo>
                        <a:pt x="1022" y="376"/>
                        <a:pt x="1022" y="376"/>
                        <a:pt x="1022" y="376"/>
                      </a:cubicBezTo>
                      <a:cubicBezTo>
                        <a:pt x="1043" y="521"/>
                        <a:pt x="814" y="605"/>
                        <a:pt x="542" y="563"/>
                      </a:cubicBezTo>
                      <a:cubicBezTo>
                        <a:pt x="250" y="542"/>
                        <a:pt x="21" y="417"/>
                        <a:pt x="21" y="292"/>
                      </a:cubicBezTo>
                      <a:lnTo>
                        <a:pt x="0" y="0"/>
                      </a:lnTo>
                    </a:path>
                  </a:pathLst>
                </a:custGeom>
                <a:solidFill>
                  <a:schemeClr val="bg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81" name="Freeform 280"/>
                <p:cNvSpPr>
                  <a:spLocks noChangeArrowheads="1"/>
                </p:cNvSpPr>
                <p:nvPr/>
              </p:nvSpPr>
              <p:spPr bwMode="auto">
                <a:xfrm rot="20667446">
                  <a:off x="1527745" y="495695"/>
                  <a:ext cx="99102" cy="57564"/>
                </a:xfrm>
                <a:custGeom>
                  <a:avLst/>
                  <a:gdLst>
                    <a:gd name="T0" fmla="*/ 0 w 1044"/>
                    <a:gd name="T1" fmla="*/ 0 h 607"/>
                    <a:gd name="T2" fmla="*/ 0 w 1044"/>
                    <a:gd name="T3" fmla="*/ 0 h 607"/>
                    <a:gd name="T4" fmla="*/ 521 w 1044"/>
                    <a:gd name="T5" fmla="*/ 293 h 607"/>
                    <a:gd name="T6" fmla="*/ 1022 w 1044"/>
                    <a:gd name="T7" fmla="*/ 105 h 607"/>
                    <a:gd name="T8" fmla="*/ 1022 w 1044"/>
                    <a:gd name="T9" fmla="*/ 397 h 607"/>
                    <a:gd name="T10" fmla="*/ 542 w 1044"/>
                    <a:gd name="T11" fmla="*/ 585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7"/>
                        <a:pt x="250" y="272"/>
                        <a:pt x="521" y="293"/>
                      </a:cubicBezTo>
                      <a:cubicBezTo>
                        <a:pt x="813" y="313"/>
                        <a:pt x="1022" y="230"/>
                        <a:pt x="1022" y="105"/>
                      </a:cubicBezTo>
                      <a:cubicBezTo>
                        <a:pt x="1022" y="397"/>
                        <a:pt x="1022" y="397"/>
                        <a:pt x="1022" y="397"/>
                      </a:cubicBezTo>
                      <a:cubicBezTo>
                        <a:pt x="1043" y="522"/>
                        <a:pt x="813" y="606"/>
                        <a:pt x="542" y="585"/>
                      </a:cubicBezTo>
                      <a:cubicBezTo>
                        <a:pt x="250" y="564"/>
                        <a:pt x="21" y="439"/>
                        <a:pt x="21" y="293"/>
                      </a:cubicBezTo>
                      <a:lnTo>
                        <a:pt x="0" y="0"/>
                      </a:lnTo>
                    </a:path>
                  </a:pathLst>
                </a:custGeom>
                <a:solidFill>
                  <a:schemeClr val="bg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grpSp>
        </p:grpSp>
      </p:grpSp>
      <p:grpSp>
        <p:nvGrpSpPr>
          <p:cNvPr id="289" name="Group 288">
            <a:extLst>
              <a:ext uri="{FF2B5EF4-FFF2-40B4-BE49-F238E27FC236}">
                <a16:creationId xmlns:a16="http://schemas.microsoft.com/office/drawing/2014/main" xmlns="" id="{869C946C-D1DB-4F22-AB11-4889CA7D38DC}"/>
              </a:ext>
            </a:extLst>
          </p:cNvPr>
          <p:cNvGrpSpPr/>
          <p:nvPr/>
        </p:nvGrpSpPr>
        <p:grpSpPr>
          <a:xfrm>
            <a:off x="1435534" y="77188"/>
            <a:ext cx="910160" cy="648864"/>
            <a:chOff x="1435534" y="77188"/>
            <a:chExt cx="910160" cy="648864"/>
          </a:xfrm>
        </p:grpSpPr>
        <p:sp>
          <p:nvSpPr>
            <p:cNvPr id="290" name="Freeform 289"/>
            <p:cNvSpPr>
              <a:spLocks noChangeArrowheads="1"/>
            </p:cNvSpPr>
            <p:nvPr/>
          </p:nvSpPr>
          <p:spPr bwMode="auto">
            <a:xfrm rot="1505432">
              <a:off x="1435534" y="174410"/>
              <a:ext cx="277779" cy="369292"/>
            </a:xfrm>
            <a:custGeom>
              <a:avLst/>
              <a:gdLst>
                <a:gd name="T0" fmla="*/ 2921 w 2922"/>
                <a:gd name="T1" fmla="*/ 3879 h 3880"/>
                <a:gd name="T2" fmla="*/ 0 w 2922"/>
                <a:gd name="T3" fmla="*/ 2629 h 3880"/>
                <a:gd name="T4" fmla="*/ 0 w 2922"/>
                <a:gd name="T5" fmla="*/ 0 h 3880"/>
                <a:gd name="T6" fmla="*/ 2921 w 2922"/>
                <a:gd name="T7" fmla="*/ 1251 h 3880"/>
                <a:gd name="T8" fmla="*/ 2921 w 2922"/>
                <a:gd name="T9" fmla="*/ 3879 h 3880"/>
              </a:gdLst>
              <a:ahLst/>
              <a:cxnLst>
                <a:cxn ang="0">
                  <a:pos x="T0" y="T1"/>
                </a:cxn>
                <a:cxn ang="0">
                  <a:pos x="T2" y="T3"/>
                </a:cxn>
                <a:cxn ang="0">
                  <a:pos x="T4" y="T5"/>
                </a:cxn>
                <a:cxn ang="0">
                  <a:pos x="T6" y="T7"/>
                </a:cxn>
                <a:cxn ang="0">
                  <a:pos x="T8" y="T9"/>
                </a:cxn>
              </a:cxnLst>
              <a:rect l="0" t="0" r="r" b="b"/>
              <a:pathLst>
                <a:path w="2922" h="3880">
                  <a:moveTo>
                    <a:pt x="2921" y="3879"/>
                  </a:moveTo>
                  <a:lnTo>
                    <a:pt x="0" y="2629"/>
                  </a:lnTo>
                  <a:lnTo>
                    <a:pt x="0" y="0"/>
                  </a:lnTo>
                  <a:lnTo>
                    <a:pt x="2921" y="1251"/>
                  </a:lnTo>
                  <a:lnTo>
                    <a:pt x="2921" y="3879"/>
                  </a:lnTo>
                </a:path>
              </a:pathLst>
            </a:custGeom>
            <a:gradFill flip="none" rotWithShape="1">
              <a:gsLst>
                <a:gs pos="0">
                  <a:schemeClr val="tx2">
                    <a:lumMod val="25000"/>
                  </a:schemeClr>
                </a:gs>
                <a:gs pos="48000">
                  <a:schemeClr val="tx2">
                    <a:lumMod val="50000"/>
                  </a:schemeClr>
                </a:gs>
                <a:gs pos="100000">
                  <a:schemeClr val="tx2">
                    <a:lumMod val="75000"/>
                  </a:schemeClr>
                </a:gs>
              </a:gsLst>
              <a:lin ang="16200000" scaled="1"/>
              <a:tileRect/>
            </a:gradFill>
            <a:ln>
              <a:noFill/>
            </a:ln>
            <a:effectLs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91" name="Freeform 290"/>
            <p:cNvSpPr>
              <a:spLocks noChangeArrowheads="1"/>
            </p:cNvSpPr>
            <p:nvPr/>
          </p:nvSpPr>
          <p:spPr bwMode="auto">
            <a:xfrm rot="1505432">
              <a:off x="1699443" y="236741"/>
              <a:ext cx="555558" cy="489311"/>
            </a:xfrm>
            <a:custGeom>
              <a:avLst/>
              <a:gdLst>
                <a:gd name="T0" fmla="*/ 2920 w 5842"/>
                <a:gd name="T1" fmla="*/ 1272 h 5152"/>
                <a:gd name="T2" fmla="*/ 0 w 5842"/>
                <a:gd name="T3" fmla="*/ 2523 h 5152"/>
                <a:gd name="T4" fmla="*/ 0 w 5842"/>
                <a:gd name="T5" fmla="*/ 5151 h 5152"/>
                <a:gd name="T6" fmla="*/ 2920 w 5842"/>
                <a:gd name="T7" fmla="*/ 3901 h 5152"/>
                <a:gd name="T8" fmla="*/ 5841 w 5842"/>
                <a:gd name="T9" fmla="*/ 2649 h 5152"/>
                <a:gd name="T10" fmla="*/ 5841 w 5842"/>
                <a:gd name="T11" fmla="*/ 0 h 5152"/>
                <a:gd name="T12" fmla="*/ 2920 w 5842"/>
                <a:gd name="T13" fmla="*/ 1272 h 5152"/>
              </a:gdLst>
              <a:ahLst/>
              <a:cxnLst>
                <a:cxn ang="0">
                  <a:pos x="T0" y="T1"/>
                </a:cxn>
                <a:cxn ang="0">
                  <a:pos x="T2" y="T3"/>
                </a:cxn>
                <a:cxn ang="0">
                  <a:pos x="T4" y="T5"/>
                </a:cxn>
                <a:cxn ang="0">
                  <a:pos x="T6" y="T7"/>
                </a:cxn>
                <a:cxn ang="0">
                  <a:pos x="T8" y="T9"/>
                </a:cxn>
                <a:cxn ang="0">
                  <a:pos x="T10" y="T11"/>
                </a:cxn>
                <a:cxn ang="0">
                  <a:pos x="T12" y="T13"/>
                </a:cxn>
              </a:cxnLst>
              <a:rect l="0" t="0" r="r" b="b"/>
              <a:pathLst>
                <a:path w="5842" h="5152">
                  <a:moveTo>
                    <a:pt x="2920" y="1272"/>
                  </a:moveTo>
                  <a:lnTo>
                    <a:pt x="0" y="2523"/>
                  </a:lnTo>
                  <a:lnTo>
                    <a:pt x="0" y="5151"/>
                  </a:lnTo>
                  <a:lnTo>
                    <a:pt x="2920" y="3901"/>
                  </a:lnTo>
                  <a:lnTo>
                    <a:pt x="5841" y="2649"/>
                  </a:lnTo>
                  <a:lnTo>
                    <a:pt x="5841" y="0"/>
                  </a:lnTo>
                  <a:lnTo>
                    <a:pt x="2920" y="1272"/>
                  </a:lnTo>
                </a:path>
              </a:pathLst>
            </a:custGeom>
            <a:gradFill flip="none" rotWithShape="1">
              <a:gsLst>
                <a:gs pos="0">
                  <a:schemeClr val="tx2">
                    <a:lumMod val="90000"/>
                  </a:schemeClr>
                </a:gs>
                <a:gs pos="23000">
                  <a:schemeClr val="tx2">
                    <a:lumMod val="75000"/>
                  </a:schemeClr>
                </a:gs>
                <a:gs pos="69000">
                  <a:schemeClr val="tx2">
                    <a:lumMod val="25000"/>
                  </a:schemeClr>
                </a:gs>
                <a:gs pos="97000">
                  <a:schemeClr val="tx2">
                    <a:lumMod val="50000"/>
                  </a:schemeClr>
                </a:gs>
              </a:gsLst>
              <a:lin ang="2700000" scaled="1"/>
              <a:tileRect/>
            </a:gradFill>
            <a:ln>
              <a:noFill/>
            </a:ln>
            <a:effectLs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92" name="Freeform 291"/>
            <p:cNvSpPr>
              <a:spLocks noChangeArrowheads="1"/>
            </p:cNvSpPr>
            <p:nvPr/>
          </p:nvSpPr>
          <p:spPr bwMode="auto">
            <a:xfrm rot="1505432">
              <a:off x="1512357" y="77188"/>
              <a:ext cx="833337" cy="359220"/>
            </a:xfrm>
            <a:custGeom>
              <a:avLst/>
              <a:gdLst>
                <a:gd name="T0" fmla="*/ 5841 w 8763"/>
                <a:gd name="T1" fmla="*/ 0 h 3776"/>
                <a:gd name="T2" fmla="*/ 2921 w 8763"/>
                <a:gd name="T3" fmla="*/ 1252 h 3776"/>
                <a:gd name="T4" fmla="*/ 0 w 8763"/>
                <a:gd name="T5" fmla="*/ 2524 h 3776"/>
                <a:gd name="T6" fmla="*/ 2921 w 8763"/>
                <a:gd name="T7" fmla="*/ 3775 h 3776"/>
                <a:gd name="T8" fmla="*/ 5841 w 8763"/>
                <a:gd name="T9" fmla="*/ 2524 h 3776"/>
                <a:gd name="T10" fmla="*/ 8762 w 8763"/>
                <a:gd name="T11" fmla="*/ 1252 h 3776"/>
                <a:gd name="T12" fmla="*/ 5841 w 8763"/>
                <a:gd name="T13" fmla="*/ 0 h 3776"/>
              </a:gdLst>
              <a:ahLst/>
              <a:cxnLst>
                <a:cxn ang="0">
                  <a:pos x="T0" y="T1"/>
                </a:cxn>
                <a:cxn ang="0">
                  <a:pos x="T2" y="T3"/>
                </a:cxn>
                <a:cxn ang="0">
                  <a:pos x="T4" y="T5"/>
                </a:cxn>
                <a:cxn ang="0">
                  <a:pos x="T6" y="T7"/>
                </a:cxn>
                <a:cxn ang="0">
                  <a:pos x="T8" y="T9"/>
                </a:cxn>
                <a:cxn ang="0">
                  <a:pos x="T10" y="T11"/>
                </a:cxn>
                <a:cxn ang="0">
                  <a:pos x="T12" y="T13"/>
                </a:cxn>
              </a:cxnLst>
              <a:rect l="0" t="0" r="r" b="b"/>
              <a:pathLst>
                <a:path w="8763" h="3776">
                  <a:moveTo>
                    <a:pt x="5841" y="0"/>
                  </a:moveTo>
                  <a:lnTo>
                    <a:pt x="2921" y="1252"/>
                  </a:lnTo>
                  <a:lnTo>
                    <a:pt x="0" y="2524"/>
                  </a:lnTo>
                  <a:lnTo>
                    <a:pt x="2921" y="3775"/>
                  </a:lnTo>
                  <a:lnTo>
                    <a:pt x="5841" y="2524"/>
                  </a:lnTo>
                  <a:lnTo>
                    <a:pt x="8762" y="1252"/>
                  </a:lnTo>
                  <a:lnTo>
                    <a:pt x="5841" y="0"/>
                  </a:lnTo>
                </a:path>
              </a:pathLst>
            </a:custGeom>
            <a:gradFill flip="none" rotWithShape="1">
              <a:gsLst>
                <a:gs pos="0">
                  <a:schemeClr val="tx2">
                    <a:lumMod val="90000"/>
                  </a:schemeClr>
                </a:gs>
                <a:gs pos="51000">
                  <a:schemeClr val="tx2">
                    <a:lumMod val="90000"/>
                  </a:schemeClr>
                </a:gs>
                <a:gs pos="83000">
                  <a:schemeClr val="tx2">
                    <a:lumMod val="75000"/>
                  </a:schemeClr>
                </a:gs>
                <a:gs pos="100000">
                  <a:schemeClr val="tx2">
                    <a:lumMod val="75000"/>
                  </a:schemeClr>
                </a:gs>
              </a:gsLst>
              <a:lin ang="5400000" scaled="1"/>
              <a:tileRect/>
            </a:gradFill>
            <a:ln>
              <a:noFill/>
            </a:ln>
            <a:effectLs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grpSp>
          <p:nvGrpSpPr>
            <p:cNvPr id="293" name="Group 292">
              <a:extLst>
                <a:ext uri="{FF2B5EF4-FFF2-40B4-BE49-F238E27FC236}">
                  <a16:creationId xmlns:a16="http://schemas.microsoft.com/office/drawing/2014/main" xmlns="" id="{83FA9BFB-5E52-4408-9578-E5431FCD63DE}"/>
                </a:ext>
              </a:extLst>
            </p:cNvPr>
            <p:cNvGrpSpPr/>
            <p:nvPr/>
          </p:nvGrpSpPr>
          <p:grpSpPr>
            <a:xfrm>
              <a:off x="1614748" y="123689"/>
              <a:ext cx="630670" cy="232160"/>
              <a:chOff x="1614748" y="123689"/>
              <a:chExt cx="630670" cy="232160"/>
            </a:xfrm>
          </p:grpSpPr>
          <p:grpSp>
            <p:nvGrpSpPr>
              <p:cNvPr id="294" name="Group 293">
                <a:extLst>
                  <a:ext uri="{FF2B5EF4-FFF2-40B4-BE49-F238E27FC236}">
                    <a16:creationId xmlns:a16="http://schemas.microsoft.com/office/drawing/2014/main" xmlns="" id="{C04D78EB-F8E2-46BF-B370-C931353679B2}"/>
                  </a:ext>
                </a:extLst>
              </p:cNvPr>
              <p:cNvGrpSpPr/>
              <p:nvPr/>
            </p:nvGrpSpPr>
            <p:grpSpPr>
              <a:xfrm>
                <a:off x="1623648" y="123689"/>
                <a:ext cx="621770" cy="206325"/>
                <a:chOff x="1623648" y="123689"/>
                <a:chExt cx="621770" cy="206325"/>
              </a:xfrm>
            </p:grpSpPr>
            <p:sp>
              <p:nvSpPr>
                <p:cNvPr id="304" name="Freeform 303"/>
                <p:cNvSpPr>
                  <a:spLocks noChangeArrowheads="1"/>
                </p:cNvSpPr>
                <p:nvPr/>
              </p:nvSpPr>
              <p:spPr bwMode="auto">
                <a:xfrm rot="1505432">
                  <a:off x="1623648" y="123689"/>
                  <a:ext cx="98188" cy="50778"/>
                </a:xfrm>
                <a:custGeom>
                  <a:avLst/>
                  <a:gdLst>
                    <a:gd name="T0" fmla="*/ 1022 w 1044"/>
                    <a:gd name="T1" fmla="*/ 333 h 543"/>
                    <a:gd name="T2" fmla="*/ 1022 w 1044"/>
                    <a:gd name="T3" fmla="*/ 333 h 543"/>
                    <a:gd name="T4" fmla="*/ 500 w 1044"/>
                    <a:gd name="T5" fmla="*/ 41 h 543"/>
                    <a:gd name="T6" fmla="*/ 20 w 1044"/>
                    <a:gd name="T7" fmla="*/ 229 h 543"/>
                    <a:gd name="T8" fmla="*/ 542 w 1044"/>
                    <a:gd name="T9" fmla="*/ 521 h 543"/>
                    <a:gd name="T10" fmla="*/ 1022 w 1044"/>
                    <a:gd name="T11" fmla="*/ 333 h 543"/>
                  </a:gdLst>
                  <a:ahLst/>
                  <a:cxnLst>
                    <a:cxn ang="0">
                      <a:pos x="T0" y="T1"/>
                    </a:cxn>
                    <a:cxn ang="0">
                      <a:pos x="T2" y="T3"/>
                    </a:cxn>
                    <a:cxn ang="0">
                      <a:pos x="T4" y="T5"/>
                    </a:cxn>
                    <a:cxn ang="0">
                      <a:pos x="T6" y="T7"/>
                    </a:cxn>
                    <a:cxn ang="0">
                      <a:pos x="T8" y="T9"/>
                    </a:cxn>
                    <a:cxn ang="0">
                      <a:pos x="T10" y="T11"/>
                    </a:cxn>
                  </a:cxnLst>
                  <a:rect l="0" t="0" r="r" b="b"/>
                  <a:pathLst>
                    <a:path w="1044" h="543">
                      <a:moveTo>
                        <a:pt x="1022" y="333"/>
                      </a:moveTo>
                      <a:lnTo>
                        <a:pt x="1022" y="333"/>
                      </a:lnTo>
                      <a:cubicBezTo>
                        <a:pt x="1022" y="187"/>
                        <a:pt x="793" y="62"/>
                        <a:pt x="500" y="41"/>
                      </a:cubicBezTo>
                      <a:cubicBezTo>
                        <a:pt x="229" y="0"/>
                        <a:pt x="0" y="104"/>
                        <a:pt x="20" y="229"/>
                      </a:cubicBezTo>
                      <a:cubicBezTo>
                        <a:pt x="20" y="354"/>
                        <a:pt x="250" y="479"/>
                        <a:pt x="542" y="521"/>
                      </a:cubicBezTo>
                      <a:cubicBezTo>
                        <a:pt x="813" y="542"/>
                        <a:pt x="1043" y="458"/>
                        <a:pt x="1022" y="333"/>
                      </a:cubicBezTo>
                    </a:path>
                  </a:pathLst>
                </a:custGeom>
                <a:solidFill>
                  <a:schemeClr val="tx2"/>
                </a:solidFill>
                <a:ln>
                  <a:noFill/>
                </a:ln>
                <a:effectLst/>
                <a:extLst/>
              </p:spPr>
              <p:txBody>
                <a:bodyPr wrap="none" lIns="0" tIns="0" rIns="0" bIns="0" anchor="ctr">
                  <a:normAutofit fontScale="2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05" name="Freeform 304"/>
                <p:cNvSpPr>
                  <a:spLocks noChangeArrowheads="1"/>
                </p:cNvSpPr>
                <p:nvPr/>
              </p:nvSpPr>
              <p:spPr bwMode="auto">
                <a:xfrm rot="1505432">
                  <a:off x="1726077" y="253907"/>
                  <a:ext cx="99027" cy="51617"/>
                </a:xfrm>
                <a:custGeom>
                  <a:avLst/>
                  <a:gdLst>
                    <a:gd name="T0" fmla="*/ 1022 w 1044"/>
                    <a:gd name="T1" fmla="*/ 313 h 544"/>
                    <a:gd name="T2" fmla="*/ 1022 w 1044"/>
                    <a:gd name="T3" fmla="*/ 313 h 544"/>
                    <a:gd name="T4" fmla="*/ 501 w 1044"/>
                    <a:gd name="T5" fmla="*/ 21 h 544"/>
                    <a:gd name="T6" fmla="*/ 21 w 1044"/>
                    <a:gd name="T7" fmla="*/ 230 h 544"/>
                    <a:gd name="T8" fmla="*/ 542 w 1044"/>
                    <a:gd name="T9" fmla="*/ 522 h 544"/>
                    <a:gd name="T10" fmla="*/ 1022 w 1044"/>
                    <a:gd name="T11" fmla="*/ 313 h 544"/>
                  </a:gdLst>
                  <a:ahLst/>
                  <a:cxnLst>
                    <a:cxn ang="0">
                      <a:pos x="T0" y="T1"/>
                    </a:cxn>
                    <a:cxn ang="0">
                      <a:pos x="T2" y="T3"/>
                    </a:cxn>
                    <a:cxn ang="0">
                      <a:pos x="T4" y="T5"/>
                    </a:cxn>
                    <a:cxn ang="0">
                      <a:pos x="T6" y="T7"/>
                    </a:cxn>
                    <a:cxn ang="0">
                      <a:pos x="T8" y="T9"/>
                    </a:cxn>
                    <a:cxn ang="0">
                      <a:pos x="T10" y="T11"/>
                    </a:cxn>
                  </a:cxnLst>
                  <a:rect l="0" t="0" r="r" b="b"/>
                  <a:pathLst>
                    <a:path w="1044" h="544">
                      <a:moveTo>
                        <a:pt x="1022" y="313"/>
                      </a:moveTo>
                      <a:lnTo>
                        <a:pt x="1022" y="313"/>
                      </a:lnTo>
                      <a:cubicBezTo>
                        <a:pt x="1022" y="188"/>
                        <a:pt x="793" y="63"/>
                        <a:pt x="501" y="21"/>
                      </a:cubicBezTo>
                      <a:cubicBezTo>
                        <a:pt x="230" y="0"/>
                        <a:pt x="0" y="83"/>
                        <a:pt x="21" y="230"/>
                      </a:cubicBezTo>
                      <a:cubicBezTo>
                        <a:pt x="21" y="355"/>
                        <a:pt x="251" y="480"/>
                        <a:pt x="542" y="522"/>
                      </a:cubicBezTo>
                      <a:cubicBezTo>
                        <a:pt x="814" y="543"/>
                        <a:pt x="1043" y="459"/>
                        <a:pt x="1022" y="313"/>
                      </a:cubicBezTo>
                    </a:path>
                  </a:pathLst>
                </a:custGeom>
                <a:solidFill>
                  <a:schemeClr val="tx2"/>
                </a:solidFill>
                <a:ln>
                  <a:noFill/>
                </a:ln>
                <a:effectLst/>
                <a:extLst/>
              </p:spPr>
              <p:txBody>
                <a:bodyPr wrap="none" lIns="0" tIns="0" rIns="0" bIns="0" anchor="ctr">
                  <a:normAutofit fontScale="2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06" name="Freeform 305"/>
                <p:cNvSpPr>
                  <a:spLocks noChangeArrowheads="1"/>
                </p:cNvSpPr>
                <p:nvPr/>
              </p:nvSpPr>
              <p:spPr bwMode="auto">
                <a:xfrm rot="1505432">
                  <a:off x="1763938" y="131722"/>
                  <a:ext cx="97349" cy="50778"/>
                </a:xfrm>
                <a:custGeom>
                  <a:avLst/>
                  <a:gdLst>
                    <a:gd name="T0" fmla="*/ 1022 w 1023"/>
                    <a:gd name="T1" fmla="*/ 313 h 544"/>
                    <a:gd name="T2" fmla="*/ 1022 w 1023"/>
                    <a:gd name="T3" fmla="*/ 313 h 544"/>
                    <a:gd name="T4" fmla="*/ 501 w 1023"/>
                    <a:gd name="T5" fmla="*/ 21 h 544"/>
                    <a:gd name="T6" fmla="*/ 0 w 1023"/>
                    <a:gd name="T7" fmla="*/ 229 h 544"/>
                    <a:gd name="T8" fmla="*/ 521 w 1023"/>
                    <a:gd name="T9" fmla="*/ 500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1"/>
                      </a:cubicBezTo>
                      <a:cubicBezTo>
                        <a:pt x="208" y="0"/>
                        <a:pt x="0" y="83"/>
                        <a:pt x="0" y="229"/>
                      </a:cubicBezTo>
                      <a:cubicBezTo>
                        <a:pt x="0" y="355"/>
                        <a:pt x="250" y="480"/>
                        <a:pt x="521" y="500"/>
                      </a:cubicBezTo>
                      <a:cubicBezTo>
                        <a:pt x="813" y="543"/>
                        <a:pt x="1022" y="459"/>
                        <a:pt x="1022" y="313"/>
                      </a:cubicBezTo>
                    </a:path>
                  </a:pathLst>
                </a:custGeom>
                <a:solidFill>
                  <a:schemeClr val="tx2"/>
                </a:solidFill>
                <a:ln>
                  <a:noFill/>
                </a:ln>
                <a:effectLst/>
                <a:extLst/>
              </p:spPr>
              <p:txBody>
                <a:bodyPr wrap="none" lIns="0" tIns="0" rIns="0" bIns="0" anchor="ctr">
                  <a:normAutofit fontScale="2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07" name="Freeform 306"/>
                <p:cNvSpPr>
                  <a:spLocks noChangeArrowheads="1"/>
                </p:cNvSpPr>
                <p:nvPr/>
              </p:nvSpPr>
              <p:spPr bwMode="auto">
                <a:xfrm rot="1505432">
                  <a:off x="1865962" y="262083"/>
                  <a:ext cx="98188" cy="49099"/>
                </a:xfrm>
                <a:custGeom>
                  <a:avLst/>
                  <a:gdLst>
                    <a:gd name="T0" fmla="*/ 1044 w 1045"/>
                    <a:gd name="T1" fmla="*/ 313 h 522"/>
                    <a:gd name="T2" fmla="*/ 1044 w 1045"/>
                    <a:gd name="T3" fmla="*/ 313 h 522"/>
                    <a:gd name="T4" fmla="*/ 501 w 1045"/>
                    <a:gd name="T5" fmla="*/ 21 h 522"/>
                    <a:gd name="T6" fmla="*/ 21 w 1045"/>
                    <a:gd name="T7" fmla="*/ 208 h 522"/>
                    <a:gd name="T8" fmla="*/ 543 w 1045"/>
                    <a:gd name="T9" fmla="*/ 500 h 522"/>
                    <a:gd name="T10" fmla="*/ 1044 w 1045"/>
                    <a:gd name="T11" fmla="*/ 313 h 522"/>
                  </a:gdLst>
                  <a:ahLst/>
                  <a:cxnLst>
                    <a:cxn ang="0">
                      <a:pos x="T0" y="T1"/>
                    </a:cxn>
                    <a:cxn ang="0">
                      <a:pos x="T2" y="T3"/>
                    </a:cxn>
                    <a:cxn ang="0">
                      <a:pos x="T4" y="T5"/>
                    </a:cxn>
                    <a:cxn ang="0">
                      <a:pos x="T6" y="T7"/>
                    </a:cxn>
                    <a:cxn ang="0">
                      <a:pos x="T8" y="T9"/>
                    </a:cxn>
                    <a:cxn ang="0">
                      <a:pos x="T10" y="T11"/>
                    </a:cxn>
                  </a:cxnLst>
                  <a:rect l="0" t="0" r="r" b="b"/>
                  <a:pathLst>
                    <a:path w="1045" h="522">
                      <a:moveTo>
                        <a:pt x="1044" y="313"/>
                      </a:moveTo>
                      <a:lnTo>
                        <a:pt x="1044" y="313"/>
                      </a:lnTo>
                      <a:cubicBezTo>
                        <a:pt x="1022" y="187"/>
                        <a:pt x="793" y="41"/>
                        <a:pt x="501" y="21"/>
                      </a:cubicBezTo>
                      <a:cubicBezTo>
                        <a:pt x="230" y="0"/>
                        <a:pt x="0" y="83"/>
                        <a:pt x="21" y="208"/>
                      </a:cubicBezTo>
                      <a:cubicBezTo>
                        <a:pt x="21" y="354"/>
                        <a:pt x="271" y="480"/>
                        <a:pt x="543" y="500"/>
                      </a:cubicBezTo>
                      <a:cubicBezTo>
                        <a:pt x="814" y="521"/>
                        <a:pt x="1044" y="438"/>
                        <a:pt x="1044" y="313"/>
                      </a:cubicBezTo>
                    </a:path>
                  </a:pathLst>
                </a:custGeom>
                <a:solidFill>
                  <a:schemeClr val="tx2"/>
                </a:solidFill>
                <a:ln>
                  <a:noFill/>
                </a:ln>
                <a:effectLst/>
                <a:extLst/>
              </p:spPr>
              <p:txBody>
                <a:bodyPr wrap="none" lIns="0" tIns="0" rIns="0" bIns="0" anchor="ctr">
                  <a:normAutofit fontScale="2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08" name="Freeform 307"/>
                <p:cNvSpPr>
                  <a:spLocks noChangeArrowheads="1"/>
                </p:cNvSpPr>
                <p:nvPr/>
              </p:nvSpPr>
              <p:spPr bwMode="auto">
                <a:xfrm rot="1505432">
                  <a:off x="1906566" y="141816"/>
                  <a:ext cx="99027" cy="49099"/>
                </a:xfrm>
                <a:custGeom>
                  <a:avLst/>
                  <a:gdLst>
                    <a:gd name="T0" fmla="*/ 1023 w 1044"/>
                    <a:gd name="T1" fmla="*/ 313 h 522"/>
                    <a:gd name="T2" fmla="*/ 1023 w 1044"/>
                    <a:gd name="T3" fmla="*/ 313 h 522"/>
                    <a:gd name="T4" fmla="*/ 501 w 1044"/>
                    <a:gd name="T5" fmla="*/ 21 h 522"/>
                    <a:gd name="T6" fmla="*/ 0 w 1044"/>
                    <a:gd name="T7" fmla="*/ 208 h 522"/>
                    <a:gd name="T8" fmla="*/ 543 w 1044"/>
                    <a:gd name="T9" fmla="*/ 500 h 522"/>
                    <a:gd name="T10" fmla="*/ 1023 w 1044"/>
                    <a:gd name="T11" fmla="*/ 313 h 522"/>
                  </a:gdLst>
                  <a:ahLst/>
                  <a:cxnLst>
                    <a:cxn ang="0">
                      <a:pos x="T0" y="T1"/>
                    </a:cxn>
                    <a:cxn ang="0">
                      <a:pos x="T2" y="T3"/>
                    </a:cxn>
                    <a:cxn ang="0">
                      <a:pos x="T4" y="T5"/>
                    </a:cxn>
                    <a:cxn ang="0">
                      <a:pos x="T6" y="T7"/>
                    </a:cxn>
                    <a:cxn ang="0">
                      <a:pos x="T8" y="T9"/>
                    </a:cxn>
                    <a:cxn ang="0">
                      <a:pos x="T10" y="T11"/>
                    </a:cxn>
                  </a:cxnLst>
                  <a:rect l="0" t="0" r="r" b="b"/>
                  <a:pathLst>
                    <a:path w="1044" h="522">
                      <a:moveTo>
                        <a:pt x="1023" y="313"/>
                      </a:moveTo>
                      <a:lnTo>
                        <a:pt x="1023" y="313"/>
                      </a:lnTo>
                      <a:cubicBezTo>
                        <a:pt x="1023" y="167"/>
                        <a:pt x="772" y="41"/>
                        <a:pt x="501" y="21"/>
                      </a:cubicBezTo>
                      <a:cubicBezTo>
                        <a:pt x="230" y="0"/>
                        <a:pt x="0" y="83"/>
                        <a:pt x="0" y="208"/>
                      </a:cubicBezTo>
                      <a:cubicBezTo>
                        <a:pt x="21" y="354"/>
                        <a:pt x="250" y="480"/>
                        <a:pt x="543" y="500"/>
                      </a:cubicBezTo>
                      <a:cubicBezTo>
                        <a:pt x="814" y="521"/>
                        <a:pt x="1043" y="438"/>
                        <a:pt x="1023" y="313"/>
                      </a:cubicBezTo>
                    </a:path>
                  </a:pathLst>
                </a:custGeom>
                <a:solidFill>
                  <a:schemeClr val="tx2"/>
                </a:solidFill>
                <a:ln>
                  <a:noFill/>
                </a:ln>
                <a:effectLst/>
                <a:extLst/>
              </p:spPr>
              <p:txBody>
                <a:bodyPr wrap="none" lIns="0" tIns="0" rIns="0" bIns="0" anchor="ctr">
                  <a:normAutofit fontScale="2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09" name="Freeform 308"/>
                <p:cNvSpPr>
                  <a:spLocks noChangeArrowheads="1"/>
                </p:cNvSpPr>
                <p:nvPr/>
              </p:nvSpPr>
              <p:spPr bwMode="auto">
                <a:xfrm rot="1505432">
                  <a:off x="2009874" y="271436"/>
                  <a:ext cx="97349" cy="50778"/>
                </a:xfrm>
                <a:custGeom>
                  <a:avLst/>
                  <a:gdLst>
                    <a:gd name="T0" fmla="*/ 1022 w 1023"/>
                    <a:gd name="T1" fmla="*/ 314 h 544"/>
                    <a:gd name="T2" fmla="*/ 1022 w 1023"/>
                    <a:gd name="T3" fmla="*/ 314 h 544"/>
                    <a:gd name="T4" fmla="*/ 501 w 1023"/>
                    <a:gd name="T5" fmla="*/ 43 h 544"/>
                    <a:gd name="T6" fmla="*/ 0 w 1023"/>
                    <a:gd name="T7" fmla="*/ 230 h 544"/>
                    <a:gd name="T8" fmla="*/ 521 w 1023"/>
                    <a:gd name="T9" fmla="*/ 522 h 544"/>
                    <a:gd name="T10" fmla="*/ 1022 w 1023"/>
                    <a:gd name="T11" fmla="*/ 314 h 544"/>
                  </a:gdLst>
                  <a:ahLst/>
                  <a:cxnLst>
                    <a:cxn ang="0">
                      <a:pos x="T0" y="T1"/>
                    </a:cxn>
                    <a:cxn ang="0">
                      <a:pos x="T2" y="T3"/>
                    </a:cxn>
                    <a:cxn ang="0">
                      <a:pos x="T4" y="T5"/>
                    </a:cxn>
                    <a:cxn ang="0">
                      <a:pos x="T6" y="T7"/>
                    </a:cxn>
                    <a:cxn ang="0">
                      <a:pos x="T8" y="T9"/>
                    </a:cxn>
                    <a:cxn ang="0">
                      <a:pos x="T10" y="T11"/>
                    </a:cxn>
                  </a:cxnLst>
                  <a:rect l="0" t="0" r="r" b="b"/>
                  <a:pathLst>
                    <a:path w="1023" h="544">
                      <a:moveTo>
                        <a:pt x="1022" y="314"/>
                      </a:moveTo>
                      <a:lnTo>
                        <a:pt x="1022" y="314"/>
                      </a:lnTo>
                      <a:cubicBezTo>
                        <a:pt x="1022" y="188"/>
                        <a:pt x="772" y="63"/>
                        <a:pt x="501" y="43"/>
                      </a:cubicBezTo>
                      <a:cubicBezTo>
                        <a:pt x="209" y="0"/>
                        <a:pt x="0" y="84"/>
                        <a:pt x="0" y="230"/>
                      </a:cubicBezTo>
                      <a:cubicBezTo>
                        <a:pt x="21" y="355"/>
                        <a:pt x="250" y="480"/>
                        <a:pt x="521" y="522"/>
                      </a:cubicBezTo>
                      <a:cubicBezTo>
                        <a:pt x="814" y="543"/>
                        <a:pt x="1022" y="460"/>
                        <a:pt x="1022" y="314"/>
                      </a:cubicBezTo>
                    </a:path>
                  </a:pathLst>
                </a:custGeom>
                <a:solidFill>
                  <a:schemeClr val="tx2"/>
                </a:solidFill>
                <a:ln>
                  <a:noFill/>
                </a:ln>
                <a:effectLst/>
                <a:extLst/>
              </p:spPr>
              <p:txBody>
                <a:bodyPr wrap="none" lIns="0" tIns="0" rIns="0" bIns="0" anchor="ctr">
                  <a:normAutofit fontScale="2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10" name="Freeform 309"/>
                <p:cNvSpPr>
                  <a:spLocks noChangeArrowheads="1"/>
                </p:cNvSpPr>
                <p:nvPr/>
              </p:nvSpPr>
              <p:spPr bwMode="auto">
                <a:xfrm rot="1505432">
                  <a:off x="2045260" y="149260"/>
                  <a:ext cx="96509" cy="50778"/>
                </a:xfrm>
                <a:custGeom>
                  <a:avLst/>
                  <a:gdLst>
                    <a:gd name="T0" fmla="*/ 1022 w 1023"/>
                    <a:gd name="T1" fmla="*/ 313 h 544"/>
                    <a:gd name="T2" fmla="*/ 1022 w 1023"/>
                    <a:gd name="T3" fmla="*/ 313 h 544"/>
                    <a:gd name="T4" fmla="*/ 500 w 1023"/>
                    <a:gd name="T5" fmla="*/ 21 h 544"/>
                    <a:gd name="T6" fmla="*/ 0 w 1023"/>
                    <a:gd name="T7" fmla="*/ 209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22" y="188"/>
                        <a:pt x="771" y="63"/>
                        <a:pt x="500" y="21"/>
                      </a:cubicBezTo>
                      <a:cubicBezTo>
                        <a:pt x="208" y="0"/>
                        <a:pt x="0" y="84"/>
                        <a:pt x="0" y="209"/>
                      </a:cubicBezTo>
                      <a:cubicBezTo>
                        <a:pt x="20" y="355"/>
                        <a:pt x="250" y="480"/>
                        <a:pt x="521" y="501"/>
                      </a:cubicBezTo>
                      <a:cubicBezTo>
                        <a:pt x="813" y="543"/>
                        <a:pt x="1022" y="439"/>
                        <a:pt x="1022" y="313"/>
                      </a:cubicBezTo>
                    </a:path>
                  </a:pathLst>
                </a:custGeom>
                <a:solidFill>
                  <a:schemeClr val="tx2"/>
                </a:solidFill>
                <a:ln>
                  <a:noFill/>
                </a:ln>
                <a:effectLst/>
                <a:extLst/>
              </p:spPr>
              <p:txBody>
                <a:bodyPr wrap="none" lIns="0" tIns="0" rIns="0" bIns="0" anchor="ctr">
                  <a:normAutofit fontScale="2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11" name="Freeform 310"/>
                <p:cNvSpPr>
                  <a:spLocks noChangeArrowheads="1"/>
                </p:cNvSpPr>
                <p:nvPr/>
              </p:nvSpPr>
              <p:spPr bwMode="auto">
                <a:xfrm rot="1505432">
                  <a:off x="2148069" y="280915"/>
                  <a:ext cx="97349" cy="49099"/>
                </a:xfrm>
                <a:custGeom>
                  <a:avLst/>
                  <a:gdLst>
                    <a:gd name="T0" fmla="*/ 1022 w 1023"/>
                    <a:gd name="T1" fmla="*/ 313 h 522"/>
                    <a:gd name="T2" fmla="*/ 1022 w 1023"/>
                    <a:gd name="T3" fmla="*/ 313 h 522"/>
                    <a:gd name="T4" fmla="*/ 500 w 1023"/>
                    <a:gd name="T5" fmla="*/ 21 h 522"/>
                    <a:gd name="T6" fmla="*/ 0 w 1023"/>
                    <a:gd name="T7" fmla="*/ 208 h 522"/>
                    <a:gd name="T8" fmla="*/ 522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67"/>
                        <a:pt x="772" y="42"/>
                        <a:pt x="500" y="21"/>
                      </a:cubicBezTo>
                      <a:cubicBezTo>
                        <a:pt x="209" y="0"/>
                        <a:pt x="0" y="84"/>
                        <a:pt x="0" y="208"/>
                      </a:cubicBezTo>
                      <a:cubicBezTo>
                        <a:pt x="21" y="355"/>
                        <a:pt x="250" y="480"/>
                        <a:pt x="522" y="501"/>
                      </a:cubicBezTo>
                      <a:cubicBezTo>
                        <a:pt x="813" y="521"/>
                        <a:pt x="1022" y="438"/>
                        <a:pt x="1022" y="313"/>
                      </a:cubicBezTo>
                    </a:path>
                  </a:pathLst>
                </a:custGeom>
                <a:solidFill>
                  <a:schemeClr val="tx2"/>
                </a:solidFill>
                <a:ln>
                  <a:noFill/>
                </a:ln>
                <a:effectLst/>
                <a:extLst/>
              </p:spPr>
              <p:txBody>
                <a:bodyPr wrap="none" lIns="0" tIns="0" rIns="0" bIns="0" anchor="ctr">
                  <a:normAutofit fontScale="2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grpSp>
          <p:grpSp>
            <p:nvGrpSpPr>
              <p:cNvPr id="295" name="Group 294">
                <a:extLst>
                  <a:ext uri="{FF2B5EF4-FFF2-40B4-BE49-F238E27FC236}">
                    <a16:creationId xmlns:a16="http://schemas.microsoft.com/office/drawing/2014/main" xmlns="" id="{A9048C69-D94F-4186-A491-26E1828F508F}"/>
                  </a:ext>
                </a:extLst>
              </p:cNvPr>
              <p:cNvGrpSpPr/>
              <p:nvPr/>
            </p:nvGrpSpPr>
            <p:grpSpPr>
              <a:xfrm>
                <a:off x="1614748" y="143530"/>
                <a:ext cx="622304" cy="212319"/>
                <a:chOff x="1614748" y="143530"/>
                <a:chExt cx="622304" cy="212319"/>
              </a:xfrm>
            </p:grpSpPr>
            <p:sp>
              <p:nvSpPr>
                <p:cNvPr id="296" name="Freeform 295"/>
                <p:cNvSpPr>
                  <a:spLocks noChangeArrowheads="1"/>
                </p:cNvSpPr>
                <p:nvPr/>
              </p:nvSpPr>
              <p:spPr bwMode="auto">
                <a:xfrm rot="1505432">
                  <a:off x="1614748" y="143530"/>
                  <a:ext cx="96509" cy="56653"/>
                </a:xfrm>
                <a:custGeom>
                  <a:avLst/>
                  <a:gdLst>
                    <a:gd name="T0" fmla="*/ 0 w 1024"/>
                    <a:gd name="T1" fmla="*/ 0 h 606"/>
                    <a:gd name="T2" fmla="*/ 0 w 1024"/>
                    <a:gd name="T3" fmla="*/ 0 h 606"/>
                    <a:gd name="T4" fmla="*/ 522 w 1024"/>
                    <a:gd name="T5" fmla="*/ 292 h 606"/>
                    <a:gd name="T6" fmla="*/ 1002 w 1024"/>
                    <a:gd name="T7" fmla="*/ 104 h 606"/>
                    <a:gd name="T8" fmla="*/ 1023 w 1024"/>
                    <a:gd name="T9" fmla="*/ 396 h 606"/>
                    <a:gd name="T10" fmla="*/ 522 w 1024"/>
                    <a:gd name="T11" fmla="*/ 584 h 606"/>
                    <a:gd name="T12" fmla="*/ 0 w 1024"/>
                    <a:gd name="T13" fmla="*/ 292 h 606"/>
                    <a:gd name="T14" fmla="*/ 0 w 102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4" h="606">
                      <a:moveTo>
                        <a:pt x="0" y="0"/>
                      </a:moveTo>
                      <a:lnTo>
                        <a:pt x="0" y="0"/>
                      </a:lnTo>
                      <a:cubicBezTo>
                        <a:pt x="0" y="125"/>
                        <a:pt x="230" y="250"/>
                        <a:pt x="522" y="292"/>
                      </a:cubicBezTo>
                      <a:cubicBezTo>
                        <a:pt x="793" y="313"/>
                        <a:pt x="1023" y="229"/>
                        <a:pt x="1002" y="104"/>
                      </a:cubicBezTo>
                      <a:cubicBezTo>
                        <a:pt x="1023" y="396"/>
                        <a:pt x="1023" y="396"/>
                        <a:pt x="1023" y="396"/>
                      </a:cubicBezTo>
                      <a:cubicBezTo>
                        <a:pt x="1023" y="521"/>
                        <a:pt x="814" y="605"/>
                        <a:pt x="522" y="584"/>
                      </a:cubicBezTo>
                      <a:cubicBezTo>
                        <a:pt x="251" y="563"/>
                        <a:pt x="22" y="417"/>
                        <a:pt x="0" y="292"/>
                      </a:cubicBezTo>
                      <a:lnTo>
                        <a:pt x="0" y="0"/>
                      </a:lnTo>
                    </a:path>
                  </a:pathLst>
                </a:custGeom>
                <a:solidFill>
                  <a:schemeClr val="tx2">
                    <a:lumMod val="25000"/>
                  </a:schemeClr>
                </a:solidFill>
                <a:ln>
                  <a:noFill/>
                </a:ln>
                <a:effectLs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97" name="Freeform 296"/>
                <p:cNvSpPr>
                  <a:spLocks noChangeArrowheads="1"/>
                </p:cNvSpPr>
                <p:nvPr/>
              </p:nvSpPr>
              <p:spPr bwMode="auto">
                <a:xfrm rot="1505432">
                  <a:off x="1716821" y="274928"/>
                  <a:ext cx="97349" cy="56653"/>
                </a:xfrm>
                <a:custGeom>
                  <a:avLst/>
                  <a:gdLst>
                    <a:gd name="T0" fmla="*/ 0 w 1023"/>
                    <a:gd name="T1" fmla="*/ 0 h 605"/>
                    <a:gd name="T2" fmla="*/ 0 w 1023"/>
                    <a:gd name="T3" fmla="*/ 0 h 605"/>
                    <a:gd name="T4" fmla="*/ 521 w 1023"/>
                    <a:gd name="T5" fmla="*/ 292 h 605"/>
                    <a:gd name="T6" fmla="*/ 1001 w 1023"/>
                    <a:gd name="T7" fmla="*/ 83 h 605"/>
                    <a:gd name="T8" fmla="*/ 1022 w 1023"/>
                    <a:gd name="T9" fmla="*/ 375 h 605"/>
                    <a:gd name="T10" fmla="*/ 521 w 1023"/>
                    <a:gd name="T11" fmla="*/ 584 h 605"/>
                    <a:gd name="T12" fmla="*/ 0 w 1023"/>
                    <a:gd name="T13" fmla="*/ 292 h 605"/>
                    <a:gd name="T14" fmla="*/ 0 w 1023"/>
                    <a:gd name="T15" fmla="*/ 0 h 6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3" h="605">
                      <a:moveTo>
                        <a:pt x="0" y="0"/>
                      </a:moveTo>
                      <a:lnTo>
                        <a:pt x="0" y="0"/>
                      </a:lnTo>
                      <a:cubicBezTo>
                        <a:pt x="0" y="125"/>
                        <a:pt x="230" y="250"/>
                        <a:pt x="521" y="292"/>
                      </a:cubicBezTo>
                      <a:cubicBezTo>
                        <a:pt x="793" y="313"/>
                        <a:pt x="1022" y="229"/>
                        <a:pt x="1001" y="83"/>
                      </a:cubicBezTo>
                      <a:cubicBezTo>
                        <a:pt x="1022" y="375"/>
                        <a:pt x="1022" y="375"/>
                        <a:pt x="1022" y="375"/>
                      </a:cubicBezTo>
                      <a:cubicBezTo>
                        <a:pt x="1022" y="521"/>
                        <a:pt x="814" y="604"/>
                        <a:pt x="521" y="584"/>
                      </a:cubicBezTo>
                      <a:cubicBezTo>
                        <a:pt x="250" y="542"/>
                        <a:pt x="21" y="417"/>
                        <a:pt x="0" y="292"/>
                      </a:cubicBezTo>
                      <a:lnTo>
                        <a:pt x="0" y="0"/>
                      </a:lnTo>
                    </a:path>
                  </a:pathLst>
                </a:custGeom>
                <a:solidFill>
                  <a:schemeClr val="tx2">
                    <a:lumMod val="25000"/>
                  </a:schemeClr>
                </a:solidFill>
                <a:ln>
                  <a:noFill/>
                </a:ln>
                <a:effectLs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98" name="Freeform 297"/>
                <p:cNvSpPr>
                  <a:spLocks noChangeArrowheads="1"/>
                </p:cNvSpPr>
                <p:nvPr/>
              </p:nvSpPr>
              <p:spPr bwMode="auto">
                <a:xfrm rot="1505432">
                  <a:off x="1753181" y="151943"/>
                  <a:ext cx="99027" cy="56653"/>
                </a:xfrm>
                <a:custGeom>
                  <a:avLst/>
                  <a:gdLst>
                    <a:gd name="T0" fmla="*/ 0 w 1044"/>
                    <a:gd name="T1" fmla="*/ 0 h 606"/>
                    <a:gd name="T2" fmla="*/ 0 w 1044"/>
                    <a:gd name="T3" fmla="*/ 0 h 606"/>
                    <a:gd name="T4" fmla="*/ 521 w 1044"/>
                    <a:gd name="T5" fmla="*/ 271 h 606"/>
                    <a:gd name="T6" fmla="*/ 1022 w 1044"/>
                    <a:gd name="T7" fmla="*/ 84 h 606"/>
                    <a:gd name="T8" fmla="*/ 1022 w 1044"/>
                    <a:gd name="T9" fmla="*/ 376 h 606"/>
                    <a:gd name="T10" fmla="*/ 542 w 1044"/>
                    <a:gd name="T11" fmla="*/ 564 h 606"/>
                    <a:gd name="T12" fmla="*/ 21 w 1044"/>
                    <a:gd name="T13" fmla="*/ 293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0" y="126"/>
                        <a:pt x="250" y="251"/>
                        <a:pt x="521" y="271"/>
                      </a:cubicBezTo>
                      <a:cubicBezTo>
                        <a:pt x="813" y="314"/>
                        <a:pt x="1022" y="230"/>
                        <a:pt x="1022" y="84"/>
                      </a:cubicBezTo>
                      <a:cubicBezTo>
                        <a:pt x="1022" y="376"/>
                        <a:pt x="1022" y="376"/>
                        <a:pt x="1022" y="376"/>
                      </a:cubicBezTo>
                      <a:cubicBezTo>
                        <a:pt x="1043" y="522"/>
                        <a:pt x="813" y="605"/>
                        <a:pt x="542" y="564"/>
                      </a:cubicBezTo>
                      <a:cubicBezTo>
                        <a:pt x="250" y="543"/>
                        <a:pt x="21" y="418"/>
                        <a:pt x="21" y="293"/>
                      </a:cubicBezTo>
                      <a:lnTo>
                        <a:pt x="0" y="0"/>
                      </a:lnTo>
                    </a:path>
                  </a:pathLst>
                </a:custGeom>
                <a:solidFill>
                  <a:schemeClr val="tx2">
                    <a:lumMod val="25000"/>
                  </a:schemeClr>
                </a:solidFill>
                <a:ln>
                  <a:noFill/>
                </a:ln>
                <a:effectLs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99" name="Freeform 298"/>
                <p:cNvSpPr>
                  <a:spLocks noChangeArrowheads="1"/>
                </p:cNvSpPr>
                <p:nvPr/>
              </p:nvSpPr>
              <p:spPr bwMode="auto">
                <a:xfrm rot="1505432">
                  <a:off x="1857122" y="280819"/>
                  <a:ext cx="99027" cy="57492"/>
                </a:xfrm>
                <a:custGeom>
                  <a:avLst/>
                  <a:gdLst>
                    <a:gd name="T0" fmla="*/ 0 w 1044"/>
                    <a:gd name="T1" fmla="*/ 0 h 607"/>
                    <a:gd name="T2" fmla="*/ 0 w 1044"/>
                    <a:gd name="T3" fmla="*/ 0 h 607"/>
                    <a:gd name="T4" fmla="*/ 522 w 1044"/>
                    <a:gd name="T5" fmla="*/ 292 h 607"/>
                    <a:gd name="T6" fmla="*/ 1023 w 1044"/>
                    <a:gd name="T7" fmla="*/ 105 h 607"/>
                    <a:gd name="T8" fmla="*/ 1023 w 1044"/>
                    <a:gd name="T9" fmla="*/ 397 h 607"/>
                    <a:gd name="T10" fmla="*/ 543 w 1044"/>
                    <a:gd name="T11" fmla="*/ 584 h 607"/>
                    <a:gd name="T12" fmla="*/ 0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6"/>
                        <a:pt x="250" y="272"/>
                        <a:pt x="522" y="292"/>
                      </a:cubicBezTo>
                      <a:cubicBezTo>
                        <a:pt x="793" y="313"/>
                        <a:pt x="1023" y="230"/>
                        <a:pt x="1023" y="105"/>
                      </a:cubicBezTo>
                      <a:cubicBezTo>
                        <a:pt x="1023" y="397"/>
                        <a:pt x="1023" y="397"/>
                        <a:pt x="1023" y="397"/>
                      </a:cubicBezTo>
                      <a:cubicBezTo>
                        <a:pt x="1043" y="522"/>
                        <a:pt x="814" y="606"/>
                        <a:pt x="543" y="584"/>
                      </a:cubicBezTo>
                      <a:cubicBezTo>
                        <a:pt x="250" y="564"/>
                        <a:pt x="21" y="439"/>
                        <a:pt x="0" y="292"/>
                      </a:cubicBezTo>
                      <a:lnTo>
                        <a:pt x="0" y="0"/>
                      </a:lnTo>
                    </a:path>
                  </a:pathLst>
                </a:custGeom>
                <a:solidFill>
                  <a:schemeClr val="tx2">
                    <a:lumMod val="25000"/>
                  </a:schemeClr>
                </a:solidFill>
                <a:ln>
                  <a:noFill/>
                </a:ln>
                <a:effectLs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00" name="Freeform 299"/>
                <p:cNvSpPr>
                  <a:spLocks noChangeArrowheads="1"/>
                </p:cNvSpPr>
                <p:nvPr/>
              </p:nvSpPr>
              <p:spPr bwMode="auto">
                <a:xfrm rot="1505432">
                  <a:off x="1896423" y="159282"/>
                  <a:ext cx="99027" cy="57492"/>
                </a:xfrm>
                <a:custGeom>
                  <a:avLst/>
                  <a:gdLst>
                    <a:gd name="T0" fmla="*/ 0 w 1044"/>
                    <a:gd name="T1" fmla="*/ 0 h 607"/>
                    <a:gd name="T2" fmla="*/ 0 w 1044"/>
                    <a:gd name="T3" fmla="*/ 0 h 607"/>
                    <a:gd name="T4" fmla="*/ 543 w 1044"/>
                    <a:gd name="T5" fmla="*/ 292 h 607"/>
                    <a:gd name="T6" fmla="*/ 1023 w 1044"/>
                    <a:gd name="T7" fmla="*/ 105 h 607"/>
                    <a:gd name="T8" fmla="*/ 1043 w 1044"/>
                    <a:gd name="T9" fmla="*/ 397 h 607"/>
                    <a:gd name="T10" fmla="*/ 543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0" y="272"/>
                        <a:pt x="543" y="292"/>
                      </a:cubicBezTo>
                      <a:cubicBezTo>
                        <a:pt x="814" y="313"/>
                        <a:pt x="1043" y="230"/>
                        <a:pt x="1023" y="105"/>
                      </a:cubicBezTo>
                      <a:cubicBezTo>
                        <a:pt x="1043" y="397"/>
                        <a:pt x="1043" y="397"/>
                        <a:pt x="1043" y="397"/>
                      </a:cubicBezTo>
                      <a:cubicBezTo>
                        <a:pt x="1043" y="522"/>
                        <a:pt x="835" y="606"/>
                        <a:pt x="543" y="584"/>
                      </a:cubicBezTo>
                      <a:cubicBezTo>
                        <a:pt x="272" y="563"/>
                        <a:pt x="21" y="439"/>
                        <a:pt x="21" y="292"/>
                      </a:cubicBezTo>
                      <a:lnTo>
                        <a:pt x="0" y="0"/>
                      </a:lnTo>
                    </a:path>
                  </a:pathLst>
                </a:custGeom>
                <a:solidFill>
                  <a:schemeClr val="tx2">
                    <a:lumMod val="25000"/>
                  </a:schemeClr>
                </a:solidFill>
                <a:ln>
                  <a:noFill/>
                </a:ln>
                <a:effectLs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01" name="Freeform 300"/>
                <p:cNvSpPr>
                  <a:spLocks noChangeArrowheads="1"/>
                </p:cNvSpPr>
                <p:nvPr/>
              </p:nvSpPr>
              <p:spPr bwMode="auto">
                <a:xfrm rot="1505432">
                  <a:off x="1999473" y="290478"/>
                  <a:ext cx="99027" cy="57492"/>
                </a:xfrm>
                <a:custGeom>
                  <a:avLst/>
                  <a:gdLst>
                    <a:gd name="T0" fmla="*/ 0 w 1044"/>
                    <a:gd name="T1" fmla="*/ 0 h 606"/>
                    <a:gd name="T2" fmla="*/ 0 w 1044"/>
                    <a:gd name="T3" fmla="*/ 0 h 606"/>
                    <a:gd name="T4" fmla="*/ 521 w 1044"/>
                    <a:gd name="T5" fmla="*/ 292 h 606"/>
                    <a:gd name="T6" fmla="*/ 1022 w 1044"/>
                    <a:gd name="T7" fmla="*/ 84 h 606"/>
                    <a:gd name="T8" fmla="*/ 1043 w 1044"/>
                    <a:gd name="T9" fmla="*/ 375 h 606"/>
                    <a:gd name="T10" fmla="*/ 543 w 1044"/>
                    <a:gd name="T11" fmla="*/ 584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92"/>
                      </a:cubicBezTo>
                      <a:cubicBezTo>
                        <a:pt x="814" y="313"/>
                        <a:pt x="1022" y="230"/>
                        <a:pt x="1022" y="84"/>
                      </a:cubicBezTo>
                      <a:cubicBezTo>
                        <a:pt x="1043" y="375"/>
                        <a:pt x="1043" y="375"/>
                        <a:pt x="1043" y="375"/>
                      </a:cubicBezTo>
                      <a:cubicBezTo>
                        <a:pt x="1043" y="521"/>
                        <a:pt x="814" y="605"/>
                        <a:pt x="543" y="584"/>
                      </a:cubicBezTo>
                      <a:cubicBezTo>
                        <a:pt x="271" y="542"/>
                        <a:pt x="21" y="417"/>
                        <a:pt x="21" y="292"/>
                      </a:cubicBezTo>
                      <a:lnTo>
                        <a:pt x="0" y="0"/>
                      </a:lnTo>
                    </a:path>
                  </a:pathLst>
                </a:custGeom>
                <a:solidFill>
                  <a:schemeClr val="tx2">
                    <a:lumMod val="25000"/>
                  </a:schemeClr>
                </a:solidFill>
                <a:ln>
                  <a:noFill/>
                </a:ln>
                <a:effectLs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02" name="Freeform 301"/>
                <p:cNvSpPr>
                  <a:spLocks noChangeArrowheads="1"/>
                </p:cNvSpPr>
                <p:nvPr/>
              </p:nvSpPr>
              <p:spPr bwMode="auto">
                <a:xfrm rot="1505432">
                  <a:off x="2034998" y="167260"/>
                  <a:ext cx="99027" cy="59171"/>
                </a:xfrm>
                <a:custGeom>
                  <a:avLst/>
                  <a:gdLst>
                    <a:gd name="T0" fmla="*/ 0 w 1043"/>
                    <a:gd name="T1" fmla="*/ 0 h 627"/>
                    <a:gd name="T2" fmla="*/ 0 w 1043"/>
                    <a:gd name="T3" fmla="*/ 0 h 627"/>
                    <a:gd name="T4" fmla="*/ 521 w 1043"/>
                    <a:gd name="T5" fmla="*/ 292 h 627"/>
                    <a:gd name="T6" fmla="*/ 1022 w 1043"/>
                    <a:gd name="T7" fmla="*/ 104 h 627"/>
                    <a:gd name="T8" fmla="*/ 1042 w 1043"/>
                    <a:gd name="T9" fmla="*/ 397 h 627"/>
                    <a:gd name="T10" fmla="*/ 542 w 1043"/>
                    <a:gd name="T11" fmla="*/ 584 h 627"/>
                    <a:gd name="T12" fmla="*/ 20 w 1043"/>
                    <a:gd name="T13" fmla="*/ 292 h 627"/>
                    <a:gd name="T14" fmla="*/ 0 w 1043"/>
                    <a:gd name="T15" fmla="*/ 0 h 6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3" h="627">
                      <a:moveTo>
                        <a:pt x="0" y="0"/>
                      </a:moveTo>
                      <a:lnTo>
                        <a:pt x="0" y="0"/>
                      </a:lnTo>
                      <a:cubicBezTo>
                        <a:pt x="20" y="146"/>
                        <a:pt x="250" y="271"/>
                        <a:pt x="521" y="292"/>
                      </a:cubicBezTo>
                      <a:cubicBezTo>
                        <a:pt x="813" y="334"/>
                        <a:pt x="1022" y="230"/>
                        <a:pt x="1022" y="104"/>
                      </a:cubicBezTo>
                      <a:cubicBezTo>
                        <a:pt x="1042" y="397"/>
                        <a:pt x="1042" y="397"/>
                        <a:pt x="1042" y="397"/>
                      </a:cubicBezTo>
                      <a:cubicBezTo>
                        <a:pt x="1042" y="521"/>
                        <a:pt x="813" y="626"/>
                        <a:pt x="542" y="584"/>
                      </a:cubicBezTo>
                      <a:cubicBezTo>
                        <a:pt x="271" y="563"/>
                        <a:pt x="20" y="438"/>
                        <a:pt x="20" y="292"/>
                      </a:cubicBezTo>
                      <a:lnTo>
                        <a:pt x="0" y="0"/>
                      </a:lnTo>
                    </a:path>
                  </a:pathLst>
                </a:custGeom>
                <a:solidFill>
                  <a:schemeClr val="tx2">
                    <a:lumMod val="25000"/>
                  </a:schemeClr>
                </a:solidFill>
                <a:ln>
                  <a:noFill/>
                </a:ln>
                <a:effectLs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03" name="Freeform 302"/>
                <p:cNvSpPr>
                  <a:spLocks noChangeArrowheads="1"/>
                </p:cNvSpPr>
                <p:nvPr/>
              </p:nvSpPr>
              <p:spPr bwMode="auto">
                <a:xfrm rot="1505432">
                  <a:off x="2138025" y="298357"/>
                  <a:ext cx="99027" cy="57492"/>
                </a:xfrm>
                <a:custGeom>
                  <a:avLst/>
                  <a:gdLst>
                    <a:gd name="T0" fmla="*/ 0 w 1044"/>
                    <a:gd name="T1" fmla="*/ 0 h 607"/>
                    <a:gd name="T2" fmla="*/ 0 w 1044"/>
                    <a:gd name="T3" fmla="*/ 0 h 607"/>
                    <a:gd name="T4" fmla="*/ 522 w 1044"/>
                    <a:gd name="T5" fmla="*/ 293 h 607"/>
                    <a:gd name="T6" fmla="*/ 1022 w 1044"/>
                    <a:gd name="T7" fmla="*/ 105 h 607"/>
                    <a:gd name="T8" fmla="*/ 1022 w 1044"/>
                    <a:gd name="T9" fmla="*/ 397 h 607"/>
                    <a:gd name="T10" fmla="*/ 542 w 1044"/>
                    <a:gd name="T11" fmla="*/ 584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7"/>
                        <a:pt x="250" y="272"/>
                        <a:pt x="522" y="293"/>
                      </a:cubicBezTo>
                      <a:cubicBezTo>
                        <a:pt x="813" y="313"/>
                        <a:pt x="1022" y="230"/>
                        <a:pt x="1022" y="105"/>
                      </a:cubicBezTo>
                      <a:cubicBezTo>
                        <a:pt x="1022" y="397"/>
                        <a:pt x="1022" y="397"/>
                        <a:pt x="1022" y="397"/>
                      </a:cubicBezTo>
                      <a:cubicBezTo>
                        <a:pt x="1043" y="522"/>
                        <a:pt x="813" y="606"/>
                        <a:pt x="542" y="584"/>
                      </a:cubicBezTo>
                      <a:cubicBezTo>
                        <a:pt x="250" y="564"/>
                        <a:pt x="21" y="439"/>
                        <a:pt x="21" y="293"/>
                      </a:cubicBezTo>
                      <a:lnTo>
                        <a:pt x="0" y="0"/>
                      </a:lnTo>
                    </a:path>
                  </a:pathLst>
                </a:custGeom>
                <a:solidFill>
                  <a:schemeClr val="tx2">
                    <a:lumMod val="25000"/>
                  </a:schemeClr>
                </a:solidFill>
                <a:ln>
                  <a:noFill/>
                </a:ln>
                <a:effectLs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grpSp>
        </p:grpSp>
      </p:grpSp>
      <p:grpSp>
        <p:nvGrpSpPr>
          <p:cNvPr id="312" name="Group 311">
            <a:extLst>
              <a:ext uri="{FF2B5EF4-FFF2-40B4-BE49-F238E27FC236}">
                <a16:creationId xmlns:a16="http://schemas.microsoft.com/office/drawing/2014/main" xmlns="" id="{E49228EA-649C-4991-9F72-F337F5CC12A8}"/>
              </a:ext>
            </a:extLst>
          </p:cNvPr>
          <p:cNvGrpSpPr/>
          <p:nvPr/>
        </p:nvGrpSpPr>
        <p:grpSpPr>
          <a:xfrm>
            <a:off x="316129" y="-16788"/>
            <a:ext cx="769635" cy="911628"/>
            <a:chOff x="316129" y="-16788"/>
            <a:chExt cx="769635" cy="911628"/>
          </a:xfrm>
        </p:grpSpPr>
        <p:sp>
          <p:nvSpPr>
            <p:cNvPr id="313" name="Freeform 312"/>
            <p:cNvSpPr>
              <a:spLocks noChangeArrowheads="1"/>
            </p:cNvSpPr>
            <p:nvPr/>
          </p:nvSpPr>
          <p:spPr bwMode="auto">
            <a:xfrm rot="3372862">
              <a:off x="504575" y="372405"/>
              <a:ext cx="555558" cy="489311"/>
            </a:xfrm>
            <a:custGeom>
              <a:avLst/>
              <a:gdLst>
                <a:gd name="T0" fmla="*/ 2920 w 5842"/>
                <a:gd name="T1" fmla="*/ 1272 h 5152"/>
                <a:gd name="T2" fmla="*/ 0 w 5842"/>
                <a:gd name="T3" fmla="*/ 2523 h 5152"/>
                <a:gd name="T4" fmla="*/ 0 w 5842"/>
                <a:gd name="T5" fmla="*/ 5151 h 5152"/>
                <a:gd name="T6" fmla="*/ 2920 w 5842"/>
                <a:gd name="T7" fmla="*/ 3901 h 5152"/>
                <a:gd name="T8" fmla="*/ 5841 w 5842"/>
                <a:gd name="T9" fmla="*/ 2649 h 5152"/>
                <a:gd name="T10" fmla="*/ 5841 w 5842"/>
                <a:gd name="T11" fmla="*/ 0 h 5152"/>
                <a:gd name="T12" fmla="*/ 2920 w 5842"/>
                <a:gd name="T13" fmla="*/ 1272 h 5152"/>
              </a:gdLst>
              <a:ahLst/>
              <a:cxnLst>
                <a:cxn ang="0">
                  <a:pos x="T0" y="T1"/>
                </a:cxn>
                <a:cxn ang="0">
                  <a:pos x="T2" y="T3"/>
                </a:cxn>
                <a:cxn ang="0">
                  <a:pos x="T4" y="T5"/>
                </a:cxn>
                <a:cxn ang="0">
                  <a:pos x="T6" y="T7"/>
                </a:cxn>
                <a:cxn ang="0">
                  <a:pos x="T8" y="T9"/>
                </a:cxn>
                <a:cxn ang="0">
                  <a:pos x="T10" y="T11"/>
                </a:cxn>
                <a:cxn ang="0">
                  <a:pos x="T12" y="T13"/>
                </a:cxn>
              </a:cxnLst>
              <a:rect l="0" t="0" r="r" b="b"/>
              <a:pathLst>
                <a:path w="5842" h="5152">
                  <a:moveTo>
                    <a:pt x="2920" y="1272"/>
                  </a:moveTo>
                  <a:lnTo>
                    <a:pt x="0" y="2523"/>
                  </a:lnTo>
                  <a:lnTo>
                    <a:pt x="0" y="5151"/>
                  </a:lnTo>
                  <a:lnTo>
                    <a:pt x="2920" y="3901"/>
                  </a:lnTo>
                  <a:lnTo>
                    <a:pt x="5841" y="2649"/>
                  </a:lnTo>
                  <a:lnTo>
                    <a:pt x="5841" y="0"/>
                  </a:lnTo>
                  <a:lnTo>
                    <a:pt x="2920" y="1272"/>
                  </a:lnTo>
                </a:path>
              </a:pathLst>
            </a:custGeom>
            <a:gradFill flip="none" rotWithShape="1">
              <a:gsLst>
                <a:gs pos="0">
                  <a:schemeClr val="tx2">
                    <a:lumMod val="10000"/>
                  </a:schemeClr>
                </a:gs>
                <a:gs pos="48000">
                  <a:schemeClr val="tx2">
                    <a:lumMod val="50000"/>
                  </a:schemeClr>
                </a:gs>
                <a:gs pos="100000">
                  <a:schemeClr val="tx2">
                    <a:lumMod val="50000"/>
                  </a:schemeClr>
                </a:gs>
              </a:gsLst>
              <a:lin ang="16200000" scaled="1"/>
              <a:tileRect/>
            </a:gradFill>
            <a:ln>
              <a:noFill/>
            </a:ln>
            <a:effectLs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grpSp>
          <p:nvGrpSpPr>
            <p:cNvPr id="314" name="Group 313">
              <a:extLst>
                <a:ext uri="{FF2B5EF4-FFF2-40B4-BE49-F238E27FC236}">
                  <a16:creationId xmlns:a16="http://schemas.microsoft.com/office/drawing/2014/main" xmlns="" id="{546921C7-5DCE-42D7-8AAD-F37F087E9E6E}"/>
                </a:ext>
              </a:extLst>
            </p:cNvPr>
            <p:cNvGrpSpPr/>
            <p:nvPr/>
          </p:nvGrpSpPr>
          <p:grpSpPr>
            <a:xfrm>
              <a:off x="316129" y="-16788"/>
              <a:ext cx="769635" cy="833337"/>
              <a:chOff x="316129" y="-16788"/>
              <a:chExt cx="769635" cy="833337"/>
            </a:xfrm>
          </p:grpSpPr>
          <p:sp>
            <p:nvSpPr>
              <p:cNvPr id="315" name="Freeform 314"/>
              <p:cNvSpPr>
                <a:spLocks noChangeArrowheads="1"/>
              </p:cNvSpPr>
              <p:nvPr/>
            </p:nvSpPr>
            <p:spPr bwMode="auto">
              <a:xfrm rot="3372862">
                <a:off x="361885" y="119483"/>
                <a:ext cx="277779" cy="369292"/>
              </a:xfrm>
              <a:custGeom>
                <a:avLst/>
                <a:gdLst>
                  <a:gd name="T0" fmla="*/ 2921 w 2922"/>
                  <a:gd name="T1" fmla="*/ 3879 h 3880"/>
                  <a:gd name="T2" fmla="*/ 0 w 2922"/>
                  <a:gd name="T3" fmla="*/ 2629 h 3880"/>
                  <a:gd name="T4" fmla="*/ 0 w 2922"/>
                  <a:gd name="T5" fmla="*/ 0 h 3880"/>
                  <a:gd name="T6" fmla="*/ 2921 w 2922"/>
                  <a:gd name="T7" fmla="*/ 1251 h 3880"/>
                  <a:gd name="T8" fmla="*/ 2921 w 2922"/>
                  <a:gd name="T9" fmla="*/ 3879 h 3880"/>
                </a:gdLst>
                <a:ahLst/>
                <a:cxnLst>
                  <a:cxn ang="0">
                    <a:pos x="T0" y="T1"/>
                  </a:cxn>
                  <a:cxn ang="0">
                    <a:pos x="T2" y="T3"/>
                  </a:cxn>
                  <a:cxn ang="0">
                    <a:pos x="T4" y="T5"/>
                  </a:cxn>
                  <a:cxn ang="0">
                    <a:pos x="T6" y="T7"/>
                  </a:cxn>
                  <a:cxn ang="0">
                    <a:pos x="T8" y="T9"/>
                  </a:cxn>
                </a:cxnLst>
                <a:rect l="0" t="0" r="r" b="b"/>
                <a:pathLst>
                  <a:path w="2922" h="3880">
                    <a:moveTo>
                      <a:pt x="2921" y="3879"/>
                    </a:moveTo>
                    <a:lnTo>
                      <a:pt x="0" y="2629"/>
                    </a:lnTo>
                    <a:lnTo>
                      <a:pt x="0" y="0"/>
                    </a:lnTo>
                    <a:lnTo>
                      <a:pt x="2921" y="1251"/>
                    </a:lnTo>
                    <a:lnTo>
                      <a:pt x="2921" y="3879"/>
                    </a:lnTo>
                  </a:path>
                </a:pathLst>
              </a:custGeom>
              <a:gradFill flip="none" rotWithShape="1">
                <a:gsLst>
                  <a:gs pos="0">
                    <a:schemeClr val="tx2">
                      <a:lumMod val="75000"/>
                    </a:schemeClr>
                  </a:gs>
                  <a:gs pos="46000">
                    <a:schemeClr val="tx2">
                      <a:lumMod val="50000"/>
                    </a:schemeClr>
                  </a:gs>
                  <a:gs pos="100000">
                    <a:schemeClr val="tx2">
                      <a:lumMod val="25000"/>
                    </a:schemeClr>
                  </a:gs>
                </a:gsLst>
                <a:path path="circle">
                  <a:fillToRect l="50000" t="130000" r="50000" b="-30000"/>
                </a:path>
                <a:tileRect/>
              </a:gradFill>
              <a:ln>
                <a:noFill/>
              </a:ln>
              <a:effectLs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grpSp>
            <p:nvGrpSpPr>
              <p:cNvPr id="316" name="Group 315">
                <a:extLst>
                  <a:ext uri="{FF2B5EF4-FFF2-40B4-BE49-F238E27FC236}">
                    <a16:creationId xmlns:a16="http://schemas.microsoft.com/office/drawing/2014/main" xmlns="" id="{12272FDB-4495-4DE7-80BD-891D57E23FE2}"/>
                  </a:ext>
                </a:extLst>
              </p:cNvPr>
              <p:cNvGrpSpPr/>
              <p:nvPr/>
            </p:nvGrpSpPr>
            <p:grpSpPr>
              <a:xfrm>
                <a:off x="645038" y="-16788"/>
                <a:ext cx="440726" cy="833337"/>
                <a:chOff x="645038" y="-16788"/>
                <a:chExt cx="440726" cy="833337"/>
              </a:xfrm>
            </p:grpSpPr>
            <p:sp>
              <p:nvSpPr>
                <p:cNvPr id="317" name="Freeform 316"/>
                <p:cNvSpPr>
                  <a:spLocks noChangeArrowheads="1"/>
                </p:cNvSpPr>
                <p:nvPr/>
              </p:nvSpPr>
              <p:spPr bwMode="auto">
                <a:xfrm rot="3372862">
                  <a:off x="440520" y="220271"/>
                  <a:ext cx="833337" cy="359220"/>
                </a:xfrm>
                <a:custGeom>
                  <a:avLst/>
                  <a:gdLst>
                    <a:gd name="T0" fmla="*/ 5841 w 8763"/>
                    <a:gd name="T1" fmla="*/ 0 h 3776"/>
                    <a:gd name="T2" fmla="*/ 2921 w 8763"/>
                    <a:gd name="T3" fmla="*/ 1252 h 3776"/>
                    <a:gd name="T4" fmla="*/ 0 w 8763"/>
                    <a:gd name="T5" fmla="*/ 2524 h 3776"/>
                    <a:gd name="T6" fmla="*/ 2921 w 8763"/>
                    <a:gd name="T7" fmla="*/ 3775 h 3776"/>
                    <a:gd name="T8" fmla="*/ 5841 w 8763"/>
                    <a:gd name="T9" fmla="*/ 2524 h 3776"/>
                    <a:gd name="T10" fmla="*/ 8762 w 8763"/>
                    <a:gd name="T11" fmla="*/ 1252 h 3776"/>
                    <a:gd name="T12" fmla="*/ 5841 w 8763"/>
                    <a:gd name="T13" fmla="*/ 0 h 3776"/>
                  </a:gdLst>
                  <a:ahLst/>
                  <a:cxnLst>
                    <a:cxn ang="0">
                      <a:pos x="T0" y="T1"/>
                    </a:cxn>
                    <a:cxn ang="0">
                      <a:pos x="T2" y="T3"/>
                    </a:cxn>
                    <a:cxn ang="0">
                      <a:pos x="T4" y="T5"/>
                    </a:cxn>
                    <a:cxn ang="0">
                      <a:pos x="T6" y="T7"/>
                    </a:cxn>
                    <a:cxn ang="0">
                      <a:pos x="T8" y="T9"/>
                    </a:cxn>
                    <a:cxn ang="0">
                      <a:pos x="T10" y="T11"/>
                    </a:cxn>
                    <a:cxn ang="0">
                      <a:pos x="T12" y="T13"/>
                    </a:cxn>
                  </a:cxnLst>
                  <a:rect l="0" t="0" r="r" b="b"/>
                  <a:pathLst>
                    <a:path w="8763" h="3776">
                      <a:moveTo>
                        <a:pt x="5841" y="0"/>
                      </a:moveTo>
                      <a:lnTo>
                        <a:pt x="2921" y="1252"/>
                      </a:lnTo>
                      <a:lnTo>
                        <a:pt x="0" y="2524"/>
                      </a:lnTo>
                      <a:lnTo>
                        <a:pt x="2921" y="3775"/>
                      </a:lnTo>
                      <a:lnTo>
                        <a:pt x="5841" y="2524"/>
                      </a:lnTo>
                      <a:lnTo>
                        <a:pt x="8762" y="1252"/>
                      </a:lnTo>
                      <a:lnTo>
                        <a:pt x="5841" y="0"/>
                      </a:lnTo>
                    </a:path>
                  </a:pathLst>
                </a:custGeom>
                <a:gradFill flip="none" rotWithShape="1">
                  <a:gsLst>
                    <a:gs pos="0">
                      <a:schemeClr val="tx2"/>
                    </a:gs>
                    <a:gs pos="59000">
                      <a:schemeClr val="tx2">
                        <a:lumMod val="90000"/>
                      </a:schemeClr>
                    </a:gs>
                    <a:gs pos="83000">
                      <a:schemeClr val="tx2">
                        <a:lumMod val="75000"/>
                      </a:schemeClr>
                    </a:gs>
                    <a:gs pos="100000">
                      <a:schemeClr val="tx2">
                        <a:lumMod val="75000"/>
                      </a:schemeClr>
                    </a:gs>
                  </a:gsLst>
                  <a:lin ang="5400000" scaled="1"/>
                  <a:tileRect/>
                </a:gradFill>
                <a:ln>
                  <a:noFill/>
                </a:ln>
                <a:effectLs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grpSp>
              <p:nvGrpSpPr>
                <p:cNvPr id="318" name="Group 317">
                  <a:extLst>
                    <a:ext uri="{FF2B5EF4-FFF2-40B4-BE49-F238E27FC236}">
                      <a16:creationId xmlns:a16="http://schemas.microsoft.com/office/drawing/2014/main" xmlns="" id="{2E91FAF6-6B6A-4895-A568-004D0BC21EFA}"/>
                    </a:ext>
                  </a:extLst>
                </p:cNvPr>
                <p:cNvGrpSpPr/>
                <p:nvPr/>
              </p:nvGrpSpPr>
              <p:grpSpPr>
                <a:xfrm>
                  <a:off x="645038" y="126103"/>
                  <a:ext cx="440726" cy="517098"/>
                  <a:chOff x="645038" y="126103"/>
                  <a:chExt cx="440726" cy="517098"/>
                </a:xfrm>
              </p:grpSpPr>
              <p:grpSp>
                <p:nvGrpSpPr>
                  <p:cNvPr id="319" name="Group 318">
                    <a:extLst>
                      <a:ext uri="{FF2B5EF4-FFF2-40B4-BE49-F238E27FC236}">
                        <a16:creationId xmlns:a16="http://schemas.microsoft.com/office/drawing/2014/main" xmlns="" id="{379831B6-8E0B-420F-B430-68BF5CE8CDAE}"/>
                      </a:ext>
                    </a:extLst>
                  </p:cNvPr>
                  <p:cNvGrpSpPr/>
                  <p:nvPr/>
                </p:nvGrpSpPr>
                <p:grpSpPr>
                  <a:xfrm>
                    <a:off x="668087" y="126103"/>
                    <a:ext cx="417677" cy="502494"/>
                    <a:chOff x="668087" y="126103"/>
                    <a:chExt cx="417677" cy="502494"/>
                  </a:xfrm>
                </p:grpSpPr>
                <p:sp>
                  <p:nvSpPr>
                    <p:cNvPr id="329" name="Freeform 328"/>
                    <p:cNvSpPr>
                      <a:spLocks noChangeArrowheads="1"/>
                    </p:cNvSpPr>
                    <p:nvPr/>
                  </p:nvSpPr>
                  <p:spPr bwMode="auto">
                    <a:xfrm rot="3372862">
                      <a:off x="644382" y="149808"/>
                      <a:ext cx="98188" cy="50778"/>
                    </a:xfrm>
                    <a:custGeom>
                      <a:avLst/>
                      <a:gdLst>
                        <a:gd name="T0" fmla="*/ 1022 w 1044"/>
                        <a:gd name="T1" fmla="*/ 333 h 543"/>
                        <a:gd name="T2" fmla="*/ 1022 w 1044"/>
                        <a:gd name="T3" fmla="*/ 333 h 543"/>
                        <a:gd name="T4" fmla="*/ 500 w 1044"/>
                        <a:gd name="T5" fmla="*/ 41 h 543"/>
                        <a:gd name="T6" fmla="*/ 20 w 1044"/>
                        <a:gd name="T7" fmla="*/ 229 h 543"/>
                        <a:gd name="T8" fmla="*/ 542 w 1044"/>
                        <a:gd name="T9" fmla="*/ 521 h 543"/>
                        <a:gd name="T10" fmla="*/ 1022 w 1044"/>
                        <a:gd name="T11" fmla="*/ 333 h 543"/>
                      </a:gdLst>
                      <a:ahLst/>
                      <a:cxnLst>
                        <a:cxn ang="0">
                          <a:pos x="T0" y="T1"/>
                        </a:cxn>
                        <a:cxn ang="0">
                          <a:pos x="T2" y="T3"/>
                        </a:cxn>
                        <a:cxn ang="0">
                          <a:pos x="T4" y="T5"/>
                        </a:cxn>
                        <a:cxn ang="0">
                          <a:pos x="T6" y="T7"/>
                        </a:cxn>
                        <a:cxn ang="0">
                          <a:pos x="T8" y="T9"/>
                        </a:cxn>
                        <a:cxn ang="0">
                          <a:pos x="T10" y="T11"/>
                        </a:cxn>
                      </a:cxnLst>
                      <a:rect l="0" t="0" r="r" b="b"/>
                      <a:pathLst>
                        <a:path w="1044" h="543">
                          <a:moveTo>
                            <a:pt x="1022" y="333"/>
                          </a:moveTo>
                          <a:lnTo>
                            <a:pt x="1022" y="333"/>
                          </a:lnTo>
                          <a:cubicBezTo>
                            <a:pt x="1022" y="187"/>
                            <a:pt x="793" y="62"/>
                            <a:pt x="500" y="41"/>
                          </a:cubicBezTo>
                          <a:cubicBezTo>
                            <a:pt x="229" y="0"/>
                            <a:pt x="0" y="104"/>
                            <a:pt x="20" y="229"/>
                          </a:cubicBezTo>
                          <a:cubicBezTo>
                            <a:pt x="20" y="354"/>
                            <a:pt x="250" y="479"/>
                            <a:pt x="542" y="521"/>
                          </a:cubicBezTo>
                          <a:cubicBezTo>
                            <a:pt x="813" y="542"/>
                            <a:pt x="1043" y="458"/>
                            <a:pt x="1022" y="333"/>
                          </a:cubicBezTo>
                        </a:path>
                      </a:pathLst>
                    </a:custGeom>
                    <a:solidFill>
                      <a:schemeClr val="tx2"/>
                    </a:solidFill>
                    <a:ln>
                      <a:noFill/>
                    </a:ln>
                    <a:effectLst/>
                    <a:extLst/>
                  </p:spPr>
                  <p:txBody>
                    <a:bodyPr wrap="none" lIns="0" tIns="0" rIns="0" bIns="0" anchor="ctr">
                      <a:normAutofit fontScale="2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30" name="Freeform 329"/>
                    <p:cNvSpPr>
                      <a:spLocks noChangeArrowheads="1"/>
                    </p:cNvSpPr>
                    <p:nvPr/>
                  </p:nvSpPr>
                  <p:spPr bwMode="auto">
                    <a:xfrm rot="3372862">
                      <a:off x="664481" y="314382"/>
                      <a:ext cx="99027" cy="51617"/>
                    </a:xfrm>
                    <a:custGeom>
                      <a:avLst/>
                      <a:gdLst>
                        <a:gd name="T0" fmla="*/ 1022 w 1044"/>
                        <a:gd name="T1" fmla="*/ 313 h 544"/>
                        <a:gd name="T2" fmla="*/ 1022 w 1044"/>
                        <a:gd name="T3" fmla="*/ 313 h 544"/>
                        <a:gd name="T4" fmla="*/ 501 w 1044"/>
                        <a:gd name="T5" fmla="*/ 21 h 544"/>
                        <a:gd name="T6" fmla="*/ 21 w 1044"/>
                        <a:gd name="T7" fmla="*/ 230 h 544"/>
                        <a:gd name="T8" fmla="*/ 542 w 1044"/>
                        <a:gd name="T9" fmla="*/ 522 h 544"/>
                        <a:gd name="T10" fmla="*/ 1022 w 1044"/>
                        <a:gd name="T11" fmla="*/ 313 h 544"/>
                      </a:gdLst>
                      <a:ahLst/>
                      <a:cxnLst>
                        <a:cxn ang="0">
                          <a:pos x="T0" y="T1"/>
                        </a:cxn>
                        <a:cxn ang="0">
                          <a:pos x="T2" y="T3"/>
                        </a:cxn>
                        <a:cxn ang="0">
                          <a:pos x="T4" y="T5"/>
                        </a:cxn>
                        <a:cxn ang="0">
                          <a:pos x="T6" y="T7"/>
                        </a:cxn>
                        <a:cxn ang="0">
                          <a:pos x="T8" y="T9"/>
                        </a:cxn>
                        <a:cxn ang="0">
                          <a:pos x="T10" y="T11"/>
                        </a:cxn>
                      </a:cxnLst>
                      <a:rect l="0" t="0" r="r" b="b"/>
                      <a:pathLst>
                        <a:path w="1044" h="544">
                          <a:moveTo>
                            <a:pt x="1022" y="313"/>
                          </a:moveTo>
                          <a:lnTo>
                            <a:pt x="1022" y="313"/>
                          </a:lnTo>
                          <a:cubicBezTo>
                            <a:pt x="1022" y="188"/>
                            <a:pt x="793" y="63"/>
                            <a:pt x="501" y="21"/>
                          </a:cubicBezTo>
                          <a:cubicBezTo>
                            <a:pt x="230" y="0"/>
                            <a:pt x="0" y="83"/>
                            <a:pt x="21" y="230"/>
                          </a:cubicBezTo>
                          <a:cubicBezTo>
                            <a:pt x="21" y="355"/>
                            <a:pt x="251" y="480"/>
                            <a:pt x="542" y="522"/>
                          </a:cubicBezTo>
                          <a:cubicBezTo>
                            <a:pt x="814" y="543"/>
                            <a:pt x="1043" y="459"/>
                            <a:pt x="1022" y="313"/>
                          </a:cubicBezTo>
                        </a:path>
                      </a:pathLst>
                    </a:custGeom>
                    <a:solidFill>
                      <a:schemeClr val="tx2"/>
                    </a:solidFill>
                    <a:ln>
                      <a:noFill/>
                    </a:ln>
                    <a:effectLst/>
                    <a:extLst/>
                  </p:spPr>
                  <p:txBody>
                    <a:bodyPr wrap="none" lIns="0" tIns="0" rIns="0" bIns="0" anchor="ctr">
                      <a:normAutofit fontScale="2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31" name="Freeform 330"/>
                    <p:cNvSpPr>
                      <a:spLocks noChangeArrowheads="1"/>
                    </p:cNvSpPr>
                    <p:nvPr/>
                  </p:nvSpPr>
                  <p:spPr bwMode="auto">
                    <a:xfrm rot="3372862">
                      <a:off x="760385" y="228981"/>
                      <a:ext cx="97349" cy="50778"/>
                    </a:xfrm>
                    <a:custGeom>
                      <a:avLst/>
                      <a:gdLst>
                        <a:gd name="T0" fmla="*/ 1022 w 1023"/>
                        <a:gd name="T1" fmla="*/ 313 h 544"/>
                        <a:gd name="T2" fmla="*/ 1022 w 1023"/>
                        <a:gd name="T3" fmla="*/ 313 h 544"/>
                        <a:gd name="T4" fmla="*/ 501 w 1023"/>
                        <a:gd name="T5" fmla="*/ 21 h 544"/>
                        <a:gd name="T6" fmla="*/ 0 w 1023"/>
                        <a:gd name="T7" fmla="*/ 229 h 544"/>
                        <a:gd name="T8" fmla="*/ 521 w 1023"/>
                        <a:gd name="T9" fmla="*/ 500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1"/>
                          </a:cubicBezTo>
                          <a:cubicBezTo>
                            <a:pt x="208" y="0"/>
                            <a:pt x="0" y="83"/>
                            <a:pt x="0" y="229"/>
                          </a:cubicBezTo>
                          <a:cubicBezTo>
                            <a:pt x="0" y="355"/>
                            <a:pt x="250" y="480"/>
                            <a:pt x="521" y="500"/>
                          </a:cubicBezTo>
                          <a:cubicBezTo>
                            <a:pt x="813" y="543"/>
                            <a:pt x="1022" y="459"/>
                            <a:pt x="1022" y="313"/>
                          </a:cubicBezTo>
                        </a:path>
                      </a:pathLst>
                    </a:custGeom>
                    <a:solidFill>
                      <a:schemeClr val="tx2"/>
                    </a:solidFill>
                    <a:ln>
                      <a:noFill/>
                    </a:ln>
                    <a:effectLst/>
                    <a:extLst/>
                  </p:spPr>
                  <p:txBody>
                    <a:bodyPr wrap="none" lIns="0" tIns="0" rIns="0" bIns="0" anchor="ctr">
                      <a:normAutofit fontScale="2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32" name="Freeform 331"/>
                    <p:cNvSpPr>
                      <a:spLocks noChangeArrowheads="1"/>
                    </p:cNvSpPr>
                    <p:nvPr/>
                  </p:nvSpPr>
                  <p:spPr bwMode="auto">
                    <a:xfrm rot="3372862">
                      <a:off x="780715" y="393650"/>
                      <a:ext cx="98188" cy="49099"/>
                    </a:xfrm>
                    <a:custGeom>
                      <a:avLst/>
                      <a:gdLst>
                        <a:gd name="T0" fmla="*/ 1044 w 1045"/>
                        <a:gd name="T1" fmla="*/ 313 h 522"/>
                        <a:gd name="T2" fmla="*/ 1044 w 1045"/>
                        <a:gd name="T3" fmla="*/ 313 h 522"/>
                        <a:gd name="T4" fmla="*/ 501 w 1045"/>
                        <a:gd name="T5" fmla="*/ 21 h 522"/>
                        <a:gd name="T6" fmla="*/ 21 w 1045"/>
                        <a:gd name="T7" fmla="*/ 208 h 522"/>
                        <a:gd name="T8" fmla="*/ 543 w 1045"/>
                        <a:gd name="T9" fmla="*/ 500 h 522"/>
                        <a:gd name="T10" fmla="*/ 1044 w 1045"/>
                        <a:gd name="T11" fmla="*/ 313 h 522"/>
                      </a:gdLst>
                      <a:ahLst/>
                      <a:cxnLst>
                        <a:cxn ang="0">
                          <a:pos x="T0" y="T1"/>
                        </a:cxn>
                        <a:cxn ang="0">
                          <a:pos x="T2" y="T3"/>
                        </a:cxn>
                        <a:cxn ang="0">
                          <a:pos x="T4" y="T5"/>
                        </a:cxn>
                        <a:cxn ang="0">
                          <a:pos x="T6" y="T7"/>
                        </a:cxn>
                        <a:cxn ang="0">
                          <a:pos x="T8" y="T9"/>
                        </a:cxn>
                        <a:cxn ang="0">
                          <a:pos x="T10" y="T11"/>
                        </a:cxn>
                      </a:cxnLst>
                      <a:rect l="0" t="0" r="r" b="b"/>
                      <a:pathLst>
                        <a:path w="1045" h="522">
                          <a:moveTo>
                            <a:pt x="1044" y="313"/>
                          </a:moveTo>
                          <a:lnTo>
                            <a:pt x="1044" y="313"/>
                          </a:lnTo>
                          <a:cubicBezTo>
                            <a:pt x="1022" y="187"/>
                            <a:pt x="793" y="41"/>
                            <a:pt x="501" y="21"/>
                          </a:cubicBezTo>
                          <a:cubicBezTo>
                            <a:pt x="230" y="0"/>
                            <a:pt x="0" y="83"/>
                            <a:pt x="21" y="208"/>
                          </a:cubicBezTo>
                          <a:cubicBezTo>
                            <a:pt x="21" y="354"/>
                            <a:pt x="271" y="480"/>
                            <a:pt x="543" y="500"/>
                          </a:cubicBezTo>
                          <a:cubicBezTo>
                            <a:pt x="814" y="521"/>
                            <a:pt x="1044" y="438"/>
                            <a:pt x="1044" y="313"/>
                          </a:cubicBezTo>
                        </a:path>
                      </a:pathLst>
                    </a:custGeom>
                    <a:solidFill>
                      <a:schemeClr val="tx2"/>
                    </a:solidFill>
                    <a:ln>
                      <a:noFill/>
                    </a:ln>
                    <a:effectLst/>
                    <a:extLst/>
                  </p:spPr>
                  <p:txBody>
                    <a:bodyPr wrap="none" lIns="0" tIns="0" rIns="0" bIns="0" anchor="ctr">
                      <a:normAutofit fontScale="2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33" name="Freeform 332"/>
                    <p:cNvSpPr>
                      <a:spLocks noChangeArrowheads="1"/>
                    </p:cNvSpPr>
                    <p:nvPr/>
                  </p:nvSpPr>
                  <p:spPr bwMode="auto">
                    <a:xfrm rot="3372862">
                      <a:off x="877578" y="311900"/>
                      <a:ext cx="99027" cy="49099"/>
                    </a:xfrm>
                    <a:custGeom>
                      <a:avLst/>
                      <a:gdLst>
                        <a:gd name="T0" fmla="*/ 1023 w 1044"/>
                        <a:gd name="T1" fmla="*/ 313 h 522"/>
                        <a:gd name="T2" fmla="*/ 1023 w 1044"/>
                        <a:gd name="T3" fmla="*/ 313 h 522"/>
                        <a:gd name="T4" fmla="*/ 501 w 1044"/>
                        <a:gd name="T5" fmla="*/ 21 h 522"/>
                        <a:gd name="T6" fmla="*/ 0 w 1044"/>
                        <a:gd name="T7" fmla="*/ 208 h 522"/>
                        <a:gd name="T8" fmla="*/ 543 w 1044"/>
                        <a:gd name="T9" fmla="*/ 500 h 522"/>
                        <a:gd name="T10" fmla="*/ 1023 w 1044"/>
                        <a:gd name="T11" fmla="*/ 313 h 522"/>
                      </a:gdLst>
                      <a:ahLst/>
                      <a:cxnLst>
                        <a:cxn ang="0">
                          <a:pos x="T0" y="T1"/>
                        </a:cxn>
                        <a:cxn ang="0">
                          <a:pos x="T2" y="T3"/>
                        </a:cxn>
                        <a:cxn ang="0">
                          <a:pos x="T4" y="T5"/>
                        </a:cxn>
                        <a:cxn ang="0">
                          <a:pos x="T6" y="T7"/>
                        </a:cxn>
                        <a:cxn ang="0">
                          <a:pos x="T8" y="T9"/>
                        </a:cxn>
                        <a:cxn ang="0">
                          <a:pos x="T10" y="T11"/>
                        </a:cxn>
                      </a:cxnLst>
                      <a:rect l="0" t="0" r="r" b="b"/>
                      <a:pathLst>
                        <a:path w="1044" h="522">
                          <a:moveTo>
                            <a:pt x="1023" y="313"/>
                          </a:moveTo>
                          <a:lnTo>
                            <a:pt x="1023" y="313"/>
                          </a:lnTo>
                          <a:cubicBezTo>
                            <a:pt x="1023" y="167"/>
                            <a:pt x="772" y="41"/>
                            <a:pt x="501" y="21"/>
                          </a:cubicBezTo>
                          <a:cubicBezTo>
                            <a:pt x="230" y="0"/>
                            <a:pt x="0" y="83"/>
                            <a:pt x="0" y="208"/>
                          </a:cubicBezTo>
                          <a:cubicBezTo>
                            <a:pt x="21" y="354"/>
                            <a:pt x="250" y="480"/>
                            <a:pt x="543" y="500"/>
                          </a:cubicBezTo>
                          <a:cubicBezTo>
                            <a:pt x="814" y="521"/>
                            <a:pt x="1043" y="438"/>
                            <a:pt x="1023" y="313"/>
                          </a:cubicBezTo>
                        </a:path>
                      </a:pathLst>
                    </a:custGeom>
                    <a:solidFill>
                      <a:schemeClr val="tx2"/>
                    </a:solidFill>
                    <a:ln>
                      <a:noFill/>
                    </a:ln>
                    <a:effectLst/>
                    <a:extLst/>
                  </p:spPr>
                  <p:txBody>
                    <a:bodyPr wrap="none" lIns="0" tIns="0" rIns="0" bIns="0" anchor="ctr">
                      <a:normAutofit fontScale="2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34" name="Freeform 333"/>
                    <p:cNvSpPr>
                      <a:spLocks noChangeArrowheads="1"/>
                    </p:cNvSpPr>
                    <p:nvPr/>
                  </p:nvSpPr>
                  <p:spPr bwMode="auto">
                    <a:xfrm rot="3372862">
                      <a:off x="898703" y="475706"/>
                      <a:ext cx="97349" cy="50778"/>
                    </a:xfrm>
                    <a:custGeom>
                      <a:avLst/>
                      <a:gdLst>
                        <a:gd name="T0" fmla="*/ 1022 w 1023"/>
                        <a:gd name="T1" fmla="*/ 314 h 544"/>
                        <a:gd name="T2" fmla="*/ 1022 w 1023"/>
                        <a:gd name="T3" fmla="*/ 314 h 544"/>
                        <a:gd name="T4" fmla="*/ 501 w 1023"/>
                        <a:gd name="T5" fmla="*/ 43 h 544"/>
                        <a:gd name="T6" fmla="*/ 0 w 1023"/>
                        <a:gd name="T7" fmla="*/ 230 h 544"/>
                        <a:gd name="T8" fmla="*/ 521 w 1023"/>
                        <a:gd name="T9" fmla="*/ 522 h 544"/>
                        <a:gd name="T10" fmla="*/ 1022 w 1023"/>
                        <a:gd name="T11" fmla="*/ 314 h 544"/>
                      </a:gdLst>
                      <a:ahLst/>
                      <a:cxnLst>
                        <a:cxn ang="0">
                          <a:pos x="T0" y="T1"/>
                        </a:cxn>
                        <a:cxn ang="0">
                          <a:pos x="T2" y="T3"/>
                        </a:cxn>
                        <a:cxn ang="0">
                          <a:pos x="T4" y="T5"/>
                        </a:cxn>
                        <a:cxn ang="0">
                          <a:pos x="T6" y="T7"/>
                        </a:cxn>
                        <a:cxn ang="0">
                          <a:pos x="T8" y="T9"/>
                        </a:cxn>
                        <a:cxn ang="0">
                          <a:pos x="T10" y="T11"/>
                        </a:cxn>
                      </a:cxnLst>
                      <a:rect l="0" t="0" r="r" b="b"/>
                      <a:pathLst>
                        <a:path w="1023" h="544">
                          <a:moveTo>
                            <a:pt x="1022" y="314"/>
                          </a:moveTo>
                          <a:lnTo>
                            <a:pt x="1022" y="314"/>
                          </a:lnTo>
                          <a:cubicBezTo>
                            <a:pt x="1022" y="188"/>
                            <a:pt x="772" y="63"/>
                            <a:pt x="501" y="43"/>
                          </a:cubicBezTo>
                          <a:cubicBezTo>
                            <a:pt x="209" y="0"/>
                            <a:pt x="0" y="84"/>
                            <a:pt x="0" y="230"/>
                          </a:cubicBezTo>
                          <a:cubicBezTo>
                            <a:pt x="21" y="355"/>
                            <a:pt x="250" y="480"/>
                            <a:pt x="521" y="522"/>
                          </a:cubicBezTo>
                          <a:cubicBezTo>
                            <a:pt x="814" y="543"/>
                            <a:pt x="1022" y="460"/>
                            <a:pt x="1022" y="314"/>
                          </a:cubicBezTo>
                        </a:path>
                      </a:pathLst>
                    </a:custGeom>
                    <a:solidFill>
                      <a:schemeClr val="tx2"/>
                    </a:solidFill>
                    <a:ln>
                      <a:noFill/>
                    </a:ln>
                    <a:effectLst/>
                    <a:extLst/>
                  </p:spPr>
                  <p:txBody>
                    <a:bodyPr wrap="none" lIns="0" tIns="0" rIns="0" bIns="0" anchor="ctr">
                      <a:normAutofit fontScale="2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35" name="Freeform 334"/>
                    <p:cNvSpPr>
                      <a:spLocks noChangeArrowheads="1"/>
                    </p:cNvSpPr>
                    <p:nvPr/>
                  </p:nvSpPr>
                  <p:spPr bwMode="auto">
                    <a:xfrm rot="3372862">
                      <a:off x="992208" y="389191"/>
                      <a:ext cx="96509" cy="50778"/>
                    </a:xfrm>
                    <a:custGeom>
                      <a:avLst/>
                      <a:gdLst>
                        <a:gd name="T0" fmla="*/ 1022 w 1023"/>
                        <a:gd name="T1" fmla="*/ 313 h 544"/>
                        <a:gd name="T2" fmla="*/ 1022 w 1023"/>
                        <a:gd name="T3" fmla="*/ 313 h 544"/>
                        <a:gd name="T4" fmla="*/ 500 w 1023"/>
                        <a:gd name="T5" fmla="*/ 21 h 544"/>
                        <a:gd name="T6" fmla="*/ 0 w 1023"/>
                        <a:gd name="T7" fmla="*/ 209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22" y="188"/>
                            <a:pt x="771" y="63"/>
                            <a:pt x="500" y="21"/>
                          </a:cubicBezTo>
                          <a:cubicBezTo>
                            <a:pt x="208" y="0"/>
                            <a:pt x="0" y="84"/>
                            <a:pt x="0" y="209"/>
                          </a:cubicBezTo>
                          <a:cubicBezTo>
                            <a:pt x="20" y="355"/>
                            <a:pt x="250" y="480"/>
                            <a:pt x="521" y="501"/>
                          </a:cubicBezTo>
                          <a:cubicBezTo>
                            <a:pt x="813" y="543"/>
                            <a:pt x="1022" y="439"/>
                            <a:pt x="1022" y="313"/>
                          </a:cubicBezTo>
                        </a:path>
                      </a:pathLst>
                    </a:custGeom>
                    <a:solidFill>
                      <a:schemeClr val="tx2"/>
                    </a:solidFill>
                    <a:ln>
                      <a:noFill/>
                    </a:ln>
                    <a:effectLst/>
                    <a:extLst/>
                  </p:spPr>
                  <p:txBody>
                    <a:bodyPr wrap="none" lIns="0" tIns="0" rIns="0" bIns="0" anchor="ctr">
                      <a:normAutofit fontScale="2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36" name="Freeform 335"/>
                    <p:cNvSpPr>
                      <a:spLocks noChangeArrowheads="1"/>
                    </p:cNvSpPr>
                    <p:nvPr/>
                  </p:nvSpPr>
                  <p:spPr bwMode="auto">
                    <a:xfrm rot="3372862">
                      <a:off x="1012540" y="555373"/>
                      <a:ext cx="97349" cy="49099"/>
                    </a:xfrm>
                    <a:custGeom>
                      <a:avLst/>
                      <a:gdLst>
                        <a:gd name="T0" fmla="*/ 1022 w 1023"/>
                        <a:gd name="T1" fmla="*/ 313 h 522"/>
                        <a:gd name="T2" fmla="*/ 1022 w 1023"/>
                        <a:gd name="T3" fmla="*/ 313 h 522"/>
                        <a:gd name="T4" fmla="*/ 500 w 1023"/>
                        <a:gd name="T5" fmla="*/ 21 h 522"/>
                        <a:gd name="T6" fmla="*/ 0 w 1023"/>
                        <a:gd name="T7" fmla="*/ 208 h 522"/>
                        <a:gd name="T8" fmla="*/ 522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67"/>
                            <a:pt x="772" y="42"/>
                            <a:pt x="500" y="21"/>
                          </a:cubicBezTo>
                          <a:cubicBezTo>
                            <a:pt x="209" y="0"/>
                            <a:pt x="0" y="84"/>
                            <a:pt x="0" y="208"/>
                          </a:cubicBezTo>
                          <a:cubicBezTo>
                            <a:pt x="21" y="355"/>
                            <a:pt x="250" y="480"/>
                            <a:pt x="522" y="501"/>
                          </a:cubicBezTo>
                          <a:cubicBezTo>
                            <a:pt x="813" y="521"/>
                            <a:pt x="1022" y="438"/>
                            <a:pt x="1022" y="313"/>
                          </a:cubicBezTo>
                        </a:path>
                      </a:pathLst>
                    </a:custGeom>
                    <a:solidFill>
                      <a:schemeClr val="tx2"/>
                    </a:solidFill>
                    <a:ln>
                      <a:noFill/>
                    </a:ln>
                    <a:effectLst/>
                    <a:extLst/>
                  </p:spPr>
                  <p:txBody>
                    <a:bodyPr wrap="none" lIns="0" tIns="0" rIns="0" bIns="0" anchor="ctr">
                      <a:normAutofit fontScale="2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grpSp>
              <p:grpSp>
                <p:nvGrpSpPr>
                  <p:cNvPr id="320" name="Group 319">
                    <a:extLst>
                      <a:ext uri="{FF2B5EF4-FFF2-40B4-BE49-F238E27FC236}">
                        <a16:creationId xmlns:a16="http://schemas.microsoft.com/office/drawing/2014/main" xmlns="" id="{28957872-2D13-4E7E-BC5E-FA515D5E88AF}"/>
                      </a:ext>
                    </a:extLst>
                  </p:cNvPr>
                  <p:cNvGrpSpPr/>
                  <p:nvPr/>
                </p:nvGrpSpPr>
                <p:grpSpPr>
                  <a:xfrm>
                    <a:off x="645038" y="141408"/>
                    <a:ext cx="425857" cy="501793"/>
                    <a:chOff x="645038" y="141408"/>
                    <a:chExt cx="425857" cy="501793"/>
                  </a:xfrm>
                </p:grpSpPr>
                <p:sp>
                  <p:nvSpPr>
                    <p:cNvPr id="321" name="Freeform 320"/>
                    <p:cNvSpPr>
                      <a:spLocks noChangeArrowheads="1"/>
                    </p:cNvSpPr>
                    <p:nvPr/>
                  </p:nvSpPr>
                  <p:spPr bwMode="auto">
                    <a:xfrm rot="3372862">
                      <a:off x="625110" y="161336"/>
                      <a:ext cx="96509" cy="56653"/>
                    </a:xfrm>
                    <a:custGeom>
                      <a:avLst/>
                      <a:gdLst>
                        <a:gd name="T0" fmla="*/ 0 w 1024"/>
                        <a:gd name="T1" fmla="*/ 0 h 606"/>
                        <a:gd name="T2" fmla="*/ 0 w 1024"/>
                        <a:gd name="T3" fmla="*/ 0 h 606"/>
                        <a:gd name="T4" fmla="*/ 522 w 1024"/>
                        <a:gd name="T5" fmla="*/ 292 h 606"/>
                        <a:gd name="T6" fmla="*/ 1002 w 1024"/>
                        <a:gd name="T7" fmla="*/ 104 h 606"/>
                        <a:gd name="T8" fmla="*/ 1023 w 1024"/>
                        <a:gd name="T9" fmla="*/ 396 h 606"/>
                        <a:gd name="T10" fmla="*/ 522 w 1024"/>
                        <a:gd name="T11" fmla="*/ 584 h 606"/>
                        <a:gd name="T12" fmla="*/ 0 w 1024"/>
                        <a:gd name="T13" fmla="*/ 292 h 606"/>
                        <a:gd name="T14" fmla="*/ 0 w 102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4" h="606">
                          <a:moveTo>
                            <a:pt x="0" y="0"/>
                          </a:moveTo>
                          <a:lnTo>
                            <a:pt x="0" y="0"/>
                          </a:lnTo>
                          <a:cubicBezTo>
                            <a:pt x="0" y="125"/>
                            <a:pt x="230" y="250"/>
                            <a:pt x="522" y="292"/>
                          </a:cubicBezTo>
                          <a:cubicBezTo>
                            <a:pt x="793" y="313"/>
                            <a:pt x="1023" y="229"/>
                            <a:pt x="1002" y="104"/>
                          </a:cubicBezTo>
                          <a:cubicBezTo>
                            <a:pt x="1023" y="396"/>
                            <a:pt x="1023" y="396"/>
                            <a:pt x="1023" y="396"/>
                          </a:cubicBezTo>
                          <a:cubicBezTo>
                            <a:pt x="1023" y="521"/>
                            <a:pt x="814" y="605"/>
                            <a:pt x="522" y="584"/>
                          </a:cubicBezTo>
                          <a:cubicBezTo>
                            <a:pt x="251" y="563"/>
                            <a:pt x="22" y="417"/>
                            <a:pt x="0" y="292"/>
                          </a:cubicBezTo>
                          <a:lnTo>
                            <a:pt x="0" y="0"/>
                          </a:lnTo>
                        </a:path>
                      </a:pathLst>
                    </a:custGeom>
                    <a:solidFill>
                      <a:schemeClr val="tx2">
                        <a:lumMod val="25000"/>
                      </a:schemeClr>
                    </a:solidFill>
                    <a:ln>
                      <a:noFill/>
                    </a:ln>
                    <a:effectLs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22" name="Freeform 321"/>
                    <p:cNvSpPr>
                      <a:spLocks noChangeArrowheads="1"/>
                    </p:cNvSpPr>
                    <p:nvPr/>
                  </p:nvSpPr>
                  <p:spPr bwMode="auto">
                    <a:xfrm rot="3372862">
                      <a:off x="644511" y="326797"/>
                      <a:ext cx="97349" cy="56653"/>
                    </a:xfrm>
                    <a:custGeom>
                      <a:avLst/>
                      <a:gdLst>
                        <a:gd name="T0" fmla="*/ 0 w 1023"/>
                        <a:gd name="T1" fmla="*/ 0 h 605"/>
                        <a:gd name="T2" fmla="*/ 0 w 1023"/>
                        <a:gd name="T3" fmla="*/ 0 h 605"/>
                        <a:gd name="T4" fmla="*/ 521 w 1023"/>
                        <a:gd name="T5" fmla="*/ 292 h 605"/>
                        <a:gd name="T6" fmla="*/ 1001 w 1023"/>
                        <a:gd name="T7" fmla="*/ 83 h 605"/>
                        <a:gd name="T8" fmla="*/ 1022 w 1023"/>
                        <a:gd name="T9" fmla="*/ 375 h 605"/>
                        <a:gd name="T10" fmla="*/ 521 w 1023"/>
                        <a:gd name="T11" fmla="*/ 584 h 605"/>
                        <a:gd name="T12" fmla="*/ 0 w 1023"/>
                        <a:gd name="T13" fmla="*/ 292 h 605"/>
                        <a:gd name="T14" fmla="*/ 0 w 1023"/>
                        <a:gd name="T15" fmla="*/ 0 h 6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3" h="605">
                          <a:moveTo>
                            <a:pt x="0" y="0"/>
                          </a:moveTo>
                          <a:lnTo>
                            <a:pt x="0" y="0"/>
                          </a:lnTo>
                          <a:cubicBezTo>
                            <a:pt x="0" y="125"/>
                            <a:pt x="230" y="250"/>
                            <a:pt x="521" y="292"/>
                          </a:cubicBezTo>
                          <a:cubicBezTo>
                            <a:pt x="793" y="313"/>
                            <a:pt x="1022" y="229"/>
                            <a:pt x="1001" y="83"/>
                          </a:cubicBezTo>
                          <a:cubicBezTo>
                            <a:pt x="1022" y="375"/>
                            <a:pt x="1022" y="375"/>
                            <a:pt x="1022" y="375"/>
                          </a:cubicBezTo>
                          <a:cubicBezTo>
                            <a:pt x="1022" y="521"/>
                            <a:pt x="814" y="604"/>
                            <a:pt x="521" y="584"/>
                          </a:cubicBezTo>
                          <a:cubicBezTo>
                            <a:pt x="250" y="542"/>
                            <a:pt x="21" y="417"/>
                            <a:pt x="0" y="292"/>
                          </a:cubicBezTo>
                          <a:lnTo>
                            <a:pt x="0" y="0"/>
                          </a:lnTo>
                        </a:path>
                      </a:pathLst>
                    </a:custGeom>
                    <a:solidFill>
                      <a:schemeClr val="tx2">
                        <a:lumMod val="25000"/>
                      </a:schemeClr>
                    </a:solidFill>
                    <a:ln>
                      <a:noFill/>
                    </a:ln>
                    <a:effectLs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23" name="Freeform 322"/>
                    <p:cNvSpPr>
                      <a:spLocks noChangeArrowheads="1"/>
                    </p:cNvSpPr>
                    <p:nvPr/>
                  </p:nvSpPr>
                  <p:spPr bwMode="auto">
                    <a:xfrm rot="3372862">
                      <a:off x="739086" y="240743"/>
                      <a:ext cx="99027" cy="56653"/>
                    </a:xfrm>
                    <a:custGeom>
                      <a:avLst/>
                      <a:gdLst>
                        <a:gd name="T0" fmla="*/ 0 w 1044"/>
                        <a:gd name="T1" fmla="*/ 0 h 606"/>
                        <a:gd name="T2" fmla="*/ 0 w 1044"/>
                        <a:gd name="T3" fmla="*/ 0 h 606"/>
                        <a:gd name="T4" fmla="*/ 521 w 1044"/>
                        <a:gd name="T5" fmla="*/ 271 h 606"/>
                        <a:gd name="T6" fmla="*/ 1022 w 1044"/>
                        <a:gd name="T7" fmla="*/ 84 h 606"/>
                        <a:gd name="T8" fmla="*/ 1022 w 1044"/>
                        <a:gd name="T9" fmla="*/ 376 h 606"/>
                        <a:gd name="T10" fmla="*/ 542 w 1044"/>
                        <a:gd name="T11" fmla="*/ 564 h 606"/>
                        <a:gd name="T12" fmla="*/ 21 w 1044"/>
                        <a:gd name="T13" fmla="*/ 293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0" y="126"/>
                            <a:pt x="250" y="251"/>
                            <a:pt x="521" y="271"/>
                          </a:cubicBezTo>
                          <a:cubicBezTo>
                            <a:pt x="813" y="314"/>
                            <a:pt x="1022" y="230"/>
                            <a:pt x="1022" y="84"/>
                          </a:cubicBezTo>
                          <a:cubicBezTo>
                            <a:pt x="1022" y="376"/>
                            <a:pt x="1022" y="376"/>
                            <a:pt x="1022" y="376"/>
                          </a:cubicBezTo>
                          <a:cubicBezTo>
                            <a:pt x="1043" y="522"/>
                            <a:pt x="813" y="605"/>
                            <a:pt x="542" y="564"/>
                          </a:cubicBezTo>
                          <a:cubicBezTo>
                            <a:pt x="250" y="543"/>
                            <a:pt x="21" y="418"/>
                            <a:pt x="21" y="293"/>
                          </a:cubicBezTo>
                          <a:lnTo>
                            <a:pt x="0" y="0"/>
                          </a:lnTo>
                        </a:path>
                      </a:pathLst>
                    </a:custGeom>
                    <a:solidFill>
                      <a:schemeClr val="tx2">
                        <a:lumMod val="25000"/>
                      </a:schemeClr>
                    </a:solidFill>
                    <a:ln>
                      <a:noFill/>
                    </a:ln>
                    <a:effectLs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24" name="Freeform 323"/>
                    <p:cNvSpPr>
                      <a:spLocks noChangeArrowheads="1"/>
                    </p:cNvSpPr>
                    <p:nvPr/>
                  </p:nvSpPr>
                  <p:spPr bwMode="auto">
                    <a:xfrm rot="3372862">
                      <a:off x="761233" y="404733"/>
                      <a:ext cx="99027" cy="57492"/>
                    </a:xfrm>
                    <a:custGeom>
                      <a:avLst/>
                      <a:gdLst>
                        <a:gd name="T0" fmla="*/ 0 w 1044"/>
                        <a:gd name="T1" fmla="*/ 0 h 607"/>
                        <a:gd name="T2" fmla="*/ 0 w 1044"/>
                        <a:gd name="T3" fmla="*/ 0 h 607"/>
                        <a:gd name="T4" fmla="*/ 522 w 1044"/>
                        <a:gd name="T5" fmla="*/ 292 h 607"/>
                        <a:gd name="T6" fmla="*/ 1023 w 1044"/>
                        <a:gd name="T7" fmla="*/ 105 h 607"/>
                        <a:gd name="T8" fmla="*/ 1023 w 1044"/>
                        <a:gd name="T9" fmla="*/ 397 h 607"/>
                        <a:gd name="T10" fmla="*/ 543 w 1044"/>
                        <a:gd name="T11" fmla="*/ 584 h 607"/>
                        <a:gd name="T12" fmla="*/ 0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6"/>
                            <a:pt x="250" y="272"/>
                            <a:pt x="522" y="292"/>
                          </a:cubicBezTo>
                          <a:cubicBezTo>
                            <a:pt x="793" y="313"/>
                            <a:pt x="1023" y="230"/>
                            <a:pt x="1023" y="105"/>
                          </a:cubicBezTo>
                          <a:cubicBezTo>
                            <a:pt x="1023" y="397"/>
                            <a:pt x="1023" y="397"/>
                            <a:pt x="1023" y="397"/>
                          </a:cubicBezTo>
                          <a:cubicBezTo>
                            <a:pt x="1043" y="522"/>
                            <a:pt x="814" y="606"/>
                            <a:pt x="543" y="584"/>
                          </a:cubicBezTo>
                          <a:cubicBezTo>
                            <a:pt x="250" y="564"/>
                            <a:pt x="21" y="439"/>
                            <a:pt x="0" y="292"/>
                          </a:cubicBezTo>
                          <a:lnTo>
                            <a:pt x="0" y="0"/>
                          </a:lnTo>
                        </a:path>
                      </a:pathLst>
                    </a:custGeom>
                    <a:solidFill>
                      <a:schemeClr val="tx2">
                        <a:lumMod val="25000"/>
                      </a:schemeClr>
                    </a:solidFill>
                    <a:ln>
                      <a:noFill/>
                    </a:ln>
                    <a:effectLs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25" name="Freeform 324"/>
                    <p:cNvSpPr>
                      <a:spLocks noChangeArrowheads="1"/>
                    </p:cNvSpPr>
                    <p:nvPr/>
                  </p:nvSpPr>
                  <p:spPr bwMode="auto">
                    <a:xfrm rot="3372862">
                      <a:off x="857698" y="321005"/>
                      <a:ext cx="99027" cy="57492"/>
                    </a:xfrm>
                    <a:custGeom>
                      <a:avLst/>
                      <a:gdLst>
                        <a:gd name="T0" fmla="*/ 0 w 1044"/>
                        <a:gd name="T1" fmla="*/ 0 h 607"/>
                        <a:gd name="T2" fmla="*/ 0 w 1044"/>
                        <a:gd name="T3" fmla="*/ 0 h 607"/>
                        <a:gd name="T4" fmla="*/ 543 w 1044"/>
                        <a:gd name="T5" fmla="*/ 292 h 607"/>
                        <a:gd name="T6" fmla="*/ 1023 w 1044"/>
                        <a:gd name="T7" fmla="*/ 105 h 607"/>
                        <a:gd name="T8" fmla="*/ 1043 w 1044"/>
                        <a:gd name="T9" fmla="*/ 397 h 607"/>
                        <a:gd name="T10" fmla="*/ 543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0" y="272"/>
                            <a:pt x="543" y="292"/>
                          </a:cubicBezTo>
                          <a:cubicBezTo>
                            <a:pt x="814" y="313"/>
                            <a:pt x="1043" y="230"/>
                            <a:pt x="1023" y="105"/>
                          </a:cubicBezTo>
                          <a:cubicBezTo>
                            <a:pt x="1043" y="397"/>
                            <a:pt x="1043" y="397"/>
                            <a:pt x="1043" y="397"/>
                          </a:cubicBezTo>
                          <a:cubicBezTo>
                            <a:pt x="1043" y="522"/>
                            <a:pt x="835" y="606"/>
                            <a:pt x="543" y="584"/>
                          </a:cubicBezTo>
                          <a:cubicBezTo>
                            <a:pt x="272" y="563"/>
                            <a:pt x="21" y="439"/>
                            <a:pt x="21" y="292"/>
                          </a:cubicBezTo>
                          <a:lnTo>
                            <a:pt x="0" y="0"/>
                          </a:lnTo>
                        </a:path>
                      </a:pathLst>
                    </a:custGeom>
                    <a:solidFill>
                      <a:schemeClr val="tx2">
                        <a:lumMod val="25000"/>
                      </a:schemeClr>
                    </a:solidFill>
                    <a:ln>
                      <a:noFill/>
                    </a:ln>
                    <a:effectLs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26" name="Freeform 325"/>
                    <p:cNvSpPr>
                      <a:spLocks noChangeArrowheads="1"/>
                    </p:cNvSpPr>
                    <p:nvPr/>
                  </p:nvSpPr>
                  <p:spPr bwMode="auto">
                    <a:xfrm rot="3372862">
                      <a:off x="878101" y="486581"/>
                      <a:ext cx="99027" cy="57492"/>
                    </a:xfrm>
                    <a:custGeom>
                      <a:avLst/>
                      <a:gdLst>
                        <a:gd name="T0" fmla="*/ 0 w 1044"/>
                        <a:gd name="T1" fmla="*/ 0 h 606"/>
                        <a:gd name="T2" fmla="*/ 0 w 1044"/>
                        <a:gd name="T3" fmla="*/ 0 h 606"/>
                        <a:gd name="T4" fmla="*/ 521 w 1044"/>
                        <a:gd name="T5" fmla="*/ 292 h 606"/>
                        <a:gd name="T6" fmla="*/ 1022 w 1044"/>
                        <a:gd name="T7" fmla="*/ 84 h 606"/>
                        <a:gd name="T8" fmla="*/ 1043 w 1044"/>
                        <a:gd name="T9" fmla="*/ 375 h 606"/>
                        <a:gd name="T10" fmla="*/ 543 w 1044"/>
                        <a:gd name="T11" fmla="*/ 584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92"/>
                          </a:cubicBezTo>
                          <a:cubicBezTo>
                            <a:pt x="814" y="313"/>
                            <a:pt x="1022" y="230"/>
                            <a:pt x="1022" y="84"/>
                          </a:cubicBezTo>
                          <a:cubicBezTo>
                            <a:pt x="1043" y="375"/>
                            <a:pt x="1043" y="375"/>
                            <a:pt x="1043" y="375"/>
                          </a:cubicBezTo>
                          <a:cubicBezTo>
                            <a:pt x="1043" y="521"/>
                            <a:pt x="814" y="605"/>
                            <a:pt x="543" y="584"/>
                          </a:cubicBezTo>
                          <a:cubicBezTo>
                            <a:pt x="271" y="542"/>
                            <a:pt x="21" y="417"/>
                            <a:pt x="21" y="292"/>
                          </a:cubicBezTo>
                          <a:lnTo>
                            <a:pt x="0" y="0"/>
                          </a:lnTo>
                        </a:path>
                      </a:pathLst>
                    </a:custGeom>
                    <a:solidFill>
                      <a:schemeClr val="tx2">
                        <a:lumMod val="25000"/>
                      </a:schemeClr>
                    </a:solidFill>
                    <a:ln>
                      <a:noFill/>
                    </a:ln>
                    <a:effectLs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27" name="Freeform 326"/>
                    <p:cNvSpPr>
                      <a:spLocks noChangeArrowheads="1"/>
                    </p:cNvSpPr>
                    <p:nvPr/>
                  </p:nvSpPr>
                  <p:spPr bwMode="auto">
                    <a:xfrm rot="3372862">
                      <a:off x="971768" y="399342"/>
                      <a:ext cx="99027" cy="59171"/>
                    </a:xfrm>
                    <a:custGeom>
                      <a:avLst/>
                      <a:gdLst>
                        <a:gd name="T0" fmla="*/ 0 w 1043"/>
                        <a:gd name="T1" fmla="*/ 0 h 627"/>
                        <a:gd name="T2" fmla="*/ 0 w 1043"/>
                        <a:gd name="T3" fmla="*/ 0 h 627"/>
                        <a:gd name="T4" fmla="*/ 521 w 1043"/>
                        <a:gd name="T5" fmla="*/ 292 h 627"/>
                        <a:gd name="T6" fmla="*/ 1022 w 1043"/>
                        <a:gd name="T7" fmla="*/ 104 h 627"/>
                        <a:gd name="T8" fmla="*/ 1042 w 1043"/>
                        <a:gd name="T9" fmla="*/ 397 h 627"/>
                        <a:gd name="T10" fmla="*/ 542 w 1043"/>
                        <a:gd name="T11" fmla="*/ 584 h 627"/>
                        <a:gd name="T12" fmla="*/ 20 w 1043"/>
                        <a:gd name="T13" fmla="*/ 292 h 627"/>
                        <a:gd name="T14" fmla="*/ 0 w 1043"/>
                        <a:gd name="T15" fmla="*/ 0 h 6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3" h="627">
                          <a:moveTo>
                            <a:pt x="0" y="0"/>
                          </a:moveTo>
                          <a:lnTo>
                            <a:pt x="0" y="0"/>
                          </a:lnTo>
                          <a:cubicBezTo>
                            <a:pt x="20" y="146"/>
                            <a:pt x="250" y="271"/>
                            <a:pt x="521" y="292"/>
                          </a:cubicBezTo>
                          <a:cubicBezTo>
                            <a:pt x="813" y="334"/>
                            <a:pt x="1022" y="230"/>
                            <a:pt x="1022" y="104"/>
                          </a:cubicBezTo>
                          <a:cubicBezTo>
                            <a:pt x="1042" y="397"/>
                            <a:pt x="1042" y="397"/>
                            <a:pt x="1042" y="397"/>
                          </a:cubicBezTo>
                          <a:cubicBezTo>
                            <a:pt x="1042" y="521"/>
                            <a:pt x="813" y="626"/>
                            <a:pt x="542" y="584"/>
                          </a:cubicBezTo>
                          <a:cubicBezTo>
                            <a:pt x="271" y="563"/>
                            <a:pt x="20" y="438"/>
                            <a:pt x="20" y="292"/>
                          </a:cubicBezTo>
                          <a:lnTo>
                            <a:pt x="0" y="0"/>
                          </a:lnTo>
                        </a:path>
                      </a:pathLst>
                    </a:custGeom>
                    <a:solidFill>
                      <a:schemeClr val="tx2">
                        <a:lumMod val="25000"/>
                      </a:schemeClr>
                    </a:solidFill>
                    <a:ln>
                      <a:noFill/>
                    </a:ln>
                    <a:effectLs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28" name="Freeform 327"/>
                    <p:cNvSpPr>
                      <a:spLocks noChangeArrowheads="1"/>
                    </p:cNvSpPr>
                    <p:nvPr/>
                  </p:nvSpPr>
                  <p:spPr bwMode="auto">
                    <a:xfrm rot="3372862">
                      <a:off x="992635" y="564942"/>
                      <a:ext cx="99027" cy="57492"/>
                    </a:xfrm>
                    <a:custGeom>
                      <a:avLst/>
                      <a:gdLst>
                        <a:gd name="T0" fmla="*/ 0 w 1044"/>
                        <a:gd name="T1" fmla="*/ 0 h 607"/>
                        <a:gd name="T2" fmla="*/ 0 w 1044"/>
                        <a:gd name="T3" fmla="*/ 0 h 607"/>
                        <a:gd name="T4" fmla="*/ 522 w 1044"/>
                        <a:gd name="T5" fmla="*/ 293 h 607"/>
                        <a:gd name="T6" fmla="*/ 1022 w 1044"/>
                        <a:gd name="T7" fmla="*/ 105 h 607"/>
                        <a:gd name="T8" fmla="*/ 1022 w 1044"/>
                        <a:gd name="T9" fmla="*/ 397 h 607"/>
                        <a:gd name="T10" fmla="*/ 542 w 1044"/>
                        <a:gd name="T11" fmla="*/ 584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7"/>
                            <a:pt x="250" y="272"/>
                            <a:pt x="522" y="293"/>
                          </a:cubicBezTo>
                          <a:cubicBezTo>
                            <a:pt x="813" y="313"/>
                            <a:pt x="1022" y="230"/>
                            <a:pt x="1022" y="105"/>
                          </a:cubicBezTo>
                          <a:cubicBezTo>
                            <a:pt x="1022" y="397"/>
                            <a:pt x="1022" y="397"/>
                            <a:pt x="1022" y="397"/>
                          </a:cubicBezTo>
                          <a:cubicBezTo>
                            <a:pt x="1043" y="522"/>
                            <a:pt x="813" y="606"/>
                            <a:pt x="542" y="584"/>
                          </a:cubicBezTo>
                          <a:cubicBezTo>
                            <a:pt x="250" y="564"/>
                            <a:pt x="21" y="439"/>
                            <a:pt x="21" y="293"/>
                          </a:cubicBezTo>
                          <a:lnTo>
                            <a:pt x="0" y="0"/>
                          </a:lnTo>
                        </a:path>
                      </a:pathLst>
                    </a:custGeom>
                    <a:solidFill>
                      <a:schemeClr val="tx2">
                        <a:lumMod val="25000"/>
                      </a:schemeClr>
                    </a:solidFill>
                    <a:ln>
                      <a:noFill/>
                    </a:ln>
                    <a:effectLs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grpSp>
            </p:grpSp>
          </p:grpSp>
        </p:grpSp>
      </p:grpSp>
      <p:grpSp>
        <p:nvGrpSpPr>
          <p:cNvPr id="210" name="Group 209">
            <a:extLst>
              <a:ext uri="{FF2B5EF4-FFF2-40B4-BE49-F238E27FC236}">
                <a16:creationId xmlns:a16="http://schemas.microsoft.com/office/drawing/2014/main" xmlns="" id="{BB67CFBC-A8F5-488F-AD11-19B6BCFFD849}"/>
              </a:ext>
            </a:extLst>
          </p:cNvPr>
          <p:cNvGrpSpPr/>
          <p:nvPr/>
        </p:nvGrpSpPr>
        <p:grpSpPr>
          <a:xfrm>
            <a:off x="2496446" y="202582"/>
            <a:ext cx="6890919" cy="494241"/>
            <a:chOff x="2496446" y="202582"/>
            <a:chExt cx="6890919" cy="494241"/>
          </a:xfrm>
        </p:grpSpPr>
        <p:sp>
          <p:nvSpPr>
            <p:cNvPr id="211" name="Parallelogram 210"/>
            <p:cNvSpPr/>
            <p:nvPr/>
          </p:nvSpPr>
          <p:spPr>
            <a:xfrm>
              <a:off x="2496446" y="202582"/>
              <a:ext cx="6890919" cy="494241"/>
            </a:xfrm>
            <a:prstGeom prst="parallelogram">
              <a:avLst/>
            </a:prstGeom>
            <a:gradFill flip="none" rotWithShape="1">
              <a:gsLst>
                <a:gs pos="0">
                  <a:schemeClr val="accent5">
                    <a:lumMod val="0"/>
                    <a:lumOff val="100000"/>
                    <a:alpha val="28000"/>
                  </a:schemeClr>
                </a:gs>
                <a:gs pos="34000">
                  <a:schemeClr val="accent5">
                    <a:lumMod val="0"/>
                    <a:lumOff val="100000"/>
                    <a:alpha val="14000"/>
                  </a:schemeClr>
                </a:gs>
                <a:gs pos="100000">
                  <a:schemeClr val="tx1">
                    <a:lumMod val="95000"/>
                    <a:alpha val="25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p>
              <a:pPr algn="ctr"/>
              <a:endParaRPr lang="en-US"/>
            </a:p>
          </p:txBody>
        </p:sp>
        <p:sp>
          <p:nvSpPr>
            <p:cNvPr id="212" name="TextBox 211"/>
            <p:cNvSpPr txBox="1"/>
            <p:nvPr/>
          </p:nvSpPr>
          <p:spPr>
            <a:xfrm>
              <a:off x="2695994" y="206006"/>
              <a:ext cx="6187202" cy="490817"/>
            </a:xfrm>
            <a:prstGeom prst="rect">
              <a:avLst/>
            </a:prstGeom>
            <a:noFill/>
          </p:spPr>
          <p:txBody>
            <a:bodyPr wrap="square" lIns="0" tIns="0" rIns="0" bIns="0" rtlCol="0" anchor="ctr" anchorCtr="0">
              <a:noAutofit/>
            </a:bodyPr>
            <a:lstStyle/>
            <a:p>
              <a:pPr algn="ctr"/>
              <a:r>
                <a:rPr lang="en-US" sz="3200" b="1" i="1" dirty="0" err="1" smtClean="0"/>
                <a:t>Procedimientos</a:t>
              </a:r>
              <a:r>
                <a:rPr lang="en-US" sz="3200" b="1" i="1" dirty="0" smtClean="0"/>
                <a:t> </a:t>
              </a:r>
              <a:r>
                <a:rPr lang="en-US" sz="3200" b="1" i="1" dirty="0" err="1" smtClean="0"/>
                <a:t>Disciplinarios</a:t>
              </a:r>
              <a:endParaRPr lang="en-US" sz="3200" b="1" i="1" dirty="0"/>
            </a:p>
          </p:txBody>
        </p:sp>
      </p:grpSp>
    </p:spTree>
    <p:extLst>
      <p:ext uri="{BB962C8B-B14F-4D97-AF65-F5344CB8AC3E}">
        <p14:creationId xmlns:p14="http://schemas.microsoft.com/office/powerpoint/2010/main" val="568850832"/>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withEffect">
                                      <p:stCondLst>
                                        <p:cond delay="0"/>
                                      </p:stCondLst>
                                      <p:childTnLst>
                                        <p:set>
                                          <p:cBhvr>
                                            <p:cTn id="6" dur="1" fill="hold">
                                              <p:stCondLst>
                                                <p:cond delay="0"/>
                                              </p:stCondLst>
                                            </p:cTn>
                                            <p:tgtEl>
                                              <p:spTgt spid="273"/>
                                            </p:tgtEl>
                                            <p:attrNameLst>
                                              <p:attrName>style.visibility</p:attrName>
                                            </p:attrNameLst>
                                          </p:cBhvr>
                                          <p:to>
                                            <p:strVal val="visible"/>
                                          </p:to>
                                        </p:set>
                                        <p:anim calcmode="lin" valueType="num">
                                          <p:cBhvr additive="base">
                                            <p:cTn id="7" dur="1000" fill="hold"/>
                                            <p:tgtEl>
                                              <p:spTgt spid="273"/>
                                            </p:tgtEl>
                                            <p:attrNameLst>
                                              <p:attrName>ppt_x</p:attrName>
                                            </p:attrNameLst>
                                          </p:cBhvr>
                                          <p:tavLst>
                                            <p:tav tm="0">
                                              <p:val>
                                                <p:strVal val="#ppt_x"/>
                                              </p:val>
                                            </p:tav>
                                            <p:tav tm="100000">
                                              <p:val>
                                                <p:strVal val="#ppt_x"/>
                                              </p:val>
                                            </p:tav>
                                          </p:tavLst>
                                        </p:anim>
                                        <p:anim calcmode="lin" valueType="num">
                                          <p:cBhvr additive="base">
                                            <p:cTn id="8" dur="1000" fill="hold"/>
                                            <p:tgtEl>
                                              <p:spTgt spid="273"/>
                                            </p:tgtEl>
                                            <p:attrNameLst>
                                              <p:attrName>ppt_y</p:attrName>
                                            </p:attrNameLst>
                                          </p:cBhvr>
                                          <p:tavLst>
                                            <p:tav tm="0">
                                              <p:val>
                                                <p:strVal val="0-#ppt_h/2"/>
                                              </p:val>
                                            </p:tav>
                                            <p:tav tm="100000">
                                              <p:val>
                                                <p:strVal val="#ppt_y"/>
                                              </p:val>
                                            </p:tav>
                                          </p:tavLst>
                                        </p:anim>
                                      </p:childTnLst>
                                    </p:cTn>
                                  </p:par>
                                  <p:par>
                                    <p:cTn id="9" presetID="32" presetClass="emph" presetSubtype="0" fill="hold" nodeType="withEffect">
                                      <p:stCondLst>
                                        <p:cond delay="200"/>
                                      </p:stCondLst>
                                      <p:childTnLst>
                                        <p:animRot by="120000">
                                          <p:cBhvr>
                                            <p:cTn id="10" dur="100" fill="hold">
                                              <p:stCondLst>
                                                <p:cond delay="0"/>
                                              </p:stCondLst>
                                            </p:cTn>
                                            <p:tgtEl>
                                              <p:spTgt spid="273"/>
                                            </p:tgtEl>
                                            <p:attrNameLst>
                                              <p:attrName>r</p:attrName>
                                            </p:attrNameLst>
                                          </p:cBhvr>
                                        </p:animRot>
                                        <p:animRot by="-240000">
                                          <p:cBhvr>
                                            <p:cTn id="11" dur="200" fill="hold">
                                              <p:stCondLst>
                                                <p:cond delay="200"/>
                                              </p:stCondLst>
                                            </p:cTn>
                                            <p:tgtEl>
                                              <p:spTgt spid="273"/>
                                            </p:tgtEl>
                                            <p:attrNameLst>
                                              <p:attrName>r</p:attrName>
                                            </p:attrNameLst>
                                          </p:cBhvr>
                                        </p:animRot>
                                        <p:animRot by="240000">
                                          <p:cBhvr>
                                            <p:cTn id="12" dur="200" fill="hold">
                                              <p:stCondLst>
                                                <p:cond delay="400"/>
                                              </p:stCondLst>
                                            </p:cTn>
                                            <p:tgtEl>
                                              <p:spTgt spid="273"/>
                                            </p:tgtEl>
                                            <p:attrNameLst>
                                              <p:attrName>r</p:attrName>
                                            </p:attrNameLst>
                                          </p:cBhvr>
                                        </p:animRot>
                                        <p:animRot by="-240000">
                                          <p:cBhvr>
                                            <p:cTn id="13" dur="200" fill="hold">
                                              <p:stCondLst>
                                                <p:cond delay="600"/>
                                              </p:stCondLst>
                                            </p:cTn>
                                            <p:tgtEl>
                                              <p:spTgt spid="273"/>
                                            </p:tgtEl>
                                            <p:attrNameLst>
                                              <p:attrName>r</p:attrName>
                                            </p:attrNameLst>
                                          </p:cBhvr>
                                        </p:animRot>
                                        <p:animRot by="120000">
                                          <p:cBhvr>
                                            <p:cTn id="14" dur="200" fill="hold">
                                              <p:stCondLst>
                                                <p:cond delay="800"/>
                                              </p:stCondLst>
                                            </p:cTn>
                                            <p:tgtEl>
                                              <p:spTgt spid="273"/>
                                            </p:tgtEl>
                                            <p:attrNameLst>
                                              <p:attrName>r</p:attrName>
                                            </p:attrNameLst>
                                          </p:cBhvr>
                                        </p:animRot>
                                      </p:childTnLst>
                                    </p:cTn>
                                  </p:par>
                                  <p:par>
                                    <p:cTn id="15" presetID="2" presetClass="entr" presetSubtype="1" fill="hold" nodeType="withEffect">
                                      <p:stCondLst>
                                        <p:cond delay="200"/>
                                      </p:stCondLst>
                                      <p:childTnLst>
                                        <p:set>
                                          <p:cBhvr>
                                            <p:cTn id="16" dur="1" fill="hold">
                                              <p:stCondLst>
                                                <p:cond delay="0"/>
                                              </p:stCondLst>
                                            </p:cTn>
                                            <p:tgtEl>
                                              <p:spTgt spid="289"/>
                                            </p:tgtEl>
                                            <p:attrNameLst>
                                              <p:attrName>style.visibility</p:attrName>
                                            </p:attrNameLst>
                                          </p:cBhvr>
                                          <p:to>
                                            <p:strVal val="visible"/>
                                          </p:to>
                                        </p:set>
                                        <p:anim calcmode="lin" valueType="num">
                                          <p:cBhvr additive="base">
                                            <p:cTn id="17" dur="1000" fill="hold"/>
                                            <p:tgtEl>
                                              <p:spTgt spid="289"/>
                                            </p:tgtEl>
                                            <p:attrNameLst>
                                              <p:attrName>ppt_x</p:attrName>
                                            </p:attrNameLst>
                                          </p:cBhvr>
                                          <p:tavLst>
                                            <p:tav tm="0">
                                              <p:val>
                                                <p:strVal val="#ppt_x"/>
                                              </p:val>
                                            </p:tav>
                                            <p:tav tm="100000">
                                              <p:val>
                                                <p:strVal val="#ppt_x"/>
                                              </p:val>
                                            </p:tav>
                                          </p:tavLst>
                                        </p:anim>
                                        <p:anim calcmode="lin" valueType="num">
                                          <p:cBhvr additive="base">
                                            <p:cTn id="18" dur="1000" fill="hold"/>
                                            <p:tgtEl>
                                              <p:spTgt spid="289"/>
                                            </p:tgtEl>
                                            <p:attrNameLst>
                                              <p:attrName>ppt_y</p:attrName>
                                            </p:attrNameLst>
                                          </p:cBhvr>
                                          <p:tavLst>
                                            <p:tav tm="0">
                                              <p:val>
                                                <p:strVal val="0-#ppt_h/2"/>
                                              </p:val>
                                            </p:tav>
                                            <p:tav tm="100000">
                                              <p:val>
                                                <p:strVal val="#ppt_y"/>
                                              </p:val>
                                            </p:tav>
                                          </p:tavLst>
                                        </p:anim>
                                      </p:childTnLst>
                                    </p:cTn>
                                  </p:par>
                                  <p:par>
                                    <p:cTn id="19" presetID="32" presetClass="emph" presetSubtype="0" fill="hold" nodeType="withEffect">
                                      <p:stCondLst>
                                        <p:cond delay="400"/>
                                      </p:stCondLst>
                                      <p:childTnLst>
                                        <p:animRot by="120000">
                                          <p:cBhvr>
                                            <p:cTn id="20" dur="100" fill="hold">
                                              <p:stCondLst>
                                                <p:cond delay="0"/>
                                              </p:stCondLst>
                                            </p:cTn>
                                            <p:tgtEl>
                                              <p:spTgt spid="289"/>
                                            </p:tgtEl>
                                            <p:attrNameLst>
                                              <p:attrName>r</p:attrName>
                                            </p:attrNameLst>
                                          </p:cBhvr>
                                        </p:animRot>
                                        <p:animRot by="-240000">
                                          <p:cBhvr>
                                            <p:cTn id="21" dur="200" fill="hold">
                                              <p:stCondLst>
                                                <p:cond delay="200"/>
                                              </p:stCondLst>
                                            </p:cTn>
                                            <p:tgtEl>
                                              <p:spTgt spid="289"/>
                                            </p:tgtEl>
                                            <p:attrNameLst>
                                              <p:attrName>r</p:attrName>
                                            </p:attrNameLst>
                                          </p:cBhvr>
                                        </p:animRot>
                                        <p:animRot by="240000">
                                          <p:cBhvr>
                                            <p:cTn id="22" dur="200" fill="hold">
                                              <p:stCondLst>
                                                <p:cond delay="400"/>
                                              </p:stCondLst>
                                            </p:cTn>
                                            <p:tgtEl>
                                              <p:spTgt spid="289"/>
                                            </p:tgtEl>
                                            <p:attrNameLst>
                                              <p:attrName>r</p:attrName>
                                            </p:attrNameLst>
                                          </p:cBhvr>
                                        </p:animRot>
                                        <p:animRot by="-240000">
                                          <p:cBhvr>
                                            <p:cTn id="23" dur="200" fill="hold">
                                              <p:stCondLst>
                                                <p:cond delay="600"/>
                                              </p:stCondLst>
                                            </p:cTn>
                                            <p:tgtEl>
                                              <p:spTgt spid="289"/>
                                            </p:tgtEl>
                                            <p:attrNameLst>
                                              <p:attrName>r</p:attrName>
                                            </p:attrNameLst>
                                          </p:cBhvr>
                                        </p:animRot>
                                        <p:animRot by="120000">
                                          <p:cBhvr>
                                            <p:cTn id="24" dur="200" fill="hold">
                                              <p:stCondLst>
                                                <p:cond delay="800"/>
                                              </p:stCondLst>
                                            </p:cTn>
                                            <p:tgtEl>
                                              <p:spTgt spid="289"/>
                                            </p:tgtEl>
                                            <p:attrNameLst>
                                              <p:attrName>r</p:attrName>
                                            </p:attrNameLst>
                                          </p:cBhvr>
                                        </p:animRot>
                                      </p:childTnLst>
                                    </p:cTn>
                                  </p:par>
                                  <p:par>
                                    <p:cTn id="25" presetID="2" presetClass="entr" presetSubtype="1" fill="hold" nodeType="withEffect">
                                      <p:stCondLst>
                                        <p:cond delay="400"/>
                                      </p:stCondLst>
                                      <p:childTnLst>
                                        <p:set>
                                          <p:cBhvr>
                                            <p:cTn id="26" dur="1" fill="hold">
                                              <p:stCondLst>
                                                <p:cond delay="0"/>
                                              </p:stCondLst>
                                            </p:cTn>
                                            <p:tgtEl>
                                              <p:spTgt spid="312"/>
                                            </p:tgtEl>
                                            <p:attrNameLst>
                                              <p:attrName>style.visibility</p:attrName>
                                            </p:attrNameLst>
                                          </p:cBhvr>
                                          <p:to>
                                            <p:strVal val="visible"/>
                                          </p:to>
                                        </p:set>
                                        <p:anim calcmode="lin" valueType="num">
                                          <p:cBhvr additive="base">
                                            <p:cTn id="27" dur="1000" fill="hold"/>
                                            <p:tgtEl>
                                              <p:spTgt spid="312"/>
                                            </p:tgtEl>
                                            <p:attrNameLst>
                                              <p:attrName>ppt_x</p:attrName>
                                            </p:attrNameLst>
                                          </p:cBhvr>
                                          <p:tavLst>
                                            <p:tav tm="0">
                                              <p:val>
                                                <p:strVal val="#ppt_x"/>
                                              </p:val>
                                            </p:tav>
                                            <p:tav tm="100000">
                                              <p:val>
                                                <p:strVal val="#ppt_x"/>
                                              </p:val>
                                            </p:tav>
                                          </p:tavLst>
                                        </p:anim>
                                        <p:anim calcmode="lin" valueType="num">
                                          <p:cBhvr additive="base">
                                            <p:cTn id="28" dur="1000" fill="hold"/>
                                            <p:tgtEl>
                                              <p:spTgt spid="312"/>
                                            </p:tgtEl>
                                            <p:attrNameLst>
                                              <p:attrName>ppt_y</p:attrName>
                                            </p:attrNameLst>
                                          </p:cBhvr>
                                          <p:tavLst>
                                            <p:tav tm="0">
                                              <p:val>
                                                <p:strVal val="0-#ppt_h/2"/>
                                              </p:val>
                                            </p:tav>
                                            <p:tav tm="100000">
                                              <p:val>
                                                <p:strVal val="#ppt_y"/>
                                              </p:val>
                                            </p:tav>
                                          </p:tavLst>
                                        </p:anim>
                                      </p:childTnLst>
                                    </p:cTn>
                                  </p:par>
                                  <p:par>
                                    <p:cTn id="29" presetID="32" presetClass="emph" presetSubtype="0" fill="hold" nodeType="withEffect">
                                      <p:stCondLst>
                                        <p:cond delay="800"/>
                                      </p:stCondLst>
                                      <p:childTnLst>
                                        <p:animRot by="120000">
                                          <p:cBhvr>
                                            <p:cTn id="30" dur="100" fill="hold">
                                              <p:stCondLst>
                                                <p:cond delay="0"/>
                                              </p:stCondLst>
                                            </p:cTn>
                                            <p:tgtEl>
                                              <p:spTgt spid="312"/>
                                            </p:tgtEl>
                                            <p:attrNameLst>
                                              <p:attrName>r</p:attrName>
                                            </p:attrNameLst>
                                          </p:cBhvr>
                                        </p:animRot>
                                        <p:animRot by="-240000">
                                          <p:cBhvr>
                                            <p:cTn id="31" dur="200" fill="hold">
                                              <p:stCondLst>
                                                <p:cond delay="200"/>
                                              </p:stCondLst>
                                            </p:cTn>
                                            <p:tgtEl>
                                              <p:spTgt spid="312"/>
                                            </p:tgtEl>
                                            <p:attrNameLst>
                                              <p:attrName>r</p:attrName>
                                            </p:attrNameLst>
                                          </p:cBhvr>
                                        </p:animRot>
                                        <p:animRot by="240000">
                                          <p:cBhvr>
                                            <p:cTn id="32" dur="200" fill="hold">
                                              <p:stCondLst>
                                                <p:cond delay="400"/>
                                              </p:stCondLst>
                                            </p:cTn>
                                            <p:tgtEl>
                                              <p:spTgt spid="312"/>
                                            </p:tgtEl>
                                            <p:attrNameLst>
                                              <p:attrName>r</p:attrName>
                                            </p:attrNameLst>
                                          </p:cBhvr>
                                        </p:animRot>
                                        <p:animRot by="-240000">
                                          <p:cBhvr>
                                            <p:cTn id="33" dur="200" fill="hold">
                                              <p:stCondLst>
                                                <p:cond delay="600"/>
                                              </p:stCondLst>
                                            </p:cTn>
                                            <p:tgtEl>
                                              <p:spTgt spid="312"/>
                                            </p:tgtEl>
                                            <p:attrNameLst>
                                              <p:attrName>r</p:attrName>
                                            </p:attrNameLst>
                                          </p:cBhvr>
                                        </p:animRot>
                                        <p:animRot by="120000">
                                          <p:cBhvr>
                                            <p:cTn id="34" dur="200" fill="hold">
                                              <p:stCondLst>
                                                <p:cond delay="800"/>
                                              </p:stCondLst>
                                            </p:cTn>
                                            <p:tgtEl>
                                              <p:spTgt spid="312"/>
                                            </p:tgtEl>
                                            <p:attrNameLst>
                                              <p:attrName>r</p:attrName>
                                            </p:attrNameLst>
                                          </p:cBhvr>
                                        </p:animRot>
                                      </p:childTnLst>
                                    </p:cTn>
                                  </p:par>
                                  <p:par>
                                    <p:cTn id="35" presetID="22" presetClass="entr" presetSubtype="8" fill="hold" nodeType="withEffect">
                                      <p:stCondLst>
                                        <p:cond delay="800"/>
                                      </p:stCondLst>
                                      <p:childTnLst>
                                        <p:set>
                                          <p:cBhvr>
                                            <p:cTn id="36" dur="1" fill="hold">
                                              <p:stCondLst>
                                                <p:cond delay="0"/>
                                              </p:stCondLst>
                                            </p:cTn>
                                            <p:tgtEl>
                                              <p:spTgt spid="210"/>
                                            </p:tgtEl>
                                            <p:attrNameLst>
                                              <p:attrName>style.visibility</p:attrName>
                                            </p:attrNameLst>
                                          </p:cBhvr>
                                          <p:to>
                                            <p:strVal val="visible"/>
                                          </p:to>
                                        </p:set>
                                        <p:animEffect transition="in" filter="wipe(left)">
                                          <p:cBhvr>
                                            <p:cTn id="37" dur="1000"/>
                                            <p:tgtEl>
                                              <p:spTgt spid="210"/>
                                            </p:tgtEl>
                                          </p:cBhvr>
                                        </p:animEffect>
                                      </p:childTnLst>
                                    </p:cTn>
                                  </p:par>
                                </p:childTnLst>
                              </p:cTn>
                            </p:par>
                            <p:par>
                              <p:cTn id="38" fill="hold">
                                <p:stCondLst>
                                  <p:cond delay="1800"/>
                                </p:stCondLst>
                                <p:childTnLst>
                                  <p:par>
                                    <p:cTn id="39" presetID="2" presetClass="entr" presetSubtype="1" fill="hold" nodeType="afterEffect" p14:presetBounceEnd="19000">
                                      <p:stCondLst>
                                        <p:cond delay="100"/>
                                      </p:stCondLst>
                                      <p:childTnLst>
                                        <p:set>
                                          <p:cBhvr>
                                            <p:cTn id="40" dur="1" fill="hold">
                                              <p:stCondLst>
                                                <p:cond delay="0"/>
                                              </p:stCondLst>
                                            </p:cTn>
                                            <p:tgtEl>
                                              <p:spTgt spid="11"/>
                                            </p:tgtEl>
                                            <p:attrNameLst>
                                              <p:attrName>style.visibility</p:attrName>
                                            </p:attrNameLst>
                                          </p:cBhvr>
                                          <p:to>
                                            <p:strVal val="visible"/>
                                          </p:to>
                                        </p:set>
                                        <p:anim calcmode="lin" valueType="num" p14:bounceEnd="19000">
                                          <p:cBhvr additive="base">
                                            <p:cTn id="41" dur="1000" fill="hold"/>
                                            <p:tgtEl>
                                              <p:spTgt spid="11"/>
                                            </p:tgtEl>
                                            <p:attrNameLst>
                                              <p:attrName>ppt_x</p:attrName>
                                            </p:attrNameLst>
                                          </p:cBhvr>
                                          <p:tavLst>
                                            <p:tav tm="0">
                                              <p:val>
                                                <p:strVal val="#ppt_x"/>
                                              </p:val>
                                            </p:tav>
                                            <p:tav tm="100000">
                                              <p:val>
                                                <p:strVal val="#ppt_x"/>
                                              </p:val>
                                            </p:tav>
                                          </p:tavLst>
                                        </p:anim>
                                        <p:anim calcmode="lin" valueType="num" p14:bounceEnd="19000">
                                          <p:cBhvr additive="base">
                                            <p:cTn id="42" dur="1000" fill="hold"/>
                                            <p:tgtEl>
                                              <p:spTgt spid="11"/>
                                            </p:tgtEl>
                                            <p:attrNameLst>
                                              <p:attrName>ppt_y</p:attrName>
                                            </p:attrNameLst>
                                          </p:cBhvr>
                                          <p:tavLst>
                                            <p:tav tm="0">
                                              <p:val>
                                                <p:strVal val="0-#ppt_h/2"/>
                                              </p:val>
                                            </p:tav>
                                            <p:tav tm="100000">
                                              <p:val>
                                                <p:strVal val="#ppt_y"/>
                                              </p:val>
                                            </p:tav>
                                          </p:tavLst>
                                        </p:anim>
                                      </p:childTnLst>
                                    </p:cTn>
                                  </p:par>
                                  <p:par>
                                    <p:cTn id="43" presetID="2" presetClass="entr" presetSubtype="1" fill="hold" nodeType="withEffect" p14:presetBounceEnd="19000">
                                      <p:stCondLst>
                                        <p:cond delay="400"/>
                                      </p:stCondLst>
                                      <p:childTnLst>
                                        <p:set>
                                          <p:cBhvr>
                                            <p:cTn id="44" dur="1" fill="hold">
                                              <p:stCondLst>
                                                <p:cond delay="0"/>
                                              </p:stCondLst>
                                            </p:cTn>
                                            <p:tgtEl>
                                              <p:spTgt spid="7"/>
                                            </p:tgtEl>
                                            <p:attrNameLst>
                                              <p:attrName>style.visibility</p:attrName>
                                            </p:attrNameLst>
                                          </p:cBhvr>
                                          <p:to>
                                            <p:strVal val="visible"/>
                                          </p:to>
                                        </p:set>
                                        <p:anim calcmode="lin" valueType="num" p14:bounceEnd="19000">
                                          <p:cBhvr additive="base">
                                            <p:cTn id="45" dur="1000" fill="hold"/>
                                            <p:tgtEl>
                                              <p:spTgt spid="7"/>
                                            </p:tgtEl>
                                            <p:attrNameLst>
                                              <p:attrName>ppt_x</p:attrName>
                                            </p:attrNameLst>
                                          </p:cBhvr>
                                          <p:tavLst>
                                            <p:tav tm="0">
                                              <p:val>
                                                <p:strVal val="#ppt_x"/>
                                              </p:val>
                                            </p:tav>
                                            <p:tav tm="100000">
                                              <p:val>
                                                <p:strVal val="#ppt_x"/>
                                              </p:val>
                                            </p:tav>
                                          </p:tavLst>
                                        </p:anim>
                                        <p:anim calcmode="lin" valueType="num" p14:bounceEnd="19000">
                                          <p:cBhvr additive="base">
                                            <p:cTn id="46" dur="1000" fill="hold"/>
                                            <p:tgtEl>
                                              <p:spTgt spid="7"/>
                                            </p:tgtEl>
                                            <p:attrNameLst>
                                              <p:attrName>ppt_y</p:attrName>
                                            </p:attrNameLst>
                                          </p:cBhvr>
                                          <p:tavLst>
                                            <p:tav tm="0">
                                              <p:val>
                                                <p:strVal val="0-#ppt_h/2"/>
                                              </p:val>
                                            </p:tav>
                                            <p:tav tm="100000">
                                              <p:val>
                                                <p:strVal val="#ppt_y"/>
                                              </p:val>
                                            </p:tav>
                                          </p:tavLst>
                                        </p:anim>
                                      </p:childTnLst>
                                    </p:cTn>
                                  </p:par>
                                  <p:par>
                                    <p:cTn id="47" presetID="2" presetClass="entr" presetSubtype="1" fill="hold" nodeType="withEffect" p14:presetBounceEnd="19000">
                                      <p:stCondLst>
                                        <p:cond delay="700"/>
                                      </p:stCondLst>
                                      <p:childTnLst>
                                        <p:set>
                                          <p:cBhvr>
                                            <p:cTn id="48" dur="1" fill="hold">
                                              <p:stCondLst>
                                                <p:cond delay="0"/>
                                              </p:stCondLst>
                                            </p:cTn>
                                            <p:tgtEl>
                                              <p:spTgt spid="16"/>
                                            </p:tgtEl>
                                            <p:attrNameLst>
                                              <p:attrName>style.visibility</p:attrName>
                                            </p:attrNameLst>
                                          </p:cBhvr>
                                          <p:to>
                                            <p:strVal val="visible"/>
                                          </p:to>
                                        </p:set>
                                        <p:anim calcmode="lin" valueType="num" p14:bounceEnd="19000">
                                          <p:cBhvr additive="base">
                                            <p:cTn id="49" dur="1000" fill="hold"/>
                                            <p:tgtEl>
                                              <p:spTgt spid="16"/>
                                            </p:tgtEl>
                                            <p:attrNameLst>
                                              <p:attrName>ppt_x</p:attrName>
                                            </p:attrNameLst>
                                          </p:cBhvr>
                                          <p:tavLst>
                                            <p:tav tm="0">
                                              <p:val>
                                                <p:strVal val="#ppt_x"/>
                                              </p:val>
                                            </p:tav>
                                            <p:tav tm="100000">
                                              <p:val>
                                                <p:strVal val="#ppt_x"/>
                                              </p:val>
                                            </p:tav>
                                          </p:tavLst>
                                        </p:anim>
                                        <p:anim calcmode="lin" valueType="num" p14:bounceEnd="19000">
                                          <p:cBhvr additive="base">
                                            <p:cTn id="50" dur="1000" fill="hold"/>
                                            <p:tgtEl>
                                              <p:spTgt spid="16"/>
                                            </p:tgtEl>
                                            <p:attrNameLst>
                                              <p:attrName>ppt_y</p:attrName>
                                            </p:attrNameLst>
                                          </p:cBhvr>
                                          <p:tavLst>
                                            <p:tav tm="0">
                                              <p:val>
                                                <p:strVal val="0-#ppt_h/2"/>
                                              </p:val>
                                            </p:tav>
                                            <p:tav tm="100000">
                                              <p:val>
                                                <p:strVal val="#ppt_y"/>
                                              </p:val>
                                            </p:tav>
                                          </p:tavLst>
                                        </p:anim>
                                      </p:childTnLst>
                                    </p:cTn>
                                  </p:par>
                                  <p:par>
                                    <p:cTn id="51" presetID="2" presetClass="entr" presetSubtype="1" fill="hold" nodeType="withEffect" p14:presetBounceEnd="19000">
                                      <p:stCondLst>
                                        <p:cond delay="1000"/>
                                      </p:stCondLst>
                                      <p:childTnLst>
                                        <p:set>
                                          <p:cBhvr>
                                            <p:cTn id="52" dur="1" fill="hold">
                                              <p:stCondLst>
                                                <p:cond delay="0"/>
                                              </p:stCondLst>
                                            </p:cTn>
                                            <p:tgtEl>
                                              <p:spTgt spid="13"/>
                                            </p:tgtEl>
                                            <p:attrNameLst>
                                              <p:attrName>style.visibility</p:attrName>
                                            </p:attrNameLst>
                                          </p:cBhvr>
                                          <p:to>
                                            <p:strVal val="visible"/>
                                          </p:to>
                                        </p:set>
                                        <p:anim calcmode="lin" valueType="num" p14:bounceEnd="19000">
                                          <p:cBhvr additive="base">
                                            <p:cTn id="53" dur="1000" fill="hold"/>
                                            <p:tgtEl>
                                              <p:spTgt spid="13"/>
                                            </p:tgtEl>
                                            <p:attrNameLst>
                                              <p:attrName>ppt_x</p:attrName>
                                            </p:attrNameLst>
                                          </p:cBhvr>
                                          <p:tavLst>
                                            <p:tav tm="0">
                                              <p:val>
                                                <p:strVal val="#ppt_x"/>
                                              </p:val>
                                            </p:tav>
                                            <p:tav tm="100000">
                                              <p:val>
                                                <p:strVal val="#ppt_x"/>
                                              </p:val>
                                            </p:tav>
                                          </p:tavLst>
                                        </p:anim>
                                        <p:anim calcmode="lin" valueType="num" p14:bounceEnd="19000">
                                          <p:cBhvr additive="base">
                                            <p:cTn id="54" dur="1000" fill="hold"/>
                                            <p:tgtEl>
                                              <p:spTgt spid="13"/>
                                            </p:tgtEl>
                                            <p:attrNameLst>
                                              <p:attrName>ppt_y</p:attrName>
                                            </p:attrNameLst>
                                          </p:cBhvr>
                                          <p:tavLst>
                                            <p:tav tm="0">
                                              <p:val>
                                                <p:strVal val="0-#ppt_h/2"/>
                                              </p:val>
                                            </p:tav>
                                            <p:tav tm="100000">
                                              <p:val>
                                                <p:strVal val="#ppt_y"/>
                                              </p:val>
                                            </p:tav>
                                          </p:tavLst>
                                        </p:anim>
                                      </p:childTnLst>
                                    </p:cTn>
                                  </p:par>
                                  <p:par>
                                    <p:cTn id="55" presetID="2" presetClass="entr" presetSubtype="1" fill="hold" nodeType="withEffect" p14:presetBounceEnd="19000">
                                      <p:stCondLst>
                                        <p:cond delay="1300"/>
                                      </p:stCondLst>
                                      <p:childTnLst>
                                        <p:set>
                                          <p:cBhvr>
                                            <p:cTn id="56" dur="1" fill="hold">
                                              <p:stCondLst>
                                                <p:cond delay="0"/>
                                              </p:stCondLst>
                                            </p:cTn>
                                            <p:tgtEl>
                                              <p:spTgt spid="245"/>
                                            </p:tgtEl>
                                            <p:attrNameLst>
                                              <p:attrName>style.visibility</p:attrName>
                                            </p:attrNameLst>
                                          </p:cBhvr>
                                          <p:to>
                                            <p:strVal val="visible"/>
                                          </p:to>
                                        </p:set>
                                        <p:anim calcmode="lin" valueType="num" p14:bounceEnd="19000">
                                          <p:cBhvr additive="base">
                                            <p:cTn id="57" dur="1000" fill="hold"/>
                                            <p:tgtEl>
                                              <p:spTgt spid="245"/>
                                            </p:tgtEl>
                                            <p:attrNameLst>
                                              <p:attrName>ppt_x</p:attrName>
                                            </p:attrNameLst>
                                          </p:cBhvr>
                                          <p:tavLst>
                                            <p:tav tm="0">
                                              <p:val>
                                                <p:strVal val="#ppt_x"/>
                                              </p:val>
                                            </p:tav>
                                            <p:tav tm="100000">
                                              <p:val>
                                                <p:strVal val="#ppt_x"/>
                                              </p:val>
                                            </p:tav>
                                          </p:tavLst>
                                        </p:anim>
                                        <p:anim calcmode="lin" valueType="num" p14:bounceEnd="19000">
                                          <p:cBhvr additive="base">
                                            <p:cTn id="58" dur="1000" fill="hold"/>
                                            <p:tgtEl>
                                              <p:spTgt spid="245"/>
                                            </p:tgtEl>
                                            <p:attrNameLst>
                                              <p:attrName>ppt_y</p:attrName>
                                            </p:attrNameLst>
                                          </p:cBhvr>
                                          <p:tavLst>
                                            <p:tav tm="0">
                                              <p:val>
                                                <p:strVal val="0-#ppt_h/2"/>
                                              </p:val>
                                            </p:tav>
                                            <p:tav tm="100000">
                                              <p:val>
                                                <p:strVal val="#ppt_y"/>
                                              </p:val>
                                            </p:tav>
                                          </p:tavLst>
                                        </p:anim>
                                      </p:childTnLst>
                                    </p:cTn>
                                  </p:par>
                                  <p:par>
                                    <p:cTn id="59" presetID="2" presetClass="entr" presetSubtype="1" fill="hold" nodeType="withEffect" p14:presetBounceEnd="19000">
                                      <p:stCondLst>
                                        <p:cond delay="1700"/>
                                      </p:stCondLst>
                                      <p:childTnLst>
                                        <p:set>
                                          <p:cBhvr>
                                            <p:cTn id="60" dur="1" fill="hold">
                                              <p:stCondLst>
                                                <p:cond delay="0"/>
                                              </p:stCondLst>
                                            </p:cTn>
                                            <p:tgtEl>
                                              <p:spTgt spid="5"/>
                                            </p:tgtEl>
                                            <p:attrNameLst>
                                              <p:attrName>style.visibility</p:attrName>
                                            </p:attrNameLst>
                                          </p:cBhvr>
                                          <p:to>
                                            <p:strVal val="visible"/>
                                          </p:to>
                                        </p:set>
                                        <p:anim calcmode="lin" valueType="num" p14:bounceEnd="19000">
                                          <p:cBhvr additive="base">
                                            <p:cTn id="61" dur="1000" fill="hold"/>
                                            <p:tgtEl>
                                              <p:spTgt spid="5"/>
                                            </p:tgtEl>
                                            <p:attrNameLst>
                                              <p:attrName>ppt_x</p:attrName>
                                            </p:attrNameLst>
                                          </p:cBhvr>
                                          <p:tavLst>
                                            <p:tav tm="0">
                                              <p:val>
                                                <p:strVal val="#ppt_x"/>
                                              </p:val>
                                            </p:tav>
                                            <p:tav tm="100000">
                                              <p:val>
                                                <p:strVal val="#ppt_x"/>
                                              </p:val>
                                            </p:tav>
                                          </p:tavLst>
                                        </p:anim>
                                        <p:anim calcmode="lin" valueType="num" p14:bounceEnd="19000">
                                          <p:cBhvr additive="base">
                                            <p:cTn id="62" dur="1000" fill="hold"/>
                                            <p:tgtEl>
                                              <p:spTgt spid="5"/>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withEffect">
                                      <p:stCondLst>
                                        <p:cond delay="0"/>
                                      </p:stCondLst>
                                      <p:childTnLst>
                                        <p:set>
                                          <p:cBhvr>
                                            <p:cTn id="6" dur="1" fill="hold">
                                              <p:stCondLst>
                                                <p:cond delay="0"/>
                                              </p:stCondLst>
                                            </p:cTn>
                                            <p:tgtEl>
                                              <p:spTgt spid="273"/>
                                            </p:tgtEl>
                                            <p:attrNameLst>
                                              <p:attrName>style.visibility</p:attrName>
                                            </p:attrNameLst>
                                          </p:cBhvr>
                                          <p:to>
                                            <p:strVal val="visible"/>
                                          </p:to>
                                        </p:set>
                                        <p:anim calcmode="lin" valueType="num">
                                          <p:cBhvr additive="base">
                                            <p:cTn id="7" dur="1000" fill="hold"/>
                                            <p:tgtEl>
                                              <p:spTgt spid="273"/>
                                            </p:tgtEl>
                                            <p:attrNameLst>
                                              <p:attrName>ppt_x</p:attrName>
                                            </p:attrNameLst>
                                          </p:cBhvr>
                                          <p:tavLst>
                                            <p:tav tm="0">
                                              <p:val>
                                                <p:strVal val="#ppt_x"/>
                                              </p:val>
                                            </p:tav>
                                            <p:tav tm="100000">
                                              <p:val>
                                                <p:strVal val="#ppt_x"/>
                                              </p:val>
                                            </p:tav>
                                          </p:tavLst>
                                        </p:anim>
                                        <p:anim calcmode="lin" valueType="num">
                                          <p:cBhvr additive="base">
                                            <p:cTn id="8" dur="1000" fill="hold"/>
                                            <p:tgtEl>
                                              <p:spTgt spid="273"/>
                                            </p:tgtEl>
                                            <p:attrNameLst>
                                              <p:attrName>ppt_y</p:attrName>
                                            </p:attrNameLst>
                                          </p:cBhvr>
                                          <p:tavLst>
                                            <p:tav tm="0">
                                              <p:val>
                                                <p:strVal val="0-#ppt_h/2"/>
                                              </p:val>
                                            </p:tav>
                                            <p:tav tm="100000">
                                              <p:val>
                                                <p:strVal val="#ppt_y"/>
                                              </p:val>
                                            </p:tav>
                                          </p:tavLst>
                                        </p:anim>
                                      </p:childTnLst>
                                    </p:cTn>
                                  </p:par>
                                  <p:par>
                                    <p:cTn id="9" presetID="32" presetClass="emph" presetSubtype="0" fill="hold" nodeType="withEffect">
                                      <p:stCondLst>
                                        <p:cond delay="200"/>
                                      </p:stCondLst>
                                      <p:childTnLst>
                                        <p:animRot by="120000">
                                          <p:cBhvr>
                                            <p:cTn id="10" dur="100" fill="hold">
                                              <p:stCondLst>
                                                <p:cond delay="0"/>
                                              </p:stCondLst>
                                            </p:cTn>
                                            <p:tgtEl>
                                              <p:spTgt spid="273"/>
                                            </p:tgtEl>
                                            <p:attrNameLst>
                                              <p:attrName>r</p:attrName>
                                            </p:attrNameLst>
                                          </p:cBhvr>
                                        </p:animRot>
                                        <p:animRot by="-240000">
                                          <p:cBhvr>
                                            <p:cTn id="11" dur="200" fill="hold">
                                              <p:stCondLst>
                                                <p:cond delay="200"/>
                                              </p:stCondLst>
                                            </p:cTn>
                                            <p:tgtEl>
                                              <p:spTgt spid="273"/>
                                            </p:tgtEl>
                                            <p:attrNameLst>
                                              <p:attrName>r</p:attrName>
                                            </p:attrNameLst>
                                          </p:cBhvr>
                                        </p:animRot>
                                        <p:animRot by="240000">
                                          <p:cBhvr>
                                            <p:cTn id="12" dur="200" fill="hold">
                                              <p:stCondLst>
                                                <p:cond delay="400"/>
                                              </p:stCondLst>
                                            </p:cTn>
                                            <p:tgtEl>
                                              <p:spTgt spid="273"/>
                                            </p:tgtEl>
                                            <p:attrNameLst>
                                              <p:attrName>r</p:attrName>
                                            </p:attrNameLst>
                                          </p:cBhvr>
                                        </p:animRot>
                                        <p:animRot by="-240000">
                                          <p:cBhvr>
                                            <p:cTn id="13" dur="200" fill="hold">
                                              <p:stCondLst>
                                                <p:cond delay="600"/>
                                              </p:stCondLst>
                                            </p:cTn>
                                            <p:tgtEl>
                                              <p:spTgt spid="273"/>
                                            </p:tgtEl>
                                            <p:attrNameLst>
                                              <p:attrName>r</p:attrName>
                                            </p:attrNameLst>
                                          </p:cBhvr>
                                        </p:animRot>
                                        <p:animRot by="120000">
                                          <p:cBhvr>
                                            <p:cTn id="14" dur="200" fill="hold">
                                              <p:stCondLst>
                                                <p:cond delay="800"/>
                                              </p:stCondLst>
                                            </p:cTn>
                                            <p:tgtEl>
                                              <p:spTgt spid="273"/>
                                            </p:tgtEl>
                                            <p:attrNameLst>
                                              <p:attrName>r</p:attrName>
                                            </p:attrNameLst>
                                          </p:cBhvr>
                                        </p:animRot>
                                      </p:childTnLst>
                                    </p:cTn>
                                  </p:par>
                                  <p:par>
                                    <p:cTn id="15" presetID="2" presetClass="entr" presetSubtype="1" fill="hold" nodeType="withEffect">
                                      <p:stCondLst>
                                        <p:cond delay="200"/>
                                      </p:stCondLst>
                                      <p:childTnLst>
                                        <p:set>
                                          <p:cBhvr>
                                            <p:cTn id="16" dur="1" fill="hold">
                                              <p:stCondLst>
                                                <p:cond delay="0"/>
                                              </p:stCondLst>
                                            </p:cTn>
                                            <p:tgtEl>
                                              <p:spTgt spid="289"/>
                                            </p:tgtEl>
                                            <p:attrNameLst>
                                              <p:attrName>style.visibility</p:attrName>
                                            </p:attrNameLst>
                                          </p:cBhvr>
                                          <p:to>
                                            <p:strVal val="visible"/>
                                          </p:to>
                                        </p:set>
                                        <p:anim calcmode="lin" valueType="num">
                                          <p:cBhvr additive="base">
                                            <p:cTn id="17" dur="1000" fill="hold"/>
                                            <p:tgtEl>
                                              <p:spTgt spid="289"/>
                                            </p:tgtEl>
                                            <p:attrNameLst>
                                              <p:attrName>ppt_x</p:attrName>
                                            </p:attrNameLst>
                                          </p:cBhvr>
                                          <p:tavLst>
                                            <p:tav tm="0">
                                              <p:val>
                                                <p:strVal val="#ppt_x"/>
                                              </p:val>
                                            </p:tav>
                                            <p:tav tm="100000">
                                              <p:val>
                                                <p:strVal val="#ppt_x"/>
                                              </p:val>
                                            </p:tav>
                                          </p:tavLst>
                                        </p:anim>
                                        <p:anim calcmode="lin" valueType="num">
                                          <p:cBhvr additive="base">
                                            <p:cTn id="18" dur="1000" fill="hold"/>
                                            <p:tgtEl>
                                              <p:spTgt spid="289"/>
                                            </p:tgtEl>
                                            <p:attrNameLst>
                                              <p:attrName>ppt_y</p:attrName>
                                            </p:attrNameLst>
                                          </p:cBhvr>
                                          <p:tavLst>
                                            <p:tav tm="0">
                                              <p:val>
                                                <p:strVal val="0-#ppt_h/2"/>
                                              </p:val>
                                            </p:tav>
                                            <p:tav tm="100000">
                                              <p:val>
                                                <p:strVal val="#ppt_y"/>
                                              </p:val>
                                            </p:tav>
                                          </p:tavLst>
                                        </p:anim>
                                      </p:childTnLst>
                                    </p:cTn>
                                  </p:par>
                                  <p:par>
                                    <p:cTn id="19" presetID="32" presetClass="emph" presetSubtype="0" fill="hold" nodeType="withEffect">
                                      <p:stCondLst>
                                        <p:cond delay="400"/>
                                      </p:stCondLst>
                                      <p:childTnLst>
                                        <p:animRot by="120000">
                                          <p:cBhvr>
                                            <p:cTn id="20" dur="100" fill="hold">
                                              <p:stCondLst>
                                                <p:cond delay="0"/>
                                              </p:stCondLst>
                                            </p:cTn>
                                            <p:tgtEl>
                                              <p:spTgt spid="289"/>
                                            </p:tgtEl>
                                            <p:attrNameLst>
                                              <p:attrName>r</p:attrName>
                                            </p:attrNameLst>
                                          </p:cBhvr>
                                        </p:animRot>
                                        <p:animRot by="-240000">
                                          <p:cBhvr>
                                            <p:cTn id="21" dur="200" fill="hold">
                                              <p:stCondLst>
                                                <p:cond delay="200"/>
                                              </p:stCondLst>
                                            </p:cTn>
                                            <p:tgtEl>
                                              <p:spTgt spid="289"/>
                                            </p:tgtEl>
                                            <p:attrNameLst>
                                              <p:attrName>r</p:attrName>
                                            </p:attrNameLst>
                                          </p:cBhvr>
                                        </p:animRot>
                                        <p:animRot by="240000">
                                          <p:cBhvr>
                                            <p:cTn id="22" dur="200" fill="hold">
                                              <p:stCondLst>
                                                <p:cond delay="400"/>
                                              </p:stCondLst>
                                            </p:cTn>
                                            <p:tgtEl>
                                              <p:spTgt spid="289"/>
                                            </p:tgtEl>
                                            <p:attrNameLst>
                                              <p:attrName>r</p:attrName>
                                            </p:attrNameLst>
                                          </p:cBhvr>
                                        </p:animRot>
                                        <p:animRot by="-240000">
                                          <p:cBhvr>
                                            <p:cTn id="23" dur="200" fill="hold">
                                              <p:stCondLst>
                                                <p:cond delay="600"/>
                                              </p:stCondLst>
                                            </p:cTn>
                                            <p:tgtEl>
                                              <p:spTgt spid="289"/>
                                            </p:tgtEl>
                                            <p:attrNameLst>
                                              <p:attrName>r</p:attrName>
                                            </p:attrNameLst>
                                          </p:cBhvr>
                                        </p:animRot>
                                        <p:animRot by="120000">
                                          <p:cBhvr>
                                            <p:cTn id="24" dur="200" fill="hold">
                                              <p:stCondLst>
                                                <p:cond delay="800"/>
                                              </p:stCondLst>
                                            </p:cTn>
                                            <p:tgtEl>
                                              <p:spTgt spid="289"/>
                                            </p:tgtEl>
                                            <p:attrNameLst>
                                              <p:attrName>r</p:attrName>
                                            </p:attrNameLst>
                                          </p:cBhvr>
                                        </p:animRot>
                                      </p:childTnLst>
                                    </p:cTn>
                                  </p:par>
                                  <p:par>
                                    <p:cTn id="25" presetID="2" presetClass="entr" presetSubtype="1" fill="hold" nodeType="withEffect">
                                      <p:stCondLst>
                                        <p:cond delay="400"/>
                                      </p:stCondLst>
                                      <p:childTnLst>
                                        <p:set>
                                          <p:cBhvr>
                                            <p:cTn id="26" dur="1" fill="hold">
                                              <p:stCondLst>
                                                <p:cond delay="0"/>
                                              </p:stCondLst>
                                            </p:cTn>
                                            <p:tgtEl>
                                              <p:spTgt spid="312"/>
                                            </p:tgtEl>
                                            <p:attrNameLst>
                                              <p:attrName>style.visibility</p:attrName>
                                            </p:attrNameLst>
                                          </p:cBhvr>
                                          <p:to>
                                            <p:strVal val="visible"/>
                                          </p:to>
                                        </p:set>
                                        <p:anim calcmode="lin" valueType="num">
                                          <p:cBhvr additive="base">
                                            <p:cTn id="27" dur="1000" fill="hold"/>
                                            <p:tgtEl>
                                              <p:spTgt spid="312"/>
                                            </p:tgtEl>
                                            <p:attrNameLst>
                                              <p:attrName>ppt_x</p:attrName>
                                            </p:attrNameLst>
                                          </p:cBhvr>
                                          <p:tavLst>
                                            <p:tav tm="0">
                                              <p:val>
                                                <p:strVal val="#ppt_x"/>
                                              </p:val>
                                            </p:tav>
                                            <p:tav tm="100000">
                                              <p:val>
                                                <p:strVal val="#ppt_x"/>
                                              </p:val>
                                            </p:tav>
                                          </p:tavLst>
                                        </p:anim>
                                        <p:anim calcmode="lin" valueType="num">
                                          <p:cBhvr additive="base">
                                            <p:cTn id="28" dur="1000" fill="hold"/>
                                            <p:tgtEl>
                                              <p:spTgt spid="312"/>
                                            </p:tgtEl>
                                            <p:attrNameLst>
                                              <p:attrName>ppt_y</p:attrName>
                                            </p:attrNameLst>
                                          </p:cBhvr>
                                          <p:tavLst>
                                            <p:tav tm="0">
                                              <p:val>
                                                <p:strVal val="0-#ppt_h/2"/>
                                              </p:val>
                                            </p:tav>
                                            <p:tav tm="100000">
                                              <p:val>
                                                <p:strVal val="#ppt_y"/>
                                              </p:val>
                                            </p:tav>
                                          </p:tavLst>
                                        </p:anim>
                                      </p:childTnLst>
                                    </p:cTn>
                                  </p:par>
                                  <p:par>
                                    <p:cTn id="29" presetID="32" presetClass="emph" presetSubtype="0" fill="hold" nodeType="withEffect">
                                      <p:stCondLst>
                                        <p:cond delay="800"/>
                                      </p:stCondLst>
                                      <p:childTnLst>
                                        <p:animRot by="120000">
                                          <p:cBhvr>
                                            <p:cTn id="30" dur="100" fill="hold">
                                              <p:stCondLst>
                                                <p:cond delay="0"/>
                                              </p:stCondLst>
                                            </p:cTn>
                                            <p:tgtEl>
                                              <p:spTgt spid="312"/>
                                            </p:tgtEl>
                                            <p:attrNameLst>
                                              <p:attrName>r</p:attrName>
                                            </p:attrNameLst>
                                          </p:cBhvr>
                                        </p:animRot>
                                        <p:animRot by="-240000">
                                          <p:cBhvr>
                                            <p:cTn id="31" dur="200" fill="hold">
                                              <p:stCondLst>
                                                <p:cond delay="200"/>
                                              </p:stCondLst>
                                            </p:cTn>
                                            <p:tgtEl>
                                              <p:spTgt spid="312"/>
                                            </p:tgtEl>
                                            <p:attrNameLst>
                                              <p:attrName>r</p:attrName>
                                            </p:attrNameLst>
                                          </p:cBhvr>
                                        </p:animRot>
                                        <p:animRot by="240000">
                                          <p:cBhvr>
                                            <p:cTn id="32" dur="200" fill="hold">
                                              <p:stCondLst>
                                                <p:cond delay="400"/>
                                              </p:stCondLst>
                                            </p:cTn>
                                            <p:tgtEl>
                                              <p:spTgt spid="312"/>
                                            </p:tgtEl>
                                            <p:attrNameLst>
                                              <p:attrName>r</p:attrName>
                                            </p:attrNameLst>
                                          </p:cBhvr>
                                        </p:animRot>
                                        <p:animRot by="-240000">
                                          <p:cBhvr>
                                            <p:cTn id="33" dur="200" fill="hold">
                                              <p:stCondLst>
                                                <p:cond delay="600"/>
                                              </p:stCondLst>
                                            </p:cTn>
                                            <p:tgtEl>
                                              <p:spTgt spid="312"/>
                                            </p:tgtEl>
                                            <p:attrNameLst>
                                              <p:attrName>r</p:attrName>
                                            </p:attrNameLst>
                                          </p:cBhvr>
                                        </p:animRot>
                                        <p:animRot by="120000">
                                          <p:cBhvr>
                                            <p:cTn id="34" dur="200" fill="hold">
                                              <p:stCondLst>
                                                <p:cond delay="800"/>
                                              </p:stCondLst>
                                            </p:cTn>
                                            <p:tgtEl>
                                              <p:spTgt spid="312"/>
                                            </p:tgtEl>
                                            <p:attrNameLst>
                                              <p:attrName>r</p:attrName>
                                            </p:attrNameLst>
                                          </p:cBhvr>
                                        </p:animRot>
                                      </p:childTnLst>
                                    </p:cTn>
                                  </p:par>
                                  <p:par>
                                    <p:cTn id="35" presetID="22" presetClass="entr" presetSubtype="8" fill="hold" nodeType="withEffect">
                                      <p:stCondLst>
                                        <p:cond delay="800"/>
                                      </p:stCondLst>
                                      <p:childTnLst>
                                        <p:set>
                                          <p:cBhvr>
                                            <p:cTn id="36" dur="1" fill="hold">
                                              <p:stCondLst>
                                                <p:cond delay="0"/>
                                              </p:stCondLst>
                                            </p:cTn>
                                            <p:tgtEl>
                                              <p:spTgt spid="210"/>
                                            </p:tgtEl>
                                            <p:attrNameLst>
                                              <p:attrName>style.visibility</p:attrName>
                                            </p:attrNameLst>
                                          </p:cBhvr>
                                          <p:to>
                                            <p:strVal val="visible"/>
                                          </p:to>
                                        </p:set>
                                        <p:animEffect transition="in" filter="wipe(left)">
                                          <p:cBhvr>
                                            <p:cTn id="37" dur="1000"/>
                                            <p:tgtEl>
                                              <p:spTgt spid="210"/>
                                            </p:tgtEl>
                                          </p:cBhvr>
                                        </p:animEffect>
                                      </p:childTnLst>
                                    </p:cTn>
                                  </p:par>
                                </p:childTnLst>
                              </p:cTn>
                            </p:par>
                            <p:par>
                              <p:cTn id="38" fill="hold">
                                <p:stCondLst>
                                  <p:cond delay="1800"/>
                                </p:stCondLst>
                                <p:childTnLst>
                                  <p:par>
                                    <p:cTn id="39" presetID="2" presetClass="entr" presetSubtype="1" fill="hold" nodeType="afterEffect">
                                      <p:stCondLst>
                                        <p:cond delay="100"/>
                                      </p:stCondLst>
                                      <p:childTnLst>
                                        <p:set>
                                          <p:cBhvr>
                                            <p:cTn id="40" dur="1" fill="hold">
                                              <p:stCondLst>
                                                <p:cond delay="0"/>
                                              </p:stCondLst>
                                            </p:cTn>
                                            <p:tgtEl>
                                              <p:spTgt spid="11"/>
                                            </p:tgtEl>
                                            <p:attrNameLst>
                                              <p:attrName>style.visibility</p:attrName>
                                            </p:attrNameLst>
                                          </p:cBhvr>
                                          <p:to>
                                            <p:strVal val="visible"/>
                                          </p:to>
                                        </p:set>
                                        <p:anim calcmode="lin" valueType="num">
                                          <p:cBhvr additive="base">
                                            <p:cTn id="41" dur="1000" fill="hold"/>
                                            <p:tgtEl>
                                              <p:spTgt spid="11"/>
                                            </p:tgtEl>
                                            <p:attrNameLst>
                                              <p:attrName>ppt_x</p:attrName>
                                            </p:attrNameLst>
                                          </p:cBhvr>
                                          <p:tavLst>
                                            <p:tav tm="0">
                                              <p:val>
                                                <p:strVal val="#ppt_x"/>
                                              </p:val>
                                            </p:tav>
                                            <p:tav tm="100000">
                                              <p:val>
                                                <p:strVal val="#ppt_x"/>
                                              </p:val>
                                            </p:tav>
                                          </p:tavLst>
                                        </p:anim>
                                        <p:anim calcmode="lin" valueType="num">
                                          <p:cBhvr additive="base">
                                            <p:cTn id="42" dur="1000" fill="hold"/>
                                            <p:tgtEl>
                                              <p:spTgt spid="11"/>
                                            </p:tgtEl>
                                            <p:attrNameLst>
                                              <p:attrName>ppt_y</p:attrName>
                                            </p:attrNameLst>
                                          </p:cBhvr>
                                          <p:tavLst>
                                            <p:tav tm="0">
                                              <p:val>
                                                <p:strVal val="0-#ppt_h/2"/>
                                              </p:val>
                                            </p:tav>
                                            <p:tav tm="100000">
                                              <p:val>
                                                <p:strVal val="#ppt_y"/>
                                              </p:val>
                                            </p:tav>
                                          </p:tavLst>
                                        </p:anim>
                                      </p:childTnLst>
                                    </p:cTn>
                                  </p:par>
                                  <p:par>
                                    <p:cTn id="43" presetID="2" presetClass="entr" presetSubtype="1" fill="hold" nodeType="withEffect">
                                      <p:stCondLst>
                                        <p:cond delay="400"/>
                                      </p:stCondLst>
                                      <p:childTnLst>
                                        <p:set>
                                          <p:cBhvr>
                                            <p:cTn id="44" dur="1" fill="hold">
                                              <p:stCondLst>
                                                <p:cond delay="0"/>
                                              </p:stCondLst>
                                            </p:cTn>
                                            <p:tgtEl>
                                              <p:spTgt spid="7"/>
                                            </p:tgtEl>
                                            <p:attrNameLst>
                                              <p:attrName>style.visibility</p:attrName>
                                            </p:attrNameLst>
                                          </p:cBhvr>
                                          <p:to>
                                            <p:strVal val="visible"/>
                                          </p:to>
                                        </p:set>
                                        <p:anim calcmode="lin" valueType="num">
                                          <p:cBhvr additive="base">
                                            <p:cTn id="45" dur="1000" fill="hold"/>
                                            <p:tgtEl>
                                              <p:spTgt spid="7"/>
                                            </p:tgtEl>
                                            <p:attrNameLst>
                                              <p:attrName>ppt_x</p:attrName>
                                            </p:attrNameLst>
                                          </p:cBhvr>
                                          <p:tavLst>
                                            <p:tav tm="0">
                                              <p:val>
                                                <p:strVal val="#ppt_x"/>
                                              </p:val>
                                            </p:tav>
                                            <p:tav tm="100000">
                                              <p:val>
                                                <p:strVal val="#ppt_x"/>
                                              </p:val>
                                            </p:tav>
                                          </p:tavLst>
                                        </p:anim>
                                        <p:anim calcmode="lin" valueType="num">
                                          <p:cBhvr additive="base">
                                            <p:cTn id="46" dur="1000" fill="hold"/>
                                            <p:tgtEl>
                                              <p:spTgt spid="7"/>
                                            </p:tgtEl>
                                            <p:attrNameLst>
                                              <p:attrName>ppt_y</p:attrName>
                                            </p:attrNameLst>
                                          </p:cBhvr>
                                          <p:tavLst>
                                            <p:tav tm="0">
                                              <p:val>
                                                <p:strVal val="0-#ppt_h/2"/>
                                              </p:val>
                                            </p:tav>
                                            <p:tav tm="100000">
                                              <p:val>
                                                <p:strVal val="#ppt_y"/>
                                              </p:val>
                                            </p:tav>
                                          </p:tavLst>
                                        </p:anim>
                                      </p:childTnLst>
                                    </p:cTn>
                                  </p:par>
                                  <p:par>
                                    <p:cTn id="47" presetID="2" presetClass="entr" presetSubtype="1" fill="hold" nodeType="withEffect">
                                      <p:stCondLst>
                                        <p:cond delay="700"/>
                                      </p:stCondLst>
                                      <p:childTnLst>
                                        <p:set>
                                          <p:cBhvr>
                                            <p:cTn id="48" dur="1" fill="hold">
                                              <p:stCondLst>
                                                <p:cond delay="0"/>
                                              </p:stCondLst>
                                            </p:cTn>
                                            <p:tgtEl>
                                              <p:spTgt spid="16"/>
                                            </p:tgtEl>
                                            <p:attrNameLst>
                                              <p:attrName>style.visibility</p:attrName>
                                            </p:attrNameLst>
                                          </p:cBhvr>
                                          <p:to>
                                            <p:strVal val="visible"/>
                                          </p:to>
                                        </p:set>
                                        <p:anim calcmode="lin" valueType="num">
                                          <p:cBhvr additive="base">
                                            <p:cTn id="49" dur="1000" fill="hold"/>
                                            <p:tgtEl>
                                              <p:spTgt spid="16"/>
                                            </p:tgtEl>
                                            <p:attrNameLst>
                                              <p:attrName>ppt_x</p:attrName>
                                            </p:attrNameLst>
                                          </p:cBhvr>
                                          <p:tavLst>
                                            <p:tav tm="0">
                                              <p:val>
                                                <p:strVal val="#ppt_x"/>
                                              </p:val>
                                            </p:tav>
                                            <p:tav tm="100000">
                                              <p:val>
                                                <p:strVal val="#ppt_x"/>
                                              </p:val>
                                            </p:tav>
                                          </p:tavLst>
                                        </p:anim>
                                        <p:anim calcmode="lin" valueType="num">
                                          <p:cBhvr additive="base">
                                            <p:cTn id="50" dur="1000" fill="hold"/>
                                            <p:tgtEl>
                                              <p:spTgt spid="16"/>
                                            </p:tgtEl>
                                            <p:attrNameLst>
                                              <p:attrName>ppt_y</p:attrName>
                                            </p:attrNameLst>
                                          </p:cBhvr>
                                          <p:tavLst>
                                            <p:tav tm="0">
                                              <p:val>
                                                <p:strVal val="0-#ppt_h/2"/>
                                              </p:val>
                                            </p:tav>
                                            <p:tav tm="100000">
                                              <p:val>
                                                <p:strVal val="#ppt_y"/>
                                              </p:val>
                                            </p:tav>
                                          </p:tavLst>
                                        </p:anim>
                                      </p:childTnLst>
                                    </p:cTn>
                                  </p:par>
                                  <p:par>
                                    <p:cTn id="51" presetID="2" presetClass="entr" presetSubtype="1" fill="hold" nodeType="withEffect">
                                      <p:stCondLst>
                                        <p:cond delay="1000"/>
                                      </p:stCondLst>
                                      <p:childTnLst>
                                        <p:set>
                                          <p:cBhvr>
                                            <p:cTn id="52" dur="1" fill="hold">
                                              <p:stCondLst>
                                                <p:cond delay="0"/>
                                              </p:stCondLst>
                                            </p:cTn>
                                            <p:tgtEl>
                                              <p:spTgt spid="13"/>
                                            </p:tgtEl>
                                            <p:attrNameLst>
                                              <p:attrName>style.visibility</p:attrName>
                                            </p:attrNameLst>
                                          </p:cBhvr>
                                          <p:to>
                                            <p:strVal val="visible"/>
                                          </p:to>
                                        </p:set>
                                        <p:anim calcmode="lin" valueType="num">
                                          <p:cBhvr additive="base">
                                            <p:cTn id="53" dur="1000" fill="hold"/>
                                            <p:tgtEl>
                                              <p:spTgt spid="13"/>
                                            </p:tgtEl>
                                            <p:attrNameLst>
                                              <p:attrName>ppt_x</p:attrName>
                                            </p:attrNameLst>
                                          </p:cBhvr>
                                          <p:tavLst>
                                            <p:tav tm="0">
                                              <p:val>
                                                <p:strVal val="#ppt_x"/>
                                              </p:val>
                                            </p:tav>
                                            <p:tav tm="100000">
                                              <p:val>
                                                <p:strVal val="#ppt_x"/>
                                              </p:val>
                                            </p:tav>
                                          </p:tavLst>
                                        </p:anim>
                                        <p:anim calcmode="lin" valueType="num">
                                          <p:cBhvr additive="base">
                                            <p:cTn id="54" dur="1000" fill="hold"/>
                                            <p:tgtEl>
                                              <p:spTgt spid="13"/>
                                            </p:tgtEl>
                                            <p:attrNameLst>
                                              <p:attrName>ppt_y</p:attrName>
                                            </p:attrNameLst>
                                          </p:cBhvr>
                                          <p:tavLst>
                                            <p:tav tm="0">
                                              <p:val>
                                                <p:strVal val="0-#ppt_h/2"/>
                                              </p:val>
                                            </p:tav>
                                            <p:tav tm="100000">
                                              <p:val>
                                                <p:strVal val="#ppt_y"/>
                                              </p:val>
                                            </p:tav>
                                          </p:tavLst>
                                        </p:anim>
                                      </p:childTnLst>
                                    </p:cTn>
                                  </p:par>
                                  <p:par>
                                    <p:cTn id="55" presetID="2" presetClass="entr" presetSubtype="1" fill="hold" nodeType="withEffect">
                                      <p:stCondLst>
                                        <p:cond delay="1300"/>
                                      </p:stCondLst>
                                      <p:childTnLst>
                                        <p:set>
                                          <p:cBhvr>
                                            <p:cTn id="56" dur="1" fill="hold">
                                              <p:stCondLst>
                                                <p:cond delay="0"/>
                                              </p:stCondLst>
                                            </p:cTn>
                                            <p:tgtEl>
                                              <p:spTgt spid="245"/>
                                            </p:tgtEl>
                                            <p:attrNameLst>
                                              <p:attrName>style.visibility</p:attrName>
                                            </p:attrNameLst>
                                          </p:cBhvr>
                                          <p:to>
                                            <p:strVal val="visible"/>
                                          </p:to>
                                        </p:set>
                                        <p:anim calcmode="lin" valueType="num">
                                          <p:cBhvr additive="base">
                                            <p:cTn id="57" dur="1000" fill="hold"/>
                                            <p:tgtEl>
                                              <p:spTgt spid="245"/>
                                            </p:tgtEl>
                                            <p:attrNameLst>
                                              <p:attrName>ppt_x</p:attrName>
                                            </p:attrNameLst>
                                          </p:cBhvr>
                                          <p:tavLst>
                                            <p:tav tm="0">
                                              <p:val>
                                                <p:strVal val="#ppt_x"/>
                                              </p:val>
                                            </p:tav>
                                            <p:tav tm="100000">
                                              <p:val>
                                                <p:strVal val="#ppt_x"/>
                                              </p:val>
                                            </p:tav>
                                          </p:tavLst>
                                        </p:anim>
                                        <p:anim calcmode="lin" valueType="num">
                                          <p:cBhvr additive="base">
                                            <p:cTn id="58" dur="1000" fill="hold"/>
                                            <p:tgtEl>
                                              <p:spTgt spid="245"/>
                                            </p:tgtEl>
                                            <p:attrNameLst>
                                              <p:attrName>ppt_y</p:attrName>
                                            </p:attrNameLst>
                                          </p:cBhvr>
                                          <p:tavLst>
                                            <p:tav tm="0">
                                              <p:val>
                                                <p:strVal val="0-#ppt_h/2"/>
                                              </p:val>
                                            </p:tav>
                                            <p:tav tm="100000">
                                              <p:val>
                                                <p:strVal val="#ppt_y"/>
                                              </p:val>
                                            </p:tav>
                                          </p:tavLst>
                                        </p:anim>
                                      </p:childTnLst>
                                    </p:cTn>
                                  </p:par>
                                  <p:par>
                                    <p:cTn id="59" presetID="2" presetClass="entr" presetSubtype="1" fill="hold" nodeType="withEffect">
                                      <p:stCondLst>
                                        <p:cond delay="1700"/>
                                      </p:stCondLst>
                                      <p:childTnLst>
                                        <p:set>
                                          <p:cBhvr>
                                            <p:cTn id="60" dur="1" fill="hold">
                                              <p:stCondLst>
                                                <p:cond delay="0"/>
                                              </p:stCondLst>
                                            </p:cTn>
                                            <p:tgtEl>
                                              <p:spTgt spid="5"/>
                                            </p:tgtEl>
                                            <p:attrNameLst>
                                              <p:attrName>style.visibility</p:attrName>
                                            </p:attrNameLst>
                                          </p:cBhvr>
                                          <p:to>
                                            <p:strVal val="visible"/>
                                          </p:to>
                                        </p:set>
                                        <p:anim calcmode="lin" valueType="num">
                                          <p:cBhvr additive="base">
                                            <p:cTn id="61" dur="1000" fill="hold"/>
                                            <p:tgtEl>
                                              <p:spTgt spid="5"/>
                                            </p:tgtEl>
                                            <p:attrNameLst>
                                              <p:attrName>ppt_x</p:attrName>
                                            </p:attrNameLst>
                                          </p:cBhvr>
                                          <p:tavLst>
                                            <p:tav tm="0">
                                              <p:val>
                                                <p:strVal val="#ppt_x"/>
                                              </p:val>
                                            </p:tav>
                                            <p:tav tm="100000">
                                              <p:val>
                                                <p:strVal val="#ppt_x"/>
                                              </p:val>
                                            </p:tav>
                                          </p:tavLst>
                                        </p:anim>
                                        <p:anim calcmode="lin" valueType="num">
                                          <p:cBhvr additive="base">
                                            <p:cTn id="62" dur="1000" fill="hold"/>
                                            <p:tgtEl>
                                              <p:spTgt spid="5"/>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mc:Fallback>
  </mc:AlternateContent>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 name="Group 204">
            <a:extLst>
              <a:ext uri="{FF2B5EF4-FFF2-40B4-BE49-F238E27FC236}">
                <a16:creationId xmlns:a16="http://schemas.microsoft.com/office/drawing/2014/main" xmlns="" id="{DA7C375E-5A20-458B-A6B0-578DDCBD1FA3}"/>
              </a:ext>
            </a:extLst>
          </p:cNvPr>
          <p:cNvGrpSpPr>
            <a:grpSpLocks/>
          </p:cNvGrpSpPr>
          <p:nvPr/>
        </p:nvGrpSpPr>
        <p:grpSpPr bwMode="auto">
          <a:xfrm flipH="1">
            <a:off x="4808680" y="2518478"/>
            <a:ext cx="2693649" cy="1962801"/>
            <a:chOff x="3658" y="852"/>
            <a:chExt cx="1986" cy="1447"/>
          </a:xfrm>
        </p:grpSpPr>
        <p:sp>
          <p:nvSpPr>
            <p:cNvPr id="112" name="Freeform 493">
              <a:extLst>
                <a:ext uri="{FF2B5EF4-FFF2-40B4-BE49-F238E27FC236}">
                  <a16:creationId xmlns:a16="http://schemas.microsoft.com/office/drawing/2014/main" xmlns="" id="{07F4BDF1-01AD-404F-B14A-259F2CC839E5}"/>
                </a:ext>
              </a:extLst>
            </p:cNvPr>
            <p:cNvSpPr>
              <a:spLocks noChangeArrowheads="1"/>
            </p:cNvSpPr>
            <p:nvPr/>
          </p:nvSpPr>
          <p:spPr bwMode="auto">
            <a:xfrm>
              <a:off x="3658" y="1419"/>
              <a:ext cx="662" cy="880"/>
            </a:xfrm>
            <a:custGeom>
              <a:avLst/>
              <a:gdLst>
                <a:gd name="T0" fmla="*/ 2921 w 2922"/>
                <a:gd name="T1" fmla="*/ 3879 h 3880"/>
                <a:gd name="T2" fmla="*/ 0 w 2922"/>
                <a:gd name="T3" fmla="*/ 2629 h 3880"/>
                <a:gd name="T4" fmla="*/ 0 w 2922"/>
                <a:gd name="T5" fmla="*/ 0 h 3880"/>
                <a:gd name="T6" fmla="*/ 2921 w 2922"/>
                <a:gd name="T7" fmla="*/ 1251 h 3880"/>
                <a:gd name="T8" fmla="*/ 2921 w 2922"/>
                <a:gd name="T9" fmla="*/ 3879 h 3880"/>
              </a:gdLst>
              <a:ahLst/>
              <a:cxnLst>
                <a:cxn ang="0">
                  <a:pos x="T0" y="T1"/>
                </a:cxn>
                <a:cxn ang="0">
                  <a:pos x="T2" y="T3"/>
                </a:cxn>
                <a:cxn ang="0">
                  <a:pos x="T4" y="T5"/>
                </a:cxn>
                <a:cxn ang="0">
                  <a:pos x="T6" y="T7"/>
                </a:cxn>
                <a:cxn ang="0">
                  <a:pos x="T8" y="T9"/>
                </a:cxn>
              </a:cxnLst>
              <a:rect l="0" t="0" r="r" b="b"/>
              <a:pathLst>
                <a:path w="2922" h="3880">
                  <a:moveTo>
                    <a:pt x="2921" y="3879"/>
                  </a:moveTo>
                  <a:lnTo>
                    <a:pt x="0" y="2629"/>
                  </a:lnTo>
                  <a:lnTo>
                    <a:pt x="0" y="0"/>
                  </a:lnTo>
                  <a:lnTo>
                    <a:pt x="2921" y="1251"/>
                  </a:lnTo>
                  <a:lnTo>
                    <a:pt x="2921" y="3879"/>
                  </a:lnTo>
                </a:path>
              </a:pathLst>
            </a:custGeom>
            <a:gradFill flip="none" rotWithShape="1">
              <a:gsLst>
                <a:gs pos="0">
                  <a:schemeClr val="accent5">
                    <a:lumMod val="40000"/>
                    <a:lumOff val="60000"/>
                  </a:schemeClr>
                </a:gs>
                <a:gs pos="46000">
                  <a:schemeClr val="accent5">
                    <a:lumMod val="95000"/>
                    <a:lumOff val="5000"/>
                  </a:schemeClr>
                </a:gs>
                <a:gs pos="100000">
                  <a:schemeClr val="accent5">
                    <a:lumMod val="60000"/>
                  </a:schemeClr>
                </a:gs>
              </a:gsLst>
              <a:path path="circle">
                <a:fillToRect l="50000" t="130000" r="50000" b="-3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13" name="Freeform 494">
              <a:extLst>
                <a:ext uri="{FF2B5EF4-FFF2-40B4-BE49-F238E27FC236}">
                  <a16:creationId xmlns:a16="http://schemas.microsoft.com/office/drawing/2014/main" xmlns="" id="{B39632F8-D5BB-4F32-8807-3D1401DC25C9}"/>
                </a:ext>
              </a:extLst>
            </p:cNvPr>
            <p:cNvSpPr>
              <a:spLocks noChangeArrowheads="1"/>
            </p:cNvSpPr>
            <p:nvPr/>
          </p:nvSpPr>
          <p:spPr bwMode="auto">
            <a:xfrm>
              <a:off x="4320" y="1133"/>
              <a:ext cx="1324" cy="1166"/>
            </a:xfrm>
            <a:custGeom>
              <a:avLst/>
              <a:gdLst>
                <a:gd name="T0" fmla="*/ 2920 w 5842"/>
                <a:gd name="T1" fmla="*/ 1272 h 5152"/>
                <a:gd name="T2" fmla="*/ 0 w 5842"/>
                <a:gd name="T3" fmla="*/ 2523 h 5152"/>
                <a:gd name="T4" fmla="*/ 0 w 5842"/>
                <a:gd name="T5" fmla="*/ 5151 h 5152"/>
                <a:gd name="T6" fmla="*/ 2920 w 5842"/>
                <a:gd name="T7" fmla="*/ 3901 h 5152"/>
                <a:gd name="T8" fmla="*/ 5841 w 5842"/>
                <a:gd name="T9" fmla="*/ 2649 h 5152"/>
                <a:gd name="T10" fmla="*/ 5841 w 5842"/>
                <a:gd name="T11" fmla="*/ 0 h 5152"/>
                <a:gd name="T12" fmla="*/ 2920 w 5842"/>
                <a:gd name="T13" fmla="*/ 1272 h 5152"/>
              </a:gdLst>
              <a:ahLst/>
              <a:cxnLst>
                <a:cxn ang="0">
                  <a:pos x="T0" y="T1"/>
                </a:cxn>
                <a:cxn ang="0">
                  <a:pos x="T2" y="T3"/>
                </a:cxn>
                <a:cxn ang="0">
                  <a:pos x="T4" y="T5"/>
                </a:cxn>
                <a:cxn ang="0">
                  <a:pos x="T6" y="T7"/>
                </a:cxn>
                <a:cxn ang="0">
                  <a:pos x="T8" y="T9"/>
                </a:cxn>
                <a:cxn ang="0">
                  <a:pos x="T10" y="T11"/>
                </a:cxn>
                <a:cxn ang="0">
                  <a:pos x="T12" y="T13"/>
                </a:cxn>
              </a:cxnLst>
              <a:rect l="0" t="0" r="r" b="b"/>
              <a:pathLst>
                <a:path w="5842" h="5152">
                  <a:moveTo>
                    <a:pt x="2920" y="1272"/>
                  </a:moveTo>
                  <a:lnTo>
                    <a:pt x="0" y="2523"/>
                  </a:lnTo>
                  <a:lnTo>
                    <a:pt x="0" y="5151"/>
                  </a:lnTo>
                  <a:lnTo>
                    <a:pt x="2920" y="3901"/>
                  </a:lnTo>
                  <a:lnTo>
                    <a:pt x="5841" y="2649"/>
                  </a:lnTo>
                  <a:lnTo>
                    <a:pt x="5841" y="0"/>
                  </a:lnTo>
                  <a:lnTo>
                    <a:pt x="2920" y="1272"/>
                  </a:lnTo>
                </a:path>
              </a:pathLst>
            </a:custGeom>
            <a:gradFill flip="none" rotWithShape="1">
              <a:gsLst>
                <a:gs pos="0">
                  <a:schemeClr val="accent5">
                    <a:lumMod val="89000"/>
                  </a:schemeClr>
                </a:gs>
                <a:gs pos="23000">
                  <a:schemeClr val="accent5">
                    <a:lumMod val="89000"/>
                  </a:schemeClr>
                </a:gs>
                <a:gs pos="69000">
                  <a:schemeClr val="accent5">
                    <a:lumMod val="75000"/>
                  </a:schemeClr>
                </a:gs>
                <a:gs pos="97000">
                  <a:schemeClr val="accent5">
                    <a:lumMod val="70000"/>
                  </a:schemeClr>
                </a:gs>
              </a:gsLst>
              <a:path path="circle">
                <a:fillToRect l="50000" t="50000" r="50000" b="5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14" name="Freeform 495">
              <a:extLst>
                <a:ext uri="{FF2B5EF4-FFF2-40B4-BE49-F238E27FC236}">
                  <a16:creationId xmlns:a16="http://schemas.microsoft.com/office/drawing/2014/main" xmlns="" id="{7505AED4-AD76-4C3F-A8B4-FF63EB86182B}"/>
                </a:ext>
              </a:extLst>
            </p:cNvPr>
            <p:cNvSpPr>
              <a:spLocks noChangeArrowheads="1"/>
            </p:cNvSpPr>
            <p:nvPr/>
          </p:nvSpPr>
          <p:spPr bwMode="auto">
            <a:xfrm>
              <a:off x="3658" y="852"/>
              <a:ext cx="1986" cy="856"/>
            </a:xfrm>
            <a:custGeom>
              <a:avLst/>
              <a:gdLst>
                <a:gd name="T0" fmla="*/ 5841 w 8763"/>
                <a:gd name="T1" fmla="*/ 0 h 3776"/>
                <a:gd name="T2" fmla="*/ 2921 w 8763"/>
                <a:gd name="T3" fmla="*/ 1252 h 3776"/>
                <a:gd name="T4" fmla="*/ 0 w 8763"/>
                <a:gd name="T5" fmla="*/ 2524 h 3776"/>
                <a:gd name="T6" fmla="*/ 2921 w 8763"/>
                <a:gd name="T7" fmla="*/ 3775 h 3776"/>
                <a:gd name="T8" fmla="*/ 5841 w 8763"/>
                <a:gd name="T9" fmla="*/ 2524 h 3776"/>
                <a:gd name="T10" fmla="*/ 8762 w 8763"/>
                <a:gd name="T11" fmla="*/ 1252 h 3776"/>
                <a:gd name="T12" fmla="*/ 5841 w 8763"/>
                <a:gd name="T13" fmla="*/ 0 h 3776"/>
              </a:gdLst>
              <a:ahLst/>
              <a:cxnLst>
                <a:cxn ang="0">
                  <a:pos x="T0" y="T1"/>
                </a:cxn>
                <a:cxn ang="0">
                  <a:pos x="T2" y="T3"/>
                </a:cxn>
                <a:cxn ang="0">
                  <a:pos x="T4" y="T5"/>
                </a:cxn>
                <a:cxn ang="0">
                  <a:pos x="T6" y="T7"/>
                </a:cxn>
                <a:cxn ang="0">
                  <a:pos x="T8" y="T9"/>
                </a:cxn>
                <a:cxn ang="0">
                  <a:pos x="T10" y="T11"/>
                </a:cxn>
                <a:cxn ang="0">
                  <a:pos x="T12" y="T13"/>
                </a:cxn>
              </a:cxnLst>
              <a:rect l="0" t="0" r="r" b="b"/>
              <a:pathLst>
                <a:path w="8763" h="3776">
                  <a:moveTo>
                    <a:pt x="5841" y="0"/>
                  </a:moveTo>
                  <a:lnTo>
                    <a:pt x="2921" y="1252"/>
                  </a:lnTo>
                  <a:lnTo>
                    <a:pt x="0" y="2524"/>
                  </a:lnTo>
                  <a:lnTo>
                    <a:pt x="2921" y="3775"/>
                  </a:lnTo>
                  <a:lnTo>
                    <a:pt x="5841" y="2524"/>
                  </a:lnTo>
                  <a:lnTo>
                    <a:pt x="8762" y="1252"/>
                  </a:lnTo>
                  <a:lnTo>
                    <a:pt x="5841" y="0"/>
                  </a:lnTo>
                </a:path>
              </a:pathLst>
            </a:custGeom>
            <a:gradFill flip="none" rotWithShape="1">
              <a:gsLst>
                <a:gs pos="0">
                  <a:schemeClr val="accent5">
                    <a:lumMod val="0"/>
                    <a:lumOff val="100000"/>
                  </a:schemeClr>
                </a:gs>
                <a:gs pos="35000">
                  <a:schemeClr val="accent5">
                    <a:lumMod val="0"/>
                    <a:lumOff val="100000"/>
                  </a:schemeClr>
                </a:gs>
                <a:gs pos="100000">
                  <a:schemeClr val="accent5">
                    <a:lumMod val="100000"/>
                  </a:schemeClr>
                </a:gs>
              </a:gsLst>
              <a:path path="circle">
                <a:fillToRect l="50000" t="-80000" r="50000" b="18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15" name="Freeform 496">
              <a:extLst>
                <a:ext uri="{FF2B5EF4-FFF2-40B4-BE49-F238E27FC236}">
                  <a16:creationId xmlns:a16="http://schemas.microsoft.com/office/drawing/2014/main" xmlns="" id="{62A1CF64-1137-47A9-B63F-160AEC45B449}"/>
                </a:ext>
              </a:extLst>
            </p:cNvPr>
            <p:cNvSpPr>
              <a:spLocks noChangeArrowheads="1"/>
            </p:cNvSpPr>
            <p:nvPr/>
          </p:nvSpPr>
          <p:spPr bwMode="auto">
            <a:xfrm>
              <a:off x="3872" y="1246"/>
              <a:ext cx="234" cy="121"/>
            </a:xfrm>
            <a:custGeom>
              <a:avLst/>
              <a:gdLst>
                <a:gd name="T0" fmla="*/ 1022 w 1044"/>
                <a:gd name="T1" fmla="*/ 333 h 543"/>
                <a:gd name="T2" fmla="*/ 1022 w 1044"/>
                <a:gd name="T3" fmla="*/ 333 h 543"/>
                <a:gd name="T4" fmla="*/ 500 w 1044"/>
                <a:gd name="T5" fmla="*/ 41 h 543"/>
                <a:gd name="T6" fmla="*/ 20 w 1044"/>
                <a:gd name="T7" fmla="*/ 229 h 543"/>
                <a:gd name="T8" fmla="*/ 542 w 1044"/>
                <a:gd name="T9" fmla="*/ 521 h 543"/>
                <a:gd name="T10" fmla="*/ 1022 w 1044"/>
                <a:gd name="T11" fmla="*/ 333 h 543"/>
              </a:gdLst>
              <a:ahLst/>
              <a:cxnLst>
                <a:cxn ang="0">
                  <a:pos x="T0" y="T1"/>
                </a:cxn>
                <a:cxn ang="0">
                  <a:pos x="T2" y="T3"/>
                </a:cxn>
                <a:cxn ang="0">
                  <a:pos x="T4" y="T5"/>
                </a:cxn>
                <a:cxn ang="0">
                  <a:pos x="T6" y="T7"/>
                </a:cxn>
                <a:cxn ang="0">
                  <a:pos x="T8" y="T9"/>
                </a:cxn>
                <a:cxn ang="0">
                  <a:pos x="T10" y="T11"/>
                </a:cxn>
              </a:cxnLst>
              <a:rect l="0" t="0" r="r" b="b"/>
              <a:pathLst>
                <a:path w="1044" h="543">
                  <a:moveTo>
                    <a:pt x="1022" y="333"/>
                  </a:moveTo>
                  <a:lnTo>
                    <a:pt x="1022" y="333"/>
                  </a:lnTo>
                  <a:cubicBezTo>
                    <a:pt x="1022" y="187"/>
                    <a:pt x="793" y="62"/>
                    <a:pt x="500" y="41"/>
                  </a:cubicBezTo>
                  <a:cubicBezTo>
                    <a:pt x="229" y="0"/>
                    <a:pt x="0" y="104"/>
                    <a:pt x="20" y="229"/>
                  </a:cubicBezTo>
                  <a:cubicBezTo>
                    <a:pt x="20" y="354"/>
                    <a:pt x="250" y="479"/>
                    <a:pt x="542" y="521"/>
                  </a:cubicBezTo>
                  <a:cubicBezTo>
                    <a:pt x="813" y="542"/>
                    <a:pt x="1043" y="458"/>
                    <a:pt x="1022" y="33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9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16" name="Freeform 497">
              <a:extLst>
                <a:ext uri="{FF2B5EF4-FFF2-40B4-BE49-F238E27FC236}">
                  <a16:creationId xmlns:a16="http://schemas.microsoft.com/office/drawing/2014/main" xmlns="" id="{3BB74C35-C7C3-4E38-A080-E9B485E78B17}"/>
                </a:ext>
              </a:extLst>
            </p:cNvPr>
            <p:cNvSpPr>
              <a:spLocks noChangeArrowheads="1"/>
            </p:cNvSpPr>
            <p:nvPr/>
          </p:nvSpPr>
          <p:spPr bwMode="auto">
            <a:xfrm>
              <a:off x="3876" y="1298"/>
              <a:ext cx="230" cy="135"/>
            </a:xfrm>
            <a:custGeom>
              <a:avLst/>
              <a:gdLst>
                <a:gd name="T0" fmla="*/ 0 w 1024"/>
                <a:gd name="T1" fmla="*/ 0 h 606"/>
                <a:gd name="T2" fmla="*/ 0 w 1024"/>
                <a:gd name="T3" fmla="*/ 0 h 606"/>
                <a:gd name="T4" fmla="*/ 522 w 1024"/>
                <a:gd name="T5" fmla="*/ 292 h 606"/>
                <a:gd name="T6" fmla="*/ 1002 w 1024"/>
                <a:gd name="T7" fmla="*/ 104 h 606"/>
                <a:gd name="T8" fmla="*/ 1023 w 1024"/>
                <a:gd name="T9" fmla="*/ 396 h 606"/>
                <a:gd name="T10" fmla="*/ 522 w 1024"/>
                <a:gd name="T11" fmla="*/ 584 h 606"/>
                <a:gd name="T12" fmla="*/ 0 w 1024"/>
                <a:gd name="T13" fmla="*/ 292 h 606"/>
                <a:gd name="T14" fmla="*/ 0 w 102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4" h="606">
                  <a:moveTo>
                    <a:pt x="0" y="0"/>
                  </a:moveTo>
                  <a:lnTo>
                    <a:pt x="0" y="0"/>
                  </a:lnTo>
                  <a:cubicBezTo>
                    <a:pt x="0" y="125"/>
                    <a:pt x="230" y="250"/>
                    <a:pt x="522" y="292"/>
                  </a:cubicBezTo>
                  <a:cubicBezTo>
                    <a:pt x="793" y="313"/>
                    <a:pt x="1023" y="229"/>
                    <a:pt x="1002" y="104"/>
                  </a:cubicBezTo>
                  <a:cubicBezTo>
                    <a:pt x="1023" y="396"/>
                    <a:pt x="1023" y="396"/>
                    <a:pt x="1023" y="396"/>
                  </a:cubicBezTo>
                  <a:cubicBezTo>
                    <a:pt x="1023" y="521"/>
                    <a:pt x="814" y="605"/>
                    <a:pt x="522" y="584"/>
                  </a:cubicBezTo>
                  <a:cubicBezTo>
                    <a:pt x="251" y="563"/>
                    <a:pt x="22" y="417"/>
                    <a:pt x="0"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lnSpcReduction="1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17" name="Freeform 498">
              <a:extLst>
                <a:ext uri="{FF2B5EF4-FFF2-40B4-BE49-F238E27FC236}">
                  <a16:creationId xmlns:a16="http://schemas.microsoft.com/office/drawing/2014/main" xmlns="" id="{390DAA66-8189-4006-8850-F2AFD006A091}"/>
                </a:ext>
              </a:extLst>
            </p:cNvPr>
            <p:cNvSpPr>
              <a:spLocks noChangeArrowheads="1"/>
            </p:cNvSpPr>
            <p:nvPr/>
          </p:nvSpPr>
          <p:spPr bwMode="auto">
            <a:xfrm>
              <a:off x="4225" y="1423"/>
              <a:ext cx="236" cy="123"/>
            </a:xfrm>
            <a:custGeom>
              <a:avLst/>
              <a:gdLst>
                <a:gd name="T0" fmla="*/ 1022 w 1044"/>
                <a:gd name="T1" fmla="*/ 313 h 544"/>
                <a:gd name="T2" fmla="*/ 1022 w 1044"/>
                <a:gd name="T3" fmla="*/ 313 h 544"/>
                <a:gd name="T4" fmla="*/ 501 w 1044"/>
                <a:gd name="T5" fmla="*/ 21 h 544"/>
                <a:gd name="T6" fmla="*/ 21 w 1044"/>
                <a:gd name="T7" fmla="*/ 230 h 544"/>
                <a:gd name="T8" fmla="*/ 542 w 1044"/>
                <a:gd name="T9" fmla="*/ 522 h 544"/>
                <a:gd name="T10" fmla="*/ 1022 w 1044"/>
                <a:gd name="T11" fmla="*/ 313 h 544"/>
              </a:gdLst>
              <a:ahLst/>
              <a:cxnLst>
                <a:cxn ang="0">
                  <a:pos x="T0" y="T1"/>
                </a:cxn>
                <a:cxn ang="0">
                  <a:pos x="T2" y="T3"/>
                </a:cxn>
                <a:cxn ang="0">
                  <a:pos x="T4" y="T5"/>
                </a:cxn>
                <a:cxn ang="0">
                  <a:pos x="T6" y="T7"/>
                </a:cxn>
                <a:cxn ang="0">
                  <a:pos x="T8" y="T9"/>
                </a:cxn>
                <a:cxn ang="0">
                  <a:pos x="T10" y="T11"/>
                </a:cxn>
              </a:cxnLst>
              <a:rect l="0" t="0" r="r" b="b"/>
              <a:pathLst>
                <a:path w="1044" h="544">
                  <a:moveTo>
                    <a:pt x="1022" y="313"/>
                  </a:moveTo>
                  <a:lnTo>
                    <a:pt x="1022" y="313"/>
                  </a:lnTo>
                  <a:cubicBezTo>
                    <a:pt x="1022" y="188"/>
                    <a:pt x="793" y="63"/>
                    <a:pt x="501" y="21"/>
                  </a:cubicBezTo>
                  <a:cubicBezTo>
                    <a:pt x="230" y="0"/>
                    <a:pt x="0" y="83"/>
                    <a:pt x="21" y="230"/>
                  </a:cubicBezTo>
                  <a:cubicBezTo>
                    <a:pt x="21" y="355"/>
                    <a:pt x="251" y="480"/>
                    <a:pt x="542" y="522"/>
                  </a:cubicBezTo>
                  <a:cubicBezTo>
                    <a:pt x="814" y="543"/>
                    <a:pt x="1043" y="459"/>
                    <a:pt x="1022"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92500" lnSpcReduction="1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18" name="Freeform 499">
              <a:extLst>
                <a:ext uri="{FF2B5EF4-FFF2-40B4-BE49-F238E27FC236}">
                  <a16:creationId xmlns:a16="http://schemas.microsoft.com/office/drawing/2014/main" xmlns="" id="{C1A893D4-F26F-4E7F-B76A-BCC09CE49322}"/>
                </a:ext>
              </a:extLst>
            </p:cNvPr>
            <p:cNvSpPr>
              <a:spLocks noChangeArrowheads="1"/>
            </p:cNvSpPr>
            <p:nvPr/>
          </p:nvSpPr>
          <p:spPr bwMode="auto">
            <a:xfrm>
              <a:off x="4229" y="1478"/>
              <a:ext cx="232" cy="135"/>
            </a:xfrm>
            <a:custGeom>
              <a:avLst/>
              <a:gdLst>
                <a:gd name="T0" fmla="*/ 0 w 1023"/>
                <a:gd name="T1" fmla="*/ 0 h 605"/>
                <a:gd name="T2" fmla="*/ 0 w 1023"/>
                <a:gd name="T3" fmla="*/ 0 h 605"/>
                <a:gd name="T4" fmla="*/ 521 w 1023"/>
                <a:gd name="T5" fmla="*/ 292 h 605"/>
                <a:gd name="T6" fmla="*/ 1001 w 1023"/>
                <a:gd name="T7" fmla="*/ 83 h 605"/>
                <a:gd name="T8" fmla="*/ 1022 w 1023"/>
                <a:gd name="T9" fmla="*/ 375 h 605"/>
                <a:gd name="T10" fmla="*/ 521 w 1023"/>
                <a:gd name="T11" fmla="*/ 584 h 605"/>
                <a:gd name="T12" fmla="*/ 0 w 1023"/>
                <a:gd name="T13" fmla="*/ 292 h 605"/>
                <a:gd name="T14" fmla="*/ 0 w 1023"/>
                <a:gd name="T15" fmla="*/ 0 h 6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3" h="605">
                  <a:moveTo>
                    <a:pt x="0" y="0"/>
                  </a:moveTo>
                  <a:lnTo>
                    <a:pt x="0" y="0"/>
                  </a:lnTo>
                  <a:cubicBezTo>
                    <a:pt x="0" y="125"/>
                    <a:pt x="230" y="250"/>
                    <a:pt x="521" y="292"/>
                  </a:cubicBezTo>
                  <a:cubicBezTo>
                    <a:pt x="793" y="313"/>
                    <a:pt x="1022" y="229"/>
                    <a:pt x="1001" y="83"/>
                  </a:cubicBezTo>
                  <a:cubicBezTo>
                    <a:pt x="1022" y="375"/>
                    <a:pt x="1022" y="375"/>
                    <a:pt x="1022" y="375"/>
                  </a:cubicBezTo>
                  <a:cubicBezTo>
                    <a:pt x="1022" y="521"/>
                    <a:pt x="814" y="604"/>
                    <a:pt x="521" y="584"/>
                  </a:cubicBezTo>
                  <a:cubicBezTo>
                    <a:pt x="250" y="542"/>
                    <a:pt x="21" y="417"/>
                    <a:pt x="0"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lnSpcReduction="1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19" name="Freeform 500">
              <a:extLst>
                <a:ext uri="{FF2B5EF4-FFF2-40B4-BE49-F238E27FC236}">
                  <a16:creationId xmlns:a16="http://schemas.microsoft.com/office/drawing/2014/main" xmlns="" id="{8215FF4C-EFBE-4D3F-8B68-44C1CB81AE86}"/>
                </a:ext>
              </a:extLst>
            </p:cNvPr>
            <p:cNvSpPr>
              <a:spLocks noChangeArrowheads="1"/>
            </p:cNvSpPr>
            <p:nvPr/>
          </p:nvSpPr>
          <p:spPr bwMode="auto">
            <a:xfrm>
              <a:off x="4183" y="1122"/>
              <a:ext cx="232" cy="121"/>
            </a:xfrm>
            <a:custGeom>
              <a:avLst/>
              <a:gdLst>
                <a:gd name="T0" fmla="*/ 1022 w 1023"/>
                <a:gd name="T1" fmla="*/ 313 h 544"/>
                <a:gd name="T2" fmla="*/ 1022 w 1023"/>
                <a:gd name="T3" fmla="*/ 313 h 544"/>
                <a:gd name="T4" fmla="*/ 501 w 1023"/>
                <a:gd name="T5" fmla="*/ 21 h 544"/>
                <a:gd name="T6" fmla="*/ 0 w 1023"/>
                <a:gd name="T7" fmla="*/ 229 h 544"/>
                <a:gd name="T8" fmla="*/ 521 w 1023"/>
                <a:gd name="T9" fmla="*/ 500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1"/>
                  </a:cubicBezTo>
                  <a:cubicBezTo>
                    <a:pt x="208" y="0"/>
                    <a:pt x="0" y="83"/>
                    <a:pt x="0" y="229"/>
                  </a:cubicBezTo>
                  <a:cubicBezTo>
                    <a:pt x="0" y="355"/>
                    <a:pt x="250" y="480"/>
                    <a:pt x="521" y="500"/>
                  </a:cubicBezTo>
                  <a:cubicBezTo>
                    <a:pt x="813" y="543"/>
                    <a:pt x="1022" y="459"/>
                    <a:pt x="1022"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9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20" name="Freeform 501">
              <a:extLst>
                <a:ext uri="{FF2B5EF4-FFF2-40B4-BE49-F238E27FC236}">
                  <a16:creationId xmlns:a16="http://schemas.microsoft.com/office/drawing/2014/main" xmlns="" id="{8A7A26C5-5A0F-4645-89AD-437537FD29D5}"/>
                </a:ext>
              </a:extLst>
            </p:cNvPr>
            <p:cNvSpPr>
              <a:spLocks noChangeArrowheads="1"/>
            </p:cNvSpPr>
            <p:nvPr/>
          </p:nvSpPr>
          <p:spPr bwMode="auto">
            <a:xfrm>
              <a:off x="4183" y="1175"/>
              <a:ext cx="236" cy="135"/>
            </a:xfrm>
            <a:custGeom>
              <a:avLst/>
              <a:gdLst>
                <a:gd name="T0" fmla="*/ 0 w 1044"/>
                <a:gd name="T1" fmla="*/ 0 h 606"/>
                <a:gd name="T2" fmla="*/ 0 w 1044"/>
                <a:gd name="T3" fmla="*/ 0 h 606"/>
                <a:gd name="T4" fmla="*/ 521 w 1044"/>
                <a:gd name="T5" fmla="*/ 271 h 606"/>
                <a:gd name="T6" fmla="*/ 1022 w 1044"/>
                <a:gd name="T7" fmla="*/ 84 h 606"/>
                <a:gd name="T8" fmla="*/ 1022 w 1044"/>
                <a:gd name="T9" fmla="*/ 376 h 606"/>
                <a:gd name="T10" fmla="*/ 542 w 1044"/>
                <a:gd name="T11" fmla="*/ 564 h 606"/>
                <a:gd name="T12" fmla="*/ 21 w 1044"/>
                <a:gd name="T13" fmla="*/ 293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0" y="126"/>
                    <a:pt x="250" y="251"/>
                    <a:pt x="521" y="271"/>
                  </a:cubicBezTo>
                  <a:cubicBezTo>
                    <a:pt x="813" y="314"/>
                    <a:pt x="1022" y="230"/>
                    <a:pt x="1022" y="84"/>
                  </a:cubicBezTo>
                  <a:cubicBezTo>
                    <a:pt x="1022" y="376"/>
                    <a:pt x="1022" y="376"/>
                    <a:pt x="1022" y="376"/>
                  </a:cubicBezTo>
                  <a:cubicBezTo>
                    <a:pt x="1043" y="522"/>
                    <a:pt x="813" y="605"/>
                    <a:pt x="542" y="564"/>
                  </a:cubicBezTo>
                  <a:cubicBezTo>
                    <a:pt x="250" y="543"/>
                    <a:pt x="21" y="418"/>
                    <a:pt x="21" y="293"/>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lnSpcReduction="1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21" name="Freeform 502">
              <a:extLst>
                <a:ext uri="{FF2B5EF4-FFF2-40B4-BE49-F238E27FC236}">
                  <a16:creationId xmlns:a16="http://schemas.microsoft.com/office/drawing/2014/main" xmlns="" id="{189434C5-7C08-4523-800B-A0BA35715A41}"/>
                </a:ext>
              </a:extLst>
            </p:cNvPr>
            <p:cNvSpPr>
              <a:spLocks noChangeArrowheads="1"/>
            </p:cNvSpPr>
            <p:nvPr/>
          </p:nvSpPr>
          <p:spPr bwMode="auto">
            <a:xfrm>
              <a:off x="4534" y="1300"/>
              <a:ext cx="234" cy="117"/>
            </a:xfrm>
            <a:custGeom>
              <a:avLst/>
              <a:gdLst>
                <a:gd name="T0" fmla="*/ 1044 w 1045"/>
                <a:gd name="T1" fmla="*/ 313 h 522"/>
                <a:gd name="T2" fmla="*/ 1044 w 1045"/>
                <a:gd name="T3" fmla="*/ 313 h 522"/>
                <a:gd name="T4" fmla="*/ 501 w 1045"/>
                <a:gd name="T5" fmla="*/ 21 h 522"/>
                <a:gd name="T6" fmla="*/ 21 w 1045"/>
                <a:gd name="T7" fmla="*/ 208 h 522"/>
                <a:gd name="T8" fmla="*/ 543 w 1045"/>
                <a:gd name="T9" fmla="*/ 500 h 522"/>
                <a:gd name="T10" fmla="*/ 1044 w 1045"/>
                <a:gd name="T11" fmla="*/ 313 h 522"/>
              </a:gdLst>
              <a:ahLst/>
              <a:cxnLst>
                <a:cxn ang="0">
                  <a:pos x="T0" y="T1"/>
                </a:cxn>
                <a:cxn ang="0">
                  <a:pos x="T2" y="T3"/>
                </a:cxn>
                <a:cxn ang="0">
                  <a:pos x="T4" y="T5"/>
                </a:cxn>
                <a:cxn ang="0">
                  <a:pos x="T6" y="T7"/>
                </a:cxn>
                <a:cxn ang="0">
                  <a:pos x="T8" y="T9"/>
                </a:cxn>
                <a:cxn ang="0">
                  <a:pos x="T10" y="T11"/>
                </a:cxn>
              </a:cxnLst>
              <a:rect l="0" t="0" r="r" b="b"/>
              <a:pathLst>
                <a:path w="1045" h="522">
                  <a:moveTo>
                    <a:pt x="1044" y="313"/>
                  </a:moveTo>
                  <a:lnTo>
                    <a:pt x="1044" y="313"/>
                  </a:lnTo>
                  <a:cubicBezTo>
                    <a:pt x="1022" y="187"/>
                    <a:pt x="793" y="41"/>
                    <a:pt x="501" y="21"/>
                  </a:cubicBezTo>
                  <a:cubicBezTo>
                    <a:pt x="230" y="0"/>
                    <a:pt x="0" y="83"/>
                    <a:pt x="21" y="208"/>
                  </a:cubicBezTo>
                  <a:cubicBezTo>
                    <a:pt x="21" y="354"/>
                    <a:pt x="271" y="480"/>
                    <a:pt x="543" y="500"/>
                  </a:cubicBezTo>
                  <a:cubicBezTo>
                    <a:pt x="814" y="521"/>
                    <a:pt x="1044" y="438"/>
                    <a:pt x="1044"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9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22" name="Freeform 503">
              <a:extLst>
                <a:ext uri="{FF2B5EF4-FFF2-40B4-BE49-F238E27FC236}">
                  <a16:creationId xmlns:a16="http://schemas.microsoft.com/office/drawing/2014/main" xmlns="" id="{FC65E049-FDDD-47C6-A789-BBB46BB2469C}"/>
                </a:ext>
              </a:extLst>
            </p:cNvPr>
            <p:cNvSpPr>
              <a:spLocks noChangeArrowheads="1"/>
            </p:cNvSpPr>
            <p:nvPr/>
          </p:nvSpPr>
          <p:spPr bwMode="auto">
            <a:xfrm>
              <a:off x="4538" y="1348"/>
              <a:ext cx="236" cy="137"/>
            </a:xfrm>
            <a:custGeom>
              <a:avLst/>
              <a:gdLst>
                <a:gd name="T0" fmla="*/ 0 w 1044"/>
                <a:gd name="T1" fmla="*/ 0 h 607"/>
                <a:gd name="T2" fmla="*/ 0 w 1044"/>
                <a:gd name="T3" fmla="*/ 0 h 607"/>
                <a:gd name="T4" fmla="*/ 522 w 1044"/>
                <a:gd name="T5" fmla="*/ 292 h 607"/>
                <a:gd name="T6" fmla="*/ 1023 w 1044"/>
                <a:gd name="T7" fmla="*/ 105 h 607"/>
                <a:gd name="T8" fmla="*/ 1023 w 1044"/>
                <a:gd name="T9" fmla="*/ 397 h 607"/>
                <a:gd name="T10" fmla="*/ 543 w 1044"/>
                <a:gd name="T11" fmla="*/ 584 h 607"/>
                <a:gd name="T12" fmla="*/ 0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6"/>
                    <a:pt x="250" y="272"/>
                    <a:pt x="522" y="292"/>
                  </a:cubicBezTo>
                  <a:cubicBezTo>
                    <a:pt x="793" y="313"/>
                    <a:pt x="1023" y="230"/>
                    <a:pt x="1023" y="105"/>
                  </a:cubicBezTo>
                  <a:cubicBezTo>
                    <a:pt x="1023" y="397"/>
                    <a:pt x="1023" y="397"/>
                    <a:pt x="1023" y="397"/>
                  </a:cubicBezTo>
                  <a:cubicBezTo>
                    <a:pt x="1043" y="522"/>
                    <a:pt x="814" y="606"/>
                    <a:pt x="543" y="584"/>
                  </a:cubicBezTo>
                  <a:cubicBezTo>
                    <a:pt x="250" y="564"/>
                    <a:pt x="21" y="439"/>
                    <a:pt x="0"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lnSpcReduction="1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23" name="Freeform 504">
              <a:extLst>
                <a:ext uri="{FF2B5EF4-FFF2-40B4-BE49-F238E27FC236}">
                  <a16:creationId xmlns:a16="http://schemas.microsoft.com/office/drawing/2014/main" xmlns="" id="{60FEFC3D-A8F4-4AB9-9BC3-4515FF3D6F59}"/>
                </a:ext>
              </a:extLst>
            </p:cNvPr>
            <p:cNvSpPr>
              <a:spLocks noChangeArrowheads="1"/>
            </p:cNvSpPr>
            <p:nvPr/>
          </p:nvSpPr>
          <p:spPr bwMode="auto">
            <a:xfrm>
              <a:off x="4500" y="999"/>
              <a:ext cx="236" cy="117"/>
            </a:xfrm>
            <a:custGeom>
              <a:avLst/>
              <a:gdLst>
                <a:gd name="T0" fmla="*/ 1023 w 1044"/>
                <a:gd name="T1" fmla="*/ 313 h 522"/>
                <a:gd name="T2" fmla="*/ 1023 w 1044"/>
                <a:gd name="T3" fmla="*/ 313 h 522"/>
                <a:gd name="T4" fmla="*/ 501 w 1044"/>
                <a:gd name="T5" fmla="*/ 21 h 522"/>
                <a:gd name="T6" fmla="*/ 0 w 1044"/>
                <a:gd name="T7" fmla="*/ 208 h 522"/>
                <a:gd name="T8" fmla="*/ 543 w 1044"/>
                <a:gd name="T9" fmla="*/ 500 h 522"/>
                <a:gd name="T10" fmla="*/ 1023 w 1044"/>
                <a:gd name="T11" fmla="*/ 313 h 522"/>
              </a:gdLst>
              <a:ahLst/>
              <a:cxnLst>
                <a:cxn ang="0">
                  <a:pos x="T0" y="T1"/>
                </a:cxn>
                <a:cxn ang="0">
                  <a:pos x="T2" y="T3"/>
                </a:cxn>
                <a:cxn ang="0">
                  <a:pos x="T4" y="T5"/>
                </a:cxn>
                <a:cxn ang="0">
                  <a:pos x="T6" y="T7"/>
                </a:cxn>
                <a:cxn ang="0">
                  <a:pos x="T8" y="T9"/>
                </a:cxn>
                <a:cxn ang="0">
                  <a:pos x="T10" y="T11"/>
                </a:cxn>
              </a:cxnLst>
              <a:rect l="0" t="0" r="r" b="b"/>
              <a:pathLst>
                <a:path w="1044" h="522">
                  <a:moveTo>
                    <a:pt x="1023" y="313"/>
                  </a:moveTo>
                  <a:lnTo>
                    <a:pt x="1023" y="313"/>
                  </a:lnTo>
                  <a:cubicBezTo>
                    <a:pt x="1023" y="167"/>
                    <a:pt x="772" y="41"/>
                    <a:pt x="501" y="21"/>
                  </a:cubicBezTo>
                  <a:cubicBezTo>
                    <a:pt x="230" y="0"/>
                    <a:pt x="0" y="83"/>
                    <a:pt x="0" y="208"/>
                  </a:cubicBezTo>
                  <a:cubicBezTo>
                    <a:pt x="21" y="354"/>
                    <a:pt x="250" y="480"/>
                    <a:pt x="543" y="500"/>
                  </a:cubicBezTo>
                  <a:cubicBezTo>
                    <a:pt x="814" y="521"/>
                    <a:pt x="1043" y="438"/>
                    <a:pt x="1023"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9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24" name="Freeform 505">
              <a:extLst>
                <a:ext uri="{FF2B5EF4-FFF2-40B4-BE49-F238E27FC236}">
                  <a16:creationId xmlns:a16="http://schemas.microsoft.com/office/drawing/2014/main" xmlns="" id="{6FB98F73-C3D3-42F4-A78E-A9098DFB1858}"/>
                </a:ext>
              </a:extLst>
            </p:cNvPr>
            <p:cNvSpPr>
              <a:spLocks noChangeArrowheads="1"/>
            </p:cNvSpPr>
            <p:nvPr/>
          </p:nvSpPr>
          <p:spPr bwMode="auto">
            <a:xfrm>
              <a:off x="4500" y="1046"/>
              <a:ext cx="236" cy="137"/>
            </a:xfrm>
            <a:custGeom>
              <a:avLst/>
              <a:gdLst>
                <a:gd name="T0" fmla="*/ 0 w 1044"/>
                <a:gd name="T1" fmla="*/ 0 h 607"/>
                <a:gd name="T2" fmla="*/ 0 w 1044"/>
                <a:gd name="T3" fmla="*/ 0 h 607"/>
                <a:gd name="T4" fmla="*/ 543 w 1044"/>
                <a:gd name="T5" fmla="*/ 292 h 607"/>
                <a:gd name="T6" fmla="*/ 1023 w 1044"/>
                <a:gd name="T7" fmla="*/ 105 h 607"/>
                <a:gd name="T8" fmla="*/ 1043 w 1044"/>
                <a:gd name="T9" fmla="*/ 397 h 607"/>
                <a:gd name="T10" fmla="*/ 543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0" y="272"/>
                    <a:pt x="543" y="292"/>
                  </a:cubicBezTo>
                  <a:cubicBezTo>
                    <a:pt x="814" y="313"/>
                    <a:pt x="1043" y="230"/>
                    <a:pt x="1023" y="105"/>
                  </a:cubicBezTo>
                  <a:cubicBezTo>
                    <a:pt x="1043" y="397"/>
                    <a:pt x="1043" y="397"/>
                    <a:pt x="1043" y="397"/>
                  </a:cubicBezTo>
                  <a:cubicBezTo>
                    <a:pt x="1043" y="522"/>
                    <a:pt x="835" y="606"/>
                    <a:pt x="543" y="584"/>
                  </a:cubicBezTo>
                  <a:cubicBezTo>
                    <a:pt x="272" y="563"/>
                    <a:pt x="21" y="439"/>
                    <a:pt x="21"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lnSpcReduction="1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25" name="Freeform 506">
              <a:extLst>
                <a:ext uri="{FF2B5EF4-FFF2-40B4-BE49-F238E27FC236}">
                  <a16:creationId xmlns:a16="http://schemas.microsoft.com/office/drawing/2014/main" xmlns="" id="{34B2096A-EE74-43C2-B64B-0CE12C51076C}"/>
                </a:ext>
              </a:extLst>
            </p:cNvPr>
            <p:cNvSpPr>
              <a:spLocks noChangeArrowheads="1"/>
            </p:cNvSpPr>
            <p:nvPr/>
          </p:nvSpPr>
          <p:spPr bwMode="auto">
            <a:xfrm>
              <a:off x="4855" y="1175"/>
              <a:ext cx="232" cy="121"/>
            </a:xfrm>
            <a:custGeom>
              <a:avLst/>
              <a:gdLst>
                <a:gd name="T0" fmla="*/ 1022 w 1023"/>
                <a:gd name="T1" fmla="*/ 314 h 544"/>
                <a:gd name="T2" fmla="*/ 1022 w 1023"/>
                <a:gd name="T3" fmla="*/ 314 h 544"/>
                <a:gd name="T4" fmla="*/ 501 w 1023"/>
                <a:gd name="T5" fmla="*/ 43 h 544"/>
                <a:gd name="T6" fmla="*/ 0 w 1023"/>
                <a:gd name="T7" fmla="*/ 230 h 544"/>
                <a:gd name="T8" fmla="*/ 521 w 1023"/>
                <a:gd name="T9" fmla="*/ 522 h 544"/>
                <a:gd name="T10" fmla="*/ 1022 w 1023"/>
                <a:gd name="T11" fmla="*/ 314 h 544"/>
              </a:gdLst>
              <a:ahLst/>
              <a:cxnLst>
                <a:cxn ang="0">
                  <a:pos x="T0" y="T1"/>
                </a:cxn>
                <a:cxn ang="0">
                  <a:pos x="T2" y="T3"/>
                </a:cxn>
                <a:cxn ang="0">
                  <a:pos x="T4" y="T5"/>
                </a:cxn>
                <a:cxn ang="0">
                  <a:pos x="T6" y="T7"/>
                </a:cxn>
                <a:cxn ang="0">
                  <a:pos x="T8" y="T9"/>
                </a:cxn>
                <a:cxn ang="0">
                  <a:pos x="T10" y="T11"/>
                </a:cxn>
              </a:cxnLst>
              <a:rect l="0" t="0" r="r" b="b"/>
              <a:pathLst>
                <a:path w="1023" h="544">
                  <a:moveTo>
                    <a:pt x="1022" y="314"/>
                  </a:moveTo>
                  <a:lnTo>
                    <a:pt x="1022" y="314"/>
                  </a:lnTo>
                  <a:cubicBezTo>
                    <a:pt x="1022" y="188"/>
                    <a:pt x="772" y="63"/>
                    <a:pt x="501" y="43"/>
                  </a:cubicBezTo>
                  <a:cubicBezTo>
                    <a:pt x="209" y="0"/>
                    <a:pt x="0" y="84"/>
                    <a:pt x="0" y="230"/>
                  </a:cubicBezTo>
                  <a:cubicBezTo>
                    <a:pt x="21" y="355"/>
                    <a:pt x="250" y="480"/>
                    <a:pt x="521" y="522"/>
                  </a:cubicBezTo>
                  <a:cubicBezTo>
                    <a:pt x="814" y="543"/>
                    <a:pt x="1022" y="460"/>
                    <a:pt x="1022" y="314"/>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9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26" name="Freeform 507">
              <a:extLst>
                <a:ext uri="{FF2B5EF4-FFF2-40B4-BE49-F238E27FC236}">
                  <a16:creationId xmlns:a16="http://schemas.microsoft.com/office/drawing/2014/main" xmlns="" id="{C83971FD-72B7-432F-8394-3138E96D32BA}"/>
                </a:ext>
              </a:extLst>
            </p:cNvPr>
            <p:cNvSpPr>
              <a:spLocks noChangeArrowheads="1"/>
            </p:cNvSpPr>
            <p:nvPr/>
          </p:nvSpPr>
          <p:spPr bwMode="auto">
            <a:xfrm>
              <a:off x="4855" y="1225"/>
              <a:ext cx="236" cy="137"/>
            </a:xfrm>
            <a:custGeom>
              <a:avLst/>
              <a:gdLst>
                <a:gd name="T0" fmla="*/ 0 w 1044"/>
                <a:gd name="T1" fmla="*/ 0 h 606"/>
                <a:gd name="T2" fmla="*/ 0 w 1044"/>
                <a:gd name="T3" fmla="*/ 0 h 606"/>
                <a:gd name="T4" fmla="*/ 521 w 1044"/>
                <a:gd name="T5" fmla="*/ 292 h 606"/>
                <a:gd name="T6" fmla="*/ 1022 w 1044"/>
                <a:gd name="T7" fmla="*/ 84 h 606"/>
                <a:gd name="T8" fmla="*/ 1043 w 1044"/>
                <a:gd name="T9" fmla="*/ 375 h 606"/>
                <a:gd name="T10" fmla="*/ 543 w 1044"/>
                <a:gd name="T11" fmla="*/ 584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92"/>
                  </a:cubicBezTo>
                  <a:cubicBezTo>
                    <a:pt x="814" y="313"/>
                    <a:pt x="1022" y="230"/>
                    <a:pt x="1022" y="84"/>
                  </a:cubicBezTo>
                  <a:cubicBezTo>
                    <a:pt x="1043" y="375"/>
                    <a:pt x="1043" y="375"/>
                    <a:pt x="1043" y="375"/>
                  </a:cubicBezTo>
                  <a:cubicBezTo>
                    <a:pt x="1043" y="521"/>
                    <a:pt x="814" y="605"/>
                    <a:pt x="543" y="584"/>
                  </a:cubicBezTo>
                  <a:cubicBezTo>
                    <a:pt x="271" y="542"/>
                    <a:pt x="21" y="417"/>
                    <a:pt x="21"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lnSpcReduction="1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27" name="Freeform 508">
              <a:extLst>
                <a:ext uri="{FF2B5EF4-FFF2-40B4-BE49-F238E27FC236}">
                  <a16:creationId xmlns:a16="http://schemas.microsoft.com/office/drawing/2014/main" xmlns="" id="{8E189641-A2FB-4904-9E83-A91B9771AE10}"/>
                </a:ext>
              </a:extLst>
            </p:cNvPr>
            <p:cNvSpPr>
              <a:spLocks noChangeArrowheads="1"/>
            </p:cNvSpPr>
            <p:nvPr/>
          </p:nvSpPr>
          <p:spPr bwMode="auto">
            <a:xfrm>
              <a:off x="4808" y="876"/>
              <a:ext cx="230" cy="121"/>
            </a:xfrm>
            <a:custGeom>
              <a:avLst/>
              <a:gdLst>
                <a:gd name="T0" fmla="*/ 1022 w 1023"/>
                <a:gd name="T1" fmla="*/ 313 h 544"/>
                <a:gd name="T2" fmla="*/ 1022 w 1023"/>
                <a:gd name="T3" fmla="*/ 313 h 544"/>
                <a:gd name="T4" fmla="*/ 500 w 1023"/>
                <a:gd name="T5" fmla="*/ 21 h 544"/>
                <a:gd name="T6" fmla="*/ 0 w 1023"/>
                <a:gd name="T7" fmla="*/ 209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22" y="188"/>
                    <a:pt x="771" y="63"/>
                    <a:pt x="500" y="21"/>
                  </a:cubicBezTo>
                  <a:cubicBezTo>
                    <a:pt x="208" y="0"/>
                    <a:pt x="0" y="84"/>
                    <a:pt x="0" y="209"/>
                  </a:cubicBezTo>
                  <a:cubicBezTo>
                    <a:pt x="20" y="355"/>
                    <a:pt x="250" y="480"/>
                    <a:pt x="521" y="501"/>
                  </a:cubicBezTo>
                  <a:cubicBezTo>
                    <a:pt x="813" y="543"/>
                    <a:pt x="1022" y="439"/>
                    <a:pt x="1022"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9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28" name="Freeform 509">
              <a:extLst>
                <a:ext uri="{FF2B5EF4-FFF2-40B4-BE49-F238E27FC236}">
                  <a16:creationId xmlns:a16="http://schemas.microsoft.com/office/drawing/2014/main" xmlns="" id="{BD25D565-6C88-45A5-9F66-936D4DAEF76E}"/>
                </a:ext>
              </a:extLst>
            </p:cNvPr>
            <p:cNvSpPr>
              <a:spLocks noChangeArrowheads="1"/>
            </p:cNvSpPr>
            <p:nvPr/>
          </p:nvSpPr>
          <p:spPr bwMode="auto">
            <a:xfrm>
              <a:off x="4808" y="923"/>
              <a:ext cx="236" cy="141"/>
            </a:xfrm>
            <a:custGeom>
              <a:avLst/>
              <a:gdLst>
                <a:gd name="T0" fmla="*/ 0 w 1043"/>
                <a:gd name="T1" fmla="*/ 0 h 627"/>
                <a:gd name="T2" fmla="*/ 0 w 1043"/>
                <a:gd name="T3" fmla="*/ 0 h 627"/>
                <a:gd name="T4" fmla="*/ 521 w 1043"/>
                <a:gd name="T5" fmla="*/ 292 h 627"/>
                <a:gd name="T6" fmla="*/ 1022 w 1043"/>
                <a:gd name="T7" fmla="*/ 104 h 627"/>
                <a:gd name="T8" fmla="*/ 1042 w 1043"/>
                <a:gd name="T9" fmla="*/ 397 h 627"/>
                <a:gd name="T10" fmla="*/ 542 w 1043"/>
                <a:gd name="T11" fmla="*/ 584 h 627"/>
                <a:gd name="T12" fmla="*/ 20 w 1043"/>
                <a:gd name="T13" fmla="*/ 292 h 627"/>
                <a:gd name="T14" fmla="*/ 0 w 1043"/>
                <a:gd name="T15" fmla="*/ 0 h 6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3" h="627">
                  <a:moveTo>
                    <a:pt x="0" y="0"/>
                  </a:moveTo>
                  <a:lnTo>
                    <a:pt x="0" y="0"/>
                  </a:lnTo>
                  <a:cubicBezTo>
                    <a:pt x="20" y="146"/>
                    <a:pt x="250" y="271"/>
                    <a:pt x="521" y="292"/>
                  </a:cubicBezTo>
                  <a:cubicBezTo>
                    <a:pt x="813" y="334"/>
                    <a:pt x="1022" y="230"/>
                    <a:pt x="1022" y="104"/>
                  </a:cubicBezTo>
                  <a:cubicBezTo>
                    <a:pt x="1042" y="397"/>
                    <a:pt x="1042" y="397"/>
                    <a:pt x="1042" y="397"/>
                  </a:cubicBezTo>
                  <a:cubicBezTo>
                    <a:pt x="1042" y="521"/>
                    <a:pt x="813" y="626"/>
                    <a:pt x="542" y="584"/>
                  </a:cubicBezTo>
                  <a:cubicBezTo>
                    <a:pt x="271" y="563"/>
                    <a:pt x="20" y="438"/>
                    <a:pt x="20"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lnSpcReduction="1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29" name="Freeform 510">
              <a:extLst>
                <a:ext uri="{FF2B5EF4-FFF2-40B4-BE49-F238E27FC236}">
                  <a16:creationId xmlns:a16="http://schemas.microsoft.com/office/drawing/2014/main" xmlns="" id="{CA2A6348-0E5F-44CC-B0AD-C94E39BC54AC}"/>
                </a:ext>
              </a:extLst>
            </p:cNvPr>
            <p:cNvSpPr>
              <a:spLocks noChangeArrowheads="1"/>
            </p:cNvSpPr>
            <p:nvPr/>
          </p:nvSpPr>
          <p:spPr bwMode="auto">
            <a:xfrm>
              <a:off x="5162" y="1056"/>
              <a:ext cx="232" cy="117"/>
            </a:xfrm>
            <a:custGeom>
              <a:avLst/>
              <a:gdLst>
                <a:gd name="T0" fmla="*/ 1022 w 1023"/>
                <a:gd name="T1" fmla="*/ 313 h 522"/>
                <a:gd name="T2" fmla="*/ 1022 w 1023"/>
                <a:gd name="T3" fmla="*/ 313 h 522"/>
                <a:gd name="T4" fmla="*/ 500 w 1023"/>
                <a:gd name="T5" fmla="*/ 21 h 522"/>
                <a:gd name="T6" fmla="*/ 0 w 1023"/>
                <a:gd name="T7" fmla="*/ 208 h 522"/>
                <a:gd name="T8" fmla="*/ 522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67"/>
                    <a:pt x="772" y="42"/>
                    <a:pt x="500" y="21"/>
                  </a:cubicBezTo>
                  <a:cubicBezTo>
                    <a:pt x="209" y="0"/>
                    <a:pt x="0" y="84"/>
                    <a:pt x="0" y="208"/>
                  </a:cubicBezTo>
                  <a:cubicBezTo>
                    <a:pt x="21" y="355"/>
                    <a:pt x="250" y="480"/>
                    <a:pt x="522" y="501"/>
                  </a:cubicBezTo>
                  <a:cubicBezTo>
                    <a:pt x="813" y="521"/>
                    <a:pt x="1022" y="438"/>
                    <a:pt x="1022"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9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30" name="Freeform 511">
              <a:extLst>
                <a:ext uri="{FF2B5EF4-FFF2-40B4-BE49-F238E27FC236}">
                  <a16:creationId xmlns:a16="http://schemas.microsoft.com/office/drawing/2014/main" xmlns="" id="{5C5F72EB-E966-4566-A954-2B2EDFA6668A}"/>
                </a:ext>
              </a:extLst>
            </p:cNvPr>
            <p:cNvSpPr>
              <a:spLocks noChangeArrowheads="1"/>
            </p:cNvSpPr>
            <p:nvPr/>
          </p:nvSpPr>
          <p:spPr bwMode="auto">
            <a:xfrm>
              <a:off x="5162" y="1102"/>
              <a:ext cx="236" cy="137"/>
            </a:xfrm>
            <a:custGeom>
              <a:avLst/>
              <a:gdLst>
                <a:gd name="T0" fmla="*/ 0 w 1044"/>
                <a:gd name="T1" fmla="*/ 0 h 607"/>
                <a:gd name="T2" fmla="*/ 0 w 1044"/>
                <a:gd name="T3" fmla="*/ 0 h 607"/>
                <a:gd name="T4" fmla="*/ 522 w 1044"/>
                <a:gd name="T5" fmla="*/ 293 h 607"/>
                <a:gd name="T6" fmla="*/ 1022 w 1044"/>
                <a:gd name="T7" fmla="*/ 105 h 607"/>
                <a:gd name="T8" fmla="*/ 1022 w 1044"/>
                <a:gd name="T9" fmla="*/ 397 h 607"/>
                <a:gd name="T10" fmla="*/ 542 w 1044"/>
                <a:gd name="T11" fmla="*/ 584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7"/>
                    <a:pt x="250" y="272"/>
                    <a:pt x="522" y="293"/>
                  </a:cubicBezTo>
                  <a:cubicBezTo>
                    <a:pt x="813" y="313"/>
                    <a:pt x="1022" y="230"/>
                    <a:pt x="1022" y="105"/>
                  </a:cubicBezTo>
                  <a:cubicBezTo>
                    <a:pt x="1022" y="397"/>
                    <a:pt x="1022" y="397"/>
                    <a:pt x="1022" y="397"/>
                  </a:cubicBezTo>
                  <a:cubicBezTo>
                    <a:pt x="1043" y="522"/>
                    <a:pt x="813" y="606"/>
                    <a:pt x="542" y="584"/>
                  </a:cubicBezTo>
                  <a:cubicBezTo>
                    <a:pt x="250" y="564"/>
                    <a:pt x="21" y="439"/>
                    <a:pt x="21" y="293"/>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lnSpcReduction="10000"/>
            </a:bodyPr>
            <a:lstStyle/>
            <a:p>
              <a:pPr eaLnBrk="1">
                <a:lnSpc>
                  <a:spcPct val="93000"/>
                </a:lnSpc>
                <a:buClr>
                  <a:srgbClr val="000000"/>
                </a:buClr>
                <a:buSzPct val="100000"/>
                <a:buFont typeface="Times New Roman" charset="0"/>
                <a:buNone/>
                <a:defRPr/>
              </a:pPr>
              <a:endParaRPr lang="en-US">
                <a:ea typeface="+mn-ea"/>
                <a:cs typeface="+mn-cs"/>
              </a:endParaRPr>
            </a:p>
          </p:txBody>
        </p:sp>
      </p:grpSp>
      <p:grpSp>
        <p:nvGrpSpPr>
          <p:cNvPr id="7" name="Group 204">
            <a:extLst>
              <a:ext uri="{FF2B5EF4-FFF2-40B4-BE49-F238E27FC236}">
                <a16:creationId xmlns:a16="http://schemas.microsoft.com/office/drawing/2014/main" xmlns="" id="{A84A1002-F7C1-4DDF-BE6E-6722862D7F13}"/>
              </a:ext>
            </a:extLst>
          </p:cNvPr>
          <p:cNvGrpSpPr>
            <a:grpSpLocks/>
          </p:cNvGrpSpPr>
          <p:nvPr/>
        </p:nvGrpSpPr>
        <p:grpSpPr bwMode="auto">
          <a:xfrm flipH="1">
            <a:off x="3913231" y="2914304"/>
            <a:ext cx="2693649" cy="1962801"/>
            <a:chOff x="3658" y="852"/>
            <a:chExt cx="1986" cy="1447"/>
          </a:xfrm>
        </p:grpSpPr>
        <p:sp>
          <p:nvSpPr>
            <p:cNvPr id="188" name="Freeform 333">
              <a:extLst>
                <a:ext uri="{FF2B5EF4-FFF2-40B4-BE49-F238E27FC236}">
                  <a16:creationId xmlns:a16="http://schemas.microsoft.com/office/drawing/2014/main" xmlns="" id="{19CD56F0-B595-467B-A70E-12662A5777DA}"/>
                </a:ext>
              </a:extLst>
            </p:cNvPr>
            <p:cNvSpPr>
              <a:spLocks noChangeArrowheads="1"/>
            </p:cNvSpPr>
            <p:nvPr/>
          </p:nvSpPr>
          <p:spPr bwMode="auto">
            <a:xfrm>
              <a:off x="3658" y="1419"/>
              <a:ext cx="662" cy="880"/>
            </a:xfrm>
            <a:custGeom>
              <a:avLst/>
              <a:gdLst>
                <a:gd name="T0" fmla="*/ 2921 w 2922"/>
                <a:gd name="T1" fmla="*/ 3879 h 3880"/>
                <a:gd name="T2" fmla="*/ 0 w 2922"/>
                <a:gd name="T3" fmla="*/ 2629 h 3880"/>
                <a:gd name="T4" fmla="*/ 0 w 2922"/>
                <a:gd name="T5" fmla="*/ 0 h 3880"/>
                <a:gd name="T6" fmla="*/ 2921 w 2922"/>
                <a:gd name="T7" fmla="*/ 1251 h 3880"/>
                <a:gd name="T8" fmla="*/ 2921 w 2922"/>
                <a:gd name="T9" fmla="*/ 3879 h 3880"/>
              </a:gdLst>
              <a:ahLst/>
              <a:cxnLst>
                <a:cxn ang="0">
                  <a:pos x="T0" y="T1"/>
                </a:cxn>
                <a:cxn ang="0">
                  <a:pos x="T2" y="T3"/>
                </a:cxn>
                <a:cxn ang="0">
                  <a:pos x="T4" y="T5"/>
                </a:cxn>
                <a:cxn ang="0">
                  <a:pos x="T6" y="T7"/>
                </a:cxn>
                <a:cxn ang="0">
                  <a:pos x="T8" y="T9"/>
                </a:cxn>
              </a:cxnLst>
              <a:rect l="0" t="0" r="r" b="b"/>
              <a:pathLst>
                <a:path w="2922" h="3880">
                  <a:moveTo>
                    <a:pt x="2921" y="3879"/>
                  </a:moveTo>
                  <a:lnTo>
                    <a:pt x="0" y="2629"/>
                  </a:lnTo>
                  <a:lnTo>
                    <a:pt x="0" y="0"/>
                  </a:lnTo>
                  <a:lnTo>
                    <a:pt x="2921" y="1251"/>
                  </a:lnTo>
                  <a:lnTo>
                    <a:pt x="2921" y="3879"/>
                  </a:lnTo>
                </a:path>
              </a:pathLst>
            </a:custGeom>
            <a:gradFill flip="none" rotWithShape="1">
              <a:gsLst>
                <a:gs pos="0">
                  <a:schemeClr val="accent4">
                    <a:lumMod val="40000"/>
                    <a:lumOff val="60000"/>
                  </a:schemeClr>
                </a:gs>
                <a:gs pos="46000">
                  <a:schemeClr val="accent4">
                    <a:lumMod val="95000"/>
                    <a:lumOff val="5000"/>
                  </a:schemeClr>
                </a:gs>
                <a:gs pos="100000">
                  <a:schemeClr val="accent4">
                    <a:lumMod val="60000"/>
                  </a:schemeClr>
                </a:gs>
              </a:gsLst>
              <a:path path="circle">
                <a:fillToRect l="50000" t="130000" r="50000" b="-3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89" name="Freeform 334">
              <a:extLst>
                <a:ext uri="{FF2B5EF4-FFF2-40B4-BE49-F238E27FC236}">
                  <a16:creationId xmlns:a16="http://schemas.microsoft.com/office/drawing/2014/main" xmlns="" id="{88AC9EB5-F6AA-44D1-8C2B-16AC41D138CC}"/>
                </a:ext>
              </a:extLst>
            </p:cNvPr>
            <p:cNvSpPr>
              <a:spLocks noChangeArrowheads="1"/>
            </p:cNvSpPr>
            <p:nvPr/>
          </p:nvSpPr>
          <p:spPr bwMode="auto">
            <a:xfrm>
              <a:off x="4320" y="1133"/>
              <a:ext cx="1324" cy="1166"/>
            </a:xfrm>
            <a:custGeom>
              <a:avLst/>
              <a:gdLst>
                <a:gd name="T0" fmla="*/ 2920 w 5842"/>
                <a:gd name="T1" fmla="*/ 1272 h 5152"/>
                <a:gd name="T2" fmla="*/ 0 w 5842"/>
                <a:gd name="T3" fmla="*/ 2523 h 5152"/>
                <a:gd name="T4" fmla="*/ 0 w 5842"/>
                <a:gd name="T5" fmla="*/ 5151 h 5152"/>
                <a:gd name="T6" fmla="*/ 2920 w 5842"/>
                <a:gd name="T7" fmla="*/ 3901 h 5152"/>
                <a:gd name="T8" fmla="*/ 5841 w 5842"/>
                <a:gd name="T9" fmla="*/ 2649 h 5152"/>
                <a:gd name="T10" fmla="*/ 5841 w 5842"/>
                <a:gd name="T11" fmla="*/ 0 h 5152"/>
                <a:gd name="T12" fmla="*/ 2920 w 5842"/>
                <a:gd name="T13" fmla="*/ 1272 h 5152"/>
              </a:gdLst>
              <a:ahLst/>
              <a:cxnLst>
                <a:cxn ang="0">
                  <a:pos x="T0" y="T1"/>
                </a:cxn>
                <a:cxn ang="0">
                  <a:pos x="T2" y="T3"/>
                </a:cxn>
                <a:cxn ang="0">
                  <a:pos x="T4" y="T5"/>
                </a:cxn>
                <a:cxn ang="0">
                  <a:pos x="T6" y="T7"/>
                </a:cxn>
                <a:cxn ang="0">
                  <a:pos x="T8" y="T9"/>
                </a:cxn>
                <a:cxn ang="0">
                  <a:pos x="T10" y="T11"/>
                </a:cxn>
                <a:cxn ang="0">
                  <a:pos x="T12" y="T13"/>
                </a:cxn>
              </a:cxnLst>
              <a:rect l="0" t="0" r="r" b="b"/>
              <a:pathLst>
                <a:path w="5842" h="5152">
                  <a:moveTo>
                    <a:pt x="2920" y="1272"/>
                  </a:moveTo>
                  <a:lnTo>
                    <a:pt x="0" y="2523"/>
                  </a:lnTo>
                  <a:lnTo>
                    <a:pt x="0" y="5151"/>
                  </a:lnTo>
                  <a:lnTo>
                    <a:pt x="2920" y="3901"/>
                  </a:lnTo>
                  <a:lnTo>
                    <a:pt x="5841" y="2649"/>
                  </a:lnTo>
                  <a:lnTo>
                    <a:pt x="5841" y="0"/>
                  </a:lnTo>
                  <a:lnTo>
                    <a:pt x="2920" y="1272"/>
                  </a:lnTo>
                </a:path>
              </a:pathLst>
            </a:custGeom>
            <a:gradFill flip="none" rotWithShape="1">
              <a:gsLst>
                <a:gs pos="0">
                  <a:schemeClr val="accent4">
                    <a:lumMod val="89000"/>
                  </a:schemeClr>
                </a:gs>
                <a:gs pos="23000">
                  <a:schemeClr val="accent4">
                    <a:lumMod val="89000"/>
                  </a:schemeClr>
                </a:gs>
                <a:gs pos="69000">
                  <a:schemeClr val="accent4">
                    <a:lumMod val="75000"/>
                  </a:schemeClr>
                </a:gs>
                <a:gs pos="97000">
                  <a:schemeClr val="accent4">
                    <a:lumMod val="70000"/>
                  </a:schemeClr>
                </a:gs>
              </a:gsLst>
              <a:path path="circle">
                <a:fillToRect l="50000" t="50000" r="50000" b="5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90" name="Freeform 335">
              <a:extLst>
                <a:ext uri="{FF2B5EF4-FFF2-40B4-BE49-F238E27FC236}">
                  <a16:creationId xmlns:a16="http://schemas.microsoft.com/office/drawing/2014/main" xmlns="" id="{FFDDACDC-CE4E-4C5B-8145-FF4D15E0B9D1}"/>
                </a:ext>
              </a:extLst>
            </p:cNvPr>
            <p:cNvSpPr>
              <a:spLocks noChangeArrowheads="1"/>
            </p:cNvSpPr>
            <p:nvPr/>
          </p:nvSpPr>
          <p:spPr bwMode="auto">
            <a:xfrm>
              <a:off x="3658" y="852"/>
              <a:ext cx="1986" cy="856"/>
            </a:xfrm>
            <a:custGeom>
              <a:avLst/>
              <a:gdLst>
                <a:gd name="T0" fmla="*/ 5841 w 8763"/>
                <a:gd name="T1" fmla="*/ 0 h 3776"/>
                <a:gd name="T2" fmla="*/ 2921 w 8763"/>
                <a:gd name="T3" fmla="*/ 1252 h 3776"/>
                <a:gd name="T4" fmla="*/ 0 w 8763"/>
                <a:gd name="T5" fmla="*/ 2524 h 3776"/>
                <a:gd name="T6" fmla="*/ 2921 w 8763"/>
                <a:gd name="T7" fmla="*/ 3775 h 3776"/>
                <a:gd name="T8" fmla="*/ 5841 w 8763"/>
                <a:gd name="T9" fmla="*/ 2524 h 3776"/>
                <a:gd name="T10" fmla="*/ 8762 w 8763"/>
                <a:gd name="T11" fmla="*/ 1252 h 3776"/>
                <a:gd name="T12" fmla="*/ 5841 w 8763"/>
                <a:gd name="T13" fmla="*/ 0 h 3776"/>
              </a:gdLst>
              <a:ahLst/>
              <a:cxnLst>
                <a:cxn ang="0">
                  <a:pos x="T0" y="T1"/>
                </a:cxn>
                <a:cxn ang="0">
                  <a:pos x="T2" y="T3"/>
                </a:cxn>
                <a:cxn ang="0">
                  <a:pos x="T4" y="T5"/>
                </a:cxn>
                <a:cxn ang="0">
                  <a:pos x="T6" y="T7"/>
                </a:cxn>
                <a:cxn ang="0">
                  <a:pos x="T8" y="T9"/>
                </a:cxn>
                <a:cxn ang="0">
                  <a:pos x="T10" y="T11"/>
                </a:cxn>
                <a:cxn ang="0">
                  <a:pos x="T12" y="T13"/>
                </a:cxn>
              </a:cxnLst>
              <a:rect l="0" t="0" r="r" b="b"/>
              <a:pathLst>
                <a:path w="8763" h="3776">
                  <a:moveTo>
                    <a:pt x="5841" y="0"/>
                  </a:moveTo>
                  <a:lnTo>
                    <a:pt x="2921" y="1252"/>
                  </a:lnTo>
                  <a:lnTo>
                    <a:pt x="0" y="2524"/>
                  </a:lnTo>
                  <a:lnTo>
                    <a:pt x="2921" y="3775"/>
                  </a:lnTo>
                  <a:lnTo>
                    <a:pt x="5841" y="2524"/>
                  </a:lnTo>
                  <a:lnTo>
                    <a:pt x="8762" y="1252"/>
                  </a:lnTo>
                  <a:lnTo>
                    <a:pt x="5841" y="0"/>
                  </a:lnTo>
                </a:path>
              </a:pathLst>
            </a:custGeom>
            <a:gradFill flip="none" rotWithShape="1">
              <a:gsLst>
                <a:gs pos="0">
                  <a:schemeClr val="accent4">
                    <a:lumMod val="0"/>
                    <a:lumOff val="100000"/>
                  </a:schemeClr>
                </a:gs>
                <a:gs pos="35000">
                  <a:schemeClr val="accent4">
                    <a:lumMod val="0"/>
                    <a:lumOff val="100000"/>
                  </a:schemeClr>
                </a:gs>
                <a:gs pos="100000">
                  <a:schemeClr val="accent4">
                    <a:lumMod val="100000"/>
                  </a:schemeClr>
                </a:gs>
              </a:gsLst>
              <a:path path="circle">
                <a:fillToRect l="50000" t="-80000" r="50000" b="18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91" name="Freeform 336">
              <a:extLst>
                <a:ext uri="{FF2B5EF4-FFF2-40B4-BE49-F238E27FC236}">
                  <a16:creationId xmlns:a16="http://schemas.microsoft.com/office/drawing/2014/main" xmlns="" id="{EDA6DC72-A916-4D9D-8728-4158BFFD514B}"/>
                </a:ext>
              </a:extLst>
            </p:cNvPr>
            <p:cNvSpPr>
              <a:spLocks noChangeArrowheads="1"/>
            </p:cNvSpPr>
            <p:nvPr/>
          </p:nvSpPr>
          <p:spPr bwMode="auto">
            <a:xfrm>
              <a:off x="3872" y="1246"/>
              <a:ext cx="234" cy="121"/>
            </a:xfrm>
            <a:custGeom>
              <a:avLst/>
              <a:gdLst>
                <a:gd name="T0" fmla="*/ 1022 w 1044"/>
                <a:gd name="T1" fmla="*/ 333 h 543"/>
                <a:gd name="T2" fmla="*/ 1022 w 1044"/>
                <a:gd name="T3" fmla="*/ 333 h 543"/>
                <a:gd name="T4" fmla="*/ 500 w 1044"/>
                <a:gd name="T5" fmla="*/ 41 h 543"/>
                <a:gd name="T6" fmla="*/ 20 w 1044"/>
                <a:gd name="T7" fmla="*/ 229 h 543"/>
                <a:gd name="T8" fmla="*/ 542 w 1044"/>
                <a:gd name="T9" fmla="*/ 521 h 543"/>
                <a:gd name="T10" fmla="*/ 1022 w 1044"/>
                <a:gd name="T11" fmla="*/ 333 h 543"/>
              </a:gdLst>
              <a:ahLst/>
              <a:cxnLst>
                <a:cxn ang="0">
                  <a:pos x="T0" y="T1"/>
                </a:cxn>
                <a:cxn ang="0">
                  <a:pos x="T2" y="T3"/>
                </a:cxn>
                <a:cxn ang="0">
                  <a:pos x="T4" y="T5"/>
                </a:cxn>
                <a:cxn ang="0">
                  <a:pos x="T6" y="T7"/>
                </a:cxn>
                <a:cxn ang="0">
                  <a:pos x="T8" y="T9"/>
                </a:cxn>
                <a:cxn ang="0">
                  <a:pos x="T10" y="T11"/>
                </a:cxn>
              </a:cxnLst>
              <a:rect l="0" t="0" r="r" b="b"/>
              <a:pathLst>
                <a:path w="1044" h="543">
                  <a:moveTo>
                    <a:pt x="1022" y="333"/>
                  </a:moveTo>
                  <a:lnTo>
                    <a:pt x="1022" y="333"/>
                  </a:lnTo>
                  <a:cubicBezTo>
                    <a:pt x="1022" y="187"/>
                    <a:pt x="793" y="62"/>
                    <a:pt x="500" y="41"/>
                  </a:cubicBezTo>
                  <a:cubicBezTo>
                    <a:pt x="229" y="0"/>
                    <a:pt x="0" y="104"/>
                    <a:pt x="20" y="229"/>
                  </a:cubicBezTo>
                  <a:cubicBezTo>
                    <a:pt x="20" y="354"/>
                    <a:pt x="250" y="479"/>
                    <a:pt x="542" y="521"/>
                  </a:cubicBezTo>
                  <a:cubicBezTo>
                    <a:pt x="813" y="542"/>
                    <a:pt x="1043" y="458"/>
                    <a:pt x="1022" y="33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9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92" name="Freeform 337">
              <a:extLst>
                <a:ext uri="{FF2B5EF4-FFF2-40B4-BE49-F238E27FC236}">
                  <a16:creationId xmlns:a16="http://schemas.microsoft.com/office/drawing/2014/main" xmlns="" id="{8CBAACA2-939E-4874-A9D3-B88F018C141B}"/>
                </a:ext>
              </a:extLst>
            </p:cNvPr>
            <p:cNvSpPr>
              <a:spLocks noChangeArrowheads="1"/>
            </p:cNvSpPr>
            <p:nvPr/>
          </p:nvSpPr>
          <p:spPr bwMode="auto">
            <a:xfrm>
              <a:off x="3876" y="1298"/>
              <a:ext cx="230" cy="135"/>
            </a:xfrm>
            <a:custGeom>
              <a:avLst/>
              <a:gdLst>
                <a:gd name="T0" fmla="*/ 0 w 1024"/>
                <a:gd name="T1" fmla="*/ 0 h 606"/>
                <a:gd name="T2" fmla="*/ 0 w 1024"/>
                <a:gd name="T3" fmla="*/ 0 h 606"/>
                <a:gd name="T4" fmla="*/ 522 w 1024"/>
                <a:gd name="T5" fmla="*/ 292 h 606"/>
                <a:gd name="T6" fmla="*/ 1002 w 1024"/>
                <a:gd name="T7" fmla="*/ 104 h 606"/>
                <a:gd name="T8" fmla="*/ 1023 w 1024"/>
                <a:gd name="T9" fmla="*/ 396 h 606"/>
                <a:gd name="T10" fmla="*/ 522 w 1024"/>
                <a:gd name="T11" fmla="*/ 584 h 606"/>
                <a:gd name="T12" fmla="*/ 0 w 1024"/>
                <a:gd name="T13" fmla="*/ 292 h 606"/>
                <a:gd name="T14" fmla="*/ 0 w 102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4" h="606">
                  <a:moveTo>
                    <a:pt x="0" y="0"/>
                  </a:moveTo>
                  <a:lnTo>
                    <a:pt x="0" y="0"/>
                  </a:lnTo>
                  <a:cubicBezTo>
                    <a:pt x="0" y="125"/>
                    <a:pt x="230" y="250"/>
                    <a:pt x="522" y="292"/>
                  </a:cubicBezTo>
                  <a:cubicBezTo>
                    <a:pt x="793" y="313"/>
                    <a:pt x="1023" y="229"/>
                    <a:pt x="1002" y="104"/>
                  </a:cubicBezTo>
                  <a:cubicBezTo>
                    <a:pt x="1023" y="396"/>
                    <a:pt x="1023" y="396"/>
                    <a:pt x="1023" y="396"/>
                  </a:cubicBezTo>
                  <a:cubicBezTo>
                    <a:pt x="1023" y="521"/>
                    <a:pt x="814" y="605"/>
                    <a:pt x="522" y="584"/>
                  </a:cubicBezTo>
                  <a:cubicBezTo>
                    <a:pt x="251" y="563"/>
                    <a:pt x="22" y="417"/>
                    <a:pt x="0"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lnSpcReduction="1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93" name="Freeform 338">
              <a:extLst>
                <a:ext uri="{FF2B5EF4-FFF2-40B4-BE49-F238E27FC236}">
                  <a16:creationId xmlns:a16="http://schemas.microsoft.com/office/drawing/2014/main" xmlns="" id="{FE3C7032-FB13-449A-BCB7-E6230A175089}"/>
                </a:ext>
              </a:extLst>
            </p:cNvPr>
            <p:cNvSpPr>
              <a:spLocks noChangeArrowheads="1"/>
            </p:cNvSpPr>
            <p:nvPr/>
          </p:nvSpPr>
          <p:spPr bwMode="auto">
            <a:xfrm>
              <a:off x="4225" y="1423"/>
              <a:ext cx="236" cy="123"/>
            </a:xfrm>
            <a:custGeom>
              <a:avLst/>
              <a:gdLst>
                <a:gd name="T0" fmla="*/ 1022 w 1044"/>
                <a:gd name="T1" fmla="*/ 313 h 544"/>
                <a:gd name="T2" fmla="*/ 1022 w 1044"/>
                <a:gd name="T3" fmla="*/ 313 h 544"/>
                <a:gd name="T4" fmla="*/ 501 w 1044"/>
                <a:gd name="T5" fmla="*/ 21 h 544"/>
                <a:gd name="T6" fmla="*/ 21 w 1044"/>
                <a:gd name="T7" fmla="*/ 230 h 544"/>
                <a:gd name="T8" fmla="*/ 542 w 1044"/>
                <a:gd name="T9" fmla="*/ 522 h 544"/>
                <a:gd name="T10" fmla="*/ 1022 w 1044"/>
                <a:gd name="T11" fmla="*/ 313 h 544"/>
              </a:gdLst>
              <a:ahLst/>
              <a:cxnLst>
                <a:cxn ang="0">
                  <a:pos x="T0" y="T1"/>
                </a:cxn>
                <a:cxn ang="0">
                  <a:pos x="T2" y="T3"/>
                </a:cxn>
                <a:cxn ang="0">
                  <a:pos x="T4" y="T5"/>
                </a:cxn>
                <a:cxn ang="0">
                  <a:pos x="T6" y="T7"/>
                </a:cxn>
                <a:cxn ang="0">
                  <a:pos x="T8" y="T9"/>
                </a:cxn>
                <a:cxn ang="0">
                  <a:pos x="T10" y="T11"/>
                </a:cxn>
              </a:cxnLst>
              <a:rect l="0" t="0" r="r" b="b"/>
              <a:pathLst>
                <a:path w="1044" h="544">
                  <a:moveTo>
                    <a:pt x="1022" y="313"/>
                  </a:moveTo>
                  <a:lnTo>
                    <a:pt x="1022" y="313"/>
                  </a:lnTo>
                  <a:cubicBezTo>
                    <a:pt x="1022" y="188"/>
                    <a:pt x="793" y="63"/>
                    <a:pt x="501" y="21"/>
                  </a:cubicBezTo>
                  <a:cubicBezTo>
                    <a:pt x="230" y="0"/>
                    <a:pt x="0" y="83"/>
                    <a:pt x="21" y="230"/>
                  </a:cubicBezTo>
                  <a:cubicBezTo>
                    <a:pt x="21" y="355"/>
                    <a:pt x="251" y="480"/>
                    <a:pt x="542" y="522"/>
                  </a:cubicBezTo>
                  <a:cubicBezTo>
                    <a:pt x="814" y="543"/>
                    <a:pt x="1043" y="459"/>
                    <a:pt x="1022"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92500" lnSpcReduction="1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94" name="Freeform 339">
              <a:extLst>
                <a:ext uri="{FF2B5EF4-FFF2-40B4-BE49-F238E27FC236}">
                  <a16:creationId xmlns:a16="http://schemas.microsoft.com/office/drawing/2014/main" xmlns="" id="{E46C2CA9-2282-40D4-AFB5-193EA94870E5}"/>
                </a:ext>
              </a:extLst>
            </p:cNvPr>
            <p:cNvSpPr>
              <a:spLocks noChangeArrowheads="1"/>
            </p:cNvSpPr>
            <p:nvPr/>
          </p:nvSpPr>
          <p:spPr bwMode="auto">
            <a:xfrm>
              <a:off x="4229" y="1478"/>
              <a:ext cx="232" cy="135"/>
            </a:xfrm>
            <a:custGeom>
              <a:avLst/>
              <a:gdLst>
                <a:gd name="T0" fmla="*/ 0 w 1023"/>
                <a:gd name="T1" fmla="*/ 0 h 605"/>
                <a:gd name="T2" fmla="*/ 0 w 1023"/>
                <a:gd name="T3" fmla="*/ 0 h 605"/>
                <a:gd name="T4" fmla="*/ 521 w 1023"/>
                <a:gd name="T5" fmla="*/ 292 h 605"/>
                <a:gd name="T6" fmla="*/ 1001 w 1023"/>
                <a:gd name="T7" fmla="*/ 83 h 605"/>
                <a:gd name="T8" fmla="*/ 1022 w 1023"/>
                <a:gd name="T9" fmla="*/ 375 h 605"/>
                <a:gd name="T10" fmla="*/ 521 w 1023"/>
                <a:gd name="T11" fmla="*/ 584 h 605"/>
                <a:gd name="T12" fmla="*/ 0 w 1023"/>
                <a:gd name="T13" fmla="*/ 292 h 605"/>
                <a:gd name="T14" fmla="*/ 0 w 1023"/>
                <a:gd name="T15" fmla="*/ 0 h 6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3" h="605">
                  <a:moveTo>
                    <a:pt x="0" y="0"/>
                  </a:moveTo>
                  <a:lnTo>
                    <a:pt x="0" y="0"/>
                  </a:lnTo>
                  <a:cubicBezTo>
                    <a:pt x="0" y="125"/>
                    <a:pt x="230" y="250"/>
                    <a:pt x="521" y="292"/>
                  </a:cubicBezTo>
                  <a:cubicBezTo>
                    <a:pt x="793" y="313"/>
                    <a:pt x="1022" y="229"/>
                    <a:pt x="1001" y="83"/>
                  </a:cubicBezTo>
                  <a:cubicBezTo>
                    <a:pt x="1022" y="375"/>
                    <a:pt x="1022" y="375"/>
                    <a:pt x="1022" y="375"/>
                  </a:cubicBezTo>
                  <a:cubicBezTo>
                    <a:pt x="1022" y="521"/>
                    <a:pt x="814" y="604"/>
                    <a:pt x="521" y="584"/>
                  </a:cubicBezTo>
                  <a:cubicBezTo>
                    <a:pt x="250" y="542"/>
                    <a:pt x="21" y="417"/>
                    <a:pt x="0"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lnSpcReduction="1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95" name="Freeform 340">
              <a:extLst>
                <a:ext uri="{FF2B5EF4-FFF2-40B4-BE49-F238E27FC236}">
                  <a16:creationId xmlns:a16="http://schemas.microsoft.com/office/drawing/2014/main" xmlns="" id="{9BF38BB8-B6E5-41D8-B069-4F777854635F}"/>
                </a:ext>
              </a:extLst>
            </p:cNvPr>
            <p:cNvSpPr>
              <a:spLocks noChangeArrowheads="1"/>
            </p:cNvSpPr>
            <p:nvPr/>
          </p:nvSpPr>
          <p:spPr bwMode="auto">
            <a:xfrm>
              <a:off x="4183" y="1122"/>
              <a:ext cx="232" cy="121"/>
            </a:xfrm>
            <a:custGeom>
              <a:avLst/>
              <a:gdLst>
                <a:gd name="T0" fmla="*/ 1022 w 1023"/>
                <a:gd name="T1" fmla="*/ 313 h 544"/>
                <a:gd name="T2" fmla="*/ 1022 w 1023"/>
                <a:gd name="T3" fmla="*/ 313 h 544"/>
                <a:gd name="T4" fmla="*/ 501 w 1023"/>
                <a:gd name="T5" fmla="*/ 21 h 544"/>
                <a:gd name="T6" fmla="*/ 0 w 1023"/>
                <a:gd name="T7" fmla="*/ 229 h 544"/>
                <a:gd name="T8" fmla="*/ 521 w 1023"/>
                <a:gd name="T9" fmla="*/ 500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1"/>
                  </a:cubicBezTo>
                  <a:cubicBezTo>
                    <a:pt x="208" y="0"/>
                    <a:pt x="0" y="83"/>
                    <a:pt x="0" y="229"/>
                  </a:cubicBezTo>
                  <a:cubicBezTo>
                    <a:pt x="0" y="355"/>
                    <a:pt x="250" y="480"/>
                    <a:pt x="521" y="500"/>
                  </a:cubicBezTo>
                  <a:cubicBezTo>
                    <a:pt x="813" y="543"/>
                    <a:pt x="1022" y="459"/>
                    <a:pt x="1022"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9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96" name="Freeform 341">
              <a:extLst>
                <a:ext uri="{FF2B5EF4-FFF2-40B4-BE49-F238E27FC236}">
                  <a16:creationId xmlns:a16="http://schemas.microsoft.com/office/drawing/2014/main" xmlns="" id="{C72D15DD-88A3-4655-A040-98A78F8CDE63}"/>
                </a:ext>
              </a:extLst>
            </p:cNvPr>
            <p:cNvSpPr>
              <a:spLocks noChangeArrowheads="1"/>
            </p:cNvSpPr>
            <p:nvPr/>
          </p:nvSpPr>
          <p:spPr bwMode="auto">
            <a:xfrm>
              <a:off x="4183" y="1175"/>
              <a:ext cx="236" cy="135"/>
            </a:xfrm>
            <a:custGeom>
              <a:avLst/>
              <a:gdLst>
                <a:gd name="T0" fmla="*/ 0 w 1044"/>
                <a:gd name="T1" fmla="*/ 0 h 606"/>
                <a:gd name="T2" fmla="*/ 0 w 1044"/>
                <a:gd name="T3" fmla="*/ 0 h 606"/>
                <a:gd name="T4" fmla="*/ 521 w 1044"/>
                <a:gd name="T5" fmla="*/ 271 h 606"/>
                <a:gd name="T6" fmla="*/ 1022 w 1044"/>
                <a:gd name="T7" fmla="*/ 84 h 606"/>
                <a:gd name="T8" fmla="*/ 1022 w 1044"/>
                <a:gd name="T9" fmla="*/ 376 h 606"/>
                <a:gd name="T10" fmla="*/ 542 w 1044"/>
                <a:gd name="T11" fmla="*/ 564 h 606"/>
                <a:gd name="T12" fmla="*/ 21 w 1044"/>
                <a:gd name="T13" fmla="*/ 293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0" y="126"/>
                    <a:pt x="250" y="251"/>
                    <a:pt x="521" y="271"/>
                  </a:cubicBezTo>
                  <a:cubicBezTo>
                    <a:pt x="813" y="314"/>
                    <a:pt x="1022" y="230"/>
                    <a:pt x="1022" y="84"/>
                  </a:cubicBezTo>
                  <a:cubicBezTo>
                    <a:pt x="1022" y="376"/>
                    <a:pt x="1022" y="376"/>
                    <a:pt x="1022" y="376"/>
                  </a:cubicBezTo>
                  <a:cubicBezTo>
                    <a:pt x="1043" y="522"/>
                    <a:pt x="813" y="605"/>
                    <a:pt x="542" y="564"/>
                  </a:cubicBezTo>
                  <a:cubicBezTo>
                    <a:pt x="250" y="543"/>
                    <a:pt x="21" y="418"/>
                    <a:pt x="21" y="293"/>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lnSpcReduction="1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97" name="Freeform 342">
              <a:extLst>
                <a:ext uri="{FF2B5EF4-FFF2-40B4-BE49-F238E27FC236}">
                  <a16:creationId xmlns:a16="http://schemas.microsoft.com/office/drawing/2014/main" xmlns="" id="{9C147D08-9AF4-482F-BF61-19307B1DA668}"/>
                </a:ext>
              </a:extLst>
            </p:cNvPr>
            <p:cNvSpPr>
              <a:spLocks noChangeArrowheads="1"/>
            </p:cNvSpPr>
            <p:nvPr/>
          </p:nvSpPr>
          <p:spPr bwMode="auto">
            <a:xfrm>
              <a:off x="4534" y="1300"/>
              <a:ext cx="234" cy="117"/>
            </a:xfrm>
            <a:custGeom>
              <a:avLst/>
              <a:gdLst>
                <a:gd name="T0" fmla="*/ 1044 w 1045"/>
                <a:gd name="T1" fmla="*/ 313 h 522"/>
                <a:gd name="T2" fmla="*/ 1044 w 1045"/>
                <a:gd name="T3" fmla="*/ 313 h 522"/>
                <a:gd name="T4" fmla="*/ 501 w 1045"/>
                <a:gd name="T5" fmla="*/ 21 h 522"/>
                <a:gd name="T6" fmla="*/ 21 w 1045"/>
                <a:gd name="T7" fmla="*/ 208 h 522"/>
                <a:gd name="T8" fmla="*/ 543 w 1045"/>
                <a:gd name="T9" fmla="*/ 500 h 522"/>
                <a:gd name="T10" fmla="*/ 1044 w 1045"/>
                <a:gd name="T11" fmla="*/ 313 h 522"/>
              </a:gdLst>
              <a:ahLst/>
              <a:cxnLst>
                <a:cxn ang="0">
                  <a:pos x="T0" y="T1"/>
                </a:cxn>
                <a:cxn ang="0">
                  <a:pos x="T2" y="T3"/>
                </a:cxn>
                <a:cxn ang="0">
                  <a:pos x="T4" y="T5"/>
                </a:cxn>
                <a:cxn ang="0">
                  <a:pos x="T6" y="T7"/>
                </a:cxn>
                <a:cxn ang="0">
                  <a:pos x="T8" y="T9"/>
                </a:cxn>
                <a:cxn ang="0">
                  <a:pos x="T10" y="T11"/>
                </a:cxn>
              </a:cxnLst>
              <a:rect l="0" t="0" r="r" b="b"/>
              <a:pathLst>
                <a:path w="1045" h="522">
                  <a:moveTo>
                    <a:pt x="1044" y="313"/>
                  </a:moveTo>
                  <a:lnTo>
                    <a:pt x="1044" y="313"/>
                  </a:lnTo>
                  <a:cubicBezTo>
                    <a:pt x="1022" y="187"/>
                    <a:pt x="793" y="41"/>
                    <a:pt x="501" y="21"/>
                  </a:cubicBezTo>
                  <a:cubicBezTo>
                    <a:pt x="230" y="0"/>
                    <a:pt x="0" y="83"/>
                    <a:pt x="21" y="208"/>
                  </a:cubicBezTo>
                  <a:cubicBezTo>
                    <a:pt x="21" y="354"/>
                    <a:pt x="271" y="480"/>
                    <a:pt x="543" y="500"/>
                  </a:cubicBezTo>
                  <a:cubicBezTo>
                    <a:pt x="814" y="521"/>
                    <a:pt x="1044" y="438"/>
                    <a:pt x="1044"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9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98" name="Freeform 343">
              <a:extLst>
                <a:ext uri="{FF2B5EF4-FFF2-40B4-BE49-F238E27FC236}">
                  <a16:creationId xmlns:a16="http://schemas.microsoft.com/office/drawing/2014/main" xmlns="" id="{5376B18C-0CA1-4D77-92F3-192EBFB4C11C}"/>
                </a:ext>
              </a:extLst>
            </p:cNvPr>
            <p:cNvSpPr>
              <a:spLocks noChangeArrowheads="1"/>
            </p:cNvSpPr>
            <p:nvPr/>
          </p:nvSpPr>
          <p:spPr bwMode="auto">
            <a:xfrm>
              <a:off x="4538" y="1348"/>
              <a:ext cx="236" cy="137"/>
            </a:xfrm>
            <a:custGeom>
              <a:avLst/>
              <a:gdLst>
                <a:gd name="T0" fmla="*/ 0 w 1044"/>
                <a:gd name="T1" fmla="*/ 0 h 607"/>
                <a:gd name="T2" fmla="*/ 0 w 1044"/>
                <a:gd name="T3" fmla="*/ 0 h 607"/>
                <a:gd name="T4" fmla="*/ 522 w 1044"/>
                <a:gd name="T5" fmla="*/ 292 h 607"/>
                <a:gd name="T6" fmla="*/ 1023 w 1044"/>
                <a:gd name="T7" fmla="*/ 105 h 607"/>
                <a:gd name="T8" fmla="*/ 1023 w 1044"/>
                <a:gd name="T9" fmla="*/ 397 h 607"/>
                <a:gd name="T10" fmla="*/ 543 w 1044"/>
                <a:gd name="T11" fmla="*/ 584 h 607"/>
                <a:gd name="T12" fmla="*/ 0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6"/>
                    <a:pt x="250" y="272"/>
                    <a:pt x="522" y="292"/>
                  </a:cubicBezTo>
                  <a:cubicBezTo>
                    <a:pt x="793" y="313"/>
                    <a:pt x="1023" y="230"/>
                    <a:pt x="1023" y="105"/>
                  </a:cubicBezTo>
                  <a:cubicBezTo>
                    <a:pt x="1023" y="397"/>
                    <a:pt x="1023" y="397"/>
                    <a:pt x="1023" y="397"/>
                  </a:cubicBezTo>
                  <a:cubicBezTo>
                    <a:pt x="1043" y="522"/>
                    <a:pt x="814" y="606"/>
                    <a:pt x="543" y="584"/>
                  </a:cubicBezTo>
                  <a:cubicBezTo>
                    <a:pt x="250" y="564"/>
                    <a:pt x="21" y="439"/>
                    <a:pt x="0"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lnSpcReduction="1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99" name="Freeform 344">
              <a:extLst>
                <a:ext uri="{FF2B5EF4-FFF2-40B4-BE49-F238E27FC236}">
                  <a16:creationId xmlns:a16="http://schemas.microsoft.com/office/drawing/2014/main" xmlns="" id="{85A7C299-C9A7-44DB-9FA7-D89A41D960C5}"/>
                </a:ext>
              </a:extLst>
            </p:cNvPr>
            <p:cNvSpPr>
              <a:spLocks noChangeArrowheads="1"/>
            </p:cNvSpPr>
            <p:nvPr/>
          </p:nvSpPr>
          <p:spPr bwMode="auto">
            <a:xfrm>
              <a:off x="4500" y="999"/>
              <a:ext cx="236" cy="117"/>
            </a:xfrm>
            <a:custGeom>
              <a:avLst/>
              <a:gdLst>
                <a:gd name="T0" fmla="*/ 1023 w 1044"/>
                <a:gd name="T1" fmla="*/ 313 h 522"/>
                <a:gd name="T2" fmla="*/ 1023 w 1044"/>
                <a:gd name="T3" fmla="*/ 313 h 522"/>
                <a:gd name="T4" fmla="*/ 501 w 1044"/>
                <a:gd name="T5" fmla="*/ 21 h 522"/>
                <a:gd name="T6" fmla="*/ 0 w 1044"/>
                <a:gd name="T7" fmla="*/ 208 h 522"/>
                <a:gd name="T8" fmla="*/ 543 w 1044"/>
                <a:gd name="T9" fmla="*/ 500 h 522"/>
                <a:gd name="T10" fmla="*/ 1023 w 1044"/>
                <a:gd name="T11" fmla="*/ 313 h 522"/>
              </a:gdLst>
              <a:ahLst/>
              <a:cxnLst>
                <a:cxn ang="0">
                  <a:pos x="T0" y="T1"/>
                </a:cxn>
                <a:cxn ang="0">
                  <a:pos x="T2" y="T3"/>
                </a:cxn>
                <a:cxn ang="0">
                  <a:pos x="T4" y="T5"/>
                </a:cxn>
                <a:cxn ang="0">
                  <a:pos x="T6" y="T7"/>
                </a:cxn>
                <a:cxn ang="0">
                  <a:pos x="T8" y="T9"/>
                </a:cxn>
                <a:cxn ang="0">
                  <a:pos x="T10" y="T11"/>
                </a:cxn>
              </a:cxnLst>
              <a:rect l="0" t="0" r="r" b="b"/>
              <a:pathLst>
                <a:path w="1044" h="522">
                  <a:moveTo>
                    <a:pt x="1023" y="313"/>
                  </a:moveTo>
                  <a:lnTo>
                    <a:pt x="1023" y="313"/>
                  </a:lnTo>
                  <a:cubicBezTo>
                    <a:pt x="1023" y="167"/>
                    <a:pt x="772" y="41"/>
                    <a:pt x="501" y="21"/>
                  </a:cubicBezTo>
                  <a:cubicBezTo>
                    <a:pt x="230" y="0"/>
                    <a:pt x="0" y="83"/>
                    <a:pt x="0" y="208"/>
                  </a:cubicBezTo>
                  <a:cubicBezTo>
                    <a:pt x="21" y="354"/>
                    <a:pt x="250" y="480"/>
                    <a:pt x="543" y="500"/>
                  </a:cubicBezTo>
                  <a:cubicBezTo>
                    <a:pt x="814" y="521"/>
                    <a:pt x="1043" y="438"/>
                    <a:pt x="1023"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9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00" name="Freeform 345">
              <a:extLst>
                <a:ext uri="{FF2B5EF4-FFF2-40B4-BE49-F238E27FC236}">
                  <a16:creationId xmlns:a16="http://schemas.microsoft.com/office/drawing/2014/main" xmlns="" id="{56169DA9-2D4C-40BD-8A7C-6682EA5EF6F8}"/>
                </a:ext>
              </a:extLst>
            </p:cNvPr>
            <p:cNvSpPr>
              <a:spLocks noChangeArrowheads="1"/>
            </p:cNvSpPr>
            <p:nvPr/>
          </p:nvSpPr>
          <p:spPr bwMode="auto">
            <a:xfrm>
              <a:off x="4500" y="1046"/>
              <a:ext cx="236" cy="137"/>
            </a:xfrm>
            <a:custGeom>
              <a:avLst/>
              <a:gdLst>
                <a:gd name="T0" fmla="*/ 0 w 1044"/>
                <a:gd name="T1" fmla="*/ 0 h 607"/>
                <a:gd name="T2" fmla="*/ 0 w 1044"/>
                <a:gd name="T3" fmla="*/ 0 h 607"/>
                <a:gd name="T4" fmla="*/ 543 w 1044"/>
                <a:gd name="T5" fmla="*/ 292 h 607"/>
                <a:gd name="T6" fmla="*/ 1023 w 1044"/>
                <a:gd name="T7" fmla="*/ 105 h 607"/>
                <a:gd name="T8" fmla="*/ 1043 w 1044"/>
                <a:gd name="T9" fmla="*/ 397 h 607"/>
                <a:gd name="T10" fmla="*/ 543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0" y="272"/>
                    <a:pt x="543" y="292"/>
                  </a:cubicBezTo>
                  <a:cubicBezTo>
                    <a:pt x="814" y="313"/>
                    <a:pt x="1043" y="230"/>
                    <a:pt x="1023" y="105"/>
                  </a:cubicBezTo>
                  <a:cubicBezTo>
                    <a:pt x="1043" y="397"/>
                    <a:pt x="1043" y="397"/>
                    <a:pt x="1043" y="397"/>
                  </a:cubicBezTo>
                  <a:cubicBezTo>
                    <a:pt x="1043" y="522"/>
                    <a:pt x="835" y="606"/>
                    <a:pt x="543" y="584"/>
                  </a:cubicBezTo>
                  <a:cubicBezTo>
                    <a:pt x="272" y="563"/>
                    <a:pt x="21" y="439"/>
                    <a:pt x="21"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lnSpcReduction="1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01" name="Freeform 346">
              <a:extLst>
                <a:ext uri="{FF2B5EF4-FFF2-40B4-BE49-F238E27FC236}">
                  <a16:creationId xmlns:a16="http://schemas.microsoft.com/office/drawing/2014/main" xmlns="" id="{726BF370-B6AE-4557-B064-83F038EA0EA4}"/>
                </a:ext>
              </a:extLst>
            </p:cNvPr>
            <p:cNvSpPr>
              <a:spLocks noChangeArrowheads="1"/>
            </p:cNvSpPr>
            <p:nvPr/>
          </p:nvSpPr>
          <p:spPr bwMode="auto">
            <a:xfrm>
              <a:off x="4855" y="1175"/>
              <a:ext cx="232" cy="121"/>
            </a:xfrm>
            <a:custGeom>
              <a:avLst/>
              <a:gdLst>
                <a:gd name="T0" fmla="*/ 1022 w 1023"/>
                <a:gd name="T1" fmla="*/ 314 h 544"/>
                <a:gd name="T2" fmla="*/ 1022 w 1023"/>
                <a:gd name="T3" fmla="*/ 314 h 544"/>
                <a:gd name="T4" fmla="*/ 501 w 1023"/>
                <a:gd name="T5" fmla="*/ 43 h 544"/>
                <a:gd name="T6" fmla="*/ 0 w 1023"/>
                <a:gd name="T7" fmla="*/ 230 h 544"/>
                <a:gd name="T8" fmla="*/ 521 w 1023"/>
                <a:gd name="T9" fmla="*/ 522 h 544"/>
                <a:gd name="T10" fmla="*/ 1022 w 1023"/>
                <a:gd name="T11" fmla="*/ 314 h 544"/>
              </a:gdLst>
              <a:ahLst/>
              <a:cxnLst>
                <a:cxn ang="0">
                  <a:pos x="T0" y="T1"/>
                </a:cxn>
                <a:cxn ang="0">
                  <a:pos x="T2" y="T3"/>
                </a:cxn>
                <a:cxn ang="0">
                  <a:pos x="T4" y="T5"/>
                </a:cxn>
                <a:cxn ang="0">
                  <a:pos x="T6" y="T7"/>
                </a:cxn>
                <a:cxn ang="0">
                  <a:pos x="T8" y="T9"/>
                </a:cxn>
                <a:cxn ang="0">
                  <a:pos x="T10" y="T11"/>
                </a:cxn>
              </a:cxnLst>
              <a:rect l="0" t="0" r="r" b="b"/>
              <a:pathLst>
                <a:path w="1023" h="544">
                  <a:moveTo>
                    <a:pt x="1022" y="314"/>
                  </a:moveTo>
                  <a:lnTo>
                    <a:pt x="1022" y="314"/>
                  </a:lnTo>
                  <a:cubicBezTo>
                    <a:pt x="1022" y="188"/>
                    <a:pt x="772" y="63"/>
                    <a:pt x="501" y="43"/>
                  </a:cubicBezTo>
                  <a:cubicBezTo>
                    <a:pt x="209" y="0"/>
                    <a:pt x="0" y="84"/>
                    <a:pt x="0" y="230"/>
                  </a:cubicBezTo>
                  <a:cubicBezTo>
                    <a:pt x="21" y="355"/>
                    <a:pt x="250" y="480"/>
                    <a:pt x="521" y="522"/>
                  </a:cubicBezTo>
                  <a:cubicBezTo>
                    <a:pt x="814" y="543"/>
                    <a:pt x="1022" y="460"/>
                    <a:pt x="1022" y="314"/>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9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02" name="Freeform 347">
              <a:extLst>
                <a:ext uri="{FF2B5EF4-FFF2-40B4-BE49-F238E27FC236}">
                  <a16:creationId xmlns:a16="http://schemas.microsoft.com/office/drawing/2014/main" xmlns="" id="{E68FEB24-7703-4D38-80D3-EA257EF104BE}"/>
                </a:ext>
              </a:extLst>
            </p:cNvPr>
            <p:cNvSpPr>
              <a:spLocks noChangeArrowheads="1"/>
            </p:cNvSpPr>
            <p:nvPr/>
          </p:nvSpPr>
          <p:spPr bwMode="auto">
            <a:xfrm>
              <a:off x="4855" y="1225"/>
              <a:ext cx="236" cy="137"/>
            </a:xfrm>
            <a:custGeom>
              <a:avLst/>
              <a:gdLst>
                <a:gd name="T0" fmla="*/ 0 w 1044"/>
                <a:gd name="T1" fmla="*/ 0 h 606"/>
                <a:gd name="T2" fmla="*/ 0 w 1044"/>
                <a:gd name="T3" fmla="*/ 0 h 606"/>
                <a:gd name="T4" fmla="*/ 521 w 1044"/>
                <a:gd name="T5" fmla="*/ 292 h 606"/>
                <a:gd name="T6" fmla="*/ 1022 w 1044"/>
                <a:gd name="T7" fmla="*/ 84 h 606"/>
                <a:gd name="T8" fmla="*/ 1043 w 1044"/>
                <a:gd name="T9" fmla="*/ 375 h 606"/>
                <a:gd name="T10" fmla="*/ 543 w 1044"/>
                <a:gd name="T11" fmla="*/ 584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92"/>
                  </a:cubicBezTo>
                  <a:cubicBezTo>
                    <a:pt x="814" y="313"/>
                    <a:pt x="1022" y="230"/>
                    <a:pt x="1022" y="84"/>
                  </a:cubicBezTo>
                  <a:cubicBezTo>
                    <a:pt x="1043" y="375"/>
                    <a:pt x="1043" y="375"/>
                    <a:pt x="1043" y="375"/>
                  </a:cubicBezTo>
                  <a:cubicBezTo>
                    <a:pt x="1043" y="521"/>
                    <a:pt x="814" y="605"/>
                    <a:pt x="543" y="584"/>
                  </a:cubicBezTo>
                  <a:cubicBezTo>
                    <a:pt x="271" y="542"/>
                    <a:pt x="21" y="417"/>
                    <a:pt x="21"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lnSpcReduction="1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03" name="Freeform 348">
              <a:extLst>
                <a:ext uri="{FF2B5EF4-FFF2-40B4-BE49-F238E27FC236}">
                  <a16:creationId xmlns:a16="http://schemas.microsoft.com/office/drawing/2014/main" xmlns="" id="{5135F50D-4888-45B4-8DD6-01DEADCEC9DE}"/>
                </a:ext>
              </a:extLst>
            </p:cNvPr>
            <p:cNvSpPr>
              <a:spLocks noChangeArrowheads="1"/>
            </p:cNvSpPr>
            <p:nvPr/>
          </p:nvSpPr>
          <p:spPr bwMode="auto">
            <a:xfrm>
              <a:off x="4808" y="876"/>
              <a:ext cx="230" cy="121"/>
            </a:xfrm>
            <a:custGeom>
              <a:avLst/>
              <a:gdLst>
                <a:gd name="T0" fmla="*/ 1022 w 1023"/>
                <a:gd name="T1" fmla="*/ 313 h 544"/>
                <a:gd name="T2" fmla="*/ 1022 w 1023"/>
                <a:gd name="T3" fmla="*/ 313 h 544"/>
                <a:gd name="T4" fmla="*/ 500 w 1023"/>
                <a:gd name="T5" fmla="*/ 21 h 544"/>
                <a:gd name="T6" fmla="*/ 0 w 1023"/>
                <a:gd name="T7" fmla="*/ 209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22" y="188"/>
                    <a:pt x="771" y="63"/>
                    <a:pt x="500" y="21"/>
                  </a:cubicBezTo>
                  <a:cubicBezTo>
                    <a:pt x="208" y="0"/>
                    <a:pt x="0" y="84"/>
                    <a:pt x="0" y="209"/>
                  </a:cubicBezTo>
                  <a:cubicBezTo>
                    <a:pt x="20" y="355"/>
                    <a:pt x="250" y="480"/>
                    <a:pt x="521" y="501"/>
                  </a:cubicBezTo>
                  <a:cubicBezTo>
                    <a:pt x="813" y="543"/>
                    <a:pt x="1022" y="439"/>
                    <a:pt x="1022"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9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04" name="Freeform 349">
              <a:extLst>
                <a:ext uri="{FF2B5EF4-FFF2-40B4-BE49-F238E27FC236}">
                  <a16:creationId xmlns:a16="http://schemas.microsoft.com/office/drawing/2014/main" xmlns="" id="{DB346B70-B0F1-44FD-8296-7876DDEAF327}"/>
                </a:ext>
              </a:extLst>
            </p:cNvPr>
            <p:cNvSpPr>
              <a:spLocks noChangeArrowheads="1"/>
            </p:cNvSpPr>
            <p:nvPr/>
          </p:nvSpPr>
          <p:spPr bwMode="auto">
            <a:xfrm>
              <a:off x="4808" y="923"/>
              <a:ext cx="236" cy="141"/>
            </a:xfrm>
            <a:custGeom>
              <a:avLst/>
              <a:gdLst>
                <a:gd name="T0" fmla="*/ 0 w 1043"/>
                <a:gd name="T1" fmla="*/ 0 h 627"/>
                <a:gd name="T2" fmla="*/ 0 w 1043"/>
                <a:gd name="T3" fmla="*/ 0 h 627"/>
                <a:gd name="T4" fmla="*/ 521 w 1043"/>
                <a:gd name="T5" fmla="*/ 292 h 627"/>
                <a:gd name="T6" fmla="*/ 1022 w 1043"/>
                <a:gd name="T7" fmla="*/ 104 h 627"/>
                <a:gd name="T8" fmla="*/ 1042 w 1043"/>
                <a:gd name="T9" fmla="*/ 397 h 627"/>
                <a:gd name="T10" fmla="*/ 542 w 1043"/>
                <a:gd name="T11" fmla="*/ 584 h 627"/>
                <a:gd name="T12" fmla="*/ 20 w 1043"/>
                <a:gd name="T13" fmla="*/ 292 h 627"/>
                <a:gd name="T14" fmla="*/ 0 w 1043"/>
                <a:gd name="T15" fmla="*/ 0 h 6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3" h="627">
                  <a:moveTo>
                    <a:pt x="0" y="0"/>
                  </a:moveTo>
                  <a:lnTo>
                    <a:pt x="0" y="0"/>
                  </a:lnTo>
                  <a:cubicBezTo>
                    <a:pt x="20" y="146"/>
                    <a:pt x="250" y="271"/>
                    <a:pt x="521" y="292"/>
                  </a:cubicBezTo>
                  <a:cubicBezTo>
                    <a:pt x="813" y="334"/>
                    <a:pt x="1022" y="230"/>
                    <a:pt x="1022" y="104"/>
                  </a:cubicBezTo>
                  <a:cubicBezTo>
                    <a:pt x="1042" y="397"/>
                    <a:pt x="1042" y="397"/>
                    <a:pt x="1042" y="397"/>
                  </a:cubicBezTo>
                  <a:cubicBezTo>
                    <a:pt x="1042" y="521"/>
                    <a:pt x="813" y="626"/>
                    <a:pt x="542" y="584"/>
                  </a:cubicBezTo>
                  <a:cubicBezTo>
                    <a:pt x="271" y="563"/>
                    <a:pt x="20" y="438"/>
                    <a:pt x="20"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lnSpcReduction="1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05" name="Freeform 350">
              <a:extLst>
                <a:ext uri="{FF2B5EF4-FFF2-40B4-BE49-F238E27FC236}">
                  <a16:creationId xmlns:a16="http://schemas.microsoft.com/office/drawing/2014/main" xmlns="" id="{31DCEE40-503D-4C3E-922E-DE4E581B5E84}"/>
                </a:ext>
              </a:extLst>
            </p:cNvPr>
            <p:cNvSpPr>
              <a:spLocks noChangeArrowheads="1"/>
            </p:cNvSpPr>
            <p:nvPr/>
          </p:nvSpPr>
          <p:spPr bwMode="auto">
            <a:xfrm>
              <a:off x="5162" y="1056"/>
              <a:ext cx="232" cy="117"/>
            </a:xfrm>
            <a:custGeom>
              <a:avLst/>
              <a:gdLst>
                <a:gd name="T0" fmla="*/ 1022 w 1023"/>
                <a:gd name="T1" fmla="*/ 313 h 522"/>
                <a:gd name="T2" fmla="*/ 1022 w 1023"/>
                <a:gd name="T3" fmla="*/ 313 h 522"/>
                <a:gd name="T4" fmla="*/ 500 w 1023"/>
                <a:gd name="T5" fmla="*/ 21 h 522"/>
                <a:gd name="T6" fmla="*/ 0 w 1023"/>
                <a:gd name="T7" fmla="*/ 208 h 522"/>
                <a:gd name="T8" fmla="*/ 522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67"/>
                    <a:pt x="772" y="42"/>
                    <a:pt x="500" y="21"/>
                  </a:cubicBezTo>
                  <a:cubicBezTo>
                    <a:pt x="209" y="0"/>
                    <a:pt x="0" y="84"/>
                    <a:pt x="0" y="208"/>
                  </a:cubicBezTo>
                  <a:cubicBezTo>
                    <a:pt x="21" y="355"/>
                    <a:pt x="250" y="480"/>
                    <a:pt x="522" y="501"/>
                  </a:cubicBezTo>
                  <a:cubicBezTo>
                    <a:pt x="813" y="521"/>
                    <a:pt x="1022" y="438"/>
                    <a:pt x="1022"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9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06" name="Freeform 351">
              <a:extLst>
                <a:ext uri="{FF2B5EF4-FFF2-40B4-BE49-F238E27FC236}">
                  <a16:creationId xmlns:a16="http://schemas.microsoft.com/office/drawing/2014/main" xmlns="" id="{68A3CF5D-F608-4EB1-B410-69833B8F2CBC}"/>
                </a:ext>
              </a:extLst>
            </p:cNvPr>
            <p:cNvSpPr>
              <a:spLocks noChangeArrowheads="1"/>
            </p:cNvSpPr>
            <p:nvPr/>
          </p:nvSpPr>
          <p:spPr bwMode="auto">
            <a:xfrm>
              <a:off x="5162" y="1102"/>
              <a:ext cx="236" cy="137"/>
            </a:xfrm>
            <a:custGeom>
              <a:avLst/>
              <a:gdLst>
                <a:gd name="T0" fmla="*/ 0 w 1044"/>
                <a:gd name="T1" fmla="*/ 0 h 607"/>
                <a:gd name="T2" fmla="*/ 0 w 1044"/>
                <a:gd name="T3" fmla="*/ 0 h 607"/>
                <a:gd name="T4" fmla="*/ 522 w 1044"/>
                <a:gd name="T5" fmla="*/ 293 h 607"/>
                <a:gd name="T6" fmla="*/ 1022 w 1044"/>
                <a:gd name="T7" fmla="*/ 105 h 607"/>
                <a:gd name="T8" fmla="*/ 1022 w 1044"/>
                <a:gd name="T9" fmla="*/ 397 h 607"/>
                <a:gd name="T10" fmla="*/ 542 w 1044"/>
                <a:gd name="T11" fmla="*/ 584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7"/>
                    <a:pt x="250" y="272"/>
                    <a:pt x="522" y="293"/>
                  </a:cubicBezTo>
                  <a:cubicBezTo>
                    <a:pt x="813" y="313"/>
                    <a:pt x="1022" y="230"/>
                    <a:pt x="1022" y="105"/>
                  </a:cubicBezTo>
                  <a:cubicBezTo>
                    <a:pt x="1022" y="397"/>
                    <a:pt x="1022" y="397"/>
                    <a:pt x="1022" y="397"/>
                  </a:cubicBezTo>
                  <a:cubicBezTo>
                    <a:pt x="1043" y="522"/>
                    <a:pt x="813" y="606"/>
                    <a:pt x="542" y="584"/>
                  </a:cubicBezTo>
                  <a:cubicBezTo>
                    <a:pt x="250" y="564"/>
                    <a:pt x="21" y="439"/>
                    <a:pt x="21" y="293"/>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lnSpcReduction="10000"/>
            </a:bodyPr>
            <a:lstStyle/>
            <a:p>
              <a:pPr eaLnBrk="1">
                <a:lnSpc>
                  <a:spcPct val="93000"/>
                </a:lnSpc>
                <a:buClr>
                  <a:srgbClr val="000000"/>
                </a:buClr>
                <a:buSzPct val="100000"/>
                <a:buFont typeface="Times New Roman" charset="0"/>
                <a:buNone/>
                <a:defRPr/>
              </a:pPr>
              <a:endParaRPr lang="en-US">
                <a:ea typeface="+mn-ea"/>
                <a:cs typeface="+mn-cs"/>
              </a:endParaRPr>
            </a:p>
          </p:txBody>
        </p:sp>
      </p:grpSp>
      <p:grpSp>
        <p:nvGrpSpPr>
          <p:cNvPr id="13" name="Group 204">
            <a:extLst>
              <a:ext uri="{FF2B5EF4-FFF2-40B4-BE49-F238E27FC236}">
                <a16:creationId xmlns:a16="http://schemas.microsoft.com/office/drawing/2014/main" xmlns="" id="{F788D448-B8EC-4480-92D6-F60A8B1D323D}"/>
              </a:ext>
            </a:extLst>
          </p:cNvPr>
          <p:cNvGrpSpPr>
            <a:grpSpLocks/>
          </p:cNvGrpSpPr>
          <p:nvPr/>
        </p:nvGrpSpPr>
        <p:grpSpPr bwMode="auto">
          <a:xfrm>
            <a:off x="3890218" y="1722600"/>
            <a:ext cx="2693649" cy="1962801"/>
            <a:chOff x="3658" y="852"/>
            <a:chExt cx="1986" cy="1447"/>
          </a:xfrm>
        </p:grpSpPr>
        <p:sp>
          <p:nvSpPr>
            <p:cNvPr id="74" name="Freeform 453">
              <a:extLst>
                <a:ext uri="{FF2B5EF4-FFF2-40B4-BE49-F238E27FC236}">
                  <a16:creationId xmlns:a16="http://schemas.microsoft.com/office/drawing/2014/main" xmlns="" id="{102B1B94-3BC3-423F-843B-AFF01C8AA251}"/>
                </a:ext>
              </a:extLst>
            </p:cNvPr>
            <p:cNvSpPr>
              <a:spLocks noChangeArrowheads="1"/>
            </p:cNvSpPr>
            <p:nvPr/>
          </p:nvSpPr>
          <p:spPr bwMode="auto">
            <a:xfrm>
              <a:off x="3658" y="1419"/>
              <a:ext cx="662" cy="880"/>
            </a:xfrm>
            <a:custGeom>
              <a:avLst/>
              <a:gdLst>
                <a:gd name="T0" fmla="*/ 2921 w 2922"/>
                <a:gd name="T1" fmla="*/ 3879 h 3880"/>
                <a:gd name="T2" fmla="*/ 0 w 2922"/>
                <a:gd name="T3" fmla="*/ 2629 h 3880"/>
                <a:gd name="T4" fmla="*/ 0 w 2922"/>
                <a:gd name="T5" fmla="*/ 0 h 3880"/>
                <a:gd name="T6" fmla="*/ 2921 w 2922"/>
                <a:gd name="T7" fmla="*/ 1251 h 3880"/>
                <a:gd name="T8" fmla="*/ 2921 w 2922"/>
                <a:gd name="T9" fmla="*/ 3879 h 3880"/>
              </a:gdLst>
              <a:ahLst/>
              <a:cxnLst>
                <a:cxn ang="0">
                  <a:pos x="T0" y="T1"/>
                </a:cxn>
                <a:cxn ang="0">
                  <a:pos x="T2" y="T3"/>
                </a:cxn>
                <a:cxn ang="0">
                  <a:pos x="T4" y="T5"/>
                </a:cxn>
                <a:cxn ang="0">
                  <a:pos x="T6" y="T7"/>
                </a:cxn>
                <a:cxn ang="0">
                  <a:pos x="T8" y="T9"/>
                </a:cxn>
              </a:cxnLst>
              <a:rect l="0" t="0" r="r" b="b"/>
              <a:pathLst>
                <a:path w="2922" h="3880">
                  <a:moveTo>
                    <a:pt x="2921" y="3879"/>
                  </a:moveTo>
                  <a:lnTo>
                    <a:pt x="0" y="2629"/>
                  </a:lnTo>
                  <a:lnTo>
                    <a:pt x="0" y="0"/>
                  </a:lnTo>
                  <a:lnTo>
                    <a:pt x="2921" y="1251"/>
                  </a:lnTo>
                  <a:lnTo>
                    <a:pt x="2921" y="3879"/>
                  </a:lnTo>
                </a:path>
              </a:pathLst>
            </a:custGeom>
            <a:gradFill flip="none" rotWithShape="1">
              <a:gsLst>
                <a:gs pos="0">
                  <a:schemeClr val="accent3">
                    <a:lumMod val="40000"/>
                    <a:lumOff val="60000"/>
                  </a:schemeClr>
                </a:gs>
                <a:gs pos="46000">
                  <a:schemeClr val="accent3">
                    <a:lumMod val="95000"/>
                    <a:lumOff val="5000"/>
                  </a:schemeClr>
                </a:gs>
                <a:gs pos="100000">
                  <a:schemeClr val="accent3">
                    <a:lumMod val="60000"/>
                  </a:schemeClr>
                </a:gs>
              </a:gsLst>
              <a:path path="circle">
                <a:fillToRect l="50000" t="130000" r="50000" b="-3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75" name="Freeform 454">
              <a:extLst>
                <a:ext uri="{FF2B5EF4-FFF2-40B4-BE49-F238E27FC236}">
                  <a16:creationId xmlns:a16="http://schemas.microsoft.com/office/drawing/2014/main" xmlns="" id="{2EF6C5E0-F7B8-440F-82E5-A4C916C798A6}"/>
                </a:ext>
              </a:extLst>
            </p:cNvPr>
            <p:cNvSpPr>
              <a:spLocks noChangeArrowheads="1"/>
            </p:cNvSpPr>
            <p:nvPr/>
          </p:nvSpPr>
          <p:spPr bwMode="auto">
            <a:xfrm>
              <a:off x="4320" y="1133"/>
              <a:ext cx="1324" cy="1166"/>
            </a:xfrm>
            <a:custGeom>
              <a:avLst/>
              <a:gdLst>
                <a:gd name="T0" fmla="*/ 2920 w 5842"/>
                <a:gd name="T1" fmla="*/ 1272 h 5152"/>
                <a:gd name="T2" fmla="*/ 0 w 5842"/>
                <a:gd name="T3" fmla="*/ 2523 h 5152"/>
                <a:gd name="T4" fmla="*/ 0 w 5842"/>
                <a:gd name="T5" fmla="*/ 5151 h 5152"/>
                <a:gd name="T6" fmla="*/ 2920 w 5842"/>
                <a:gd name="T7" fmla="*/ 3901 h 5152"/>
                <a:gd name="T8" fmla="*/ 5841 w 5842"/>
                <a:gd name="T9" fmla="*/ 2649 h 5152"/>
                <a:gd name="T10" fmla="*/ 5841 w 5842"/>
                <a:gd name="T11" fmla="*/ 0 h 5152"/>
                <a:gd name="T12" fmla="*/ 2920 w 5842"/>
                <a:gd name="T13" fmla="*/ 1272 h 5152"/>
              </a:gdLst>
              <a:ahLst/>
              <a:cxnLst>
                <a:cxn ang="0">
                  <a:pos x="T0" y="T1"/>
                </a:cxn>
                <a:cxn ang="0">
                  <a:pos x="T2" y="T3"/>
                </a:cxn>
                <a:cxn ang="0">
                  <a:pos x="T4" y="T5"/>
                </a:cxn>
                <a:cxn ang="0">
                  <a:pos x="T6" y="T7"/>
                </a:cxn>
                <a:cxn ang="0">
                  <a:pos x="T8" y="T9"/>
                </a:cxn>
                <a:cxn ang="0">
                  <a:pos x="T10" y="T11"/>
                </a:cxn>
                <a:cxn ang="0">
                  <a:pos x="T12" y="T13"/>
                </a:cxn>
              </a:cxnLst>
              <a:rect l="0" t="0" r="r" b="b"/>
              <a:pathLst>
                <a:path w="5842" h="5152">
                  <a:moveTo>
                    <a:pt x="2920" y="1272"/>
                  </a:moveTo>
                  <a:lnTo>
                    <a:pt x="0" y="2523"/>
                  </a:lnTo>
                  <a:lnTo>
                    <a:pt x="0" y="5151"/>
                  </a:lnTo>
                  <a:lnTo>
                    <a:pt x="2920" y="3901"/>
                  </a:lnTo>
                  <a:lnTo>
                    <a:pt x="5841" y="2649"/>
                  </a:lnTo>
                  <a:lnTo>
                    <a:pt x="5841" y="0"/>
                  </a:lnTo>
                  <a:lnTo>
                    <a:pt x="2920" y="1272"/>
                  </a:lnTo>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76" name="Freeform 455">
              <a:extLst>
                <a:ext uri="{FF2B5EF4-FFF2-40B4-BE49-F238E27FC236}">
                  <a16:creationId xmlns:a16="http://schemas.microsoft.com/office/drawing/2014/main" xmlns="" id="{38DA7C20-52D0-498C-BABB-E29E4C1AA5CC}"/>
                </a:ext>
              </a:extLst>
            </p:cNvPr>
            <p:cNvSpPr>
              <a:spLocks noChangeArrowheads="1"/>
            </p:cNvSpPr>
            <p:nvPr/>
          </p:nvSpPr>
          <p:spPr bwMode="auto">
            <a:xfrm>
              <a:off x="3658" y="852"/>
              <a:ext cx="1986" cy="856"/>
            </a:xfrm>
            <a:custGeom>
              <a:avLst/>
              <a:gdLst>
                <a:gd name="T0" fmla="*/ 5841 w 8763"/>
                <a:gd name="T1" fmla="*/ 0 h 3776"/>
                <a:gd name="T2" fmla="*/ 2921 w 8763"/>
                <a:gd name="T3" fmla="*/ 1252 h 3776"/>
                <a:gd name="T4" fmla="*/ 0 w 8763"/>
                <a:gd name="T5" fmla="*/ 2524 h 3776"/>
                <a:gd name="T6" fmla="*/ 2921 w 8763"/>
                <a:gd name="T7" fmla="*/ 3775 h 3776"/>
                <a:gd name="T8" fmla="*/ 5841 w 8763"/>
                <a:gd name="T9" fmla="*/ 2524 h 3776"/>
                <a:gd name="T10" fmla="*/ 8762 w 8763"/>
                <a:gd name="T11" fmla="*/ 1252 h 3776"/>
                <a:gd name="T12" fmla="*/ 5841 w 8763"/>
                <a:gd name="T13" fmla="*/ 0 h 3776"/>
              </a:gdLst>
              <a:ahLst/>
              <a:cxnLst>
                <a:cxn ang="0">
                  <a:pos x="T0" y="T1"/>
                </a:cxn>
                <a:cxn ang="0">
                  <a:pos x="T2" y="T3"/>
                </a:cxn>
                <a:cxn ang="0">
                  <a:pos x="T4" y="T5"/>
                </a:cxn>
                <a:cxn ang="0">
                  <a:pos x="T6" y="T7"/>
                </a:cxn>
                <a:cxn ang="0">
                  <a:pos x="T8" y="T9"/>
                </a:cxn>
                <a:cxn ang="0">
                  <a:pos x="T10" y="T11"/>
                </a:cxn>
                <a:cxn ang="0">
                  <a:pos x="T12" y="T13"/>
                </a:cxn>
              </a:cxnLst>
              <a:rect l="0" t="0" r="r" b="b"/>
              <a:pathLst>
                <a:path w="8763" h="3776">
                  <a:moveTo>
                    <a:pt x="5841" y="0"/>
                  </a:moveTo>
                  <a:lnTo>
                    <a:pt x="2921" y="1252"/>
                  </a:lnTo>
                  <a:lnTo>
                    <a:pt x="0" y="2524"/>
                  </a:lnTo>
                  <a:lnTo>
                    <a:pt x="2921" y="3775"/>
                  </a:lnTo>
                  <a:lnTo>
                    <a:pt x="5841" y="2524"/>
                  </a:lnTo>
                  <a:lnTo>
                    <a:pt x="8762" y="1252"/>
                  </a:lnTo>
                  <a:lnTo>
                    <a:pt x="5841" y="0"/>
                  </a:lnTo>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77" name="Freeform 456">
              <a:extLst>
                <a:ext uri="{FF2B5EF4-FFF2-40B4-BE49-F238E27FC236}">
                  <a16:creationId xmlns:a16="http://schemas.microsoft.com/office/drawing/2014/main" xmlns="" id="{A5301C6E-C270-4EA0-B725-139995922C03}"/>
                </a:ext>
              </a:extLst>
            </p:cNvPr>
            <p:cNvSpPr>
              <a:spLocks noChangeArrowheads="1"/>
            </p:cNvSpPr>
            <p:nvPr/>
          </p:nvSpPr>
          <p:spPr bwMode="auto">
            <a:xfrm>
              <a:off x="3872" y="1246"/>
              <a:ext cx="234" cy="121"/>
            </a:xfrm>
            <a:custGeom>
              <a:avLst/>
              <a:gdLst>
                <a:gd name="T0" fmla="*/ 1022 w 1044"/>
                <a:gd name="T1" fmla="*/ 333 h 543"/>
                <a:gd name="T2" fmla="*/ 1022 w 1044"/>
                <a:gd name="T3" fmla="*/ 333 h 543"/>
                <a:gd name="T4" fmla="*/ 500 w 1044"/>
                <a:gd name="T5" fmla="*/ 41 h 543"/>
                <a:gd name="T6" fmla="*/ 20 w 1044"/>
                <a:gd name="T7" fmla="*/ 229 h 543"/>
                <a:gd name="T8" fmla="*/ 542 w 1044"/>
                <a:gd name="T9" fmla="*/ 521 h 543"/>
                <a:gd name="T10" fmla="*/ 1022 w 1044"/>
                <a:gd name="T11" fmla="*/ 333 h 543"/>
              </a:gdLst>
              <a:ahLst/>
              <a:cxnLst>
                <a:cxn ang="0">
                  <a:pos x="T0" y="T1"/>
                </a:cxn>
                <a:cxn ang="0">
                  <a:pos x="T2" y="T3"/>
                </a:cxn>
                <a:cxn ang="0">
                  <a:pos x="T4" y="T5"/>
                </a:cxn>
                <a:cxn ang="0">
                  <a:pos x="T6" y="T7"/>
                </a:cxn>
                <a:cxn ang="0">
                  <a:pos x="T8" y="T9"/>
                </a:cxn>
                <a:cxn ang="0">
                  <a:pos x="T10" y="T11"/>
                </a:cxn>
              </a:cxnLst>
              <a:rect l="0" t="0" r="r" b="b"/>
              <a:pathLst>
                <a:path w="1044" h="543">
                  <a:moveTo>
                    <a:pt x="1022" y="333"/>
                  </a:moveTo>
                  <a:lnTo>
                    <a:pt x="1022" y="333"/>
                  </a:lnTo>
                  <a:cubicBezTo>
                    <a:pt x="1022" y="187"/>
                    <a:pt x="793" y="62"/>
                    <a:pt x="500" y="41"/>
                  </a:cubicBezTo>
                  <a:cubicBezTo>
                    <a:pt x="229" y="0"/>
                    <a:pt x="0" y="104"/>
                    <a:pt x="20" y="229"/>
                  </a:cubicBezTo>
                  <a:cubicBezTo>
                    <a:pt x="20" y="354"/>
                    <a:pt x="250" y="479"/>
                    <a:pt x="542" y="521"/>
                  </a:cubicBezTo>
                  <a:cubicBezTo>
                    <a:pt x="813" y="542"/>
                    <a:pt x="1043" y="458"/>
                    <a:pt x="1022" y="33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9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78" name="Freeform 457">
              <a:extLst>
                <a:ext uri="{FF2B5EF4-FFF2-40B4-BE49-F238E27FC236}">
                  <a16:creationId xmlns:a16="http://schemas.microsoft.com/office/drawing/2014/main" xmlns="" id="{C16ADF86-6BE2-4A60-A588-2F1E5CABEC7D}"/>
                </a:ext>
              </a:extLst>
            </p:cNvPr>
            <p:cNvSpPr>
              <a:spLocks noChangeArrowheads="1"/>
            </p:cNvSpPr>
            <p:nvPr/>
          </p:nvSpPr>
          <p:spPr bwMode="auto">
            <a:xfrm>
              <a:off x="3876" y="1298"/>
              <a:ext cx="230" cy="135"/>
            </a:xfrm>
            <a:custGeom>
              <a:avLst/>
              <a:gdLst>
                <a:gd name="T0" fmla="*/ 0 w 1024"/>
                <a:gd name="T1" fmla="*/ 0 h 606"/>
                <a:gd name="T2" fmla="*/ 0 w 1024"/>
                <a:gd name="T3" fmla="*/ 0 h 606"/>
                <a:gd name="T4" fmla="*/ 522 w 1024"/>
                <a:gd name="T5" fmla="*/ 292 h 606"/>
                <a:gd name="T6" fmla="*/ 1002 w 1024"/>
                <a:gd name="T7" fmla="*/ 104 h 606"/>
                <a:gd name="T8" fmla="*/ 1023 w 1024"/>
                <a:gd name="T9" fmla="*/ 396 h 606"/>
                <a:gd name="T10" fmla="*/ 522 w 1024"/>
                <a:gd name="T11" fmla="*/ 584 h 606"/>
                <a:gd name="T12" fmla="*/ 0 w 1024"/>
                <a:gd name="T13" fmla="*/ 292 h 606"/>
                <a:gd name="T14" fmla="*/ 0 w 102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4" h="606">
                  <a:moveTo>
                    <a:pt x="0" y="0"/>
                  </a:moveTo>
                  <a:lnTo>
                    <a:pt x="0" y="0"/>
                  </a:lnTo>
                  <a:cubicBezTo>
                    <a:pt x="0" y="125"/>
                    <a:pt x="230" y="250"/>
                    <a:pt x="522" y="292"/>
                  </a:cubicBezTo>
                  <a:cubicBezTo>
                    <a:pt x="793" y="313"/>
                    <a:pt x="1023" y="229"/>
                    <a:pt x="1002" y="104"/>
                  </a:cubicBezTo>
                  <a:cubicBezTo>
                    <a:pt x="1023" y="396"/>
                    <a:pt x="1023" y="396"/>
                    <a:pt x="1023" y="396"/>
                  </a:cubicBezTo>
                  <a:cubicBezTo>
                    <a:pt x="1023" y="521"/>
                    <a:pt x="814" y="605"/>
                    <a:pt x="522" y="584"/>
                  </a:cubicBezTo>
                  <a:cubicBezTo>
                    <a:pt x="251" y="563"/>
                    <a:pt x="22" y="417"/>
                    <a:pt x="0" y="292"/>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lnSpcReduction="1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79" name="Freeform 458">
              <a:extLst>
                <a:ext uri="{FF2B5EF4-FFF2-40B4-BE49-F238E27FC236}">
                  <a16:creationId xmlns:a16="http://schemas.microsoft.com/office/drawing/2014/main" xmlns="" id="{364274A9-365E-4E0D-95B6-335E2A5E133C}"/>
                </a:ext>
              </a:extLst>
            </p:cNvPr>
            <p:cNvSpPr>
              <a:spLocks noChangeArrowheads="1"/>
            </p:cNvSpPr>
            <p:nvPr/>
          </p:nvSpPr>
          <p:spPr bwMode="auto">
            <a:xfrm>
              <a:off x="4225" y="1423"/>
              <a:ext cx="236" cy="123"/>
            </a:xfrm>
            <a:custGeom>
              <a:avLst/>
              <a:gdLst>
                <a:gd name="T0" fmla="*/ 1022 w 1044"/>
                <a:gd name="T1" fmla="*/ 313 h 544"/>
                <a:gd name="T2" fmla="*/ 1022 w 1044"/>
                <a:gd name="T3" fmla="*/ 313 h 544"/>
                <a:gd name="T4" fmla="*/ 501 w 1044"/>
                <a:gd name="T5" fmla="*/ 21 h 544"/>
                <a:gd name="T6" fmla="*/ 21 w 1044"/>
                <a:gd name="T7" fmla="*/ 230 h 544"/>
                <a:gd name="T8" fmla="*/ 542 w 1044"/>
                <a:gd name="T9" fmla="*/ 522 h 544"/>
                <a:gd name="T10" fmla="*/ 1022 w 1044"/>
                <a:gd name="T11" fmla="*/ 313 h 544"/>
              </a:gdLst>
              <a:ahLst/>
              <a:cxnLst>
                <a:cxn ang="0">
                  <a:pos x="T0" y="T1"/>
                </a:cxn>
                <a:cxn ang="0">
                  <a:pos x="T2" y="T3"/>
                </a:cxn>
                <a:cxn ang="0">
                  <a:pos x="T4" y="T5"/>
                </a:cxn>
                <a:cxn ang="0">
                  <a:pos x="T6" y="T7"/>
                </a:cxn>
                <a:cxn ang="0">
                  <a:pos x="T8" y="T9"/>
                </a:cxn>
                <a:cxn ang="0">
                  <a:pos x="T10" y="T11"/>
                </a:cxn>
              </a:cxnLst>
              <a:rect l="0" t="0" r="r" b="b"/>
              <a:pathLst>
                <a:path w="1044" h="544">
                  <a:moveTo>
                    <a:pt x="1022" y="313"/>
                  </a:moveTo>
                  <a:lnTo>
                    <a:pt x="1022" y="313"/>
                  </a:lnTo>
                  <a:cubicBezTo>
                    <a:pt x="1022" y="188"/>
                    <a:pt x="793" y="63"/>
                    <a:pt x="501" y="21"/>
                  </a:cubicBezTo>
                  <a:cubicBezTo>
                    <a:pt x="230" y="0"/>
                    <a:pt x="0" y="83"/>
                    <a:pt x="21" y="230"/>
                  </a:cubicBezTo>
                  <a:cubicBezTo>
                    <a:pt x="21" y="355"/>
                    <a:pt x="251" y="480"/>
                    <a:pt x="542" y="522"/>
                  </a:cubicBezTo>
                  <a:cubicBezTo>
                    <a:pt x="814" y="543"/>
                    <a:pt x="1043" y="459"/>
                    <a:pt x="1022" y="31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92500" lnSpcReduction="1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80" name="Freeform 459">
              <a:extLst>
                <a:ext uri="{FF2B5EF4-FFF2-40B4-BE49-F238E27FC236}">
                  <a16:creationId xmlns:a16="http://schemas.microsoft.com/office/drawing/2014/main" xmlns="" id="{F4C324E1-766A-4614-B490-CF9E0C0542DD}"/>
                </a:ext>
              </a:extLst>
            </p:cNvPr>
            <p:cNvSpPr>
              <a:spLocks noChangeArrowheads="1"/>
            </p:cNvSpPr>
            <p:nvPr/>
          </p:nvSpPr>
          <p:spPr bwMode="auto">
            <a:xfrm>
              <a:off x="4229" y="1478"/>
              <a:ext cx="232" cy="135"/>
            </a:xfrm>
            <a:custGeom>
              <a:avLst/>
              <a:gdLst>
                <a:gd name="T0" fmla="*/ 0 w 1023"/>
                <a:gd name="T1" fmla="*/ 0 h 605"/>
                <a:gd name="T2" fmla="*/ 0 w 1023"/>
                <a:gd name="T3" fmla="*/ 0 h 605"/>
                <a:gd name="T4" fmla="*/ 521 w 1023"/>
                <a:gd name="T5" fmla="*/ 292 h 605"/>
                <a:gd name="T6" fmla="*/ 1001 w 1023"/>
                <a:gd name="T7" fmla="*/ 83 h 605"/>
                <a:gd name="T8" fmla="*/ 1022 w 1023"/>
                <a:gd name="T9" fmla="*/ 375 h 605"/>
                <a:gd name="T10" fmla="*/ 521 w 1023"/>
                <a:gd name="T11" fmla="*/ 584 h 605"/>
                <a:gd name="T12" fmla="*/ 0 w 1023"/>
                <a:gd name="T13" fmla="*/ 292 h 605"/>
                <a:gd name="T14" fmla="*/ 0 w 1023"/>
                <a:gd name="T15" fmla="*/ 0 h 6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3" h="605">
                  <a:moveTo>
                    <a:pt x="0" y="0"/>
                  </a:moveTo>
                  <a:lnTo>
                    <a:pt x="0" y="0"/>
                  </a:lnTo>
                  <a:cubicBezTo>
                    <a:pt x="0" y="125"/>
                    <a:pt x="230" y="250"/>
                    <a:pt x="521" y="292"/>
                  </a:cubicBezTo>
                  <a:cubicBezTo>
                    <a:pt x="793" y="313"/>
                    <a:pt x="1022" y="229"/>
                    <a:pt x="1001" y="83"/>
                  </a:cubicBezTo>
                  <a:cubicBezTo>
                    <a:pt x="1022" y="375"/>
                    <a:pt x="1022" y="375"/>
                    <a:pt x="1022" y="375"/>
                  </a:cubicBezTo>
                  <a:cubicBezTo>
                    <a:pt x="1022" y="521"/>
                    <a:pt x="814" y="604"/>
                    <a:pt x="521" y="584"/>
                  </a:cubicBezTo>
                  <a:cubicBezTo>
                    <a:pt x="250" y="542"/>
                    <a:pt x="21" y="417"/>
                    <a:pt x="0" y="292"/>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lnSpcReduction="1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81" name="Freeform 460">
              <a:extLst>
                <a:ext uri="{FF2B5EF4-FFF2-40B4-BE49-F238E27FC236}">
                  <a16:creationId xmlns:a16="http://schemas.microsoft.com/office/drawing/2014/main" xmlns="" id="{C1AB43BE-71FA-49EB-B144-F4A4ED8D1380}"/>
                </a:ext>
              </a:extLst>
            </p:cNvPr>
            <p:cNvSpPr>
              <a:spLocks noChangeArrowheads="1"/>
            </p:cNvSpPr>
            <p:nvPr/>
          </p:nvSpPr>
          <p:spPr bwMode="auto">
            <a:xfrm>
              <a:off x="4183" y="1122"/>
              <a:ext cx="232" cy="121"/>
            </a:xfrm>
            <a:custGeom>
              <a:avLst/>
              <a:gdLst>
                <a:gd name="T0" fmla="*/ 1022 w 1023"/>
                <a:gd name="T1" fmla="*/ 313 h 544"/>
                <a:gd name="T2" fmla="*/ 1022 w 1023"/>
                <a:gd name="T3" fmla="*/ 313 h 544"/>
                <a:gd name="T4" fmla="*/ 501 w 1023"/>
                <a:gd name="T5" fmla="*/ 21 h 544"/>
                <a:gd name="T6" fmla="*/ 0 w 1023"/>
                <a:gd name="T7" fmla="*/ 229 h 544"/>
                <a:gd name="T8" fmla="*/ 521 w 1023"/>
                <a:gd name="T9" fmla="*/ 500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1"/>
                  </a:cubicBezTo>
                  <a:cubicBezTo>
                    <a:pt x="208" y="0"/>
                    <a:pt x="0" y="83"/>
                    <a:pt x="0" y="229"/>
                  </a:cubicBezTo>
                  <a:cubicBezTo>
                    <a:pt x="0" y="355"/>
                    <a:pt x="250" y="480"/>
                    <a:pt x="521" y="500"/>
                  </a:cubicBezTo>
                  <a:cubicBezTo>
                    <a:pt x="813" y="543"/>
                    <a:pt x="1022" y="459"/>
                    <a:pt x="1022" y="31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9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82" name="Freeform 461">
              <a:extLst>
                <a:ext uri="{FF2B5EF4-FFF2-40B4-BE49-F238E27FC236}">
                  <a16:creationId xmlns:a16="http://schemas.microsoft.com/office/drawing/2014/main" xmlns="" id="{F373F709-D823-40BA-9956-884ACEBBDEA2}"/>
                </a:ext>
              </a:extLst>
            </p:cNvPr>
            <p:cNvSpPr>
              <a:spLocks noChangeArrowheads="1"/>
            </p:cNvSpPr>
            <p:nvPr/>
          </p:nvSpPr>
          <p:spPr bwMode="auto">
            <a:xfrm>
              <a:off x="4183" y="1175"/>
              <a:ext cx="236" cy="135"/>
            </a:xfrm>
            <a:custGeom>
              <a:avLst/>
              <a:gdLst>
                <a:gd name="T0" fmla="*/ 0 w 1044"/>
                <a:gd name="T1" fmla="*/ 0 h 606"/>
                <a:gd name="T2" fmla="*/ 0 w 1044"/>
                <a:gd name="T3" fmla="*/ 0 h 606"/>
                <a:gd name="T4" fmla="*/ 521 w 1044"/>
                <a:gd name="T5" fmla="*/ 271 h 606"/>
                <a:gd name="T6" fmla="*/ 1022 w 1044"/>
                <a:gd name="T7" fmla="*/ 84 h 606"/>
                <a:gd name="T8" fmla="*/ 1022 w 1044"/>
                <a:gd name="T9" fmla="*/ 376 h 606"/>
                <a:gd name="T10" fmla="*/ 542 w 1044"/>
                <a:gd name="T11" fmla="*/ 564 h 606"/>
                <a:gd name="T12" fmla="*/ 21 w 1044"/>
                <a:gd name="T13" fmla="*/ 293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0" y="126"/>
                    <a:pt x="250" y="251"/>
                    <a:pt x="521" y="271"/>
                  </a:cubicBezTo>
                  <a:cubicBezTo>
                    <a:pt x="813" y="314"/>
                    <a:pt x="1022" y="230"/>
                    <a:pt x="1022" y="84"/>
                  </a:cubicBezTo>
                  <a:cubicBezTo>
                    <a:pt x="1022" y="376"/>
                    <a:pt x="1022" y="376"/>
                    <a:pt x="1022" y="376"/>
                  </a:cubicBezTo>
                  <a:cubicBezTo>
                    <a:pt x="1043" y="522"/>
                    <a:pt x="813" y="605"/>
                    <a:pt x="542" y="564"/>
                  </a:cubicBezTo>
                  <a:cubicBezTo>
                    <a:pt x="250" y="543"/>
                    <a:pt x="21" y="418"/>
                    <a:pt x="21" y="293"/>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lnSpcReduction="1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83" name="Freeform 462">
              <a:extLst>
                <a:ext uri="{FF2B5EF4-FFF2-40B4-BE49-F238E27FC236}">
                  <a16:creationId xmlns:a16="http://schemas.microsoft.com/office/drawing/2014/main" xmlns="" id="{A3456695-3EE4-47B6-BBE7-61D8F2DB3322}"/>
                </a:ext>
              </a:extLst>
            </p:cNvPr>
            <p:cNvSpPr>
              <a:spLocks noChangeArrowheads="1"/>
            </p:cNvSpPr>
            <p:nvPr/>
          </p:nvSpPr>
          <p:spPr bwMode="auto">
            <a:xfrm>
              <a:off x="4534" y="1300"/>
              <a:ext cx="234" cy="117"/>
            </a:xfrm>
            <a:custGeom>
              <a:avLst/>
              <a:gdLst>
                <a:gd name="T0" fmla="*/ 1044 w 1045"/>
                <a:gd name="T1" fmla="*/ 313 h 522"/>
                <a:gd name="T2" fmla="*/ 1044 w 1045"/>
                <a:gd name="T3" fmla="*/ 313 h 522"/>
                <a:gd name="T4" fmla="*/ 501 w 1045"/>
                <a:gd name="T5" fmla="*/ 21 h 522"/>
                <a:gd name="T6" fmla="*/ 21 w 1045"/>
                <a:gd name="T7" fmla="*/ 208 h 522"/>
                <a:gd name="T8" fmla="*/ 543 w 1045"/>
                <a:gd name="T9" fmla="*/ 500 h 522"/>
                <a:gd name="T10" fmla="*/ 1044 w 1045"/>
                <a:gd name="T11" fmla="*/ 313 h 522"/>
              </a:gdLst>
              <a:ahLst/>
              <a:cxnLst>
                <a:cxn ang="0">
                  <a:pos x="T0" y="T1"/>
                </a:cxn>
                <a:cxn ang="0">
                  <a:pos x="T2" y="T3"/>
                </a:cxn>
                <a:cxn ang="0">
                  <a:pos x="T4" y="T5"/>
                </a:cxn>
                <a:cxn ang="0">
                  <a:pos x="T6" y="T7"/>
                </a:cxn>
                <a:cxn ang="0">
                  <a:pos x="T8" y="T9"/>
                </a:cxn>
                <a:cxn ang="0">
                  <a:pos x="T10" y="T11"/>
                </a:cxn>
              </a:cxnLst>
              <a:rect l="0" t="0" r="r" b="b"/>
              <a:pathLst>
                <a:path w="1045" h="522">
                  <a:moveTo>
                    <a:pt x="1044" y="313"/>
                  </a:moveTo>
                  <a:lnTo>
                    <a:pt x="1044" y="313"/>
                  </a:lnTo>
                  <a:cubicBezTo>
                    <a:pt x="1022" y="187"/>
                    <a:pt x="793" y="41"/>
                    <a:pt x="501" y="21"/>
                  </a:cubicBezTo>
                  <a:cubicBezTo>
                    <a:pt x="230" y="0"/>
                    <a:pt x="0" y="83"/>
                    <a:pt x="21" y="208"/>
                  </a:cubicBezTo>
                  <a:cubicBezTo>
                    <a:pt x="21" y="354"/>
                    <a:pt x="271" y="480"/>
                    <a:pt x="543" y="500"/>
                  </a:cubicBezTo>
                  <a:cubicBezTo>
                    <a:pt x="814" y="521"/>
                    <a:pt x="1044" y="438"/>
                    <a:pt x="1044" y="31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9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84" name="Freeform 463">
              <a:extLst>
                <a:ext uri="{FF2B5EF4-FFF2-40B4-BE49-F238E27FC236}">
                  <a16:creationId xmlns:a16="http://schemas.microsoft.com/office/drawing/2014/main" xmlns="" id="{FC653640-37BE-4914-8BE4-42420CA5B1C8}"/>
                </a:ext>
              </a:extLst>
            </p:cNvPr>
            <p:cNvSpPr>
              <a:spLocks noChangeArrowheads="1"/>
            </p:cNvSpPr>
            <p:nvPr/>
          </p:nvSpPr>
          <p:spPr bwMode="auto">
            <a:xfrm>
              <a:off x="4538" y="1348"/>
              <a:ext cx="236" cy="137"/>
            </a:xfrm>
            <a:custGeom>
              <a:avLst/>
              <a:gdLst>
                <a:gd name="T0" fmla="*/ 0 w 1044"/>
                <a:gd name="T1" fmla="*/ 0 h 607"/>
                <a:gd name="T2" fmla="*/ 0 w 1044"/>
                <a:gd name="T3" fmla="*/ 0 h 607"/>
                <a:gd name="T4" fmla="*/ 522 w 1044"/>
                <a:gd name="T5" fmla="*/ 292 h 607"/>
                <a:gd name="T6" fmla="*/ 1023 w 1044"/>
                <a:gd name="T7" fmla="*/ 105 h 607"/>
                <a:gd name="T8" fmla="*/ 1023 w 1044"/>
                <a:gd name="T9" fmla="*/ 397 h 607"/>
                <a:gd name="T10" fmla="*/ 543 w 1044"/>
                <a:gd name="T11" fmla="*/ 584 h 607"/>
                <a:gd name="T12" fmla="*/ 0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6"/>
                    <a:pt x="250" y="272"/>
                    <a:pt x="522" y="292"/>
                  </a:cubicBezTo>
                  <a:cubicBezTo>
                    <a:pt x="793" y="313"/>
                    <a:pt x="1023" y="230"/>
                    <a:pt x="1023" y="105"/>
                  </a:cubicBezTo>
                  <a:cubicBezTo>
                    <a:pt x="1023" y="397"/>
                    <a:pt x="1023" y="397"/>
                    <a:pt x="1023" y="397"/>
                  </a:cubicBezTo>
                  <a:cubicBezTo>
                    <a:pt x="1043" y="522"/>
                    <a:pt x="814" y="606"/>
                    <a:pt x="543" y="584"/>
                  </a:cubicBezTo>
                  <a:cubicBezTo>
                    <a:pt x="250" y="564"/>
                    <a:pt x="21" y="439"/>
                    <a:pt x="0" y="292"/>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lnSpcReduction="1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85" name="Freeform 464">
              <a:extLst>
                <a:ext uri="{FF2B5EF4-FFF2-40B4-BE49-F238E27FC236}">
                  <a16:creationId xmlns:a16="http://schemas.microsoft.com/office/drawing/2014/main" xmlns="" id="{700D15F2-8442-4C14-B970-50DEE569F255}"/>
                </a:ext>
              </a:extLst>
            </p:cNvPr>
            <p:cNvSpPr>
              <a:spLocks noChangeArrowheads="1"/>
            </p:cNvSpPr>
            <p:nvPr/>
          </p:nvSpPr>
          <p:spPr bwMode="auto">
            <a:xfrm>
              <a:off x="4500" y="999"/>
              <a:ext cx="236" cy="117"/>
            </a:xfrm>
            <a:custGeom>
              <a:avLst/>
              <a:gdLst>
                <a:gd name="T0" fmla="*/ 1023 w 1044"/>
                <a:gd name="T1" fmla="*/ 313 h 522"/>
                <a:gd name="T2" fmla="*/ 1023 w 1044"/>
                <a:gd name="T3" fmla="*/ 313 h 522"/>
                <a:gd name="T4" fmla="*/ 501 w 1044"/>
                <a:gd name="T5" fmla="*/ 21 h 522"/>
                <a:gd name="T6" fmla="*/ 0 w 1044"/>
                <a:gd name="T7" fmla="*/ 208 h 522"/>
                <a:gd name="T8" fmla="*/ 543 w 1044"/>
                <a:gd name="T9" fmla="*/ 500 h 522"/>
                <a:gd name="T10" fmla="*/ 1023 w 1044"/>
                <a:gd name="T11" fmla="*/ 313 h 522"/>
              </a:gdLst>
              <a:ahLst/>
              <a:cxnLst>
                <a:cxn ang="0">
                  <a:pos x="T0" y="T1"/>
                </a:cxn>
                <a:cxn ang="0">
                  <a:pos x="T2" y="T3"/>
                </a:cxn>
                <a:cxn ang="0">
                  <a:pos x="T4" y="T5"/>
                </a:cxn>
                <a:cxn ang="0">
                  <a:pos x="T6" y="T7"/>
                </a:cxn>
                <a:cxn ang="0">
                  <a:pos x="T8" y="T9"/>
                </a:cxn>
                <a:cxn ang="0">
                  <a:pos x="T10" y="T11"/>
                </a:cxn>
              </a:cxnLst>
              <a:rect l="0" t="0" r="r" b="b"/>
              <a:pathLst>
                <a:path w="1044" h="522">
                  <a:moveTo>
                    <a:pt x="1023" y="313"/>
                  </a:moveTo>
                  <a:lnTo>
                    <a:pt x="1023" y="313"/>
                  </a:lnTo>
                  <a:cubicBezTo>
                    <a:pt x="1023" y="167"/>
                    <a:pt x="772" y="41"/>
                    <a:pt x="501" y="21"/>
                  </a:cubicBezTo>
                  <a:cubicBezTo>
                    <a:pt x="230" y="0"/>
                    <a:pt x="0" y="83"/>
                    <a:pt x="0" y="208"/>
                  </a:cubicBezTo>
                  <a:cubicBezTo>
                    <a:pt x="21" y="354"/>
                    <a:pt x="250" y="480"/>
                    <a:pt x="543" y="500"/>
                  </a:cubicBezTo>
                  <a:cubicBezTo>
                    <a:pt x="814" y="521"/>
                    <a:pt x="1043" y="438"/>
                    <a:pt x="1023" y="31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9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86" name="Freeform 465">
              <a:extLst>
                <a:ext uri="{FF2B5EF4-FFF2-40B4-BE49-F238E27FC236}">
                  <a16:creationId xmlns:a16="http://schemas.microsoft.com/office/drawing/2014/main" xmlns="" id="{3DBF72AF-0BD5-4B35-83EB-A8C3094C429D}"/>
                </a:ext>
              </a:extLst>
            </p:cNvPr>
            <p:cNvSpPr>
              <a:spLocks noChangeArrowheads="1"/>
            </p:cNvSpPr>
            <p:nvPr/>
          </p:nvSpPr>
          <p:spPr bwMode="auto">
            <a:xfrm>
              <a:off x="4500" y="1046"/>
              <a:ext cx="236" cy="137"/>
            </a:xfrm>
            <a:custGeom>
              <a:avLst/>
              <a:gdLst>
                <a:gd name="T0" fmla="*/ 0 w 1044"/>
                <a:gd name="T1" fmla="*/ 0 h 607"/>
                <a:gd name="T2" fmla="*/ 0 w 1044"/>
                <a:gd name="T3" fmla="*/ 0 h 607"/>
                <a:gd name="T4" fmla="*/ 543 w 1044"/>
                <a:gd name="T5" fmla="*/ 292 h 607"/>
                <a:gd name="T6" fmla="*/ 1023 w 1044"/>
                <a:gd name="T7" fmla="*/ 105 h 607"/>
                <a:gd name="T8" fmla="*/ 1043 w 1044"/>
                <a:gd name="T9" fmla="*/ 397 h 607"/>
                <a:gd name="T10" fmla="*/ 543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0" y="272"/>
                    <a:pt x="543" y="292"/>
                  </a:cubicBezTo>
                  <a:cubicBezTo>
                    <a:pt x="814" y="313"/>
                    <a:pt x="1043" y="230"/>
                    <a:pt x="1023" y="105"/>
                  </a:cubicBezTo>
                  <a:cubicBezTo>
                    <a:pt x="1043" y="397"/>
                    <a:pt x="1043" y="397"/>
                    <a:pt x="1043" y="397"/>
                  </a:cubicBezTo>
                  <a:cubicBezTo>
                    <a:pt x="1043" y="522"/>
                    <a:pt x="835" y="606"/>
                    <a:pt x="543" y="584"/>
                  </a:cubicBezTo>
                  <a:cubicBezTo>
                    <a:pt x="272" y="563"/>
                    <a:pt x="21" y="439"/>
                    <a:pt x="21" y="292"/>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lnSpcReduction="1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87" name="Freeform 466">
              <a:extLst>
                <a:ext uri="{FF2B5EF4-FFF2-40B4-BE49-F238E27FC236}">
                  <a16:creationId xmlns:a16="http://schemas.microsoft.com/office/drawing/2014/main" xmlns="" id="{1A353CDE-4707-4E46-93AA-3FE7F80DF148}"/>
                </a:ext>
              </a:extLst>
            </p:cNvPr>
            <p:cNvSpPr>
              <a:spLocks noChangeArrowheads="1"/>
            </p:cNvSpPr>
            <p:nvPr/>
          </p:nvSpPr>
          <p:spPr bwMode="auto">
            <a:xfrm>
              <a:off x="4855" y="1175"/>
              <a:ext cx="232" cy="121"/>
            </a:xfrm>
            <a:custGeom>
              <a:avLst/>
              <a:gdLst>
                <a:gd name="T0" fmla="*/ 1022 w 1023"/>
                <a:gd name="T1" fmla="*/ 314 h 544"/>
                <a:gd name="T2" fmla="*/ 1022 w 1023"/>
                <a:gd name="T3" fmla="*/ 314 h 544"/>
                <a:gd name="T4" fmla="*/ 501 w 1023"/>
                <a:gd name="T5" fmla="*/ 43 h 544"/>
                <a:gd name="T6" fmla="*/ 0 w 1023"/>
                <a:gd name="T7" fmla="*/ 230 h 544"/>
                <a:gd name="T8" fmla="*/ 521 w 1023"/>
                <a:gd name="T9" fmla="*/ 522 h 544"/>
                <a:gd name="T10" fmla="*/ 1022 w 1023"/>
                <a:gd name="T11" fmla="*/ 314 h 544"/>
              </a:gdLst>
              <a:ahLst/>
              <a:cxnLst>
                <a:cxn ang="0">
                  <a:pos x="T0" y="T1"/>
                </a:cxn>
                <a:cxn ang="0">
                  <a:pos x="T2" y="T3"/>
                </a:cxn>
                <a:cxn ang="0">
                  <a:pos x="T4" y="T5"/>
                </a:cxn>
                <a:cxn ang="0">
                  <a:pos x="T6" y="T7"/>
                </a:cxn>
                <a:cxn ang="0">
                  <a:pos x="T8" y="T9"/>
                </a:cxn>
                <a:cxn ang="0">
                  <a:pos x="T10" y="T11"/>
                </a:cxn>
              </a:cxnLst>
              <a:rect l="0" t="0" r="r" b="b"/>
              <a:pathLst>
                <a:path w="1023" h="544">
                  <a:moveTo>
                    <a:pt x="1022" y="314"/>
                  </a:moveTo>
                  <a:lnTo>
                    <a:pt x="1022" y="314"/>
                  </a:lnTo>
                  <a:cubicBezTo>
                    <a:pt x="1022" y="188"/>
                    <a:pt x="772" y="63"/>
                    <a:pt x="501" y="43"/>
                  </a:cubicBezTo>
                  <a:cubicBezTo>
                    <a:pt x="209" y="0"/>
                    <a:pt x="0" y="84"/>
                    <a:pt x="0" y="230"/>
                  </a:cubicBezTo>
                  <a:cubicBezTo>
                    <a:pt x="21" y="355"/>
                    <a:pt x="250" y="480"/>
                    <a:pt x="521" y="522"/>
                  </a:cubicBezTo>
                  <a:cubicBezTo>
                    <a:pt x="814" y="543"/>
                    <a:pt x="1022" y="460"/>
                    <a:pt x="1022" y="314"/>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9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88" name="Freeform 467">
              <a:extLst>
                <a:ext uri="{FF2B5EF4-FFF2-40B4-BE49-F238E27FC236}">
                  <a16:creationId xmlns:a16="http://schemas.microsoft.com/office/drawing/2014/main" xmlns="" id="{4F1686B0-5F42-41BD-9149-11F97BE11E4E}"/>
                </a:ext>
              </a:extLst>
            </p:cNvPr>
            <p:cNvSpPr>
              <a:spLocks noChangeArrowheads="1"/>
            </p:cNvSpPr>
            <p:nvPr/>
          </p:nvSpPr>
          <p:spPr bwMode="auto">
            <a:xfrm>
              <a:off x="4855" y="1225"/>
              <a:ext cx="236" cy="137"/>
            </a:xfrm>
            <a:custGeom>
              <a:avLst/>
              <a:gdLst>
                <a:gd name="T0" fmla="*/ 0 w 1044"/>
                <a:gd name="T1" fmla="*/ 0 h 606"/>
                <a:gd name="T2" fmla="*/ 0 w 1044"/>
                <a:gd name="T3" fmla="*/ 0 h 606"/>
                <a:gd name="T4" fmla="*/ 521 w 1044"/>
                <a:gd name="T5" fmla="*/ 292 h 606"/>
                <a:gd name="T6" fmla="*/ 1022 w 1044"/>
                <a:gd name="T7" fmla="*/ 84 h 606"/>
                <a:gd name="T8" fmla="*/ 1043 w 1044"/>
                <a:gd name="T9" fmla="*/ 375 h 606"/>
                <a:gd name="T10" fmla="*/ 543 w 1044"/>
                <a:gd name="T11" fmla="*/ 584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92"/>
                  </a:cubicBezTo>
                  <a:cubicBezTo>
                    <a:pt x="814" y="313"/>
                    <a:pt x="1022" y="230"/>
                    <a:pt x="1022" y="84"/>
                  </a:cubicBezTo>
                  <a:cubicBezTo>
                    <a:pt x="1043" y="375"/>
                    <a:pt x="1043" y="375"/>
                    <a:pt x="1043" y="375"/>
                  </a:cubicBezTo>
                  <a:cubicBezTo>
                    <a:pt x="1043" y="521"/>
                    <a:pt x="814" y="605"/>
                    <a:pt x="543" y="584"/>
                  </a:cubicBezTo>
                  <a:cubicBezTo>
                    <a:pt x="271" y="542"/>
                    <a:pt x="21" y="417"/>
                    <a:pt x="21" y="292"/>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lnSpcReduction="1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89" name="Freeform 468">
              <a:extLst>
                <a:ext uri="{FF2B5EF4-FFF2-40B4-BE49-F238E27FC236}">
                  <a16:creationId xmlns:a16="http://schemas.microsoft.com/office/drawing/2014/main" xmlns="" id="{AA45B697-F422-4B94-A18A-71F502614BC3}"/>
                </a:ext>
              </a:extLst>
            </p:cNvPr>
            <p:cNvSpPr>
              <a:spLocks noChangeArrowheads="1"/>
            </p:cNvSpPr>
            <p:nvPr/>
          </p:nvSpPr>
          <p:spPr bwMode="auto">
            <a:xfrm>
              <a:off x="4808" y="876"/>
              <a:ext cx="230" cy="121"/>
            </a:xfrm>
            <a:custGeom>
              <a:avLst/>
              <a:gdLst>
                <a:gd name="T0" fmla="*/ 1022 w 1023"/>
                <a:gd name="T1" fmla="*/ 313 h 544"/>
                <a:gd name="T2" fmla="*/ 1022 w 1023"/>
                <a:gd name="T3" fmla="*/ 313 h 544"/>
                <a:gd name="T4" fmla="*/ 500 w 1023"/>
                <a:gd name="T5" fmla="*/ 21 h 544"/>
                <a:gd name="T6" fmla="*/ 0 w 1023"/>
                <a:gd name="T7" fmla="*/ 209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22" y="188"/>
                    <a:pt x="771" y="63"/>
                    <a:pt x="500" y="21"/>
                  </a:cubicBezTo>
                  <a:cubicBezTo>
                    <a:pt x="208" y="0"/>
                    <a:pt x="0" y="84"/>
                    <a:pt x="0" y="209"/>
                  </a:cubicBezTo>
                  <a:cubicBezTo>
                    <a:pt x="20" y="355"/>
                    <a:pt x="250" y="480"/>
                    <a:pt x="521" y="501"/>
                  </a:cubicBezTo>
                  <a:cubicBezTo>
                    <a:pt x="813" y="543"/>
                    <a:pt x="1022" y="439"/>
                    <a:pt x="1022" y="31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9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90" name="Freeform 469">
              <a:extLst>
                <a:ext uri="{FF2B5EF4-FFF2-40B4-BE49-F238E27FC236}">
                  <a16:creationId xmlns:a16="http://schemas.microsoft.com/office/drawing/2014/main" xmlns="" id="{DBD9EC25-E058-4CF7-B671-C2602571564D}"/>
                </a:ext>
              </a:extLst>
            </p:cNvPr>
            <p:cNvSpPr>
              <a:spLocks noChangeArrowheads="1"/>
            </p:cNvSpPr>
            <p:nvPr/>
          </p:nvSpPr>
          <p:spPr bwMode="auto">
            <a:xfrm>
              <a:off x="4808" y="923"/>
              <a:ext cx="236" cy="141"/>
            </a:xfrm>
            <a:custGeom>
              <a:avLst/>
              <a:gdLst>
                <a:gd name="T0" fmla="*/ 0 w 1043"/>
                <a:gd name="T1" fmla="*/ 0 h 627"/>
                <a:gd name="T2" fmla="*/ 0 w 1043"/>
                <a:gd name="T3" fmla="*/ 0 h 627"/>
                <a:gd name="T4" fmla="*/ 521 w 1043"/>
                <a:gd name="T5" fmla="*/ 292 h 627"/>
                <a:gd name="T6" fmla="*/ 1022 w 1043"/>
                <a:gd name="T7" fmla="*/ 104 h 627"/>
                <a:gd name="T8" fmla="*/ 1042 w 1043"/>
                <a:gd name="T9" fmla="*/ 397 h 627"/>
                <a:gd name="T10" fmla="*/ 542 w 1043"/>
                <a:gd name="T11" fmla="*/ 584 h 627"/>
                <a:gd name="T12" fmla="*/ 20 w 1043"/>
                <a:gd name="T13" fmla="*/ 292 h 627"/>
                <a:gd name="T14" fmla="*/ 0 w 1043"/>
                <a:gd name="T15" fmla="*/ 0 h 6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3" h="627">
                  <a:moveTo>
                    <a:pt x="0" y="0"/>
                  </a:moveTo>
                  <a:lnTo>
                    <a:pt x="0" y="0"/>
                  </a:lnTo>
                  <a:cubicBezTo>
                    <a:pt x="20" y="146"/>
                    <a:pt x="250" y="271"/>
                    <a:pt x="521" y="292"/>
                  </a:cubicBezTo>
                  <a:cubicBezTo>
                    <a:pt x="813" y="334"/>
                    <a:pt x="1022" y="230"/>
                    <a:pt x="1022" y="104"/>
                  </a:cubicBezTo>
                  <a:cubicBezTo>
                    <a:pt x="1042" y="397"/>
                    <a:pt x="1042" y="397"/>
                    <a:pt x="1042" y="397"/>
                  </a:cubicBezTo>
                  <a:cubicBezTo>
                    <a:pt x="1042" y="521"/>
                    <a:pt x="813" y="626"/>
                    <a:pt x="542" y="584"/>
                  </a:cubicBezTo>
                  <a:cubicBezTo>
                    <a:pt x="271" y="563"/>
                    <a:pt x="20" y="438"/>
                    <a:pt x="20" y="292"/>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lnSpcReduction="1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91" name="Freeform 470">
              <a:extLst>
                <a:ext uri="{FF2B5EF4-FFF2-40B4-BE49-F238E27FC236}">
                  <a16:creationId xmlns:a16="http://schemas.microsoft.com/office/drawing/2014/main" xmlns="" id="{29C29021-726E-4BB6-A910-F8BB735B12A1}"/>
                </a:ext>
              </a:extLst>
            </p:cNvPr>
            <p:cNvSpPr>
              <a:spLocks noChangeArrowheads="1"/>
            </p:cNvSpPr>
            <p:nvPr/>
          </p:nvSpPr>
          <p:spPr bwMode="auto">
            <a:xfrm>
              <a:off x="5162" y="1056"/>
              <a:ext cx="232" cy="117"/>
            </a:xfrm>
            <a:custGeom>
              <a:avLst/>
              <a:gdLst>
                <a:gd name="T0" fmla="*/ 1022 w 1023"/>
                <a:gd name="T1" fmla="*/ 313 h 522"/>
                <a:gd name="T2" fmla="*/ 1022 w 1023"/>
                <a:gd name="T3" fmla="*/ 313 h 522"/>
                <a:gd name="T4" fmla="*/ 500 w 1023"/>
                <a:gd name="T5" fmla="*/ 21 h 522"/>
                <a:gd name="T6" fmla="*/ 0 w 1023"/>
                <a:gd name="T7" fmla="*/ 208 h 522"/>
                <a:gd name="T8" fmla="*/ 522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67"/>
                    <a:pt x="772" y="42"/>
                    <a:pt x="500" y="21"/>
                  </a:cubicBezTo>
                  <a:cubicBezTo>
                    <a:pt x="209" y="0"/>
                    <a:pt x="0" y="84"/>
                    <a:pt x="0" y="208"/>
                  </a:cubicBezTo>
                  <a:cubicBezTo>
                    <a:pt x="21" y="355"/>
                    <a:pt x="250" y="480"/>
                    <a:pt x="522" y="501"/>
                  </a:cubicBezTo>
                  <a:cubicBezTo>
                    <a:pt x="813" y="521"/>
                    <a:pt x="1022" y="438"/>
                    <a:pt x="1022" y="31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9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92" name="Freeform 471">
              <a:extLst>
                <a:ext uri="{FF2B5EF4-FFF2-40B4-BE49-F238E27FC236}">
                  <a16:creationId xmlns:a16="http://schemas.microsoft.com/office/drawing/2014/main" xmlns="" id="{1DC3AB86-5B73-4742-80B0-5FBCEB05C396}"/>
                </a:ext>
              </a:extLst>
            </p:cNvPr>
            <p:cNvSpPr>
              <a:spLocks noChangeArrowheads="1"/>
            </p:cNvSpPr>
            <p:nvPr/>
          </p:nvSpPr>
          <p:spPr bwMode="auto">
            <a:xfrm>
              <a:off x="5162" y="1102"/>
              <a:ext cx="236" cy="137"/>
            </a:xfrm>
            <a:custGeom>
              <a:avLst/>
              <a:gdLst>
                <a:gd name="T0" fmla="*/ 0 w 1044"/>
                <a:gd name="T1" fmla="*/ 0 h 607"/>
                <a:gd name="T2" fmla="*/ 0 w 1044"/>
                <a:gd name="T3" fmla="*/ 0 h 607"/>
                <a:gd name="T4" fmla="*/ 522 w 1044"/>
                <a:gd name="T5" fmla="*/ 293 h 607"/>
                <a:gd name="T6" fmla="*/ 1022 w 1044"/>
                <a:gd name="T7" fmla="*/ 105 h 607"/>
                <a:gd name="T8" fmla="*/ 1022 w 1044"/>
                <a:gd name="T9" fmla="*/ 397 h 607"/>
                <a:gd name="T10" fmla="*/ 542 w 1044"/>
                <a:gd name="T11" fmla="*/ 584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7"/>
                    <a:pt x="250" y="272"/>
                    <a:pt x="522" y="293"/>
                  </a:cubicBezTo>
                  <a:cubicBezTo>
                    <a:pt x="813" y="313"/>
                    <a:pt x="1022" y="230"/>
                    <a:pt x="1022" y="105"/>
                  </a:cubicBezTo>
                  <a:cubicBezTo>
                    <a:pt x="1022" y="397"/>
                    <a:pt x="1022" y="397"/>
                    <a:pt x="1022" y="397"/>
                  </a:cubicBezTo>
                  <a:cubicBezTo>
                    <a:pt x="1043" y="522"/>
                    <a:pt x="813" y="606"/>
                    <a:pt x="542" y="584"/>
                  </a:cubicBezTo>
                  <a:cubicBezTo>
                    <a:pt x="250" y="564"/>
                    <a:pt x="21" y="439"/>
                    <a:pt x="21" y="293"/>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lnSpcReduction="10000"/>
            </a:bodyPr>
            <a:lstStyle/>
            <a:p>
              <a:pPr eaLnBrk="1">
                <a:lnSpc>
                  <a:spcPct val="93000"/>
                </a:lnSpc>
                <a:buClr>
                  <a:srgbClr val="000000"/>
                </a:buClr>
                <a:buSzPct val="100000"/>
                <a:buFont typeface="Times New Roman" charset="0"/>
                <a:buNone/>
                <a:defRPr/>
              </a:pPr>
              <a:endParaRPr lang="en-US">
                <a:ea typeface="+mn-ea"/>
                <a:cs typeface="+mn-cs"/>
              </a:endParaRPr>
            </a:p>
          </p:txBody>
        </p:sp>
      </p:grpSp>
      <p:grpSp>
        <p:nvGrpSpPr>
          <p:cNvPr id="16" name="Group 204">
            <a:extLst>
              <a:ext uri="{FF2B5EF4-FFF2-40B4-BE49-F238E27FC236}">
                <a16:creationId xmlns:a16="http://schemas.microsoft.com/office/drawing/2014/main" xmlns="" id="{FEBE3BFB-0FA8-4F14-925D-1AEA3096E3C1}"/>
              </a:ext>
            </a:extLst>
          </p:cNvPr>
          <p:cNvGrpSpPr>
            <a:grpSpLocks/>
          </p:cNvGrpSpPr>
          <p:nvPr/>
        </p:nvGrpSpPr>
        <p:grpSpPr bwMode="auto">
          <a:xfrm>
            <a:off x="4804340" y="2110714"/>
            <a:ext cx="2693649" cy="1962801"/>
            <a:chOff x="3658" y="852"/>
            <a:chExt cx="1986" cy="1447"/>
          </a:xfrm>
        </p:grpSpPr>
        <p:sp>
          <p:nvSpPr>
            <p:cNvPr id="17" name="Freeform 213">
              <a:extLst>
                <a:ext uri="{FF2B5EF4-FFF2-40B4-BE49-F238E27FC236}">
                  <a16:creationId xmlns:a16="http://schemas.microsoft.com/office/drawing/2014/main" xmlns="" id="{D8094866-0F4C-486A-8A4F-7155B804FE20}"/>
                </a:ext>
              </a:extLst>
            </p:cNvPr>
            <p:cNvSpPr>
              <a:spLocks noChangeArrowheads="1"/>
            </p:cNvSpPr>
            <p:nvPr/>
          </p:nvSpPr>
          <p:spPr bwMode="auto">
            <a:xfrm>
              <a:off x="3658" y="1419"/>
              <a:ext cx="662" cy="880"/>
            </a:xfrm>
            <a:custGeom>
              <a:avLst/>
              <a:gdLst>
                <a:gd name="T0" fmla="*/ 2921 w 2922"/>
                <a:gd name="T1" fmla="*/ 3879 h 3880"/>
                <a:gd name="T2" fmla="*/ 0 w 2922"/>
                <a:gd name="T3" fmla="*/ 2629 h 3880"/>
                <a:gd name="T4" fmla="*/ 0 w 2922"/>
                <a:gd name="T5" fmla="*/ 0 h 3880"/>
                <a:gd name="T6" fmla="*/ 2921 w 2922"/>
                <a:gd name="T7" fmla="*/ 1251 h 3880"/>
                <a:gd name="T8" fmla="*/ 2921 w 2922"/>
                <a:gd name="T9" fmla="*/ 3879 h 3880"/>
              </a:gdLst>
              <a:ahLst/>
              <a:cxnLst>
                <a:cxn ang="0">
                  <a:pos x="T0" y="T1"/>
                </a:cxn>
                <a:cxn ang="0">
                  <a:pos x="T2" y="T3"/>
                </a:cxn>
                <a:cxn ang="0">
                  <a:pos x="T4" y="T5"/>
                </a:cxn>
                <a:cxn ang="0">
                  <a:pos x="T6" y="T7"/>
                </a:cxn>
                <a:cxn ang="0">
                  <a:pos x="T8" y="T9"/>
                </a:cxn>
              </a:cxnLst>
              <a:rect l="0" t="0" r="r" b="b"/>
              <a:pathLst>
                <a:path w="2922" h="3880">
                  <a:moveTo>
                    <a:pt x="2921" y="3879"/>
                  </a:moveTo>
                  <a:lnTo>
                    <a:pt x="0" y="2629"/>
                  </a:lnTo>
                  <a:lnTo>
                    <a:pt x="0" y="0"/>
                  </a:lnTo>
                  <a:lnTo>
                    <a:pt x="2921" y="1251"/>
                  </a:lnTo>
                  <a:lnTo>
                    <a:pt x="2921" y="3879"/>
                  </a:lnTo>
                </a:path>
              </a:pathLst>
            </a:custGeom>
            <a:gradFill flip="none" rotWithShape="1">
              <a:gsLst>
                <a:gs pos="0">
                  <a:schemeClr val="tx2">
                    <a:lumMod val="25000"/>
                  </a:schemeClr>
                </a:gs>
                <a:gs pos="48000">
                  <a:schemeClr val="tx2">
                    <a:lumMod val="50000"/>
                  </a:schemeClr>
                </a:gs>
                <a:gs pos="100000">
                  <a:schemeClr val="tx2">
                    <a:lumMod val="50000"/>
                  </a:schemeClr>
                </a:gs>
              </a:gsLst>
              <a:lin ang="16200000" scaled="1"/>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8" name="Freeform 214">
              <a:extLst>
                <a:ext uri="{FF2B5EF4-FFF2-40B4-BE49-F238E27FC236}">
                  <a16:creationId xmlns:a16="http://schemas.microsoft.com/office/drawing/2014/main" xmlns="" id="{EFE55958-E7F1-49D5-9DFD-D8C8503B5BAB}"/>
                </a:ext>
              </a:extLst>
            </p:cNvPr>
            <p:cNvSpPr>
              <a:spLocks noChangeArrowheads="1"/>
            </p:cNvSpPr>
            <p:nvPr/>
          </p:nvSpPr>
          <p:spPr bwMode="auto">
            <a:xfrm>
              <a:off x="4320" y="1133"/>
              <a:ext cx="1324" cy="1166"/>
            </a:xfrm>
            <a:custGeom>
              <a:avLst/>
              <a:gdLst>
                <a:gd name="T0" fmla="*/ 2920 w 5842"/>
                <a:gd name="T1" fmla="*/ 1272 h 5152"/>
                <a:gd name="T2" fmla="*/ 0 w 5842"/>
                <a:gd name="T3" fmla="*/ 2523 h 5152"/>
                <a:gd name="T4" fmla="*/ 0 w 5842"/>
                <a:gd name="T5" fmla="*/ 5151 h 5152"/>
                <a:gd name="T6" fmla="*/ 2920 w 5842"/>
                <a:gd name="T7" fmla="*/ 3901 h 5152"/>
                <a:gd name="T8" fmla="*/ 5841 w 5842"/>
                <a:gd name="T9" fmla="*/ 2649 h 5152"/>
                <a:gd name="T10" fmla="*/ 5841 w 5842"/>
                <a:gd name="T11" fmla="*/ 0 h 5152"/>
                <a:gd name="T12" fmla="*/ 2920 w 5842"/>
                <a:gd name="T13" fmla="*/ 1272 h 5152"/>
              </a:gdLst>
              <a:ahLst/>
              <a:cxnLst>
                <a:cxn ang="0">
                  <a:pos x="T0" y="T1"/>
                </a:cxn>
                <a:cxn ang="0">
                  <a:pos x="T2" y="T3"/>
                </a:cxn>
                <a:cxn ang="0">
                  <a:pos x="T4" y="T5"/>
                </a:cxn>
                <a:cxn ang="0">
                  <a:pos x="T6" y="T7"/>
                </a:cxn>
                <a:cxn ang="0">
                  <a:pos x="T8" y="T9"/>
                </a:cxn>
                <a:cxn ang="0">
                  <a:pos x="T10" y="T11"/>
                </a:cxn>
                <a:cxn ang="0">
                  <a:pos x="T12" y="T13"/>
                </a:cxn>
              </a:cxnLst>
              <a:rect l="0" t="0" r="r" b="b"/>
              <a:pathLst>
                <a:path w="5842" h="5152">
                  <a:moveTo>
                    <a:pt x="2920" y="1272"/>
                  </a:moveTo>
                  <a:lnTo>
                    <a:pt x="0" y="2523"/>
                  </a:lnTo>
                  <a:lnTo>
                    <a:pt x="0" y="5151"/>
                  </a:lnTo>
                  <a:lnTo>
                    <a:pt x="2920" y="3901"/>
                  </a:lnTo>
                  <a:lnTo>
                    <a:pt x="5841" y="2649"/>
                  </a:lnTo>
                  <a:lnTo>
                    <a:pt x="5841" y="0"/>
                  </a:lnTo>
                  <a:lnTo>
                    <a:pt x="2920" y="1272"/>
                  </a:lnTo>
                </a:path>
              </a:pathLst>
            </a:custGeom>
            <a:gradFill flip="none" rotWithShape="1">
              <a:gsLst>
                <a:gs pos="0">
                  <a:schemeClr val="tx2">
                    <a:lumMod val="90000"/>
                  </a:schemeClr>
                </a:gs>
                <a:gs pos="23000">
                  <a:schemeClr val="tx2">
                    <a:lumMod val="90000"/>
                  </a:schemeClr>
                </a:gs>
                <a:gs pos="90000">
                  <a:schemeClr val="tx2">
                    <a:lumMod val="59000"/>
                  </a:schemeClr>
                </a:gs>
                <a:gs pos="97000">
                  <a:schemeClr val="tx2">
                    <a:lumMod val="50000"/>
                  </a:schemeClr>
                </a:gs>
              </a:gsLst>
              <a:path path="circle">
                <a:fillToRect l="50000" t="50000" r="50000" b="5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9" name="Freeform 215">
              <a:extLst>
                <a:ext uri="{FF2B5EF4-FFF2-40B4-BE49-F238E27FC236}">
                  <a16:creationId xmlns:a16="http://schemas.microsoft.com/office/drawing/2014/main" xmlns="" id="{F273D4E5-B879-4026-86CD-4F6DF9E132E0}"/>
                </a:ext>
              </a:extLst>
            </p:cNvPr>
            <p:cNvSpPr>
              <a:spLocks noChangeArrowheads="1"/>
            </p:cNvSpPr>
            <p:nvPr/>
          </p:nvSpPr>
          <p:spPr bwMode="auto">
            <a:xfrm>
              <a:off x="3658" y="852"/>
              <a:ext cx="1986" cy="856"/>
            </a:xfrm>
            <a:custGeom>
              <a:avLst/>
              <a:gdLst>
                <a:gd name="T0" fmla="*/ 5841 w 8763"/>
                <a:gd name="T1" fmla="*/ 0 h 3776"/>
                <a:gd name="T2" fmla="*/ 2921 w 8763"/>
                <a:gd name="T3" fmla="*/ 1252 h 3776"/>
                <a:gd name="T4" fmla="*/ 0 w 8763"/>
                <a:gd name="T5" fmla="*/ 2524 h 3776"/>
                <a:gd name="T6" fmla="*/ 2921 w 8763"/>
                <a:gd name="T7" fmla="*/ 3775 h 3776"/>
                <a:gd name="T8" fmla="*/ 5841 w 8763"/>
                <a:gd name="T9" fmla="*/ 2524 h 3776"/>
                <a:gd name="T10" fmla="*/ 8762 w 8763"/>
                <a:gd name="T11" fmla="*/ 1252 h 3776"/>
                <a:gd name="T12" fmla="*/ 5841 w 8763"/>
                <a:gd name="T13" fmla="*/ 0 h 3776"/>
              </a:gdLst>
              <a:ahLst/>
              <a:cxnLst>
                <a:cxn ang="0">
                  <a:pos x="T0" y="T1"/>
                </a:cxn>
                <a:cxn ang="0">
                  <a:pos x="T2" y="T3"/>
                </a:cxn>
                <a:cxn ang="0">
                  <a:pos x="T4" y="T5"/>
                </a:cxn>
                <a:cxn ang="0">
                  <a:pos x="T6" y="T7"/>
                </a:cxn>
                <a:cxn ang="0">
                  <a:pos x="T8" y="T9"/>
                </a:cxn>
                <a:cxn ang="0">
                  <a:pos x="T10" y="T11"/>
                </a:cxn>
                <a:cxn ang="0">
                  <a:pos x="T12" y="T13"/>
                </a:cxn>
              </a:cxnLst>
              <a:rect l="0" t="0" r="r" b="b"/>
              <a:pathLst>
                <a:path w="8763" h="3776">
                  <a:moveTo>
                    <a:pt x="5841" y="0"/>
                  </a:moveTo>
                  <a:lnTo>
                    <a:pt x="2921" y="1252"/>
                  </a:lnTo>
                  <a:lnTo>
                    <a:pt x="0" y="2524"/>
                  </a:lnTo>
                  <a:lnTo>
                    <a:pt x="2921" y="3775"/>
                  </a:lnTo>
                  <a:lnTo>
                    <a:pt x="5841" y="2524"/>
                  </a:lnTo>
                  <a:lnTo>
                    <a:pt x="8762" y="1252"/>
                  </a:lnTo>
                  <a:lnTo>
                    <a:pt x="5841" y="0"/>
                  </a:lnTo>
                </a:path>
              </a:pathLst>
            </a:custGeom>
            <a:gradFill flip="none" rotWithShape="1">
              <a:gsLst>
                <a:gs pos="0">
                  <a:schemeClr val="tx2">
                    <a:lumMod val="90000"/>
                  </a:schemeClr>
                </a:gs>
                <a:gs pos="74000">
                  <a:schemeClr val="tx2">
                    <a:lumMod val="50000"/>
                  </a:schemeClr>
                </a:gs>
                <a:gs pos="83000">
                  <a:schemeClr val="tx2">
                    <a:lumMod val="50000"/>
                  </a:schemeClr>
                </a:gs>
                <a:gs pos="100000">
                  <a:schemeClr val="tx2">
                    <a:lumMod val="50000"/>
                  </a:schemeClr>
                </a:gs>
              </a:gsLst>
              <a:lin ang="5400000" scaled="1"/>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0" name="Freeform 216">
              <a:extLst>
                <a:ext uri="{FF2B5EF4-FFF2-40B4-BE49-F238E27FC236}">
                  <a16:creationId xmlns:a16="http://schemas.microsoft.com/office/drawing/2014/main" xmlns="" id="{72BDE3E9-D6A4-4056-852A-FEAE0F25BC3C}"/>
                </a:ext>
              </a:extLst>
            </p:cNvPr>
            <p:cNvSpPr>
              <a:spLocks noChangeArrowheads="1"/>
            </p:cNvSpPr>
            <p:nvPr/>
          </p:nvSpPr>
          <p:spPr bwMode="auto">
            <a:xfrm>
              <a:off x="3872" y="1246"/>
              <a:ext cx="234" cy="121"/>
            </a:xfrm>
            <a:custGeom>
              <a:avLst/>
              <a:gdLst>
                <a:gd name="T0" fmla="*/ 1022 w 1044"/>
                <a:gd name="T1" fmla="*/ 333 h 543"/>
                <a:gd name="T2" fmla="*/ 1022 w 1044"/>
                <a:gd name="T3" fmla="*/ 333 h 543"/>
                <a:gd name="T4" fmla="*/ 500 w 1044"/>
                <a:gd name="T5" fmla="*/ 41 h 543"/>
                <a:gd name="T6" fmla="*/ 20 w 1044"/>
                <a:gd name="T7" fmla="*/ 229 h 543"/>
                <a:gd name="T8" fmla="*/ 542 w 1044"/>
                <a:gd name="T9" fmla="*/ 521 h 543"/>
                <a:gd name="T10" fmla="*/ 1022 w 1044"/>
                <a:gd name="T11" fmla="*/ 333 h 543"/>
              </a:gdLst>
              <a:ahLst/>
              <a:cxnLst>
                <a:cxn ang="0">
                  <a:pos x="T0" y="T1"/>
                </a:cxn>
                <a:cxn ang="0">
                  <a:pos x="T2" y="T3"/>
                </a:cxn>
                <a:cxn ang="0">
                  <a:pos x="T4" y="T5"/>
                </a:cxn>
                <a:cxn ang="0">
                  <a:pos x="T6" y="T7"/>
                </a:cxn>
                <a:cxn ang="0">
                  <a:pos x="T8" y="T9"/>
                </a:cxn>
                <a:cxn ang="0">
                  <a:pos x="T10" y="T11"/>
                </a:cxn>
              </a:cxnLst>
              <a:rect l="0" t="0" r="r" b="b"/>
              <a:pathLst>
                <a:path w="1044" h="543">
                  <a:moveTo>
                    <a:pt x="1022" y="333"/>
                  </a:moveTo>
                  <a:lnTo>
                    <a:pt x="1022" y="333"/>
                  </a:lnTo>
                  <a:cubicBezTo>
                    <a:pt x="1022" y="187"/>
                    <a:pt x="793" y="62"/>
                    <a:pt x="500" y="41"/>
                  </a:cubicBezTo>
                  <a:cubicBezTo>
                    <a:pt x="229" y="0"/>
                    <a:pt x="0" y="104"/>
                    <a:pt x="20" y="229"/>
                  </a:cubicBezTo>
                  <a:cubicBezTo>
                    <a:pt x="20" y="354"/>
                    <a:pt x="250" y="479"/>
                    <a:pt x="542" y="521"/>
                  </a:cubicBezTo>
                  <a:cubicBezTo>
                    <a:pt x="813" y="542"/>
                    <a:pt x="1043" y="458"/>
                    <a:pt x="1022" y="333"/>
                  </a:cubicBezTo>
                </a:path>
              </a:pathLst>
            </a:custGeom>
            <a:solidFill>
              <a:schemeClr val="tx2">
                <a:lumMod val="9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9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1" name="Freeform 217">
              <a:extLst>
                <a:ext uri="{FF2B5EF4-FFF2-40B4-BE49-F238E27FC236}">
                  <a16:creationId xmlns:a16="http://schemas.microsoft.com/office/drawing/2014/main" xmlns="" id="{0BAE74A4-9AD3-4326-A7E8-C7C019D58863}"/>
                </a:ext>
              </a:extLst>
            </p:cNvPr>
            <p:cNvSpPr>
              <a:spLocks noChangeArrowheads="1"/>
            </p:cNvSpPr>
            <p:nvPr/>
          </p:nvSpPr>
          <p:spPr bwMode="auto">
            <a:xfrm>
              <a:off x="3876" y="1298"/>
              <a:ext cx="230" cy="135"/>
            </a:xfrm>
            <a:custGeom>
              <a:avLst/>
              <a:gdLst>
                <a:gd name="T0" fmla="*/ 0 w 1024"/>
                <a:gd name="T1" fmla="*/ 0 h 606"/>
                <a:gd name="T2" fmla="*/ 0 w 1024"/>
                <a:gd name="T3" fmla="*/ 0 h 606"/>
                <a:gd name="T4" fmla="*/ 522 w 1024"/>
                <a:gd name="T5" fmla="*/ 292 h 606"/>
                <a:gd name="T6" fmla="*/ 1002 w 1024"/>
                <a:gd name="T7" fmla="*/ 104 h 606"/>
                <a:gd name="T8" fmla="*/ 1023 w 1024"/>
                <a:gd name="T9" fmla="*/ 396 h 606"/>
                <a:gd name="T10" fmla="*/ 522 w 1024"/>
                <a:gd name="T11" fmla="*/ 584 h 606"/>
                <a:gd name="T12" fmla="*/ 0 w 1024"/>
                <a:gd name="T13" fmla="*/ 292 h 606"/>
                <a:gd name="T14" fmla="*/ 0 w 102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4" h="606">
                  <a:moveTo>
                    <a:pt x="0" y="0"/>
                  </a:moveTo>
                  <a:lnTo>
                    <a:pt x="0" y="0"/>
                  </a:lnTo>
                  <a:cubicBezTo>
                    <a:pt x="0" y="125"/>
                    <a:pt x="230" y="250"/>
                    <a:pt x="522" y="292"/>
                  </a:cubicBezTo>
                  <a:cubicBezTo>
                    <a:pt x="793" y="313"/>
                    <a:pt x="1023" y="229"/>
                    <a:pt x="1002" y="104"/>
                  </a:cubicBezTo>
                  <a:cubicBezTo>
                    <a:pt x="1023" y="396"/>
                    <a:pt x="1023" y="396"/>
                    <a:pt x="1023" y="396"/>
                  </a:cubicBezTo>
                  <a:cubicBezTo>
                    <a:pt x="1023" y="521"/>
                    <a:pt x="814" y="605"/>
                    <a:pt x="522" y="584"/>
                  </a:cubicBezTo>
                  <a:cubicBezTo>
                    <a:pt x="251" y="563"/>
                    <a:pt x="22" y="417"/>
                    <a:pt x="0" y="292"/>
                  </a:cubicBezTo>
                  <a:lnTo>
                    <a:pt x="0" y="0"/>
                  </a:lnTo>
                </a:path>
              </a:pathLst>
            </a:custGeom>
            <a:solidFill>
              <a:schemeClr val="tx2">
                <a:lumMod val="2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lnSpcReduction="1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2" name="Freeform 218">
              <a:extLst>
                <a:ext uri="{FF2B5EF4-FFF2-40B4-BE49-F238E27FC236}">
                  <a16:creationId xmlns:a16="http://schemas.microsoft.com/office/drawing/2014/main" xmlns="" id="{4C06C99E-E6E1-4581-AADD-28EC5E755258}"/>
                </a:ext>
              </a:extLst>
            </p:cNvPr>
            <p:cNvSpPr>
              <a:spLocks noChangeArrowheads="1"/>
            </p:cNvSpPr>
            <p:nvPr/>
          </p:nvSpPr>
          <p:spPr bwMode="auto">
            <a:xfrm>
              <a:off x="4225" y="1423"/>
              <a:ext cx="236" cy="123"/>
            </a:xfrm>
            <a:custGeom>
              <a:avLst/>
              <a:gdLst>
                <a:gd name="T0" fmla="*/ 1022 w 1044"/>
                <a:gd name="T1" fmla="*/ 313 h 544"/>
                <a:gd name="T2" fmla="*/ 1022 w 1044"/>
                <a:gd name="T3" fmla="*/ 313 h 544"/>
                <a:gd name="T4" fmla="*/ 501 w 1044"/>
                <a:gd name="T5" fmla="*/ 21 h 544"/>
                <a:gd name="T6" fmla="*/ 21 w 1044"/>
                <a:gd name="T7" fmla="*/ 230 h 544"/>
                <a:gd name="T8" fmla="*/ 542 w 1044"/>
                <a:gd name="T9" fmla="*/ 522 h 544"/>
                <a:gd name="T10" fmla="*/ 1022 w 1044"/>
                <a:gd name="T11" fmla="*/ 313 h 544"/>
              </a:gdLst>
              <a:ahLst/>
              <a:cxnLst>
                <a:cxn ang="0">
                  <a:pos x="T0" y="T1"/>
                </a:cxn>
                <a:cxn ang="0">
                  <a:pos x="T2" y="T3"/>
                </a:cxn>
                <a:cxn ang="0">
                  <a:pos x="T4" y="T5"/>
                </a:cxn>
                <a:cxn ang="0">
                  <a:pos x="T6" y="T7"/>
                </a:cxn>
                <a:cxn ang="0">
                  <a:pos x="T8" y="T9"/>
                </a:cxn>
                <a:cxn ang="0">
                  <a:pos x="T10" y="T11"/>
                </a:cxn>
              </a:cxnLst>
              <a:rect l="0" t="0" r="r" b="b"/>
              <a:pathLst>
                <a:path w="1044" h="544">
                  <a:moveTo>
                    <a:pt x="1022" y="313"/>
                  </a:moveTo>
                  <a:lnTo>
                    <a:pt x="1022" y="313"/>
                  </a:lnTo>
                  <a:cubicBezTo>
                    <a:pt x="1022" y="188"/>
                    <a:pt x="793" y="63"/>
                    <a:pt x="501" y="21"/>
                  </a:cubicBezTo>
                  <a:cubicBezTo>
                    <a:pt x="230" y="0"/>
                    <a:pt x="0" y="83"/>
                    <a:pt x="21" y="230"/>
                  </a:cubicBezTo>
                  <a:cubicBezTo>
                    <a:pt x="21" y="355"/>
                    <a:pt x="251" y="480"/>
                    <a:pt x="542" y="522"/>
                  </a:cubicBezTo>
                  <a:cubicBezTo>
                    <a:pt x="814" y="543"/>
                    <a:pt x="1043" y="459"/>
                    <a:pt x="1022" y="313"/>
                  </a:cubicBezTo>
                </a:path>
              </a:pathLst>
            </a:custGeom>
            <a:solidFill>
              <a:schemeClr val="tx2">
                <a:lumMod val="9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92500" lnSpcReduction="1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3" name="Freeform 219">
              <a:extLst>
                <a:ext uri="{FF2B5EF4-FFF2-40B4-BE49-F238E27FC236}">
                  <a16:creationId xmlns:a16="http://schemas.microsoft.com/office/drawing/2014/main" xmlns="" id="{1589D0E1-9266-4C7A-BB89-C90720624D62}"/>
                </a:ext>
              </a:extLst>
            </p:cNvPr>
            <p:cNvSpPr>
              <a:spLocks noChangeArrowheads="1"/>
            </p:cNvSpPr>
            <p:nvPr/>
          </p:nvSpPr>
          <p:spPr bwMode="auto">
            <a:xfrm>
              <a:off x="4229" y="1478"/>
              <a:ext cx="232" cy="135"/>
            </a:xfrm>
            <a:custGeom>
              <a:avLst/>
              <a:gdLst>
                <a:gd name="T0" fmla="*/ 0 w 1023"/>
                <a:gd name="T1" fmla="*/ 0 h 605"/>
                <a:gd name="T2" fmla="*/ 0 w 1023"/>
                <a:gd name="T3" fmla="*/ 0 h 605"/>
                <a:gd name="T4" fmla="*/ 521 w 1023"/>
                <a:gd name="T5" fmla="*/ 292 h 605"/>
                <a:gd name="T6" fmla="*/ 1001 w 1023"/>
                <a:gd name="T7" fmla="*/ 83 h 605"/>
                <a:gd name="T8" fmla="*/ 1022 w 1023"/>
                <a:gd name="T9" fmla="*/ 375 h 605"/>
                <a:gd name="T10" fmla="*/ 521 w 1023"/>
                <a:gd name="T11" fmla="*/ 584 h 605"/>
                <a:gd name="T12" fmla="*/ 0 w 1023"/>
                <a:gd name="T13" fmla="*/ 292 h 605"/>
                <a:gd name="T14" fmla="*/ 0 w 1023"/>
                <a:gd name="T15" fmla="*/ 0 h 6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3" h="605">
                  <a:moveTo>
                    <a:pt x="0" y="0"/>
                  </a:moveTo>
                  <a:lnTo>
                    <a:pt x="0" y="0"/>
                  </a:lnTo>
                  <a:cubicBezTo>
                    <a:pt x="0" y="125"/>
                    <a:pt x="230" y="250"/>
                    <a:pt x="521" y="292"/>
                  </a:cubicBezTo>
                  <a:cubicBezTo>
                    <a:pt x="793" y="313"/>
                    <a:pt x="1022" y="229"/>
                    <a:pt x="1001" y="83"/>
                  </a:cubicBezTo>
                  <a:cubicBezTo>
                    <a:pt x="1022" y="375"/>
                    <a:pt x="1022" y="375"/>
                    <a:pt x="1022" y="375"/>
                  </a:cubicBezTo>
                  <a:cubicBezTo>
                    <a:pt x="1022" y="521"/>
                    <a:pt x="814" y="604"/>
                    <a:pt x="521" y="584"/>
                  </a:cubicBezTo>
                  <a:cubicBezTo>
                    <a:pt x="250" y="542"/>
                    <a:pt x="21" y="417"/>
                    <a:pt x="0" y="292"/>
                  </a:cubicBezTo>
                  <a:lnTo>
                    <a:pt x="0" y="0"/>
                  </a:lnTo>
                </a:path>
              </a:pathLst>
            </a:custGeom>
            <a:solidFill>
              <a:schemeClr val="tx2">
                <a:lumMod val="2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lnSpcReduction="1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4" name="Freeform 220">
              <a:extLst>
                <a:ext uri="{FF2B5EF4-FFF2-40B4-BE49-F238E27FC236}">
                  <a16:creationId xmlns:a16="http://schemas.microsoft.com/office/drawing/2014/main" xmlns="" id="{70BD88DF-CAD3-4A96-BEE9-1B54D73D0EC1}"/>
                </a:ext>
              </a:extLst>
            </p:cNvPr>
            <p:cNvSpPr>
              <a:spLocks noChangeArrowheads="1"/>
            </p:cNvSpPr>
            <p:nvPr/>
          </p:nvSpPr>
          <p:spPr bwMode="auto">
            <a:xfrm>
              <a:off x="4183" y="1122"/>
              <a:ext cx="232" cy="121"/>
            </a:xfrm>
            <a:custGeom>
              <a:avLst/>
              <a:gdLst>
                <a:gd name="T0" fmla="*/ 1022 w 1023"/>
                <a:gd name="T1" fmla="*/ 313 h 544"/>
                <a:gd name="T2" fmla="*/ 1022 w 1023"/>
                <a:gd name="T3" fmla="*/ 313 h 544"/>
                <a:gd name="T4" fmla="*/ 501 w 1023"/>
                <a:gd name="T5" fmla="*/ 21 h 544"/>
                <a:gd name="T6" fmla="*/ 0 w 1023"/>
                <a:gd name="T7" fmla="*/ 229 h 544"/>
                <a:gd name="T8" fmla="*/ 521 w 1023"/>
                <a:gd name="T9" fmla="*/ 500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1"/>
                  </a:cubicBezTo>
                  <a:cubicBezTo>
                    <a:pt x="208" y="0"/>
                    <a:pt x="0" y="83"/>
                    <a:pt x="0" y="229"/>
                  </a:cubicBezTo>
                  <a:cubicBezTo>
                    <a:pt x="0" y="355"/>
                    <a:pt x="250" y="480"/>
                    <a:pt x="521" y="500"/>
                  </a:cubicBezTo>
                  <a:cubicBezTo>
                    <a:pt x="813" y="543"/>
                    <a:pt x="1022" y="459"/>
                    <a:pt x="1022" y="313"/>
                  </a:cubicBezTo>
                </a:path>
              </a:pathLst>
            </a:custGeom>
            <a:solidFill>
              <a:schemeClr val="tx2">
                <a:lumMod val="9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9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5" name="Freeform 221">
              <a:extLst>
                <a:ext uri="{FF2B5EF4-FFF2-40B4-BE49-F238E27FC236}">
                  <a16:creationId xmlns:a16="http://schemas.microsoft.com/office/drawing/2014/main" xmlns="" id="{226A532E-EEB7-4128-8A1D-75407290B63C}"/>
                </a:ext>
              </a:extLst>
            </p:cNvPr>
            <p:cNvSpPr>
              <a:spLocks noChangeArrowheads="1"/>
            </p:cNvSpPr>
            <p:nvPr/>
          </p:nvSpPr>
          <p:spPr bwMode="auto">
            <a:xfrm>
              <a:off x="4183" y="1175"/>
              <a:ext cx="236" cy="135"/>
            </a:xfrm>
            <a:custGeom>
              <a:avLst/>
              <a:gdLst>
                <a:gd name="T0" fmla="*/ 0 w 1044"/>
                <a:gd name="T1" fmla="*/ 0 h 606"/>
                <a:gd name="T2" fmla="*/ 0 w 1044"/>
                <a:gd name="T3" fmla="*/ 0 h 606"/>
                <a:gd name="T4" fmla="*/ 521 w 1044"/>
                <a:gd name="T5" fmla="*/ 271 h 606"/>
                <a:gd name="T6" fmla="*/ 1022 w 1044"/>
                <a:gd name="T7" fmla="*/ 84 h 606"/>
                <a:gd name="T8" fmla="*/ 1022 w 1044"/>
                <a:gd name="T9" fmla="*/ 376 h 606"/>
                <a:gd name="T10" fmla="*/ 542 w 1044"/>
                <a:gd name="T11" fmla="*/ 564 h 606"/>
                <a:gd name="T12" fmla="*/ 21 w 1044"/>
                <a:gd name="T13" fmla="*/ 293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0" y="126"/>
                    <a:pt x="250" y="251"/>
                    <a:pt x="521" y="271"/>
                  </a:cubicBezTo>
                  <a:cubicBezTo>
                    <a:pt x="813" y="314"/>
                    <a:pt x="1022" y="230"/>
                    <a:pt x="1022" y="84"/>
                  </a:cubicBezTo>
                  <a:cubicBezTo>
                    <a:pt x="1022" y="376"/>
                    <a:pt x="1022" y="376"/>
                    <a:pt x="1022" y="376"/>
                  </a:cubicBezTo>
                  <a:cubicBezTo>
                    <a:pt x="1043" y="522"/>
                    <a:pt x="813" y="605"/>
                    <a:pt x="542" y="564"/>
                  </a:cubicBezTo>
                  <a:cubicBezTo>
                    <a:pt x="250" y="543"/>
                    <a:pt x="21" y="418"/>
                    <a:pt x="21" y="293"/>
                  </a:cubicBezTo>
                  <a:lnTo>
                    <a:pt x="0" y="0"/>
                  </a:lnTo>
                </a:path>
              </a:pathLst>
            </a:custGeom>
            <a:solidFill>
              <a:schemeClr val="tx2">
                <a:lumMod val="2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lnSpcReduction="1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6" name="Freeform 222">
              <a:extLst>
                <a:ext uri="{FF2B5EF4-FFF2-40B4-BE49-F238E27FC236}">
                  <a16:creationId xmlns:a16="http://schemas.microsoft.com/office/drawing/2014/main" xmlns="" id="{5C04FA15-38F7-455B-85AD-5E801D64FF02}"/>
                </a:ext>
              </a:extLst>
            </p:cNvPr>
            <p:cNvSpPr>
              <a:spLocks noChangeArrowheads="1"/>
            </p:cNvSpPr>
            <p:nvPr/>
          </p:nvSpPr>
          <p:spPr bwMode="auto">
            <a:xfrm>
              <a:off x="4534" y="1300"/>
              <a:ext cx="234" cy="117"/>
            </a:xfrm>
            <a:custGeom>
              <a:avLst/>
              <a:gdLst>
                <a:gd name="T0" fmla="*/ 1044 w 1045"/>
                <a:gd name="T1" fmla="*/ 313 h 522"/>
                <a:gd name="T2" fmla="*/ 1044 w 1045"/>
                <a:gd name="T3" fmla="*/ 313 h 522"/>
                <a:gd name="T4" fmla="*/ 501 w 1045"/>
                <a:gd name="T5" fmla="*/ 21 h 522"/>
                <a:gd name="T6" fmla="*/ 21 w 1045"/>
                <a:gd name="T7" fmla="*/ 208 h 522"/>
                <a:gd name="T8" fmla="*/ 543 w 1045"/>
                <a:gd name="T9" fmla="*/ 500 h 522"/>
                <a:gd name="T10" fmla="*/ 1044 w 1045"/>
                <a:gd name="T11" fmla="*/ 313 h 522"/>
              </a:gdLst>
              <a:ahLst/>
              <a:cxnLst>
                <a:cxn ang="0">
                  <a:pos x="T0" y="T1"/>
                </a:cxn>
                <a:cxn ang="0">
                  <a:pos x="T2" y="T3"/>
                </a:cxn>
                <a:cxn ang="0">
                  <a:pos x="T4" y="T5"/>
                </a:cxn>
                <a:cxn ang="0">
                  <a:pos x="T6" y="T7"/>
                </a:cxn>
                <a:cxn ang="0">
                  <a:pos x="T8" y="T9"/>
                </a:cxn>
                <a:cxn ang="0">
                  <a:pos x="T10" y="T11"/>
                </a:cxn>
              </a:cxnLst>
              <a:rect l="0" t="0" r="r" b="b"/>
              <a:pathLst>
                <a:path w="1045" h="522">
                  <a:moveTo>
                    <a:pt x="1044" y="313"/>
                  </a:moveTo>
                  <a:lnTo>
                    <a:pt x="1044" y="313"/>
                  </a:lnTo>
                  <a:cubicBezTo>
                    <a:pt x="1022" y="187"/>
                    <a:pt x="793" y="41"/>
                    <a:pt x="501" y="21"/>
                  </a:cubicBezTo>
                  <a:cubicBezTo>
                    <a:pt x="230" y="0"/>
                    <a:pt x="0" y="83"/>
                    <a:pt x="21" y="208"/>
                  </a:cubicBezTo>
                  <a:cubicBezTo>
                    <a:pt x="21" y="354"/>
                    <a:pt x="271" y="480"/>
                    <a:pt x="543" y="500"/>
                  </a:cubicBezTo>
                  <a:cubicBezTo>
                    <a:pt x="814" y="521"/>
                    <a:pt x="1044" y="438"/>
                    <a:pt x="1044" y="313"/>
                  </a:cubicBezTo>
                </a:path>
              </a:pathLst>
            </a:custGeom>
            <a:solidFill>
              <a:schemeClr val="tx2">
                <a:lumMod val="9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9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7" name="Freeform 223">
              <a:extLst>
                <a:ext uri="{FF2B5EF4-FFF2-40B4-BE49-F238E27FC236}">
                  <a16:creationId xmlns:a16="http://schemas.microsoft.com/office/drawing/2014/main" xmlns="" id="{2339D9A8-DF76-494A-AEC4-33DDE1EE0670}"/>
                </a:ext>
              </a:extLst>
            </p:cNvPr>
            <p:cNvSpPr>
              <a:spLocks noChangeArrowheads="1"/>
            </p:cNvSpPr>
            <p:nvPr/>
          </p:nvSpPr>
          <p:spPr bwMode="auto">
            <a:xfrm>
              <a:off x="4538" y="1348"/>
              <a:ext cx="236" cy="137"/>
            </a:xfrm>
            <a:custGeom>
              <a:avLst/>
              <a:gdLst>
                <a:gd name="T0" fmla="*/ 0 w 1044"/>
                <a:gd name="T1" fmla="*/ 0 h 607"/>
                <a:gd name="T2" fmla="*/ 0 w 1044"/>
                <a:gd name="T3" fmla="*/ 0 h 607"/>
                <a:gd name="T4" fmla="*/ 522 w 1044"/>
                <a:gd name="T5" fmla="*/ 292 h 607"/>
                <a:gd name="T6" fmla="*/ 1023 w 1044"/>
                <a:gd name="T7" fmla="*/ 105 h 607"/>
                <a:gd name="T8" fmla="*/ 1023 w 1044"/>
                <a:gd name="T9" fmla="*/ 397 h 607"/>
                <a:gd name="T10" fmla="*/ 543 w 1044"/>
                <a:gd name="T11" fmla="*/ 584 h 607"/>
                <a:gd name="T12" fmla="*/ 0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6"/>
                    <a:pt x="250" y="272"/>
                    <a:pt x="522" y="292"/>
                  </a:cubicBezTo>
                  <a:cubicBezTo>
                    <a:pt x="793" y="313"/>
                    <a:pt x="1023" y="230"/>
                    <a:pt x="1023" y="105"/>
                  </a:cubicBezTo>
                  <a:cubicBezTo>
                    <a:pt x="1023" y="397"/>
                    <a:pt x="1023" y="397"/>
                    <a:pt x="1023" y="397"/>
                  </a:cubicBezTo>
                  <a:cubicBezTo>
                    <a:pt x="1043" y="522"/>
                    <a:pt x="814" y="606"/>
                    <a:pt x="543" y="584"/>
                  </a:cubicBezTo>
                  <a:cubicBezTo>
                    <a:pt x="250" y="564"/>
                    <a:pt x="21" y="439"/>
                    <a:pt x="0" y="292"/>
                  </a:cubicBezTo>
                  <a:lnTo>
                    <a:pt x="0" y="0"/>
                  </a:lnTo>
                </a:path>
              </a:pathLst>
            </a:custGeom>
            <a:solidFill>
              <a:schemeClr val="tx2">
                <a:lumMod val="2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lnSpcReduction="1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8" name="Freeform 224">
              <a:extLst>
                <a:ext uri="{FF2B5EF4-FFF2-40B4-BE49-F238E27FC236}">
                  <a16:creationId xmlns:a16="http://schemas.microsoft.com/office/drawing/2014/main" xmlns="" id="{F926FECC-469B-4C7C-B3AC-995031A663B4}"/>
                </a:ext>
              </a:extLst>
            </p:cNvPr>
            <p:cNvSpPr>
              <a:spLocks noChangeArrowheads="1"/>
            </p:cNvSpPr>
            <p:nvPr/>
          </p:nvSpPr>
          <p:spPr bwMode="auto">
            <a:xfrm>
              <a:off x="4500" y="999"/>
              <a:ext cx="236" cy="117"/>
            </a:xfrm>
            <a:custGeom>
              <a:avLst/>
              <a:gdLst>
                <a:gd name="T0" fmla="*/ 1023 w 1044"/>
                <a:gd name="T1" fmla="*/ 313 h 522"/>
                <a:gd name="T2" fmla="*/ 1023 w 1044"/>
                <a:gd name="T3" fmla="*/ 313 h 522"/>
                <a:gd name="T4" fmla="*/ 501 w 1044"/>
                <a:gd name="T5" fmla="*/ 21 h 522"/>
                <a:gd name="T6" fmla="*/ 0 w 1044"/>
                <a:gd name="T7" fmla="*/ 208 h 522"/>
                <a:gd name="T8" fmla="*/ 543 w 1044"/>
                <a:gd name="T9" fmla="*/ 500 h 522"/>
                <a:gd name="T10" fmla="*/ 1023 w 1044"/>
                <a:gd name="T11" fmla="*/ 313 h 522"/>
              </a:gdLst>
              <a:ahLst/>
              <a:cxnLst>
                <a:cxn ang="0">
                  <a:pos x="T0" y="T1"/>
                </a:cxn>
                <a:cxn ang="0">
                  <a:pos x="T2" y="T3"/>
                </a:cxn>
                <a:cxn ang="0">
                  <a:pos x="T4" y="T5"/>
                </a:cxn>
                <a:cxn ang="0">
                  <a:pos x="T6" y="T7"/>
                </a:cxn>
                <a:cxn ang="0">
                  <a:pos x="T8" y="T9"/>
                </a:cxn>
                <a:cxn ang="0">
                  <a:pos x="T10" y="T11"/>
                </a:cxn>
              </a:cxnLst>
              <a:rect l="0" t="0" r="r" b="b"/>
              <a:pathLst>
                <a:path w="1044" h="522">
                  <a:moveTo>
                    <a:pt x="1023" y="313"/>
                  </a:moveTo>
                  <a:lnTo>
                    <a:pt x="1023" y="313"/>
                  </a:lnTo>
                  <a:cubicBezTo>
                    <a:pt x="1023" y="167"/>
                    <a:pt x="772" y="41"/>
                    <a:pt x="501" y="21"/>
                  </a:cubicBezTo>
                  <a:cubicBezTo>
                    <a:pt x="230" y="0"/>
                    <a:pt x="0" y="83"/>
                    <a:pt x="0" y="208"/>
                  </a:cubicBezTo>
                  <a:cubicBezTo>
                    <a:pt x="21" y="354"/>
                    <a:pt x="250" y="480"/>
                    <a:pt x="543" y="500"/>
                  </a:cubicBezTo>
                  <a:cubicBezTo>
                    <a:pt x="814" y="521"/>
                    <a:pt x="1043" y="438"/>
                    <a:pt x="1023" y="313"/>
                  </a:cubicBezTo>
                </a:path>
              </a:pathLst>
            </a:custGeom>
            <a:solidFill>
              <a:schemeClr val="tx2">
                <a:lumMod val="9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9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9" name="Freeform 225">
              <a:extLst>
                <a:ext uri="{FF2B5EF4-FFF2-40B4-BE49-F238E27FC236}">
                  <a16:creationId xmlns:a16="http://schemas.microsoft.com/office/drawing/2014/main" xmlns="" id="{B46BF33A-1A94-41C8-9FEA-1AA63FF99846}"/>
                </a:ext>
              </a:extLst>
            </p:cNvPr>
            <p:cNvSpPr>
              <a:spLocks noChangeArrowheads="1"/>
            </p:cNvSpPr>
            <p:nvPr/>
          </p:nvSpPr>
          <p:spPr bwMode="auto">
            <a:xfrm>
              <a:off x="4500" y="1046"/>
              <a:ext cx="236" cy="137"/>
            </a:xfrm>
            <a:custGeom>
              <a:avLst/>
              <a:gdLst>
                <a:gd name="T0" fmla="*/ 0 w 1044"/>
                <a:gd name="T1" fmla="*/ 0 h 607"/>
                <a:gd name="T2" fmla="*/ 0 w 1044"/>
                <a:gd name="T3" fmla="*/ 0 h 607"/>
                <a:gd name="T4" fmla="*/ 543 w 1044"/>
                <a:gd name="T5" fmla="*/ 292 h 607"/>
                <a:gd name="T6" fmla="*/ 1023 w 1044"/>
                <a:gd name="T7" fmla="*/ 105 h 607"/>
                <a:gd name="T8" fmla="*/ 1043 w 1044"/>
                <a:gd name="T9" fmla="*/ 397 h 607"/>
                <a:gd name="T10" fmla="*/ 543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0" y="272"/>
                    <a:pt x="543" y="292"/>
                  </a:cubicBezTo>
                  <a:cubicBezTo>
                    <a:pt x="814" y="313"/>
                    <a:pt x="1043" y="230"/>
                    <a:pt x="1023" y="105"/>
                  </a:cubicBezTo>
                  <a:cubicBezTo>
                    <a:pt x="1043" y="397"/>
                    <a:pt x="1043" y="397"/>
                    <a:pt x="1043" y="397"/>
                  </a:cubicBezTo>
                  <a:cubicBezTo>
                    <a:pt x="1043" y="522"/>
                    <a:pt x="835" y="606"/>
                    <a:pt x="543" y="584"/>
                  </a:cubicBezTo>
                  <a:cubicBezTo>
                    <a:pt x="272" y="563"/>
                    <a:pt x="21" y="439"/>
                    <a:pt x="21" y="292"/>
                  </a:cubicBezTo>
                  <a:lnTo>
                    <a:pt x="0" y="0"/>
                  </a:lnTo>
                </a:path>
              </a:pathLst>
            </a:custGeom>
            <a:solidFill>
              <a:schemeClr val="tx2">
                <a:lumMod val="2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lnSpcReduction="1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0" name="Freeform 226">
              <a:extLst>
                <a:ext uri="{FF2B5EF4-FFF2-40B4-BE49-F238E27FC236}">
                  <a16:creationId xmlns:a16="http://schemas.microsoft.com/office/drawing/2014/main" xmlns="" id="{F53AA047-94D4-4B9A-A2EA-80D25A241B5D}"/>
                </a:ext>
              </a:extLst>
            </p:cNvPr>
            <p:cNvSpPr>
              <a:spLocks noChangeArrowheads="1"/>
            </p:cNvSpPr>
            <p:nvPr/>
          </p:nvSpPr>
          <p:spPr bwMode="auto">
            <a:xfrm>
              <a:off x="4855" y="1175"/>
              <a:ext cx="232" cy="121"/>
            </a:xfrm>
            <a:custGeom>
              <a:avLst/>
              <a:gdLst>
                <a:gd name="T0" fmla="*/ 1022 w 1023"/>
                <a:gd name="T1" fmla="*/ 314 h 544"/>
                <a:gd name="T2" fmla="*/ 1022 w 1023"/>
                <a:gd name="T3" fmla="*/ 314 h 544"/>
                <a:gd name="T4" fmla="*/ 501 w 1023"/>
                <a:gd name="T5" fmla="*/ 43 h 544"/>
                <a:gd name="T6" fmla="*/ 0 w 1023"/>
                <a:gd name="T7" fmla="*/ 230 h 544"/>
                <a:gd name="T8" fmla="*/ 521 w 1023"/>
                <a:gd name="T9" fmla="*/ 522 h 544"/>
                <a:gd name="T10" fmla="*/ 1022 w 1023"/>
                <a:gd name="T11" fmla="*/ 314 h 544"/>
              </a:gdLst>
              <a:ahLst/>
              <a:cxnLst>
                <a:cxn ang="0">
                  <a:pos x="T0" y="T1"/>
                </a:cxn>
                <a:cxn ang="0">
                  <a:pos x="T2" y="T3"/>
                </a:cxn>
                <a:cxn ang="0">
                  <a:pos x="T4" y="T5"/>
                </a:cxn>
                <a:cxn ang="0">
                  <a:pos x="T6" y="T7"/>
                </a:cxn>
                <a:cxn ang="0">
                  <a:pos x="T8" y="T9"/>
                </a:cxn>
                <a:cxn ang="0">
                  <a:pos x="T10" y="T11"/>
                </a:cxn>
              </a:cxnLst>
              <a:rect l="0" t="0" r="r" b="b"/>
              <a:pathLst>
                <a:path w="1023" h="544">
                  <a:moveTo>
                    <a:pt x="1022" y="314"/>
                  </a:moveTo>
                  <a:lnTo>
                    <a:pt x="1022" y="314"/>
                  </a:lnTo>
                  <a:cubicBezTo>
                    <a:pt x="1022" y="188"/>
                    <a:pt x="772" y="63"/>
                    <a:pt x="501" y="43"/>
                  </a:cubicBezTo>
                  <a:cubicBezTo>
                    <a:pt x="209" y="0"/>
                    <a:pt x="0" y="84"/>
                    <a:pt x="0" y="230"/>
                  </a:cubicBezTo>
                  <a:cubicBezTo>
                    <a:pt x="21" y="355"/>
                    <a:pt x="250" y="480"/>
                    <a:pt x="521" y="522"/>
                  </a:cubicBezTo>
                  <a:cubicBezTo>
                    <a:pt x="814" y="543"/>
                    <a:pt x="1022" y="460"/>
                    <a:pt x="1022" y="314"/>
                  </a:cubicBezTo>
                </a:path>
              </a:pathLst>
            </a:custGeom>
            <a:solidFill>
              <a:schemeClr val="tx2">
                <a:lumMod val="9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9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1" name="Freeform 227">
              <a:extLst>
                <a:ext uri="{FF2B5EF4-FFF2-40B4-BE49-F238E27FC236}">
                  <a16:creationId xmlns:a16="http://schemas.microsoft.com/office/drawing/2014/main" xmlns="" id="{AC24ACF1-D79D-4C47-B873-F846237F9547}"/>
                </a:ext>
              </a:extLst>
            </p:cNvPr>
            <p:cNvSpPr>
              <a:spLocks noChangeArrowheads="1"/>
            </p:cNvSpPr>
            <p:nvPr/>
          </p:nvSpPr>
          <p:spPr bwMode="auto">
            <a:xfrm>
              <a:off x="4855" y="1225"/>
              <a:ext cx="236" cy="137"/>
            </a:xfrm>
            <a:custGeom>
              <a:avLst/>
              <a:gdLst>
                <a:gd name="T0" fmla="*/ 0 w 1044"/>
                <a:gd name="T1" fmla="*/ 0 h 606"/>
                <a:gd name="T2" fmla="*/ 0 w 1044"/>
                <a:gd name="T3" fmla="*/ 0 h 606"/>
                <a:gd name="T4" fmla="*/ 521 w 1044"/>
                <a:gd name="T5" fmla="*/ 292 h 606"/>
                <a:gd name="T6" fmla="*/ 1022 w 1044"/>
                <a:gd name="T7" fmla="*/ 84 h 606"/>
                <a:gd name="T8" fmla="*/ 1043 w 1044"/>
                <a:gd name="T9" fmla="*/ 375 h 606"/>
                <a:gd name="T10" fmla="*/ 543 w 1044"/>
                <a:gd name="T11" fmla="*/ 584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92"/>
                  </a:cubicBezTo>
                  <a:cubicBezTo>
                    <a:pt x="814" y="313"/>
                    <a:pt x="1022" y="230"/>
                    <a:pt x="1022" y="84"/>
                  </a:cubicBezTo>
                  <a:cubicBezTo>
                    <a:pt x="1043" y="375"/>
                    <a:pt x="1043" y="375"/>
                    <a:pt x="1043" y="375"/>
                  </a:cubicBezTo>
                  <a:cubicBezTo>
                    <a:pt x="1043" y="521"/>
                    <a:pt x="814" y="605"/>
                    <a:pt x="543" y="584"/>
                  </a:cubicBezTo>
                  <a:cubicBezTo>
                    <a:pt x="271" y="542"/>
                    <a:pt x="21" y="417"/>
                    <a:pt x="21" y="292"/>
                  </a:cubicBezTo>
                  <a:lnTo>
                    <a:pt x="0" y="0"/>
                  </a:lnTo>
                </a:path>
              </a:pathLst>
            </a:custGeom>
            <a:solidFill>
              <a:schemeClr val="tx2">
                <a:lumMod val="2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lnSpcReduction="1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2" name="Freeform 228">
              <a:extLst>
                <a:ext uri="{FF2B5EF4-FFF2-40B4-BE49-F238E27FC236}">
                  <a16:creationId xmlns:a16="http://schemas.microsoft.com/office/drawing/2014/main" xmlns="" id="{767F39F5-1EB4-42C7-ACA2-628E019686C2}"/>
                </a:ext>
              </a:extLst>
            </p:cNvPr>
            <p:cNvSpPr>
              <a:spLocks noChangeArrowheads="1"/>
            </p:cNvSpPr>
            <p:nvPr/>
          </p:nvSpPr>
          <p:spPr bwMode="auto">
            <a:xfrm>
              <a:off x="4808" y="876"/>
              <a:ext cx="230" cy="121"/>
            </a:xfrm>
            <a:custGeom>
              <a:avLst/>
              <a:gdLst>
                <a:gd name="T0" fmla="*/ 1022 w 1023"/>
                <a:gd name="T1" fmla="*/ 313 h 544"/>
                <a:gd name="T2" fmla="*/ 1022 w 1023"/>
                <a:gd name="T3" fmla="*/ 313 h 544"/>
                <a:gd name="T4" fmla="*/ 500 w 1023"/>
                <a:gd name="T5" fmla="*/ 21 h 544"/>
                <a:gd name="T6" fmla="*/ 0 w 1023"/>
                <a:gd name="T7" fmla="*/ 209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22" y="188"/>
                    <a:pt x="771" y="63"/>
                    <a:pt x="500" y="21"/>
                  </a:cubicBezTo>
                  <a:cubicBezTo>
                    <a:pt x="208" y="0"/>
                    <a:pt x="0" y="84"/>
                    <a:pt x="0" y="209"/>
                  </a:cubicBezTo>
                  <a:cubicBezTo>
                    <a:pt x="20" y="355"/>
                    <a:pt x="250" y="480"/>
                    <a:pt x="521" y="501"/>
                  </a:cubicBezTo>
                  <a:cubicBezTo>
                    <a:pt x="813" y="543"/>
                    <a:pt x="1022" y="439"/>
                    <a:pt x="1022" y="313"/>
                  </a:cubicBezTo>
                </a:path>
              </a:pathLst>
            </a:custGeom>
            <a:solidFill>
              <a:schemeClr val="tx2">
                <a:lumMod val="9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9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3" name="Freeform 229">
              <a:extLst>
                <a:ext uri="{FF2B5EF4-FFF2-40B4-BE49-F238E27FC236}">
                  <a16:creationId xmlns:a16="http://schemas.microsoft.com/office/drawing/2014/main" xmlns="" id="{F8DDD09C-5E09-4175-B0DA-A5CE3F162C92}"/>
                </a:ext>
              </a:extLst>
            </p:cNvPr>
            <p:cNvSpPr>
              <a:spLocks noChangeArrowheads="1"/>
            </p:cNvSpPr>
            <p:nvPr/>
          </p:nvSpPr>
          <p:spPr bwMode="auto">
            <a:xfrm>
              <a:off x="4808" y="923"/>
              <a:ext cx="236" cy="141"/>
            </a:xfrm>
            <a:custGeom>
              <a:avLst/>
              <a:gdLst>
                <a:gd name="T0" fmla="*/ 0 w 1043"/>
                <a:gd name="T1" fmla="*/ 0 h 627"/>
                <a:gd name="T2" fmla="*/ 0 w 1043"/>
                <a:gd name="T3" fmla="*/ 0 h 627"/>
                <a:gd name="T4" fmla="*/ 521 w 1043"/>
                <a:gd name="T5" fmla="*/ 292 h 627"/>
                <a:gd name="T6" fmla="*/ 1022 w 1043"/>
                <a:gd name="T7" fmla="*/ 104 h 627"/>
                <a:gd name="T8" fmla="*/ 1042 w 1043"/>
                <a:gd name="T9" fmla="*/ 397 h 627"/>
                <a:gd name="T10" fmla="*/ 542 w 1043"/>
                <a:gd name="T11" fmla="*/ 584 h 627"/>
                <a:gd name="T12" fmla="*/ 20 w 1043"/>
                <a:gd name="T13" fmla="*/ 292 h 627"/>
                <a:gd name="T14" fmla="*/ 0 w 1043"/>
                <a:gd name="T15" fmla="*/ 0 h 6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3" h="627">
                  <a:moveTo>
                    <a:pt x="0" y="0"/>
                  </a:moveTo>
                  <a:lnTo>
                    <a:pt x="0" y="0"/>
                  </a:lnTo>
                  <a:cubicBezTo>
                    <a:pt x="20" y="146"/>
                    <a:pt x="250" y="271"/>
                    <a:pt x="521" y="292"/>
                  </a:cubicBezTo>
                  <a:cubicBezTo>
                    <a:pt x="813" y="334"/>
                    <a:pt x="1022" y="230"/>
                    <a:pt x="1022" y="104"/>
                  </a:cubicBezTo>
                  <a:cubicBezTo>
                    <a:pt x="1042" y="397"/>
                    <a:pt x="1042" y="397"/>
                    <a:pt x="1042" y="397"/>
                  </a:cubicBezTo>
                  <a:cubicBezTo>
                    <a:pt x="1042" y="521"/>
                    <a:pt x="813" y="626"/>
                    <a:pt x="542" y="584"/>
                  </a:cubicBezTo>
                  <a:cubicBezTo>
                    <a:pt x="271" y="563"/>
                    <a:pt x="20" y="438"/>
                    <a:pt x="20" y="292"/>
                  </a:cubicBezTo>
                  <a:lnTo>
                    <a:pt x="0" y="0"/>
                  </a:lnTo>
                </a:path>
              </a:pathLst>
            </a:custGeom>
            <a:solidFill>
              <a:schemeClr val="tx2">
                <a:lumMod val="2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lnSpcReduction="1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4" name="Freeform 230">
              <a:extLst>
                <a:ext uri="{FF2B5EF4-FFF2-40B4-BE49-F238E27FC236}">
                  <a16:creationId xmlns:a16="http://schemas.microsoft.com/office/drawing/2014/main" xmlns="" id="{4C56B656-07F9-4B3C-9987-613CF2ED2B19}"/>
                </a:ext>
              </a:extLst>
            </p:cNvPr>
            <p:cNvSpPr>
              <a:spLocks noChangeArrowheads="1"/>
            </p:cNvSpPr>
            <p:nvPr/>
          </p:nvSpPr>
          <p:spPr bwMode="auto">
            <a:xfrm>
              <a:off x="5162" y="1056"/>
              <a:ext cx="232" cy="117"/>
            </a:xfrm>
            <a:custGeom>
              <a:avLst/>
              <a:gdLst>
                <a:gd name="T0" fmla="*/ 1022 w 1023"/>
                <a:gd name="T1" fmla="*/ 313 h 522"/>
                <a:gd name="T2" fmla="*/ 1022 w 1023"/>
                <a:gd name="T3" fmla="*/ 313 h 522"/>
                <a:gd name="T4" fmla="*/ 500 w 1023"/>
                <a:gd name="T5" fmla="*/ 21 h 522"/>
                <a:gd name="T6" fmla="*/ 0 w 1023"/>
                <a:gd name="T7" fmla="*/ 208 h 522"/>
                <a:gd name="T8" fmla="*/ 522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67"/>
                    <a:pt x="772" y="42"/>
                    <a:pt x="500" y="21"/>
                  </a:cubicBezTo>
                  <a:cubicBezTo>
                    <a:pt x="209" y="0"/>
                    <a:pt x="0" y="84"/>
                    <a:pt x="0" y="208"/>
                  </a:cubicBezTo>
                  <a:cubicBezTo>
                    <a:pt x="21" y="355"/>
                    <a:pt x="250" y="480"/>
                    <a:pt x="522" y="501"/>
                  </a:cubicBezTo>
                  <a:cubicBezTo>
                    <a:pt x="813" y="521"/>
                    <a:pt x="1022" y="438"/>
                    <a:pt x="1022" y="313"/>
                  </a:cubicBezTo>
                </a:path>
              </a:pathLst>
            </a:custGeom>
            <a:solidFill>
              <a:schemeClr val="tx2">
                <a:lumMod val="9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9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5" name="Freeform 231">
              <a:extLst>
                <a:ext uri="{FF2B5EF4-FFF2-40B4-BE49-F238E27FC236}">
                  <a16:creationId xmlns:a16="http://schemas.microsoft.com/office/drawing/2014/main" xmlns="" id="{1CBE27D7-26F7-4B6A-963D-BE25E1895402}"/>
                </a:ext>
              </a:extLst>
            </p:cNvPr>
            <p:cNvSpPr>
              <a:spLocks noChangeArrowheads="1"/>
            </p:cNvSpPr>
            <p:nvPr/>
          </p:nvSpPr>
          <p:spPr bwMode="auto">
            <a:xfrm>
              <a:off x="5162" y="1102"/>
              <a:ext cx="236" cy="137"/>
            </a:xfrm>
            <a:custGeom>
              <a:avLst/>
              <a:gdLst>
                <a:gd name="T0" fmla="*/ 0 w 1044"/>
                <a:gd name="T1" fmla="*/ 0 h 607"/>
                <a:gd name="T2" fmla="*/ 0 w 1044"/>
                <a:gd name="T3" fmla="*/ 0 h 607"/>
                <a:gd name="T4" fmla="*/ 522 w 1044"/>
                <a:gd name="T5" fmla="*/ 293 h 607"/>
                <a:gd name="T6" fmla="*/ 1022 w 1044"/>
                <a:gd name="T7" fmla="*/ 105 h 607"/>
                <a:gd name="T8" fmla="*/ 1022 w 1044"/>
                <a:gd name="T9" fmla="*/ 397 h 607"/>
                <a:gd name="T10" fmla="*/ 542 w 1044"/>
                <a:gd name="T11" fmla="*/ 584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7"/>
                    <a:pt x="250" y="272"/>
                    <a:pt x="522" y="293"/>
                  </a:cubicBezTo>
                  <a:cubicBezTo>
                    <a:pt x="813" y="313"/>
                    <a:pt x="1022" y="230"/>
                    <a:pt x="1022" y="105"/>
                  </a:cubicBezTo>
                  <a:cubicBezTo>
                    <a:pt x="1022" y="397"/>
                    <a:pt x="1022" y="397"/>
                    <a:pt x="1022" y="397"/>
                  </a:cubicBezTo>
                  <a:cubicBezTo>
                    <a:pt x="1043" y="522"/>
                    <a:pt x="813" y="606"/>
                    <a:pt x="542" y="584"/>
                  </a:cubicBezTo>
                  <a:cubicBezTo>
                    <a:pt x="250" y="564"/>
                    <a:pt x="21" y="439"/>
                    <a:pt x="21" y="293"/>
                  </a:cubicBezTo>
                  <a:lnTo>
                    <a:pt x="0" y="0"/>
                  </a:lnTo>
                </a:path>
              </a:pathLst>
            </a:custGeom>
            <a:solidFill>
              <a:schemeClr val="tx2">
                <a:lumMod val="2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lnSpcReduction="10000"/>
            </a:bodyPr>
            <a:lstStyle/>
            <a:p>
              <a:pPr eaLnBrk="1">
                <a:lnSpc>
                  <a:spcPct val="93000"/>
                </a:lnSpc>
                <a:buClr>
                  <a:srgbClr val="000000"/>
                </a:buClr>
                <a:buSzPct val="100000"/>
                <a:buFont typeface="Times New Roman" charset="0"/>
                <a:buNone/>
                <a:defRPr/>
              </a:pPr>
              <a:endParaRPr lang="en-US">
                <a:ea typeface="+mn-ea"/>
                <a:cs typeface="+mn-cs"/>
              </a:endParaRPr>
            </a:p>
          </p:txBody>
        </p:sp>
      </p:grpSp>
      <p:grpSp>
        <p:nvGrpSpPr>
          <p:cNvPr id="245" name="Group 204">
            <a:extLst>
              <a:ext uri="{FF2B5EF4-FFF2-40B4-BE49-F238E27FC236}">
                <a16:creationId xmlns:a16="http://schemas.microsoft.com/office/drawing/2014/main" xmlns="" id="{D018BBB2-203A-49AE-9F59-4ACC2A11351B}"/>
              </a:ext>
            </a:extLst>
          </p:cNvPr>
          <p:cNvGrpSpPr>
            <a:grpSpLocks/>
          </p:cNvGrpSpPr>
          <p:nvPr/>
        </p:nvGrpSpPr>
        <p:grpSpPr bwMode="auto">
          <a:xfrm flipH="1">
            <a:off x="4794370" y="940381"/>
            <a:ext cx="2692028" cy="1961619"/>
            <a:chOff x="3658" y="852"/>
            <a:chExt cx="1986" cy="1447"/>
          </a:xfrm>
        </p:grpSpPr>
        <p:sp>
          <p:nvSpPr>
            <p:cNvPr id="246" name="Freeform 533">
              <a:extLst>
                <a:ext uri="{FF2B5EF4-FFF2-40B4-BE49-F238E27FC236}">
                  <a16:creationId xmlns:a16="http://schemas.microsoft.com/office/drawing/2014/main" xmlns="" id="{D5A65444-13EB-4BDC-A404-7E562966E05C}"/>
                </a:ext>
              </a:extLst>
            </p:cNvPr>
            <p:cNvSpPr>
              <a:spLocks noChangeArrowheads="1"/>
            </p:cNvSpPr>
            <p:nvPr/>
          </p:nvSpPr>
          <p:spPr bwMode="auto">
            <a:xfrm>
              <a:off x="3658" y="1419"/>
              <a:ext cx="662" cy="880"/>
            </a:xfrm>
            <a:custGeom>
              <a:avLst/>
              <a:gdLst>
                <a:gd name="T0" fmla="*/ 2921 w 2922"/>
                <a:gd name="T1" fmla="*/ 3879 h 3880"/>
                <a:gd name="T2" fmla="*/ 0 w 2922"/>
                <a:gd name="T3" fmla="*/ 2629 h 3880"/>
                <a:gd name="T4" fmla="*/ 0 w 2922"/>
                <a:gd name="T5" fmla="*/ 0 h 3880"/>
                <a:gd name="T6" fmla="*/ 2921 w 2922"/>
                <a:gd name="T7" fmla="*/ 1251 h 3880"/>
                <a:gd name="T8" fmla="*/ 2921 w 2922"/>
                <a:gd name="T9" fmla="*/ 3879 h 3880"/>
              </a:gdLst>
              <a:ahLst/>
              <a:cxnLst>
                <a:cxn ang="0">
                  <a:pos x="T0" y="T1"/>
                </a:cxn>
                <a:cxn ang="0">
                  <a:pos x="T2" y="T3"/>
                </a:cxn>
                <a:cxn ang="0">
                  <a:pos x="T4" y="T5"/>
                </a:cxn>
                <a:cxn ang="0">
                  <a:pos x="T6" y="T7"/>
                </a:cxn>
                <a:cxn ang="0">
                  <a:pos x="T8" y="T9"/>
                </a:cxn>
              </a:cxnLst>
              <a:rect l="0" t="0" r="r" b="b"/>
              <a:pathLst>
                <a:path w="2922" h="3880">
                  <a:moveTo>
                    <a:pt x="2921" y="3879"/>
                  </a:moveTo>
                  <a:lnTo>
                    <a:pt x="0" y="2629"/>
                  </a:lnTo>
                  <a:lnTo>
                    <a:pt x="0" y="0"/>
                  </a:lnTo>
                  <a:lnTo>
                    <a:pt x="2921" y="1251"/>
                  </a:lnTo>
                  <a:lnTo>
                    <a:pt x="2921" y="3879"/>
                  </a:lnTo>
                </a:path>
              </a:pathLst>
            </a:custGeom>
            <a:gradFill flip="none" rotWithShape="1">
              <a:gsLst>
                <a:gs pos="0">
                  <a:schemeClr val="accent2">
                    <a:lumMod val="67000"/>
                  </a:schemeClr>
                </a:gs>
                <a:gs pos="48000">
                  <a:schemeClr val="accent2">
                    <a:lumMod val="97000"/>
                    <a:lumOff val="3000"/>
                  </a:schemeClr>
                </a:gs>
                <a:gs pos="100000">
                  <a:schemeClr val="accent2">
                    <a:lumMod val="60000"/>
                    <a:lumOff val="40000"/>
                  </a:schemeClr>
                </a:gs>
              </a:gsLst>
              <a:lin ang="16200000" scaled="1"/>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47" name="Freeform 534">
              <a:extLst>
                <a:ext uri="{FF2B5EF4-FFF2-40B4-BE49-F238E27FC236}">
                  <a16:creationId xmlns:a16="http://schemas.microsoft.com/office/drawing/2014/main" xmlns="" id="{539DBA58-50DE-4778-9476-B67D5DA6C207}"/>
                </a:ext>
              </a:extLst>
            </p:cNvPr>
            <p:cNvSpPr>
              <a:spLocks noChangeArrowheads="1"/>
            </p:cNvSpPr>
            <p:nvPr/>
          </p:nvSpPr>
          <p:spPr bwMode="auto">
            <a:xfrm>
              <a:off x="4320" y="1133"/>
              <a:ext cx="1324" cy="1166"/>
            </a:xfrm>
            <a:custGeom>
              <a:avLst/>
              <a:gdLst>
                <a:gd name="T0" fmla="*/ 2920 w 5842"/>
                <a:gd name="T1" fmla="*/ 1272 h 5152"/>
                <a:gd name="T2" fmla="*/ 0 w 5842"/>
                <a:gd name="T3" fmla="*/ 2523 h 5152"/>
                <a:gd name="T4" fmla="*/ 0 w 5842"/>
                <a:gd name="T5" fmla="*/ 5151 h 5152"/>
                <a:gd name="T6" fmla="*/ 2920 w 5842"/>
                <a:gd name="T7" fmla="*/ 3901 h 5152"/>
                <a:gd name="T8" fmla="*/ 5841 w 5842"/>
                <a:gd name="T9" fmla="*/ 2649 h 5152"/>
                <a:gd name="T10" fmla="*/ 5841 w 5842"/>
                <a:gd name="T11" fmla="*/ 0 h 5152"/>
                <a:gd name="T12" fmla="*/ 2920 w 5842"/>
                <a:gd name="T13" fmla="*/ 1272 h 5152"/>
              </a:gdLst>
              <a:ahLst/>
              <a:cxnLst>
                <a:cxn ang="0">
                  <a:pos x="T0" y="T1"/>
                </a:cxn>
                <a:cxn ang="0">
                  <a:pos x="T2" y="T3"/>
                </a:cxn>
                <a:cxn ang="0">
                  <a:pos x="T4" y="T5"/>
                </a:cxn>
                <a:cxn ang="0">
                  <a:pos x="T6" y="T7"/>
                </a:cxn>
                <a:cxn ang="0">
                  <a:pos x="T8" y="T9"/>
                </a:cxn>
                <a:cxn ang="0">
                  <a:pos x="T10" y="T11"/>
                </a:cxn>
                <a:cxn ang="0">
                  <a:pos x="T12" y="T13"/>
                </a:cxn>
              </a:cxnLst>
              <a:rect l="0" t="0" r="r" b="b"/>
              <a:pathLst>
                <a:path w="5842" h="5152">
                  <a:moveTo>
                    <a:pt x="2920" y="1272"/>
                  </a:moveTo>
                  <a:lnTo>
                    <a:pt x="0" y="2523"/>
                  </a:lnTo>
                  <a:lnTo>
                    <a:pt x="0" y="5151"/>
                  </a:lnTo>
                  <a:lnTo>
                    <a:pt x="2920" y="3901"/>
                  </a:lnTo>
                  <a:lnTo>
                    <a:pt x="5841" y="2649"/>
                  </a:lnTo>
                  <a:lnTo>
                    <a:pt x="5841" y="0"/>
                  </a:lnTo>
                  <a:lnTo>
                    <a:pt x="2920" y="1272"/>
                  </a:lnTo>
                </a:path>
              </a:pathLst>
            </a:custGeom>
            <a:gradFill flip="none" rotWithShape="1">
              <a:gsLst>
                <a:gs pos="0">
                  <a:schemeClr val="accent2">
                    <a:lumMod val="89000"/>
                  </a:schemeClr>
                </a:gs>
                <a:gs pos="23000">
                  <a:schemeClr val="accent2">
                    <a:lumMod val="89000"/>
                  </a:schemeClr>
                </a:gs>
                <a:gs pos="69000">
                  <a:schemeClr val="accent2">
                    <a:lumMod val="75000"/>
                  </a:schemeClr>
                </a:gs>
                <a:gs pos="97000">
                  <a:schemeClr val="accent2">
                    <a:lumMod val="70000"/>
                  </a:schemeClr>
                </a:gs>
              </a:gsLst>
              <a:path path="circle">
                <a:fillToRect l="50000" t="50000" r="50000" b="5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dirty="0">
                <a:ea typeface="+mn-ea"/>
                <a:cs typeface="+mn-cs"/>
              </a:endParaRPr>
            </a:p>
          </p:txBody>
        </p:sp>
        <p:sp>
          <p:nvSpPr>
            <p:cNvPr id="248" name="Freeform 535">
              <a:extLst>
                <a:ext uri="{FF2B5EF4-FFF2-40B4-BE49-F238E27FC236}">
                  <a16:creationId xmlns:a16="http://schemas.microsoft.com/office/drawing/2014/main" xmlns="" id="{3610441D-9AD7-48ED-A834-7A8E2FF8DA0E}"/>
                </a:ext>
              </a:extLst>
            </p:cNvPr>
            <p:cNvSpPr>
              <a:spLocks noChangeArrowheads="1"/>
            </p:cNvSpPr>
            <p:nvPr/>
          </p:nvSpPr>
          <p:spPr bwMode="auto">
            <a:xfrm>
              <a:off x="3658" y="852"/>
              <a:ext cx="1986" cy="856"/>
            </a:xfrm>
            <a:custGeom>
              <a:avLst/>
              <a:gdLst>
                <a:gd name="T0" fmla="*/ 5841 w 8763"/>
                <a:gd name="T1" fmla="*/ 0 h 3776"/>
                <a:gd name="T2" fmla="*/ 2921 w 8763"/>
                <a:gd name="T3" fmla="*/ 1252 h 3776"/>
                <a:gd name="T4" fmla="*/ 0 w 8763"/>
                <a:gd name="T5" fmla="*/ 2524 h 3776"/>
                <a:gd name="T6" fmla="*/ 2921 w 8763"/>
                <a:gd name="T7" fmla="*/ 3775 h 3776"/>
                <a:gd name="T8" fmla="*/ 5841 w 8763"/>
                <a:gd name="T9" fmla="*/ 2524 h 3776"/>
                <a:gd name="T10" fmla="*/ 8762 w 8763"/>
                <a:gd name="T11" fmla="*/ 1252 h 3776"/>
                <a:gd name="T12" fmla="*/ 5841 w 8763"/>
                <a:gd name="T13" fmla="*/ 0 h 3776"/>
              </a:gdLst>
              <a:ahLst/>
              <a:cxnLst>
                <a:cxn ang="0">
                  <a:pos x="T0" y="T1"/>
                </a:cxn>
                <a:cxn ang="0">
                  <a:pos x="T2" y="T3"/>
                </a:cxn>
                <a:cxn ang="0">
                  <a:pos x="T4" y="T5"/>
                </a:cxn>
                <a:cxn ang="0">
                  <a:pos x="T6" y="T7"/>
                </a:cxn>
                <a:cxn ang="0">
                  <a:pos x="T8" y="T9"/>
                </a:cxn>
                <a:cxn ang="0">
                  <a:pos x="T10" y="T11"/>
                </a:cxn>
                <a:cxn ang="0">
                  <a:pos x="T12" y="T13"/>
                </a:cxn>
              </a:cxnLst>
              <a:rect l="0" t="0" r="r" b="b"/>
              <a:pathLst>
                <a:path w="8763" h="3776">
                  <a:moveTo>
                    <a:pt x="5841" y="0"/>
                  </a:moveTo>
                  <a:lnTo>
                    <a:pt x="2921" y="1252"/>
                  </a:lnTo>
                  <a:lnTo>
                    <a:pt x="0" y="2524"/>
                  </a:lnTo>
                  <a:lnTo>
                    <a:pt x="2921" y="3775"/>
                  </a:lnTo>
                  <a:lnTo>
                    <a:pt x="5841" y="2524"/>
                  </a:lnTo>
                  <a:lnTo>
                    <a:pt x="8762" y="1252"/>
                  </a:lnTo>
                  <a:lnTo>
                    <a:pt x="5841" y="0"/>
                  </a:lnTo>
                </a:path>
              </a:pathLst>
            </a:custGeom>
            <a:gradFill flip="none" rotWithShape="1">
              <a:gsLst>
                <a:gs pos="0">
                  <a:schemeClr val="accent2">
                    <a:lumMod val="5000"/>
                    <a:lumOff val="95000"/>
                  </a:schemeClr>
                </a:gs>
                <a:gs pos="74000">
                  <a:schemeClr val="accent2">
                    <a:lumMod val="45000"/>
                    <a:lumOff val="55000"/>
                  </a:schemeClr>
                </a:gs>
                <a:gs pos="83000">
                  <a:schemeClr val="accent2">
                    <a:lumMod val="45000"/>
                    <a:lumOff val="55000"/>
                  </a:schemeClr>
                </a:gs>
                <a:gs pos="100000">
                  <a:schemeClr val="accent2">
                    <a:lumMod val="30000"/>
                    <a:lumOff val="70000"/>
                  </a:schemeClr>
                </a:gs>
              </a:gsLst>
              <a:lin ang="5400000" scaled="1"/>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49" name="Freeform 536">
              <a:extLst>
                <a:ext uri="{FF2B5EF4-FFF2-40B4-BE49-F238E27FC236}">
                  <a16:creationId xmlns:a16="http://schemas.microsoft.com/office/drawing/2014/main" xmlns="" id="{87908D8F-2585-4A3F-AEE5-E5959D9E077E}"/>
                </a:ext>
              </a:extLst>
            </p:cNvPr>
            <p:cNvSpPr>
              <a:spLocks noChangeArrowheads="1"/>
            </p:cNvSpPr>
            <p:nvPr/>
          </p:nvSpPr>
          <p:spPr bwMode="auto">
            <a:xfrm>
              <a:off x="3872" y="1246"/>
              <a:ext cx="234" cy="121"/>
            </a:xfrm>
            <a:custGeom>
              <a:avLst/>
              <a:gdLst>
                <a:gd name="T0" fmla="*/ 1022 w 1044"/>
                <a:gd name="T1" fmla="*/ 333 h 543"/>
                <a:gd name="T2" fmla="*/ 1022 w 1044"/>
                <a:gd name="T3" fmla="*/ 333 h 543"/>
                <a:gd name="T4" fmla="*/ 500 w 1044"/>
                <a:gd name="T5" fmla="*/ 41 h 543"/>
                <a:gd name="T6" fmla="*/ 20 w 1044"/>
                <a:gd name="T7" fmla="*/ 229 h 543"/>
                <a:gd name="T8" fmla="*/ 542 w 1044"/>
                <a:gd name="T9" fmla="*/ 521 h 543"/>
                <a:gd name="T10" fmla="*/ 1022 w 1044"/>
                <a:gd name="T11" fmla="*/ 333 h 543"/>
              </a:gdLst>
              <a:ahLst/>
              <a:cxnLst>
                <a:cxn ang="0">
                  <a:pos x="T0" y="T1"/>
                </a:cxn>
                <a:cxn ang="0">
                  <a:pos x="T2" y="T3"/>
                </a:cxn>
                <a:cxn ang="0">
                  <a:pos x="T4" y="T5"/>
                </a:cxn>
                <a:cxn ang="0">
                  <a:pos x="T6" y="T7"/>
                </a:cxn>
                <a:cxn ang="0">
                  <a:pos x="T8" y="T9"/>
                </a:cxn>
                <a:cxn ang="0">
                  <a:pos x="T10" y="T11"/>
                </a:cxn>
              </a:cxnLst>
              <a:rect l="0" t="0" r="r" b="b"/>
              <a:pathLst>
                <a:path w="1044" h="543">
                  <a:moveTo>
                    <a:pt x="1022" y="333"/>
                  </a:moveTo>
                  <a:lnTo>
                    <a:pt x="1022" y="333"/>
                  </a:lnTo>
                  <a:cubicBezTo>
                    <a:pt x="1022" y="187"/>
                    <a:pt x="793" y="62"/>
                    <a:pt x="500" y="41"/>
                  </a:cubicBezTo>
                  <a:cubicBezTo>
                    <a:pt x="229" y="0"/>
                    <a:pt x="0" y="104"/>
                    <a:pt x="20" y="229"/>
                  </a:cubicBezTo>
                  <a:cubicBezTo>
                    <a:pt x="20" y="354"/>
                    <a:pt x="250" y="479"/>
                    <a:pt x="542" y="521"/>
                  </a:cubicBezTo>
                  <a:cubicBezTo>
                    <a:pt x="813" y="542"/>
                    <a:pt x="1043" y="458"/>
                    <a:pt x="1022" y="33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9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50" name="Freeform 537">
              <a:extLst>
                <a:ext uri="{FF2B5EF4-FFF2-40B4-BE49-F238E27FC236}">
                  <a16:creationId xmlns:a16="http://schemas.microsoft.com/office/drawing/2014/main" xmlns="" id="{779AC51C-62BB-4A48-89E5-3886F29B3863}"/>
                </a:ext>
              </a:extLst>
            </p:cNvPr>
            <p:cNvSpPr>
              <a:spLocks noChangeArrowheads="1"/>
            </p:cNvSpPr>
            <p:nvPr/>
          </p:nvSpPr>
          <p:spPr bwMode="auto">
            <a:xfrm>
              <a:off x="3876" y="1298"/>
              <a:ext cx="230" cy="135"/>
            </a:xfrm>
            <a:custGeom>
              <a:avLst/>
              <a:gdLst>
                <a:gd name="T0" fmla="*/ 0 w 1024"/>
                <a:gd name="T1" fmla="*/ 0 h 606"/>
                <a:gd name="T2" fmla="*/ 0 w 1024"/>
                <a:gd name="T3" fmla="*/ 0 h 606"/>
                <a:gd name="T4" fmla="*/ 522 w 1024"/>
                <a:gd name="T5" fmla="*/ 292 h 606"/>
                <a:gd name="T6" fmla="*/ 1002 w 1024"/>
                <a:gd name="T7" fmla="*/ 104 h 606"/>
                <a:gd name="T8" fmla="*/ 1023 w 1024"/>
                <a:gd name="T9" fmla="*/ 396 h 606"/>
                <a:gd name="T10" fmla="*/ 522 w 1024"/>
                <a:gd name="T11" fmla="*/ 584 h 606"/>
                <a:gd name="T12" fmla="*/ 0 w 1024"/>
                <a:gd name="T13" fmla="*/ 292 h 606"/>
                <a:gd name="T14" fmla="*/ 0 w 102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4" h="606">
                  <a:moveTo>
                    <a:pt x="0" y="0"/>
                  </a:moveTo>
                  <a:lnTo>
                    <a:pt x="0" y="0"/>
                  </a:lnTo>
                  <a:cubicBezTo>
                    <a:pt x="0" y="125"/>
                    <a:pt x="230" y="250"/>
                    <a:pt x="522" y="292"/>
                  </a:cubicBezTo>
                  <a:cubicBezTo>
                    <a:pt x="793" y="313"/>
                    <a:pt x="1023" y="229"/>
                    <a:pt x="1002" y="104"/>
                  </a:cubicBezTo>
                  <a:cubicBezTo>
                    <a:pt x="1023" y="396"/>
                    <a:pt x="1023" y="396"/>
                    <a:pt x="1023" y="396"/>
                  </a:cubicBezTo>
                  <a:cubicBezTo>
                    <a:pt x="1023" y="521"/>
                    <a:pt x="814" y="605"/>
                    <a:pt x="522" y="584"/>
                  </a:cubicBezTo>
                  <a:cubicBezTo>
                    <a:pt x="251" y="563"/>
                    <a:pt x="22" y="417"/>
                    <a:pt x="0"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lnSpcReduction="1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51" name="Freeform 538">
              <a:extLst>
                <a:ext uri="{FF2B5EF4-FFF2-40B4-BE49-F238E27FC236}">
                  <a16:creationId xmlns:a16="http://schemas.microsoft.com/office/drawing/2014/main" xmlns="" id="{279F4755-7DE2-421E-B090-1FD310F2AAD3}"/>
                </a:ext>
              </a:extLst>
            </p:cNvPr>
            <p:cNvSpPr>
              <a:spLocks noChangeArrowheads="1"/>
            </p:cNvSpPr>
            <p:nvPr/>
          </p:nvSpPr>
          <p:spPr bwMode="auto">
            <a:xfrm>
              <a:off x="4225" y="1423"/>
              <a:ext cx="236" cy="123"/>
            </a:xfrm>
            <a:custGeom>
              <a:avLst/>
              <a:gdLst>
                <a:gd name="T0" fmla="*/ 1022 w 1044"/>
                <a:gd name="T1" fmla="*/ 313 h 544"/>
                <a:gd name="T2" fmla="*/ 1022 w 1044"/>
                <a:gd name="T3" fmla="*/ 313 h 544"/>
                <a:gd name="T4" fmla="*/ 501 w 1044"/>
                <a:gd name="T5" fmla="*/ 21 h 544"/>
                <a:gd name="T6" fmla="*/ 21 w 1044"/>
                <a:gd name="T7" fmla="*/ 230 h 544"/>
                <a:gd name="T8" fmla="*/ 542 w 1044"/>
                <a:gd name="T9" fmla="*/ 522 h 544"/>
                <a:gd name="T10" fmla="*/ 1022 w 1044"/>
                <a:gd name="T11" fmla="*/ 313 h 544"/>
              </a:gdLst>
              <a:ahLst/>
              <a:cxnLst>
                <a:cxn ang="0">
                  <a:pos x="T0" y="T1"/>
                </a:cxn>
                <a:cxn ang="0">
                  <a:pos x="T2" y="T3"/>
                </a:cxn>
                <a:cxn ang="0">
                  <a:pos x="T4" y="T5"/>
                </a:cxn>
                <a:cxn ang="0">
                  <a:pos x="T6" y="T7"/>
                </a:cxn>
                <a:cxn ang="0">
                  <a:pos x="T8" y="T9"/>
                </a:cxn>
                <a:cxn ang="0">
                  <a:pos x="T10" y="T11"/>
                </a:cxn>
              </a:cxnLst>
              <a:rect l="0" t="0" r="r" b="b"/>
              <a:pathLst>
                <a:path w="1044" h="544">
                  <a:moveTo>
                    <a:pt x="1022" y="313"/>
                  </a:moveTo>
                  <a:lnTo>
                    <a:pt x="1022" y="313"/>
                  </a:lnTo>
                  <a:cubicBezTo>
                    <a:pt x="1022" y="188"/>
                    <a:pt x="793" y="63"/>
                    <a:pt x="501" y="21"/>
                  </a:cubicBezTo>
                  <a:cubicBezTo>
                    <a:pt x="230" y="0"/>
                    <a:pt x="0" y="83"/>
                    <a:pt x="21" y="230"/>
                  </a:cubicBezTo>
                  <a:cubicBezTo>
                    <a:pt x="21" y="355"/>
                    <a:pt x="251" y="480"/>
                    <a:pt x="542" y="522"/>
                  </a:cubicBezTo>
                  <a:cubicBezTo>
                    <a:pt x="814" y="543"/>
                    <a:pt x="1043" y="459"/>
                    <a:pt x="1022"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92500" lnSpcReduction="1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52" name="Freeform 539">
              <a:extLst>
                <a:ext uri="{FF2B5EF4-FFF2-40B4-BE49-F238E27FC236}">
                  <a16:creationId xmlns:a16="http://schemas.microsoft.com/office/drawing/2014/main" xmlns="" id="{50C12FCF-EAD0-48CC-A8CA-DFC68A446005}"/>
                </a:ext>
              </a:extLst>
            </p:cNvPr>
            <p:cNvSpPr>
              <a:spLocks noChangeArrowheads="1"/>
            </p:cNvSpPr>
            <p:nvPr/>
          </p:nvSpPr>
          <p:spPr bwMode="auto">
            <a:xfrm>
              <a:off x="4229" y="1478"/>
              <a:ext cx="232" cy="135"/>
            </a:xfrm>
            <a:custGeom>
              <a:avLst/>
              <a:gdLst>
                <a:gd name="T0" fmla="*/ 0 w 1023"/>
                <a:gd name="T1" fmla="*/ 0 h 605"/>
                <a:gd name="T2" fmla="*/ 0 w 1023"/>
                <a:gd name="T3" fmla="*/ 0 h 605"/>
                <a:gd name="T4" fmla="*/ 521 w 1023"/>
                <a:gd name="T5" fmla="*/ 292 h 605"/>
                <a:gd name="T6" fmla="*/ 1001 w 1023"/>
                <a:gd name="T7" fmla="*/ 83 h 605"/>
                <a:gd name="T8" fmla="*/ 1022 w 1023"/>
                <a:gd name="T9" fmla="*/ 375 h 605"/>
                <a:gd name="T10" fmla="*/ 521 w 1023"/>
                <a:gd name="T11" fmla="*/ 584 h 605"/>
                <a:gd name="T12" fmla="*/ 0 w 1023"/>
                <a:gd name="T13" fmla="*/ 292 h 605"/>
                <a:gd name="T14" fmla="*/ 0 w 1023"/>
                <a:gd name="T15" fmla="*/ 0 h 6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3" h="605">
                  <a:moveTo>
                    <a:pt x="0" y="0"/>
                  </a:moveTo>
                  <a:lnTo>
                    <a:pt x="0" y="0"/>
                  </a:lnTo>
                  <a:cubicBezTo>
                    <a:pt x="0" y="125"/>
                    <a:pt x="230" y="250"/>
                    <a:pt x="521" y="292"/>
                  </a:cubicBezTo>
                  <a:cubicBezTo>
                    <a:pt x="793" y="313"/>
                    <a:pt x="1022" y="229"/>
                    <a:pt x="1001" y="83"/>
                  </a:cubicBezTo>
                  <a:cubicBezTo>
                    <a:pt x="1022" y="375"/>
                    <a:pt x="1022" y="375"/>
                    <a:pt x="1022" y="375"/>
                  </a:cubicBezTo>
                  <a:cubicBezTo>
                    <a:pt x="1022" y="521"/>
                    <a:pt x="814" y="604"/>
                    <a:pt x="521" y="584"/>
                  </a:cubicBezTo>
                  <a:cubicBezTo>
                    <a:pt x="250" y="542"/>
                    <a:pt x="21" y="417"/>
                    <a:pt x="0"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lnSpcReduction="1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53" name="Freeform 540">
              <a:extLst>
                <a:ext uri="{FF2B5EF4-FFF2-40B4-BE49-F238E27FC236}">
                  <a16:creationId xmlns:a16="http://schemas.microsoft.com/office/drawing/2014/main" xmlns="" id="{56E3C339-1ACC-4881-ACAE-ED4D8CF3C899}"/>
                </a:ext>
              </a:extLst>
            </p:cNvPr>
            <p:cNvSpPr>
              <a:spLocks noChangeArrowheads="1"/>
            </p:cNvSpPr>
            <p:nvPr/>
          </p:nvSpPr>
          <p:spPr bwMode="auto">
            <a:xfrm>
              <a:off x="4183" y="1122"/>
              <a:ext cx="232" cy="121"/>
            </a:xfrm>
            <a:custGeom>
              <a:avLst/>
              <a:gdLst>
                <a:gd name="T0" fmla="*/ 1022 w 1023"/>
                <a:gd name="T1" fmla="*/ 313 h 544"/>
                <a:gd name="T2" fmla="*/ 1022 w 1023"/>
                <a:gd name="T3" fmla="*/ 313 h 544"/>
                <a:gd name="T4" fmla="*/ 501 w 1023"/>
                <a:gd name="T5" fmla="*/ 21 h 544"/>
                <a:gd name="T6" fmla="*/ 0 w 1023"/>
                <a:gd name="T7" fmla="*/ 229 h 544"/>
                <a:gd name="T8" fmla="*/ 521 w 1023"/>
                <a:gd name="T9" fmla="*/ 500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1"/>
                  </a:cubicBezTo>
                  <a:cubicBezTo>
                    <a:pt x="208" y="0"/>
                    <a:pt x="0" y="83"/>
                    <a:pt x="0" y="229"/>
                  </a:cubicBezTo>
                  <a:cubicBezTo>
                    <a:pt x="0" y="355"/>
                    <a:pt x="250" y="480"/>
                    <a:pt x="521" y="500"/>
                  </a:cubicBezTo>
                  <a:cubicBezTo>
                    <a:pt x="813" y="543"/>
                    <a:pt x="1022" y="459"/>
                    <a:pt x="1022"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9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54" name="Freeform 541">
              <a:extLst>
                <a:ext uri="{FF2B5EF4-FFF2-40B4-BE49-F238E27FC236}">
                  <a16:creationId xmlns:a16="http://schemas.microsoft.com/office/drawing/2014/main" xmlns="" id="{E3FFF76B-697D-4F2A-A560-E702105581FB}"/>
                </a:ext>
              </a:extLst>
            </p:cNvPr>
            <p:cNvSpPr>
              <a:spLocks noChangeArrowheads="1"/>
            </p:cNvSpPr>
            <p:nvPr/>
          </p:nvSpPr>
          <p:spPr bwMode="auto">
            <a:xfrm>
              <a:off x="4183" y="1175"/>
              <a:ext cx="236" cy="135"/>
            </a:xfrm>
            <a:custGeom>
              <a:avLst/>
              <a:gdLst>
                <a:gd name="T0" fmla="*/ 0 w 1044"/>
                <a:gd name="T1" fmla="*/ 0 h 606"/>
                <a:gd name="T2" fmla="*/ 0 w 1044"/>
                <a:gd name="T3" fmla="*/ 0 h 606"/>
                <a:gd name="T4" fmla="*/ 521 w 1044"/>
                <a:gd name="T5" fmla="*/ 271 h 606"/>
                <a:gd name="T6" fmla="*/ 1022 w 1044"/>
                <a:gd name="T7" fmla="*/ 84 h 606"/>
                <a:gd name="T8" fmla="*/ 1022 w 1044"/>
                <a:gd name="T9" fmla="*/ 376 h 606"/>
                <a:gd name="T10" fmla="*/ 542 w 1044"/>
                <a:gd name="T11" fmla="*/ 564 h 606"/>
                <a:gd name="T12" fmla="*/ 21 w 1044"/>
                <a:gd name="T13" fmla="*/ 293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0" y="126"/>
                    <a:pt x="250" y="251"/>
                    <a:pt x="521" y="271"/>
                  </a:cubicBezTo>
                  <a:cubicBezTo>
                    <a:pt x="813" y="314"/>
                    <a:pt x="1022" y="230"/>
                    <a:pt x="1022" y="84"/>
                  </a:cubicBezTo>
                  <a:cubicBezTo>
                    <a:pt x="1022" y="376"/>
                    <a:pt x="1022" y="376"/>
                    <a:pt x="1022" y="376"/>
                  </a:cubicBezTo>
                  <a:cubicBezTo>
                    <a:pt x="1043" y="522"/>
                    <a:pt x="813" y="605"/>
                    <a:pt x="542" y="564"/>
                  </a:cubicBezTo>
                  <a:cubicBezTo>
                    <a:pt x="250" y="543"/>
                    <a:pt x="21" y="418"/>
                    <a:pt x="21" y="293"/>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lnSpcReduction="1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55" name="Freeform 542">
              <a:extLst>
                <a:ext uri="{FF2B5EF4-FFF2-40B4-BE49-F238E27FC236}">
                  <a16:creationId xmlns:a16="http://schemas.microsoft.com/office/drawing/2014/main" xmlns="" id="{9D3A10F0-383E-48B2-926C-CE7C24ACE0E0}"/>
                </a:ext>
              </a:extLst>
            </p:cNvPr>
            <p:cNvSpPr>
              <a:spLocks noChangeArrowheads="1"/>
            </p:cNvSpPr>
            <p:nvPr/>
          </p:nvSpPr>
          <p:spPr bwMode="auto">
            <a:xfrm>
              <a:off x="4534" y="1300"/>
              <a:ext cx="234" cy="117"/>
            </a:xfrm>
            <a:custGeom>
              <a:avLst/>
              <a:gdLst>
                <a:gd name="T0" fmla="*/ 1044 w 1045"/>
                <a:gd name="T1" fmla="*/ 313 h 522"/>
                <a:gd name="T2" fmla="*/ 1044 w 1045"/>
                <a:gd name="T3" fmla="*/ 313 h 522"/>
                <a:gd name="T4" fmla="*/ 501 w 1045"/>
                <a:gd name="T5" fmla="*/ 21 h 522"/>
                <a:gd name="T6" fmla="*/ 21 w 1045"/>
                <a:gd name="T7" fmla="*/ 208 h 522"/>
                <a:gd name="T8" fmla="*/ 543 w 1045"/>
                <a:gd name="T9" fmla="*/ 500 h 522"/>
                <a:gd name="T10" fmla="*/ 1044 w 1045"/>
                <a:gd name="T11" fmla="*/ 313 h 522"/>
              </a:gdLst>
              <a:ahLst/>
              <a:cxnLst>
                <a:cxn ang="0">
                  <a:pos x="T0" y="T1"/>
                </a:cxn>
                <a:cxn ang="0">
                  <a:pos x="T2" y="T3"/>
                </a:cxn>
                <a:cxn ang="0">
                  <a:pos x="T4" y="T5"/>
                </a:cxn>
                <a:cxn ang="0">
                  <a:pos x="T6" y="T7"/>
                </a:cxn>
                <a:cxn ang="0">
                  <a:pos x="T8" y="T9"/>
                </a:cxn>
                <a:cxn ang="0">
                  <a:pos x="T10" y="T11"/>
                </a:cxn>
              </a:cxnLst>
              <a:rect l="0" t="0" r="r" b="b"/>
              <a:pathLst>
                <a:path w="1045" h="522">
                  <a:moveTo>
                    <a:pt x="1044" y="313"/>
                  </a:moveTo>
                  <a:lnTo>
                    <a:pt x="1044" y="313"/>
                  </a:lnTo>
                  <a:cubicBezTo>
                    <a:pt x="1022" y="187"/>
                    <a:pt x="793" y="41"/>
                    <a:pt x="501" y="21"/>
                  </a:cubicBezTo>
                  <a:cubicBezTo>
                    <a:pt x="230" y="0"/>
                    <a:pt x="0" y="83"/>
                    <a:pt x="21" y="208"/>
                  </a:cubicBezTo>
                  <a:cubicBezTo>
                    <a:pt x="21" y="354"/>
                    <a:pt x="271" y="480"/>
                    <a:pt x="543" y="500"/>
                  </a:cubicBezTo>
                  <a:cubicBezTo>
                    <a:pt x="814" y="521"/>
                    <a:pt x="1044" y="438"/>
                    <a:pt x="1044"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9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56" name="Freeform 543">
              <a:extLst>
                <a:ext uri="{FF2B5EF4-FFF2-40B4-BE49-F238E27FC236}">
                  <a16:creationId xmlns:a16="http://schemas.microsoft.com/office/drawing/2014/main" xmlns="" id="{F5A64281-5C9C-4077-A0F4-6BDB9F5A709E}"/>
                </a:ext>
              </a:extLst>
            </p:cNvPr>
            <p:cNvSpPr>
              <a:spLocks noChangeArrowheads="1"/>
            </p:cNvSpPr>
            <p:nvPr/>
          </p:nvSpPr>
          <p:spPr bwMode="auto">
            <a:xfrm>
              <a:off x="4538" y="1348"/>
              <a:ext cx="236" cy="137"/>
            </a:xfrm>
            <a:custGeom>
              <a:avLst/>
              <a:gdLst>
                <a:gd name="T0" fmla="*/ 0 w 1044"/>
                <a:gd name="T1" fmla="*/ 0 h 607"/>
                <a:gd name="T2" fmla="*/ 0 w 1044"/>
                <a:gd name="T3" fmla="*/ 0 h 607"/>
                <a:gd name="T4" fmla="*/ 522 w 1044"/>
                <a:gd name="T5" fmla="*/ 292 h 607"/>
                <a:gd name="T6" fmla="*/ 1023 w 1044"/>
                <a:gd name="T7" fmla="*/ 105 h 607"/>
                <a:gd name="T8" fmla="*/ 1023 w 1044"/>
                <a:gd name="T9" fmla="*/ 397 h 607"/>
                <a:gd name="T10" fmla="*/ 543 w 1044"/>
                <a:gd name="T11" fmla="*/ 584 h 607"/>
                <a:gd name="T12" fmla="*/ 0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6"/>
                    <a:pt x="250" y="272"/>
                    <a:pt x="522" y="292"/>
                  </a:cubicBezTo>
                  <a:cubicBezTo>
                    <a:pt x="793" y="313"/>
                    <a:pt x="1023" y="230"/>
                    <a:pt x="1023" y="105"/>
                  </a:cubicBezTo>
                  <a:cubicBezTo>
                    <a:pt x="1023" y="397"/>
                    <a:pt x="1023" y="397"/>
                    <a:pt x="1023" y="397"/>
                  </a:cubicBezTo>
                  <a:cubicBezTo>
                    <a:pt x="1043" y="522"/>
                    <a:pt x="814" y="606"/>
                    <a:pt x="543" y="584"/>
                  </a:cubicBezTo>
                  <a:cubicBezTo>
                    <a:pt x="250" y="564"/>
                    <a:pt x="21" y="439"/>
                    <a:pt x="0"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lnSpcReduction="1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57" name="Freeform 544">
              <a:extLst>
                <a:ext uri="{FF2B5EF4-FFF2-40B4-BE49-F238E27FC236}">
                  <a16:creationId xmlns:a16="http://schemas.microsoft.com/office/drawing/2014/main" xmlns="" id="{D1DD4F8F-8805-45EA-A095-E89E0A6DEFAB}"/>
                </a:ext>
              </a:extLst>
            </p:cNvPr>
            <p:cNvSpPr>
              <a:spLocks noChangeArrowheads="1"/>
            </p:cNvSpPr>
            <p:nvPr/>
          </p:nvSpPr>
          <p:spPr bwMode="auto">
            <a:xfrm>
              <a:off x="4500" y="999"/>
              <a:ext cx="236" cy="117"/>
            </a:xfrm>
            <a:custGeom>
              <a:avLst/>
              <a:gdLst>
                <a:gd name="T0" fmla="*/ 1023 w 1044"/>
                <a:gd name="T1" fmla="*/ 313 h 522"/>
                <a:gd name="T2" fmla="*/ 1023 w 1044"/>
                <a:gd name="T3" fmla="*/ 313 h 522"/>
                <a:gd name="T4" fmla="*/ 501 w 1044"/>
                <a:gd name="T5" fmla="*/ 21 h 522"/>
                <a:gd name="T6" fmla="*/ 0 w 1044"/>
                <a:gd name="T7" fmla="*/ 208 h 522"/>
                <a:gd name="T8" fmla="*/ 543 w 1044"/>
                <a:gd name="T9" fmla="*/ 500 h 522"/>
                <a:gd name="T10" fmla="*/ 1023 w 1044"/>
                <a:gd name="T11" fmla="*/ 313 h 522"/>
              </a:gdLst>
              <a:ahLst/>
              <a:cxnLst>
                <a:cxn ang="0">
                  <a:pos x="T0" y="T1"/>
                </a:cxn>
                <a:cxn ang="0">
                  <a:pos x="T2" y="T3"/>
                </a:cxn>
                <a:cxn ang="0">
                  <a:pos x="T4" y="T5"/>
                </a:cxn>
                <a:cxn ang="0">
                  <a:pos x="T6" y="T7"/>
                </a:cxn>
                <a:cxn ang="0">
                  <a:pos x="T8" y="T9"/>
                </a:cxn>
                <a:cxn ang="0">
                  <a:pos x="T10" y="T11"/>
                </a:cxn>
              </a:cxnLst>
              <a:rect l="0" t="0" r="r" b="b"/>
              <a:pathLst>
                <a:path w="1044" h="522">
                  <a:moveTo>
                    <a:pt x="1023" y="313"/>
                  </a:moveTo>
                  <a:lnTo>
                    <a:pt x="1023" y="313"/>
                  </a:lnTo>
                  <a:cubicBezTo>
                    <a:pt x="1023" y="167"/>
                    <a:pt x="772" y="41"/>
                    <a:pt x="501" y="21"/>
                  </a:cubicBezTo>
                  <a:cubicBezTo>
                    <a:pt x="230" y="0"/>
                    <a:pt x="0" y="83"/>
                    <a:pt x="0" y="208"/>
                  </a:cubicBezTo>
                  <a:cubicBezTo>
                    <a:pt x="21" y="354"/>
                    <a:pt x="250" y="480"/>
                    <a:pt x="543" y="500"/>
                  </a:cubicBezTo>
                  <a:cubicBezTo>
                    <a:pt x="814" y="521"/>
                    <a:pt x="1043" y="438"/>
                    <a:pt x="1023"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9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58" name="Freeform 545">
              <a:extLst>
                <a:ext uri="{FF2B5EF4-FFF2-40B4-BE49-F238E27FC236}">
                  <a16:creationId xmlns:a16="http://schemas.microsoft.com/office/drawing/2014/main" xmlns="" id="{25095B8F-E5A4-4FCB-9B55-B3498CD31964}"/>
                </a:ext>
              </a:extLst>
            </p:cNvPr>
            <p:cNvSpPr>
              <a:spLocks noChangeArrowheads="1"/>
            </p:cNvSpPr>
            <p:nvPr/>
          </p:nvSpPr>
          <p:spPr bwMode="auto">
            <a:xfrm>
              <a:off x="4500" y="1046"/>
              <a:ext cx="236" cy="137"/>
            </a:xfrm>
            <a:custGeom>
              <a:avLst/>
              <a:gdLst>
                <a:gd name="T0" fmla="*/ 0 w 1044"/>
                <a:gd name="T1" fmla="*/ 0 h 607"/>
                <a:gd name="T2" fmla="*/ 0 w 1044"/>
                <a:gd name="T3" fmla="*/ 0 h 607"/>
                <a:gd name="T4" fmla="*/ 543 w 1044"/>
                <a:gd name="T5" fmla="*/ 292 h 607"/>
                <a:gd name="T6" fmla="*/ 1023 w 1044"/>
                <a:gd name="T7" fmla="*/ 105 h 607"/>
                <a:gd name="T8" fmla="*/ 1043 w 1044"/>
                <a:gd name="T9" fmla="*/ 397 h 607"/>
                <a:gd name="T10" fmla="*/ 543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0" y="272"/>
                    <a:pt x="543" y="292"/>
                  </a:cubicBezTo>
                  <a:cubicBezTo>
                    <a:pt x="814" y="313"/>
                    <a:pt x="1043" y="230"/>
                    <a:pt x="1023" y="105"/>
                  </a:cubicBezTo>
                  <a:cubicBezTo>
                    <a:pt x="1043" y="397"/>
                    <a:pt x="1043" y="397"/>
                    <a:pt x="1043" y="397"/>
                  </a:cubicBezTo>
                  <a:cubicBezTo>
                    <a:pt x="1043" y="522"/>
                    <a:pt x="835" y="606"/>
                    <a:pt x="543" y="584"/>
                  </a:cubicBezTo>
                  <a:cubicBezTo>
                    <a:pt x="272" y="563"/>
                    <a:pt x="21" y="439"/>
                    <a:pt x="21"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lnSpcReduction="1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59" name="Freeform 546">
              <a:extLst>
                <a:ext uri="{FF2B5EF4-FFF2-40B4-BE49-F238E27FC236}">
                  <a16:creationId xmlns:a16="http://schemas.microsoft.com/office/drawing/2014/main" xmlns="" id="{B25384A8-85A8-43FD-8C34-2A6BE386C553}"/>
                </a:ext>
              </a:extLst>
            </p:cNvPr>
            <p:cNvSpPr>
              <a:spLocks noChangeArrowheads="1"/>
            </p:cNvSpPr>
            <p:nvPr/>
          </p:nvSpPr>
          <p:spPr bwMode="auto">
            <a:xfrm>
              <a:off x="4855" y="1175"/>
              <a:ext cx="232" cy="121"/>
            </a:xfrm>
            <a:custGeom>
              <a:avLst/>
              <a:gdLst>
                <a:gd name="T0" fmla="*/ 1022 w 1023"/>
                <a:gd name="T1" fmla="*/ 314 h 544"/>
                <a:gd name="T2" fmla="*/ 1022 w 1023"/>
                <a:gd name="T3" fmla="*/ 314 h 544"/>
                <a:gd name="T4" fmla="*/ 501 w 1023"/>
                <a:gd name="T5" fmla="*/ 43 h 544"/>
                <a:gd name="T6" fmla="*/ 0 w 1023"/>
                <a:gd name="T7" fmla="*/ 230 h 544"/>
                <a:gd name="T8" fmla="*/ 521 w 1023"/>
                <a:gd name="T9" fmla="*/ 522 h 544"/>
                <a:gd name="T10" fmla="*/ 1022 w 1023"/>
                <a:gd name="T11" fmla="*/ 314 h 544"/>
              </a:gdLst>
              <a:ahLst/>
              <a:cxnLst>
                <a:cxn ang="0">
                  <a:pos x="T0" y="T1"/>
                </a:cxn>
                <a:cxn ang="0">
                  <a:pos x="T2" y="T3"/>
                </a:cxn>
                <a:cxn ang="0">
                  <a:pos x="T4" y="T5"/>
                </a:cxn>
                <a:cxn ang="0">
                  <a:pos x="T6" y="T7"/>
                </a:cxn>
                <a:cxn ang="0">
                  <a:pos x="T8" y="T9"/>
                </a:cxn>
                <a:cxn ang="0">
                  <a:pos x="T10" y="T11"/>
                </a:cxn>
              </a:cxnLst>
              <a:rect l="0" t="0" r="r" b="b"/>
              <a:pathLst>
                <a:path w="1023" h="544">
                  <a:moveTo>
                    <a:pt x="1022" y="314"/>
                  </a:moveTo>
                  <a:lnTo>
                    <a:pt x="1022" y="314"/>
                  </a:lnTo>
                  <a:cubicBezTo>
                    <a:pt x="1022" y="188"/>
                    <a:pt x="772" y="63"/>
                    <a:pt x="501" y="43"/>
                  </a:cubicBezTo>
                  <a:cubicBezTo>
                    <a:pt x="209" y="0"/>
                    <a:pt x="0" y="84"/>
                    <a:pt x="0" y="230"/>
                  </a:cubicBezTo>
                  <a:cubicBezTo>
                    <a:pt x="21" y="355"/>
                    <a:pt x="250" y="480"/>
                    <a:pt x="521" y="522"/>
                  </a:cubicBezTo>
                  <a:cubicBezTo>
                    <a:pt x="814" y="543"/>
                    <a:pt x="1022" y="460"/>
                    <a:pt x="1022" y="314"/>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9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60" name="Freeform 547">
              <a:extLst>
                <a:ext uri="{FF2B5EF4-FFF2-40B4-BE49-F238E27FC236}">
                  <a16:creationId xmlns:a16="http://schemas.microsoft.com/office/drawing/2014/main" xmlns="" id="{270CA737-D940-4130-A629-183C80A545AD}"/>
                </a:ext>
              </a:extLst>
            </p:cNvPr>
            <p:cNvSpPr>
              <a:spLocks noChangeArrowheads="1"/>
            </p:cNvSpPr>
            <p:nvPr/>
          </p:nvSpPr>
          <p:spPr bwMode="auto">
            <a:xfrm>
              <a:off x="4855" y="1225"/>
              <a:ext cx="236" cy="137"/>
            </a:xfrm>
            <a:custGeom>
              <a:avLst/>
              <a:gdLst>
                <a:gd name="T0" fmla="*/ 0 w 1044"/>
                <a:gd name="T1" fmla="*/ 0 h 606"/>
                <a:gd name="T2" fmla="*/ 0 w 1044"/>
                <a:gd name="T3" fmla="*/ 0 h 606"/>
                <a:gd name="T4" fmla="*/ 521 w 1044"/>
                <a:gd name="T5" fmla="*/ 292 h 606"/>
                <a:gd name="T6" fmla="*/ 1022 w 1044"/>
                <a:gd name="T7" fmla="*/ 84 h 606"/>
                <a:gd name="T8" fmla="*/ 1043 w 1044"/>
                <a:gd name="T9" fmla="*/ 375 h 606"/>
                <a:gd name="T10" fmla="*/ 543 w 1044"/>
                <a:gd name="T11" fmla="*/ 584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92"/>
                  </a:cubicBezTo>
                  <a:cubicBezTo>
                    <a:pt x="814" y="313"/>
                    <a:pt x="1022" y="230"/>
                    <a:pt x="1022" y="84"/>
                  </a:cubicBezTo>
                  <a:cubicBezTo>
                    <a:pt x="1043" y="375"/>
                    <a:pt x="1043" y="375"/>
                    <a:pt x="1043" y="375"/>
                  </a:cubicBezTo>
                  <a:cubicBezTo>
                    <a:pt x="1043" y="521"/>
                    <a:pt x="814" y="605"/>
                    <a:pt x="543" y="584"/>
                  </a:cubicBezTo>
                  <a:cubicBezTo>
                    <a:pt x="271" y="542"/>
                    <a:pt x="21" y="417"/>
                    <a:pt x="21"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lnSpcReduction="1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61" name="Freeform 548">
              <a:extLst>
                <a:ext uri="{FF2B5EF4-FFF2-40B4-BE49-F238E27FC236}">
                  <a16:creationId xmlns:a16="http://schemas.microsoft.com/office/drawing/2014/main" xmlns="" id="{AB960FE8-3AF7-4F67-A45E-342EF240CA66}"/>
                </a:ext>
              </a:extLst>
            </p:cNvPr>
            <p:cNvSpPr>
              <a:spLocks noChangeArrowheads="1"/>
            </p:cNvSpPr>
            <p:nvPr/>
          </p:nvSpPr>
          <p:spPr bwMode="auto">
            <a:xfrm>
              <a:off x="4808" y="876"/>
              <a:ext cx="230" cy="121"/>
            </a:xfrm>
            <a:custGeom>
              <a:avLst/>
              <a:gdLst>
                <a:gd name="T0" fmla="*/ 1022 w 1023"/>
                <a:gd name="T1" fmla="*/ 313 h 544"/>
                <a:gd name="T2" fmla="*/ 1022 w 1023"/>
                <a:gd name="T3" fmla="*/ 313 h 544"/>
                <a:gd name="T4" fmla="*/ 500 w 1023"/>
                <a:gd name="T5" fmla="*/ 21 h 544"/>
                <a:gd name="T6" fmla="*/ 0 w 1023"/>
                <a:gd name="T7" fmla="*/ 209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22" y="188"/>
                    <a:pt x="771" y="63"/>
                    <a:pt x="500" y="21"/>
                  </a:cubicBezTo>
                  <a:cubicBezTo>
                    <a:pt x="208" y="0"/>
                    <a:pt x="0" y="84"/>
                    <a:pt x="0" y="209"/>
                  </a:cubicBezTo>
                  <a:cubicBezTo>
                    <a:pt x="20" y="355"/>
                    <a:pt x="250" y="480"/>
                    <a:pt x="521" y="501"/>
                  </a:cubicBezTo>
                  <a:cubicBezTo>
                    <a:pt x="813" y="543"/>
                    <a:pt x="1022" y="439"/>
                    <a:pt x="1022"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9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62" name="Freeform 549">
              <a:extLst>
                <a:ext uri="{FF2B5EF4-FFF2-40B4-BE49-F238E27FC236}">
                  <a16:creationId xmlns:a16="http://schemas.microsoft.com/office/drawing/2014/main" xmlns="" id="{BCC76A27-5401-4E19-9E8E-FEE8CA574946}"/>
                </a:ext>
              </a:extLst>
            </p:cNvPr>
            <p:cNvSpPr>
              <a:spLocks noChangeArrowheads="1"/>
            </p:cNvSpPr>
            <p:nvPr/>
          </p:nvSpPr>
          <p:spPr bwMode="auto">
            <a:xfrm>
              <a:off x="4808" y="923"/>
              <a:ext cx="236" cy="141"/>
            </a:xfrm>
            <a:custGeom>
              <a:avLst/>
              <a:gdLst>
                <a:gd name="T0" fmla="*/ 0 w 1043"/>
                <a:gd name="T1" fmla="*/ 0 h 627"/>
                <a:gd name="T2" fmla="*/ 0 w 1043"/>
                <a:gd name="T3" fmla="*/ 0 h 627"/>
                <a:gd name="T4" fmla="*/ 521 w 1043"/>
                <a:gd name="T5" fmla="*/ 292 h 627"/>
                <a:gd name="T6" fmla="*/ 1022 w 1043"/>
                <a:gd name="T7" fmla="*/ 104 h 627"/>
                <a:gd name="T8" fmla="*/ 1042 w 1043"/>
                <a:gd name="T9" fmla="*/ 397 h 627"/>
                <a:gd name="T10" fmla="*/ 542 w 1043"/>
                <a:gd name="T11" fmla="*/ 584 h 627"/>
                <a:gd name="T12" fmla="*/ 20 w 1043"/>
                <a:gd name="T13" fmla="*/ 292 h 627"/>
                <a:gd name="T14" fmla="*/ 0 w 1043"/>
                <a:gd name="T15" fmla="*/ 0 h 6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3" h="627">
                  <a:moveTo>
                    <a:pt x="0" y="0"/>
                  </a:moveTo>
                  <a:lnTo>
                    <a:pt x="0" y="0"/>
                  </a:lnTo>
                  <a:cubicBezTo>
                    <a:pt x="20" y="146"/>
                    <a:pt x="250" y="271"/>
                    <a:pt x="521" y="292"/>
                  </a:cubicBezTo>
                  <a:cubicBezTo>
                    <a:pt x="813" y="334"/>
                    <a:pt x="1022" y="230"/>
                    <a:pt x="1022" y="104"/>
                  </a:cubicBezTo>
                  <a:cubicBezTo>
                    <a:pt x="1042" y="397"/>
                    <a:pt x="1042" y="397"/>
                    <a:pt x="1042" y="397"/>
                  </a:cubicBezTo>
                  <a:cubicBezTo>
                    <a:pt x="1042" y="521"/>
                    <a:pt x="813" y="626"/>
                    <a:pt x="542" y="584"/>
                  </a:cubicBezTo>
                  <a:cubicBezTo>
                    <a:pt x="271" y="563"/>
                    <a:pt x="20" y="438"/>
                    <a:pt x="20"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lnSpcReduction="1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63" name="Freeform 550">
              <a:extLst>
                <a:ext uri="{FF2B5EF4-FFF2-40B4-BE49-F238E27FC236}">
                  <a16:creationId xmlns:a16="http://schemas.microsoft.com/office/drawing/2014/main" xmlns="" id="{E3AF21D6-4E37-4CC1-BA56-6482A71EC3DC}"/>
                </a:ext>
              </a:extLst>
            </p:cNvPr>
            <p:cNvSpPr>
              <a:spLocks noChangeArrowheads="1"/>
            </p:cNvSpPr>
            <p:nvPr/>
          </p:nvSpPr>
          <p:spPr bwMode="auto">
            <a:xfrm>
              <a:off x="5162" y="1056"/>
              <a:ext cx="232" cy="117"/>
            </a:xfrm>
            <a:custGeom>
              <a:avLst/>
              <a:gdLst>
                <a:gd name="T0" fmla="*/ 1022 w 1023"/>
                <a:gd name="T1" fmla="*/ 313 h 522"/>
                <a:gd name="T2" fmla="*/ 1022 w 1023"/>
                <a:gd name="T3" fmla="*/ 313 h 522"/>
                <a:gd name="T4" fmla="*/ 500 w 1023"/>
                <a:gd name="T5" fmla="*/ 21 h 522"/>
                <a:gd name="T6" fmla="*/ 0 w 1023"/>
                <a:gd name="T7" fmla="*/ 208 h 522"/>
                <a:gd name="T8" fmla="*/ 522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67"/>
                    <a:pt x="772" y="42"/>
                    <a:pt x="500" y="21"/>
                  </a:cubicBezTo>
                  <a:cubicBezTo>
                    <a:pt x="209" y="0"/>
                    <a:pt x="0" y="84"/>
                    <a:pt x="0" y="208"/>
                  </a:cubicBezTo>
                  <a:cubicBezTo>
                    <a:pt x="21" y="355"/>
                    <a:pt x="250" y="480"/>
                    <a:pt x="522" y="501"/>
                  </a:cubicBezTo>
                  <a:cubicBezTo>
                    <a:pt x="813" y="521"/>
                    <a:pt x="1022" y="438"/>
                    <a:pt x="1022"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9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64" name="Freeform 551">
              <a:extLst>
                <a:ext uri="{FF2B5EF4-FFF2-40B4-BE49-F238E27FC236}">
                  <a16:creationId xmlns:a16="http://schemas.microsoft.com/office/drawing/2014/main" xmlns="" id="{2CB49D3B-52F4-4AEB-8987-A019BCF167EB}"/>
                </a:ext>
              </a:extLst>
            </p:cNvPr>
            <p:cNvSpPr>
              <a:spLocks noChangeArrowheads="1"/>
            </p:cNvSpPr>
            <p:nvPr/>
          </p:nvSpPr>
          <p:spPr bwMode="auto">
            <a:xfrm>
              <a:off x="5162" y="1102"/>
              <a:ext cx="236" cy="137"/>
            </a:xfrm>
            <a:custGeom>
              <a:avLst/>
              <a:gdLst>
                <a:gd name="T0" fmla="*/ 0 w 1044"/>
                <a:gd name="T1" fmla="*/ 0 h 607"/>
                <a:gd name="T2" fmla="*/ 0 w 1044"/>
                <a:gd name="T3" fmla="*/ 0 h 607"/>
                <a:gd name="T4" fmla="*/ 522 w 1044"/>
                <a:gd name="T5" fmla="*/ 293 h 607"/>
                <a:gd name="T6" fmla="*/ 1022 w 1044"/>
                <a:gd name="T7" fmla="*/ 105 h 607"/>
                <a:gd name="T8" fmla="*/ 1022 w 1044"/>
                <a:gd name="T9" fmla="*/ 397 h 607"/>
                <a:gd name="T10" fmla="*/ 542 w 1044"/>
                <a:gd name="T11" fmla="*/ 584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7"/>
                    <a:pt x="250" y="272"/>
                    <a:pt x="522" y="293"/>
                  </a:cubicBezTo>
                  <a:cubicBezTo>
                    <a:pt x="813" y="313"/>
                    <a:pt x="1022" y="230"/>
                    <a:pt x="1022" y="105"/>
                  </a:cubicBezTo>
                  <a:cubicBezTo>
                    <a:pt x="1022" y="397"/>
                    <a:pt x="1022" y="397"/>
                    <a:pt x="1022" y="397"/>
                  </a:cubicBezTo>
                  <a:cubicBezTo>
                    <a:pt x="1043" y="522"/>
                    <a:pt x="813" y="606"/>
                    <a:pt x="542" y="584"/>
                  </a:cubicBezTo>
                  <a:cubicBezTo>
                    <a:pt x="250" y="564"/>
                    <a:pt x="21" y="439"/>
                    <a:pt x="21" y="293"/>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lnSpcReduction="10000"/>
            </a:bodyPr>
            <a:lstStyle/>
            <a:p>
              <a:pPr eaLnBrk="1">
                <a:lnSpc>
                  <a:spcPct val="93000"/>
                </a:lnSpc>
                <a:buClr>
                  <a:srgbClr val="000000"/>
                </a:buClr>
                <a:buSzPct val="100000"/>
                <a:buFont typeface="Times New Roman" charset="0"/>
                <a:buNone/>
                <a:defRPr/>
              </a:pPr>
              <a:endParaRPr lang="en-US">
                <a:ea typeface="+mn-ea"/>
                <a:cs typeface="+mn-cs"/>
              </a:endParaRPr>
            </a:p>
          </p:txBody>
        </p:sp>
      </p:grpSp>
      <p:grpSp>
        <p:nvGrpSpPr>
          <p:cNvPr id="5" name="Group 204">
            <a:extLst>
              <a:ext uri="{FF2B5EF4-FFF2-40B4-BE49-F238E27FC236}">
                <a16:creationId xmlns:a16="http://schemas.microsoft.com/office/drawing/2014/main" xmlns="" id="{A84A1002-F7C1-4DDF-BE6E-6722862D7F13}"/>
              </a:ext>
            </a:extLst>
          </p:cNvPr>
          <p:cNvGrpSpPr>
            <a:grpSpLocks/>
          </p:cNvGrpSpPr>
          <p:nvPr/>
        </p:nvGrpSpPr>
        <p:grpSpPr bwMode="auto">
          <a:xfrm flipH="1">
            <a:off x="3886606" y="1330704"/>
            <a:ext cx="2693649" cy="1962801"/>
            <a:chOff x="3658" y="852"/>
            <a:chExt cx="1986" cy="1447"/>
          </a:xfrm>
        </p:grpSpPr>
        <p:sp>
          <p:nvSpPr>
            <p:cNvPr id="226" name="Freeform 333">
              <a:extLst>
                <a:ext uri="{FF2B5EF4-FFF2-40B4-BE49-F238E27FC236}">
                  <a16:creationId xmlns:a16="http://schemas.microsoft.com/office/drawing/2014/main" xmlns="" id="{19CD56F0-B595-467B-A70E-12662A5777DA}"/>
                </a:ext>
              </a:extLst>
            </p:cNvPr>
            <p:cNvSpPr>
              <a:spLocks noChangeArrowheads="1"/>
            </p:cNvSpPr>
            <p:nvPr/>
          </p:nvSpPr>
          <p:spPr bwMode="auto">
            <a:xfrm>
              <a:off x="3658" y="1419"/>
              <a:ext cx="662" cy="880"/>
            </a:xfrm>
            <a:custGeom>
              <a:avLst/>
              <a:gdLst>
                <a:gd name="T0" fmla="*/ 2921 w 2922"/>
                <a:gd name="T1" fmla="*/ 3879 h 3880"/>
                <a:gd name="T2" fmla="*/ 0 w 2922"/>
                <a:gd name="T3" fmla="*/ 2629 h 3880"/>
                <a:gd name="T4" fmla="*/ 0 w 2922"/>
                <a:gd name="T5" fmla="*/ 0 h 3880"/>
                <a:gd name="T6" fmla="*/ 2921 w 2922"/>
                <a:gd name="T7" fmla="*/ 1251 h 3880"/>
                <a:gd name="T8" fmla="*/ 2921 w 2922"/>
                <a:gd name="T9" fmla="*/ 3879 h 3880"/>
              </a:gdLst>
              <a:ahLst/>
              <a:cxnLst>
                <a:cxn ang="0">
                  <a:pos x="T0" y="T1"/>
                </a:cxn>
                <a:cxn ang="0">
                  <a:pos x="T2" y="T3"/>
                </a:cxn>
                <a:cxn ang="0">
                  <a:pos x="T4" y="T5"/>
                </a:cxn>
                <a:cxn ang="0">
                  <a:pos x="T6" y="T7"/>
                </a:cxn>
                <a:cxn ang="0">
                  <a:pos x="T8" y="T9"/>
                </a:cxn>
              </a:cxnLst>
              <a:rect l="0" t="0" r="r" b="b"/>
              <a:pathLst>
                <a:path w="2922" h="3880">
                  <a:moveTo>
                    <a:pt x="2921" y="3879"/>
                  </a:moveTo>
                  <a:lnTo>
                    <a:pt x="0" y="2629"/>
                  </a:lnTo>
                  <a:lnTo>
                    <a:pt x="0" y="0"/>
                  </a:lnTo>
                  <a:lnTo>
                    <a:pt x="2921" y="1251"/>
                  </a:lnTo>
                  <a:lnTo>
                    <a:pt x="2921" y="3879"/>
                  </a:lnTo>
                </a:path>
              </a:pathLst>
            </a:custGeom>
            <a:gradFill flip="none" rotWithShape="1">
              <a:gsLst>
                <a:gs pos="0">
                  <a:schemeClr val="accent1"/>
                </a:gs>
                <a:gs pos="46000">
                  <a:schemeClr val="accent1"/>
                </a:gs>
                <a:gs pos="100000">
                  <a:schemeClr val="accent1">
                    <a:lumMod val="75000"/>
                  </a:schemeClr>
                </a:gs>
              </a:gsLst>
              <a:path path="circle">
                <a:fillToRect l="50000" t="130000" r="50000" b="-3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27" name="Freeform 334">
              <a:extLst>
                <a:ext uri="{FF2B5EF4-FFF2-40B4-BE49-F238E27FC236}">
                  <a16:creationId xmlns:a16="http://schemas.microsoft.com/office/drawing/2014/main" xmlns="" id="{88AC9EB5-F6AA-44D1-8C2B-16AC41D138CC}"/>
                </a:ext>
              </a:extLst>
            </p:cNvPr>
            <p:cNvSpPr>
              <a:spLocks noChangeArrowheads="1"/>
            </p:cNvSpPr>
            <p:nvPr/>
          </p:nvSpPr>
          <p:spPr bwMode="auto">
            <a:xfrm>
              <a:off x="4320" y="1133"/>
              <a:ext cx="1324" cy="1166"/>
            </a:xfrm>
            <a:custGeom>
              <a:avLst/>
              <a:gdLst>
                <a:gd name="T0" fmla="*/ 2920 w 5842"/>
                <a:gd name="T1" fmla="*/ 1272 h 5152"/>
                <a:gd name="T2" fmla="*/ 0 w 5842"/>
                <a:gd name="T3" fmla="*/ 2523 h 5152"/>
                <a:gd name="T4" fmla="*/ 0 w 5842"/>
                <a:gd name="T5" fmla="*/ 5151 h 5152"/>
                <a:gd name="T6" fmla="*/ 2920 w 5842"/>
                <a:gd name="T7" fmla="*/ 3901 h 5152"/>
                <a:gd name="T8" fmla="*/ 5841 w 5842"/>
                <a:gd name="T9" fmla="*/ 2649 h 5152"/>
                <a:gd name="T10" fmla="*/ 5841 w 5842"/>
                <a:gd name="T11" fmla="*/ 0 h 5152"/>
                <a:gd name="T12" fmla="*/ 2920 w 5842"/>
                <a:gd name="T13" fmla="*/ 1272 h 5152"/>
              </a:gdLst>
              <a:ahLst/>
              <a:cxnLst>
                <a:cxn ang="0">
                  <a:pos x="T0" y="T1"/>
                </a:cxn>
                <a:cxn ang="0">
                  <a:pos x="T2" y="T3"/>
                </a:cxn>
                <a:cxn ang="0">
                  <a:pos x="T4" y="T5"/>
                </a:cxn>
                <a:cxn ang="0">
                  <a:pos x="T6" y="T7"/>
                </a:cxn>
                <a:cxn ang="0">
                  <a:pos x="T8" y="T9"/>
                </a:cxn>
                <a:cxn ang="0">
                  <a:pos x="T10" y="T11"/>
                </a:cxn>
                <a:cxn ang="0">
                  <a:pos x="T12" y="T13"/>
                </a:cxn>
              </a:cxnLst>
              <a:rect l="0" t="0" r="r" b="b"/>
              <a:pathLst>
                <a:path w="5842" h="5152">
                  <a:moveTo>
                    <a:pt x="2920" y="1272"/>
                  </a:moveTo>
                  <a:lnTo>
                    <a:pt x="0" y="2523"/>
                  </a:lnTo>
                  <a:lnTo>
                    <a:pt x="0" y="5151"/>
                  </a:lnTo>
                  <a:lnTo>
                    <a:pt x="2920" y="3901"/>
                  </a:lnTo>
                  <a:lnTo>
                    <a:pt x="5841" y="2649"/>
                  </a:lnTo>
                  <a:lnTo>
                    <a:pt x="5841" y="0"/>
                  </a:lnTo>
                  <a:lnTo>
                    <a:pt x="2920" y="1272"/>
                  </a:lnTo>
                </a:path>
              </a:pathLst>
            </a:custGeom>
            <a:gradFill flip="none" rotWithShape="1">
              <a:gsLst>
                <a:gs pos="0">
                  <a:schemeClr val="accent1"/>
                </a:gs>
                <a:gs pos="23000">
                  <a:schemeClr val="accent1"/>
                </a:gs>
                <a:gs pos="69000">
                  <a:schemeClr val="accent1">
                    <a:lumMod val="75000"/>
                  </a:schemeClr>
                </a:gs>
                <a:gs pos="97000">
                  <a:schemeClr val="accent1">
                    <a:lumMod val="75000"/>
                  </a:schemeClr>
                </a:gs>
              </a:gsLst>
              <a:path path="circle">
                <a:fillToRect l="50000" t="50000" r="50000" b="5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28" name="Freeform 335">
              <a:extLst>
                <a:ext uri="{FF2B5EF4-FFF2-40B4-BE49-F238E27FC236}">
                  <a16:creationId xmlns:a16="http://schemas.microsoft.com/office/drawing/2014/main" xmlns="" id="{FFDDACDC-CE4E-4C5B-8145-FF4D15E0B9D1}"/>
                </a:ext>
              </a:extLst>
            </p:cNvPr>
            <p:cNvSpPr>
              <a:spLocks noChangeArrowheads="1"/>
            </p:cNvSpPr>
            <p:nvPr/>
          </p:nvSpPr>
          <p:spPr bwMode="auto">
            <a:xfrm>
              <a:off x="3658" y="852"/>
              <a:ext cx="1986" cy="856"/>
            </a:xfrm>
            <a:custGeom>
              <a:avLst/>
              <a:gdLst>
                <a:gd name="T0" fmla="*/ 5841 w 8763"/>
                <a:gd name="T1" fmla="*/ 0 h 3776"/>
                <a:gd name="T2" fmla="*/ 2921 w 8763"/>
                <a:gd name="T3" fmla="*/ 1252 h 3776"/>
                <a:gd name="T4" fmla="*/ 0 w 8763"/>
                <a:gd name="T5" fmla="*/ 2524 h 3776"/>
                <a:gd name="T6" fmla="*/ 2921 w 8763"/>
                <a:gd name="T7" fmla="*/ 3775 h 3776"/>
                <a:gd name="T8" fmla="*/ 5841 w 8763"/>
                <a:gd name="T9" fmla="*/ 2524 h 3776"/>
                <a:gd name="T10" fmla="*/ 8762 w 8763"/>
                <a:gd name="T11" fmla="*/ 1252 h 3776"/>
                <a:gd name="T12" fmla="*/ 5841 w 8763"/>
                <a:gd name="T13" fmla="*/ 0 h 3776"/>
              </a:gdLst>
              <a:ahLst/>
              <a:cxnLst>
                <a:cxn ang="0">
                  <a:pos x="T0" y="T1"/>
                </a:cxn>
                <a:cxn ang="0">
                  <a:pos x="T2" y="T3"/>
                </a:cxn>
                <a:cxn ang="0">
                  <a:pos x="T4" y="T5"/>
                </a:cxn>
                <a:cxn ang="0">
                  <a:pos x="T6" y="T7"/>
                </a:cxn>
                <a:cxn ang="0">
                  <a:pos x="T8" y="T9"/>
                </a:cxn>
                <a:cxn ang="0">
                  <a:pos x="T10" y="T11"/>
                </a:cxn>
                <a:cxn ang="0">
                  <a:pos x="T12" y="T13"/>
                </a:cxn>
              </a:cxnLst>
              <a:rect l="0" t="0" r="r" b="b"/>
              <a:pathLst>
                <a:path w="8763" h="3776">
                  <a:moveTo>
                    <a:pt x="5841" y="0"/>
                  </a:moveTo>
                  <a:lnTo>
                    <a:pt x="2921" y="1252"/>
                  </a:lnTo>
                  <a:lnTo>
                    <a:pt x="0" y="2524"/>
                  </a:lnTo>
                  <a:lnTo>
                    <a:pt x="2921" y="3775"/>
                  </a:lnTo>
                  <a:lnTo>
                    <a:pt x="5841" y="2524"/>
                  </a:lnTo>
                  <a:lnTo>
                    <a:pt x="8762" y="1252"/>
                  </a:lnTo>
                  <a:lnTo>
                    <a:pt x="5841" y="0"/>
                  </a:lnTo>
                </a:path>
              </a:pathLst>
            </a:custGeom>
            <a:gradFill flip="none" rotWithShape="1">
              <a:gsLst>
                <a:gs pos="0">
                  <a:schemeClr val="accent4">
                    <a:lumMod val="0"/>
                    <a:lumOff val="100000"/>
                  </a:schemeClr>
                </a:gs>
                <a:gs pos="35000">
                  <a:schemeClr val="accent4">
                    <a:lumMod val="0"/>
                    <a:lumOff val="100000"/>
                  </a:schemeClr>
                </a:gs>
                <a:gs pos="100000">
                  <a:schemeClr val="accent1"/>
                </a:gs>
              </a:gsLst>
              <a:path path="circle">
                <a:fillToRect l="50000" t="-80000" r="50000" b="18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29" name="Freeform 336">
              <a:extLst>
                <a:ext uri="{FF2B5EF4-FFF2-40B4-BE49-F238E27FC236}">
                  <a16:creationId xmlns:a16="http://schemas.microsoft.com/office/drawing/2014/main" xmlns="" id="{EDA6DC72-A916-4D9D-8728-4158BFFD514B}"/>
                </a:ext>
              </a:extLst>
            </p:cNvPr>
            <p:cNvSpPr>
              <a:spLocks noChangeArrowheads="1"/>
            </p:cNvSpPr>
            <p:nvPr/>
          </p:nvSpPr>
          <p:spPr bwMode="auto">
            <a:xfrm>
              <a:off x="3872" y="1246"/>
              <a:ext cx="234" cy="121"/>
            </a:xfrm>
            <a:custGeom>
              <a:avLst/>
              <a:gdLst>
                <a:gd name="T0" fmla="*/ 1022 w 1044"/>
                <a:gd name="T1" fmla="*/ 333 h 543"/>
                <a:gd name="T2" fmla="*/ 1022 w 1044"/>
                <a:gd name="T3" fmla="*/ 333 h 543"/>
                <a:gd name="T4" fmla="*/ 500 w 1044"/>
                <a:gd name="T5" fmla="*/ 41 h 543"/>
                <a:gd name="T6" fmla="*/ 20 w 1044"/>
                <a:gd name="T7" fmla="*/ 229 h 543"/>
                <a:gd name="T8" fmla="*/ 542 w 1044"/>
                <a:gd name="T9" fmla="*/ 521 h 543"/>
                <a:gd name="T10" fmla="*/ 1022 w 1044"/>
                <a:gd name="T11" fmla="*/ 333 h 543"/>
              </a:gdLst>
              <a:ahLst/>
              <a:cxnLst>
                <a:cxn ang="0">
                  <a:pos x="T0" y="T1"/>
                </a:cxn>
                <a:cxn ang="0">
                  <a:pos x="T2" y="T3"/>
                </a:cxn>
                <a:cxn ang="0">
                  <a:pos x="T4" y="T5"/>
                </a:cxn>
                <a:cxn ang="0">
                  <a:pos x="T6" y="T7"/>
                </a:cxn>
                <a:cxn ang="0">
                  <a:pos x="T8" y="T9"/>
                </a:cxn>
                <a:cxn ang="0">
                  <a:pos x="T10" y="T11"/>
                </a:cxn>
              </a:cxnLst>
              <a:rect l="0" t="0" r="r" b="b"/>
              <a:pathLst>
                <a:path w="1044" h="543">
                  <a:moveTo>
                    <a:pt x="1022" y="333"/>
                  </a:moveTo>
                  <a:lnTo>
                    <a:pt x="1022" y="333"/>
                  </a:lnTo>
                  <a:cubicBezTo>
                    <a:pt x="1022" y="187"/>
                    <a:pt x="793" y="62"/>
                    <a:pt x="500" y="41"/>
                  </a:cubicBezTo>
                  <a:cubicBezTo>
                    <a:pt x="229" y="0"/>
                    <a:pt x="0" y="104"/>
                    <a:pt x="20" y="229"/>
                  </a:cubicBezTo>
                  <a:cubicBezTo>
                    <a:pt x="20" y="354"/>
                    <a:pt x="250" y="479"/>
                    <a:pt x="542" y="521"/>
                  </a:cubicBezTo>
                  <a:cubicBezTo>
                    <a:pt x="813" y="542"/>
                    <a:pt x="1043" y="458"/>
                    <a:pt x="1022" y="333"/>
                  </a:cubicBezTo>
                </a:path>
              </a:pathLst>
            </a:custGeom>
            <a:solidFill>
              <a:schemeClr val="accent1">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9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30" name="Freeform 337">
              <a:extLst>
                <a:ext uri="{FF2B5EF4-FFF2-40B4-BE49-F238E27FC236}">
                  <a16:creationId xmlns:a16="http://schemas.microsoft.com/office/drawing/2014/main" xmlns="" id="{8CBAACA2-939E-4874-A9D3-B88F018C141B}"/>
                </a:ext>
              </a:extLst>
            </p:cNvPr>
            <p:cNvSpPr>
              <a:spLocks noChangeArrowheads="1"/>
            </p:cNvSpPr>
            <p:nvPr/>
          </p:nvSpPr>
          <p:spPr bwMode="auto">
            <a:xfrm>
              <a:off x="3876" y="1298"/>
              <a:ext cx="230" cy="135"/>
            </a:xfrm>
            <a:custGeom>
              <a:avLst/>
              <a:gdLst>
                <a:gd name="T0" fmla="*/ 0 w 1024"/>
                <a:gd name="T1" fmla="*/ 0 h 606"/>
                <a:gd name="T2" fmla="*/ 0 w 1024"/>
                <a:gd name="T3" fmla="*/ 0 h 606"/>
                <a:gd name="T4" fmla="*/ 522 w 1024"/>
                <a:gd name="T5" fmla="*/ 292 h 606"/>
                <a:gd name="T6" fmla="*/ 1002 w 1024"/>
                <a:gd name="T7" fmla="*/ 104 h 606"/>
                <a:gd name="T8" fmla="*/ 1023 w 1024"/>
                <a:gd name="T9" fmla="*/ 396 h 606"/>
                <a:gd name="T10" fmla="*/ 522 w 1024"/>
                <a:gd name="T11" fmla="*/ 584 h 606"/>
                <a:gd name="T12" fmla="*/ 0 w 1024"/>
                <a:gd name="T13" fmla="*/ 292 h 606"/>
                <a:gd name="T14" fmla="*/ 0 w 102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4" h="606">
                  <a:moveTo>
                    <a:pt x="0" y="0"/>
                  </a:moveTo>
                  <a:lnTo>
                    <a:pt x="0" y="0"/>
                  </a:lnTo>
                  <a:cubicBezTo>
                    <a:pt x="0" y="125"/>
                    <a:pt x="230" y="250"/>
                    <a:pt x="522" y="292"/>
                  </a:cubicBezTo>
                  <a:cubicBezTo>
                    <a:pt x="793" y="313"/>
                    <a:pt x="1023" y="229"/>
                    <a:pt x="1002" y="104"/>
                  </a:cubicBezTo>
                  <a:cubicBezTo>
                    <a:pt x="1023" y="396"/>
                    <a:pt x="1023" y="396"/>
                    <a:pt x="1023" y="396"/>
                  </a:cubicBezTo>
                  <a:cubicBezTo>
                    <a:pt x="1023" y="521"/>
                    <a:pt x="814" y="605"/>
                    <a:pt x="522" y="584"/>
                  </a:cubicBezTo>
                  <a:cubicBezTo>
                    <a:pt x="251" y="563"/>
                    <a:pt x="22" y="417"/>
                    <a:pt x="0" y="292"/>
                  </a:cubicBezTo>
                  <a:lnTo>
                    <a:pt x="0" y="0"/>
                  </a:lnTo>
                </a:path>
              </a:pathLst>
            </a:custGeom>
            <a:solidFill>
              <a:schemeClr val="accent1">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lnSpcReduction="1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31" name="Freeform 338">
              <a:extLst>
                <a:ext uri="{FF2B5EF4-FFF2-40B4-BE49-F238E27FC236}">
                  <a16:creationId xmlns:a16="http://schemas.microsoft.com/office/drawing/2014/main" xmlns="" id="{FE3C7032-FB13-449A-BCB7-E6230A175089}"/>
                </a:ext>
              </a:extLst>
            </p:cNvPr>
            <p:cNvSpPr>
              <a:spLocks noChangeArrowheads="1"/>
            </p:cNvSpPr>
            <p:nvPr/>
          </p:nvSpPr>
          <p:spPr bwMode="auto">
            <a:xfrm>
              <a:off x="4225" y="1423"/>
              <a:ext cx="236" cy="123"/>
            </a:xfrm>
            <a:custGeom>
              <a:avLst/>
              <a:gdLst>
                <a:gd name="T0" fmla="*/ 1022 w 1044"/>
                <a:gd name="T1" fmla="*/ 313 h 544"/>
                <a:gd name="T2" fmla="*/ 1022 w 1044"/>
                <a:gd name="T3" fmla="*/ 313 h 544"/>
                <a:gd name="T4" fmla="*/ 501 w 1044"/>
                <a:gd name="T5" fmla="*/ 21 h 544"/>
                <a:gd name="T6" fmla="*/ 21 w 1044"/>
                <a:gd name="T7" fmla="*/ 230 h 544"/>
                <a:gd name="T8" fmla="*/ 542 w 1044"/>
                <a:gd name="T9" fmla="*/ 522 h 544"/>
                <a:gd name="T10" fmla="*/ 1022 w 1044"/>
                <a:gd name="T11" fmla="*/ 313 h 544"/>
              </a:gdLst>
              <a:ahLst/>
              <a:cxnLst>
                <a:cxn ang="0">
                  <a:pos x="T0" y="T1"/>
                </a:cxn>
                <a:cxn ang="0">
                  <a:pos x="T2" y="T3"/>
                </a:cxn>
                <a:cxn ang="0">
                  <a:pos x="T4" y="T5"/>
                </a:cxn>
                <a:cxn ang="0">
                  <a:pos x="T6" y="T7"/>
                </a:cxn>
                <a:cxn ang="0">
                  <a:pos x="T8" y="T9"/>
                </a:cxn>
                <a:cxn ang="0">
                  <a:pos x="T10" y="T11"/>
                </a:cxn>
              </a:cxnLst>
              <a:rect l="0" t="0" r="r" b="b"/>
              <a:pathLst>
                <a:path w="1044" h="544">
                  <a:moveTo>
                    <a:pt x="1022" y="313"/>
                  </a:moveTo>
                  <a:lnTo>
                    <a:pt x="1022" y="313"/>
                  </a:lnTo>
                  <a:cubicBezTo>
                    <a:pt x="1022" y="188"/>
                    <a:pt x="793" y="63"/>
                    <a:pt x="501" y="21"/>
                  </a:cubicBezTo>
                  <a:cubicBezTo>
                    <a:pt x="230" y="0"/>
                    <a:pt x="0" y="83"/>
                    <a:pt x="21" y="230"/>
                  </a:cubicBezTo>
                  <a:cubicBezTo>
                    <a:pt x="21" y="355"/>
                    <a:pt x="251" y="480"/>
                    <a:pt x="542" y="522"/>
                  </a:cubicBezTo>
                  <a:cubicBezTo>
                    <a:pt x="814" y="543"/>
                    <a:pt x="1043" y="459"/>
                    <a:pt x="1022" y="313"/>
                  </a:cubicBezTo>
                </a:path>
              </a:pathLst>
            </a:custGeom>
            <a:solidFill>
              <a:schemeClr val="accent1">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92500" lnSpcReduction="1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32" name="Freeform 339">
              <a:extLst>
                <a:ext uri="{FF2B5EF4-FFF2-40B4-BE49-F238E27FC236}">
                  <a16:creationId xmlns:a16="http://schemas.microsoft.com/office/drawing/2014/main" xmlns="" id="{E46C2CA9-2282-40D4-AFB5-193EA94870E5}"/>
                </a:ext>
              </a:extLst>
            </p:cNvPr>
            <p:cNvSpPr>
              <a:spLocks noChangeArrowheads="1"/>
            </p:cNvSpPr>
            <p:nvPr/>
          </p:nvSpPr>
          <p:spPr bwMode="auto">
            <a:xfrm>
              <a:off x="4229" y="1478"/>
              <a:ext cx="232" cy="135"/>
            </a:xfrm>
            <a:custGeom>
              <a:avLst/>
              <a:gdLst>
                <a:gd name="T0" fmla="*/ 0 w 1023"/>
                <a:gd name="T1" fmla="*/ 0 h 605"/>
                <a:gd name="T2" fmla="*/ 0 w 1023"/>
                <a:gd name="T3" fmla="*/ 0 h 605"/>
                <a:gd name="T4" fmla="*/ 521 w 1023"/>
                <a:gd name="T5" fmla="*/ 292 h 605"/>
                <a:gd name="T6" fmla="*/ 1001 w 1023"/>
                <a:gd name="T7" fmla="*/ 83 h 605"/>
                <a:gd name="T8" fmla="*/ 1022 w 1023"/>
                <a:gd name="T9" fmla="*/ 375 h 605"/>
                <a:gd name="T10" fmla="*/ 521 w 1023"/>
                <a:gd name="T11" fmla="*/ 584 h 605"/>
                <a:gd name="T12" fmla="*/ 0 w 1023"/>
                <a:gd name="T13" fmla="*/ 292 h 605"/>
                <a:gd name="T14" fmla="*/ 0 w 1023"/>
                <a:gd name="T15" fmla="*/ 0 h 6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3" h="605">
                  <a:moveTo>
                    <a:pt x="0" y="0"/>
                  </a:moveTo>
                  <a:lnTo>
                    <a:pt x="0" y="0"/>
                  </a:lnTo>
                  <a:cubicBezTo>
                    <a:pt x="0" y="125"/>
                    <a:pt x="230" y="250"/>
                    <a:pt x="521" y="292"/>
                  </a:cubicBezTo>
                  <a:cubicBezTo>
                    <a:pt x="793" y="313"/>
                    <a:pt x="1022" y="229"/>
                    <a:pt x="1001" y="83"/>
                  </a:cubicBezTo>
                  <a:cubicBezTo>
                    <a:pt x="1022" y="375"/>
                    <a:pt x="1022" y="375"/>
                    <a:pt x="1022" y="375"/>
                  </a:cubicBezTo>
                  <a:cubicBezTo>
                    <a:pt x="1022" y="521"/>
                    <a:pt x="814" y="604"/>
                    <a:pt x="521" y="584"/>
                  </a:cubicBezTo>
                  <a:cubicBezTo>
                    <a:pt x="250" y="542"/>
                    <a:pt x="21" y="417"/>
                    <a:pt x="0" y="292"/>
                  </a:cubicBezTo>
                  <a:lnTo>
                    <a:pt x="0" y="0"/>
                  </a:lnTo>
                </a:path>
              </a:pathLst>
            </a:custGeom>
            <a:solidFill>
              <a:schemeClr val="accent1">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lnSpcReduction="1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33" name="Freeform 340">
              <a:extLst>
                <a:ext uri="{FF2B5EF4-FFF2-40B4-BE49-F238E27FC236}">
                  <a16:creationId xmlns:a16="http://schemas.microsoft.com/office/drawing/2014/main" xmlns="" id="{9BF38BB8-B6E5-41D8-B069-4F777854635F}"/>
                </a:ext>
              </a:extLst>
            </p:cNvPr>
            <p:cNvSpPr>
              <a:spLocks noChangeArrowheads="1"/>
            </p:cNvSpPr>
            <p:nvPr/>
          </p:nvSpPr>
          <p:spPr bwMode="auto">
            <a:xfrm>
              <a:off x="4183" y="1122"/>
              <a:ext cx="232" cy="121"/>
            </a:xfrm>
            <a:custGeom>
              <a:avLst/>
              <a:gdLst>
                <a:gd name="T0" fmla="*/ 1022 w 1023"/>
                <a:gd name="T1" fmla="*/ 313 h 544"/>
                <a:gd name="T2" fmla="*/ 1022 w 1023"/>
                <a:gd name="T3" fmla="*/ 313 h 544"/>
                <a:gd name="T4" fmla="*/ 501 w 1023"/>
                <a:gd name="T5" fmla="*/ 21 h 544"/>
                <a:gd name="T6" fmla="*/ 0 w 1023"/>
                <a:gd name="T7" fmla="*/ 229 h 544"/>
                <a:gd name="T8" fmla="*/ 521 w 1023"/>
                <a:gd name="T9" fmla="*/ 500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1"/>
                  </a:cubicBezTo>
                  <a:cubicBezTo>
                    <a:pt x="208" y="0"/>
                    <a:pt x="0" y="83"/>
                    <a:pt x="0" y="229"/>
                  </a:cubicBezTo>
                  <a:cubicBezTo>
                    <a:pt x="0" y="355"/>
                    <a:pt x="250" y="480"/>
                    <a:pt x="521" y="500"/>
                  </a:cubicBezTo>
                  <a:cubicBezTo>
                    <a:pt x="813" y="543"/>
                    <a:pt x="1022" y="459"/>
                    <a:pt x="1022" y="313"/>
                  </a:cubicBezTo>
                </a:path>
              </a:pathLst>
            </a:custGeom>
            <a:solidFill>
              <a:schemeClr val="accent1">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9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34" name="Freeform 341">
              <a:extLst>
                <a:ext uri="{FF2B5EF4-FFF2-40B4-BE49-F238E27FC236}">
                  <a16:creationId xmlns:a16="http://schemas.microsoft.com/office/drawing/2014/main" xmlns="" id="{C72D15DD-88A3-4655-A040-98A78F8CDE63}"/>
                </a:ext>
              </a:extLst>
            </p:cNvPr>
            <p:cNvSpPr>
              <a:spLocks noChangeArrowheads="1"/>
            </p:cNvSpPr>
            <p:nvPr/>
          </p:nvSpPr>
          <p:spPr bwMode="auto">
            <a:xfrm>
              <a:off x="4183" y="1175"/>
              <a:ext cx="236" cy="135"/>
            </a:xfrm>
            <a:custGeom>
              <a:avLst/>
              <a:gdLst>
                <a:gd name="T0" fmla="*/ 0 w 1044"/>
                <a:gd name="T1" fmla="*/ 0 h 606"/>
                <a:gd name="T2" fmla="*/ 0 w 1044"/>
                <a:gd name="T3" fmla="*/ 0 h 606"/>
                <a:gd name="T4" fmla="*/ 521 w 1044"/>
                <a:gd name="T5" fmla="*/ 271 h 606"/>
                <a:gd name="T6" fmla="*/ 1022 w 1044"/>
                <a:gd name="T7" fmla="*/ 84 h 606"/>
                <a:gd name="T8" fmla="*/ 1022 w 1044"/>
                <a:gd name="T9" fmla="*/ 376 h 606"/>
                <a:gd name="T10" fmla="*/ 542 w 1044"/>
                <a:gd name="T11" fmla="*/ 564 h 606"/>
                <a:gd name="T12" fmla="*/ 21 w 1044"/>
                <a:gd name="T13" fmla="*/ 293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0" y="126"/>
                    <a:pt x="250" y="251"/>
                    <a:pt x="521" y="271"/>
                  </a:cubicBezTo>
                  <a:cubicBezTo>
                    <a:pt x="813" y="314"/>
                    <a:pt x="1022" y="230"/>
                    <a:pt x="1022" y="84"/>
                  </a:cubicBezTo>
                  <a:cubicBezTo>
                    <a:pt x="1022" y="376"/>
                    <a:pt x="1022" y="376"/>
                    <a:pt x="1022" y="376"/>
                  </a:cubicBezTo>
                  <a:cubicBezTo>
                    <a:pt x="1043" y="522"/>
                    <a:pt x="813" y="605"/>
                    <a:pt x="542" y="564"/>
                  </a:cubicBezTo>
                  <a:cubicBezTo>
                    <a:pt x="250" y="543"/>
                    <a:pt x="21" y="418"/>
                    <a:pt x="21" y="293"/>
                  </a:cubicBezTo>
                  <a:lnTo>
                    <a:pt x="0" y="0"/>
                  </a:lnTo>
                </a:path>
              </a:pathLst>
            </a:custGeom>
            <a:solidFill>
              <a:schemeClr val="accent1">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lnSpcReduction="1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35" name="Freeform 342">
              <a:extLst>
                <a:ext uri="{FF2B5EF4-FFF2-40B4-BE49-F238E27FC236}">
                  <a16:creationId xmlns:a16="http://schemas.microsoft.com/office/drawing/2014/main" xmlns="" id="{9C147D08-9AF4-482F-BF61-19307B1DA668}"/>
                </a:ext>
              </a:extLst>
            </p:cNvPr>
            <p:cNvSpPr>
              <a:spLocks noChangeArrowheads="1"/>
            </p:cNvSpPr>
            <p:nvPr/>
          </p:nvSpPr>
          <p:spPr bwMode="auto">
            <a:xfrm>
              <a:off x="4534" y="1300"/>
              <a:ext cx="234" cy="117"/>
            </a:xfrm>
            <a:custGeom>
              <a:avLst/>
              <a:gdLst>
                <a:gd name="T0" fmla="*/ 1044 w 1045"/>
                <a:gd name="T1" fmla="*/ 313 h 522"/>
                <a:gd name="T2" fmla="*/ 1044 w 1045"/>
                <a:gd name="T3" fmla="*/ 313 h 522"/>
                <a:gd name="T4" fmla="*/ 501 w 1045"/>
                <a:gd name="T5" fmla="*/ 21 h 522"/>
                <a:gd name="T6" fmla="*/ 21 w 1045"/>
                <a:gd name="T7" fmla="*/ 208 h 522"/>
                <a:gd name="T8" fmla="*/ 543 w 1045"/>
                <a:gd name="T9" fmla="*/ 500 h 522"/>
                <a:gd name="T10" fmla="*/ 1044 w 1045"/>
                <a:gd name="T11" fmla="*/ 313 h 522"/>
              </a:gdLst>
              <a:ahLst/>
              <a:cxnLst>
                <a:cxn ang="0">
                  <a:pos x="T0" y="T1"/>
                </a:cxn>
                <a:cxn ang="0">
                  <a:pos x="T2" y="T3"/>
                </a:cxn>
                <a:cxn ang="0">
                  <a:pos x="T4" y="T5"/>
                </a:cxn>
                <a:cxn ang="0">
                  <a:pos x="T6" y="T7"/>
                </a:cxn>
                <a:cxn ang="0">
                  <a:pos x="T8" y="T9"/>
                </a:cxn>
                <a:cxn ang="0">
                  <a:pos x="T10" y="T11"/>
                </a:cxn>
              </a:cxnLst>
              <a:rect l="0" t="0" r="r" b="b"/>
              <a:pathLst>
                <a:path w="1045" h="522">
                  <a:moveTo>
                    <a:pt x="1044" y="313"/>
                  </a:moveTo>
                  <a:lnTo>
                    <a:pt x="1044" y="313"/>
                  </a:lnTo>
                  <a:cubicBezTo>
                    <a:pt x="1022" y="187"/>
                    <a:pt x="793" y="41"/>
                    <a:pt x="501" y="21"/>
                  </a:cubicBezTo>
                  <a:cubicBezTo>
                    <a:pt x="230" y="0"/>
                    <a:pt x="0" y="83"/>
                    <a:pt x="21" y="208"/>
                  </a:cubicBezTo>
                  <a:cubicBezTo>
                    <a:pt x="21" y="354"/>
                    <a:pt x="271" y="480"/>
                    <a:pt x="543" y="500"/>
                  </a:cubicBezTo>
                  <a:cubicBezTo>
                    <a:pt x="814" y="521"/>
                    <a:pt x="1044" y="438"/>
                    <a:pt x="1044" y="313"/>
                  </a:cubicBezTo>
                </a:path>
              </a:pathLst>
            </a:custGeom>
            <a:solidFill>
              <a:schemeClr val="accent1">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9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36" name="Freeform 343">
              <a:extLst>
                <a:ext uri="{FF2B5EF4-FFF2-40B4-BE49-F238E27FC236}">
                  <a16:creationId xmlns:a16="http://schemas.microsoft.com/office/drawing/2014/main" xmlns="" id="{5376B18C-0CA1-4D77-92F3-192EBFB4C11C}"/>
                </a:ext>
              </a:extLst>
            </p:cNvPr>
            <p:cNvSpPr>
              <a:spLocks noChangeArrowheads="1"/>
            </p:cNvSpPr>
            <p:nvPr/>
          </p:nvSpPr>
          <p:spPr bwMode="auto">
            <a:xfrm>
              <a:off x="4538" y="1348"/>
              <a:ext cx="236" cy="137"/>
            </a:xfrm>
            <a:custGeom>
              <a:avLst/>
              <a:gdLst>
                <a:gd name="T0" fmla="*/ 0 w 1044"/>
                <a:gd name="T1" fmla="*/ 0 h 607"/>
                <a:gd name="T2" fmla="*/ 0 w 1044"/>
                <a:gd name="T3" fmla="*/ 0 h 607"/>
                <a:gd name="T4" fmla="*/ 522 w 1044"/>
                <a:gd name="T5" fmla="*/ 292 h 607"/>
                <a:gd name="T6" fmla="*/ 1023 w 1044"/>
                <a:gd name="T7" fmla="*/ 105 h 607"/>
                <a:gd name="T8" fmla="*/ 1023 w 1044"/>
                <a:gd name="T9" fmla="*/ 397 h 607"/>
                <a:gd name="T10" fmla="*/ 543 w 1044"/>
                <a:gd name="T11" fmla="*/ 584 h 607"/>
                <a:gd name="T12" fmla="*/ 0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6"/>
                    <a:pt x="250" y="272"/>
                    <a:pt x="522" y="292"/>
                  </a:cubicBezTo>
                  <a:cubicBezTo>
                    <a:pt x="793" y="313"/>
                    <a:pt x="1023" y="230"/>
                    <a:pt x="1023" y="105"/>
                  </a:cubicBezTo>
                  <a:cubicBezTo>
                    <a:pt x="1023" y="397"/>
                    <a:pt x="1023" y="397"/>
                    <a:pt x="1023" y="397"/>
                  </a:cubicBezTo>
                  <a:cubicBezTo>
                    <a:pt x="1043" y="522"/>
                    <a:pt x="814" y="606"/>
                    <a:pt x="543" y="584"/>
                  </a:cubicBezTo>
                  <a:cubicBezTo>
                    <a:pt x="250" y="564"/>
                    <a:pt x="21" y="439"/>
                    <a:pt x="0" y="292"/>
                  </a:cubicBezTo>
                  <a:lnTo>
                    <a:pt x="0" y="0"/>
                  </a:lnTo>
                </a:path>
              </a:pathLst>
            </a:custGeom>
            <a:solidFill>
              <a:schemeClr val="accent1">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lnSpcReduction="1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37" name="Freeform 344">
              <a:extLst>
                <a:ext uri="{FF2B5EF4-FFF2-40B4-BE49-F238E27FC236}">
                  <a16:creationId xmlns:a16="http://schemas.microsoft.com/office/drawing/2014/main" xmlns="" id="{85A7C299-C9A7-44DB-9FA7-D89A41D960C5}"/>
                </a:ext>
              </a:extLst>
            </p:cNvPr>
            <p:cNvSpPr>
              <a:spLocks noChangeArrowheads="1"/>
            </p:cNvSpPr>
            <p:nvPr/>
          </p:nvSpPr>
          <p:spPr bwMode="auto">
            <a:xfrm>
              <a:off x="4500" y="999"/>
              <a:ext cx="236" cy="117"/>
            </a:xfrm>
            <a:custGeom>
              <a:avLst/>
              <a:gdLst>
                <a:gd name="T0" fmla="*/ 1023 w 1044"/>
                <a:gd name="T1" fmla="*/ 313 h 522"/>
                <a:gd name="T2" fmla="*/ 1023 w 1044"/>
                <a:gd name="T3" fmla="*/ 313 h 522"/>
                <a:gd name="T4" fmla="*/ 501 w 1044"/>
                <a:gd name="T5" fmla="*/ 21 h 522"/>
                <a:gd name="T6" fmla="*/ 0 w 1044"/>
                <a:gd name="T7" fmla="*/ 208 h 522"/>
                <a:gd name="T8" fmla="*/ 543 w 1044"/>
                <a:gd name="T9" fmla="*/ 500 h 522"/>
                <a:gd name="T10" fmla="*/ 1023 w 1044"/>
                <a:gd name="T11" fmla="*/ 313 h 522"/>
              </a:gdLst>
              <a:ahLst/>
              <a:cxnLst>
                <a:cxn ang="0">
                  <a:pos x="T0" y="T1"/>
                </a:cxn>
                <a:cxn ang="0">
                  <a:pos x="T2" y="T3"/>
                </a:cxn>
                <a:cxn ang="0">
                  <a:pos x="T4" y="T5"/>
                </a:cxn>
                <a:cxn ang="0">
                  <a:pos x="T6" y="T7"/>
                </a:cxn>
                <a:cxn ang="0">
                  <a:pos x="T8" y="T9"/>
                </a:cxn>
                <a:cxn ang="0">
                  <a:pos x="T10" y="T11"/>
                </a:cxn>
              </a:cxnLst>
              <a:rect l="0" t="0" r="r" b="b"/>
              <a:pathLst>
                <a:path w="1044" h="522">
                  <a:moveTo>
                    <a:pt x="1023" y="313"/>
                  </a:moveTo>
                  <a:lnTo>
                    <a:pt x="1023" y="313"/>
                  </a:lnTo>
                  <a:cubicBezTo>
                    <a:pt x="1023" y="167"/>
                    <a:pt x="772" y="41"/>
                    <a:pt x="501" y="21"/>
                  </a:cubicBezTo>
                  <a:cubicBezTo>
                    <a:pt x="230" y="0"/>
                    <a:pt x="0" y="83"/>
                    <a:pt x="0" y="208"/>
                  </a:cubicBezTo>
                  <a:cubicBezTo>
                    <a:pt x="21" y="354"/>
                    <a:pt x="250" y="480"/>
                    <a:pt x="543" y="500"/>
                  </a:cubicBezTo>
                  <a:cubicBezTo>
                    <a:pt x="814" y="521"/>
                    <a:pt x="1043" y="438"/>
                    <a:pt x="1023" y="313"/>
                  </a:cubicBezTo>
                </a:path>
              </a:pathLst>
            </a:custGeom>
            <a:solidFill>
              <a:schemeClr val="accent1">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9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38" name="Freeform 345">
              <a:extLst>
                <a:ext uri="{FF2B5EF4-FFF2-40B4-BE49-F238E27FC236}">
                  <a16:creationId xmlns:a16="http://schemas.microsoft.com/office/drawing/2014/main" xmlns="" id="{56169DA9-2D4C-40BD-8A7C-6682EA5EF6F8}"/>
                </a:ext>
              </a:extLst>
            </p:cNvPr>
            <p:cNvSpPr>
              <a:spLocks noChangeArrowheads="1"/>
            </p:cNvSpPr>
            <p:nvPr/>
          </p:nvSpPr>
          <p:spPr bwMode="auto">
            <a:xfrm>
              <a:off x="4500" y="1046"/>
              <a:ext cx="236" cy="137"/>
            </a:xfrm>
            <a:custGeom>
              <a:avLst/>
              <a:gdLst>
                <a:gd name="T0" fmla="*/ 0 w 1044"/>
                <a:gd name="T1" fmla="*/ 0 h 607"/>
                <a:gd name="T2" fmla="*/ 0 w 1044"/>
                <a:gd name="T3" fmla="*/ 0 h 607"/>
                <a:gd name="T4" fmla="*/ 543 w 1044"/>
                <a:gd name="T5" fmla="*/ 292 h 607"/>
                <a:gd name="T6" fmla="*/ 1023 w 1044"/>
                <a:gd name="T7" fmla="*/ 105 h 607"/>
                <a:gd name="T8" fmla="*/ 1043 w 1044"/>
                <a:gd name="T9" fmla="*/ 397 h 607"/>
                <a:gd name="T10" fmla="*/ 543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0" y="272"/>
                    <a:pt x="543" y="292"/>
                  </a:cubicBezTo>
                  <a:cubicBezTo>
                    <a:pt x="814" y="313"/>
                    <a:pt x="1043" y="230"/>
                    <a:pt x="1023" y="105"/>
                  </a:cubicBezTo>
                  <a:cubicBezTo>
                    <a:pt x="1043" y="397"/>
                    <a:pt x="1043" y="397"/>
                    <a:pt x="1043" y="397"/>
                  </a:cubicBezTo>
                  <a:cubicBezTo>
                    <a:pt x="1043" y="522"/>
                    <a:pt x="835" y="606"/>
                    <a:pt x="543" y="584"/>
                  </a:cubicBezTo>
                  <a:cubicBezTo>
                    <a:pt x="272" y="563"/>
                    <a:pt x="21" y="439"/>
                    <a:pt x="21" y="292"/>
                  </a:cubicBezTo>
                  <a:lnTo>
                    <a:pt x="0" y="0"/>
                  </a:lnTo>
                </a:path>
              </a:pathLst>
            </a:custGeom>
            <a:solidFill>
              <a:schemeClr val="accent1">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lnSpcReduction="1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39" name="Freeform 346">
              <a:extLst>
                <a:ext uri="{FF2B5EF4-FFF2-40B4-BE49-F238E27FC236}">
                  <a16:creationId xmlns:a16="http://schemas.microsoft.com/office/drawing/2014/main" xmlns="" id="{726BF370-B6AE-4557-B064-83F038EA0EA4}"/>
                </a:ext>
              </a:extLst>
            </p:cNvPr>
            <p:cNvSpPr>
              <a:spLocks noChangeArrowheads="1"/>
            </p:cNvSpPr>
            <p:nvPr/>
          </p:nvSpPr>
          <p:spPr bwMode="auto">
            <a:xfrm>
              <a:off x="4855" y="1175"/>
              <a:ext cx="232" cy="121"/>
            </a:xfrm>
            <a:custGeom>
              <a:avLst/>
              <a:gdLst>
                <a:gd name="T0" fmla="*/ 1022 w 1023"/>
                <a:gd name="T1" fmla="*/ 314 h 544"/>
                <a:gd name="T2" fmla="*/ 1022 w 1023"/>
                <a:gd name="T3" fmla="*/ 314 h 544"/>
                <a:gd name="T4" fmla="*/ 501 w 1023"/>
                <a:gd name="T5" fmla="*/ 43 h 544"/>
                <a:gd name="T6" fmla="*/ 0 w 1023"/>
                <a:gd name="T7" fmla="*/ 230 h 544"/>
                <a:gd name="T8" fmla="*/ 521 w 1023"/>
                <a:gd name="T9" fmla="*/ 522 h 544"/>
                <a:gd name="T10" fmla="*/ 1022 w 1023"/>
                <a:gd name="T11" fmla="*/ 314 h 544"/>
              </a:gdLst>
              <a:ahLst/>
              <a:cxnLst>
                <a:cxn ang="0">
                  <a:pos x="T0" y="T1"/>
                </a:cxn>
                <a:cxn ang="0">
                  <a:pos x="T2" y="T3"/>
                </a:cxn>
                <a:cxn ang="0">
                  <a:pos x="T4" y="T5"/>
                </a:cxn>
                <a:cxn ang="0">
                  <a:pos x="T6" y="T7"/>
                </a:cxn>
                <a:cxn ang="0">
                  <a:pos x="T8" y="T9"/>
                </a:cxn>
                <a:cxn ang="0">
                  <a:pos x="T10" y="T11"/>
                </a:cxn>
              </a:cxnLst>
              <a:rect l="0" t="0" r="r" b="b"/>
              <a:pathLst>
                <a:path w="1023" h="544">
                  <a:moveTo>
                    <a:pt x="1022" y="314"/>
                  </a:moveTo>
                  <a:lnTo>
                    <a:pt x="1022" y="314"/>
                  </a:lnTo>
                  <a:cubicBezTo>
                    <a:pt x="1022" y="188"/>
                    <a:pt x="772" y="63"/>
                    <a:pt x="501" y="43"/>
                  </a:cubicBezTo>
                  <a:cubicBezTo>
                    <a:pt x="209" y="0"/>
                    <a:pt x="0" y="84"/>
                    <a:pt x="0" y="230"/>
                  </a:cubicBezTo>
                  <a:cubicBezTo>
                    <a:pt x="21" y="355"/>
                    <a:pt x="250" y="480"/>
                    <a:pt x="521" y="522"/>
                  </a:cubicBezTo>
                  <a:cubicBezTo>
                    <a:pt x="814" y="543"/>
                    <a:pt x="1022" y="460"/>
                    <a:pt x="1022" y="314"/>
                  </a:cubicBezTo>
                </a:path>
              </a:pathLst>
            </a:custGeom>
            <a:solidFill>
              <a:schemeClr val="accent1">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9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40" name="Freeform 347">
              <a:extLst>
                <a:ext uri="{FF2B5EF4-FFF2-40B4-BE49-F238E27FC236}">
                  <a16:creationId xmlns:a16="http://schemas.microsoft.com/office/drawing/2014/main" xmlns="" id="{E68FEB24-7703-4D38-80D3-EA257EF104BE}"/>
                </a:ext>
              </a:extLst>
            </p:cNvPr>
            <p:cNvSpPr>
              <a:spLocks noChangeArrowheads="1"/>
            </p:cNvSpPr>
            <p:nvPr/>
          </p:nvSpPr>
          <p:spPr bwMode="auto">
            <a:xfrm>
              <a:off x="4855" y="1225"/>
              <a:ext cx="236" cy="137"/>
            </a:xfrm>
            <a:custGeom>
              <a:avLst/>
              <a:gdLst>
                <a:gd name="T0" fmla="*/ 0 w 1044"/>
                <a:gd name="T1" fmla="*/ 0 h 606"/>
                <a:gd name="T2" fmla="*/ 0 w 1044"/>
                <a:gd name="T3" fmla="*/ 0 h 606"/>
                <a:gd name="T4" fmla="*/ 521 w 1044"/>
                <a:gd name="T5" fmla="*/ 292 h 606"/>
                <a:gd name="T6" fmla="*/ 1022 w 1044"/>
                <a:gd name="T7" fmla="*/ 84 h 606"/>
                <a:gd name="T8" fmla="*/ 1043 w 1044"/>
                <a:gd name="T9" fmla="*/ 375 h 606"/>
                <a:gd name="T10" fmla="*/ 543 w 1044"/>
                <a:gd name="T11" fmla="*/ 584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92"/>
                  </a:cubicBezTo>
                  <a:cubicBezTo>
                    <a:pt x="814" y="313"/>
                    <a:pt x="1022" y="230"/>
                    <a:pt x="1022" y="84"/>
                  </a:cubicBezTo>
                  <a:cubicBezTo>
                    <a:pt x="1043" y="375"/>
                    <a:pt x="1043" y="375"/>
                    <a:pt x="1043" y="375"/>
                  </a:cubicBezTo>
                  <a:cubicBezTo>
                    <a:pt x="1043" y="521"/>
                    <a:pt x="814" y="605"/>
                    <a:pt x="543" y="584"/>
                  </a:cubicBezTo>
                  <a:cubicBezTo>
                    <a:pt x="271" y="542"/>
                    <a:pt x="21" y="417"/>
                    <a:pt x="21" y="292"/>
                  </a:cubicBezTo>
                  <a:lnTo>
                    <a:pt x="0" y="0"/>
                  </a:lnTo>
                </a:path>
              </a:pathLst>
            </a:custGeom>
            <a:solidFill>
              <a:schemeClr val="accent1">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lnSpcReduction="1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41" name="Freeform 348">
              <a:extLst>
                <a:ext uri="{FF2B5EF4-FFF2-40B4-BE49-F238E27FC236}">
                  <a16:creationId xmlns:a16="http://schemas.microsoft.com/office/drawing/2014/main" xmlns="" id="{5135F50D-4888-45B4-8DD6-01DEADCEC9DE}"/>
                </a:ext>
              </a:extLst>
            </p:cNvPr>
            <p:cNvSpPr>
              <a:spLocks noChangeArrowheads="1"/>
            </p:cNvSpPr>
            <p:nvPr/>
          </p:nvSpPr>
          <p:spPr bwMode="auto">
            <a:xfrm>
              <a:off x="4808" y="876"/>
              <a:ext cx="230" cy="121"/>
            </a:xfrm>
            <a:custGeom>
              <a:avLst/>
              <a:gdLst>
                <a:gd name="T0" fmla="*/ 1022 w 1023"/>
                <a:gd name="T1" fmla="*/ 313 h 544"/>
                <a:gd name="T2" fmla="*/ 1022 w 1023"/>
                <a:gd name="T3" fmla="*/ 313 h 544"/>
                <a:gd name="T4" fmla="*/ 500 w 1023"/>
                <a:gd name="T5" fmla="*/ 21 h 544"/>
                <a:gd name="T6" fmla="*/ 0 w 1023"/>
                <a:gd name="T7" fmla="*/ 209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22" y="188"/>
                    <a:pt x="771" y="63"/>
                    <a:pt x="500" y="21"/>
                  </a:cubicBezTo>
                  <a:cubicBezTo>
                    <a:pt x="208" y="0"/>
                    <a:pt x="0" y="84"/>
                    <a:pt x="0" y="209"/>
                  </a:cubicBezTo>
                  <a:cubicBezTo>
                    <a:pt x="20" y="355"/>
                    <a:pt x="250" y="480"/>
                    <a:pt x="521" y="501"/>
                  </a:cubicBezTo>
                  <a:cubicBezTo>
                    <a:pt x="813" y="543"/>
                    <a:pt x="1022" y="439"/>
                    <a:pt x="1022" y="313"/>
                  </a:cubicBezTo>
                </a:path>
              </a:pathLst>
            </a:custGeom>
            <a:solidFill>
              <a:schemeClr val="accent1">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9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42" name="Freeform 349">
              <a:extLst>
                <a:ext uri="{FF2B5EF4-FFF2-40B4-BE49-F238E27FC236}">
                  <a16:creationId xmlns:a16="http://schemas.microsoft.com/office/drawing/2014/main" xmlns="" id="{DB346B70-B0F1-44FD-8296-7876DDEAF327}"/>
                </a:ext>
              </a:extLst>
            </p:cNvPr>
            <p:cNvSpPr>
              <a:spLocks noChangeArrowheads="1"/>
            </p:cNvSpPr>
            <p:nvPr/>
          </p:nvSpPr>
          <p:spPr bwMode="auto">
            <a:xfrm>
              <a:off x="4808" y="923"/>
              <a:ext cx="236" cy="141"/>
            </a:xfrm>
            <a:custGeom>
              <a:avLst/>
              <a:gdLst>
                <a:gd name="T0" fmla="*/ 0 w 1043"/>
                <a:gd name="T1" fmla="*/ 0 h 627"/>
                <a:gd name="T2" fmla="*/ 0 w 1043"/>
                <a:gd name="T3" fmla="*/ 0 h 627"/>
                <a:gd name="T4" fmla="*/ 521 w 1043"/>
                <a:gd name="T5" fmla="*/ 292 h 627"/>
                <a:gd name="T6" fmla="*/ 1022 w 1043"/>
                <a:gd name="T7" fmla="*/ 104 h 627"/>
                <a:gd name="T8" fmla="*/ 1042 w 1043"/>
                <a:gd name="T9" fmla="*/ 397 h 627"/>
                <a:gd name="T10" fmla="*/ 542 w 1043"/>
                <a:gd name="T11" fmla="*/ 584 h 627"/>
                <a:gd name="T12" fmla="*/ 20 w 1043"/>
                <a:gd name="T13" fmla="*/ 292 h 627"/>
                <a:gd name="T14" fmla="*/ 0 w 1043"/>
                <a:gd name="T15" fmla="*/ 0 h 6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3" h="627">
                  <a:moveTo>
                    <a:pt x="0" y="0"/>
                  </a:moveTo>
                  <a:lnTo>
                    <a:pt x="0" y="0"/>
                  </a:lnTo>
                  <a:cubicBezTo>
                    <a:pt x="20" y="146"/>
                    <a:pt x="250" y="271"/>
                    <a:pt x="521" y="292"/>
                  </a:cubicBezTo>
                  <a:cubicBezTo>
                    <a:pt x="813" y="334"/>
                    <a:pt x="1022" y="230"/>
                    <a:pt x="1022" y="104"/>
                  </a:cubicBezTo>
                  <a:cubicBezTo>
                    <a:pt x="1042" y="397"/>
                    <a:pt x="1042" y="397"/>
                    <a:pt x="1042" y="397"/>
                  </a:cubicBezTo>
                  <a:cubicBezTo>
                    <a:pt x="1042" y="521"/>
                    <a:pt x="813" y="626"/>
                    <a:pt x="542" y="584"/>
                  </a:cubicBezTo>
                  <a:cubicBezTo>
                    <a:pt x="271" y="563"/>
                    <a:pt x="20" y="438"/>
                    <a:pt x="20" y="292"/>
                  </a:cubicBezTo>
                  <a:lnTo>
                    <a:pt x="0" y="0"/>
                  </a:lnTo>
                </a:path>
              </a:pathLst>
            </a:custGeom>
            <a:solidFill>
              <a:schemeClr val="accent1">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lnSpcReduction="1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43" name="Freeform 350">
              <a:extLst>
                <a:ext uri="{FF2B5EF4-FFF2-40B4-BE49-F238E27FC236}">
                  <a16:creationId xmlns:a16="http://schemas.microsoft.com/office/drawing/2014/main" xmlns="" id="{31DCEE40-503D-4C3E-922E-DE4E581B5E84}"/>
                </a:ext>
              </a:extLst>
            </p:cNvPr>
            <p:cNvSpPr>
              <a:spLocks noChangeArrowheads="1"/>
            </p:cNvSpPr>
            <p:nvPr/>
          </p:nvSpPr>
          <p:spPr bwMode="auto">
            <a:xfrm>
              <a:off x="5162" y="1056"/>
              <a:ext cx="232" cy="117"/>
            </a:xfrm>
            <a:custGeom>
              <a:avLst/>
              <a:gdLst>
                <a:gd name="T0" fmla="*/ 1022 w 1023"/>
                <a:gd name="T1" fmla="*/ 313 h 522"/>
                <a:gd name="T2" fmla="*/ 1022 w 1023"/>
                <a:gd name="T3" fmla="*/ 313 h 522"/>
                <a:gd name="T4" fmla="*/ 500 w 1023"/>
                <a:gd name="T5" fmla="*/ 21 h 522"/>
                <a:gd name="T6" fmla="*/ 0 w 1023"/>
                <a:gd name="T7" fmla="*/ 208 h 522"/>
                <a:gd name="T8" fmla="*/ 522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67"/>
                    <a:pt x="772" y="42"/>
                    <a:pt x="500" y="21"/>
                  </a:cubicBezTo>
                  <a:cubicBezTo>
                    <a:pt x="209" y="0"/>
                    <a:pt x="0" y="84"/>
                    <a:pt x="0" y="208"/>
                  </a:cubicBezTo>
                  <a:cubicBezTo>
                    <a:pt x="21" y="355"/>
                    <a:pt x="250" y="480"/>
                    <a:pt x="522" y="501"/>
                  </a:cubicBezTo>
                  <a:cubicBezTo>
                    <a:pt x="813" y="521"/>
                    <a:pt x="1022" y="438"/>
                    <a:pt x="1022" y="313"/>
                  </a:cubicBezTo>
                </a:path>
              </a:pathLst>
            </a:custGeom>
            <a:solidFill>
              <a:schemeClr val="accent1">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9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44" name="Freeform 351">
              <a:extLst>
                <a:ext uri="{FF2B5EF4-FFF2-40B4-BE49-F238E27FC236}">
                  <a16:creationId xmlns:a16="http://schemas.microsoft.com/office/drawing/2014/main" xmlns="" id="{68A3CF5D-F608-4EB1-B410-69833B8F2CBC}"/>
                </a:ext>
              </a:extLst>
            </p:cNvPr>
            <p:cNvSpPr>
              <a:spLocks noChangeArrowheads="1"/>
            </p:cNvSpPr>
            <p:nvPr/>
          </p:nvSpPr>
          <p:spPr bwMode="auto">
            <a:xfrm>
              <a:off x="5162" y="1102"/>
              <a:ext cx="236" cy="137"/>
            </a:xfrm>
            <a:custGeom>
              <a:avLst/>
              <a:gdLst>
                <a:gd name="T0" fmla="*/ 0 w 1044"/>
                <a:gd name="T1" fmla="*/ 0 h 607"/>
                <a:gd name="T2" fmla="*/ 0 w 1044"/>
                <a:gd name="T3" fmla="*/ 0 h 607"/>
                <a:gd name="T4" fmla="*/ 522 w 1044"/>
                <a:gd name="T5" fmla="*/ 293 h 607"/>
                <a:gd name="T6" fmla="*/ 1022 w 1044"/>
                <a:gd name="T7" fmla="*/ 105 h 607"/>
                <a:gd name="T8" fmla="*/ 1022 w 1044"/>
                <a:gd name="T9" fmla="*/ 397 h 607"/>
                <a:gd name="T10" fmla="*/ 542 w 1044"/>
                <a:gd name="T11" fmla="*/ 584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7"/>
                    <a:pt x="250" y="272"/>
                    <a:pt x="522" y="293"/>
                  </a:cubicBezTo>
                  <a:cubicBezTo>
                    <a:pt x="813" y="313"/>
                    <a:pt x="1022" y="230"/>
                    <a:pt x="1022" y="105"/>
                  </a:cubicBezTo>
                  <a:cubicBezTo>
                    <a:pt x="1022" y="397"/>
                    <a:pt x="1022" y="397"/>
                    <a:pt x="1022" y="397"/>
                  </a:cubicBezTo>
                  <a:cubicBezTo>
                    <a:pt x="1043" y="522"/>
                    <a:pt x="813" y="606"/>
                    <a:pt x="542" y="584"/>
                  </a:cubicBezTo>
                  <a:cubicBezTo>
                    <a:pt x="250" y="564"/>
                    <a:pt x="21" y="439"/>
                    <a:pt x="21" y="293"/>
                  </a:cubicBezTo>
                  <a:lnTo>
                    <a:pt x="0" y="0"/>
                  </a:lnTo>
                </a:path>
              </a:pathLst>
            </a:custGeom>
            <a:solidFill>
              <a:schemeClr val="accent1">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lnSpcReduction="10000"/>
            </a:bodyPr>
            <a:lstStyle/>
            <a:p>
              <a:pPr eaLnBrk="1">
                <a:lnSpc>
                  <a:spcPct val="93000"/>
                </a:lnSpc>
                <a:buClr>
                  <a:srgbClr val="000000"/>
                </a:buClr>
                <a:buSzPct val="100000"/>
                <a:buFont typeface="Times New Roman" charset="0"/>
                <a:buNone/>
                <a:defRPr/>
              </a:pPr>
              <a:endParaRPr lang="en-US">
                <a:ea typeface="+mn-ea"/>
                <a:cs typeface="+mn-cs"/>
              </a:endParaRPr>
            </a:p>
          </p:txBody>
        </p:sp>
      </p:grpSp>
      <p:sp>
        <p:nvSpPr>
          <p:cNvPr id="271" name="TextBox 270"/>
          <p:cNvSpPr txBox="1"/>
          <p:nvPr/>
        </p:nvSpPr>
        <p:spPr>
          <a:xfrm>
            <a:off x="655479" y="1298273"/>
            <a:ext cx="2716828" cy="3510550"/>
          </a:xfrm>
          <a:prstGeom prst="rect">
            <a:avLst/>
          </a:prstGeom>
          <a:noFill/>
        </p:spPr>
        <p:txBody>
          <a:bodyPr wrap="square" lIns="0" tIns="0" rIns="0" bIns="0" rtlCol="0">
            <a:normAutofit/>
          </a:bodyPr>
          <a:lstStyle/>
          <a:p>
            <a:pPr marL="285750" indent="-285750">
              <a:buFont typeface="Wingdings" panose="05000000000000000000" pitchFamily="2" charset="2"/>
              <a:buChar char="Ø"/>
            </a:pPr>
            <a:endParaRPr lang="en-US" sz="1600" dirty="0" smtClean="0"/>
          </a:p>
          <a:p>
            <a:pPr marL="285750" indent="-285750">
              <a:buFont typeface="Wingdings" panose="05000000000000000000" pitchFamily="2" charset="2"/>
              <a:buChar char="Ø"/>
            </a:pPr>
            <a:r>
              <a:rPr lang="en-US" sz="1600" b="1" dirty="0" err="1" smtClean="0"/>
              <a:t>Consideraciones</a:t>
            </a:r>
            <a:r>
              <a:rPr lang="en-US" sz="1600" b="1" dirty="0" smtClean="0"/>
              <a:t> </a:t>
            </a:r>
            <a:r>
              <a:rPr lang="en-US" sz="1600" b="1" dirty="0" err="1" smtClean="0"/>
              <a:t>Importantes</a:t>
            </a:r>
            <a:endParaRPr lang="en-US" sz="1600" b="1" dirty="0" smtClean="0"/>
          </a:p>
          <a:p>
            <a:pPr marL="285750" indent="-285750">
              <a:buFont typeface="Wingdings" panose="05000000000000000000" pitchFamily="2" charset="2"/>
              <a:buChar char="Ø"/>
            </a:pPr>
            <a:endParaRPr lang="en-US" sz="1600" b="1" dirty="0"/>
          </a:p>
          <a:p>
            <a:pPr marL="285750" indent="-285750">
              <a:buFont typeface="Wingdings" panose="05000000000000000000" pitchFamily="2" charset="2"/>
              <a:buChar char="Ø"/>
            </a:pPr>
            <a:r>
              <a:rPr lang="en-US" sz="1600" b="1" dirty="0" err="1" smtClean="0"/>
              <a:t>Sobre</a:t>
            </a:r>
            <a:r>
              <a:rPr lang="en-US" sz="1600" b="1" dirty="0" smtClean="0"/>
              <a:t> la </a:t>
            </a:r>
            <a:r>
              <a:rPr lang="en-US" sz="1600" b="1" dirty="0" err="1" smtClean="0"/>
              <a:t>Administración</a:t>
            </a:r>
            <a:r>
              <a:rPr lang="en-US" sz="1600" b="1" dirty="0" smtClean="0"/>
              <a:t> de </a:t>
            </a:r>
            <a:r>
              <a:rPr lang="en-US" sz="1600" b="1" dirty="0" err="1" smtClean="0"/>
              <a:t>Rehabilitación</a:t>
            </a:r>
            <a:r>
              <a:rPr lang="en-US" sz="1600" b="1" dirty="0" smtClean="0"/>
              <a:t> </a:t>
            </a:r>
            <a:r>
              <a:rPr lang="en-US" sz="1600" b="1" dirty="0" err="1" smtClean="0"/>
              <a:t>Vocacional</a:t>
            </a:r>
            <a:endParaRPr lang="en-US" sz="1600" b="1" dirty="0" smtClean="0"/>
          </a:p>
          <a:p>
            <a:pPr marL="285750" indent="-285750">
              <a:buFont typeface="Wingdings" panose="05000000000000000000" pitchFamily="2" charset="2"/>
              <a:buChar char="Ø"/>
            </a:pPr>
            <a:endParaRPr lang="en-US" sz="1600" b="1" dirty="0"/>
          </a:p>
          <a:p>
            <a:pPr marL="285750" indent="-285750">
              <a:buFont typeface="Wingdings" panose="05000000000000000000" pitchFamily="2" charset="2"/>
              <a:buChar char="Ø"/>
            </a:pPr>
            <a:r>
              <a:rPr lang="en-US" sz="1600" b="1" dirty="0" err="1" smtClean="0"/>
              <a:t>Sobre</a:t>
            </a:r>
            <a:r>
              <a:rPr lang="en-US" sz="1600" b="1" dirty="0" smtClean="0"/>
              <a:t> </a:t>
            </a:r>
            <a:r>
              <a:rPr lang="en-US" sz="1600" b="1" dirty="0" err="1" smtClean="0"/>
              <a:t>los</a:t>
            </a:r>
            <a:r>
              <a:rPr lang="en-US" sz="1600" b="1" dirty="0" smtClean="0"/>
              <a:t> </a:t>
            </a:r>
            <a:r>
              <a:rPr lang="en-US" sz="1600" b="1" dirty="0" err="1" smtClean="0"/>
              <a:t>tiempos</a:t>
            </a:r>
            <a:r>
              <a:rPr lang="en-US" sz="1600" b="1" dirty="0" smtClean="0"/>
              <a:t> </a:t>
            </a:r>
            <a:r>
              <a:rPr lang="en-US" sz="1600" b="1" dirty="0" err="1" smtClean="0"/>
              <a:t>compensatorios</a:t>
            </a:r>
            <a:endParaRPr lang="en-US" sz="1200" b="1" dirty="0"/>
          </a:p>
          <a:p>
            <a:endParaRPr lang="en-US" sz="1200" dirty="0"/>
          </a:p>
          <a:p>
            <a:endParaRPr lang="en-US" sz="1200" dirty="0"/>
          </a:p>
        </p:txBody>
      </p:sp>
      <p:grpSp>
        <p:nvGrpSpPr>
          <p:cNvPr id="273" name="Group 272">
            <a:extLst>
              <a:ext uri="{FF2B5EF4-FFF2-40B4-BE49-F238E27FC236}">
                <a16:creationId xmlns:a16="http://schemas.microsoft.com/office/drawing/2014/main" xmlns="" id="{FD1F3E1E-D994-4FC9-9ABE-EE90CEEAD646}"/>
              </a:ext>
            </a:extLst>
          </p:cNvPr>
          <p:cNvGrpSpPr/>
          <p:nvPr/>
        </p:nvGrpSpPr>
        <p:grpSpPr>
          <a:xfrm>
            <a:off x="1168759" y="431733"/>
            <a:ext cx="599920" cy="519163"/>
            <a:chOff x="1168759" y="431733"/>
            <a:chExt cx="599920" cy="519163"/>
          </a:xfrm>
        </p:grpSpPr>
        <p:grpSp>
          <p:nvGrpSpPr>
            <p:cNvPr id="274" name="Group 273">
              <a:extLst>
                <a:ext uri="{FF2B5EF4-FFF2-40B4-BE49-F238E27FC236}">
                  <a16:creationId xmlns:a16="http://schemas.microsoft.com/office/drawing/2014/main" xmlns="" id="{5B60B8B7-DB47-45D3-860B-2FDBDA2209D3}"/>
                </a:ext>
              </a:extLst>
            </p:cNvPr>
            <p:cNvGrpSpPr/>
            <p:nvPr/>
          </p:nvGrpSpPr>
          <p:grpSpPr>
            <a:xfrm>
              <a:off x="1168759" y="431733"/>
              <a:ext cx="599920" cy="519163"/>
              <a:chOff x="1168759" y="431733"/>
              <a:chExt cx="599920" cy="519163"/>
            </a:xfrm>
          </p:grpSpPr>
          <p:sp>
            <p:nvSpPr>
              <p:cNvPr id="286" name="Freeform 285"/>
              <p:cNvSpPr>
                <a:spLocks noChangeArrowheads="1"/>
              </p:cNvSpPr>
              <p:nvPr/>
            </p:nvSpPr>
            <p:spPr bwMode="auto">
              <a:xfrm rot="20667446">
                <a:off x="1222866" y="579879"/>
                <a:ext cx="277989" cy="371017"/>
              </a:xfrm>
              <a:custGeom>
                <a:avLst/>
                <a:gdLst>
                  <a:gd name="T0" fmla="*/ 2920 w 2921"/>
                  <a:gd name="T1" fmla="*/ 3901 h 3902"/>
                  <a:gd name="T2" fmla="*/ 0 w 2921"/>
                  <a:gd name="T3" fmla="*/ 2650 h 3902"/>
                  <a:gd name="T4" fmla="*/ 0 w 2921"/>
                  <a:gd name="T5" fmla="*/ 0 h 3902"/>
                  <a:gd name="T6" fmla="*/ 2920 w 2921"/>
                  <a:gd name="T7" fmla="*/ 1273 h 3902"/>
                  <a:gd name="T8" fmla="*/ 2920 w 2921"/>
                  <a:gd name="T9" fmla="*/ 3901 h 3902"/>
                </a:gdLst>
                <a:ahLst/>
                <a:cxnLst>
                  <a:cxn ang="0">
                    <a:pos x="T0" y="T1"/>
                  </a:cxn>
                  <a:cxn ang="0">
                    <a:pos x="T2" y="T3"/>
                  </a:cxn>
                  <a:cxn ang="0">
                    <a:pos x="T4" y="T5"/>
                  </a:cxn>
                  <a:cxn ang="0">
                    <a:pos x="T6" y="T7"/>
                  </a:cxn>
                  <a:cxn ang="0">
                    <a:pos x="T8" y="T9"/>
                  </a:cxn>
                </a:cxnLst>
                <a:rect l="0" t="0" r="r" b="b"/>
                <a:pathLst>
                  <a:path w="2921" h="3902">
                    <a:moveTo>
                      <a:pt x="2920" y="3901"/>
                    </a:moveTo>
                    <a:lnTo>
                      <a:pt x="0" y="2650"/>
                    </a:lnTo>
                    <a:lnTo>
                      <a:pt x="0" y="0"/>
                    </a:lnTo>
                    <a:lnTo>
                      <a:pt x="2920" y="1273"/>
                    </a:lnTo>
                    <a:lnTo>
                      <a:pt x="2920" y="3901"/>
                    </a:lnTo>
                  </a:path>
                </a:pathLst>
              </a:custGeom>
              <a:gradFill flip="none" rotWithShape="1">
                <a:gsLst>
                  <a:gs pos="0">
                    <a:schemeClr val="bg2">
                      <a:lumMod val="60000"/>
                      <a:lumOff val="40000"/>
                    </a:schemeClr>
                  </a:gs>
                  <a:gs pos="46000">
                    <a:schemeClr val="bg2">
                      <a:lumMod val="60000"/>
                      <a:lumOff val="40000"/>
                    </a:schemeClr>
                  </a:gs>
                  <a:gs pos="100000">
                    <a:schemeClr val="bg2"/>
                  </a:gs>
                </a:gsLst>
                <a:path path="circle">
                  <a:fillToRect l="50000" t="130000" r="50000" b="-3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87" name="Freeform 286"/>
              <p:cNvSpPr>
                <a:spLocks noChangeArrowheads="1"/>
              </p:cNvSpPr>
              <p:nvPr/>
            </p:nvSpPr>
            <p:spPr bwMode="auto">
              <a:xfrm rot="20667446">
                <a:off x="1490690" y="505391"/>
                <a:ext cx="277989" cy="371017"/>
              </a:xfrm>
              <a:custGeom>
                <a:avLst/>
                <a:gdLst>
                  <a:gd name="T0" fmla="*/ 0 w 2921"/>
                  <a:gd name="T1" fmla="*/ 1273 h 3902"/>
                  <a:gd name="T2" fmla="*/ 0 w 2921"/>
                  <a:gd name="T3" fmla="*/ 1273 h 3902"/>
                  <a:gd name="T4" fmla="*/ 0 w 2921"/>
                  <a:gd name="T5" fmla="*/ 3901 h 3902"/>
                  <a:gd name="T6" fmla="*/ 0 w 2921"/>
                  <a:gd name="T7" fmla="*/ 3901 h 3902"/>
                  <a:gd name="T8" fmla="*/ 2920 w 2921"/>
                  <a:gd name="T9" fmla="*/ 2650 h 3902"/>
                  <a:gd name="T10" fmla="*/ 2920 w 2921"/>
                  <a:gd name="T11" fmla="*/ 0 h 3902"/>
                  <a:gd name="T12" fmla="*/ 0 w 2921"/>
                  <a:gd name="T13" fmla="*/ 1273 h 3902"/>
                </a:gdLst>
                <a:ahLst/>
                <a:cxnLst>
                  <a:cxn ang="0">
                    <a:pos x="T0" y="T1"/>
                  </a:cxn>
                  <a:cxn ang="0">
                    <a:pos x="T2" y="T3"/>
                  </a:cxn>
                  <a:cxn ang="0">
                    <a:pos x="T4" y="T5"/>
                  </a:cxn>
                  <a:cxn ang="0">
                    <a:pos x="T6" y="T7"/>
                  </a:cxn>
                  <a:cxn ang="0">
                    <a:pos x="T8" y="T9"/>
                  </a:cxn>
                  <a:cxn ang="0">
                    <a:pos x="T10" y="T11"/>
                  </a:cxn>
                  <a:cxn ang="0">
                    <a:pos x="T12" y="T13"/>
                  </a:cxn>
                </a:cxnLst>
                <a:rect l="0" t="0" r="r" b="b"/>
                <a:pathLst>
                  <a:path w="2921" h="3902">
                    <a:moveTo>
                      <a:pt x="0" y="1273"/>
                    </a:moveTo>
                    <a:lnTo>
                      <a:pt x="0" y="1273"/>
                    </a:lnTo>
                    <a:lnTo>
                      <a:pt x="0" y="3901"/>
                    </a:lnTo>
                    <a:lnTo>
                      <a:pt x="0" y="3901"/>
                    </a:lnTo>
                    <a:lnTo>
                      <a:pt x="2920" y="2650"/>
                    </a:lnTo>
                    <a:lnTo>
                      <a:pt x="2920" y="0"/>
                    </a:lnTo>
                    <a:lnTo>
                      <a:pt x="0" y="1273"/>
                    </a:lnTo>
                  </a:path>
                </a:pathLst>
              </a:custGeom>
              <a:gradFill flip="none" rotWithShape="1">
                <a:gsLst>
                  <a:gs pos="0">
                    <a:schemeClr val="bg2">
                      <a:lumMod val="55000"/>
                      <a:lumOff val="45000"/>
                    </a:schemeClr>
                  </a:gs>
                  <a:gs pos="36000">
                    <a:schemeClr val="bg2">
                      <a:lumMod val="65000"/>
                      <a:lumOff val="35000"/>
                    </a:schemeClr>
                  </a:gs>
                  <a:gs pos="97000">
                    <a:schemeClr val="bg2">
                      <a:lumMod val="75000"/>
                    </a:schemeClr>
                  </a:gs>
                </a:gsLst>
                <a:path path="circle">
                  <a:fillToRect l="50000" t="50000" r="50000" b="5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88" name="Freeform 287"/>
              <p:cNvSpPr>
                <a:spLocks noChangeArrowheads="1"/>
              </p:cNvSpPr>
              <p:nvPr/>
            </p:nvSpPr>
            <p:spPr bwMode="auto">
              <a:xfrm rot="20667446">
                <a:off x="1168759" y="431733"/>
                <a:ext cx="555558" cy="240342"/>
              </a:xfrm>
              <a:custGeom>
                <a:avLst/>
                <a:gdLst>
                  <a:gd name="T0" fmla="*/ 2920 w 5841"/>
                  <a:gd name="T1" fmla="*/ 0 h 2525"/>
                  <a:gd name="T2" fmla="*/ 0 w 5841"/>
                  <a:gd name="T3" fmla="*/ 1251 h 2525"/>
                  <a:gd name="T4" fmla="*/ 0 w 5841"/>
                  <a:gd name="T5" fmla="*/ 1251 h 2525"/>
                  <a:gd name="T6" fmla="*/ 2920 w 5841"/>
                  <a:gd name="T7" fmla="*/ 2524 h 2525"/>
                  <a:gd name="T8" fmla="*/ 2920 w 5841"/>
                  <a:gd name="T9" fmla="*/ 2524 h 2525"/>
                  <a:gd name="T10" fmla="*/ 5840 w 5841"/>
                  <a:gd name="T11" fmla="*/ 1251 h 2525"/>
                  <a:gd name="T12" fmla="*/ 2920 w 5841"/>
                  <a:gd name="T13" fmla="*/ 0 h 2525"/>
                </a:gdLst>
                <a:ahLst/>
                <a:cxnLst>
                  <a:cxn ang="0">
                    <a:pos x="T0" y="T1"/>
                  </a:cxn>
                  <a:cxn ang="0">
                    <a:pos x="T2" y="T3"/>
                  </a:cxn>
                  <a:cxn ang="0">
                    <a:pos x="T4" y="T5"/>
                  </a:cxn>
                  <a:cxn ang="0">
                    <a:pos x="T6" y="T7"/>
                  </a:cxn>
                  <a:cxn ang="0">
                    <a:pos x="T8" y="T9"/>
                  </a:cxn>
                  <a:cxn ang="0">
                    <a:pos x="T10" y="T11"/>
                  </a:cxn>
                  <a:cxn ang="0">
                    <a:pos x="T12" y="T13"/>
                  </a:cxn>
                </a:cxnLst>
                <a:rect l="0" t="0" r="r" b="b"/>
                <a:pathLst>
                  <a:path w="5841" h="2525">
                    <a:moveTo>
                      <a:pt x="2920" y="0"/>
                    </a:moveTo>
                    <a:lnTo>
                      <a:pt x="0" y="1251"/>
                    </a:lnTo>
                    <a:lnTo>
                      <a:pt x="0" y="1251"/>
                    </a:lnTo>
                    <a:lnTo>
                      <a:pt x="2920" y="2524"/>
                    </a:lnTo>
                    <a:lnTo>
                      <a:pt x="2920" y="2524"/>
                    </a:lnTo>
                    <a:lnTo>
                      <a:pt x="5840" y="1251"/>
                    </a:lnTo>
                    <a:lnTo>
                      <a:pt x="2920" y="0"/>
                    </a:lnTo>
                  </a:path>
                </a:pathLst>
              </a:custGeom>
              <a:gradFill flip="none" rotWithShape="1">
                <a:gsLst>
                  <a:gs pos="0">
                    <a:schemeClr val="bg2">
                      <a:lumMod val="0"/>
                      <a:lumOff val="100000"/>
                    </a:schemeClr>
                  </a:gs>
                  <a:gs pos="35000">
                    <a:schemeClr val="bg2">
                      <a:lumMod val="0"/>
                      <a:lumOff val="100000"/>
                    </a:schemeClr>
                  </a:gs>
                  <a:gs pos="100000">
                    <a:schemeClr val="bg2"/>
                  </a:gs>
                </a:gsLst>
                <a:path path="circle">
                  <a:fillToRect l="50000" t="-80000" r="50000" b="18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grpSp>
        <p:grpSp>
          <p:nvGrpSpPr>
            <p:cNvPr id="275" name="Group 274">
              <a:extLst>
                <a:ext uri="{FF2B5EF4-FFF2-40B4-BE49-F238E27FC236}">
                  <a16:creationId xmlns:a16="http://schemas.microsoft.com/office/drawing/2014/main" xmlns="" id="{DC971B26-EF1F-41FF-BF84-1F1E29192BF3}"/>
                </a:ext>
              </a:extLst>
            </p:cNvPr>
            <p:cNvGrpSpPr/>
            <p:nvPr/>
          </p:nvGrpSpPr>
          <p:grpSpPr>
            <a:xfrm>
              <a:off x="1247425" y="443803"/>
              <a:ext cx="379422" cy="192854"/>
              <a:chOff x="1247425" y="443803"/>
              <a:chExt cx="379422" cy="192854"/>
            </a:xfrm>
          </p:grpSpPr>
          <p:grpSp>
            <p:nvGrpSpPr>
              <p:cNvPr id="276" name="Group 275">
                <a:extLst>
                  <a:ext uri="{FF2B5EF4-FFF2-40B4-BE49-F238E27FC236}">
                    <a16:creationId xmlns:a16="http://schemas.microsoft.com/office/drawing/2014/main" xmlns="" id="{88B5F081-AFB2-4DCF-9C91-D2FB8D22DCBA}"/>
                  </a:ext>
                </a:extLst>
              </p:cNvPr>
              <p:cNvGrpSpPr/>
              <p:nvPr/>
            </p:nvGrpSpPr>
            <p:grpSpPr>
              <a:xfrm>
                <a:off x="1247425" y="443803"/>
                <a:ext cx="370305" cy="165962"/>
                <a:chOff x="1247425" y="443803"/>
                <a:chExt cx="370305" cy="165962"/>
              </a:xfrm>
            </p:grpSpPr>
            <p:sp>
              <p:nvSpPr>
                <p:cNvPr id="282" name="Freeform 281"/>
                <p:cNvSpPr>
                  <a:spLocks noChangeArrowheads="1"/>
                </p:cNvSpPr>
                <p:nvPr/>
              </p:nvSpPr>
              <p:spPr bwMode="auto">
                <a:xfrm rot="20667446">
                  <a:off x="1247425" y="528057"/>
                  <a:ext cx="96582" cy="49161"/>
                </a:xfrm>
                <a:custGeom>
                  <a:avLst/>
                  <a:gdLst>
                    <a:gd name="T0" fmla="*/ 1022 w 1023"/>
                    <a:gd name="T1" fmla="*/ 313 h 522"/>
                    <a:gd name="T2" fmla="*/ 1022 w 1023"/>
                    <a:gd name="T3" fmla="*/ 313 h 522"/>
                    <a:gd name="T4" fmla="*/ 501 w 1023"/>
                    <a:gd name="T5" fmla="*/ 21 h 522"/>
                    <a:gd name="T6" fmla="*/ 0 w 1023"/>
                    <a:gd name="T7" fmla="*/ 208 h 522"/>
                    <a:gd name="T8" fmla="*/ 522 w 1023"/>
                    <a:gd name="T9" fmla="*/ 500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2" y="167"/>
                        <a:pt x="772" y="41"/>
                        <a:pt x="501" y="21"/>
                      </a:cubicBezTo>
                      <a:cubicBezTo>
                        <a:pt x="209" y="0"/>
                        <a:pt x="0" y="83"/>
                        <a:pt x="0" y="208"/>
                      </a:cubicBezTo>
                      <a:cubicBezTo>
                        <a:pt x="21" y="354"/>
                        <a:pt x="251" y="480"/>
                        <a:pt x="522" y="500"/>
                      </a:cubicBezTo>
                      <a:cubicBezTo>
                        <a:pt x="813" y="521"/>
                        <a:pt x="1022" y="438"/>
                        <a:pt x="1022" y="313"/>
                      </a:cubicBezTo>
                    </a:path>
                  </a:pathLst>
                </a:custGeom>
                <a:solidFill>
                  <a:schemeClr val="bg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2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83" name="Freeform 282"/>
                <p:cNvSpPr>
                  <a:spLocks noChangeArrowheads="1"/>
                </p:cNvSpPr>
                <p:nvPr/>
              </p:nvSpPr>
              <p:spPr bwMode="auto">
                <a:xfrm rot="20667446">
                  <a:off x="1410974" y="558923"/>
                  <a:ext cx="96582" cy="50842"/>
                </a:xfrm>
                <a:custGeom>
                  <a:avLst/>
                  <a:gdLst>
                    <a:gd name="T0" fmla="*/ 1023 w 1024"/>
                    <a:gd name="T1" fmla="*/ 334 h 544"/>
                    <a:gd name="T2" fmla="*/ 1023 w 1024"/>
                    <a:gd name="T3" fmla="*/ 334 h 544"/>
                    <a:gd name="T4" fmla="*/ 501 w 1024"/>
                    <a:gd name="T5" fmla="*/ 43 h 544"/>
                    <a:gd name="T6" fmla="*/ 0 w 1024"/>
                    <a:gd name="T7" fmla="*/ 230 h 544"/>
                    <a:gd name="T8" fmla="*/ 522 w 1024"/>
                    <a:gd name="T9" fmla="*/ 522 h 544"/>
                    <a:gd name="T10" fmla="*/ 1023 w 1024"/>
                    <a:gd name="T11" fmla="*/ 334 h 544"/>
                  </a:gdLst>
                  <a:ahLst/>
                  <a:cxnLst>
                    <a:cxn ang="0">
                      <a:pos x="T0" y="T1"/>
                    </a:cxn>
                    <a:cxn ang="0">
                      <a:pos x="T2" y="T3"/>
                    </a:cxn>
                    <a:cxn ang="0">
                      <a:pos x="T4" y="T5"/>
                    </a:cxn>
                    <a:cxn ang="0">
                      <a:pos x="T6" y="T7"/>
                    </a:cxn>
                    <a:cxn ang="0">
                      <a:pos x="T8" y="T9"/>
                    </a:cxn>
                    <a:cxn ang="0">
                      <a:pos x="T10" y="T11"/>
                    </a:cxn>
                  </a:cxnLst>
                  <a:rect l="0" t="0" r="r" b="b"/>
                  <a:pathLst>
                    <a:path w="1024" h="544">
                      <a:moveTo>
                        <a:pt x="1023" y="334"/>
                      </a:moveTo>
                      <a:lnTo>
                        <a:pt x="1023" y="334"/>
                      </a:lnTo>
                      <a:cubicBezTo>
                        <a:pt x="1002" y="188"/>
                        <a:pt x="773" y="63"/>
                        <a:pt x="501" y="43"/>
                      </a:cubicBezTo>
                      <a:cubicBezTo>
                        <a:pt x="209" y="0"/>
                        <a:pt x="0" y="105"/>
                        <a:pt x="0" y="230"/>
                      </a:cubicBezTo>
                      <a:cubicBezTo>
                        <a:pt x="22" y="355"/>
                        <a:pt x="251" y="501"/>
                        <a:pt x="522" y="522"/>
                      </a:cubicBezTo>
                      <a:cubicBezTo>
                        <a:pt x="814" y="543"/>
                        <a:pt x="1023" y="460"/>
                        <a:pt x="1023" y="334"/>
                      </a:cubicBezTo>
                    </a:path>
                  </a:pathLst>
                </a:custGeom>
                <a:solidFill>
                  <a:schemeClr val="bg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2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84" name="Freeform 283"/>
                <p:cNvSpPr>
                  <a:spLocks noChangeArrowheads="1"/>
                </p:cNvSpPr>
                <p:nvPr/>
              </p:nvSpPr>
              <p:spPr bwMode="auto">
                <a:xfrm rot="20667446">
                  <a:off x="1357599" y="443803"/>
                  <a:ext cx="96582" cy="50842"/>
                </a:xfrm>
                <a:custGeom>
                  <a:avLst/>
                  <a:gdLst>
                    <a:gd name="T0" fmla="*/ 1022 w 1023"/>
                    <a:gd name="T1" fmla="*/ 313 h 544"/>
                    <a:gd name="T2" fmla="*/ 1022 w 1023"/>
                    <a:gd name="T3" fmla="*/ 313 h 544"/>
                    <a:gd name="T4" fmla="*/ 501 w 1023"/>
                    <a:gd name="T5" fmla="*/ 22 h 544"/>
                    <a:gd name="T6" fmla="*/ 0 w 1023"/>
                    <a:gd name="T7" fmla="*/ 230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2"/>
                      </a:cubicBezTo>
                      <a:cubicBezTo>
                        <a:pt x="208" y="0"/>
                        <a:pt x="0" y="84"/>
                        <a:pt x="0" y="230"/>
                      </a:cubicBezTo>
                      <a:cubicBezTo>
                        <a:pt x="21" y="355"/>
                        <a:pt x="250" y="480"/>
                        <a:pt x="521" y="501"/>
                      </a:cubicBezTo>
                      <a:cubicBezTo>
                        <a:pt x="814" y="543"/>
                        <a:pt x="1022" y="459"/>
                        <a:pt x="1022" y="313"/>
                      </a:cubicBezTo>
                    </a:path>
                  </a:pathLst>
                </a:custGeom>
                <a:solidFill>
                  <a:schemeClr val="bg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2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85" name="Freeform 284"/>
                <p:cNvSpPr>
                  <a:spLocks noChangeArrowheads="1"/>
                </p:cNvSpPr>
                <p:nvPr/>
              </p:nvSpPr>
              <p:spPr bwMode="auto">
                <a:xfrm rot="20667446">
                  <a:off x="1521148" y="476350"/>
                  <a:ext cx="96582" cy="49161"/>
                </a:xfrm>
                <a:custGeom>
                  <a:avLst/>
                  <a:gdLst>
                    <a:gd name="T0" fmla="*/ 1022 w 1023"/>
                    <a:gd name="T1" fmla="*/ 313 h 522"/>
                    <a:gd name="T2" fmla="*/ 1022 w 1023"/>
                    <a:gd name="T3" fmla="*/ 313 h 522"/>
                    <a:gd name="T4" fmla="*/ 501 w 1023"/>
                    <a:gd name="T5" fmla="*/ 21 h 522"/>
                    <a:gd name="T6" fmla="*/ 0 w 1023"/>
                    <a:gd name="T7" fmla="*/ 208 h 522"/>
                    <a:gd name="T8" fmla="*/ 521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88"/>
                        <a:pt x="772" y="42"/>
                        <a:pt x="501" y="21"/>
                      </a:cubicBezTo>
                      <a:cubicBezTo>
                        <a:pt x="208" y="0"/>
                        <a:pt x="0" y="84"/>
                        <a:pt x="0" y="208"/>
                      </a:cubicBezTo>
                      <a:cubicBezTo>
                        <a:pt x="0" y="355"/>
                        <a:pt x="250" y="480"/>
                        <a:pt x="521" y="501"/>
                      </a:cubicBezTo>
                      <a:cubicBezTo>
                        <a:pt x="813" y="521"/>
                        <a:pt x="1022" y="438"/>
                        <a:pt x="1022" y="313"/>
                      </a:cubicBezTo>
                    </a:path>
                  </a:pathLst>
                </a:custGeom>
                <a:solidFill>
                  <a:schemeClr val="bg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2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grpSp>
          <p:grpSp>
            <p:nvGrpSpPr>
              <p:cNvPr id="277" name="Group 276">
                <a:extLst>
                  <a:ext uri="{FF2B5EF4-FFF2-40B4-BE49-F238E27FC236}">
                    <a16:creationId xmlns:a16="http://schemas.microsoft.com/office/drawing/2014/main" xmlns="" id="{8824C855-50DA-4307-A5D7-A25E6726DD12}"/>
                  </a:ext>
                </a:extLst>
              </p:cNvPr>
              <p:cNvGrpSpPr/>
              <p:nvPr/>
            </p:nvGrpSpPr>
            <p:grpSpPr>
              <a:xfrm>
                <a:off x="1253683" y="464408"/>
                <a:ext cx="373164" cy="172249"/>
                <a:chOff x="1253683" y="464408"/>
                <a:chExt cx="373164" cy="172249"/>
              </a:xfrm>
            </p:grpSpPr>
            <p:sp>
              <p:nvSpPr>
                <p:cNvPr id="278" name="Freeform 277"/>
                <p:cNvSpPr>
                  <a:spLocks noChangeArrowheads="1"/>
                </p:cNvSpPr>
                <p:nvPr/>
              </p:nvSpPr>
              <p:spPr bwMode="auto">
                <a:xfrm rot="20667446">
                  <a:off x="1253683" y="546187"/>
                  <a:ext cx="99102" cy="57564"/>
                </a:xfrm>
                <a:custGeom>
                  <a:avLst/>
                  <a:gdLst>
                    <a:gd name="T0" fmla="*/ 0 w 1044"/>
                    <a:gd name="T1" fmla="*/ 0 h 607"/>
                    <a:gd name="T2" fmla="*/ 0 w 1044"/>
                    <a:gd name="T3" fmla="*/ 0 h 607"/>
                    <a:gd name="T4" fmla="*/ 522 w 1044"/>
                    <a:gd name="T5" fmla="*/ 292 h 607"/>
                    <a:gd name="T6" fmla="*/ 1022 w 1044"/>
                    <a:gd name="T7" fmla="*/ 105 h 607"/>
                    <a:gd name="T8" fmla="*/ 1022 w 1044"/>
                    <a:gd name="T9" fmla="*/ 397 h 607"/>
                    <a:gd name="T10" fmla="*/ 542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1" y="272"/>
                        <a:pt x="522" y="292"/>
                      </a:cubicBezTo>
                      <a:cubicBezTo>
                        <a:pt x="813" y="313"/>
                        <a:pt x="1022" y="230"/>
                        <a:pt x="1022" y="105"/>
                      </a:cubicBezTo>
                      <a:cubicBezTo>
                        <a:pt x="1022" y="397"/>
                        <a:pt x="1022" y="397"/>
                        <a:pt x="1022" y="397"/>
                      </a:cubicBezTo>
                      <a:cubicBezTo>
                        <a:pt x="1043" y="522"/>
                        <a:pt x="813" y="606"/>
                        <a:pt x="542" y="584"/>
                      </a:cubicBezTo>
                      <a:cubicBezTo>
                        <a:pt x="251" y="563"/>
                        <a:pt x="21" y="439"/>
                        <a:pt x="21" y="292"/>
                      </a:cubicBezTo>
                      <a:lnTo>
                        <a:pt x="0" y="0"/>
                      </a:lnTo>
                    </a:path>
                  </a:pathLst>
                </a:custGeom>
                <a:solidFill>
                  <a:schemeClr val="bg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79" name="Freeform 278"/>
                <p:cNvSpPr>
                  <a:spLocks noChangeArrowheads="1"/>
                </p:cNvSpPr>
                <p:nvPr/>
              </p:nvSpPr>
              <p:spPr bwMode="auto">
                <a:xfrm rot="20667446">
                  <a:off x="1417683" y="579933"/>
                  <a:ext cx="99102" cy="56724"/>
                </a:xfrm>
                <a:custGeom>
                  <a:avLst/>
                  <a:gdLst>
                    <a:gd name="T0" fmla="*/ 0 w 1045"/>
                    <a:gd name="T1" fmla="*/ 0 h 606"/>
                    <a:gd name="T2" fmla="*/ 0 w 1045"/>
                    <a:gd name="T3" fmla="*/ 0 h 606"/>
                    <a:gd name="T4" fmla="*/ 522 w 1045"/>
                    <a:gd name="T5" fmla="*/ 292 h 606"/>
                    <a:gd name="T6" fmla="*/ 1023 w 1045"/>
                    <a:gd name="T7" fmla="*/ 104 h 606"/>
                    <a:gd name="T8" fmla="*/ 1023 w 1045"/>
                    <a:gd name="T9" fmla="*/ 397 h 606"/>
                    <a:gd name="T10" fmla="*/ 543 w 1045"/>
                    <a:gd name="T11" fmla="*/ 584 h 606"/>
                    <a:gd name="T12" fmla="*/ 22 w 1045"/>
                    <a:gd name="T13" fmla="*/ 292 h 606"/>
                    <a:gd name="T14" fmla="*/ 0 w 1045"/>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5" h="606">
                      <a:moveTo>
                        <a:pt x="0" y="0"/>
                      </a:moveTo>
                      <a:lnTo>
                        <a:pt x="0" y="0"/>
                      </a:lnTo>
                      <a:cubicBezTo>
                        <a:pt x="22" y="125"/>
                        <a:pt x="251" y="271"/>
                        <a:pt x="522" y="292"/>
                      </a:cubicBezTo>
                      <a:cubicBezTo>
                        <a:pt x="814" y="313"/>
                        <a:pt x="1023" y="230"/>
                        <a:pt x="1023" y="104"/>
                      </a:cubicBezTo>
                      <a:cubicBezTo>
                        <a:pt x="1023" y="397"/>
                        <a:pt x="1023" y="397"/>
                        <a:pt x="1023" y="397"/>
                      </a:cubicBezTo>
                      <a:cubicBezTo>
                        <a:pt x="1044" y="521"/>
                        <a:pt x="814" y="605"/>
                        <a:pt x="543" y="584"/>
                      </a:cubicBezTo>
                      <a:cubicBezTo>
                        <a:pt x="251" y="564"/>
                        <a:pt x="22" y="417"/>
                        <a:pt x="22" y="292"/>
                      </a:cubicBezTo>
                      <a:lnTo>
                        <a:pt x="0" y="0"/>
                      </a:lnTo>
                    </a:path>
                  </a:pathLst>
                </a:custGeom>
                <a:solidFill>
                  <a:schemeClr val="bg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80" name="Freeform 279"/>
                <p:cNvSpPr>
                  <a:spLocks noChangeArrowheads="1"/>
                </p:cNvSpPr>
                <p:nvPr/>
              </p:nvSpPr>
              <p:spPr bwMode="auto">
                <a:xfrm rot="20667446">
                  <a:off x="1364196" y="464408"/>
                  <a:ext cx="99102" cy="56724"/>
                </a:xfrm>
                <a:custGeom>
                  <a:avLst/>
                  <a:gdLst>
                    <a:gd name="T0" fmla="*/ 0 w 1044"/>
                    <a:gd name="T1" fmla="*/ 0 h 606"/>
                    <a:gd name="T2" fmla="*/ 0 w 1044"/>
                    <a:gd name="T3" fmla="*/ 0 h 606"/>
                    <a:gd name="T4" fmla="*/ 521 w 1044"/>
                    <a:gd name="T5" fmla="*/ 271 h 606"/>
                    <a:gd name="T6" fmla="*/ 1022 w 1044"/>
                    <a:gd name="T7" fmla="*/ 83 h 606"/>
                    <a:gd name="T8" fmla="*/ 1022 w 1044"/>
                    <a:gd name="T9" fmla="*/ 376 h 606"/>
                    <a:gd name="T10" fmla="*/ 542 w 1044"/>
                    <a:gd name="T11" fmla="*/ 563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71"/>
                      </a:cubicBezTo>
                      <a:cubicBezTo>
                        <a:pt x="814" y="313"/>
                        <a:pt x="1022" y="229"/>
                        <a:pt x="1022" y="83"/>
                      </a:cubicBezTo>
                      <a:cubicBezTo>
                        <a:pt x="1022" y="376"/>
                        <a:pt x="1022" y="376"/>
                        <a:pt x="1022" y="376"/>
                      </a:cubicBezTo>
                      <a:cubicBezTo>
                        <a:pt x="1043" y="521"/>
                        <a:pt x="814" y="605"/>
                        <a:pt x="542" y="563"/>
                      </a:cubicBezTo>
                      <a:cubicBezTo>
                        <a:pt x="250" y="542"/>
                        <a:pt x="21" y="417"/>
                        <a:pt x="21" y="292"/>
                      </a:cubicBezTo>
                      <a:lnTo>
                        <a:pt x="0" y="0"/>
                      </a:lnTo>
                    </a:path>
                  </a:pathLst>
                </a:custGeom>
                <a:solidFill>
                  <a:schemeClr val="bg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81" name="Freeform 280"/>
                <p:cNvSpPr>
                  <a:spLocks noChangeArrowheads="1"/>
                </p:cNvSpPr>
                <p:nvPr/>
              </p:nvSpPr>
              <p:spPr bwMode="auto">
                <a:xfrm rot="20667446">
                  <a:off x="1527745" y="495695"/>
                  <a:ext cx="99102" cy="57564"/>
                </a:xfrm>
                <a:custGeom>
                  <a:avLst/>
                  <a:gdLst>
                    <a:gd name="T0" fmla="*/ 0 w 1044"/>
                    <a:gd name="T1" fmla="*/ 0 h 607"/>
                    <a:gd name="T2" fmla="*/ 0 w 1044"/>
                    <a:gd name="T3" fmla="*/ 0 h 607"/>
                    <a:gd name="T4" fmla="*/ 521 w 1044"/>
                    <a:gd name="T5" fmla="*/ 293 h 607"/>
                    <a:gd name="T6" fmla="*/ 1022 w 1044"/>
                    <a:gd name="T7" fmla="*/ 105 h 607"/>
                    <a:gd name="T8" fmla="*/ 1022 w 1044"/>
                    <a:gd name="T9" fmla="*/ 397 h 607"/>
                    <a:gd name="T10" fmla="*/ 542 w 1044"/>
                    <a:gd name="T11" fmla="*/ 585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7"/>
                        <a:pt x="250" y="272"/>
                        <a:pt x="521" y="293"/>
                      </a:cubicBezTo>
                      <a:cubicBezTo>
                        <a:pt x="813" y="313"/>
                        <a:pt x="1022" y="230"/>
                        <a:pt x="1022" y="105"/>
                      </a:cubicBezTo>
                      <a:cubicBezTo>
                        <a:pt x="1022" y="397"/>
                        <a:pt x="1022" y="397"/>
                        <a:pt x="1022" y="397"/>
                      </a:cubicBezTo>
                      <a:cubicBezTo>
                        <a:pt x="1043" y="522"/>
                        <a:pt x="813" y="606"/>
                        <a:pt x="542" y="585"/>
                      </a:cubicBezTo>
                      <a:cubicBezTo>
                        <a:pt x="250" y="564"/>
                        <a:pt x="21" y="439"/>
                        <a:pt x="21" y="293"/>
                      </a:cubicBezTo>
                      <a:lnTo>
                        <a:pt x="0" y="0"/>
                      </a:lnTo>
                    </a:path>
                  </a:pathLst>
                </a:custGeom>
                <a:solidFill>
                  <a:schemeClr val="bg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grpSp>
        </p:grpSp>
      </p:grpSp>
      <p:grpSp>
        <p:nvGrpSpPr>
          <p:cNvPr id="289" name="Group 288">
            <a:extLst>
              <a:ext uri="{FF2B5EF4-FFF2-40B4-BE49-F238E27FC236}">
                <a16:creationId xmlns:a16="http://schemas.microsoft.com/office/drawing/2014/main" xmlns="" id="{869C946C-D1DB-4F22-AB11-4889CA7D38DC}"/>
              </a:ext>
            </a:extLst>
          </p:cNvPr>
          <p:cNvGrpSpPr/>
          <p:nvPr/>
        </p:nvGrpSpPr>
        <p:grpSpPr>
          <a:xfrm>
            <a:off x="1435534" y="77188"/>
            <a:ext cx="910160" cy="648864"/>
            <a:chOff x="1435534" y="77188"/>
            <a:chExt cx="910160" cy="648864"/>
          </a:xfrm>
        </p:grpSpPr>
        <p:sp>
          <p:nvSpPr>
            <p:cNvPr id="290" name="Freeform 289"/>
            <p:cNvSpPr>
              <a:spLocks noChangeArrowheads="1"/>
            </p:cNvSpPr>
            <p:nvPr/>
          </p:nvSpPr>
          <p:spPr bwMode="auto">
            <a:xfrm rot="1505432">
              <a:off x="1435534" y="174410"/>
              <a:ext cx="277779" cy="369292"/>
            </a:xfrm>
            <a:custGeom>
              <a:avLst/>
              <a:gdLst>
                <a:gd name="T0" fmla="*/ 2921 w 2922"/>
                <a:gd name="T1" fmla="*/ 3879 h 3880"/>
                <a:gd name="T2" fmla="*/ 0 w 2922"/>
                <a:gd name="T3" fmla="*/ 2629 h 3880"/>
                <a:gd name="T4" fmla="*/ 0 w 2922"/>
                <a:gd name="T5" fmla="*/ 0 h 3880"/>
                <a:gd name="T6" fmla="*/ 2921 w 2922"/>
                <a:gd name="T7" fmla="*/ 1251 h 3880"/>
                <a:gd name="T8" fmla="*/ 2921 w 2922"/>
                <a:gd name="T9" fmla="*/ 3879 h 3880"/>
              </a:gdLst>
              <a:ahLst/>
              <a:cxnLst>
                <a:cxn ang="0">
                  <a:pos x="T0" y="T1"/>
                </a:cxn>
                <a:cxn ang="0">
                  <a:pos x="T2" y="T3"/>
                </a:cxn>
                <a:cxn ang="0">
                  <a:pos x="T4" y="T5"/>
                </a:cxn>
                <a:cxn ang="0">
                  <a:pos x="T6" y="T7"/>
                </a:cxn>
                <a:cxn ang="0">
                  <a:pos x="T8" y="T9"/>
                </a:cxn>
              </a:cxnLst>
              <a:rect l="0" t="0" r="r" b="b"/>
              <a:pathLst>
                <a:path w="2922" h="3880">
                  <a:moveTo>
                    <a:pt x="2921" y="3879"/>
                  </a:moveTo>
                  <a:lnTo>
                    <a:pt x="0" y="2629"/>
                  </a:lnTo>
                  <a:lnTo>
                    <a:pt x="0" y="0"/>
                  </a:lnTo>
                  <a:lnTo>
                    <a:pt x="2921" y="1251"/>
                  </a:lnTo>
                  <a:lnTo>
                    <a:pt x="2921" y="3879"/>
                  </a:lnTo>
                </a:path>
              </a:pathLst>
            </a:custGeom>
            <a:gradFill flip="none" rotWithShape="1">
              <a:gsLst>
                <a:gs pos="0">
                  <a:schemeClr val="tx2">
                    <a:lumMod val="25000"/>
                  </a:schemeClr>
                </a:gs>
                <a:gs pos="48000">
                  <a:schemeClr val="tx2">
                    <a:lumMod val="50000"/>
                  </a:schemeClr>
                </a:gs>
                <a:gs pos="100000">
                  <a:schemeClr val="tx2">
                    <a:lumMod val="75000"/>
                  </a:schemeClr>
                </a:gs>
              </a:gsLst>
              <a:lin ang="16200000" scaled="1"/>
              <a:tileRect/>
            </a:gradFill>
            <a:ln>
              <a:noFill/>
            </a:ln>
            <a:effectLs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91" name="Freeform 290"/>
            <p:cNvSpPr>
              <a:spLocks noChangeArrowheads="1"/>
            </p:cNvSpPr>
            <p:nvPr/>
          </p:nvSpPr>
          <p:spPr bwMode="auto">
            <a:xfrm rot="1505432">
              <a:off x="1699443" y="236741"/>
              <a:ext cx="555558" cy="489311"/>
            </a:xfrm>
            <a:custGeom>
              <a:avLst/>
              <a:gdLst>
                <a:gd name="T0" fmla="*/ 2920 w 5842"/>
                <a:gd name="T1" fmla="*/ 1272 h 5152"/>
                <a:gd name="T2" fmla="*/ 0 w 5842"/>
                <a:gd name="T3" fmla="*/ 2523 h 5152"/>
                <a:gd name="T4" fmla="*/ 0 w 5842"/>
                <a:gd name="T5" fmla="*/ 5151 h 5152"/>
                <a:gd name="T6" fmla="*/ 2920 w 5842"/>
                <a:gd name="T7" fmla="*/ 3901 h 5152"/>
                <a:gd name="T8" fmla="*/ 5841 w 5842"/>
                <a:gd name="T9" fmla="*/ 2649 h 5152"/>
                <a:gd name="T10" fmla="*/ 5841 w 5842"/>
                <a:gd name="T11" fmla="*/ 0 h 5152"/>
                <a:gd name="T12" fmla="*/ 2920 w 5842"/>
                <a:gd name="T13" fmla="*/ 1272 h 5152"/>
              </a:gdLst>
              <a:ahLst/>
              <a:cxnLst>
                <a:cxn ang="0">
                  <a:pos x="T0" y="T1"/>
                </a:cxn>
                <a:cxn ang="0">
                  <a:pos x="T2" y="T3"/>
                </a:cxn>
                <a:cxn ang="0">
                  <a:pos x="T4" y="T5"/>
                </a:cxn>
                <a:cxn ang="0">
                  <a:pos x="T6" y="T7"/>
                </a:cxn>
                <a:cxn ang="0">
                  <a:pos x="T8" y="T9"/>
                </a:cxn>
                <a:cxn ang="0">
                  <a:pos x="T10" y="T11"/>
                </a:cxn>
                <a:cxn ang="0">
                  <a:pos x="T12" y="T13"/>
                </a:cxn>
              </a:cxnLst>
              <a:rect l="0" t="0" r="r" b="b"/>
              <a:pathLst>
                <a:path w="5842" h="5152">
                  <a:moveTo>
                    <a:pt x="2920" y="1272"/>
                  </a:moveTo>
                  <a:lnTo>
                    <a:pt x="0" y="2523"/>
                  </a:lnTo>
                  <a:lnTo>
                    <a:pt x="0" y="5151"/>
                  </a:lnTo>
                  <a:lnTo>
                    <a:pt x="2920" y="3901"/>
                  </a:lnTo>
                  <a:lnTo>
                    <a:pt x="5841" y="2649"/>
                  </a:lnTo>
                  <a:lnTo>
                    <a:pt x="5841" y="0"/>
                  </a:lnTo>
                  <a:lnTo>
                    <a:pt x="2920" y="1272"/>
                  </a:lnTo>
                </a:path>
              </a:pathLst>
            </a:custGeom>
            <a:gradFill flip="none" rotWithShape="1">
              <a:gsLst>
                <a:gs pos="0">
                  <a:schemeClr val="tx2">
                    <a:lumMod val="90000"/>
                  </a:schemeClr>
                </a:gs>
                <a:gs pos="23000">
                  <a:schemeClr val="tx2">
                    <a:lumMod val="75000"/>
                  </a:schemeClr>
                </a:gs>
                <a:gs pos="69000">
                  <a:schemeClr val="tx2">
                    <a:lumMod val="25000"/>
                  </a:schemeClr>
                </a:gs>
                <a:gs pos="97000">
                  <a:schemeClr val="tx2">
                    <a:lumMod val="50000"/>
                  </a:schemeClr>
                </a:gs>
              </a:gsLst>
              <a:lin ang="2700000" scaled="1"/>
              <a:tileRect/>
            </a:gradFill>
            <a:ln>
              <a:noFill/>
            </a:ln>
            <a:effectLs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92" name="Freeform 291"/>
            <p:cNvSpPr>
              <a:spLocks noChangeArrowheads="1"/>
            </p:cNvSpPr>
            <p:nvPr/>
          </p:nvSpPr>
          <p:spPr bwMode="auto">
            <a:xfrm rot="1505432">
              <a:off x="1512357" y="77188"/>
              <a:ext cx="833337" cy="359220"/>
            </a:xfrm>
            <a:custGeom>
              <a:avLst/>
              <a:gdLst>
                <a:gd name="T0" fmla="*/ 5841 w 8763"/>
                <a:gd name="T1" fmla="*/ 0 h 3776"/>
                <a:gd name="T2" fmla="*/ 2921 w 8763"/>
                <a:gd name="T3" fmla="*/ 1252 h 3776"/>
                <a:gd name="T4" fmla="*/ 0 w 8763"/>
                <a:gd name="T5" fmla="*/ 2524 h 3776"/>
                <a:gd name="T6" fmla="*/ 2921 w 8763"/>
                <a:gd name="T7" fmla="*/ 3775 h 3776"/>
                <a:gd name="T8" fmla="*/ 5841 w 8763"/>
                <a:gd name="T9" fmla="*/ 2524 h 3776"/>
                <a:gd name="T10" fmla="*/ 8762 w 8763"/>
                <a:gd name="T11" fmla="*/ 1252 h 3776"/>
                <a:gd name="T12" fmla="*/ 5841 w 8763"/>
                <a:gd name="T13" fmla="*/ 0 h 3776"/>
              </a:gdLst>
              <a:ahLst/>
              <a:cxnLst>
                <a:cxn ang="0">
                  <a:pos x="T0" y="T1"/>
                </a:cxn>
                <a:cxn ang="0">
                  <a:pos x="T2" y="T3"/>
                </a:cxn>
                <a:cxn ang="0">
                  <a:pos x="T4" y="T5"/>
                </a:cxn>
                <a:cxn ang="0">
                  <a:pos x="T6" y="T7"/>
                </a:cxn>
                <a:cxn ang="0">
                  <a:pos x="T8" y="T9"/>
                </a:cxn>
                <a:cxn ang="0">
                  <a:pos x="T10" y="T11"/>
                </a:cxn>
                <a:cxn ang="0">
                  <a:pos x="T12" y="T13"/>
                </a:cxn>
              </a:cxnLst>
              <a:rect l="0" t="0" r="r" b="b"/>
              <a:pathLst>
                <a:path w="8763" h="3776">
                  <a:moveTo>
                    <a:pt x="5841" y="0"/>
                  </a:moveTo>
                  <a:lnTo>
                    <a:pt x="2921" y="1252"/>
                  </a:lnTo>
                  <a:lnTo>
                    <a:pt x="0" y="2524"/>
                  </a:lnTo>
                  <a:lnTo>
                    <a:pt x="2921" y="3775"/>
                  </a:lnTo>
                  <a:lnTo>
                    <a:pt x="5841" y="2524"/>
                  </a:lnTo>
                  <a:lnTo>
                    <a:pt x="8762" y="1252"/>
                  </a:lnTo>
                  <a:lnTo>
                    <a:pt x="5841" y="0"/>
                  </a:lnTo>
                </a:path>
              </a:pathLst>
            </a:custGeom>
            <a:gradFill flip="none" rotWithShape="1">
              <a:gsLst>
                <a:gs pos="0">
                  <a:schemeClr val="tx2">
                    <a:lumMod val="90000"/>
                  </a:schemeClr>
                </a:gs>
                <a:gs pos="51000">
                  <a:schemeClr val="tx2">
                    <a:lumMod val="90000"/>
                  </a:schemeClr>
                </a:gs>
                <a:gs pos="83000">
                  <a:schemeClr val="tx2">
                    <a:lumMod val="75000"/>
                  </a:schemeClr>
                </a:gs>
                <a:gs pos="100000">
                  <a:schemeClr val="tx2">
                    <a:lumMod val="75000"/>
                  </a:schemeClr>
                </a:gs>
              </a:gsLst>
              <a:lin ang="5400000" scaled="1"/>
              <a:tileRect/>
            </a:gradFill>
            <a:ln>
              <a:noFill/>
            </a:ln>
            <a:effectLs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grpSp>
          <p:nvGrpSpPr>
            <p:cNvPr id="293" name="Group 292">
              <a:extLst>
                <a:ext uri="{FF2B5EF4-FFF2-40B4-BE49-F238E27FC236}">
                  <a16:creationId xmlns:a16="http://schemas.microsoft.com/office/drawing/2014/main" xmlns="" id="{83FA9BFB-5E52-4408-9578-E5431FCD63DE}"/>
                </a:ext>
              </a:extLst>
            </p:cNvPr>
            <p:cNvGrpSpPr/>
            <p:nvPr/>
          </p:nvGrpSpPr>
          <p:grpSpPr>
            <a:xfrm>
              <a:off x="1614748" y="123689"/>
              <a:ext cx="630670" cy="232160"/>
              <a:chOff x="1614748" y="123689"/>
              <a:chExt cx="630670" cy="232160"/>
            </a:xfrm>
          </p:grpSpPr>
          <p:grpSp>
            <p:nvGrpSpPr>
              <p:cNvPr id="294" name="Group 293">
                <a:extLst>
                  <a:ext uri="{FF2B5EF4-FFF2-40B4-BE49-F238E27FC236}">
                    <a16:creationId xmlns:a16="http://schemas.microsoft.com/office/drawing/2014/main" xmlns="" id="{C04D78EB-F8E2-46BF-B370-C931353679B2}"/>
                  </a:ext>
                </a:extLst>
              </p:cNvPr>
              <p:cNvGrpSpPr/>
              <p:nvPr/>
            </p:nvGrpSpPr>
            <p:grpSpPr>
              <a:xfrm>
                <a:off x="1623648" y="123689"/>
                <a:ext cx="621770" cy="206325"/>
                <a:chOff x="1623648" y="123689"/>
                <a:chExt cx="621770" cy="206325"/>
              </a:xfrm>
            </p:grpSpPr>
            <p:sp>
              <p:nvSpPr>
                <p:cNvPr id="304" name="Freeform 303"/>
                <p:cNvSpPr>
                  <a:spLocks noChangeArrowheads="1"/>
                </p:cNvSpPr>
                <p:nvPr/>
              </p:nvSpPr>
              <p:spPr bwMode="auto">
                <a:xfrm rot="1505432">
                  <a:off x="1623648" y="123689"/>
                  <a:ext cx="98188" cy="50778"/>
                </a:xfrm>
                <a:custGeom>
                  <a:avLst/>
                  <a:gdLst>
                    <a:gd name="T0" fmla="*/ 1022 w 1044"/>
                    <a:gd name="T1" fmla="*/ 333 h 543"/>
                    <a:gd name="T2" fmla="*/ 1022 w 1044"/>
                    <a:gd name="T3" fmla="*/ 333 h 543"/>
                    <a:gd name="T4" fmla="*/ 500 w 1044"/>
                    <a:gd name="T5" fmla="*/ 41 h 543"/>
                    <a:gd name="T6" fmla="*/ 20 w 1044"/>
                    <a:gd name="T7" fmla="*/ 229 h 543"/>
                    <a:gd name="T8" fmla="*/ 542 w 1044"/>
                    <a:gd name="T9" fmla="*/ 521 h 543"/>
                    <a:gd name="T10" fmla="*/ 1022 w 1044"/>
                    <a:gd name="T11" fmla="*/ 333 h 543"/>
                  </a:gdLst>
                  <a:ahLst/>
                  <a:cxnLst>
                    <a:cxn ang="0">
                      <a:pos x="T0" y="T1"/>
                    </a:cxn>
                    <a:cxn ang="0">
                      <a:pos x="T2" y="T3"/>
                    </a:cxn>
                    <a:cxn ang="0">
                      <a:pos x="T4" y="T5"/>
                    </a:cxn>
                    <a:cxn ang="0">
                      <a:pos x="T6" y="T7"/>
                    </a:cxn>
                    <a:cxn ang="0">
                      <a:pos x="T8" y="T9"/>
                    </a:cxn>
                    <a:cxn ang="0">
                      <a:pos x="T10" y="T11"/>
                    </a:cxn>
                  </a:cxnLst>
                  <a:rect l="0" t="0" r="r" b="b"/>
                  <a:pathLst>
                    <a:path w="1044" h="543">
                      <a:moveTo>
                        <a:pt x="1022" y="333"/>
                      </a:moveTo>
                      <a:lnTo>
                        <a:pt x="1022" y="333"/>
                      </a:lnTo>
                      <a:cubicBezTo>
                        <a:pt x="1022" y="187"/>
                        <a:pt x="793" y="62"/>
                        <a:pt x="500" y="41"/>
                      </a:cubicBezTo>
                      <a:cubicBezTo>
                        <a:pt x="229" y="0"/>
                        <a:pt x="0" y="104"/>
                        <a:pt x="20" y="229"/>
                      </a:cubicBezTo>
                      <a:cubicBezTo>
                        <a:pt x="20" y="354"/>
                        <a:pt x="250" y="479"/>
                        <a:pt x="542" y="521"/>
                      </a:cubicBezTo>
                      <a:cubicBezTo>
                        <a:pt x="813" y="542"/>
                        <a:pt x="1043" y="458"/>
                        <a:pt x="1022" y="333"/>
                      </a:cubicBezTo>
                    </a:path>
                  </a:pathLst>
                </a:custGeom>
                <a:solidFill>
                  <a:schemeClr val="tx2"/>
                </a:solidFill>
                <a:ln>
                  <a:noFill/>
                </a:ln>
                <a:effectLst/>
                <a:extLst/>
              </p:spPr>
              <p:txBody>
                <a:bodyPr wrap="none" lIns="0" tIns="0" rIns="0" bIns="0" anchor="ctr">
                  <a:normAutofit fontScale="2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05" name="Freeform 304"/>
                <p:cNvSpPr>
                  <a:spLocks noChangeArrowheads="1"/>
                </p:cNvSpPr>
                <p:nvPr/>
              </p:nvSpPr>
              <p:spPr bwMode="auto">
                <a:xfrm rot="1505432">
                  <a:off x="1726077" y="253907"/>
                  <a:ext cx="99027" cy="51617"/>
                </a:xfrm>
                <a:custGeom>
                  <a:avLst/>
                  <a:gdLst>
                    <a:gd name="T0" fmla="*/ 1022 w 1044"/>
                    <a:gd name="T1" fmla="*/ 313 h 544"/>
                    <a:gd name="T2" fmla="*/ 1022 w 1044"/>
                    <a:gd name="T3" fmla="*/ 313 h 544"/>
                    <a:gd name="T4" fmla="*/ 501 w 1044"/>
                    <a:gd name="T5" fmla="*/ 21 h 544"/>
                    <a:gd name="T6" fmla="*/ 21 w 1044"/>
                    <a:gd name="T7" fmla="*/ 230 h 544"/>
                    <a:gd name="T8" fmla="*/ 542 w 1044"/>
                    <a:gd name="T9" fmla="*/ 522 h 544"/>
                    <a:gd name="T10" fmla="*/ 1022 w 1044"/>
                    <a:gd name="T11" fmla="*/ 313 h 544"/>
                  </a:gdLst>
                  <a:ahLst/>
                  <a:cxnLst>
                    <a:cxn ang="0">
                      <a:pos x="T0" y="T1"/>
                    </a:cxn>
                    <a:cxn ang="0">
                      <a:pos x="T2" y="T3"/>
                    </a:cxn>
                    <a:cxn ang="0">
                      <a:pos x="T4" y="T5"/>
                    </a:cxn>
                    <a:cxn ang="0">
                      <a:pos x="T6" y="T7"/>
                    </a:cxn>
                    <a:cxn ang="0">
                      <a:pos x="T8" y="T9"/>
                    </a:cxn>
                    <a:cxn ang="0">
                      <a:pos x="T10" y="T11"/>
                    </a:cxn>
                  </a:cxnLst>
                  <a:rect l="0" t="0" r="r" b="b"/>
                  <a:pathLst>
                    <a:path w="1044" h="544">
                      <a:moveTo>
                        <a:pt x="1022" y="313"/>
                      </a:moveTo>
                      <a:lnTo>
                        <a:pt x="1022" y="313"/>
                      </a:lnTo>
                      <a:cubicBezTo>
                        <a:pt x="1022" y="188"/>
                        <a:pt x="793" y="63"/>
                        <a:pt x="501" y="21"/>
                      </a:cubicBezTo>
                      <a:cubicBezTo>
                        <a:pt x="230" y="0"/>
                        <a:pt x="0" y="83"/>
                        <a:pt x="21" y="230"/>
                      </a:cubicBezTo>
                      <a:cubicBezTo>
                        <a:pt x="21" y="355"/>
                        <a:pt x="251" y="480"/>
                        <a:pt x="542" y="522"/>
                      </a:cubicBezTo>
                      <a:cubicBezTo>
                        <a:pt x="814" y="543"/>
                        <a:pt x="1043" y="459"/>
                        <a:pt x="1022" y="313"/>
                      </a:cubicBezTo>
                    </a:path>
                  </a:pathLst>
                </a:custGeom>
                <a:solidFill>
                  <a:schemeClr val="tx2"/>
                </a:solidFill>
                <a:ln>
                  <a:noFill/>
                </a:ln>
                <a:effectLst/>
                <a:extLst/>
              </p:spPr>
              <p:txBody>
                <a:bodyPr wrap="none" lIns="0" tIns="0" rIns="0" bIns="0" anchor="ctr">
                  <a:normAutofit fontScale="2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06" name="Freeform 305"/>
                <p:cNvSpPr>
                  <a:spLocks noChangeArrowheads="1"/>
                </p:cNvSpPr>
                <p:nvPr/>
              </p:nvSpPr>
              <p:spPr bwMode="auto">
                <a:xfrm rot="1505432">
                  <a:off x="1763938" y="131722"/>
                  <a:ext cx="97349" cy="50778"/>
                </a:xfrm>
                <a:custGeom>
                  <a:avLst/>
                  <a:gdLst>
                    <a:gd name="T0" fmla="*/ 1022 w 1023"/>
                    <a:gd name="T1" fmla="*/ 313 h 544"/>
                    <a:gd name="T2" fmla="*/ 1022 w 1023"/>
                    <a:gd name="T3" fmla="*/ 313 h 544"/>
                    <a:gd name="T4" fmla="*/ 501 w 1023"/>
                    <a:gd name="T5" fmla="*/ 21 h 544"/>
                    <a:gd name="T6" fmla="*/ 0 w 1023"/>
                    <a:gd name="T7" fmla="*/ 229 h 544"/>
                    <a:gd name="T8" fmla="*/ 521 w 1023"/>
                    <a:gd name="T9" fmla="*/ 500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1"/>
                      </a:cubicBezTo>
                      <a:cubicBezTo>
                        <a:pt x="208" y="0"/>
                        <a:pt x="0" y="83"/>
                        <a:pt x="0" y="229"/>
                      </a:cubicBezTo>
                      <a:cubicBezTo>
                        <a:pt x="0" y="355"/>
                        <a:pt x="250" y="480"/>
                        <a:pt x="521" y="500"/>
                      </a:cubicBezTo>
                      <a:cubicBezTo>
                        <a:pt x="813" y="543"/>
                        <a:pt x="1022" y="459"/>
                        <a:pt x="1022" y="313"/>
                      </a:cubicBezTo>
                    </a:path>
                  </a:pathLst>
                </a:custGeom>
                <a:solidFill>
                  <a:schemeClr val="tx2"/>
                </a:solidFill>
                <a:ln>
                  <a:noFill/>
                </a:ln>
                <a:effectLst/>
                <a:extLst/>
              </p:spPr>
              <p:txBody>
                <a:bodyPr wrap="none" lIns="0" tIns="0" rIns="0" bIns="0" anchor="ctr">
                  <a:normAutofit fontScale="2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07" name="Freeform 306"/>
                <p:cNvSpPr>
                  <a:spLocks noChangeArrowheads="1"/>
                </p:cNvSpPr>
                <p:nvPr/>
              </p:nvSpPr>
              <p:spPr bwMode="auto">
                <a:xfrm rot="1505432">
                  <a:off x="1865962" y="262083"/>
                  <a:ext cx="98188" cy="49099"/>
                </a:xfrm>
                <a:custGeom>
                  <a:avLst/>
                  <a:gdLst>
                    <a:gd name="T0" fmla="*/ 1044 w 1045"/>
                    <a:gd name="T1" fmla="*/ 313 h 522"/>
                    <a:gd name="T2" fmla="*/ 1044 w 1045"/>
                    <a:gd name="T3" fmla="*/ 313 h 522"/>
                    <a:gd name="T4" fmla="*/ 501 w 1045"/>
                    <a:gd name="T5" fmla="*/ 21 h 522"/>
                    <a:gd name="T6" fmla="*/ 21 w 1045"/>
                    <a:gd name="T7" fmla="*/ 208 h 522"/>
                    <a:gd name="T8" fmla="*/ 543 w 1045"/>
                    <a:gd name="T9" fmla="*/ 500 h 522"/>
                    <a:gd name="T10" fmla="*/ 1044 w 1045"/>
                    <a:gd name="T11" fmla="*/ 313 h 522"/>
                  </a:gdLst>
                  <a:ahLst/>
                  <a:cxnLst>
                    <a:cxn ang="0">
                      <a:pos x="T0" y="T1"/>
                    </a:cxn>
                    <a:cxn ang="0">
                      <a:pos x="T2" y="T3"/>
                    </a:cxn>
                    <a:cxn ang="0">
                      <a:pos x="T4" y="T5"/>
                    </a:cxn>
                    <a:cxn ang="0">
                      <a:pos x="T6" y="T7"/>
                    </a:cxn>
                    <a:cxn ang="0">
                      <a:pos x="T8" y="T9"/>
                    </a:cxn>
                    <a:cxn ang="0">
                      <a:pos x="T10" y="T11"/>
                    </a:cxn>
                  </a:cxnLst>
                  <a:rect l="0" t="0" r="r" b="b"/>
                  <a:pathLst>
                    <a:path w="1045" h="522">
                      <a:moveTo>
                        <a:pt x="1044" y="313"/>
                      </a:moveTo>
                      <a:lnTo>
                        <a:pt x="1044" y="313"/>
                      </a:lnTo>
                      <a:cubicBezTo>
                        <a:pt x="1022" y="187"/>
                        <a:pt x="793" y="41"/>
                        <a:pt x="501" y="21"/>
                      </a:cubicBezTo>
                      <a:cubicBezTo>
                        <a:pt x="230" y="0"/>
                        <a:pt x="0" y="83"/>
                        <a:pt x="21" y="208"/>
                      </a:cubicBezTo>
                      <a:cubicBezTo>
                        <a:pt x="21" y="354"/>
                        <a:pt x="271" y="480"/>
                        <a:pt x="543" y="500"/>
                      </a:cubicBezTo>
                      <a:cubicBezTo>
                        <a:pt x="814" y="521"/>
                        <a:pt x="1044" y="438"/>
                        <a:pt x="1044" y="313"/>
                      </a:cubicBezTo>
                    </a:path>
                  </a:pathLst>
                </a:custGeom>
                <a:solidFill>
                  <a:schemeClr val="tx2"/>
                </a:solidFill>
                <a:ln>
                  <a:noFill/>
                </a:ln>
                <a:effectLst/>
                <a:extLst/>
              </p:spPr>
              <p:txBody>
                <a:bodyPr wrap="none" lIns="0" tIns="0" rIns="0" bIns="0" anchor="ctr">
                  <a:normAutofit fontScale="2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08" name="Freeform 307"/>
                <p:cNvSpPr>
                  <a:spLocks noChangeArrowheads="1"/>
                </p:cNvSpPr>
                <p:nvPr/>
              </p:nvSpPr>
              <p:spPr bwMode="auto">
                <a:xfrm rot="1505432">
                  <a:off x="1906566" y="141816"/>
                  <a:ext cx="99027" cy="49099"/>
                </a:xfrm>
                <a:custGeom>
                  <a:avLst/>
                  <a:gdLst>
                    <a:gd name="T0" fmla="*/ 1023 w 1044"/>
                    <a:gd name="T1" fmla="*/ 313 h 522"/>
                    <a:gd name="T2" fmla="*/ 1023 w 1044"/>
                    <a:gd name="T3" fmla="*/ 313 h 522"/>
                    <a:gd name="T4" fmla="*/ 501 w 1044"/>
                    <a:gd name="T5" fmla="*/ 21 h 522"/>
                    <a:gd name="T6" fmla="*/ 0 w 1044"/>
                    <a:gd name="T7" fmla="*/ 208 h 522"/>
                    <a:gd name="T8" fmla="*/ 543 w 1044"/>
                    <a:gd name="T9" fmla="*/ 500 h 522"/>
                    <a:gd name="T10" fmla="*/ 1023 w 1044"/>
                    <a:gd name="T11" fmla="*/ 313 h 522"/>
                  </a:gdLst>
                  <a:ahLst/>
                  <a:cxnLst>
                    <a:cxn ang="0">
                      <a:pos x="T0" y="T1"/>
                    </a:cxn>
                    <a:cxn ang="0">
                      <a:pos x="T2" y="T3"/>
                    </a:cxn>
                    <a:cxn ang="0">
                      <a:pos x="T4" y="T5"/>
                    </a:cxn>
                    <a:cxn ang="0">
                      <a:pos x="T6" y="T7"/>
                    </a:cxn>
                    <a:cxn ang="0">
                      <a:pos x="T8" y="T9"/>
                    </a:cxn>
                    <a:cxn ang="0">
                      <a:pos x="T10" y="T11"/>
                    </a:cxn>
                  </a:cxnLst>
                  <a:rect l="0" t="0" r="r" b="b"/>
                  <a:pathLst>
                    <a:path w="1044" h="522">
                      <a:moveTo>
                        <a:pt x="1023" y="313"/>
                      </a:moveTo>
                      <a:lnTo>
                        <a:pt x="1023" y="313"/>
                      </a:lnTo>
                      <a:cubicBezTo>
                        <a:pt x="1023" y="167"/>
                        <a:pt x="772" y="41"/>
                        <a:pt x="501" y="21"/>
                      </a:cubicBezTo>
                      <a:cubicBezTo>
                        <a:pt x="230" y="0"/>
                        <a:pt x="0" y="83"/>
                        <a:pt x="0" y="208"/>
                      </a:cubicBezTo>
                      <a:cubicBezTo>
                        <a:pt x="21" y="354"/>
                        <a:pt x="250" y="480"/>
                        <a:pt x="543" y="500"/>
                      </a:cubicBezTo>
                      <a:cubicBezTo>
                        <a:pt x="814" y="521"/>
                        <a:pt x="1043" y="438"/>
                        <a:pt x="1023" y="313"/>
                      </a:cubicBezTo>
                    </a:path>
                  </a:pathLst>
                </a:custGeom>
                <a:solidFill>
                  <a:schemeClr val="tx2"/>
                </a:solidFill>
                <a:ln>
                  <a:noFill/>
                </a:ln>
                <a:effectLst/>
                <a:extLst/>
              </p:spPr>
              <p:txBody>
                <a:bodyPr wrap="none" lIns="0" tIns="0" rIns="0" bIns="0" anchor="ctr">
                  <a:normAutofit fontScale="2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09" name="Freeform 308"/>
                <p:cNvSpPr>
                  <a:spLocks noChangeArrowheads="1"/>
                </p:cNvSpPr>
                <p:nvPr/>
              </p:nvSpPr>
              <p:spPr bwMode="auto">
                <a:xfrm rot="1505432">
                  <a:off x="2009874" y="271436"/>
                  <a:ext cx="97349" cy="50778"/>
                </a:xfrm>
                <a:custGeom>
                  <a:avLst/>
                  <a:gdLst>
                    <a:gd name="T0" fmla="*/ 1022 w 1023"/>
                    <a:gd name="T1" fmla="*/ 314 h 544"/>
                    <a:gd name="T2" fmla="*/ 1022 w 1023"/>
                    <a:gd name="T3" fmla="*/ 314 h 544"/>
                    <a:gd name="T4" fmla="*/ 501 w 1023"/>
                    <a:gd name="T5" fmla="*/ 43 h 544"/>
                    <a:gd name="T6" fmla="*/ 0 w 1023"/>
                    <a:gd name="T7" fmla="*/ 230 h 544"/>
                    <a:gd name="T8" fmla="*/ 521 w 1023"/>
                    <a:gd name="T9" fmla="*/ 522 h 544"/>
                    <a:gd name="T10" fmla="*/ 1022 w 1023"/>
                    <a:gd name="T11" fmla="*/ 314 h 544"/>
                  </a:gdLst>
                  <a:ahLst/>
                  <a:cxnLst>
                    <a:cxn ang="0">
                      <a:pos x="T0" y="T1"/>
                    </a:cxn>
                    <a:cxn ang="0">
                      <a:pos x="T2" y="T3"/>
                    </a:cxn>
                    <a:cxn ang="0">
                      <a:pos x="T4" y="T5"/>
                    </a:cxn>
                    <a:cxn ang="0">
                      <a:pos x="T6" y="T7"/>
                    </a:cxn>
                    <a:cxn ang="0">
                      <a:pos x="T8" y="T9"/>
                    </a:cxn>
                    <a:cxn ang="0">
                      <a:pos x="T10" y="T11"/>
                    </a:cxn>
                  </a:cxnLst>
                  <a:rect l="0" t="0" r="r" b="b"/>
                  <a:pathLst>
                    <a:path w="1023" h="544">
                      <a:moveTo>
                        <a:pt x="1022" y="314"/>
                      </a:moveTo>
                      <a:lnTo>
                        <a:pt x="1022" y="314"/>
                      </a:lnTo>
                      <a:cubicBezTo>
                        <a:pt x="1022" y="188"/>
                        <a:pt x="772" y="63"/>
                        <a:pt x="501" y="43"/>
                      </a:cubicBezTo>
                      <a:cubicBezTo>
                        <a:pt x="209" y="0"/>
                        <a:pt x="0" y="84"/>
                        <a:pt x="0" y="230"/>
                      </a:cubicBezTo>
                      <a:cubicBezTo>
                        <a:pt x="21" y="355"/>
                        <a:pt x="250" y="480"/>
                        <a:pt x="521" y="522"/>
                      </a:cubicBezTo>
                      <a:cubicBezTo>
                        <a:pt x="814" y="543"/>
                        <a:pt x="1022" y="460"/>
                        <a:pt x="1022" y="314"/>
                      </a:cubicBezTo>
                    </a:path>
                  </a:pathLst>
                </a:custGeom>
                <a:solidFill>
                  <a:schemeClr val="tx2"/>
                </a:solidFill>
                <a:ln>
                  <a:noFill/>
                </a:ln>
                <a:effectLst/>
                <a:extLst/>
              </p:spPr>
              <p:txBody>
                <a:bodyPr wrap="none" lIns="0" tIns="0" rIns="0" bIns="0" anchor="ctr">
                  <a:normAutofit fontScale="2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10" name="Freeform 309"/>
                <p:cNvSpPr>
                  <a:spLocks noChangeArrowheads="1"/>
                </p:cNvSpPr>
                <p:nvPr/>
              </p:nvSpPr>
              <p:spPr bwMode="auto">
                <a:xfrm rot="1505432">
                  <a:off x="2045260" y="149260"/>
                  <a:ext cx="96509" cy="50778"/>
                </a:xfrm>
                <a:custGeom>
                  <a:avLst/>
                  <a:gdLst>
                    <a:gd name="T0" fmla="*/ 1022 w 1023"/>
                    <a:gd name="T1" fmla="*/ 313 h 544"/>
                    <a:gd name="T2" fmla="*/ 1022 w 1023"/>
                    <a:gd name="T3" fmla="*/ 313 h 544"/>
                    <a:gd name="T4" fmla="*/ 500 w 1023"/>
                    <a:gd name="T5" fmla="*/ 21 h 544"/>
                    <a:gd name="T6" fmla="*/ 0 w 1023"/>
                    <a:gd name="T7" fmla="*/ 209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22" y="188"/>
                        <a:pt x="771" y="63"/>
                        <a:pt x="500" y="21"/>
                      </a:cubicBezTo>
                      <a:cubicBezTo>
                        <a:pt x="208" y="0"/>
                        <a:pt x="0" y="84"/>
                        <a:pt x="0" y="209"/>
                      </a:cubicBezTo>
                      <a:cubicBezTo>
                        <a:pt x="20" y="355"/>
                        <a:pt x="250" y="480"/>
                        <a:pt x="521" y="501"/>
                      </a:cubicBezTo>
                      <a:cubicBezTo>
                        <a:pt x="813" y="543"/>
                        <a:pt x="1022" y="439"/>
                        <a:pt x="1022" y="313"/>
                      </a:cubicBezTo>
                    </a:path>
                  </a:pathLst>
                </a:custGeom>
                <a:solidFill>
                  <a:schemeClr val="tx2"/>
                </a:solidFill>
                <a:ln>
                  <a:noFill/>
                </a:ln>
                <a:effectLst/>
                <a:extLst/>
              </p:spPr>
              <p:txBody>
                <a:bodyPr wrap="none" lIns="0" tIns="0" rIns="0" bIns="0" anchor="ctr">
                  <a:normAutofit fontScale="2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11" name="Freeform 310"/>
                <p:cNvSpPr>
                  <a:spLocks noChangeArrowheads="1"/>
                </p:cNvSpPr>
                <p:nvPr/>
              </p:nvSpPr>
              <p:spPr bwMode="auto">
                <a:xfrm rot="1505432">
                  <a:off x="2148069" y="280915"/>
                  <a:ext cx="97349" cy="49099"/>
                </a:xfrm>
                <a:custGeom>
                  <a:avLst/>
                  <a:gdLst>
                    <a:gd name="T0" fmla="*/ 1022 w 1023"/>
                    <a:gd name="T1" fmla="*/ 313 h 522"/>
                    <a:gd name="T2" fmla="*/ 1022 w 1023"/>
                    <a:gd name="T3" fmla="*/ 313 h 522"/>
                    <a:gd name="T4" fmla="*/ 500 w 1023"/>
                    <a:gd name="T5" fmla="*/ 21 h 522"/>
                    <a:gd name="T6" fmla="*/ 0 w 1023"/>
                    <a:gd name="T7" fmla="*/ 208 h 522"/>
                    <a:gd name="T8" fmla="*/ 522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67"/>
                        <a:pt x="772" y="42"/>
                        <a:pt x="500" y="21"/>
                      </a:cubicBezTo>
                      <a:cubicBezTo>
                        <a:pt x="209" y="0"/>
                        <a:pt x="0" y="84"/>
                        <a:pt x="0" y="208"/>
                      </a:cubicBezTo>
                      <a:cubicBezTo>
                        <a:pt x="21" y="355"/>
                        <a:pt x="250" y="480"/>
                        <a:pt x="522" y="501"/>
                      </a:cubicBezTo>
                      <a:cubicBezTo>
                        <a:pt x="813" y="521"/>
                        <a:pt x="1022" y="438"/>
                        <a:pt x="1022" y="313"/>
                      </a:cubicBezTo>
                    </a:path>
                  </a:pathLst>
                </a:custGeom>
                <a:solidFill>
                  <a:schemeClr val="tx2"/>
                </a:solidFill>
                <a:ln>
                  <a:noFill/>
                </a:ln>
                <a:effectLst/>
                <a:extLst/>
              </p:spPr>
              <p:txBody>
                <a:bodyPr wrap="none" lIns="0" tIns="0" rIns="0" bIns="0" anchor="ctr">
                  <a:normAutofit fontScale="2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grpSp>
          <p:grpSp>
            <p:nvGrpSpPr>
              <p:cNvPr id="295" name="Group 294">
                <a:extLst>
                  <a:ext uri="{FF2B5EF4-FFF2-40B4-BE49-F238E27FC236}">
                    <a16:creationId xmlns:a16="http://schemas.microsoft.com/office/drawing/2014/main" xmlns="" id="{A9048C69-D94F-4186-A491-26E1828F508F}"/>
                  </a:ext>
                </a:extLst>
              </p:cNvPr>
              <p:cNvGrpSpPr/>
              <p:nvPr/>
            </p:nvGrpSpPr>
            <p:grpSpPr>
              <a:xfrm>
                <a:off x="1614748" y="143530"/>
                <a:ext cx="622304" cy="212319"/>
                <a:chOff x="1614748" y="143530"/>
                <a:chExt cx="622304" cy="212319"/>
              </a:xfrm>
            </p:grpSpPr>
            <p:sp>
              <p:nvSpPr>
                <p:cNvPr id="296" name="Freeform 295"/>
                <p:cNvSpPr>
                  <a:spLocks noChangeArrowheads="1"/>
                </p:cNvSpPr>
                <p:nvPr/>
              </p:nvSpPr>
              <p:spPr bwMode="auto">
                <a:xfrm rot="1505432">
                  <a:off x="1614748" y="143530"/>
                  <a:ext cx="96509" cy="56653"/>
                </a:xfrm>
                <a:custGeom>
                  <a:avLst/>
                  <a:gdLst>
                    <a:gd name="T0" fmla="*/ 0 w 1024"/>
                    <a:gd name="T1" fmla="*/ 0 h 606"/>
                    <a:gd name="T2" fmla="*/ 0 w 1024"/>
                    <a:gd name="T3" fmla="*/ 0 h 606"/>
                    <a:gd name="T4" fmla="*/ 522 w 1024"/>
                    <a:gd name="T5" fmla="*/ 292 h 606"/>
                    <a:gd name="T6" fmla="*/ 1002 w 1024"/>
                    <a:gd name="T7" fmla="*/ 104 h 606"/>
                    <a:gd name="T8" fmla="*/ 1023 w 1024"/>
                    <a:gd name="T9" fmla="*/ 396 h 606"/>
                    <a:gd name="T10" fmla="*/ 522 w 1024"/>
                    <a:gd name="T11" fmla="*/ 584 h 606"/>
                    <a:gd name="T12" fmla="*/ 0 w 1024"/>
                    <a:gd name="T13" fmla="*/ 292 h 606"/>
                    <a:gd name="T14" fmla="*/ 0 w 102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4" h="606">
                      <a:moveTo>
                        <a:pt x="0" y="0"/>
                      </a:moveTo>
                      <a:lnTo>
                        <a:pt x="0" y="0"/>
                      </a:lnTo>
                      <a:cubicBezTo>
                        <a:pt x="0" y="125"/>
                        <a:pt x="230" y="250"/>
                        <a:pt x="522" y="292"/>
                      </a:cubicBezTo>
                      <a:cubicBezTo>
                        <a:pt x="793" y="313"/>
                        <a:pt x="1023" y="229"/>
                        <a:pt x="1002" y="104"/>
                      </a:cubicBezTo>
                      <a:cubicBezTo>
                        <a:pt x="1023" y="396"/>
                        <a:pt x="1023" y="396"/>
                        <a:pt x="1023" y="396"/>
                      </a:cubicBezTo>
                      <a:cubicBezTo>
                        <a:pt x="1023" y="521"/>
                        <a:pt x="814" y="605"/>
                        <a:pt x="522" y="584"/>
                      </a:cubicBezTo>
                      <a:cubicBezTo>
                        <a:pt x="251" y="563"/>
                        <a:pt x="22" y="417"/>
                        <a:pt x="0" y="292"/>
                      </a:cubicBezTo>
                      <a:lnTo>
                        <a:pt x="0" y="0"/>
                      </a:lnTo>
                    </a:path>
                  </a:pathLst>
                </a:custGeom>
                <a:solidFill>
                  <a:schemeClr val="tx2">
                    <a:lumMod val="25000"/>
                  </a:schemeClr>
                </a:solidFill>
                <a:ln>
                  <a:noFill/>
                </a:ln>
                <a:effectLs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97" name="Freeform 296"/>
                <p:cNvSpPr>
                  <a:spLocks noChangeArrowheads="1"/>
                </p:cNvSpPr>
                <p:nvPr/>
              </p:nvSpPr>
              <p:spPr bwMode="auto">
                <a:xfrm rot="1505432">
                  <a:off x="1716821" y="274928"/>
                  <a:ext cx="97349" cy="56653"/>
                </a:xfrm>
                <a:custGeom>
                  <a:avLst/>
                  <a:gdLst>
                    <a:gd name="T0" fmla="*/ 0 w 1023"/>
                    <a:gd name="T1" fmla="*/ 0 h 605"/>
                    <a:gd name="T2" fmla="*/ 0 w 1023"/>
                    <a:gd name="T3" fmla="*/ 0 h 605"/>
                    <a:gd name="T4" fmla="*/ 521 w 1023"/>
                    <a:gd name="T5" fmla="*/ 292 h 605"/>
                    <a:gd name="T6" fmla="*/ 1001 w 1023"/>
                    <a:gd name="T7" fmla="*/ 83 h 605"/>
                    <a:gd name="T8" fmla="*/ 1022 w 1023"/>
                    <a:gd name="T9" fmla="*/ 375 h 605"/>
                    <a:gd name="T10" fmla="*/ 521 w 1023"/>
                    <a:gd name="T11" fmla="*/ 584 h 605"/>
                    <a:gd name="T12" fmla="*/ 0 w 1023"/>
                    <a:gd name="T13" fmla="*/ 292 h 605"/>
                    <a:gd name="T14" fmla="*/ 0 w 1023"/>
                    <a:gd name="T15" fmla="*/ 0 h 6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3" h="605">
                      <a:moveTo>
                        <a:pt x="0" y="0"/>
                      </a:moveTo>
                      <a:lnTo>
                        <a:pt x="0" y="0"/>
                      </a:lnTo>
                      <a:cubicBezTo>
                        <a:pt x="0" y="125"/>
                        <a:pt x="230" y="250"/>
                        <a:pt x="521" y="292"/>
                      </a:cubicBezTo>
                      <a:cubicBezTo>
                        <a:pt x="793" y="313"/>
                        <a:pt x="1022" y="229"/>
                        <a:pt x="1001" y="83"/>
                      </a:cubicBezTo>
                      <a:cubicBezTo>
                        <a:pt x="1022" y="375"/>
                        <a:pt x="1022" y="375"/>
                        <a:pt x="1022" y="375"/>
                      </a:cubicBezTo>
                      <a:cubicBezTo>
                        <a:pt x="1022" y="521"/>
                        <a:pt x="814" y="604"/>
                        <a:pt x="521" y="584"/>
                      </a:cubicBezTo>
                      <a:cubicBezTo>
                        <a:pt x="250" y="542"/>
                        <a:pt x="21" y="417"/>
                        <a:pt x="0" y="292"/>
                      </a:cubicBezTo>
                      <a:lnTo>
                        <a:pt x="0" y="0"/>
                      </a:lnTo>
                    </a:path>
                  </a:pathLst>
                </a:custGeom>
                <a:solidFill>
                  <a:schemeClr val="tx2">
                    <a:lumMod val="25000"/>
                  </a:schemeClr>
                </a:solidFill>
                <a:ln>
                  <a:noFill/>
                </a:ln>
                <a:effectLs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98" name="Freeform 297"/>
                <p:cNvSpPr>
                  <a:spLocks noChangeArrowheads="1"/>
                </p:cNvSpPr>
                <p:nvPr/>
              </p:nvSpPr>
              <p:spPr bwMode="auto">
                <a:xfrm rot="1505432">
                  <a:off x="1753181" y="151943"/>
                  <a:ext cx="99027" cy="56653"/>
                </a:xfrm>
                <a:custGeom>
                  <a:avLst/>
                  <a:gdLst>
                    <a:gd name="T0" fmla="*/ 0 w 1044"/>
                    <a:gd name="T1" fmla="*/ 0 h 606"/>
                    <a:gd name="T2" fmla="*/ 0 w 1044"/>
                    <a:gd name="T3" fmla="*/ 0 h 606"/>
                    <a:gd name="T4" fmla="*/ 521 w 1044"/>
                    <a:gd name="T5" fmla="*/ 271 h 606"/>
                    <a:gd name="T6" fmla="*/ 1022 w 1044"/>
                    <a:gd name="T7" fmla="*/ 84 h 606"/>
                    <a:gd name="T8" fmla="*/ 1022 w 1044"/>
                    <a:gd name="T9" fmla="*/ 376 h 606"/>
                    <a:gd name="T10" fmla="*/ 542 w 1044"/>
                    <a:gd name="T11" fmla="*/ 564 h 606"/>
                    <a:gd name="T12" fmla="*/ 21 w 1044"/>
                    <a:gd name="T13" fmla="*/ 293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0" y="126"/>
                        <a:pt x="250" y="251"/>
                        <a:pt x="521" y="271"/>
                      </a:cubicBezTo>
                      <a:cubicBezTo>
                        <a:pt x="813" y="314"/>
                        <a:pt x="1022" y="230"/>
                        <a:pt x="1022" y="84"/>
                      </a:cubicBezTo>
                      <a:cubicBezTo>
                        <a:pt x="1022" y="376"/>
                        <a:pt x="1022" y="376"/>
                        <a:pt x="1022" y="376"/>
                      </a:cubicBezTo>
                      <a:cubicBezTo>
                        <a:pt x="1043" y="522"/>
                        <a:pt x="813" y="605"/>
                        <a:pt x="542" y="564"/>
                      </a:cubicBezTo>
                      <a:cubicBezTo>
                        <a:pt x="250" y="543"/>
                        <a:pt x="21" y="418"/>
                        <a:pt x="21" y="293"/>
                      </a:cubicBezTo>
                      <a:lnTo>
                        <a:pt x="0" y="0"/>
                      </a:lnTo>
                    </a:path>
                  </a:pathLst>
                </a:custGeom>
                <a:solidFill>
                  <a:schemeClr val="tx2">
                    <a:lumMod val="25000"/>
                  </a:schemeClr>
                </a:solidFill>
                <a:ln>
                  <a:noFill/>
                </a:ln>
                <a:effectLs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99" name="Freeform 298"/>
                <p:cNvSpPr>
                  <a:spLocks noChangeArrowheads="1"/>
                </p:cNvSpPr>
                <p:nvPr/>
              </p:nvSpPr>
              <p:spPr bwMode="auto">
                <a:xfrm rot="1505432">
                  <a:off x="1857122" y="280819"/>
                  <a:ext cx="99027" cy="57492"/>
                </a:xfrm>
                <a:custGeom>
                  <a:avLst/>
                  <a:gdLst>
                    <a:gd name="T0" fmla="*/ 0 w 1044"/>
                    <a:gd name="T1" fmla="*/ 0 h 607"/>
                    <a:gd name="T2" fmla="*/ 0 w 1044"/>
                    <a:gd name="T3" fmla="*/ 0 h 607"/>
                    <a:gd name="T4" fmla="*/ 522 w 1044"/>
                    <a:gd name="T5" fmla="*/ 292 h 607"/>
                    <a:gd name="T6" fmla="*/ 1023 w 1044"/>
                    <a:gd name="T7" fmla="*/ 105 h 607"/>
                    <a:gd name="T8" fmla="*/ 1023 w 1044"/>
                    <a:gd name="T9" fmla="*/ 397 h 607"/>
                    <a:gd name="T10" fmla="*/ 543 w 1044"/>
                    <a:gd name="T11" fmla="*/ 584 h 607"/>
                    <a:gd name="T12" fmla="*/ 0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6"/>
                        <a:pt x="250" y="272"/>
                        <a:pt x="522" y="292"/>
                      </a:cubicBezTo>
                      <a:cubicBezTo>
                        <a:pt x="793" y="313"/>
                        <a:pt x="1023" y="230"/>
                        <a:pt x="1023" y="105"/>
                      </a:cubicBezTo>
                      <a:cubicBezTo>
                        <a:pt x="1023" y="397"/>
                        <a:pt x="1023" y="397"/>
                        <a:pt x="1023" y="397"/>
                      </a:cubicBezTo>
                      <a:cubicBezTo>
                        <a:pt x="1043" y="522"/>
                        <a:pt x="814" y="606"/>
                        <a:pt x="543" y="584"/>
                      </a:cubicBezTo>
                      <a:cubicBezTo>
                        <a:pt x="250" y="564"/>
                        <a:pt x="21" y="439"/>
                        <a:pt x="0" y="292"/>
                      </a:cubicBezTo>
                      <a:lnTo>
                        <a:pt x="0" y="0"/>
                      </a:lnTo>
                    </a:path>
                  </a:pathLst>
                </a:custGeom>
                <a:solidFill>
                  <a:schemeClr val="tx2">
                    <a:lumMod val="25000"/>
                  </a:schemeClr>
                </a:solidFill>
                <a:ln>
                  <a:noFill/>
                </a:ln>
                <a:effectLs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00" name="Freeform 299"/>
                <p:cNvSpPr>
                  <a:spLocks noChangeArrowheads="1"/>
                </p:cNvSpPr>
                <p:nvPr/>
              </p:nvSpPr>
              <p:spPr bwMode="auto">
                <a:xfrm rot="1505432">
                  <a:off x="1896423" y="159282"/>
                  <a:ext cx="99027" cy="57492"/>
                </a:xfrm>
                <a:custGeom>
                  <a:avLst/>
                  <a:gdLst>
                    <a:gd name="T0" fmla="*/ 0 w 1044"/>
                    <a:gd name="T1" fmla="*/ 0 h 607"/>
                    <a:gd name="T2" fmla="*/ 0 w 1044"/>
                    <a:gd name="T3" fmla="*/ 0 h 607"/>
                    <a:gd name="T4" fmla="*/ 543 w 1044"/>
                    <a:gd name="T5" fmla="*/ 292 h 607"/>
                    <a:gd name="T6" fmla="*/ 1023 w 1044"/>
                    <a:gd name="T7" fmla="*/ 105 h 607"/>
                    <a:gd name="T8" fmla="*/ 1043 w 1044"/>
                    <a:gd name="T9" fmla="*/ 397 h 607"/>
                    <a:gd name="T10" fmla="*/ 543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0" y="272"/>
                        <a:pt x="543" y="292"/>
                      </a:cubicBezTo>
                      <a:cubicBezTo>
                        <a:pt x="814" y="313"/>
                        <a:pt x="1043" y="230"/>
                        <a:pt x="1023" y="105"/>
                      </a:cubicBezTo>
                      <a:cubicBezTo>
                        <a:pt x="1043" y="397"/>
                        <a:pt x="1043" y="397"/>
                        <a:pt x="1043" y="397"/>
                      </a:cubicBezTo>
                      <a:cubicBezTo>
                        <a:pt x="1043" y="522"/>
                        <a:pt x="835" y="606"/>
                        <a:pt x="543" y="584"/>
                      </a:cubicBezTo>
                      <a:cubicBezTo>
                        <a:pt x="272" y="563"/>
                        <a:pt x="21" y="439"/>
                        <a:pt x="21" y="292"/>
                      </a:cubicBezTo>
                      <a:lnTo>
                        <a:pt x="0" y="0"/>
                      </a:lnTo>
                    </a:path>
                  </a:pathLst>
                </a:custGeom>
                <a:solidFill>
                  <a:schemeClr val="tx2">
                    <a:lumMod val="25000"/>
                  </a:schemeClr>
                </a:solidFill>
                <a:ln>
                  <a:noFill/>
                </a:ln>
                <a:effectLs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01" name="Freeform 300"/>
                <p:cNvSpPr>
                  <a:spLocks noChangeArrowheads="1"/>
                </p:cNvSpPr>
                <p:nvPr/>
              </p:nvSpPr>
              <p:spPr bwMode="auto">
                <a:xfrm rot="1505432">
                  <a:off x="1999473" y="290478"/>
                  <a:ext cx="99027" cy="57492"/>
                </a:xfrm>
                <a:custGeom>
                  <a:avLst/>
                  <a:gdLst>
                    <a:gd name="T0" fmla="*/ 0 w 1044"/>
                    <a:gd name="T1" fmla="*/ 0 h 606"/>
                    <a:gd name="T2" fmla="*/ 0 w 1044"/>
                    <a:gd name="T3" fmla="*/ 0 h 606"/>
                    <a:gd name="T4" fmla="*/ 521 w 1044"/>
                    <a:gd name="T5" fmla="*/ 292 h 606"/>
                    <a:gd name="T6" fmla="*/ 1022 w 1044"/>
                    <a:gd name="T7" fmla="*/ 84 h 606"/>
                    <a:gd name="T8" fmla="*/ 1043 w 1044"/>
                    <a:gd name="T9" fmla="*/ 375 h 606"/>
                    <a:gd name="T10" fmla="*/ 543 w 1044"/>
                    <a:gd name="T11" fmla="*/ 584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92"/>
                      </a:cubicBezTo>
                      <a:cubicBezTo>
                        <a:pt x="814" y="313"/>
                        <a:pt x="1022" y="230"/>
                        <a:pt x="1022" y="84"/>
                      </a:cubicBezTo>
                      <a:cubicBezTo>
                        <a:pt x="1043" y="375"/>
                        <a:pt x="1043" y="375"/>
                        <a:pt x="1043" y="375"/>
                      </a:cubicBezTo>
                      <a:cubicBezTo>
                        <a:pt x="1043" y="521"/>
                        <a:pt x="814" y="605"/>
                        <a:pt x="543" y="584"/>
                      </a:cubicBezTo>
                      <a:cubicBezTo>
                        <a:pt x="271" y="542"/>
                        <a:pt x="21" y="417"/>
                        <a:pt x="21" y="292"/>
                      </a:cubicBezTo>
                      <a:lnTo>
                        <a:pt x="0" y="0"/>
                      </a:lnTo>
                    </a:path>
                  </a:pathLst>
                </a:custGeom>
                <a:solidFill>
                  <a:schemeClr val="tx2">
                    <a:lumMod val="25000"/>
                  </a:schemeClr>
                </a:solidFill>
                <a:ln>
                  <a:noFill/>
                </a:ln>
                <a:effectLs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02" name="Freeform 301"/>
                <p:cNvSpPr>
                  <a:spLocks noChangeArrowheads="1"/>
                </p:cNvSpPr>
                <p:nvPr/>
              </p:nvSpPr>
              <p:spPr bwMode="auto">
                <a:xfrm rot="1505432">
                  <a:off x="2034998" y="167260"/>
                  <a:ext cx="99027" cy="59171"/>
                </a:xfrm>
                <a:custGeom>
                  <a:avLst/>
                  <a:gdLst>
                    <a:gd name="T0" fmla="*/ 0 w 1043"/>
                    <a:gd name="T1" fmla="*/ 0 h 627"/>
                    <a:gd name="T2" fmla="*/ 0 w 1043"/>
                    <a:gd name="T3" fmla="*/ 0 h 627"/>
                    <a:gd name="T4" fmla="*/ 521 w 1043"/>
                    <a:gd name="T5" fmla="*/ 292 h 627"/>
                    <a:gd name="T6" fmla="*/ 1022 w 1043"/>
                    <a:gd name="T7" fmla="*/ 104 h 627"/>
                    <a:gd name="T8" fmla="*/ 1042 w 1043"/>
                    <a:gd name="T9" fmla="*/ 397 h 627"/>
                    <a:gd name="T10" fmla="*/ 542 w 1043"/>
                    <a:gd name="T11" fmla="*/ 584 h 627"/>
                    <a:gd name="T12" fmla="*/ 20 w 1043"/>
                    <a:gd name="T13" fmla="*/ 292 h 627"/>
                    <a:gd name="T14" fmla="*/ 0 w 1043"/>
                    <a:gd name="T15" fmla="*/ 0 h 6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3" h="627">
                      <a:moveTo>
                        <a:pt x="0" y="0"/>
                      </a:moveTo>
                      <a:lnTo>
                        <a:pt x="0" y="0"/>
                      </a:lnTo>
                      <a:cubicBezTo>
                        <a:pt x="20" y="146"/>
                        <a:pt x="250" y="271"/>
                        <a:pt x="521" y="292"/>
                      </a:cubicBezTo>
                      <a:cubicBezTo>
                        <a:pt x="813" y="334"/>
                        <a:pt x="1022" y="230"/>
                        <a:pt x="1022" y="104"/>
                      </a:cubicBezTo>
                      <a:cubicBezTo>
                        <a:pt x="1042" y="397"/>
                        <a:pt x="1042" y="397"/>
                        <a:pt x="1042" y="397"/>
                      </a:cubicBezTo>
                      <a:cubicBezTo>
                        <a:pt x="1042" y="521"/>
                        <a:pt x="813" y="626"/>
                        <a:pt x="542" y="584"/>
                      </a:cubicBezTo>
                      <a:cubicBezTo>
                        <a:pt x="271" y="563"/>
                        <a:pt x="20" y="438"/>
                        <a:pt x="20" y="292"/>
                      </a:cubicBezTo>
                      <a:lnTo>
                        <a:pt x="0" y="0"/>
                      </a:lnTo>
                    </a:path>
                  </a:pathLst>
                </a:custGeom>
                <a:solidFill>
                  <a:schemeClr val="tx2">
                    <a:lumMod val="25000"/>
                  </a:schemeClr>
                </a:solidFill>
                <a:ln>
                  <a:noFill/>
                </a:ln>
                <a:effectLs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03" name="Freeform 302"/>
                <p:cNvSpPr>
                  <a:spLocks noChangeArrowheads="1"/>
                </p:cNvSpPr>
                <p:nvPr/>
              </p:nvSpPr>
              <p:spPr bwMode="auto">
                <a:xfrm rot="1505432">
                  <a:off x="2138025" y="298357"/>
                  <a:ext cx="99027" cy="57492"/>
                </a:xfrm>
                <a:custGeom>
                  <a:avLst/>
                  <a:gdLst>
                    <a:gd name="T0" fmla="*/ 0 w 1044"/>
                    <a:gd name="T1" fmla="*/ 0 h 607"/>
                    <a:gd name="T2" fmla="*/ 0 w 1044"/>
                    <a:gd name="T3" fmla="*/ 0 h 607"/>
                    <a:gd name="T4" fmla="*/ 522 w 1044"/>
                    <a:gd name="T5" fmla="*/ 293 h 607"/>
                    <a:gd name="T6" fmla="*/ 1022 w 1044"/>
                    <a:gd name="T7" fmla="*/ 105 h 607"/>
                    <a:gd name="T8" fmla="*/ 1022 w 1044"/>
                    <a:gd name="T9" fmla="*/ 397 h 607"/>
                    <a:gd name="T10" fmla="*/ 542 w 1044"/>
                    <a:gd name="T11" fmla="*/ 584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7"/>
                        <a:pt x="250" y="272"/>
                        <a:pt x="522" y="293"/>
                      </a:cubicBezTo>
                      <a:cubicBezTo>
                        <a:pt x="813" y="313"/>
                        <a:pt x="1022" y="230"/>
                        <a:pt x="1022" y="105"/>
                      </a:cubicBezTo>
                      <a:cubicBezTo>
                        <a:pt x="1022" y="397"/>
                        <a:pt x="1022" y="397"/>
                        <a:pt x="1022" y="397"/>
                      </a:cubicBezTo>
                      <a:cubicBezTo>
                        <a:pt x="1043" y="522"/>
                        <a:pt x="813" y="606"/>
                        <a:pt x="542" y="584"/>
                      </a:cubicBezTo>
                      <a:cubicBezTo>
                        <a:pt x="250" y="564"/>
                        <a:pt x="21" y="439"/>
                        <a:pt x="21" y="293"/>
                      </a:cubicBezTo>
                      <a:lnTo>
                        <a:pt x="0" y="0"/>
                      </a:lnTo>
                    </a:path>
                  </a:pathLst>
                </a:custGeom>
                <a:solidFill>
                  <a:schemeClr val="tx2">
                    <a:lumMod val="25000"/>
                  </a:schemeClr>
                </a:solidFill>
                <a:ln>
                  <a:noFill/>
                </a:ln>
                <a:effectLs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grpSp>
        </p:grpSp>
      </p:grpSp>
      <p:grpSp>
        <p:nvGrpSpPr>
          <p:cNvPr id="312" name="Group 311">
            <a:extLst>
              <a:ext uri="{FF2B5EF4-FFF2-40B4-BE49-F238E27FC236}">
                <a16:creationId xmlns:a16="http://schemas.microsoft.com/office/drawing/2014/main" xmlns="" id="{E49228EA-649C-4991-9F72-F337F5CC12A8}"/>
              </a:ext>
            </a:extLst>
          </p:cNvPr>
          <p:cNvGrpSpPr/>
          <p:nvPr/>
        </p:nvGrpSpPr>
        <p:grpSpPr>
          <a:xfrm>
            <a:off x="316129" y="-16788"/>
            <a:ext cx="769635" cy="911628"/>
            <a:chOff x="316129" y="-16788"/>
            <a:chExt cx="769635" cy="911628"/>
          </a:xfrm>
        </p:grpSpPr>
        <p:sp>
          <p:nvSpPr>
            <p:cNvPr id="313" name="Freeform 312"/>
            <p:cNvSpPr>
              <a:spLocks noChangeArrowheads="1"/>
            </p:cNvSpPr>
            <p:nvPr/>
          </p:nvSpPr>
          <p:spPr bwMode="auto">
            <a:xfrm rot="3372862">
              <a:off x="504575" y="372405"/>
              <a:ext cx="555558" cy="489311"/>
            </a:xfrm>
            <a:custGeom>
              <a:avLst/>
              <a:gdLst>
                <a:gd name="T0" fmla="*/ 2920 w 5842"/>
                <a:gd name="T1" fmla="*/ 1272 h 5152"/>
                <a:gd name="T2" fmla="*/ 0 w 5842"/>
                <a:gd name="T3" fmla="*/ 2523 h 5152"/>
                <a:gd name="T4" fmla="*/ 0 w 5842"/>
                <a:gd name="T5" fmla="*/ 5151 h 5152"/>
                <a:gd name="T6" fmla="*/ 2920 w 5842"/>
                <a:gd name="T7" fmla="*/ 3901 h 5152"/>
                <a:gd name="T8" fmla="*/ 5841 w 5842"/>
                <a:gd name="T9" fmla="*/ 2649 h 5152"/>
                <a:gd name="T10" fmla="*/ 5841 w 5842"/>
                <a:gd name="T11" fmla="*/ 0 h 5152"/>
                <a:gd name="T12" fmla="*/ 2920 w 5842"/>
                <a:gd name="T13" fmla="*/ 1272 h 5152"/>
              </a:gdLst>
              <a:ahLst/>
              <a:cxnLst>
                <a:cxn ang="0">
                  <a:pos x="T0" y="T1"/>
                </a:cxn>
                <a:cxn ang="0">
                  <a:pos x="T2" y="T3"/>
                </a:cxn>
                <a:cxn ang="0">
                  <a:pos x="T4" y="T5"/>
                </a:cxn>
                <a:cxn ang="0">
                  <a:pos x="T6" y="T7"/>
                </a:cxn>
                <a:cxn ang="0">
                  <a:pos x="T8" y="T9"/>
                </a:cxn>
                <a:cxn ang="0">
                  <a:pos x="T10" y="T11"/>
                </a:cxn>
                <a:cxn ang="0">
                  <a:pos x="T12" y="T13"/>
                </a:cxn>
              </a:cxnLst>
              <a:rect l="0" t="0" r="r" b="b"/>
              <a:pathLst>
                <a:path w="5842" h="5152">
                  <a:moveTo>
                    <a:pt x="2920" y="1272"/>
                  </a:moveTo>
                  <a:lnTo>
                    <a:pt x="0" y="2523"/>
                  </a:lnTo>
                  <a:lnTo>
                    <a:pt x="0" y="5151"/>
                  </a:lnTo>
                  <a:lnTo>
                    <a:pt x="2920" y="3901"/>
                  </a:lnTo>
                  <a:lnTo>
                    <a:pt x="5841" y="2649"/>
                  </a:lnTo>
                  <a:lnTo>
                    <a:pt x="5841" y="0"/>
                  </a:lnTo>
                  <a:lnTo>
                    <a:pt x="2920" y="1272"/>
                  </a:lnTo>
                </a:path>
              </a:pathLst>
            </a:custGeom>
            <a:gradFill flip="none" rotWithShape="1">
              <a:gsLst>
                <a:gs pos="0">
                  <a:schemeClr val="tx2">
                    <a:lumMod val="10000"/>
                  </a:schemeClr>
                </a:gs>
                <a:gs pos="48000">
                  <a:schemeClr val="tx2">
                    <a:lumMod val="50000"/>
                  </a:schemeClr>
                </a:gs>
                <a:gs pos="100000">
                  <a:schemeClr val="tx2">
                    <a:lumMod val="50000"/>
                  </a:schemeClr>
                </a:gs>
              </a:gsLst>
              <a:lin ang="16200000" scaled="1"/>
              <a:tileRect/>
            </a:gradFill>
            <a:ln>
              <a:noFill/>
            </a:ln>
            <a:effectLs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grpSp>
          <p:nvGrpSpPr>
            <p:cNvPr id="314" name="Group 313">
              <a:extLst>
                <a:ext uri="{FF2B5EF4-FFF2-40B4-BE49-F238E27FC236}">
                  <a16:creationId xmlns:a16="http://schemas.microsoft.com/office/drawing/2014/main" xmlns="" id="{546921C7-5DCE-42D7-8AAD-F37F087E9E6E}"/>
                </a:ext>
              </a:extLst>
            </p:cNvPr>
            <p:cNvGrpSpPr/>
            <p:nvPr/>
          </p:nvGrpSpPr>
          <p:grpSpPr>
            <a:xfrm>
              <a:off x="316129" y="-16788"/>
              <a:ext cx="769635" cy="833337"/>
              <a:chOff x="316129" y="-16788"/>
              <a:chExt cx="769635" cy="833337"/>
            </a:xfrm>
          </p:grpSpPr>
          <p:sp>
            <p:nvSpPr>
              <p:cNvPr id="315" name="Freeform 314"/>
              <p:cNvSpPr>
                <a:spLocks noChangeArrowheads="1"/>
              </p:cNvSpPr>
              <p:nvPr/>
            </p:nvSpPr>
            <p:spPr bwMode="auto">
              <a:xfrm rot="3372862">
                <a:off x="361885" y="119483"/>
                <a:ext cx="277779" cy="369292"/>
              </a:xfrm>
              <a:custGeom>
                <a:avLst/>
                <a:gdLst>
                  <a:gd name="T0" fmla="*/ 2921 w 2922"/>
                  <a:gd name="T1" fmla="*/ 3879 h 3880"/>
                  <a:gd name="T2" fmla="*/ 0 w 2922"/>
                  <a:gd name="T3" fmla="*/ 2629 h 3880"/>
                  <a:gd name="T4" fmla="*/ 0 w 2922"/>
                  <a:gd name="T5" fmla="*/ 0 h 3880"/>
                  <a:gd name="T6" fmla="*/ 2921 w 2922"/>
                  <a:gd name="T7" fmla="*/ 1251 h 3880"/>
                  <a:gd name="T8" fmla="*/ 2921 w 2922"/>
                  <a:gd name="T9" fmla="*/ 3879 h 3880"/>
                </a:gdLst>
                <a:ahLst/>
                <a:cxnLst>
                  <a:cxn ang="0">
                    <a:pos x="T0" y="T1"/>
                  </a:cxn>
                  <a:cxn ang="0">
                    <a:pos x="T2" y="T3"/>
                  </a:cxn>
                  <a:cxn ang="0">
                    <a:pos x="T4" y="T5"/>
                  </a:cxn>
                  <a:cxn ang="0">
                    <a:pos x="T6" y="T7"/>
                  </a:cxn>
                  <a:cxn ang="0">
                    <a:pos x="T8" y="T9"/>
                  </a:cxn>
                </a:cxnLst>
                <a:rect l="0" t="0" r="r" b="b"/>
                <a:pathLst>
                  <a:path w="2922" h="3880">
                    <a:moveTo>
                      <a:pt x="2921" y="3879"/>
                    </a:moveTo>
                    <a:lnTo>
                      <a:pt x="0" y="2629"/>
                    </a:lnTo>
                    <a:lnTo>
                      <a:pt x="0" y="0"/>
                    </a:lnTo>
                    <a:lnTo>
                      <a:pt x="2921" y="1251"/>
                    </a:lnTo>
                    <a:lnTo>
                      <a:pt x="2921" y="3879"/>
                    </a:lnTo>
                  </a:path>
                </a:pathLst>
              </a:custGeom>
              <a:gradFill flip="none" rotWithShape="1">
                <a:gsLst>
                  <a:gs pos="0">
                    <a:schemeClr val="tx2">
                      <a:lumMod val="75000"/>
                    </a:schemeClr>
                  </a:gs>
                  <a:gs pos="46000">
                    <a:schemeClr val="tx2">
                      <a:lumMod val="50000"/>
                    </a:schemeClr>
                  </a:gs>
                  <a:gs pos="100000">
                    <a:schemeClr val="tx2">
                      <a:lumMod val="25000"/>
                    </a:schemeClr>
                  </a:gs>
                </a:gsLst>
                <a:path path="circle">
                  <a:fillToRect l="50000" t="130000" r="50000" b="-30000"/>
                </a:path>
                <a:tileRect/>
              </a:gradFill>
              <a:ln>
                <a:noFill/>
              </a:ln>
              <a:effectLs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grpSp>
            <p:nvGrpSpPr>
              <p:cNvPr id="316" name="Group 315">
                <a:extLst>
                  <a:ext uri="{FF2B5EF4-FFF2-40B4-BE49-F238E27FC236}">
                    <a16:creationId xmlns:a16="http://schemas.microsoft.com/office/drawing/2014/main" xmlns="" id="{12272FDB-4495-4DE7-80BD-891D57E23FE2}"/>
                  </a:ext>
                </a:extLst>
              </p:cNvPr>
              <p:cNvGrpSpPr/>
              <p:nvPr/>
            </p:nvGrpSpPr>
            <p:grpSpPr>
              <a:xfrm>
                <a:off x="645038" y="-16788"/>
                <a:ext cx="440726" cy="833337"/>
                <a:chOff x="645038" y="-16788"/>
                <a:chExt cx="440726" cy="833337"/>
              </a:xfrm>
            </p:grpSpPr>
            <p:sp>
              <p:nvSpPr>
                <p:cNvPr id="317" name="Freeform 316"/>
                <p:cNvSpPr>
                  <a:spLocks noChangeArrowheads="1"/>
                </p:cNvSpPr>
                <p:nvPr/>
              </p:nvSpPr>
              <p:spPr bwMode="auto">
                <a:xfrm rot="3372862">
                  <a:off x="440520" y="220271"/>
                  <a:ext cx="833337" cy="359220"/>
                </a:xfrm>
                <a:custGeom>
                  <a:avLst/>
                  <a:gdLst>
                    <a:gd name="T0" fmla="*/ 5841 w 8763"/>
                    <a:gd name="T1" fmla="*/ 0 h 3776"/>
                    <a:gd name="T2" fmla="*/ 2921 w 8763"/>
                    <a:gd name="T3" fmla="*/ 1252 h 3776"/>
                    <a:gd name="T4" fmla="*/ 0 w 8763"/>
                    <a:gd name="T5" fmla="*/ 2524 h 3776"/>
                    <a:gd name="T6" fmla="*/ 2921 w 8763"/>
                    <a:gd name="T7" fmla="*/ 3775 h 3776"/>
                    <a:gd name="T8" fmla="*/ 5841 w 8763"/>
                    <a:gd name="T9" fmla="*/ 2524 h 3776"/>
                    <a:gd name="T10" fmla="*/ 8762 w 8763"/>
                    <a:gd name="T11" fmla="*/ 1252 h 3776"/>
                    <a:gd name="T12" fmla="*/ 5841 w 8763"/>
                    <a:gd name="T13" fmla="*/ 0 h 3776"/>
                  </a:gdLst>
                  <a:ahLst/>
                  <a:cxnLst>
                    <a:cxn ang="0">
                      <a:pos x="T0" y="T1"/>
                    </a:cxn>
                    <a:cxn ang="0">
                      <a:pos x="T2" y="T3"/>
                    </a:cxn>
                    <a:cxn ang="0">
                      <a:pos x="T4" y="T5"/>
                    </a:cxn>
                    <a:cxn ang="0">
                      <a:pos x="T6" y="T7"/>
                    </a:cxn>
                    <a:cxn ang="0">
                      <a:pos x="T8" y="T9"/>
                    </a:cxn>
                    <a:cxn ang="0">
                      <a:pos x="T10" y="T11"/>
                    </a:cxn>
                    <a:cxn ang="0">
                      <a:pos x="T12" y="T13"/>
                    </a:cxn>
                  </a:cxnLst>
                  <a:rect l="0" t="0" r="r" b="b"/>
                  <a:pathLst>
                    <a:path w="8763" h="3776">
                      <a:moveTo>
                        <a:pt x="5841" y="0"/>
                      </a:moveTo>
                      <a:lnTo>
                        <a:pt x="2921" y="1252"/>
                      </a:lnTo>
                      <a:lnTo>
                        <a:pt x="0" y="2524"/>
                      </a:lnTo>
                      <a:lnTo>
                        <a:pt x="2921" y="3775"/>
                      </a:lnTo>
                      <a:lnTo>
                        <a:pt x="5841" y="2524"/>
                      </a:lnTo>
                      <a:lnTo>
                        <a:pt x="8762" y="1252"/>
                      </a:lnTo>
                      <a:lnTo>
                        <a:pt x="5841" y="0"/>
                      </a:lnTo>
                    </a:path>
                  </a:pathLst>
                </a:custGeom>
                <a:gradFill flip="none" rotWithShape="1">
                  <a:gsLst>
                    <a:gs pos="0">
                      <a:schemeClr val="tx2"/>
                    </a:gs>
                    <a:gs pos="59000">
                      <a:schemeClr val="tx2">
                        <a:lumMod val="90000"/>
                      </a:schemeClr>
                    </a:gs>
                    <a:gs pos="83000">
                      <a:schemeClr val="tx2">
                        <a:lumMod val="75000"/>
                      </a:schemeClr>
                    </a:gs>
                    <a:gs pos="100000">
                      <a:schemeClr val="tx2">
                        <a:lumMod val="75000"/>
                      </a:schemeClr>
                    </a:gs>
                  </a:gsLst>
                  <a:lin ang="5400000" scaled="1"/>
                  <a:tileRect/>
                </a:gradFill>
                <a:ln>
                  <a:noFill/>
                </a:ln>
                <a:effectLs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grpSp>
              <p:nvGrpSpPr>
                <p:cNvPr id="318" name="Group 317">
                  <a:extLst>
                    <a:ext uri="{FF2B5EF4-FFF2-40B4-BE49-F238E27FC236}">
                      <a16:creationId xmlns:a16="http://schemas.microsoft.com/office/drawing/2014/main" xmlns="" id="{2E91FAF6-6B6A-4895-A568-004D0BC21EFA}"/>
                    </a:ext>
                  </a:extLst>
                </p:cNvPr>
                <p:cNvGrpSpPr/>
                <p:nvPr/>
              </p:nvGrpSpPr>
              <p:grpSpPr>
                <a:xfrm>
                  <a:off x="645038" y="126103"/>
                  <a:ext cx="440726" cy="517098"/>
                  <a:chOff x="645038" y="126103"/>
                  <a:chExt cx="440726" cy="517098"/>
                </a:xfrm>
              </p:grpSpPr>
              <p:grpSp>
                <p:nvGrpSpPr>
                  <p:cNvPr id="319" name="Group 318">
                    <a:extLst>
                      <a:ext uri="{FF2B5EF4-FFF2-40B4-BE49-F238E27FC236}">
                        <a16:creationId xmlns:a16="http://schemas.microsoft.com/office/drawing/2014/main" xmlns="" id="{379831B6-8E0B-420F-B430-68BF5CE8CDAE}"/>
                      </a:ext>
                    </a:extLst>
                  </p:cNvPr>
                  <p:cNvGrpSpPr/>
                  <p:nvPr/>
                </p:nvGrpSpPr>
                <p:grpSpPr>
                  <a:xfrm>
                    <a:off x="668087" y="126103"/>
                    <a:ext cx="417677" cy="502494"/>
                    <a:chOff x="668087" y="126103"/>
                    <a:chExt cx="417677" cy="502494"/>
                  </a:xfrm>
                </p:grpSpPr>
                <p:sp>
                  <p:nvSpPr>
                    <p:cNvPr id="329" name="Freeform 328"/>
                    <p:cNvSpPr>
                      <a:spLocks noChangeArrowheads="1"/>
                    </p:cNvSpPr>
                    <p:nvPr/>
                  </p:nvSpPr>
                  <p:spPr bwMode="auto">
                    <a:xfrm rot="3372862">
                      <a:off x="644382" y="149808"/>
                      <a:ext cx="98188" cy="50778"/>
                    </a:xfrm>
                    <a:custGeom>
                      <a:avLst/>
                      <a:gdLst>
                        <a:gd name="T0" fmla="*/ 1022 w 1044"/>
                        <a:gd name="T1" fmla="*/ 333 h 543"/>
                        <a:gd name="T2" fmla="*/ 1022 w 1044"/>
                        <a:gd name="T3" fmla="*/ 333 h 543"/>
                        <a:gd name="T4" fmla="*/ 500 w 1044"/>
                        <a:gd name="T5" fmla="*/ 41 h 543"/>
                        <a:gd name="T6" fmla="*/ 20 w 1044"/>
                        <a:gd name="T7" fmla="*/ 229 h 543"/>
                        <a:gd name="T8" fmla="*/ 542 w 1044"/>
                        <a:gd name="T9" fmla="*/ 521 h 543"/>
                        <a:gd name="T10" fmla="*/ 1022 w 1044"/>
                        <a:gd name="T11" fmla="*/ 333 h 543"/>
                      </a:gdLst>
                      <a:ahLst/>
                      <a:cxnLst>
                        <a:cxn ang="0">
                          <a:pos x="T0" y="T1"/>
                        </a:cxn>
                        <a:cxn ang="0">
                          <a:pos x="T2" y="T3"/>
                        </a:cxn>
                        <a:cxn ang="0">
                          <a:pos x="T4" y="T5"/>
                        </a:cxn>
                        <a:cxn ang="0">
                          <a:pos x="T6" y="T7"/>
                        </a:cxn>
                        <a:cxn ang="0">
                          <a:pos x="T8" y="T9"/>
                        </a:cxn>
                        <a:cxn ang="0">
                          <a:pos x="T10" y="T11"/>
                        </a:cxn>
                      </a:cxnLst>
                      <a:rect l="0" t="0" r="r" b="b"/>
                      <a:pathLst>
                        <a:path w="1044" h="543">
                          <a:moveTo>
                            <a:pt x="1022" y="333"/>
                          </a:moveTo>
                          <a:lnTo>
                            <a:pt x="1022" y="333"/>
                          </a:lnTo>
                          <a:cubicBezTo>
                            <a:pt x="1022" y="187"/>
                            <a:pt x="793" y="62"/>
                            <a:pt x="500" y="41"/>
                          </a:cubicBezTo>
                          <a:cubicBezTo>
                            <a:pt x="229" y="0"/>
                            <a:pt x="0" y="104"/>
                            <a:pt x="20" y="229"/>
                          </a:cubicBezTo>
                          <a:cubicBezTo>
                            <a:pt x="20" y="354"/>
                            <a:pt x="250" y="479"/>
                            <a:pt x="542" y="521"/>
                          </a:cubicBezTo>
                          <a:cubicBezTo>
                            <a:pt x="813" y="542"/>
                            <a:pt x="1043" y="458"/>
                            <a:pt x="1022" y="333"/>
                          </a:cubicBezTo>
                        </a:path>
                      </a:pathLst>
                    </a:custGeom>
                    <a:solidFill>
                      <a:schemeClr val="tx2"/>
                    </a:solidFill>
                    <a:ln>
                      <a:noFill/>
                    </a:ln>
                    <a:effectLst/>
                    <a:extLst/>
                  </p:spPr>
                  <p:txBody>
                    <a:bodyPr wrap="none" lIns="0" tIns="0" rIns="0" bIns="0" anchor="ctr">
                      <a:normAutofit fontScale="2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30" name="Freeform 329"/>
                    <p:cNvSpPr>
                      <a:spLocks noChangeArrowheads="1"/>
                    </p:cNvSpPr>
                    <p:nvPr/>
                  </p:nvSpPr>
                  <p:spPr bwMode="auto">
                    <a:xfrm rot="3372862">
                      <a:off x="664481" y="314382"/>
                      <a:ext cx="99027" cy="51617"/>
                    </a:xfrm>
                    <a:custGeom>
                      <a:avLst/>
                      <a:gdLst>
                        <a:gd name="T0" fmla="*/ 1022 w 1044"/>
                        <a:gd name="T1" fmla="*/ 313 h 544"/>
                        <a:gd name="T2" fmla="*/ 1022 w 1044"/>
                        <a:gd name="T3" fmla="*/ 313 h 544"/>
                        <a:gd name="T4" fmla="*/ 501 w 1044"/>
                        <a:gd name="T5" fmla="*/ 21 h 544"/>
                        <a:gd name="T6" fmla="*/ 21 w 1044"/>
                        <a:gd name="T7" fmla="*/ 230 h 544"/>
                        <a:gd name="T8" fmla="*/ 542 w 1044"/>
                        <a:gd name="T9" fmla="*/ 522 h 544"/>
                        <a:gd name="T10" fmla="*/ 1022 w 1044"/>
                        <a:gd name="T11" fmla="*/ 313 h 544"/>
                      </a:gdLst>
                      <a:ahLst/>
                      <a:cxnLst>
                        <a:cxn ang="0">
                          <a:pos x="T0" y="T1"/>
                        </a:cxn>
                        <a:cxn ang="0">
                          <a:pos x="T2" y="T3"/>
                        </a:cxn>
                        <a:cxn ang="0">
                          <a:pos x="T4" y="T5"/>
                        </a:cxn>
                        <a:cxn ang="0">
                          <a:pos x="T6" y="T7"/>
                        </a:cxn>
                        <a:cxn ang="0">
                          <a:pos x="T8" y="T9"/>
                        </a:cxn>
                        <a:cxn ang="0">
                          <a:pos x="T10" y="T11"/>
                        </a:cxn>
                      </a:cxnLst>
                      <a:rect l="0" t="0" r="r" b="b"/>
                      <a:pathLst>
                        <a:path w="1044" h="544">
                          <a:moveTo>
                            <a:pt x="1022" y="313"/>
                          </a:moveTo>
                          <a:lnTo>
                            <a:pt x="1022" y="313"/>
                          </a:lnTo>
                          <a:cubicBezTo>
                            <a:pt x="1022" y="188"/>
                            <a:pt x="793" y="63"/>
                            <a:pt x="501" y="21"/>
                          </a:cubicBezTo>
                          <a:cubicBezTo>
                            <a:pt x="230" y="0"/>
                            <a:pt x="0" y="83"/>
                            <a:pt x="21" y="230"/>
                          </a:cubicBezTo>
                          <a:cubicBezTo>
                            <a:pt x="21" y="355"/>
                            <a:pt x="251" y="480"/>
                            <a:pt x="542" y="522"/>
                          </a:cubicBezTo>
                          <a:cubicBezTo>
                            <a:pt x="814" y="543"/>
                            <a:pt x="1043" y="459"/>
                            <a:pt x="1022" y="313"/>
                          </a:cubicBezTo>
                        </a:path>
                      </a:pathLst>
                    </a:custGeom>
                    <a:solidFill>
                      <a:schemeClr val="tx2"/>
                    </a:solidFill>
                    <a:ln>
                      <a:noFill/>
                    </a:ln>
                    <a:effectLst/>
                    <a:extLst/>
                  </p:spPr>
                  <p:txBody>
                    <a:bodyPr wrap="none" lIns="0" tIns="0" rIns="0" bIns="0" anchor="ctr">
                      <a:normAutofit fontScale="2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31" name="Freeform 330"/>
                    <p:cNvSpPr>
                      <a:spLocks noChangeArrowheads="1"/>
                    </p:cNvSpPr>
                    <p:nvPr/>
                  </p:nvSpPr>
                  <p:spPr bwMode="auto">
                    <a:xfrm rot="3372862">
                      <a:off x="760385" y="228981"/>
                      <a:ext cx="97349" cy="50778"/>
                    </a:xfrm>
                    <a:custGeom>
                      <a:avLst/>
                      <a:gdLst>
                        <a:gd name="T0" fmla="*/ 1022 w 1023"/>
                        <a:gd name="T1" fmla="*/ 313 h 544"/>
                        <a:gd name="T2" fmla="*/ 1022 w 1023"/>
                        <a:gd name="T3" fmla="*/ 313 h 544"/>
                        <a:gd name="T4" fmla="*/ 501 w 1023"/>
                        <a:gd name="T5" fmla="*/ 21 h 544"/>
                        <a:gd name="T6" fmla="*/ 0 w 1023"/>
                        <a:gd name="T7" fmla="*/ 229 h 544"/>
                        <a:gd name="T8" fmla="*/ 521 w 1023"/>
                        <a:gd name="T9" fmla="*/ 500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1"/>
                          </a:cubicBezTo>
                          <a:cubicBezTo>
                            <a:pt x="208" y="0"/>
                            <a:pt x="0" y="83"/>
                            <a:pt x="0" y="229"/>
                          </a:cubicBezTo>
                          <a:cubicBezTo>
                            <a:pt x="0" y="355"/>
                            <a:pt x="250" y="480"/>
                            <a:pt x="521" y="500"/>
                          </a:cubicBezTo>
                          <a:cubicBezTo>
                            <a:pt x="813" y="543"/>
                            <a:pt x="1022" y="459"/>
                            <a:pt x="1022" y="313"/>
                          </a:cubicBezTo>
                        </a:path>
                      </a:pathLst>
                    </a:custGeom>
                    <a:solidFill>
                      <a:schemeClr val="tx2"/>
                    </a:solidFill>
                    <a:ln>
                      <a:noFill/>
                    </a:ln>
                    <a:effectLst/>
                    <a:extLst/>
                  </p:spPr>
                  <p:txBody>
                    <a:bodyPr wrap="none" lIns="0" tIns="0" rIns="0" bIns="0" anchor="ctr">
                      <a:normAutofit fontScale="2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32" name="Freeform 331"/>
                    <p:cNvSpPr>
                      <a:spLocks noChangeArrowheads="1"/>
                    </p:cNvSpPr>
                    <p:nvPr/>
                  </p:nvSpPr>
                  <p:spPr bwMode="auto">
                    <a:xfrm rot="3372862">
                      <a:off x="780715" y="393650"/>
                      <a:ext cx="98188" cy="49099"/>
                    </a:xfrm>
                    <a:custGeom>
                      <a:avLst/>
                      <a:gdLst>
                        <a:gd name="T0" fmla="*/ 1044 w 1045"/>
                        <a:gd name="T1" fmla="*/ 313 h 522"/>
                        <a:gd name="T2" fmla="*/ 1044 w 1045"/>
                        <a:gd name="T3" fmla="*/ 313 h 522"/>
                        <a:gd name="T4" fmla="*/ 501 w 1045"/>
                        <a:gd name="T5" fmla="*/ 21 h 522"/>
                        <a:gd name="T6" fmla="*/ 21 w 1045"/>
                        <a:gd name="T7" fmla="*/ 208 h 522"/>
                        <a:gd name="T8" fmla="*/ 543 w 1045"/>
                        <a:gd name="T9" fmla="*/ 500 h 522"/>
                        <a:gd name="T10" fmla="*/ 1044 w 1045"/>
                        <a:gd name="T11" fmla="*/ 313 h 522"/>
                      </a:gdLst>
                      <a:ahLst/>
                      <a:cxnLst>
                        <a:cxn ang="0">
                          <a:pos x="T0" y="T1"/>
                        </a:cxn>
                        <a:cxn ang="0">
                          <a:pos x="T2" y="T3"/>
                        </a:cxn>
                        <a:cxn ang="0">
                          <a:pos x="T4" y="T5"/>
                        </a:cxn>
                        <a:cxn ang="0">
                          <a:pos x="T6" y="T7"/>
                        </a:cxn>
                        <a:cxn ang="0">
                          <a:pos x="T8" y="T9"/>
                        </a:cxn>
                        <a:cxn ang="0">
                          <a:pos x="T10" y="T11"/>
                        </a:cxn>
                      </a:cxnLst>
                      <a:rect l="0" t="0" r="r" b="b"/>
                      <a:pathLst>
                        <a:path w="1045" h="522">
                          <a:moveTo>
                            <a:pt x="1044" y="313"/>
                          </a:moveTo>
                          <a:lnTo>
                            <a:pt x="1044" y="313"/>
                          </a:lnTo>
                          <a:cubicBezTo>
                            <a:pt x="1022" y="187"/>
                            <a:pt x="793" y="41"/>
                            <a:pt x="501" y="21"/>
                          </a:cubicBezTo>
                          <a:cubicBezTo>
                            <a:pt x="230" y="0"/>
                            <a:pt x="0" y="83"/>
                            <a:pt x="21" y="208"/>
                          </a:cubicBezTo>
                          <a:cubicBezTo>
                            <a:pt x="21" y="354"/>
                            <a:pt x="271" y="480"/>
                            <a:pt x="543" y="500"/>
                          </a:cubicBezTo>
                          <a:cubicBezTo>
                            <a:pt x="814" y="521"/>
                            <a:pt x="1044" y="438"/>
                            <a:pt x="1044" y="313"/>
                          </a:cubicBezTo>
                        </a:path>
                      </a:pathLst>
                    </a:custGeom>
                    <a:solidFill>
                      <a:schemeClr val="tx2"/>
                    </a:solidFill>
                    <a:ln>
                      <a:noFill/>
                    </a:ln>
                    <a:effectLst/>
                    <a:extLst/>
                  </p:spPr>
                  <p:txBody>
                    <a:bodyPr wrap="none" lIns="0" tIns="0" rIns="0" bIns="0" anchor="ctr">
                      <a:normAutofit fontScale="2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33" name="Freeform 332"/>
                    <p:cNvSpPr>
                      <a:spLocks noChangeArrowheads="1"/>
                    </p:cNvSpPr>
                    <p:nvPr/>
                  </p:nvSpPr>
                  <p:spPr bwMode="auto">
                    <a:xfrm rot="3372862">
                      <a:off x="877578" y="311900"/>
                      <a:ext cx="99027" cy="49099"/>
                    </a:xfrm>
                    <a:custGeom>
                      <a:avLst/>
                      <a:gdLst>
                        <a:gd name="T0" fmla="*/ 1023 w 1044"/>
                        <a:gd name="T1" fmla="*/ 313 h 522"/>
                        <a:gd name="T2" fmla="*/ 1023 w 1044"/>
                        <a:gd name="T3" fmla="*/ 313 h 522"/>
                        <a:gd name="T4" fmla="*/ 501 w 1044"/>
                        <a:gd name="T5" fmla="*/ 21 h 522"/>
                        <a:gd name="T6" fmla="*/ 0 w 1044"/>
                        <a:gd name="T7" fmla="*/ 208 h 522"/>
                        <a:gd name="T8" fmla="*/ 543 w 1044"/>
                        <a:gd name="T9" fmla="*/ 500 h 522"/>
                        <a:gd name="T10" fmla="*/ 1023 w 1044"/>
                        <a:gd name="T11" fmla="*/ 313 h 522"/>
                      </a:gdLst>
                      <a:ahLst/>
                      <a:cxnLst>
                        <a:cxn ang="0">
                          <a:pos x="T0" y="T1"/>
                        </a:cxn>
                        <a:cxn ang="0">
                          <a:pos x="T2" y="T3"/>
                        </a:cxn>
                        <a:cxn ang="0">
                          <a:pos x="T4" y="T5"/>
                        </a:cxn>
                        <a:cxn ang="0">
                          <a:pos x="T6" y="T7"/>
                        </a:cxn>
                        <a:cxn ang="0">
                          <a:pos x="T8" y="T9"/>
                        </a:cxn>
                        <a:cxn ang="0">
                          <a:pos x="T10" y="T11"/>
                        </a:cxn>
                      </a:cxnLst>
                      <a:rect l="0" t="0" r="r" b="b"/>
                      <a:pathLst>
                        <a:path w="1044" h="522">
                          <a:moveTo>
                            <a:pt x="1023" y="313"/>
                          </a:moveTo>
                          <a:lnTo>
                            <a:pt x="1023" y="313"/>
                          </a:lnTo>
                          <a:cubicBezTo>
                            <a:pt x="1023" y="167"/>
                            <a:pt x="772" y="41"/>
                            <a:pt x="501" y="21"/>
                          </a:cubicBezTo>
                          <a:cubicBezTo>
                            <a:pt x="230" y="0"/>
                            <a:pt x="0" y="83"/>
                            <a:pt x="0" y="208"/>
                          </a:cubicBezTo>
                          <a:cubicBezTo>
                            <a:pt x="21" y="354"/>
                            <a:pt x="250" y="480"/>
                            <a:pt x="543" y="500"/>
                          </a:cubicBezTo>
                          <a:cubicBezTo>
                            <a:pt x="814" y="521"/>
                            <a:pt x="1043" y="438"/>
                            <a:pt x="1023" y="313"/>
                          </a:cubicBezTo>
                        </a:path>
                      </a:pathLst>
                    </a:custGeom>
                    <a:solidFill>
                      <a:schemeClr val="tx2"/>
                    </a:solidFill>
                    <a:ln>
                      <a:noFill/>
                    </a:ln>
                    <a:effectLst/>
                    <a:extLst/>
                  </p:spPr>
                  <p:txBody>
                    <a:bodyPr wrap="none" lIns="0" tIns="0" rIns="0" bIns="0" anchor="ctr">
                      <a:normAutofit fontScale="2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34" name="Freeform 333"/>
                    <p:cNvSpPr>
                      <a:spLocks noChangeArrowheads="1"/>
                    </p:cNvSpPr>
                    <p:nvPr/>
                  </p:nvSpPr>
                  <p:spPr bwMode="auto">
                    <a:xfrm rot="3372862">
                      <a:off x="898703" y="475706"/>
                      <a:ext cx="97349" cy="50778"/>
                    </a:xfrm>
                    <a:custGeom>
                      <a:avLst/>
                      <a:gdLst>
                        <a:gd name="T0" fmla="*/ 1022 w 1023"/>
                        <a:gd name="T1" fmla="*/ 314 h 544"/>
                        <a:gd name="T2" fmla="*/ 1022 w 1023"/>
                        <a:gd name="T3" fmla="*/ 314 h 544"/>
                        <a:gd name="T4" fmla="*/ 501 w 1023"/>
                        <a:gd name="T5" fmla="*/ 43 h 544"/>
                        <a:gd name="T6" fmla="*/ 0 w 1023"/>
                        <a:gd name="T7" fmla="*/ 230 h 544"/>
                        <a:gd name="T8" fmla="*/ 521 w 1023"/>
                        <a:gd name="T9" fmla="*/ 522 h 544"/>
                        <a:gd name="T10" fmla="*/ 1022 w 1023"/>
                        <a:gd name="T11" fmla="*/ 314 h 544"/>
                      </a:gdLst>
                      <a:ahLst/>
                      <a:cxnLst>
                        <a:cxn ang="0">
                          <a:pos x="T0" y="T1"/>
                        </a:cxn>
                        <a:cxn ang="0">
                          <a:pos x="T2" y="T3"/>
                        </a:cxn>
                        <a:cxn ang="0">
                          <a:pos x="T4" y="T5"/>
                        </a:cxn>
                        <a:cxn ang="0">
                          <a:pos x="T6" y="T7"/>
                        </a:cxn>
                        <a:cxn ang="0">
                          <a:pos x="T8" y="T9"/>
                        </a:cxn>
                        <a:cxn ang="0">
                          <a:pos x="T10" y="T11"/>
                        </a:cxn>
                      </a:cxnLst>
                      <a:rect l="0" t="0" r="r" b="b"/>
                      <a:pathLst>
                        <a:path w="1023" h="544">
                          <a:moveTo>
                            <a:pt x="1022" y="314"/>
                          </a:moveTo>
                          <a:lnTo>
                            <a:pt x="1022" y="314"/>
                          </a:lnTo>
                          <a:cubicBezTo>
                            <a:pt x="1022" y="188"/>
                            <a:pt x="772" y="63"/>
                            <a:pt x="501" y="43"/>
                          </a:cubicBezTo>
                          <a:cubicBezTo>
                            <a:pt x="209" y="0"/>
                            <a:pt x="0" y="84"/>
                            <a:pt x="0" y="230"/>
                          </a:cubicBezTo>
                          <a:cubicBezTo>
                            <a:pt x="21" y="355"/>
                            <a:pt x="250" y="480"/>
                            <a:pt x="521" y="522"/>
                          </a:cubicBezTo>
                          <a:cubicBezTo>
                            <a:pt x="814" y="543"/>
                            <a:pt x="1022" y="460"/>
                            <a:pt x="1022" y="314"/>
                          </a:cubicBezTo>
                        </a:path>
                      </a:pathLst>
                    </a:custGeom>
                    <a:solidFill>
                      <a:schemeClr val="tx2"/>
                    </a:solidFill>
                    <a:ln>
                      <a:noFill/>
                    </a:ln>
                    <a:effectLst/>
                    <a:extLst/>
                  </p:spPr>
                  <p:txBody>
                    <a:bodyPr wrap="none" lIns="0" tIns="0" rIns="0" bIns="0" anchor="ctr">
                      <a:normAutofit fontScale="2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35" name="Freeform 334"/>
                    <p:cNvSpPr>
                      <a:spLocks noChangeArrowheads="1"/>
                    </p:cNvSpPr>
                    <p:nvPr/>
                  </p:nvSpPr>
                  <p:spPr bwMode="auto">
                    <a:xfrm rot="3372862">
                      <a:off x="992208" y="389191"/>
                      <a:ext cx="96509" cy="50778"/>
                    </a:xfrm>
                    <a:custGeom>
                      <a:avLst/>
                      <a:gdLst>
                        <a:gd name="T0" fmla="*/ 1022 w 1023"/>
                        <a:gd name="T1" fmla="*/ 313 h 544"/>
                        <a:gd name="T2" fmla="*/ 1022 w 1023"/>
                        <a:gd name="T3" fmla="*/ 313 h 544"/>
                        <a:gd name="T4" fmla="*/ 500 w 1023"/>
                        <a:gd name="T5" fmla="*/ 21 h 544"/>
                        <a:gd name="T6" fmla="*/ 0 w 1023"/>
                        <a:gd name="T7" fmla="*/ 209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22" y="188"/>
                            <a:pt x="771" y="63"/>
                            <a:pt x="500" y="21"/>
                          </a:cubicBezTo>
                          <a:cubicBezTo>
                            <a:pt x="208" y="0"/>
                            <a:pt x="0" y="84"/>
                            <a:pt x="0" y="209"/>
                          </a:cubicBezTo>
                          <a:cubicBezTo>
                            <a:pt x="20" y="355"/>
                            <a:pt x="250" y="480"/>
                            <a:pt x="521" y="501"/>
                          </a:cubicBezTo>
                          <a:cubicBezTo>
                            <a:pt x="813" y="543"/>
                            <a:pt x="1022" y="439"/>
                            <a:pt x="1022" y="313"/>
                          </a:cubicBezTo>
                        </a:path>
                      </a:pathLst>
                    </a:custGeom>
                    <a:solidFill>
                      <a:schemeClr val="tx2"/>
                    </a:solidFill>
                    <a:ln>
                      <a:noFill/>
                    </a:ln>
                    <a:effectLst/>
                    <a:extLst/>
                  </p:spPr>
                  <p:txBody>
                    <a:bodyPr wrap="none" lIns="0" tIns="0" rIns="0" bIns="0" anchor="ctr">
                      <a:normAutofit fontScale="2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36" name="Freeform 335"/>
                    <p:cNvSpPr>
                      <a:spLocks noChangeArrowheads="1"/>
                    </p:cNvSpPr>
                    <p:nvPr/>
                  </p:nvSpPr>
                  <p:spPr bwMode="auto">
                    <a:xfrm rot="3372862">
                      <a:off x="1012540" y="555373"/>
                      <a:ext cx="97349" cy="49099"/>
                    </a:xfrm>
                    <a:custGeom>
                      <a:avLst/>
                      <a:gdLst>
                        <a:gd name="T0" fmla="*/ 1022 w 1023"/>
                        <a:gd name="T1" fmla="*/ 313 h 522"/>
                        <a:gd name="T2" fmla="*/ 1022 w 1023"/>
                        <a:gd name="T3" fmla="*/ 313 h 522"/>
                        <a:gd name="T4" fmla="*/ 500 w 1023"/>
                        <a:gd name="T5" fmla="*/ 21 h 522"/>
                        <a:gd name="T6" fmla="*/ 0 w 1023"/>
                        <a:gd name="T7" fmla="*/ 208 h 522"/>
                        <a:gd name="T8" fmla="*/ 522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67"/>
                            <a:pt x="772" y="42"/>
                            <a:pt x="500" y="21"/>
                          </a:cubicBezTo>
                          <a:cubicBezTo>
                            <a:pt x="209" y="0"/>
                            <a:pt x="0" y="84"/>
                            <a:pt x="0" y="208"/>
                          </a:cubicBezTo>
                          <a:cubicBezTo>
                            <a:pt x="21" y="355"/>
                            <a:pt x="250" y="480"/>
                            <a:pt x="522" y="501"/>
                          </a:cubicBezTo>
                          <a:cubicBezTo>
                            <a:pt x="813" y="521"/>
                            <a:pt x="1022" y="438"/>
                            <a:pt x="1022" y="313"/>
                          </a:cubicBezTo>
                        </a:path>
                      </a:pathLst>
                    </a:custGeom>
                    <a:solidFill>
                      <a:schemeClr val="tx2"/>
                    </a:solidFill>
                    <a:ln>
                      <a:noFill/>
                    </a:ln>
                    <a:effectLst/>
                    <a:extLst/>
                  </p:spPr>
                  <p:txBody>
                    <a:bodyPr wrap="none" lIns="0" tIns="0" rIns="0" bIns="0" anchor="ctr">
                      <a:normAutofit fontScale="2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grpSp>
              <p:grpSp>
                <p:nvGrpSpPr>
                  <p:cNvPr id="320" name="Group 319">
                    <a:extLst>
                      <a:ext uri="{FF2B5EF4-FFF2-40B4-BE49-F238E27FC236}">
                        <a16:creationId xmlns:a16="http://schemas.microsoft.com/office/drawing/2014/main" xmlns="" id="{28957872-2D13-4E7E-BC5E-FA515D5E88AF}"/>
                      </a:ext>
                    </a:extLst>
                  </p:cNvPr>
                  <p:cNvGrpSpPr/>
                  <p:nvPr/>
                </p:nvGrpSpPr>
                <p:grpSpPr>
                  <a:xfrm>
                    <a:off x="645038" y="141408"/>
                    <a:ext cx="425857" cy="501793"/>
                    <a:chOff x="645038" y="141408"/>
                    <a:chExt cx="425857" cy="501793"/>
                  </a:xfrm>
                </p:grpSpPr>
                <p:sp>
                  <p:nvSpPr>
                    <p:cNvPr id="321" name="Freeform 320"/>
                    <p:cNvSpPr>
                      <a:spLocks noChangeArrowheads="1"/>
                    </p:cNvSpPr>
                    <p:nvPr/>
                  </p:nvSpPr>
                  <p:spPr bwMode="auto">
                    <a:xfrm rot="3372862">
                      <a:off x="625110" y="161336"/>
                      <a:ext cx="96509" cy="56653"/>
                    </a:xfrm>
                    <a:custGeom>
                      <a:avLst/>
                      <a:gdLst>
                        <a:gd name="T0" fmla="*/ 0 w 1024"/>
                        <a:gd name="T1" fmla="*/ 0 h 606"/>
                        <a:gd name="T2" fmla="*/ 0 w 1024"/>
                        <a:gd name="T3" fmla="*/ 0 h 606"/>
                        <a:gd name="T4" fmla="*/ 522 w 1024"/>
                        <a:gd name="T5" fmla="*/ 292 h 606"/>
                        <a:gd name="T6" fmla="*/ 1002 w 1024"/>
                        <a:gd name="T7" fmla="*/ 104 h 606"/>
                        <a:gd name="T8" fmla="*/ 1023 w 1024"/>
                        <a:gd name="T9" fmla="*/ 396 h 606"/>
                        <a:gd name="T10" fmla="*/ 522 w 1024"/>
                        <a:gd name="T11" fmla="*/ 584 h 606"/>
                        <a:gd name="T12" fmla="*/ 0 w 1024"/>
                        <a:gd name="T13" fmla="*/ 292 h 606"/>
                        <a:gd name="T14" fmla="*/ 0 w 102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4" h="606">
                          <a:moveTo>
                            <a:pt x="0" y="0"/>
                          </a:moveTo>
                          <a:lnTo>
                            <a:pt x="0" y="0"/>
                          </a:lnTo>
                          <a:cubicBezTo>
                            <a:pt x="0" y="125"/>
                            <a:pt x="230" y="250"/>
                            <a:pt x="522" y="292"/>
                          </a:cubicBezTo>
                          <a:cubicBezTo>
                            <a:pt x="793" y="313"/>
                            <a:pt x="1023" y="229"/>
                            <a:pt x="1002" y="104"/>
                          </a:cubicBezTo>
                          <a:cubicBezTo>
                            <a:pt x="1023" y="396"/>
                            <a:pt x="1023" y="396"/>
                            <a:pt x="1023" y="396"/>
                          </a:cubicBezTo>
                          <a:cubicBezTo>
                            <a:pt x="1023" y="521"/>
                            <a:pt x="814" y="605"/>
                            <a:pt x="522" y="584"/>
                          </a:cubicBezTo>
                          <a:cubicBezTo>
                            <a:pt x="251" y="563"/>
                            <a:pt x="22" y="417"/>
                            <a:pt x="0" y="292"/>
                          </a:cubicBezTo>
                          <a:lnTo>
                            <a:pt x="0" y="0"/>
                          </a:lnTo>
                        </a:path>
                      </a:pathLst>
                    </a:custGeom>
                    <a:solidFill>
                      <a:schemeClr val="tx2">
                        <a:lumMod val="25000"/>
                      </a:schemeClr>
                    </a:solidFill>
                    <a:ln>
                      <a:noFill/>
                    </a:ln>
                    <a:effectLs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22" name="Freeform 321"/>
                    <p:cNvSpPr>
                      <a:spLocks noChangeArrowheads="1"/>
                    </p:cNvSpPr>
                    <p:nvPr/>
                  </p:nvSpPr>
                  <p:spPr bwMode="auto">
                    <a:xfrm rot="3372862">
                      <a:off x="644511" y="326797"/>
                      <a:ext cx="97349" cy="56653"/>
                    </a:xfrm>
                    <a:custGeom>
                      <a:avLst/>
                      <a:gdLst>
                        <a:gd name="T0" fmla="*/ 0 w 1023"/>
                        <a:gd name="T1" fmla="*/ 0 h 605"/>
                        <a:gd name="T2" fmla="*/ 0 w 1023"/>
                        <a:gd name="T3" fmla="*/ 0 h 605"/>
                        <a:gd name="T4" fmla="*/ 521 w 1023"/>
                        <a:gd name="T5" fmla="*/ 292 h 605"/>
                        <a:gd name="T6" fmla="*/ 1001 w 1023"/>
                        <a:gd name="T7" fmla="*/ 83 h 605"/>
                        <a:gd name="T8" fmla="*/ 1022 w 1023"/>
                        <a:gd name="T9" fmla="*/ 375 h 605"/>
                        <a:gd name="T10" fmla="*/ 521 w 1023"/>
                        <a:gd name="T11" fmla="*/ 584 h 605"/>
                        <a:gd name="T12" fmla="*/ 0 w 1023"/>
                        <a:gd name="T13" fmla="*/ 292 h 605"/>
                        <a:gd name="T14" fmla="*/ 0 w 1023"/>
                        <a:gd name="T15" fmla="*/ 0 h 6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3" h="605">
                          <a:moveTo>
                            <a:pt x="0" y="0"/>
                          </a:moveTo>
                          <a:lnTo>
                            <a:pt x="0" y="0"/>
                          </a:lnTo>
                          <a:cubicBezTo>
                            <a:pt x="0" y="125"/>
                            <a:pt x="230" y="250"/>
                            <a:pt x="521" y="292"/>
                          </a:cubicBezTo>
                          <a:cubicBezTo>
                            <a:pt x="793" y="313"/>
                            <a:pt x="1022" y="229"/>
                            <a:pt x="1001" y="83"/>
                          </a:cubicBezTo>
                          <a:cubicBezTo>
                            <a:pt x="1022" y="375"/>
                            <a:pt x="1022" y="375"/>
                            <a:pt x="1022" y="375"/>
                          </a:cubicBezTo>
                          <a:cubicBezTo>
                            <a:pt x="1022" y="521"/>
                            <a:pt x="814" y="604"/>
                            <a:pt x="521" y="584"/>
                          </a:cubicBezTo>
                          <a:cubicBezTo>
                            <a:pt x="250" y="542"/>
                            <a:pt x="21" y="417"/>
                            <a:pt x="0" y="292"/>
                          </a:cubicBezTo>
                          <a:lnTo>
                            <a:pt x="0" y="0"/>
                          </a:lnTo>
                        </a:path>
                      </a:pathLst>
                    </a:custGeom>
                    <a:solidFill>
                      <a:schemeClr val="tx2">
                        <a:lumMod val="25000"/>
                      </a:schemeClr>
                    </a:solidFill>
                    <a:ln>
                      <a:noFill/>
                    </a:ln>
                    <a:effectLs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23" name="Freeform 322"/>
                    <p:cNvSpPr>
                      <a:spLocks noChangeArrowheads="1"/>
                    </p:cNvSpPr>
                    <p:nvPr/>
                  </p:nvSpPr>
                  <p:spPr bwMode="auto">
                    <a:xfrm rot="3372862">
                      <a:off x="739086" y="240743"/>
                      <a:ext cx="99027" cy="56653"/>
                    </a:xfrm>
                    <a:custGeom>
                      <a:avLst/>
                      <a:gdLst>
                        <a:gd name="T0" fmla="*/ 0 w 1044"/>
                        <a:gd name="T1" fmla="*/ 0 h 606"/>
                        <a:gd name="T2" fmla="*/ 0 w 1044"/>
                        <a:gd name="T3" fmla="*/ 0 h 606"/>
                        <a:gd name="T4" fmla="*/ 521 w 1044"/>
                        <a:gd name="T5" fmla="*/ 271 h 606"/>
                        <a:gd name="T6" fmla="*/ 1022 w 1044"/>
                        <a:gd name="T7" fmla="*/ 84 h 606"/>
                        <a:gd name="T8" fmla="*/ 1022 w 1044"/>
                        <a:gd name="T9" fmla="*/ 376 h 606"/>
                        <a:gd name="T10" fmla="*/ 542 w 1044"/>
                        <a:gd name="T11" fmla="*/ 564 h 606"/>
                        <a:gd name="T12" fmla="*/ 21 w 1044"/>
                        <a:gd name="T13" fmla="*/ 293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0" y="126"/>
                            <a:pt x="250" y="251"/>
                            <a:pt x="521" y="271"/>
                          </a:cubicBezTo>
                          <a:cubicBezTo>
                            <a:pt x="813" y="314"/>
                            <a:pt x="1022" y="230"/>
                            <a:pt x="1022" y="84"/>
                          </a:cubicBezTo>
                          <a:cubicBezTo>
                            <a:pt x="1022" y="376"/>
                            <a:pt x="1022" y="376"/>
                            <a:pt x="1022" y="376"/>
                          </a:cubicBezTo>
                          <a:cubicBezTo>
                            <a:pt x="1043" y="522"/>
                            <a:pt x="813" y="605"/>
                            <a:pt x="542" y="564"/>
                          </a:cubicBezTo>
                          <a:cubicBezTo>
                            <a:pt x="250" y="543"/>
                            <a:pt x="21" y="418"/>
                            <a:pt x="21" y="293"/>
                          </a:cubicBezTo>
                          <a:lnTo>
                            <a:pt x="0" y="0"/>
                          </a:lnTo>
                        </a:path>
                      </a:pathLst>
                    </a:custGeom>
                    <a:solidFill>
                      <a:schemeClr val="tx2">
                        <a:lumMod val="25000"/>
                      </a:schemeClr>
                    </a:solidFill>
                    <a:ln>
                      <a:noFill/>
                    </a:ln>
                    <a:effectLs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24" name="Freeform 323"/>
                    <p:cNvSpPr>
                      <a:spLocks noChangeArrowheads="1"/>
                    </p:cNvSpPr>
                    <p:nvPr/>
                  </p:nvSpPr>
                  <p:spPr bwMode="auto">
                    <a:xfrm rot="3372862">
                      <a:off x="761233" y="404733"/>
                      <a:ext cx="99027" cy="57492"/>
                    </a:xfrm>
                    <a:custGeom>
                      <a:avLst/>
                      <a:gdLst>
                        <a:gd name="T0" fmla="*/ 0 w 1044"/>
                        <a:gd name="T1" fmla="*/ 0 h 607"/>
                        <a:gd name="T2" fmla="*/ 0 w 1044"/>
                        <a:gd name="T3" fmla="*/ 0 h 607"/>
                        <a:gd name="T4" fmla="*/ 522 w 1044"/>
                        <a:gd name="T5" fmla="*/ 292 h 607"/>
                        <a:gd name="T6" fmla="*/ 1023 w 1044"/>
                        <a:gd name="T7" fmla="*/ 105 h 607"/>
                        <a:gd name="T8" fmla="*/ 1023 w 1044"/>
                        <a:gd name="T9" fmla="*/ 397 h 607"/>
                        <a:gd name="T10" fmla="*/ 543 w 1044"/>
                        <a:gd name="T11" fmla="*/ 584 h 607"/>
                        <a:gd name="T12" fmla="*/ 0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6"/>
                            <a:pt x="250" y="272"/>
                            <a:pt x="522" y="292"/>
                          </a:cubicBezTo>
                          <a:cubicBezTo>
                            <a:pt x="793" y="313"/>
                            <a:pt x="1023" y="230"/>
                            <a:pt x="1023" y="105"/>
                          </a:cubicBezTo>
                          <a:cubicBezTo>
                            <a:pt x="1023" y="397"/>
                            <a:pt x="1023" y="397"/>
                            <a:pt x="1023" y="397"/>
                          </a:cubicBezTo>
                          <a:cubicBezTo>
                            <a:pt x="1043" y="522"/>
                            <a:pt x="814" y="606"/>
                            <a:pt x="543" y="584"/>
                          </a:cubicBezTo>
                          <a:cubicBezTo>
                            <a:pt x="250" y="564"/>
                            <a:pt x="21" y="439"/>
                            <a:pt x="0" y="292"/>
                          </a:cubicBezTo>
                          <a:lnTo>
                            <a:pt x="0" y="0"/>
                          </a:lnTo>
                        </a:path>
                      </a:pathLst>
                    </a:custGeom>
                    <a:solidFill>
                      <a:schemeClr val="tx2">
                        <a:lumMod val="25000"/>
                      </a:schemeClr>
                    </a:solidFill>
                    <a:ln>
                      <a:noFill/>
                    </a:ln>
                    <a:effectLs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25" name="Freeform 324"/>
                    <p:cNvSpPr>
                      <a:spLocks noChangeArrowheads="1"/>
                    </p:cNvSpPr>
                    <p:nvPr/>
                  </p:nvSpPr>
                  <p:spPr bwMode="auto">
                    <a:xfrm rot="3372862">
                      <a:off x="857698" y="321005"/>
                      <a:ext cx="99027" cy="57492"/>
                    </a:xfrm>
                    <a:custGeom>
                      <a:avLst/>
                      <a:gdLst>
                        <a:gd name="T0" fmla="*/ 0 w 1044"/>
                        <a:gd name="T1" fmla="*/ 0 h 607"/>
                        <a:gd name="T2" fmla="*/ 0 w 1044"/>
                        <a:gd name="T3" fmla="*/ 0 h 607"/>
                        <a:gd name="T4" fmla="*/ 543 w 1044"/>
                        <a:gd name="T5" fmla="*/ 292 h 607"/>
                        <a:gd name="T6" fmla="*/ 1023 w 1044"/>
                        <a:gd name="T7" fmla="*/ 105 h 607"/>
                        <a:gd name="T8" fmla="*/ 1043 w 1044"/>
                        <a:gd name="T9" fmla="*/ 397 h 607"/>
                        <a:gd name="T10" fmla="*/ 543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0" y="272"/>
                            <a:pt x="543" y="292"/>
                          </a:cubicBezTo>
                          <a:cubicBezTo>
                            <a:pt x="814" y="313"/>
                            <a:pt x="1043" y="230"/>
                            <a:pt x="1023" y="105"/>
                          </a:cubicBezTo>
                          <a:cubicBezTo>
                            <a:pt x="1043" y="397"/>
                            <a:pt x="1043" y="397"/>
                            <a:pt x="1043" y="397"/>
                          </a:cubicBezTo>
                          <a:cubicBezTo>
                            <a:pt x="1043" y="522"/>
                            <a:pt x="835" y="606"/>
                            <a:pt x="543" y="584"/>
                          </a:cubicBezTo>
                          <a:cubicBezTo>
                            <a:pt x="272" y="563"/>
                            <a:pt x="21" y="439"/>
                            <a:pt x="21" y="292"/>
                          </a:cubicBezTo>
                          <a:lnTo>
                            <a:pt x="0" y="0"/>
                          </a:lnTo>
                        </a:path>
                      </a:pathLst>
                    </a:custGeom>
                    <a:solidFill>
                      <a:schemeClr val="tx2">
                        <a:lumMod val="25000"/>
                      </a:schemeClr>
                    </a:solidFill>
                    <a:ln>
                      <a:noFill/>
                    </a:ln>
                    <a:effectLs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26" name="Freeform 325"/>
                    <p:cNvSpPr>
                      <a:spLocks noChangeArrowheads="1"/>
                    </p:cNvSpPr>
                    <p:nvPr/>
                  </p:nvSpPr>
                  <p:spPr bwMode="auto">
                    <a:xfrm rot="3372862">
                      <a:off x="878101" y="486581"/>
                      <a:ext cx="99027" cy="57492"/>
                    </a:xfrm>
                    <a:custGeom>
                      <a:avLst/>
                      <a:gdLst>
                        <a:gd name="T0" fmla="*/ 0 w 1044"/>
                        <a:gd name="T1" fmla="*/ 0 h 606"/>
                        <a:gd name="T2" fmla="*/ 0 w 1044"/>
                        <a:gd name="T3" fmla="*/ 0 h 606"/>
                        <a:gd name="T4" fmla="*/ 521 w 1044"/>
                        <a:gd name="T5" fmla="*/ 292 h 606"/>
                        <a:gd name="T6" fmla="*/ 1022 w 1044"/>
                        <a:gd name="T7" fmla="*/ 84 h 606"/>
                        <a:gd name="T8" fmla="*/ 1043 w 1044"/>
                        <a:gd name="T9" fmla="*/ 375 h 606"/>
                        <a:gd name="T10" fmla="*/ 543 w 1044"/>
                        <a:gd name="T11" fmla="*/ 584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92"/>
                          </a:cubicBezTo>
                          <a:cubicBezTo>
                            <a:pt x="814" y="313"/>
                            <a:pt x="1022" y="230"/>
                            <a:pt x="1022" y="84"/>
                          </a:cubicBezTo>
                          <a:cubicBezTo>
                            <a:pt x="1043" y="375"/>
                            <a:pt x="1043" y="375"/>
                            <a:pt x="1043" y="375"/>
                          </a:cubicBezTo>
                          <a:cubicBezTo>
                            <a:pt x="1043" y="521"/>
                            <a:pt x="814" y="605"/>
                            <a:pt x="543" y="584"/>
                          </a:cubicBezTo>
                          <a:cubicBezTo>
                            <a:pt x="271" y="542"/>
                            <a:pt x="21" y="417"/>
                            <a:pt x="21" y="292"/>
                          </a:cubicBezTo>
                          <a:lnTo>
                            <a:pt x="0" y="0"/>
                          </a:lnTo>
                        </a:path>
                      </a:pathLst>
                    </a:custGeom>
                    <a:solidFill>
                      <a:schemeClr val="tx2">
                        <a:lumMod val="25000"/>
                      </a:schemeClr>
                    </a:solidFill>
                    <a:ln>
                      <a:noFill/>
                    </a:ln>
                    <a:effectLs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27" name="Freeform 326"/>
                    <p:cNvSpPr>
                      <a:spLocks noChangeArrowheads="1"/>
                    </p:cNvSpPr>
                    <p:nvPr/>
                  </p:nvSpPr>
                  <p:spPr bwMode="auto">
                    <a:xfrm rot="3372862">
                      <a:off x="971768" y="399342"/>
                      <a:ext cx="99027" cy="59171"/>
                    </a:xfrm>
                    <a:custGeom>
                      <a:avLst/>
                      <a:gdLst>
                        <a:gd name="T0" fmla="*/ 0 w 1043"/>
                        <a:gd name="T1" fmla="*/ 0 h 627"/>
                        <a:gd name="T2" fmla="*/ 0 w 1043"/>
                        <a:gd name="T3" fmla="*/ 0 h 627"/>
                        <a:gd name="T4" fmla="*/ 521 w 1043"/>
                        <a:gd name="T5" fmla="*/ 292 h 627"/>
                        <a:gd name="T6" fmla="*/ 1022 w 1043"/>
                        <a:gd name="T7" fmla="*/ 104 h 627"/>
                        <a:gd name="T8" fmla="*/ 1042 w 1043"/>
                        <a:gd name="T9" fmla="*/ 397 h 627"/>
                        <a:gd name="T10" fmla="*/ 542 w 1043"/>
                        <a:gd name="T11" fmla="*/ 584 h 627"/>
                        <a:gd name="T12" fmla="*/ 20 w 1043"/>
                        <a:gd name="T13" fmla="*/ 292 h 627"/>
                        <a:gd name="T14" fmla="*/ 0 w 1043"/>
                        <a:gd name="T15" fmla="*/ 0 h 6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3" h="627">
                          <a:moveTo>
                            <a:pt x="0" y="0"/>
                          </a:moveTo>
                          <a:lnTo>
                            <a:pt x="0" y="0"/>
                          </a:lnTo>
                          <a:cubicBezTo>
                            <a:pt x="20" y="146"/>
                            <a:pt x="250" y="271"/>
                            <a:pt x="521" y="292"/>
                          </a:cubicBezTo>
                          <a:cubicBezTo>
                            <a:pt x="813" y="334"/>
                            <a:pt x="1022" y="230"/>
                            <a:pt x="1022" y="104"/>
                          </a:cubicBezTo>
                          <a:cubicBezTo>
                            <a:pt x="1042" y="397"/>
                            <a:pt x="1042" y="397"/>
                            <a:pt x="1042" y="397"/>
                          </a:cubicBezTo>
                          <a:cubicBezTo>
                            <a:pt x="1042" y="521"/>
                            <a:pt x="813" y="626"/>
                            <a:pt x="542" y="584"/>
                          </a:cubicBezTo>
                          <a:cubicBezTo>
                            <a:pt x="271" y="563"/>
                            <a:pt x="20" y="438"/>
                            <a:pt x="20" y="292"/>
                          </a:cubicBezTo>
                          <a:lnTo>
                            <a:pt x="0" y="0"/>
                          </a:lnTo>
                        </a:path>
                      </a:pathLst>
                    </a:custGeom>
                    <a:solidFill>
                      <a:schemeClr val="tx2">
                        <a:lumMod val="25000"/>
                      </a:schemeClr>
                    </a:solidFill>
                    <a:ln>
                      <a:noFill/>
                    </a:ln>
                    <a:effectLs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28" name="Freeform 327"/>
                    <p:cNvSpPr>
                      <a:spLocks noChangeArrowheads="1"/>
                    </p:cNvSpPr>
                    <p:nvPr/>
                  </p:nvSpPr>
                  <p:spPr bwMode="auto">
                    <a:xfrm rot="3372862">
                      <a:off x="992635" y="564942"/>
                      <a:ext cx="99027" cy="57492"/>
                    </a:xfrm>
                    <a:custGeom>
                      <a:avLst/>
                      <a:gdLst>
                        <a:gd name="T0" fmla="*/ 0 w 1044"/>
                        <a:gd name="T1" fmla="*/ 0 h 607"/>
                        <a:gd name="T2" fmla="*/ 0 w 1044"/>
                        <a:gd name="T3" fmla="*/ 0 h 607"/>
                        <a:gd name="T4" fmla="*/ 522 w 1044"/>
                        <a:gd name="T5" fmla="*/ 293 h 607"/>
                        <a:gd name="T6" fmla="*/ 1022 w 1044"/>
                        <a:gd name="T7" fmla="*/ 105 h 607"/>
                        <a:gd name="T8" fmla="*/ 1022 w 1044"/>
                        <a:gd name="T9" fmla="*/ 397 h 607"/>
                        <a:gd name="T10" fmla="*/ 542 w 1044"/>
                        <a:gd name="T11" fmla="*/ 584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7"/>
                            <a:pt x="250" y="272"/>
                            <a:pt x="522" y="293"/>
                          </a:cubicBezTo>
                          <a:cubicBezTo>
                            <a:pt x="813" y="313"/>
                            <a:pt x="1022" y="230"/>
                            <a:pt x="1022" y="105"/>
                          </a:cubicBezTo>
                          <a:cubicBezTo>
                            <a:pt x="1022" y="397"/>
                            <a:pt x="1022" y="397"/>
                            <a:pt x="1022" y="397"/>
                          </a:cubicBezTo>
                          <a:cubicBezTo>
                            <a:pt x="1043" y="522"/>
                            <a:pt x="813" y="606"/>
                            <a:pt x="542" y="584"/>
                          </a:cubicBezTo>
                          <a:cubicBezTo>
                            <a:pt x="250" y="564"/>
                            <a:pt x="21" y="439"/>
                            <a:pt x="21" y="293"/>
                          </a:cubicBezTo>
                          <a:lnTo>
                            <a:pt x="0" y="0"/>
                          </a:lnTo>
                        </a:path>
                      </a:pathLst>
                    </a:custGeom>
                    <a:solidFill>
                      <a:schemeClr val="tx2">
                        <a:lumMod val="25000"/>
                      </a:schemeClr>
                    </a:solidFill>
                    <a:ln>
                      <a:noFill/>
                    </a:ln>
                    <a:effectLs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grpSp>
            </p:grpSp>
          </p:grpSp>
        </p:grpSp>
      </p:grpSp>
      <p:grpSp>
        <p:nvGrpSpPr>
          <p:cNvPr id="210" name="Group 209">
            <a:extLst>
              <a:ext uri="{FF2B5EF4-FFF2-40B4-BE49-F238E27FC236}">
                <a16:creationId xmlns:a16="http://schemas.microsoft.com/office/drawing/2014/main" xmlns="" id="{BB67CFBC-A8F5-488F-AD11-19B6BCFFD849}"/>
              </a:ext>
            </a:extLst>
          </p:cNvPr>
          <p:cNvGrpSpPr/>
          <p:nvPr/>
        </p:nvGrpSpPr>
        <p:grpSpPr>
          <a:xfrm>
            <a:off x="2496446" y="202582"/>
            <a:ext cx="6890919" cy="494241"/>
            <a:chOff x="2496446" y="202582"/>
            <a:chExt cx="6890919" cy="494241"/>
          </a:xfrm>
        </p:grpSpPr>
        <p:sp>
          <p:nvSpPr>
            <p:cNvPr id="211" name="Parallelogram 210"/>
            <p:cNvSpPr/>
            <p:nvPr/>
          </p:nvSpPr>
          <p:spPr>
            <a:xfrm>
              <a:off x="2496446" y="202582"/>
              <a:ext cx="6890919" cy="494241"/>
            </a:xfrm>
            <a:prstGeom prst="parallelogram">
              <a:avLst/>
            </a:prstGeom>
            <a:gradFill flip="none" rotWithShape="1">
              <a:gsLst>
                <a:gs pos="0">
                  <a:schemeClr val="accent5">
                    <a:lumMod val="0"/>
                    <a:lumOff val="100000"/>
                    <a:alpha val="28000"/>
                  </a:schemeClr>
                </a:gs>
                <a:gs pos="34000">
                  <a:schemeClr val="accent5">
                    <a:lumMod val="0"/>
                    <a:lumOff val="100000"/>
                    <a:alpha val="14000"/>
                  </a:schemeClr>
                </a:gs>
                <a:gs pos="100000">
                  <a:schemeClr val="tx1">
                    <a:lumMod val="95000"/>
                    <a:alpha val="25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p>
              <a:pPr algn="ctr"/>
              <a:endParaRPr lang="en-US"/>
            </a:p>
          </p:txBody>
        </p:sp>
        <p:sp>
          <p:nvSpPr>
            <p:cNvPr id="212" name="TextBox 211"/>
            <p:cNvSpPr txBox="1"/>
            <p:nvPr/>
          </p:nvSpPr>
          <p:spPr>
            <a:xfrm>
              <a:off x="2695994" y="206006"/>
              <a:ext cx="6187202" cy="490817"/>
            </a:xfrm>
            <a:prstGeom prst="rect">
              <a:avLst/>
            </a:prstGeom>
            <a:noFill/>
          </p:spPr>
          <p:txBody>
            <a:bodyPr wrap="square" lIns="0" tIns="0" rIns="0" bIns="0" rtlCol="0" anchor="ctr" anchorCtr="0">
              <a:noAutofit/>
            </a:bodyPr>
            <a:lstStyle/>
            <a:p>
              <a:pPr algn="ctr"/>
              <a:r>
                <a:rPr lang="en-US" sz="3200" b="1" i="1" dirty="0" err="1" smtClean="0"/>
                <a:t>Procesos</a:t>
              </a:r>
              <a:r>
                <a:rPr lang="en-US" sz="3200" b="1" i="1" dirty="0" smtClean="0"/>
                <a:t> de </a:t>
              </a:r>
              <a:r>
                <a:rPr lang="en-US" sz="3200" b="1" i="1" dirty="0" err="1" smtClean="0"/>
                <a:t>Transición</a:t>
              </a:r>
              <a:endParaRPr lang="en-US" sz="3200" b="1" i="1" dirty="0"/>
            </a:p>
          </p:txBody>
        </p:sp>
      </p:grpSp>
    </p:spTree>
    <p:extLst>
      <p:ext uri="{BB962C8B-B14F-4D97-AF65-F5344CB8AC3E}">
        <p14:creationId xmlns:p14="http://schemas.microsoft.com/office/powerpoint/2010/main" val="4005668176"/>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withEffect">
                                      <p:stCondLst>
                                        <p:cond delay="0"/>
                                      </p:stCondLst>
                                      <p:childTnLst>
                                        <p:set>
                                          <p:cBhvr>
                                            <p:cTn id="6" dur="1" fill="hold">
                                              <p:stCondLst>
                                                <p:cond delay="0"/>
                                              </p:stCondLst>
                                            </p:cTn>
                                            <p:tgtEl>
                                              <p:spTgt spid="273"/>
                                            </p:tgtEl>
                                            <p:attrNameLst>
                                              <p:attrName>style.visibility</p:attrName>
                                            </p:attrNameLst>
                                          </p:cBhvr>
                                          <p:to>
                                            <p:strVal val="visible"/>
                                          </p:to>
                                        </p:set>
                                        <p:anim calcmode="lin" valueType="num">
                                          <p:cBhvr additive="base">
                                            <p:cTn id="7" dur="1000" fill="hold"/>
                                            <p:tgtEl>
                                              <p:spTgt spid="273"/>
                                            </p:tgtEl>
                                            <p:attrNameLst>
                                              <p:attrName>ppt_x</p:attrName>
                                            </p:attrNameLst>
                                          </p:cBhvr>
                                          <p:tavLst>
                                            <p:tav tm="0">
                                              <p:val>
                                                <p:strVal val="#ppt_x"/>
                                              </p:val>
                                            </p:tav>
                                            <p:tav tm="100000">
                                              <p:val>
                                                <p:strVal val="#ppt_x"/>
                                              </p:val>
                                            </p:tav>
                                          </p:tavLst>
                                        </p:anim>
                                        <p:anim calcmode="lin" valueType="num">
                                          <p:cBhvr additive="base">
                                            <p:cTn id="8" dur="1000" fill="hold"/>
                                            <p:tgtEl>
                                              <p:spTgt spid="273"/>
                                            </p:tgtEl>
                                            <p:attrNameLst>
                                              <p:attrName>ppt_y</p:attrName>
                                            </p:attrNameLst>
                                          </p:cBhvr>
                                          <p:tavLst>
                                            <p:tav tm="0">
                                              <p:val>
                                                <p:strVal val="0-#ppt_h/2"/>
                                              </p:val>
                                            </p:tav>
                                            <p:tav tm="100000">
                                              <p:val>
                                                <p:strVal val="#ppt_y"/>
                                              </p:val>
                                            </p:tav>
                                          </p:tavLst>
                                        </p:anim>
                                      </p:childTnLst>
                                    </p:cTn>
                                  </p:par>
                                  <p:par>
                                    <p:cTn id="9" presetID="32" presetClass="emph" presetSubtype="0" fill="hold" nodeType="withEffect">
                                      <p:stCondLst>
                                        <p:cond delay="200"/>
                                      </p:stCondLst>
                                      <p:childTnLst>
                                        <p:animRot by="120000">
                                          <p:cBhvr>
                                            <p:cTn id="10" dur="100" fill="hold">
                                              <p:stCondLst>
                                                <p:cond delay="0"/>
                                              </p:stCondLst>
                                            </p:cTn>
                                            <p:tgtEl>
                                              <p:spTgt spid="273"/>
                                            </p:tgtEl>
                                            <p:attrNameLst>
                                              <p:attrName>r</p:attrName>
                                            </p:attrNameLst>
                                          </p:cBhvr>
                                        </p:animRot>
                                        <p:animRot by="-240000">
                                          <p:cBhvr>
                                            <p:cTn id="11" dur="200" fill="hold">
                                              <p:stCondLst>
                                                <p:cond delay="200"/>
                                              </p:stCondLst>
                                            </p:cTn>
                                            <p:tgtEl>
                                              <p:spTgt spid="273"/>
                                            </p:tgtEl>
                                            <p:attrNameLst>
                                              <p:attrName>r</p:attrName>
                                            </p:attrNameLst>
                                          </p:cBhvr>
                                        </p:animRot>
                                        <p:animRot by="240000">
                                          <p:cBhvr>
                                            <p:cTn id="12" dur="200" fill="hold">
                                              <p:stCondLst>
                                                <p:cond delay="400"/>
                                              </p:stCondLst>
                                            </p:cTn>
                                            <p:tgtEl>
                                              <p:spTgt spid="273"/>
                                            </p:tgtEl>
                                            <p:attrNameLst>
                                              <p:attrName>r</p:attrName>
                                            </p:attrNameLst>
                                          </p:cBhvr>
                                        </p:animRot>
                                        <p:animRot by="-240000">
                                          <p:cBhvr>
                                            <p:cTn id="13" dur="200" fill="hold">
                                              <p:stCondLst>
                                                <p:cond delay="600"/>
                                              </p:stCondLst>
                                            </p:cTn>
                                            <p:tgtEl>
                                              <p:spTgt spid="273"/>
                                            </p:tgtEl>
                                            <p:attrNameLst>
                                              <p:attrName>r</p:attrName>
                                            </p:attrNameLst>
                                          </p:cBhvr>
                                        </p:animRot>
                                        <p:animRot by="120000">
                                          <p:cBhvr>
                                            <p:cTn id="14" dur="200" fill="hold">
                                              <p:stCondLst>
                                                <p:cond delay="800"/>
                                              </p:stCondLst>
                                            </p:cTn>
                                            <p:tgtEl>
                                              <p:spTgt spid="273"/>
                                            </p:tgtEl>
                                            <p:attrNameLst>
                                              <p:attrName>r</p:attrName>
                                            </p:attrNameLst>
                                          </p:cBhvr>
                                        </p:animRot>
                                      </p:childTnLst>
                                    </p:cTn>
                                  </p:par>
                                  <p:par>
                                    <p:cTn id="15" presetID="2" presetClass="entr" presetSubtype="1" fill="hold" nodeType="withEffect">
                                      <p:stCondLst>
                                        <p:cond delay="200"/>
                                      </p:stCondLst>
                                      <p:childTnLst>
                                        <p:set>
                                          <p:cBhvr>
                                            <p:cTn id="16" dur="1" fill="hold">
                                              <p:stCondLst>
                                                <p:cond delay="0"/>
                                              </p:stCondLst>
                                            </p:cTn>
                                            <p:tgtEl>
                                              <p:spTgt spid="289"/>
                                            </p:tgtEl>
                                            <p:attrNameLst>
                                              <p:attrName>style.visibility</p:attrName>
                                            </p:attrNameLst>
                                          </p:cBhvr>
                                          <p:to>
                                            <p:strVal val="visible"/>
                                          </p:to>
                                        </p:set>
                                        <p:anim calcmode="lin" valueType="num">
                                          <p:cBhvr additive="base">
                                            <p:cTn id="17" dur="1000" fill="hold"/>
                                            <p:tgtEl>
                                              <p:spTgt spid="289"/>
                                            </p:tgtEl>
                                            <p:attrNameLst>
                                              <p:attrName>ppt_x</p:attrName>
                                            </p:attrNameLst>
                                          </p:cBhvr>
                                          <p:tavLst>
                                            <p:tav tm="0">
                                              <p:val>
                                                <p:strVal val="#ppt_x"/>
                                              </p:val>
                                            </p:tav>
                                            <p:tav tm="100000">
                                              <p:val>
                                                <p:strVal val="#ppt_x"/>
                                              </p:val>
                                            </p:tav>
                                          </p:tavLst>
                                        </p:anim>
                                        <p:anim calcmode="lin" valueType="num">
                                          <p:cBhvr additive="base">
                                            <p:cTn id="18" dur="1000" fill="hold"/>
                                            <p:tgtEl>
                                              <p:spTgt spid="289"/>
                                            </p:tgtEl>
                                            <p:attrNameLst>
                                              <p:attrName>ppt_y</p:attrName>
                                            </p:attrNameLst>
                                          </p:cBhvr>
                                          <p:tavLst>
                                            <p:tav tm="0">
                                              <p:val>
                                                <p:strVal val="0-#ppt_h/2"/>
                                              </p:val>
                                            </p:tav>
                                            <p:tav tm="100000">
                                              <p:val>
                                                <p:strVal val="#ppt_y"/>
                                              </p:val>
                                            </p:tav>
                                          </p:tavLst>
                                        </p:anim>
                                      </p:childTnLst>
                                    </p:cTn>
                                  </p:par>
                                  <p:par>
                                    <p:cTn id="19" presetID="32" presetClass="emph" presetSubtype="0" fill="hold" nodeType="withEffect">
                                      <p:stCondLst>
                                        <p:cond delay="400"/>
                                      </p:stCondLst>
                                      <p:childTnLst>
                                        <p:animRot by="120000">
                                          <p:cBhvr>
                                            <p:cTn id="20" dur="100" fill="hold">
                                              <p:stCondLst>
                                                <p:cond delay="0"/>
                                              </p:stCondLst>
                                            </p:cTn>
                                            <p:tgtEl>
                                              <p:spTgt spid="289"/>
                                            </p:tgtEl>
                                            <p:attrNameLst>
                                              <p:attrName>r</p:attrName>
                                            </p:attrNameLst>
                                          </p:cBhvr>
                                        </p:animRot>
                                        <p:animRot by="-240000">
                                          <p:cBhvr>
                                            <p:cTn id="21" dur="200" fill="hold">
                                              <p:stCondLst>
                                                <p:cond delay="200"/>
                                              </p:stCondLst>
                                            </p:cTn>
                                            <p:tgtEl>
                                              <p:spTgt spid="289"/>
                                            </p:tgtEl>
                                            <p:attrNameLst>
                                              <p:attrName>r</p:attrName>
                                            </p:attrNameLst>
                                          </p:cBhvr>
                                        </p:animRot>
                                        <p:animRot by="240000">
                                          <p:cBhvr>
                                            <p:cTn id="22" dur="200" fill="hold">
                                              <p:stCondLst>
                                                <p:cond delay="400"/>
                                              </p:stCondLst>
                                            </p:cTn>
                                            <p:tgtEl>
                                              <p:spTgt spid="289"/>
                                            </p:tgtEl>
                                            <p:attrNameLst>
                                              <p:attrName>r</p:attrName>
                                            </p:attrNameLst>
                                          </p:cBhvr>
                                        </p:animRot>
                                        <p:animRot by="-240000">
                                          <p:cBhvr>
                                            <p:cTn id="23" dur="200" fill="hold">
                                              <p:stCondLst>
                                                <p:cond delay="600"/>
                                              </p:stCondLst>
                                            </p:cTn>
                                            <p:tgtEl>
                                              <p:spTgt spid="289"/>
                                            </p:tgtEl>
                                            <p:attrNameLst>
                                              <p:attrName>r</p:attrName>
                                            </p:attrNameLst>
                                          </p:cBhvr>
                                        </p:animRot>
                                        <p:animRot by="120000">
                                          <p:cBhvr>
                                            <p:cTn id="24" dur="200" fill="hold">
                                              <p:stCondLst>
                                                <p:cond delay="800"/>
                                              </p:stCondLst>
                                            </p:cTn>
                                            <p:tgtEl>
                                              <p:spTgt spid="289"/>
                                            </p:tgtEl>
                                            <p:attrNameLst>
                                              <p:attrName>r</p:attrName>
                                            </p:attrNameLst>
                                          </p:cBhvr>
                                        </p:animRot>
                                      </p:childTnLst>
                                    </p:cTn>
                                  </p:par>
                                  <p:par>
                                    <p:cTn id="25" presetID="2" presetClass="entr" presetSubtype="1" fill="hold" nodeType="withEffect">
                                      <p:stCondLst>
                                        <p:cond delay="400"/>
                                      </p:stCondLst>
                                      <p:childTnLst>
                                        <p:set>
                                          <p:cBhvr>
                                            <p:cTn id="26" dur="1" fill="hold">
                                              <p:stCondLst>
                                                <p:cond delay="0"/>
                                              </p:stCondLst>
                                            </p:cTn>
                                            <p:tgtEl>
                                              <p:spTgt spid="312"/>
                                            </p:tgtEl>
                                            <p:attrNameLst>
                                              <p:attrName>style.visibility</p:attrName>
                                            </p:attrNameLst>
                                          </p:cBhvr>
                                          <p:to>
                                            <p:strVal val="visible"/>
                                          </p:to>
                                        </p:set>
                                        <p:anim calcmode="lin" valueType="num">
                                          <p:cBhvr additive="base">
                                            <p:cTn id="27" dur="1000" fill="hold"/>
                                            <p:tgtEl>
                                              <p:spTgt spid="312"/>
                                            </p:tgtEl>
                                            <p:attrNameLst>
                                              <p:attrName>ppt_x</p:attrName>
                                            </p:attrNameLst>
                                          </p:cBhvr>
                                          <p:tavLst>
                                            <p:tav tm="0">
                                              <p:val>
                                                <p:strVal val="#ppt_x"/>
                                              </p:val>
                                            </p:tav>
                                            <p:tav tm="100000">
                                              <p:val>
                                                <p:strVal val="#ppt_x"/>
                                              </p:val>
                                            </p:tav>
                                          </p:tavLst>
                                        </p:anim>
                                        <p:anim calcmode="lin" valueType="num">
                                          <p:cBhvr additive="base">
                                            <p:cTn id="28" dur="1000" fill="hold"/>
                                            <p:tgtEl>
                                              <p:spTgt spid="312"/>
                                            </p:tgtEl>
                                            <p:attrNameLst>
                                              <p:attrName>ppt_y</p:attrName>
                                            </p:attrNameLst>
                                          </p:cBhvr>
                                          <p:tavLst>
                                            <p:tav tm="0">
                                              <p:val>
                                                <p:strVal val="0-#ppt_h/2"/>
                                              </p:val>
                                            </p:tav>
                                            <p:tav tm="100000">
                                              <p:val>
                                                <p:strVal val="#ppt_y"/>
                                              </p:val>
                                            </p:tav>
                                          </p:tavLst>
                                        </p:anim>
                                      </p:childTnLst>
                                    </p:cTn>
                                  </p:par>
                                  <p:par>
                                    <p:cTn id="29" presetID="32" presetClass="emph" presetSubtype="0" fill="hold" nodeType="withEffect">
                                      <p:stCondLst>
                                        <p:cond delay="800"/>
                                      </p:stCondLst>
                                      <p:childTnLst>
                                        <p:animRot by="120000">
                                          <p:cBhvr>
                                            <p:cTn id="30" dur="100" fill="hold">
                                              <p:stCondLst>
                                                <p:cond delay="0"/>
                                              </p:stCondLst>
                                            </p:cTn>
                                            <p:tgtEl>
                                              <p:spTgt spid="312"/>
                                            </p:tgtEl>
                                            <p:attrNameLst>
                                              <p:attrName>r</p:attrName>
                                            </p:attrNameLst>
                                          </p:cBhvr>
                                        </p:animRot>
                                        <p:animRot by="-240000">
                                          <p:cBhvr>
                                            <p:cTn id="31" dur="200" fill="hold">
                                              <p:stCondLst>
                                                <p:cond delay="200"/>
                                              </p:stCondLst>
                                            </p:cTn>
                                            <p:tgtEl>
                                              <p:spTgt spid="312"/>
                                            </p:tgtEl>
                                            <p:attrNameLst>
                                              <p:attrName>r</p:attrName>
                                            </p:attrNameLst>
                                          </p:cBhvr>
                                        </p:animRot>
                                        <p:animRot by="240000">
                                          <p:cBhvr>
                                            <p:cTn id="32" dur="200" fill="hold">
                                              <p:stCondLst>
                                                <p:cond delay="400"/>
                                              </p:stCondLst>
                                            </p:cTn>
                                            <p:tgtEl>
                                              <p:spTgt spid="312"/>
                                            </p:tgtEl>
                                            <p:attrNameLst>
                                              <p:attrName>r</p:attrName>
                                            </p:attrNameLst>
                                          </p:cBhvr>
                                        </p:animRot>
                                        <p:animRot by="-240000">
                                          <p:cBhvr>
                                            <p:cTn id="33" dur="200" fill="hold">
                                              <p:stCondLst>
                                                <p:cond delay="600"/>
                                              </p:stCondLst>
                                            </p:cTn>
                                            <p:tgtEl>
                                              <p:spTgt spid="312"/>
                                            </p:tgtEl>
                                            <p:attrNameLst>
                                              <p:attrName>r</p:attrName>
                                            </p:attrNameLst>
                                          </p:cBhvr>
                                        </p:animRot>
                                        <p:animRot by="120000">
                                          <p:cBhvr>
                                            <p:cTn id="34" dur="200" fill="hold">
                                              <p:stCondLst>
                                                <p:cond delay="800"/>
                                              </p:stCondLst>
                                            </p:cTn>
                                            <p:tgtEl>
                                              <p:spTgt spid="312"/>
                                            </p:tgtEl>
                                            <p:attrNameLst>
                                              <p:attrName>r</p:attrName>
                                            </p:attrNameLst>
                                          </p:cBhvr>
                                        </p:animRot>
                                      </p:childTnLst>
                                    </p:cTn>
                                  </p:par>
                                  <p:par>
                                    <p:cTn id="35" presetID="22" presetClass="entr" presetSubtype="8" fill="hold" nodeType="withEffect">
                                      <p:stCondLst>
                                        <p:cond delay="800"/>
                                      </p:stCondLst>
                                      <p:childTnLst>
                                        <p:set>
                                          <p:cBhvr>
                                            <p:cTn id="36" dur="1" fill="hold">
                                              <p:stCondLst>
                                                <p:cond delay="0"/>
                                              </p:stCondLst>
                                            </p:cTn>
                                            <p:tgtEl>
                                              <p:spTgt spid="210"/>
                                            </p:tgtEl>
                                            <p:attrNameLst>
                                              <p:attrName>style.visibility</p:attrName>
                                            </p:attrNameLst>
                                          </p:cBhvr>
                                          <p:to>
                                            <p:strVal val="visible"/>
                                          </p:to>
                                        </p:set>
                                        <p:animEffect transition="in" filter="wipe(left)">
                                          <p:cBhvr>
                                            <p:cTn id="37" dur="1000"/>
                                            <p:tgtEl>
                                              <p:spTgt spid="210"/>
                                            </p:tgtEl>
                                          </p:cBhvr>
                                        </p:animEffect>
                                      </p:childTnLst>
                                    </p:cTn>
                                  </p:par>
                                </p:childTnLst>
                              </p:cTn>
                            </p:par>
                            <p:par>
                              <p:cTn id="38" fill="hold">
                                <p:stCondLst>
                                  <p:cond delay="1800"/>
                                </p:stCondLst>
                                <p:childTnLst>
                                  <p:par>
                                    <p:cTn id="39" presetID="2" presetClass="entr" presetSubtype="1" fill="hold" nodeType="afterEffect" p14:presetBounceEnd="19000">
                                      <p:stCondLst>
                                        <p:cond delay="100"/>
                                      </p:stCondLst>
                                      <p:childTnLst>
                                        <p:set>
                                          <p:cBhvr>
                                            <p:cTn id="40" dur="1" fill="hold">
                                              <p:stCondLst>
                                                <p:cond delay="0"/>
                                              </p:stCondLst>
                                            </p:cTn>
                                            <p:tgtEl>
                                              <p:spTgt spid="11"/>
                                            </p:tgtEl>
                                            <p:attrNameLst>
                                              <p:attrName>style.visibility</p:attrName>
                                            </p:attrNameLst>
                                          </p:cBhvr>
                                          <p:to>
                                            <p:strVal val="visible"/>
                                          </p:to>
                                        </p:set>
                                        <p:anim calcmode="lin" valueType="num" p14:bounceEnd="19000">
                                          <p:cBhvr additive="base">
                                            <p:cTn id="41" dur="1000" fill="hold"/>
                                            <p:tgtEl>
                                              <p:spTgt spid="11"/>
                                            </p:tgtEl>
                                            <p:attrNameLst>
                                              <p:attrName>ppt_x</p:attrName>
                                            </p:attrNameLst>
                                          </p:cBhvr>
                                          <p:tavLst>
                                            <p:tav tm="0">
                                              <p:val>
                                                <p:strVal val="#ppt_x"/>
                                              </p:val>
                                            </p:tav>
                                            <p:tav tm="100000">
                                              <p:val>
                                                <p:strVal val="#ppt_x"/>
                                              </p:val>
                                            </p:tav>
                                          </p:tavLst>
                                        </p:anim>
                                        <p:anim calcmode="lin" valueType="num" p14:bounceEnd="19000">
                                          <p:cBhvr additive="base">
                                            <p:cTn id="42" dur="1000" fill="hold"/>
                                            <p:tgtEl>
                                              <p:spTgt spid="11"/>
                                            </p:tgtEl>
                                            <p:attrNameLst>
                                              <p:attrName>ppt_y</p:attrName>
                                            </p:attrNameLst>
                                          </p:cBhvr>
                                          <p:tavLst>
                                            <p:tav tm="0">
                                              <p:val>
                                                <p:strVal val="0-#ppt_h/2"/>
                                              </p:val>
                                            </p:tav>
                                            <p:tav tm="100000">
                                              <p:val>
                                                <p:strVal val="#ppt_y"/>
                                              </p:val>
                                            </p:tav>
                                          </p:tavLst>
                                        </p:anim>
                                      </p:childTnLst>
                                    </p:cTn>
                                  </p:par>
                                  <p:par>
                                    <p:cTn id="43" presetID="2" presetClass="entr" presetSubtype="1" fill="hold" nodeType="withEffect" p14:presetBounceEnd="19000">
                                      <p:stCondLst>
                                        <p:cond delay="400"/>
                                      </p:stCondLst>
                                      <p:childTnLst>
                                        <p:set>
                                          <p:cBhvr>
                                            <p:cTn id="44" dur="1" fill="hold">
                                              <p:stCondLst>
                                                <p:cond delay="0"/>
                                              </p:stCondLst>
                                            </p:cTn>
                                            <p:tgtEl>
                                              <p:spTgt spid="7"/>
                                            </p:tgtEl>
                                            <p:attrNameLst>
                                              <p:attrName>style.visibility</p:attrName>
                                            </p:attrNameLst>
                                          </p:cBhvr>
                                          <p:to>
                                            <p:strVal val="visible"/>
                                          </p:to>
                                        </p:set>
                                        <p:anim calcmode="lin" valueType="num" p14:bounceEnd="19000">
                                          <p:cBhvr additive="base">
                                            <p:cTn id="45" dur="1000" fill="hold"/>
                                            <p:tgtEl>
                                              <p:spTgt spid="7"/>
                                            </p:tgtEl>
                                            <p:attrNameLst>
                                              <p:attrName>ppt_x</p:attrName>
                                            </p:attrNameLst>
                                          </p:cBhvr>
                                          <p:tavLst>
                                            <p:tav tm="0">
                                              <p:val>
                                                <p:strVal val="#ppt_x"/>
                                              </p:val>
                                            </p:tav>
                                            <p:tav tm="100000">
                                              <p:val>
                                                <p:strVal val="#ppt_x"/>
                                              </p:val>
                                            </p:tav>
                                          </p:tavLst>
                                        </p:anim>
                                        <p:anim calcmode="lin" valueType="num" p14:bounceEnd="19000">
                                          <p:cBhvr additive="base">
                                            <p:cTn id="46" dur="1000" fill="hold"/>
                                            <p:tgtEl>
                                              <p:spTgt spid="7"/>
                                            </p:tgtEl>
                                            <p:attrNameLst>
                                              <p:attrName>ppt_y</p:attrName>
                                            </p:attrNameLst>
                                          </p:cBhvr>
                                          <p:tavLst>
                                            <p:tav tm="0">
                                              <p:val>
                                                <p:strVal val="0-#ppt_h/2"/>
                                              </p:val>
                                            </p:tav>
                                            <p:tav tm="100000">
                                              <p:val>
                                                <p:strVal val="#ppt_y"/>
                                              </p:val>
                                            </p:tav>
                                          </p:tavLst>
                                        </p:anim>
                                      </p:childTnLst>
                                    </p:cTn>
                                  </p:par>
                                  <p:par>
                                    <p:cTn id="47" presetID="2" presetClass="entr" presetSubtype="1" fill="hold" nodeType="withEffect" p14:presetBounceEnd="19000">
                                      <p:stCondLst>
                                        <p:cond delay="700"/>
                                      </p:stCondLst>
                                      <p:childTnLst>
                                        <p:set>
                                          <p:cBhvr>
                                            <p:cTn id="48" dur="1" fill="hold">
                                              <p:stCondLst>
                                                <p:cond delay="0"/>
                                              </p:stCondLst>
                                            </p:cTn>
                                            <p:tgtEl>
                                              <p:spTgt spid="16"/>
                                            </p:tgtEl>
                                            <p:attrNameLst>
                                              <p:attrName>style.visibility</p:attrName>
                                            </p:attrNameLst>
                                          </p:cBhvr>
                                          <p:to>
                                            <p:strVal val="visible"/>
                                          </p:to>
                                        </p:set>
                                        <p:anim calcmode="lin" valueType="num" p14:bounceEnd="19000">
                                          <p:cBhvr additive="base">
                                            <p:cTn id="49" dur="1000" fill="hold"/>
                                            <p:tgtEl>
                                              <p:spTgt spid="16"/>
                                            </p:tgtEl>
                                            <p:attrNameLst>
                                              <p:attrName>ppt_x</p:attrName>
                                            </p:attrNameLst>
                                          </p:cBhvr>
                                          <p:tavLst>
                                            <p:tav tm="0">
                                              <p:val>
                                                <p:strVal val="#ppt_x"/>
                                              </p:val>
                                            </p:tav>
                                            <p:tav tm="100000">
                                              <p:val>
                                                <p:strVal val="#ppt_x"/>
                                              </p:val>
                                            </p:tav>
                                          </p:tavLst>
                                        </p:anim>
                                        <p:anim calcmode="lin" valueType="num" p14:bounceEnd="19000">
                                          <p:cBhvr additive="base">
                                            <p:cTn id="50" dur="1000" fill="hold"/>
                                            <p:tgtEl>
                                              <p:spTgt spid="16"/>
                                            </p:tgtEl>
                                            <p:attrNameLst>
                                              <p:attrName>ppt_y</p:attrName>
                                            </p:attrNameLst>
                                          </p:cBhvr>
                                          <p:tavLst>
                                            <p:tav tm="0">
                                              <p:val>
                                                <p:strVal val="0-#ppt_h/2"/>
                                              </p:val>
                                            </p:tav>
                                            <p:tav tm="100000">
                                              <p:val>
                                                <p:strVal val="#ppt_y"/>
                                              </p:val>
                                            </p:tav>
                                          </p:tavLst>
                                        </p:anim>
                                      </p:childTnLst>
                                    </p:cTn>
                                  </p:par>
                                  <p:par>
                                    <p:cTn id="51" presetID="2" presetClass="entr" presetSubtype="1" fill="hold" nodeType="withEffect" p14:presetBounceEnd="19000">
                                      <p:stCondLst>
                                        <p:cond delay="1000"/>
                                      </p:stCondLst>
                                      <p:childTnLst>
                                        <p:set>
                                          <p:cBhvr>
                                            <p:cTn id="52" dur="1" fill="hold">
                                              <p:stCondLst>
                                                <p:cond delay="0"/>
                                              </p:stCondLst>
                                            </p:cTn>
                                            <p:tgtEl>
                                              <p:spTgt spid="13"/>
                                            </p:tgtEl>
                                            <p:attrNameLst>
                                              <p:attrName>style.visibility</p:attrName>
                                            </p:attrNameLst>
                                          </p:cBhvr>
                                          <p:to>
                                            <p:strVal val="visible"/>
                                          </p:to>
                                        </p:set>
                                        <p:anim calcmode="lin" valueType="num" p14:bounceEnd="19000">
                                          <p:cBhvr additive="base">
                                            <p:cTn id="53" dur="1000" fill="hold"/>
                                            <p:tgtEl>
                                              <p:spTgt spid="13"/>
                                            </p:tgtEl>
                                            <p:attrNameLst>
                                              <p:attrName>ppt_x</p:attrName>
                                            </p:attrNameLst>
                                          </p:cBhvr>
                                          <p:tavLst>
                                            <p:tav tm="0">
                                              <p:val>
                                                <p:strVal val="#ppt_x"/>
                                              </p:val>
                                            </p:tav>
                                            <p:tav tm="100000">
                                              <p:val>
                                                <p:strVal val="#ppt_x"/>
                                              </p:val>
                                            </p:tav>
                                          </p:tavLst>
                                        </p:anim>
                                        <p:anim calcmode="lin" valueType="num" p14:bounceEnd="19000">
                                          <p:cBhvr additive="base">
                                            <p:cTn id="54" dur="1000" fill="hold"/>
                                            <p:tgtEl>
                                              <p:spTgt spid="13"/>
                                            </p:tgtEl>
                                            <p:attrNameLst>
                                              <p:attrName>ppt_y</p:attrName>
                                            </p:attrNameLst>
                                          </p:cBhvr>
                                          <p:tavLst>
                                            <p:tav tm="0">
                                              <p:val>
                                                <p:strVal val="0-#ppt_h/2"/>
                                              </p:val>
                                            </p:tav>
                                            <p:tav tm="100000">
                                              <p:val>
                                                <p:strVal val="#ppt_y"/>
                                              </p:val>
                                            </p:tav>
                                          </p:tavLst>
                                        </p:anim>
                                      </p:childTnLst>
                                    </p:cTn>
                                  </p:par>
                                  <p:par>
                                    <p:cTn id="55" presetID="2" presetClass="entr" presetSubtype="1" fill="hold" nodeType="withEffect" p14:presetBounceEnd="19000">
                                      <p:stCondLst>
                                        <p:cond delay="1300"/>
                                      </p:stCondLst>
                                      <p:childTnLst>
                                        <p:set>
                                          <p:cBhvr>
                                            <p:cTn id="56" dur="1" fill="hold">
                                              <p:stCondLst>
                                                <p:cond delay="0"/>
                                              </p:stCondLst>
                                            </p:cTn>
                                            <p:tgtEl>
                                              <p:spTgt spid="245"/>
                                            </p:tgtEl>
                                            <p:attrNameLst>
                                              <p:attrName>style.visibility</p:attrName>
                                            </p:attrNameLst>
                                          </p:cBhvr>
                                          <p:to>
                                            <p:strVal val="visible"/>
                                          </p:to>
                                        </p:set>
                                        <p:anim calcmode="lin" valueType="num" p14:bounceEnd="19000">
                                          <p:cBhvr additive="base">
                                            <p:cTn id="57" dur="1000" fill="hold"/>
                                            <p:tgtEl>
                                              <p:spTgt spid="245"/>
                                            </p:tgtEl>
                                            <p:attrNameLst>
                                              <p:attrName>ppt_x</p:attrName>
                                            </p:attrNameLst>
                                          </p:cBhvr>
                                          <p:tavLst>
                                            <p:tav tm="0">
                                              <p:val>
                                                <p:strVal val="#ppt_x"/>
                                              </p:val>
                                            </p:tav>
                                            <p:tav tm="100000">
                                              <p:val>
                                                <p:strVal val="#ppt_x"/>
                                              </p:val>
                                            </p:tav>
                                          </p:tavLst>
                                        </p:anim>
                                        <p:anim calcmode="lin" valueType="num" p14:bounceEnd="19000">
                                          <p:cBhvr additive="base">
                                            <p:cTn id="58" dur="1000" fill="hold"/>
                                            <p:tgtEl>
                                              <p:spTgt spid="245"/>
                                            </p:tgtEl>
                                            <p:attrNameLst>
                                              <p:attrName>ppt_y</p:attrName>
                                            </p:attrNameLst>
                                          </p:cBhvr>
                                          <p:tavLst>
                                            <p:tav tm="0">
                                              <p:val>
                                                <p:strVal val="0-#ppt_h/2"/>
                                              </p:val>
                                            </p:tav>
                                            <p:tav tm="100000">
                                              <p:val>
                                                <p:strVal val="#ppt_y"/>
                                              </p:val>
                                            </p:tav>
                                          </p:tavLst>
                                        </p:anim>
                                      </p:childTnLst>
                                    </p:cTn>
                                  </p:par>
                                  <p:par>
                                    <p:cTn id="59" presetID="2" presetClass="entr" presetSubtype="1" fill="hold" nodeType="withEffect" p14:presetBounceEnd="19000">
                                      <p:stCondLst>
                                        <p:cond delay="1700"/>
                                      </p:stCondLst>
                                      <p:childTnLst>
                                        <p:set>
                                          <p:cBhvr>
                                            <p:cTn id="60" dur="1" fill="hold">
                                              <p:stCondLst>
                                                <p:cond delay="0"/>
                                              </p:stCondLst>
                                            </p:cTn>
                                            <p:tgtEl>
                                              <p:spTgt spid="5"/>
                                            </p:tgtEl>
                                            <p:attrNameLst>
                                              <p:attrName>style.visibility</p:attrName>
                                            </p:attrNameLst>
                                          </p:cBhvr>
                                          <p:to>
                                            <p:strVal val="visible"/>
                                          </p:to>
                                        </p:set>
                                        <p:anim calcmode="lin" valueType="num" p14:bounceEnd="19000">
                                          <p:cBhvr additive="base">
                                            <p:cTn id="61" dur="1000" fill="hold"/>
                                            <p:tgtEl>
                                              <p:spTgt spid="5"/>
                                            </p:tgtEl>
                                            <p:attrNameLst>
                                              <p:attrName>ppt_x</p:attrName>
                                            </p:attrNameLst>
                                          </p:cBhvr>
                                          <p:tavLst>
                                            <p:tav tm="0">
                                              <p:val>
                                                <p:strVal val="#ppt_x"/>
                                              </p:val>
                                            </p:tav>
                                            <p:tav tm="100000">
                                              <p:val>
                                                <p:strVal val="#ppt_x"/>
                                              </p:val>
                                            </p:tav>
                                          </p:tavLst>
                                        </p:anim>
                                        <p:anim calcmode="lin" valueType="num" p14:bounceEnd="19000">
                                          <p:cBhvr additive="base">
                                            <p:cTn id="62" dur="1000" fill="hold"/>
                                            <p:tgtEl>
                                              <p:spTgt spid="5"/>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withEffect">
                                      <p:stCondLst>
                                        <p:cond delay="0"/>
                                      </p:stCondLst>
                                      <p:childTnLst>
                                        <p:set>
                                          <p:cBhvr>
                                            <p:cTn id="6" dur="1" fill="hold">
                                              <p:stCondLst>
                                                <p:cond delay="0"/>
                                              </p:stCondLst>
                                            </p:cTn>
                                            <p:tgtEl>
                                              <p:spTgt spid="273"/>
                                            </p:tgtEl>
                                            <p:attrNameLst>
                                              <p:attrName>style.visibility</p:attrName>
                                            </p:attrNameLst>
                                          </p:cBhvr>
                                          <p:to>
                                            <p:strVal val="visible"/>
                                          </p:to>
                                        </p:set>
                                        <p:anim calcmode="lin" valueType="num">
                                          <p:cBhvr additive="base">
                                            <p:cTn id="7" dur="1000" fill="hold"/>
                                            <p:tgtEl>
                                              <p:spTgt spid="273"/>
                                            </p:tgtEl>
                                            <p:attrNameLst>
                                              <p:attrName>ppt_x</p:attrName>
                                            </p:attrNameLst>
                                          </p:cBhvr>
                                          <p:tavLst>
                                            <p:tav tm="0">
                                              <p:val>
                                                <p:strVal val="#ppt_x"/>
                                              </p:val>
                                            </p:tav>
                                            <p:tav tm="100000">
                                              <p:val>
                                                <p:strVal val="#ppt_x"/>
                                              </p:val>
                                            </p:tav>
                                          </p:tavLst>
                                        </p:anim>
                                        <p:anim calcmode="lin" valueType="num">
                                          <p:cBhvr additive="base">
                                            <p:cTn id="8" dur="1000" fill="hold"/>
                                            <p:tgtEl>
                                              <p:spTgt spid="273"/>
                                            </p:tgtEl>
                                            <p:attrNameLst>
                                              <p:attrName>ppt_y</p:attrName>
                                            </p:attrNameLst>
                                          </p:cBhvr>
                                          <p:tavLst>
                                            <p:tav tm="0">
                                              <p:val>
                                                <p:strVal val="0-#ppt_h/2"/>
                                              </p:val>
                                            </p:tav>
                                            <p:tav tm="100000">
                                              <p:val>
                                                <p:strVal val="#ppt_y"/>
                                              </p:val>
                                            </p:tav>
                                          </p:tavLst>
                                        </p:anim>
                                      </p:childTnLst>
                                    </p:cTn>
                                  </p:par>
                                  <p:par>
                                    <p:cTn id="9" presetID="32" presetClass="emph" presetSubtype="0" fill="hold" nodeType="withEffect">
                                      <p:stCondLst>
                                        <p:cond delay="200"/>
                                      </p:stCondLst>
                                      <p:childTnLst>
                                        <p:animRot by="120000">
                                          <p:cBhvr>
                                            <p:cTn id="10" dur="100" fill="hold">
                                              <p:stCondLst>
                                                <p:cond delay="0"/>
                                              </p:stCondLst>
                                            </p:cTn>
                                            <p:tgtEl>
                                              <p:spTgt spid="273"/>
                                            </p:tgtEl>
                                            <p:attrNameLst>
                                              <p:attrName>r</p:attrName>
                                            </p:attrNameLst>
                                          </p:cBhvr>
                                        </p:animRot>
                                        <p:animRot by="-240000">
                                          <p:cBhvr>
                                            <p:cTn id="11" dur="200" fill="hold">
                                              <p:stCondLst>
                                                <p:cond delay="200"/>
                                              </p:stCondLst>
                                            </p:cTn>
                                            <p:tgtEl>
                                              <p:spTgt spid="273"/>
                                            </p:tgtEl>
                                            <p:attrNameLst>
                                              <p:attrName>r</p:attrName>
                                            </p:attrNameLst>
                                          </p:cBhvr>
                                        </p:animRot>
                                        <p:animRot by="240000">
                                          <p:cBhvr>
                                            <p:cTn id="12" dur="200" fill="hold">
                                              <p:stCondLst>
                                                <p:cond delay="400"/>
                                              </p:stCondLst>
                                            </p:cTn>
                                            <p:tgtEl>
                                              <p:spTgt spid="273"/>
                                            </p:tgtEl>
                                            <p:attrNameLst>
                                              <p:attrName>r</p:attrName>
                                            </p:attrNameLst>
                                          </p:cBhvr>
                                        </p:animRot>
                                        <p:animRot by="-240000">
                                          <p:cBhvr>
                                            <p:cTn id="13" dur="200" fill="hold">
                                              <p:stCondLst>
                                                <p:cond delay="600"/>
                                              </p:stCondLst>
                                            </p:cTn>
                                            <p:tgtEl>
                                              <p:spTgt spid="273"/>
                                            </p:tgtEl>
                                            <p:attrNameLst>
                                              <p:attrName>r</p:attrName>
                                            </p:attrNameLst>
                                          </p:cBhvr>
                                        </p:animRot>
                                        <p:animRot by="120000">
                                          <p:cBhvr>
                                            <p:cTn id="14" dur="200" fill="hold">
                                              <p:stCondLst>
                                                <p:cond delay="800"/>
                                              </p:stCondLst>
                                            </p:cTn>
                                            <p:tgtEl>
                                              <p:spTgt spid="273"/>
                                            </p:tgtEl>
                                            <p:attrNameLst>
                                              <p:attrName>r</p:attrName>
                                            </p:attrNameLst>
                                          </p:cBhvr>
                                        </p:animRot>
                                      </p:childTnLst>
                                    </p:cTn>
                                  </p:par>
                                  <p:par>
                                    <p:cTn id="15" presetID="2" presetClass="entr" presetSubtype="1" fill="hold" nodeType="withEffect">
                                      <p:stCondLst>
                                        <p:cond delay="200"/>
                                      </p:stCondLst>
                                      <p:childTnLst>
                                        <p:set>
                                          <p:cBhvr>
                                            <p:cTn id="16" dur="1" fill="hold">
                                              <p:stCondLst>
                                                <p:cond delay="0"/>
                                              </p:stCondLst>
                                            </p:cTn>
                                            <p:tgtEl>
                                              <p:spTgt spid="289"/>
                                            </p:tgtEl>
                                            <p:attrNameLst>
                                              <p:attrName>style.visibility</p:attrName>
                                            </p:attrNameLst>
                                          </p:cBhvr>
                                          <p:to>
                                            <p:strVal val="visible"/>
                                          </p:to>
                                        </p:set>
                                        <p:anim calcmode="lin" valueType="num">
                                          <p:cBhvr additive="base">
                                            <p:cTn id="17" dur="1000" fill="hold"/>
                                            <p:tgtEl>
                                              <p:spTgt spid="289"/>
                                            </p:tgtEl>
                                            <p:attrNameLst>
                                              <p:attrName>ppt_x</p:attrName>
                                            </p:attrNameLst>
                                          </p:cBhvr>
                                          <p:tavLst>
                                            <p:tav tm="0">
                                              <p:val>
                                                <p:strVal val="#ppt_x"/>
                                              </p:val>
                                            </p:tav>
                                            <p:tav tm="100000">
                                              <p:val>
                                                <p:strVal val="#ppt_x"/>
                                              </p:val>
                                            </p:tav>
                                          </p:tavLst>
                                        </p:anim>
                                        <p:anim calcmode="lin" valueType="num">
                                          <p:cBhvr additive="base">
                                            <p:cTn id="18" dur="1000" fill="hold"/>
                                            <p:tgtEl>
                                              <p:spTgt spid="289"/>
                                            </p:tgtEl>
                                            <p:attrNameLst>
                                              <p:attrName>ppt_y</p:attrName>
                                            </p:attrNameLst>
                                          </p:cBhvr>
                                          <p:tavLst>
                                            <p:tav tm="0">
                                              <p:val>
                                                <p:strVal val="0-#ppt_h/2"/>
                                              </p:val>
                                            </p:tav>
                                            <p:tav tm="100000">
                                              <p:val>
                                                <p:strVal val="#ppt_y"/>
                                              </p:val>
                                            </p:tav>
                                          </p:tavLst>
                                        </p:anim>
                                      </p:childTnLst>
                                    </p:cTn>
                                  </p:par>
                                  <p:par>
                                    <p:cTn id="19" presetID="32" presetClass="emph" presetSubtype="0" fill="hold" nodeType="withEffect">
                                      <p:stCondLst>
                                        <p:cond delay="400"/>
                                      </p:stCondLst>
                                      <p:childTnLst>
                                        <p:animRot by="120000">
                                          <p:cBhvr>
                                            <p:cTn id="20" dur="100" fill="hold">
                                              <p:stCondLst>
                                                <p:cond delay="0"/>
                                              </p:stCondLst>
                                            </p:cTn>
                                            <p:tgtEl>
                                              <p:spTgt spid="289"/>
                                            </p:tgtEl>
                                            <p:attrNameLst>
                                              <p:attrName>r</p:attrName>
                                            </p:attrNameLst>
                                          </p:cBhvr>
                                        </p:animRot>
                                        <p:animRot by="-240000">
                                          <p:cBhvr>
                                            <p:cTn id="21" dur="200" fill="hold">
                                              <p:stCondLst>
                                                <p:cond delay="200"/>
                                              </p:stCondLst>
                                            </p:cTn>
                                            <p:tgtEl>
                                              <p:spTgt spid="289"/>
                                            </p:tgtEl>
                                            <p:attrNameLst>
                                              <p:attrName>r</p:attrName>
                                            </p:attrNameLst>
                                          </p:cBhvr>
                                        </p:animRot>
                                        <p:animRot by="240000">
                                          <p:cBhvr>
                                            <p:cTn id="22" dur="200" fill="hold">
                                              <p:stCondLst>
                                                <p:cond delay="400"/>
                                              </p:stCondLst>
                                            </p:cTn>
                                            <p:tgtEl>
                                              <p:spTgt spid="289"/>
                                            </p:tgtEl>
                                            <p:attrNameLst>
                                              <p:attrName>r</p:attrName>
                                            </p:attrNameLst>
                                          </p:cBhvr>
                                        </p:animRot>
                                        <p:animRot by="-240000">
                                          <p:cBhvr>
                                            <p:cTn id="23" dur="200" fill="hold">
                                              <p:stCondLst>
                                                <p:cond delay="600"/>
                                              </p:stCondLst>
                                            </p:cTn>
                                            <p:tgtEl>
                                              <p:spTgt spid="289"/>
                                            </p:tgtEl>
                                            <p:attrNameLst>
                                              <p:attrName>r</p:attrName>
                                            </p:attrNameLst>
                                          </p:cBhvr>
                                        </p:animRot>
                                        <p:animRot by="120000">
                                          <p:cBhvr>
                                            <p:cTn id="24" dur="200" fill="hold">
                                              <p:stCondLst>
                                                <p:cond delay="800"/>
                                              </p:stCondLst>
                                            </p:cTn>
                                            <p:tgtEl>
                                              <p:spTgt spid="289"/>
                                            </p:tgtEl>
                                            <p:attrNameLst>
                                              <p:attrName>r</p:attrName>
                                            </p:attrNameLst>
                                          </p:cBhvr>
                                        </p:animRot>
                                      </p:childTnLst>
                                    </p:cTn>
                                  </p:par>
                                  <p:par>
                                    <p:cTn id="25" presetID="2" presetClass="entr" presetSubtype="1" fill="hold" nodeType="withEffect">
                                      <p:stCondLst>
                                        <p:cond delay="400"/>
                                      </p:stCondLst>
                                      <p:childTnLst>
                                        <p:set>
                                          <p:cBhvr>
                                            <p:cTn id="26" dur="1" fill="hold">
                                              <p:stCondLst>
                                                <p:cond delay="0"/>
                                              </p:stCondLst>
                                            </p:cTn>
                                            <p:tgtEl>
                                              <p:spTgt spid="312"/>
                                            </p:tgtEl>
                                            <p:attrNameLst>
                                              <p:attrName>style.visibility</p:attrName>
                                            </p:attrNameLst>
                                          </p:cBhvr>
                                          <p:to>
                                            <p:strVal val="visible"/>
                                          </p:to>
                                        </p:set>
                                        <p:anim calcmode="lin" valueType="num">
                                          <p:cBhvr additive="base">
                                            <p:cTn id="27" dur="1000" fill="hold"/>
                                            <p:tgtEl>
                                              <p:spTgt spid="312"/>
                                            </p:tgtEl>
                                            <p:attrNameLst>
                                              <p:attrName>ppt_x</p:attrName>
                                            </p:attrNameLst>
                                          </p:cBhvr>
                                          <p:tavLst>
                                            <p:tav tm="0">
                                              <p:val>
                                                <p:strVal val="#ppt_x"/>
                                              </p:val>
                                            </p:tav>
                                            <p:tav tm="100000">
                                              <p:val>
                                                <p:strVal val="#ppt_x"/>
                                              </p:val>
                                            </p:tav>
                                          </p:tavLst>
                                        </p:anim>
                                        <p:anim calcmode="lin" valueType="num">
                                          <p:cBhvr additive="base">
                                            <p:cTn id="28" dur="1000" fill="hold"/>
                                            <p:tgtEl>
                                              <p:spTgt spid="312"/>
                                            </p:tgtEl>
                                            <p:attrNameLst>
                                              <p:attrName>ppt_y</p:attrName>
                                            </p:attrNameLst>
                                          </p:cBhvr>
                                          <p:tavLst>
                                            <p:tav tm="0">
                                              <p:val>
                                                <p:strVal val="0-#ppt_h/2"/>
                                              </p:val>
                                            </p:tav>
                                            <p:tav tm="100000">
                                              <p:val>
                                                <p:strVal val="#ppt_y"/>
                                              </p:val>
                                            </p:tav>
                                          </p:tavLst>
                                        </p:anim>
                                      </p:childTnLst>
                                    </p:cTn>
                                  </p:par>
                                  <p:par>
                                    <p:cTn id="29" presetID="32" presetClass="emph" presetSubtype="0" fill="hold" nodeType="withEffect">
                                      <p:stCondLst>
                                        <p:cond delay="800"/>
                                      </p:stCondLst>
                                      <p:childTnLst>
                                        <p:animRot by="120000">
                                          <p:cBhvr>
                                            <p:cTn id="30" dur="100" fill="hold">
                                              <p:stCondLst>
                                                <p:cond delay="0"/>
                                              </p:stCondLst>
                                            </p:cTn>
                                            <p:tgtEl>
                                              <p:spTgt spid="312"/>
                                            </p:tgtEl>
                                            <p:attrNameLst>
                                              <p:attrName>r</p:attrName>
                                            </p:attrNameLst>
                                          </p:cBhvr>
                                        </p:animRot>
                                        <p:animRot by="-240000">
                                          <p:cBhvr>
                                            <p:cTn id="31" dur="200" fill="hold">
                                              <p:stCondLst>
                                                <p:cond delay="200"/>
                                              </p:stCondLst>
                                            </p:cTn>
                                            <p:tgtEl>
                                              <p:spTgt spid="312"/>
                                            </p:tgtEl>
                                            <p:attrNameLst>
                                              <p:attrName>r</p:attrName>
                                            </p:attrNameLst>
                                          </p:cBhvr>
                                        </p:animRot>
                                        <p:animRot by="240000">
                                          <p:cBhvr>
                                            <p:cTn id="32" dur="200" fill="hold">
                                              <p:stCondLst>
                                                <p:cond delay="400"/>
                                              </p:stCondLst>
                                            </p:cTn>
                                            <p:tgtEl>
                                              <p:spTgt spid="312"/>
                                            </p:tgtEl>
                                            <p:attrNameLst>
                                              <p:attrName>r</p:attrName>
                                            </p:attrNameLst>
                                          </p:cBhvr>
                                        </p:animRot>
                                        <p:animRot by="-240000">
                                          <p:cBhvr>
                                            <p:cTn id="33" dur="200" fill="hold">
                                              <p:stCondLst>
                                                <p:cond delay="600"/>
                                              </p:stCondLst>
                                            </p:cTn>
                                            <p:tgtEl>
                                              <p:spTgt spid="312"/>
                                            </p:tgtEl>
                                            <p:attrNameLst>
                                              <p:attrName>r</p:attrName>
                                            </p:attrNameLst>
                                          </p:cBhvr>
                                        </p:animRot>
                                        <p:animRot by="120000">
                                          <p:cBhvr>
                                            <p:cTn id="34" dur="200" fill="hold">
                                              <p:stCondLst>
                                                <p:cond delay="800"/>
                                              </p:stCondLst>
                                            </p:cTn>
                                            <p:tgtEl>
                                              <p:spTgt spid="312"/>
                                            </p:tgtEl>
                                            <p:attrNameLst>
                                              <p:attrName>r</p:attrName>
                                            </p:attrNameLst>
                                          </p:cBhvr>
                                        </p:animRot>
                                      </p:childTnLst>
                                    </p:cTn>
                                  </p:par>
                                  <p:par>
                                    <p:cTn id="35" presetID="22" presetClass="entr" presetSubtype="8" fill="hold" nodeType="withEffect">
                                      <p:stCondLst>
                                        <p:cond delay="800"/>
                                      </p:stCondLst>
                                      <p:childTnLst>
                                        <p:set>
                                          <p:cBhvr>
                                            <p:cTn id="36" dur="1" fill="hold">
                                              <p:stCondLst>
                                                <p:cond delay="0"/>
                                              </p:stCondLst>
                                            </p:cTn>
                                            <p:tgtEl>
                                              <p:spTgt spid="210"/>
                                            </p:tgtEl>
                                            <p:attrNameLst>
                                              <p:attrName>style.visibility</p:attrName>
                                            </p:attrNameLst>
                                          </p:cBhvr>
                                          <p:to>
                                            <p:strVal val="visible"/>
                                          </p:to>
                                        </p:set>
                                        <p:animEffect transition="in" filter="wipe(left)">
                                          <p:cBhvr>
                                            <p:cTn id="37" dur="1000"/>
                                            <p:tgtEl>
                                              <p:spTgt spid="210"/>
                                            </p:tgtEl>
                                          </p:cBhvr>
                                        </p:animEffect>
                                      </p:childTnLst>
                                    </p:cTn>
                                  </p:par>
                                </p:childTnLst>
                              </p:cTn>
                            </p:par>
                            <p:par>
                              <p:cTn id="38" fill="hold">
                                <p:stCondLst>
                                  <p:cond delay="1800"/>
                                </p:stCondLst>
                                <p:childTnLst>
                                  <p:par>
                                    <p:cTn id="39" presetID="2" presetClass="entr" presetSubtype="1" fill="hold" nodeType="afterEffect">
                                      <p:stCondLst>
                                        <p:cond delay="100"/>
                                      </p:stCondLst>
                                      <p:childTnLst>
                                        <p:set>
                                          <p:cBhvr>
                                            <p:cTn id="40" dur="1" fill="hold">
                                              <p:stCondLst>
                                                <p:cond delay="0"/>
                                              </p:stCondLst>
                                            </p:cTn>
                                            <p:tgtEl>
                                              <p:spTgt spid="11"/>
                                            </p:tgtEl>
                                            <p:attrNameLst>
                                              <p:attrName>style.visibility</p:attrName>
                                            </p:attrNameLst>
                                          </p:cBhvr>
                                          <p:to>
                                            <p:strVal val="visible"/>
                                          </p:to>
                                        </p:set>
                                        <p:anim calcmode="lin" valueType="num">
                                          <p:cBhvr additive="base">
                                            <p:cTn id="41" dur="1000" fill="hold"/>
                                            <p:tgtEl>
                                              <p:spTgt spid="11"/>
                                            </p:tgtEl>
                                            <p:attrNameLst>
                                              <p:attrName>ppt_x</p:attrName>
                                            </p:attrNameLst>
                                          </p:cBhvr>
                                          <p:tavLst>
                                            <p:tav tm="0">
                                              <p:val>
                                                <p:strVal val="#ppt_x"/>
                                              </p:val>
                                            </p:tav>
                                            <p:tav tm="100000">
                                              <p:val>
                                                <p:strVal val="#ppt_x"/>
                                              </p:val>
                                            </p:tav>
                                          </p:tavLst>
                                        </p:anim>
                                        <p:anim calcmode="lin" valueType="num">
                                          <p:cBhvr additive="base">
                                            <p:cTn id="42" dur="1000" fill="hold"/>
                                            <p:tgtEl>
                                              <p:spTgt spid="11"/>
                                            </p:tgtEl>
                                            <p:attrNameLst>
                                              <p:attrName>ppt_y</p:attrName>
                                            </p:attrNameLst>
                                          </p:cBhvr>
                                          <p:tavLst>
                                            <p:tav tm="0">
                                              <p:val>
                                                <p:strVal val="0-#ppt_h/2"/>
                                              </p:val>
                                            </p:tav>
                                            <p:tav tm="100000">
                                              <p:val>
                                                <p:strVal val="#ppt_y"/>
                                              </p:val>
                                            </p:tav>
                                          </p:tavLst>
                                        </p:anim>
                                      </p:childTnLst>
                                    </p:cTn>
                                  </p:par>
                                  <p:par>
                                    <p:cTn id="43" presetID="2" presetClass="entr" presetSubtype="1" fill="hold" nodeType="withEffect">
                                      <p:stCondLst>
                                        <p:cond delay="400"/>
                                      </p:stCondLst>
                                      <p:childTnLst>
                                        <p:set>
                                          <p:cBhvr>
                                            <p:cTn id="44" dur="1" fill="hold">
                                              <p:stCondLst>
                                                <p:cond delay="0"/>
                                              </p:stCondLst>
                                            </p:cTn>
                                            <p:tgtEl>
                                              <p:spTgt spid="7"/>
                                            </p:tgtEl>
                                            <p:attrNameLst>
                                              <p:attrName>style.visibility</p:attrName>
                                            </p:attrNameLst>
                                          </p:cBhvr>
                                          <p:to>
                                            <p:strVal val="visible"/>
                                          </p:to>
                                        </p:set>
                                        <p:anim calcmode="lin" valueType="num">
                                          <p:cBhvr additive="base">
                                            <p:cTn id="45" dur="1000" fill="hold"/>
                                            <p:tgtEl>
                                              <p:spTgt spid="7"/>
                                            </p:tgtEl>
                                            <p:attrNameLst>
                                              <p:attrName>ppt_x</p:attrName>
                                            </p:attrNameLst>
                                          </p:cBhvr>
                                          <p:tavLst>
                                            <p:tav tm="0">
                                              <p:val>
                                                <p:strVal val="#ppt_x"/>
                                              </p:val>
                                            </p:tav>
                                            <p:tav tm="100000">
                                              <p:val>
                                                <p:strVal val="#ppt_x"/>
                                              </p:val>
                                            </p:tav>
                                          </p:tavLst>
                                        </p:anim>
                                        <p:anim calcmode="lin" valueType="num">
                                          <p:cBhvr additive="base">
                                            <p:cTn id="46" dur="1000" fill="hold"/>
                                            <p:tgtEl>
                                              <p:spTgt spid="7"/>
                                            </p:tgtEl>
                                            <p:attrNameLst>
                                              <p:attrName>ppt_y</p:attrName>
                                            </p:attrNameLst>
                                          </p:cBhvr>
                                          <p:tavLst>
                                            <p:tav tm="0">
                                              <p:val>
                                                <p:strVal val="0-#ppt_h/2"/>
                                              </p:val>
                                            </p:tav>
                                            <p:tav tm="100000">
                                              <p:val>
                                                <p:strVal val="#ppt_y"/>
                                              </p:val>
                                            </p:tav>
                                          </p:tavLst>
                                        </p:anim>
                                      </p:childTnLst>
                                    </p:cTn>
                                  </p:par>
                                  <p:par>
                                    <p:cTn id="47" presetID="2" presetClass="entr" presetSubtype="1" fill="hold" nodeType="withEffect">
                                      <p:stCondLst>
                                        <p:cond delay="700"/>
                                      </p:stCondLst>
                                      <p:childTnLst>
                                        <p:set>
                                          <p:cBhvr>
                                            <p:cTn id="48" dur="1" fill="hold">
                                              <p:stCondLst>
                                                <p:cond delay="0"/>
                                              </p:stCondLst>
                                            </p:cTn>
                                            <p:tgtEl>
                                              <p:spTgt spid="16"/>
                                            </p:tgtEl>
                                            <p:attrNameLst>
                                              <p:attrName>style.visibility</p:attrName>
                                            </p:attrNameLst>
                                          </p:cBhvr>
                                          <p:to>
                                            <p:strVal val="visible"/>
                                          </p:to>
                                        </p:set>
                                        <p:anim calcmode="lin" valueType="num">
                                          <p:cBhvr additive="base">
                                            <p:cTn id="49" dur="1000" fill="hold"/>
                                            <p:tgtEl>
                                              <p:spTgt spid="16"/>
                                            </p:tgtEl>
                                            <p:attrNameLst>
                                              <p:attrName>ppt_x</p:attrName>
                                            </p:attrNameLst>
                                          </p:cBhvr>
                                          <p:tavLst>
                                            <p:tav tm="0">
                                              <p:val>
                                                <p:strVal val="#ppt_x"/>
                                              </p:val>
                                            </p:tav>
                                            <p:tav tm="100000">
                                              <p:val>
                                                <p:strVal val="#ppt_x"/>
                                              </p:val>
                                            </p:tav>
                                          </p:tavLst>
                                        </p:anim>
                                        <p:anim calcmode="lin" valueType="num">
                                          <p:cBhvr additive="base">
                                            <p:cTn id="50" dur="1000" fill="hold"/>
                                            <p:tgtEl>
                                              <p:spTgt spid="16"/>
                                            </p:tgtEl>
                                            <p:attrNameLst>
                                              <p:attrName>ppt_y</p:attrName>
                                            </p:attrNameLst>
                                          </p:cBhvr>
                                          <p:tavLst>
                                            <p:tav tm="0">
                                              <p:val>
                                                <p:strVal val="0-#ppt_h/2"/>
                                              </p:val>
                                            </p:tav>
                                            <p:tav tm="100000">
                                              <p:val>
                                                <p:strVal val="#ppt_y"/>
                                              </p:val>
                                            </p:tav>
                                          </p:tavLst>
                                        </p:anim>
                                      </p:childTnLst>
                                    </p:cTn>
                                  </p:par>
                                  <p:par>
                                    <p:cTn id="51" presetID="2" presetClass="entr" presetSubtype="1" fill="hold" nodeType="withEffect">
                                      <p:stCondLst>
                                        <p:cond delay="1000"/>
                                      </p:stCondLst>
                                      <p:childTnLst>
                                        <p:set>
                                          <p:cBhvr>
                                            <p:cTn id="52" dur="1" fill="hold">
                                              <p:stCondLst>
                                                <p:cond delay="0"/>
                                              </p:stCondLst>
                                            </p:cTn>
                                            <p:tgtEl>
                                              <p:spTgt spid="13"/>
                                            </p:tgtEl>
                                            <p:attrNameLst>
                                              <p:attrName>style.visibility</p:attrName>
                                            </p:attrNameLst>
                                          </p:cBhvr>
                                          <p:to>
                                            <p:strVal val="visible"/>
                                          </p:to>
                                        </p:set>
                                        <p:anim calcmode="lin" valueType="num">
                                          <p:cBhvr additive="base">
                                            <p:cTn id="53" dur="1000" fill="hold"/>
                                            <p:tgtEl>
                                              <p:spTgt spid="13"/>
                                            </p:tgtEl>
                                            <p:attrNameLst>
                                              <p:attrName>ppt_x</p:attrName>
                                            </p:attrNameLst>
                                          </p:cBhvr>
                                          <p:tavLst>
                                            <p:tav tm="0">
                                              <p:val>
                                                <p:strVal val="#ppt_x"/>
                                              </p:val>
                                            </p:tav>
                                            <p:tav tm="100000">
                                              <p:val>
                                                <p:strVal val="#ppt_x"/>
                                              </p:val>
                                            </p:tav>
                                          </p:tavLst>
                                        </p:anim>
                                        <p:anim calcmode="lin" valueType="num">
                                          <p:cBhvr additive="base">
                                            <p:cTn id="54" dur="1000" fill="hold"/>
                                            <p:tgtEl>
                                              <p:spTgt spid="13"/>
                                            </p:tgtEl>
                                            <p:attrNameLst>
                                              <p:attrName>ppt_y</p:attrName>
                                            </p:attrNameLst>
                                          </p:cBhvr>
                                          <p:tavLst>
                                            <p:tav tm="0">
                                              <p:val>
                                                <p:strVal val="0-#ppt_h/2"/>
                                              </p:val>
                                            </p:tav>
                                            <p:tav tm="100000">
                                              <p:val>
                                                <p:strVal val="#ppt_y"/>
                                              </p:val>
                                            </p:tav>
                                          </p:tavLst>
                                        </p:anim>
                                      </p:childTnLst>
                                    </p:cTn>
                                  </p:par>
                                  <p:par>
                                    <p:cTn id="55" presetID="2" presetClass="entr" presetSubtype="1" fill="hold" nodeType="withEffect">
                                      <p:stCondLst>
                                        <p:cond delay="1300"/>
                                      </p:stCondLst>
                                      <p:childTnLst>
                                        <p:set>
                                          <p:cBhvr>
                                            <p:cTn id="56" dur="1" fill="hold">
                                              <p:stCondLst>
                                                <p:cond delay="0"/>
                                              </p:stCondLst>
                                            </p:cTn>
                                            <p:tgtEl>
                                              <p:spTgt spid="245"/>
                                            </p:tgtEl>
                                            <p:attrNameLst>
                                              <p:attrName>style.visibility</p:attrName>
                                            </p:attrNameLst>
                                          </p:cBhvr>
                                          <p:to>
                                            <p:strVal val="visible"/>
                                          </p:to>
                                        </p:set>
                                        <p:anim calcmode="lin" valueType="num">
                                          <p:cBhvr additive="base">
                                            <p:cTn id="57" dur="1000" fill="hold"/>
                                            <p:tgtEl>
                                              <p:spTgt spid="245"/>
                                            </p:tgtEl>
                                            <p:attrNameLst>
                                              <p:attrName>ppt_x</p:attrName>
                                            </p:attrNameLst>
                                          </p:cBhvr>
                                          <p:tavLst>
                                            <p:tav tm="0">
                                              <p:val>
                                                <p:strVal val="#ppt_x"/>
                                              </p:val>
                                            </p:tav>
                                            <p:tav tm="100000">
                                              <p:val>
                                                <p:strVal val="#ppt_x"/>
                                              </p:val>
                                            </p:tav>
                                          </p:tavLst>
                                        </p:anim>
                                        <p:anim calcmode="lin" valueType="num">
                                          <p:cBhvr additive="base">
                                            <p:cTn id="58" dur="1000" fill="hold"/>
                                            <p:tgtEl>
                                              <p:spTgt spid="245"/>
                                            </p:tgtEl>
                                            <p:attrNameLst>
                                              <p:attrName>ppt_y</p:attrName>
                                            </p:attrNameLst>
                                          </p:cBhvr>
                                          <p:tavLst>
                                            <p:tav tm="0">
                                              <p:val>
                                                <p:strVal val="0-#ppt_h/2"/>
                                              </p:val>
                                            </p:tav>
                                            <p:tav tm="100000">
                                              <p:val>
                                                <p:strVal val="#ppt_y"/>
                                              </p:val>
                                            </p:tav>
                                          </p:tavLst>
                                        </p:anim>
                                      </p:childTnLst>
                                    </p:cTn>
                                  </p:par>
                                  <p:par>
                                    <p:cTn id="59" presetID="2" presetClass="entr" presetSubtype="1" fill="hold" nodeType="withEffect">
                                      <p:stCondLst>
                                        <p:cond delay="1700"/>
                                      </p:stCondLst>
                                      <p:childTnLst>
                                        <p:set>
                                          <p:cBhvr>
                                            <p:cTn id="60" dur="1" fill="hold">
                                              <p:stCondLst>
                                                <p:cond delay="0"/>
                                              </p:stCondLst>
                                            </p:cTn>
                                            <p:tgtEl>
                                              <p:spTgt spid="5"/>
                                            </p:tgtEl>
                                            <p:attrNameLst>
                                              <p:attrName>style.visibility</p:attrName>
                                            </p:attrNameLst>
                                          </p:cBhvr>
                                          <p:to>
                                            <p:strVal val="visible"/>
                                          </p:to>
                                        </p:set>
                                        <p:anim calcmode="lin" valueType="num">
                                          <p:cBhvr additive="base">
                                            <p:cTn id="61" dur="1000" fill="hold"/>
                                            <p:tgtEl>
                                              <p:spTgt spid="5"/>
                                            </p:tgtEl>
                                            <p:attrNameLst>
                                              <p:attrName>ppt_x</p:attrName>
                                            </p:attrNameLst>
                                          </p:cBhvr>
                                          <p:tavLst>
                                            <p:tav tm="0">
                                              <p:val>
                                                <p:strVal val="#ppt_x"/>
                                              </p:val>
                                            </p:tav>
                                            <p:tav tm="100000">
                                              <p:val>
                                                <p:strVal val="#ppt_x"/>
                                              </p:val>
                                            </p:tav>
                                          </p:tavLst>
                                        </p:anim>
                                        <p:anim calcmode="lin" valueType="num">
                                          <p:cBhvr additive="base">
                                            <p:cTn id="62" dur="1000" fill="hold"/>
                                            <p:tgtEl>
                                              <p:spTgt spid="5"/>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mc:Fallback>
  </mc:AlternateContent>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 name="Group 204">
            <a:extLst>
              <a:ext uri="{FF2B5EF4-FFF2-40B4-BE49-F238E27FC236}">
                <a16:creationId xmlns:a16="http://schemas.microsoft.com/office/drawing/2014/main" xmlns="" id="{DA7C375E-5A20-458B-A6B0-578DDCBD1FA3}"/>
              </a:ext>
            </a:extLst>
          </p:cNvPr>
          <p:cNvGrpSpPr>
            <a:grpSpLocks/>
          </p:cNvGrpSpPr>
          <p:nvPr/>
        </p:nvGrpSpPr>
        <p:grpSpPr bwMode="auto">
          <a:xfrm flipH="1">
            <a:off x="4808680" y="2518478"/>
            <a:ext cx="2693649" cy="1962801"/>
            <a:chOff x="3658" y="852"/>
            <a:chExt cx="1986" cy="1447"/>
          </a:xfrm>
        </p:grpSpPr>
        <p:sp>
          <p:nvSpPr>
            <p:cNvPr id="112" name="Freeform 493">
              <a:extLst>
                <a:ext uri="{FF2B5EF4-FFF2-40B4-BE49-F238E27FC236}">
                  <a16:creationId xmlns:a16="http://schemas.microsoft.com/office/drawing/2014/main" xmlns="" id="{07F4BDF1-01AD-404F-B14A-259F2CC839E5}"/>
                </a:ext>
              </a:extLst>
            </p:cNvPr>
            <p:cNvSpPr>
              <a:spLocks noChangeArrowheads="1"/>
            </p:cNvSpPr>
            <p:nvPr/>
          </p:nvSpPr>
          <p:spPr bwMode="auto">
            <a:xfrm>
              <a:off x="3658" y="1419"/>
              <a:ext cx="662" cy="880"/>
            </a:xfrm>
            <a:custGeom>
              <a:avLst/>
              <a:gdLst>
                <a:gd name="T0" fmla="*/ 2921 w 2922"/>
                <a:gd name="T1" fmla="*/ 3879 h 3880"/>
                <a:gd name="T2" fmla="*/ 0 w 2922"/>
                <a:gd name="T3" fmla="*/ 2629 h 3880"/>
                <a:gd name="T4" fmla="*/ 0 w 2922"/>
                <a:gd name="T5" fmla="*/ 0 h 3880"/>
                <a:gd name="T6" fmla="*/ 2921 w 2922"/>
                <a:gd name="T7" fmla="*/ 1251 h 3880"/>
                <a:gd name="T8" fmla="*/ 2921 w 2922"/>
                <a:gd name="T9" fmla="*/ 3879 h 3880"/>
              </a:gdLst>
              <a:ahLst/>
              <a:cxnLst>
                <a:cxn ang="0">
                  <a:pos x="T0" y="T1"/>
                </a:cxn>
                <a:cxn ang="0">
                  <a:pos x="T2" y="T3"/>
                </a:cxn>
                <a:cxn ang="0">
                  <a:pos x="T4" y="T5"/>
                </a:cxn>
                <a:cxn ang="0">
                  <a:pos x="T6" y="T7"/>
                </a:cxn>
                <a:cxn ang="0">
                  <a:pos x="T8" y="T9"/>
                </a:cxn>
              </a:cxnLst>
              <a:rect l="0" t="0" r="r" b="b"/>
              <a:pathLst>
                <a:path w="2922" h="3880">
                  <a:moveTo>
                    <a:pt x="2921" y="3879"/>
                  </a:moveTo>
                  <a:lnTo>
                    <a:pt x="0" y="2629"/>
                  </a:lnTo>
                  <a:lnTo>
                    <a:pt x="0" y="0"/>
                  </a:lnTo>
                  <a:lnTo>
                    <a:pt x="2921" y="1251"/>
                  </a:lnTo>
                  <a:lnTo>
                    <a:pt x="2921" y="3879"/>
                  </a:lnTo>
                </a:path>
              </a:pathLst>
            </a:custGeom>
            <a:gradFill flip="none" rotWithShape="1">
              <a:gsLst>
                <a:gs pos="0">
                  <a:schemeClr val="accent5">
                    <a:lumMod val="40000"/>
                    <a:lumOff val="60000"/>
                  </a:schemeClr>
                </a:gs>
                <a:gs pos="46000">
                  <a:schemeClr val="accent5">
                    <a:lumMod val="95000"/>
                    <a:lumOff val="5000"/>
                  </a:schemeClr>
                </a:gs>
                <a:gs pos="100000">
                  <a:schemeClr val="accent5">
                    <a:lumMod val="60000"/>
                  </a:schemeClr>
                </a:gs>
              </a:gsLst>
              <a:path path="circle">
                <a:fillToRect l="50000" t="130000" r="50000" b="-3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13" name="Freeform 494">
              <a:extLst>
                <a:ext uri="{FF2B5EF4-FFF2-40B4-BE49-F238E27FC236}">
                  <a16:creationId xmlns:a16="http://schemas.microsoft.com/office/drawing/2014/main" xmlns="" id="{B39632F8-D5BB-4F32-8807-3D1401DC25C9}"/>
                </a:ext>
              </a:extLst>
            </p:cNvPr>
            <p:cNvSpPr>
              <a:spLocks noChangeArrowheads="1"/>
            </p:cNvSpPr>
            <p:nvPr/>
          </p:nvSpPr>
          <p:spPr bwMode="auto">
            <a:xfrm>
              <a:off x="4320" y="1133"/>
              <a:ext cx="1324" cy="1166"/>
            </a:xfrm>
            <a:custGeom>
              <a:avLst/>
              <a:gdLst>
                <a:gd name="T0" fmla="*/ 2920 w 5842"/>
                <a:gd name="T1" fmla="*/ 1272 h 5152"/>
                <a:gd name="T2" fmla="*/ 0 w 5842"/>
                <a:gd name="T3" fmla="*/ 2523 h 5152"/>
                <a:gd name="T4" fmla="*/ 0 w 5842"/>
                <a:gd name="T5" fmla="*/ 5151 h 5152"/>
                <a:gd name="T6" fmla="*/ 2920 w 5842"/>
                <a:gd name="T7" fmla="*/ 3901 h 5152"/>
                <a:gd name="T8" fmla="*/ 5841 w 5842"/>
                <a:gd name="T9" fmla="*/ 2649 h 5152"/>
                <a:gd name="T10" fmla="*/ 5841 w 5842"/>
                <a:gd name="T11" fmla="*/ 0 h 5152"/>
                <a:gd name="T12" fmla="*/ 2920 w 5842"/>
                <a:gd name="T13" fmla="*/ 1272 h 5152"/>
              </a:gdLst>
              <a:ahLst/>
              <a:cxnLst>
                <a:cxn ang="0">
                  <a:pos x="T0" y="T1"/>
                </a:cxn>
                <a:cxn ang="0">
                  <a:pos x="T2" y="T3"/>
                </a:cxn>
                <a:cxn ang="0">
                  <a:pos x="T4" y="T5"/>
                </a:cxn>
                <a:cxn ang="0">
                  <a:pos x="T6" y="T7"/>
                </a:cxn>
                <a:cxn ang="0">
                  <a:pos x="T8" y="T9"/>
                </a:cxn>
                <a:cxn ang="0">
                  <a:pos x="T10" y="T11"/>
                </a:cxn>
                <a:cxn ang="0">
                  <a:pos x="T12" y="T13"/>
                </a:cxn>
              </a:cxnLst>
              <a:rect l="0" t="0" r="r" b="b"/>
              <a:pathLst>
                <a:path w="5842" h="5152">
                  <a:moveTo>
                    <a:pt x="2920" y="1272"/>
                  </a:moveTo>
                  <a:lnTo>
                    <a:pt x="0" y="2523"/>
                  </a:lnTo>
                  <a:lnTo>
                    <a:pt x="0" y="5151"/>
                  </a:lnTo>
                  <a:lnTo>
                    <a:pt x="2920" y="3901"/>
                  </a:lnTo>
                  <a:lnTo>
                    <a:pt x="5841" y="2649"/>
                  </a:lnTo>
                  <a:lnTo>
                    <a:pt x="5841" y="0"/>
                  </a:lnTo>
                  <a:lnTo>
                    <a:pt x="2920" y="1272"/>
                  </a:lnTo>
                </a:path>
              </a:pathLst>
            </a:custGeom>
            <a:gradFill flip="none" rotWithShape="1">
              <a:gsLst>
                <a:gs pos="0">
                  <a:schemeClr val="accent5">
                    <a:lumMod val="89000"/>
                  </a:schemeClr>
                </a:gs>
                <a:gs pos="23000">
                  <a:schemeClr val="accent5">
                    <a:lumMod val="89000"/>
                  </a:schemeClr>
                </a:gs>
                <a:gs pos="69000">
                  <a:schemeClr val="accent5">
                    <a:lumMod val="75000"/>
                  </a:schemeClr>
                </a:gs>
                <a:gs pos="97000">
                  <a:schemeClr val="accent5">
                    <a:lumMod val="70000"/>
                  </a:schemeClr>
                </a:gs>
              </a:gsLst>
              <a:path path="circle">
                <a:fillToRect l="50000" t="50000" r="50000" b="5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14" name="Freeform 495">
              <a:extLst>
                <a:ext uri="{FF2B5EF4-FFF2-40B4-BE49-F238E27FC236}">
                  <a16:creationId xmlns:a16="http://schemas.microsoft.com/office/drawing/2014/main" xmlns="" id="{7505AED4-AD76-4C3F-A8B4-FF63EB86182B}"/>
                </a:ext>
              </a:extLst>
            </p:cNvPr>
            <p:cNvSpPr>
              <a:spLocks noChangeArrowheads="1"/>
            </p:cNvSpPr>
            <p:nvPr/>
          </p:nvSpPr>
          <p:spPr bwMode="auto">
            <a:xfrm>
              <a:off x="3658" y="852"/>
              <a:ext cx="1986" cy="856"/>
            </a:xfrm>
            <a:custGeom>
              <a:avLst/>
              <a:gdLst>
                <a:gd name="T0" fmla="*/ 5841 w 8763"/>
                <a:gd name="T1" fmla="*/ 0 h 3776"/>
                <a:gd name="T2" fmla="*/ 2921 w 8763"/>
                <a:gd name="T3" fmla="*/ 1252 h 3776"/>
                <a:gd name="T4" fmla="*/ 0 w 8763"/>
                <a:gd name="T5" fmla="*/ 2524 h 3776"/>
                <a:gd name="T6" fmla="*/ 2921 w 8763"/>
                <a:gd name="T7" fmla="*/ 3775 h 3776"/>
                <a:gd name="T8" fmla="*/ 5841 w 8763"/>
                <a:gd name="T9" fmla="*/ 2524 h 3776"/>
                <a:gd name="T10" fmla="*/ 8762 w 8763"/>
                <a:gd name="T11" fmla="*/ 1252 h 3776"/>
                <a:gd name="T12" fmla="*/ 5841 w 8763"/>
                <a:gd name="T13" fmla="*/ 0 h 3776"/>
              </a:gdLst>
              <a:ahLst/>
              <a:cxnLst>
                <a:cxn ang="0">
                  <a:pos x="T0" y="T1"/>
                </a:cxn>
                <a:cxn ang="0">
                  <a:pos x="T2" y="T3"/>
                </a:cxn>
                <a:cxn ang="0">
                  <a:pos x="T4" y="T5"/>
                </a:cxn>
                <a:cxn ang="0">
                  <a:pos x="T6" y="T7"/>
                </a:cxn>
                <a:cxn ang="0">
                  <a:pos x="T8" y="T9"/>
                </a:cxn>
                <a:cxn ang="0">
                  <a:pos x="T10" y="T11"/>
                </a:cxn>
                <a:cxn ang="0">
                  <a:pos x="T12" y="T13"/>
                </a:cxn>
              </a:cxnLst>
              <a:rect l="0" t="0" r="r" b="b"/>
              <a:pathLst>
                <a:path w="8763" h="3776">
                  <a:moveTo>
                    <a:pt x="5841" y="0"/>
                  </a:moveTo>
                  <a:lnTo>
                    <a:pt x="2921" y="1252"/>
                  </a:lnTo>
                  <a:lnTo>
                    <a:pt x="0" y="2524"/>
                  </a:lnTo>
                  <a:lnTo>
                    <a:pt x="2921" y="3775"/>
                  </a:lnTo>
                  <a:lnTo>
                    <a:pt x="5841" y="2524"/>
                  </a:lnTo>
                  <a:lnTo>
                    <a:pt x="8762" y="1252"/>
                  </a:lnTo>
                  <a:lnTo>
                    <a:pt x="5841" y="0"/>
                  </a:lnTo>
                </a:path>
              </a:pathLst>
            </a:custGeom>
            <a:gradFill flip="none" rotWithShape="1">
              <a:gsLst>
                <a:gs pos="0">
                  <a:schemeClr val="accent5">
                    <a:lumMod val="0"/>
                    <a:lumOff val="100000"/>
                  </a:schemeClr>
                </a:gs>
                <a:gs pos="35000">
                  <a:schemeClr val="accent5">
                    <a:lumMod val="0"/>
                    <a:lumOff val="100000"/>
                  </a:schemeClr>
                </a:gs>
                <a:gs pos="100000">
                  <a:schemeClr val="accent5">
                    <a:lumMod val="100000"/>
                  </a:schemeClr>
                </a:gs>
              </a:gsLst>
              <a:path path="circle">
                <a:fillToRect l="50000" t="-80000" r="50000" b="18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15" name="Freeform 496">
              <a:extLst>
                <a:ext uri="{FF2B5EF4-FFF2-40B4-BE49-F238E27FC236}">
                  <a16:creationId xmlns:a16="http://schemas.microsoft.com/office/drawing/2014/main" xmlns="" id="{62A1CF64-1137-47A9-B63F-160AEC45B449}"/>
                </a:ext>
              </a:extLst>
            </p:cNvPr>
            <p:cNvSpPr>
              <a:spLocks noChangeArrowheads="1"/>
            </p:cNvSpPr>
            <p:nvPr/>
          </p:nvSpPr>
          <p:spPr bwMode="auto">
            <a:xfrm>
              <a:off x="3872" y="1246"/>
              <a:ext cx="234" cy="121"/>
            </a:xfrm>
            <a:custGeom>
              <a:avLst/>
              <a:gdLst>
                <a:gd name="T0" fmla="*/ 1022 w 1044"/>
                <a:gd name="T1" fmla="*/ 333 h 543"/>
                <a:gd name="T2" fmla="*/ 1022 w 1044"/>
                <a:gd name="T3" fmla="*/ 333 h 543"/>
                <a:gd name="T4" fmla="*/ 500 w 1044"/>
                <a:gd name="T5" fmla="*/ 41 h 543"/>
                <a:gd name="T6" fmla="*/ 20 w 1044"/>
                <a:gd name="T7" fmla="*/ 229 h 543"/>
                <a:gd name="T8" fmla="*/ 542 w 1044"/>
                <a:gd name="T9" fmla="*/ 521 h 543"/>
                <a:gd name="T10" fmla="*/ 1022 w 1044"/>
                <a:gd name="T11" fmla="*/ 333 h 543"/>
              </a:gdLst>
              <a:ahLst/>
              <a:cxnLst>
                <a:cxn ang="0">
                  <a:pos x="T0" y="T1"/>
                </a:cxn>
                <a:cxn ang="0">
                  <a:pos x="T2" y="T3"/>
                </a:cxn>
                <a:cxn ang="0">
                  <a:pos x="T4" y="T5"/>
                </a:cxn>
                <a:cxn ang="0">
                  <a:pos x="T6" y="T7"/>
                </a:cxn>
                <a:cxn ang="0">
                  <a:pos x="T8" y="T9"/>
                </a:cxn>
                <a:cxn ang="0">
                  <a:pos x="T10" y="T11"/>
                </a:cxn>
              </a:cxnLst>
              <a:rect l="0" t="0" r="r" b="b"/>
              <a:pathLst>
                <a:path w="1044" h="543">
                  <a:moveTo>
                    <a:pt x="1022" y="333"/>
                  </a:moveTo>
                  <a:lnTo>
                    <a:pt x="1022" y="333"/>
                  </a:lnTo>
                  <a:cubicBezTo>
                    <a:pt x="1022" y="187"/>
                    <a:pt x="793" y="62"/>
                    <a:pt x="500" y="41"/>
                  </a:cubicBezTo>
                  <a:cubicBezTo>
                    <a:pt x="229" y="0"/>
                    <a:pt x="0" y="104"/>
                    <a:pt x="20" y="229"/>
                  </a:cubicBezTo>
                  <a:cubicBezTo>
                    <a:pt x="20" y="354"/>
                    <a:pt x="250" y="479"/>
                    <a:pt x="542" y="521"/>
                  </a:cubicBezTo>
                  <a:cubicBezTo>
                    <a:pt x="813" y="542"/>
                    <a:pt x="1043" y="458"/>
                    <a:pt x="1022" y="33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9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16" name="Freeform 497">
              <a:extLst>
                <a:ext uri="{FF2B5EF4-FFF2-40B4-BE49-F238E27FC236}">
                  <a16:creationId xmlns:a16="http://schemas.microsoft.com/office/drawing/2014/main" xmlns="" id="{3BB74C35-C7C3-4E38-A080-E9B485E78B17}"/>
                </a:ext>
              </a:extLst>
            </p:cNvPr>
            <p:cNvSpPr>
              <a:spLocks noChangeArrowheads="1"/>
            </p:cNvSpPr>
            <p:nvPr/>
          </p:nvSpPr>
          <p:spPr bwMode="auto">
            <a:xfrm>
              <a:off x="3876" y="1298"/>
              <a:ext cx="230" cy="135"/>
            </a:xfrm>
            <a:custGeom>
              <a:avLst/>
              <a:gdLst>
                <a:gd name="T0" fmla="*/ 0 w 1024"/>
                <a:gd name="T1" fmla="*/ 0 h 606"/>
                <a:gd name="T2" fmla="*/ 0 w 1024"/>
                <a:gd name="T3" fmla="*/ 0 h 606"/>
                <a:gd name="T4" fmla="*/ 522 w 1024"/>
                <a:gd name="T5" fmla="*/ 292 h 606"/>
                <a:gd name="T6" fmla="*/ 1002 w 1024"/>
                <a:gd name="T7" fmla="*/ 104 h 606"/>
                <a:gd name="T8" fmla="*/ 1023 w 1024"/>
                <a:gd name="T9" fmla="*/ 396 h 606"/>
                <a:gd name="T10" fmla="*/ 522 w 1024"/>
                <a:gd name="T11" fmla="*/ 584 h 606"/>
                <a:gd name="T12" fmla="*/ 0 w 1024"/>
                <a:gd name="T13" fmla="*/ 292 h 606"/>
                <a:gd name="T14" fmla="*/ 0 w 102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4" h="606">
                  <a:moveTo>
                    <a:pt x="0" y="0"/>
                  </a:moveTo>
                  <a:lnTo>
                    <a:pt x="0" y="0"/>
                  </a:lnTo>
                  <a:cubicBezTo>
                    <a:pt x="0" y="125"/>
                    <a:pt x="230" y="250"/>
                    <a:pt x="522" y="292"/>
                  </a:cubicBezTo>
                  <a:cubicBezTo>
                    <a:pt x="793" y="313"/>
                    <a:pt x="1023" y="229"/>
                    <a:pt x="1002" y="104"/>
                  </a:cubicBezTo>
                  <a:cubicBezTo>
                    <a:pt x="1023" y="396"/>
                    <a:pt x="1023" y="396"/>
                    <a:pt x="1023" y="396"/>
                  </a:cubicBezTo>
                  <a:cubicBezTo>
                    <a:pt x="1023" y="521"/>
                    <a:pt x="814" y="605"/>
                    <a:pt x="522" y="584"/>
                  </a:cubicBezTo>
                  <a:cubicBezTo>
                    <a:pt x="251" y="563"/>
                    <a:pt x="22" y="417"/>
                    <a:pt x="0"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lnSpcReduction="1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17" name="Freeform 498">
              <a:extLst>
                <a:ext uri="{FF2B5EF4-FFF2-40B4-BE49-F238E27FC236}">
                  <a16:creationId xmlns:a16="http://schemas.microsoft.com/office/drawing/2014/main" xmlns="" id="{390DAA66-8189-4006-8850-F2AFD006A091}"/>
                </a:ext>
              </a:extLst>
            </p:cNvPr>
            <p:cNvSpPr>
              <a:spLocks noChangeArrowheads="1"/>
            </p:cNvSpPr>
            <p:nvPr/>
          </p:nvSpPr>
          <p:spPr bwMode="auto">
            <a:xfrm>
              <a:off x="4225" y="1423"/>
              <a:ext cx="236" cy="123"/>
            </a:xfrm>
            <a:custGeom>
              <a:avLst/>
              <a:gdLst>
                <a:gd name="T0" fmla="*/ 1022 w 1044"/>
                <a:gd name="T1" fmla="*/ 313 h 544"/>
                <a:gd name="T2" fmla="*/ 1022 w 1044"/>
                <a:gd name="T3" fmla="*/ 313 h 544"/>
                <a:gd name="T4" fmla="*/ 501 w 1044"/>
                <a:gd name="T5" fmla="*/ 21 h 544"/>
                <a:gd name="T6" fmla="*/ 21 w 1044"/>
                <a:gd name="T7" fmla="*/ 230 h 544"/>
                <a:gd name="T8" fmla="*/ 542 w 1044"/>
                <a:gd name="T9" fmla="*/ 522 h 544"/>
                <a:gd name="T10" fmla="*/ 1022 w 1044"/>
                <a:gd name="T11" fmla="*/ 313 h 544"/>
              </a:gdLst>
              <a:ahLst/>
              <a:cxnLst>
                <a:cxn ang="0">
                  <a:pos x="T0" y="T1"/>
                </a:cxn>
                <a:cxn ang="0">
                  <a:pos x="T2" y="T3"/>
                </a:cxn>
                <a:cxn ang="0">
                  <a:pos x="T4" y="T5"/>
                </a:cxn>
                <a:cxn ang="0">
                  <a:pos x="T6" y="T7"/>
                </a:cxn>
                <a:cxn ang="0">
                  <a:pos x="T8" y="T9"/>
                </a:cxn>
                <a:cxn ang="0">
                  <a:pos x="T10" y="T11"/>
                </a:cxn>
              </a:cxnLst>
              <a:rect l="0" t="0" r="r" b="b"/>
              <a:pathLst>
                <a:path w="1044" h="544">
                  <a:moveTo>
                    <a:pt x="1022" y="313"/>
                  </a:moveTo>
                  <a:lnTo>
                    <a:pt x="1022" y="313"/>
                  </a:lnTo>
                  <a:cubicBezTo>
                    <a:pt x="1022" y="188"/>
                    <a:pt x="793" y="63"/>
                    <a:pt x="501" y="21"/>
                  </a:cubicBezTo>
                  <a:cubicBezTo>
                    <a:pt x="230" y="0"/>
                    <a:pt x="0" y="83"/>
                    <a:pt x="21" y="230"/>
                  </a:cubicBezTo>
                  <a:cubicBezTo>
                    <a:pt x="21" y="355"/>
                    <a:pt x="251" y="480"/>
                    <a:pt x="542" y="522"/>
                  </a:cubicBezTo>
                  <a:cubicBezTo>
                    <a:pt x="814" y="543"/>
                    <a:pt x="1043" y="459"/>
                    <a:pt x="1022"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92500" lnSpcReduction="1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18" name="Freeform 499">
              <a:extLst>
                <a:ext uri="{FF2B5EF4-FFF2-40B4-BE49-F238E27FC236}">
                  <a16:creationId xmlns:a16="http://schemas.microsoft.com/office/drawing/2014/main" xmlns="" id="{C1A893D4-F26F-4E7F-B76A-BCC09CE49322}"/>
                </a:ext>
              </a:extLst>
            </p:cNvPr>
            <p:cNvSpPr>
              <a:spLocks noChangeArrowheads="1"/>
            </p:cNvSpPr>
            <p:nvPr/>
          </p:nvSpPr>
          <p:spPr bwMode="auto">
            <a:xfrm>
              <a:off x="4229" y="1478"/>
              <a:ext cx="232" cy="135"/>
            </a:xfrm>
            <a:custGeom>
              <a:avLst/>
              <a:gdLst>
                <a:gd name="T0" fmla="*/ 0 w 1023"/>
                <a:gd name="T1" fmla="*/ 0 h 605"/>
                <a:gd name="T2" fmla="*/ 0 w 1023"/>
                <a:gd name="T3" fmla="*/ 0 h 605"/>
                <a:gd name="T4" fmla="*/ 521 w 1023"/>
                <a:gd name="T5" fmla="*/ 292 h 605"/>
                <a:gd name="T6" fmla="*/ 1001 w 1023"/>
                <a:gd name="T7" fmla="*/ 83 h 605"/>
                <a:gd name="T8" fmla="*/ 1022 w 1023"/>
                <a:gd name="T9" fmla="*/ 375 h 605"/>
                <a:gd name="T10" fmla="*/ 521 w 1023"/>
                <a:gd name="T11" fmla="*/ 584 h 605"/>
                <a:gd name="T12" fmla="*/ 0 w 1023"/>
                <a:gd name="T13" fmla="*/ 292 h 605"/>
                <a:gd name="T14" fmla="*/ 0 w 1023"/>
                <a:gd name="T15" fmla="*/ 0 h 6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3" h="605">
                  <a:moveTo>
                    <a:pt x="0" y="0"/>
                  </a:moveTo>
                  <a:lnTo>
                    <a:pt x="0" y="0"/>
                  </a:lnTo>
                  <a:cubicBezTo>
                    <a:pt x="0" y="125"/>
                    <a:pt x="230" y="250"/>
                    <a:pt x="521" y="292"/>
                  </a:cubicBezTo>
                  <a:cubicBezTo>
                    <a:pt x="793" y="313"/>
                    <a:pt x="1022" y="229"/>
                    <a:pt x="1001" y="83"/>
                  </a:cubicBezTo>
                  <a:cubicBezTo>
                    <a:pt x="1022" y="375"/>
                    <a:pt x="1022" y="375"/>
                    <a:pt x="1022" y="375"/>
                  </a:cubicBezTo>
                  <a:cubicBezTo>
                    <a:pt x="1022" y="521"/>
                    <a:pt x="814" y="604"/>
                    <a:pt x="521" y="584"/>
                  </a:cubicBezTo>
                  <a:cubicBezTo>
                    <a:pt x="250" y="542"/>
                    <a:pt x="21" y="417"/>
                    <a:pt x="0"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lnSpcReduction="1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19" name="Freeform 500">
              <a:extLst>
                <a:ext uri="{FF2B5EF4-FFF2-40B4-BE49-F238E27FC236}">
                  <a16:creationId xmlns:a16="http://schemas.microsoft.com/office/drawing/2014/main" xmlns="" id="{8215FF4C-EFBE-4D3F-8B68-44C1CB81AE86}"/>
                </a:ext>
              </a:extLst>
            </p:cNvPr>
            <p:cNvSpPr>
              <a:spLocks noChangeArrowheads="1"/>
            </p:cNvSpPr>
            <p:nvPr/>
          </p:nvSpPr>
          <p:spPr bwMode="auto">
            <a:xfrm>
              <a:off x="4183" y="1122"/>
              <a:ext cx="232" cy="121"/>
            </a:xfrm>
            <a:custGeom>
              <a:avLst/>
              <a:gdLst>
                <a:gd name="T0" fmla="*/ 1022 w 1023"/>
                <a:gd name="T1" fmla="*/ 313 h 544"/>
                <a:gd name="T2" fmla="*/ 1022 w 1023"/>
                <a:gd name="T3" fmla="*/ 313 h 544"/>
                <a:gd name="T4" fmla="*/ 501 w 1023"/>
                <a:gd name="T5" fmla="*/ 21 h 544"/>
                <a:gd name="T6" fmla="*/ 0 w 1023"/>
                <a:gd name="T7" fmla="*/ 229 h 544"/>
                <a:gd name="T8" fmla="*/ 521 w 1023"/>
                <a:gd name="T9" fmla="*/ 500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1"/>
                  </a:cubicBezTo>
                  <a:cubicBezTo>
                    <a:pt x="208" y="0"/>
                    <a:pt x="0" y="83"/>
                    <a:pt x="0" y="229"/>
                  </a:cubicBezTo>
                  <a:cubicBezTo>
                    <a:pt x="0" y="355"/>
                    <a:pt x="250" y="480"/>
                    <a:pt x="521" y="500"/>
                  </a:cubicBezTo>
                  <a:cubicBezTo>
                    <a:pt x="813" y="543"/>
                    <a:pt x="1022" y="459"/>
                    <a:pt x="1022"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9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20" name="Freeform 501">
              <a:extLst>
                <a:ext uri="{FF2B5EF4-FFF2-40B4-BE49-F238E27FC236}">
                  <a16:creationId xmlns:a16="http://schemas.microsoft.com/office/drawing/2014/main" xmlns="" id="{8A7A26C5-5A0F-4645-89AD-437537FD29D5}"/>
                </a:ext>
              </a:extLst>
            </p:cNvPr>
            <p:cNvSpPr>
              <a:spLocks noChangeArrowheads="1"/>
            </p:cNvSpPr>
            <p:nvPr/>
          </p:nvSpPr>
          <p:spPr bwMode="auto">
            <a:xfrm>
              <a:off x="4183" y="1175"/>
              <a:ext cx="236" cy="135"/>
            </a:xfrm>
            <a:custGeom>
              <a:avLst/>
              <a:gdLst>
                <a:gd name="T0" fmla="*/ 0 w 1044"/>
                <a:gd name="T1" fmla="*/ 0 h 606"/>
                <a:gd name="T2" fmla="*/ 0 w 1044"/>
                <a:gd name="T3" fmla="*/ 0 h 606"/>
                <a:gd name="T4" fmla="*/ 521 w 1044"/>
                <a:gd name="T5" fmla="*/ 271 h 606"/>
                <a:gd name="T6" fmla="*/ 1022 w 1044"/>
                <a:gd name="T7" fmla="*/ 84 h 606"/>
                <a:gd name="T8" fmla="*/ 1022 w 1044"/>
                <a:gd name="T9" fmla="*/ 376 h 606"/>
                <a:gd name="T10" fmla="*/ 542 w 1044"/>
                <a:gd name="T11" fmla="*/ 564 h 606"/>
                <a:gd name="T12" fmla="*/ 21 w 1044"/>
                <a:gd name="T13" fmla="*/ 293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0" y="126"/>
                    <a:pt x="250" y="251"/>
                    <a:pt x="521" y="271"/>
                  </a:cubicBezTo>
                  <a:cubicBezTo>
                    <a:pt x="813" y="314"/>
                    <a:pt x="1022" y="230"/>
                    <a:pt x="1022" y="84"/>
                  </a:cubicBezTo>
                  <a:cubicBezTo>
                    <a:pt x="1022" y="376"/>
                    <a:pt x="1022" y="376"/>
                    <a:pt x="1022" y="376"/>
                  </a:cubicBezTo>
                  <a:cubicBezTo>
                    <a:pt x="1043" y="522"/>
                    <a:pt x="813" y="605"/>
                    <a:pt x="542" y="564"/>
                  </a:cubicBezTo>
                  <a:cubicBezTo>
                    <a:pt x="250" y="543"/>
                    <a:pt x="21" y="418"/>
                    <a:pt x="21" y="293"/>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lnSpcReduction="1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21" name="Freeform 502">
              <a:extLst>
                <a:ext uri="{FF2B5EF4-FFF2-40B4-BE49-F238E27FC236}">
                  <a16:creationId xmlns:a16="http://schemas.microsoft.com/office/drawing/2014/main" xmlns="" id="{189434C5-7C08-4523-800B-A0BA35715A41}"/>
                </a:ext>
              </a:extLst>
            </p:cNvPr>
            <p:cNvSpPr>
              <a:spLocks noChangeArrowheads="1"/>
            </p:cNvSpPr>
            <p:nvPr/>
          </p:nvSpPr>
          <p:spPr bwMode="auto">
            <a:xfrm>
              <a:off x="4534" y="1300"/>
              <a:ext cx="234" cy="117"/>
            </a:xfrm>
            <a:custGeom>
              <a:avLst/>
              <a:gdLst>
                <a:gd name="T0" fmla="*/ 1044 w 1045"/>
                <a:gd name="T1" fmla="*/ 313 h 522"/>
                <a:gd name="T2" fmla="*/ 1044 w 1045"/>
                <a:gd name="T3" fmla="*/ 313 h 522"/>
                <a:gd name="T4" fmla="*/ 501 w 1045"/>
                <a:gd name="T5" fmla="*/ 21 h 522"/>
                <a:gd name="T6" fmla="*/ 21 w 1045"/>
                <a:gd name="T7" fmla="*/ 208 h 522"/>
                <a:gd name="T8" fmla="*/ 543 w 1045"/>
                <a:gd name="T9" fmla="*/ 500 h 522"/>
                <a:gd name="T10" fmla="*/ 1044 w 1045"/>
                <a:gd name="T11" fmla="*/ 313 h 522"/>
              </a:gdLst>
              <a:ahLst/>
              <a:cxnLst>
                <a:cxn ang="0">
                  <a:pos x="T0" y="T1"/>
                </a:cxn>
                <a:cxn ang="0">
                  <a:pos x="T2" y="T3"/>
                </a:cxn>
                <a:cxn ang="0">
                  <a:pos x="T4" y="T5"/>
                </a:cxn>
                <a:cxn ang="0">
                  <a:pos x="T6" y="T7"/>
                </a:cxn>
                <a:cxn ang="0">
                  <a:pos x="T8" y="T9"/>
                </a:cxn>
                <a:cxn ang="0">
                  <a:pos x="T10" y="T11"/>
                </a:cxn>
              </a:cxnLst>
              <a:rect l="0" t="0" r="r" b="b"/>
              <a:pathLst>
                <a:path w="1045" h="522">
                  <a:moveTo>
                    <a:pt x="1044" y="313"/>
                  </a:moveTo>
                  <a:lnTo>
                    <a:pt x="1044" y="313"/>
                  </a:lnTo>
                  <a:cubicBezTo>
                    <a:pt x="1022" y="187"/>
                    <a:pt x="793" y="41"/>
                    <a:pt x="501" y="21"/>
                  </a:cubicBezTo>
                  <a:cubicBezTo>
                    <a:pt x="230" y="0"/>
                    <a:pt x="0" y="83"/>
                    <a:pt x="21" y="208"/>
                  </a:cubicBezTo>
                  <a:cubicBezTo>
                    <a:pt x="21" y="354"/>
                    <a:pt x="271" y="480"/>
                    <a:pt x="543" y="500"/>
                  </a:cubicBezTo>
                  <a:cubicBezTo>
                    <a:pt x="814" y="521"/>
                    <a:pt x="1044" y="438"/>
                    <a:pt x="1044"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9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22" name="Freeform 503">
              <a:extLst>
                <a:ext uri="{FF2B5EF4-FFF2-40B4-BE49-F238E27FC236}">
                  <a16:creationId xmlns:a16="http://schemas.microsoft.com/office/drawing/2014/main" xmlns="" id="{FC65E049-FDDD-47C6-A789-BBB46BB2469C}"/>
                </a:ext>
              </a:extLst>
            </p:cNvPr>
            <p:cNvSpPr>
              <a:spLocks noChangeArrowheads="1"/>
            </p:cNvSpPr>
            <p:nvPr/>
          </p:nvSpPr>
          <p:spPr bwMode="auto">
            <a:xfrm>
              <a:off x="4538" y="1348"/>
              <a:ext cx="236" cy="137"/>
            </a:xfrm>
            <a:custGeom>
              <a:avLst/>
              <a:gdLst>
                <a:gd name="T0" fmla="*/ 0 w 1044"/>
                <a:gd name="T1" fmla="*/ 0 h 607"/>
                <a:gd name="T2" fmla="*/ 0 w 1044"/>
                <a:gd name="T3" fmla="*/ 0 h 607"/>
                <a:gd name="T4" fmla="*/ 522 w 1044"/>
                <a:gd name="T5" fmla="*/ 292 h 607"/>
                <a:gd name="T6" fmla="*/ 1023 w 1044"/>
                <a:gd name="T7" fmla="*/ 105 h 607"/>
                <a:gd name="T8" fmla="*/ 1023 w 1044"/>
                <a:gd name="T9" fmla="*/ 397 h 607"/>
                <a:gd name="T10" fmla="*/ 543 w 1044"/>
                <a:gd name="T11" fmla="*/ 584 h 607"/>
                <a:gd name="T12" fmla="*/ 0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6"/>
                    <a:pt x="250" y="272"/>
                    <a:pt x="522" y="292"/>
                  </a:cubicBezTo>
                  <a:cubicBezTo>
                    <a:pt x="793" y="313"/>
                    <a:pt x="1023" y="230"/>
                    <a:pt x="1023" y="105"/>
                  </a:cubicBezTo>
                  <a:cubicBezTo>
                    <a:pt x="1023" y="397"/>
                    <a:pt x="1023" y="397"/>
                    <a:pt x="1023" y="397"/>
                  </a:cubicBezTo>
                  <a:cubicBezTo>
                    <a:pt x="1043" y="522"/>
                    <a:pt x="814" y="606"/>
                    <a:pt x="543" y="584"/>
                  </a:cubicBezTo>
                  <a:cubicBezTo>
                    <a:pt x="250" y="564"/>
                    <a:pt x="21" y="439"/>
                    <a:pt x="0"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lnSpcReduction="1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23" name="Freeform 504">
              <a:extLst>
                <a:ext uri="{FF2B5EF4-FFF2-40B4-BE49-F238E27FC236}">
                  <a16:creationId xmlns:a16="http://schemas.microsoft.com/office/drawing/2014/main" xmlns="" id="{60FEFC3D-A8F4-4AB9-9BC3-4515FF3D6F59}"/>
                </a:ext>
              </a:extLst>
            </p:cNvPr>
            <p:cNvSpPr>
              <a:spLocks noChangeArrowheads="1"/>
            </p:cNvSpPr>
            <p:nvPr/>
          </p:nvSpPr>
          <p:spPr bwMode="auto">
            <a:xfrm>
              <a:off x="4500" y="999"/>
              <a:ext cx="236" cy="117"/>
            </a:xfrm>
            <a:custGeom>
              <a:avLst/>
              <a:gdLst>
                <a:gd name="T0" fmla="*/ 1023 w 1044"/>
                <a:gd name="T1" fmla="*/ 313 h 522"/>
                <a:gd name="T2" fmla="*/ 1023 w 1044"/>
                <a:gd name="T3" fmla="*/ 313 h 522"/>
                <a:gd name="T4" fmla="*/ 501 w 1044"/>
                <a:gd name="T5" fmla="*/ 21 h 522"/>
                <a:gd name="T6" fmla="*/ 0 w 1044"/>
                <a:gd name="T7" fmla="*/ 208 h 522"/>
                <a:gd name="T8" fmla="*/ 543 w 1044"/>
                <a:gd name="T9" fmla="*/ 500 h 522"/>
                <a:gd name="T10" fmla="*/ 1023 w 1044"/>
                <a:gd name="T11" fmla="*/ 313 h 522"/>
              </a:gdLst>
              <a:ahLst/>
              <a:cxnLst>
                <a:cxn ang="0">
                  <a:pos x="T0" y="T1"/>
                </a:cxn>
                <a:cxn ang="0">
                  <a:pos x="T2" y="T3"/>
                </a:cxn>
                <a:cxn ang="0">
                  <a:pos x="T4" y="T5"/>
                </a:cxn>
                <a:cxn ang="0">
                  <a:pos x="T6" y="T7"/>
                </a:cxn>
                <a:cxn ang="0">
                  <a:pos x="T8" y="T9"/>
                </a:cxn>
                <a:cxn ang="0">
                  <a:pos x="T10" y="T11"/>
                </a:cxn>
              </a:cxnLst>
              <a:rect l="0" t="0" r="r" b="b"/>
              <a:pathLst>
                <a:path w="1044" h="522">
                  <a:moveTo>
                    <a:pt x="1023" y="313"/>
                  </a:moveTo>
                  <a:lnTo>
                    <a:pt x="1023" y="313"/>
                  </a:lnTo>
                  <a:cubicBezTo>
                    <a:pt x="1023" y="167"/>
                    <a:pt x="772" y="41"/>
                    <a:pt x="501" y="21"/>
                  </a:cubicBezTo>
                  <a:cubicBezTo>
                    <a:pt x="230" y="0"/>
                    <a:pt x="0" y="83"/>
                    <a:pt x="0" y="208"/>
                  </a:cubicBezTo>
                  <a:cubicBezTo>
                    <a:pt x="21" y="354"/>
                    <a:pt x="250" y="480"/>
                    <a:pt x="543" y="500"/>
                  </a:cubicBezTo>
                  <a:cubicBezTo>
                    <a:pt x="814" y="521"/>
                    <a:pt x="1043" y="438"/>
                    <a:pt x="1023"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9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24" name="Freeform 505">
              <a:extLst>
                <a:ext uri="{FF2B5EF4-FFF2-40B4-BE49-F238E27FC236}">
                  <a16:creationId xmlns:a16="http://schemas.microsoft.com/office/drawing/2014/main" xmlns="" id="{6FB98F73-C3D3-42F4-A78E-A9098DFB1858}"/>
                </a:ext>
              </a:extLst>
            </p:cNvPr>
            <p:cNvSpPr>
              <a:spLocks noChangeArrowheads="1"/>
            </p:cNvSpPr>
            <p:nvPr/>
          </p:nvSpPr>
          <p:spPr bwMode="auto">
            <a:xfrm>
              <a:off x="4500" y="1046"/>
              <a:ext cx="236" cy="137"/>
            </a:xfrm>
            <a:custGeom>
              <a:avLst/>
              <a:gdLst>
                <a:gd name="T0" fmla="*/ 0 w 1044"/>
                <a:gd name="T1" fmla="*/ 0 h 607"/>
                <a:gd name="T2" fmla="*/ 0 w 1044"/>
                <a:gd name="T3" fmla="*/ 0 h 607"/>
                <a:gd name="T4" fmla="*/ 543 w 1044"/>
                <a:gd name="T5" fmla="*/ 292 h 607"/>
                <a:gd name="T6" fmla="*/ 1023 w 1044"/>
                <a:gd name="T7" fmla="*/ 105 h 607"/>
                <a:gd name="T8" fmla="*/ 1043 w 1044"/>
                <a:gd name="T9" fmla="*/ 397 h 607"/>
                <a:gd name="T10" fmla="*/ 543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0" y="272"/>
                    <a:pt x="543" y="292"/>
                  </a:cubicBezTo>
                  <a:cubicBezTo>
                    <a:pt x="814" y="313"/>
                    <a:pt x="1043" y="230"/>
                    <a:pt x="1023" y="105"/>
                  </a:cubicBezTo>
                  <a:cubicBezTo>
                    <a:pt x="1043" y="397"/>
                    <a:pt x="1043" y="397"/>
                    <a:pt x="1043" y="397"/>
                  </a:cubicBezTo>
                  <a:cubicBezTo>
                    <a:pt x="1043" y="522"/>
                    <a:pt x="835" y="606"/>
                    <a:pt x="543" y="584"/>
                  </a:cubicBezTo>
                  <a:cubicBezTo>
                    <a:pt x="272" y="563"/>
                    <a:pt x="21" y="439"/>
                    <a:pt x="21"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lnSpcReduction="1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25" name="Freeform 506">
              <a:extLst>
                <a:ext uri="{FF2B5EF4-FFF2-40B4-BE49-F238E27FC236}">
                  <a16:creationId xmlns:a16="http://schemas.microsoft.com/office/drawing/2014/main" xmlns="" id="{34B2096A-EE74-43C2-B64B-0CE12C51076C}"/>
                </a:ext>
              </a:extLst>
            </p:cNvPr>
            <p:cNvSpPr>
              <a:spLocks noChangeArrowheads="1"/>
            </p:cNvSpPr>
            <p:nvPr/>
          </p:nvSpPr>
          <p:spPr bwMode="auto">
            <a:xfrm>
              <a:off x="4855" y="1175"/>
              <a:ext cx="232" cy="121"/>
            </a:xfrm>
            <a:custGeom>
              <a:avLst/>
              <a:gdLst>
                <a:gd name="T0" fmla="*/ 1022 w 1023"/>
                <a:gd name="T1" fmla="*/ 314 h 544"/>
                <a:gd name="T2" fmla="*/ 1022 w 1023"/>
                <a:gd name="T3" fmla="*/ 314 h 544"/>
                <a:gd name="T4" fmla="*/ 501 w 1023"/>
                <a:gd name="T5" fmla="*/ 43 h 544"/>
                <a:gd name="T6" fmla="*/ 0 w 1023"/>
                <a:gd name="T7" fmla="*/ 230 h 544"/>
                <a:gd name="T8" fmla="*/ 521 w 1023"/>
                <a:gd name="T9" fmla="*/ 522 h 544"/>
                <a:gd name="T10" fmla="*/ 1022 w 1023"/>
                <a:gd name="T11" fmla="*/ 314 h 544"/>
              </a:gdLst>
              <a:ahLst/>
              <a:cxnLst>
                <a:cxn ang="0">
                  <a:pos x="T0" y="T1"/>
                </a:cxn>
                <a:cxn ang="0">
                  <a:pos x="T2" y="T3"/>
                </a:cxn>
                <a:cxn ang="0">
                  <a:pos x="T4" y="T5"/>
                </a:cxn>
                <a:cxn ang="0">
                  <a:pos x="T6" y="T7"/>
                </a:cxn>
                <a:cxn ang="0">
                  <a:pos x="T8" y="T9"/>
                </a:cxn>
                <a:cxn ang="0">
                  <a:pos x="T10" y="T11"/>
                </a:cxn>
              </a:cxnLst>
              <a:rect l="0" t="0" r="r" b="b"/>
              <a:pathLst>
                <a:path w="1023" h="544">
                  <a:moveTo>
                    <a:pt x="1022" y="314"/>
                  </a:moveTo>
                  <a:lnTo>
                    <a:pt x="1022" y="314"/>
                  </a:lnTo>
                  <a:cubicBezTo>
                    <a:pt x="1022" y="188"/>
                    <a:pt x="772" y="63"/>
                    <a:pt x="501" y="43"/>
                  </a:cubicBezTo>
                  <a:cubicBezTo>
                    <a:pt x="209" y="0"/>
                    <a:pt x="0" y="84"/>
                    <a:pt x="0" y="230"/>
                  </a:cubicBezTo>
                  <a:cubicBezTo>
                    <a:pt x="21" y="355"/>
                    <a:pt x="250" y="480"/>
                    <a:pt x="521" y="522"/>
                  </a:cubicBezTo>
                  <a:cubicBezTo>
                    <a:pt x="814" y="543"/>
                    <a:pt x="1022" y="460"/>
                    <a:pt x="1022" y="314"/>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9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26" name="Freeform 507">
              <a:extLst>
                <a:ext uri="{FF2B5EF4-FFF2-40B4-BE49-F238E27FC236}">
                  <a16:creationId xmlns:a16="http://schemas.microsoft.com/office/drawing/2014/main" xmlns="" id="{C83971FD-72B7-432F-8394-3138E96D32BA}"/>
                </a:ext>
              </a:extLst>
            </p:cNvPr>
            <p:cNvSpPr>
              <a:spLocks noChangeArrowheads="1"/>
            </p:cNvSpPr>
            <p:nvPr/>
          </p:nvSpPr>
          <p:spPr bwMode="auto">
            <a:xfrm>
              <a:off x="4855" y="1225"/>
              <a:ext cx="236" cy="137"/>
            </a:xfrm>
            <a:custGeom>
              <a:avLst/>
              <a:gdLst>
                <a:gd name="T0" fmla="*/ 0 w 1044"/>
                <a:gd name="T1" fmla="*/ 0 h 606"/>
                <a:gd name="T2" fmla="*/ 0 w 1044"/>
                <a:gd name="T3" fmla="*/ 0 h 606"/>
                <a:gd name="T4" fmla="*/ 521 w 1044"/>
                <a:gd name="T5" fmla="*/ 292 h 606"/>
                <a:gd name="T6" fmla="*/ 1022 w 1044"/>
                <a:gd name="T7" fmla="*/ 84 h 606"/>
                <a:gd name="T8" fmla="*/ 1043 w 1044"/>
                <a:gd name="T9" fmla="*/ 375 h 606"/>
                <a:gd name="T10" fmla="*/ 543 w 1044"/>
                <a:gd name="T11" fmla="*/ 584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92"/>
                  </a:cubicBezTo>
                  <a:cubicBezTo>
                    <a:pt x="814" y="313"/>
                    <a:pt x="1022" y="230"/>
                    <a:pt x="1022" y="84"/>
                  </a:cubicBezTo>
                  <a:cubicBezTo>
                    <a:pt x="1043" y="375"/>
                    <a:pt x="1043" y="375"/>
                    <a:pt x="1043" y="375"/>
                  </a:cubicBezTo>
                  <a:cubicBezTo>
                    <a:pt x="1043" y="521"/>
                    <a:pt x="814" y="605"/>
                    <a:pt x="543" y="584"/>
                  </a:cubicBezTo>
                  <a:cubicBezTo>
                    <a:pt x="271" y="542"/>
                    <a:pt x="21" y="417"/>
                    <a:pt x="21"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lnSpcReduction="1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27" name="Freeform 508">
              <a:extLst>
                <a:ext uri="{FF2B5EF4-FFF2-40B4-BE49-F238E27FC236}">
                  <a16:creationId xmlns:a16="http://schemas.microsoft.com/office/drawing/2014/main" xmlns="" id="{8E189641-A2FB-4904-9E83-A91B9771AE10}"/>
                </a:ext>
              </a:extLst>
            </p:cNvPr>
            <p:cNvSpPr>
              <a:spLocks noChangeArrowheads="1"/>
            </p:cNvSpPr>
            <p:nvPr/>
          </p:nvSpPr>
          <p:spPr bwMode="auto">
            <a:xfrm>
              <a:off x="4808" y="876"/>
              <a:ext cx="230" cy="121"/>
            </a:xfrm>
            <a:custGeom>
              <a:avLst/>
              <a:gdLst>
                <a:gd name="T0" fmla="*/ 1022 w 1023"/>
                <a:gd name="T1" fmla="*/ 313 h 544"/>
                <a:gd name="T2" fmla="*/ 1022 w 1023"/>
                <a:gd name="T3" fmla="*/ 313 h 544"/>
                <a:gd name="T4" fmla="*/ 500 w 1023"/>
                <a:gd name="T5" fmla="*/ 21 h 544"/>
                <a:gd name="T6" fmla="*/ 0 w 1023"/>
                <a:gd name="T7" fmla="*/ 209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22" y="188"/>
                    <a:pt x="771" y="63"/>
                    <a:pt x="500" y="21"/>
                  </a:cubicBezTo>
                  <a:cubicBezTo>
                    <a:pt x="208" y="0"/>
                    <a:pt x="0" y="84"/>
                    <a:pt x="0" y="209"/>
                  </a:cubicBezTo>
                  <a:cubicBezTo>
                    <a:pt x="20" y="355"/>
                    <a:pt x="250" y="480"/>
                    <a:pt x="521" y="501"/>
                  </a:cubicBezTo>
                  <a:cubicBezTo>
                    <a:pt x="813" y="543"/>
                    <a:pt x="1022" y="439"/>
                    <a:pt x="1022"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9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28" name="Freeform 509">
              <a:extLst>
                <a:ext uri="{FF2B5EF4-FFF2-40B4-BE49-F238E27FC236}">
                  <a16:creationId xmlns:a16="http://schemas.microsoft.com/office/drawing/2014/main" xmlns="" id="{BD25D565-6C88-45A5-9F66-936D4DAEF76E}"/>
                </a:ext>
              </a:extLst>
            </p:cNvPr>
            <p:cNvSpPr>
              <a:spLocks noChangeArrowheads="1"/>
            </p:cNvSpPr>
            <p:nvPr/>
          </p:nvSpPr>
          <p:spPr bwMode="auto">
            <a:xfrm>
              <a:off x="4808" y="923"/>
              <a:ext cx="236" cy="141"/>
            </a:xfrm>
            <a:custGeom>
              <a:avLst/>
              <a:gdLst>
                <a:gd name="T0" fmla="*/ 0 w 1043"/>
                <a:gd name="T1" fmla="*/ 0 h 627"/>
                <a:gd name="T2" fmla="*/ 0 w 1043"/>
                <a:gd name="T3" fmla="*/ 0 h 627"/>
                <a:gd name="T4" fmla="*/ 521 w 1043"/>
                <a:gd name="T5" fmla="*/ 292 h 627"/>
                <a:gd name="T6" fmla="*/ 1022 w 1043"/>
                <a:gd name="T7" fmla="*/ 104 h 627"/>
                <a:gd name="T8" fmla="*/ 1042 w 1043"/>
                <a:gd name="T9" fmla="*/ 397 h 627"/>
                <a:gd name="T10" fmla="*/ 542 w 1043"/>
                <a:gd name="T11" fmla="*/ 584 h 627"/>
                <a:gd name="T12" fmla="*/ 20 w 1043"/>
                <a:gd name="T13" fmla="*/ 292 h 627"/>
                <a:gd name="T14" fmla="*/ 0 w 1043"/>
                <a:gd name="T15" fmla="*/ 0 h 6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3" h="627">
                  <a:moveTo>
                    <a:pt x="0" y="0"/>
                  </a:moveTo>
                  <a:lnTo>
                    <a:pt x="0" y="0"/>
                  </a:lnTo>
                  <a:cubicBezTo>
                    <a:pt x="20" y="146"/>
                    <a:pt x="250" y="271"/>
                    <a:pt x="521" y="292"/>
                  </a:cubicBezTo>
                  <a:cubicBezTo>
                    <a:pt x="813" y="334"/>
                    <a:pt x="1022" y="230"/>
                    <a:pt x="1022" y="104"/>
                  </a:cubicBezTo>
                  <a:cubicBezTo>
                    <a:pt x="1042" y="397"/>
                    <a:pt x="1042" y="397"/>
                    <a:pt x="1042" y="397"/>
                  </a:cubicBezTo>
                  <a:cubicBezTo>
                    <a:pt x="1042" y="521"/>
                    <a:pt x="813" y="626"/>
                    <a:pt x="542" y="584"/>
                  </a:cubicBezTo>
                  <a:cubicBezTo>
                    <a:pt x="271" y="563"/>
                    <a:pt x="20" y="438"/>
                    <a:pt x="20"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lnSpcReduction="1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29" name="Freeform 510">
              <a:extLst>
                <a:ext uri="{FF2B5EF4-FFF2-40B4-BE49-F238E27FC236}">
                  <a16:creationId xmlns:a16="http://schemas.microsoft.com/office/drawing/2014/main" xmlns="" id="{CA2A6348-0E5F-44CC-B0AD-C94E39BC54AC}"/>
                </a:ext>
              </a:extLst>
            </p:cNvPr>
            <p:cNvSpPr>
              <a:spLocks noChangeArrowheads="1"/>
            </p:cNvSpPr>
            <p:nvPr/>
          </p:nvSpPr>
          <p:spPr bwMode="auto">
            <a:xfrm>
              <a:off x="5162" y="1056"/>
              <a:ext cx="232" cy="117"/>
            </a:xfrm>
            <a:custGeom>
              <a:avLst/>
              <a:gdLst>
                <a:gd name="T0" fmla="*/ 1022 w 1023"/>
                <a:gd name="T1" fmla="*/ 313 h 522"/>
                <a:gd name="T2" fmla="*/ 1022 w 1023"/>
                <a:gd name="T3" fmla="*/ 313 h 522"/>
                <a:gd name="T4" fmla="*/ 500 w 1023"/>
                <a:gd name="T5" fmla="*/ 21 h 522"/>
                <a:gd name="T6" fmla="*/ 0 w 1023"/>
                <a:gd name="T7" fmla="*/ 208 h 522"/>
                <a:gd name="T8" fmla="*/ 522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67"/>
                    <a:pt x="772" y="42"/>
                    <a:pt x="500" y="21"/>
                  </a:cubicBezTo>
                  <a:cubicBezTo>
                    <a:pt x="209" y="0"/>
                    <a:pt x="0" y="84"/>
                    <a:pt x="0" y="208"/>
                  </a:cubicBezTo>
                  <a:cubicBezTo>
                    <a:pt x="21" y="355"/>
                    <a:pt x="250" y="480"/>
                    <a:pt x="522" y="501"/>
                  </a:cubicBezTo>
                  <a:cubicBezTo>
                    <a:pt x="813" y="521"/>
                    <a:pt x="1022" y="438"/>
                    <a:pt x="1022"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9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30" name="Freeform 511">
              <a:extLst>
                <a:ext uri="{FF2B5EF4-FFF2-40B4-BE49-F238E27FC236}">
                  <a16:creationId xmlns:a16="http://schemas.microsoft.com/office/drawing/2014/main" xmlns="" id="{5C5F72EB-E966-4566-A954-2B2EDFA6668A}"/>
                </a:ext>
              </a:extLst>
            </p:cNvPr>
            <p:cNvSpPr>
              <a:spLocks noChangeArrowheads="1"/>
            </p:cNvSpPr>
            <p:nvPr/>
          </p:nvSpPr>
          <p:spPr bwMode="auto">
            <a:xfrm>
              <a:off x="5162" y="1102"/>
              <a:ext cx="236" cy="137"/>
            </a:xfrm>
            <a:custGeom>
              <a:avLst/>
              <a:gdLst>
                <a:gd name="T0" fmla="*/ 0 w 1044"/>
                <a:gd name="T1" fmla="*/ 0 h 607"/>
                <a:gd name="T2" fmla="*/ 0 w 1044"/>
                <a:gd name="T3" fmla="*/ 0 h 607"/>
                <a:gd name="T4" fmla="*/ 522 w 1044"/>
                <a:gd name="T5" fmla="*/ 293 h 607"/>
                <a:gd name="T6" fmla="*/ 1022 w 1044"/>
                <a:gd name="T7" fmla="*/ 105 h 607"/>
                <a:gd name="T8" fmla="*/ 1022 w 1044"/>
                <a:gd name="T9" fmla="*/ 397 h 607"/>
                <a:gd name="T10" fmla="*/ 542 w 1044"/>
                <a:gd name="T11" fmla="*/ 584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7"/>
                    <a:pt x="250" y="272"/>
                    <a:pt x="522" y="293"/>
                  </a:cubicBezTo>
                  <a:cubicBezTo>
                    <a:pt x="813" y="313"/>
                    <a:pt x="1022" y="230"/>
                    <a:pt x="1022" y="105"/>
                  </a:cubicBezTo>
                  <a:cubicBezTo>
                    <a:pt x="1022" y="397"/>
                    <a:pt x="1022" y="397"/>
                    <a:pt x="1022" y="397"/>
                  </a:cubicBezTo>
                  <a:cubicBezTo>
                    <a:pt x="1043" y="522"/>
                    <a:pt x="813" y="606"/>
                    <a:pt x="542" y="584"/>
                  </a:cubicBezTo>
                  <a:cubicBezTo>
                    <a:pt x="250" y="564"/>
                    <a:pt x="21" y="439"/>
                    <a:pt x="21" y="293"/>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lnSpcReduction="10000"/>
            </a:bodyPr>
            <a:lstStyle/>
            <a:p>
              <a:pPr eaLnBrk="1">
                <a:lnSpc>
                  <a:spcPct val="93000"/>
                </a:lnSpc>
                <a:buClr>
                  <a:srgbClr val="000000"/>
                </a:buClr>
                <a:buSzPct val="100000"/>
                <a:buFont typeface="Times New Roman" charset="0"/>
                <a:buNone/>
                <a:defRPr/>
              </a:pPr>
              <a:endParaRPr lang="en-US">
                <a:ea typeface="+mn-ea"/>
                <a:cs typeface="+mn-cs"/>
              </a:endParaRPr>
            </a:p>
          </p:txBody>
        </p:sp>
      </p:grpSp>
      <p:grpSp>
        <p:nvGrpSpPr>
          <p:cNvPr id="7" name="Group 204">
            <a:extLst>
              <a:ext uri="{FF2B5EF4-FFF2-40B4-BE49-F238E27FC236}">
                <a16:creationId xmlns:a16="http://schemas.microsoft.com/office/drawing/2014/main" xmlns="" id="{A84A1002-F7C1-4DDF-BE6E-6722862D7F13}"/>
              </a:ext>
            </a:extLst>
          </p:cNvPr>
          <p:cNvGrpSpPr>
            <a:grpSpLocks/>
          </p:cNvGrpSpPr>
          <p:nvPr/>
        </p:nvGrpSpPr>
        <p:grpSpPr bwMode="auto">
          <a:xfrm flipH="1">
            <a:off x="3913231" y="2914304"/>
            <a:ext cx="2693649" cy="1962801"/>
            <a:chOff x="3658" y="852"/>
            <a:chExt cx="1986" cy="1447"/>
          </a:xfrm>
        </p:grpSpPr>
        <p:sp>
          <p:nvSpPr>
            <p:cNvPr id="188" name="Freeform 333">
              <a:extLst>
                <a:ext uri="{FF2B5EF4-FFF2-40B4-BE49-F238E27FC236}">
                  <a16:creationId xmlns:a16="http://schemas.microsoft.com/office/drawing/2014/main" xmlns="" id="{19CD56F0-B595-467B-A70E-12662A5777DA}"/>
                </a:ext>
              </a:extLst>
            </p:cNvPr>
            <p:cNvSpPr>
              <a:spLocks noChangeArrowheads="1"/>
            </p:cNvSpPr>
            <p:nvPr/>
          </p:nvSpPr>
          <p:spPr bwMode="auto">
            <a:xfrm>
              <a:off x="3658" y="1419"/>
              <a:ext cx="662" cy="880"/>
            </a:xfrm>
            <a:custGeom>
              <a:avLst/>
              <a:gdLst>
                <a:gd name="T0" fmla="*/ 2921 w 2922"/>
                <a:gd name="T1" fmla="*/ 3879 h 3880"/>
                <a:gd name="T2" fmla="*/ 0 w 2922"/>
                <a:gd name="T3" fmla="*/ 2629 h 3880"/>
                <a:gd name="T4" fmla="*/ 0 w 2922"/>
                <a:gd name="T5" fmla="*/ 0 h 3880"/>
                <a:gd name="T6" fmla="*/ 2921 w 2922"/>
                <a:gd name="T7" fmla="*/ 1251 h 3880"/>
                <a:gd name="T8" fmla="*/ 2921 w 2922"/>
                <a:gd name="T9" fmla="*/ 3879 h 3880"/>
              </a:gdLst>
              <a:ahLst/>
              <a:cxnLst>
                <a:cxn ang="0">
                  <a:pos x="T0" y="T1"/>
                </a:cxn>
                <a:cxn ang="0">
                  <a:pos x="T2" y="T3"/>
                </a:cxn>
                <a:cxn ang="0">
                  <a:pos x="T4" y="T5"/>
                </a:cxn>
                <a:cxn ang="0">
                  <a:pos x="T6" y="T7"/>
                </a:cxn>
                <a:cxn ang="0">
                  <a:pos x="T8" y="T9"/>
                </a:cxn>
              </a:cxnLst>
              <a:rect l="0" t="0" r="r" b="b"/>
              <a:pathLst>
                <a:path w="2922" h="3880">
                  <a:moveTo>
                    <a:pt x="2921" y="3879"/>
                  </a:moveTo>
                  <a:lnTo>
                    <a:pt x="0" y="2629"/>
                  </a:lnTo>
                  <a:lnTo>
                    <a:pt x="0" y="0"/>
                  </a:lnTo>
                  <a:lnTo>
                    <a:pt x="2921" y="1251"/>
                  </a:lnTo>
                  <a:lnTo>
                    <a:pt x="2921" y="3879"/>
                  </a:lnTo>
                </a:path>
              </a:pathLst>
            </a:custGeom>
            <a:gradFill flip="none" rotWithShape="1">
              <a:gsLst>
                <a:gs pos="0">
                  <a:schemeClr val="accent4">
                    <a:lumMod val="40000"/>
                    <a:lumOff val="60000"/>
                  </a:schemeClr>
                </a:gs>
                <a:gs pos="46000">
                  <a:schemeClr val="accent4">
                    <a:lumMod val="95000"/>
                    <a:lumOff val="5000"/>
                  </a:schemeClr>
                </a:gs>
                <a:gs pos="100000">
                  <a:schemeClr val="accent4">
                    <a:lumMod val="60000"/>
                  </a:schemeClr>
                </a:gs>
              </a:gsLst>
              <a:path path="circle">
                <a:fillToRect l="50000" t="130000" r="50000" b="-3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89" name="Freeform 334">
              <a:extLst>
                <a:ext uri="{FF2B5EF4-FFF2-40B4-BE49-F238E27FC236}">
                  <a16:creationId xmlns:a16="http://schemas.microsoft.com/office/drawing/2014/main" xmlns="" id="{88AC9EB5-F6AA-44D1-8C2B-16AC41D138CC}"/>
                </a:ext>
              </a:extLst>
            </p:cNvPr>
            <p:cNvSpPr>
              <a:spLocks noChangeArrowheads="1"/>
            </p:cNvSpPr>
            <p:nvPr/>
          </p:nvSpPr>
          <p:spPr bwMode="auto">
            <a:xfrm>
              <a:off x="4320" y="1133"/>
              <a:ext cx="1324" cy="1166"/>
            </a:xfrm>
            <a:custGeom>
              <a:avLst/>
              <a:gdLst>
                <a:gd name="T0" fmla="*/ 2920 w 5842"/>
                <a:gd name="T1" fmla="*/ 1272 h 5152"/>
                <a:gd name="T2" fmla="*/ 0 w 5842"/>
                <a:gd name="T3" fmla="*/ 2523 h 5152"/>
                <a:gd name="T4" fmla="*/ 0 w 5842"/>
                <a:gd name="T5" fmla="*/ 5151 h 5152"/>
                <a:gd name="T6" fmla="*/ 2920 w 5842"/>
                <a:gd name="T7" fmla="*/ 3901 h 5152"/>
                <a:gd name="T8" fmla="*/ 5841 w 5842"/>
                <a:gd name="T9" fmla="*/ 2649 h 5152"/>
                <a:gd name="T10" fmla="*/ 5841 w 5842"/>
                <a:gd name="T11" fmla="*/ 0 h 5152"/>
                <a:gd name="T12" fmla="*/ 2920 w 5842"/>
                <a:gd name="T13" fmla="*/ 1272 h 5152"/>
              </a:gdLst>
              <a:ahLst/>
              <a:cxnLst>
                <a:cxn ang="0">
                  <a:pos x="T0" y="T1"/>
                </a:cxn>
                <a:cxn ang="0">
                  <a:pos x="T2" y="T3"/>
                </a:cxn>
                <a:cxn ang="0">
                  <a:pos x="T4" y="T5"/>
                </a:cxn>
                <a:cxn ang="0">
                  <a:pos x="T6" y="T7"/>
                </a:cxn>
                <a:cxn ang="0">
                  <a:pos x="T8" y="T9"/>
                </a:cxn>
                <a:cxn ang="0">
                  <a:pos x="T10" y="T11"/>
                </a:cxn>
                <a:cxn ang="0">
                  <a:pos x="T12" y="T13"/>
                </a:cxn>
              </a:cxnLst>
              <a:rect l="0" t="0" r="r" b="b"/>
              <a:pathLst>
                <a:path w="5842" h="5152">
                  <a:moveTo>
                    <a:pt x="2920" y="1272"/>
                  </a:moveTo>
                  <a:lnTo>
                    <a:pt x="0" y="2523"/>
                  </a:lnTo>
                  <a:lnTo>
                    <a:pt x="0" y="5151"/>
                  </a:lnTo>
                  <a:lnTo>
                    <a:pt x="2920" y="3901"/>
                  </a:lnTo>
                  <a:lnTo>
                    <a:pt x="5841" y="2649"/>
                  </a:lnTo>
                  <a:lnTo>
                    <a:pt x="5841" y="0"/>
                  </a:lnTo>
                  <a:lnTo>
                    <a:pt x="2920" y="1272"/>
                  </a:lnTo>
                </a:path>
              </a:pathLst>
            </a:custGeom>
            <a:gradFill flip="none" rotWithShape="1">
              <a:gsLst>
                <a:gs pos="0">
                  <a:schemeClr val="accent4">
                    <a:lumMod val="89000"/>
                  </a:schemeClr>
                </a:gs>
                <a:gs pos="23000">
                  <a:schemeClr val="accent4">
                    <a:lumMod val="89000"/>
                  </a:schemeClr>
                </a:gs>
                <a:gs pos="69000">
                  <a:schemeClr val="accent4">
                    <a:lumMod val="75000"/>
                  </a:schemeClr>
                </a:gs>
                <a:gs pos="97000">
                  <a:schemeClr val="accent4">
                    <a:lumMod val="70000"/>
                  </a:schemeClr>
                </a:gs>
              </a:gsLst>
              <a:path path="circle">
                <a:fillToRect l="50000" t="50000" r="50000" b="5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90" name="Freeform 335">
              <a:extLst>
                <a:ext uri="{FF2B5EF4-FFF2-40B4-BE49-F238E27FC236}">
                  <a16:creationId xmlns:a16="http://schemas.microsoft.com/office/drawing/2014/main" xmlns="" id="{FFDDACDC-CE4E-4C5B-8145-FF4D15E0B9D1}"/>
                </a:ext>
              </a:extLst>
            </p:cNvPr>
            <p:cNvSpPr>
              <a:spLocks noChangeArrowheads="1"/>
            </p:cNvSpPr>
            <p:nvPr/>
          </p:nvSpPr>
          <p:spPr bwMode="auto">
            <a:xfrm>
              <a:off x="3658" y="852"/>
              <a:ext cx="1986" cy="856"/>
            </a:xfrm>
            <a:custGeom>
              <a:avLst/>
              <a:gdLst>
                <a:gd name="T0" fmla="*/ 5841 w 8763"/>
                <a:gd name="T1" fmla="*/ 0 h 3776"/>
                <a:gd name="T2" fmla="*/ 2921 w 8763"/>
                <a:gd name="T3" fmla="*/ 1252 h 3776"/>
                <a:gd name="T4" fmla="*/ 0 w 8763"/>
                <a:gd name="T5" fmla="*/ 2524 h 3776"/>
                <a:gd name="T6" fmla="*/ 2921 w 8763"/>
                <a:gd name="T7" fmla="*/ 3775 h 3776"/>
                <a:gd name="T8" fmla="*/ 5841 w 8763"/>
                <a:gd name="T9" fmla="*/ 2524 h 3776"/>
                <a:gd name="T10" fmla="*/ 8762 w 8763"/>
                <a:gd name="T11" fmla="*/ 1252 h 3776"/>
                <a:gd name="T12" fmla="*/ 5841 w 8763"/>
                <a:gd name="T13" fmla="*/ 0 h 3776"/>
              </a:gdLst>
              <a:ahLst/>
              <a:cxnLst>
                <a:cxn ang="0">
                  <a:pos x="T0" y="T1"/>
                </a:cxn>
                <a:cxn ang="0">
                  <a:pos x="T2" y="T3"/>
                </a:cxn>
                <a:cxn ang="0">
                  <a:pos x="T4" y="T5"/>
                </a:cxn>
                <a:cxn ang="0">
                  <a:pos x="T6" y="T7"/>
                </a:cxn>
                <a:cxn ang="0">
                  <a:pos x="T8" y="T9"/>
                </a:cxn>
                <a:cxn ang="0">
                  <a:pos x="T10" y="T11"/>
                </a:cxn>
                <a:cxn ang="0">
                  <a:pos x="T12" y="T13"/>
                </a:cxn>
              </a:cxnLst>
              <a:rect l="0" t="0" r="r" b="b"/>
              <a:pathLst>
                <a:path w="8763" h="3776">
                  <a:moveTo>
                    <a:pt x="5841" y="0"/>
                  </a:moveTo>
                  <a:lnTo>
                    <a:pt x="2921" y="1252"/>
                  </a:lnTo>
                  <a:lnTo>
                    <a:pt x="0" y="2524"/>
                  </a:lnTo>
                  <a:lnTo>
                    <a:pt x="2921" y="3775"/>
                  </a:lnTo>
                  <a:lnTo>
                    <a:pt x="5841" y="2524"/>
                  </a:lnTo>
                  <a:lnTo>
                    <a:pt x="8762" y="1252"/>
                  </a:lnTo>
                  <a:lnTo>
                    <a:pt x="5841" y="0"/>
                  </a:lnTo>
                </a:path>
              </a:pathLst>
            </a:custGeom>
            <a:gradFill flip="none" rotWithShape="1">
              <a:gsLst>
                <a:gs pos="0">
                  <a:schemeClr val="accent4">
                    <a:lumMod val="0"/>
                    <a:lumOff val="100000"/>
                  </a:schemeClr>
                </a:gs>
                <a:gs pos="35000">
                  <a:schemeClr val="accent4">
                    <a:lumMod val="0"/>
                    <a:lumOff val="100000"/>
                  </a:schemeClr>
                </a:gs>
                <a:gs pos="100000">
                  <a:schemeClr val="accent4">
                    <a:lumMod val="100000"/>
                  </a:schemeClr>
                </a:gs>
              </a:gsLst>
              <a:path path="circle">
                <a:fillToRect l="50000" t="-80000" r="50000" b="18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91" name="Freeform 336">
              <a:extLst>
                <a:ext uri="{FF2B5EF4-FFF2-40B4-BE49-F238E27FC236}">
                  <a16:creationId xmlns:a16="http://schemas.microsoft.com/office/drawing/2014/main" xmlns="" id="{EDA6DC72-A916-4D9D-8728-4158BFFD514B}"/>
                </a:ext>
              </a:extLst>
            </p:cNvPr>
            <p:cNvSpPr>
              <a:spLocks noChangeArrowheads="1"/>
            </p:cNvSpPr>
            <p:nvPr/>
          </p:nvSpPr>
          <p:spPr bwMode="auto">
            <a:xfrm>
              <a:off x="3872" y="1246"/>
              <a:ext cx="234" cy="121"/>
            </a:xfrm>
            <a:custGeom>
              <a:avLst/>
              <a:gdLst>
                <a:gd name="T0" fmla="*/ 1022 w 1044"/>
                <a:gd name="T1" fmla="*/ 333 h 543"/>
                <a:gd name="T2" fmla="*/ 1022 w 1044"/>
                <a:gd name="T3" fmla="*/ 333 h 543"/>
                <a:gd name="T4" fmla="*/ 500 w 1044"/>
                <a:gd name="T5" fmla="*/ 41 h 543"/>
                <a:gd name="T6" fmla="*/ 20 w 1044"/>
                <a:gd name="T7" fmla="*/ 229 h 543"/>
                <a:gd name="T8" fmla="*/ 542 w 1044"/>
                <a:gd name="T9" fmla="*/ 521 h 543"/>
                <a:gd name="T10" fmla="*/ 1022 w 1044"/>
                <a:gd name="T11" fmla="*/ 333 h 543"/>
              </a:gdLst>
              <a:ahLst/>
              <a:cxnLst>
                <a:cxn ang="0">
                  <a:pos x="T0" y="T1"/>
                </a:cxn>
                <a:cxn ang="0">
                  <a:pos x="T2" y="T3"/>
                </a:cxn>
                <a:cxn ang="0">
                  <a:pos x="T4" y="T5"/>
                </a:cxn>
                <a:cxn ang="0">
                  <a:pos x="T6" y="T7"/>
                </a:cxn>
                <a:cxn ang="0">
                  <a:pos x="T8" y="T9"/>
                </a:cxn>
                <a:cxn ang="0">
                  <a:pos x="T10" y="T11"/>
                </a:cxn>
              </a:cxnLst>
              <a:rect l="0" t="0" r="r" b="b"/>
              <a:pathLst>
                <a:path w="1044" h="543">
                  <a:moveTo>
                    <a:pt x="1022" y="333"/>
                  </a:moveTo>
                  <a:lnTo>
                    <a:pt x="1022" y="333"/>
                  </a:lnTo>
                  <a:cubicBezTo>
                    <a:pt x="1022" y="187"/>
                    <a:pt x="793" y="62"/>
                    <a:pt x="500" y="41"/>
                  </a:cubicBezTo>
                  <a:cubicBezTo>
                    <a:pt x="229" y="0"/>
                    <a:pt x="0" y="104"/>
                    <a:pt x="20" y="229"/>
                  </a:cubicBezTo>
                  <a:cubicBezTo>
                    <a:pt x="20" y="354"/>
                    <a:pt x="250" y="479"/>
                    <a:pt x="542" y="521"/>
                  </a:cubicBezTo>
                  <a:cubicBezTo>
                    <a:pt x="813" y="542"/>
                    <a:pt x="1043" y="458"/>
                    <a:pt x="1022" y="33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9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92" name="Freeform 337">
              <a:extLst>
                <a:ext uri="{FF2B5EF4-FFF2-40B4-BE49-F238E27FC236}">
                  <a16:creationId xmlns:a16="http://schemas.microsoft.com/office/drawing/2014/main" xmlns="" id="{8CBAACA2-939E-4874-A9D3-B88F018C141B}"/>
                </a:ext>
              </a:extLst>
            </p:cNvPr>
            <p:cNvSpPr>
              <a:spLocks noChangeArrowheads="1"/>
            </p:cNvSpPr>
            <p:nvPr/>
          </p:nvSpPr>
          <p:spPr bwMode="auto">
            <a:xfrm>
              <a:off x="3876" y="1298"/>
              <a:ext cx="230" cy="135"/>
            </a:xfrm>
            <a:custGeom>
              <a:avLst/>
              <a:gdLst>
                <a:gd name="T0" fmla="*/ 0 w 1024"/>
                <a:gd name="T1" fmla="*/ 0 h 606"/>
                <a:gd name="T2" fmla="*/ 0 w 1024"/>
                <a:gd name="T3" fmla="*/ 0 h 606"/>
                <a:gd name="T4" fmla="*/ 522 w 1024"/>
                <a:gd name="T5" fmla="*/ 292 h 606"/>
                <a:gd name="T6" fmla="*/ 1002 w 1024"/>
                <a:gd name="T7" fmla="*/ 104 h 606"/>
                <a:gd name="T8" fmla="*/ 1023 w 1024"/>
                <a:gd name="T9" fmla="*/ 396 h 606"/>
                <a:gd name="T10" fmla="*/ 522 w 1024"/>
                <a:gd name="T11" fmla="*/ 584 h 606"/>
                <a:gd name="T12" fmla="*/ 0 w 1024"/>
                <a:gd name="T13" fmla="*/ 292 h 606"/>
                <a:gd name="T14" fmla="*/ 0 w 102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4" h="606">
                  <a:moveTo>
                    <a:pt x="0" y="0"/>
                  </a:moveTo>
                  <a:lnTo>
                    <a:pt x="0" y="0"/>
                  </a:lnTo>
                  <a:cubicBezTo>
                    <a:pt x="0" y="125"/>
                    <a:pt x="230" y="250"/>
                    <a:pt x="522" y="292"/>
                  </a:cubicBezTo>
                  <a:cubicBezTo>
                    <a:pt x="793" y="313"/>
                    <a:pt x="1023" y="229"/>
                    <a:pt x="1002" y="104"/>
                  </a:cubicBezTo>
                  <a:cubicBezTo>
                    <a:pt x="1023" y="396"/>
                    <a:pt x="1023" y="396"/>
                    <a:pt x="1023" y="396"/>
                  </a:cubicBezTo>
                  <a:cubicBezTo>
                    <a:pt x="1023" y="521"/>
                    <a:pt x="814" y="605"/>
                    <a:pt x="522" y="584"/>
                  </a:cubicBezTo>
                  <a:cubicBezTo>
                    <a:pt x="251" y="563"/>
                    <a:pt x="22" y="417"/>
                    <a:pt x="0"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lnSpcReduction="1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93" name="Freeform 338">
              <a:extLst>
                <a:ext uri="{FF2B5EF4-FFF2-40B4-BE49-F238E27FC236}">
                  <a16:creationId xmlns:a16="http://schemas.microsoft.com/office/drawing/2014/main" xmlns="" id="{FE3C7032-FB13-449A-BCB7-E6230A175089}"/>
                </a:ext>
              </a:extLst>
            </p:cNvPr>
            <p:cNvSpPr>
              <a:spLocks noChangeArrowheads="1"/>
            </p:cNvSpPr>
            <p:nvPr/>
          </p:nvSpPr>
          <p:spPr bwMode="auto">
            <a:xfrm>
              <a:off x="4225" y="1423"/>
              <a:ext cx="236" cy="123"/>
            </a:xfrm>
            <a:custGeom>
              <a:avLst/>
              <a:gdLst>
                <a:gd name="T0" fmla="*/ 1022 w 1044"/>
                <a:gd name="T1" fmla="*/ 313 h 544"/>
                <a:gd name="T2" fmla="*/ 1022 w 1044"/>
                <a:gd name="T3" fmla="*/ 313 h 544"/>
                <a:gd name="T4" fmla="*/ 501 w 1044"/>
                <a:gd name="T5" fmla="*/ 21 h 544"/>
                <a:gd name="T6" fmla="*/ 21 w 1044"/>
                <a:gd name="T7" fmla="*/ 230 h 544"/>
                <a:gd name="T8" fmla="*/ 542 w 1044"/>
                <a:gd name="T9" fmla="*/ 522 h 544"/>
                <a:gd name="T10" fmla="*/ 1022 w 1044"/>
                <a:gd name="T11" fmla="*/ 313 h 544"/>
              </a:gdLst>
              <a:ahLst/>
              <a:cxnLst>
                <a:cxn ang="0">
                  <a:pos x="T0" y="T1"/>
                </a:cxn>
                <a:cxn ang="0">
                  <a:pos x="T2" y="T3"/>
                </a:cxn>
                <a:cxn ang="0">
                  <a:pos x="T4" y="T5"/>
                </a:cxn>
                <a:cxn ang="0">
                  <a:pos x="T6" y="T7"/>
                </a:cxn>
                <a:cxn ang="0">
                  <a:pos x="T8" y="T9"/>
                </a:cxn>
                <a:cxn ang="0">
                  <a:pos x="T10" y="T11"/>
                </a:cxn>
              </a:cxnLst>
              <a:rect l="0" t="0" r="r" b="b"/>
              <a:pathLst>
                <a:path w="1044" h="544">
                  <a:moveTo>
                    <a:pt x="1022" y="313"/>
                  </a:moveTo>
                  <a:lnTo>
                    <a:pt x="1022" y="313"/>
                  </a:lnTo>
                  <a:cubicBezTo>
                    <a:pt x="1022" y="188"/>
                    <a:pt x="793" y="63"/>
                    <a:pt x="501" y="21"/>
                  </a:cubicBezTo>
                  <a:cubicBezTo>
                    <a:pt x="230" y="0"/>
                    <a:pt x="0" y="83"/>
                    <a:pt x="21" y="230"/>
                  </a:cubicBezTo>
                  <a:cubicBezTo>
                    <a:pt x="21" y="355"/>
                    <a:pt x="251" y="480"/>
                    <a:pt x="542" y="522"/>
                  </a:cubicBezTo>
                  <a:cubicBezTo>
                    <a:pt x="814" y="543"/>
                    <a:pt x="1043" y="459"/>
                    <a:pt x="1022"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92500" lnSpcReduction="1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94" name="Freeform 339">
              <a:extLst>
                <a:ext uri="{FF2B5EF4-FFF2-40B4-BE49-F238E27FC236}">
                  <a16:creationId xmlns:a16="http://schemas.microsoft.com/office/drawing/2014/main" xmlns="" id="{E46C2CA9-2282-40D4-AFB5-193EA94870E5}"/>
                </a:ext>
              </a:extLst>
            </p:cNvPr>
            <p:cNvSpPr>
              <a:spLocks noChangeArrowheads="1"/>
            </p:cNvSpPr>
            <p:nvPr/>
          </p:nvSpPr>
          <p:spPr bwMode="auto">
            <a:xfrm>
              <a:off x="4229" y="1478"/>
              <a:ext cx="232" cy="135"/>
            </a:xfrm>
            <a:custGeom>
              <a:avLst/>
              <a:gdLst>
                <a:gd name="T0" fmla="*/ 0 w 1023"/>
                <a:gd name="T1" fmla="*/ 0 h 605"/>
                <a:gd name="T2" fmla="*/ 0 w 1023"/>
                <a:gd name="T3" fmla="*/ 0 h 605"/>
                <a:gd name="T4" fmla="*/ 521 w 1023"/>
                <a:gd name="T5" fmla="*/ 292 h 605"/>
                <a:gd name="T6" fmla="*/ 1001 w 1023"/>
                <a:gd name="T7" fmla="*/ 83 h 605"/>
                <a:gd name="T8" fmla="*/ 1022 w 1023"/>
                <a:gd name="T9" fmla="*/ 375 h 605"/>
                <a:gd name="T10" fmla="*/ 521 w 1023"/>
                <a:gd name="T11" fmla="*/ 584 h 605"/>
                <a:gd name="T12" fmla="*/ 0 w 1023"/>
                <a:gd name="T13" fmla="*/ 292 h 605"/>
                <a:gd name="T14" fmla="*/ 0 w 1023"/>
                <a:gd name="T15" fmla="*/ 0 h 6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3" h="605">
                  <a:moveTo>
                    <a:pt x="0" y="0"/>
                  </a:moveTo>
                  <a:lnTo>
                    <a:pt x="0" y="0"/>
                  </a:lnTo>
                  <a:cubicBezTo>
                    <a:pt x="0" y="125"/>
                    <a:pt x="230" y="250"/>
                    <a:pt x="521" y="292"/>
                  </a:cubicBezTo>
                  <a:cubicBezTo>
                    <a:pt x="793" y="313"/>
                    <a:pt x="1022" y="229"/>
                    <a:pt x="1001" y="83"/>
                  </a:cubicBezTo>
                  <a:cubicBezTo>
                    <a:pt x="1022" y="375"/>
                    <a:pt x="1022" y="375"/>
                    <a:pt x="1022" y="375"/>
                  </a:cubicBezTo>
                  <a:cubicBezTo>
                    <a:pt x="1022" y="521"/>
                    <a:pt x="814" y="604"/>
                    <a:pt x="521" y="584"/>
                  </a:cubicBezTo>
                  <a:cubicBezTo>
                    <a:pt x="250" y="542"/>
                    <a:pt x="21" y="417"/>
                    <a:pt x="0"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lnSpcReduction="1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95" name="Freeform 340">
              <a:extLst>
                <a:ext uri="{FF2B5EF4-FFF2-40B4-BE49-F238E27FC236}">
                  <a16:creationId xmlns:a16="http://schemas.microsoft.com/office/drawing/2014/main" xmlns="" id="{9BF38BB8-B6E5-41D8-B069-4F777854635F}"/>
                </a:ext>
              </a:extLst>
            </p:cNvPr>
            <p:cNvSpPr>
              <a:spLocks noChangeArrowheads="1"/>
            </p:cNvSpPr>
            <p:nvPr/>
          </p:nvSpPr>
          <p:spPr bwMode="auto">
            <a:xfrm>
              <a:off x="4183" y="1122"/>
              <a:ext cx="232" cy="121"/>
            </a:xfrm>
            <a:custGeom>
              <a:avLst/>
              <a:gdLst>
                <a:gd name="T0" fmla="*/ 1022 w 1023"/>
                <a:gd name="T1" fmla="*/ 313 h 544"/>
                <a:gd name="T2" fmla="*/ 1022 w 1023"/>
                <a:gd name="T3" fmla="*/ 313 h 544"/>
                <a:gd name="T4" fmla="*/ 501 w 1023"/>
                <a:gd name="T5" fmla="*/ 21 h 544"/>
                <a:gd name="T6" fmla="*/ 0 w 1023"/>
                <a:gd name="T7" fmla="*/ 229 h 544"/>
                <a:gd name="T8" fmla="*/ 521 w 1023"/>
                <a:gd name="T9" fmla="*/ 500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1"/>
                  </a:cubicBezTo>
                  <a:cubicBezTo>
                    <a:pt x="208" y="0"/>
                    <a:pt x="0" y="83"/>
                    <a:pt x="0" y="229"/>
                  </a:cubicBezTo>
                  <a:cubicBezTo>
                    <a:pt x="0" y="355"/>
                    <a:pt x="250" y="480"/>
                    <a:pt x="521" y="500"/>
                  </a:cubicBezTo>
                  <a:cubicBezTo>
                    <a:pt x="813" y="543"/>
                    <a:pt x="1022" y="459"/>
                    <a:pt x="1022"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9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96" name="Freeform 341">
              <a:extLst>
                <a:ext uri="{FF2B5EF4-FFF2-40B4-BE49-F238E27FC236}">
                  <a16:creationId xmlns:a16="http://schemas.microsoft.com/office/drawing/2014/main" xmlns="" id="{C72D15DD-88A3-4655-A040-98A78F8CDE63}"/>
                </a:ext>
              </a:extLst>
            </p:cNvPr>
            <p:cNvSpPr>
              <a:spLocks noChangeArrowheads="1"/>
            </p:cNvSpPr>
            <p:nvPr/>
          </p:nvSpPr>
          <p:spPr bwMode="auto">
            <a:xfrm>
              <a:off x="4183" y="1175"/>
              <a:ext cx="236" cy="135"/>
            </a:xfrm>
            <a:custGeom>
              <a:avLst/>
              <a:gdLst>
                <a:gd name="T0" fmla="*/ 0 w 1044"/>
                <a:gd name="T1" fmla="*/ 0 h 606"/>
                <a:gd name="T2" fmla="*/ 0 w 1044"/>
                <a:gd name="T3" fmla="*/ 0 h 606"/>
                <a:gd name="T4" fmla="*/ 521 w 1044"/>
                <a:gd name="T5" fmla="*/ 271 h 606"/>
                <a:gd name="T6" fmla="*/ 1022 w 1044"/>
                <a:gd name="T7" fmla="*/ 84 h 606"/>
                <a:gd name="T8" fmla="*/ 1022 w 1044"/>
                <a:gd name="T9" fmla="*/ 376 h 606"/>
                <a:gd name="T10" fmla="*/ 542 w 1044"/>
                <a:gd name="T11" fmla="*/ 564 h 606"/>
                <a:gd name="T12" fmla="*/ 21 w 1044"/>
                <a:gd name="T13" fmla="*/ 293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0" y="126"/>
                    <a:pt x="250" y="251"/>
                    <a:pt x="521" y="271"/>
                  </a:cubicBezTo>
                  <a:cubicBezTo>
                    <a:pt x="813" y="314"/>
                    <a:pt x="1022" y="230"/>
                    <a:pt x="1022" y="84"/>
                  </a:cubicBezTo>
                  <a:cubicBezTo>
                    <a:pt x="1022" y="376"/>
                    <a:pt x="1022" y="376"/>
                    <a:pt x="1022" y="376"/>
                  </a:cubicBezTo>
                  <a:cubicBezTo>
                    <a:pt x="1043" y="522"/>
                    <a:pt x="813" y="605"/>
                    <a:pt x="542" y="564"/>
                  </a:cubicBezTo>
                  <a:cubicBezTo>
                    <a:pt x="250" y="543"/>
                    <a:pt x="21" y="418"/>
                    <a:pt x="21" y="293"/>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lnSpcReduction="1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97" name="Freeform 342">
              <a:extLst>
                <a:ext uri="{FF2B5EF4-FFF2-40B4-BE49-F238E27FC236}">
                  <a16:creationId xmlns:a16="http://schemas.microsoft.com/office/drawing/2014/main" xmlns="" id="{9C147D08-9AF4-482F-BF61-19307B1DA668}"/>
                </a:ext>
              </a:extLst>
            </p:cNvPr>
            <p:cNvSpPr>
              <a:spLocks noChangeArrowheads="1"/>
            </p:cNvSpPr>
            <p:nvPr/>
          </p:nvSpPr>
          <p:spPr bwMode="auto">
            <a:xfrm>
              <a:off x="4534" y="1300"/>
              <a:ext cx="234" cy="117"/>
            </a:xfrm>
            <a:custGeom>
              <a:avLst/>
              <a:gdLst>
                <a:gd name="T0" fmla="*/ 1044 w 1045"/>
                <a:gd name="T1" fmla="*/ 313 h 522"/>
                <a:gd name="T2" fmla="*/ 1044 w 1045"/>
                <a:gd name="T3" fmla="*/ 313 h 522"/>
                <a:gd name="T4" fmla="*/ 501 w 1045"/>
                <a:gd name="T5" fmla="*/ 21 h 522"/>
                <a:gd name="T6" fmla="*/ 21 w 1045"/>
                <a:gd name="T7" fmla="*/ 208 h 522"/>
                <a:gd name="T8" fmla="*/ 543 w 1045"/>
                <a:gd name="T9" fmla="*/ 500 h 522"/>
                <a:gd name="T10" fmla="*/ 1044 w 1045"/>
                <a:gd name="T11" fmla="*/ 313 h 522"/>
              </a:gdLst>
              <a:ahLst/>
              <a:cxnLst>
                <a:cxn ang="0">
                  <a:pos x="T0" y="T1"/>
                </a:cxn>
                <a:cxn ang="0">
                  <a:pos x="T2" y="T3"/>
                </a:cxn>
                <a:cxn ang="0">
                  <a:pos x="T4" y="T5"/>
                </a:cxn>
                <a:cxn ang="0">
                  <a:pos x="T6" y="T7"/>
                </a:cxn>
                <a:cxn ang="0">
                  <a:pos x="T8" y="T9"/>
                </a:cxn>
                <a:cxn ang="0">
                  <a:pos x="T10" y="T11"/>
                </a:cxn>
              </a:cxnLst>
              <a:rect l="0" t="0" r="r" b="b"/>
              <a:pathLst>
                <a:path w="1045" h="522">
                  <a:moveTo>
                    <a:pt x="1044" y="313"/>
                  </a:moveTo>
                  <a:lnTo>
                    <a:pt x="1044" y="313"/>
                  </a:lnTo>
                  <a:cubicBezTo>
                    <a:pt x="1022" y="187"/>
                    <a:pt x="793" y="41"/>
                    <a:pt x="501" y="21"/>
                  </a:cubicBezTo>
                  <a:cubicBezTo>
                    <a:pt x="230" y="0"/>
                    <a:pt x="0" y="83"/>
                    <a:pt x="21" y="208"/>
                  </a:cubicBezTo>
                  <a:cubicBezTo>
                    <a:pt x="21" y="354"/>
                    <a:pt x="271" y="480"/>
                    <a:pt x="543" y="500"/>
                  </a:cubicBezTo>
                  <a:cubicBezTo>
                    <a:pt x="814" y="521"/>
                    <a:pt x="1044" y="438"/>
                    <a:pt x="1044"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9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98" name="Freeform 343">
              <a:extLst>
                <a:ext uri="{FF2B5EF4-FFF2-40B4-BE49-F238E27FC236}">
                  <a16:creationId xmlns:a16="http://schemas.microsoft.com/office/drawing/2014/main" xmlns="" id="{5376B18C-0CA1-4D77-92F3-192EBFB4C11C}"/>
                </a:ext>
              </a:extLst>
            </p:cNvPr>
            <p:cNvSpPr>
              <a:spLocks noChangeArrowheads="1"/>
            </p:cNvSpPr>
            <p:nvPr/>
          </p:nvSpPr>
          <p:spPr bwMode="auto">
            <a:xfrm>
              <a:off x="4538" y="1348"/>
              <a:ext cx="236" cy="137"/>
            </a:xfrm>
            <a:custGeom>
              <a:avLst/>
              <a:gdLst>
                <a:gd name="T0" fmla="*/ 0 w 1044"/>
                <a:gd name="T1" fmla="*/ 0 h 607"/>
                <a:gd name="T2" fmla="*/ 0 w 1044"/>
                <a:gd name="T3" fmla="*/ 0 h 607"/>
                <a:gd name="T4" fmla="*/ 522 w 1044"/>
                <a:gd name="T5" fmla="*/ 292 h 607"/>
                <a:gd name="T6" fmla="*/ 1023 w 1044"/>
                <a:gd name="T7" fmla="*/ 105 h 607"/>
                <a:gd name="T8" fmla="*/ 1023 w 1044"/>
                <a:gd name="T9" fmla="*/ 397 h 607"/>
                <a:gd name="T10" fmla="*/ 543 w 1044"/>
                <a:gd name="T11" fmla="*/ 584 h 607"/>
                <a:gd name="T12" fmla="*/ 0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6"/>
                    <a:pt x="250" y="272"/>
                    <a:pt x="522" y="292"/>
                  </a:cubicBezTo>
                  <a:cubicBezTo>
                    <a:pt x="793" y="313"/>
                    <a:pt x="1023" y="230"/>
                    <a:pt x="1023" y="105"/>
                  </a:cubicBezTo>
                  <a:cubicBezTo>
                    <a:pt x="1023" y="397"/>
                    <a:pt x="1023" y="397"/>
                    <a:pt x="1023" y="397"/>
                  </a:cubicBezTo>
                  <a:cubicBezTo>
                    <a:pt x="1043" y="522"/>
                    <a:pt x="814" y="606"/>
                    <a:pt x="543" y="584"/>
                  </a:cubicBezTo>
                  <a:cubicBezTo>
                    <a:pt x="250" y="564"/>
                    <a:pt x="21" y="439"/>
                    <a:pt x="0"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lnSpcReduction="1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99" name="Freeform 344">
              <a:extLst>
                <a:ext uri="{FF2B5EF4-FFF2-40B4-BE49-F238E27FC236}">
                  <a16:creationId xmlns:a16="http://schemas.microsoft.com/office/drawing/2014/main" xmlns="" id="{85A7C299-C9A7-44DB-9FA7-D89A41D960C5}"/>
                </a:ext>
              </a:extLst>
            </p:cNvPr>
            <p:cNvSpPr>
              <a:spLocks noChangeArrowheads="1"/>
            </p:cNvSpPr>
            <p:nvPr/>
          </p:nvSpPr>
          <p:spPr bwMode="auto">
            <a:xfrm>
              <a:off x="4500" y="999"/>
              <a:ext cx="236" cy="117"/>
            </a:xfrm>
            <a:custGeom>
              <a:avLst/>
              <a:gdLst>
                <a:gd name="T0" fmla="*/ 1023 w 1044"/>
                <a:gd name="T1" fmla="*/ 313 h 522"/>
                <a:gd name="T2" fmla="*/ 1023 w 1044"/>
                <a:gd name="T3" fmla="*/ 313 h 522"/>
                <a:gd name="T4" fmla="*/ 501 w 1044"/>
                <a:gd name="T5" fmla="*/ 21 h 522"/>
                <a:gd name="T6" fmla="*/ 0 w 1044"/>
                <a:gd name="T7" fmla="*/ 208 h 522"/>
                <a:gd name="T8" fmla="*/ 543 w 1044"/>
                <a:gd name="T9" fmla="*/ 500 h 522"/>
                <a:gd name="T10" fmla="*/ 1023 w 1044"/>
                <a:gd name="T11" fmla="*/ 313 h 522"/>
              </a:gdLst>
              <a:ahLst/>
              <a:cxnLst>
                <a:cxn ang="0">
                  <a:pos x="T0" y="T1"/>
                </a:cxn>
                <a:cxn ang="0">
                  <a:pos x="T2" y="T3"/>
                </a:cxn>
                <a:cxn ang="0">
                  <a:pos x="T4" y="T5"/>
                </a:cxn>
                <a:cxn ang="0">
                  <a:pos x="T6" y="T7"/>
                </a:cxn>
                <a:cxn ang="0">
                  <a:pos x="T8" y="T9"/>
                </a:cxn>
                <a:cxn ang="0">
                  <a:pos x="T10" y="T11"/>
                </a:cxn>
              </a:cxnLst>
              <a:rect l="0" t="0" r="r" b="b"/>
              <a:pathLst>
                <a:path w="1044" h="522">
                  <a:moveTo>
                    <a:pt x="1023" y="313"/>
                  </a:moveTo>
                  <a:lnTo>
                    <a:pt x="1023" y="313"/>
                  </a:lnTo>
                  <a:cubicBezTo>
                    <a:pt x="1023" y="167"/>
                    <a:pt x="772" y="41"/>
                    <a:pt x="501" y="21"/>
                  </a:cubicBezTo>
                  <a:cubicBezTo>
                    <a:pt x="230" y="0"/>
                    <a:pt x="0" y="83"/>
                    <a:pt x="0" y="208"/>
                  </a:cubicBezTo>
                  <a:cubicBezTo>
                    <a:pt x="21" y="354"/>
                    <a:pt x="250" y="480"/>
                    <a:pt x="543" y="500"/>
                  </a:cubicBezTo>
                  <a:cubicBezTo>
                    <a:pt x="814" y="521"/>
                    <a:pt x="1043" y="438"/>
                    <a:pt x="1023"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9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00" name="Freeform 345">
              <a:extLst>
                <a:ext uri="{FF2B5EF4-FFF2-40B4-BE49-F238E27FC236}">
                  <a16:creationId xmlns:a16="http://schemas.microsoft.com/office/drawing/2014/main" xmlns="" id="{56169DA9-2D4C-40BD-8A7C-6682EA5EF6F8}"/>
                </a:ext>
              </a:extLst>
            </p:cNvPr>
            <p:cNvSpPr>
              <a:spLocks noChangeArrowheads="1"/>
            </p:cNvSpPr>
            <p:nvPr/>
          </p:nvSpPr>
          <p:spPr bwMode="auto">
            <a:xfrm>
              <a:off x="4500" y="1046"/>
              <a:ext cx="236" cy="137"/>
            </a:xfrm>
            <a:custGeom>
              <a:avLst/>
              <a:gdLst>
                <a:gd name="T0" fmla="*/ 0 w 1044"/>
                <a:gd name="T1" fmla="*/ 0 h 607"/>
                <a:gd name="T2" fmla="*/ 0 w 1044"/>
                <a:gd name="T3" fmla="*/ 0 h 607"/>
                <a:gd name="T4" fmla="*/ 543 w 1044"/>
                <a:gd name="T5" fmla="*/ 292 h 607"/>
                <a:gd name="T6" fmla="*/ 1023 w 1044"/>
                <a:gd name="T7" fmla="*/ 105 h 607"/>
                <a:gd name="T8" fmla="*/ 1043 w 1044"/>
                <a:gd name="T9" fmla="*/ 397 h 607"/>
                <a:gd name="T10" fmla="*/ 543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0" y="272"/>
                    <a:pt x="543" y="292"/>
                  </a:cubicBezTo>
                  <a:cubicBezTo>
                    <a:pt x="814" y="313"/>
                    <a:pt x="1043" y="230"/>
                    <a:pt x="1023" y="105"/>
                  </a:cubicBezTo>
                  <a:cubicBezTo>
                    <a:pt x="1043" y="397"/>
                    <a:pt x="1043" y="397"/>
                    <a:pt x="1043" y="397"/>
                  </a:cubicBezTo>
                  <a:cubicBezTo>
                    <a:pt x="1043" y="522"/>
                    <a:pt x="835" y="606"/>
                    <a:pt x="543" y="584"/>
                  </a:cubicBezTo>
                  <a:cubicBezTo>
                    <a:pt x="272" y="563"/>
                    <a:pt x="21" y="439"/>
                    <a:pt x="21"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lnSpcReduction="1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01" name="Freeform 346">
              <a:extLst>
                <a:ext uri="{FF2B5EF4-FFF2-40B4-BE49-F238E27FC236}">
                  <a16:creationId xmlns:a16="http://schemas.microsoft.com/office/drawing/2014/main" xmlns="" id="{726BF370-B6AE-4557-B064-83F038EA0EA4}"/>
                </a:ext>
              </a:extLst>
            </p:cNvPr>
            <p:cNvSpPr>
              <a:spLocks noChangeArrowheads="1"/>
            </p:cNvSpPr>
            <p:nvPr/>
          </p:nvSpPr>
          <p:spPr bwMode="auto">
            <a:xfrm>
              <a:off x="4855" y="1175"/>
              <a:ext cx="232" cy="121"/>
            </a:xfrm>
            <a:custGeom>
              <a:avLst/>
              <a:gdLst>
                <a:gd name="T0" fmla="*/ 1022 w 1023"/>
                <a:gd name="T1" fmla="*/ 314 h 544"/>
                <a:gd name="T2" fmla="*/ 1022 w 1023"/>
                <a:gd name="T3" fmla="*/ 314 h 544"/>
                <a:gd name="T4" fmla="*/ 501 w 1023"/>
                <a:gd name="T5" fmla="*/ 43 h 544"/>
                <a:gd name="T6" fmla="*/ 0 w 1023"/>
                <a:gd name="T7" fmla="*/ 230 h 544"/>
                <a:gd name="T8" fmla="*/ 521 w 1023"/>
                <a:gd name="T9" fmla="*/ 522 h 544"/>
                <a:gd name="T10" fmla="*/ 1022 w 1023"/>
                <a:gd name="T11" fmla="*/ 314 h 544"/>
              </a:gdLst>
              <a:ahLst/>
              <a:cxnLst>
                <a:cxn ang="0">
                  <a:pos x="T0" y="T1"/>
                </a:cxn>
                <a:cxn ang="0">
                  <a:pos x="T2" y="T3"/>
                </a:cxn>
                <a:cxn ang="0">
                  <a:pos x="T4" y="T5"/>
                </a:cxn>
                <a:cxn ang="0">
                  <a:pos x="T6" y="T7"/>
                </a:cxn>
                <a:cxn ang="0">
                  <a:pos x="T8" y="T9"/>
                </a:cxn>
                <a:cxn ang="0">
                  <a:pos x="T10" y="T11"/>
                </a:cxn>
              </a:cxnLst>
              <a:rect l="0" t="0" r="r" b="b"/>
              <a:pathLst>
                <a:path w="1023" h="544">
                  <a:moveTo>
                    <a:pt x="1022" y="314"/>
                  </a:moveTo>
                  <a:lnTo>
                    <a:pt x="1022" y="314"/>
                  </a:lnTo>
                  <a:cubicBezTo>
                    <a:pt x="1022" y="188"/>
                    <a:pt x="772" y="63"/>
                    <a:pt x="501" y="43"/>
                  </a:cubicBezTo>
                  <a:cubicBezTo>
                    <a:pt x="209" y="0"/>
                    <a:pt x="0" y="84"/>
                    <a:pt x="0" y="230"/>
                  </a:cubicBezTo>
                  <a:cubicBezTo>
                    <a:pt x="21" y="355"/>
                    <a:pt x="250" y="480"/>
                    <a:pt x="521" y="522"/>
                  </a:cubicBezTo>
                  <a:cubicBezTo>
                    <a:pt x="814" y="543"/>
                    <a:pt x="1022" y="460"/>
                    <a:pt x="1022" y="314"/>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9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02" name="Freeform 347">
              <a:extLst>
                <a:ext uri="{FF2B5EF4-FFF2-40B4-BE49-F238E27FC236}">
                  <a16:creationId xmlns:a16="http://schemas.microsoft.com/office/drawing/2014/main" xmlns="" id="{E68FEB24-7703-4D38-80D3-EA257EF104BE}"/>
                </a:ext>
              </a:extLst>
            </p:cNvPr>
            <p:cNvSpPr>
              <a:spLocks noChangeArrowheads="1"/>
            </p:cNvSpPr>
            <p:nvPr/>
          </p:nvSpPr>
          <p:spPr bwMode="auto">
            <a:xfrm>
              <a:off x="4855" y="1225"/>
              <a:ext cx="236" cy="137"/>
            </a:xfrm>
            <a:custGeom>
              <a:avLst/>
              <a:gdLst>
                <a:gd name="T0" fmla="*/ 0 w 1044"/>
                <a:gd name="T1" fmla="*/ 0 h 606"/>
                <a:gd name="T2" fmla="*/ 0 w 1044"/>
                <a:gd name="T3" fmla="*/ 0 h 606"/>
                <a:gd name="T4" fmla="*/ 521 w 1044"/>
                <a:gd name="T5" fmla="*/ 292 h 606"/>
                <a:gd name="T6" fmla="*/ 1022 w 1044"/>
                <a:gd name="T7" fmla="*/ 84 h 606"/>
                <a:gd name="T8" fmla="*/ 1043 w 1044"/>
                <a:gd name="T9" fmla="*/ 375 h 606"/>
                <a:gd name="T10" fmla="*/ 543 w 1044"/>
                <a:gd name="T11" fmla="*/ 584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92"/>
                  </a:cubicBezTo>
                  <a:cubicBezTo>
                    <a:pt x="814" y="313"/>
                    <a:pt x="1022" y="230"/>
                    <a:pt x="1022" y="84"/>
                  </a:cubicBezTo>
                  <a:cubicBezTo>
                    <a:pt x="1043" y="375"/>
                    <a:pt x="1043" y="375"/>
                    <a:pt x="1043" y="375"/>
                  </a:cubicBezTo>
                  <a:cubicBezTo>
                    <a:pt x="1043" y="521"/>
                    <a:pt x="814" y="605"/>
                    <a:pt x="543" y="584"/>
                  </a:cubicBezTo>
                  <a:cubicBezTo>
                    <a:pt x="271" y="542"/>
                    <a:pt x="21" y="417"/>
                    <a:pt x="21"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lnSpcReduction="1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03" name="Freeform 348">
              <a:extLst>
                <a:ext uri="{FF2B5EF4-FFF2-40B4-BE49-F238E27FC236}">
                  <a16:creationId xmlns:a16="http://schemas.microsoft.com/office/drawing/2014/main" xmlns="" id="{5135F50D-4888-45B4-8DD6-01DEADCEC9DE}"/>
                </a:ext>
              </a:extLst>
            </p:cNvPr>
            <p:cNvSpPr>
              <a:spLocks noChangeArrowheads="1"/>
            </p:cNvSpPr>
            <p:nvPr/>
          </p:nvSpPr>
          <p:spPr bwMode="auto">
            <a:xfrm>
              <a:off x="4808" y="876"/>
              <a:ext cx="230" cy="121"/>
            </a:xfrm>
            <a:custGeom>
              <a:avLst/>
              <a:gdLst>
                <a:gd name="T0" fmla="*/ 1022 w 1023"/>
                <a:gd name="T1" fmla="*/ 313 h 544"/>
                <a:gd name="T2" fmla="*/ 1022 w 1023"/>
                <a:gd name="T3" fmla="*/ 313 h 544"/>
                <a:gd name="T4" fmla="*/ 500 w 1023"/>
                <a:gd name="T5" fmla="*/ 21 h 544"/>
                <a:gd name="T6" fmla="*/ 0 w 1023"/>
                <a:gd name="T7" fmla="*/ 209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22" y="188"/>
                    <a:pt x="771" y="63"/>
                    <a:pt x="500" y="21"/>
                  </a:cubicBezTo>
                  <a:cubicBezTo>
                    <a:pt x="208" y="0"/>
                    <a:pt x="0" y="84"/>
                    <a:pt x="0" y="209"/>
                  </a:cubicBezTo>
                  <a:cubicBezTo>
                    <a:pt x="20" y="355"/>
                    <a:pt x="250" y="480"/>
                    <a:pt x="521" y="501"/>
                  </a:cubicBezTo>
                  <a:cubicBezTo>
                    <a:pt x="813" y="543"/>
                    <a:pt x="1022" y="439"/>
                    <a:pt x="1022"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9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04" name="Freeform 349">
              <a:extLst>
                <a:ext uri="{FF2B5EF4-FFF2-40B4-BE49-F238E27FC236}">
                  <a16:creationId xmlns:a16="http://schemas.microsoft.com/office/drawing/2014/main" xmlns="" id="{DB346B70-B0F1-44FD-8296-7876DDEAF327}"/>
                </a:ext>
              </a:extLst>
            </p:cNvPr>
            <p:cNvSpPr>
              <a:spLocks noChangeArrowheads="1"/>
            </p:cNvSpPr>
            <p:nvPr/>
          </p:nvSpPr>
          <p:spPr bwMode="auto">
            <a:xfrm>
              <a:off x="4808" y="923"/>
              <a:ext cx="236" cy="141"/>
            </a:xfrm>
            <a:custGeom>
              <a:avLst/>
              <a:gdLst>
                <a:gd name="T0" fmla="*/ 0 w 1043"/>
                <a:gd name="T1" fmla="*/ 0 h 627"/>
                <a:gd name="T2" fmla="*/ 0 w 1043"/>
                <a:gd name="T3" fmla="*/ 0 h 627"/>
                <a:gd name="T4" fmla="*/ 521 w 1043"/>
                <a:gd name="T5" fmla="*/ 292 h 627"/>
                <a:gd name="T6" fmla="*/ 1022 w 1043"/>
                <a:gd name="T7" fmla="*/ 104 h 627"/>
                <a:gd name="T8" fmla="*/ 1042 w 1043"/>
                <a:gd name="T9" fmla="*/ 397 h 627"/>
                <a:gd name="T10" fmla="*/ 542 w 1043"/>
                <a:gd name="T11" fmla="*/ 584 h 627"/>
                <a:gd name="T12" fmla="*/ 20 w 1043"/>
                <a:gd name="T13" fmla="*/ 292 h 627"/>
                <a:gd name="T14" fmla="*/ 0 w 1043"/>
                <a:gd name="T15" fmla="*/ 0 h 6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3" h="627">
                  <a:moveTo>
                    <a:pt x="0" y="0"/>
                  </a:moveTo>
                  <a:lnTo>
                    <a:pt x="0" y="0"/>
                  </a:lnTo>
                  <a:cubicBezTo>
                    <a:pt x="20" y="146"/>
                    <a:pt x="250" y="271"/>
                    <a:pt x="521" y="292"/>
                  </a:cubicBezTo>
                  <a:cubicBezTo>
                    <a:pt x="813" y="334"/>
                    <a:pt x="1022" y="230"/>
                    <a:pt x="1022" y="104"/>
                  </a:cubicBezTo>
                  <a:cubicBezTo>
                    <a:pt x="1042" y="397"/>
                    <a:pt x="1042" y="397"/>
                    <a:pt x="1042" y="397"/>
                  </a:cubicBezTo>
                  <a:cubicBezTo>
                    <a:pt x="1042" y="521"/>
                    <a:pt x="813" y="626"/>
                    <a:pt x="542" y="584"/>
                  </a:cubicBezTo>
                  <a:cubicBezTo>
                    <a:pt x="271" y="563"/>
                    <a:pt x="20" y="438"/>
                    <a:pt x="20"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lnSpcReduction="1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05" name="Freeform 350">
              <a:extLst>
                <a:ext uri="{FF2B5EF4-FFF2-40B4-BE49-F238E27FC236}">
                  <a16:creationId xmlns:a16="http://schemas.microsoft.com/office/drawing/2014/main" xmlns="" id="{31DCEE40-503D-4C3E-922E-DE4E581B5E84}"/>
                </a:ext>
              </a:extLst>
            </p:cNvPr>
            <p:cNvSpPr>
              <a:spLocks noChangeArrowheads="1"/>
            </p:cNvSpPr>
            <p:nvPr/>
          </p:nvSpPr>
          <p:spPr bwMode="auto">
            <a:xfrm>
              <a:off x="5162" y="1056"/>
              <a:ext cx="232" cy="117"/>
            </a:xfrm>
            <a:custGeom>
              <a:avLst/>
              <a:gdLst>
                <a:gd name="T0" fmla="*/ 1022 w 1023"/>
                <a:gd name="T1" fmla="*/ 313 h 522"/>
                <a:gd name="T2" fmla="*/ 1022 w 1023"/>
                <a:gd name="T3" fmla="*/ 313 h 522"/>
                <a:gd name="T4" fmla="*/ 500 w 1023"/>
                <a:gd name="T5" fmla="*/ 21 h 522"/>
                <a:gd name="T6" fmla="*/ 0 w 1023"/>
                <a:gd name="T7" fmla="*/ 208 h 522"/>
                <a:gd name="T8" fmla="*/ 522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67"/>
                    <a:pt x="772" y="42"/>
                    <a:pt x="500" y="21"/>
                  </a:cubicBezTo>
                  <a:cubicBezTo>
                    <a:pt x="209" y="0"/>
                    <a:pt x="0" y="84"/>
                    <a:pt x="0" y="208"/>
                  </a:cubicBezTo>
                  <a:cubicBezTo>
                    <a:pt x="21" y="355"/>
                    <a:pt x="250" y="480"/>
                    <a:pt x="522" y="501"/>
                  </a:cubicBezTo>
                  <a:cubicBezTo>
                    <a:pt x="813" y="521"/>
                    <a:pt x="1022" y="438"/>
                    <a:pt x="1022"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9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06" name="Freeform 351">
              <a:extLst>
                <a:ext uri="{FF2B5EF4-FFF2-40B4-BE49-F238E27FC236}">
                  <a16:creationId xmlns:a16="http://schemas.microsoft.com/office/drawing/2014/main" xmlns="" id="{68A3CF5D-F608-4EB1-B410-69833B8F2CBC}"/>
                </a:ext>
              </a:extLst>
            </p:cNvPr>
            <p:cNvSpPr>
              <a:spLocks noChangeArrowheads="1"/>
            </p:cNvSpPr>
            <p:nvPr/>
          </p:nvSpPr>
          <p:spPr bwMode="auto">
            <a:xfrm>
              <a:off x="5162" y="1102"/>
              <a:ext cx="236" cy="137"/>
            </a:xfrm>
            <a:custGeom>
              <a:avLst/>
              <a:gdLst>
                <a:gd name="T0" fmla="*/ 0 w 1044"/>
                <a:gd name="T1" fmla="*/ 0 h 607"/>
                <a:gd name="T2" fmla="*/ 0 w 1044"/>
                <a:gd name="T3" fmla="*/ 0 h 607"/>
                <a:gd name="T4" fmla="*/ 522 w 1044"/>
                <a:gd name="T5" fmla="*/ 293 h 607"/>
                <a:gd name="T6" fmla="*/ 1022 w 1044"/>
                <a:gd name="T7" fmla="*/ 105 h 607"/>
                <a:gd name="T8" fmla="*/ 1022 w 1044"/>
                <a:gd name="T9" fmla="*/ 397 h 607"/>
                <a:gd name="T10" fmla="*/ 542 w 1044"/>
                <a:gd name="T11" fmla="*/ 584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7"/>
                    <a:pt x="250" y="272"/>
                    <a:pt x="522" y="293"/>
                  </a:cubicBezTo>
                  <a:cubicBezTo>
                    <a:pt x="813" y="313"/>
                    <a:pt x="1022" y="230"/>
                    <a:pt x="1022" y="105"/>
                  </a:cubicBezTo>
                  <a:cubicBezTo>
                    <a:pt x="1022" y="397"/>
                    <a:pt x="1022" y="397"/>
                    <a:pt x="1022" y="397"/>
                  </a:cubicBezTo>
                  <a:cubicBezTo>
                    <a:pt x="1043" y="522"/>
                    <a:pt x="813" y="606"/>
                    <a:pt x="542" y="584"/>
                  </a:cubicBezTo>
                  <a:cubicBezTo>
                    <a:pt x="250" y="564"/>
                    <a:pt x="21" y="439"/>
                    <a:pt x="21" y="293"/>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lnSpcReduction="10000"/>
            </a:bodyPr>
            <a:lstStyle/>
            <a:p>
              <a:pPr eaLnBrk="1">
                <a:lnSpc>
                  <a:spcPct val="93000"/>
                </a:lnSpc>
                <a:buClr>
                  <a:srgbClr val="000000"/>
                </a:buClr>
                <a:buSzPct val="100000"/>
                <a:buFont typeface="Times New Roman" charset="0"/>
                <a:buNone/>
                <a:defRPr/>
              </a:pPr>
              <a:endParaRPr lang="en-US">
                <a:ea typeface="+mn-ea"/>
                <a:cs typeface="+mn-cs"/>
              </a:endParaRPr>
            </a:p>
          </p:txBody>
        </p:sp>
      </p:grpSp>
      <p:grpSp>
        <p:nvGrpSpPr>
          <p:cNvPr id="13" name="Group 204">
            <a:extLst>
              <a:ext uri="{FF2B5EF4-FFF2-40B4-BE49-F238E27FC236}">
                <a16:creationId xmlns:a16="http://schemas.microsoft.com/office/drawing/2014/main" xmlns="" id="{F788D448-B8EC-4480-92D6-F60A8B1D323D}"/>
              </a:ext>
            </a:extLst>
          </p:cNvPr>
          <p:cNvGrpSpPr>
            <a:grpSpLocks/>
          </p:cNvGrpSpPr>
          <p:nvPr/>
        </p:nvGrpSpPr>
        <p:grpSpPr bwMode="auto">
          <a:xfrm>
            <a:off x="3890218" y="1722600"/>
            <a:ext cx="2693649" cy="1962801"/>
            <a:chOff x="3658" y="852"/>
            <a:chExt cx="1986" cy="1447"/>
          </a:xfrm>
        </p:grpSpPr>
        <p:sp>
          <p:nvSpPr>
            <p:cNvPr id="74" name="Freeform 453">
              <a:extLst>
                <a:ext uri="{FF2B5EF4-FFF2-40B4-BE49-F238E27FC236}">
                  <a16:creationId xmlns:a16="http://schemas.microsoft.com/office/drawing/2014/main" xmlns="" id="{102B1B94-3BC3-423F-843B-AFF01C8AA251}"/>
                </a:ext>
              </a:extLst>
            </p:cNvPr>
            <p:cNvSpPr>
              <a:spLocks noChangeArrowheads="1"/>
            </p:cNvSpPr>
            <p:nvPr/>
          </p:nvSpPr>
          <p:spPr bwMode="auto">
            <a:xfrm>
              <a:off x="3658" y="1419"/>
              <a:ext cx="662" cy="880"/>
            </a:xfrm>
            <a:custGeom>
              <a:avLst/>
              <a:gdLst>
                <a:gd name="T0" fmla="*/ 2921 w 2922"/>
                <a:gd name="T1" fmla="*/ 3879 h 3880"/>
                <a:gd name="T2" fmla="*/ 0 w 2922"/>
                <a:gd name="T3" fmla="*/ 2629 h 3880"/>
                <a:gd name="T4" fmla="*/ 0 w 2922"/>
                <a:gd name="T5" fmla="*/ 0 h 3880"/>
                <a:gd name="T6" fmla="*/ 2921 w 2922"/>
                <a:gd name="T7" fmla="*/ 1251 h 3880"/>
                <a:gd name="T8" fmla="*/ 2921 w 2922"/>
                <a:gd name="T9" fmla="*/ 3879 h 3880"/>
              </a:gdLst>
              <a:ahLst/>
              <a:cxnLst>
                <a:cxn ang="0">
                  <a:pos x="T0" y="T1"/>
                </a:cxn>
                <a:cxn ang="0">
                  <a:pos x="T2" y="T3"/>
                </a:cxn>
                <a:cxn ang="0">
                  <a:pos x="T4" y="T5"/>
                </a:cxn>
                <a:cxn ang="0">
                  <a:pos x="T6" y="T7"/>
                </a:cxn>
                <a:cxn ang="0">
                  <a:pos x="T8" y="T9"/>
                </a:cxn>
              </a:cxnLst>
              <a:rect l="0" t="0" r="r" b="b"/>
              <a:pathLst>
                <a:path w="2922" h="3880">
                  <a:moveTo>
                    <a:pt x="2921" y="3879"/>
                  </a:moveTo>
                  <a:lnTo>
                    <a:pt x="0" y="2629"/>
                  </a:lnTo>
                  <a:lnTo>
                    <a:pt x="0" y="0"/>
                  </a:lnTo>
                  <a:lnTo>
                    <a:pt x="2921" y="1251"/>
                  </a:lnTo>
                  <a:lnTo>
                    <a:pt x="2921" y="3879"/>
                  </a:lnTo>
                </a:path>
              </a:pathLst>
            </a:custGeom>
            <a:gradFill flip="none" rotWithShape="1">
              <a:gsLst>
                <a:gs pos="0">
                  <a:schemeClr val="accent3">
                    <a:lumMod val="40000"/>
                    <a:lumOff val="60000"/>
                  </a:schemeClr>
                </a:gs>
                <a:gs pos="46000">
                  <a:schemeClr val="accent3">
                    <a:lumMod val="95000"/>
                    <a:lumOff val="5000"/>
                  </a:schemeClr>
                </a:gs>
                <a:gs pos="100000">
                  <a:schemeClr val="accent3">
                    <a:lumMod val="60000"/>
                  </a:schemeClr>
                </a:gs>
              </a:gsLst>
              <a:path path="circle">
                <a:fillToRect l="50000" t="130000" r="50000" b="-3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75" name="Freeform 454">
              <a:extLst>
                <a:ext uri="{FF2B5EF4-FFF2-40B4-BE49-F238E27FC236}">
                  <a16:creationId xmlns:a16="http://schemas.microsoft.com/office/drawing/2014/main" xmlns="" id="{2EF6C5E0-F7B8-440F-82E5-A4C916C798A6}"/>
                </a:ext>
              </a:extLst>
            </p:cNvPr>
            <p:cNvSpPr>
              <a:spLocks noChangeArrowheads="1"/>
            </p:cNvSpPr>
            <p:nvPr/>
          </p:nvSpPr>
          <p:spPr bwMode="auto">
            <a:xfrm>
              <a:off x="4320" y="1133"/>
              <a:ext cx="1324" cy="1166"/>
            </a:xfrm>
            <a:custGeom>
              <a:avLst/>
              <a:gdLst>
                <a:gd name="T0" fmla="*/ 2920 w 5842"/>
                <a:gd name="T1" fmla="*/ 1272 h 5152"/>
                <a:gd name="T2" fmla="*/ 0 w 5842"/>
                <a:gd name="T3" fmla="*/ 2523 h 5152"/>
                <a:gd name="T4" fmla="*/ 0 w 5842"/>
                <a:gd name="T5" fmla="*/ 5151 h 5152"/>
                <a:gd name="T6" fmla="*/ 2920 w 5842"/>
                <a:gd name="T7" fmla="*/ 3901 h 5152"/>
                <a:gd name="T8" fmla="*/ 5841 w 5842"/>
                <a:gd name="T9" fmla="*/ 2649 h 5152"/>
                <a:gd name="T10" fmla="*/ 5841 w 5842"/>
                <a:gd name="T11" fmla="*/ 0 h 5152"/>
                <a:gd name="T12" fmla="*/ 2920 w 5842"/>
                <a:gd name="T13" fmla="*/ 1272 h 5152"/>
              </a:gdLst>
              <a:ahLst/>
              <a:cxnLst>
                <a:cxn ang="0">
                  <a:pos x="T0" y="T1"/>
                </a:cxn>
                <a:cxn ang="0">
                  <a:pos x="T2" y="T3"/>
                </a:cxn>
                <a:cxn ang="0">
                  <a:pos x="T4" y="T5"/>
                </a:cxn>
                <a:cxn ang="0">
                  <a:pos x="T6" y="T7"/>
                </a:cxn>
                <a:cxn ang="0">
                  <a:pos x="T8" y="T9"/>
                </a:cxn>
                <a:cxn ang="0">
                  <a:pos x="T10" y="T11"/>
                </a:cxn>
                <a:cxn ang="0">
                  <a:pos x="T12" y="T13"/>
                </a:cxn>
              </a:cxnLst>
              <a:rect l="0" t="0" r="r" b="b"/>
              <a:pathLst>
                <a:path w="5842" h="5152">
                  <a:moveTo>
                    <a:pt x="2920" y="1272"/>
                  </a:moveTo>
                  <a:lnTo>
                    <a:pt x="0" y="2523"/>
                  </a:lnTo>
                  <a:lnTo>
                    <a:pt x="0" y="5151"/>
                  </a:lnTo>
                  <a:lnTo>
                    <a:pt x="2920" y="3901"/>
                  </a:lnTo>
                  <a:lnTo>
                    <a:pt x="5841" y="2649"/>
                  </a:lnTo>
                  <a:lnTo>
                    <a:pt x="5841" y="0"/>
                  </a:lnTo>
                  <a:lnTo>
                    <a:pt x="2920" y="1272"/>
                  </a:lnTo>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76" name="Freeform 455">
              <a:extLst>
                <a:ext uri="{FF2B5EF4-FFF2-40B4-BE49-F238E27FC236}">
                  <a16:creationId xmlns:a16="http://schemas.microsoft.com/office/drawing/2014/main" xmlns="" id="{38DA7C20-52D0-498C-BABB-E29E4C1AA5CC}"/>
                </a:ext>
              </a:extLst>
            </p:cNvPr>
            <p:cNvSpPr>
              <a:spLocks noChangeArrowheads="1"/>
            </p:cNvSpPr>
            <p:nvPr/>
          </p:nvSpPr>
          <p:spPr bwMode="auto">
            <a:xfrm>
              <a:off x="3658" y="852"/>
              <a:ext cx="1986" cy="856"/>
            </a:xfrm>
            <a:custGeom>
              <a:avLst/>
              <a:gdLst>
                <a:gd name="T0" fmla="*/ 5841 w 8763"/>
                <a:gd name="T1" fmla="*/ 0 h 3776"/>
                <a:gd name="T2" fmla="*/ 2921 w 8763"/>
                <a:gd name="T3" fmla="*/ 1252 h 3776"/>
                <a:gd name="T4" fmla="*/ 0 w 8763"/>
                <a:gd name="T5" fmla="*/ 2524 h 3776"/>
                <a:gd name="T6" fmla="*/ 2921 w 8763"/>
                <a:gd name="T7" fmla="*/ 3775 h 3776"/>
                <a:gd name="T8" fmla="*/ 5841 w 8763"/>
                <a:gd name="T9" fmla="*/ 2524 h 3776"/>
                <a:gd name="T10" fmla="*/ 8762 w 8763"/>
                <a:gd name="T11" fmla="*/ 1252 h 3776"/>
                <a:gd name="T12" fmla="*/ 5841 w 8763"/>
                <a:gd name="T13" fmla="*/ 0 h 3776"/>
              </a:gdLst>
              <a:ahLst/>
              <a:cxnLst>
                <a:cxn ang="0">
                  <a:pos x="T0" y="T1"/>
                </a:cxn>
                <a:cxn ang="0">
                  <a:pos x="T2" y="T3"/>
                </a:cxn>
                <a:cxn ang="0">
                  <a:pos x="T4" y="T5"/>
                </a:cxn>
                <a:cxn ang="0">
                  <a:pos x="T6" y="T7"/>
                </a:cxn>
                <a:cxn ang="0">
                  <a:pos x="T8" y="T9"/>
                </a:cxn>
                <a:cxn ang="0">
                  <a:pos x="T10" y="T11"/>
                </a:cxn>
                <a:cxn ang="0">
                  <a:pos x="T12" y="T13"/>
                </a:cxn>
              </a:cxnLst>
              <a:rect l="0" t="0" r="r" b="b"/>
              <a:pathLst>
                <a:path w="8763" h="3776">
                  <a:moveTo>
                    <a:pt x="5841" y="0"/>
                  </a:moveTo>
                  <a:lnTo>
                    <a:pt x="2921" y="1252"/>
                  </a:lnTo>
                  <a:lnTo>
                    <a:pt x="0" y="2524"/>
                  </a:lnTo>
                  <a:lnTo>
                    <a:pt x="2921" y="3775"/>
                  </a:lnTo>
                  <a:lnTo>
                    <a:pt x="5841" y="2524"/>
                  </a:lnTo>
                  <a:lnTo>
                    <a:pt x="8762" y="1252"/>
                  </a:lnTo>
                  <a:lnTo>
                    <a:pt x="5841" y="0"/>
                  </a:lnTo>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77" name="Freeform 456">
              <a:extLst>
                <a:ext uri="{FF2B5EF4-FFF2-40B4-BE49-F238E27FC236}">
                  <a16:creationId xmlns:a16="http://schemas.microsoft.com/office/drawing/2014/main" xmlns="" id="{A5301C6E-C270-4EA0-B725-139995922C03}"/>
                </a:ext>
              </a:extLst>
            </p:cNvPr>
            <p:cNvSpPr>
              <a:spLocks noChangeArrowheads="1"/>
            </p:cNvSpPr>
            <p:nvPr/>
          </p:nvSpPr>
          <p:spPr bwMode="auto">
            <a:xfrm>
              <a:off x="3872" y="1246"/>
              <a:ext cx="234" cy="121"/>
            </a:xfrm>
            <a:custGeom>
              <a:avLst/>
              <a:gdLst>
                <a:gd name="T0" fmla="*/ 1022 w 1044"/>
                <a:gd name="T1" fmla="*/ 333 h 543"/>
                <a:gd name="T2" fmla="*/ 1022 w 1044"/>
                <a:gd name="T3" fmla="*/ 333 h 543"/>
                <a:gd name="T4" fmla="*/ 500 w 1044"/>
                <a:gd name="T5" fmla="*/ 41 h 543"/>
                <a:gd name="T6" fmla="*/ 20 w 1044"/>
                <a:gd name="T7" fmla="*/ 229 h 543"/>
                <a:gd name="T8" fmla="*/ 542 w 1044"/>
                <a:gd name="T9" fmla="*/ 521 h 543"/>
                <a:gd name="T10" fmla="*/ 1022 w 1044"/>
                <a:gd name="T11" fmla="*/ 333 h 543"/>
              </a:gdLst>
              <a:ahLst/>
              <a:cxnLst>
                <a:cxn ang="0">
                  <a:pos x="T0" y="T1"/>
                </a:cxn>
                <a:cxn ang="0">
                  <a:pos x="T2" y="T3"/>
                </a:cxn>
                <a:cxn ang="0">
                  <a:pos x="T4" y="T5"/>
                </a:cxn>
                <a:cxn ang="0">
                  <a:pos x="T6" y="T7"/>
                </a:cxn>
                <a:cxn ang="0">
                  <a:pos x="T8" y="T9"/>
                </a:cxn>
                <a:cxn ang="0">
                  <a:pos x="T10" y="T11"/>
                </a:cxn>
              </a:cxnLst>
              <a:rect l="0" t="0" r="r" b="b"/>
              <a:pathLst>
                <a:path w="1044" h="543">
                  <a:moveTo>
                    <a:pt x="1022" y="333"/>
                  </a:moveTo>
                  <a:lnTo>
                    <a:pt x="1022" y="333"/>
                  </a:lnTo>
                  <a:cubicBezTo>
                    <a:pt x="1022" y="187"/>
                    <a:pt x="793" y="62"/>
                    <a:pt x="500" y="41"/>
                  </a:cubicBezTo>
                  <a:cubicBezTo>
                    <a:pt x="229" y="0"/>
                    <a:pt x="0" y="104"/>
                    <a:pt x="20" y="229"/>
                  </a:cubicBezTo>
                  <a:cubicBezTo>
                    <a:pt x="20" y="354"/>
                    <a:pt x="250" y="479"/>
                    <a:pt x="542" y="521"/>
                  </a:cubicBezTo>
                  <a:cubicBezTo>
                    <a:pt x="813" y="542"/>
                    <a:pt x="1043" y="458"/>
                    <a:pt x="1022" y="33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9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78" name="Freeform 457">
              <a:extLst>
                <a:ext uri="{FF2B5EF4-FFF2-40B4-BE49-F238E27FC236}">
                  <a16:creationId xmlns:a16="http://schemas.microsoft.com/office/drawing/2014/main" xmlns="" id="{C16ADF86-6BE2-4A60-A588-2F1E5CABEC7D}"/>
                </a:ext>
              </a:extLst>
            </p:cNvPr>
            <p:cNvSpPr>
              <a:spLocks noChangeArrowheads="1"/>
            </p:cNvSpPr>
            <p:nvPr/>
          </p:nvSpPr>
          <p:spPr bwMode="auto">
            <a:xfrm>
              <a:off x="3876" y="1298"/>
              <a:ext cx="230" cy="135"/>
            </a:xfrm>
            <a:custGeom>
              <a:avLst/>
              <a:gdLst>
                <a:gd name="T0" fmla="*/ 0 w 1024"/>
                <a:gd name="T1" fmla="*/ 0 h 606"/>
                <a:gd name="T2" fmla="*/ 0 w 1024"/>
                <a:gd name="T3" fmla="*/ 0 h 606"/>
                <a:gd name="T4" fmla="*/ 522 w 1024"/>
                <a:gd name="T5" fmla="*/ 292 h 606"/>
                <a:gd name="T6" fmla="*/ 1002 w 1024"/>
                <a:gd name="T7" fmla="*/ 104 h 606"/>
                <a:gd name="T8" fmla="*/ 1023 w 1024"/>
                <a:gd name="T9" fmla="*/ 396 h 606"/>
                <a:gd name="T10" fmla="*/ 522 w 1024"/>
                <a:gd name="T11" fmla="*/ 584 h 606"/>
                <a:gd name="T12" fmla="*/ 0 w 1024"/>
                <a:gd name="T13" fmla="*/ 292 h 606"/>
                <a:gd name="T14" fmla="*/ 0 w 102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4" h="606">
                  <a:moveTo>
                    <a:pt x="0" y="0"/>
                  </a:moveTo>
                  <a:lnTo>
                    <a:pt x="0" y="0"/>
                  </a:lnTo>
                  <a:cubicBezTo>
                    <a:pt x="0" y="125"/>
                    <a:pt x="230" y="250"/>
                    <a:pt x="522" y="292"/>
                  </a:cubicBezTo>
                  <a:cubicBezTo>
                    <a:pt x="793" y="313"/>
                    <a:pt x="1023" y="229"/>
                    <a:pt x="1002" y="104"/>
                  </a:cubicBezTo>
                  <a:cubicBezTo>
                    <a:pt x="1023" y="396"/>
                    <a:pt x="1023" y="396"/>
                    <a:pt x="1023" y="396"/>
                  </a:cubicBezTo>
                  <a:cubicBezTo>
                    <a:pt x="1023" y="521"/>
                    <a:pt x="814" y="605"/>
                    <a:pt x="522" y="584"/>
                  </a:cubicBezTo>
                  <a:cubicBezTo>
                    <a:pt x="251" y="563"/>
                    <a:pt x="22" y="417"/>
                    <a:pt x="0" y="292"/>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lnSpcReduction="1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79" name="Freeform 458">
              <a:extLst>
                <a:ext uri="{FF2B5EF4-FFF2-40B4-BE49-F238E27FC236}">
                  <a16:creationId xmlns:a16="http://schemas.microsoft.com/office/drawing/2014/main" xmlns="" id="{364274A9-365E-4E0D-95B6-335E2A5E133C}"/>
                </a:ext>
              </a:extLst>
            </p:cNvPr>
            <p:cNvSpPr>
              <a:spLocks noChangeArrowheads="1"/>
            </p:cNvSpPr>
            <p:nvPr/>
          </p:nvSpPr>
          <p:spPr bwMode="auto">
            <a:xfrm>
              <a:off x="4225" y="1423"/>
              <a:ext cx="236" cy="123"/>
            </a:xfrm>
            <a:custGeom>
              <a:avLst/>
              <a:gdLst>
                <a:gd name="T0" fmla="*/ 1022 w 1044"/>
                <a:gd name="T1" fmla="*/ 313 h 544"/>
                <a:gd name="T2" fmla="*/ 1022 w 1044"/>
                <a:gd name="T3" fmla="*/ 313 h 544"/>
                <a:gd name="T4" fmla="*/ 501 w 1044"/>
                <a:gd name="T5" fmla="*/ 21 h 544"/>
                <a:gd name="T6" fmla="*/ 21 w 1044"/>
                <a:gd name="T7" fmla="*/ 230 h 544"/>
                <a:gd name="T8" fmla="*/ 542 w 1044"/>
                <a:gd name="T9" fmla="*/ 522 h 544"/>
                <a:gd name="T10" fmla="*/ 1022 w 1044"/>
                <a:gd name="T11" fmla="*/ 313 h 544"/>
              </a:gdLst>
              <a:ahLst/>
              <a:cxnLst>
                <a:cxn ang="0">
                  <a:pos x="T0" y="T1"/>
                </a:cxn>
                <a:cxn ang="0">
                  <a:pos x="T2" y="T3"/>
                </a:cxn>
                <a:cxn ang="0">
                  <a:pos x="T4" y="T5"/>
                </a:cxn>
                <a:cxn ang="0">
                  <a:pos x="T6" y="T7"/>
                </a:cxn>
                <a:cxn ang="0">
                  <a:pos x="T8" y="T9"/>
                </a:cxn>
                <a:cxn ang="0">
                  <a:pos x="T10" y="T11"/>
                </a:cxn>
              </a:cxnLst>
              <a:rect l="0" t="0" r="r" b="b"/>
              <a:pathLst>
                <a:path w="1044" h="544">
                  <a:moveTo>
                    <a:pt x="1022" y="313"/>
                  </a:moveTo>
                  <a:lnTo>
                    <a:pt x="1022" y="313"/>
                  </a:lnTo>
                  <a:cubicBezTo>
                    <a:pt x="1022" y="188"/>
                    <a:pt x="793" y="63"/>
                    <a:pt x="501" y="21"/>
                  </a:cubicBezTo>
                  <a:cubicBezTo>
                    <a:pt x="230" y="0"/>
                    <a:pt x="0" y="83"/>
                    <a:pt x="21" y="230"/>
                  </a:cubicBezTo>
                  <a:cubicBezTo>
                    <a:pt x="21" y="355"/>
                    <a:pt x="251" y="480"/>
                    <a:pt x="542" y="522"/>
                  </a:cubicBezTo>
                  <a:cubicBezTo>
                    <a:pt x="814" y="543"/>
                    <a:pt x="1043" y="459"/>
                    <a:pt x="1022" y="31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92500" lnSpcReduction="1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80" name="Freeform 459">
              <a:extLst>
                <a:ext uri="{FF2B5EF4-FFF2-40B4-BE49-F238E27FC236}">
                  <a16:creationId xmlns:a16="http://schemas.microsoft.com/office/drawing/2014/main" xmlns="" id="{F4C324E1-766A-4614-B490-CF9E0C0542DD}"/>
                </a:ext>
              </a:extLst>
            </p:cNvPr>
            <p:cNvSpPr>
              <a:spLocks noChangeArrowheads="1"/>
            </p:cNvSpPr>
            <p:nvPr/>
          </p:nvSpPr>
          <p:spPr bwMode="auto">
            <a:xfrm>
              <a:off x="4229" y="1478"/>
              <a:ext cx="232" cy="135"/>
            </a:xfrm>
            <a:custGeom>
              <a:avLst/>
              <a:gdLst>
                <a:gd name="T0" fmla="*/ 0 w 1023"/>
                <a:gd name="T1" fmla="*/ 0 h 605"/>
                <a:gd name="T2" fmla="*/ 0 w 1023"/>
                <a:gd name="T3" fmla="*/ 0 h 605"/>
                <a:gd name="T4" fmla="*/ 521 w 1023"/>
                <a:gd name="T5" fmla="*/ 292 h 605"/>
                <a:gd name="T6" fmla="*/ 1001 w 1023"/>
                <a:gd name="T7" fmla="*/ 83 h 605"/>
                <a:gd name="T8" fmla="*/ 1022 w 1023"/>
                <a:gd name="T9" fmla="*/ 375 h 605"/>
                <a:gd name="T10" fmla="*/ 521 w 1023"/>
                <a:gd name="T11" fmla="*/ 584 h 605"/>
                <a:gd name="T12" fmla="*/ 0 w 1023"/>
                <a:gd name="T13" fmla="*/ 292 h 605"/>
                <a:gd name="T14" fmla="*/ 0 w 1023"/>
                <a:gd name="T15" fmla="*/ 0 h 6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3" h="605">
                  <a:moveTo>
                    <a:pt x="0" y="0"/>
                  </a:moveTo>
                  <a:lnTo>
                    <a:pt x="0" y="0"/>
                  </a:lnTo>
                  <a:cubicBezTo>
                    <a:pt x="0" y="125"/>
                    <a:pt x="230" y="250"/>
                    <a:pt x="521" y="292"/>
                  </a:cubicBezTo>
                  <a:cubicBezTo>
                    <a:pt x="793" y="313"/>
                    <a:pt x="1022" y="229"/>
                    <a:pt x="1001" y="83"/>
                  </a:cubicBezTo>
                  <a:cubicBezTo>
                    <a:pt x="1022" y="375"/>
                    <a:pt x="1022" y="375"/>
                    <a:pt x="1022" y="375"/>
                  </a:cubicBezTo>
                  <a:cubicBezTo>
                    <a:pt x="1022" y="521"/>
                    <a:pt x="814" y="604"/>
                    <a:pt x="521" y="584"/>
                  </a:cubicBezTo>
                  <a:cubicBezTo>
                    <a:pt x="250" y="542"/>
                    <a:pt x="21" y="417"/>
                    <a:pt x="0" y="292"/>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lnSpcReduction="1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81" name="Freeform 460">
              <a:extLst>
                <a:ext uri="{FF2B5EF4-FFF2-40B4-BE49-F238E27FC236}">
                  <a16:creationId xmlns:a16="http://schemas.microsoft.com/office/drawing/2014/main" xmlns="" id="{C1AB43BE-71FA-49EB-B144-F4A4ED8D1380}"/>
                </a:ext>
              </a:extLst>
            </p:cNvPr>
            <p:cNvSpPr>
              <a:spLocks noChangeArrowheads="1"/>
            </p:cNvSpPr>
            <p:nvPr/>
          </p:nvSpPr>
          <p:spPr bwMode="auto">
            <a:xfrm>
              <a:off x="4183" y="1122"/>
              <a:ext cx="232" cy="121"/>
            </a:xfrm>
            <a:custGeom>
              <a:avLst/>
              <a:gdLst>
                <a:gd name="T0" fmla="*/ 1022 w 1023"/>
                <a:gd name="T1" fmla="*/ 313 h 544"/>
                <a:gd name="T2" fmla="*/ 1022 w 1023"/>
                <a:gd name="T3" fmla="*/ 313 h 544"/>
                <a:gd name="T4" fmla="*/ 501 w 1023"/>
                <a:gd name="T5" fmla="*/ 21 h 544"/>
                <a:gd name="T6" fmla="*/ 0 w 1023"/>
                <a:gd name="T7" fmla="*/ 229 h 544"/>
                <a:gd name="T8" fmla="*/ 521 w 1023"/>
                <a:gd name="T9" fmla="*/ 500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1"/>
                  </a:cubicBezTo>
                  <a:cubicBezTo>
                    <a:pt x="208" y="0"/>
                    <a:pt x="0" y="83"/>
                    <a:pt x="0" y="229"/>
                  </a:cubicBezTo>
                  <a:cubicBezTo>
                    <a:pt x="0" y="355"/>
                    <a:pt x="250" y="480"/>
                    <a:pt x="521" y="500"/>
                  </a:cubicBezTo>
                  <a:cubicBezTo>
                    <a:pt x="813" y="543"/>
                    <a:pt x="1022" y="459"/>
                    <a:pt x="1022" y="31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9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82" name="Freeform 461">
              <a:extLst>
                <a:ext uri="{FF2B5EF4-FFF2-40B4-BE49-F238E27FC236}">
                  <a16:creationId xmlns:a16="http://schemas.microsoft.com/office/drawing/2014/main" xmlns="" id="{F373F709-D823-40BA-9956-884ACEBBDEA2}"/>
                </a:ext>
              </a:extLst>
            </p:cNvPr>
            <p:cNvSpPr>
              <a:spLocks noChangeArrowheads="1"/>
            </p:cNvSpPr>
            <p:nvPr/>
          </p:nvSpPr>
          <p:spPr bwMode="auto">
            <a:xfrm>
              <a:off x="4183" y="1175"/>
              <a:ext cx="236" cy="135"/>
            </a:xfrm>
            <a:custGeom>
              <a:avLst/>
              <a:gdLst>
                <a:gd name="T0" fmla="*/ 0 w 1044"/>
                <a:gd name="T1" fmla="*/ 0 h 606"/>
                <a:gd name="T2" fmla="*/ 0 w 1044"/>
                <a:gd name="T3" fmla="*/ 0 h 606"/>
                <a:gd name="T4" fmla="*/ 521 w 1044"/>
                <a:gd name="T5" fmla="*/ 271 h 606"/>
                <a:gd name="T6" fmla="*/ 1022 w 1044"/>
                <a:gd name="T7" fmla="*/ 84 h 606"/>
                <a:gd name="T8" fmla="*/ 1022 w 1044"/>
                <a:gd name="T9" fmla="*/ 376 h 606"/>
                <a:gd name="T10" fmla="*/ 542 w 1044"/>
                <a:gd name="T11" fmla="*/ 564 h 606"/>
                <a:gd name="T12" fmla="*/ 21 w 1044"/>
                <a:gd name="T13" fmla="*/ 293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0" y="126"/>
                    <a:pt x="250" y="251"/>
                    <a:pt x="521" y="271"/>
                  </a:cubicBezTo>
                  <a:cubicBezTo>
                    <a:pt x="813" y="314"/>
                    <a:pt x="1022" y="230"/>
                    <a:pt x="1022" y="84"/>
                  </a:cubicBezTo>
                  <a:cubicBezTo>
                    <a:pt x="1022" y="376"/>
                    <a:pt x="1022" y="376"/>
                    <a:pt x="1022" y="376"/>
                  </a:cubicBezTo>
                  <a:cubicBezTo>
                    <a:pt x="1043" y="522"/>
                    <a:pt x="813" y="605"/>
                    <a:pt x="542" y="564"/>
                  </a:cubicBezTo>
                  <a:cubicBezTo>
                    <a:pt x="250" y="543"/>
                    <a:pt x="21" y="418"/>
                    <a:pt x="21" y="293"/>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lnSpcReduction="1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83" name="Freeform 462">
              <a:extLst>
                <a:ext uri="{FF2B5EF4-FFF2-40B4-BE49-F238E27FC236}">
                  <a16:creationId xmlns:a16="http://schemas.microsoft.com/office/drawing/2014/main" xmlns="" id="{A3456695-3EE4-47B6-BBE7-61D8F2DB3322}"/>
                </a:ext>
              </a:extLst>
            </p:cNvPr>
            <p:cNvSpPr>
              <a:spLocks noChangeArrowheads="1"/>
            </p:cNvSpPr>
            <p:nvPr/>
          </p:nvSpPr>
          <p:spPr bwMode="auto">
            <a:xfrm>
              <a:off x="4534" y="1300"/>
              <a:ext cx="234" cy="117"/>
            </a:xfrm>
            <a:custGeom>
              <a:avLst/>
              <a:gdLst>
                <a:gd name="T0" fmla="*/ 1044 w 1045"/>
                <a:gd name="T1" fmla="*/ 313 h 522"/>
                <a:gd name="T2" fmla="*/ 1044 w 1045"/>
                <a:gd name="T3" fmla="*/ 313 h 522"/>
                <a:gd name="T4" fmla="*/ 501 w 1045"/>
                <a:gd name="T5" fmla="*/ 21 h 522"/>
                <a:gd name="T6" fmla="*/ 21 w 1045"/>
                <a:gd name="T7" fmla="*/ 208 h 522"/>
                <a:gd name="T8" fmla="*/ 543 w 1045"/>
                <a:gd name="T9" fmla="*/ 500 h 522"/>
                <a:gd name="T10" fmla="*/ 1044 w 1045"/>
                <a:gd name="T11" fmla="*/ 313 h 522"/>
              </a:gdLst>
              <a:ahLst/>
              <a:cxnLst>
                <a:cxn ang="0">
                  <a:pos x="T0" y="T1"/>
                </a:cxn>
                <a:cxn ang="0">
                  <a:pos x="T2" y="T3"/>
                </a:cxn>
                <a:cxn ang="0">
                  <a:pos x="T4" y="T5"/>
                </a:cxn>
                <a:cxn ang="0">
                  <a:pos x="T6" y="T7"/>
                </a:cxn>
                <a:cxn ang="0">
                  <a:pos x="T8" y="T9"/>
                </a:cxn>
                <a:cxn ang="0">
                  <a:pos x="T10" y="T11"/>
                </a:cxn>
              </a:cxnLst>
              <a:rect l="0" t="0" r="r" b="b"/>
              <a:pathLst>
                <a:path w="1045" h="522">
                  <a:moveTo>
                    <a:pt x="1044" y="313"/>
                  </a:moveTo>
                  <a:lnTo>
                    <a:pt x="1044" y="313"/>
                  </a:lnTo>
                  <a:cubicBezTo>
                    <a:pt x="1022" y="187"/>
                    <a:pt x="793" y="41"/>
                    <a:pt x="501" y="21"/>
                  </a:cubicBezTo>
                  <a:cubicBezTo>
                    <a:pt x="230" y="0"/>
                    <a:pt x="0" y="83"/>
                    <a:pt x="21" y="208"/>
                  </a:cubicBezTo>
                  <a:cubicBezTo>
                    <a:pt x="21" y="354"/>
                    <a:pt x="271" y="480"/>
                    <a:pt x="543" y="500"/>
                  </a:cubicBezTo>
                  <a:cubicBezTo>
                    <a:pt x="814" y="521"/>
                    <a:pt x="1044" y="438"/>
                    <a:pt x="1044" y="31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9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84" name="Freeform 463">
              <a:extLst>
                <a:ext uri="{FF2B5EF4-FFF2-40B4-BE49-F238E27FC236}">
                  <a16:creationId xmlns:a16="http://schemas.microsoft.com/office/drawing/2014/main" xmlns="" id="{FC653640-37BE-4914-8BE4-42420CA5B1C8}"/>
                </a:ext>
              </a:extLst>
            </p:cNvPr>
            <p:cNvSpPr>
              <a:spLocks noChangeArrowheads="1"/>
            </p:cNvSpPr>
            <p:nvPr/>
          </p:nvSpPr>
          <p:spPr bwMode="auto">
            <a:xfrm>
              <a:off x="4538" y="1348"/>
              <a:ext cx="236" cy="137"/>
            </a:xfrm>
            <a:custGeom>
              <a:avLst/>
              <a:gdLst>
                <a:gd name="T0" fmla="*/ 0 w 1044"/>
                <a:gd name="T1" fmla="*/ 0 h 607"/>
                <a:gd name="T2" fmla="*/ 0 w 1044"/>
                <a:gd name="T3" fmla="*/ 0 h 607"/>
                <a:gd name="T4" fmla="*/ 522 w 1044"/>
                <a:gd name="T5" fmla="*/ 292 h 607"/>
                <a:gd name="T6" fmla="*/ 1023 w 1044"/>
                <a:gd name="T7" fmla="*/ 105 h 607"/>
                <a:gd name="T8" fmla="*/ 1023 w 1044"/>
                <a:gd name="T9" fmla="*/ 397 h 607"/>
                <a:gd name="T10" fmla="*/ 543 w 1044"/>
                <a:gd name="T11" fmla="*/ 584 h 607"/>
                <a:gd name="T12" fmla="*/ 0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6"/>
                    <a:pt x="250" y="272"/>
                    <a:pt x="522" y="292"/>
                  </a:cubicBezTo>
                  <a:cubicBezTo>
                    <a:pt x="793" y="313"/>
                    <a:pt x="1023" y="230"/>
                    <a:pt x="1023" y="105"/>
                  </a:cubicBezTo>
                  <a:cubicBezTo>
                    <a:pt x="1023" y="397"/>
                    <a:pt x="1023" y="397"/>
                    <a:pt x="1023" y="397"/>
                  </a:cubicBezTo>
                  <a:cubicBezTo>
                    <a:pt x="1043" y="522"/>
                    <a:pt x="814" y="606"/>
                    <a:pt x="543" y="584"/>
                  </a:cubicBezTo>
                  <a:cubicBezTo>
                    <a:pt x="250" y="564"/>
                    <a:pt x="21" y="439"/>
                    <a:pt x="0" y="292"/>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lnSpcReduction="1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85" name="Freeform 464">
              <a:extLst>
                <a:ext uri="{FF2B5EF4-FFF2-40B4-BE49-F238E27FC236}">
                  <a16:creationId xmlns:a16="http://schemas.microsoft.com/office/drawing/2014/main" xmlns="" id="{700D15F2-8442-4C14-B970-50DEE569F255}"/>
                </a:ext>
              </a:extLst>
            </p:cNvPr>
            <p:cNvSpPr>
              <a:spLocks noChangeArrowheads="1"/>
            </p:cNvSpPr>
            <p:nvPr/>
          </p:nvSpPr>
          <p:spPr bwMode="auto">
            <a:xfrm>
              <a:off x="4500" y="999"/>
              <a:ext cx="236" cy="117"/>
            </a:xfrm>
            <a:custGeom>
              <a:avLst/>
              <a:gdLst>
                <a:gd name="T0" fmla="*/ 1023 w 1044"/>
                <a:gd name="T1" fmla="*/ 313 h 522"/>
                <a:gd name="T2" fmla="*/ 1023 w 1044"/>
                <a:gd name="T3" fmla="*/ 313 h 522"/>
                <a:gd name="T4" fmla="*/ 501 w 1044"/>
                <a:gd name="T5" fmla="*/ 21 h 522"/>
                <a:gd name="T6" fmla="*/ 0 w 1044"/>
                <a:gd name="T7" fmla="*/ 208 h 522"/>
                <a:gd name="T8" fmla="*/ 543 w 1044"/>
                <a:gd name="T9" fmla="*/ 500 h 522"/>
                <a:gd name="T10" fmla="*/ 1023 w 1044"/>
                <a:gd name="T11" fmla="*/ 313 h 522"/>
              </a:gdLst>
              <a:ahLst/>
              <a:cxnLst>
                <a:cxn ang="0">
                  <a:pos x="T0" y="T1"/>
                </a:cxn>
                <a:cxn ang="0">
                  <a:pos x="T2" y="T3"/>
                </a:cxn>
                <a:cxn ang="0">
                  <a:pos x="T4" y="T5"/>
                </a:cxn>
                <a:cxn ang="0">
                  <a:pos x="T6" y="T7"/>
                </a:cxn>
                <a:cxn ang="0">
                  <a:pos x="T8" y="T9"/>
                </a:cxn>
                <a:cxn ang="0">
                  <a:pos x="T10" y="T11"/>
                </a:cxn>
              </a:cxnLst>
              <a:rect l="0" t="0" r="r" b="b"/>
              <a:pathLst>
                <a:path w="1044" h="522">
                  <a:moveTo>
                    <a:pt x="1023" y="313"/>
                  </a:moveTo>
                  <a:lnTo>
                    <a:pt x="1023" y="313"/>
                  </a:lnTo>
                  <a:cubicBezTo>
                    <a:pt x="1023" y="167"/>
                    <a:pt x="772" y="41"/>
                    <a:pt x="501" y="21"/>
                  </a:cubicBezTo>
                  <a:cubicBezTo>
                    <a:pt x="230" y="0"/>
                    <a:pt x="0" y="83"/>
                    <a:pt x="0" y="208"/>
                  </a:cubicBezTo>
                  <a:cubicBezTo>
                    <a:pt x="21" y="354"/>
                    <a:pt x="250" y="480"/>
                    <a:pt x="543" y="500"/>
                  </a:cubicBezTo>
                  <a:cubicBezTo>
                    <a:pt x="814" y="521"/>
                    <a:pt x="1043" y="438"/>
                    <a:pt x="1023" y="31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9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86" name="Freeform 465">
              <a:extLst>
                <a:ext uri="{FF2B5EF4-FFF2-40B4-BE49-F238E27FC236}">
                  <a16:creationId xmlns:a16="http://schemas.microsoft.com/office/drawing/2014/main" xmlns="" id="{3DBF72AF-0BD5-4B35-83EB-A8C3094C429D}"/>
                </a:ext>
              </a:extLst>
            </p:cNvPr>
            <p:cNvSpPr>
              <a:spLocks noChangeArrowheads="1"/>
            </p:cNvSpPr>
            <p:nvPr/>
          </p:nvSpPr>
          <p:spPr bwMode="auto">
            <a:xfrm>
              <a:off x="4500" y="1046"/>
              <a:ext cx="236" cy="137"/>
            </a:xfrm>
            <a:custGeom>
              <a:avLst/>
              <a:gdLst>
                <a:gd name="T0" fmla="*/ 0 w 1044"/>
                <a:gd name="T1" fmla="*/ 0 h 607"/>
                <a:gd name="T2" fmla="*/ 0 w 1044"/>
                <a:gd name="T3" fmla="*/ 0 h 607"/>
                <a:gd name="T4" fmla="*/ 543 w 1044"/>
                <a:gd name="T5" fmla="*/ 292 h 607"/>
                <a:gd name="T6" fmla="*/ 1023 w 1044"/>
                <a:gd name="T7" fmla="*/ 105 h 607"/>
                <a:gd name="T8" fmla="*/ 1043 w 1044"/>
                <a:gd name="T9" fmla="*/ 397 h 607"/>
                <a:gd name="T10" fmla="*/ 543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0" y="272"/>
                    <a:pt x="543" y="292"/>
                  </a:cubicBezTo>
                  <a:cubicBezTo>
                    <a:pt x="814" y="313"/>
                    <a:pt x="1043" y="230"/>
                    <a:pt x="1023" y="105"/>
                  </a:cubicBezTo>
                  <a:cubicBezTo>
                    <a:pt x="1043" y="397"/>
                    <a:pt x="1043" y="397"/>
                    <a:pt x="1043" y="397"/>
                  </a:cubicBezTo>
                  <a:cubicBezTo>
                    <a:pt x="1043" y="522"/>
                    <a:pt x="835" y="606"/>
                    <a:pt x="543" y="584"/>
                  </a:cubicBezTo>
                  <a:cubicBezTo>
                    <a:pt x="272" y="563"/>
                    <a:pt x="21" y="439"/>
                    <a:pt x="21" y="292"/>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lnSpcReduction="1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87" name="Freeform 466">
              <a:extLst>
                <a:ext uri="{FF2B5EF4-FFF2-40B4-BE49-F238E27FC236}">
                  <a16:creationId xmlns:a16="http://schemas.microsoft.com/office/drawing/2014/main" xmlns="" id="{1A353CDE-4707-4E46-93AA-3FE7F80DF148}"/>
                </a:ext>
              </a:extLst>
            </p:cNvPr>
            <p:cNvSpPr>
              <a:spLocks noChangeArrowheads="1"/>
            </p:cNvSpPr>
            <p:nvPr/>
          </p:nvSpPr>
          <p:spPr bwMode="auto">
            <a:xfrm>
              <a:off x="4855" y="1175"/>
              <a:ext cx="232" cy="121"/>
            </a:xfrm>
            <a:custGeom>
              <a:avLst/>
              <a:gdLst>
                <a:gd name="T0" fmla="*/ 1022 w 1023"/>
                <a:gd name="T1" fmla="*/ 314 h 544"/>
                <a:gd name="T2" fmla="*/ 1022 w 1023"/>
                <a:gd name="T3" fmla="*/ 314 h 544"/>
                <a:gd name="T4" fmla="*/ 501 w 1023"/>
                <a:gd name="T5" fmla="*/ 43 h 544"/>
                <a:gd name="T6" fmla="*/ 0 w 1023"/>
                <a:gd name="T7" fmla="*/ 230 h 544"/>
                <a:gd name="T8" fmla="*/ 521 w 1023"/>
                <a:gd name="T9" fmla="*/ 522 h 544"/>
                <a:gd name="T10" fmla="*/ 1022 w 1023"/>
                <a:gd name="T11" fmla="*/ 314 h 544"/>
              </a:gdLst>
              <a:ahLst/>
              <a:cxnLst>
                <a:cxn ang="0">
                  <a:pos x="T0" y="T1"/>
                </a:cxn>
                <a:cxn ang="0">
                  <a:pos x="T2" y="T3"/>
                </a:cxn>
                <a:cxn ang="0">
                  <a:pos x="T4" y="T5"/>
                </a:cxn>
                <a:cxn ang="0">
                  <a:pos x="T6" y="T7"/>
                </a:cxn>
                <a:cxn ang="0">
                  <a:pos x="T8" y="T9"/>
                </a:cxn>
                <a:cxn ang="0">
                  <a:pos x="T10" y="T11"/>
                </a:cxn>
              </a:cxnLst>
              <a:rect l="0" t="0" r="r" b="b"/>
              <a:pathLst>
                <a:path w="1023" h="544">
                  <a:moveTo>
                    <a:pt x="1022" y="314"/>
                  </a:moveTo>
                  <a:lnTo>
                    <a:pt x="1022" y="314"/>
                  </a:lnTo>
                  <a:cubicBezTo>
                    <a:pt x="1022" y="188"/>
                    <a:pt x="772" y="63"/>
                    <a:pt x="501" y="43"/>
                  </a:cubicBezTo>
                  <a:cubicBezTo>
                    <a:pt x="209" y="0"/>
                    <a:pt x="0" y="84"/>
                    <a:pt x="0" y="230"/>
                  </a:cubicBezTo>
                  <a:cubicBezTo>
                    <a:pt x="21" y="355"/>
                    <a:pt x="250" y="480"/>
                    <a:pt x="521" y="522"/>
                  </a:cubicBezTo>
                  <a:cubicBezTo>
                    <a:pt x="814" y="543"/>
                    <a:pt x="1022" y="460"/>
                    <a:pt x="1022" y="314"/>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9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88" name="Freeform 467">
              <a:extLst>
                <a:ext uri="{FF2B5EF4-FFF2-40B4-BE49-F238E27FC236}">
                  <a16:creationId xmlns:a16="http://schemas.microsoft.com/office/drawing/2014/main" xmlns="" id="{4F1686B0-5F42-41BD-9149-11F97BE11E4E}"/>
                </a:ext>
              </a:extLst>
            </p:cNvPr>
            <p:cNvSpPr>
              <a:spLocks noChangeArrowheads="1"/>
            </p:cNvSpPr>
            <p:nvPr/>
          </p:nvSpPr>
          <p:spPr bwMode="auto">
            <a:xfrm>
              <a:off x="4855" y="1225"/>
              <a:ext cx="236" cy="137"/>
            </a:xfrm>
            <a:custGeom>
              <a:avLst/>
              <a:gdLst>
                <a:gd name="T0" fmla="*/ 0 w 1044"/>
                <a:gd name="T1" fmla="*/ 0 h 606"/>
                <a:gd name="T2" fmla="*/ 0 w 1044"/>
                <a:gd name="T3" fmla="*/ 0 h 606"/>
                <a:gd name="T4" fmla="*/ 521 w 1044"/>
                <a:gd name="T5" fmla="*/ 292 h 606"/>
                <a:gd name="T6" fmla="*/ 1022 w 1044"/>
                <a:gd name="T7" fmla="*/ 84 h 606"/>
                <a:gd name="T8" fmla="*/ 1043 w 1044"/>
                <a:gd name="T9" fmla="*/ 375 h 606"/>
                <a:gd name="T10" fmla="*/ 543 w 1044"/>
                <a:gd name="T11" fmla="*/ 584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92"/>
                  </a:cubicBezTo>
                  <a:cubicBezTo>
                    <a:pt x="814" y="313"/>
                    <a:pt x="1022" y="230"/>
                    <a:pt x="1022" y="84"/>
                  </a:cubicBezTo>
                  <a:cubicBezTo>
                    <a:pt x="1043" y="375"/>
                    <a:pt x="1043" y="375"/>
                    <a:pt x="1043" y="375"/>
                  </a:cubicBezTo>
                  <a:cubicBezTo>
                    <a:pt x="1043" y="521"/>
                    <a:pt x="814" y="605"/>
                    <a:pt x="543" y="584"/>
                  </a:cubicBezTo>
                  <a:cubicBezTo>
                    <a:pt x="271" y="542"/>
                    <a:pt x="21" y="417"/>
                    <a:pt x="21" y="292"/>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lnSpcReduction="1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89" name="Freeform 468">
              <a:extLst>
                <a:ext uri="{FF2B5EF4-FFF2-40B4-BE49-F238E27FC236}">
                  <a16:creationId xmlns:a16="http://schemas.microsoft.com/office/drawing/2014/main" xmlns="" id="{AA45B697-F422-4B94-A18A-71F502614BC3}"/>
                </a:ext>
              </a:extLst>
            </p:cNvPr>
            <p:cNvSpPr>
              <a:spLocks noChangeArrowheads="1"/>
            </p:cNvSpPr>
            <p:nvPr/>
          </p:nvSpPr>
          <p:spPr bwMode="auto">
            <a:xfrm>
              <a:off x="4808" y="876"/>
              <a:ext cx="230" cy="121"/>
            </a:xfrm>
            <a:custGeom>
              <a:avLst/>
              <a:gdLst>
                <a:gd name="T0" fmla="*/ 1022 w 1023"/>
                <a:gd name="T1" fmla="*/ 313 h 544"/>
                <a:gd name="T2" fmla="*/ 1022 w 1023"/>
                <a:gd name="T3" fmla="*/ 313 h 544"/>
                <a:gd name="T4" fmla="*/ 500 w 1023"/>
                <a:gd name="T5" fmla="*/ 21 h 544"/>
                <a:gd name="T6" fmla="*/ 0 w 1023"/>
                <a:gd name="T7" fmla="*/ 209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22" y="188"/>
                    <a:pt x="771" y="63"/>
                    <a:pt x="500" y="21"/>
                  </a:cubicBezTo>
                  <a:cubicBezTo>
                    <a:pt x="208" y="0"/>
                    <a:pt x="0" y="84"/>
                    <a:pt x="0" y="209"/>
                  </a:cubicBezTo>
                  <a:cubicBezTo>
                    <a:pt x="20" y="355"/>
                    <a:pt x="250" y="480"/>
                    <a:pt x="521" y="501"/>
                  </a:cubicBezTo>
                  <a:cubicBezTo>
                    <a:pt x="813" y="543"/>
                    <a:pt x="1022" y="439"/>
                    <a:pt x="1022" y="31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9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90" name="Freeform 469">
              <a:extLst>
                <a:ext uri="{FF2B5EF4-FFF2-40B4-BE49-F238E27FC236}">
                  <a16:creationId xmlns:a16="http://schemas.microsoft.com/office/drawing/2014/main" xmlns="" id="{DBD9EC25-E058-4CF7-B671-C2602571564D}"/>
                </a:ext>
              </a:extLst>
            </p:cNvPr>
            <p:cNvSpPr>
              <a:spLocks noChangeArrowheads="1"/>
            </p:cNvSpPr>
            <p:nvPr/>
          </p:nvSpPr>
          <p:spPr bwMode="auto">
            <a:xfrm>
              <a:off x="4808" y="923"/>
              <a:ext cx="236" cy="141"/>
            </a:xfrm>
            <a:custGeom>
              <a:avLst/>
              <a:gdLst>
                <a:gd name="T0" fmla="*/ 0 w 1043"/>
                <a:gd name="T1" fmla="*/ 0 h 627"/>
                <a:gd name="T2" fmla="*/ 0 w 1043"/>
                <a:gd name="T3" fmla="*/ 0 h 627"/>
                <a:gd name="T4" fmla="*/ 521 w 1043"/>
                <a:gd name="T5" fmla="*/ 292 h 627"/>
                <a:gd name="T6" fmla="*/ 1022 w 1043"/>
                <a:gd name="T7" fmla="*/ 104 h 627"/>
                <a:gd name="T8" fmla="*/ 1042 w 1043"/>
                <a:gd name="T9" fmla="*/ 397 h 627"/>
                <a:gd name="T10" fmla="*/ 542 w 1043"/>
                <a:gd name="T11" fmla="*/ 584 h 627"/>
                <a:gd name="T12" fmla="*/ 20 w 1043"/>
                <a:gd name="T13" fmla="*/ 292 h 627"/>
                <a:gd name="T14" fmla="*/ 0 w 1043"/>
                <a:gd name="T15" fmla="*/ 0 h 6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3" h="627">
                  <a:moveTo>
                    <a:pt x="0" y="0"/>
                  </a:moveTo>
                  <a:lnTo>
                    <a:pt x="0" y="0"/>
                  </a:lnTo>
                  <a:cubicBezTo>
                    <a:pt x="20" y="146"/>
                    <a:pt x="250" y="271"/>
                    <a:pt x="521" y="292"/>
                  </a:cubicBezTo>
                  <a:cubicBezTo>
                    <a:pt x="813" y="334"/>
                    <a:pt x="1022" y="230"/>
                    <a:pt x="1022" y="104"/>
                  </a:cubicBezTo>
                  <a:cubicBezTo>
                    <a:pt x="1042" y="397"/>
                    <a:pt x="1042" y="397"/>
                    <a:pt x="1042" y="397"/>
                  </a:cubicBezTo>
                  <a:cubicBezTo>
                    <a:pt x="1042" y="521"/>
                    <a:pt x="813" y="626"/>
                    <a:pt x="542" y="584"/>
                  </a:cubicBezTo>
                  <a:cubicBezTo>
                    <a:pt x="271" y="563"/>
                    <a:pt x="20" y="438"/>
                    <a:pt x="20" y="292"/>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lnSpcReduction="1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91" name="Freeform 470">
              <a:extLst>
                <a:ext uri="{FF2B5EF4-FFF2-40B4-BE49-F238E27FC236}">
                  <a16:creationId xmlns:a16="http://schemas.microsoft.com/office/drawing/2014/main" xmlns="" id="{29C29021-726E-4BB6-A910-F8BB735B12A1}"/>
                </a:ext>
              </a:extLst>
            </p:cNvPr>
            <p:cNvSpPr>
              <a:spLocks noChangeArrowheads="1"/>
            </p:cNvSpPr>
            <p:nvPr/>
          </p:nvSpPr>
          <p:spPr bwMode="auto">
            <a:xfrm>
              <a:off x="5162" y="1056"/>
              <a:ext cx="232" cy="117"/>
            </a:xfrm>
            <a:custGeom>
              <a:avLst/>
              <a:gdLst>
                <a:gd name="T0" fmla="*/ 1022 w 1023"/>
                <a:gd name="T1" fmla="*/ 313 h 522"/>
                <a:gd name="T2" fmla="*/ 1022 w 1023"/>
                <a:gd name="T3" fmla="*/ 313 h 522"/>
                <a:gd name="T4" fmla="*/ 500 w 1023"/>
                <a:gd name="T5" fmla="*/ 21 h 522"/>
                <a:gd name="T6" fmla="*/ 0 w 1023"/>
                <a:gd name="T7" fmla="*/ 208 h 522"/>
                <a:gd name="T8" fmla="*/ 522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67"/>
                    <a:pt x="772" y="42"/>
                    <a:pt x="500" y="21"/>
                  </a:cubicBezTo>
                  <a:cubicBezTo>
                    <a:pt x="209" y="0"/>
                    <a:pt x="0" y="84"/>
                    <a:pt x="0" y="208"/>
                  </a:cubicBezTo>
                  <a:cubicBezTo>
                    <a:pt x="21" y="355"/>
                    <a:pt x="250" y="480"/>
                    <a:pt x="522" y="501"/>
                  </a:cubicBezTo>
                  <a:cubicBezTo>
                    <a:pt x="813" y="521"/>
                    <a:pt x="1022" y="438"/>
                    <a:pt x="1022" y="31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9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92" name="Freeform 471">
              <a:extLst>
                <a:ext uri="{FF2B5EF4-FFF2-40B4-BE49-F238E27FC236}">
                  <a16:creationId xmlns:a16="http://schemas.microsoft.com/office/drawing/2014/main" xmlns="" id="{1DC3AB86-5B73-4742-80B0-5FBCEB05C396}"/>
                </a:ext>
              </a:extLst>
            </p:cNvPr>
            <p:cNvSpPr>
              <a:spLocks noChangeArrowheads="1"/>
            </p:cNvSpPr>
            <p:nvPr/>
          </p:nvSpPr>
          <p:spPr bwMode="auto">
            <a:xfrm>
              <a:off x="5162" y="1102"/>
              <a:ext cx="236" cy="137"/>
            </a:xfrm>
            <a:custGeom>
              <a:avLst/>
              <a:gdLst>
                <a:gd name="T0" fmla="*/ 0 w 1044"/>
                <a:gd name="T1" fmla="*/ 0 h 607"/>
                <a:gd name="T2" fmla="*/ 0 w 1044"/>
                <a:gd name="T3" fmla="*/ 0 h 607"/>
                <a:gd name="T4" fmla="*/ 522 w 1044"/>
                <a:gd name="T5" fmla="*/ 293 h 607"/>
                <a:gd name="T6" fmla="*/ 1022 w 1044"/>
                <a:gd name="T7" fmla="*/ 105 h 607"/>
                <a:gd name="T8" fmla="*/ 1022 w 1044"/>
                <a:gd name="T9" fmla="*/ 397 h 607"/>
                <a:gd name="T10" fmla="*/ 542 w 1044"/>
                <a:gd name="T11" fmla="*/ 584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7"/>
                    <a:pt x="250" y="272"/>
                    <a:pt x="522" y="293"/>
                  </a:cubicBezTo>
                  <a:cubicBezTo>
                    <a:pt x="813" y="313"/>
                    <a:pt x="1022" y="230"/>
                    <a:pt x="1022" y="105"/>
                  </a:cubicBezTo>
                  <a:cubicBezTo>
                    <a:pt x="1022" y="397"/>
                    <a:pt x="1022" y="397"/>
                    <a:pt x="1022" y="397"/>
                  </a:cubicBezTo>
                  <a:cubicBezTo>
                    <a:pt x="1043" y="522"/>
                    <a:pt x="813" y="606"/>
                    <a:pt x="542" y="584"/>
                  </a:cubicBezTo>
                  <a:cubicBezTo>
                    <a:pt x="250" y="564"/>
                    <a:pt x="21" y="439"/>
                    <a:pt x="21" y="293"/>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lnSpcReduction="10000"/>
            </a:bodyPr>
            <a:lstStyle/>
            <a:p>
              <a:pPr eaLnBrk="1">
                <a:lnSpc>
                  <a:spcPct val="93000"/>
                </a:lnSpc>
                <a:buClr>
                  <a:srgbClr val="000000"/>
                </a:buClr>
                <a:buSzPct val="100000"/>
                <a:buFont typeface="Times New Roman" charset="0"/>
                <a:buNone/>
                <a:defRPr/>
              </a:pPr>
              <a:endParaRPr lang="en-US">
                <a:ea typeface="+mn-ea"/>
                <a:cs typeface="+mn-cs"/>
              </a:endParaRPr>
            </a:p>
          </p:txBody>
        </p:sp>
      </p:grpSp>
      <p:grpSp>
        <p:nvGrpSpPr>
          <p:cNvPr id="16" name="Group 204">
            <a:extLst>
              <a:ext uri="{FF2B5EF4-FFF2-40B4-BE49-F238E27FC236}">
                <a16:creationId xmlns:a16="http://schemas.microsoft.com/office/drawing/2014/main" xmlns="" id="{FEBE3BFB-0FA8-4F14-925D-1AEA3096E3C1}"/>
              </a:ext>
            </a:extLst>
          </p:cNvPr>
          <p:cNvGrpSpPr>
            <a:grpSpLocks/>
          </p:cNvGrpSpPr>
          <p:nvPr/>
        </p:nvGrpSpPr>
        <p:grpSpPr bwMode="auto">
          <a:xfrm>
            <a:off x="4804340" y="2110714"/>
            <a:ext cx="2693649" cy="1962801"/>
            <a:chOff x="3658" y="852"/>
            <a:chExt cx="1986" cy="1447"/>
          </a:xfrm>
        </p:grpSpPr>
        <p:sp>
          <p:nvSpPr>
            <p:cNvPr id="17" name="Freeform 213">
              <a:extLst>
                <a:ext uri="{FF2B5EF4-FFF2-40B4-BE49-F238E27FC236}">
                  <a16:creationId xmlns:a16="http://schemas.microsoft.com/office/drawing/2014/main" xmlns="" id="{D8094866-0F4C-486A-8A4F-7155B804FE20}"/>
                </a:ext>
              </a:extLst>
            </p:cNvPr>
            <p:cNvSpPr>
              <a:spLocks noChangeArrowheads="1"/>
            </p:cNvSpPr>
            <p:nvPr/>
          </p:nvSpPr>
          <p:spPr bwMode="auto">
            <a:xfrm>
              <a:off x="3658" y="1419"/>
              <a:ext cx="662" cy="880"/>
            </a:xfrm>
            <a:custGeom>
              <a:avLst/>
              <a:gdLst>
                <a:gd name="T0" fmla="*/ 2921 w 2922"/>
                <a:gd name="T1" fmla="*/ 3879 h 3880"/>
                <a:gd name="T2" fmla="*/ 0 w 2922"/>
                <a:gd name="T3" fmla="*/ 2629 h 3880"/>
                <a:gd name="T4" fmla="*/ 0 w 2922"/>
                <a:gd name="T5" fmla="*/ 0 h 3880"/>
                <a:gd name="T6" fmla="*/ 2921 w 2922"/>
                <a:gd name="T7" fmla="*/ 1251 h 3880"/>
                <a:gd name="T8" fmla="*/ 2921 w 2922"/>
                <a:gd name="T9" fmla="*/ 3879 h 3880"/>
              </a:gdLst>
              <a:ahLst/>
              <a:cxnLst>
                <a:cxn ang="0">
                  <a:pos x="T0" y="T1"/>
                </a:cxn>
                <a:cxn ang="0">
                  <a:pos x="T2" y="T3"/>
                </a:cxn>
                <a:cxn ang="0">
                  <a:pos x="T4" y="T5"/>
                </a:cxn>
                <a:cxn ang="0">
                  <a:pos x="T6" y="T7"/>
                </a:cxn>
                <a:cxn ang="0">
                  <a:pos x="T8" y="T9"/>
                </a:cxn>
              </a:cxnLst>
              <a:rect l="0" t="0" r="r" b="b"/>
              <a:pathLst>
                <a:path w="2922" h="3880">
                  <a:moveTo>
                    <a:pt x="2921" y="3879"/>
                  </a:moveTo>
                  <a:lnTo>
                    <a:pt x="0" y="2629"/>
                  </a:lnTo>
                  <a:lnTo>
                    <a:pt x="0" y="0"/>
                  </a:lnTo>
                  <a:lnTo>
                    <a:pt x="2921" y="1251"/>
                  </a:lnTo>
                  <a:lnTo>
                    <a:pt x="2921" y="3879"/>
                  </a:lnTo>
                </a:path>
              </a:pathLst>
            </a:custGeom>
            <a:gradFill flip="none" rotWithShape="1">
              <a:gsLst>
                <a:gs pos="0">
                  <a:schemeClr val="tx2">
                    <a:lumMod val="25000"/>
                  </a:schemeClr>
                </a:gs>
                <a:gs pos="48000">
                  <a:schemeClr val="tx2">
                    <a:lumMod val="50000"/>
                  </a:schemeClr>
                </a:gs>
                <a:gs pos="100000">
                  <a:schemeClr val="tx2">
                    <a:lumMod val="50000"/>
                  </a:schemeClr>
                </a:gs>
              </a:gsLst>
              <a:lin ang="16200000" scaled="1"/>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8" name="Freeform 214">
              <a:extLst>
                <a:ext uri="{FF2B5EF4-FFF2-40B4-BE49-F238E27FC236}">
                  <a16:creationId xmlns:a16="http://schemas.microsoft.com/office/drawing/2014/main" xmlns="" id="{EFE55958-E7F1-49D5-9DFD-D8C8503B5BAB}"/>
                </a:ext>
              </a:extLst>
            </p:cNvPr>
            <p:cNvSpPr>
              <a:spLocks noChangeArrowheads="1"/>
            </p:cNvSpPr>
            <p:nvPr/>
          </p:nvSpPr>
          <p:spPr bwMode="auto">
            <a:xfrm>
              <a:off x="4320" y="1133"/>
              <a:ext cx="1324" cy="1166"/>
            </a:xfrm>
            <a:custGeom>
              <a:avLst/>
              <a:gdLst>
                <a:gd name="T0" fmla="*/ 2920 w 5842"/>
                <a:gd name="T1" fmla="*/ 1272 h 5152"/>
                <a:gd name="T2" fmla="*/ 0 w 5842"/>
                <a:gd name="T3" fmla="*/ 2523 h 5152"/>
                <a:gd name="T4" fmla="*/ 0 w 5842"/>
                <a:gd name="T5" fmla="*/ 5151 h 5152"/>
                <a:gd name="T6" fmla="*/ 2920 w 5842"/>
                <a:gd name="T7" fmla="*/ 3901 h 5152"/>
                <a:gd name="T8" fmla="*/ 5841 w 5842"/>
                <a:gd name="T9" fmla="*/ 2649 h 5152"/>
                <a:gd name="T10" fmla="*/ 5841 w 5842"/>
                <a:gd name="T11" fmla="*/ 0 h 5152"/>
                <a:gd name="T12" fmla="*/ 2920 w 5842"/>
                <a:gd name="T13" fmla="*/ 1272 h 5152"/>
              </a:gdLst>
              <a:ahLst/>
              <a:cxnLst>
                <a:cxn ang="0">
                  <a:pos x="T0" y="T1"/>
                </a:cxn>
                <a:cxn ang="0">
                  <a:pos x="T2" y="T3"/>
                </a:cxn>
                <a:cxn ang="0">
                  <a:pos x="T4" y="T5"/>
                </a:cxn>
                <a:cxn ang="0">
                  <a:pos x="T6" y="T7"/>
                </a:cxn>
                <a:cxn ang="0">
                  <a:pos x="T8" y="T9"/>
                </a:cxn>
                <a:cxn ang="0">
                  <a:pos x="T10" y="T11"/>
                </a:cxn>
                <a:cxn ang="0">
                  <a:pos x="T12" y="T13"/>
                </a:cxn>
              </a:cxnLst>
              <a:rect l="0" t="0" r="r" b="b"/>
              <a:pathLst>
                <a:path w="5842" h="5152">
                  <a:moveTo>
                    <a:pt x="2920" y="1272"/>
                  </a:moveTo>
                  <a:lnTo>
                    <a:pt x="0" y="2523"/>
                  </a:lnTo>
                  <a:lnTo>
                    <a:pt x="0" y="5151"/>
                  </a:lnTo>
                  <a:lnTo>
                    <a:pt x="2920" y="3901"/>
                  </a:lnTo>
                  <a:lnTo>
                    <a:pt x="5841" y="2649"/>
                  </a:lnTo>
                  <a:lnTo>
                    <a:pt x="5841" y="0"/>
                  </a:lnTo>
                  <a:lnTo>
                    <a:pt x="2920" y="1272"/>
                  </a:lnTo>
                </a:path>
              </a:pathLst>
            </a:custGeom>
            <a:gradFill flip="none" rotWithShape="1">
              <a:gsLst>
                <a:gs pos="0">
                  <a:schemeClr val="tx2">
                    <a:lumMod val="90000"/>
                  </a:schemeClr>
                </a:gs>
                <a:gs pos="23000">
                  <a:schemeClr val="tx2">
                    <a:lumMod val="90000"/>
                  </a:schemeClr>
                </a:gs>
                <a:gs pos="90000">
                  <a:schemeClr val="tx2">
                    <a:lumMod val="59000"/>
                  </a:schemeClr>
                </a:gs>
                <a:gs pos="97000">
                  <a:schemeClr val="tx2">
                    <a:lumMod val="50000"/>
                  </a:schemeClr>
                </a:gs>
              </a:gsLst>
              <a:path path="circle">
                <a:fillToRect l="50000" t="50000" r="50000" b="5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9" name="Freeform 215">
              <a:extLst>
                <a:ext uri="{FF2B5EF4-FFF2-40B4-BE49-F238E27FC236}">
                  <a16:creationId xmlns:a16="http://schemas.microsoft.com/office/drawing/2014/main" xmlns="" id="{F273D4E5-B879-4026-86CD-4F6DF9E132E0}"/>
                </a:ext>
              </a:extLst>
            </p:cNvPr>
            <p:cNvSpPr>
              <a:spLocks noChangeArrowheads="1"/>
            </p:cNvSpPr>
            <p:nvPr/>
          </p:nvSpPr>
          <p:spPr bwMode="auto">
            <a:xfrm>
              <a:off x="3658" y="852"/>
              <a:ext cx="1986" cy="856"/>
            </a:xfrm>
            <a:custGeom>
              <a:avLst/>
              <a:gdLst>
                <a:gd name="T0" fmla="*/ 5841 w 8763"/>
                <a:gd name="T1" fmla="*/ 0 h 3776"/>
                <a:gd name="T2" fmla="*/ 2921 w 8763"/>
                <a:gd name="T3" fmla="*/ 1252 h 3776"/>
                <a:gd name="T4" fmla="*/ 0 w 8763"/>
                <a:gd name="T5" fmla="*/ 2524 h 3776"/>
                <a:gd name="T6" fmla="*/ 2921 w 8763"/>
                <a:gd name="T7" fmla="*/ 3775 h 3776"/>
                <a:gd name="T8" fmla="*/ 5841 w 8763"/>
                <a:gd name="T9" fmla="*/ 2524 h 3776"/>
                <a:gd name="T10" fmla="*/ 8762 w 8763"/>
                <a:gd name="T11" fmla="*/ 1252 h 3776"/>
                <a:gd name="T12" fmla="*/ 5841 w 8763"/>
                <a:gd name="T13" fmla="*/ 0 h 3776"/>
              </a:gdLst>
              <a:ahLst/>
              <a:cxnLst>
                <a:cxn ang="0">
                  <a:pos x="T0" y="T1"/>
                </a:cxn>
                <a:cxn ang="0">
                  <a:pos x="T2" y="T3"/>
                </a:cxn>
                <a:cxn ang="0">
                  <a:pos x="T4" y="T5"/>
                </a:cxn>
                <a:cxn ang="0">
                  <a:pos x="T6" y="T7"/>
                </a:cxn>
                <a:cxn ang="0">
                  <a:pos x="T8" y="T9"/>
                </a:cxn>
                <a:cxn ang="0">
                  <a:pos x="T10" y="T11"/>
                </a:cxn>
                <a:cxn ang="0">
                  <a:pos x="T12" y="T13"/>
                </a:cxn>
              </a:cxnLst>
              <a:rect l="0" t="0" r="r" b="b"/>
              <a:pathLst>
                <a:path w="8763" h="3776">
                  <a:moveTo>
                    <a:pt x="5841" y="0"/>
                  </a:moveTo>
                  <a:lnTo>
                    <a:pt x="2921" y="1252"/>
                  </a:lnTo>
                  <a:lnTo>
                    <a:pt x="0" y="2524"/>
                  </a:lnTo>
                  <a:lnTo>
                    <a:pt x="2921" y="3775"/>
                  </a:lnTo>
                  <a:lnTo>
                    <a:pt x="5841" y="2524"/>
                  </a:lnTo>
                  <a:lnTo>
                    <a:pt x="8762" y="1252"/>
                  </a:lnTo>
                  <a:lnTo>
                    <a:pt x="5841" y="0"/>
                  </a:lnTo>
                </a:path>
              </a:pathLst>
            </a:custGeom>
            <a:gradFill flip="none" rotWithShape="1">
              <a:gsLst>
                <a:gs pos="0">
                  <a:schemeClr val="tx2">
                    <a:lumMod val="90000"/>
                  </a:schemeClr>
                </a:gs>
                <a:gs pos="74000">
                  <a:schemeClr val="tx2">
                    <a:lumMod val="50000"/>
                  </a:schemeClr>
                </a:gs>
                <a:gs pos="83000">
                  <a:schemeClr val="tx2">
                    <a:lumMod val="50000"/>
                  </a:schemeClr>
                </a:gs>
                <a:gs pos="100000">
                  <a:schemeClr val="tx2">
                    <a:lumMod val="50000"/>
                  </a:schemeClr>
                </a:gs>
              </a:gsLst>
              <a:lin ang="5400000" scaled="1"/>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0" name="Freeform 216">
              <a:extLst>
                <a:ext uri="{FF2B5EF4-FFF2-40B4-BE49-F238E27FC236}">
                  <a16:creationId xmlns:a16="http://schemas.microsoft.com/office/drawing/2014/main" xmlns="" id="{72BDE3E9-D6A4-4056-852A-FEAE0F25BC3C}"/>
                </a:ext>
              </a:extLst>
            </p:cNvPr>
            <p:cNvSpPr>
              <a:spLocks noChangeArrowheads="1"/>
            </p:cNvSpPr>
            <p:nvPr/>
          </p:nvSpPr>
          <p:spPr bwMode="auto">
            <a:xfrm>
              <a:off x="3872" y="1246"/>
              <a:ext cx="234" cy="121"/>
            </a:xfrm>
            <a:custGeom>
              <a:avLst/>
              <a:gdLst>
                <a:gd name="T0" fmla="*/ 1022 w 1044"/>
                <a:gd name="T1" fmla="*/ 333 h 543"/>
                <a:gd name="T2" fmla="*/ 1022 w 1044"/>
                <a:gd name="T3" fmla="*/ 333 h 543"/>
                <a:gd name="T4" fmla="*/ 500 w 1044"/>
                <a:gd name="T5" fmla="*/ 41 h 543"/>
                <a:gd name="T6" fmla="*/ 20 w 1044"/>
                <a:gd name="T7" fmla="*/ 229 h 543"/>
                <a:gd name="T8" fmla="*/ 542 w 1044"/>
                <a:gd name="T9" fmla="*/ 521 h 543"/>
                <a:gd name="T10" fmla="*/ 1022 w 1044"/>
                <a:gd name="T11" fmla="*/ 333 h 543"/>
              </a:gdLst>
              <a:ahLst/>
              <a:cxnLst>
                <a:cxn ang="0">
                  <a:pos x="T0" y="T1"/>
                </a:cxn>
                <a:cxn ang="0">
                  <a:pos x="T2" y="T3"/>
                </a:cxn>
                <a:cxn ang="0">
                  <a:pos x="T4" y="T5"/>
                </a:cxn>
                <a:cxn ang="0">
                  <a:pos x="T6" y="T7"/>
                </a:cxn>
                <a:cxn ang="0">
                  <a:pos x="T8" y="T9"/>
                </a:cxn>
                <a:cxn ang="0">
                  <a:pos x="T10" y="T11"/>
                </a:cxn>
              </a:cxnLst>
              <a:rect l="0" t="0" r="r" b="b"/>
              <a:pathLst>
                <a:path w="1044" h="543">
                  <a:moveTo>
                    <a:pt x="1022" y="333"/>
                  </a:moveTo>
                  <a:lnTo>
                    <a:pt x="1022" y="333"/>
                  </a:lnTo>
                  <a:cubicBezTo>
                    <a:pt x="1022" y="187"/>
                    <a:pt x="793" y="62"/>
                    <a:pt x="500" y="41"/>
                  </a:cubicBezTo>
                  <a:cubicBezTo>
                    <a:pt x="229" y="0"/>
                    <a:pt x="0" y="104"/>
                    <a:pt x="20" y="229"/>
                  </a:cubicBezTo>
                  <a:cubicBezTo>
                    <a:pt x="20" y="354"/>
                    <a:pt x="250" y="479"/>
                    <a:pt x="542" y="521"/>
                  </a:cubicBezTo>
                  <a:cubicBezTo>
                    <a:pt x="813" y="542"/>
                    <a:pt x="1043" y="458"/>
                    <a:pt x="1022" y="333"/>
                  </a:cubicBezTo>
                </a:path>
              </a:pathLst>
            </a:custGeom>
            <a:solidFill>
              <a:schemeClr val="tx2">
                <a:lumMod val="9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9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1" name="Freeform 217">
              <a:extLst>
                <a:ext uri="{FF2B5EF4-FFF2-40B4-BE49-F238E27FC236}">
                  <a16:creationId xmlns:a16="http://schemas.microsoft.com/office/drawing/2014/main" xmlns="" id="{0BAE74A4-9AD3-4326-A7E8-C7C019D58863}"/>
                </a:ext>
              </a:extLst>
            </p:cNvPr>
            <p:cNvSpPr>
              <a:spLocks noChangeArrowheads="1"/>
            </p:cNvSpPr>
            <p:nvPr/>
          </p:nvSpPr>
          <p:spPr bwMode="auto">
            <a:xfrm>
              <a:off x="3876" y="1298"/>
              <a:ext cx="230" cy="135"/>
            </a:xfrm>
            <a:custGeom>
              <a:avLst/>
              <a:gdLst>
                <a:gd name="T0" fmla="*/ 0 w 1024"/>
                <a:gd name="T1" fmla="*/ 0 h 606"/>
                <a:gd name="T2" fmla="*/ 0 w 1024"/>
                <a:gd name="T3" fmla="*/ 0 h 606"/>
                <a:gd name="T4" fmla="*/ 522 w 1024"/>
                <a:gd name="T5" fmla="*/ 292 h 606"/>
                <a:gd name="T6" fmla="*/ 1002 w 1024"/>
                <a:gd name="T7" fmla="*/ 104 h 606"/>
                <a:gd name="T8" fmla="*/ 1023 w 1024"/>
                <a:gd name="T9" fmla="*/ 396 h 606"/>
                <a:gd name="T10" fmla="*/ 522 w 1024"/>
                <a:gd name="T11" fmla="*/ 584 h 606"/>
                <a:gd name="T12" fmla="*/ 0 w 1024"/>
                <a:gd name="T13" fmla="*/ 292 h 606"/>
                <a:gd name="T14" fmla="*/ 0 w 102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4" h="606">
                  <a:moveTo>
                    <a:pt x="0" y="0"/>
                  </a:moveTo>
                  <a:lnTo>
                    <a:pt x="0" y="0"/>
                  </a:lnTo>
                  <a:cubicBezTo>
                    <a:pt x="0" y="125"/>
                    <a:pt x="230" y="250"/>
                    <a:pt x="522" y="292"/>
                  </a:cubicBezTo>
                  <a:cubicBezTo>
                    <a:pt x="793" y="313"/>
                    <a:pt x="1023" y="229"/>
                    <a:pt x="1002" y="104"/>
                  </a:cubicBezTo>
                  <a:cubicBezTo>
                    <a:pt x="1023" y="396"/>
                    <a:pt x="1023" y="396"/>
                    <a:pt x="1023" y="396"/>
                  </a:cubicBezTo>
                  <a:cubicBezTo>
                    <a:pt x="1023" y="521"/>
                    <a:pt x="814" y="605"/>
                    <a:pt x="522" y="584"/>
                  </a:cubicBezTo>
                  <a:cubicBezTo>
                    <a:pt x="251" y="563"/>
                    <a:pt x="22" y="417"/>
                    <a:pt x="0" y="292"/>
                  </a:cubicBezTo>
                  <a:lnTo>
                    <a:pt x="0" y="0"/>
                  </a:lnTo>
                </a:path>
              </a:pathLst>
            </a:custGeom>
            <a:solidFill>
              <a:schemeClr val="tx2">
                <a:lumMod val="2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lnSpcReduction="1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2" name="Freeform 218">
              <a:extLst>
                <a:ext uri="{FF2B5EF4-FFF2-40B4-BE49-F238E27FC236}">
                  <a16:creationId xmlns:a16="http://schemas.microsoft.com/office/drawing/2014/main" xmlns="" id="{4C06C99E-E6E1-4581-AADD-28EC5E755258}"/>
                </a:ext>
              </a:extLst>
            </p:cNvPr>
            <p:cNvSpPr>
              <a:spLocks noChangeArrowheads="1"/>
            </p:cNvSpPr>
            <p:nvPr/>
          </p:nvSpPr>
          <p:spPr bwMode="auto">
            <a:xfrm>
              <a:off x="4225" y="1423"/>
              <a:ext cx="236" cy="123"/>
            </a:xfrm>
            <a:custGeom>
              <a:avLst/>
              <a:gdLst>
                <a:gd name="T0" fmla="*/ 1022 w 1044"/>
                <a:gd name="T1" fmla="*/ 313 h 544"/>
                <a:gd name="T2" fmla="*/ 1022 w 1044"/>
                <a:gd name="T3" fmla="*/ 313 h 544"/>
                <a:gd name="T4" fmla="*/ 501 w 1044"/>
                <a:gd name="T5" fmla="*/ 21 h 544"/>
                <a:gd name="T6" fmla="*/ 21 w 1044"/>
                <a:gd name="T7" fmla="*/ 230 h 544"/>
                <a:gd name="T8" fmla="*/ 542 w 1044"/>
                <a:gd name="T9" fmla="*/ 522 h 544"/>
                <a:gd name="T10" fmla="*/ 1022 w 1044"/>
                <a:gd name="T11" fmla="*/ 313 h 544"/>
              </a:gdLst>
              <a:ahLst/>
              <a:cxnLst>
                <a:cxn ang="0">
                  <a:pos x="T0" y="T1"/>
                </a:cxn>
                <a:cxn ang="0">
                  <a:pos x="T2" y="T3"/>
                </a:cxn>
                <a:cxn ang="0">
                  <a:pos x="T4" y="T5"/>
                </a:cxn>
                <a:cxn ang="0">
                  <a:pos x="T6" y="T7"/>
                </a:cxn>
                <a:cxn ang="0">
                  <a:pos x="T8" y="T9"/>
                </a:cxn>
                <a:cxn ang="0">
                  <a:pos x="T10" y="T11"/>
                </a:cxn>
              </a:cxnLst>
              <a:rect l="0" t="0" r="r" b="b"/>
              <a:pathLst>
                <a:path w="1044" h="544">
                  <a:moveTo>
                    <a:pt x="1022" y="313"/>
                  </a:moveTo>
                  <a:lnTo>
                    <a:pt x="1022" y="313"/>
                  </a:lnTo>
                  <a:cubicBezTo>
                    <a:pt x="1022" y="188"/>
                    <a:pt x="793" y="63"/>
                    <a:pt x="501" y="21"/>
                  </a:cubicBezTo>
                  <a:cubicBezTo>
                    <a:pt x="230" y="0"/>
                    <a:pt x="0" y="83"/>
                    <a:pt x="21" y="230"/>
                  </a:cubicBezTo>
                  <a:cubicBezTo>
                    <a:pt x="21" y="355"/>
                    <a:pt x="251" y="480"/>
                    <a:pt x="542" y="522"/>
                  </a:cubicBezTo>
                  <a:cubicBezTo>
                    <a:pt x="814" y="543"/>
                    <a:pt x="1043" y="459"/>
                    <a:pt x="1022" y="313"/>
                  </a:cubicBezTo>
                </a:path>
              </a:pathLst>
            </a:custGeom>
            <a:solidFill>
              <a:schemeClr val="tx2">
                <a:lumMod val="9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92500" lnSpcReduction="1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3" name="Freeform 219">
              <a:extLst>
                <a:ext uri="{FF2B5EF4-FFF2-40B4-BE49-F238E27FC236}">
                  <a16:creationId xmlns:a16="http://schemas.microsoft.com/office/drawing/2014/main" xmlns="" id="{1589D0E1-9266-4C7A-BB89-C90720624D62}"/>
                </a:ext>
              </a:extLst>
            </p:cNvPr>
            <p:cNvSpPr>
              <a:spLocks noChangeArrowheads="1"/>
            </p:cNvSpPr>
            <p:nvPr/>
          </p:nvSpPr>
          <p:spPr bwMode="auto">
            <a:xfrm>
              <a:off x="4229" y="1478"/>
              <a:ext cx="232" cy="135"/>
            </a:xfrm>
            <a:custGeom>
              <a:avLst/>
              <a:gdLst>
                <a:gd name="T0" fmla="*/ 0 w 1023"/>
                <a:gd name="T1" fmla="*/ 0 h 605"/>
                <a:gd name="T2" fmla="*/ 0 w 1023"/>
                <a:gd name="T3" fmla="*/ 0 h 605"/>
                <a:gd name="T4" fmla="*/ 521 w 1023"/>
                <a:gd name="T5" fmla="*/ 292 h 605"/>
                <a:gd name="T6" fmla="*/ 1001 w 1023"/>
                <a:gd name="T7" fmla="*/ 83 h 605"/>
                <a:gd name="T8" fmla="*/ 1022 w 1023"/>
                <a:gd name="T9" fmla="*/ 375 h 605"/>
                <a:gd name="T10" fmla="*/ 521 w 1023"/>
                <a:gd name="T11" fmla="*/ 584 h 605"/>
                <a:gd name="T12" fmla="*/ 0 w 1023"/>
                <a:gd name="T13" fmla="*/ 292 h 605"/>
                <a:gd name="T14" fmla="*/ 0 w 1023"/>
                <a:gd name="T15" fmla="*/ 0 h 6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3" h="605">
                  <a:moveTo>
                    <a:pt x="0" y="0"/>
                  </a:moveTo>
                  <a:lnTo>
                    <a:pt x="0" y="0"/>
                  </a:lnTo>
                  <a:cubicBezTo>
                    <a:pt x="0" y="125"/>
                    <a:pt x="230" y="250"/>
                    <a:pt x="521" y="292"/>
                  </a:cubicBezTo>
                  <a:cubicBezTo>
                    <a:pt x="793" y="313"/>
                    <a:pt x="1022" y="229"/>
                    <a:pt x="1001" y="83"/>
                  </a:cubicBezTo>
                  <a:cubicBezTo>
                    <a:pt x="1022" y="375"/>
                    <a:pt x="1022" y="375"/>
                    <a:pt x="1022" y="375"/>
                  </a:cubicBezTo>
                  <a:cubicBezTo>
                    <a:pt x="1022" y="521"/>
                    <a:pt x="814" y="604"/>
                    <a:pt x="521" y="584"/>
                  </a:cubicBezTo>
                  <a:cubicBezTo>
                    <a:pt x="250" y="542"/>
                    <a:pt x="21" y="417"/>
                    <a:pt x="0" y="292"/>
                  </a:cubicBezTo>
                  <a:lnTo>
                    <a:pt x="0" y="0"/>
                  </a:lnTo>
                </a:path>
              </a:pathLst>
            </a:custGeom>
            <a:solidFill>
              <a:schemeClr val="tx2">
                <a:lumMod val="2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lnSpcReduction="1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4" name="Freeform 220">
              <a:extLst>
                <a:ext uri="{FF2B5EF4-FFF2-40B4-BE49-F238E27FC236}">
                  <a16:creationId xmlns:a16="http://schemas.microsoft.com/office/drawing/2014/main" xmlns="" id="{70BD88DF-CAD3-4A96-BEE9-1B54D73D0EC1}"/>
                </a:ext>
              </a:extLst>
            </p:cNvPr>
            <p:cNvSpPr>
              <a:spLocks noChangeArrowheads="1"/>
            </p:cNvSpPr>
            <p:nvPr/>
          </p:nvSpPr>
          <p:spPr bwMode="auto">
            <a:xfrm>
              <a:off x="4183" y="1122"/>
              <a:ext cx="232" cy="121"/>
            </a:xfrm>
            <a:custGeom>
              <a:avLst/>
              <a:gdLst>
                <a:gd name="T0" fmla="*/ 1022 w 1023"/>
                <a:gd name="T1" fmla="*/ 313 h 544"/>
                <a:gd name="T2" fmla="*/ 1022 w 1023"/>
                <a:gd name="T3" fmla="*/ 313 h 544"/>
                <a:gd name="T4" fmla="*/ 501 w 1023"/>
                <a:gd name="T5" fmla="*/ 21 h 544"/>
                <a:gd name="T6" fmla="*/ 0 w 1023"/>
                <a:gd name="T7" fmla="*/ 229 h 544"/>
                <a:gd name="T8" fmla="*/ 521 w 1023"/>
                <a:gd name="T9" fmla="*/ 500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1"/>
                  </a:cubicBezTo>
                  <a:cubicBezTo>
                    <a:pt x="208" y="0"/>
                    <a:pt x="0" y="83"/>
                    <a:pt x="0" y="229"/>
                  </a:cubicBezTo>
                  <a:cubicBezTo>
                    <a:pt x="0" y="355"/>
                    <a:pt x="250" y="480"/>
                    <a:pt x="521" y="500"/>
                  </a:cubicBezTo>
                  <a:cubicBezTo>
                    <a:pt x="813" y="543"/>
                    <a:pt x="1022" y="459"/>
                    <a:pt x="1022" y="313"/>
                  </a:cubicBezTo>
                </a:path>
              </a:pathLst>
            </a:custGeom>
            <a:solidFill>
              <a:schemeClr val="tx2">
                <a:lumMod val="9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9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5" name="Freeform 221">
              <a:extLst>
                <a:ext uri="{FF2B5EF4-FFF2-40B4-BE49-F238E27FC236}">
                  <a16:creationId xmlns:a16="http://schemas.microsoft.com/office/drawing/2014/main" xmlns="" id="{226A532E-EEB7-4128-8A1D-75407290B63C}"/>
                </a:ext>
              </a:extLst>
            </p:cNvPr>
            <p:cNvSpPr>
              <a:spLocks noChangeArrowheads="1"/>
            </p:cNvSpPr>
            <p:nvPr/>
          </p:nvSpPr>
          <p:spPr bwMode="auto">
            <a:xfrm>
              <a:off x="4183" y="1175"/>
              <a:ext cx="236" cy="135"/>
            </a:xfrm>
            <a:custGeom>
              <a:avLst/>
              <a:gdLst>
                <a:gd name="T0" fmla="*/ 0 w 1044"/>
                <a:gd name="T1" fmla="*/ 0 h 606"/>
                <a:gd name="T2" fmla="*/ 0 w 1044"/>
                <a:gd name="T3" fmla="*/ 0 h 606"/>
                <a:gd name="T4" fmla="*/ 521 w 1044"/>
                <a:gd name="T5" fmla="*/ 271 h 606"/>
                <a:gd name="T6" fmla="*/ 1022 w 1044"/>
                <a:gd name="T7" fmla="*/ 84 h 606"/>
                <a:gd name="T8" fmla="*/ 1022 w 1044"/>
                <a:gd name="T9" fmla="*/ 376 h 606"/>
                <a:gd name="T10" fmla="*/ 542 w 1044"/>
                <a:gd name="T11" fmla="*/ 564 h 606"/>
                <a:gd name="T12" fmla="*/ 21 w 1044"/>
                <a:gd name="T13" fmla="*/ 293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0" y="126"/>
                    <a:pt x="250" y="251"/>
                    <a:pt x="521" y="271"/>
                  </a:cubicBezTo>
                  <a:cubicBezTo>
                    <a:pt x="813" y="314"/>
                    <a:pt x="1022" y="230"/>
                    <a:pt x="1022" y="84"/>
                  </a:cubicBezTo>
                  <a:cubicBezTo>
                    <a:pt x="1022" y="376"/>
                    <a:pt x="1022" y="376"/>
                    <a:pt x="1022" y="376"/>
                  </a:cubicBezTo>
                  <a:cubicBezTo>
                    <a:pt x="1043" y="522"/>
                    <a:pt x="813" y="605"/>
                    <a:pt x="542" y="564"/>
                  </a:cubicBezTo>
                  <a:cubicBezTo>
                    <a:pt x="250" y="543"/>
                    <a:pt x="21" y="418"/>
                    <a:pt x="21" y="293"/>
                  </a:cubicBezTo>
                  <a:lnTo>
                    <a:pt x="0" y="0"/>
                  </a:lnTo>
                </a:path>
              </a:pathLst>
            </a:custGeom>
            <a:solidFill>
              <a:schemeClr val="tx2">
                <a:lumMod val="2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lnSpcReduction="1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6" name="Freeform 222">
              <a:extLst>
                <a:ext uri="{FF2B5EF4-FFF2-40B4-BE49-F238E27FC236}">
                  <a16:creationId xmlns:a16="http://schemas.microsoft.com/office/drawing/2014/main" xmlns="" id="{5C04FA15-38F7-455B-85AD-5E801D64FF02}"/>
                </a:ext>
              </a:extLst>
            </p:cNvPr>
            <p:cNvSpPr>
              <a:spLocks noChangeArrowheads="1"/>
            </p:cNvSpPr>
            <p:nvPr/>
          </p:nvSpPr>
          <p:spPr bwMode="auto">
            <a:xfrm>
              <a:off x="4534" y="1300"/>
              <a:ext cx="234" cy="117"/>
            </a:xfrm>
            <a:custGeom>
              <a:avLst/>
              <a:gdLst>
                <a:gd name="T0" fmla="*/ 1044 w 1045"/>
                <a:gd name="T1" fmla="*/ 313 h 522"/>
                <a:gd name="T2" fmla="*/ 1044 w 1045"/>
                <a:gd name="T3" fmla="*/ 313 h 522"/>
                <a:gd name="T4" fmla="*/ 501 w 1045"/>
                <a:gd name="T5" fmla="*/ 21 h 522"/>
                <a:gd name="T6" fmla="*/ 21 w 1045"/>
                <a:gd name="T7" fmla="*/ 208 h 522"/>
                <a:gd name="T8" fmla="*/ 543 w 1045"/>
                <a:gd name="T9" fmla="*/ 500 h 522"/>
                <a:gd name="T10" fmla="*/ 1044 w 1045"/>
                <a:gd name="T11" fmla="*/ 313 h 522"/>
              </a:gdLst>
              <a:ahLst/>
              <a:cxnLst>
                <a:cxn ang="0">
                  <a:pos x="T0" y="T1"/>
                </a:cxn>
                <a:cxn ang="0">
                  <a:pos x="T2" y="T3"/>
                </a:cxn>
                <a:cxn ang="0">
                  <a:pos x="T4" y="T5"/>
                </a:cxn>
                <a:cxn ang="0">
                  <a:pos x="T6" y="T7"/>
                </a:cxn>
                <a:cxn ang="0">
                  <a:pos x="T8" y="T9"/>
                </a:cxn>
                <a:cxn ang="0">
                  <a:pos x="T10" y="T11"/>
                </a:cxn>
              </a:cxnLst>
              <a:rect l="0" t="0" r="r" b="b"/>
              <a:pathLst>
                <a:path w="1045" h="522">
                  <a:moveTo>
                    <a:pt x="1044" y="313"/>
                  </a:moveTo>
                  <a:lnTo>
                    <a:pt x="1044" y="313"/>
                  </a:lnTo>
                  <a:cubicBezTo>
                    <a:pt x="1022" y="187"/>
                    <a:pt x="793" y="41"/>
                    <a:pt x="501" y="21"/>
                  </a:cubicBezTo>
                  <a:cubicBezTo>
                    <a:pt x="230" y="0"/>
                    <a:pt x="0" y="83"/>
                    <a:pt x="21" y="208"/>
                  </a:cubicBezTo>
                  <a:cubicBezTo>
                    <a:pt x="21" y="354"/>
                    <a:pt x="271" y="480"/>
                    <a:pt x="543" y="500"/>
                  </a:cubicBezTo>
                  <a:cubicBezTo>
                    <a:pt x="814" y="521"/>
                    <a:pt x="1044" y="438"/>
                    <a:pt x="1044" y="313"/>
                  </a:cubicBezTo>
                </a:path>
              </a:pathLst>
            </a:custGeom>
            <a:solidFill>
              <a:schemeClr val="tx2">
                <a:lumMod val="9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9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7" name="Freeform 223">
              <a:extLst>
                <a:ext uri="{FF2B5EF4-FFF2-40B4-BE49-F238E27FC236}">
                  <a16:creationId xmlns:a16="http://schemas.microsoft.com/office/drawing/2014/main" xmlns="" id="{2339D9A8-DF76-494A-AEC4-33DDE1EE0670}"/>
                </a:ext>
              </a:extLst>
            </p:cNvPr>
            <p:cNvSpPr>
              <a:spLocks noChangeArrowheads="1"/>
            </p:cNvSpPr>
            <p:nvPr/>
          </p:nvSpPr>
          <p:spPr bwMode="auto">
            <a:xfrm>
              <a:off x="4538" y="1348"/>
              <a:ext cx="236" cy="137"/>
            </a:xfrm>
            <a:custGeom>
              <a:avLst/>
              <a:gdLst>
                <a:gd name="T0" fmla="*/ 0 w 1044"/>
                <a:gd name="T1" fmla="*/ 0 h 607"/>
                <a:gd name="T2" fmla="*/ 0 w 1044"/>
                <a:gd name="T3" fmla="*/ 0 h 607"/>
                <a:gd name="T4" fmla="*/ 522 w 1044"/>
                <a:gd name="T5" fmla="*/ 292 h 607"/>
                <a:gd name="T6" fmla="*/ 1023 w 1044"/>
                <a:gd name="T7" fmla="*/ 105 h 607"/>
                <a:gd name="T8" fmla="*/ 1023 w 1044"/>
                <a:gd name="T9" fmla="*/ 397 h 607"/>
                <a:gd name="T10" fmla="*/ 543 w 1044"/>
                <a:gd name="T11" fmla="*/ 584 h 607"/>
                <a:gd name="T12" fmla="*/ 0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6"/>
                    <a:pt x="250" y="272"/>
                    <a:pt x="522" y="292"/>
                  </a:cubicBezTo>
                  <a:cubicBezTo>
                    <a:pt x="793" y="313"/>
                    <a:pt x="1023" y="230"/>
                    <a:pt x="1023" y="105"/>
                  </a:cubicBezTo>
                  <a:cubicBezTo>
                    <a:pt x="1023" y="397"/>
                    <a:pt x="1023" y="397"/>
                    <a:pt x="1023" y="397"/>
                  </a:cubicBezTo>
                  <a:cubicBezTo>
                    <a:pt x="1043" y="522"/>
                    <a:pt x="814" y="606"/>
                    <a:pt x="543" y="584"/>
                  </a:cubicBezTo>
                  <a:cubicBezTo>
                    <a:pt x="250" y="564"/>
                    <a:pt x="21" y="439"/>
                    <a:pt x="0" y="292"/>
                  </a:cubicBezTo>
                  <a:lnTo>
                    <a:pt x="0" y="0"/>
                  </a:lnTo>
                </a:path>
              </a:pathLst>
            </a:custGeom>
            <a:solidFill>
              <a:schemeClr val="tx2">
                <a:lumMod val="2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lnSpcReduction="1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8" name="Freeform 224">
              <a:extLst>
                <a:ext uri="{FF2B5EF4-FFF2-40B4-BE49-F238E27FC236}">
                  <a16:creationId xmlns:a16="http://schemas.microsoft.com/office/drawing/2014/main" xmlns="" id="{F926FECC-469B-4C7C-B3AC-995031A663B4}"/>
                </a:ext>
              </a:extLst>
            </p:cNvPr>
            <p:cNvSpPr>
              <a:spLocks noChangeArrowheads="1"/>
            </p:cNvSpPr>
            <p:nvPr/>
          </p:nvSpPr>
          <p:spPr bwMode="auto">
            <a:xfrm>
              <a:off x="4500" y="999"/>
              <a:ext cx="236" cy="117"/>
            </a:xfrm>
            <a:custGeom>
              <a:avLst/>
              <a:gdLst>
                <a:gd name="T0" fmla="*/ 1023 w 1044"/>
                <a:gd name="T1" fmla="*/ 313 h 522"/>
                <a:gd name="T2" fmla="*/ 1023 w 1044"/>
                <a:gd name="T3" fmla="*/ 313 h 522"/>
                <a:gd name="T4" fmla="*/ 501 w 1044"/>
                <a:gd name="T5" fmla="*/ 21 h 522"/>
                <a:gd name="T6" fmla="*/ 0 w 1044"/>
                <a:gd name="T7" fmla="*/ 208 h 522"/>
                <a:gd name="T8" fmla="*/ 543 w 1044"/>
                <a:gd name="T9" fmla="*/ 500 h 522"/>
                <a:gd name="T10" fmla="*/ 1023 w 1044"/>
                <a:gd name="T11" fmla="*/ 313 h 522"/>
              </a:gdLst>
              <a:ahLst/>
              <a:cxnLst>
                <a:cxn ang="0">
                  <a:pos x="T0" y="T1"/>
                </a:cxn>
                <a:cxn ang="0">
                  <a:pos x="T2" y="T3"/>
                </a:cxn>
                <a:cxn ang="0">
                  <a:pos x="T4" y="T5"/>
                </a:cxn>
                <a:cxn ang="0">
                  <a:pos x="T6" y="T7"/>
                </a:cxn>
                <a:cxn ang="0">
                  <a:pos x="T8" y="T9"/>
                </a:cxn>
                <a:cxn ang="0">
                  <a:pos x="T10" y="T11"/>
                </a:cxn>
              </a:cxnLst>
              <a:rect l="0" t="0" r="r" b="b"/>
              <a:pathLst>
                <a:path w="1044" h="522">
                  <a:moveTo>
                    <a:pt x="1023" y="313"/>
                  </a:moveTo>
                  <a:lnTo>
                    <a:pt x="1023" y="313"/>
                  </a:lnTo>
                  <a:cubicBezTo>
                    <a:pt x="1023" y="167"/>
                    <a:pt x="772" y="41"/>
                    <a:pt x="501" y="21"/>
                  </a:cubicBezTo>
                  <a:cubicBezTo>
                    <a:pt x="230" y="0"/>
                    <a:pt x="0" y="83"/>
                    <a:pt x="0" y="208"/>
                  </a:cubicBezTo>
                  <a:cubicBezTo>
                    <a:pt x="21" y="354"/>
                    <a:pt x="250" y="480"/>
                    <a:pt x="543" y="500"/>
                  </a:cubicBezTo>
                  <a:cubicBezTo>
                    <a:pt x="814" y="521"/>
                    <a:pt x="1043" y="438"/>
                    <a:pt x="1023" y="313"/>
                  </a:cubicBezTo>
                </a:path>
              </a:pathLst>
            </a:custGeom>
            <a:solidFill>
              <a:schemeClr val="tx2">
                <a:lumMod val="9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9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9" name="Freeform 225">
              <a:extLst>
                <a:ext uri="{FF2B5EF4-FFF2-40B4-BE49-F238E27FC236}">
                  <a16:creationId xmlns:a16="http://schemas.microsoft.com/office/drawing/2014/main" xmlns="" id="{B46BF33A-1A94-41C8-9FEA-1AA63FF99846}"/>
                </a:ext>
              </a:extLst>
            </p:cNvPr>
            <p:cNvSpPr>
              <a:spLocks noChangeArrowheads="1"/>
            </p:cNvSpPr>
            <p:nvPr/>
          </p:nvSpPr>
          <p:spPr bwMode="auto">
            <a:xfrm>
              <a:off x="4500" y="1046"/>
              <a:ext cx="236" cy="137"/>
            </a:xfrm>
            <a:custGeom>
              <a:avLst/>
              <a:gdLst>
                <a:gd name="T0" fmla="*/ 0 w 1044"/>
                <a:gd name="T1" fmla="*/ 0 h 607"/>
                <a:gd name="T2" fmla="*/ 0 w 1044"/>
                <a:gd name="T3" fmla="*/ 0 h 607"/>
                <a:gd name="T4" fmla="*/ 543 w 1044"/>
                <a:gd name="T5" fmla="*/ 292 h 607"/>
                <a:gd name="T6" fmla="*/ 1023 w 1044"/>
                <a:gd name="T7" fmla="*/ 105 h 607"/>
                <a:gd name="T8" fmla="*/ 1043 w 1044"/>
                <a:gd name="T9" fmla="*/ 397 h 607"/>
                <a:gd name="T10" fmla="*/ 543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0" y="272"/>
                    <a:pt x="543" y="292"/>
                  </a:cubicBezTo>
                  <a:cubicBezTo>
                    <a:pt x="814" y="313"/>
                    <a:pt x="1043" y="230"/>
                    <a:pt x="1023" y="105"/>
                  </a:cubicBezTo>
                  <a:cubicBezTo>
                    <a:pt x="1043" y="397"/>
                    <a:pt x="1043" y="397"/>
                    <a:pt x="1043" y="397"/>
                  </a:cubicBezTo>
                  <a:cubicBezTo>
                    <a:pt x="1043" y="522"/>
                    <a:pt x="835" y="606"/>
                    <a:pt x="543" y="584"/>
                  </a:cubicBezTo>
                  <a:cubicBezTo>
                    <a:pt x="272" y="563"/>
                    <a:pt x="21" y="439"/>
                    <a:pt x="21" y="292"/>
                  </a:cubicBezTo>
                  <a:lnTo>
                    <a:pt x="0" y="0"/>
                  </a:lnTo>
                </a:path>
              </a:pathLst>
            </a:custGeom>
            <a:solidFill>
              <a:schemeClr val="tx2">
                <a:lumMod val="2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lnSpcReduction="1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0" name="Freeform 226">
              <a:extLst>
                <a:ext uri="{FF2B5EF4-FFF2-40B4-BE49-F238E27FC236}">
                  <a16:creationId xmlns:a16="http://schemas.microsoft.com/office/drawing/2014/main" xmlns="" id="{F53AA047-94D4-4B9A-A2EA-80D25A241B5D}"/>
                </a:ext>
              </a:extLst>
            </p:cNvPr>
            <p:cNvSpPr>
              <a:spLocks noChangeArrowheads="1"/>
            </p:cNvSpPr>
            <p:nvPr/>
          </p:nvSpPr>
          <p:spPr bwMode="auto">
            <a:xfrm>
              <a:off x="4855" y="1175"/>
              <a:ext cx="232" cy="121"/>
            </a:xfrm>
            <a:custGeom>
              <a:avLst/>
              <a:gdLst>
                <a:gd name="T0" fmla="*/ 1022 w 1023"/>
                <a:gd name="T1" fmla="*/ 314 h 544"/>
                <a:gd name="T2" fmla="*/ 1022 w 1023"/>
                <a:gd name="T3" fmla="*/ 314 h 544"/>
                <a:gd name="T4" fmla="*/ 501 w 1023"/>
                <a:gd name="T5" fmla="*/ 43 h 544"/>
                <a:gd name="T6" fmla="*/ 0 w 1023"/>
                <a:gd name="T7" fmla="*/ 230 h 544"/>
                <a:gd name="T8" fmla="*/ 521 w 1023"/>
                <a:gd name="T9" fmla="*/ 522 h 544"/>
                <a:gd name="T10" fmla="*/ 1022 w 1023"/>
                <a:gd name="T11" fmla="*/ 314 h 544"/>
              </a:gdLst>
              <a:ahLst/>
              <a:cxnLst>
                <a:cxn ang="0">
                  <a:pos x="T0" y="T1"/>
                </a:cxn>
                <a:cxn ang="0">
                  <a:pos x="T2" y="T3"/>
                </a:cxn>
                <a:cxn ang="0">
                  <a:pos x="T4" y="T5"/>
                </a:cxn>
                <a:cxn ang="0">
                  <a:pos x="T6" y="T7"/>
                </a:cxn>
                <a:cxn ang="0">
                  <a:pos x="T8" y="T9"/>
                </a:cxn>
                <a:cxn ang="0">
                  <a:pos x="T10" y="T11"/>
                </a:cxn>
              </a:cxnLst>
              <a:rect l="0" t="0" r="r" b="b"/>
              <a:pathLst>
                <a:path w="1023" h="544">
                  <a:moveTo>
                    <a:pt x="1022" y="314"/>
                  </a:moveTo>
                  <a:lnTo>
                    <a:pt x="1022" y="314"/>
                  </a:lnTo>
                  <a:cubicBezTo>
                    <a:pt x="1022" y="188"/>
                    <a:pt x="772" y="63"/>
                    <a:pt x="501" y="43"/>
                  </a:cubicBezTo>
                  <a:cubicBezTo>
                    <a:pt x="209" y="0"/>
                    <a:pt x="0" y="84"/>
                    <a:pt x="0" y="230"/>
                  </a:cubicBezTo>
                  <a:cubicBezTo>
                    <a:pt x="21" y="355"/>
                    <a:pt x="250" y="480"/>
                    <a:pt x="521" y="522"/>
                  </a:cubicBezTo>
                  <a:cubicBezTo>
                    <a:pt x="814" y="543"/>
                    <a:pt x="1022" y="460"/>
                    <a:pt x="1022" y="314"/>
                  </a:cubicBezTo>
                </a:path>
              </a:pathLst>
            </a:custGeom>
            <a:solidFill>
              <a:schemeClr val="tx2">
                <a:lumMod val="9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9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1" name="Freeform 227">
              <a:extLst>
                <a:ext uri="{FF2B5EF4-FFF2-40B4-BE49-F238E27FC236}">
                  <a16:creationId xmlns:a16="http://schemas.microsoft.com/office/drawing/2014/main" xmlns="" id="{AC24ACF1-D79D-4C47-B873-F846237F9547}"/>
                </a:ext>
              </a:extLst>
            </p:cNvPr>
            <p:cNvSpPr>
              <a:spLocks noChangeArrowheads="1"/>
            </p:cNvSpPr>
            <p:nvPr/>
          </p:nvSpPr>
          <p:spPr bwMode="auto">
            <a:xfrm>
              <a:off x="4855" y="1225"/>
              <a:ext cx="236" cy="137"/>
            </a:xfrm>
            <a:custGeom>
              <a:avLst/>
              <a:gdLst>
                <a:gd name="T0" fmla="*/ 0 w 1044"/>
                <a:gd name="T1" fmla="*/ 0 h 606"/>
                <a:gd name="T2" fmla="*/ 0 w 1044"/>
                <a:gd name="T3" fmla="*/ 0 h 606"/>
                <a:gd name="T4" fmla="*/ 521 w 1044"/>
                <a:gd name="T5" fmla="*/ 292 h 606"/>
                <a:gd name="T6" fmla="*/ 1022 w 1044"/>
                <a:gd name="T7" fmla="*/ 84 h 606"/>
                <a:gd name="T8" fmla="*/ 1043 w 1044"/>
                <a:gd name="T9" fmla="*/ 375 h 606"/>
                <a:gd name="T10" fmla="*/ 543 w 1044"/>
                <a:gd name="T11" fmla="*/ 584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92"/>
                  </a:cubicBezTo>
                  <a:cubicBezTo>
                    <a:pt x="814" y="313"/>
                    <a:pt x="1022" y="230"/>
                    <a:pt x="1022" y="84"/>
                  </a:cubicBezTo>
                  <a:cubicBezTo>
                    <a:pt x="1043" y="375"/>
                    <a:pt x="1043" y="375"/>
                    <a:pt x="1043" y="375"/>
                  </a:cubicBezTo>
                  <a:cubicBezTo>
                    <a:pt x="1043" y="521"/>
                    <a:pt x="814" y="605"/>
                    <a:pt x="543" y="584"/>
                  </a:cubicBezTo>
                  <a:cubicBezTo>
                    <a:pt x="271" y="542"/>
                    <a:pt x="21" y="417"/>
                    <a:pt x="21" y="292"/>
                  </a:cubicBezTo>
                  <a:lnTo>
                    <a:pt x="0" y="0"/>
                  </a:lnTo>
                </a:path>
              </a:pathLst>
            </a:custGeom>
            <a:solidFill>
              <a:schemeClr val="tx2">
                <a:lumMod val="2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lnSpcReduction="1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2" name="Freeform 228">
              <a:extLst>
                <a:ext uri="{FF2B5EF4-FFF2-40B4-BE49-F238E27FC236}">
                  <a16:creationId xmlns:a16="http://schemas.microsoft.com/office/drawing/2014/main" xmlns="" id="{767F39F5-1EB4-42C7-ACA2-628E019686C2}"/>
                </a:ext>
              </a:extLst>
            </p:cNvPr>
            <p:cNvSpPr>
              <a:spLocks noChangeArrowheads="1"/>
            </p:cNvSpPr>
            <p:nvPr/>
          </p:nvSpPr>
          <p:spPr bwMode="auto">
            <a:xfrm>
              <a:off x="4808" y="876"/>
              <a:ext cx="230" cy="121"/>
            </a:xfrm>
            <a:custGeom>
              <a:avLst/>
              <a:gdLst>
                <a:gd name="T0" fmla="*/ 1022 w 1023"/>
                <a:gd name="T1" fmla="*/ 313 h 544"/>
                <a:gd name="T2" fmla="*/ 1022 w 1023"/>
                <a:gd name="T3" fmla="*/ 313 h 544"/>
                <a:gd name="T4" fmla="*/ 500 w 1023"/>
                <a:gd name="T5" fmla="*/ 21 h 544"/>
                <a:gd name="T6" fmla="*/ 0 w 1023"/>
                <a:gd name="T7" fmla="*/ 209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22" y="188"/>
                    <a:pt x="771" y="63"/>
                    <a:pt x="500" y="21"/>
                  </a:cubicBezTo>
                  <a:cubicBezTo>
                    <a:pt x="208" y="0"/>
                    <a:pt x="0" y="84"/>
                    <a:pt x="0" y="209"/>
                  </a:cubicBezTo>
                  <a:cubicBezTo>
                    <a:pt x="20" y="355"/>
                    <a:pt x="250" y="480"/>
                    <a:pt x="521" y="501"/>
                  </a:cubicBezTo>
                  <a:cubicBezTo>
                    <a:pt x="813" y="543"/>
                    <a:pt x="1022" y="439"/>
                    <a:pt x="1022" y="313"/>
                  </a:cubicBezTo>
                </a:path>
              </a:pathLst>
            </a:custGeom>
            <a:solidFill>
              <a:schemeClr val="tx2">
                <a:lumMod val="9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9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3" name="Freeform 229">
              <a:extLst>
                <a:ext uri="{FF2B5EF4-FFF2-40B4-BE49-F238E27FC236}">
                  <a16:creationId xmlns:a16="http://schemas.microsoft.com/office/drawing/2014/main" xmlns="" id="{F8DDD09C-5E09-4175-B0DA-A5CE3F162C92}"/>
                </a:ext>
              </a:extLst>
            </p:cNvPr>
            <p:cNvSpPr>
              <a:spLocks noChangeArrowheads="1"/>
            </p:cNvSpPr>
            <p:nvPr/>
          </p:nvSpPr>
          <p:spPr bwMode="auto">
            <a:xfrm>
              <a:off x="4808" y="923"/>
              <a:ext cx="236" cy="141"/>
            </a:xfrm>
            <a:custGeom>
              <a:avLst/>
              <a:gdLst>
                <a:gd name="T0" fmla="*/ 0 w 1043"/>
                <a:gd name="T1" fmla="*/ 0 h 627"/>
                <a:gd name="T2" fmla="*/ 0 w 1043"/>
                <a:gd name="T3" fmla="*/ 0 h 627"/>
                <a:gd name="T4" fmla="*/ 521 w 1043"/>
                <a:gd name="T5" fmla="*/ 292 h 627"/>
                <a:gd name="T6" fmla="*/ 1022 w 1043"/>
                <a:gd name="T7" fmla="*/ 104 h 627"/>
                <a:gd name="T8" fmla="*/ 1042 w 1043"/>
                <a:gd name="T9" fmla="*/ 397 h 627"/>
                <a:gd name="T10" fmla="*/ 542 w 1043"/>
                <a:gd name="T11" fmla="*/ 584 h 627"/>
                <a:gd name="T12" fmla="*/ 20 w 1043"/>
                <a:gd name="T13" fmla="*/ 292 h 627"/>
                <a:gd name="T14" fmla="*/ 0 w 1043"/>
                <a:gd name="T15" fmla="*/ 0 h 6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3" h="627">
                  <a:moveTo>
                    <a:pt x="0" y="0"/>
                  </a:moveTo>
                  <a:lnTo>
                    <a:pt x="0" y="0"/>
                  </a:lnTo>
                  <a:cubicBezTo>
                    <a:pt x="20" y="146"/>
                    <a:pt x="250" y="271"/>
                    <a:pt x="521" y="292"/>
                  </a:cubicBezTo>
                  <a:cubicBezTo>
                    <a:pt x="813" y="334"/>
                    <a:pt x="1022" y="230"/>
                    <a:pt x="1022" y="104"/>
                  </a:cubicBezTo>
                  <a:cubicBezTo>
                    <a:pt x="1042" y="397"/>
                    <a:pt x="1042" y="397"/>
                    <a:pt x="1042" y="397"/>
                  </a:cubicBezTo>
                  <a:cubicBezTo>
                    <a:pt x="1042" y="521"/>
                    <a:pt x="813" y="626"/>
                    <a:pt x="542" y="584"/>
                  </a:cubicBezTo>
                  <a:cubicBezTo>
                    <a:pt x="271" y="563"/>
                    <a:pt x="20" y="438"/>
                    <a:pt x="20" y="292"/>
                  </a:cubicBezTo>
                  <a:lnTo>
                    <a:pt x="0" y="0"/>
                  </a:lnTo>
                </a:path>
              </a:pathLst>
            </a:custGeom>
            <a:solidFill>
              <a:schemeClr val="tx2">
                <a:lumMod val="2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lnSpcReduction="1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4" name="Freeform 230">
              <a:extLst>
                <a:ext uri="{FF2B5EF4-FFF2-40B4-BE49-F238E27FC236}">
                  <a16:creationId xmlns:a16="http://schemas.microsoft.com/office/drawing/2014/main" xmlns="" id="{4C56B656-07F9-4B3C-9987-613CF2ED2B19}"/>
                </a:ext>
              </a:extLst>
            </p:cNvPr>
            <p:cNvSpPr>
              <a:spLocks noChangeArrowheads="1"/>
            </p:cNvSpPr>
            <p:nvPr/>
          </p:nvSpPr>
          <p:spPr bwMode="auto">
            <a:xfrm>
              <a:off x="5162" y="1056"/>
              <a:ext cx="232" cy="117"/>
            </a:xfrm>
            <a:custGeom>
              <a:avLst/>
              <a:gdLst>
                <a:gd name="T0" fmla="*/ 1022 w 1023"/>
                <a:gd name="T1" fmla="*/ 313 h 522"/>
                <a:gd name="T2" fmla="*/ 1022 w 1023"/>
                <a:gd name="T3" fmla="*/ 313 h 522"/>
                <a:gd name="T4" fmla="*/ 500 w 1023"/>
                <a:gd name="T5" fmla="*/ 21 h 522"/>
                <a:gd name="T6" fmla="*/ 0 w 1023"/>
                <a:gd name="T7" fmla="*/ 208 h 522"/>
                <a:gd name="T8" fmla="*/ 522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67"/>
                    <a:pt x="772" y="42"/>
                    <a:pt x="500" y="21"/>
                  </a:cubicBezTo>
                  <a:cubicBezTo>
                    <a:pt x="209" y="0"/>
                    <a:pt x="0" y="84"/>
                    <a:pt x="0" y="208"/>
                  </a:cubicBezTo>
                  <a:cubicBezTo>
                    <a:pt x="21" y="355"/>
                    <a:pt x="250" y="480"/>
                    <a:pt x="522" y="501"/>
                  </a:cubicBezTo>
                  <a:cubicBezTo>
                    <a:pt x="813" y="521"/>
                    <a:pt x="1022" y="438"/>
                    <a:pt x="1022" y="313"/>
                  </a:cubicBezTo>
                </a:path>
              </a:pathLst>
            </a:custGeom>
            <a:solidFill>
              <a:schemeClr val="tx2">
                <a:lumMod val="9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9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5" name="Freeform 231">
              <a:extLst>
                <a:ext uri="{FF2B5EF4-FFF2-40B4-BE49-F238E27FC236}">
                  <a16:creationId xmlns:a16="http://schemas.microsoft.com/office/drawing/2014/main" xmlns="" id="{1CBE27D7-26F7-4B6A-963D-BE25E1895402}"/>
                </a:ext>
              </a:extLst>
            </p:cNvPr>
            <p:cNvSpPr>
              <a:spLocks noChangeArrowheads="1"/>
            </p:cNvSpPr>
            <p:nvPr/>
          </p:nvSpPr>
          <p:spPr bwMode="auto">
            <a:xfrm>
              <a:off x="5162" y="1102"/>
              <a:ext cx="236" cy="137"/>
            </a:xfrm>
            <a:custGeom>
              <a:avLst/>
              <a:gdLst>
                <a:gd name="T0" fmla="*/ 0 w 1044"/>
                <a:gd name="T1" fmla="*/ 0 h 607"/>
                <a:gd name="T2" fmla="*/ 0 w 1044"/>
                <a:gd name="T3" fmla="*/ 0 h 607"/>
                <a:gd name="T4" fmla="*/ 522 w 1044"/>
                <a:gd name="T5" fmla="*/ 293 h 607"/>
                <a:gd name="T6" fmla="*/ 1022 w 1044"/>
                <a:gd name="T7" fmla="*/ 105 h 607"/>
                <a:gd name="T8" fmla="*/ 1022 w 1044"/>
                <a:gd name="T9" fmla="*/ 397 h 607"/>
                <a:gd name="T10" fmla="*/ 542 w 1044"/>
                <a:gd name="T11" fmla="*/ 584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7"/>
                    <a:pt x="250" y="272"/>
                    <a:pt x="522" y="293"/>
                  </a:cubicBezTo>
                  <a:cubicBezTo>
                    <a:pt x="813" y="313"/>
                    <a:pt x="1022" y="230"/>
                    <a:pt x="1022" y="105"/>
                  </a:cubicBezTo>
                  <a:cubicBezTo>
                    <a:pt x="1022" y="397"/>
                    <a:pt x="1022" y="397"/>
                    <a:pt x="1022" y="397"/>
                  </a:cubicBezTo>
                  <a:cubicBezTo>
                    <a:pt x="1043" y="522"/>
                    <a:pt x="813" y="606"/>
                    <a:pt x="542" y="584"/>
                  </a:cubicBezTo>
                  <a:cubicBezTo>
                    <a:pt x="250" y="564"/>
                    <a:pt x="21" y="439"/>
                    <a:pt x="21" y="293"/>
                  </a:cubicBezTo>
                  <a:lnTo>
                    <a:pt x="0" y="0"/>
                  </a:lnTo>
                </a:path>
              </a:pathLst>
            </a:custGeom>
            <a:solidFill>
              <a:schemeClr val="tx2">
                <a:lumMod val="2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lnSpcReduction="10000"/>
            </a:bodyPr>
            <a:lstStyle/>
            <a:p>
              <a:pPr eaLnBrk="1">
                <a:lnSpc>
                  <a:spcPct val="93000"/>
                </a:lnSpc>
                <a:buClr>
                  <a:srgbClr val="000000"/>
                </a:buClr>
                <a:buSzPct val="100000"/>
                <a:buFont typeface="Times New Roman" charset="0"/>
                <a:buNone/>
                <a:defRPr/>
              </a:pPr>
              <a:endParaRPr lang="en-US">
                <a:ea typeface="+mn-ea"/>
                <a:cs typeface="+mn-cs"/>
              </a:endParaRPr>
            </a:p>
          </p:txBody>
        </p:sp>
      </p:grpSp>
      <p:grpSp>
        <p:nvGrpSpPr>
          <p:cNvPr id="245" name="Group 204">
            <a:extLst>
              <a:ext uri="{FF2B5EF4-FFF2-40B4-BE49-F238E27FC236}">
                <a16:creationId xmlns:a16="http://schemas.microsoft.com/office/drawing/2014/main" xmlns="" id="{D018BBB2-203A-49AE-9F59-4ACC2A11351B}"/>
              </a:ext>
            </a:extLst>
          </p:cNvPr>
          <p:cNvGrpSpPr>
            <a:grpSpLocks/>
          </p:cNvGrpSpPr>
          <p:nvPr/>
        </p:nvGrpSpPr>
        <p:grpSpPr bwMode="auto">
          <a:xfrm flipH="1">
            <a:off x="4794370" y="940381"/>
            <a:ext cx="2692028" cy="1961619"/>
            <a:chOff x="3658" y="852"/>
            <a:chExt cx="1986" cy="1447"/>
          </a:xfrm>
        </p:grpSpPr>
        <p:sp>
          <p:nvSpPr>
            <p:cNvPr id="246" name="Freeform 533">
              <a:extLst>
                <a:ext uri="{FF2B5EF4-FFF2-40B4-BE49-F238E27FC236}">
                  <a16:creationId xmlns:a16="http://schemas.microsoft.com/office/drawing/2014/main" xmlns="" id="{D5A65444-13EB-4BDC-A404-7E562966E05C}"/>
                </a:ext>
              </a:extLst>
            </p:cNvPr>
            <p:cNvSpPr>
              <a:spLocks noChangeArrowheads="1"/>
            </p:cNvSpPr>
            <p:nvPr/>
          </p:nvSpPr>
          <p:spPr bwMode="auto">
            <a:xfrm>
              <a:off x="3658" y="1419"/>
              <a:ext cx="662" cy="880"/>
            </a:xfrm>
            <a:custGeom>
              <a:avLst/>
              <a:gdLst>
                <a:gd name="T0" fmla="*/ 2921 w 2922"/>
                <a:gd name="T1" fmla="*/ 3879 h 3880"/>
                <a:gd name="T2" fmla="*/ 0 w 2922"/>
                <a:gd name="T3" fmla="*/ 2629 h 3880"/>
                <a:gd name="T4" fmla="*/ 0 w 2922"/>
                <a:gd name="T5" fmla="*/ 0 h 3880"/>
                <a:gd name="T6" fmla="*/ 2921 w 2922"/>
                <a:gd name="T7" fmla="*/ 1251 h 3880"/>
                <a:gd name="T8" fmla="*/ 2921 w 2922"/>
                <a:gd name="T9" fmla="*/ 3879 h 3880"/>
              </a:gdLst>
              <a:ahLst/>
              <a:cxnLst>
                <a:cxn ang="0">
                  <a:pos x="T0" y="T1"/>
                </a:cxn>
                <a:cxn ang="0">
                  <a:pos x="T2" y="T3"/>
                </a:cxn>
                <a:cxn ang="0">
                  <a:pos x="T4" y="T5"/>
                </a:cxn>
                <a:cxn ang="0">
                  <a:pos x="T6" y="T7"/>
                </a:cxn>
                <a:cxn ang="0">
                  <a:pos x="T8" y="T9"/>
                </a:cxn>
              </a:cxnLst>
              <a:rect l="0" t="0" r="r" b="b"/>
              <a:pathLst>
                <a:path w="2922" h="3880">
                  <a:moveTo>
                    <a:pt x="2921" y="3879"/>
                  </a:moveTo>
                  <a:lnTo>
                    <a:pt x="0" y="2629"/>
                  </a:lnTo>
                  <a:lnTo>
                    <a:pt x="0" y="0"/>
                  </a:lnTo>
                  <a:lnTo>
                    <a:pt x="2921" y="1251"/>
                  </a:lnTo>
                  <a:lnTo>
                    <a:pt x="2921" y="3879"/>
                  </a:lnTo>
                </a:path>
              </a:pathLst>
            </a:custGeom>
            <a:gradFill flip="none" rotWithShape="1">
              <a:gsLst>
                <a:gs pos="0">
                  <a:schemeClr val="accent2">
                    <a:lumMod val="67000"/>
                  </a:schemeClr>
                </a:gs>
                <a:gs pos="48000">
                  <a:schemeClr val="accent2">
                    <a:lumMod val="97000"/>
                    <a:lumOff val="3000"/>
                  </a:schemeClr>
                </a:gs>
                <a:gs pos="100000">
                  <a:schemeClr val="accent2">
                    <a:lumMod val="60000"/>
                    <a:lumOff val="40000"/>
                  </a:schemeClr>
                </a:gs>
              </a:gsLst>
              <a:lin ang="16200000" scaled="1"/>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47" name="Freeform 534">
              <a:extLst>
                <a:ext uri="{FF2B5EF4-FFF2-40B4-BE49-F238E27FC236}">
                  <a16:creationId xmlns:a16="http://schemas.microsoft.com/office/drawing/2014/main" xmlns="" id="{539DBA58-50DE-4778-9476-B67D5DA6C207}"/>
                </a:ext>
              </a:extLst>
            </p:cNvPr>
            <p:cNvSpPr>
              <a:spLocks noChangeArrowheads="1"/>
            </p:cNvSpPr>
            <p:nvPr/>
          </p:nvSpPr>
          <p:spPr bwMode="auto">
            <a:xfrm>
              <a:off x="4320" y="1133"/>
              <a:ext cx="1324" cy="1166"/>
            </a:xfrm>
            <a:custGeom>
              <a:avLst/>
              <a:gdLst>
                <a:gd name="T0" fmla="*/ 2920 w 5842"/>
                <a:gd name="T1" fmla="*/ 1272 h 5152"/>
                <a:gd name="T2" fmla="*/ 0 w 5842"/>
                <a:gd name="T3" fmla="*/ 2523 h 5152"/>
                <a:gd name="T4" fmla="*/ 0 w 5842"/>
                <a:gd name="T5" fmla="*/ 5151 h 5152"/>
                <a:gd name="T6" fmla="*/ 2920 w 5842"/>
                <a:gd name="T7" fmla="*/ 3901 h 5152"/>
                <a:gd name="T8" fmla="*/ 5841 w 5842"/>
                <a:gd name="T9" fmla="*/ 2649 h 5152"/>
                <a:gd name="T10" fmla="*/ 5841 w 5842"/>
                <a:gd name="T11" fmla="*/ 0 h 5152"/>
                <a:gd name="T12" fmla="*/ 2920 w 5842"/>
                <a:gd name="T13" fmla="*/ 1272 h 5152"/>
              </a:gdLst>
              <a:ahLst/>
              <a:cxnLst>
                <a:cxn ang="0">
                  <a:pos x="T0" y="T1"/>
                </a:cxn>
                <a:cxn ang="0">
                  <a:pos x="T2" y="T3"/>
                </a:cxn>
                <a:cxn ang="0">
                  <a:pos x="T4" y="T5"/>
                </a:cxn>
                <a:cxn ang="0">
                  <a:pos x="T6" y="T7"/>
                </a:cxn>
                <a:cxn ang="0">
                  <a:pos x="T8" y="T9"/>
                </a:cxn>
                <a:cxn ang="0">
                  <a:pos x="T10" y="T11"/>
                </a:cxn>
                <a:cxn ang="0">
                  <a:pos x="T12" y="T13"/>
                </a:cxn>
              </a:cxnLst>
              <a:rect l="0" t="0" r="r" b="b"/>
              <a:pathLst>
                <a:path w="5842" h="5152">
                  <a:moveTo>
                    <a:pt x="2920" y="1272"/>
                  </a:moveTo>
                  <a:lnTo>
                    <a:pt x="0" y="2523"/>
                  </a:lnTo>
                  <a:lnTo>
                    <a:pt x="0" y="5151"/>
                  </a:lnTo>
                  <a:lnTo>
                    <a:pt x="2920" y="3901"/>
                  </a:lnTo>
                  <a:lnTo>
                    <a:pt x="5841" y="2649"/>
                  </a:lnTo>
                  <a:lnTo>
                    <a:pt x="5841" y="0"/>
                  </a:lnTo>
                  <a:lnTo>
                    <a:pt x="2920" y="1272"/>
                  </a:lnTo>
                </a:path>
              </a:pathLst>
            </a:custGeom>
            <a:gradFill flip="none" rotWithShape="1">
              <a:gsLst>
                <a:gs pos="0">
                  <a:schemeClr val="accent2">
                    <a:lumMod val="89000"/>
                  </a:schemeClr>
                </a:gs>
                <a:gs pos="23000">
                  <a:schemeClr val="accent2">
                    <a:lumMod val="89000"/>
                  </a:schemeClr>
                </a:gs>
                <a:gs pos="69000">
                  <a:schemeClr val="accent2">
                    <a:lumMod val="75000"/>
                  </a:schemeClr>
                </a:gs>
                <a:gs pos="97000">
                  <a:schemeClr val="accent2">
                    <a:lumMod val="70000"/>
                  </a:schemeClr>
                </a:gs>
              </a:gsLst>
              <a:path path="circle">
                <a:fillToRect l="50000" t="50000" r="50000" b="5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dirty="0">
                <a:ea typeface="+mn-ea"/>
                <a:cs typeface="+mn-cs"/>
              </a:endParaRPr>
            </a:p>
          </p:txBody>
        </p:sp>
        <p:sp>
          <p:nvSpPr>
            <p:cNvPr id="248" name="Freeform 535">
              <a:extLst>
                <a:ext uri="{FF2B5EF4-FFF2-40B4-BE49-F238E27FC236}">
                  <a16:creationId xmlns:a16="http://schemas.microsoft.com/office/drawing/2014/main" xmlns="" id="{3610441D-9AD7-48ED-A834-7A8E2FF8DA0E}"/>
                </a:ext>
              </a:extLst>
            </p:cNvPr>
            <p:cNvSpPr>
              <a:spLocks noChangeArrowheads="1"/>
            </p:cNvSpPr>
            <p:nvPr/>
          </p:nvSpPr>
          <p:spPr bwMode="auto">
            <a:xfrm>
              <a:off x="3658" y="852"/>
              <a:ext cx="1986" cy="856"/>
            </a:xfrm>
            <a:custGeom>
              <a:avLst/>
              <a:gdLst>
                <a:gd name="T0" fmla="*/ 5841 w 8763"/>
                <a:gd name="T1" fmla="*/ 0 h 3776"/>
                <a:gd name="T2" fmla="*/ 2921 w 8763"/>
                <a:gd name="T3" fmla="*/ 1252 h 3776"/>
                <a:gd name="T4" fmla="*/ 0 w 8763"/>
                <a:gd name="T5" fmla="*/ 2524 h 3776"/>
                <a:gd name="T6" fmla="*/ 2921 w 8763"/>
                <a:gd name="T7" fmla="*/ 3775 h 3776"/>
                <a:gd name="T8" fmla="*/ 5841 w 8763"/>
                <a:gd name="T9" fmla="*/ 2524 h 3776"/>
                <a:gd name="T10" fmla="*/ 8762 w 8763"/>
                <a:gd name="T11" fmla="*/ 1252 h 3776"/>
                <a:gd name="T12" fmla="*/ 5841 w 8763"/>
                <a:gd name="T13" fmla="*/ 0 h 3776"/>
              </a:gdLst>
              <a:ahLst/>
              <a:cxnLst>
                <a:cxn ang="0">
                  <a:pos x="T0" y="T1"/>
                </a:cxn>
                <a:cxn ang="0">
                  <a:pos x="T2" y="T3"/>
                </a:cxn>
                <a:cxn ang="0">
                  <a:pos x="T4" y="T5"/>
                </a:cxn>
                <a:cxn ang="0">
                  <a:pos x="T6" y="T7"/>
                </a:cxn>
                <a:cxn ang="0">
                  <a:pos x="T8" y="T9"/>
                </a:cxn>
                <a:cxn ang="0">
                  <a:pos x="T10" y="T11"/>
                </a:cxn>
                <a:cxn ang="0">
                  <a:pos x="T12" y="T13"/>
                </a:cxn>
              </a:cxnLst>
              <a:rect l="0" t="0" r="r" b="b"/>
              <a:pathLst>
                <a:path w="8763" h="3776">
                  <a:moveTo>
                    <a:pt x="5841" y="0"/>
                  </a:moveTo>
                  <a:lnTo>
                    <a:pt x="2921" y="1252"/>
                  </a:lnTo>
                  <a:lnTo>
                    <a:pt x="0" y="2524"/>
                  </a:lnTo>
                  <a:lnTo>
                    <a:pt x="2921" y="3775"/>
                  </a:lnTo>
                  <a:lnTo>
                    <a:pt x="5841" y="2524"/>
                  </a:lnTo>
                  <a:lnTo>
                    <a:pt x="8762" y="1252"/>
                  </a:lnTo>
                  <a:lnTo>
                    <a:pt x="5841" y="0"/>
                  </a:lnTo>
                </a:path>
              </a:pathLst>
            </a:custGeom>
            <a:gradFill flip="none" rotWithShape="1">
              <a:gsLst>
                <a:gs pos="0">
                  <a:schemeClr val="accent2">
                    <a:lumMod val="5000"/>
                    <a:lumOff val="95000"/>
                  </a:schemeClr>
                </a:gs>
                <a:gs pos="74000">
                  <a:schemeClr val="accent2">
                    <a:lumMod val="45000"/>
                    <a:lumOff val="55000"/>
                  </a:schemeClr>
                </a:gs>
                <a:gs pos="83000">
                  <a:schemeClr val="accent2">
                    <a:lumMod val="45000"/>
                    <a:lumOff val="55000"/>
                  </a:schemeClr>
                </a:gs>
                <a:gs pos="100000">
                  <a:schemeClr val="accent2">
                    <a:lumMod val="30000"/>
                    <a:lumOff val="70000"/>
                  </a:schemeClr>
                </a:gs>
              </a:gsLst>
              <a:lin ang="5400000" scaled="1"/>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49" name="Freeform 536">
              <a:extLst>
                <a:ext uri="{FF2B5EF4-FFF2-40B4-BE49-F238E27FC236}">
                  <a16:creationId xmlns:a16="http://schemas.microsoft.com/office/drawing/2014/main" xmlns="" id="{87908D8F-2585-4A3F-AEE5-E5959D9E077E}"/>
                </a:ext>
              </a:extLst>
            </p:cNvPr>
            <p:cNvSpPr>
              <a:spLocks noChangeArrowheads="1"/>
            </p:cNvSpPr>
            <p:nvPr/>
          </p:nvSpPr>
          <p:spPr bwMode="auto">
            <a:xfrm>
              <a:off x="3872" y="1246"/>
              <a:ext cx="234" cy="121"/>
            </a:xfrm>
            <a:custGeom>
              <a:avLst/>
              <a:gdLst>
                <a:gd name="T0" fmla="*/ 1022 w 1044"/>
                <a:gd name="T1" fmla="*/ 333 h 543"/>
                <a:gd name="T2" fmla="*/ 1022 w 1044"/>
                <a:gd name="T3" fmla="*/ 333 h 543"/>
                <a:gd name="T4" fmla="*/ 500 w 1044"/>
                <a:gd name="T5" fmla="*/ 41 h 543"/>
                <a:gd name="T6" fmla="*/ 20 w 1044"/>
                <a:gd name="T7" fmla="*/ 229 h 543"/>
                <a:gd name="T8" fmla="*/ 542 w 1044"/>
                <a:gd name="T9" fmla="*/ 521 h 543"/>
                <a:gd name="T10" fmla="*/ 1022 w 1044"/>
                <a:gd name="T11" fmla="*/ 333 h 543"/>
              </a:gdLst>
              <a:ahLst/>
              <a:cxnLst>
                <a:cxn ang="0">
                  <a:pos x="T0" y="T1"/>
                </a:cxn>
                <a:cxn ang="0">
                  <a:pos x="T2" y="T3"/>
                </a:cxn>
                <a:cxn ang="0">
                  <a:pos x="T4" y="T5"/>
                </a:cxn>
                <a:cxn ang="0">
                  <a:pos x="T6" y="T7"/>
                </a:cxn>
                <a:cxn ang="0">
                  <a:pos x="T8" y="T9"/>
                </a:cxn>
                <a:cxn ang="0">
                  <a:pos x="T10" y="T11"/>
                </a:cxn>
              </a:cxnLst>
              <a:rect l="0" t="0" r="r" b="b"/>
              <a:pathLst>
                <a:path w="1044" h="543">
                  <a:moveTo>
                    <a:pt x="1022" y="333"/>
                  </a:moveTo>
                  <a:lnTo>
                    <a:pt x="1022" y="333"/>
                  </a:lnTo>
                  <a:cubicBezTo>
                    <a:pt x="1022" y="187"/>
                    <a:pt x="793" y="62"/>
                    <a:pt x="500" y="41"/>
                  </a:cubicBezTo>
                  <a:cubicBezTo>
                    <a:pt x="229" y="0"/>
                    <a:pt x="0" y="104"/>
                    <a:pt x="20" y="229"/>
                  </a:cubicBezTo>
                  <a:cubicBezTo>
                    <a:pt x="20" y="354"/>
                    <a:pt x="250" y="479"/>
                    <a:pt x="542" y="521"/>
                  </a:cubicBezTo>
                  <a:cubicBezTo>
                    <a:pt x="813" y="542"/>
                    <a:pt x="1043" y="458"/>
                    <a:pt x="1022" y="33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9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50" name="Freeform 537">
              <a:extLst>
                <a:ext uri="{FF2B5EF4-FFF2-40B4-BE49-F238E27FC236}">
                  <a16:creationId xmlns:a16="http://schemas.microsoft.com/office/drawing/2014/main" xmlns="" id="{779AC51C-62BB-4A48-89E5-3886F29B3863}"/>
                </a:ext>
              </a:extLst>
            </p:cNvPr>
            <p:cNvSpPr>
              <a:spLocks noChangeArrowheads="1"/>
            </p:cNvSpPr>
            <p:nvPr/>
          </p:nvSpPr>
          <p:spPr bwMode="auto">
            <a:xfrm>
              <a:off x="3876" y="1298"/>
              <a:ext cx="230" cy="135"/>
            </a:xfrm>
            <a:custGeom>
              <a:avLst/>
              <a:gdLst>
                <a:gd name="T0" fmla="*/ 0 w 1024"/>
                <a:gd name="T1" fmla="*/ 0 h 606"/>
                <a:gd name="T2" fmla="*/ 0 w 1024"/>
                <a:gd name="T3" fmla="*/ 0 h 606"/>
                <a:gd name="T4" fmla="*/ 522 w 1024"/>
                <a:gd name="T5" fmla="*/ 292 h 606"/>
                <a:gd name="T6" fmla="*/ 1002 w 1024"/>
                <a:gd name="T7" fmla="*/ 104 h 606"/>
                <a:gd name="T8" fmla="*/ 1023 w 1024"/>
                <a:gd name="T9" fmla="*/ 396 h 606"/>
                <a:gd name="T10" fmla="*/ 522 w 1024"/>
                <a:gd name="T11" fmla="*/ 584 h 606"/>
                <a:gd name="T12" fmla="*/ 0 w 1024"/>
                <a:gd name="T13" fmla="*/ 292 h 606"/>
                <a:gd name="T14" fmla="*/ 0 w 102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4" h="606">
                  <a:moveTo>
                    <a:pt x="0" y="0"/>
                  </a:moveTo>
                  <a:lnTo>
                    <a:pt x="0" y="0"/>
                  </a:lnTo>
                  <a:cubicBezTo>
                    <a:pt x="0" y="125"/>
                    <a:pt x="230" y="250"/>
                    <a:pt x="522" y="292"/>
                  </a:cubicBezTo>
                  <a:cubicBezTo>
                    <a:pt x="793" y="313"/>
                    <a:pt x="1023" y="229"/>
                    <a:pt x="1002" y="104"/>
                  </a:cubicBezTo>
                  <a:cubicBezTo>
                    <a:pt x="1023" y="396"/>
                    <a:pt x="1023" y="396"/>
                    <a:pt x="1023" y="396"/>
                  </a:cubicBezTo>
                  <a:cubicBezTo>
                    <a:pt x="1023" y="521"/>
                    <a:pt x="814" y="605"/>
                    <a:pt x="522" y="584"/>
                  </a:cubicBezTo>
                  <a:cubicBezTo>
                    <a:pt x="251" y="563"/>
                    <a:pt x="22" y="417"/>
                    <a:pt x="0"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lnSpcReduction="1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51" name="Freeform 538">
              <a:extLst>
                <a:ext uri="{FF2B5EF4-FFF2-40B4-BE49-F238E27FC236}">
                  <a16:creationId xmlns:a16="http://schemas.microsoft.com/office/drawing/2014/main" xmlns="" id="{279F4755-7DE2-421E-B090-1FD310F2AAD3}"/>
                </a:ext>
              </a:extLst>
            </p:cNvPr>
            <p:cNvSpPr>
              <a:spLocks noChangeArrowheads="1"/>
            </p:cNvSpPr>
            <p:nvPr/>
          </p:nvSpPr>
          <p:spPr bwMode="auto">
            <a:xfrm>
              <a:off x="4225" y="1423"/>
              <a:ext cx="236" cy="123"/>
            </a:xfrm>
            <a:custGeom>
              <a:avLst/>
              <a:gdLst>
                <a:gd name="T0" fmla="*/ 1022 w 1044"/>
                <a:gd name="T1" fmla="*/ 313 h 544"/>
                <a:gd name="T2" fmla="*/ 1022 w 1044"/>
                <a:gd name="T3" fmla="*/ 313 h 544"/>
                <a:gd name="T4" fmla="*/ 501 w 1044"/>
                <a:gd name="T5" fmla="*/ 21 h 544"/>
                <a:gd name="T6" fmla="*/ 21 w 1044"/>
                <a:gd name="T7" fmla="*/ 230 h 544"/>
                <a:gd name="T8" fmla="*/ 542 w 1044"/>
                <a:gd name="T9" fmla="*/ 522 h 544"/>
                <a:gd name="T10" fmla="*/ 1022 w 1044"/>
                <a:gd name="T11" fmla="*/ 313 h 544"/>
              </a:gdLst>
              <a:ahLst/>
              <a:cxnLst>
                <a:cxn ang="0">
                  <a:pos x="T0" y="T1"/>
                </a:cxn>
                <a:cxn ang="0">
                  <a:pos x="T2" y="T3"/>
                </a:cxn>
                <a:cxn ang="0">
                  <a:pos x="T4" y="T5"/>
                </a:cxn>
                <a:cxn ang="0">
                  <a:pos x="T6" y="T7"/>
                </a:cxn>
                <a:cxn ang="0">
                  <a:pos x="T8" y="T9"/>
                </a:cxn>
                <a:cxn ang="0">
                  <a:pos x="T10" y="T11"/>
                </a:cxn>
              </a:cxnLst>
              <a:rect l="0" t="0" r="r" b="b"/>
              <a:pathLst>
                <a:path w="1044" h="544">
                  <a:moveTo>
                    <a:pt x="1022" y="313"/>
                  </a:moveTo>
                  <a:lnTo>
                    <a:pt x="1022" y="313"/>
                  </a:lnTo>
                  <a:cubicBezTo>
                    <a:pt x="1022" y="188"/>
                    <a:pt x="793" y="63"/>
                    <a:pt x="501" y="21"/>
                  </a:cubicBezTo>
                  <a:cubicBezTo>
                    <a:pt x="230" y="0"/>
                    <a:pt x="0" y="83"/>
                    <a:pt x="21" y="230"/>
                  </a:cubicBezTo>
                  <a:cubicBezTo>
                    <a:pt x="21" y="355"/>
                    <a:pt x="251" y="480"/>
                    <a:pt x="542" y="522"/>
                  </a:cubicBezTo>
                  <a:cubicBezTo>
                    <a:pt x="814" y="543"/>
                    <a:pt x="1043" y="459"/>
                    <a:pt x="1022"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92500" lnSpcReduction="1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52" name="Freeform 539">
              <a:extLst>
                <a:ext uri="{FF2B5EF4-FFF2-40B4-BE49-F238E27FC236}">
                  <a16:creationId xmlns:a16="http://schemas.microsoft.com/office/drawing/2014/main" xmlns="" id="{50C12FCF-EAD0-48CC-A8CA-DFC68A446005}"/>
                </a:ext>
              </a:extLst>
            </p:cNvPr>
            <p:cNvSpPr>
              <a:spLocks noChangeArrowheads="1"/>
            </p:cNvSpPr>
            <p:nvPr/>
          </p:nvSpPr>
          <p:spPr bwMode="auto">
            <a:xfrm>
              <a:off x="4229" y="1478"/>
              <a:ext cx="232" cy="135"/>
            </a:xfrm>
            <a:custGeom>
              <a:avLst/>
              <a:gdLst>
                <a:gd name="T0" fmla="*/ 0 w 1023"/>
                <a:gd name="T1" fmla="*/ 0 h 605"/>
                <a:gd name="T2" fmla="*/ 0 w 1023"/>
                <a:gd name="T3" fmla="*/ 0 h 605"/>
                <a:gd name="T4" fmla="*/ 521 w 1023"/>
                <a:gd name="T5" fmla="*/ 292 h 605"/>
                <a:gd name="T6" fmla="*/ 1001 w 1023"/>
                <a:gd name="T7" fmla="*/ 83 h 605"/>
                <a:gd name="T8" fmla="*/ 1022 w 1023"/>
                <a:gd name="T9" fmla="*/ 375 h 605"/>
                <a:gd name="T10" fmla="*/ 521 w 1023"/>
                <a:gd name="T11" fmla="*/ 584 h 605"/>
                <a:gd name="T12" fmla="*/ 0 w 1023"/>
                <a:gd name="T13" fmla="*/ 292 h 605"/>
                <a:gd name="T14" fmla="*/ 0 w 1023"/>
                <a:gd name="T15" fmla="*/ 0 h 6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3" h="605">
                  <a:moveTo>
                    <a:pt x="0" y="0"/>
                  </a:moveTo>
                  <a:lnTo>
                    <a:pt x="0" y="0"/>
                  </a:lnTo>
                  <a:cubicBezTo>
                    <a:pt x="0" y="125"/>
                    <a:pt x="230" y="250"/>
                    <a:pt x="521" y="292"/>
                  </a:cubicBezTo>
                  <a:cubicBezTo>
                    <a:pt x="793" y="313"/>
                    <a:pt x="1022" y="229"/>
                    <a:pt x="1001" y="83"/>
                  </a:cubicBezTo>
                  <a:cubicBezTo>
                    <a:pt x="1022" y="375"/>
                    <a:pt x="1022" y="375"/>
                    <a:pt x="1022" y="375"/>
                  </a:cubicBezTo>
                  <a:cubicBezTo>
                    <a:pt x="1022" y="521"/>
                    <a:pt x="814" y="604"/>
                    <a:pt x="521" y="584"/>
                  </a:cubicBezTo>
                  <a:cubicBezTo>
                    <a:pt x="250" y="542"/>
                    <a:pt x="21" y="417"/>
                    <a:pt x="0"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lnSpcReduction="1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53" name="Freeform 540">
              <a:extLst>
                <a:ext uri="{FF2B5EF4-FFF2-40B4-BE49-F238E27FC236}">
                  <a16:creationId xmlns:a16="http://schemas.microsoft.com/office/drawing/2014/main" xmlns="" id="{56E3C339-1ACC-4881-ACAE-ED4D8CF3C899}"/>
                </a:ext>
              </a:extLst>
            </p:cNvPr>
            <p:cNvSpPr>
              <a:spLocks noChangeArrowheads="1"/>
            </p:cNvSpPr>
            <p:nvPr/>
          </p:nvSpPr>
          <p:spPr bwMode="auto">
            <a:xfrm>
              <a:off x="4183" y="1122"/>
              <a:ext cx="232" cy="121"/>
            </a:xfrm>
            <a:custGeom>
              <a:avLst/>
              <a:gdLst>
                <a:gd name="T0" fmla="*/ 1022 w 1023"/>
                <a:gd name="T1" fmla="*/ 313 h 544"/>
                <a:gd name="T2" fmla="*/ 1022 w 1023"/>
                <a:gd name="T3" fmla="*/ 313 h 544"/>
                <a:gd name="T4" fmla="*/ 501 w 1023"/>
                <a:gd name="T5" fmla="*/ 21 h 544"/>
                <a:gd name="T6" fmla="*/ 0 w 1023"/>
                <a:gd name="T7" fmla="*/ 229 h 544"/>
                <a:gd name="T8" fmla="*/ 521 w 1023"/>
                <a:gd name="T9" fmla="*/ 500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1"/>
                  </a:cubicBezTo>
                  <a:cubicBezTo>
                    <a:pt x="208" y="0"/>
                    <a:pt x="0" y="83"/>
                    <a:pt x="0" y="229"/>
                  </a:cubicBezTo>
                  <a:cubicBezTo>
                    <a:pt x="0" y="355"/>
                    <a:pt x="250" y="480"/>
                    <a:pt x="521" y="500"/>
                  </a:cubicBezTo>
                  <a:cubicBezTo>
                    <a:pt x="813" y="543"/>
                    <a:pt x="1022" y="459"/>
                    <a:pt x="1022"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9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54" name="Freeform 541">
              <a:extLst>
                <a:ext uri="{FF2B5EF4-FFF2-40B4-BE49-F238E27FC236}">
                  <a16:creationId xmlns:a16="http://schemas.microsoft.com/office/drawing/2014/main" xmlns="" id="{E3FFF76B-697D-4F2A-A560-E702105581FB}"/>
                </a:ext>
              </a:extLst>
            </p:cNvPr>
            <p:cNvSpPr>
              <a:spLocks noChangeArrowheads="1"/>
            </p:cNvSpPr>
            <p:nvPr/>
          </p:nvSpPr>
          <p:spPr bwMode="auto">
            <a:xfrm>
              <a:off x="4183" y="1175"/>
              <a:ext cx="236" cy="135"/>
            </a:xfrm>
            <a:custGeom>
              <a:avLst/>
              <a:gdLst>
                <a:gd name="T0" fmla="*/ 0 w 1044"/>
                <a:gd name="T1" fmla="*/ 0 h 606"/>
                <a:gd name="T2" fmla="*/ 0 w 1044"/>
                <a:gd name="T3" fmla="*/ 0 h 606"/>
                <a:gd name="T4" fmla="*/ 521 w 1044"/>
                <a:gd name="T5" fmla="*/ 271 h 606"/>
                <a:gd name="T6" fmla="*/ 1022 w 1044"/>
                <a:gd name="T7" fmla="*/ 84 h 606"/>
                <a:gd name="T8" fmla="*/ 1022 w 1044"/>
                <a:gd name="T9" fmla="*/ 376 h 606"/>
                <a:gd name="T10" fmla="*/ 542 w 1044"/>
                <a:gd name="T11" fmla="*/ 564 h 606"/>
                <a:gd name="T12" fmla="*/ 21 w 1044"/>
                <a:gd name="T13" fmla="*/ 293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0" y="126"/>
                    <a:pt x="250" y="251"/>
                    <a:pt x="521" y="271"/>
                  </a:cubicBezTo>
                  <a:cubicBezTo>
                    <a:pt x="813" y="314"/>
                    <a:pt x="1022" y="230"/>
                    <a:pt x="1022" y="84"/>
                  </a:cubicBezTo>
                  <a:cubicBezTo>
                    <a:pt x="1022" y="376"/>
                    <a:pt x="1022" y="376"/>
                    <a:pt x="1022" y="376"/>
                  </a:cubicBezTo>
                  <a:cubicBezTo>
                    <a:pt x="1043" y="522"/>
                    <a:pt x="813" y="605"/>
                    <a:pt x="542" y="564"/>
                  </a:cubicBezTo>
                  <a:cubicBezTo>
                    <a:pt x="250" y="543"/>
                    <a:pt x="21" y="418"/>
                    <a:pt x="21" y="293"/>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lnSpcReduction="1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55" name="Freeform 542">
              <a:extLst>
                <a:ext uri="{FF2B5EF4-FFF2-40B4-BE49-F238E27FC236}">
                  <a16:creationId xmlns:a16="http://schemas.microsoft.com/office/drawing/2014/main" xmlns="" id="{9D3A10F0-383E-48B2-926C-CE7C24ACE0E0}"/>
                </a:ext>
              </a:extLst>
            </p:cNvPr>
            <p:cNvSpPr>
              <a:spLocks noChangeArrowheads="1"/>
            </p:cNvSpPr>
            <p:nvPr/>
          </p:nvSpPr>
          <p:spPr bwMode="auto">
            <a:xfrm>
              <a:off x="4534" y="1300"/>
              <a:ext cx="234" cy="117"/>
            </a:xfrm>
            <a:custGeom>
              <a:avLst/>
              <a:gdLst>
                <a:gd name="T0" fmla="*/ 1044 w 1045"/>
                <a:gd name="T1" fmla="*/ 313 h 522"/>
                <a:gd name="T2" fmla="*/ 1044 w 1045"/>
                <a:gd name="T3" fmla="*/ 313 h 522"/>
                <a:gd name="T4" fmla="*/ 501 w 1045"/>
                <a:gd name="T5" fmla="*/ 21 h 522"/>
                <a:gd name="T6" fmla="*/ 21 w 1045"/>
                <a:gd name="T7" fmla="*/ 208 h 522"/>
                <a:gd name="T8" fmla="*/ 543 w 1045"/>
                <a:gd name="T9" fmla="*/ 500 h 522"/>
                <a:gd name="T10" fmla="*/ 1044 w 1045"/>
                <a:gd name="T11" fmla="*/ 313 h 522"/>
              </a:gdLst>
              <a:ahLst/>
              <a:cxnLst>
                <a:cxn ang="0">
                  <a:pos x="T0" y="T1"/>
                </a:cxn>
                <a:cxn ang="0">
                  <a:pos x="T2" y="T3"/>
                </a:cxn>
                <a:cxn ang="0">
                  <a:pos x="T4" y="T5"/>
                </a:cxn>
                <a:cxn ang="0">
                  <a:pos x="T6" y="T7"/>
                </a:cxn>
                <a:cxn ang="0">
                  <a:pos x="T8" y="T9"/>
                </a:cxn>
                <a:cxn ang="0">
                  <a:pos x="T10" y="T11"/>
                </a:cxn>
              </a:cxnLst>
              <a:rect l="0" t="0" r="r" b="b"/>
              <a:pathLst>
                <a:path w="1045" h="522">
                  <a:moveTo>
                    <a:pt x="1044" y="313"/>
                  </a:moveTo>
                  <a:lnTo>
                    <a:pt x="1044" y="313"/>
                  </a:lnTo>
                  <a:cubicBezTo>
                    <a:pt x="1022" y="187"/>
                    <a:pt x="793" y="41"/>
                    <a:pt x="501" y="21"/>
                  </a:cubicBezTo>
                  <a:cubicBezTo>
                    <a:pt x="230" y="0"/>
                    <a:pt x="0" y="83"/>
                    <a:pt x="21" y="208"/>
                  </a:cubicBezTo>
                  <a:cubicBezTo>
                    <a:pt x="21" y="354"/>
                    <a:pt x="271" y="480"/>
                    <a:pt x="543" y="500"/>
                  </a:cubicBezTo>
                  <a:cubicBezTo>
                    <a:pt x="814" y="521"/>
                    <a:pt x="1044" y="438"/>
                    <a:pt x="1044"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9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56" name="Freeform 543">
              <a:extLst>
                <a:ext uri="{FF2B5EF4-FFF2-40B4-BE49-F238E27FC236}">
                  <a16:creationId xmlns:a16="http://schemas.microsoft.com/office/drawing/2014/main" xmlns="" id="{F5A64281-5C9C-4077-A0F4-6BDB9F5A709E}"/>
                </a:ext>
              </a:extLst>
            </p:cNvPr>
            <p:cNvSpPr>
              <a:spLocks noChangeArrowheads="1"/>
            </p:cNvSpPr>
            <p:nvPr/>
          </p:nvSpPr>
          <p:spPr bwMode="auto">
            <a:xfrm>
              <a:off x="4538" y="1348"/>
              <a:ext cx="236" cy="137"/>
            </a:xfrm>
            <a:custGeom>
              <a:avLst/>
              <a:gdLst>
                <a:gd name="T0" fmla="*/ 0 w 1044"/>
                <a:gd name="T1" fmla="*/ 0 h 607"/>
                <a:gd name="T2" fmla="*/ 0 w 1044"/>
                <a:gd name="T3" fmla="*/ 0 h 607"/>
                <a:gd name="T4" fmla="*/ 522 w 1044"/>
                <a:gd name="T5" fmla="*/ 292 h 607"/>
                <a:gd name="T6" fmla="*/ 1023 w 1044"/>
                <a:gd name="T7" fmla="*/ 105 h 607"/>
                <a:gd name="T8" fmla="*/ 1023 w 1044"/>
                <a:gd name="T9" fmla="*/ 397 h 607"/>
                <a:gd name="T10" fmla="*/ 543 w 1044"/>
                <a:gd name="T11" fmla="*/ 584 h 607"/>
                <a:gd name="T12" fmla="*/ 0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6"/>
                    <a:pt x="250" y="272"/>
                    <a:pt x="522" y="292"/>
                  </a:cubicBezTo>
                  <a:cubicBezTo>
                    <a:pt x="793" y="313"/>
                    <a:pt x="1023" y="230"/>
                    <a:pt x="1023" y="105"/>
                  </a:cubicBezTo>
                  <a:cubicBezTo>
                    <a:pt x="1023" y="397"/>
                    <a:pt x="1023" y="397"/>
                    <a:pt x="1023" y="397"/>
                  </a:cubicBezTo>
                  <a:cubicBezTo>
                    <a:pt x="1043" y="522"/>
                    <a:pt x="814" y="606"/>
                    <a:pt x="543" y="584"/>
                  </a:cubicBezTo>
                  <a:cubicBezTo>
                    <a:pt x="250" y="564"/>
                    <a:pt x="21" y="439"/>
                    <a:pt x="0"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lnSpcReduction="1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57" name="Freeform 544">
              <a:extLst>
                <a:ext uri="{FF2B5EF4-FFF2-40B4-BE49-F238E27FC236}">
                  <a16:creationId xmlns:a16="http://schemas.microsoft.com/office/drawing/2014/main" xmlns="" id="{D1DD4F8F-8805-45EA-A095-E89E0A6DEFAB}"/>
                </a:ext>
              </a:extLst>
            </p:cNvPr>
            <p:cNvSpPr>
              <a:spLocks noChangeArrowheads="1"/>
            </p:cNvSpPr>
            <p:nvPr/>
          </p:nvSpPr>
          <p:spPr bwMode="auto">
            <a:xfrm>
              <a:off x="4500" y="999"/>
              <a:ext cx="236" cy="117"/>
            </a:xfrm>
            <a:custGeom>
              <a:avLst/>
              <a:gdLst>
                <a:gd name="T0" fmla="*/ 1023 w 1044"/>
                <a:gd name="T1" fmla="*/ 313 h 522"/>
                <a:gd name="T2" fmla="*/ 1023 w 1044"/>
                <a:gd name="T3" fmla="*/ 313 h 522"/>
                <a:gd name="T4" fmla="*/ 501 w 1044"/>
                <a:gd name="T5" fmla="*/ 21 h 522"/>
                <a:gd name="T6" fmla="*/ 0 w 1044"/>
                <a:gd name="T7" fmla="*/ 208 h 522"/>
                <a:gd name="T8" fmla="*/ 543 w 1044"/>
                <a:gd name="T9" fmla="*/ 500 h 522"/>
                <a:gd name="T10" fmla="*/ 1023 w 1044"/>
                <a:gd name="T11" fmla="*/ 313 h 522"/>
              </a:gdLst>
              <a:ahLst/>
              <a:cxnLst>
                <a:cxn ang="0">
                  <a:pos x="T0" y="T1"/>
                </a:cxn>
                <a:cxn ang="0">
                  <a:pos x="T2" y="T3"/>
                </a:cxn>
                <a:cxn ang="0">
                  <a:pos x="T4" y="T5"/>
                </a:cxn>
                <a:cxn ang="0">
                  <a:pos x="T6" y="T7"/>
                </a:cxn>
                <a:cxn ang="0">
                  <a:pos x="T8" y="T9"/>
                </a:cxn>
                <a:cxn ang="0">
                  <a:pos x="T10" y="T11"/>
                </a:cxn>
              </a:cxnLst>
              <a:rect l="0" t="0" r="r" b="b"/>
              <a:pathLst>
                <a:path w="1044" h="522">
                  <a:moveTo>
                    <a:pt x="1023" y="313"/>
                  </a:moveTo>
                  <a:lnTo>
                    <a:pt x="1023" y="313"/>
                  </a:lnTo>
                  <a:cubicBezTo>
                    <a:pt x="1023" y="167"/>
                    <a:pt x="772" y="41"/>
                    <a:pt x="501" y="21"/>
                  </a:cubicBezTo>
                  <a:cubicBezTo>
                    <a:pt x="230" y="0"/>
                    <a:pt x="0" y="83"/>
                    <a:pt x="0" y="208"/>
                  </a:cubicBezTo>
                  <a:cubicBezTo>
                    <a:pt x="21" y="354"/>
                    <a:pt x="250" y="480"/>
                    <a:pt x="543" y="500"/>
                  </a:cubicBezTo>
                  <a:cubicBezTo>
                    <a:pt x="814" y="521"/>
                    <a:pt x="1043" y="438"/>
                    <a:pt x="1023"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9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58" name="Freeform 545">
              <a:extLst>
                <a:ext uri="{FF2B5EF4-FFF2-40B4-BE49-F238E27FC236}">
                  <a16:creationId xmlns:a16="http://schemas.microsoft.com/office/drawing/2014/main" xmlns="" id="{25095B8F-E5A4-4FCB-9B55-B3498CD31964}"/>
                </a:ext>
              </a:extLst>
            </p:cNvPr>
            <p:cNvSpPr>
              <a:spLocks noChangeArrowheads="1"/>
            </p:cNvSpPr>
            <p:nvPr/>
          </p:nvSpPr>
          <p:spPr bwMode="auto">
            <a:xfrm>
              <a:off x="4500" y="1046"/>
              <a:ext cx="236" cy="137"/>
            </a:xfrm>
            <a:custGeom>
              <a:avLst/>
              <a:gdLst>
                <a:gd name="T0" fmla="*/ 0 w 1044"/>
                <a:gd name="T1" fmla="*/ 0 h 607"/>
                <a:gd name="T2" fmla="*/ 0 w 1044"/>
                <a:gd name="T3" fmla="*/ 0 h 607"/>
                <a:gd name="T4" fmla="*/ 543 w 1044"/>
                <a:gd name="T5" fmla="*/ 292 h 607"/>
                <a:gd name="T6" fmla="*/ 1023 w 1044"/>
                <a:gd name="T7" fmla="*/ 105 h 607"/>
                <a:gd name="T8" fmla="*/ 1043 w 1044"/>
                <a:gd name="T9" fmla="*/ 397 h 607"/>
                <a:gd name="T10" fmla="*/ 543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0" y="272"/>
                    <a:pt x="543" y="292"/>
                  </a:cubicBezTo>
                  <a:cubicBezTo>
                    <a:pt x="814" y="313"/>
                    <a:pt x="1043" y="230"/>
                    <a:pt x="1023" y="105"/>
                  </a:cubicBezTo>
                  <a:cubicBezTo>
                    <a:pt x="1043" y="397"/>
                    <a:pt x="1043" y="397"/>
                    <a:pt x="1043" y="397"/>
                  </a:cubicBezTo>
                  <a:cubicBezTo>
                    <a:pt x="1043" y="522"/>
                    <a:pt x="835" y="606"/>
                    <a:pt x="543" y="584"/>
                  </a:cubicBezTo>
                  <a:cubicBezTo>
                    <a:pt x="272" y="563"/>
                    <a:pt x="21" y="439"/>
                    <a:pt x="21"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lnSpcReduction="1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59" name="Freeform 546">
              <a:extLst>
                <a:ext uri="{FF2B5EF4-FFF2-40B4-BE49-F238E27FC236}">
                  <a16:creationId xmlns:a16="http://schemas.microsoft.com/office/drawing/2014/main" xmlns="" id="{B25384A8-85A8-43FD-8C34-2A6BE386C553}"/>
                </a:ext>
              </a:extLst>
            </p:cNvPr>
            <p:cNvSpPr>
              <a:spLocks noChangeArrowheads="1"/>
            </p:cNvSpPr>
            <p:nvPr/>
          </p:nvSpPr>
          <p:spPr bwMode="auto">
            <a:xfrm>
              <a:off x="4855" y="1175"/>
              <a:ext cx="232" cy="121"/>
            </a:xfrm>
            <a:custGeom>
              <a:avLst/>
              <a:gdLst>
                <a:gd name="T0" fmla="*/ 1022 w 1023"/>
                <a:gd name="T1" fmla="*/ 314 h 544"/>
                <a:gd name="T2" fmla="*/ 1022 w 1023"/>
                <a:gd name="T3" fmla="*/ 314 h 544"/>
                <a:gd name="T4" fmla="*/ 501 w 1023"/>
                <a:gd name="T5" fmla="*/ 43 h 544"/>
                <a:gd name="T6" fmla="*/ 0 w 1023"/>
                <a:gd name="T7" fmla="*/ 230 h 544"/>
                <a:gd name="T8" fmla="*/ 521 w 1023"/>
                <a:gd name="T9" fmla="*/ 522 h 544"/>
                <a:gd name="T10" fmla="*/ 1022 w 1023"/>
                <a:gd name="T11" fmla="*/ 314 h 544"/>
              </a:gdLst>
              <a:ahLst/>
              <a:cxnLst>
                <a:cxn ang="0">
                  <a:pos x="T0" y="T1"/>
                </a:cxn>
                <a:cxn ang="0">
                  <a:pos x="T2" y="T3"/>
                </a:cxn>
                <a:cxn ang="0">
                  <a:pos x="T4" y="T5"/>
                </a:cxn>
                <a:cxn ang="0">
                  <a:pos x="T6" y="T7"/>
                </a:cxn>
                <a:cxn ang="0">
                  <a:pos x="T8" y="T9"/>
                </a:cxn>
                <a:cxn ang="0">
                  <a:pos x="T10" y="T11"/>
                </a:cxn>
              </a:cxnLst>
              <a:rect l="0" t="0" r="r" b="b"/>
              <a:pathLst>
                <a:path w="1023" h="544">
                  <a:moveTo>
                    <a:pt x="1022" y="314"/>
                  </a:moveTo>
                  <a:lnTo>
                    <a:pt x="1022" y="314"/>
                  </a:lnTo>
                  <a:cubicBezTo>
                    <a:pt x="1022" y="188"/>
                    <a:pt x="772" y="63"/>
                    <a:pt x="501" y="43"/>
                  </a:cubicBezTo>
                  <a:cubicBezTo>
                    <a:pt x="209" y="0"/>
                    <a:pt x="0" y="84"/>
                    <a:pt x="0" y="230"/>
                  </a:cubicBezTo>
                  <a:cubicBezTo>
                    <a:pt x="21" y="355"/>
                    <a:pt x="250" y="480"/>
                    <a:pt x="521" y="522"/>
                  </a:cubicBezTo>
                  <a:cubicBezTo>
                    <a:pt x="814" y="543"/>
                    <a:pt x="1022" y="460"/>
                    <a:pt x="1022" y="314"/>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9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60" name="Freeform 547">
              <a:extLst>
                <a:ext uri="{FF2B5EF4-FFF2-40B4-BE49-F238E27FC236}">
                  <a16:creationId xmlns:a16="http://schemas.microsoft.com/office/drawing/2014/main" xmlns="" id="{270CA737-D940-4130-A629-183C80A545AD}"/>
                </a:ext>
              </a:extLst>
            </p:cNvPr>
            <p:cNvSpPr>
              <a:spLocks noChangeArrowheads="1"/>
            </p:cNvSpPr>
            <p:nvPr/>
          </p:nvSpPr>
          <p:spPr bwMode="auto">
            <a:xfrm>
              <a:off x="4855" y="1225"/>
              <a:ext cx="236" cy="137"/>
            </a:xfrm>
            <a:custGeom>
              <a:avLst/>
              <a:gdLst>
                <a:gd name="T0" fmla="*/ 0 w 1044"/>
                <a:gd name="T1" fmla="*/ 0 h 606"/>
                <a:gd name="T2" fmla="*/ 0 w 1044"/>
                <a:gd name="T3" fmla="*/ 0 h 606"/>
                <a:gd name="T4" fmla="*/ 521 w 1044"/>
                <a:gd name="T5" fmla="*/ 292 h 606"/>
                <a:gd name="T6" fmla="*/ 1022 w 1044"/>
                <a:gd name="T7" fmla="*/ 84 h 606"/>
                <a:gd name="T8" fmla="*/ 1043 w 1044"/>
                <a:gd name="T9" fmla="*/ 375 h 606"/>
                <a:gd name="T10" fmla="*/ 543 w 1044"/>
                <a:gd name="T11" fmla="*/ 584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92"/>
                  </a:cubicBezTo>
                  <a:cubicBezTo>
                    <a:pt x="814" y="313"/>
                    <a:pt x="1022" y="230"/>
                    <a:pt x="1022" y="84"/>
                  </a:cubicBezTo>
                  <a:cubicBezTo>
                    <a:pt x="1043" y="375"/>
                    <a:pt x="1043" y="375"/>
                    <a:pt x="1043" y="375"/>
                  </a:cubicBezTo>
                  <a:cubicBezTo>
                    <a:pt x="1043" y="521"/>
                    <a:pt x="814" y="605"/>
                    <a:pt x="543" y="584"/>
                  </a:cubicBezTo>
                  <a:cubicBezTo>
                    <a:pt x="271" y="542"/>
                    <a:pt x="21" y="417"/>
                    <a:pt x="21"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lnSpcReduction="1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61" name="Freeform 548">
              <a:extLst>
                <a:ext uri="{FF2B5EF4-FFF2-40B4-BE49-F238E27FC236}">
                  <a16:creationId xmlns:a16="http://schemas.microsoft.com/office/drawing/2014/main" xmlns="" id="{AB960FE8-3AF7-4F67-A45E-342EF240CA66}"/>
                </a:ext>
              </a:extLst>
            </p:cNvPr>
            <p:cNvSpPr>
              <a:spLocks noChangeArrowheads="1"/>
            </p:cNvSpPr>
            <p:nvPr/>
          </p:nvSpPr>
          <p:spPr bwMode="auto">
            <a:xfrm>
              <a:off x="4808" y="876"/>
              <a:ext cx="230" cy="121"/>
            </a:xfrm>
            <a:custGeom>
              <a:avLst/>
              <a:gdLst>
                <a:gd name="T0" fmla="*/ 1022 w 1023"/>
                <a:gd name="T1" fmla="*/ 313 h 544"/>
                <a:gd name="T2" fmla="*/ 1022 w 1023"/>
                <a:gd name="T3" fmla="*/ 313 h 544"/>
                <a:gd name="T4" fmla="*/ 500 w 1023"/>
                <a:gd name="T5" fmla="*/ 21 h 544"/>
                <a:gd name="T6" fmla="*/ 0 w 1023"/>
                <a:gd name="T7" fmla="*/ 209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22" y="188"/>
                    <a:pt x="771" y="63"/>
                    <a:pt x="500" y="21"/>
                  </a:cubicBezTo>
                  <a:cubicBezTo>
                    <a:pt x="208" y="0"/>
                    <a:pt x="0" y="84"/>
                    <a:pt x="0" y="209"/>
                  </a:cubicBezTo>
                  <a:cubicBezTo>
                    <a:pt x="20" y="355"/>
                    <a:pt x="250" y="480"/>
                    <a:pt x="521" y="501"/>
                  </a:cubicBezTo>
                  <a:cubicBezTo>
                    <a:pt x="813" y="543"/>
                    <a:pt x="1022" y="439"/>
                    <a:pt x="1022"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9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62" name="Freeform 549">
              <a:extLst>
                <a:ext uri="{FF2B5EF4-FFF2-40B4-BE49-F238E27FC236}">
                  <a16:creationId xmlns:a16="http://schemas.microsoft.com/office/drawing/2014/main" xmlns="" id="{BCC76A27-5401-4E19-9E8E-FEE8CA574946}"/>
                </a:ext>
              </a:extLst>
            </p:cNvPr>
            <p:cNvSpPr>
              <a:spLocks noChangeArrowheads="1"/>
            </p:cNvSpPr>
            <p:nvPr/>
          </p:nvSpPr>
          <p:spPr bwMode="auto">
            <a:xfrm>
              <a:off x="4808" y="923"/>
              <a:ext cx="236" cy="141"/>
            </a:xfrm>
            <a:custGeom>
              <a:avLst/>
              <a:gdLst>
                <a:gd name="T0" fmla="*/ 0 w 1043"/>
                <a:gd name="T1" fmla="*/ 0 h 627"/>
                <a:gd name="T2" fmla="*/ 0 w 1043"/>
                <a:gd name="T3" fmla="*/ 0 h 627"/>
                <a:gd name="T4" fmla="*/ 521 w 1043"/>
                <a:gd name="T5" fmla="*/ 292 h 627"/>
                <a:gd name="T6" fmla="*/ 1022 w 1043"/>
                <a:gd name="T7" fmla="*/ 104 h 627"/>
                <a:gd name="T8" fmla="*/ 1042 w 1043"/>
                <a:gd name="T9" fmla="*/ 397 h 627"/>
                <a:gd name="T10" fmla="*/ 542 w 1043"/>
                <a:gd name="T11" fmla="*/ 584 h 627"/>
                <a:gd name="T12" fmla="*/ 20 w 1043"/>
                <a:gd name="T13" fmla="*/ 292 h 627"/>
                <a:gd name="T14" fmla="*/ 0 w 1043"/>
                <a:gd name="T15" fmla="*/ 0 h 6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3" h="627">
                  <a:moveTo>
                    <a:pt x="0" y="0"/>
                  </a:moveTo>
                  <a:lnTo>
                    <a:pt x="0" y="0"/>
                  </a:lnTo>
                  <a:cubicBezTo>
                    <a:pt x="20" y="146"/>
                    <a:pt x="250" y="271"/>
                    <a:pt x="521" y="292"/>
                  </a:cubicBezTo>
                  <a:cubicBezTo>
                    <a:pt x="813" y="334"/>
                    <a:pt x="1022" y="230"/>
                    <a:pt x="1022" y="104"/>
                  </a:cubicBezTo>
                  <a:cubicBezTo>
                    <a:pt x="1042" y="397"/>
                    <a:pt x="1042" y="397"/>
                    <a:pt x="1042" y="397"/>
                  </a:cubicBezTo>
                  <a:cubicBezTo>
                    <a:pt x="1042" y="521"/>
                    <a:pt x="813" y="626"/>
                    <a:pt x="542" y="584"/>
                  </a:cubicBezTo>
                  <a:cubicBezTo>
                    <a:pt x="271" y="563"/>
                    <a:pt x="20" y="438"/>
                    <a:pt x="20"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lnSpcReduction="1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63" name="Freeform 550">
              <a:extLst>
                <a:ext uri="{FF2B5EF4-FFF2-40B4-BE49-F238E27FC236}">
                  <a16:creationId xmlns:a16="http://schemas.microsoft.com/office/drawing/2014/main" xmlns="" id="{E3AF21D6-4E37-4CC1-BA56-6482A71EC3DC}"/>
                </a:ext>
              </a:extLst>
            </p:cNvPr>
            <p:cNvSpPr>
              <a:spLocks noChangeArrowheads="1"/>
            </p:cNvSpPr>
            <p:nvPr/>
          </p:nvSpPr>
          <p:spPr bwMode="auto">
            <a:xfrm>
              <a:off x="5162" y="1056"/>
              <a:ext cx="232" cy="117"/>
            </a:xfrm>
            <a:custGeom>
              <a:avLst/>
              <a:gdLst>
                <a:gd name="T0" fmla="*/ 1022 w 1023"/>
                <a:gd name="T1" fmla="*/ 313 h 522"/>
                <a:gd name="T2" fmla="*/ 1022 w 1023"/>
                <a:gd name="T3" fmla="*/ 313 h 522"/>
                <a:gd name="T4" fmla="*/ 500 w 1023"/>
                <a:gd name="T5" fmla="*/ 21 h 522"/>
                <a:gd name="T6" fmla="*/ 0 w 1023"/>
                <a:gd name="T7" fmla="*/ 208 h 522"/>
                <a:gd name="T8" fmla="*/ 522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67"/>
                    <a:pt x="772" y="42"/>
                    <a:pt x="500" y="21"/>
                  </a:cubicBezTo>
                  <a:cubicBezTo>
                    <a:pt x="209" y="0"/>
                    <a:pt x="0" y="84"/>
                    <a:pt x="0" y="208"/>
                  </a:cubicBezTo>
                  <a:cubicBezTo>
                    <a:pt x="21" y="355"/>
                    <a:pt x="250" y="480"/>
                    <a:pt x="522" y="501"/>
                  </a:cubicBezTo>
                  <a:cubicBezTo>
                    <a:pt x="813" y="521"/>
                    <a:pt x="1022" y="438"/>
                    <a:pt x="1022"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9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64" name="Freeform 551">
              <a:extLst>
                <a:ext uri="{FF2B5EF4-FFF2-40B4-BE49-F238E27FC236}">
                  <a16:creationId xmlns:a16="http://schemas.microsoft.com/office/drawing/2014/main" xmlns="" id="{2CB49D3B-52F4-4AEB-8987-A019BCF167EB}"/>
                </a:ext>
              </a:extLst>
            </p:cNvPr>
            <p:cNvSpPr>
              <a:spLocks noChangeArrowheads="1"/>
            </p:cNvSpPr>
            <p:nvPr/>
          </p:nvSpPr>
          <p:spPr bwMode="auto">
            <a:xfrm>
              <a:off x="5162" y="1102"/>
              <a:ext cx="236" cy="137"/>
            </a:xfrm>
            <a:custGeom>
              <a:avLst/>
              <a:gdLst>
                <a:gd name="T0" fmla="*/ 0 w 1044"/>
                <a:gd name="T1" fmla="*/ 0 h 607"/>
                <a:gd name="T2" fmla="*/ 0 w 1044"/>
                <a:gd name="T3" fmla="*/ 0 h 607"/>
                <a:gd name="T4" fmla="*/ 522 w 1044"/>
                <a:gd name="T5" fmla="*/ 293 h 607"/>
                <a:gd name="T6" fmla="*/ 1022 w 1044"/>
                <a:gd name="T7" fmla="*/ 105 h 607"/>
                <a:gd name="T8" fmla="*/ 1022 w 1044"/>
                <a:gd name="T9" fmla="*/ 397 h 607"/>
                <a:gd name="T10" fmla="*/ 542 w 1044"/>
                <a:gd name="T11" fmla="*/ 584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7"/>
                    <a:pt x="250" y="272"/>
                    <a:pt x="522" y="293"/>
                  </a:cubicBezTo>
                  <a:cubicBezTo>
                    <a:pt x="813" y="313"/>
                    <a:pt x="1022" y="230"/>
                    <a:pt x="1022" y="105"/>
                  </a:cubicBezTo>
                  <a:cubicBezTo>
                    <a:pt x="1022" y="397"/>
                    <a:pt x="1022" y="397"/>
                    <a:pt x="1022" y="397"/>
                  </a:cubicBezTo>
                  <a:cubicBezTo>
                    <a:pt x="1043" y="522"/>
                    <a:pt x="813" y="606"/>
                    <a:pt x="542" y="584"/>
                  </a:cubicBezTo>
                  <a:cubicBezTo>
                    <a:pt x="250" y="564"/>
                    <a:pt x="21" y="439"/>
                    <a:pt x="21" y="293"/>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lnSpcReduction="10000"/>
            </a:bodyPr>
            <a:lstStyle/>
            <a:p>
              <a:pPr eaLnBrk="1">
                <a:lnSpc>
                  <a:spcPct val="93000"/>
                </a:lnSpc>
                <a:buClr>
                  <a:srgbClr val="000000"/>
                </a:buClr>
                <a:buSzPct val="100000"/>
                <a:buFont typeface="Times New Roman" charset="0"/>
                <a:buNone/>
                <a:defRPr/>
              </a:pPr>
              <a:endParaRPr lang="en-US">
                <a:ea typeface="+mn-ea"/>
                <a:cs typeface="+mn-cs"/>
              </a:endParaRPr>
            </a:p>
          </p:txBody>
        </p:sp>
      </p:grpSp>
      <p:grpSp>
        <p:nvGrpSpPr>
          <p:cNvPr id="5" name="Group 204">
            <a:extLst>
              <a:ext uri="{FF2B5EF4-FFF2-40B4-BE49-F238E27FC236}">
                <a16:creationId xmlns:a16="http://schemas.microsoft.com/office/drawing/2014/main" xmlns="" id="{A84A1002-F7C1-4DDF-BE6E-6722862D7F13}"/>
              </a:ext>
            </a:extLst>
          </p:cNvPr>
          <p:cNvGrpSpPr>
            <a:grpSpLocks/>
          </p:cNvGrpSpPr>
          <p:nvPr/>
        </p:nvGrpSpPr>
        <p:grpSpPr bwMode="auto">
          <a:xfrm flipH="1">
            <a:off x="3886606" y="1330704"/>
            <a:ext cx="2693649" cy="1962801"/>
            <a:chOff x="3658" y="852"/>
            <a:chExt cx="1986" cy="1447"/>
          </a:xfrm>
        </p:grpSpPr>
        <p:sp>
          <p:nvSpPr>
            <p:cNvPr id="226" name="Freeform 333">
              <a:extLst>
                <a:ext uri="{FF2B5EF4-FFF2-40B4-BE49-F238E27FC236}">
                  <a16:creationId xmlns:a16="http://schemas.microsoft.com/office/drawing/2014/main" xmlns="" id="{19CD56F0-B595-467B-A70E-12662A5777DA}"/>
                </a:ext>
              </a:extLst>
            </p:cNvPr>
            <p:cNvSpPr>
              <a:spLocks noChangeArrowheads="1"/>
            </p:cNvSpPr>
            <p:nvPr/>
          </p:nvSpPr>
          <p:spPr bwMode="auto">
            <a:xfrm>
              <a:off x="3658" y="1419"/>
              <a:ext cx="662" cy="880"/>
            </a:xfrm>
            <a:custGeom>
              <a:avLst/>
              <a:gdLst>
                <a:gd name="T0" fmla="*/ 2921 w 2922"/>
                <a:gd name="T1" fmla="*/ 3879 h 3880"/>
                <a:gd name="T2" fmla="*/ 0 w 2922"/>
                <a:gd name="T3" fmla="*/ 2629 h 3880"/>
                <a:gd name="T4" fmla="*/ 0 w 2922"/>
                <a:gd name="T5" fmla="*/ 0 h 3880"/>
                <a:gd name="T6" fmla="*/ 2921 w 2922"/>
                <a:gd name="T7" fmla="*/ 1251 h 3880"/>
                <a:gd name="T8" fmla="*/ 2921 w 2922"/>
                <a:gd name="T9" fmla="*/ 3879 h 3880"/>
              </a:gdLst>
              <a:ahLst/>
              <a:cxnLst>
                <a:cxn ang="0">
                  <a:pos x="T0" y="T1"/>
                </a:cxn>
                <a:cxn ang="0">
                  <a:pos x="T2" y="T3"/>
                </a:cxn>
                <a:cxn ang="0">
                  <a:pos x="T4" y="T5"/>
                </a:cxn>
                <a:cxn ang="0">
                  <a:pos x="T6" y="T7"/>
                </a:cxn>
                <a:cxn ang="0">
                  <a:pos x="T8" y="T9"/>
                </a:cxn>
              </a:cxnLst>
              <a:rect l="0" t="0" r="r" b="b"/>
              <a:pathLst>
                <a:path w="2922" h="3880">
                  <a:moveTo>
                    <a:pt x="2921" y="3879"/>
                  </a:moveTo>
                  <a:lnTo>
                    <a:pt x="0" y="2629"/>
                  </a:lnTo>
                  <a:lnTo>
                    <a:pt x="0" y="0"/>
                  </a:lnTo>
                  <a:lnTo>
                    <a:pt x="2921" y="1251"/>
                  </a:lnTo>
                  <a:lnTo>
                    <a:pt x="2921" y="3879"/>
                  </a:lnTo>
                </a:path>
              </a:pathLst>
            </a:custGeom>
            <a:gradFill flip="none" rotWithShape="1">
              <a:gsLst>
                <a:gs pos="0">
                  <a:schemeClr val="accent1"/>
                </a:gs>
                <a:gs pos="46000">
                  <a:schemeClr val="accent1"/>
                </a:gs>
                <a:gs pos="100000">
                  <a:schemeClr val="accent1">
                    <a:lumMod val="75000"/>
                  </a:schemeClr>
                </a:gs>
              </a:gsLst>
              <a:path path="circle">
                <a:fillToRect l="50000" t="130000" r="50000" b="-3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27" name="Freeform 334">
              <a:extLst>
                <a:ext uri="{FF2B5EF4-FFF2-40B4-BE49-F238E27FC236}">
                  <a16:creationId xmlns:a16="http://schemas.microsoft.com/office/drawing/2014/main" xmlns="" id="{88AC9EB5-F6AA-44D1-8C2B-16AC41D138CC}"/>
                </a:ext>
              </a:extLst>
            </p:cNvPr>
            <p:cNvSpPr>
              <a:spLocks noChangeArrowheads="1"/>
            </p:cNvSpPr>
            <p:nvPr/>
          </p:nvSpPr>
          <p:spPr bwMode="auto">
            <a:xfrm>
              <a:off x="4320" y="1133"/>
              <a:ext cx="1324" cy="1166"/>
            </a:xfrm>
            <a:custGeom>
              <a:avLst/>
              <a:gdLst>
                <a:gd name="T0" fmla="*/ 2920 w 5842"/>
                <a:gd name="T1" fmla="*/ 1272 h 5152"/>
                <a:gd name="T2" fmla="*/ 0 w 5842"/>
                <a:gd name="T3" fmla="*/ 2523 h 5152"/>
                <a:gd name="T4" fmla="*/ 0 w 5842"/>
                <a:gd name="T5" fmla="*/ 5151 h 5152"/>
                <a:gd name="T6" fmla="*/ 2920 w 5842"/>
                <a:gd name="T7" fmla="*/ 3901 h 5152"/>
                <a:gd name="T8" fmla="*/ 5841 w 5842"/>
                <a:gd name="T9" fmla="*/ 2649 h 5152"/>
                <a:gd name="T10" fmla="*/ 5841 w 5842"/>
                <a:gd name="T11" fmla="*/ 0 h 5152"/>
                <a:gd name="T12" fmla="*/ 2920 w 5842"/>
                <a:gd name="T13" fmla="*/ 1272 h 5152"/>
              </a:gdLst>
              <a:ahLst/>
              <a:cxnLst>
                <a:cxn ang="0">
                  <a:pos x="T0" y="T1"/>
                </a:cxn>
                <a:cxn ang="0">
                  <a:pos x="T2" y="T3"/>
                </a:cxn>
                <a:cxn ang="0">
                  <a:pos x="T4" y="T5"/>
                </a:cxn>
                <a:cxn ang="0">
                  <a:pos x="T6" y="T7"/>
                </a:cxn>
                <a:cxn ang="0">
                  <a:pos x="T8" y="T9"/>
                </a:cxn>
                <a:cxn ang="0">
                  <a:pos x="T10" y="T11"/>
                </a:cxn>
                <a:cxn ang="0">
                  <a:pos x="T12" y="T13"/>
                </a:cxn>
              </a:cxnLst>
              <a:rect l="0" t="0" r="r" b="b"/>
              <a:pathLst>
                <a:path w="5842" h="5152">
                  <a:moveTo>
                    <a:pt x="2920" y="1272"/>
                  </a:moveTo>
                  <a:lnTo>
                    <a:pt x="0" y="2523"/>
                  </a:lnTo>
                  <a:lnTo>
                    <a:pt x="0" y="5151"/>
                  </a:lnTo>
                  <a:lnTo>
                    <a:pt x="2920" y="3901"/>
                  </a:lnTo>
                  <a:lnTo>
                    <a:pt x="5841" y="2649"/>
                  </a:lnTo>
                  <a:lnTo>
                    <a:pt x="5841" y="0"/>
                  </a:lnTo>
                  <a:lnTo>
                    <a:pt x="2920" y="1272"/>
                  </a:lnTo>
                </a:path>
              </a:pathLst>
            </a:custGeom>
            <a:gradFill flip="none" rotWithShape="1">
              <a:gsLst>
                <a:gs pos="0">
                  <a:schemeClr val="accent1"/>
                </a:gs>
                <a:gs pos="23000">
                  <a:schemeClr val="accent1"/>
                </a:gs>
                <a:gs pos="69000">
                  <a:schemeClr val="accent1">
                    <a:lumMod val="75000"/>
                  </a:schemeClr>
                </a:gs>
                <a:gs pos="97000">
                  <a:schemeClr val="accent1">
                    <a:lumMod val="75000"/>
                  </a:schemeClr>
                </a:gs>
              </a:gsLst>
              <a:path path="circle">
                <a:fillToRect l="50000" t="50000" r="50000" b="5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28" name="Freeform 335">
              <a:extLst>
                <a:ext uri="{FF2B5EF4-FFF2-40B4-BE49-F238E27FC236}">
                  <a16:creationId xmlns:a16="http://schemas.microsoft.com/office/drawing/2014/main" xmlns="" id="{FFDDACDC-CE4E-4C5B-8145-FF4D15E0B9D1}"/>
                </a:ext>
              </a:extLst>
            </p:cNvPr>
            <p:cNvSpPr>
              <a:spLocks noChangeArrowheads="1"/>
            </p:cNvSpPr>
            <p:nvPr/>
          </p:nvSpPr>
          <p:spPr bwMode="auto">
            <a:xfrm>
              <a:off x="3658" y="852"/>
              <a:ext cx="1986" cy="856"/>
            </a:xfrm>
            <a:custGeom>
              <a:avLst/>
              <a:gdLst>
                <a:gd name="T0" fmla="*/ 5841 w 8763"/>
                <a:gd name="T1" fmla="*/ 0 h 3776"/>
                <a:gd name="T2" fmla="*/ 2921 w 8763"/>
                <a:gd name="T3" fmla="*/ 1252 h 3776"/>
                <a:gd name="T4" fmla="*/ 0 w 8763"/>
                <a:gd name="T5" fmla="*/ 2524 h 3776"/>
                <a:gd name="T6" fmla="*/ 2921 w 8763"/>
                <a:gd name="T7" fmla="*/ 3775 h 3776"/>
                <a:gd name="T8" fmla="*/ 5841 w 8763"/>
                <a:gd name="T9" fmla="*/ 2524 h 3776"/>
                <a:gd name="T10" fmla="*/ 8762 w 8763"/>
                <a:gd name="T11" fmla="*/ 1252 h 3776"/>
                <a:gd name="T12" fmla="*/ 5841 w 8763"/>
                <a:gd name="T13" fmla="*/ 0 h 3776"/>
              </a:gdLst>
              <a:ahLst/>
              <a:cxnLst>
                <a:cxn ang="0">
                  <a:pos x="T0" y="T1"/>
                </a:cxn>
                <a:cxn ang="0">
                  <a:pos x="T2" y="T3"/>
                </a:cxn>
                <a:cxn ang="0">
                  <a:pos x="T4" y="T5"/>
                </a:cxn>
                <a:cxn ang="0">
                  <a:pos x="T6" y="T7"/>
                </a:cxn>
                <a:cxn ang="0">
                  <a:pos x="T8" y="T9"/>
                </a:cxn>
                <a:cxn ang="0">
                  <a:pos x="T10" y="T11"/>
                </a:cxn>
                <a:cxn ang="0">
                  <a:pos x="T12" y="T13"/>
                </a:cxn>
              </a:cxnLst>
              <a:rect l="0" t="0" r="r" b="b"/>
              <a:pathLst>
                <a:path w="8763" h="3776">
                  <a:moveTo>
                    <a:pt x="5841" y="0"/>
                  </a:moveTo>
                  <a:lnTo>
                    <a:pt x="2921" y="1252"/>
                  </a:lnTo>
                  <a:lnTo>
                    <a:pt x="0" y="2524"/>
                  </a:lnTo>
                  <a:lnTo>
                    <a:pt x="2921" y="3775"/>
                  </a:lnTo>
                  <a:lnTo>
                    <a:pt x="5841" y="2524"/>
                  </a:lnTo>
                  <a:lnTo>
                    <a:pt x="8762" y="1252"/>
                  </a:lnTo>
                  <a:lnTo>
                    <a:pt x="5841" y="0"/>
                  </a:lnTo>
                </a:path>
              </a:pathLst>
            </a:custGeom>
            <a:gradFill flip="none" rotWithShape="1">
              <a:gsLst>
                <a:gs pos="0">
                  <a:schemeClr val="accent4">
                    <a:lumMod val="0"/>
                    <a:lumOff val="100000"/>
                  </a:schemeClr>
                </a:gs>
                <a:gs pos="35000">
                  <a:schemeClr val="accent4">
                    <a:lumMod val="0"/>
                    <a:lumOff val="100000"/>
                  </a:schemeClr>
                </a:gs>
                <a:gs pos="100000">
                  <a:schemeClr val="accent1"/>
                </a:gs>
              </a:gsLst>
              <a:path path="circle">
                <a:fillToRect l="50000" t="-80000" r="50000" b="18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29" name="Freeform 336">
              <a:extLst>
                <a:ext uri="{FF2B5EF4-FFF2-40B4-BE49-F238E27FC236}">
                  <a16:creationId xmlns:a16="http://schemas.microsoft.com/office/drawing/2014/main" xmlns="" id="{EDA6DC72-A916-4D9D-8728-4158BFFD514B}"/>
                </a:ext>
              </a:extLst>
            </p:cNvPr>
            <p:cNvSpPr>
              <a:spLocks noChangeArrowheads="1"/>
            </p:cNvSpPr>
            <p:nvPr/>
          </p:nvSpPr>
          <p:spPr bwMode="auto">
            <a:xfrm>
              <a:off x="3872" y="1246"/>
              <a:ext cx="234" cy="121"/>
            </a:xfrm>
            <a:custGeom>
              <a:avLst/>
              <a:gdLst>
                <a:gd name="T0" fmla="*/ 1022 w 1044"/>
                <a:gd name="T1" fmla="*/ 333 h 543"/>
                <a:gd name="T2" fmla="*/ 1022 w 1044"/>
                <a:gd name="T3" fmla="*/ 333 h 543"/>
                <a:gd name="T4" fmla="*/ 500 w 1044"/>
                <a:gd name="T5" fmla="*/ 41 h 543"/>
                <a:gd name="T6" fmla="*/ 20 w 1044"/>
                <a:gd name="T7" fmla="*/ 229 h 543"/>
                <a:gd name="T8" fmla="*/ 542 w 1044"/>
                <a:gd name="T9" fmla="*/ 521 h 543"/>
                <a:gd name="T10" fmla="*/ 1022 w 1044"/>
                <a:gd name="T11" fmla="*/ 333 h 543"/>
              </a:gdLst>
              <a:ahLst/>
              <a:cxnLst>
                <a:cxn ang="0">
                  <a:pos x="T0" y="T1"/>
                </a:cxn>
                <a:cxn ang="0">
                  <a:pos x="T2" y="T3"/>
                </a:cxn>
                <a:cxn ang="0">
                  <a:pos x="T4" y="T5"/>
                </a:cxn>
                <a:cxn ang="0">
                  <a:pos x="T6" y="T7"/>
                </a:cxn>
                <a:cxn ang="0">
                  <a:pos x="T8" y="T9"/>
                </a:cxn>
                <a:cxn ang="0">
                  <a:pos x="T10" y="T11"/>
                </a:cxn>
              </a:cxnLst>
              <a:rect l="0" t="0" r="r" b="b"/>
              <a:pathLst>
                <a:path w="1044" h="543">
                  <a:moveTo>
                    <a:pt x="1022" y="333"/>
                  </a:moveTo>
                  <a:lnTo>
                    <a:pt x="1022" y="333"/>
                  </a:lnTo>
                  <a:cubicBezTo>
                    <a:pt x="1022" y="187"/>
                    <a:pt x="793" y="62"/>
                    <a:pt x="500" y="41"/>
                  </a:cubicBezTo>
                  <a:cubicBezTo>
                    <a:pt x="229" y="0"/>
                    <a:pt x="0" y="104"/>
                    <a:pt x="20" y="229"/>
                  </a:cubicBezTo>
                  <a:cubicBezTo>
                    <a:pt x="20" y="354"/>
                    <a:pt x="250" y="479"/>
                    <a:pt x="542" y="521"/>
                  </a:cubicBezTo>
                  <a:cubicBezTo>
                    <a:pt x="813" y="542"/>
                    <a:pt x="1043" y="458"/>
                    <a:pt x="1022" y="333"/>
                  </a:cubicBezTo>
                </a:path>
              </a:pathLst>
            </a:custGeom>
            <a:solidFill>
              <a:schemeClr val="accent1">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9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30" name="Freeform 337">
              <a:extLst>
                <a:ext uri="{FF2B5EF4-FFF2-40B4-BE49-F238E27FC236}">
                  <a16:creationId xmlns:a16="http://schemas.microsoft.com/office/drawing/2014/main" xmlns="" id="{8CBAACA2-939E-4874-A9D3-B88F018C141B}"/>
                </a:ext>
              </a:extLst>
            </p:cNvPr>
            <p:cNvSpPr>
              <a:spLocks noChangeArrowheads="1"/>
            </p:cNvSpPr>
            <p:nvPr/>
          </p:nvSpPr>
          <p:spPr bwMode="auto">
            <a:xfrm>
              <a:off x="3876" y="1298"/>
              <a:ext cx="230" cy="135"/>
            </a:xfrm>
            <a:custGeom>
              <a:avLst/>
              <a:gdLst>
                <a:gd name="T0" fmla="*/ 0 w 1024"/>
                <a:gd name="T1" fmla="*/ 0 h 606"/>
                <a:gd name="T2" fmla="*/ 0 w 1024"/>
                <a:gd name="T3" fmla="*/ 0 h 606"/>
                <a:gd name="T4" fmla="*/ 522 w 1024"/>
                <a:gd name="T5" fmla="*/ 292 h 606"/>
                <a:gd name="T6" fmla="*/ 1002 w 1024"/>
                <a:gd name="T7" fmla="*/ 104 h 606"/>
                <a:gd name="T8" fmla="*/ 1023 w 1024"/>
                <a:gd name="T9" fmla="*/ 396 h 606"/>
                <a:gd name="T10" fmla="*/ 522 w 1024"/>
                <a:gd name="T11" fmla="*/ 584 h 606"/>
                <a:gd name="T12" fmla="*/ 0 w 1024"/>
                <a:gd name="T13" fmla="*/ 292 h 606"/>
                <a:gd name="T14" fmla="*/ 0 w 102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4" h="606">
                  <a:moveTo>
                    <a:pt x="0" y="0"/>
                  </a:moveTo>
                  <a:lnTo>
                    <a:pt x="0" y="0"/>
                  </a:lnTo>
                  <a:cubicBezTo>
                    <a:pt x="0" y="125"/>
                    <a:pt x="230" y="250"/>
                    <a:pt x="522" y="292"/>
                  </a:cubicBezTo>
                  <a:cubicBezTo>
                    <a:pt x="793" y="313"/>
                    <a:pt x="1023" y="229"/>
                    <a:pt x="1002" y="104"/>
                  </a:cubicBezTo>
                  <a:cubicBezTo>
                    <a:pt x="1023" y="396"/>
                    <a:pt x="1023" y="396"/>
                    <a:pt x="1023" y="396"/>
                  </a:cubicBezTo>
                  <a:cubicBezTo>
                    <a:pt x="1023" y="521"/>
                    <a:pt x="814" y="605"/>
                    <a:pt x="522" y="584"/>
                  </a:cubicBezTo>
                  <a:cubicBezTo>
                    <a:pt x="251" y="563"/>
                    <a:pt x="22" y="417"/>
                    <a:pt x="0" y="292"/>
                  </a:cubicBezTo>
                  <a:lnTo>
                    <a:pt x="0" y="0"/>
                  </a:lnTo>
                </a:path>
              </a:pathLst>
            </a:custGeom>
            <a:solidFill>
              <a:schemeClr val="accent1">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lnSpcReduction="1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31" name="Freeform 338">
              <a:extLst>
                <a:ext uri="{FF2B5EF4-FFF2-40B4-BE49-F238E27FC236}">
                  <a16:creationId xmlns:a16="http://schemas.microsoft.com/office/drawing/2014/main" xmlns="" id="{FE3C7032-FB13-449A-BCB7-E6230A175089}"/>
                </a:ext>
              </a:extLst>
            </p:cNvPr>
            <p:cNvSpPr>
              <a:spLocks noChangeArrowheads="1"/>
            </p:cNvSpPr>
            <p:nvPr/>
          </p:nvSpPr>
          <p:spPr bwMode="auto">
            <a:xfrm>
              <a:off x="4225" y="1423"/>
              <a:ext cx="236" cy="123"/>
            </a:xfrm>
            <a:custGeom>
              <a:avLst/>
              <a:gdLst>
                <a:gd name="T0" fmla="*/ 1022 w 1044"/>
                <a:gd name="T1" fmla="*/ 313 h 544"/>
                <a:gd name="T2" fmla="*/ 1022 w 1044"/>
                <a:gd name="T3" fmla="*/ 313 h 544"/>
                <a:gd name="T4" fmla="*/ 501 w 1044"/>
                <a:gd name="T5" fmla="*/ 21 h 544"/>
                <a:gd name="T6" fmla="*/ 21 w 1044"/>
                <a:gd name="T7" fmla="*/ 230 h 544"/>
                <a:gd name="T8" fmla="*/ 542 w 1044"/>
                <a:gd name="T9" fmla="*/ 522 h 544"/>
                <a:gd name="T10" fmla="*/ 1022 w 1044"/>
                <a:gd name="T11" fmla="*/ 313 h 544"/>
              </a:gdLst>
              <a:ahLst/>
              <a:cxnLst>
                <a:cxn ang="0">
                  <a:pos x="T0" y="T1"/>
                </a:cxn>
                <a:cxn ang="0">
                  <a:pos x="T2" y="T3"/>
                </a:cxn>
                <a:cxn ang="0">
                  <a:pos x="T4" y="T5"/>
                </a:cxn>
                <a:cxn ang="0">
                  <a:pos x="T6" y="T7"/>
                </a:cxn>
                <a:cxn ang="0">
                  <a:pos x="T8" y="T9"/>
                </a:cxn>
                <a:cxn ang="0">
                  <a:pos x="T10" y="T11"/>
                </a:cxn>
              </a:cxnLst>
              <a:rect l="0" t="0" r="r" b="b"/>
              <a:pathLst>
                <a:path w="1044" h="544">
                  <a:moveTo>
                    <a:pt x="1022" y="313"/>
                  </a:moveTo>
                  <a:lnTo>
                    <a:pt x="1022" y="313"/>
                  </a:lnTo>
                  <a:cubicBezTo>
                    <a:pt x="1022" y="188"/>
                    <a:pt x="793" y="63"/>
                    <a:pt x="501" y="21"/>
                  </a:cubicBezTo>
                  <a:cubicBezTo>
                    <a:pt x="230" y="0"/>
                    <a:pt x="0" y="83"/>
                    <a:pt x="21" y="230"/>
                  </a:cubicBezTo>
                  <a:cubicBezTo>
                    <a:pt x="21" y="355"/>
                    <a:pt x="251" y="480"/>
                    <a:pt x="542" y="522"/>
                  </a:cubicBezTo>
                  <a:cubicBezTo>
                    <a:pt x="814" y="543"/>
                    <a:pt x="1043" y="459"/>
                    <a:pt x="1022" y="313"/>
                  </a:cubicBezTo>
                </a:path>
              </a:pathLst>
            </a:custGeom>
            <a:solidFill>
              <a:schemeClr val="accent1">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92500" lnSpcReduction="1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32" name="Freeform 339">
              <a:extLst>
                <a:ext uri="{FF2B5EF4-FFF2-40B4-BE49-F238E27FC236}">
                  <a16:creationId xmlns:a16="http://schemas.microsoft.com/office/drawing/2014/main" xmlns="" id="{E46C2CA9-2282-40D4-AFB5-193EA94870E5}"/>
                </a:ext>
              </a:extLst>
            </p:cNvPr>
            <p:cNvSpPr>
              <a:spLocks noChangeArrowheads="1"/>
            </p:cNvSpPr>
            <p:nvPr/>
          </p:nvSpPr>
          <p:spPr bwMode="auto">
            <a:xfrm>
              <a:off x="4229" y="1478"/>
              <a:ext cx="232" cy="135"/>
            </a:xfrm>
            <a:custGeom>
              <a:avLst/>
              <a:gdLst>
                <a:gd name="T0" fmla="*/ 0 w 1023"/>
                <a:gd name="T1" fmla="*/ 0 h 605"/>
                <a:gd name="T2" fmla="*/ 0 w 1023"/>
                <a:gd name="T3" fmla="*/ 0 h 605"/>
                <a:gd name="T4" fmla="*/ 521 w 1023"/>
                <a:gd name="T5" fmla="*/ 292 h 605"/>
                <a:gd name="T6" fmla="*/ 1001 w 1023"/>
                <a:gd name="T7" fmla="*/ 83 h 605"/>
                <a:gd name="T8" fmla="*/ 1022 w 1023"/>
                <a:gd name="T9" fmla="*/ 375 h 605"/>
                <a:gd name="T10" fmla="*/ 521 w 1023"/>
                <a:gd name="T11" fmla="*/ 584 h 605"/>
                <a:gd name="T12" fmla="*/ 0 w 1023"/>
                <a:gd name="T13" fmla="*/ 292 h 605"/>
                <a:gd name="T14" fmla="*/ 0 w 1023"/>
                <a:gd name="T15" fmla="*/ 0 h 6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3" h="605">
                  <a:moveTo>
                    <a:pt x="0" y="0"/>
                  </a:moveTo>
                  <a:lnTo>
                    <a:pt x="0" y="0"/>
                  </a:lnTo>
                  <a:cubicBezTo>
                    <a:pt x="0" y="125"/>
                    <a:pt x="230" y="250"/>
                    <a:pt x="521" y="292"/>
                  </a:cubicBezTo>
                  <a:cubicBezTo>
                    <a:pt x="793" y="313"/>
                    <a:pt x="1022" y="229"/>
                    <a:pt x="1001" y="83"/>
                  </a:cubicBezTo>
                  <a:cubicBezTo>
                    <a:pt x="1022" y="375"/>
                    <a:pt x="1022" y="375"/>
                    <a:pt x="1022" y="375"/>
                  </a:cubicBezTo>
                  <a:cubicBezTo>
                    <a:pt x="1022" y="521"/>
                    <a:pt x="814" y="604"/>
                    <a:pt x="521" y="584"/>
                  </a:cubicBezTo>
                  <a:cubicBezTo>
                    <a:pt x="250" y="542"/>
                    <a:pt x="21" y="417"/>
                    <a:pt x="0" y="292"/>
                  </a:cubicBezTo>
                  <a:lnTo>
                    <a:pt x="0" y="0"/>
                  </a:lnTo>
                </a:path>
              </a:pathLst>
            </a:custGeom>
            <a:solidFill>
              <a:schemeClr val="accent1">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lnSpcReduction="1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33" name="Freeform 340">
              <a:extLst>
                <a:ext uri="{FF2B5EF4-FFF2-40B4-BE49-F238E27FC236}">
                  <a16:creationId xmlns:a16="http://schemas.microsoft.com/office/drawing/2014/main" xmlns="" id="{9BF38BB8-B6E5-41D8-B069-4F777854635F}"/>
                </a:ext>
              </a:extLst>
            </p:cNvPr>
            <p:cNvSpPr>
              <a:spLocks noChangeArrowheads="1"/>
            </p:cNvSpPr>
            <p:nvPr/>
          </p:nvSpPr>
          <p:spPr bwMode="auto">
            <a:xfrm>
              <a:off x="4183" y="1122"/>
              <a:ext cx="232" cy="121"/>
            </a:xfrm>
            <a:custGeom>
              <a:avLst/>
              <a:gdLst>
                <a:gd name="T0" fmla="*/ 1022 w 1023"/>
                <a:gd name="T1" fmla="*/ 313 h 544"/>
                <a:gd name="T2" fmla="*/ 1022 w 1023"/>
                <a:gd name="T3" fmla="*/ 313 h 544"/>
                <a:gd name="T4" fmla="*/ 501 w 1023"/>
                <a:gd name="T5" fmla="*/ 21 h 544"/>
                <a:gd name="T6" fmla="*/ 0 w 1023"/>
                <a:gd name="T7" fmla="*/ 229 h 544"/>
                <a:gd name="T8" fmla="*/ 521 w 1023"/>
                <a:gd name="T9" fmla="*/ 500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1"/>
                  </a:cubicBezTo>
                  <a:cubicBezTo>
                    <a:pt x="208" y="0"/>
                    <a:pt x="0" y="83"/>
                    <a:pt x="0" y="229"/>
                  </a:cubicBezTo>
                  <a:cubicBezTo>
                    <a:pt x="0" y="355"/>
                    <a:pt x="250" y="480"/>
                    <a:pt x="521" y="500"/>
                  </a:cubicBezTo>
                  <a:cubicBezTo>
                    <a:pt x="813" y="543"/>
                    <a:pt x="1022" y="459"/>
                    <a:pt x="1022" y="313"/>
                  </a:cubicBezTo>
                </a:path>
              </a:pathLst>
            </a:custGeom>
            <a:solidFill>
              <a:schemeClr val="accent1">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9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34" name="Freeform 341">
              <a:extLst>
                <a:ext uri="{FF2B5EF4-FFF2-40B4-BE49-F238E27FC236}">
                  <a16:creationId xmlns:a16="http://schemas.microsoft.com/office/drawing/2014/main" xmlns="" id="{C72D15DD-88A3-4655-A040-98A78F8CDE63}"/>
                </a:ext>
              </a:extLst>
            </p:cNvPr>
            <p:cNvSpPr>
              <a:spLocks noChangeArrowheads="1"/>
            </p:cNvSpPr>
            <p:nvPr/>
          </p:nvSpPr>
          <p:spPr bwMode="auto">
            <a:xfrm>
              <a:off x="4183" y="1175"/>
              <a:ext cx="236" cy="135"/>
            </a:xfrm>
            <a:custGeom>
              <a:avLst/>
              <a:gdLst>
                <a:gd name="T0" fmla="*/ 0 w 1044"/>
                <a:gd name="T1" fmla="*/ 0 h 606"/>
                <a:gd name="T2" fmla="*/ 0 w 1044"/>
                <a:gd name="T3" fmla="*/ 0 h 606"/>
                <a:gd name="T4" fmla="*/ 521 w 1044"/>
                <a:gd name="T5" fmla="*/ 271 h 606"/>
                <a:gd name="T6" fmla="*/ 1022 w 1044"/>
                <a:gd name="T7" fmla="*/ 84 h 606"/>
                <a:gd name="T8" fmla="*/ 1022 w 1044"/>
                <a:gd name="T9" fmla="*/ 376 h 606"/>
                <a:gd name="T10" fmla="*/ 542 w 1044"/>
                <a:gd name="T11" fmla="*/ 564 h 606"/>
                <a:gd name="T12" fmla="*/ 21 w 1044"/>
                <a:gd name="T13" fmla="*/ 293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0" y="126"/>
                    <a:pt x="250" y="251"/>
                    <a:pt x="521" y="271"/>
                  </a:cubicBezTo>
                  <a:cubicBezTo>
                    <a:pt x="813" y="314"/>
                    <a:pt x="1022" y="230"/>
                    <a:pt x="1022" y="84"/>
                  </a:cubicBezTo>
                  <a:cubicBezTo>
                    <a:pt x="1022" y="376"/>
                    <a:pt x="1022" y="376"/>
                    <a:pt x="1022" y="376"/>
                  </a:cubicBezTo>
                  <a:cubicBezTo>
                    <a:pt x="1043" y="522"/>
                    <a:pt x="813" y="605"/>
                    <a:pt x="542" y="564"/>
                  </a:cubicBezTo>
                  <a:cubicBezTo>
                    <a:pt x="250" y="543"/>
                    <a:pt x="21" y="418"/>
                    <a:pt x="21" y="293"/>
                  </a:cubicBezTo>
                  <a:lnTo>
                    <a:pt x="0" y="0"/>
                  </a:lnTo>
                </a:path>
              </a:pathLst>
            </a:custGeom>
            <a:solidFill>
              <a:schemeClr val="accent1">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lnSpcReduction="1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35" name="Freeform 342">
              <a:extLst>
                <a:ext uri="{FF2B5EF4-FFF2-40B4-BE49-F238E27FC236}">
                  <a16:creationId xmlns:a16="http://schemas.microsoft.com/office/drawing/2014/main" xmlns="" id="{9C147D08-9AF4-482F-BF61-19307B1DA668}"/>
                </a:ext>
              </a:extLst>
            </p:cNvPr>
            <p:cNvSpPr>
              <a:spLocks noChangeArrowheads="1"/>
            </p:cNvSpPr>
            <p:nvPr/>
          </p:nvSpPr>
          <p:spPr bwMode="auto">
            <a:xfrm>
              <a:off x="4534" y="1300"/>
              <a:ext cx="234" cy="117"/>
            </a:xfrm>
            <a:custGeom>
              <a:avLst/>
              <a:gdLst>
                <a:gd name="T0" fmla="*/ 1044 w 1045"/>
                <a:gd name="T1" fmla="*/ 313 h 522"/>
                <a:gd name="T2" fmla="*/ 1044 w 1045"/>
                <a:gd name="T3" fmla="*/ 313 h 522"/>
                <a:gd name="T4" fmla="*/ 501 w 1045"/>
                <a:gd name="T5" fmla="*/ 21 h 522"/>
                <a:gd name="T6" fmla="*/ 21 w 1045"/>
                <a:gd name="T7" fmla="*/ 208 h 522"/>
                <a:gd name="T8" fmla="*/ 543 w 1045"/>
                <a:gd name="T9" fmla="*/ 500 h 522"/>
                <a:gd name="T10" fmla="*/ 1044 w 1045"/>
                <a:gd name="T11" fmla="*/ 313 h 522"/>
              </a:gdLst>
              <a:ahLst/>
              <a:cxnLst>
                <a:cxn ang="0">
                  <a:pos x="T0" y="T1"/>
                </a:cxn>
                <a:cxn ang="0">
                  <a:pos x="T2" y="T3"/>
                </a:cxn>
                <a:cxn ang="0">
                  <a:pos x="T4" y="T5"/>
                </a:cxn>
                <a:cxn ang="0">
                  <a:pos x="T6" y="T7"/>
                </a:cxn>
                <a:cxn ang="0">
                  <a:pos x="T8" y="T9"/>
                </a:cxn>
                <a:cxn ang="0">
                  <a:pos x="T10" y="T11"/>
                </a:cxn>
              </a:cxnLst>
              <a:rect l="0" t="0" r="r" b="b"/>
              <a:pathLst>
                <a:path w="1045" h="522">
                  <a:moveTo>
                    <a:pt x="1044" y="313"/>
                  </a:moveTo>
                  <a:lnTo>
                    <a:pt x="1044" y="313"/>
                  </a:lnTo>
                  <a:cubicBezTo>
                    <a:pt x="1022" y="187"/>
                    <a:pt x="793" y="41"/>
                    <a:pt x="501" y="21"/>
                  </a:cubicBezTo>
                  <a:cubicBezTo>
                    <a:pt x="230" y="0"/>
                    <a:pt x="0" y="83"/>
                    <a:pt x="21" y="208"/>
                  </a:cubicBezTo>
                  <a:cubicBezTo>
                    <a:pt x="21" y="354"/>
                    <a:pt x="271" y="480"/>
                    <a:pt x="543" y="500"/>
                  </a:cubicBezTo>
                  <a:cubicBezTo>
                    <a:pt x="814" y="521"/>
                    <a:pt x="1044" y="438"/>
                    <a:pt x="1044" y="313"/>
                  </a:cubicBezTo>
                </a:path>
              </a:pathLst>
            </a:custGeom>
            <a:solidFill>
              <a:schemeClr val="accent1">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9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36" name="Freeform 343">
              <a:extLst>
                <a:ext uri="{FF2B5EF4-FFF2-40B4-BE49-F238E27FC236}">
                  <a16:creationId xmlns:a16="http://schemas.microsoft.com/office/drawing/2014/main" xmlns="" id="{5376B18C-0CA1-4D77-92F3-192EBFB4C11C}"/>
                </a:ext>
              </a:extLst>
            </p:cNvPr>
            <p:cNvSpPr>
              <a:spLocks noChangeArrowheads="1"/>
            </p:cNvSpPr>
            <p:nvPr/>
          </p:nvSpPr>
          <p:spPr bwMode="auto">
            <a:xfrm>
              <a:off x="4538" y="1348"/>
              <a:ext cx="236" cy="137"/>
            </a:xfrm>
            <a:custGeom>
              <a:avLst/>
              <a:gdLst>
                <a:gd name="T0" fmla="*/ 0 w 1044"/>
                <a:gd name="T1" fmla="*/ 0 h 607"/>
                <a:gd name="T2" fmla="*/ 0 w 1044"/>
                <a:gd name="T3" fmla="*/ 0 h 607"/>
                <a:gd name="T4" fmla="*/ 522 w 1044"/>
                <a:gd name="T5" fmla="*/ 292 h 607"/>
                <a:gd name="T6" fmla="*/ 1023 w 1044"/>
                <a:gd name="T7" fmla="*/ 105 h 607"/>
                <a:gd name="T8" fmla="*/ 1023 w 1044"/>
                <a:gd name="T9" fmla="*/ 397 h 607"/>
                <a:gd name="T10" fmla="*/ 543 w 1044"/>
                <a:gd name="T11" fmla="*/ 584 h 607"/>
                <a:gd name="T12" fmla="*/ 0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6"/>
                    <a:pt x="250" y="272"/>
                    <a:pt x="522" y="292"/>
                  </a:cubicBezTo>
                  <a:cubicBezTo>
                    <a:pt x="793" y="313"/>
                    <a:pt x="1023" y="230"/>
                    <a:pt x="1023" y="105"/>
                  </a:cubicBezTo>
                  <a:cubicBezTo>
                    <a:pt x="1023" y="397"/>
                    <a:pt x="1023" y="397"/>
                    <a:pt x="1023" y="397"/>
                  </a:cubicBezTo>
                  <a:cubicBezTo>
                    <a:pt x="1043" y="522"/>
                    <a:pt x="814" y="606"/>
                    <a:pt x="543" y="584"/>
                  </a:cubicBezTo>
                  <a:cubicBezTo>
                    <a:pt x="250" y="564"/>
                    <a:pt x="21" y="439"/>
                    <a:pt x="0" y="292"/>
                  </a:cubicBezTo>
                  <a:lnTo>
                    <a:pt x="0" y="0"/>
                  </a:lnTo>
                </a:path>
              </a:pathLst>
            </a:custGeom>
            <a:solidFill>
              <a:schemeClr val="accent1">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lnSpcReduction="1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37" name="Freeform 344">
              <a:extLst>
                <a:ext uri="{FF2B5EF4-FFF2-40B4-BE49-F238E27FC236}">
                  <a16:creationId xmlns:a16="http://schemas.microsoft.com/office/drawing/2014/main" xmlns="" id="{85A7C299-C9A7-44DB-9FA7-D89A41D960C5}"/>
                </a:ext>
              </a:extLst>
            </p:cNvPr>
            <p:cNvSpPr>
              <a:spLocks noChangeArrowheads="1"/>
            </p:cNvSpPr>
            <p:nvPr/>
          </p:nvSpPr>
          <p:spPr bwMode="auto">
            <a:xfrm>
              <a:off x="4500" y="999"/>
              <a:ext cx="236" cy="117"/>
            </a:xfrm>
            <a:custGeom>
              <a:avLst/>
              <a:gdLst>
                <a:gd name="T0" fmla="*/ 1023 w 1044"/>
                <a:gd name="T1" fmla="*/ 313 h 522"/>
                <a:gd name="T2" fmla="*/ 1023 w 1044"/>
                <a:gd name="T3" fmla="*/ 313 h 522"/>
                <a:gd name="T4" fmla="*/ 501 w 1044"/>
                <a:gd name="T5" fmla="*/ 21 h 522"/>
                <a:gd name="T6" fmla="*/ 0 w 1044"/>
                <a:gd name="T7" fmla="*/ 208 h 522"/>
                <a:gd name="T8" fmla="*/ 543 w 1044"/>
                <a:gd name="T9" fmla="*/ 500 h 522"/>
                <a:gd name="T10" fmla="*/ 1023 w 1044"/>
                <a:gd name="T11" fmla="*/ 313 h 522"/>
              </a:gdLst>
              <a:ahLst/>
              <a:cxnLst>
                <a:cxn ang="0">
                  <a:pos x="T0" y="T1"/>
                </a:cxn>
                <a:cxn ang="0">
                  <a:pos x="T2" y="T3"/>
                </a:cxn>
                <a:cxn ang="0">
                  <a:pos x="T4" y="T5"/>
                </a:cxn>
                <a:cxn ang="0">
                  <a:pos x="T6" y="T7"/>
                </a:cxn>
                <a:cxn ang="0">
                  <a:pos x="T8" y="T9"/>
                </a:cxn>
                <a:cxn ang="0">
                  <a:pos x="T10" y="T11"/>
                </a:cxn>
              </a:cxnLst>
              <a:rect l="0" t="0" r="r" b="b"/>
              <a:pathLst>
                <a:path w="1044" h="522">
                  <a:moveTo>
                    <a:pt x="1023" y="313"/>
                  </a:moveTo>
                  <a:lnTo>
                    <a:pt x="1023" y="313"/>
                  </a:lnTo>
                  <a:cubicBezTo>
                    <a:pt x="1023" y="167"/>
                    <a:pt x="772" y="41"/>
                    <a:pt x="501" y="21"/>
                  </a:cubicBezTo>
                  <a:cubicBezTo>
                    <a:pt x="230" y="0"/>
                    <a:pt x="0" y="83"/>
                    <a:pt x="0" y="208"/>
                  </a:cubicBezTo>
                  <a:cubicBezTo>
                    <a:pt x="21" y="354"/>
                    <a:pt x="250" y="480"/>
                    <a:pt x="543" y="500"/>
                  </a:cubicBezTo>
                  <a:cubicBezTo>
                    <a:pt x="814" y="521"/>
                    <a:pt x="1043" y="438"/>
                    <a:pt x="1023" y="313"/>
                  </a:cubicBezTo>
                </a:path>
              </a:pathLst>
            </a:custGeom>
            <a:solidFill>
              <a:schemeClr val="accent1">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9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38" name="Freeform 345">
              <a:extLst>
                <a:ext uri="{FF2B5EF4-FFF2-40B4-BE49-F238E27FC236}">
                  <a16:creationId xmlns:a16="http://schemas.microsoft.com/office/drawing/2014/main" xmlns="" id="{56169DA9-2D4C-40BD-8A7C-6682EA5EF6F8}"/>
                </a:ext>
              </a:extLst>
            </p:cNvPr>
            <p:cNvSpPr>
              <a:spLocks noChangeArrowheads="1"/>
            </p:cNvSpPr>
            <p:nvPr/>
          </p:nvSpPr>
          <p:spPr bwMode="auto">
            <a:xfrm>
              <a:off x="4500" y="1046"/>
              <a:ext cx="236" cy="137"/>
            </a:xfrm>
            <a:custGeom>
              <a:avLst/>
              <a:gdLst>
                <a:gd name="T0" fmla="*/ 0 w 1044"/>
                <a:gd name="T1" fmla="*/ 0 h 607"/>
                <a:gd name="T2" fmla="*/ 0 w 1044"/>
                <a:gd name="T3" fmla="*/ 0 h 607"/>
                <a:gd name="T4" fmla="*/ 543 w 1044"/>
                <a:gd name="T5" fmla="*/ 292 h 607"/>
                <a:gd name="T6" fmla="*/ 1023 w 1044"/>
                <a:gd name="T7" fmla="*/ 105 h 607"/>
                <a:gd name="T8" fmla="*/ 1043 w 1044"/>
                <a:gd name="T9" fmla="*/ 397 h 607"/>
                <a:gd name="T10" fmla="*/ 543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0" y="272"/>
                    <a:pt x="543" y="292"/>
                  </a:cubicBezTo>
                  <a:cubicBezTo>
                    <a:pt x="814" y="313"/>
                    <a:pt x="1043" y="230"/>
                    <a:pt x="1023" y="105"/>
                  </a:cubicBezTo>
                  <a:cubicBezTo>
                    <a:pt x="1043" y="397"/>
                    <a:pt x="1043" y="397"/>
                    <a:pt x="1043" y="397"/>
                  </a:cubicBezTo>
                  <a:cubicBezTo>
                    <a:pt x="1043" y="522"/>
                    <a:pt x="835" y="606"/>
                    <a:pt x="543" y="584"/>
                  </a:cubicBezTo>
                  <a:cubicBezTo>
                    <a:pt x="272" y="563"/>
                    <a:pt x="21" y="439"/>
                    <a:pt x="21" y="292"/>
                  </a:cubicBezTo>
                  <a:lnTo>
                    <a:pt x="0" y="0"/>
                  </a:lnTo>
                </a:path>
              </a:pathLst>
            </a:custGeom>
            <a:solidFill>
              <a:schemeClr val="accent1">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lnSpcReduction="1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39" name="Freeform 346">
              <a:extLst>
                <a:ext uri="{FF2B5EF4-FFF2-40B4-BE49-F238E27FC236}">
                  <a16:creationId xmlns:a16="http://schemas.microsoft.com/office/drawing/2014/main" xmlns="" id="{726BF370-B6AE-4557-B064-83F038EA0EA4}"/>
                </a:ext>
              </a:extLst>
            </p:cNvPr>
            <p:cNvSpPr>
              <a:spLocks noChangeArrowheads="1"/>
            </p:cNvSpPr>
            <p:nvPr/>
          </p:nvSpPr>
          <p:spPr bwMode="auto">
            <a:xfrm>
              <a:off x="4855" y="1175"/>
              <a:ext cx="232" cy="121"/>
            </a:xfrm>
            <a:custGeom>
              <a:avLst/>
              <a:gdLst>
                <a:gd name="T0" fmla="*/ 1022 w 1023"/>
                <a:gd name="T1" fmla="*/ 314 h 544"/>
                <a:gd name="T2" fmla="*/ 1022 w 1023"/>
                <a:gd name="T3" fmla="*/ 314 h 544"/>
                <a:gd name="T4" fmla="*/ 501 w 1023"/>
                <a:gd name="T5" fmla="*/ 43 h 544"/>
                <a:gd name="T6" fmla="*/ 0 w 1023"/>
                <a:gd name="T7" fmla="*/ 230 h 544"/>
                <a:gd name="T8" fmla="*/ 521 w 1023"/>
                <a:gd name="T9" fmla="*/ 522 h 544"/>
                <a:gd name="T10" fmla="*/ 1022 w 1023"/>
                <a:gd name="T11" fmla="*/ 314 h 544"/>
              </a:gdLst>
              <a:ahLst/>
              <a:cxnLst>
                <a:cxn ang="0">
                  <a:pos x="T0" y="T1"/>
                </a:cxn>
                <a:cxn ang="0">
                  <a:pos x="T2" y="T3"/>
                </a:cxn>
                <a:cxn ang="0">
                  <a:pos x="T4" y="T5"/>
                </a:cxn>
                <a:cxn ang="0">
                  <a:pos x="T6" y="T7"/>
                </a:cxn>
                <a:cxn ang="0">
                  <a:pos x="T8" y="T9"/>
                </a:cxn>
                <a:cxn ang="0">
                  <a:pos x="T10" y="T11"/>
                </a:cxn>
              </a:cxnLst>
              <a:rect l="0" t="0" r="r" b="b"/>
              <a:pathLst>
                <a:path w="1023" h="544">
                  <a:moveTo>
                    <a:pt x="1022" y="314"/>
                  </a:moveTo>
                  <a:lnTo>
                    <a:pt x="1022" y="314"/>
                  </a:lnTo>
                  <a:cubicBezTo>
                    <a:pt x="1022" y="188"/>
                    <a:pt x="772" y="63"/>
                    <a:pt x="501" y="43"/>
                  </a:cubicBezTo>
                  <a:cubicBezTo>
                    <a:pt x="209" y="0"/>
                    <a:pt x="0" y="84"/>
                    <a:pt x="0" y="230"/>
                  </a:cubicBezTo>
                  <a:cubicBezTo>
                    <a:pt x="21" y="355"/>
                    <a:pt x="250" y="480"/>
                    <a:pt x="521" y="522"/>
                  </a:cubicBezTo>
                  <a:cubicBezTo>
                    <a:pt x="814" y="543"/>
                    <a:pt x="1022" y="460"/>
                    <a:pt x="1022" y="314"/>
                  </a:cubicBezTo>
                </a:path>
              </a:pathLst>
            </a:custGeom>
            <a:solidFill>
              <a:schemeClr val="accent1">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9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40" name="Freeform 347">
              <a:extLst>
                <a:ext uri="{FF2B5EF4-FFF2-40B4-BE49-F238E27FC236}">
                  <a16:creationId xmlns:a16="http://schemas.microsoft.com/office/drawing/2014/main" xmlns="" id="{E68FEB24-7703-4D38-80D3-EA257EF104BE}"/>
                </a:ext>
              </a:extLst>
            </p:cNvPr>
            <p:cNvSpPr>
              <a:spLocks noChangeArrowheads="1"/>
            </p:cNvSpPr>
            <p:nvPr/>
          </p:nvSpPr>
          <p:spPr bwMode="auto">
            <a:xfrm>
              <a:off x="4855" y="1225"/>
              <a:ext cx="236" cy="137"/>
            </a:xfrm>
            <a:custGeom>
              <a:avLst/>
              <a:gdLst>
                <a:gd name="T0" fmla="*/ 0 w 1044"/>
                <a:gd name="T1" fmla="*/ 0 h 606"/>
                <a:gd name="T2" fmla="*/ 0 w 1044"/>
                <a:gd name="T3" fmla="*/ 0 h 606"/>
                <a:gd name="T4" fmla="*/ 521 w 1044"/>
                <a:gd name="T5" fmla="*/ 292 h 606"/>
                <a:gd name="T6" fmla="*/ 1022 w 1044"/>
                <a:gd name="T7" fmla="*/ 84 h 606"/>
                <a:gd name="T8" fmla="*/ 1043 w 1044"/>
                <a:gd name="T9" fmla="*/ 375 h 606"/>
                <a:gd name="T10" fmla="*/ 543 w 1044"/>
                <a:gd name="T11" fmla="*/ 584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92"/>
                  </a:cubicBezTo>
                  <a:cubicBezTo>
                    <a:pt x="814" y="313"/>
                    <a:pt x="1022" y="230"/>
                    <a:pt x="1022" y="84"/>
                  </a:cubicBezTo>
                  <a:cubicBezTo>
                    <a:pt x="1043" y="375"/>
                    <a:pt x="1043" y="375"/>
                    <a:pt x="1043" y="375"/>
                  </a:cubicBezTo>
                  <a:cubicBezTo>
                    <a:pt x="1043" y="521"/>
                    <a:pt x="814" y="605"/>
                    <a:pt x="543" y="584"/>
                  </a:cubicBezTo>
                  <a:cubicBezTo>
                    <a:pt x="271" y="542"/>
                    <a:pt x="21" y="417"/>
                    <a:pt x="21" y="292"/>
                  </a:cubicBezTo>
                  <a:lnTo>
                    <a:pt x="0" y="0"/>
                  </a:lnTo>
                </a:path>
              </a:pathLst>
            </a:custGeom>
            <a:solidFill>
              <a:schemeClr val="accent1">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lnSpcReduction="1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41" name="Freeform 348">
              <a:extLst>
                <a:ext uri="{FF2B5EF4-FFF2-40B4-BE49-F238E27FC236}">
                  <a16:creationId xmlns:a16="http://schemas.microsoft.com/office/drawing/2014/main" xmlns="" id="{5135F50D-4888-45B4-8DD6-01DEADCEC9DE}"/>
                </a:ext>
              </a:extLst>
            </p:cNvPr>
            <p:cNvSpPr>
              <a:spLocks noChangeArrowheads="1"/>
            </p:cNvSpPr>
            <p:nvPr/>
          </p:nvSpPr>
          <p:spPr bwMode="auto">
            <a:xfrm>
              <a:off x="4808" y="876"/>
              <a:ext cx="230" cy="121"/>
            </a:xfrm>
            <a:custGeom>
              <a:avLst/>
              <a:gdLst>
                <a:gd name="T0" fmla="*/ 1022 w 1023"/>
                <a:gd name="T1" fmla="*/ 313 h 544"/>
                <a:gd name="T2" fmla="*/ 1022 w 1023"/>
                <a:gd name="T3" fmla="*/ 313 h 544"/>
                <a:gd name="T4" fmla="*/ 500 w 1023"/>
                <a:gd name="T5" fmla="*/ 21 h 544"/>
                <a:gd name="T6" fmla="*/ 0 w 1023"/>
                <a:gd name="T7" fmla="*/ 209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22" y="188"/>
                    <a:pt x="771" y="63"/>
                    <a:pt x="500" y="21"/>
                  </a:cubicBezTo>
                  <a:cubicBezTo>
                    <a:pt x="208" y="0"/>
                    <a:pt x="0" y="84"/>
                    <a:pt x="0" y="209"/>
                  </a:cubicBezTo>
                  <a:cubicBezTo>
                    <a:pt x="20" y="355"/>
                    <a:pt x="250" y="480"/>
                    <a:pt x="521" y="501"/>
                  </a:cubicBezTo>
                  <a:cubicBezTo>
                    <a:pt x="813" y="543"/>
                    <a:pt x="1022" y="439"/>
                    <a:pt x="1022" y="313"/>
                  </a:cubicBezTo>
                </a:path>
              </a:pathLst>
            </a:custGeom>
            <a:solidFill>
              <a:schemeClr val="accent1">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9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42" name="Freeform 349">
              <a:extLst>
                <a:ext uri="{FF2B5EF4-FFF2-40B4-BE49-F238E27FC236}">
                  <a16:creationId xmlns:a16="http://schemas.microsoft.com/office/drawing/2014/main" xmlns="" id="{DB346B70-B0F1-44FD-8296-7876DDEAF327}"/>
                </a:ext>
              </a:extLst>
            </p:cNvPr>
            <p:cNvSpPr>
              <a:spLocks noChangeArrowheads="1"/>
            </p:cNvSpPr>
            <p:nvPr/>
          </p:nvSpPr>
          <p:spPr bwMode="auto">
            <a:xfrm>
              <a:off x="4808" y="923"/>
              <a:ext cx="236" cy="141"/>
            </a:xfrm>
            <a:custGeom>
              <a:avLst/>
              <a:gdLst>
                <a:gd name="T0" fmla="*/ 0 w 1043"/>
                <a:gd name="T1" fmla="*/ 0 h 627"/>
                <a:gd name="T2" fmla="*/ 0 w 1043"/>
                <a:gd name="T3" fmla="*/ 0 h 627"/>
                <a:gd name="T4" fmla="*/ 521 w 1043"/>
                <a:gd name="T5" fmla="*/ 292 h 627"/>
                <a:gd name="T6" fmla="*/ 1022 w 1043"/>
                <a:gd name="T7" fmla="*/ 104 h 627"/>
                <a:gd name="T8" fmla="*/ 1042 w 1043"/>
                <a:gd name="T9" fmla="*/ 397 h 627"/>
                <a:gd name="T10" fmla="*/ 542 w 1043"/>
                <a:gd name="T11" fmla="*/ 584 h 627"/>
                <a:gd name="T12" fmla="*/ 20 w 1043"/>
                <a:gd name="T13" fmla="*/ 292 h 627"/>
                <a:gd name="T14" fmla="*/ 0 w 1043"/>
                <a:gd name="T15" fmla="*/ 0 h 6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3" h="627">
                  <a:moveTo>
                    <a:pt x="0" y="0"/>
                  </a:moveTo>
                  <a:lnTo>
                    <a:pt x="0" y="0"/>
                  </a:lnTo>
                  <a:cubicBezTo>
                    <a:pt x="20" y="146"/>
                    <a:pt x="250" y="271"/>
                    <a:pt x="521" y="292"/>
                  </a:cubicBezTo>
                  <a:cubicBezTo>
                    <a:pt x="813" y="334"/>
                    <a:pt x="1022" y="230"/>
                    <a:pt x="1022" y="104"/>
                  </a:cubicBezTo>
                  <a:cubicBezTo>
                    <a:pt x="1042" y="397"/>
                    <a:pt x="1042" y="397"/>
                    <a:pt x="1042" y="397"/>
                  </a:cubicBezTo>
                  <a:cubicBezTo>
                    <a:pt x="1042" y="521"/>
                    <a:pt x="813" y="626"/>
                    <a:pt x="542" y="584"/>
                  </a:cubicBezTo>
                  <a:cubicBezTo>
                    <a:pt x="271" y="563"/>
                    <a:pt x="20" y="438"/>
                    <a:pt x="20" y="292"/>
                  </a:cubicBezTo>
                  <a:lnTo>
                    <a:pt x="0" y="0"/>
                  </a:lnTo>
                </a:path>
              </a:pathLst>
            </a:custGeom>
            <a:solidFill>
              <a:schemeClr val="accent1">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lnSpcReduction="1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43" name="Freeform 350">
              <a:extLst>
                <a:ext uri="{FF2B5EF4-FFF2-40B4-BE49-F238E27FC236}">
                  <a16:creationId xmlns:a16="http://schemas.microsoft.com/office/drawing/2014/main" xmlns="" id="{31DCEE40-503D-4C3E-922E-DE4E581B5E84}"/>
                </a:ext>
              </a:extLst>
            </p:cNvPr>
            <p:cNvSpPr>
              <a:spLocks noChangeArrowheads="1"/>
            </p:cNvSpPr>
            <p:nvPr/>
          </p:nvSpPr>
          <p:spPr bwMode="auto">
            <a:xfrm>
              <a:off x="5162" y="1056"/>
              <a:ext cx="232" cy="117"/>
            </a:xfrm>
            <a:custGeom>
              <a:avLst/>
              <a:gdLst>
                <a:gd name="T0" fmla="*/ 1022 w 1023"/>
                <a:gd name="T1" fmla="*/ 313 h 522"/>
                <a:gd name="T2" fmla="*/ 1022 w 1023"/>
                <a:gd name="T3" fmla="*/ 313 h 522"/>
                <a:gd name="T4" fmla="*/ 500 w 1023"/>
                <a:gd name="T5" fmla="*/ 21 h 522"/>
                <a:gd name="T6" fmla="*/ 0 w 1023"/>
                <a:gd name="T7" fmla="*/ 208 h 522"/>
                <a:gd name="T8" fmla="*/ 522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67"/>
                    <a:pt x="772" y="42"/>
                    <a:pt x="500" y="21"/>
                  </a:cubicBezTo>
                  <a:cubicBezTo>
                    <a:pt x="209" y="0"/>
                    <a:pt x="0" y="84"/>
                    <a:pt x="0" y="208"/>
                  </a:cubicBezTo>
                  <a:cubicBezTo>
                    <a:pt x="21" y="355"/>
                    <a:pt x="250" y="480"/>
                    <a:pt x="522" y="501"/>
                  </a:cubicBezTo>
                  <a:cubicBezTo>
                    <a:pt x="813" y="521"/>
                    <a:pt x="1022" y="438"/>
                    <a:pt x="1022" y="313"/>
                  </a:cubicBezTo>
                </a:path>
              </a:pathLst>
            </a:custGeom>
            <a:solidFill>
              <a:schemeClr val="accent1">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9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44" name="Freeform 351">
              <a:extLst>
                <a:ext uri="{FF2B5EF4-FFF2-40B4-BE49-F238E27FC236}">
                  <a16:creationId xmlns:a16="http://schemas.microsoft.com/office/drawing/2014/main" xmlns="" id="{68A3CF5D-F608-4EB1-B410-69833B8F2CBC}"/>
                </a:ext>
              </a:extLst>
            </p:cNvPr>
            <p:cNvSpPr>
              <a:spLocks noChangeArrowheads="1"/>
            </p:cNvSpPr>
            <p:nvPr/>
          </p:nvSpPr>
          <p:spPr bwMode="auto">
            <a:xfrm>
              <a:off x="5162" y="1102"/>
              <a:ext cx="236" cy="137"/>
            </a:xfrm>
            <a:custGeom>
              <a:avLst/>
              <a:gdLst>
                <a:gd name="T0" fmla="*/ 0 w 1044"/>
                <a:gd name="T1" fmla="*/ 0 h 607"/>
                <a:gd name="T2" fmla="*/ 0 w 1044"/>
                <a:gd name="T3" fmla="*/ 0 h 607"/>
                <a:gd name="T4" fmla="*/ 522 w 1044"/>
                <a:gd name="T5" fmla="*/ 293 h 607"/>
                <a:gd name="T6" fmla="*/ 1022 w 1044"/>
                <a:gd name="T7" fmla="*/ 105 h 607"/>
                <a:gd name="T8" fmla="*/ 1022 w 1044"/>
                <a:gd name="T9" fmla="*/ 397 h 607"/>
                <a:gd name="T10" fmla="*/ 542 w 1044"/>
                <a:gd name="T11" fmla="*/ 584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7"/>
                    <a:pt x="250" y="272"/>
                    <a:pt x="522" y="293"/>
                  </a:cubicBezTo>
                  <a:cubicBezTo>
                    <a:pt x="813" y="313"/>
                    <a:pt x="1022" y="230"/>
                    <a:pt x="1022" y="105"/>
                  </a:cubicBezTo>
                  <a:cubicBezTo>
                    <a:pt x="1022" y="397"/>
                    <a:pt x="1022" y="397"/>
                    <a:pt x="1022" y="397"/>
                  </a:cubicBezTo>
                  <a:cubicBezTo>
                    <a:pt x="1043" y="522"/>
                    <a:pt x="813" y="606"/>
                    <a:pt x="542" y="584"/>
                  </a:cubicBezTo>
                  <a:cubicBezTo>
                    <a:pt x="250" y="564"/>
                    <a:pt x="21" y="439"/>
                    <a:pt x="21" y="293"/>
                  </a:cubicBezTo>
                  <a:lnTo>
                    <a:pt x="0" y="0"/>
                  </a:lnTo>
                </a:path>
              </a:pathLst>
            </a:custGeom>
            <a:solidFill>
              <a:schemeClr val="accent1">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lnSpcReduction="10000"/>
            </a:bodyPr>
            <a:lstStyle/>
            <a:p>
              <a:pPr eaLnBrk="1">
                <a:lnSpc>
                  <a:spcPct val="93000"/>
                </a:lnSpc>
                <a:buClr>
                  <a:srgbClr val="000000"/>
                </a:buClr>
                <a:buSzPct val="100000"/>
                <a:buFont typeface="Times New Roman" charset="0"/>
                <a:buNone/>
                <a:defRPr/>
              </a:pPr>
              <a:endParaRPr lang="en-US">
                <a:ea typeface="+mn-ea"/>
                <a:cs typeface="+mn-cs"/>
              </a:endParaRPr>
            </a:p>
          </p:txBody>
        </p:sp>
      </p:grpSp>
      <p:sp>
        <p:nvSpPr>
          <p:cNvPr id="271" name="TextBox 270"/>
          <p:cNvSpPr txBox="1"/>
          <p:nvPr/>
        </p:nvSpPr>
        <p:spPr>
          <a:xfrm>
            <a:off x="655479" y="1298273"/>
            <a:ext cx="3095488" cy="3510550"/>
          </a:xfrm>
          <a:prstGeom prst="rect">
            <a:avLst/>
          </a:prstGeom>
          <a:noFill/>
        </p:spPr>
        <p:txBody>
          <a:bodyPr wrap="square" lIns="0" tIns="0" rIns="0" bIns="0" rtlCol="0">
            <a:normAutofit lnSpcReduction="10000"/>
          </a:bodyPr>
          <a:lstStyle/>
          <a:p>
            <a:pPr marL="285750" indent="-285750">
              <a:buFont typeface="Wingdings" panose="05000000000000000000" pitchFamily="2" charset="2"/>
              <a:buChar char="Ø"/>
            </a:pPr>
            <a:endParaRPr lang="en-US" sz="1600" dirty="0" smtClean="0"/>
          </a:p>
          <a:p>
            <a:pPr marL="285750" indent="-285750">
              <a:buFont typeface="Wingdings" panose="05000000000000000000" pitchFamily="2" charset="2"/>
              <a:buChar char="Ø"/>
            </a:pPr>
            <a:r>
              <a:rPr lang="en-US" sz="1600" b="1" dirty="0" smtClean="0"/>
              <a:t>SAEE</a:t>
            </a:r>
          </a:p>
          <a:p>
            <a:pPr marL="285750" indent="-285750">
              <a:buFont typeface="Wingdings" panose="05000000000000000000" pitchFamily="2" charset="2"/>
              <a:buChar char="Ø"/>
            </a:pPr>
            <a:endParaRPr lang="en-US" sz="1600" b="1" dirty="0"/>
          </a:p>
          <a:p>
            <a:pPr marL="285750" indent="-285750">
              <a:buFont typeface="Wingdings" panose="05000000000000000000" pitchFamily="2" charset="2"/>
              <a:buChar char="Ø"/>
            </a:pPr>
            <a:r>
              <a:rPr lang="en-US" sz="1600" b="1" dirty="0" err="1" smtClean="0"/>
              <a:t>Responsabilidades</a:t>
            </a:r>
            <a:r>
              <a:rPr lang="en-US" sz="1600" b="1" dirty="0" smtClean="0"/>
              <a:t> de las </a:t>
            </a:r>
            <a:r>
              <a:rPr lang="en-US" sz="1600" b="1" dirty="0" err="1" smtClean="0"/>
              <a:t>Agencias</a:t>
            </a:r>
            <a:endParaRPr lang="en-US" sz="1600" b="1" dirty="0" smtClean="0"/>
          </a:p>
          <a:p>
            <a:pPr marL="642366" lvl="1" indent="-285750">
              <a:buFont typeface="Wingdings" panose="05000000000000000000" pitchFamily="2" charset="2"/>
              <a:buChar char="Ø"/>
            </a:pPr>
            <a:r>
              <a:rPr lang="en-US" sz="1600" b="1" dirty="0" err="1" smtClean="0"/>
              <a:t>Departamento</a:t>
            </a:r>
            <a:r>
              <a:rPr lang="en-US" sz="1600" b="1" dirty="0" smtClean="0"/>
              <a:t> de </a:t>
            </a:r>
            <a:r>
              <a:rPr lang="en-US" sz="1600" b="1" dirty="0" err="1" smtClean="0"/>
              <a:t>Salud</a:t>
            </a:r>
            <a:endParaRPr lang="en-US" sz="1600" b="1" dirty="0" smtClean="0"/>
          </a:p>
          <a:p>
            <a:pPr marL="642366" lvl="1" indent="-285750">
              <a:buFont typeface="Wingdings" panose="05000000000000000000" pitchFamily="2" charset="2"/>
              <a:buChar char="Ø"/>
            </a:pPr>
            <a:r>
              <a:rPr lang="en-US" sz="1600" b="1" dirty="0" err="1" smtClean="0"/>
              <a:t>Departamento</a:t>
            </a:r>
            <a:r>
              <a:rPr lang="en-US" sz="1600" b="1" dirty="0" smtClean="0"/>
              <a:t> de </a:t>
            </a:r>
            <a:r>
              <a:rPr lang="en-US" sz="1600" b="1" dirty="0" err="1" smtClean="0"/>
              <a:t>Educación</a:t>
            </a:r>
            <a:endParaRPr lang="en-US" sz="1600" b="1" dirty="0" smtClean="0"/>
          </a:p>
          <a:p>
            <a:pPr marL="642366" lvl="1" indent="-285750">
              <a:buFont typeface="Wingdings" panose="05000000000000000000" pitchFamily="2" charset="2"/>
              <a:buChar char="Ø"/>
            </a:pPr>
            <a:r>
              <a:rPr lang="en-US" sz="1600" b="1" dirty="0" err="1" smtClean="0"/>
              <a:t>Departamento</a:t>
            </a:r>
            <a:r>
              <a:rPr lang="en-US" sz="1600" b="1" dirty="0" smtClean="0"/>
              <a:t> de la </a:t>
            </a:r>
            <a:r>
              <a:rPr lang="en-US" sz="1600" b="1" dirty="0" err="1" smtClean="0"/>
              <a:t>Familia</a:t>
            </a:r>
            <a:endParaRPr lang="en-US" sz="1600" b="1" dirty="0" smtClean="0"/>
          </a:p>
          <a:p>
            <a:pPr marL="642366" lvl="1" indent="-285750">
              <a:buFont typeface="Wingdings" panose="05000000000000000000" pitchFamily="2" charset="2"/>
              <a:buChar char="Ø"/>
            </a:pPr>
            <a:r>
              <a:rPr lang="en-US" sz="1600" b="1" dirty="0" err="1" smtClean="0"/>
              <a:t>Departamento</a:t>
            </a:r>
            <a:r>
              <a:rPr lang="en-US" sz="1600" b="1" dirty="0" smtClean="0"/>
              <a:t> de </a:t>
            </a:r>
            <a:r>
              <a:rPr lang="en-US" sz="1600" b="1" dirty="0" err="1" smtClean="0"/>
              <a:t>Recreación</a:t>
            </a:r>
            <a:r>
              <a:rPr lang="en-US" sz="1600" b="1" dirty="0" smtClean="0"/>
              <a:t> y </a:t>
            </a:r>
            <a:r>
              <a:rPr lang="en-US" sz="1600" b="1" dirty="0" err="1" smtClean="0"/>
              <a:t>Deportes</a:t>
            </a:r>
            <a:endParaRPr lang="en-US" sz="1600" b="1" dirty="0" smtClean="0"/>
          </a:p>
          <a:p>
            <a:pPr marL="642366" lvl="1" indent="-285750">
              <a:buFont typeface="Wingdings" panose="05000000000000000000" pitchFamily="2" charset="2"/>
              <a:buChar char="Ø"/>
            </a:pPr>
            <a:r>
              <a:rPr lang="en-US" sz="1600" b="1" dirty="0" err="1" smtClean="0"/>
              <a:t>Departamento</a:t>
            </a:r>
            <a:r>
              <a:rPr lang="en-US" sz="1600" b="1" dirty="0" smtClean="0"/>
              <a:t> del </a:t>
            </a:r>
            <a:r>
              <a:rPr lang="en-US" sz="1600" b="1" dirty="0" err="1" smtClean="0"/>
              <a:t>Trabajo</a:t>
            </a:r>
            <a:r>
              <a:rPr lang="en-US" sz="1600" b="1" dirty="0" smtClean="0"/>
              <a:t> y </a:t>
            </a:r>
            <a:r>
              <a:rPr lang="en-US" sz="1600" b="1" dirty="0" err="1" smtClean="0"/>
              <a:t>Recursos</a:t>
            </a:r>
            <a:r>
              <a:rPr lang="en-US" sz="1600" b="1" dirty="0" smtClean="0"/>
              <a:t> </a:t>
            </a:r>
            <a:r>
              <a:rPr lang="en-US" sz="1600" b="1" dirty="0" err="1" smtClean="0"/>
              <a:t>Humanos</a:t>
            </a:r>
            <a:endParaRPr lang="en-US" sz="1600" b="1" dirty="0" smtClean="0"/>
          </a:p>
          <a:p>
            <a:pPr marL="642366" lvl="1" indent="-285750">
              <a:buFont typeface="Wingdings" panose="05000000000000000000" pitchFamily="2" charset="2"/>
              <a:buChar char="Ø"/>
            </a:pPr>
            <a:r>
              <a:rPr lang="en-US" sz="1600" b="1" dirty="0" smtClean="0"/>
              <a:t>UPR</a:t>
            </a:r>
          </a:p>
          <a:p>
            <a:pPr marL="642366" lvl="1" indent="-285750">
              <a:buFont typeface="Wingdings" panose="05000000000000000000" pitchFamily="2" charset="2"/>
              <a:buChar char="Ø"/>
            </a:pPr>
            <a:r>
              <a:rPr lang="en-US" sz="1600" b="1" dirty="0" err="1" smtClean="0"/>
              <a:t>Departamento</a:t>
            </a:r>
            <a:r>
              <a:rPr lang="en-US" sz="1600" b="1" dirty="0" smtClean="0"/>
              <a:t> de </a:t>
            </a:r>
            <a:r>
              <a:rPr lang="en-US" sz="1600" b="1" dirty="0" err="1" smtClean="0"/>
              <a:t>Corección</a:t>
            </a:r>
            <a:r>
              <a:rPr lang="en-US" sz="1600" b="1" dirty="0" smtClean="0"/>
              <a:t> y </a:t>
            </a:r>
            <a:r>
              <a:rPr lang="en-US" sz="1600" b="1" dirty="0" err="1" smtClean="0"/>
              <a:t>Rehabilitación</a:t>
            </a:r>
            <a:endParaRPr lang="en-US" sz="1600" b="1" dirty="0" smtClean="0"/>
          </a:p>
          <a:p>
            <a:pPr marL="285750" indent="-285750">
              <a:buFont typeface="Wingdings" panose="05000000000000000000" pitchFamily="2" charset="2"/>
              <a:buChar char="Ø"/>
            </a:pPr>
            <a:endParaRPr lang="en-US" sz="1600" b="1" dirty="0"/>
          </a:p>
          <a:p>
            <a:endParaRPr lang="en-US" sz="1200" dirty="0"/>
          </a:p>
          <a:p>
            <a:endParaRPr lang="en-US" sz="1200" dirty="0"/>
          </a:p>
        </p:txBody>
      </p:sp>
      <p:grpSp>
        <p:nvGrpSpPr>
          <p:cNvPr id="273" name="Group 272">
            <a:extLst>
              <a:ext uri="{FF2B5EF4-FFF2-40B4-BE49-F238E27FC236}">
                <a16:creationId xmlns:a16="http://schemas.microsoft.com/office/drawing/2014/main" xmlns="" id="{FD1F3E1E-D994-4FC9-9ABE-EE90CEEAD646}"/>
              </a:ext>
            </a:extLst>
          </p:cNvPr>
          <p:cNvGrpSpPr/>
          <p:nvPr/>
        </p:nvGrpSpPr>
        <p:grpSpPr>
          <a:xfrm>
            <a:off x="1168759" y="431733"/>
            <a:ext cx="599920" cy="519163"/>
            <a:chOff x="1168759" y="431733"/>
            <a:chExt cx="599920" cy="519163"/>
          </a:xfrm>
        </p:grpSpPr>
        <p:grpSp>
          <p:nvGrpSpPr>
            <p:cNvPr id="274" name="Group 273">
              <a:extLst>
                <a:ext uri="{FF2B5EF4-FFF2-40B4-BE49-F238E27FC236}">
                  <a16:creationId xmlns:a16="http://schemas.microsoft.com/office/drawing/2014/main" xmlns="" id="{5B60B8B7-DB47-45D3-860B-2FDBDA2209D3}"/>
                </a:ext>
              </a:extLst>
            </p:cNvPr>
            <p:cNvGrpSpPr/>
            <p:nvPr/>
          </p:nvGrpSpPr>
          <p:grpSpPr>
            <a:xfrm>
              <a:off x="1168759" y="431733"/>
              <a:ext cx="599920" cy="519163"/>
              <a:chOff x="1168759" y="431733"/>
              <a:chExt cx="599920" cy="519163"/>
            </a:xfrm>
          </p:grpSpPr>
          <p:sp>
            <p:nvSpPr>
              <p:cNvPr id="286" name="Freeform 285"/>
              <p:cNvSpPr>
                <a:spLocks noChangeArrowheads="1"/>
              </p:cNvSpPr>
              <p:nvPr/>
            </p:nvSpPr>
            <p:spPr bwMode="auto">
              <a:xfrm rot="20667446">
                <a:off x="1222866" y="579879"/>
                <a:ext cx="277989" cy="371017"/>
              </a:xfrm>
              <a:custGeom>
                <a:avLst/>
                <a:gdLst>
                  <a:gd name="T0" fmla="*/ 2920 w 2921"/>
                  <a:gd name="T1" fmla="*/ 3901 h 3902"/>
                  <a:gd name="T2" fmla="*/ 0 w 2921"/>
                  <a:gd name="T3" fmla="*/ 2650 h 3902"/>
                  <a:gd name="T4" fmla="*/ 0 w 2921"/>
                  <a:gd name="T5" fmla="*/ 0 h 3902"/>
                  <a:gd name="T6" fmla="*/ 2920 w 2921"/>
                  <a:gd name="T7" fmla="*/ 1273 h 3902"/>
                  <a:gd name="T8" fmla="*/ 2920 w 2921"/>
                  <a:gd name="T9" fmla="*/ 3901 h 3902"/>
                </a:gdLst>
                <a:ahLst/>
                <a:cxnLst>
                  <a:cxn ang="0">
                    <a:pos x="T0" y="T1"/>
                  </a:cxn>
                  <a:cxn ang="0">
                    <a:pos x="T2" y="T3"/>
                  </a:cxn>
                  <a:cxn ang="0">
                    <a:pos x="T4" y="T5"/>
                  </a:cxn>
                  <a:cxn ang="0">
                    <a:pos x="T6" y="T7"/>
                  </a:cxn>
                  <a:cxn ang="0">
                    <a:pos x="T8" y="T9"/>
                  </a:cxn>
                </a:cxnLst>
                <a:rect l="0" t="0" r="r" b="b"/>
                <a:pathLst>
                  <a:path w="2921" h="3902">
                    <a:moveTo>
                      <a:pt x="2920" y="3901"/>
                    </a:moveTo>
                    <a:lnTo>
                      <a:pt x="0" y="2650"/>
                    </a:lnTo>
                    <a:lnTo>
                      <a:pt x="0" y="0"/>
                    </a:lnTo>
                    <a:lnTo>
                      <a:pt x="2920" y="1273"/>
                    </a:lnTo>
                    <a:lnTo>
                      <a:pt x="2920" y="3901"/>
                    </a:lnTo>
                  </a:path>
                </a:pathLst>
              </a:custGeom>
              <a:gradFill flip="none" rotWithShape="1">
                <a:gsLst>
                  <a:gs pos="0">
                    <a:schemeClr val="bg2">
                      <a:lumMod val="60000"/>
                      <a:lumOff val="40000"/>
                    </a:schemeClr>
                  </a:gs>
                  <a:gs pos="46000">
                    <a:schemeClr val="bg2">
                      <a:lumMod val="60000"/>
                      <a:lumOff val="40000"/>
                    </a:schemeClr>
                  </a:gs>
                  <a:gs pos="100000">
                    <a:schemeClr val="bg2"/>
                  </a:gs>
                </a:gsLst>
                <a:path path="circle">
                  <a:fillToRect l="50000" t="130000" r="50000" b="-3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87" name="Freeform 286"/>
              <p:cNvSpPr>
                <a:spLocks noChangeArrowheads="1"/>
              </p:cNvSpPr>
              <p:nvPr/>
            </p:nvSpPr>
            <p:spPr bwMode="auto">
              <a:xfrm rot="20667446">
                <a:off x="1490690" y="505391"/>
                <a:ext cx="277989" cy="371017"/>
              </a:xfrm>
              <a:custGeom>
                <a:avLst/>
                <a:gdLst>
                  <a:gd name="T0" fmla="*/ 0 w 2921"/>
                  <a:gd name="T1" fmla="*/ 1273 h 3902"/>
                  <a:gd name="T2" fmla="*/ 0 w 2921"/>
                  <a:gd name="T3" fmla="*/ 1273 h 3902"/>
                  <a:gd name="T4" fmla="*/ 0 w 2921"/>
                  <a:gd name="T5" fmla="*/ 3901 h 3902"/>
                  <a:gd name="T6" fmla="*/ 0 w 2921"/>
                  <a:gd name="T7" fmla="*/ 3901 h 3902"/>
                  <a:gd name="T8" fmla="*/ 2920 w 2921"/>
                  <a:gd name="T9" fmla="*/ 2650 h 3902"/>
                  <a:gd name="T10" fmla="*/ 2920 w 2921"/>
                  <a:gd name="T11" fmla="*/ 0 h 3902"/>
                  <a:gd name="T12" fmla="*/ 0 w 2921"/>
                  <a:gd name="T13" fmla="*/ 1273 h 3902"/>
                </a:gdLst>
                <a:ahLst/>
                <a:cxnLst>
                  <a:cxn ang="0">
                    <a:pos x="T0" y="T1"/>
                  </a:cxn>
                  <a:cxn ang="0">
                    <a:pos x="T2" y="T3"/>
                  </a:cxn>
                  <a:cxn ang="0">
                    <a:pos x="T4" y="T5"/>
                  </a:cxn>
                  <a:cxn ang="0">
                    <a:pos x="T6" y="T7"/>
                  </a:cxn>
                  <a:cxn ang="0">
                    <a:pos x="T8" y="T9"/>
                  </a:cxn>
                  <a:cxn ang="0">
                    <a:pos x="T10" y="T11"/>
                  </a:cxn>
                  <a:cxn ang="0">
                    <a:pos x="T12" y="T13"/>
                  </a:cxn>
                </a:cxnLst>
                <a:rect l="0" t="0" r="r" b="b"/>
                <a:pathLst>
                  <a:path w="2921" h="3902">
                    <a:moveTo>
                      <a:pt x="0" y="1273"/>
                    </a:moveTo>
                    <a:lnTo>
                      <a:pt x="0" y="1273"/>
                    </a:lnTo>
                    <a:lnTo>
                      <a:pt x="0" y="3901"/>
                    </a:lnTo>
                    <a:lnTo>
                      <a:pt x="0" y="3901"/>
                    </a:lnTo>
                    <a:lnTo>
                      <a:pt x="2920" y="2650"/>
                    </a:lnTo>
                    <a:lnTo>
                      <a:pt x="2920" y="0"/>
                    </a:lnTo>
                    <a:lnTo>
                      <a:pt x="0" y="1273"/>
                    </a:lnTo>
                  </a:path>
                </a:pathLst>
              </a:custGeom>
              <a:gradFill flip="none" rotWithShape="1">
                <a:gsLst>
                  <a:gs pos="0">
                    <a:schemeClr val="bg2">
                      <a:lumMod val="55000"/>
                      <a:lumOff val="45000"/>
                    </a:schemeClr>
                  </a:gs>
                  <a:gs pos="36000">
                    <a:schemeClr val="bg2">
                      <a:lumMod val="65000"/>
                      <a:lumOff val="35000"/>
                    </a:schemeClr>
                  </a:gs>
                  <a:gs pos="97000">
                    <a:schemeClr val="bg2">
                      <a:lumMod val="75000"/>
                    </a:schemeClr>
                  </a:gs>
                </a:gsLst>
                <a:path path="circle">
                  <a:fillToRect l="50000" t="50000" r="50000" b="5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88" name="Freeform 287"/>
              <p:cNvSpPr>
                <a:spLocks noChangeArrowheads="1"/>
              </p:cNvSpPr>
              <p:nvPr/>
            </p:nvSpPr>
            <p:spPr bwMode="auto">
              <a:xfrm rot="20667446">
                <a:off x="1168759" y="431733"/>
                <a:ext cx="555558" cy="240342"/>
              </a:xfrm>
              <a:custGeom>
                <a:avLst/>
                <a:gdLst>
                  <a:gd name="T0" fmla="*/ 2920 w 5841"/>
                  <a:gd name="T1" fmla="*/ 0 h 2525"/>
                  <a:gd name="T2" fmla="*/ 0 w 5841"/>
                  <a:gd name="T3" fmla="*/ 1251 h 2525"/>
                  <a:gd name="T4" fmla="*/ 0 w 5841"/>
                  <a:gd name="T5" fmla="*/ 1251 h 2525"/>
                  <a:gd name="T6" fmla="*/ 2920 w 5841"/>
                  <a:gd name="T7" fmla="*/ 2524 h 2525"/>
                  <a:gd name="T8" fmla="*/ 2920 w 5841"/>
                  <a:gd name="T9" fmla="*/ 2524 h 2525"/>
                  <a:gd name="T10" fmla="*/ 5840 w 5841"/>
                  <a:gd name="T11" fmla="*/ 1251 h 2525"/>
                  <a:gd name="T12" fmla="*/ 2920 w 5841"/>
                  <a:gd name="T13" fmla="*/ 0 h 2525"/>
                </a:gdLst>
                <a:ahLst/>
                <a:cxnLst>
                  <a:cxn ang="0">
                    <a:pos x="T0" y="T1"/>
                  </a:cxn>
                  <a:cxn ang="0">
                    <a:pos x="T2" y="T3"/>
                  </a:cxn>
                  <a:cxn ang="0">
                    <a:pos x="T4" y="T5"/>
                  </a:cxn>
                  <a:cxn ang="0">
                    <a:pos x="T6" y="T7"/>
                  </a:cxn>
                  <a:cxn ang="0">
                    <a:pos x="T8" y="T9"/>
                  </a:cxn>
                  <a:cxn ang="0">
                    <a:pos x="T10" y="T11"/>
                  </a:cxn>
                  <a:cxn ang="0">
                    <a:pos x="T12" y="T13"/>
                  </a:cxn>
                </a:cxnLst>
                <a:rect l="0" t="0" r="r" b="b"/>
                <a:pathLst>
                  <a:path w="5841" h="2525">
                    <a:moveTo>
                      <a:pt x="2920" y="0"/>
                    </a:moveTo>
                    <a:lnTo>
                      <a:pt x="0" y="1251"/>
                    </a:lnTo>
                    <a:lnTo>
                      <a:pt x="0" y="1251"/>
                    </a:lnTo>
                    <a:lnTo>
                      <a:pt x="2920" y="2524"/>
                    </a:lnTo>
                    <a:lnTo>
                      <a:pt x="2920" y="2524"/>
                    </a:lnTo>
                    <a:lnTo>
                      <a:pt x="5840" y="1251"/>
                    </a:lnTo>
                    <a:lnTo>
                      <a:pt x="2920" y="0"/>
                    </a:lnTo>
                  </a:path>
                </a:pathLst>
              </a:custGeom>
              <a:gradFill flip="none" rotWithShape="1">
                <a:gsLst>
                  <a:gs pos="0">
                    <a:schemeClr val="bg2">
                      <a:lumMod val="0"/>
                      <a:lumOff val="100000"/>
                    </a:schemeClr>
                  </a:gs>
                  <a:gs pos="35000">
                    <a:schemeClr val="bg2">
                      <a:lumMod val="0"/>
                      <a:lumOff val="100000"/>
                    </a:schemeClr>
                  </a:gs>
                  <a:gs pos="100000">
                    <a:schemeClr val="bg2"/>
                  </a:gs>
                </a:gsLst>
                <a:path path="circle">
                  <a:fillToRect l="50000" t="-80000" r="50000" b="18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grpSp>
        <p:grpSp>
          <p:nvGrpSpPr>
            <p:cNvPr id="275" name="Group 274">
              <a:extLst>
                <a:ext uri="{FF2B5EF4-FFF2-40B4-BE49-F238E27FC236}">
                  <a16:creationId xmlns:a16="http://schemas.microsoft.com/office/drawing/2014/main" xmlns="" id="{DC971B26-EF1F-41FF-BF84-1F1E29192BF3}"/>
                </a:ext>
              </a:extLst>
            </p:cNvPr>
            <p:cNvGrpSpPr/>
            <p:nvPr/>
          </p:nvGrpSpPr>
          <p:grpSpPr>
            <a:xfrm>
              <a:off x="1247425" y="443803"/>
              <a:ext cx="379422" cy="192854"/>
              <a:chOff x="1247425" y="443803"/>
              <a:chExt cx="379422" cy="192854"/>
            </a:xfrm>
          </p:grpSpPr>
          <p:grpSp>
            <p:nvGrpSpPr>
              <p:cNvPr id="276" name="Group 275">
                <a:extLst>
                  <a:ext uri="{FF2B5EF4-FFF2-40B4-BE49-F238E27FC236}">
                    <a16:creationId xmlns:a16="http://schemas.microsoft.com/office/drawing/2014/main" xmlns="" id="{88B5F081-AFB2-4DCF-9C91-D2FB8D22DCBA}"/>
                  </a:ext>
                </a:extLst>
              </p:cNvPr>
              <p:cNvGrpSpPr/>
              <p:nvPr/>
            </p:nvGrpSpPr>
            <p:grpSpPr>
              <a:xfrm>
                <a:off x="1247425" y="443803"/>
                <a:ext cx="370305" cy="165962"/>
                <a:chOff x="1247425" y="443803"/>
                <a:chExt cx="370305" cy="165962"/>
              </a:xfrm>
            </p:grpSpPr>
            <p:sp>
              <p:nvSpPr>
                <p:cNvPr id="282" name="Freeform 281"/>
                <p:cNvSpPr>
                  <a:spLocks noChangeArrowheads="1"/>
                </p:cNvSpPr>
                <p:nvPr/>
              </p:nvSpPr>
              <p:spPr bwMode="auto">
                <a:xfrm rot="20667446">
                  <a:off x="1247425" y="528057"/>
                  <a:ext cx="96582" cy="49161"/>
                </a:xfrm>
                <a:custGeom>
                  <a:avLst/>
                  <a:gdLst>
                    <a:gd name="T0" fmla="*/ 1022 w 1023"/>
                    <a:gd name="T1" fmla="*/ 313 h 522"/>
                    <a:gd name="T2" fmla="*/ 1022 w 1023"/>
                    <a:gd name="T3" fmla="*/ 313 h 522"/>
                    <a:gd name="T4" fmla="*/ 501 w 1023"/>
                    <a:gd name="T5" fmla="*/ 21 h 522"/>
                    <a:gd name="T6" fmla="*/ 0 w 1023"/>
                    <a:gd name="T7" fmla="*/ 208 h 522"/>
                    <a:gd name="T8" fmla="*/ 522 w 1023"/>
                    <a:gd name="T9" fmla="*/ 500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2" y="167"/>
                        <a:pt x="772" y="41"/>
                        <a:pt x="501" y="21"/>
                      </a:cubicBezTo>
                      <a:cubicBezTo>
                        <a:pt x="209" y="0"/>
                        <a:pt x="0" y="83"/>
                        <a:pt x="0" y="208"/>
                      </a:cubicBezTo>
                      <a:cubicBezTo>
                        <a:pt x="21" y="354"/>
                        <a:pt x="251" y="480"/>
                        <a:pt x="522" y="500"/>
                      </a:cubicBezTo>
                      <a:cubicBezTo>
                        <a:pt x="813" y="521"/>
                        <a:pt x="1022" y="438"/>
                        <a:pt x="1022" y="313"/>
                      </a:cubicBezTo>
                    </a:path>
                  </a:pathLst>
                </a:custGeom>
                <a:solidFill>
                  <a:schemeClr val="bg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2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83" name="Freeform 282"/>
                <p:cNvSpPr>
                  <a:spLocks noChangeArrowheads="1"/>
                </p:cNvSpPr>
                <p:nvPr/>
              </p:nvSpPr>
              <p:spPr bwMode="auto">
                <a:xfrm rot="20667446">
                  <a:off x="1410974" y="558923"/>
                  <a:ext cx="96582" cy="50842"/>
                </a:xfrm>
                <a:custGeom>
                  <a:avLst/>
                  <a:gdLst>
                    <a:gd name="T0" fmla="*/ 1023 w 1024"/>
                    <a:gd name="T1" fmla="*/ 334 h 544"/>
                    <a:gd name="T2" fmla="*/ 1023 w 1024"/>
                    <a:gd name="T3" fmla="*/ 334 h 544"/>
                    <a:gd name="T4" fmla="*/ 501 w 1024"/>
                    <a:gd name="T5" fmla="*/ 43 h 544"/>
                    <a:gd name="T6" fmla="*/ 0 w 1024"/>
                    <a:gd name="T7" fmla="*/ 230 h 544"/>
                    <a:gd name="T8" fmla="*/ 522 w 1024"/>
                    <a:gd name="T9" fmla="*/ 522 h 544"/>
                    <a:gd name="T10" fmla="*/ 1023 w 1024"/>
                    <a:gd name="T11" fmla="*/ 334 h 544"/>
                  </a:gdLst>
                  <a:ahLst/>
                  <a:cxnLst>
                    <a:cxn ang="0">
                      <a:pos x="T0" y="T1"/>
                    </a:cxn>
                    <a:cxn ang="0">
                      <a:pos x="T2" y="T3"/>
                    </a:cxn>
                    <a:cxn ang="0">
                      <a:pos x="T4" y="T5"/>
                    </a:cxn>
                    <a:cxn ang="0">
                      <a:pos x="T6" y="T7"/>
                    </a:cxn>
                    <a:cxn ang="0">
                      <a:pos x="T8" y="T9"/>
                    </a:cxn>
                    <a:cxn ang="0">
                      <a:pos x="T10" y="T11"/>
                    </a:cxn>
                  </a:cxnLst>
                  <a:rect l="0" t="0" r="r" b="b"/>
                  <a:pathLst>
                    <a:path w="1024" h="544">
                      <a:moveTo>
                        <a:pt x="1023" y="334"/>
                      </a:moveTo>
                      <a:lnTo>
                        <a:pt x="1023" y="334"/>
                      </a:lnTo>
                      <a:cubicBezTo>
                        <a:pt x="1002" y="188"/>
                        <a:pt x="773" y="63"/>
                        <a:pt x="501" y="43"/>
                      </a:cubicBezTo>
                      <a:cubicBezTo>
                        <a:pt x="209" y="0"/>
                        <a:pt x="0" y="105"/>
                        <a:pt x="0" y="230"/>
                      </a:cubicBezTo>
                      <a:cubicBezTo>
                        <a:pt x="22" y="355"/>
                        <a:pt x="251" y="501"/>
                        <a:pt x="522" y="522"/>
                      </a:cubicBezTo>
                      <a:cubicBezTo>
                        <a:pt x="814" y="543"/>
                        <a:pt x="1023" y="460"/>
                        <a:pt x="1023" y="334"/>
                      </a:cubicBezTo>
                    </a:path>
                  </a:pathLst>
                </a:custGeom>
                <a:solidFill>
                  <a:schemeClr val="bg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2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84" name="Freeform 283"/>
                <p:cNvSpPr>
                  <a:spLocks noChangeArrowheads="1"/>
                </p:cNvSpPr>
                <p:nvPr/>
              </p:nvSpPr>
              <p:spPr bwMode="auto">
                <a:xfrm rot="20667446">
                  <a:off x="1357599" y="443803"/>
                  <a:ext cx="96582" cy="50842"/>
                </a:xfrm>
                <a:custGeom>
                  <a:avLst/>
                  <a:gdLst>
                    <a:gd name="T0" fmla="*/ 1022 w 1023"/>
                    <a:gd name="T1" fmla="*/ 313 h 544"/>
                    <a:gd name="T2" fmla="*/ 1022 w 1023"/>
                    <a:gd name="T3" fmla="*/ 313 h 544"/>
                    <a:gd name="T4" fmla="*/ 501 w 1023"/>
                    <a:gd name="T5" fmla="*/ 22 h 544"/>
                    <a:gd name="T6" fmla="*/ 0 w 1023"/>
                    <a:gd name="T7" fmla="*/ 230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2"/>
                      </a:cubicBezTo>
                      <a:cubicBezTo>
                        <a:pt x="208" y="0"/>
                        <a:pt x="0" y="84"/>
                        <a:pt x="0" y="230"/>
                      </a:cubicBezTo>
                      <a:cubicBezTo>
                        <a:pt x="21" y="355"/>
                        <a:pt x="250" y="480"/>
                        <a:pt x="521" y="501"/>
                      </a:cubicBezTo>
                      <a:cubicBezTo>
                        <a:pt x="814" y="543"/>
                        <a:pt x="1022" y="459"/>
                        <a:pt x="1022" y="313"/>
                      </a:cubicBezTo>
                    </a:path>
                  </a:pathLst>
                </a:custGeom>
                <a:solidFill>
                  <a:schemeClr val="bg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2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85" name="Freeform 284"/>
                <p:cNvSpPr>
                  <a:spLocks noChangeArrowheads="1"/>
                </p:cNvSpPr>
                <p:nvPr/>
              </p:nvSpPr>
              <p:spPr bwMode="auto">
                <a:xfrm rot="20667446">
                  <a:off x="1521148" y="476350"/>
                  <a:ext cx="96582" cy="49161"/>
                </a:xfrm>
                <a:custGeom>
                  <a:avLst/>
                  <a:gdLst>
                    <a:gd name="T0" fmla="*/ 1022 w 1023"/>
                    <a:gd name="T1" fmla="*/ 313 h 522"/>
                    <a:gd name="T2" fmla="*/ 1022 w 1023"/>
                    <a:gd name="T3" fmla="*/ 313 h 522"/>
                    <a:gd name="T4" fmla="*/ 501 w 1023"/>
                    <a:gd name="T5" fmla="*/ 21 h 522"/>
                    <a:gd name="T6" fmla="*/ 0 w 1023"/>
                    <a:gd name="T7" fmla="*/ 208 h 522"/>
                    <a:gd name="T8" fmla="*/ 521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88"/>
                        <a:pt x="772" y="42"/>
                        <a:pt x="501" y="21"/>
                      </a:cubicBezTo>
                      <a:cubicBezTo>
                        <a:pt x="208" y="0"/>
                        <a:pt x="0" y="84"/>
                        <a:pt x="0" y="208"/>
                      </a:cubicBezTo>
                      <a:cubicBezTo>
                        <a:pt x="0" y="355"/>
                        <a:pt x="250" y="480"/>
                        <a:pt x="521" y="501"/>
                      </a:cubicBezTo>
                      <a:cubicBezTo>
                        <a:pt x="813" y="521"/>
                        <a:pt x="1022" y="438"/>
                        <a:pt x="1022" y="313"/>
                      </a:cubicBezTo>
                    </a:path>
                  </a:pathLst>
                </a:custGeom>
                <a:solidFill>
                  <a:schemeClr val="bg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2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grpSp>
          <p:grpSp>
            <p:nvGrpSpPr>
              <p:cNvPr id="277" name="Group 276">
                <a:extLst>
                  <a:ext uri="{FF2B5EF4-FFF2-40B4-BE49-F238E27FC236}">
                    <a16:creationId xmlns:a16="http://schemas.microsoft.com/office/drawing/2014/main" xmlns="" id="{8824C855-50DA-4307-A5D7-A25E6726DD12}"/>
                  </a:ext>
                </a:extLst>
              </p:cNvPr>
              <p:cNvGrpSpPr/>
              <p:nvPr/>
            </p:nvGrpSpPr>
            <p:grpSpPr>
              <a:xfrm>
                <a:off x="1253683" y="464408"/>
                <a:ext cx="373164" cy="172249"/>
                <a:chOff x="1253683" y="464408"/>
                <a:chExt cx="373164" cy="172249"/>
              </a:xfrm>
            </p:grpSpPr>
            <p:sp>
              <p:nvSpPr>
                <p:cNvPr id="278" name="Freeform 277"/>
                <p:cNvSpPr>
                  <a:spLocks noChangeArrowheads="1"/>
                </p:cNvSpPr>
                <p:nvPr/>
              </p:nvSpPr>
              <p:spPr bwMode="auto">
                <a:xfrm rot="20667446">
                  <a:off x="1253683" y="546187"/>
                  <a:ext cx="99102" cy="57564"/>
                </a:xfrm>
                <a:custGeom>
                  <a:avLst/>
                  <a:gdLst>
                    <a:gd name="T0" fmla="*/ 0 w 1044"/>
                    <a:gd name="T1" fmla="*/ 0 h 607"/>
                    <a:gd name="T2" fmla="*/ 0 w 1044"/>
                    <a:gd name="T3" fmla="*/ 0 h 607"/>
                    <a:gd name="T4" fmla="*/ 522 w 1044"/>
                    <a:gd name="T5" fmla="*/ 292 h 607"/>
                    <a:gd name="T6" fmla="*/ 1022 w 1044"/>
                    <a:gd name="T7" fmla="*/ 105 h 607"/>
                    <a:gd name="T8" fmla="*/ 1022 w 1044"/>
                    <a:gd name="T9" fmla="*/ 397 h 607"/>
                    <a:gd name="T10" fmla="*/ 542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1" y="272"/>
                        <a:pt x="522" y="292"/>
                      </a:cubicBezTo>
                      <a:cubicBezTo>
                        <a:pt x="813" y="313"/>
                        <a:pt x="1022" y="230"/>
                        <a:pt x="1022" y="105"/>
                      </a:cubicBezTo>
                      <a:cubicBezTo>
                        <a:pt x="1022" y="397"/>
                        <a:pt x="1022" y="397"/>
                        <a:pt x="1022" y="397"/>
                      </a:cubicBezTo>
                      <a:cubicBezTo>
                        <a:pt x="1043" y="522"/>
                        <a:pt x="813" y="606"/>
                        <a:pt x="542" y="584"/>
                      </a:cubicBezTo>
                      <a:cubicBezTo>
                        <a:pt x="251" y="563"/>
                        <a:pt x="21" y="439"/>
                        <a:pt x="21" y="292"/>
                      </a:cubicBezTo>
                      <a:lnTo>
                        <a:pt x="0" y="0"/>
                      </a:lnTo>
                    </a:path>
                  </a:pathLst>
                </a:custGeom>
                <a:solidFill>
                  <a:schemeClr val="bg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79" name="Freeform 278"/>
                <p:cNvSpPr>
                  <a:spLocks noChangeArrowheads="1"/>
                </p:cNvSpPr>
                <p:nvPr/>
              </p:nvSpPr>
              <p:spPr bwMode="auto">
                <a:xfrm rot="20667446">
                  <a:off x="1417683" y="579933"/>
                  <a:ext cx="99102" cy="56724"/>
                </a:xfrm>
                <a:custGeom>
                  <a:avLst/>
                  <a:gdLst>
                    <a:gd name="T0" fmla="*/ 0 w 1045"/>
                    <a:gd name="T1" fmla="*/ 0 h 606"/>
                    <a:gd name="T2" fmla="*/ 0 w 1045"/>
                    <a:gd name="T3" fmla="*/ 0 h 606"/>
                    <a:gd name="T4" fmla="*/ 522 w 1045"/>
                    <a:gd name="T5" fmla="*/ 292 h 606"/>
                    <a:gd name="T6" fmla="*/ 1023 w 1045"/>
                    <a:gd name="T7" fmla="*/ 104 h 606"/>
                    <a:gd name="T8" fmla="*/ 1023 w 1045"/>
                    <a:gd name="T9" fmla="*/ 397 h 606"/>
                    <a:gd name="T10" fmla="*/ 543 w 1045"/>
                    <a:gd name="T11" fmla="*/ 584 h 606"/>
                    <a:gd name="T12" fmla="*/ 22 w 1045"/>
                    <a:gd name="T13" fmla="*/ 292 h 606"/>
                    <a:gd name="T14" fmla="*/ 0 w 1045"/>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5" h="606">
                      <a:moveTo>
                        <a:pt x="0" y="0"/>
                      </a:moveTo>
                      <a:lnTo>
                        <a:pt x="0" y="0"/>
                      </a:lnTo>
                      <a:cubicBezTo>
                        <a:pt x="22" y="125"/>
                        <a:pt x="251" y="271"/>
                        <a:pt x="522" y="292"/>
                      </a:cubicBezTo>
                      <a:cubicBezTo>
                        <a:pt x="814" y="313"/>
                        <a:pt x="1023" y="230"/>
                        <a:pt x="1023" y="104"/>
                      </a:cubicBezTo>
                      <a:cubicBezTo>
                        <a:pt x="1023" y="397"/>
                        <a:pt x="1023" y="397"/>
                        <a:pt x="1023" y="397"/>
                      </a:cubicBezTo>
                      <a:cubicBezTo>
                        <a:pt x="1044" y="521"/>
                        <a:pt x="814" y="605"/>
                        <a:pt x="543" y="584"/>
                      </a:cubicBezTo>
                      <a:cubicBezTo>
                        <a:pt x="251" y="564"/>
                        <a:pt x="22" y="417"/>
                        <a:pt x="22" y="292"/>
                      </a:cubicBezTo>
                      <a:lnTo>
                        <a:pt x="0" y="0"/>
                      </a:lnTo>
                    </a:path>
                  </a:pathLst>
                </a:custGeom>
                <a:solidFill>
                  <a:schemeClr val="bg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80" name="Freeform 279"/>
                <p:cNvSpPr>
                  <a:spLocks noChangeArrowheads="1"/>
                </p:cNvSpPr>
                <p:nvPr/>
              </p:nvSpPr>
              <p:spPr bwMode="auto">
                <a:xfrm rot="20667446">
                  <a:off x="1364196" y="464408"/>
                  <a:ext cx="99102" cy="56724"/>
                </a:xfrm>
                <a:custGeom>
                  <a:avLst/>
                  <a:gdLst>
                    <a:gd name="T0" fmla="*/ 0 w 1044"/>
                    <a:gd name="T1" fmla="*/ 0 h 606"/>
                    <a:gd name="T2" fmla="*/ 0 w 1044"/>
                    <a:gd name="T3" fmla="*/ 0 h 606"/>
                    <a:gd name="T4" fmla="*/ 521 w 1044"/>
                    <a:gd name="T5" fmla="*/ 271 h 606"/>
                    <a:gd name="T6" fmla="*/ 1022 w 1044"/>
                    <a:gd name="T7" fmla="*/ 83 h 606"/>
                    <a:gd name="T8" fmla="*/ 1022 w 1044"/>
                    <a:gd name="T9" fmla="*/ 376 h 606"/>
                    <a:gd name="T10" fmla="*/ 542 w 1044"/>
                    <a:gd name="T11" fmla="*/ 563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71"/>
                      </a:cubicBezTo>
                      <a:cubicBezTo>
                        <a:pt x="814" y="313"/>
                        <a:pt x="1022" y="229"/>
                        <a:pt x="1022" y="83"/>
                      </a:cubicBezTo>
                      <a:cubicBezTo>
                        <a:pt x="1022" y="376"/>
                        <a:pt x="1022" y="376"/>
                        <a:pt x="1022" y="376"/>
                      </a:cubicBezTo>
                      <a:cubicBezTo>
                        <a:pt x="1043" y="521"/>
                        <a:pt x="814" y="605"/>
                        <a:pt x="542" y="563"/>
                      </a:cubicBezTo>
                      <a:cubicBezTo>
                        <a:pt x="250" y="542"/>
                        <a:pt x="21" y="417"/>
                        <a:pt x="21" y="292"/>
                      </a:cubicBezTo>
                      <a:lnTo>
                        <a:pt x="0" y="0"/>
                      </a:lnTo>
                    </a:path>
                  </a:pathLst>
                </a:custGeom>
                <a:solidFill>
                  <a:schemeClr val="bg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81" name="Freeform 280"/>
                <p:cNvSpPr>
                  <a:spLocks noChangeArrowheads="1"/>
                </p:cNvSpPr>
                <p:nvPr/>
              </p:nvSpPr>
              <p:spPr bwMode="auto">
                <a:xfrm rot="20667446">
                  <a:off x="1527745" y="495695"/>
                  <a:ext cx="99102" cy="57564"/>
                </a:xfrm>
                <a:custGeom>
                  <a:avLst/>
                  <a:gdLst>
                    <a:gd name="T0" fmla="*/ 0 w 1044"/>
                    <a:gd name="T1" fmla="*/ 0 h 607"/>
                    <a:gd name="T2" fmla="*/ 0 w 1044"/>
                    <a:gd name="T3" fmla="*/ 0 h 607"/>
                    <a:gd name="T4" fmla="*/ 521 w 1044"/>
                    <a:gd name="T5" fmla="*/ 293 h 607"/>
                    <a:gd name="T6" fmla="*/ 1022 w 1044"/>
                    <a:gd name="T7" fmla="*/ 105 h 607"/>
                    <a:gd name="T8" fmla="*/ 1022 w 1044"/>
                    <a:gd name="T9" fmla="*/ 397 h 607"/>
                    <a:gd name="T10" fmla="*/ 542 w 1044"/>
                    <a:gd name="T11" fmla="*/ 585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7"/>
                        <a:pt x="250" y="272"/>
                        <a:pt x="521" y="293"/>
                      </a:cubicBezTo>
                      <a:cubicBezTo>
                        <a:pt x="813" y="313"/>
                        <a:pt x="1022" y="230"/>
                        <a:pt x="1022" y="105"/>
                      </a:cubicBezTo>
                      <a:cubicBezTo>
                        <a:pt x="1022" y="397"/>
                        <a:pt x="1022" y="397"/>
                        <a:pt x="1022" y="397"/>
                      </a:cubicBezTo>
                      <a:cubicBezTo>
                        <a:pt x="1043" y="522"/>
                        <a:pt x="813" y="606"/>
                        <a:pt x="542" y="585"/>
                      </a:cubicBezTo>
                      <a:cubicBezTo>
                        <a:pt x="250" y="564"/>
                        <a:pt x="21" y="439"/>
                        <a:pt x="21" y="293"/>
                      </a:cubicBezTo>
                      <a:lnTo>
                        <a:pt x="0" y="0"/>
                      </a:lnTo>
                    </a:path>
                  </a:pathLst>
                </a:custGeom>
                <a:solidFill>
                  <a:schemeClr val="bg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grpSp>
        </p:grpSp>
      </p:grpSp>
      <p:grpSp>
        <p:nvGrpSpPr>
          <p:cNvPr id="289" name="Group 288">
            <a:extLst>
              <a:ext uri="{FF2B5EF4-FFF2-40B4-BE49-F238E27FC236}">
                <a16:creationId xmlns:a16="http://schemas.microsoft.com/office/drawing/2014/main" xmlns="" id="{869C946C-D1DB-4F22-AB11-4889CA7D38DC}"/>
              </a:ext>
            </a:extLst>
          </p:cNvPr>
          <p:cNvGrpSpPr/>
          <p:nvPr/>
        </p:nvGrpSpPr>
        <p:grpSpPr>
          <a:xfrm>
            <a:off x="1435534" y="77188"/>
            <a:ext cx="910160" cy="648864"/>
            <a:chOff x="1435534" y="77188"/>
            <a:chExt cx="910160" cy="648864"/>
          </a:xfrm>
        </p:grpSpPr>
        <p:sp>
          <p:nvSpPr>
            <p:cNvPr id="290" name="Freeform 289"/>
            <p:cNvSpPr>
              <a:spLocks noChangeArrowheads="1"/>
            </p:cNvSpPr>
            <p:nvPr/>
          </p:nvSpPr>
          <p:spPr bwMode="auto">
            <a:xfrm rot="1505432">
              <a:off x="1435534" y="174410"/>
              <a:ext cx="277779" cy="369292"/>
            </a:xfrm>
            <a:custGeom>
              <a:avLst/>
              <a:gdLst>
                <a:gd name="T0" fmla="*/ 2921 w 2922"/>
                <a:gd name="T1" fmla="*/ 3879 h 3880"/>
                <a:gd name="T2" fmla="*/ 0 w 2922"/>
                <a:gd name="T3" fmla="*/ 2629 h 3880"/>
                <a:gd name="T4" fmla="*/ 0 w 2922"/>
                <a:gd name="T5" fmla="*/ 0 h 3880"/>
                <a:gd name="T6" fmla="*/ 2921 w 2922"/>
                <a:gd name="T7" fmla="*/ 1251 h 3880"/>
                <a:gd name="T8" fmla="*/ 2921 w 2922"/>
                <a:gd name="T9" fmla="*/ 3879 h 3880"/>
              </a:gdLst>
              <a:ahLst/>
              <a:cxnLst>
                <a:cxn ang="0">
                  <a:pos x="T0" y="T1"/>
                </a:cxn>
                <a:cxn ang="0">
                  <a:pos x="T2" y="T3"/>
                </a:cxn>
                <a:cxn ang="0">
                  <a:pos x="T4" y="T5"/>
                </a:cxn>
                <a:cxn ang="0">
                  <a:pos x="T6" y="T7"/>
                </a:cxn>
                <a:cxn ang="0">
                  <a:pos x="T8" y="T9"/>
                </a:cxn>
              </a:cxnLst>
              <a:rect l="0" t="0" r="r" b="b"/>
              <a:pathLst>
                <a:path w="2922" h="3880">
                  <a:moveTo>
                    <a:pt x="2921" y="3879"/>
                  </a:moveTo>
                  <a:lnTo>
                    <a:pt x="0" y="2629"/>
                  </a:lnTo>
                  <a:lnTo>
                    <a:pt x="0" y="0"/>
                  </a:lnTo>
                  <a:lnTo>
                    <a:pt x="2921" y="1251"/>
                  </a:lnTo>
                  <a:lnTo>
                    <a:pt x="2921" y="3879"/>
                  </a:lnTo>
                </a:path>
              </a:pathLst>
            </a:custGeom>
            <a:gradFill flip="none" rotWithShape="1">
              <a:gsLst>
                <a:gs pos="0">
                  <a:schemeClr val="tx2">
                    <a:lumMod val="25000"/>
                  </a:schemeClr>
                </a:gs>
                <a:gs pos="48000">
                  <a:schemeClr val="tx2">
                    <a:lumMod val="50000"/>
                  </a:schemeClr>
                </a:gs>
                <a:gs pos="100000">
                  <a:schemeClr val="tx2">
                    <a:lumMod val="75000"/>
                  </a:schemeClr>
                </a:gs>
              </a:gsLst>
              <a:lin ang="16200000" scaled="1"/>
              <a:tileRect/>
            </a:gradFill>
            <a:ln>
              <a:noFill/>
            </a:ln>
            <a:effectLs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91" name="Freeform 290"/>
            <p:cNvSpPr>
              <a:spLocks noChangeArrowheads="1"/>
            </p:cNvSpPr>
            <p:nvPr/>
          </p:nvSpPr>
          <p:spPr bwMode="auto">
            <a:xfrm rot="1505432">
              <a:off x="1699443" y="236741"/>
              <a:ext cx="555558" cy="489311"/>
            </a:xfrm>
            <a:custGeom>
              <a:avLst/>
              <a:gdLst>
                <a:gd name="T0" fmla="*/ 2920 w 5842"/>
                <a:gd name="T1" fmla="*/ 1272 h 5152"/>
                <a:gd name="T2" fmla="*/ 0 w 5842"/>
                <a:gd name="T3" fmla="*/ 2523 h 5152"/>
                <a:gd name="T4" fmla="*/ 0 w 5842"/>
                <a:gd name="T5" fmla="*/ 5151 h 5152"/>
                <a:gd name="T6" fmla="*/ 2920 w 5842"/>
                <a:gd name="T7" fmla="*/ 3901 h 5152"/>
                <a:gd name="T8" fmla="*/ 5841 w 5842"/>
                <a:gd name="T9" fmla="*/ 2649 h 5152"/>
                <a:gd name="T10" fmla="*/ 5841 w 5842"/>
                <a:gd name="T11" fmla="*/ 0 h 5152"/>
                <a:gd name="T12" fmla="*/ 2920 w 5842"/>
                <a:gd name="T13" fmla="*/ 1272 h 5152"/>
              </a:gdLst>
              <a:ahLst/>
              <a:cxnLst>
                <a:cxn ang="0">
                  <a:pos x="T0" y="T1"/>
                </a:cxn>
                <a:cxn ang="0">
                  <a:pos x="T2" y="T3"/>
                </a:cxn>
                <a:cxn ang="0">
                  <a:pos x="T4" y="T5"/>
                </a:cxn>
                <a:cxn ang="0">
                  <a:pos x="T6" y="T7"/>
                </a:cxn>
                <a:cxn ang="0">
                  <a:pos x="T8" y="T9"/>
                </a:cxn>
                <a:cxn ang="0">
                  <a:pos x="T10" y="T11"/>
                </a:cxn>
                <a:cxn ang="0">
                  <a:pos x="T12" y="T13"/>
                </a:cxn>
              </a:cxnLst>
              <a:rect l="0" t="0" r="r" b="b"/>
              <a:pathLst>
                <a:path w="5842" h="5152">
                  <a:moveTo>
                    <a:pt x="2920" y="1272"/>
                  </a:moveTo>
                  <a:lnTo>
                    <a:pt x="0" y="2523"/>
                  </a:lnTo>
                  <a:lnTo>
                    <a:pt x="0" y="5151"/>
                  </a:lnTo>
                  <a:lnTo>
                    <a:pt x="2920" y="3901"/>
                  </a:lnTo>
                  <a:lnTo>
                    <a:pt x="5841" y="2649"/>
                  </a:lnTo>
                  <a:lnTo>
                    <a:pt x="5841" y="0"/>
                  </a:lnTo>
                  <a:lnTo>
                    <a:pt x="2920" y="1272"/>
                  </a:lnTo>
                </a:path>
              </a:pathLst>
            </a:custGeom>
            <a:gradFill flip="none" rotWithShape="1">
              <a:gsLst>
                <a:gs pos="0">
                  <a:schemeClr val="tx2">
                    <a:lumMod val="90000"/>
                  </a:schemeClr>
                </a:gs>
                <a:gs pos="23000">
                  <a:schemeClr val="tx2">
                    <a:lumMod val="75000"/>
                  </a:schemeClr>
                </a:gs>
                <a:gs pos="69000">
                  <a:schemeClr val="tx2">
                    <a:lumMod val="25000"/>
                  </a:schemeClr>
                </a:gs>
                <a:gs pos="97000">
                  <a:schemeClr val="tx2">
                    <a:lumMod val="50000"/>
                  </a:schemeClr>
                </a:gs>
              </a:gsLst>
              <a:lin ang="2700000" scaled="1"/>
              <a:tileRect/>
            </a:gradFill>
            <a:ln>
              <a:noFill/>
            </a:ln>
            <a:effectLs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92" name="Freeform 291"/>
            <p:cNvSpPr>
              <a:spLocks noChangeArrowheads="1"/>
            </p:cNvSpPr>
            <p:nvPr/>
          </p:nvSpPr>
          <p:spPr bwMode="auto">
            <a:xfrm rot="1505432">
              <a:off x="1512357" y="77188"/>
              <a:ext cx="833337" cy="359220"/>
            </a:xfrm>
            <a:custGeom>
              <a:avLst/>
              <a:gdLst>
                <a:gd name="T0" fmla="*/ 5841 w 8763"/>
                <a:gd name="T1" fmla="*/ 0 h 3776"/>
                <a:gd name="T2" fmla="*/ 2921 w 8763"/>
                <a:gd name="T3" fmla="*/ 1252 h 3776"/>
                <a:gd name="T4" fmla="*/ 0 w 8763"/>
                <a:gd name="T5" fmla="*/ 2524 h 3776"/>
                <a:gd name="T6" fmla="*/ 2921 w 8763"/>
                <a:gd name="T7" fmla="*/ 3775 h 3776"/>
                <a:gd name="T8" fmla="*/ 5841 w 8763"/>
                <a:gd name="T9" fmla="*/ 2524 h 3776"/>
                <a:gd name="T10" fmla="*/ 8762 w 8763"/>
                <a:gd name="T11" fmla="*/ 1252 h 3776"/>
                <a:gd name="T12" fmla="*/ 5841 w 8763"/>
                <a:gd name="T13" fmla="*/ 0 h 3776"/>
              </a:gdLst>
              <a:ahLst/>
              <a:cxnLst>
                <a:cxn ang="0">
                  <a:pos x="T0" y="T1"/>
                </a:cxn>
                <a:cxn ang="0">
                  <a:pos x="T2" y="T3"/>
                </a:cxn>
                <a:cxn ang="0">
                  <a:pos x="T4" y="T5"/>
                </a:cxn>
                <a:cxn ang="0">
                  <a:pos x="T6" y="T7"/>
                </a:cxn>
                <a:cxn ang="0">
                  <a:pos x="T8" y="T9"/>
                </a:cxn>
                <a:cxn ang="0">
                  <a:pos x="T10" y="T11"/>
                </a:cxn>
                <a:cxn ang="0">
                  <a:pos x="T12" y="T13"/>
                </a:cxn>
              </a:cxnLst>
              <a:rect l="0" t="0" r="r" b="b"/>
              <a:pathLst>
                <a:path w="8763" h="3776">
                  <a:moveTo>
                    <a:pt x="5841" y="0"/>
                  </a:moveTo>
                  <a:lnTo>
                    <a:pt x="2921" y="1252"/>
                  </a:lnTo>
                  <a:lnTo>
                    <a:pt x="0" y="2524"/>
                  </a:lnTo>
                  <a:lnTo>
                    <a:pt x="2921" y="3775"/>
                  </a:lnTo>
                  <a:lnTo>
                    <a:pt x="5841" y="2524"/>
                  </a:lnTo>
                  <a:lnTo>
                    <a:pt x="8762" y="1252"/>
                  </a:lnTo>
                  <a:lnTo>
                    <a:pt x="5841" y="0"/>
                  </a:lnTo>
                </a:path>
              </a:pathLst>
            </a:custGeom>
            <a:gradFill flip="none" rotWithShape="1">
              <a:gsLst>
                <a:gs pos="0">
                  <a:schemeClr val="tx2">
                    <a:lumMod val="90000"/>
                  </a:schemeClr>
                </a:gs>
                <a:gs pos="51000">
                  <a:schemeClr val="tx2">
                    <a:lumMod val="90000"/>
                  </a:schemeClr>
                </a:gs>
                <a:gs pos="83000">
                  <a:schemeClr val="tx2">
                    <a:lumMod val="75000"/>
                  </a:schemeClr>
                </a:gs>
                <a:gs pos="100000">
                  <a:schemeClr val="tx2">
                    <a:lumMod val="75000"/>
                  </a:schemeClr>
                </a:gs>
              </a:gsLst>
              <a:lin ang="5400000" scaled="1"/>
              <a:tileRect/>
            </a:gradFill>
            <a:ln>
              <a:noFill/>
            </a:ln>
            <a:effectLs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grpSp>
          <p:nvGrpSpPr>
            <p:cNvPr id="293" name="Group 292">
              <a:extLst>
                <a:ext uri="{FF2B5EF4-FFF2-40B4-BE49-F238E27FC236}">
                  <a16:creationId xmlns:a16="http://schemas.microsoft.com/office/drawing/2014/main" xmlns="" id="{83FA9BFB-5E52-4408-9578-E5431FCD63DE}"/>
                </a:ext>
              </a:extLst>
            </p:cNvPr>
            <p:cNvGrpSpPr/>
            <p:nvPr/>
          </p:nvGrpSpPr>
          <p:grpSpPr>
            <a:xfrm>
              <a:off x="1614748" y="123689"/>
              <a:ext cx="630670" cy="232160"/>
              <a:chOff x="1614748" y="123689"/>
              <a:chExt cx="630670" cy="232160"/>
            </a:xfrm>
          </p:grpSpPr>
          <p:grpSp>
            <p:nvGrpSpPr>
              <p:cNvPr id="294" name="Group 293">
                <a:extLst>
                  <a:ext uri="{FF2B5EF4-FFF2-40B4-BE49-F238E27FC236}">
                    <a16:creationId xmlns:a16="http://schemas.microsoft.com/office/drawing/2014/main" xmlns="" id="{C04D78EB-F8E2-46BF-B370-C931353679B2}"/>
                  </a:ext>
                </a:extLst>
              </p:cNvPr>
              <p:cNvGrpSpPr/>
              <p:nvPr/>
            </p:nvGrpSpPr>
            <p:grpSpPr>
              <a:xfrm>
                <a:off x="1623648" y="123689"/>
                <a:ext cx="621770" cy="206325"/>
                <a:chOff x="1623648" y="123689"/>
                <a:chExt cx="621770" cy="206325"/>
              </a:xfrm>
            </p:grpSpPr>
            <p:sp>
              <p:nvSpPr>
                <p:cNvPr id="304" name="Freeform 303"/>
                <p:cNvSpPr>
                  <a:spLocks noChangeArrowheads="1"/>
                </p:cNvSpPr>
                <p:nvPr/>
              </p:nvSpPr>
              <p:spPr bwMode="auto">
                <a:xfrm rot="1505432">
                  <a:off x="1623648" y="123689"/>
                  <a:ext cx="98188" cy="50778"/>
                </a:xfrm>
                <a:custGeom>
                  <a:avLst/>
                  <a:gdLst>
                    <a:gd name="T0" fmla="*/ 1022 w 1044"/>
                    <a:gd name="T1" fmla="*/ 333 h 543"/>
                    <a:gd name="T2" fmla="*/ 1022 w 1044"/>
                    <a:gd name="T3" fmla="*/ 333 h 543"/>
                    <a:gd name="T4" fmla="*/ 500 w 1044"/>
                    <a:gd name="T5" fmla="*/ 41 h 543"/>
                    <a:gd name="T6" fmla="*/ 20 w 1044"/>
                    <a:gd name="T7" fmla="*/ 229 h 543"/>
                    <a:gd name="T8" fmla="*/ 542 w 1044"/>
                    <a:gd name="T9" fmla="*/ 521 h 543"/>
                    <a:gd name="T10" fmla="*/ 1022 w 1044"/>
                    <a:gd name="T11" fmla="*/ 333 h 543"/>
                  </a:gdLst>
                  <a:ahLst/>
                  <a:cxnLst>
                    <a:cxn ang="0">
                      <a:pos x="T0" y="T1"/>
                    </a:cxn>
                    <a:cxn ang="0">
                      <a:pos x="T2" y="T3"/>
                    </a:cxn>
                    <a:cxn ang="0">
                      <a:pos x="T4" y="T5"/>
                    </a:cxn>
                    <a:cxn ang="0">
                      <a:pos x="T6" y="T7"/>
                    </a:cxn>
                    <a:cxn ang="0">
                      <a:pos x="T8" y="T9"/>
                    </a:cxn>
                    <a:cxn ang="0">
                      <a:pos x="T10" y="T11"/>
                    </a:cxn>
                  </a:cxnLst>
                  <a:rect l="0" t="0" r="r" b="b"/>
                  <a:pathLst>
                    <a:path w="1044" h="543">
                      <a:moveTo>
                        <a:pt x="1022" y="333"/>
                      </a:moveTo>
                      <a:lnTo>
                        <a:pt x="1022" y="333"/>
                      </a:lnTo>
                      <a:cubicBezTo>
                        <a:pt x="1022" y="187"/>
                        <a:pt x="793" y="62"/>
                        <a:pt x="500" y="41"/>
                      </a:cubicBezTo>
                      <a:cubicBezTo>
                        <a:pt x="229" y="0"/>
                        <a:pt x="0" y="104"/>
                        <a:pt x="20" y="229"/>
                      </a:cubicBezTo>
                      <a:cubicBezTo>
                        <a:pt x="20" y="354"/>
                        <a:pt x="250" y="479"/>
                        <a:pt x="542" y="521"/>
                      </a:cubicBezTo>
                      <a:cubicBezTo>
                        <a:pt x="813" y="542"/>
                        <a:pt x="1043" y="458"/>
                        <a:pt x="1022" y="333"/>
                      </a:cubicBezTo>
                    </a:path>
                  </a:pathLst>
                </a:custGeom>
                <a:solidFill>
                  <a:schemeClr val="tx2"/>
                </a:solidFill>
                <a:ln>
                  <a:noFill/>
                </a:ln>
                <a:effectLst/>
                <a:extLst/>
              </p:spPr>
              <p:txBody>
                <a:bodyPr wrap="none" lIns="0" tIns="0" rIns="0" bIns="0" anchor="ctr">
                  <a:normAutofit fontScale="2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05" name="Freeform 304"/>
                <p:cNvSpPr>
                  <a:spLocks noChangeArrowheads="1"/>
                </p:cNvSpPr>
                <p:nvPr/>
              </p:nvSpPr>
              <p:spPr bwMode="auto">
                <a:xfrm rot="1505432">
                  <a:off x="1726077" y="253907"/>
                  <a:ext cx="99027" cy="51617"/>
                </a:xfrm>
                <a:custGeom>
                  <a:avLst/>
                  <a:gdLst>
                    <a:gd name="T0" fmla="*/ 1022 w 1044"/>
                    <a:gd name="T1" fmla="*/ 313 h 544"/>
                    <a:gd name="T2" fmla="*/ 1022 w 1044"/>
                    <a:gd name="T3" fmla="*/ 313 h 544"/>
                    <a:gd name="T4" fmla="*/ 501 w 1044"/>
                    <a:gd name="T5" fmla="*/ 21 h 544"/>
                    <a:gd name="T6" fmla="*/ 21 w 1044"/>
                    <a:gd name="T7" fmla="*/ 230 h 544"/>
                    <a:gd name="T8" fmla="*/ 542 w 1044"/>
                    <a:gd name="T9" fmla="*/ 522 h 544"/>
                    <a:gd name="T10" fmla="*/ 1022 w 1044"/>
                    <a:gd name="T11" fmla="*/ 313 h 544"/>
                  </a:gdLst>
                  <a:ahLst/>
                  <a:cxnLst>
                    <a:cxn ang="0">
                      <a:pos x="T0" y="T1"/>
                    </a:cxn>
                    <a:cxn ang="0">
                      <a:pos x="T2" y="T3"/>
                    </a:cxn>
                    <a:cxn ang="0">
                      <a:pos x="T4" y="T5"/>
                    </a:cxn>
                    <a:cxn ang="0">
                      <a:pos x="T6" y="T7"/>
                    </a:cxn>
                    <a:cxn ang="0">
                      <a:pos x="T8" y="T9"/>
                    </a:cxn>
                    <a:cxn ang="0">
                      <a:pos x="T10" y="T11"/>
                    </a:cxn>
                  </a:cxnLst>
                  <a:rect l="0" t="0" r="r" b="b"/>
                  <a:pathLst>
                    <a:path w="1044" h="544">
                      <a:moveTo>
                        <a:pt x="1022" y="313"/>
                      </a:moveTo>
                      <a:lnTo>
                        <a:pt x="1022" y="313"/>
                      </a:lnTo>
                      <a:cubicBezTo>
                        <a:pt x="1022" y="188"/>
                        <a:pt x="793" y="63"/>
                        <a:pt x="501" y="21"/>
                      </a:cubicBezTo>
                      <a:cubicBezTo>
                        <a:pt x="230" y="0"/>
                        <a:pt x="0" y="83"/>
                        <a:pt x="21" y="230"/>
                      </a:cubicBezTo>
                      <a:cubicBezTo>
                        <a:pt x="21" y="355"/>
                        <a:pt x="251" y="480"/>
                        <a:pt x="542" y="522"/>
                      </a:cubicBezTo>
                      <a:cubicBezTo>
                        <a:pt x="814" y="543"/>
                        <a:pt x="1043" y="459"/>
                        <a:pt x="1022" y="313"/>
                      </a:cubicBezTo>
                    </a:path>
                  </a:pathLst>
                </a:custGeom>
                <a:solidFill>
                  <a:schemeClr val="tx2"/>
                </a:solidFill>
                <a:ln>
                  <a:noFill/>
                </a:ln>
                <a:effectLst/>
                <a:extLst/>
              </p:spPr>
              <p:txBody>
                <a:bodyPr wrap="none" lIns="0" tIns="0" rIns="0" bIns="0" anchor="ctr">
                  <a:normAutofit fontScale="2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06" name="Freeform 305"/>
                <p:cNvSpPr>
                  <a:spLocks noChangeArrowheads="1"/>
                </p:cNvSpPr>
                <p:nvPr/>
              </p:nvSpPr>
              <p:spPr bwMode="auto">
                <a:xfrm rot="1505432">
                  <a:off x="1763938" y="131722"/>
                  <a:ext cx="97349" cy="50778"/>
                </a:xfrm>
                <a:custGeom>
                  <a:avLst/>
                  <a:gdLst>
                    <a:gd name="T0" fmla="*/ 1022 w 1023"/>
                    <a:gd name="T1" fmla="*/ 313 h 544"/>
                    <a:gd name="T2" fmla="*/ 1022 w 1023"/>
                    <a:gd name="T3" fmla="*/ 313 h 544"/>
                    <a:gd name="T4" fmla="*/ 501 w 1023"/>
                    <a:gd name="T5" fmla="*/ 21 h 544"/>
                    <a:gd name="T6" fmla="*/ 0 w 1023"/>
                    <a:gd name="T7" fmla="*/ 229 h 544"/>
                    <a:gd name="T8" fmla="*/ 521 w 1023"/>
                    <a:gd name="T9" fmla="*/ 500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1"/>
                      </a:cubicBezTo>
                      <a:cubicBezTo>
                        <a:pt x="208" y="0"/>
                        <a:pt x="0" y="83"/>
                        <a:pt x="0" y="229"/>
                      </a:cubicBezTo>
                      <a:cubicBezTo>
                        <a:pt x="0" y="355"/>
                        <a:pt x="250" y="480"/>
                        <a:pt x="521" y="500"/>
                      </a:cubicBezTo>
                      <a:cubicBezTo>
                        <a:pt x="813" y="543"/>
                        <a:pt x="1022" y="459"/>
                        <a:pt x="1022" y="313"/>
                      </a:cubicBezTo>
                    </a:path>
                  </a:pathLst>
                </a:custGeom>
                <a:solidFill>
                  <a:schemeClr val="tx2"/>
                </a:solidFill>
                <a:ln>
                  <a:noFill/>
                </a:ln>
                <a:effectLst/>
                <a:extLst/>
              </p:spPr>
              <p:txBody>
                <a:bodyPr wrap="none" lIns="0" tIns="0" rIns="0" bIns="0" anchor="ctr">
                  <a:normAutofit fontScale="2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07" name="Freeform 306"/>
                <p:cNvSpPr>
                  <a:spLocks noChangeArrowheads="1"/>
                </p:cNvSpPr>
                <p:nvPr/>
              </p:nvSpPr>
              <p:spPr bwMode="auto">
                <a:xfrm rot="1505432">
                  <a:off x="1865962" y="262083"/>
                  <a:ext cx="98188" cy="49099"/>
                </a:xfrm>
                <a:custGeom>
                  <a:avLst/>
                  <a:gdLst>
                    <a:gd name="T0" fmla="*/ 1044 w 1045"/>
                    <a:gd name="T1" fmla="*/ 313 h 522"/>
                    <a:gd name="T2" fmla="*/ 1044 w 1045"/>
                    <a:gd name="T3" fmla="*/ 313 h 522"/>
                    <a:gd name="T4" fmla="*/ 501 w 1045"/>
                    <a:gd name="T5" fmla="*/ 21 h 522"/>
                    <a:gd name="T6" fmla="*/ 21 w 1045"/>
                    <a:gd name="T7" fmla="*/ 208 h 522"/>
                    <a:gd name="T8" fmla="*/ 543 w 1045"/>
                    <a:gd name="T9" fmla="*/ 500 h 522"/>
                    <a:gd name="T10" fmla="*/ 1044 w 1045"/>
                    <a:gd name="T11" fmla="*/ 313 h 522"/>
                  </a:gdLst>
                  <a:ahLst/>
                  <a:cxnLst>
                    <a:cxn ang="0">
                      <a:pos x="T0" y="T1"/>
                    </a:cxn>
                    <a:cxn ang="0">
                      <a:pos x="T2" y="T3"/>
                    </a:cxn>
                    <a:cxn ang="0">
                      <a:pos x="T4" y="T5"/>
                    </a:cxn>
                    <a:cxn ang="0">
                      <a:pos x="T6" y="T7"/>
                    </a:cxn>
                    <a:cxn ang="0">
                      <a:pos x="T8" y="T9"/>
                    </a:cxn>
                    <a:cxn ang="0">
                      <a:pos x="T10" y="T11"/>
                    </a:cxn>
                  </a:cxnLst>
                  <a:rect l="0" t="0" r="r" b="b"/>
                  <a:pathLst>
                    <a:path w="1045" h="522">
                      <a:moveTo>
                        <a:pt x="1044" y="313"/>
                      </a:moveTo>
                      <a:lnTo>
                        <a:pt x="1044" y="313"/>
                      </a:lnTo>
                      <a:cubicBezTo>
                        <a:pt x="1022" y="187"/>
                        <a:pt x="793" y="41"/>
                        <a:pt x="501" y="21"/>
                      </a:cubicBezTo>
                      <a:cubicBezTo>
                        <a:pt x="230" y="0"/>
                        <a:pt x="0" y="83"/>
                        <a:pt x="21" y="208"/>
                      </a:cubicBezTo>
                      <a:cubicBezTo>
                        <a:pt x="21" y="354"/>
                        <a:pt x="271" y="480"/>
                        <a:pt x="543" y="500"/>
                      </a:cubicBezTo>
                      <a:cubicBezTo>
                        <a:pt x="814" y="521"/>
                        <a:pt x="1044" y="438"/>
                        <a:pt x="1044" y="313"/>
                      </a:cubicBezTo>
                    </a:path>
                  </a:pathLst>
                </a:custGeom>
                <a:solidFill>
                  <a:schemeClr val="tx2"/>
                </a:solidFill>
                <a:ln>
                  <a:noFill/>
                </a:ln>
                <a:effectLst/>
                <a:extLst/>
              </p:spPr>
              <p:txBody>
                <a:bodyPr wrap="none" lIns="0" tIns="0" rIns="0" bIns="0" anchor="ctr">
                  <a:normAutofit fontScale="2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08" name="Freeform 307"/>
                <p:cNvSpPr>
                  <a:spLocks noChangeArrowheads="1"/>
                </p:cNvSpPr>
                <p:nvPr/>
              </p:nvSpPr>
              <p:spPr bwMode="auto">
                <a:xfrm rot="1505432">
                  <a:off x="1906566" y="141816"/>
                  <a:ext cx="99027" cy="49099"/>
                </a:xfrm>
                <a:custGeom>
                  <a:avLst/>
                  <a:gdLst>
                    <a:gd name="T0" fmla="*/ 1023 w 1044"/>
                    <a:gd name="T1" fmla="*/ 313 h 522"/>
                    <a:gd name="T2" fmla="*/ 1023 w 1044"/>
                    <a:gd name="T3" fmla="*/ 313 h 522"/>
                    <a:gd name="T4" fmla="*/ 501 w 1044"/>
                    <a:gd name="T5" fmla="*/ 21 h 522"/>
                    <a:gd name="T6" fmla="*/ 0 w 1044"/>
                    <a:gd name="T7" fmla="*/ 208 h 522"/>
                    <a:gd name="T8" fmla="*/ 543 w 1044"/>
                    <a:gd name="T9" fmla="*/ 500 h 522"/>
                    <a:gd name="T10" fmla="*/ 1023 w 1044"/>
                    <a:gd name="T11" fmla="*/ 313 h 522"/>
                  </a:gdLst>
                  <a:ahLst/>
                  <a:cxnLst>
                    <a:cxn ang="0">
                      <a:pos x="T0" y="T1"/>
                    </a:cxn>
                    <a:cxn ang="0">
                      <a:pos x="T2" y="T3"/>
                    </a:cxn>
                    <a:cxn ang="0">
                      <a:pos x="T4" y="T5"/>
                    </a:cxn>
                    <a:cxn ang="0">
                      <a:pos x="T6" y="T7"/>
                    </a:cxn>
                    <a:cxn ang="0">
                      <a:pos x="T8" y="T9"/>
                    </a:cxn>
                    <a:cxn ang="0">
                      <a:pos x="T10" y="T11"/>
                    </a:cxn>
                  </a:cxnLst>
                  <a:rect l="0" t="0" r="r" b="b"/>
                  <a:pathLst>
                    <a:path w="1044" h="522">
                      <a:moveTo>
                        <a:pt x="1023" y="313"/>
                      </a:moveTo>
                      <a:lnTo>
                        <a:pt x="1023" y="313"/>
                      </a:lnTo>
                      <a:cubicBezTo>
                        <a:pt x="1023" y="167"/>
                        <a:pt x="772" y="41"/>
                        <a:pt x="501" y="21"/>
                      </a:cubicBezTo>
                      <a:cubicBezTo>
                        <a:pt x="230" y="0"/>
                        <a:pt x="0" y="83"/>
                        <a:pt x="0" y="208"/>
                      </a:cubicBezTo>
                      <a:cubicBezTo>
                        <a:pt x="21" y="354"/>
                        <a:pt x="250" y="480"/>
                        <a:pt x="543" y="500"/>
                      </a:cubicBezTo>
                      <a:cubicBezTo>
                        <a:pt x="814" y="521"/>
                        <a:pt x="1043" y="438"/>
                        <a:pt x="1023" y="313"/>
                      </a:cubicBezTo>
                    </a:path>
                  </a:pathLst>
                </a:custGeom>
                <a:solidFill>
                  <a:schemeClr val="tx2"/>
                </a:solidFill>
                <a:ln>
                  <a:noFill/>
                </a:ln>
                <a:effectLst/>
                <a:extLst/>
              </p:spPr>
              <p:txBody>
                <a:bodyPr wrap="none" lIns="0" tIns="0" rIns="0" bIns="0" anchor="ctr">
                  <a:normAutofit fontScale="2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09" name="Freeform 308"/>
                <p:cNvSpPr>
                  <a:spLocks noChangeArrowheads="1"/>
                </p:cNvSpPr>
                <p:nvPr/>
              </p:nvSpPr>
              <p:spPr bwMode="auto">
                <a:xfrm rot="1505432">
                  <a:off x="2009874" y="271436"/>
                  <a:ext cx="97349" cy="50778"/>
                </a:xfrm>
                <a:custGeom>
                  <a:avLst/>
                  <a:gdLst>
                    <a:gd name="T0" fmla="*/ 1022 w 1023"/>
                    <a:gd name="T1" fmla="*/ 314 h 544"/>
                    <a:gd name="T2" fmla="*/ 1022 w 1023"/>
                    <a:gd name="T3" fmla="*/ 314 h 544"/>
                    <a:gd name="T4" fmla="*/ 501 w 1023"/>
                    <a:gd name="T5" fmla="*/ 43 h 544"/>
                    <a:gd name="T6" fmla="*/ 0 w 1023"/>
                    <a:gd name="T7" fmla="*/ 230 h 544"/>
                    <a:gd name="T8" fmla="*/ 521 w 1023"/>
                    <a:gd name="T9" fmla="*/ 522 h 544"/>
                    <a:gd name="T10" fmla="*/ 1022 w 1023"/>
                    <a:gd name="T11" fmla="*/ 314 h 544"/>
                  </a:gdLst>
                  <a:ahLst/>
                  <a:cxnLst>
                    <a:cxn ang="0">
                      <a:pos x="T0" y="T1"/>
                    </a:cxn>
                    <a:cxn ang="0">
                      <a:pos x="T2" y="T3"/>
                    </a:cxn>
                    <a:cxn ang="0">
                      <a:pos x="T4" y="T5"/>
                    </a:cxn>
                    <a:cxn ang="0">
                      <a:pos x="T6" y="T7"/>
                    </a:cxn>
                    <a:cxn ang="0">
                      <a:pos x="T8" y="T9"/>
                    </a:cxn>
                    <a:cxn ang="0">
                      <a:pos x="T10" y="T11"/>
                    </a:cxn>
                  </a:cxnLst>
                  <a:rect l="0" t="0" r="r" b="b"/>
                  <a:pathLst>
                    <a:path w="1023" h="544">
                      <a:moveTo>
                        <a:pt x="1022" y="314"/>
                      </a:moveTo>
                      <a:lnTo>
                        <a:pt x="1022" y="314"/>
                      </a:lnTo>
                      <a:cubicBezTo>
                        <a:pt x="1022" y="188"/>
                        <a:pt x="772" y="63"/>
                        <a:pt x="501" y="43"/>
                      </a:cubicBezTo>
                      <a:cubicBezTo>
                        <a:pt x="209" y="0"/>
                        <a:pt x="0" y="84"/>
                        <a:pt x="0" y="230"/>
                      </a:cubicBezTo>
                      <a:cubicBezTo>
                        <a:pt x="21" y="355"/>
                        <a:pt x="250" y="480"/>
                        <a:pt x="521" y="522"/>
                      </a:cubicBezTo>
                      <a:cubicBezTo>
                        <a:pt x="814" y="543"/>
                        <a:pt x="1022" y="460"/>
                        <a:pt x="1022" y="314"/>
                      </a:cubicBezTo>
                    </a:path>
                  </a:pathLst>
                </a:custGeom>
                <a:solidFill>
                  <a:schemeClr val="tx2"/>
                </a:solidFill>
                <a:ln>
                  <a:noFill/>
                </a:ln>
                <a:effectLst/>
                <a:extLst/>
              </p:spPr>
              <p:txBody>
                <a:bodyPr wrap="none" lIns="0" tIns="0" rIns="0" bIns="0" anchor="ctr">
                  <a:normAutofit fontScale="2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10" name="Freeform 309"/>
                <p:cNvSpPr>
                  <a:spLocks noChangeArrowheads="1"/>
                </p:cNvSpPr>
                <p:nvPr/>
              </p:nvSpPr>
              <p:spPr bwMode="auto">
                <a:xfrm rot="1505432">
                  <a:off x="2045260" y="149260"/>
                  <a:ext cx="96509" cy="50778"/>
                </a:xfrm>
                <a:custGeom>
                  <a:avLst/>
                  <a:gdLst>
                    <a:gd name="T0" fmla="*/ 1022 w 1023"/>
                    <a:gd name="T1" fmla="*/ 313 h 544"/>
                    <a:gd name="T2" fmla="*/ 1022 w 1023"/>
                    <a:gd name="T3" fmla="*/ 313 h 544"/>
                    <a:gd name="T4" fmla="*/ 500 w 1023"/>
                    <a:gd name="T5" fmla="*/ 21 h 544"/>
                    <a:gd name="T6" fmla="*/ 0 w 1023"/>
                    <a:gd name="T7" fmla="*/ 209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22" y="188"/>
                        <a:pt x="771" y="63"/>
                        <a:pt x="500" y="21"/>
                      </a:cubicBezTo>
                      <a:cubicBezTo>
                        <a:pt x="208" y="0"/>
                        <a:pt x="0" y="84"/>
                        <a:pt x="0" y="209"/>
                      </a:cubicBezTo>
                      <a:cubicBezTo>
                        <a:pt x="20" y="355"/>
                        <a:pt x="250" y="480"/>
                        <a:pt x="521" y="501"/>
                      </a:cubicBezTo>
                      <a:cubicBezTo>
                        <a:pt x="813" y="543"/>
                        <a:pt x="1022" y="439"/>
                        <a:pt x="1022" y="313"/>
                      </a:cubicBezTo>
                    </a:path>
                  </a:pathLst>
                </a:custGeom>
                <a:solidFill>
                  <a:schemeClr val="tx2"/>
                </a:solidFill>
                <a:ln>
                  <a:noFill/>
                </a:ln>
                <a:effectLst/>
                <a:extLst/>
              </p:spPr>
              <p:txBody>
                <a:bodyPr wrap="none" lIns="0" tIns="0" rIns="0" bIns="0" anchor="ctr">
                  <a:normAutofit fontScale="2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11" name="Freeform 310"/>
                <p:cNvSpPr>
                  <a:spLocks noChangeArrowheads="1"/>
                </p:cNvSpPr>
                <p:nvPr/>
              </p:nvSpPr>
              <p:spPr bwMode="auto">
                <a:xfrm rot="1505432">
                  <a:off x="2148069" y="280915"/>
                  <a:ext cx="97349" cy="49099"/>
                </a:xfrm>
                <a:custGeom>
                  <a:avLst/>
                  <a:gdLst>
                    <a:gd name="T0" fmla="*/ 1022 w 1023"/>
                    <a:gd name="T1" fmla="*/ 313 h 522"/>
                    <a:gd name="T2" fmla="*/ 1022 w 1023"/>
                    <a:gd name="T3" fmla="*/ 313 h 522"/>
                    <a:gd name="T4" fmla="*/ 500 w 1023"/>
                    <a:gd name="T5" fmla="*/ 21 h 522"/>
                    <a:gd name="T6" fmla="*/ 0 w 1023"/>
                    <a:gd name="T7" fmla="*/ 208 h 522"/>
                    <a:gd name="T8" fmla="*/ 522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67"/>
                        <a:pt x="772" y="42"/>
                        <a:pt x="500" y="21"/>
                      </a:cubicBezTo>
                      <a:cubicBezTo>
                        <a:pt x="209" y="0"/>
                        <a:pt x="0" y="84"/>
                        <a:pt x="0" y="208"/>
                      </a:cubicBezTo>
                      <a:cubicBezTo>
                        <a:pt x="21" y="355"/>
                        <a:pt x="250" y="480"/>
                        <a:pt x="522" y="501"/>
                      </a:cubicBezTo>
                      <a:cubicBezTo>
                        <a:pt x="813" y="521"/>
                        <a:pt x="1022" y="438"/>
                        <a:pt x="1022" y="313"/>
                      </a:cubicBezTo>
                    </a:path>
                  </a:pathLst>
                </a:custGeom>
                <a:solidFill>
                  <a:schemeClr val="tx2"/>
                </a:solidFill>
                <a:ln>
                  <a:noFill/>
                </a:ln>
                <a:effectLst/>
                <a:extLst/>
              </p:spPr>
              <p:txBody>
                <a:bodyPr wrap="none" lIns="0" tIns="0" rIns="0" bIns="0" anchor="ctr">
                  <a:normAutofit fontScale="2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grpSp>
          <p:grpSp>
            <p:nvGrpSpPr>
              <p:cNvPr id="295" name="Group 294">
                <a:extLst>
                  <a:ext uri="{FF2B5EF4-FFF2-40B4-BE49-F238E27FC236}">
                    <a16:creationId xmlns:a16="http://schemas.microsoft.com/office/drawing/2014/main" xmlns="" id="{A9048C69-D94F-4186-A491-26E1828F508F}"/>
                  </a:ext>
                </a:extLst>
              </p:cNvPr>
              <p:cNvGrpSpPr/>
              <p:nvPr/>
            </p:nvGrpSpPr>
            <p:grpSpPr>
              <a:xfrm>
                <a:off x="1614748" y="143530"/>
                <a:ext cx="622304" cy="212319"/>
                <a:chOff x="1614748" y="143530"/>
                <a:chExt cx="622304" cy="212319"/>
              </a:xfrm>
            </p:grpSpPr>
            <p:sp>
              <p:nvSpPr>
                <p:cNvPr id="296" name="Freeform 295"/>
                <p:cNvSpPr>
                  <a:spLocks noChangeArrowheads="1"/>
                </p:cNvSpPr>
                <p:nvPr/>
              </p:nvSpPr>
              <p:spPr bwMode="auto">
                <a:xfrm rot="1505432">
                  <a:off x="1614748" y="143530"/>
                  <a:ext cx="96509" cy="56653"/>
                </a:xfrm>
                <a:custGeom>
                  <a:avLst/>
                  <a:gdLst>
                    <a:gd name="T0" fmla="*/ 0 w 1024"/>
                    <a:gd name="T1" fmla="*/ 0 h 606"/>
                    <a:gd name="T2" fmla="*/ 0 w 1024"/>
                    <a:gd name="T3" fmla="*/ 0 h 606"/>
                    <a:gd name="T4" fmla="*/ 522 w 1024"/>
                    <a:gd name="T5" fmla="*/ 292 h 606"/>
                    <a:gd name="T6" fmla="*/ 1002 w 1024"/>
                    <a:gd name="T7" fmla="*/ 104 h 606"/>
                    <a:gd name="T8" fmla="*/ 1023 w 1024"/>
                    <a:gd name="T9" fmla="*/ 396 h 606"/>
                    <a:gd name="T10" fmla="*/ 522 w 1024"/>
                    <a:gd name="T11" fmla="*/ 584 h 606"/>
                    <a:gd name="T12" fmla="*/ 0 w 1024"/>
                    <a:gd name="T13" fmla="*/ 292 h 606"/>
                    <a:gd name="T14" fmla="*/ 0 w 102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4" h="606">
                      <a:moveTo>
                        <a:pt x="0" y="0"/>
                      </a:moveTo>
                      <a:lnTo>
                        <a:pt x="0" y="0"/>
                      </a:lnTo>
                      <a:cubicBezTo>
                        <a:pt x="0" y="125"/>
                        <a:pt x="230" y="250"/>
                        <a:pt x="522" y="292"/>
                      </a:cubicBezTo>
                      <a:cubicBezTo>
                        <a:pt x="793" y="313"/>
                        <a:pt x="1023" y="229"/>
                        <a:pt x="1002" y="104"/>
                      </a:cubicBezTo>
                      <a:cubicBezTo>
                        <a:pt x="1023" y="396"/>
                        <a:pt x="1023" y="396"/>
                        <a:pt x="1023" y="396"/>
                      </a:cubicBezTo>
                      <a:cubicBezTo>
                        <a:pt x="1023" y="521"/>
                        <a:pt x="814" y="605"/>
                        <a:pt x="522" y="584"/>
                      </a:cubicBezTo>
                      <a:cubicBezTo>
                        <a:pt x="251" y="563"/>
                        <a:pt x="22" y="417"/>
                        <a:pt x="0" y="292"/>
                      </a:cubicBezTo>
                      <a:lnTo>
                        <a:pt x="0" y="0"/>
                      </a:lnTo>
                    </a:path>
                  </a:pathLst>
                </a:custGeom>
                <a:solidFill>
                  <a:schemeClr val="tx2">
                    <a:lumMod val="25000"/>
                  </a:schemeClr>
                </a:solidFill>
                <a:ln>
                  <a:noFill/>
                </a:ln>
                <a:effectLs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97" name="Freeform 296"/>
                <p:cNvSpPr>
                  <a:spLocks noChangeArrowheads="1"/>
                </p:cNvSpPr>
                <p:nvPr/>
              </p:nvSpPr>
              <p:spPr bwMode="auto">
                <a:xfrm rot="1505432">
                  <a:off x="1716821" y="274928"/>
                  <a:ext cx="97349" cy="56653"/>
                </a:xfrm>
                <a:custGeom>
                  <a:avLst/>
                  <a:gdLst>
                    <a:gd name="T0" fmla="*/ 0 w 1023"/>
                    <a:gd name="T1" fmla="*/ 0 h 605"/>
                    <a:gd name="T2" fmla="*/ 0 w 1023"/>
                    <a:gd name="T3" fmla="*/ 0 h 605"/>
                    <a:gd name="T4" fmla="*/ 521 w 1023"/>
                    <a:gd name="T5" fmla="*/ 292 h 605"/>
                    <a:gd name="T6" fmla="*/ 1001 w 1023"/>
                    <a:gd name="T7" fmla="*/ 83 h 605"/>
                    <a:gd name="T8" fmla="*/ 1022 w 1023"/>
                    <a:gd name="T9" fmla="*/ 375 h 605"/>
                    <a:gd name="T10" fmla="*/ 521 w 1023"/>
                    <a:gd name="T11" fmla="*/ 584 h 605"/>
                    <a:gd name="T12" fmla="*/ 0 w 1023"/>
                    <a:gd name="T13" fmla="*/ 292 h 605"/>
                    <a:gd name="T14" fmla="*/ 0 w 1023"/>
                    <a:gd name="T15" fmla="*/ 0 h 6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3" h="605">
                      <a:moveTo>
                        <a:pt x="0" y="0"/>
                      </a:moveTo>
                      <a:lnTo>
                        <a:pt x="0" y="0"/>
                      </a:lnTo>
                      <a:cubicBezTo>
                        <a:pt x="0" y="125"/>
                        <a:pt x="230" y="250"/>
                        <a:pt x="521" y="292"/>
                      </a:cubicBezTo>
                      <a:cubicBezTo>
                        <a:pt x="793" y="313"/>
                        <a:pt x="1022" y="229"/>
                        <a:pt x="1001" y="83"/>
                      </a:cubicBezTo>
                      <a:cubicBezTo>
                        <a:pt x="1022" y="375"/>
                        <a:pt x="1022" y="375"/>
                        <a:pt x="1022" y="375"/>
                      </a:cubicBezTo>
                      <a:cubicBezTo>
                        <a:pt x="1022" y="521"/>
                        <a:pt x="814" y="604"/>
                        <a:pt x="521" y="584"/>
                      </a:cubicBezTo>
                      <a:cubicBezTo>
                        <a:pt x="250" y="542"/>
                        <a:pt x="21" y="417"/>
                        <a:pt x="0" y="292"/>
                      </a:cubicBezTo>
                      <a:lnTo>
                        <a:pt x="0" y="0"/>
                      </a:lnTo>
                    </a:path>
                  </a:pathLst>
                </a:custGeom>
                <a:solidFill>
                  <a:schemeClr val="tx2">
                    <a:lumMod val="25000"/>
                  </a:schemeClr>
                </a:solidFill>
                <a:ln>
                  <a:noFill/>
                </a:ln>
                <a:effectLs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98" name="Freeform 297"/>
                <p:cNvSpPr>
                  <a:spLocks noChangeArrowheads="1"/>
                </p:cNvSpPr>
                <p:nvPr/>
              </p:nvSpPr>
              <p:spPr bwMode="auto">
                <a:xfrm rot="1505432">
                  <a:off x="1753181" y="151943"/>
                  <a:ext cx="99027" cy="56653"/>
                </a:xfrm>
                <a:custGeom>
                  <a:avLst/>
                  <a:gdLst>
                    <a:gd name="T0" fmla="*/ 0 w 1044"/>
                    <a:gd name="T1" fmla="*/ 0 h 606"/>
                    <a:gd name="T2" fmla="*/ 0 w 1044"/>
                    <a:gd name="T3" fmla="*/ 0 h 606"/>
                    <a:gd name="T4" fmla="*/ 521 w 1044"/>
                    <a:gd name="T5" fmla="*/ 271 h 606"/>
                    <a:gd name="T6" fmla="*/ 1022 w 1044"/>
                    <a:gd name="T7" fmla="*/ 84 h 606"/>
                    <a:gd name="T8" fmla="*/ 1022 w 1044"/>
                    <a:gd name="T9" fmla="*/ 376 h 606"/>
                    <a:gd name="T10" fmla="*/ 542 w 1044"/>
                    <a:gd name="T11" fmla="*/ 564 h 606"/>
                    <a:gd name="T12" fmla="*/ 21 w 1044"/>
                    <a:gd name="T13" fmla="*/ 293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0" y="126"/>
                        <a:pt x="250" y="251"/>
                        <a:pt x="521" y="271"/>
                      </a:cubicBezTo>
                      <a:cubicBezTo>
                        <a:pt x="813" y="314"/>
                        <a:pt x="1022" y="230"/>
                        <a:pt x="1022" y="84"/>
                      </a:cubicBezTo>
                      <a:cubicBezTo>
                        <a:pt x="1022" y="376"/>
                        <a:pt x="1022" y="376"/>
                        <a:pt x="1022" y="376"/>
                      </a:cubicBezTo>
                      <a:cubicBezTo>
                        <a:pt x="1043" y="522"/>
                        <a:pt x="813" y="605"/>
                        <a:pt x="542" y="564"/>
                      </a:cubicBezTo>
                      <a:cubicBezTo>
                        <a:pt x="250" y="543"/>
                        <a:pt x="21" y="418"/>
                        <a:pt x="21" y="293"/>
                      </a:cubicBezTo>
                      <a:lnTo>
                        <a:pt x="0" y="0"/>
                      </a:lnTo>
                    </a:path>
                  </a:pathLst>
                </a:custGeom>
                <a:solidFill>
                  <a:schemeClr val="tx2">
                    <a:lumMod val="25000"/>
                  </a:schemeClr>
                </a:solidFill>
                <a:ln>
                  <a:noFill/>
                </a:ln>
                <a:effectLs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99" name="Freeform 298"/>
                <p:cNvSpPr>
                  <a:spLocks noChangeArrowheads="1"/>
                </p:cNvSpPr>
                <p:nvPr/>
              </p:nvSpPr>
              <p:spPr bwMode="auto">
                <a:xfrm rot="1505432">
                  <a:off x="1857122" y="280819"/>
                  <a:ext cx="99027" cy="57492"/>
                </a:xfrm>
                <a:custGeom>
                  <a:avLst/>
                  <a:gdLst>
                    <a:gd name="T0" fmla="*/ 0 w 1044"/>
                    <a:gd name="T1" fmla="*/ 0 h 607"/>
                    <a:gd name="T2" fmla="*/ 0 w 1044"/>
                    <a:gd name="T3" fmla="*/ 0 h 607"/>
                    <a:gd name="T4" fmla="*/ 522 w 1044"/>
                    <a:gd name="T5" fmla="*/ 292 h 607"/>
                    <a:gd name="T6" fmla="*/ 1023 w 1044"/>
                    <a:gd name="T7" fmla="*/ 105 h 607"/>
                    <a:gd name="T8" fmla="*/ 1023 w 1044"/>
                    <a:gd name="T9" fmla="*/ 397 h 607"/>
                    <a:gd name="T10" fmla="*/ 543 w 1044"/>
                    <a:gd name="T11" fmla="*/ 584 h 607"/>
                    <a:gd name="T12" fmla="*/ 0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6"/>
                        <a:pt x="250" y="272"/>
                        <a:pt x="522" y="292"/>
                      </a:cubicBezTo>
                      <a:cubicBezTo>
                        <a:pt x="793" y="313"/>
                        <a:pt x="1023" y="230"/>
                        <a:pt x="1023" y="105"/>
                      </a:cubicBezTo>
                      <a:cubicBezTo>
                        <a:pt x="1023" y="397"/>
                        <a:pt x="1023" y="397"/>
                        <a:pt x="1023" y="397"/>
                      </a:cubicBezTo>
                      <a:cubicBezTo>
                        <a:pt x="1043" y="522"/>
                        <a:pt x="814" y="606"/>
                        <a:pt x="543" y="584"/>
                      </a:cubicBezTo>
                      <a:cubicBezTo>
                        <a:pt x="250" y="564"/>
                        <a:pt x="21" y="439"/>
                        <a:pt x="0" y="292"/>
                      </a:cubicBezTo>
                      <a:lnTo>
                        <a:pt x="0" y="0"/>
                      </a:lnTo>
                    </a:path>
                  </a:pathLst>
                </a:custGeom>
                <a:solidFill>
                  <a:schemeClr val="tx2">
                    <a:lumMod val="25000"/>
                  </a:schemeClr>
                </a:solidFill>
                <a:ln>
                  <a:noFill/>
                </a:ln>
                <a:effectLs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00" name="Freeform 299"/>
                <p:cNvSpPr>
                  <a:spLocks noChangeArrowheads="1"/>
                </p:cNvSpPr>
                <p:nvPr/>
              </p:nvSpPr>
              <p:spPr bwMode="auto">
                <a:xfrm rot="1505432">
                  <a:off x="1896423" y="159282"/>
                  <a:ext cx="99027" cy="57492"/>
                </a:xfrm>
                <a:custGeom>
                  <a:avLst/>
                  <a:gdLst>
                    <a:gd name="T0" fmla="*/ 0 w 1044"/>
                    <a:gd name="T1" fmla="*/ 0 h 607"/>
                    <a:gd name="T2" fmla="*/ 0 w 1044"/>
                    <a:gd name="T3" fmla="*/ 0 h 607"/>
                    <a:gd name="T4" fmla="*/ 543 w 1044"/>
                    <a:gd name="T5" fmla="*/ 292 h 607"/>
                    <a:gd name="T6" fmla="*/ 1023 w 1044"/>
                    <a:gd name="T7" fmla="*/ 105 h 607"/>
                    <a:gd name="T8" fmla="*/ 1043 w 1044"/>
                    <a:gd name="T9" fmla="*/ 397 h 607"/>
                    <a:gd name="T10" fmla="*/ 543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0" y="272"/>
                        <a:pt x="543" y="292"/>
                      </a:cubicBezTo>
                      <a:cubicBezTo>
                        <a:pt x="814" y="313"/>
                        <a:pt x="1043" y="230"/>
                        <a:pt x="1023" y="105"/>
                      </a:cubicBezTo>
                      <a:cubicBezTo>
                        <a:pt x="1043" y="397"/>
                        <a:pt x="1043" y="397"/>
                        <a:pt x="1043" y="397"/>
                      </a:cubicBezTo>
                      <a:cubicBezTo>
                        <a:pt x="1043" y="522"/>
                        <a:pt x="835" y="606"/>
                        <a:pt x="543" y="584"/>
                      </a:cubicBezTo>
                      <a:cubicBezTo>
                        <a:pt x="272" y="563"/>
                        <a:pt x="21" y="439"/>
                        <a:pt x="21" y="292"/>
                      </a:cubicBezTo>
                      <a:lnTo>
                        <a:pt x="0" y="0"/>
                      </a:lnTo>
                    </a:path>
                  </a:pathLst>
                </a:custGeom>
                <a:solidFill>
                  <a:schemeClr val="tx2">
                    <a:lumMod val="25000"/>
                  </a:schemeClr>
                </a:solidFill>
                <a:ln>
                  <a:noFill/>
                </a:ln>
                <a:effectLs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01" name="Freeform 300"/>
                <p:cNvSpPr>
                  <a:spLocks noChangeArrowheads="1"/>
                </p:cNvSpPr>
                <p:nvPr/>
              </p:nvSpPr>
              <p:spPr bwMode="auto">
                <a:xfrm rot="1505432">
                  <a:off x="1999473" y="290478"/>
                  <a:ext cx="99027" cy="57492"/>
                </a:xfrm>
                <a:custGeom>
                  <a:avLst/>
                  <a:gdLst>
                    <a:gd name="T0" fmla="*/ 0 w 1044"/>
                    <a:gd name="T1" fmla="*/ 0 h 606"/>
                    <a:gd name="T2" fmla="*/ 0 w 1044"/>
                    <a:gd name="T3" fmla="*/ 0 h 606"/>
                    <a:gd name="T4" fmla="*/ 521 w 1044"/>
                    <a:gd name="T5" fmla="*/ 292 h 606"/>
                    <a:gd name="T6" fmla="*/ 1022 w 1044"/>
                    <a:gd name="T7" fmla="*/ 84 h 606"/>
                    <a:gd name="T8" fmla="*/ 1043 w 1044"/>
                    <a:gd name="T9" fmla="*/ 375 h 606"/>
                    <a:gd name="T10" fmla="*/ 543 w 1044"/>
                    <a:gd name="T11" fmla="*/ 584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92"/>
                      </a:cubicBezTo>
                      <a:cubicBezTo>
                        <a:pt x="814" y="313"/>
                        <a:pt x="1022" y="230"/>
                        <a:pt x="1022" y="84"/>
                      </a:cubicBezTo>
                      <a:cubicBezTo>
                        <a:pt x="1043" y="375"/>
                        <a:pt x="1043" y="375"/>
                        <a:pt x="1043" y="375"/>
                      </a:cubicBezTo>
                      <a:cubicBezTo>
                        <a:pt x="1043" y="521"/>
                        <a:pt x="814" y="605"/>
                        <a:pt x="543" y="584"/>
                      </a:cubicBezTo>
                      <a:cubicBezTo>
                        <a:pt x="271" y="542"/>
                        <a:pt x="21" y="417"/>
                        <a:pt x="21" y="292"/>
                      </a:cubicBezTo>
                      <a:lnTo>
                        <a:pt x="0" y="0"/>
                      </a:lnTo>
                    </a:path>
                  </a:pathLst>
                </a:custGeom>
                <a:solidFill>
                  <a:schemeClr val="tx2">
                    <a:lumMod val="25000"/>
                  </a:schemeClr>
                </a:solidFill>
                <a:ln>
                  <a:noFill/>
                </a:ln>
                <a:effectLs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02" name="Freeform 301"/>
                <p:cNvSpPr>
                  <a:spLocks noChangeArrowheads="1"/>
                </p:cNvSpPr>
                <p:nvPr/>
              </p:nvSpPr>
              <p:spPr bwMode="auto">
                <a:xfrm rot="1505432">
                  <a:off x="2034998" y="167260"/>
                  <a:ext cx="99027" cy="59171"/>
                </a:xfrm>
                <a:custGeom>
                  <a:avLst/>
                  <a:gdLst>
                    <a:gd name="T0" fmla="*/ 0 w 1043"/>
                    <a:gd name="T1" fmla="*/ 0 h 627"/>
                    <a:gd name="T2" fmla="*/ 0 w 1043"/>
                    <a:gd name="T3" fmla="*/ 0 h 627"/>
                    <a:gd name="T4" fmla="*/ 521 w 1043"/>
                    <a:gd name="T5" fmla="*/ 292 h 627"/>
                    <a:gd name="T6" fmla="*/ 1022 w 1043"/>
                    <a:gd name="T7" fmla="*/ 104 h 627"/>
                    <a:gd name="T8" fmla="*/ 1042 w 1043"/>
                    <a:gd name="T9" fmla="*/ 397 h 627"/>
                    <a:gd name="T10" fmla="*/ 542 w 1043"/>
                    <a:gd name="T11" fmla="*/ 584 h 627"/>
                    <a:gd name="T12" fmla="*/ 20 w 1043"/>
                    <a:gd name="T13" fmla="*/ 292 h 627"/>
                    <a:gd name="T14" fmla="*/ 0 w 1043"/>
                    <a:gd name="T15" fmla="*/ 0 h 6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3" h="627">
                      <a:moveTo>
                        <a:pt x="0" y="0"/>
                      </a:moveTo>
                      <a:lnTo>
                        <a:pt x="0" y="0"/>
                      </a:lnTo>
                      <a:cubicBezTo>
                        <a:pt x="20" y="146"/>
                        <a:pt x="250" y="271"/>
                        <a:pt x="521" y="292"/>
                      </a:cubicBezTo>
                      <a:cubicBezTo>
                        <a:pt x="813" y="334"/>
                        <a:pt x="1022" y="230"/>
                        <a:pt x="1022" y="104"/>
                      </a:cubicBezTo>
                      <a:cubicBezTo>
                        <a:pt x="1042" y="397"/>
                        <a:pt x="1042" y="397"/>
                        <a:pt x="1042" y="397"/>
                      </a:cubicBezTo>
                      <a:cubicBezTo>
                        <a:pt x="1042" y="521"/>
                        <a:pt x="813" y="626"/>
                        <a:pt x="542" y="584"/>
                      </a:cubicBezTo>
                      <a:cubicBezTo>
                        <a:pt x="271" y="563"/>
                        <a:pt x="20" y="438"/>
                        <a:pt x="20" y="292"/>
                      </a:cubicBezTo>
                      <a:lnTo>
                        <a:pt x="0" y="0"/>
                      </a:lnTo>
                    </a:path>
                  </a:pathLst>
                </a:custGeom>
                <a:solidFill>
                  <a:schemeClr val="tx2">
                    <a:lumMod val="25000"/>
                  </a:schemeClr>
                </a:solidFill>
                <a:ln>
                  <a:noFill/>
                </a:ln>
                <a:effectLs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03" name="Freeform 302"/>
                <p:cNvSpPr>
                  <a:spLocks noChangeArrowheads="1"/>
                </p:cNvSpPr>
                <p:nvPr/>
              </p:nvSpPr>
              <p:spPr bwMode="auto">
                <a:xfrm rot="1505432">
                  <a:off x="2138025" y="298357"/>
                  <a:ext cx="99027" cy="57492"/>
                </a:xfrm>
                <a:custGeom>
                  <a:avLst/>
                  <a:gdLst>
                    <a:gd name="T0" fmla="*/ 0 w 1044"/>
                    <a:gd name="T1" fmla="*/ 0 h 607"/>
                    <a:gd name="T2" fmla="*/ 0 w 1044"/>
                    <a:gd name="T3" fmla="*/ 0 h 607"/>
                    <a:gd name="T4" fmla="*/ 522 w 1044"/>
                    <a:gd name="T5" fmla="*/ 293 h 607"/>
                    <a:gd name="T6" fmla="*/ 1022 w 1044"/>
                    <a:gd name="T7" fmla="*/ 105 h 607"/>
                    <a:gd name="T8" fmla="*/ 1022 w 1044"/>
                    <a:gd name="T9" fmla="*/ 397 h 607"/>
                    <a:gd name="T10" fmla="*/ 542 w 1044"/>
                    <a:gd name="T11" fmla="*/ 584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7"/>
                        <a:pt x="250" y="272"/>
                        <a:pt x="522" y="293"/>
                      </a:cubicBezTo>
                      <a:cubicBezTo>
                        <a:pt x="813" y="313"/>
                        <a:pt x="1022" y="230"/>
                        <a:pt x="1022" y="105"/>
                      </a:cubicBezTo>
                      <a:cubicBezTo>
                        <a:pt x="1022" y="397"/>
                        <a:pt x="1022" y="397"/>
                        <a:pt x="1022" y="397"/>
                      </a:cubicBezTo>
                      <a:cubicBezTo>
                        <a:pt x="1043" y="522"/>
                        <a:pt x="813" y="606"/>
                        <a:pt x="542" y="584"/>
                      </a:cubicBezTo>
                      <a:cubicBezTo>
                        <a:pt x="250" y="564"/>
                        <a:pt x="21" y="439"/>
                        <a:pt x="21" y="293"/>
                      </a:cubicBezTo>
                      <a:lnTo>
                        <a:pt x="0" y="0"/>
                      </a:lnTo>
                    </a:path>
                  </a:pathLst>
                </a:custGeom>
                <a:solidFill>
                  <a:schemeClr val="tx2">
                    <a:lumMod val="25000"/>
                  </a:schemeClr>
                </a:solidFill>
                <a:ln>
                  <a:noFill/>
                </a:ln>
                <a:effectLs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grpSp>
        </p:grpSp>
      </p:grpSp>
      <p:grpSp>
        <p:nvGrpSpPr>
          <p:cNvPr id="312" name="Group 311">
            <a:extLst>
              <a:ext uri="{FF2B5EF4-FFF2-40B4-BE49-F238E27FC236}">
                <a16:creationId xmlns:a16="http://schemas.microsoft.com/office/drawing/2014/main" xmlns="" id="{E49228EA-649C-4991-9F72-F337F5CC12A8}"/>
              </a:ext>
            </a:extLst>
          </p:cNvPr>
          <p:cNvGrpSpPr/>
          <p:nvPr/>
        </p:nvGrpSpPr>
        <p:grpSpPr>
          <a:xfrm>
            <a:off x="316129" y="-16788"/>
            <a:ext cx="769635" cy="911628"/>
            <a:chOff x="316129" y="-16788"/>
            <a:chExt cx="769635" cy="911628"/>
          </a:xfrm>
        </p:grpSpPr>
        <p:sp>
          <p:nvSpPr>
            <p:cNvPr id="313" name="Freeform 312"/>
            <p:cNvSpPr>
              <a:spLocks noChangeArrowheads="1"/>
            </p:cNvSpPr>
            <p:nvPr/>
          </p:nvSpPr>
          <p:spPr bwMode="auto">
            <a:xfrm rot="3372862">
              <a:off x="504575" y="372405"/>
              <a:ext cx="555558" cy="489311"/>
            </a:xfrm>
            <a:custGeom>
              <a:avLst/>
              <a:gdLst>
                <a:gd name="T0" fmla="*/ 2920 w 5842"/>
                <a:gd name="T1" fmla="*/ 1272 h 5152"/>
                <a:gd name="T2" fmla="*/ 0 w 5842"/>
                <a:gd name="T3" fmla="*/ 2523 h 5152"/>
                <a:gd name="T4" fmla="*/ 0 w 5842"/>
                <a:gd name="T5" fmla="*/ 5151 h 5152"/>
                <a:gd name="T6" fmla="*/ 2920 w 5842"/>
                <a:gd name="T7" fmla="*/ 3901 h 5152"/>
                <a:gd name="T8" fmla="*/ 5841 w 5842"/>
                <a:gd name="T9" fmla="*/ 2649 h 5152"/>
                <a:gd name="T10" fmla="*/ 5841 w 5842"/>
                <a:gd name="T11" fmla="*/ 0 h 5152"/>
                <a:gd name="T12" fmla="*/ 2920 w 5842"/>
                <a:gd name="T13" fmla="*/ 1272 h 5152"/>
              </a:gdLst>
              <a:ahLst/>
              <a:cxnLst>
                <a:cxn ang="0">
                  <a:pos x="T0" y="T1"/>
                </a:cxn>
                <a:cxn ang="0">
                  <a:pos x="T2" y="T3"/>
                </a:cxn>
                <a:cxn ang="0">
                  <a:pos x="T4" y="T5"/>
                </a:cxn>
                <a:cxn ang="0">
                  <a:pos x="T6" y="T7"/>
                </a:cxn>
                <a:cxn ang="0">
                  <a:pos x="T8" y="T9"/>
                </a:cxn>
                <a:cxn ang="0">
                  <a:pos x="T10" y="T11"/>
                </a:cxn>
                <a:cxn ang="0">
                  <a:pos x="T12" y="T13"/>
                </a:cxn>
              </a:cxnLst>
              <a:rect l="0" t="0" r="r" b="b"/>
              <a:pathLst>
                <a:path w="5842" h="5152">
                  <a:moveTo>
                    <a:pt x="2920" y="1272"/>
                  </a:moveTo>
                  <a:lnTo>
                    <a:pt x="0" y="2523"/>
                  </a:lnTo>
                  <a:lnTo>
                    <a:pt x="0" y="5151"/>
                  </a:lnTo>
                  <a:lnTo>
                    <a:pt x="2920" y="3901"/>
                  </a:lnTo>
                  <a:lnTo>
                    <a:pt x="5841" y="2649"/>
                  </a:lnTo>
                  <a:lnTo>
                    <a:pt x="5841" y="0"/>
                  </a:lnTo>
                  <a:lnTo>
                    <a:pt x="2920" y="1272"/>
                  </a:lnTo>
                </a:path>
              </a:pathLst>
            </a:custGeom>
            <a:gradFill flip="none" rotWithShape="1">
              <a:gsLst>
                <a:gs pos="0">
                  <a:schemeClr val="tx2">
                    <a:lumMod val="10000"/>
                  </a:schemeClr>
                </a:gs>
                <a:gs pos="48000">
                  <a:schemeClr val="tx2">
                    <a:lumMod val="50000"/>
                  </a:schemeClr>
                </a:gs>
                <a:gs pos="100000">
                  <a:schemeClr val="tx2">
                    <a:lumMod val="50000"/>
                  </a:schemeClr>
                </a:gs>
              </a:gsLst>
              <a:lin ang="16200000" scaled="1"/>
              <a:tileRect/>
            </a:gradFill>
            <a:ln>
              <a:noFill/>
            </a:ln>
            <a:effectLs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grpSp>
          <p:nvGrpSpPr>
            <p:cNvPr id="314" name="Group 313">
              <a:extLst>
                <a:ext uri="{FF2B5EF4-FFF2-40B4-BE49-F238E27FC236}">
                  <a16:creationId xmlns:a16="http://schemas.microsoft.com/office/drawing/2014/main" xmlns="" id="{546921C7-5DCE-42D7-8AAD-F37F087E9E6E}"/>
                </a:ext>
              </a:extLst>
            </p:cNvPr>
            <p:cNvGrpSpPr/>
            <p:nvPr/>
          </p:nvGrpSpPr>
          <p:grpSpPr>
            <a:xfrm>
              <a:off x="316129" y="-16788"/>
              <a:ext cx="769635" cy="833337"/>
              <a:chOff x="316129" y="-16788"/>
              <a:chExt cx="769635" cy="833337"/>
            </a:xfrm>
          </p:grpSpPr>
          <p:sp>
            <p:nvSpPr>
              <p:cNvPr id="315" name="Freeform 314"/>
              <p:cNvSpPr>
                <a:spLocks noChangeArrowheads="1"/>
              </p:cNvSpPr>
              <p:nvPr/>
            </p:nvSpPr>
            <p:spPr bwMode="auto">
              <a:xfrm rot="3372862">
                <a:off x="361885" y="119483"/>
                <a:ext cx="277779" cy="369292"/>
              </a:xfrm>
              <a:custGeom>
                <a:avLst/>
                <a:gdLst>
                  <a:gd name="T0" fmla="*/ 2921 w 2922"/>
                  <a:gd name="T1" fmla="*/ 3879 h 3880"/>
                  <a:gd name="T2" fmla="*/ 0 w 2922"/>
                  <a:gd name="T3" fmla="*/ 2629 h 3880"/>
                  <a:gd name="T4" fmla="*/ 0 w 2922"/>
                  <a:gd name="T5" fmla="*/ 0 h 3880"/>
                  <a:gd name="T6" fmla="*/ 2921 w 2922"/>
                  <a:gd name="T7" fmla="*/ 1251 h 3880"/>
                  <a:gd name="T8" fmla="*/ 2921 w 2922"/>
                  <a:gd name="T9" fmla="*/ 3879 h 3880"/>
                </a:gdLst>
                <a:ahLst/>
                <a:cxnLst>
                  <a:cxn ang="0">
                    <a:pos x="T0" y="T1"/>
                  </a:cxn>
                  <a:cxn ang="0">
                    <a:pos x="T2" y="T3"/>
                  </a:cxn>
                  <a:cxn ang="0">
                    <a:pos x="T4" y="T5"/>
                  </a:cxn>
                  <a:cxn ang="0">
                    <a:pos x="T6" y="T7"/>
                  </a:cxn>
                  <a:cxn ang="0">
                    <a:pos x="T8" y="T9"/>
                  </a:cxn>
                </a:cxnLst>
                <a:rect l="0" t="0" r="r" b="b"/>
                <a:pathLst>
                  <a:path w="2922" h="3880">
                    <a:moveTo>
                      <a:pt x="2921" y="3879"/>
                    </a:moveTo>
                    <a:lnTo>
                      <a:pt x="0" y="2629"/>
                    </a:lnTo>
                    <a:lnTo>
                      <a:pt x="0" y="0"/>
                    </a:lnTo>
                    <a:lnTo>
                      <a:pt x="2921" y="1251"/>
                    </a:lnTo>
                    <a:lnTo>
                      <a:pt x="2921" y="3879"/>
                    </a:lnTo>
                  </a:path>
                </a:pathLst>
              </a:custGeom>
              <a:gradFill flip="none" rotWithShape="1">
                <a:gsLst>
                  <a:gs pos="0">
                    <a:schemeClr val="tx2">
                      <a:lumMod val="75000"/>
                    </a:schemeClr>
                  </a:gs>
                  <a:gs pos="46000">
                    <a:schemeClr val="tx2">
                      <a:lumMod val="50000"/>
                    </a:schemeClr>
                  </a:gs>
                  <a:gs pos="100000">
                    <a:schemeClr val="tx2">
                      <a:lumMod val="25000"/>
                    </a:schemeClr>
                  </a:gs>
                </a:gsLst>
                <a:path path="circle">
                  <a:fillToRect l="50000" t="130000" r="50000" b="-30000"/>
                </a:path>
                <a:tileRect/>
              </a:gradFill>
              <a:ln>
                <a:noFill/>
              </a:ln>
              <a:effectLs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grpSp>
            <p:nvGrpSpPr>
              <p:cNvPr id="316" name="Group 315">
                <a:extLst>
                  <a:ext uri="{FF2B5EF4-FFF2-40B4-BE49-F238E27FC236}">
                    <a16:creationId xmlns:a16="http://schemas.microsoft.com/office/drawing/2014/main" xmlns="" id="{12272FDB-4495-4DE7-80BD-891D57E23FE2}"/>
                  </a:ext>
                </a:extLst>
              </p:cNvPr>
              <p:cNvGrpSpPr/>
              <p:nvPr/>
            </p:nvGrpSpPr>
            <p:grpSpPr>
              <a:xfrm>
                <a:off x="645038" y="-16788"/>
                <a:ext cx="440726" cy="833337"/>
                <a:chOff x="645038" y="-16788"/>
                <a:chExt cx="440726" cy="833337"/>
              </a:xfrm>
            </p:grpSpPr>
            <p:sp>
              <p:nvSpPr>
                <p:cNvPr id="317" name="Freeform 316"/>
                <p:cNvSpPr>
                  <a:spLocks noChangeArrowheads="1"/>
                </p:cNvSpPr>
                <p:nvPr/>
              </p:nvSpPr>
              <p:spPr bwMode="auto">
                <a:xfrm rot="3372862">
                  <a:off x="440520" y="220271"/>
                  <a:ext cx="833337" cy="359220"/>
                </a:xfrm>
                <a:custGeom>
                  <a:avLst/>
                  <a:gdLst>
                    <a:gd name="T0" fmla="*/ 5841 w 8763"/>
                    <a:gd name="T1" fmla="*/ 0 h 3776"/>
                    <a:gd name="T2" fmla="*/ 2921 w 8763"/>
                    <a:gd name="T3" fmla="*/ 1252 h 3776"/>
                    <a:gd name="T4" fmla="*/ 0 w 8763"/>
                    <a:gd name="T5" fmla="*/ 2524 h 3776"/>
                    <a:gd name="T6" fmla="*/ 2921 w 8763"/>
                    <a:gd name="T7" fmla="*/ 3775 h 3776"/>
                    <a:gd name="T8" fmla="*/ 5841 w 8763"/>
                    <a:gd name="T9" fmla="*/ 2524 h 3776"/>
                    <a:gd name="T10" fmla="*/ 8762 w 8763"/>
                    <a:gd name="T11" fmla="*/ 1252 h 3776"/>
                    <a:gd name="T12" fmla="*/ 5841 w 8763"/>
                    <a:gd name="T13" fmla="*/ 0 h 3776"/>
                  </a:gdLst>
                  <a:ahLst/>
                  <a:cxnLst>
                    <a:cxn ang="0">
                      <a:pos x="T0" y="T1"/>
                    </a:cxn>
                    <a:cxn ang="0">
                      <a:pos x="T2" y="T3"/>
                    </a:cxn>
                    <a:cxn ang="0">
                      <a:pos x="T4" y="T5"/>
                    </a:cxn>
                    <a:cxn ang="0">
                      <a:pos x="T6" y="T7"/>
                    </a:cxn>
                    <a:cxn ang="0">
                      <a:pos x="T8" y="T9"/>
                    </a:cxn>
                    <a:cxn ang="0">
                      <a:pos x="T10" y="T11"/>
                    </a:cxn>
                    <a:cxn ang="0">
                      <a:pos x="T12" y="T13"/>
                    </a:cxn>
                  </a:cxnLst>
                  <a:rect l="0" t="0" r="r" b="b"/>
                  <a:pathLst>
                    <a:path w="8763" h="3776">
                      <a:moveTo>
                        <a:pt x="5841" y="0"/>
                      </a:moveTo>
                      <a:lnTo>
                        <a:pt x="2921" y="1252"/>
                      </a:lnTo>
                      <a:lnTo>
                        <a:pt x="0" y="2524"/>
                      </a:lnTo>
                      <a:lnTo>
                        <a:pt x="2921" y="3775"/>
                      </a:lnTo>
                      <a:lnTo>
                        <a:pt x="5841" y="2524"/>
                      </a:lnTo>
                      <a:lnTo>
                        <a:pt x="8762" y="1252"/>
                      </a:lnTo>
                      <a:lnTo>
                        <a:pt x="5841" y="0"/>
                      </a:lnTo>
                    </a:path>
                  </a:pathLst>
                </a:custGeom>
                <a:gradFill flip="none" rotWithShape="1">
                  <a:gsLst>
                    <a:gs pos="0">
                      <a:schemeClr val="tx2"/>
                    </a:gs>
                    <a:gs pos="59000">
                      <a:schemeClr val="tx2">
                        <a:lumMod val="90000"/>
                      </a:schemeClr>
                    </a:gs>
                    <a:gs pos="83000">
                      <a:schemeClr val="tx2">
                        <a:lumMod val="75000"/>
                      </a:schemeClr>
                    </a:gs>
                    <a:gs pos="100000">
                      <a:schemeClr val="tx2">
                        <a:lumMod val="75000"/>
                      </a:schemeClr>
                    </a:gs>
                  </a:gsLst>
                  <a:lin ang="5400000" scaled="1"/>
                  <a:tileRect/>
                </a:gradFill>
                <a:ln>
                  <a:noFill/>
                </a:ln>
                <a:effectLs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grpSp>
              <p:nvGrpSpPr>
                <p:cNvPr id="318" name="Group 317">
                  <a:extLst>
                    <a:ext uri="{FF2B5EF4-FFF2-40B4-BE49-F238E27FC236}">
                      <a16:creationId xmlns:a16="http://schemas.microsoft.com/office/drawing/2014/main" xmlns="" id="{2E91FAF6-6B6A-4895-A568-004D0BC21EFA}"/>
                    </a:ext>
                  </a:extLst>
                </p:cNvPr>
                <p:cNvGrpSpPr/>
                <p:nvPr/>
              </p:nvGrpSpPr>
              <p:grpSpPr>
                <a:xfrm>
                  <a:off x="645038" y="126103"/>
                  <a:ext cx="440726" cy="517098"/>
                  <a:chOff x="645038" y="126103"/>
                  <a:chExt cx="440726" cy="517098"/>
                </a:xfrm>
              </p:grpSpPr>
              <p:grpSp>
                <p:nvGrpSpPr>
                  <p:cNvPr id="319" name="Group 318">
                    <a:extLst>
                      <a:ext uri="{FF2B5EF4-FFF2-40B4-BE49-F238E27FC236}">
                        <a16:creationId xmlns:a16="http://schemas.microsoft.com/office/drawing/2014/main" xmlns="" id="{379831B6-8E0B-420F-B430-68BF5CE8CDAE}"/>
                      </a:ext>
                    </a:extLst>
                  </p:cNvPr>
                  <p:cNvGrpSpPr/>
                  <p:nvPr/>
                </p:nvGrpSpPr>
                <p:grpSpPr>
                  <a:xfrm>
                    <a:off x="668087" y="126103"/>
                    <a:ext cx="417677" cy="502494"/>
                    <a:chOff x="668087" y="126103"/>
                    <a:chExt cx="417677" cy="502494"/>
                  </a:xfrm>
                </p:grpSpPr>
                <p:sp>
                  <p:nvSpPr>
                    <p:cNvPr id="329" name="Freeform 328"/>
                    <p:cNvSpPr>
                      <a:spLocks noChangeArrowheads="1"/>
                    </p:cNvSpPr>
                    <p:nvPr/>
                  </p:nvSpPr>
                  <p:spPr bwMode="auto">
                    <a:xfrm rot="3372862">
                      <a:off x="644382" y="149808"/>
                      <a:ext cx="98188" cy="50778"/>
                    </a:xfrm>
                    <a:custGeom>
                      <a:avLst/>
                      <a:gdLst>
                        <a:gd name="T0" fmla="*/ 1022 w 1044"/>
                        <a:gd name="T1" fmla="*/ 333 h 543"/>
                        <a:gd name="T2" fmla="*/ 1022 w 1044"/>
                        <a:gd name="T3" fmla="*/ 333 h 543"/>
                        <a:gd name="T4" fmla="*/ 500 w 1044"/>
                        <a:gd name="T5" fmla="*/ 41 h 543"/>
                        <a:gd name="T6" fmla="*/ 20 w 1044"/>
                        <a:gd name="T7" fmla="*/ 229 h 543"/>
                        <a:gd name="T8" fmla="*/ 542 w 1044"/>
                        <a:gd name="T9" fmla="*/ 521 h 543"/>
                        <a:gd name="T10" fmla="*/ 1022 w 1044"/>
                        <a:gd name="T11" fmla="*/ 333 h 543"/>
                      </a:gdLst>
                      <a:ahLst/>
                      <a:cxnLst>
                        <a:cxn ang="0">
                          <a:pos x="T0" y="T1"/>
                        </a:cxn>
                        <a:cxn ang="0">
                          <a:pos x="T2" y="T3"/>
                        </a:cxn>
                        <a:cxn ang="0">
                          <a:pos x="T4" y="T5"/>
                        </a:cxn>
                        <a:cxn ang="0">
                          <a:pos x="T6" y="T7"/>
                        </a:cxn>
                        <a:cxn ang="0">
                          <a:pos x="T8" y="T9"/>
                        </a:cxn>
                        <a:cxn ang="0">
                          <a:pos x="T10" y="T11"/>
                        </a:cxn>
                      </a:cxnLst>
                      <a:rect l="0" t="0" r="r" b="b"/>
                      <a:pathLst>
                        <a:path w="1044" h="543">
                          <a:moveTo>
                            <a:pt x="1022" y="333"/>
                          </a:moveTo>
                          <a:lnTo>
                            <a:pt x="1022" y="333"/>
                          </a:lnTo>
                          <a:cubicBezTo>
                            <a:pt x="1022" y="187"/>
                            <a:pt x="793" y="62"/>
                            <a:pt x="500" y="41"/>
                          </a:cubicBezTo>
                          <a:cubicBezTo>
                            <a:pt x="229" y="0"/>
                            <a:pt x="0" y="104"/>
                            <a:pt x="20" y="229"/>
                          </a:cubicBezTo>
                          <a:cubicBezTo>
                            <a:pt x="20" y="354"/>
                            <a:pt x="250" y="479"/>
                            <a:pt x="542" y="521"/>
                          </a:cubicBezTo>
                          <a:cubicBezTo>
                            <a:pt x="813" y="542"/>
                            <a:pt x="1043" y="458"/>
                            <a:pt x="1022" y="333"/>
                          </a:cubicBezTo>
                        </a:path>
                      </a:pathLst>
                    </a:custGeom>
                    <a:solidFill>
                      <a:schemeClr val="tx2"/>
                    </a:solidFill>
                    <a:ln>
                      <a:noFill/>
                    </a:ln>
                    <a:effectLst/>
                    <a:extLst/>
                  </p:spPr>
                  <p:txBody>
                    <a:bodyPr wrap="none" lIns="0" tIns="0" rIns="0" bIns="0" anchor="ctr">
                      <a:normAutofit fontScale="2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30" name="Freeform 329"/>
                    <p:cNvSpPr>
                      <a:spLocks noChangeArrowheads="1"/>
                    </p:cNvSpPr>
                    <p:nvPr/>
                  </p:nvSpPr>
                  <p:spPr bwMode="auto">
                    <a:xfrm rot="3372862">
                      <a:off x="664481" y="314382"/>
                      <a:ext cx="99027" cy="51617"/>
                    </a:xfrm>
                    <a:custGeom>
                      <a:avLst/>
                      <a:gdLst>
                        <a:gd name="T0" fmla="*/ 1022 w 1044"/>
                        <a:gd name="T1" fmla="*/ 313 h 544"/>
                        <a:gd name="T2" fmla="*/ 1022 w 1044"/>
                        <a:gd name="T3" fmla="*/ 313 h 544"/>
                        <a:gd name="T4" fmla="*/ 501 w 1044"/>
                        <a:gd name="T5" fmla="*/ 21 h 544"/>
                        <a:gd name="T6" fmla="*/ 21 w 1044"/>
                        <a:gd name="T7" fmla="*/ 230 h 544"/>
                        <a:gd name="T8" fmla="*/ 542 w 1044"/>
                        <a:gd name="T9" fmla="*/ 522 h 544"/>
                        <a:gd name="T10" fmla="*/ 1022 w 1044"/>
                        <a:gd name="T11" fmla="*/ 313 h 544"/>
                      </a:gdLst>
                      <a:ahLst/>
                      <a:cxnLst>
                        <a:cxn ang="0">
                          <a:pos x="T0" y="T1"/>
                        </a:cxn>
                        <a:cxn ang="0">
                          <a:pos x="T2" y="T3"/>
                        </a:cxn>
                        <a:cxn ang="0">
                          <a:pos x="T4" y="T5"/>
                        </a:cxn>
                        <a:cxn ang="0">
                          <a:pos x="T6" y="T7"/>
                        </a:cxn>
                        <a:cxn ang="0">
                          <a:pos x="T8" y="T9"/>
                        </a:cxn>
                        <a:cxn ang="0">
                          <a:pos x="T10" y="T11"/>
                        </a:cxn>
                      </a:cxnLst>
                      <a:rect l="0" t="0" r="r" b="b"/>
                      <a:pathLst>
                        <a:path w="1044" h="544">
                          <a:moveTo>
                            <a:pt x="1022" y="313"/>
                          </a:moveTo>
                          <a:lnTo>
                            <a:pt x="1022" y="313"/>
                          </a:lnTo>
                          <a:cubicBezTo>
                            <a:pt x="1022" y="188"/>
                            <a:pt x="793" y="63"/>
                            <a:pt x="501" y="21"/>
                          </a:cubicBezTo>
                          <a:cubicBezTo>
                            <a:pt x="230" y="0"/>
                            <a:pt x="0" y="83"/>
                            <a:pt x="21" y="230"/>
                          </a:cubicBezTo>
                          <a:cubicBezTo>
                            <a:pt x="21" y="355"/>
                            <a:pt x="251" y="480"/>
                            <a:pt x="542" y="522"/>
                          </a:cubicBezTo>
                          <a:cubicBezTo>
                            <a:pt x="814" y="543"/>
                            <a:pt x="1043" y="459"/>
                            <a:pt x="1022" y="313"/>
                          </a:cubicBezTo>
                        </a:path>
                      </a:pathLst>
                    </a:custGeom>
                    <a:solidFill>
                      <a:schemeClr val="tx2"/>
                    </a:solidFill>
                    <a:ln>
                      <a:noFill/>
                    </a:ln>
                    <a:effectLst/>
                    <a:extLst/>
                  </p:spPr>
                  <p:txBody>
                    <a:bodyPr wrap="none" lIns="0" tIns="0" rIns="0" bIns="0" anchor="ctr">
                      <a:normAutofit fontScale="2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31" name="Freeform 330"/>
                    <p:cNvSpPr>
                      <a:spLocks noChangeArrowheads="1"/>
                    </p:cNvSpPr>
                    <p:nvPr/>
                  </p:nvSpPr>
                  <p:spPr bwMode="auto">
                    <a:xfrm rot="3372862">
                      <a:off x="760385" y="228981"/>
                      <a:ext cx="97349" cy="50778"/>
                    </a:xfrm>
                    <a:custGeom>
                      <a:avLst/>
                      <a:gdLst>
                        <a:gd name="T0" fmla="*/ 1022 w 1023"/>
                        <a:gd name="T1" fmla="*/ 313 h 544"/>
                        <a:gd name="T2" fmla="*/ 1022 w 1023"/>
                        <a:gd name="T3" fmla="*/ 313 h 544"/>
                        <a:gd name="T4" fmla="*/ 501 w 1023"/>
                        <a:gd name="T5" fmla="*/ 21 h 544"/>
                        <a:gd name="T6" fmla="*/ 0 w 1023"/>
                        <a:gd name="T7" fmla="*/ 229 h 544"/>
                        <a:gd name="T8" fmla="*/ 521 w 1023"/>
                        <a:gd name="T9" fmla="*/ 500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1"/>
                          </a:cubicBezTo>
                          <a:cubicBezTo>
                            <a:pt x="208" y="0"/>
                            <a:pt x="0" y="83"/>
                            <a:pt x="0" y="229"/>
                          </a:cubicBezTo>
                          <a:cubicBezTo>
                            <a:pt x="0" y="355"/>
                            <a:pt x="250" y="480"/>
                            <a:pt x="521" y="500"/>
                          </a:cubicBezTo>
                          <a:cubicBezTo>
                            <a:pt x="813" y="543"/>
                            <a:pt x="1022" y="459"/>
                            <a:pt x="1022" y="313"/>
                          </a:cubicBezTo>
                        </a:path>
                      </a:pathLst>
                    </a:custGeom>
                    <a:solidFill>
                      <a:schemeClr val="tx2"/>
                    </a:solidFill>
                    <a:ln>
                      <a:noFill/>
                    </a:ln>
                    <a:effectLst/>
                    <a:extLst/>
                  </p:spPr>
                  <p:txBody>
                    <a:bodyPr wrap="none" lIns="0" tIns="0" rIns="0" bIns="0" anchor="ctr">
                      <a:normAutofit fontScale="2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32" name="Freeform 331"/>
                    <p:cNvSpPr>
                      <a:spLocks noChangeArrowheads="1"/>
                    </p:cNvSpPr>
                    <p:nvPr/>
                  </p:nvSpPr>
                  <p:spPr bwMode="auto">
                    <a:xfrm rot="3372862">
                      <a:off x="780715" y="393650"/>
                      <a:ext cx="98188" cy="49099"/>
                    </a:xfrm>
                    <a:custGeom>
                      <a:avLst/>
                      <a:gdLst>
                        <a:gd name="T0" fmla="*/ 1044 w 1045"/>
                        <a:gd name="T1" fmla="*/ 313 h 522"/>
                        <a:gd name="T2" fmla="*/ 1044 w 1045"/>
                        <a:gd name="T3" fmla="*/ 313 h 522"/>
                        <a:gd name="T4" fmla="*/ 501 w 1045"/>
                        <a:gd name="T5" fmla="*/ 21 h 522"/>
                        <a:gd name="T6" fmla="*/ 21 w 1045"/>
                        <a:gd name="T7" fmla="*/ 208 h 522"/>
                        <a:gd name="T8" fmla="*/ 543 w 1045"/>
                        <a:gd name="T9" fmla="*/ 500 h 522"/>
                        <a:gd name="T10" fmla="*/ 1044 w 1045"/>
                        <a:gd name="T11" fmla="*/ 313 h 522"/>
                      </a:gdLst>
                      <a:ahLst/>
                      <a:cxnLst>
                        <a:cxn ang="0">
                          <a:pos x="T0" y="T1"/>
                        </a:cxn>
                        <a:cxn ang="0">
                          <a:pos x="T2" y="T3"/>
                        </a:cxn>
                        <a:cxn ang="0">
                          <a:pos x="T4" y="T5"/>
                        </a:cxn>
                        <a:cxn ang="0">
                          <a:pos x="T6" y="T7"/>
                        </a:cxn>
                        <a:cxn ang="0">
                          <a:pos x="T8" y="T9"/>
                        </a:cxn>
                        <a:cxn ang="0">
                          <a:pos x="T10" y="T11"/>
                        </a:cxn>
                      </a:cxnLst>
                      <a:rect l="0" t="0" r="r" b="b"/>
                      <a:pathLst>
                        <a:path w="1045" h="522">
                          <a:moveTo>
                            <a:pt x="1044" y="313"/>
                          </a:moveTo>
                          <a:lnTo>
                            <a:pt x="1044" y="313"/>
                          </a:lnTo>
                          <a:cubicBezTo>
                            <a:pt x="1022" y="187"/>
                            <a:pt x="793" y="41"/>
                            <a:pt x="501" y="21"/>
                          </a:cubicBezTo>
                          <a:cubicBezTo>
                            <a:pt x="230" y="0"/>
                            <a:pt x="0" y="83"/>
                            <a:pt x="21" y="208"/>
                          </a:cubicBezTo>
                          <a:cubicBezTo>
                            <a:pt x="21" y="354"/>
                            <a:pt x="271" y="480"/>
                            <a:pt x="543" y="500"/>
                          </a:cubicBezTo>
                          <a:cubicBezTo>
                            <a:pt x="814" y="521"/>
                            <a:pt x="1044" y="438"/>
                            <a:pt x="1044" y="313"/>
                          </a:cubicBezTo>
                        </a:path>
                      </a:pathLst>
                    </a:custGeom>
                    <a:solidFill>
                      <a:schemeClr val="tx2"/>
                    </a:solidFill>
                    <a:ln>
                      <a:noFill/>
                    </a:ln>
                    <a:effectLst/>
                    <a:extLst/>
                  </p:spPr>
                  <p:txBody>
                    <a:bodyPr wrap="none" lIns="0" tIns="0" rIns="0" bIns="0" anchor="ctr">
                      <a:normAutofit fontScale="2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33" name="Freeform 332"/>
                    <p:cNvSpPr>
                      <a:spLocks noChangeArrowheads="1"/>
                    </p:cNvSpPr>
                    <p:nvPr/>
                  </p:nvSpPr>
                  <p:spPr bwMode="auto">
                    <a:xfrm rot="3372862">
                      <a:off x="877578" y="311900"/>
                      <a:ext cx="99027" cy="49099"/>
                    </a:xfrm>
                    <a:custGeom>
                      <a:avLst/>
                      <a:gdLst>
                        <a:gd name="T0" fmla="*/ 1023 w 1044"/>
                        <a:gd name="T1" fmla="*/ 313 h 522"/>
                        <a:gd name="T2" fmla="*/ 1023 w 1044"/>
                        <a:gd name="T3" fmla="*/ 313 h 522"/>
                        <a:gd name="T4" fmla="*/ 501 w 1044"/>
                        <a:gd name="T5" fmla="*/ 21 h 522"/>
                        <a:gd name="T6" fmla="*/ 0 w 1044"/>
                        <a:gd name="T7" fmla="*/ 208 h 522"/>
                        <a:gd name="T8" fmla="*/ 543 w 1044"/>
                        <a:gd name="T9" fmla="*/ 500 h 522"/>
                        <a:gd name="T10" fmla="*/ 1023 w 1044"/>
                        <a:gd name="T11" fmla="*/ 313 h 522"/>
                      </a:gdLst>
                      <a:ahLst/>
                      <a:cxnLst>
                        <a:cxn ang="0">
                          <a:pos x="T0" y="T1"/>
                        </a:cxn>
                        <a:cxn ang="0">
                          <a:pos x="T2" y="T3"/>
                        </a:cxn>
                        <a:cxn ang="0">
                          <a:pos x="T4" y="T5"/>
                        </a:cxn>
                        <a:cxn ang="0">
                          <a:pos x="T6" y="T7"/>
                        </a:cxn>
                        <a:cxn ang="0">
                          <a:pos x="T8" y="T9"/>
                        </a:cxn>
                        <a:cxn ang="0">
                          <a:pos x="T10" y="T11"/>
                        </a:cxn>
                      </a:cxnLst>
                      <a:rect l="0" t="0" r="r" b="b"/>
                      <a:pathLst>
                        <a:path w="1044" h="522">
                          <a:moveTo>
                            <a:pt x="1023" y="313"/>
                          </a:moveTo>
                          <a:lnTo>
                            <a:pt x="1023" y="313"/>
                          </a:lnTo>
                          <a:cubicBezTo>
                            <a:pt x="1023" y="167"/>
                            <a:pt x="772" y="41"/>
                            <a:pt x="501" y="21"/>
                          </a:cubicBezTo>
                          <a:cubicBezTo>
                            <a:pt x="230" y="0"/>
                            <a:pt x="0" y="83"/>
                            <a:pt x="0" y="208"/>
                          </a:cubicBezTo>
                          <a:cubicBezTo>
                            <a:pt x="21" y="354"/>
                            <a:pt x="250" y="480"/>
                            <a:pt x="543" y="500"/>
                          </a:cubicBezTo>
                          <a:cubicBezTo>
                            <a:pt x="814" y="521"/>
                            <a:pt x="1043" y="438"/>
                            <a:pt x="1023" y="313"/>
                          </a:cubicBezTo>
                        </a:path>
                      </a:pathLst>
                    </a:custGeom>
                    <a:solidFill>
                      <a:schemeClr val="tx2"/>
                    </a:solidFill>
                    <a:ln>
                      <a:noFill/>
                    </a:ln>
                    <a:effectLst/>
                    <a:extLst/>
                  </p:spPr>
                  <p:txBody>
                    <a:bodyPr wrap="none" lIns="0" tIns="0" rIns="0" bIns="0" anchor="ctr">
                      <a:normAutofit fontScale="2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34" name="Freeform 333"/>
                    <p:cNvSpPr>
                      <a:spLocks noChangeArrowheads="1"/>
                    </p:cNvSpPr>
                    <p:nvPr/>
                  </p:nvSpPr>
                  <p:spPr bwMode="auto">
                    <a:xfrm rot="3372862">
                      <a:off x="898703" y="475706"/>
                      <a:ext cx="97349" cy="50778"/>
                    </a:xfrm>
                    <a:custGeom>
                      <a:avLst/>
                      <a:gdLst>
                        <a:gd name="T0" fmla="*/ 1022 w 1023"/>
                        <a:gd name="T1" fmla="*/ 314 h 544"/>
                        <a:gd name="T2" fmla="*/ 1022 w 1023"/>
                        <a:gd name="T3" fmla="*/ 314 h 544"/>
                        <a:gd name="T4" fmla="*/ 501 w 1023"/>
                        <a:gd name="T5" fmla="*/ 43 h 544"/>
                        <a:gd name="T6" fmla="*/ 0 w 1023"/>
                        <a:gd name="T7" fmla="*/ 230 h 544"/>
                        <a:gd name="T8" fmla="*/ 521 w 1023"/>
                        <a:gd name="T9" fmla="*/ 522 h 544"/>
                        <a:gd name="T10" fmla="*/ 1022 w 1023"/>
                        <a:gd name="T11" fmla="*/ 314 h 544"/>
                      </a:gdLst>
                      <a:ahLst/>
                      <a:cxnLst>
                        <a:cxn ang="0">
                          <a:pos x="T0" y="T1"/>
                        </a:cxn>
                        <a:cxn ang="0">
                          <a:pos x="T2" y="T3"/>
                        </a:cxn>
                        <a:cxn ang="0">
                          <a:pos x="T4" y="T5"/>
                        </a:cxn>
                        <a:cxn ang="0">
                          <a:pos x="T6" y="T7"/>
                        </a:cxn>
                        <a:cxn ang="0">
                          <a:pos x="T8" y="T9"/>
                        </a:cxn>
                        <a:cxn ang="0">
                          <a:pos x="T10" y="T11"/>
                        </a:cxn>
                      </a:cxnLst>
                      <a:rect l="0" t="0" r="r" b="b"/>
                      <a:pathLst>
                        <a:path w="1023" h="544">
                          <a:moveTo>
                            <a:pt x="1022" y="314"/>
                          </a:moveTo>
                          <a:lnTo>
                            <a:pt x="1022" y="314"/>
                          </a:lnTo>
                          <a:cubicBezTo>
                            <a:pt x="1022" y="188"/>
                            <a:pt x="772" y="63"/>
                            <a:pt x="501" y="43"/>
                          </a:cubicBezTo>
                          <a:cubicBezTo>
                            <a:pt x="209" y="0"/>
                            <a:pt x="0" y="84"/>
                            <a:pt x="0" y="230"/>
                          </a:cubicBezTo>
                          <a:cubicBezTo>
                            <a:pt x="21" y="355"/>
                            <a:pt x="250" y="480"/>
                            <a:pt x="521" y="522"/>
                          </a:cubicBezTo>
                          <a:cubicBezTo>
                            <a:pt x="814" y="543"/>
                            <a:pt x="1022" y="460"/>
                            <a:pt x="1022" y="314"/>
                          </a:cubicBezTo>
                        </a:path>
                      </a:pathLst>
                    </a:custGeom>
                    <a:solidFill>
                      <a:schemeClr val="tx2"/>
                    </a:solidFill>
                    <a:ln>
                      <a:noFill/>
                    </a:ln>
                    <a:effectLst/>
                    <a:extLst/>
                  </p:spPr>
                  <p:txBody>
                    <a:bodyPr wrap="none" lIns="0" tIns="0" rIns="0" bIns="0" anchor="ctr">
                      <a:normAutofit fontScale="2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35" name="Freeform 334"/>
                    <p:cNvSpPr>
                      <a:spLocks noChangeArrowheads="1"/>
                    </p:cNvSpPr>
                    <p:nvPr/>
                  </p:nvSpPr>
                  <p:spPr bwMode="auto">
                    <a:xfrm rot="3372862">
                      <a:off x="992208" y="389191"/>
                      <a:ext cx="96509" cy="50778"/>
                    </a:xfrm>
                    <a:custGeom>
                      <a:avLst/>
                      <a:gdLst>
                        <a:gd name="T0" fmla="*/ 1022 w 1023"/>
                        <a:gd name="T1" fmla="*/ 313 h 544"/>
                        <a:gd name="T2" fmla="*/ 1022 w 1023"/>
                        <a:gd name="T3" fmla="*/ 313 h 544"/>
                        <a:gd name="T4" fmla="*/ 500 w 1023"/>
                        <a:gd name="T5" fmla="*/ 21 h 544"/>
                        <a:gd name="T6" fmla="*/ 0 w 1023"/>
                        <a:gd name="T7" fmla="*/ 209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22" y="188"/>
                            <a:pt x="771" y="63"/>
                            <a:pt x="500" y="21"/>
                          </a:cubicBezTo>
                          <a:cubicBezTo>
                            <a:pt x="208" y="0"/>
                            <a:pt x="0" y="84"/>
                            <a:pt x="0" y="209"/>
                          </a:cubicBezTo>
                          <a:cubicBezTo>
                            <a:pt x="20" y="355"/>
                            <a:pt x="250" y="480"/>
                            <a:pt x="521" y="501"/>
                          </a:cubicBezTo>
                          <a:cubicBezTo>
                            <a:pt x="813" y="543"/>
                            <a:pt x="1022" y="439"/>
                            <a:pt x="1022" y="313"/>
                          </a:cubicBezTo>
                        </a:path>
                      </a:pathLst>
                    </a:custGeom>
                    <a:solidFill>
                      <a:schemeClr val="tx2"/>
                    </a:solidFill>
                    <a:ln>
                      <a:noFill/>
                    </a:ln>
                    <a:effectLst/>
                    <a:extLst/>
                  </p:spPr>
                  <p:txBody>
                    <a:bodyPr wrap="none" lIns="0" tIns="0" rIns="0" bIns="0" anchor="ctr">
                      <a:normAutofit fontScale="2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36" name="Freeform 335"/>
                    <p:cNvSpPr>
                      <a:spLocks noChangeArrowheads="1"/>
                    </p:cNvSpPr>
                    <p:nvPr/>
                  </p:nvSpPr>
                  <p:spPr bwMode="auto">
                    <a:xfrm rot="3372862">
                      <a:off x="1012540" y="555373"/>
                      <a:ext cx="97349" cy="49099"/>
                    </a:xfrm>
                    <a:custGeom>
                      <a:avLst/>
                      <a:gdLst>
                        <a:gd name="T0" fmla="*/ 1022 w 1023"/>
                        <a:gd name="T1" fmla="*/ 313 h 522"/>
                        <a:gd name="T2" fmla="*/ 1022 w 1023"/>
                        <a:gd name="T3" fmla="*/ 313 h 522"/>
                        <a:gd name="T4" fmla="*/ 500 w 1023"/>
                        <a:gd name="T5" fmla="*/ 21 h 522"/>
                        <a:gd name="T6" fmla="*/ 0 w 1023"/>
                        <a:gd name="T7" fmla="*/ 208 h 522"/>
                        <a:gd name="T8" fmla="*/ 522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67"/>
                            <a:pt x="772" y="42"/>
                            <a:pt x="500" y="21"/>
                          </a:cubicBezTo>
                          <a:cubicBezTo>
                            <a:pt x="209" y="0"/>
                            <a:pt x="0" y="84"/>
                            <a:pt x="0" y="208"/>
                          </a:cubicBezTo>
                          <a:cubicBezTo>
                            <a:pt x="21" y="355"/>
                            <a:pt x="250" y="480"/>
                            <a:pt x="522" y="501"/>
                          </a:cubicBezTo>
                          <a:cubicBezTo>
                            <a:pt x="813" y="521"/>
                            <a:pt x="1022" y="438"/>
                            <a:pt x="1022" y="313"/>
                          </a:cubicBezTo>
                        </a:path>
                      </a:pathLst>
                    </a:custGeom>
                    <a:solidFill>
                      <a:schemeClr val="tx2"/>
                    </a:solidFill>
                    <a:ln>
                      <a:noFill/>
                    </a:ln>
                    <a:effectLst/>
                    <a:extLst/>
                  </p:spPr>
                  <p:txBody>
                    <a:bodyPr wrap="none" lIns="0" tIns="0" rIns="0" bIns="0" anchor="ctr">
                      <a:normAutofit fontScale="2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grpSp>
              <p:grpSp>
                <p:nvGrpSpPr>
                  <p:cNvPr id="320" name="Group 319">
                    <a:extLst>
                      <a:ext uri="{FF2B5EF4-FFF2-40B4-BE49-F238E27FC236}">
                        <a16:creationId xmlns:a16="http://schemas.microsoft.com/office/drawing/2014/main" xmlns="" id="{28957872-2D13-4E7E-BC5E-FA515D5E88AF}"/>
                      </a:ext>
                    </a:extLst>
                  </p:cNvPr>
                  <p:cNvGrpSpPr/>
                  <p:nvPr/>
                </p:nvGrpSpPr>
                <p:grpSpPr>
                  <a:xfrm>
                    <a:off x="645038" y="141408"/>
                    <a:ext cx="425857" cy="501793"/>
                    <a:chOff x="645038" y="141408"/>
                    <a:chExt cx="425857" cy="501793"/>
                  </a:xfrm>
                </p:grpSpPr>
                <p:sp>
                  <p:nvSpPr>
                    <p:cNvPr id="321" name="Freeform 320"/>
                    <p:cNvSpPr>
                      <a:spLocks noChangeArrowheads="1"/>
                    </p:cNvSpPr>
                    <p:nvPr/>
                  </p:nvSpPr>
                  <p:spPr bwMode="auto">
                    <a:xfrm rot="3372862">
                      <a:off x="625110" y="161336"/>
                      <a:ext cx="96509" cy="56653"/>
                    </a:xfrm>
                    <a:custGeom>
                      <a:avLst/>
                      <a:gdLst>
                        <a:gd name="T0" fmla="*/ 0 w 1024"/>
                        <a:gd name="T1" fmla="*/ 0 h 606"/>
                        <a:gd name="T2" fmla="*/ 0 w 1024"/>
                        <a:gd name="T3" fmla="*/ 0 h 606"/>
                        <a:gd name="T4" fmla="*/ 522 w 1024"/>
                        <a:gd name="T5" fmla="*/ 292 h 606"/>
                        <a:gd name="T6" fmla="*/ 1002 w 1024"/>
                        <a:gd name="T7" fmla="*/ 104 h 606"/>
                        <a:gd name="T8" fmla="*/ 1023 w 1024"/>
                        <a:gd name="T9" fmla="*/ 396 h 606"/>
                        <a:gd name="T10" fmla="*/ 522 w 1024"/>
                        <a:gd name="T11" fmla="*/ 584 h 606"/>
                        <a:gd name="T12" fmla="*/ 0 w 1024"/>
                        <a:gd name="T13" fmla="*/ 292 h 606"/>
                        <a:gd name="T14" fmla="*/ 0 w 102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4" h="606">
                          <a:moveTo>
                            <a:pt x="0" y="0"/>
                          </a:moveTo>
                          <a:lnTo>
                            <a:pt x="0" y="0"/>
                          </a:lnTo>
                          <a:cubicBezTo>
                            <a:pt x="0" y="125"/>
                            <a:pt x="230" y="250"/>
                            <a:pt x="522" y="292"/>
                          </a:cubicBezTo>
                          <a:cubicBezTo>
                            <a:pt x="793" y="313"/>
                            <a:pt x="1023" y="229"/>
                            <a:pt x="1002" y="104"/>
                          </a:cubicBezTo>
                          <a:cubicBezTo>
                            <a:pt x="1023" y="396"/>
                            <a:pt x="1023" y="396"/>
                            <a:pt x="1023" y="396"/>
                          </a:cubicBezTo>
                          <a:cubicBezTo>
                            <a:pt x="1023" y="521"/>
                            <a:pt x="814" y="605"/>
                            <a:pt x="522" y="584"/>
                          </a:cubicBezTo>
                          <a:cubicBezTo>
                            <a:pt x="251" y="563"/>
                            <a:pt x="22" y="417"/>
                            <a:pt x="0" y="292"/>
                          </a:cubicBezTo>
                          <a:lnTo>
                            <a:pt x="0" y="0"/>
                          </a:lnTo>
                        </a:path>
                      </a:pathLst>
                    </a:custGeom>
                    <a:solidFill>
                      <a:schemeClr val="tx2">
                        <a:lumMod val="25000"/>
                      </a:schemeClr>
                    </a:solidFill>
                    <a:ln>
                      <a:noFill/>
                    </a:ln>
                    <a:effectLs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22" name="Freeform 321"/>
                    <p:cNvSpPr>
                      <a:spLocks noChangeArrowheads="1"/>
                    </p:cNvSpPr>
                    <p:nvPr/>
                  </p:nvSpPr>
                  <p:spPr bwMode="auto">
                    <a:xfrm rot="3372862">
                      <a:off x="644511" y="326797"/>
                      <a:ext cx="97349" cy="56653"/>
                    </a:xfrm>
                    <a:custGeom>
                      <a:avLst/>
                      <a:gdLst>
                        <a:gd name="T0" fmla="*/ 0 w 1023"/>
                        <a:gd name="T1" fmla="*/ 0 h 605"/>
                        <a:gd name="T2" fmla="*/ 0 w 1023"/>
                        <a:gd name="T3" fmla="*/ 0 h 605"/>
                        <a:gd name="T4" fmla="*/ 521 w 1023"/>
                        <a:gd name="T5" fmla="*/ 292 h 605"/>
                        <a:gd name="T6" fmla="*/ 1001 w 1023"/>
                        <a:gd name="T7" fmla="*/ 83 h 605"/>
                        <a:gd name="T8" fmla="*/ 1022 w 1023"/>
                        <a:gd name="T9" fmla="*/ 375 h 605"/>
                        <a:gd name="T10" fmla="*/ 521 w 1023"/>
                        <a:gd name="T11" fmla="*/ 584 h 605"/>
                        <a:gd name="T12" fmla="*/ 0 w 1023"/>
                        <a:gd name="T13" fmla="*/ 292 h 605"/>
                        <a:gd name="T14" fmla="*/ 0 w 1023"/>
                        <a:gd name="T15" fmla="*/ 0 h 6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3" h="605">
                          <a:moveTo>
                            <a:pt x="0" y="0"/>
                          </a:moveTo>
                          <a:lnTo>
                            <a:pt x="0" y="0"/>
                          </a:lnTo>
                          <a:cubicBezTo>
                            <a:pt x="0" y="125"/>
                            <a:pt x="230" y="250"/>
                            <a:pt x="521" y="292"/>
                          </a:cubicBezTo>
                          <a:cubicBezTo>
                            <a:pt x="793" y="313"/>
                            <a:pt x="1022" y="229"/>
                            <a:pt x="1001" y="83"/>
                          </a:cubicBezTo>
                          <a:cubicBezTo>
                            <a:pt x="1022" y="375"/>
                            <a:pt x="1022" y="375"/>
                            <a:pt x="1022" y="375"/>
                          </a:cubicBezTo>
                          <a:cubicBezTo>
                            <a:pt x="1022" y="521"/>
                            <a:pt x="814" y="604"/>
                            <a:pt x="521" y="584"/>
                          </a:cubicBezTo>
                          <a:cubicBezTo>
                            <a:pt x="250" y="542"/>
                            <a:pt x="21" y="417"/>
                            <a:pt x="0" y="292"/>
                          </a:cubicBezTo>
                          <a:lnTo>
                            <a:pt x="0" y="0"/>
                          </a:lnTo>
                        </a:path>
                      </a:pathLst>
                    </a:custGeom>
                    <a:solidFill>
                      <a:schemeClr val="tx2">
                        <a:lumMod val="25000"/>
                      </a:schemeClr>
                    </a:solidFill>
                    <a:ln>
                      <a:noFill/>
                    </a:ln>
                    <a:effectLs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23" name="Freeform 322"/>
                    <p:cNvSpPr>
                      <a:spLocks noChangeArrowheads="1"/>
                    </p:cNvSpPr>
                    <p:nvPr/>
                  </p:nvSpPr>
                  <p:spPr bwMode="auto">
                    <a:xfrm rot="3372862">
                      <a:off x="739086" y="240743"/>
                      <a:ext cx="99027" cy="56653"/>
                    </a:xfrm>
                    <a:custGeom>
                      <a:avLst/>
                      <a:gdLst>
                        <a:gd name="T0" fmla="*/ 0 w 1044"/>
                        <a:gd name="T1" fmla="*/ 0 h 606"/>
                        <a:gd name="T2" fmla="*/ 0 w 1044"/>
                        <a:gd name="T3" fmla="*/ 0 h 606"/>
                        <a:gd name="T4" fmla="*/ 521 w 1044"/>
                        <a:gd name="T5" fmla="*/ 271 h 606"/>
                        <a:gd name="T6" fmla="*/ 1022 w 1044"/>
                        <a:gd name="T7" fmla="*/ 84 h 606"/>
                        <a:gd name="T8" fmla="*/ 1022 w 1044"/>
                        <a:gd name="T9" fmla="*/ 376 h 606"/>
                        <a:gd name="T10" fmla="*/ 542 w 1044"/>
                        <a:gd name="T11" fmla="*/ 564 h 606"/>
                        <a:gd name="T12" fmla="*/ 21 w 1044"/>
                        <a:gd name="T13" fmla="*/ 293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0" y="126"/>
                            <a:pt x="250" y="251"/>
                            <a:pt x="521" y="271"/>
                          </a:cubicBezTo>
                          <a:cubicBezTo>
                            <a:pt x="813" y="314"/>
                            <a:pt x="1022" y="230"/>
                            <a:pt x="1022" y="84"/>
                          </a:cubicBezTo>
                          <a:cubicBezTo>
                            <a:pt x="1022" y="376"/>
                            <a:pt x="1022" y="376"/>
                            <a:pt x="1022" y="376"/>
                          </a:cubicBezTo>
                          <a:cubicBezTo>
                            <a:pt x="1043" y="522"/>
                            <a:pt x="813" y="605"/>
                            <a:pt x="542" y="564"/>
                          </a:cubicBezTo>
                          <a:cubicBezTo>
                            <a:pt x="250" y="543"/>
                            <a:pt x="21" y="418"/>
                            <a:pt x="21" y="293"/>
                          </a:cubicBezTo>
                          <a:lnTo>
                            <a:pt x="0" y="0"/>
                          </a:lnTo>
                        </a:path>
                      </a:pathLst>
                    </a:custGeom>
                    <a:solidFill>
                      <a:schemeClr val="tx2">
                        <a:lumMod val="25000"/>
                      </a:schemeClr>
                    </a:solidFill>
                    <a:ln>
                      <a:noFill/>
                    </a:ln>
                    <a:effectLs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24" name="Freeform 323"/>
                    <p:cNvSpPr>
                      <a:spLocks noChangeArrowheads="1"/>
                    </p:cNvSpPr>
                    <p:nvPr/>
                  </p:nvSpPr>
                  <p:spPr bwMode="auto">
                    <a:xfrm rot="3372862">
                      <a:off x="761233" y="404733"/>
                      <a:ext cx="99027" cy="57492"/>
                    </a:xfrm>
                    <a:custGeom>
                      <a:avLst/>
                      <a:gdLst>
                        <a:gd name="T0" fmla="*/ 0 w 1044"/>
                        <a:gd name="T1" fmla="*/ 0 h 607"/>
                        <a:gd name="T2" fmla="*/ 0 w 1044"/>
                        <a:gd name="T3" fmla="*/ 0 h 607"/>
                        <a:gd name="T4" fmla="*/ 522 w 1044"/>
                        <a:gd name="T5" fmla="*/ 292 h 607"/>
                        <a:gd name="T6" fmla="*/ 1023 w 1044"/>
                        <a:gd name="T7" fmla="*/ 105 h 607"/>
                        <a:gd name="T8" fmla="*/ 1023 w 1044"/>
                        <a:gd name="T9" fmla="*/ 397 h 607"/>
                        <a:gd name="T10" fmla="*/ 543 w 1044"/>
                        <a:gd name="T11" fmla="*/ 584 h 607"/>
                        <a:gd name="T12" fmla="*/ 0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6"/>
                            <a:pt x="250" y="272"/>
                            <a:pt x="522" y="292"/>
                          </a:cubicBezTo>
                          <a:cubicBezTo>
                            <a:pt x="793" y="313"/>
                            <a:pt x="1023" y="230"/>
                            <a:pt x="1023" y="105"/>
                          </a:cubicBezTo>
                          <a:cubicBezTo>
                            <a:pt x="1023" y="397"/>
                            <a:pt x="1023" y="397"/>
                            <a:pt x="1023" y="397"/>
                          </a:cubicBezTo>
                          <a:cubicBezTo>
                            <a:pt x="1043" y="522"/>
                            <a:pt x="814" y="606"/>
                            <a:pt x="543" y="584"/>
                          </a:cubicBezTo>
                          <a:cubicBezTo>
                            <a:pt x="250" y="564"/>
                            <a:pt x="21" y="439"/>
                            <a:pt x="0" y="292"/>
                          </a:cubicBezTo>
                          <a:lnTo>
                            <a:pt x="0" y="0"/>
                          </a:lnTo>
                        </a:path>
                      </a:pathLst>
                    </a:custGeom>
                    <a:solidFill>
                      <a:schemeClr val="tx2">
                        <a:lumMod val="25000"/>
                      </a:schemeClr>
                    </a:solidFill>
                    <a:ln>
                      <a:noFill/>
                    </a:ln>
                    <a:effectLs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25" name="Freeform 324"/>
                    <p:cNvSpPr>
                      <a:spLocks noChangeArrowheads="1"/>
                    </p:cNvSpPr>
                    <p:nvPr/>
                  </p:nvSpPr>
                  <p:spPr bwMode="auto">
                    <a:xfrm rot="3372862">
                      <a:off x="857698" y="321005"/>
                      <a:ext cx="99027" cy="57492"/>
                    </a:xfrm>
                    <a:custGeom>
                      <a:avLst/>
                      <a:gdLst>
                        <a:gd name="T0" fmla="*/ 0 w 1044"/>
                        <a:gd name="T1" fmla="*/ 0 h 607"/>
                        <a:gd name="T2" fmla="*/ 0 w 1044"/>
                        <a:gd name="T3" fmla="*/ 0 h 607"/>
                        <a:gd name="T4" fmla="*/ 543 w 1044"/>
                        <a:gd name="T5" fmla="*/ 292 h 607"/>
                        <a:gd name="T6" fmla="*/ 1023 w 1044"/>
                        <a:gd name="T7" fmla="*/ 105 h 607"/>
                        <a:gd name="T8" fmla="*/ 1043 w 1044"/>
                        <a:gd name="T9" fmla="*/ 397 h 607"/>
                        <a:gd name="T10" fmla="*/ 543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0" y="272"/>
                            <a:pt x="543" y="292"/>
                          </a:cubicBezTo>
                          <a:cubicBezTo>
                            <a:pt x="814" y="313"/>
                            <a:pt x="1043" y="230"/>
                            <a:pt x="1023" y="105"/>
                          </a:cubicBezTo>
                          <a:cubicBezTo>
                            <a:pt x="1043" y="397"/>
                            <a:pt x="1043" y="397"/>
                            <a:pt x="1043" y="397"/>
                          </a:cubicBezTo>
                          <a:cubicBezTo>
                            <a:pt x="1043" y="522"/>
                            <a:pt x="835" y="606"/>
                            <a:pt x="543" y="584"/>
                          </a:cubicBezTo>
                          <a:cubicBezTo>
                            <a:pt x="272" y="563"/>
                            <a:pt x="21" y="439"/>
                            <a:pt x="21" y="292"/>
                          </a:cubicBezTo>
                          <a:lnTo>
                            <a:pt x="0" y="0"/>
                          </a:lnTo>
                        </a:path>
                      </a:pathLst>
                    </a:custGeom>
                    <a:solidFill>
                      <a:schemeClr val="tx2">
                        <a:lumMod val="25000"/>
                      </a:schemeClr>
                    </a:solidFill>
                    <a:ln>
                      <a:noFill/>
                    </a:ln>
                    <a:effectLs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26" name="Freeform 325"/>
                    <p:cNvSpPr>
                      <a:spLocks noChangeArrowheads="1"/>
                    </p:cNvSpPr>
                    <p:nvPr/>
                  </p:nvSpPr>
                  <p:spPr bwMode="auto">
                    <a:xfrm rot="3372862">
                      <a:off x="878101" y="486581"/>
                      <a:ext cx="99027" cy="57492"/>
                    </a:xfrm>
                    <a:custGeom>
                      <a:avLst/>
                      <a:gdLst>
                        <a:gd name="T0" fmla="*/ 0 w 1044"/>
                        <a:gd name="T1" fmla="*/ 0 h 606"/>
                        <a:gd name="T2" fmla="*/ 0 w 1044"/>
                        <a:gd name="T3" fmla="*/ 0 h 606"/>
                        <a:gd name="T4" fmla="*/ 521 w 1044"/>
                        <a:gd name="T5" fmla="*/ 292 h 606"/>
                        <a:gd name="T6" fmla="*/ 1022 w 1044"/>
                        <a:gd name="T7" fmla="*/ 84 h 606"/>
                        <a:gd name="T8" fmla="*/ 1043 w 1044"/>
                        <a:gd name="T9" fmla="*/ 375 h 606"/>
                        <a:gd name="T10" fmla="*/ 543 w 1044"/>
                        <a:gd name="T11" fmla="*/ 584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92"/>
                          </a:cubicBezTo>
                          <a:cubicBezTo>
                            <a:pt x="814" y="313"/>
                            <a:pt x="1022" y="230"/>
                            <a:pt x="1022" y="84"/>
                          </a:cubicBezTo>
                          <a:cubicBezTo>
                            <a:pt x="1043" y="375"/>
                            <a:pt x="1043" y="375"/>
                            <a:pt x="1043" y="375"/>
                          </a:cubicBezTo>
                          <a:cubicBezTo>
                            <a:pt x="1043" y="521"/>
                            <a:pt x="814" y="605"/>
                            <a:pt x="543" y="584"/>
                          </a:cubicBezTo>
                          <a:cubicBezTo>
                            <a:pt x="271" y="542"/>
                            <a:pt x="21" y="417"/>
                            <a:pt x="21" y="292"/>
                          </a:cubicBezTo>
                          <a:lnTo>
                            <a:pt x="0" y="0"/>
                          </a:lnTo>
                        </a:path>
                      </a:pathLst>
                    </a:custGeom>
                    <a:solidFill>
                      <a:schemeClr val="tx2">
                        <a:lumMod val="25000"/>
                      </a:schemeClr>
                    </a:solidFill>
                    <a:ln>
                      <a:noFill/>
                    </a:ln>
                    <a:effectLs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27" name="Freeform 326"/>
                    <p:cNvSpPr>
                      <a:spLocks noChangeArrowheads="1"/>
                    </p:cNvSpPr>
                    <p:nvPr/>
                  </p:nvSpPr>
                  <p:spPr bwMode="auto">
                    <a:xfrm rot="3372862">
                      <a:off x="971768" y="399342"/>
                      <a:ext cx="99027" cy="59171"/>
                    </a:xfrm>
                    <a:custGeom>
                      <a:avLst/>
                      <a:gdLst>
                        <a:gd name="T0" fmla="*/ 0 w 1043"/>
                        <a:gd name="T1" fmla="*/ 0 h 627"/>
                        <a:gd name="T2" fmla="*/ 0 w 1043"/>
                        <a:gd name="T3" fmla="*/ 0 h 627"/>
                        <a:gd name="T4" fmla="*/ 521 w 1043"/>
                        <a:gd name="T5" fmla="*/ 292 h 627"/>
                        <a:gd name="T6" fmla="*/ 1022 w 1043"/>
                        <a:gd name="T7" fmla="*/ 104 h 627"/>
                        <a:gd name="T8" fmla="*/ 1042 w 1043"/>
                        <a:gd name="T9" fmla="*/ 397 h 627"/>
                        <a:gd name="T10" fmla="*/ 542 w 1043"/>
                        <a:gd name="T11" fmla="*/ 584 h 627"/>
                        <a:gd name="T12" fmla="*/ 20 w 1043"/>
                        <a:gd name="T13" fmla="*/ 292 h 627"/>
                        <a:gd name="T14" fmla="*/ 0 w 1043"/>
                        <a:gd name="T15" fmla="*/ 0 h 6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3" h="627">
                          <a:moveTo>
                            <a:pt x="0" y="0"/>
                          </a:moveTo>
                          <a:lnTo>
                            <a:pt x="0" y="0"/>
                          </a:lnTo>
                          <a:cubicBezTo>
                            <a:pt x="20" y="146"/>
                            <a:pt x="250" y="271"/>
                            <a:pt x="521" y="292"/>
                          </a:cubicBezTo>
                          <a:cubicBezTo>
                            <a:pt x="813" y="334"/>
                            <a:pt x="1022" y="230"/>
                            <a:pt x="1022" y="104"/>
                          </a:cubicBezTo>
                          <a:cubicBezTo>
                            <a:pt x="1042" y="397"/>
                            <a:pt x="1042" y="397"/>
                            <a:pt x="1042" y="397"/>
                          </a:cubicBezTo>
                          <a:cubicBezTo>
                            <a:pt x="1042" y="521"/>
                            <a:pt x="813" y="626"/>
                            <a:pt x="542" y="584"/>
                          </a:cubicBezTo>
                          <a:cubicBezTo>
                            <a:pt x="271" y="563"/>
                            <a:pt x="20" y="438"/>
                            <a:pt x="20" y="292"/>
                          </a:cubicBezTo>
                          <a:lnTo>
                            <a:pt x="0" y="0"/>
                          </a:lnTo>
                        </a:path>
                      </a:pathLst>
                    </a:custGeom>
                    <a:solidFill>
                      <a:schemeClr val="tx2">
                        <a:lumMod val="25000"/>
                      </a:schemeClr>
                    </a:solidFill>
                    <a:ln>
                      <a:noFill/>
                    </a:ln>
                    <a:effectLs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28" name="Freeform 327"/>
                    <p:cNvSpPr>
                      <a:spLocks noChangeArrowheads="1"/>
                    </p:cNvSpPr>
                    <p:nvPr/>
                  </p:nvSpPr>
                  <p:spPr bwMode="auto">
                    <a:xfrm rot="3372862">
                      <a:off x="992635" y="564942"/>
                      <a:ext cx="99027" cy="57492"/>
                    </a:xfrm>
                    <a:custGeom>
                      <a:avLst/>
                      <a:gdLst>
                        <a:gd name="T0" fmla="*/ 0 w 1044"/>
                        <a:gd name="T1" fmla="*/ 0 h 607"/>
                        <a:gd name="T2" fmla="*/ 0 w 1044"/>
                        <a:gd name="T3" fmla="*/ 0 h 607"/>
                        <a:gd name="T4" fmla="*/ 522 w 1044"/>
                        <a:gd name="T5" fmla="*/ 293 h 607"/>
                        <a:gd name="T6" fmla="*/ 1022 w 1044"/>
                        <a:gd name="T7" fmla="*/ 105 h 607"/>
                        <a:gd name="T8" fmla="*/ 1022 w 1044"/>
                        <a:gd name="T9" fmla="*/ 397 h 607"/>
                        <a:gd name="T10" fmla="*/ 542 w 1044"/>
                        <a:gd name="T11" fmla="*/ 584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7"/>
                            <a:pt x="250" y="272"/>
                            <a:pt x="522" y="293"/>
                          </a:cubicBezTo>
                          <a:cubicBezTo>
                            <a:pt x="813" y="313"/>
                            <a:pt x="1022" y="230"/>
                            <a:pt x="1022" y="105"/>
                          </a:cubicBezTo>
                          <a:cubicBezTo>
                            <a:pt x="1022" y="397"/>
                            <a:pt x="1022" y="397"/>
                            <a:pt x="1022" y="397"/>
                          </a:cubicBezTo>
                          <a:cubicBezTo>
                            <a:pt x="1043" y="522"/>
                            <a:pt x="813" y="606"/>
                            <a:pt x="542" y="584"/>
                          </a:cubicBezTo>
                          <a:cubicBezTo>
                            <a:pt x="250" y="564"/>
                            <a:pt x="21" y="439"/>
                            <a:pt x="21" y="293"/>
                          </a:cubicBezTo>
                          <a:lnTo>
                            <a:pt x="0" y="0"/>
                          </a:lnTo>
                        </a:path>
                      </a:pathLst>
                    </a:custGeom>
                    <a:solidFill>
                      <a:schemeClr val="tx2">
                        <a:lumMod val="25000"/>
                      </a:schemeClr>
                    </a:solidFill>
                    <a:ln>
                      <a:noFill/>
                    </a:ln>
                    <a:effectLs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grpSp>
            </p:grpSp>
          </p:grpSp>
        </p:grpSp>
      </p:grpSp>
      <p:grpSp>
        <p:nvGrpSpPr>
          <p:cNvPr id="210" name="Group 209">
            <a:extLst>
              <a:ext uri="{FF2B5EF4-FFF2-40B4-BE49-F238E27FC236}">
                <a16:creationId xmlns:a16="http://schemas.microsoft.com/office/drawing/2014/main" xmlns="" id="{BB67CFBC-A8F5-488F-AD11-19B6BCFFD849}"/>
              </a:ext>
            </a:extLst>
          </p:cNvPr>
          <p:cNvGrpSpPr/>
          <p:nvPr/>
        </p:nvGrpSpPr>
        <p:grpSpPr>
          <a:xfrm>
            <a:off x="2496446" y="202582"/>
            <a:ext cx="6890919" cy="494241"/>
            <a:chOff x="2496446" y="202582"/>
            <a:chExt cx="6890919" cy="494241"/>
          </a:xfrm>
        </p:grpSpPr>
        <p:sp>
          <p:nvSpPr>
            <p:cNvPr id="211" name="Parallelogram 210"/>
            <p:cNvSpPr/>
            <p:nvPr/>
          </p:nvSpPr>
          <p:spPr>
            <a:xfrm>
              <a:off x="2496446" y="202582"/>
              <a:ext cx="6890919" cy="494241"/>
            </a:xfrm>
            <a:prstGeom prst="parallelogram">
              <a:avLst/>
            </a:prstGeom>
            <a:gradFill flip="none" rotWithShape="1">
              <a:gsLst>
                <a:gs pos="0">
                  <a:schemeClr val="accent5">
                    <a:lumMod val="0"/>
                    <a:lumOff val="100000"/>
                    <a:alpha val="28000"/>
                  </a:schemeClr>
                </a:gs>
                <a:gs pos="34000">
                  <a:schemeClr val="accent5">
                    <a:lumMod val="0"/>
                    <a:lumOff val="100000"/>
                    <a:alpha val="14000"/>
                  </a:schemeClr>
                </a:gs>
                <a:gs pos="100000">
                  <a:schemeClr val="tx1">
                    <a:lumMod val="95000"/>
                    <a:alpha val="25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p>
              <a:pPr algn="ctr"/>
              <a:endParaRPr lang="en-US"/>
            </a:p>
          </p:txBody>
        </p:sp>
        <p:sp>
          <p:nvSpPr>
            <p:cNvPr id="212" name="TextBox 211"/>
            <p:cNvSpPr txBox="1"/>
            <p:nvPr/>
          </p:nvSpPr>
          <p:spPr>
            <a:xfrm>
              <a:off x="2695994" y="206006"/>
              <a:ext cx="6187202" cy="490817"/>
            </a:xfrm>
            <a:prstGeom prst="rect">
              <a:avLst/>
            </a:prstGeom>
            <a:noFill/>
          </p:spPr>
          <p:txBody>
            <a:bodyPr wrap="square" lIns="0" tIns="0" rIns="0" bIns="0" rtlCol="0" anchor="ctr" anchorCtr="0">
              <a:noAutofit/>
            </a:bodyPr>
            <a:lstStyle/>
            <a:p>
              <a:pPr algn="ctr"/>
              <a:r>
                <a:rPr lang="en-US" sz="3200" b="1" i="1" dirty="0" smtClean="0"/>
                <a:t>Ley 51 de 7 de </a:t>
              </a:r>
              <a:r>
                <a:rPr lang="en-US" sz="3200" b="1" i="1" dirty="0" err="1" smtClean="0"/>
                <a:t>junio</a:t>
              </a:r>
              <a:r>
                <a:rPr lang="en-US" sz="3200" b="1" i="1" dirty="0" smtClean="0"/>
                <a:t> de 1996</a:t>
              </a:r>
              <a:endParaRPr lang="en-US" sz="3200" b="1" i="1" dirty="0"/>
            </a:p>
          </p:txBody>
        </p:sp>
      </p:grpSp>
    </p:spTree>
    <p:extLst>
      <p:ext uri="{BB962C8B-B14F-4D97-AF65-F5344CB8AC3E}">
        <p14:creationId xmlns:p14="http://schemas.microsoft.com/office/powerpoint/2010/main" val="3467410409"/>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withEffect">
                                      <p:stCondLst>
                                        <p:cond delay="0"/>
                                      </p:stCondLst>
                                      <p:childTnLst>
                                        <p:set>
                                          <p:cBhvr>
                                            <p:cTn id="6" dur="1" fill="hold">
                                              <p:stCondLst>
                                                <p:cond delay="0"/>
                                              </p:stCondLst>
                                            </p:cTn>
                                            <p:tgtEl>
                                              <p:spTgt spid="273"/>
                                            </p:tgtEl>
                                            <p:attrNameLst>
                                              <p:attrName>style.visibility</p:attrName>
                                            </p:attrNameLst>
                                          </p:cBhvr>
                                          <p:to>
                                            <p:strVal val="visible"/>
                                          </p:to>
                                        </p:set>
                                        <p:anim calcmode="lin" valueType="num">
                                          <p:cBhvr additive="base">
                                            <p:cTn id="7" dur="1000" fill="hold"/>
                                            <p:tgtEl>
                                              <p:spTgt spid="273"/>
                                            </p:tgtEl>
                                            <p:attrNameLst>
                                              <p:attrName>ppt_x</p:attrName>
                                            </p:attrNameLst>
                                          </p:cBhvr>
                                          <p:tavLst>
                                            <p:tav tm="0">
                                              <p:val>
                                                <p:strVal val="#ppt_x"/>
                                              </p:val>
                                            </p:tav>
                                            <p:tav tm="100000">
                                              <p:val>
                                                <p:strVal val="#ppt_x"/>
                                              </p:val>
                                            </p:tav>
                                          </p:tavLst>
                                        </p:anim>
                                        <p:anim calcmode="lin" valueType="num">
                                          <p:cBhvr additive="base">
                                            <p:cTn id="8" dur="1000" fill="hold"/>
                                            <p:tgtEl>
                                              <p:spTgt spid="273"/>
                                            </p:tgtEl>
                                            <p:attrNameLst>
                                              <p:attrName>ppt_y</p:attrName>
                                            </p:attrNameLst>
                                          </p:cBhvr>
                                          <p:tavLst>
                                            <p:tav tm="0">
                                              <p:val>
                                                <p:strVal val="0-#ppt_h/2"/>
                                              </p:val>
                                            </p:tav>
                                            <p:tav tm="100000">
                                              <p:val>
                                                <p:strVal val="#ppt_y"/>
                                              </p:val>
                                            </p:tav>
                                          </p:tavLst>
                                        </p:anim>
                                      </p:childTnLst>
                                    </p:cTn>
                                  </p:par>
                                  <p:par>
                                    <p:cTn id="9" presetID="32" presetClass="emph" presetSubtype="0" fill="hold" nodeType="withEffect">
                                      <p:stCondLst>
                                        <p:cond delay="200"/>
                                      </p:stCondLst>
                                      <p:childTnLst>
                                        <p:animRot by="120000">
                                          <p:cBhvr>
                                            <p:cTn id="10" dur="100" fill="hold">
                                              <p:stCondLst>
                                                <p:cond delay="0"/>
                                              </p:stCondLst>
                                            </p:cTn>
                                            <p:tgtEl>
                                              <p:spTgt spid="273"/>
                                            </p:tgtEl>
                                            <p:attrNameLst>
                                              <p:attrName>r</p:attrName>
                                            </p:attrNameLst>
                                          </p:cBhvr>
                                        </p:animRot>
                                        <p:animRot by="-240000">
                                          <p:cBhvr>
                                            <p:cTn id="11" dur="200" fill="hold">
                                              <p:stCondLst>
                                                <p:cond delay="200"/>
                                              </p:stCondLst>
                                            </p:cTn>
                                            <p:tgtEl>
                                              <p:spTgt spid="273"/>
                                            </p:tgtEl>
                                            <p:attrNameLst>
                                              <p:attrName>r</p:attrName>
                                            </p:attrNameLst>
                                          </p:cBhvr>
                                        </p:animRot>
                                        <p:animRot by="240000">
                                          <p:cBhvr>
                                            <p:cTn id="12" dur="200" fill="hold">
                                              <p:stCondLst>
                                                <p:cond delay="400"/>
                                              </p:stCondLst>
                                            </p:cTn>
                                            <p:tgtEl>
                                              <p:spTgt spid="273"/>
                                            </p:tgtEl>
                                            <p:attrNameLst>
                                              <p:attrName>r</p:attrName>
                                            </p:attrNameLst>
                                          </p:cBhvr>
                                        </p:animRot>
                                        <p:animRot by="-240000">
                                          <p:cBhvr>
                                            <p:cTn id="13" dur="200" fill="hold">
                                              <p:stCondLst>
                                                <p:cond delay="600"/>
                                              </p:stCondLst>
                                            </p:cTn>
                                            <p:tgtEl>
                                              <p:spTgt spid="273"/>
                                            </p:tgtEl>
                                            <p:attrNameLst>
                                              <p:attrName>r</p:attrName>
                                            </p:attrNameLst>
                                          </p:cBhvr>
                                        </p:animRot>
                                        <p:animRot by="120000">
                                          <p:cBhvr>
                                            <p:cTn id="14" dur="200" fill="hold">
                                              <p:stCondLst>
                                                <p:cond delay="800"/>
                                              </p:stCondLst>
                                            </p:cTn>
                                            <p:tgtEl>
                                              <p:spTgt spid="273"/>
                                            </p:tgtEl>
                                            <p:attrNameLst>
                                              <p:attrName>r</p:attrName>
                                            </p:attrNameLst>
                                          </p:cBhvr>
                                        </p:animRot>
                                      </p:childTnLst>
                                    </p:cTn>
                                  </p:par>
                                  <p:par>
                                    <p:cTn id="15" presetID="2" presetClass="entr" presetSubtype="1" fill="hold" nodeType="withEffect">
                                      <p:stCondLst>
                                        <p:cond delay="200"/>
                                      </p:stCondLst>
                                      <p:childTnLst>
                                        <p:set>
                                          <p:cBhvr>
                                            <p:cTn id="16" dur="1" fill="hold">
                                              <p:stCondLst>
                                                <p:cond delay="0"/>
                                              </p:stCondLst>
                                            </p:cTn>
                                            <p:tgtEl>
                                              <p:spTgt spid="289"/>
                                            </p:tgtEl>
                                            <p:attrNameLst>
                                              <p:attrName>style.visibility</p:attrName>
                                            </p:attrNameLst>
                                          </p:cBhvr>
                                          <p:to>
                                            <p:strVal val="visible"/>
                                          </p:to>
                                        </p:set>
                                        <p:anim calcmode="lin" valueType="num">
                                          <p:cBhvr additive="base">
                                            <p:cTn id="17" dur="1000" fill="hold"/>
                                            <p:tgtEl>
                                              <p:spTgt spid="289"/>
                                            </p:tgtEl>
                                            <p:attrNameLst>
                                              <p:attrName>ppt_x</p:attrName>
                                            </p:attrNameLst>
                                          </p:cBhvr>
                                          <p:tavLst>
                                            <p:tav tm="0">
                                              <p:val>
                                                <p:strVal val="#ppt_x"/>
                                              </p:val>
                                            </p:tav>
                                            <p:tav tm="100000">
                                              <p:val>
                                                <p:strVal val="#ppt_x"/>
                                              </p:val>
                                            </p:tav>
                                          </p:tavLst>
                                        </p:anim>
                                        <p:anim calcmode="lin" valueType="num">
                                          <p:cBhvr additive="base">
                                            <p:cTn id="18" dur="1000" fill="hold"/>
                                            <p:tgtEl>
                                              <p:spTgt spid="289"/>
                                            </p:tgtEl>
                                            <p:attrNameLst>
                                              <p:attrName>ppt_y</p:attrName>
                                            </p:attrNameLst>
                                          </p:cBhvr>
                                          <p:tavLst>
                                            <p:tav tm="0">
                                              <p:val>
                                                <p:strVal val="0-#ppt_h/2"/>
                                              </p:val>
                                            </p:tav>
                                            <p:tav tm="100000">
                                              <p:val>
                                                <p:strVal val="#ppt_y"/>
                                              </p:val>
                                            </p:tav>
                                          </p:tavLst>
                                        </p:anim>
                                      </p:childTnLst>
                                    </p:cTn>
                                  </p:par>
                                  <p:par>
                                    <p:cTn id="19" presetID="32" presetClass="emph" presetSubtype="0" fill="hold" nodeType="withEffect">
                                      <p:stCondLst>
                                        <p:cond delay="400"/>
                                      </p:stCondLst>
                                      <p:childTnLst>
                                        <p:animRot by="120000">
                                          <p:cBhvr>
                                            <p:cTn id="20" dur="100" fill="hold">
                                              <p:stCondLst>
                                                <p:cond delay="0"/>
                                              </p:stCondLst>
                                            </p:cTn>
                                            <p:tgtEl>
                                              <p:spTgt spid="289"/>
                                            </p:tgtEl>
                                            <p:attrNameLst>
                                              <p:attrName>r</p:attrName>
                                            </p:attrNameLst>
                                          </p:cBhvr>
                                        </p:animRot>
                                        <p:animRot by="-240000">
                                          <p:cBhvr>
                                            <p:cTn id="21" dur="200" fill="hold">
                                              <p:stCondLst>
                                                <p:cond delay="200"/>
                                              </p:stCondLst>
                                            </p:cTn>
                                            <p:tgtEl>
                                              <p:spTgt spid="289"/>
                                            </p:tgtEl>
                                            <p:attrNameLst>
                                              <p:attrName>r</p:attrName>
                                            </p:attrNameLst>
                                          </p:cBhvr>
                                        </p:animRot>
                                        <p:animRot by="240000">
                                          <p:cBhvr>
                                            <p:cTn id="22" dur="200" fill="hold">
                                              <p:stCondLst>
                                                <p:cond delay="400"/>
                                              </p:stCondLst>
                                            </p:cTn>
                                            <p:tgtEl>
                                              <p:spTgt spid="289"/>
                                            </p:tgtEl>
                                            <p:attrNameLst>
                                              <p:attrName>r</p:attrName>
                                            </p:attrNameLst>
                                          </p:cBhvr>
                                        </p:animRot>
                                        <p:animRot by="-240000">
                                          <p:cBhvr>
                                            <p:cTn id="23" dur="200" fill="hold">
                                              <p:stCondLst>
                                                <p:cond delay="600"/>
                                              </p:stCondLst>
                                            </p:cTn>
                                            <p:tgtEl>
                                              <p:spTgt spid="289"/>
                                            </p:tgtEl>
                                            <p:attrNameLst>
                                              <p:attrName>r</p:attrName>
                                            </p:attrNameLst>
                                          </p:cBhvr>
                                        </p:animRot>
                                        <p:animRot by="120000">
                                          <p:cBhvr>
                                            <p:cTn id="24" dur="200" fill="hold">
                                              <p:stCondLst>
                                                <p:cond delay="800"/>
                                              </p:stCondLst>
                                            </p:cTn>
                                            <p:tgtEl>
                                              <p:spTgt spid="289"/>
                                            </p:tgtEl>
                                            <p:attrNameLst>
                                              <p:attrName>r</p:attrName>
                                            </p:attrNameLst>
                                          </p:cBhvr>
                                        </p:animRot>
                                      </p:childTnLst>
                                    </p:cTn>
                                  </p:par>
                                  <p:par>
                                    <p:cTn id="25" presetID="2" presetClass="entr" presetSubtype="1" fill="hold" nodeType="withEffect">
                                      <p:stCondLst>
                                        <p:cond delay="400"/>
                                      </p:stCondLst>
                                      <p:childTnLst>
                                        <p:set>
                                          <p:cBhvr>
                                            <p:cTn id="26" dur="1" fill="hold">
                                              <p:stCondLst>
                                                <p:cond delay="0"/>
                                              </p:stCondLst>
                                            </p:cTn>
                                            <p:tgtEl>
                                              <p:spTgt spid="312"/>
                                            </p:tgtEl>
                                            <p:attrNameLst>
                                              <p:attrName>style.visibility</p:attrName>
                                            </p:attrNameLst>
                                          </p:cBhvr>
                                          <p:to>
                                            <p:strVal val="visible"/>
                                          </p:to>
                                        </p:set>
                                        <p:anim calcmode="lin" valueType="num">
                                          <p:cBhvr additive="base">
                                            <p:cTn id="27" dur="1000" fill="hold"/>
                                            <p:tgtEl>
                                              <p:spTgt spid="312"/>
                                            </p:tgtEl>
                                            <p:attrNameLst>
                                              <p:attrName>ppt_x</p:attrName>
                                            </p:attrNameLst>
                                          </p:cBhvr>
                                          <p:tavLst>
                                            <p:tav tm="0">
                                              <p:val>
                                                <p:strVal val="#ppt_x"/>
                                              </p:val>
                                            </p:tav>
                                            <p:tav tm="100000">
                                              <p:val>
                                                <p:strVal val="#ppt_x"/>
                                              </p:val>
                                            </p:tav>
                                          </p:tavLst>
                                        </p:anim>
                                        <p:anim calcmode="lin" valueType="num">
                                          <p:cBhvr additive="base">
                                            <p:cTn id="28" dur="1000" fill="hold"/>
                                            <p:tgtEl>
                                              <p:spTgt spid="312"/>
                                            </p:tgtEl>
                                            <p:attrNameLst>
                                              <p:attrName>ppt_y</p:attrName>
                                            </p:attrNameLst>
                                          </p:cBhvr>
                                          <p:tavLst>
                                            <p:tav tm="0">
                                              <p:val>
                                                <p:strVal val="0-#ppt_h/2"/>
                                              </p:val>
                                            </p:tav>
                                            <p:tav tm="100000">
                                              <p:val>
                                                <p:strVal val="#ppt_y"/>
                                              </p:val>
                                            </p:tav>
                                          </p:tavLst>
                                        </p:anim>
                                      </p:childTnLst>
                                    </p:cTn>
                                  </p:par>
                                  <p:par>
                                    <p:cTn id="29" presetID="32" presetClass="emph" presetSubtype="0" fill="hold" nodeType="withEffect">
                                      <p:stCondLst>
                                        <p:cond delay="800"/>
                                      </p:stCondLst>
                                      <p:childTnLst>
                                        <p:animRot by="120000">
                                          <p:cBhvr>
                                            <p:cTn id="30" dur="100" fill="hold">
                                              <p:stCondLst>
                                                <p:cond delay="0"/>
                                              </p:stCondLst>
                                            </p:cTn>
                                            <p:tgtEl>
                                              <p:spTgt spid="312"/>
                                            </p:tgtEl>
                                            <p:attrNameLst>
                                              <p:attrName>r</p:attrName>
                                            </p:attrNameLst>
                                          </p:cBhvr>
                                        </p:animRot>
                                        <p:animRot by="-240000">
                                          <p:cBhvr>
                                            <p:cTn id="31" dur="200" fill="hold">
                                              <p:stCondLst>
                                                <p:cond delay="200"/>
                                              </p:stCondLst>
                                            </p:cTn>
                                            <p:tgtEl>
                                              <p:spTgt spid="312"/>
                                            </p:tgtEl>
                                            <p:attrNameLst>
                                              <p:attrName>r</p:attrName>
                                            </p:attrNameLst>
                                          </p:cBhvr>
                                        </p:animRot>
                                        <p:animRot by="240000">
                                          <p:cBhvr>
                                            <p:cTn id="32" dur="200" fill="hold">
                                              <p:stCondLst>
                                                <p:cond delay="400"/>
                                              </p:stCondLst>
                                            </p:cTn>
                                            <p:tgtEl>
                                              <p:spTgt spid="312"/>
                                            </p:tgtEl>
                                            <p:attrNameLst>
                                              <p:attrName>r</p:attrName>
                                            </p:attrNameLst>
                                          </p:cBhvr>
                                        </p:animRot>
                                        <p:animRot by="-240000">
                                          <p:cBhvr>
                                            <p:cTn id="33" dur="200" fill="hold">
                                              <p:stCondLst>
                                                <p:cond delay="600"/>
                                              </p:stCondLst>
                                            </p:cTn>
                                            <p:tgtEl>
                                              <p:spTgt spid="312"/>
                                            </p:tgtEl>
                                            <p:attrNameLst>
                                              <p:attrName>r</p:attrName>
                                            </p:attrNameLst>
                                          </p:cBhvr>
                                        </p:animRot>
                                        <p:animRot by="120000">
                                          <p:cBhvr>
                                            <p:cTn id="34" dur="200" fill="hold">
                                              <p:stCondLst>
                                                <p:cond delay="800"/>
                                              </p:stCondLst>
                                            </p:cTn>
                                            <p:tgtEl>
                                              <p:spTgt spid="312"/>
                                            </p:tgtEl>
                                            <p:attrNameLst>
                                              <p:attrName>r</p:attrName>
                                            </p:attrNameLst>
                                          </p:cBhvr>
                                        </p:animRot>
                                      </p:childTnLst>
                                    </p:cTn>
                                  </p:par>
                                  <p:par>
                                    <p:cTn id="35" presetID="22" presetClass="entr" presetSubtype="8" fill="hold" nodeType="withEffect">
                                      <p:stCondLst>
                                        <p:cond delay="800"/>
                                      </p:stCondLst>
                                      <p:childTnLst>
                                        <p:set>
                                          <p:cBhvr>
                                            <p:cTn id="36" dur="1" fill="hold">
                                              <p:stCondLst>
                                                <p:cond delay="0"/>
                                              </p:stCondLst>
                                            </p:cTn>
                                            <p:tgtEl>
                                              <p:spTgt spid="210"/>
                                            </p:tgtEl>
                                            <p:attrNameLst>
                                              <p:attrName>style.visibility</p:attrName>
                                            </p:attrNameLst>
                                          </p:cBhvr>
                                          <p:to>
                                            <p:strVal val="visible"/>
                                          </p:to>
                                        </p:set>
                                        <p:animEffect transition="in" filter="wipe(left)">
                                          <p:cBhvr>
                                            <p:cTn id="37" dur="1000"/>
                                            <p:tgtEl>
                                              <p:spTgt spid="210"/>
                                            </p:tgtEl>
                                          </p:cBhvr>
                                        </p:animEffect>
                                      </p:childTnLst>
                                    </p:cTn>
                                  </p:par>
                                </p:childTnLst>
                              </p:cTn>
                            </p:par>
                            <p:par>
                              <p:cTn id="38" fill="hold">
                                <p:stCondLst>
                                  <p:cond delay="1800"/>
                                </p:stCondLst>
                                <p:childTnLst>
                                  <p:par>
                                    <p:cTn id="39" presetID="2" presetClass="entr" presetSubtype="1" fill="hold" nodeType="afterEffect" p14:presetBounceEnd="19000">
                                      <p:stCondLst>
                                        <p:cond delay="100"/>
                                      </p:stCondLst>
                                      <p:childTnLst>
                                        <p:set>
                                          <p:cBhvr>
                                            <p:cTn id="40" dur="1" fill="hold">
                                              <p:stCondLst>
                                                <p:cond delay="0"/>
                                              </p:stCondLst>
                                            </p:cTn>
                                            <p:tgtEl>
                                              <p:spTgt spid="11"/>
                                            </p:tgtEl>
                                            <p:attrNameLst>
                                              <p:attrName>style.visibility</p:attrName>
                                            </p:attrNameLst>
                                          </p:cBhvr>
                                          <p:to>
                                            <p:strVal val="visible"/>
                                          </p:to>
                                        </p:set>
                                        <p:anim calcmode="lin" valueType="num" p14:bounceEnd="19000">
                                          <p:cBhvr additive="base">
                                            <p:cTn id="41" dur="1000" fill="hold"/>
                                            <p:tgtEl>
                                              <p:spTgt spid="11"/>
                                            </p:tgtEl>
                                            <p:attrNameLst>
                                              <p:attrName>ppt_x</p:attrName>
                                            </p:attrNameLst>
                                          </p:cBhvr>
                                          <p:tavLst>
                                            <p:tav tm="0">
                                              <p:val>
                                                <p:strVal val="#ppt_x"/>
                                              </p:val>
                                            </p:tav>
                                            <p:tav tm="100000">
                                              <p:val>
                                                <p:strVal val="#ppt_x"/>
                                              </p:val>
                                            </p:tav>
                                          </p:tavLst>
                                        </p:anim>
                                        <p:anim calcmode="lin" valueType="num" p14:bounceEnd="19000">
                                          <p:cBhvr additive="base">
                                            <p:cTn id="42" dur="1000" fill="hold"/>
                                            <p:tgtEl>
                                              <p:spTgt spid="11"/>
                                            </p:tgtEl>
                                            <p:attrNameLst>
                                              <p:attrName>ppt_y</p:attrName>
                                            </p:attrNameLst>
                                          </p:cBhvr>
                                          <p:tavLst>
                                            <p:tav tm="0">
                                              <p:val>
                                                <p:strVal val="0-#ppt_h/2"/>
                                              </p:val>
                                            </p:tav>
                                            <p:tav tm="100000">
                                              <p:val>
                                                <p:strVal val="#ppt_y"/>
                                              </p:val>
                                            </p:tav>
                                          </p:tavLst>
                                        </p:anim>
                                      </p:childTnLst>
                                    </p:cTn>
                                  </p:par>
                                  <p:par>
                                    <p:cTn id="43" presetID="2" presetClass="entr" presetSubtype="1" fill="hold" nodeType="withEffect" p14:presetBounceEnd="19000">
                                      <p:stCondLst>
                                        <p:cond delay="400"/>
                                      </p:stCondLst>
                                      <p:childTnLst>
                                        <p:set>
                                          <p:cBhvr>
                                            <p:cTn id="44" dur="1" fill="hold">
                                              <p:stCondLst>
                                                <p:cond delay="0"/>
                                              </p:stCondLst>
                                            </p:cTn>
                                            <p:tgtEl>
                                              <p:spTgt spid="7"/>
                                            </p:tgtEl>
                                            <p:attrNameLst>
                                              <p:attrName>style.visibility</p:attrName>
                                            </p:attrNameLst>
                                          </p:cBhvr>
                                          <p:to>
                                            <p:strVal val="visible"/>
                                          </p:to>
                                        </p:set>
                                        <p:anim calcmode="lin" valueType="num" p14:bounceEnd="19000">
                                          <p:cBhvr additive="base">
                                            <p:cTn id="45" dur="1000" fill="hold"/>
                                            <p:tgtEl>
                                              <p:spTgt spid="7"/>
                                            </p:tgtEl>
                                            <p:attrNameLst>
                                              <p:attrName>ppt_x</p:attrName>
                                            </p:attrNameLst>
                                          </p:cBhvr>
                                          <p:tavLst>
                                            <p:tav tm="0">
                                              <p:val>
                                                <p:strVal val="#ppt_x"/>
                                              </p:val>
                                            </p:tav>
                                            <p:tav tm="100000">
                                              <p:val>
                                                <p:strVal val="#ppt_x"/>
                                              </p:val>
                                            </p:tav>
                                          </p:tavLst>
                                        </p:anim>
                                        <p:anim calcmode="lin" valueType="num" p14:bounceEnd="19000">
                                          <p:cBhvr additive="base">
                                            <p:cTn id="46" dur="1000" fill="hold"/>
                                            <p:tgtEl>
                                              <p:spTgt spid="7"/>
                                            </p:tgtEl>
                                            <p:attrNameLst>
                                              <p:attrName>ppt_y</p:attrName>
                                            </p:attrNameLst>
                                          </p:cBhvr>
                                          <p:tavLst>
                                            <p:tav tm="0">
                                              <p:val>
                                                <p:strVal val="0-#ppt_h/2"/>
                                              </p:val>
                                            </p:tav>
                                            <p:tav tm="100000">
                                              <p:val>
                                                <p:strVal val="#ppt_y"/>
                                              </p:val>
                                            </p:tav>
                                          </p:tavLst>
                                        </p:anim>
                                      </p:childTnLst>
                                    </p:cTn>
                                  </p:par>
                                  <p:par>
                                    <p:cTn id="47" presetID="2" presetClass="entr" presetSubtype="1" fill="hold" nodeType="withEffect" p14:presetBounceEnd="19000">
                                      <p:stCondLst>
                                        <p:cond delay="700"/>
                                      </p:stCondLst>
                                      <p:childTnLst>
                                        <p:set>
                                          <p:cBhvr>
                                            <p:cTn id="48" dur="1" fill="hold">
                                              <p:stCondLst>
                                                <p:cond delay="0"/>
                                              </p:stCondLst>
                                            </p:cTn>
                                            <p:tgtEl>
                                              <p:spTgt spid="16"/>
                                            </p:tgtEl>
                                            <p:attrNameLst>
                                              <p:attrName>style.visibility</p:attrName>
                                            </p:attrNameLst>
                                          </p:cBhvr>
                                          <p:to>
                                            <p:strVal val="visible"/>
                                          </p:to>
                                        </p:set>
                                        <p:anim calcmode="lin" valueType="num" p14:bounceEnd="19000">
                                          <p:cBhvr additive="base">
                                            <p:cTn id="49" dur="1000" fill="hold"/>
                                            <p:tgtEl>
                                              <p:spTgt spid="16"/>
                                            </p:tgtEl>
                                            <p:attrNameLst>
                                              <p:attrName>ppt_x</p:attrName>
                                            </p:attrNameLst>
                                          </p:cBhvr>
                                          <p:tavLst>
                                            <p:tav tm="0">
                                              <p:val>
                                                <p:strVal val="#ppt_x"/>
                                              </p:val>
                                            </p:tav>
                                            <p:tav tm="100000">
                                              <p:val>
                                                <p:strVal val="#ppt_x"/>
                                              </p:val>
                                            </p:tav>
                                          </p:tavLst>
                                        </p:anim>
                                        <p:anim calcmode="lin" valueType="num" p14:bounceEnd="19000">
                                          <p:cBhvr additive="base">
                                            <p:cTn id="50" dur="1000" fill="hold"/>
                                            <p:tgtEl>
                                              <p:spTgt spid="16"/>
                                            </p:tgtEl>
                                            <p:attrNameLst>
                                              <p:attrName>ppt_y</p:attrName>
                                            </p:attrNameLst>
                                          </p:cBhvr>
                                          <p:tavLst>
                                            <p:tav tm="0">
                                              <p:val>
                                                <p:strVal val="0-#ppt_h/2"/>
                                              </p:val>
                                            </p:tav>
                                            <p:tav tm="100000">
                                              <p:val>
                                                <p:strVal val="#ppt_y"/>
                                              </p:val>
                                            </p:tav>
                                          </p:tavLst>
                                        </p:anim>
                                      </p:childTnLst>
                                    </p:cTn>
                                  </p:par>
                                  <p:par>
                                    <p:cTn id="51" presetID="2" presetClass="entr" presetSubtype="1" fill="hold" nodeType="withEffect" p14:presetBounceEnd="19000">
                                      <p:stCondLst>
                                        <p:cond delay="1000"/>
                                      </p:stCondLst>
                                      <p:childTnLst>
                                        <p:set>
                                          <p:cBhvr>
                                            <p:cTn id="52" dur="1" fill="hold">
                                              <p:stCondLst>
                                                <p:cond delay="0"/>
                                              </p:stCondLst>
                                            </p:cTn>
                                            <p:tgtEl>
                                              <p:spTgt spid="13"/>
                                            </p:tgtEl>
                                            <p:attrNameLst>
                                              <p:attrName>style.visibility</p:attrName>
                                            </p:attrNameLst>
                                          </p:cBhvr>
                                          <p:to>
                                            <p:strVal val="visible"/>
                                          </p:to>
                                        </p:set>
                                        <p:anim calcmode="lin" valueType="num" p14:bounceEnd="19000">
                                          <p:cBhvr additive="base">
                                            <p:cTn id="53" dur="1000" fill="hold"/>
                                            <p:tgtEl>
                                              <p:spTgt spid="13"/>
                                            </p:tgtEl>
                                            <p:attrNameLst>
                                              <p:attrName>ppt_x</p:attrName>
                                            </p:attrNameLst>
                                          </p:cBhvr>
                                          <p:tavLst>
                                            <p:tav tm="0">
                                              <p:val>
                                                <p:strVal val="#ppt_x"/>
                                              </p:val>
                                            </p:tav>
                                            <p:tav tm="100000">
                                              <p:val>
                                                <p:strVal val="#ppt_x"/>
                                              </p:val>
                                            </p:tav>
                                          </p:tavLst>
                                        </p:anim>
                                        <p:anim calcmode="lin" valueType="num" p14:bounceEnd="19000">
                                          <p:cBhvr additive="base">
                                            <p:cTn id="54" dur="1000" fill="hold"/>
                                            <p:tgtEl>
                                              <p:spTgt spid="13"/>
                                            </p:tgtEl>
                                            <p:attrNameLst>
                                              <p:attrName>ppt_y</p:attrName>
                                            </p:attrNameLst>
                                          </p:cBhvr>
                                          <p:tavLst>
                                            <p:tav tm="0">
                                              <p:val>
                                                <p:strVal val="0-#ppt_h/2"/>
                                              </p:val>
                                            </p:tav>
                                            <p:tav tm="100000">
                                              <p:val>
                                                <p:strVal val="#ppt_y"/>
                                              </p:val>
                                            </p:tav>
                                          </p:tavLst>
                                        </p:anim>
                                      </p:childTnLst>
                                    </p:cTn>
                                  </p:par>
                                  <p:par>
                                    <p:cTn id="55" presetID="2" presetClass="entr" presetSubtype="1" fill="hold" nodeType="withEffect" p14:presetBounceEnd="19000">
                                      <p:stCondLst>
                                        <p:cond delay="1300"/>
                                      </p:stCondLst>
                                      <p:childTnLst>
                                        <p:set>
                                          <p:cBhvr>
                                            <p:cTn id="56" dur="1" fill="hold">
                                              <p:stCondLst>
                                                <p:cond delay="0"/>
                                              </p:stCondLst>
                                            </p:cTn>
                                            <p:tgtEl>
                                              <p:spTgt spid="245"/>
                                            </p:tgtEl>
                                            <p:attrNameLst>
                                              <p:attrName>style.visibility</p:attrName>
                                            </p:attrNameLst>
                                          </p:cBhvr>
                                          <p:to>
                                            <p:strVal val="visible"/>
                                          </p:to>
                                        </p:set>
                                        <p:anim calcmode="lin" valueType="num" p14:bounceEnd="19000">
                                          <p:cBhvr additive="base">
                                            <p:cTn id="57" dur="1000" fill="hold"/>
                                            <p:tgtEl>
                                              <p:spTgt spid="245"/>
                                            </p:tgtEl>
                                            <p:attrNameLst>
                                              <p:attrName>ppt_x</p:attrName>
                                            </p:attrNameLst>
                                          </p:cBhvr>
                                          <p:tavLst>
                                            <p:tav tm="0">
                                              <p:val>
                                                <p:strVal val="#ppt_x"/>
                                              </p:val>
                                            </p:tav>
                                            <p:tav tm="100000">
                                              <p:val>
                                                <p:strVal val="#ppt_x"/>
                                              </p:val>
                                            </p:tav>
                                          </p:tavLst>
                                        </p:anim>
                                        <p:anim calcmode="lin" valueType="num" p14:bounceEnd="19000">
                                          <p:cBhvr additive="base">
                                            <p:cTn id="58" dur="1000" fill="hold"/>
                                            <p:tgtEl>
                                              <p:spTgt spid="245"/>
                                            </p:tgtEl>
                                            <p:attrNameLst>
                                              <p:attrName>ppt_y</p:attrName>
                                            </p:attrNameLst>
                                          </p:cBhvr>
                                          <p:tavLst>
                                            <p:tav tm="0">
                                              <p:val>
                                                <p:strVal val="0-#ppt_h/2"/>
                                              </p:val>
                                            </p:tav>
                                            <p:tav tm="100000">
                                              <p:val>
                                                <p:strVal val="#ppt_y"/>
                                              </p:val>
                                            </p:tav>
                                          </p:tavLst>
                                        </p:anim>
                                      </p:childTnLst>
                                    </p:cTn>
                                  </p:par>
                                  <p:par>
                                    <p:cTn id="59" presetID="2" presetClass="entr" presetSubtype="1" fill="hold" nodeType="withEffect" p14:presetBounceEnd="19000">
                                      <p:stCondLst>
                                        <p:cond delay="1700"/>
                                      </p:stCondLst>
                                      <p:childTnLst>
                                        <p:set>
                                          <p:cBhvr>
                                            <p:cTn id="60" dur="1" fill="hold">
                                              <p:stCondLst>
                                                <p:cond delay="0"/>
                                              </p:stCondLst>
                                            </p:cTn>
                                            <p:tgtEl>
                                              <p:spTgt spid="5"/>
                                            </p:tgtEl>
                                            <p:attrNameLst>
                                              <p:attrName>style.visibility</p:attrName>
                                            </p:attrNameLst>
                                          </p:cBhvr>
                                          <p:to>
                                            <p:strVal val="visible"/>
                                          </p:to>
                                        </p:set>
                                        <p:anim calcmode="lin" valueType="num" p14:bounceEnd="19000">
                                          <p:cBhvr additive="base">
                                            <p:cTn id="61" dur="1000" fill="hold"/>
                                            <p:tgtEl>
                                              <p:spTgt spid="5"/>
                                            </p:tgtEl>
                                            <p:attrNameLst>
                                              <p:attrName>ppt_x</p:attrName>
                                            </p:attrNameLst>
                                          </p:cBhvr>
                                          <p:tavLst>
                                            <p:tav tm="0">
                                              <p:val>
                                                <p:strVal val="#ppt_x"/>
                                              </p:val>
                                            </p:tav>
                                            <p:tav tm="100000">
                                              <p:val>
                                                <p:strVal val="#ppt_x"/>
                                              </p:val>
                                            </p:tav>
                                          </p:tavLst>
                                        </p:anim>
                                        <p:anim calcmode="lin" valueType="num" p14:bounceEnd="19000">
                                          <p:cBhvr additive="base">
                                            <p:cTn id="62" dur="1000" fill="hold"/>
                                            <p:tgtEl>
                                              <p:spTgt spid="5"/>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withEffect">
                                      <p:stCondLst>
                                        <p:cond delay="0"/>
                                      </p:stCondLst>
                                      <p:childTnLst>
                                        <p:set>
                                          <p:cBhvr>
                                            <p:cTn id="6" dur="1" fill="hold">
                                              <p:stCondLst>
                                                <p:cond delay="0"/>
                                              </p:stCondLst>
                                            </p:cTn>
                                            <p:tgtEl>
                                              <p:spTgt spid="273"/>
                                            </p:tgtEl>
                                            <p:attrNameLst>
                                              <p:attrName>style.visibility</p:attrName>
                                            </p:attrNameLst>
                                          </p:cBhvr>
                                          <p:to>
                                            <p:strVal val="visible"/>
                                          </p:to>
                                        </p:set>
                                        <p:anim calcmode="lin" valueType="num">
                                          <p:cBhvr additive="base">
                                            <p:cTn id="7" dur="1000" fill="hold"/>
                                            <p:tgtEl>
                                              <p:spTgt spid="273"/>
                                            </p:tgtEl>
                                            <p:attrNameLst>
                                              <p:attrName>ppt_x</p:attrName>
                                            </p:attrNameLst>
                                          </p:cBhvr>
                                          <p:tavLst>
                                            <p:tav tm="0">
                                              <p:val>
                                                <p:strVal val="#ppt_x"/>
                                              </p:val>
                                            </p:tav>
                                            <p:tav tm="100000">
                                              <p:val>
                                                <p:strVal val="#ppt_x"/>
                                              </p:val>
                                            </p:tav>
                                          </p:tavLst>
                                        </p:anim>
                                        <p:anim calcmode="lin" valueType="num">
                                          <p:cBhvr additive="base">
                                            <p:cTn id="8" dur="1000" fill="hold"/>
                                            <p:tgtEl>
                                              <p:spTgt spid="273"/>
                                            </p:tgtEl>
                                            <p:attrNameLst>
                                              <p:attrName>ppt_y</p:attrName>
                                            </p:attrNameLst>
                                          </p:cBhvr>
                                          <p:tavLst>
                                            <p:tav tm="0">
                                              <p:val>
                                                <p:strVal val="0-#ppt_h/2"/>
                                              </p:val>
                                            </p:tav>
                                            <p:tav tm="100000">
                                              <p:val>
                                                <p:strVal val="#ppt_y"/>
                                              </p:val>
                                            </p:tav>
                                          </p:tavLst>
                                        </p:anim>
                                      </p:childTnLst>
                                    </p:cTn>
                                  </p:par>
                                  <p:par>
                                    <p:cTn id="9" presetID="32" presetClass="emph" presetSubtype="0" fill="hold" nodeType="withEffect">
                                      <p:stCondLst>
                                        <p:cond delay="200"/>
                                      </p:stCondLst>
                                      <p:childTnLst>
                                        <p:animRot by="120000">
                                          <p:cBhvr>
                                            <p:cTn id="10" dur="100" fill="hold">
                                              <p:stCondLst>
                                                <p:cond delay="0"/>
                                              </p:stCondLst>
                                            </p:cTn>
                                            <p:tgtEl>
                                              <p:spTgt spid="273"/>
                                            </p:tgtEl>
                                            <p:attrNameLst>
                                              <p:attrName>r</p:attrName>
                                            </p:attrNameLst>
                                          </p:cBhvr>
                                        </p:animRot>
                                        <p:animRot by="-240000">
                                          <p:cBhvr>
                                            <p:cTn id="11" dur="200" fill="hold">
                                              <p:stCondLst>
                                                <p:cond delay="200"/>
                                              </p:stCondLst>
                                            </p:cTn>
                                            <p:tgtEl>
                                              <p:spTgt spid="273"/>
                                            </p:tgtEl>
                                            <p:attrNameLst>
                                              <p:attrName>r</p:attrName>
                                            </p:attrNameLst>
                                          </p:cBhvr>
                                        </p:animRot>
                                        <p:animRot by="240000">
                                          <p:cBhvr>
                                            <p:cTn id="12" dur="200" fill="hold">
                                              <p:stCondLst>
                                                <p:cond delay="400"/>
                                              </p:stCondLst>
                                            </p:cTn>
                                            <p:tgtEl>
                                              <p:spTgt spid="273"/>
                                            </p:tgtEl>
                                            <p:attrNameLst>
                                              <p:attrName>r</p:attrName>
                                            </p:attrNameLst>
                                          </p:cBhvr>
                                        </p:animRot>
                                        <p:animRot by="-240000">
                                          <p:cBhvr>
                                            <p:cTn id="13" dur="200" fill="hold">
                                              <p:stCondLst>
                                                <p:cond delay="600"/>
                                              </p:stCondLst>
                                            </p:cTn>
                                            <p:tgtEl>
                                              <p:spTgt spid="273"/>
                                            </p:tgtEl>
                                            <p:attrNameLst>
                                              <p:attrName>r</p:attrName>
                                            </p:attrNameLst>
                                          </p:cBhvr>
                                        </p:animRot>
                                        <p:animRot by="120000">
                                          <p:cBhvr>
                                            <p:cTn id="14" dur="200" fill="hold">
                                              <p:stCondLst>
                                                <p:cond delay="800"/>
                                              </p:stCondLst>
                                            </p:cTn>
                                            <p:tgtEl>
                                              <p:spTgt spid="273"/>
                                            </p:tgtEl>
                                            <p:attrNameLst>
                                              <p:attrName>r</p:attrName>
                                            </p:attrNameLst>
                                          </p:cBhvr>
                                        </p:animRot>
                                      </p:childTnLst>
                                    </p:cTn>
                                  </p:par>
                                  <p:par>
                                    <p:cTn id="15" presetID="2" presetClass="entr" presetSubtype="1" fill="hold" nodeType="withEffect">
                                      <p:stCondLst>
                                        <p:cond delay="200"/>
                                      </p:stCondLst>
                                      <p:childTnLst>
                                        <p:set>
                                          <p:cBhvr>
                                            <p:cTn id="16" dur="1" fill="hold">
                                              <p:stCondLst>
                                                <p:cond delay="0"/>
                                              </p:stCondLst>
                                            </p:cTn>
                                            <p:tgtEl>
                                              <p:spTgt spid="289"/>
                                            </p:tgtEl>
                                            <p:attrNameLst>
                                              <p:attrName>style.visibility</p:attrName>
                                            </p:attrNameLst>
                                          </p:cBhvr>
                                          <p:to>
                                            <p:strVal val="visible"/>
                                          </p:to>
                                        </p:set>
                                        <p:anim calcmode="lin" valueType="num">
                                          <p:cBhvr additive="base">
                                            <p:cTn id="17" dur="1000" fill="hold"/>
                                            <p:tgtEl>
                                              <p:spTgt spid="289"/>
                                            </p:tgtEl>
                                            <p:attrNameLst>
                                              <p:attrName>ppt_x</p:attrName>
                                            </p:attrNameLst>
                                          </p:cBhvr>
                                          <p:tavLst>
                                            <p:tav tm="0">
                                              <p:val>
                                                <p:strVal val="#ppt_x"/>
                                              </p:val>
                                            </p:tav>
                                            <p:tav tm="100000">
                                              <p:val>
                                                <p:strVal val="#ppt_x"/>
                                              </p:val>
                                            </p:tav>
                                          </p:tavLst>
                                        </p:anim>
                                        <p:anim calcmode="lin" valueType="num">
                                          <p:cBhvr additive="base">
                                            <p:cTn id="18" dur="1000" fill="hold"/>
                                            <p:tgtEl>
                                              <p:spTgt spid="289"/>
                                            </p:tgtEl>
                                            <p:attrNameLst>
                                              <p:attrName>ppt_y</p:attrName>
                                            </p:attrNameLst>
                                          </p:cBhvr>
                                          <p:tavLst>
                                            <p:tav tm="0">
                                              <p:val>
                                                <p:strVal val="0-#ppt_h/2"/>
                                              </p:val>
                                            </p:tav>
                                            <p:tav tm="100000">
                                              <p:val>
                                                <p:strVal val="#ppt_y"/>
                                              </p:val>
                                            </p:tav>
                                          </p:tavLst>
                                        </p:anim>
                                      </p:childTnLst>
                                    </p:cTn>
                                  </p:par>
                                  <p:par>
                                    <p:cTn id="19" presetID="32" presetClass="emph" presetSubtype="0" fill="hold" nodeType="withEffect">
                                      <p:stCondLst>
                                        <p:cond delay="400"/>
                                      </p:stCondLst>
                                      <p:childTnLst>
                                        <p:animRot by="120000">
                                          <p:cBhvr>
                                            <p:cTn id="20" dur="100" fill="hold">
                                              <p:stCondLst>
                                                <p:cond delay="0"/>
                                              </p:stCondLst>
                                            </p:cTn>
                                            <p:tgtEl>
                                              <p:spTgt spid="289"/>
                                            </p:tgtEl>
                                            <p:attrNameLst>
                                              <p:attrName>r</p:attrName>
                                            </p:attrNameLst>
                                          </p:cBhvr>
                                        </p:animRot>
                                        <p:animRot by="-240000">
                                          <p:cBhvr>
                                            <p:cTn id="21" dur="200" fill="hold">
                                              <p:stCondLst>
                                                <p:cond delay="200"/>
                                              </p:stCondLst>
                                            </p:cTn>
                                            <p:tgtEl>
                                              <p:spTgt spid="289"/>
                                            </p:tgtEl>
                                            <p:attrNameLst>
                                              <p:attrName>r</p:attrName>
                                            </p:attrNameLst>
                                          </p:cBhvr>
                                        </p:animRot>
                                        <p:animRot by="240000">
                                          <p:cBhvr>
                                            <p:cTn id="22" dur="200" fill="hold">
                                              <p:stCondLst>
                                                <p:cond delay="400"/>
                                              </p:stCondLst>
                                            </p:cTn>
                                            <p:tgtEl>
                                              <p:spTgt spid="289"/>
                                            </p:tgtEl>
                                            <p:attrNameLst>
                                              <p:attrName>r</p:attrName>
                                            </p:attrNameLst>
                                          </p:cBhvr>
                                        </p:animRot>
                                        <p:animRot by="-240000">
                                          <p:cBhvr>
                                            <p:cTn id="23" dur="200" fill="hold">
                                              <p:stCondLst>
                                                <p:cond delay="600"/>
                                              </p:stCondLst>
                                            </p:cTn>
                                            <p:tgtEl>
                                              <p:spTgt spid="289"/>
                                            </p:tgtEl>
                                            <p:attrNameLst>
                                              <p:attrName>r</p:attrName>
                                            </p:attrNameLst>
                                          </p:cBhvr>
                                        </p:animRot>
                                        <p:animRot by="120000">
                                          <p:cBhvr>
                                            <p:cTn id="24" dur="200" fill="hold">
                                              <p:stCondLst>
                                                <p:cond delay="800"/>
                                              </p:stCondLst>
                                            </p:cTn>
                                            <p:tgtEl>
                                              <p:spTgt spid="289"/>
                                            </p:tgtEl>
                                            <p:attrNameLst>
                                              <p:attrName>r</p:attrName>
                                            </p:attrNameLst>
                                          </p:cBhvr>
                                        </p:animRot>
                                      </p:childTnLst>
                                    </p:cTn>
                                  </p:par>
                                  <p:par>
                                    <p:cTn id="25" presetID="2" presetClass="entr" presetSubtype="1" fill="hold" nodeType="withEffect">
                                      <p:stCondLst>
                                        <p:cond delay="400"/>
                                      </p:stCondLst>
                                      <p:childTnLst>
                                        <p:set>
                                          <p:cBhvr>
                                            <p:cTn id="26" dur="1" fill="hold">
                                              <p:stCondLst>
                                                <p:cond delay="0"/>
                                              </p:stCondLst>
                                            </p:cTn>
                                            <p:tgtEl>
                                              <p:spTgt spid="312"/>
                                            </p:tgtEl>
                                            <p:attrNameLst>
                                              <p:attrName>style.visibility</p:attrName>
                                            </p:attrNameLst>
                                          </p:cBhvr>
                                          <p:to>
                                            <p:strVal val="visible"/>
                                          </p:to>
                                        </p:set>
                                        <p:anim calcmode="lin" valueType="num">
                                          <p:cBhvr additive="base">
                                            <p:cTn id="27" dur="1000" fill="hold"/>
                                            <p:tgtEl>
                                              <p:spTgt spid="312"/>
                                            </p:tgtEl>
                                            <p:attrNameLst>
                                              <p:attrName>ppt_x</p:attrName>
                                            </p:attrNameLst>
                                          </p:cBhvr>
                                          <p:tavLst>
                                            <p:tav tm="0">
                                              <p:val>
                                                <p:strVal val="#ppt_x"/>
                                              </p:val>
                                            </p:tav>
                                            <p:tav tm="100000">
                                              <p:val>
                                                <p:strVal val="#ppt_x"/>
                                              </p:val>
                                            </p:tav>
                                          </p:tavLst>
                                        </p:anim>
                                        <p:anim calcmode="lin" valueType="num">
                                          <p:cBhvr additive="base">
                                            <p:cTn id="28" dur="1000" fill="hold"/>
                                            <p:tgtEl>
                                              <p:spTgt spid="312"/>
                                            </p:tgtEl>
                                            <p:attrNameLst>
                                              <p:attrName>ppt_y</p:attrName>
                                            </p:attrNameLst>
                                          </p:cBhvr>
                                          <p:tavLst>
                                            <p:tav tm="0">
                                              <p:val>
                                                <p:strVal val="0-#ppt_h/2"/>
                                              </p:val>
                                            </p:tav>
                                            <p:tav tm="100000">
                                              <p:val>
                                                <p:strVal val="#ppt_y"/>
                                              </p:val>
                                            </p:tav>
                                          </p:tavLst>
                                        </p:anim>
                                      </p:childTnLst>
                                    </p:cTn>
                                  </p:par>
                                  <p:par>
                                    <p:cTn id="29" presetID="32" presetClass="emph" presetSubtype="0" fill="hold" nodeType="withEffect">
                                      <p:stCondLst>
                                        <p:cond delay="800"/>
                                      </p:stCondLst>
                                      <p:childTnLst>
                                        <p:animRot by="120000">
                                          <p:cBhvr>
                                            <p:cTn id="30" dur="100" fill="hold">
                                              <p:stCondLst>
                                                <p:cond delay="0"/>
                                              </p:stCondLst>
                                            </p:cTn>
                                            <p:tgtEl>
                                              <p:spTgt spid="312"/>
                                            </p:tgtEl>
                                            <p:attrNameLst>
                                              <p:attrName>r</p:attrName>
                                            </p:attrNameLst>
                                          </p:cBhvr>
                                        </p:animRot>
                                        <p:animRot by="-240000">
                                          <p:cBhvr>
                                            <p:cTn id="31" dur="200" fill="hold">
                                              <p:stCondLst>
                                                <p:cond delay="200"/>
                                              </p:stCondLst>
                                            </p:cTn>
                                            <p:tgtEl>
                                              <p:spTgt spid="312"/>
                                            </p:tgtEl>
                                            <p:attrNameLst>
                                              <p:attrName>r</p:attrName>
                                            </p:attrNameLst>
                                          </p:cBhvr>
                                        </p:animRot>
                                        <p:animRot by="240000">
                                          <p:cBhvr>
                                            <p:cTn id="32" dur="200" fill="hold">
                                              <p:stCondLst>
                                                <p:cond delay="400"/>
                                              </p:stCondLst>
                                            </p:cTn>
                                            <p:tgtEl>
                                              <p:spTgt spid="312"/>
                                            </p:tgtEl>
                                            <p:attrNameLst>
                                              <p:attrName>r</p:attrName>
                                            </p:attrNameLst>
                                          </p:cBhvr>
                                        </p:animRot>
                                        <p:animRot by="-240000">
                                          <p:cBhvr>
                                            <p:cTn id="33" dur="200" fill="hold">
                                              <p:stCondLst>
                                                <p:cond delay="600"/>
                                              </p:stCondLst>
                                            </p:cTn>
                                            <p:tgtEl>
                                              <p:spTgt spid="312"/>
                                            </p:tgtEl>
                                            <p:attrNameLst>
                                              <p:attrName>r</p:attrName>
                                            </p:attrNameLst>
                                          </p:cBhvr>
                                        </p:animRot>
                                        <p:animRot by="120000">
                                          <p:cBhvr>
                                            <p:cTn id="34" dur="200" fill="hold">
                                              <p:stCondLst>
                                                <p:cond delay="800"/>
                                              </p:stCondLst>
                                            </p:cTn>
                                            <p:tgtEl>
                                              <p:spTgt spid="312"/>
                                            </p:tgtEl>
                                            <p:attrNameLst>
                                              <p:attrName>r</p:attrName>
                                            </p:attrNameLst>
                                          </p:cBhvr>
                                        </p:animRot>
                                      </p:childTnLst>
                                    </p:cTn>
                                  </p:par>
                                  <p:par>
                                    <p:cTn id="35" presetID="22" presetClass="entr" presetSubtype="8" fill="hold" nodeType="withEffect">
                                      <p:stCondLst>
                                        <p:cond delay="800"/>
                                      </p:stCondLst>
                                      <p:childTnLst>
                                        <p:set>
                                          <p:cBhvr>
                                            <p:cTn id="36" dur="1" fill="hold">
                                              <p:stCondLst>
                                                <p:cond delay="0"/>
                                              </p:stCondLst>
                                            </p:cTn>
                                            <p:tgtEl>
                                              <p:spTgt spid="210"/>
                                            </p:tgtEl>
                                            <p:attrNameLst>
                                              <p:attrName>style.visibility</p:attrName>
                                            </p:attrNameLst>
                                          </p:cBhvr>
                                          <p:to>
                                            <p:strVal val="visible"/>
                                          </p:to>
                                        </p:set>
                                        <p:animEffect transition="in" filter="wipe(left)">
                                          <p:cBhvr>
                                            <p:cTn id="37" dur="1000"/>
                                            <p:tgtEl>
                                              <p:spTgt spid="210"/>
                                            </p:tgtEl>
                                          </p:cBhvr>
                                        </p:animEffect>
                                      </p:childTnLst>
                                    </p:cTn>
                                  </p:par>
                                </p:childTnLst>
                              </p:cTn>
                            </p:par>
                            <p:par>
                              <p:cTn id="38" fill="hold">
                                <p:stCondLst>
                                  <p:cond delay="1800"/>
                                </p:stCondLst>
                                <p:childTnLst>
                                  <p:par>
                                    <p:cTn id="39" presetID="2" presetClass="entr" presetSubtype="1" fill="hold" nodeType="afterEffect">
                                      <p:stCondLst>
                                        <p:cond delay="100"/>
                                      </p:stCondLst>
                                      <p:childTnLst>
                                        <p:set>
                                          <p:cBhvr>
                                            <p:cTn id="40" dur="1" fill="hold">
                                              <p:stCondLst>
                                                <p:cond delay="0"/>
                                              </p:stCondLst>
                                            </p:cTn>
                                            <p:tgtEl>
                                              <p:spTgt spid="11"/>
                                            </p:tgtEl>
                                            <p:attrNameLst>
                                              <p:attrName>style.visibility</p:attrName>
                                            </p:attrNameLst>
                                          </p:cBhvr>
                                          <p:to>
                                            <p:strVal val="visible"/>
                                          </p:to>
                                        </p:set>
                                        <p:anim calcmode="lin" valueType="num">
                                          <p:cBhvr additive="base">
                                            <p:cTn id="41" dur="1000" fill="hold"/>
                                            <p:tgtEl>
                                              <p:spTgt spid="11"/>
                                            </p:tgtEl>
                                            <p:attrNameLst>
                                              <p:attrName>ppt_x</p:attrName>
                                            </p:attrNameLst>
                                          </p:cBhvr>
                                          <p:tavLst>
                                            <p:tav tm="0">
                                              <p:val>
                                                <p:strVal val="#ppt_x"/>
                                              </p:val>
                                            </p:tav>
                                            <p:tav tm="100000">
                                              <p:val>
                                                <p:strVal val="#ppt_x"/>
                                              </p:val>
                                            </p:tav>
                                          </p:tavLst>
                                        </p:anim>
                                        <p:anim calcmode="lin" valueType="num">
                                          <p:cBhvr additive="base">
                                            <p:cTn id="42" dur="1000" fill="hold"/>
                                            <p:tgtEl>
                                              <p:spTgt spid="11"/>
                                            </p:tgtEl>
                                            <p:attrNameLst>
                                              <p:attrName>ppt_y</p:attrName>
                                            </p:attrNameLst>
                                          </p:cBhvr>
                                          <p:tavLst>
                                            <p:tav tm="0">
                                              <p:val>
                                                <p:strVal val="0-#ppt_h/2"/>
                                              </p:val>
                                            </p:tav>
                                            <p:tav tm="100000">
                                              <p:val>
                                                <p:strVal val="#ppt_y"/>
                                              </p:val>
                                            </p:tav>
                                          </p:tavLst>
                                        </p:anim>
                                      </p:childTnLst>
                                    </p:cTn>
                                  </p:par>
                                  <p:par>
                                    <p:cTn id="43" presetID="2" presetClass="entr" presetSubtype="1" fill="hold" nodeType="withEffect">
                                      <p:stCondLst>
                                        <p:cond delay="400"/>
                                      </p:stCondLst>
                                      <p:childTnLst>
                                        <p:set>
                                          <p:cBhvr>
                                            <p:cTn id="44" dur="1" fill="hold">
                                              <p:stCondLst>
                                                <p:cond delay="0"/>
                                              </p:stCondLst>
                                            </p:cTn>
                                            <p:tgtEl>
                                              <p:spTgt spid="7"/>
                                            </p:tgtEl>
                                            <p:attrNameLst>
                                              <p:attrName>style.visibility</p:attrName>
                                            </p:attrNameLst>
                                          </p:cBhvr>
                                          <p:to>
                                            <p:strVal val="visible"/>
                                          </p:to>
                                        </p:set>
                                        <p:anim calcmode="lin" valueType="num">
                                          <p:cBhvr additive="base">
                                            <p:cTn id="45" dur="1000" fill="hold"/>
                                            <p:tgtEl>
                                              <p:spTgt spid="7"/>
                                            </p:tgtEl>
                                            <p:attrNameLst>
                                              <p:attrName>ppt_x</p:attrName>
                                            </p:attrNameLst>
                                          </p:cBhvr>
                                          <p:tavLst>
                                            <p:tav tm="0">
                                              <p:val>
                                                <p:strVal val="#ppt_x"/>
                                              </p:val>
                                            </p:tav>
                                            <p:tav tm="100000">
                                              <p:val>
                                                <p:strVal val="#ppt_x"/>
                                              </p:val>
                                            </p:tav>
                                          </p:tavLst>
                                        </p:anim>
                                        <p:anim calcmode="lin" valueType="num">
                                          <p:cBhvr additive="base">
                                            <p:cTn id="46" dur="1000" fill="hold"/>
                                            <p:tgtEl>
                                              <p:spTgt spid="7"/>
                                            </p:tgtEl>
                                            <p:attrNameLst>
                                              <p:attrName>ppt_y</p:attrName>
                                            </p:attrNameLst>
                                          </p:cBhvr>
                                          <p:tavLst>
                                            <p:tav tm="0">
                                              <p:val>
                                                <p:strVal val="0-#ppt_h/2"/>
                                              </p:val>
                                            </p:tav>
                                            <p:tav tm="100000">
                                              <p:val>
                                                <p:strVal val="#ppt_y"/>
                                              </p:val>
                                            </p:tav>
                                          </p:tavLst>
                                        </p:anim>
                                      </p:childTnLst>
                                    </p:cTn>
                                  </p:par>
                                  <p:par>
                                    <p:cTn id="47" presetID="2" presetClass="entr" presetSubtype="1" fill="hold" nodeType="withEffect">
                                      <p:stCondLst>
                                        <p:cond delay="700"/>
                                      </p:stCondLst>
                                      <p:childTnLst>
                                        <p:set>
                                          <p:cBhvr>
                                            <p:cTn id="48" dur="1" fill="hold">
                                              <p:stCondLst>
                                                <p:cond delay="0"/>
                                              </p:stCondLst>
                                            </p:cTn>
                                            <p:tgtEl>
                                              <p:spTgt spid="16"/>
                                            </p:tgtEl>
                                            <p:attrNameLst>
                                              <p:attrName>style.visibility</p:attrName>
                                            </p:attrNameLst>
                                          </p:cBhvr>
                                          <p:to>
                                            <p:strVal val="visible"/>
                                          </p:to>
                                        </p:set>
                                        <p:anim calcmode="lin" valueType="num">
                                          <p:cBhvr additive="base">
                                            <p:cTn id="49" dur="1000" fill="hold"/>
                                            <p:tgtEl>
                                              <p:spTgt spid="16"/>
                                            </p:tgtEl>
                                            <p:attrNameLst>
                                              <p:attrName>ppt_x</p:attrName>
                                            </p:attrNameLst>
                                          </p:cBhvr>
                                          <p:tavLst>
                                            <p:tav tm="0">
                                              <p:val>
                                                <p:strVal val="#ppt_x"/>
                                              </p:val>
                                            </p:tav>
                                            <p:tav tm="100000">
                                              <p:val>
                                                <p:strVal val="#ppt_x"/>
                                              </p:val>
                                            </p:tav>
                                          </p:tavLst>
                                        </p:anim>
                                        <p:anim calcmode="lin" valueType="num">
                                          <p:cBhvr additive="base">
                                            <p:cTn id="50" dur="1000" fill="hold"/>
                                            <p:tgtEl>
                                              <p:spTgt spid="16"/>
                                            </p:tgtEl>
                                            <p:attrNameLst>
                                              <p:attrName>ppt_y</p:attrName>
                                            </p:attrNameLst>
                                          </p:cBhvr>
                                          <p:tavLst>
                                            <p:tav tm="0">
                                              <p:val>
                                                <p:strVal val="0-#ppt_h/2"/>
                                              </p:val>
                                            </p:tav>
                                            <p:tav tm="100000">
                                              <p:val>
                                                <p:strVal val="#ppt_y"/>
                                              </p:val>
                                            </p:tav>
                                          </p:tavLst>
                                        </p:anim>
                                      </p:childTnLst>
                                    </p:cTn>
                                  </p:par>
                                  <p:par>
                                    <p:cTn id="51" presetID="2" presetClass="entr" presetSubtype="1" fill="hold" nodeType="withEffect">
                                      <p:stCondLst>
                                        <p:cond delay="1000"/>
                                      </p:stCondLst>
                                      <p:childTnLst>
                                        <p:set>
                                          <p:cBhvr>
                                            <p:cTn id="52" dur="1" fill="hold">
                                              <p:stCondLst>
                                                <p:cond delay="0"/>
                                              </p:stCondLst>
                                            </p:cTn>
                                            <p:tgtEl>
                                              <p:spTgt spid="13"/>
                                            </p:tgtEl>
                                            <p:attrNameLst>
                                              <p:attrName>style.visibility</p:attrName>
                                            </p:attrNameLst>
                                          </p:cBhvr>
                                          <p:to>
                                            <p:strVal val="visible"/>
                                          </p:to>
                                        </p:set>
                                        <p:anim calcmode="lin" valueType="num">
                                          <p:cBhvr additive="base">
                                            <p:cTn id="53" dur="1000" fill="hold"/>
                                            <p:tgtEl>
                                              <p:spTgt spid="13"/>
                                            </p:tgtEl>
                                            <p:attrNameLst>
                                              <p:attrName>ppt_x</p:attrName>
                                            </p:attrNameLst>
                                          </p:cBhvr>
                                          <p:tavLst>
                                            <p:tav tm="0">
                                              <p:val>
                                                <p:strVal val="#ppt_x"/>
                                              </p:val>
                                            </p:tav>
                                            <p:tav tm="100000">
                                              <p:val>
                                                <p:strVal val="#ppt_x"/>
                                              </p:val>
                                            </p:tav>
                                          </p:tavLst>
                                        </p:anim>
                                        <p:anim calcmode="lin" valueType="num">
                                          <p:cBhvr additive="base">
                                            <p:cTn id="54" dur="1000" fill="hold"/>
                                            <p:tgtEl>
                                              <p:spTgt spid="13"/>
                                            </p:tgtEl>
                                            <p:attrNameLst>
                                              <p:attrName>ppt_y</p:attrName>
                                            </p:attrNameLst>
                                          </p:cBhvr>
                                          <p:tavLst>
                                            <p:tav tm="0">
                                              <p:val>
                                                <p:strVal val="0-#ppt_h/2"/>
                                              </p:val>
                                            </p:tav>
                                            <p:tav tm="100000">
                                              <p:val>
                                                <p:strVal val="#ppt_y"/>
                                              </p:val>
                                            </p:tav>
                                          </p:tavLst>
                                        </p:anim>
                                      </p:childTnLst>
                                    </p:cTn>
                                  </p:par>
                                  <p:par>
                                    <p:cTn id="55" presetID="2" presetClass="entr" presetSubtype="1" fill="hold" nodeType="withEffect">
                                      <p:stCondLst>
                                        <p:cond delay="1300"/>
                                      </p:stCondLst>
                                      <p:childTnLst>
                                        <p:set>
                                          <p:cBhvr>
                                            <p:cTn id="56" dur="1" fill="hold">
                                              <p:stCondLst>
                                                <p:cond delay="0"/>
                                              </p:stCondLst>
                                            </p:cTn>
                                            <p:tgtEl>
                                              <p:spTgt spid="245"/>
                                            </p:tgtEl>
                                            <p:attrNameLst>
                                              <p:attrName>style.visibility</p:attrName>
                                            </p:attrNameLst>
                                          </p:cBhvr>
                                          <p:to>
                                            <p:strVal val="visible"/>
                                          </p:to>
                                        </p:set>
                                        <p:anim calcmode="lin" valueType="num">
                                          <p:cBhvr additive="base">
                                            <p:cTn id="57" dur="1000" fill="hold"/>
                                            <p:tgtEl>
                                              <p:spTgt spid="245"/>
                                            </p:tgtEl>
                                            <p:attrNameLst>
                                              <p:attrName>ppt_x</p:attrName>
                                            </p:attrNameLst>
                                          </p:cBhvr>
                                          <p:tavLst>
                                            <p:tav tm="0">
                                              <p:val>
                                                <p:strVal val="#ppt_x"/>
                                              </p:val>
                                            </p:tav>
                                            <p:tav tm="100000">
                                              <p:val>
                                                <p:strVal val="#ppt_x"/>
                                              </p:val>
                                            </p:tav>
                                          </p:tavLst>
                                        </p:anim>
                                        <p:anim calcmode="lin" valueType="num">
                                          <p:cBhvr additive="base">
                                            <p:cTn id="58" dur="1000" fill="hold"/>
                                            <p:tgtEl>
                                              <p:spTgt spid="245"/>
                                            </p:tgtEl>
                                            <p:attrNameLst>
                                              <p:attrName>ppt_y</p:attrName>
                                            </p:attrNameLst>
                                          </p:cBhvr>
                                          <p:tavLst>
                                            <p:tav tm="0">
                                              <p:val>
                                                <p:strVal val="0-#ppt_h/2"/>
                                              </p:val>
                                            </p:tav>
                                            <p:tav tm="100000">
                                              <p:val>
                                                <p:strVal val="#ppt_y"/>
                                              </p:val>
                                            </p:tav>
                                          </p:tavLst>
                                        </p:anim>
                                      </p:childTnLst>
                                    </p:cTn>
                                  </p:par>
                                  <p:par>
                                    <p:cTn id="59" presetID="2" presetClass="entr" presetSubtype="1" fill="hold" nodeType="withEffect">
                                      <p:stCondLst>
                                        <p:cond delay="1700"/>
                                      </p:stCondLst>
                                      <p:childTnLst>
                                        <p:set>
                                          <p:cBhvr>
                                            <p:cTn id="60" dur="1" fill="hold">
                                              <p:stCondLst>
                                                <p:cond delay="0"/>
                                              </p:stCondLst>
                                            </p:cTn>
                                            <p:tgtEl>
                                              <p:spTgt spid="5"/>
                                            </p:tgtEl>
                                            <p:attrNameLst>
                                              <p:attrName>style.visibility</p:attrName>
                                            </p:attrNameLst>
                                          </p:cBhvr>
                                          <p:to>
                                            <p:strVal val="visible"/>
                                          </p:to>
                                        </p:set>
                                        <p:anim calcmode="lin" valueType="num">
                                          <p:cBhvr additive="base">
                                            <p:cTn id="61" dur="1000" fill="hold"/>
                                            <p:tgtEl>
                                              <p:spTgt spid="5"/>
                                            </p:tgtEl>
                                            <p:attrNameLst>
                                              <p:attrName>ppt_x</p:attrName>
                                            </p:attrNameLst>
                                          </p:cBhvr>
                                          <p:tavLst>
                                            <p:tav tm="0">
                                              <p:val>
                                                <p:strVal val="#ppt_x"/>
                                              </p:val>
                                            </p:tav>
                                            <p:tav tm="100000">
                                              <p:val>
                                                <p:strVal val="#ppt_x"/>
                                              </p:val>
                                            </p:tav>
                                          </p:tavLst>
                                        </p:anim>
                                        <p:anim calcmode="lin" valueType="num">
                                          <p:cBhvr additive="base">
                                            <p:cTn id="62" dur="1000" fill="hold"/>
                                            <p:tgtEl>
                                              <p:spTgt spid="5"/>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mc:Fallback>
  </mc:AlternateContent>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p:cNvSpPr>
            <a:spLocks noGrp="1"/>
          </p:cNvSpPr>
          <p:nvPr>
            <p:ph type="title"/>
          </p:nvPr>
        </p:nvSpPr>
        <p:spPr/>
        <p:txBody>
          <a:bodyPr/>
          <a:lstStyle/>
          <a:p>
            <a:endParaRPr lang="es-PR"/>
          </a:p>
        </p:txBody>
      </p:sp>
      <p:pic>
        <p:nvPicPr>
          <p:cNvPr id="4" name="Marcador de contenido 3"/>
          <p:cNvPicPr>
            <a:picLocks noGrp="1" noChangeAspect="1"/>
          </p:cNvPicPr>
          <p:nvPr>
            <p:ph idx="1"/>
          </p:nvPr>
        </p:nvPicPr>
        <p:blipFill>
          <a:blip r:embed="rId3">
            <a:extLst>
              <a:ext uri="{28A0092B-C50C-407E-A947-70E740481C1C}">
                <a14:useLocalDpi xmlns:a14="http://schemas.microsoft.com/office/drawing/2010/main" val="0"/>
              </a:ext>
            </a:extLst>
          </a:blip>
          <a:stretch>
            <a:fillRect/>
          </a:stretch>
        </p:blipFill>
        <p:spPr>
          <a:xfrm>
            <a:off x="2940844" y="1370013"/>
            <a:ext cx="3262312" cy="3262312"/>
          </a:xfrm>
        </p:spPr>
      </p:pic>
    </p:spTree>
    <p:extLst>
      <p:ext uri="{BB962C8B-B14F-4D97-AF65-F5344CB8AC3E}">
        <p14:creationId xmlns:p14="http://schemas.microsoft.com/office/powerpoint/2010/main" val="2918552527"/>
      </p:ext>
    </p:extLst>
  </p:cSld>
  <p:clrMapOvr>
    <a:masterClrMapping/>
  </p:clrMapOvr>
  <p:timing>
    <p:tnLst>
      <p:par>
        <p:cTn id="1" dur="indefinite" restart="never" nodeType="tmRoot"/>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p:cNvSpPr>
            <a:spLocks noGrp="1"/>
          </p:cNvSpPr>
          <p:nvPr>
            <p:ph type="title"/>
          </p:nvPr>
        </p:nvSpPr>
        <p:spPr/>
        <p:txBody>
          <a:bodyPr/>
          <a:lstStyle/>
          <a:p>
            <a:pPr algn="ctr"/>
            <a:r>
              <a:rPr lang="en-US" b="1" dirty="0" smtClean="0"/>
              <a:t>SIGAMOS TRABAJANDO…</a:t>
            </a:r>
            <a:endParaRPr lang="es-PR" b="1" dirty="0"/>
          </a:p>
        </p:txBody>
      </p:sp>
      <p:sp>
        <p:nvSpPr>
          <p:cNvPr id="3" name="Marcador de texto 2"/>
          <p:cNvSpPr>
            <a:spLocks noGrp="1"/>
          </p:cNvSpPr>
          <p:nvPr>
            <p:ph type="body" idx="1"/>
          </p:nvPr>
        </p:nvSpPr>
        <p:spPr/>
        <p:txBody>
          <a:bodyPr/>
          <a:lstStyle/>
          <a:p>
            <a:endParaRPr lang="es-PR"/>
          </a:p>
        </p:txBody>
      </p:sp>
      <p:pic>
        <p:nvPicPr>
          <p:cNvPr id="7" name="Marcador de contenido 6"/>
          <p:cNvPicPr>
            <a:picLocks noGrp="1" noChangeAspect="1"/>
          </p:cNvPicPr>
          <p:nvPr>
            <p:ph sz="half" idx="2"/>
          </p:nvPr>
        </p:nvPicPr>
        <p:blipFill>
          <a:blip r:embed="rId3">
            <a:extLst>
              <a:ext uri="{28A0092B-C50C-407E-A947-70E740481C1C}">
                <a14:useLocalDpi xmlns:a14="http://schemas.microsoft.com/office/drawing/2010/main" val="0"/>
              </a:ext>
            </a:extLst>
          </a:blip>
          <a:stretch>
            <a:fillRect/>
          </a:stretch>
        </p:blipFill>
        <p:spPr>
          <a:xfrm>
            <a:off x="1182688" y="1878013"/>
            <a:ext cx="2763837" cy="2763837"/>
          </a:xfrm>
        </p:spPr>
      </p:pic>
      <p:sp>
        <p:nvSpPr>
          <p:cNvPr id="5" name="Marcador de texto 4"/>
          <p:cNvSpPr>
            <a:spLocks noGrp="1"/>
          </p:cNvSpPr>
          <p:nvPr>
            <p:ph type="body" sz="quarter" idx="3"/>
          </p:nvPr>
        </p:nvSpPr>
        <p:spPr/>
        <p:txBody>
          <a:bodyPr/>
          <a:lstStyle/>
          <a:p>
            <a:endParaRPr lang="es-PR"/>
          </a:p>
        </p:txBody>
      </p:sp>
      <p:pic>
        <p:nvPicPr>
          <p:cNvPr id="8" name="Marcador de contenido 7"/>
          <p:cNvPicPr>
            <a:picLocks noGrp="1" noChangeAspect="1"/>
          </p:cNvPicPr>
          <p:nvPr>
            <p:ph sz="quarter" idx="4"/>
          </p:nvPr>
        </p:nvPicPr>
        <p:blipFill>
          <a:blip r:embed="rId4">
            <a:extLst>
              <a:ext uri="{28A0092B-C50C-407E-A947-70E740481C1C}">
                <a14:useLocalDpi xmlns:a14="http://schemas.microsoft.com/office/drawing/2010/main" val="0"/>
              </a:ext>
            </a:extLst>
          </a:blip>
          <a:stretch>
            <a:fillRect/>
          </a:stretch>
        </p:blipFill>
        <p:spPr>
          <a:xfrm>
            <a:off x="5191125" y="1878013"/>
            <a:ext cx="2763837" cy="2763837"/>
          </a:xfrm>
        </p:spPr>
      </p:pic>
    </p:spTree>
    <p:extLst>
      <p:ext uri="{BB962C8B-B14F-4D97-AF65-F5344CB8AC3E}">
        <p14:creationId xmlns:p14="http://schemas.microsoft.com/office/powerpoint/2010/main" val="1004718099"/>
      </p:ext>
    </p:extLst>
  </p:cSld>
  <p:clrMapOvr>
    <a:masterClrMapping/>
  </p:clrMapOvr>
  <p:timing>
    <p:tnLst>
      <p:par>
        <p:cTn id="1" dur="indefinite" restart="never" nodeType="tmRoot"/>
      </p:par>
    </p:tnLst>
  </p:timing>
</p:sld>
</file>

<file path=ppt/slides/slide27.xml><?xml version="1.0" encoding="utf-8"?>
<p:sld xmlns:a="http://schemas.openxmlformats.org/drawingml/2006/main" xmlns:r="http://schemas.openxmlformats.org/officeDocument/2006/relationships" xmlns:p="http://schemas.openxmlformats.org/presentationml/2006/main">
  <p:cSld>
    <p:bg>
      <p:bgPr>
        <a:solidFill>
          <a:schemeClr val="bg1">
            <a:lumMod val="75000"/>
            <a:lumOff val="25000"/>
          </a:schemeClr>
        </a:solidFill>
        <a:effectLst/>
      </p:bgPr>
    </p:bg>
    <p:spTree>
      <p:nvGrpSpPr>
        <p:cNvPr id="1" name=""/>
        <p:cNvGrpSpPr/>
        <p:nvPr/>
      </p:nvGrpSpPr>
      <p:grpSpPr>
        <a:xfrm>
          <a:off x="0" y="0"/>
          <a:ext cx="0" cy="0"/>
          <a:chOff x="0" y="0"/>
          <a:chExt cx="0" cy="0"/>
        </a:xfrm>
      </p:grpSpPr>
      <p:sp>
        <p:nvSpPr>
          <p:cNvPr id="5" name="Title 4"/>
          <p:cNvSpPr>
            <a:spLocks noGrp="1"/>
          </p:cNvSpPr>
          <p:nvPr>
            <p:ph type="title"/>
          </p:nvPr>
        </p:nvSpPr>
        <p:spPr/>
        <p:txBody>
          <a:bodyPr>
            <a:normAutofit/>
          </a:bodyPr>
          <a:lstStyle/>
          <a:p>
            <a:pPr algn="ctr"/>
            <a:r>
              <a:rPr lang="en-US" b="1" dirty="0" smtClean="0"/>
              <a:t>PREGUNTAS</a:t>
            </a:r>
            <a:endParaRPr lang="en-US" b="1" dirty="0"/>
          </a:p>
        </p:txBody>
      </p:sp>
      <p:sp>
        <p:nvSpPr>
          <p:cNvPr id="9" name="Marcador de texto 8"/>
          <p:cNvSpPr>
            <a:spLocks noGrp="1"/>
          </p:cNvSpPr>
          <p:nvPr>
            <p:ph type="body" idx="1"/>
          </p:nvPr>
        </p:nvSpPr>
        <p:spPr/>
        <p:txBody>
          <a:bodyPr/>
          <a:lstStyle/>
          <a:p>
            <a:endParaRPr lang="es-PR"/>
          </a:p>
        </p:txBody>
      </p:sp>
      <p:pic>
        <p:nvPicPr>
          <p:cNvPr id="12" name="Marcador de contenido 11"/>
          <p:cNvPicPr>
            <a:picLocks noGrp="1" noChangeAspect="1"/>
          </p:cNvPicPr>
          <p:nvPr>
            <p:ph sz="half" idx="2"/>
          </p:nvPr>
        </p:nvPicPr>
        <p:blipFill>
          <a:blip r:embed="rId3">
            <a:extLst>
              <a:ext uri="{28A0092B-C50C-407E-A947-70E740481C1C}">
                <a14:useLocalDpi xmlns:a14="http://schemas.microsoft.com/office/drawing/2010/main" val="0"/>
              </a:ext>
            </a:extLst>
          </a:blip>
          <a:stretch>
            <a:fillRect/>
          </a:stretch>
        </p:blipFill>
        <p:spPr>
          <a:xfrm>
            <a:off x="1398267" y="1878013"/>
            <a:ext cx="2332678" cy="2763837"/>
          </a:xfrm>
        </p:spPr>
      </p:pic>
      <p:sp>
        <p:nvSpPr>
          <p:cNvPr id="10" name="Marcador de texto 9"/>
          <p:cNvSpPr>
            <a:spLocks noGrp="1"/>
          </p:cNvSpPr>
          <p:nvPr>
            <p:ph type="body" sz="quarter" idx="3"/>
          </p:nvPr>
        </p:nvSpPr>
        <p:spPr/>
        <p:txBody>
          <a:bodyPr/>
          <a:lstStyle/>
          <a:p>
            <a:endParaRPr lang="es-PR"/>
          </a:p>
        </p:txBody>
      </p:sp>
      <p:sp>
        <p:nvSpPr>
          <p:cNvPr id="11" name="Marcador de contenido 10"/>
          <p:cNvSpPr>
            <a:spLocks noGrp="1"/>
          </p:cNvSpPr>
          <p:nvPr>
            <p:ph sz="quarter" idx="4"/>
          </p:nvPr>
        </p:nvSpPr>
        <p:spPr/>
        <p:txBody>
          <a:bodyPr/>
          <a:lstStyle/>
          <a:p>
            <a:pPr marL="0" indent="0">
              <a:buNone/>
            </a:pPr>
            <a:r>
              <a:rPr lang="en-US" b="1" dirty="0" err="1"/>
              <a:t>Lcdo</a:t>
            </a:r>
            <a:r>
              <a:rPr lang="en-US" b="1" dirty="0"/>
              <a:t>. Osvaldo Burgos Pérez</a:t>
            </a:r>
          </a:p>
          <a:p>
            <a:pPr marL="0" indent="0">
              <a:buNone/>
            </a:pPr>
            <a:r>
              <a:rPr lang="en-US" sz="1373" b="1" dirty="0"/>
              <a:t>oburgosperez@gmail.com</a:t>
            </a:r>
          </a:p>
          <a:p>
            <a:pPr marL="0" indent="0">
              <a:buNone/>
            </a:pPr>
            <a:endParaRPr lang="en-US" dirty="0"/>
          </a:p>
          <a:p>
            <a:pPr marL="0" indent="0">
              <a:buNone/>
            </a:pPr>
            <a:r>
              <a:rPr lang="en-US" dirty="0"/>
              <a:t>P.O. Box 194211</a:t>
            </a:r>
          </a:p>
          <a:p>
            <a:pPr marL="0" indent="0">
              <a:buNone/>
            </a:pPr>
            <a:r>
              <a:rPr lang="en-US" dirty="0"/>
              <a:t>San Juan, P.R.  00919-4211</a:t>
            </a:r>
          </a:p>
          <a:p>
            <a:pPr marL="0" indent="0">
              <a:buNone/>
            </a:pPr>
            <a:r>
              <a:rPr lang="en-US" dirty="0"/>
              <a:t>(787) 751-0681 </a:t>
            </a:r>
          </a:p>
          <a:p>
            <a:pPr marL="0" indent="0">
              <a:buNone/>
            </a:pPr>
            <a:endParaRPr lang="es-PR" dirty="0"/>
          </a:p>
        </p:txBody>
      </p:sp>
    </p:spTree>
    <p:extLst>
      <p:ext uri="{BB962C8B-B14F-4D97-AF65-F5344CB8AC3E}">
        <p14:creationId xmlns:p14="http://schemas.microsoft.com/office/powerpoint/2010/main" val="3433666265"/>
      </p:ext>
    </p:extLst>
  </p:cSld>
  <p:clrMapOvr>
    <a:masterClrMapping/>
  </p:clrMapOvr>
  <p:timing>
    <p:tnLst>
      <p:par>
        <p:cT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99" name="Group 204">
            <a:extLst>
              <a:ext uri="{FF2B5EF4-FFF2-40B4-BE49-F238E27FC236}">
                <a16:creationId xmlns:a16="http://schemas.microsoft.com/office/drawing/2014/main" xmlns="" id="{F788D448-B8EC-4480-92D6-F60A8B1D323D}"/>
              </a:ext>
            </a:extLst>
          </p:cNvPr>
          <p:cNvGrpSpPr>
            <a:grpSpLocks/>
          </p:cNvGrpSpPr>
          <p:nvPr/>
        </p:nvGrpSpPr>
        <p:grpSpPr bwMode="auto">
          <a:xfrm>
            <a:off x="7283581" y="676882"/>
            <a:ext cx="1214007" cy="884619"/>
            <a:chOff x="3658" y="852"/>
            <a:chExt cx="1986" cy="1447"/>
          </a:xfrm>
        </p:grpSpPr>
        <p:sp>
          <p:nvSpPr>
            <p:cNvPr id="800" name="Freeform 453">
              <a:extLst>
                <a:ext uri="{FF2B5EF4-FFF2-40B4-BE49-F238E27FC236}">
                  <a16:creationId xmlns:a16="http://schemas.microsoft.com/office/drawing/2014/main" xmlns="" id="{102B1B94-3BC3-423F-843B-AFF01C8AA251}"/>
                </a:ext>
              </a:extLst>
            </p:cNvPr>
            <p:cNvSpPr>
              <a:spLocks noChangeArrowheads="1"/>
            </p:cNvSpPr>
            <p:nvPr/>
          </p:nvSpPr>
          <p:spPr bwMode="auto">
            <a:xfrm>
              <a:off x="3658" y="1419"/>
              <a:ext cx="662" cy="880"/>
            </a:xfrm>
            <a:custGeom>
              <a:avLst/>
              <a:gdLst>
                <a:gd name="T0" fmla="*/ 2921 w 2922"/>
                <a:gd name="T1" fmla="*/ 3879 h 3880"/>
                <a:gd name="T2" fmla="*/ 0 w 2922"/>
                <a:gd name="T3" fmla="*/ 2629 h 3880"/>
                <a:gd name="T4" fmla="*/ 0 w 2922"/>
                <a:gd name="T5" fmla="*/ 0 h 3880"/>
                <a:gd name="T6" fmla="*/ 2921 w 2922"/>
                <a:gd name="T7" fmla="*/ 1251 h 3880"/>
                <a:gd name="T8" fmla="*/ 2921 w 2922"/>
                <a:gd name="T9" fmla="*/ 3879 h 3880"/>
              </a:gdLst>
              <a:ahLst/>
              <a:cxnLst>
                <a:cxn ang="0">
                  <a:pos x="T0" y="T1"/>
                </a:cxn>
                <a:cxn ang="0">
                  <a:pos x="T2" y="T3"/>
                </a:cxn>
                <a:cxn ang="0">
                  <a:pos x="T4" y="T5"/>
                </a:cxn>
                <a:cxn ang="0">
                  <a:pos x="T6" y="T7"/>
                </a:cxn>
                <a:cxn ang="0">
                  <a:pos x="T8" y="T9"/>
                </a:cxn>
              </a:cxnLst>
              <a:rect l="0" t="0" r="r" b="b"/>
              <a:pathLst>
                <a:path w="2922" h="3880">
                  <a:moveTo>
                    <a:pt x="2921" y="3879"/>
                  </a:moveTo>
                  <a:lnTo>
                    <a:pt x="0" y="2629"/>
                  </a:lnTo>
                  <a:lnTo>
                    <a:pt x="0" y="0"/>
                  </a:lnTo>
                  <a:lnTo>
                    <a:pt x="2921" y="1251"/>
                  </a:lnTo>
                  <a:lnTo>
                    <a:pt x="2921" y="3879"/>
                  </a:lnTo>
                </a:path>
              </a:pathLst>
            </a:custGeom>
            <a:gradFill flip="none" rotWithShape="1">
              <a:gsLst>
                <a:gs pos="0">
                  <a:schemeClr val="accent3">
                    <a:lumMod val="40000"/>
                    <a:lumOff val="60000"/>
                  </a:schemeClr>
                </a:gs>
                <a:gs pos="46000">
                  <a:schemeClr val="accent3">
                    <a:lumMod val="95000"/>
                    <a:lumOff val="5000"/>
                  </a:schemeClr>
                </a:gs>
                <a:gs pos="100000">
                  <a:schemeClr val="accent3">
                    <a:lumMod val="60000"/>
                  </a:schemeClr>
                </a:gs>
              </a:gsLst>
              <a:path path="circle">
                <a:fillToRect l="50000" t="130000" r="50000" b="-3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801" name="Freeform 454">
              <a:extLst>
                <a:ext uri="{FF2B5EF4-FFF2-40B4-BE49-F238E27FC236}">
                  <a16:creationId xmlns:a16="http://schemas.microsoft.com/office/drawing/2014/main" xmlns="" id="{2EF6C5E0-F7B8-440F-82E5-A4C916C798A6}"/>
                </a:ext>
              </a:extLst>
            </p:cNvPr>
            <p:cNvSpPr>
              <a:spLocks noChangeArrowheads="1"/>
            </p:cNvSpPr>
            <p:nvPr/>
          </p:nvSpPr>
          <p:spPr bwMode="auto">
            <a:xfrm>
              <a:off x="4320" y="1133"/>
              <a:ext cx="1324" cy="1166"/>
            </a:xfrm>
            <a:custGeom>
              <a:avLst/>
              <a:gdLst>
                <a:gd name="T0" fmla="*/ 2920 w 5842"/>
                <a:gd name="T1" fmla="*/ 1272 h 5152"/>
                <a:gd name="T2" fmla="*/ 0 w 5842"/>
                <a:gd name="T3" fmla="*/ 2523 h 5152"/>
                <a:gd name="T4" fmla="*/ 0 w 5842"/>
                <a:gd name="T5" fmla="*/ 5151 h 5152"/>
                <a:gd name="T6" fmla="*/ 2920 w 5842"/>
                <a:gd name="T7" fmla="*/ 3901 h 5152"/>
                <a:gd name="T8" fmla="*/ 5841 w 5842"/>
                <a:gd name="T9" fmla="*/ 2649 h 5152"/>
                <a:gd name="T10" fmla="*/ 5841 w 5842"/>
                <a:gd name="T11" fmla="*/ 0 h 5152"/>
                <a:gd name="T12" fmla="*/ 2920 w 5842"/>
                <a:gd name="T13" fmla="*/ 1272 h 5152"/>
              </a:gdLst>
              <a:ahLst/>
              <a:cxnLst>
                <a:cxn ang="0">
                  <a:pos x="T0" y="T1"/>
                </a:cxn>
                <a:cxn ang="0">
                  <a:pos x="T2" y="T3"/>
                </a:cxn>
                <a:cxn ang="0">
                  <a:pos x="T4" y="T5"/>
                </a:cxn>
                <a:cxn ang="0">
                  <a:pos x="T6" y="T7"/>
                </a:cxn>
                <a:cxn ang="0">
                  <a:pos x="T8" y="T9"/>
                </a:cxn>
                <a:cxn ang="0">
                  <a:pos x="T10" y="T11"/>
                </a:cxn>
                <a:cxn ang="0">
                  <a:pos x="T12" y="T13"/>
                </a:cxn>
              </a:cxnLst>
              <a:rect l="0" t="0" r="r" b="b"/>
              <a:pathLst>
                <a:path w="5842" h="5152">
                  <a:moveTo>
                    <a:pt x="2920" y="1272"/>
                  </a:moveTo>
                  <a:lnTo>
                    <a:pt x="0" y="2523"/>
                  </a:lnTo>
                  <a:lnTo>
                    <a:pt x="0" y="5151"/>
                  </a:lnTo>
                  <a:lnTo>
                    <a:pt x="2920" y="3901"/>
                  </a:lnTo>
                  <a:lnTo>
                    <a:pt x="5841" y="2649"/>
                  </a:lnTo>
                  <a:lnTo>
                    <a:pt x="5841" y="0"/>
                  </a:lnTo>
                  <a:lnTo>
                    <a:pt x="2920" y="1272"/>
                  </a:lnTo>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802" name="Freeform 455">
              <a:extLst>
                <a:ext uri="{FF2B5EF4-FFF2-40B4-BE49-F238E27FC236}">
                  <a16:creationId xmlns:a16="http://schemas.microsoft.com/office/drawing/2014/main" xmlns="" id="{38DA7C20-52D0-498C-BABB-E29E4C1AA5CC}"/>
                </a:ext>
              </a:extLst>
            </p:cNvPr>
            <p:cNvSpPr>
              <a:spLocks noChangeArrowheads="1"/>
            </p:cNvSpPr>
            <p:nvPr/>
          </p:nvSpPr>
          <p:spPr bwMode="auto">
            <a:xfrm>
              <a:off x="3658" y="852"/>
              <a:ext cx="1986" cy="856"/>
            </a:xfrm>
            <a:custGeom>
              <a:avLst/>
              <a:gdLst>
                <a:gd name="T0" fmla="*/ 5841 w 8763"/>
                <a:gd name="T1" fmla="*/ 0 h 3776"/>
                <a:gd name="T2" fmla="*/ 2921 w 8763"/>
                <a:gd name="T3" fmla="*/ 1252 h 3776"/>
                <a:gd name="T4" fmla="*/ 0 w 8763"/>
                <a:gd name="T5" fmla="*/ 2524 h 3776"/>
                <a:gd name="T6" fmla="*/ 2921 w 8763"/>
                <a:gd name="T7" fmla="*/ 3775 h 3776"/>
                <a:gd name="T8" fmla="*/ 5841 w 8763"/>
                <a:gd name="T9" fmla="*/ 2524 h 3776"/>
                <a:gd name="T10" fmla="*/ 8762 w 8763"/>
                <a:gd name="T11" fmla="*/ 1252 h 3776"/>
                <a:gd name="T12" fmla="*/ 5841 w 8763"/>
                <a:gd name="T13" fmla="*/ 0 h 3776"/>
              </a:gdLst>
              <a:ahLst/>
              <a:cxnLst>
                <a:cxn ang="0">
                  <a:pos x="T0" y="T1"/>
                </a:cxn>
                <a:cxn ang="0">
                  <a:pos x="T2" y="T3"/>
                </a:cxn>
                <a:cxn ang="0">
                  <a:pos x="T4" y="T5"/>
                </a:cxn>
                <a:cxn ang="0">
                  <a:pos x="T6" y="T7"/>
                </a:cxn>
                <a:cxn ang="0">
                  <a:pos x="T8" y="T9"/>
                </a:cxn>
                <a:cxn ang="0">
                  <a:pos x="T10" y="T11"/>
                </a:cxn>
                <a:cxn ang="0">
                  <a:pos x="T12" y="T13"/>
                </a:cxn>
              </a:cxnLst>
              <a:rect l="0" t="0" r="r" b="b"/>
              <a:pathLst>
                <a:path w="8763" h="3776">
                  <a:moveTo>
                    <a:pt x="5841" y="0"/>
                  </a:moveTo>
                  <a:lnTo>
                    <a:pt x="2921" y="1252"/>
                  </a:lnTo>
                  <a:lnTo>
                    <a:pt x="0" y="2524"/>
                  </a:lnTo>
                  <a:lnTo>
                    <a:pt x="2921" y="3775"/>
                  </a:lnTo>
                  <a:lnTo>
                    <a:pt x="5841" y="2524"/>
                  </a:lnTo>
                  <a:lnTo>
                    <a:pt x="8762" y="1252"/>
                  </a:lnTo>
                  <a:lnTo>
                    <a:pt x="5841" y="0"/>
                  </a:lnTo>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803" name="Freeform 456">
              <a:extLst>
                <a:ext uri="{FF2B5EF4-FFF2-40B4-BE49-F238E27FC236}">
                  <a16:creationId xmlns:a16="http://schemas.microsoft.com/office/drawing/2014/main" xmlns="" id="{A5301C6E-C270-4EA0-B725-139995922C03}"/>
                </a:ext>
              </a:extLst>
            </p:cNvPr>
            <p:cNvSpPr>
              <a:spLocks noChangeArrowheads="1"/>
            </p:cNvSpPr>
            <p:nvPr/>
          </p:nvSpPr>
          <p:spPr bwMode="auto">
            <a:xfrm>
              <a:off x="3872" y="1246"/>
              <a:ext cx="234" cy="121"/>
            </a:xfrm>
            <a:custGeom>
              <a:avLst/>
              <a:gdLst>
                <a:gd name="T0" fmla="*/ 1022 w 1044"/>
                <a:gd name="T1" fmla="*/ 333 h 543"/>
                <a:gd name="T2" fmla="*/ 1022 w 1044"/>
                <a:gd name="T3" fmla="*/ 333 h 543"/>
                <a:gd name="T4" fmla="*/ 500 w 1044"/>
                <a:gd name="T5" fmla="*/ 41 h 543"/>
                <a:gd name="T6" fmla="*/ 20 w 1044"/>
                <a:gd name="T7" fmla="*/ 229 h 543"/>
                <a:gd name="T8" fmla="*/ 542 w 1044"/>
                <a:gd name="T9" fmla="*/ 521 h 543"/>
                <a:gd name="T10" fmla="*/ 1022 w 1044"/>
                <a:gd name="T11" fmla="*/ 333 h 543"/>
              </a:gdLst>
              <a:ahLst/>
              <a:cxnLst>
                <a:cxn ang="0">
                  <a:pos x="T0" y="T1"/>
                </a:cxn>
                <a:cxn ang="0">
                  <a:pos x="T2" y="T3"/>
                </a:cxn>
                <a:cxn ang="0">
                  <a:pos x="T4" y="T5"/>
                </a:cxn>
                <a:cxn ang="0">
                  <a:pos x="T6" y="T7"/>
                </a:cxn>
                <a:cxn ang="0">
                  <a:pos x="T8" y="T9"/>
                </a:cxn>
                <a:cxn ang="0">
                  <a:pos x="T10" y="T11"/>
                </a:cxn>
              </a:cxnLst>
              <a:rect l="0" t="0" r="r" b="b"/>
              <a:pathLst>
                <a:path w="1044" h="543">
                  <a:moveTo>
                    <a:pt x="1022" y="333"/>
                  </a:moveTo>
                  <a:lnTo>
                    <a:pt x="1022" y="333"/>
                  </a:lnTo>
                  <a:cubicBezTo>
                    <a:pt x="1022" y="187"/>
                    <a:pt x="793" y="62"/>
                    <a:pt x="500" y="41"/>
                  </a:cubicBezTo>
                  <a:cubicBezTo>
                    <a:pt x="229" y="0"/>
                    <a:pt x="0" y="104"/>
                    <a:pt x="20" y="229"/>
                  </a:cubicBezTo>
                  <a:cubicBezTo>
                    <a:pt x="20" y="354"/>
                    <a:pt x="250" y="479"/>
                    <a:pt x="542" y="521"/>
                  </a:cubicBezTo>
                  <a:cubicBezTo>
                    <a:pt x="813" y="542"/>
                    <a:pt x="1043" y="458"/>
                    <a:pt x="1022" y="33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804" name="Freeform 457">
              <a:extLst>
                <a:ext uri="{FF2B5EF4-FFF2-40B4-BE49-F238E27FC236}">
                  <a16:creationId xmlns:a16="http://schemas.microsoft.com/office/drawing/2014/main" xmlns="" id="{C16ADF86-6BE2-4A60-A588-2F1E5CABEC7D}"/>
                </a:ext>
              </a:extLst>
            </p:cNvPr>
            <p:cNvSpPr>
              <a:spLocks noChangeArrowheads="1"/>
            </p:cNvSpPr>
            <p:nvPr/>
          </p:nvSpPr>
          <p:spPr bwMode="auto">
            <a:xfrm>
              <a:off x="3876" y="1298"/>
              <a:ext cx="230" cy="135"/>
            </a:xfrm>
            <a:custGeom>
              <a:avLst/>
              <a:gdLst>
                <a:gd name="T0" fmla="*/ 0 w 1024"/>
                <a:gd name="T1" fmla="*/ 0 h 606"/>
                <a:gd name="T2" fmla="*/ 0 w 1024"/>
                <a:gd name="T3" fmla="*/ 0 h 606"/>
                <a:gd name="T4" fmla="*/ 522 w 1024"/>
                <a:gd name="T5" fmla="*/ 292 h 606"/>
                <a:gd name="T6" fmla="*/ 1002 w 1024"/>
                <a:gd name="T7" fmla="*/ 104 h 606"/>
                <a:gd name="T8" fmla="*/ 1023 w 1024"/>
                <a:gd name="T9" fmla="*/ 396 h 606"/>
                <a:gd name="T10" fmla="*/ 522 w 1024"/>
                <a:gd name="T11" fmla="*/ 584 h 606"/>
                <a:gd name="T12" fmla="*/ 0 w 1024"/>
                <a:gd name="T13" fmla="*/ 292 h 606"/>
                <a:gd name="T14" fmla="*/ 0 w 102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4" h="606">
                  <a:moveTo>
                    <a:pt x="0" y="0"/>
                  </a:moveTo>
                  <a:lnTo>
                    <a:pt x="0" y="0"/>
                  </a:lnTo>
                  <a:cubicBezTo>
                    <a:pt x="0" y="125"/>
                    <a:pt x="230" y="250"/>
                    <a:pt x="522" y="292"/>
                  </a:cubicBezTo>
                  <a:cubicBezTo>
                    <a:pt x="793" y="313"/>
                    <a:pt x="1023" y="229"/>
                    <a:pt x="1002" y="104"/>
                  </a:cubicBezTo>
                  <a:cubicBezTo>
                    <a:pt x="1023" y="396"/>
                    <a:pt x="1023" y="396"/>
                    <a:pt x="1023" y="396"/>
                  </a:cubicBezTo>
                  <a:cubicBezTo>
                    <a:pt x="1023" y="521"/>
                    <a:pt x="814" y="605"/>
                    <a:pt x="522" y="584"/>
                  </a:cubicBezTo>
                  <a:cubicBezTo>
                    <a:pt x="251" y="563"/>
                    <a:pt x="22" y="417"/>
                    <a:pt x="0" y="292"/>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7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805" name="Freeform 458">
              <a:extLst>
                <a:ext uri="{FF2B5EF4-FFF2-40B4-BE49-F238E27FC236}">
                  <a16:creationId xmlns:a16="http://schemas.microsoft.com/office/drawing/2014/main" xmlns="" id="{364274A9-365E-4E0D-95B6-335E2A5E133C}"/>
                </a:ext>
              </a:extLst>
            </p:cNvPr>
            <p:cNvSpPr>
              <a:spLocks noChangeArrowheads="1"/>
            </p:cNvSpPr>
            <p:nvPr/>
          </p:nvSpPr>
          <p:spPr bwMode="auto">
            <a:xfrm>
              <a:off x="4225" y="1423"/>
              <a:ext cx="236" cy="123"/>
            </a:xfrm>
            <a:custGeom>
              <a:avLst/>
              <a:gdLst>
                <a:gd name="T0" fmla="*/ 1022 w 1044"/>
                <a:gd name="T1" fmla="*/ 313 h 544"/>
                <a:gd name="T2" fmla="*/ 1022 w 1044"/>
                <a:gd name="T3" fmla="*/ 313 h 544"/>
                <a:gd name="T4" fmla="*/ 501 w 1044"/>
                <a:gd name="T5" fmla="*/ 21 h 544"/>
                <a:gd name="T6" fmla="*/ 21 w 1044"/>
                <a:gd name="T7" fmla="*/ 230 h 544"/>
                <a:gd name="T8" fmla="*/ 542 w 1044"/>
                <a:gd name="T9" fmla="*/ 522 h 544"/>
                <a:gd name="T10" fmla="*/ 1022 w 1044"/>
                <a:gd name="T11" fmla="*/ 313 h 544"/>
              </a:gdLst>
              <a:ahLst/>
              <a:cxnLst>
                <a:cxn ang="0">
                  <a:pos x="T0" y="T1"/>
                </a:cxn>
                <a:cxn ang="0">
                  <a:pos x="T2" y="T3"/>
                </a:cxn>
                <a:cxn ang="0">
                  <a:pos x="T4" y="T5"/>
                </a:cxn>
                <a:cxn ang="0">
                  <a:pos x="T6" y="T7"/>
                </a:cxn>
                <a:cxn ang="0">
                  <a:pos x="T8" y="T9"/>
                </a:cxn>
                <a:cxn ang="0">
                  <a:pos x="T10" y="T11"/>
                </a:cxn>
              </a:cxnLst>
              <a:rect l="0" t="0" r="r" b="b"/>
              <a:pathLst>
                <a:path w="1044" h="544">
                  <a:moveTo>
                    <a:pt x="1022" y="313"/>
                  </a:moveTo>
                  <a:lnTo>
                    <a:pt x="1022" y="313"/>
                  </a:lnTo>
                  <a:cubicBezTo>
                    <a:pt x="1022" y="188"/>
                    <a:pt x="793" y="63"/>
                    <a:pt x="501" y="21"/>
                  </a:cubicBezTo>
                  <a:cubicBezTo>
                    <a:pt x="230" y="0"/>
                    <a:pt x="0" y="83"/>
                    <a:pt x="21" y="230"/>
                  </a:cubicBezTo>
                  <a:cubicBezTo>
                    <a:pt x="21" y="355"/>
                    <a:pt x="251" y="480"/>
                    <a:pt x="542" y="522"/>
                  </a:cubicBezTo>
                  <a:cubicBezTo>
                    <a:pt x="814" y="543"/>
                    <a:pt x="1043" y="459"/>
                    <a:pt x="1022" y="31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806" name="Freeform 459">
              <a:extLst>
                <a:ext uri="{FF2B5EF4-FFF2-40B4-BE49-F238E27FC236}">
                  <a16:creationId xmlns:a16="http://schemas.microsoft.com/office/drawing/2014/main" xmlns="" id="{F4C324E1-766A-4614-B490-CF9E0C0542DD}"/>
                </a:ext>
              </a:extLst>
            </p:cNvPr>
            <p:cNvSpPr>
              <a:spLocks noChangeArrowheads="1"/>
            </p:cNvSpPr>
            <p:nvPr/>
          </p:nvSpPr>
          <p:spPr bwMode="auto">
            <a:xfrm>
              <a:off x="4229" y="1478"/>
              <a:ext cx="232" cy="135"/>
            </a:xfrm>
            <a:custGeom>
              <a:avLst/>
              <a:gdLst>
                <a:gd name="T0" fmla="*/ 0 w 1023"/>
                <a:gd name="T1" fmla="*/ 0 h 605"/>
                <a:gd name="T2" fmla="*/ 0 w 1023"/>
                <a:gd name="T3" fmla="*/ 0 h 605"/>
                <a:gd name="T4" fmla="*/ 521 w 1023"/>
                <a:gd name="T5" fmla="*/ 292 h 605"/>
                <a:gd name="T6" fmla="*/ 1001 w 1023"/>
                <a:gd name="T7" fmla="*/ 83 h 605"/>
                <a:gd name="T8" fmla="*/ 1022 w 1023"/>
                <a:gd name="T9" fmla="*/ 375 h 605"/>
                <a:gd name="T10" fmla="*/ 521 w 1023"/>
                <a:gd name="T11" fmla="*/ 584 h 605"/>
                <a:gd name="T12" fmla="*/ 0 w 1023"/>
                <a:gd name="T13" fmla="*/ 292 h 605"/>
                <a:gd name="T14" fmla="*/ 0 w 1023"/>
                <a:gd name="T15" fmla="*/ 0 h 6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3" h="605">
                  <a:moveTo>
                    <a:pt x="0" y="0"/>
                  </a:moveTo>
                  <a:lnTo>
                    <a:pt x="0" y="0"/>
                  </a:lnTo>
                  <a:cubicBezTo>
                    <a:pt x="0" y="125"/>
                    <a:pt x="230" y="250"/>
                    <a:pt x="521" y="292"/>
                  </a:cubicBezTo>
                  <a:cubicBezTo>
                    <a:pt x="793" y="313"/>
                    <a:pt x="1022" y="229"/>
                    <a:pt x="1001" y="83"/>
                  </a:cubicBezTo>
                  <a:cubicBezTo>
                    <a:pt x="1022" y="375"/>
                    <a:pt x="1022" y="375"/>
                    <a:pt x="1022" y="375"/>
                  </a:cubicBezTo>
                  <a:cubicBezTo>
                    <a:pt x="1022" y="521"/>
                    <a:pt x="814" y="604"/>
                    <a:pt x="521" y="584"/>
                  </a:cubicBezTo>
                  <a:cubicBezTo>
                    <a:pt x="250" y="542"/>
                    <a:pt x="21" y="417"/>
                    <a:pt x="0" y="292"/>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7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807" name="Freeform 460">
              <a:extLst>
                <a:ext uri="{FF2B5EF4-FFF2-40B4-BE49-F238E27FC236}">
                  <a16:creationId xmlns:a16="http://schemas.microsoft.com/office/drawing/2014/main" xmlns="" id="{C1AB43BE-71FA-49EB-B144-F4A4ED8D1380}"/>
                </a:ext>
              </a:extLst>
            </p:cNvPr>
            <p:cNvSpPr>
              <a:spLocks noChangeArrowheads="1"/>
            </p:cNvSpPr>
            <p:nvPr/>
          </p:nvSpPr>
          <p:spPr bwMode="auto">
            <a:xfrm>
              <a:off x="4183" y="1122"/>
              <a:ext cx="232" cy="121"/>
            </a:xfrm>
            <a:custGeom>
              <a:avLst/>
              <a:gdLst>
                <a:gd name="T0" fmla="*/ 1022 w 1023"/>
                <a:gd name="T1" fmla="*/ 313 h 544"/>
                <a:gd name="T2" fmla="*/ 1022 w 1023"/>
                <a:gd name="T3" fmla="*/ 313 h 544"/>
                <a:gd name="T4" fmla="*/ 501 w 1023"/>
                <a:gd name="T5" fmla="*/ 21 h 544"/>
                <a:gd name="T6" fmla="*/ 0 w 1023"/>
                <a:gd name="T7" fmla="*/ 229 h 544"/>
                <a:gd name="T8" fmla="*/ 521 w 1023"/>
                <a:gd name="T9" fmla="*/ 500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1"/>
                  </a:cubicBezTo>
                  <a:cubicBezTo>
                    <a:pt x="208" y="0"/>
                    <a:pt x="0" y="83"/>
                    <a:pt x="0" y="229"/>
                  </a:cubicBezTo>
                  <a:cubicBezTo>
                    <a:pt x="0" y="355"/>
                    <a:pt x="250" y="480"/>
                    <a:pt x="521" y="500"/>
                  </a:cubicBezTo>
                  <a:cubicBezTo>
                    <a:pt x="813" y="543"/>
                    <a:pt x="1022" y="459"/>
                    <a:pt x="1022" y="31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808" name="Freeform 461">
              <a:extLst>
                <a:ext uri="{FF2B5EF4-FFF2-40B4-BE49-F238E27FC236}">
                  <a16:creationId xmlns:a16="http://schemas.microsoft.com/office/drawing/2014/main" xmlns="" id="{F373F709-D823-40BA-9956-884ACEBBDEA2}"/>
                </a:ext>
              </a:extLst>
            </p:cNvPr>
            <p:cNvSpPr>
              <a:spLocks noChangeArrowheads="1"/>
            </p:cNvSpPr>
            <p:nvPr/>
          </p:nvSpPr>
          <p:spPr bwMode="auto">
            <a:xfrm>
              <a:off x="4183" y="1175"/>
              <a:ext cx="236" cy="135"/>
            </a:xfrm>
            <a:custGeom>
              <a:avLst/>
              <a:gdLst>
                <a:gd name="T0" fmla="*/ 0 w 1044"/>
                <a:gd name="T1" fmla="*/ 0 h 606"/>
                <a:gd name="T2" fmla="*/ 0 w 1044"/>
                <a:gd name="T3" fmla="*/ 0 h 606"/>
                <a:gd name="T4" fmla="*/ 521 w 1044"/>
                <a:gd name="T5" fmla="*/ 271 h 606"/>
                <a:gd name="T6" fmla="*/ 1022 w 1044"/>
                <a:gd name="T7" fmla="*/ 84 h 606"/>
                <a:gd name="T8" fmla="*/ 1022 w 1044"/>
                <a:gd name="T9" fmla="*/ 376 h 606"/>
                <a:gd name="T10" fmla="*/ 542 w 1044"/>
                <a:gd name="T11" fmla="*/ 564 h 606"/>
                <a:gd name="T12" fmla="*/ 21 w 1044"/>
                <a:gd name="T13" fmla="*/ 293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0" y="126"/>
                    <a:pt x="250" y="251"/>
                    <a:pt x="521" y="271"/>
                  </a:cubicBezTo>
                  <a:cubicBezTo>
                    <a:pt x="813" y="314"/>
                    <a:pt x="1022" y="230"/>
                    <a:pt x="1022" y="84"/>
                  </a:cubicBezTo>
                  <a:cubicBezTo>
                    <a:pt x="1022" y="376"/>
                    <a:pt x="1022" y="376"/>
                    <a:pt x="1022" y="376"/>
                  </a:cubicBezTo>
                  <a:cubicBezTo>
                    <a:pt x="1043" y="522"/>
                    <a:pt x="813" y="605"/>
                    <a:pt x="542" y="564"/>
                  </a:cubicBezTo>
                  <a:cubicBezTo>
                    <a:pt x="250" y="543"/>
                    <a:pt x="21" y="418"/>
                    <a:pt x="21" y="293"/>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7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809" name="Freeform 462">
              <a:extLst>
                <a:ext uri="{FF2B5EF4-FFF2-40B4-BE49-F238E27FC236}">
                  <a16:creationId xmlns:a16="http://schemas.microsoft.com/office/drawing/2014/main" xmlns="" id="{A3456695-3EE4-47B6-BBE7-61D8F2DB3322}"/>
                </a:ext>
              </a:extLst>
            </p:cNvPr>
            <p:cNvSpPr>
              <a:spLocks noChangeArrowheads="1"/>
            </p:cNvSpPr>
            <p:nvPr/>
          </p:nvSpPr>
          <p:spPr bwMode="auto">
            <a:xfrm>
              <a:off x="4534" y="1300"/>
              <a:ext cx="234" cy="117"/>
            </a:xfrm>
            <a:custGeom>
              <a:avLst/>
              <a:gdLst>
                <a:gd name="T0" fmla="*/ 1044 w 1045"/>
                <a:gd name="T1" fmla="*/ 313 h 522"/>
                <a:gd name="T2" fmla="*/ 1044 w 1045"/>
                <a:gd name="T3" fmla="*/ 313 h 522"/>
                <a:gd name="T4" fmla="*/ 501 w 1045"/>
                <a:gd name="T5" fmla="*/ 21 h 522"/>
                <a:gd name="T6" fmla="*/ 21 w 1045"/>
                <a:gd name="T7" fmla="*/ 208 h 522"/>
                <a:gd name="T8" fmla="*/ 543 w 1045"/>
                <a:gd name="T9" fmla="*/ 500 h 522"/>
                <a:gd name="T10" fmla="*/ 1044 w 1045"/>
                <a:gd name="T11" fmla="*/ 313 h 522"/>
              </a:gdLst>
              <a:ahLst/>
              <a:cxnLst>
                <a:cxn ang="0">
                  <a:pos x="T0" y="T1"/>
                </a:cxn>
                <a:cxn ang="0">
                  <a:pos x="T2" y="T3"/>
                </a:cxn>
                <a:cxn ang="0">
                  <a:pos x="T4" y="T5"/>
                </a:cxn>
                <a:cxn ang="0">
                  <a:pos x="T6" y="T7"/>
                </a:cxn>
                <a:cxn ang="0">
                  <a:pos x="T8" y="T9"/>
                </a:cxn>
                <a:cxn ang="0">
                  <a:pos x="T10" y="T11"/>
                </a:cxn>
              </a:cxnLst>
              <a:rect l="0" t="0" r="r" b="b"/>
              <a:pathLst>
                <a:path w="1045" h="522">
                  <a:moveTo>
                    <a:pt x="1044" y="313"/>
                  </a:moveTo>
                  <a:lnTo>
                    <a:pt x="1044" y="313"/>
                  </a:lnTo>
                  <a:cubicBezTo>
                    <a:pt x="1022" y="187"/>
                    <a:pt x="793" y="41"/>
                    <a:pt x="501" y="21"/>
                  </a:cubicBezTo>
                  <a:cubicBezTo>
                    <a:pt x="230" y="0"/>
                    <a:pt x="0" y="83"/>
                    <a:pt x="21" y="208"/>
                  </a:cubicBezTo>
                  <a:cubicBezTo>
                    <a:pt x="21" y="354"/>
                    <a:pt x="271" y="480"/>
                    <a:pt x="543" y="500"/>
                  </a:cubicBezTo>
                  <a:cubicBezTo>
                    <a:pt x="814" y="521"/>
                    <a:pt x="1044" y="438"/>
                    <a:pt x="1044" y="31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810" name="Freeform 463">
              <a:extLst>
                <a:ext uri="{FF2B5EF4-FFF2-40B4-BE49-F238E27FC236}">
                  <a16:creationId xmlns:a16="http://schemas.microsoft.com/office/drawing/2014/main" xmlns="" id="{FC653640-37BE-4914-8BE4-42420CA5B1C8}"/>
                </a:ext>
              </a:extLst>
            </p:cNvPr>
            <p:cNvSpPr>
              <a:spLocks noChangeArrowheads="1"/>
            </p:cNvSpPr>
            <p:nvPr/>
          </p:nvSpPr>
          <p:spPr bwMode="auto">
            <a:xfrm>
              <a:off x="4538" y="1348"/>
              <a:ext cx="236" cy="137"/>
            </a:xfrm>
            <a:custGeom>
              <a:avLst/>
              <a:gdLst>
                <a:gd name="T0" fmla="*/ 0 w 1044"/>
                <a:gd name="T1" fmla="*/ 0 h 607"/>
                <a:gd name="T2" fmla="*/ 0 w 1044"/>
                <a:gd name="T3" fmla="*/ 0 h 607"/>
                <a:gd name="T4" fmla="*/ 522 w 1044"/>
                <a:gd name="T5" fmla="*/ 292 h 607"/>
                <a:gd name="T6" fmla="*/ 1023 w 1044"/>
                <a:gd name="T7" fmla="*/ 105 h 607"/>
                <a:gd name="T8" fmla="*/ 1023 w 1044"/>
                <a:gd name="T9" fmla="*/ 397 h 607"/>
                <a:gd name="T10" fmla="*/ 543 w 1044"/>
                <a:gd name="T11" fmla="*/ 584 h 607"/>
                <a:gd name="T12" fmla="*/ 0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6"/>
                    <a:pt x="250" y="272"/>
                    <a:pt x="522" y="292"/>
                  </a:cubicBezTo>
                  <a:cubicBezTo>
                    <a:pt x="793" y="313"/>
                    <a:pt x="1023" y="230"/>
                    <a:pt x="1023" y="105"/>
                  </a:cubicBezTo>
                  <a:cubicBezTo>
                    <a:pt x="1023" y="397"/>
                    <a:pt x="1023" y="397"/>
                    <a:pt x="1023" y="397"/>
                  </a:cubicBezTo>
                  <a:cubicBezTo>
                    <a:pt x="1043" y="522"/>
                    <a:pt x="814" y="606"/>
                    <a:pt x="543" y="584"/>
                  </a:cubicBezTo>
                  <a:cubicBezTo>
                    <a:pt x="250" y="564"/>
                    <a:pt x="21" y="439"/>
                    <a:pt x="0" y="292"/>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7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811" name="Freeform 464">
              <a:extLst>
                <a:ext uri="{FF2B5EF4-FFF2-40B4-BE49-F238E27FC236}">
                  <a16:creationId xmlns:a16="http://schemas.microsoft.com/office/drawing/2014/main" xmlns="" id="{700D15F2-8442-4C14-B970-50DEE569F255}"/>
                </a:ext>
              </a:extLst>
            </p:cNvPr>
            <p:cNvSpPr>
              <a:spLocks noChangeArrowheads="1"/>
            </p:cNvSpPr>
            <p:nvPr/>
          </p:nvSpPr>
          <p:spPr bwMode="auto">
            <a:xfrm>
              <a:off x="4500" y="999"/>
              <a:ext cx="236" cy="117"/>
            </a:xfrm>
            <a:custGeom>
              <a:avLst/>
              <a:gdLst>
                <a:gd name="T0" fmla="*/ 1023 w 1044"/>
                <a:gd name="T1" fmla="*/ 313 h 522"/>
                <a:gd name="T2" fmla="*/ 1023 w 1044"/>
                <a:gd name="T3" fmla="*/ 313 h 522"/>
                <a:gd name="T4" fmla="*/ 501 w 1044"/>
                <a:gd name="T5" fmla="*/ 21 h 522"/>
                <a:gd name="T6" fmla="*/ 0 w 1044"/>
                <a:gd name="T7" fmla="*/ 208 h 522"/>
                <a:gd name="T8" fmla="*/ 543 w 1044"/>
                <a:gd name="T9" fmla="*/ 500 h 522"/>
                <a:gd name="T10" fmla="*/ 1023 w 1044"/>
                <a:gd name="T11" fmla="*/ 313 h 522"/>
              </a:gdLst>
              <a:ahLst/>
              <a:cxnLst>
                <a:cxn ang="0">
                  <a:pos x="T0" y="T1"/>
                </a:cxn>
                <a:cxn ang="0">
                  <a:pos x="T2" y="T3"/>
                </a:cxn>
                <a:cxn ang="0">
                  <a:pos x="T4" y="T5"/>
                </a:cxn>
                <a:cxn ang="0">
                  <a:pos x="T6" y="T7"/>
                </a:cxn>
                <a:cxn ang="0">
                  <a:pos x="T8" y="T9"/>
                </a:cxn>
                <a:cxn ang="0">
                  <a:pos x="T10" y="T11"/>
                </a:cxn>
              </a:cxnLst>
              <a:rect l="0" t="0" r="r" b="b"/>
              <a:pathLst>
                <a:path w="1044" h="522">
                  <a:moveTo>
                    <a:pt x="1023" y="313"/>
                  </a:moveTo>
                  <a:lnTo>
                    <a:pt x="1023" y="313"/>
                  </a:lnTo>
                  <a:cubicBezTo>
                    <a:pt x="1023" y="167"/>
                    <a:pt x="772" y="41"/>
                    <a:pt x="501" y="21"/>
                  </a:cubicBezTo>
                  <a:cubicBezTo>
                    <a:pt x="230" y="0"/>
                    <a:pt x="0" y="83"/>
                    <a:pt x="0" y="208"/>
                  </a:cubicBezTo>
                  <a:cubicBezTo>
                    <a:pt x="21" y="354"/>
                    <a:pt x="250" y="480"/>
                    <a:pt x="543" y="500"/>
                  </a:cubicBezTo>
                  <a:cubicBezTo>
                    <a:pt x="814" y="521"/>
                    <a:pt x="1043" y="438"/>
                    <a:pt x="1023" y="31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812" name="Freeform 465">
              <a:extLst>
                <a:ext uri="{FF2B5EF4-FFF2-40B4-BE49-F238E27FC236}">
                  <a16:creationId xmlns:a16="http://schemas.microsoft.com/office/drawing/2014/main" xmlns="" id="{3DBF72AF-0BD5-4B35-83EB-A8C3094C429D}"/>
                </a:ext>
              </a:extLst>
            </p:cNvPr>
            <p:cNvSpPr>
              <a:spLocks noChangeArrowheads="1"/>
            </p:cNvSpPr>
            <p:nvPr/>
          </p:nvSpPr>
          <p:spPr bwMode="auto">
            <a:xfrm>
              <a:off x="4500" y="1046"/>
              <a:ext cx="236" cy="137"/>
            </a:xfrm>
            <a:custGeom>
              <a:avLst/>
              <a:gdLst>
                <a:gd name="T0" fmla="*/ 0 w 1044"/>
                <a:gd name="T1" fmla="*/ 0 h 607"/>
                <a:gd name="T2" fmla="*/ 0 w 1044"/>
                <a:gd name="T3" fmla="*/ 0 h 607"/>
                <a:gd name="T4" fmla="*/ 543 w 1044"/>
                <a:gd name="T5" fmla="*/ 292 h 607"/>
                <a:gd name="T6" fmla="*/ 1023 w 1044"/>
                <a:gd name="T7" fmla="*/ 105 h 607"/>
                <a:gd name="T8" fmla="*/ 1043 w 1044"/>
                <a:gd name="T9" fmla="*/ 397 h 607"/>
                <a:gd name="T10" fmla="*/ 543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0" y="272"/>
                    <a:pt x="543" y="292"/>
                  </a:cubicBezTo>
                  <a:cubicBezTo>
                    <a:pt x="814" y="313"/>
                    <a:pt x="1043" y="230"/>
                    <a:pt x="1023" y="105"/>
                  </a:cubicBezTo>
                  <a:cubicBezTo>
                    <a:pt x="1043" y="397"/>
                    <a:pt x="1043" y="397"/>
                    <a:pt x="1043" y="397"/>
                  </a:cubicBezTo>
                  <a:cubicBezTo>
                    <a:pt x="1043" y="522"/>
                    <a:pt x="835" y="606"/>
                    <a:pt x="543" y="584"/>
                  </a:cubicBezTo>
                  <a:cubicBezTo>
                    <a:pt x="272" y="563"/>
                    <a:pt x="21" y="439"/>
                    <a:pt x="21" y="292"/>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7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813" name="Freeform 466">
              <a:extLst>
                <a:ext uri="{FF2B5EF4-FFF2-40B4-BE49-F238E27FC236}">
                  <a16:creationId xmlns:a16="http://schemas.microsoft.com/office/drawing/2014/main" xmlns="" id="{1A353CDE-4707-4E46-93AA-3FE7F80DF148}"/>
                </a:ext>
              </a:extLst>
            </p:cNvPr>
            <p:cNvSpPr>
              <a:spLocks noChangeArrowheads="1"/>
            </p:cNvSpPr>
            <p:nvPr/>
          </p:nvSpPr>
          <p:spPr bwMode="auto">
            <a:xfrm>
              <a:off x="4855" y="1175"/>
              <a:ext cx="232" cy="121"/>
            </a:xfrm>
            <a:custGeom>
              <a:avLst/>
              <a:gdLst>
                <a:gd name="T0" fmla="*/ 1022 w 1023"/>
                <a:gd name="T1" fmla="*/ 314 h 544"/>
                <a:gd name="T2" fmla="*/ 1022 w 1023"/>
                <a:gd name="T3" fmla="*/ 314 h 544"/>
                <a:gd name="T4" fmla="*/ 501 w 1023"/>
                <a:gd name="T5" fmla="*/ 43 h 544"/>
                <a:gd name="T6" fmla="*/ 0 w 1023"/>
                <a:gd name="T7" fmla="*/ 230 h 544"/>
                <a:gd name="T8" fmla="*/ 521 w 1023"/>
                <a:gd name="T9" fmla="*/ 522 h 544"/>
                <a:gd name="T10" fmla="*/ 1022 w 1023"/>
                <a:gd name="T11" fmla="*/ 314 h 544"/>
              </a:gdLst>
              <a:ahLst/>
              <a:cxnLst>
                <a:cxn ang="0">
                  <a:pos x="T0" y="T1"/>
                </a:cxn>
                <a:cxn ang="0">
                  <a:pos x="T2" y="T3"/>
                </a:cxn>
                <a:cxn ang="0">
                  <a:pos x="T4" y="T5"/>
                </a:cxn>
                <a:cxn ang="0">
                  <a:pos x="T6" y="T7"/>
                </a:cxn>
                <a:cxn ang="0">
                  <a:pos x="T8" y="T9"/>
                </a:cxn>
                <a:cxn ang="0">
                  <a:pos x="T10" y="T11"/>
                </a:cxn>
              </a:cxnLst>
              <a:rect l="0" t="0" r="r" b="b"/>
              <a:pathLst>
                <a:path w="1023" h="544">
                  <a:moveTo>
                    <a:pt x="1022" y="314"/>
                  </a:moveTo>
                  <a:lnTo>
                    <a:pt x="1022" y="314"/>
                  </a:lnTo>
                  <a:cubicBezTo>
                    <a:pt x="1022" y="188"/>
                    <a:pt x="772" y="63"/>
                    <a:pt x="501" y="43"/>
                  </a:cubicBezTo>
                  <a:cubicBezTo>
                    <a:pt x="209" y="0"/>
                    <a:pt x="0" y="84"/>
                    <a:pt x="0" y="230"/>
                  </a:cubicBezTo>
                  <a:cubicBezTo>
                    <a:pt x="21" y="355"/>
                    <a:pt x="250" y="480"/>
                    <a:pt x="521" y="522"/>
                  </a:cubicBezTo>
                  <a:cubicBezTo>
                    <a:pt x="814" y="543"/>
                    <a:pt x="1022" y="460"/>
                    <a:pt x="1022" y="314"/>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814" name="Freeform 467">
              <a:extLst>
                <a:ext uri="{FF2B5EF4-FFF2-40B4-BE49-F238E27FC236}">
                  <a16:creationId xmlns:a16="http://schemas.microsoft.com/office/drawing/2014/main" xmlns="" id="{4F1686B0-5F42-41BD-9149-11F97BE11E4E}"/>
                </a:ext>
              </a:extLst>
            </p:cNvPr>
            <p:cNvSpPr>
              <a:spLocks noChangeArrowheads="1"/>
            </p:cNvSpPr>
            <p:nvPr/>
          </p:nvSpPr>
          <p:spPr bwMode="auto">
            <a:xfrm>
              <a:off x="4855" y="1225"/>
              <a:ext cx="236" cy="137"/>
            </a:xfrm>
            <a:custGeom>
              <a:avLst/>
              <a:gdLst>
                <a:gd name="T0" fmla="*/ 0 w 1044"/>
                <a:gd name="T1" fmla="*/ 0 h 606"/>
                <a:gd name="T2" fmla="*/ 0 w 1044"/>
                <a:gd name="T3" fmla="*/ 0 h 606"/>
                <a:gd name="T4" fmla="*/ 521 w 1044"/>
                <a:gd name="T5" fmla="*/ 292 h 606"/>
                <a:gd name="T6" fmla="*/ 1022 w 1044"/>
                <a:gd name="T7" fmla="*/ 84 h 606"/>
                <a:gd name="T8" fmla="*/ 1043 w 1044"/>
                <a:gd name="T9" fmla="*/ 375 h 606"/>
                <a:gd name="T10" fmla="*/ 543 w 1044"/>
                <a:gd name="T11" fmla="*/ 584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92"/>
                  </a:cubicBezTo>
                  <a:cubicBezTo>
                    <a:pt x="814" y="313"/>
                    <a:pt x="1022" y="230"/>
                    <a:pt x="1022" y="84"/>
                  </a:cubicBezTo>
                  <a:cubicBezTo>
                    <a:pt x="1043" y="375"/>
                    <a:pt x="1043" y="375"/>
                    <a:pt x="1043" y="375"/>
                  </a:cubicBezTo>
                  <a:cubicBezTo>
                    <a:pt x="1043" y="521"/>
                    <a:pt x="814" y="605"/>
                    <a:pt x="543" y="584"/>
                  </a:cubicBezTo>
                  <a:cubicBezTo>
                    <a:pt x="271" y="542"/>
                    <a:pt x="21" y="417"/>
                    <a:pt x="21" y="292"/>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7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815" name="Freeform 468">
              <a:extLst>
                <a:ext uri="{FF2B5EF4-FFF2-40B4-BE49-F238E27FC236}">
                  <a16:creationId xmlns:a16="http://schemas.microsoft.com/office/drawing/2014/main" xmlns="" id="{AA45B697-F422-4B94-A18A-71F502614BC3}"/>
                </a:ext>
              </a:extLst>
            </p:cNvPr>
            <p:cNvSpPr>
              <a:spLocks noChangeArrowheads="1"/>
            </p:cNvSpPr>
            <p:nvPr/>
          </p:nvSpPr>
          <p:spPr bwMode="auto">
            <a:xfrm>
              <a:off x="4808" y="876"/>
              <a:ext cx="230" cy="121"/>
            </a:xfrm>
            <a:custGeom>
              <a:avLst/>
              <a:gdLst>
                <a:gd name="T0" fmla="*/ 1022 w 1023"/>
                <a:gd name="T1" fmla="*/ 313 h 544"/>
                <a:gd name="T2" fmla="*/ 1022 w 1023"/>
                <a:gd name="T3" fmla="*/ 313 h 544"/>
                <a:gd name="T4" fmla="*/ 500 w 1023"/>
                <a:gd name="T5" fmla="*/ 21 h 544"/>
                <a:gd name="T6" fmla="*/ 0 w 1023"/>
                <a:gd name="T7" fmla="*/ 209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22" y="188"/>
                    <a:pt x="771" y="63"/>
                    <a:pt x="500" y="21"/>
                  </a:cubicBezTo>
                  <a:cubicBezTo>
                    <a:pt x="208" y="0"/>
                    <a:pt x="0" y="84"/>
                    <a:pt x="0" y="209"/>
                  </a:cubicBezTo>
                  <a:cubicBezTo>
                    <a:pt x="20" y="355"/>
                    <a:pt x="250" y="480"/>
                    <a:pt x="521" y="501"/>
                  </a:cubicBezTo>
                  <a:cubicBezTo>
                    <a:pt x="813" y="543"/>
                    <a:pt x="1022" y="439"/>
                    <a:pt x="1022" y="31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816" name="Freeform 469">
              <a:extLst>
                <a:ext uri="{FF2B5EF4-FFF2-40B4-BE49-F238E27FC236}">
                  <a16:creationId xmlns:a16="http://schemas.microsoft.com/office/drawing/2014/main" xmlns="" id="{DBD9EC25-E058-4CF7-B671-C2602571564D}"/>
                </a:ext>
              </a:extLst>
            </p:cNvPr>
            <p:cNvSpPr>
              <a:spLocks noChangeArrowheads="1"/>
            </p:cNvSpPr>
            <p:nvPr/>
          </p:nvSpPr>
          <p:spPr bwMode="auto">
            <a:xfrm>
              <a:off x="4808" y="923"/>
              <a:ext cx="236" cy="141"/>
            </a:xfrm>
            <a:custGeom>
              <a:avLst/>
              <a:gdLst>
                <a:gd name="T0" fmla="*/ 0 w 1043"/>
                <a:gd name="T1" fmla="*/ 0 h 627"/>
                <a:gd name="T2" fmla="*/ 0 w 1043"/>
                <a:gd name="T3" fmla="*/ 0 h 627"/>
                <a:gd name="T4" fmla="*/ 521 w 1043"/>
                <a:gd name="T5" fmla="*/ 292 h 627"/>
                <a:gd name="T6" fmla="*/ 1022 w 1043"/>
                <a:gd name="T7" fmla="*/ 104 h 627"/>
                <a:gd name="T8" fmla="*/ 1042 w 1043"/>
                <a:gd name="T9" fmla="*/ 397 h 627"/>
                <a:gd name="T10" fmla="*/ 542 w 1043"/>
                <a:gd name="T11" fmla="*/ 584 h 627"/>
                <a:gd name="T12" fmla="*/ 20 w 1043"/>
                <a:gd name="T13" fmla="*/ 292 h 627"/>
                <a:gd name="T14" fmla="*/ 0 w 1043"/>
                <a:gd name="T15" fmla="*/ 0 h 6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3" h="627">
                  <a:moveTo>
                    <a:pt x="0" y="0"/>
                  </a:moveTo>
                  <a:lnTo>
                    <a:pt x="0" y="0"/>
                  </a:lnTo>
                  <a:cubicBezTo>
                    <a:pt x="20" y="146"/>
                    <a:pt x="250" y="271"/>
                    <a:pt x="521" y="292"/>
                  </a:cubicBezTo>
                  <a:cubicBezTo>
                    <a:pt x="813" y="334"/>
                    <a:pt x="1022" y="230"/>
                    <a:pt x="1022" y="104"/>
                  </a:cubicBezTo>
                  <a:cubicBezTo>
                    <a:pt x="1042" y="397"/>
                    <a:pt x="1042" y="397"/>
                    <a:pt x="1042" y="397"/>
                  </a:cubicBezTo>
                  <a:cubicBezTo>
                    <a:pt x="1042" y="521"/>
                    <a:pt x="813" y="626"/>
                    <a:pt x="542" y="584"/>
                  </a:cubicBezTo>
                  <a:cubicBezTo>
                    <a:pt x="271" y="563"/>
                    <a:pt x="20" y="438"/>
                    <a:pt x="20" y="292"/>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7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817" name="Freeform 470">
              <a:extLst>
                <a:ext uri="{FF2B5EF4-FFF2-40B4-BE49-F238E27FC236}">
                  <a16:creationId xmlns:a16="http://schemas.microsoft.com/office/drawing/2014/main" xmlns="" id="{29C29021-726E-4BB6-A910-F8BB735B12A1}"/>
                </a:ext>
              </a:extLst>
            </p:cNvPr>
            <p:cNvSpPr>
              <a:spLocks noChangeArrowheads="1"/>
            </p:cNvSpPr>
            <p:nvPr/>
          </p:nvSpPr>
          <p:spPr bwMode="auto">
            <a:xfrm>
              <a:off x="5162" y="1056"/>
              <a:ext cx="232" cy="117"/>
            </a:xfrm>
            <a:custGeom>
              <a:avLst/>
              <a:gdLst>
                <a:gd name="T0" fmla="*/ 1022 w 1023"/>
                <a:gd name="T1" fmla="*/ 313 h 522"/>
                <a:gd name="T2" fmla="*/ 1022 w 1023"/>
                <a:gd name="T3" fmla="*/ 313 h 522"/>
                <a:gd name="T4" fmla="*/ 500 w 1023"/>
                <a:gd name="T5" fmla="*/ 21 h 522"/>
                <a:gd name="T6" fmla="*/ 0 w 1023"/>
                <a:gd name="T7" fmla="*/ 208 h 522"/>
                <a:gd name="T8" fmla="*/ 522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67"/>
                    <a:pt x="772" y="42"/>
                    <a:pt x="500" y="21"/>
                  </a:cubicBezTo>
                  <a:cubicBezTo>
                    <a:pt x="209" y="0"/>
                    <a:pt x="0" y="84"/>
                    <a:pt x="0" y="208"/>
                  </a:cubicBezTo>
                  <a:cubicBezTo>
                    <a:pt x="21" y="355"/>
                    <a:pt x="250" y="480"/>
                    <a:pt x="522" y="501"/>
                  </a:cubicBezTo>
                  <a:cubicBezTo>
                    <a:pt x="813" y="521"/>
                    <a:pt x="1022" y="438"/>
                    <a:pt x="1022" y="31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818" name="Freeform 471">
              <a:extLst>
                <a:ext uri="{FF2B5EF4-FFF2-40B4-BE49-F238E27FC236}">
                  <a16:creationId xmlns:a16="http://schemas.microsoft.com/office/drawing/2014/main" xmlns="" id="{1DC3AB86-5B73-4742-80B0-5FBCEB05C396}"/>
                </a:ext>
              </a:extLst>
            </p:cNvPr>
            <p:cNvSpPr>
              <a:spLocks noChangeArrowheads="1"/>
            </p:cNvSpPr>
            <p:nvPr/>
          </p:nvSpPr>
          <p:spPr bwMode="auto">
            <a:xfrm>
              <a:off x="5162" y="1102"/>
              <a:ext cx="236" cy="137"/>
            </a:xfrm>
            <a:custGeom>
              <a:avLst/>
              <a:gdLst>
                <a:gd name="T0" fmla="*/ 0 w 1044"/>
                <a:gd name="T1" fmla="*/ 0 h 607"/>
                <a:gd name="T2" fmla="*/ 0 w 1044"/>
                <a:gd name="T3" fmla="*/ 0 h 607"/>
                <a:gd name="T4" fmla="*/ 522 w 1044"/>
                <a:gd name="T5" fmla="*/ 293 h 607"/>
                <a:gd name="T6" fmla="*/ 1022 w 1044"/>
                <a:gd name="T7" fmla="*/ 105 h 607"/>
                <a:gd name="T8" fmla="*/ 1022 w 1044"/>
                <a:gd name="T9" fmla="*/ 397 h 607"/>
                <a:gd name="T10" fmla="*/ 542 w 1044"/>
                <a:gd name="T11" fmla="*/ 584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7"/>
                    <a:pt x="250" y="272"/>
                    <a:pt x="522" y="293"/>
                  </a:cubicBezTo>
                  <a:cubicBezTo>
                    <a:pt x="813" y="313"/>
                    <a:pt x="1022" y="230"/>
                    <a:pt x="1022" y="105"/>
                  </a:cubicBezTo>
                  <a:cubicBezTo>
                    <a:pt x="1022" y="397"/>
                    <a:pt x="1022" y="397"/>
                    <a:pt x="1022" y="397"/>
                  </a:cubicBezTo>
                  <a:cubicBezTo>
                    <a:pt x="1043" y="522"/>
                    <a:pt x="813" y="606"/>
                    <a:pt x="542" y="584"/>
                  </a:cubicBezTo>
                  <a:cubicBezTo>
                    <a:pt x="250" y="564"/>
                    <a:pt x="21" y="439"/>
                    <a:pt x="21" y="293"/>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7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grpSp>
      <p:grpSp>
        <p:nvGrpSpPr>
          <p:cNvPr id="819" name="Group 204">
            <a:extLst>
              <a:ext uri="{FF2B5EF4-FFF2-40B4-BE49-F238E27FC236}">
                <a16:creationId xmlns:a16="http://schemas.microsoft.com/office/drawing/2014/main" xmlns="" id="{D0756480-E0E5-403A-8D7C-E55736461CC3}"/>
              </a:ext>
            </a:extLst>
          </p:cNvPr>
          <p:cNvGrpSpPr>
            <a:grpSpLocks/>
          </p:cNvGrpSpPr>
          <p:nvPr/>
        </p:nvGrpSpPr>
        <p:grpSpPr bwMode="auto">
          <a:xfrm>
            <a:off x="6474244" y="1020625"/>
            <a:ext cx="1214007" cy="884619"/>
            <a:chOff x="3658" y="852"/>
            <a:chExt cx="1986" cy="1447"/>
          </a:xfrm>
        </p:grpSpPr>
        <p:sp>
          <p:nvSpPr>
            <p:cNvPr id="820" name="Freeform 433">
              <a:extLst>
                <a:ext uri="{FF2B5EF4-FFF2-40B4-BE49-F238E27FC236}">
                  <a16:creationId xmlns:a16="http://schemas.microsoft.com/office/drawing/2014/main" xmlns="" id="{42287735-D8BB-441D-B433-8F1972C26570}"/>
                </a:ext>
              </a:extLst>
            </p:cNvPr>
            <p:cNvSpPr>
              <a:spLocks noChangeArrowheads="1"/>
            </p:cNvSpPr>
            <p:nvPr/>
          </p:nvSpPr>
          <p:spPr bwMode="auto">
            <a:xfrm>
              <a:off x="3658" y="1419"/>
              <a:ext cx="662" cy="880"/>
            </a:xfrm>
            <a:custGeom>
              <a:avLst/>
              <a:gdLst>
                <a:gd name="T0" fmla="*/ 2921 w 2922"/>
                <a:gd name="T1" fmla="*/ 3879 h 3880"/>
                <a:gd name="T2" fmla="*/ 0 w 2922"/>
                <a:gd name="T3" fmla="*/ 2629 h 3880"/>
                <a:gd name="T4" fmla="*/ 0 w 2922"/>
                <a:gd name="T5" fmla="*/ 0 h 3880"/>
                <a:gd name="T6" fmla="*/ 2921 w 2922"/>
                <a:gd name="T7" fmla="*/ 1251 h 3880"/>
                <a:gd name="T8" fmla="*/ 2921 w 2922"/>
                <a:gd name="T9" fmla="*/ 3879 h 3880"/>
              </a:gdLst>
              <a:ahLst/>
              <a:cxnLst>
                <a:cxn ang="0">
                  <a:pos x="T0" y="T1"/>
                </a:cxn>
                <a:cxn ang="0">
                  <a:pos x="T2" y="T3"/>
                </a:cxn>
                <a:cxn ang="0">
                  <a:pos x="T4" y="T5"/>
                </a:cxn>
                <a:cxn ang="0">
                  <a:pos x="T6" y="T7"/>
                </a:cxn>
                <a:cxn ang="0">
                  <a:pos x="T8" y="T9"/>
                </a:cxn>
              </a:cxnLst>
              <a:rect l="0" t="0" r="r" b="b"/>
              <a:pathLst>
                <a:path w="2922" h="3880">
                  <a:moveTo>
                    <a:pt x="2921" y="3879"/>
                  </a:moveTo>
                  <a:lnTo>
                    <a:pt x="0" y="2629"/>
                  </a:lnTo>
                  <a:lnTo>
                    <a:pt x="0" y="0"/>
                  </a:lnTo>
                  <a:lnTo>
                    <a:pt x="2921" y="1251"/>
                  </a:lnTo>
                  <a:lnTo>
                    <a:pt x="2921" y="3879"/>
                  </a:lnTo>
                </a:path>
              </a:pathLst>
            </a:custGeom>
            <a:gradFill flip="none" rotWithShape="1">
              <a:gsLst>
                <a:gs pos="0">
                  <a:schemeClr val="accent4">
                    <a:lumMod val="40000"/>
                    <a:lumOff val="60000"/>
                  </a:schemeClr>
                </a:gs>
                <a:gs pos="46000">
                  <a:schemeClr val="accent4">
                    <a:lumMod val="95000"/>
                    <a:lumOff val="5000"/>
                  </a:schemeClr>
                </a:gs>
                <a:gs pos="100000">
                  <a:schemeClr val="accent4">
                    <a:lumMod val="60000"/>
                  </a:schemeClr>
                </a:gs>
              </a:gsLst>
              <a:path path="circle">
                <a:fillToRect l="50000" t="130000" r="50000" b="-3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821" name="Freeform 434">
              <a:extLst>
                <a:ext uri="{FF2B5EF4-FFF2-40B4-BE49-F238E27FC236}">
                  <a16:creationId xmlns:a16="http://schemas.microsoft.com/office/drawing/2014/main" xmlns="" id="{066AECB9-94D9-40F1-AD53-F54E770ACCFB}"/>
                </a:ext>
              </a:extLst>
            </p:cNvPr>
            <p:cNvSpPr>
              <a:spLocks noChangeArrowheads="1"/>
            </p:cNvSpPr>
            <p:nvPr/>
          </p:nvSpPr>
          <p:spPr bwMode="auto">
            <a:xfrm>
              <a:off x="4320" y="1133"/>
              <a:ext cx="1324" cy="1166"/>
            </a:xfrm>
            <a:custGeom>
              <a:avLst/>
              <a:gdLst>
                <a:gd name="T0" fmla="*/ 2920 w 5842"/>
                <a:gd name="T1" fmla="*/ 1272 h 5152"/>
                <a:gd name="T2" fmla="*/ 0 w 5842"/>
                <a:gd name="T3" fmla="*/ 2523 h 5152"/>
                <a:gd name="T4" fmla="*/ 0 w 5842"/>
                <a:gd name="T5" fmla="*/ 5151 h 5152"/>
                <a:gd name="T6" fmla="*/ 2920 w 5842"/>
                <a:gd name="T7" fmla="*/ 3901 h 5152"/>
                <a:gd name="T8" fmla="*/ 5841 w 5842"/>
                <a:gd name="T9" fmla="*/ 2649 h 5152"/>
                <a:gd name="T10" fmla="*/ 5841 w 5842"/>
                <a:gd name="T11" fmla="*/ 0 h 5152"/>
                <a:gd name="T12" fmla="*/ 2920 w 5842"/>
                <a:gd name="T13" fmla="*/ 1272 h 5152"/>
              </a:gdLst>
              <a:ahLst/>
              <a:cxnLst>
                <a:cxn ang="0">
                  <a:pos x="T0" y="T1"/>
                </a:cxn>
                <a:cxn ang="0">
                  <a:pos x="T2" y="T3"/>
                </a:cxn>
                <a:cxn ang="0">
                  <a:pos x="T4" y="T5"/>
                </a:cxn>
                <a:cxn ang="0">
                  <a:pos x="T6" y="T7"/>
                </a:cxn>
                <a:cxn ang="0">
                  <a:pos x="T8" y="T9"/>
                </a:cxn>
                <a:cxn ang="0">
                  <a:pos x="T10" y="T11"/>
                </a:cxn>
                <a:cxn ang="0">
                  <a:pos x="T12" y="T13"/>
                </a:cxn>
              </a:cxnLst>
              <a:rect l="0" t="0" r="r" b="b"/>
              <a:pathLst>
                <a:path w="5842" h="5152">
                  <a:moveTo>
                    <a:pt x="2920" y="1272"/>
                  </a:moveTo>
                  <a:lnTo>
                    <a:pt x="0" y="2523"/>
                  </a:lnTo>
                  <a:lnTo>
                    <a:pt x="0" y="5151"/>
                  </a:lnTo>
                  <a:lnTo>
                    <a:pt x="2920" y="3901"/>
                  </a:lnTo>
                  <a:lnTo>
                    <a:pt x="5841" y="2649"/>
                  </a:lnTo>
                  <a:lnTo>
                    <a:pt x="5841" y="0"/>
                  </a:lnTo>
                  <a:lnTo>
                    <a:pt x="2920" y="1272"/>
                  </a:lnTo>
                </a:path>
              </a:pathLst>
            </a:custGeom>
            <a:gradFill flip="none" rotWithShape="1">
              <a:gsLst>
                <a:gs pos="0">
                  <a:schemeClr val="accent4">
                    <a:lumMod val="89000"/>
                  </a:schemeClr>
                </a:gs>
                <a:gs pos="23000">
                  <a:schemeClr val="accent4">
                    <a:lumMod val="89000"/>
                  </a:schemeClr>
                </a:gs>
                <a:gs pos="69000">
                  <a:schemeClr val="accent4">
                    <a:lumMod val="75000"/>
                  </a:schemeClr>
                </a:gs>
                <a:gs pos="97000">
                  <a:schemeClr val="accent4">
                    <a:lumMod val="70000"/>
                  </a:schemeClr>
                </a:gs>
              </a:gsLst>
              <a:path path="circle">
                <a:fillToRect l="50000" t="50000" r="50000" b="5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822" name="Freeform 435">
              <a:extLst>
                <a:ext uri="{FF2B5EF4-FFF2-40B4-BE49-F238E27FC236}">
                  <a16:creationId xmlns:a16="http://schemas.microsoft.com/office/drawing/2014/main" xmlns="" id="{C364B8BB-8554-41AA-84DD-BB82B06F335C}"/>
                </a:ext>
              </a:extLst>
            </p:cNvPr>
            <p:cNvSpPr>
              <a:spLocks noChangeArrowheads="1"/>
            </p:cNvSpPr>
            <p:nvPr/>
          </p:nvSpPr>
          <p:spPr bwMode="auto">
            <a:xfrm>
              <a:off x="3658" y="852"/>
              <a:ext cx="1986" cy="856"/>
            </a:xfrm>
            <a:custGeom>
              <a:avLst/>
              <a:gdLst>
                <a:gd name="T0" fmla="*/ 5841 w 8763"/>
                <a:gd name="T1" fmla="*/ 0 h 3776"/>
                <a:gd name="T2" fmla="*/ 2921 w 8763"/>
                <a:gd name="T3" fmla="*/ 1252 h 3776"/>
                <a:gd name="T4" fmla="*/ 0 w 8763"/>
                <a:gd name="T5" fmla="*/ 2524 h 3776"/>
                <a:gd name="T6" fmla="*/ 2921 w 8763"/>
                <a:gd name="T7" fmla="*/ 3775 h 3776"/>
                <a:gd name="T8" fmla="*/ 5841 w 8763"/>
                <a:gd name="T9" fmla="*/ 2524 h 3776"/>
                <a:gd name="T10" fmla="*/ 8762 w 8763"/>
                <a:gd name="T11" fmla="*/ 1252 h 3776"/>
                <a:gd name="T12" fmla="*/ 5841 w 8763"/>
                <a:gd name="T13" fmla="*/ 0 h 3776"/>
              </a:gdLst>
              <a:ahLst/>
              <a:cxnLst>
                <a:cxn ang="0">
                  <a:pos x="T0" y="T1"/>
                </a:cxn>
                <a:cxn ang="0">
                  <a:pos x="T2" y="T3"/>
                </a:cxn>
                <a:cxn ang="0">
                  <a:pos x="T4" y="T5"/>
                </a:cxn>
                <a:cxn ang="0">
                  <a:pos x="T6" y="T7"/>
                </a:cxn>
                <a:cxn ang="0">
                  <a:pos x="T8" y="T9"/>
                </a:cxn>
                <a:cxn ang="0">
                  <a:pos x="T10" y="T11"/>
                </a:cxn>
                <a:cxn ang="0">
                  <a:pos x="T12" y="T13"/>
                </a:cxn>
              </a:cxnLst>
              <a:rect l="0" t="0" r="r" b="b"/>
              <a:pathLst>
                <a:path w="8763" h="3776">
                  <a:moveTo>
                    <a:pt x="5841" y="0"/>
                  </a:moveTo>
                  <a:lnTo>
                    <a:pt x="2921" y="1252"/>
                  </a:lnTo>
                  <a:lnTo>
                    <a:pt x="0" y="2524"/>
                  </a:lnTo>
                  <a:lnTo>
                    <a:pt x="2921" y="3775"/>
                  </a:lnTo>
                  <a:lnTo>
                    <a:pt x="5841" y="2524"/>
                  </a:lnTo>
                  <a:lnTo>
                    <a:pt x="8762" y="1252"/>
                  </a:lnTo>
                  <a:lnTo>
                    <a:pt x="5841" y="0"/>
                  </a:lnTo>
                </a:path>
              </a:pathLst>
            </a:custGeom>
            <a:gradFill flip="none" rotWithShape="1">
              <a:gsLst>
                <a:gs pos="0">
                  <a:schemeClr val="accent4">
                    <a:lumMod val="0"/>
                    <a:lumOff val="100000"/>
                  </a:schemeClr>
                </a:gs>
                <a:gs pos="35000">
                  <a:schemeClr val="accent4">
                    <a:lumMod val="0"/>
                    <a:lumOff val="100000"/>
                  </a:schemeClr>
                </a:gs>
                <a:gs pos="100000">
                  <a:schemeClr val="accent4">
                    <a:lumMod val="100000"/>
                  </a:schemeClr>
                </a:gs>
              </a:gsLst>
              <a:path path="circle">
                <a:fillToRect l="50000" t="-80000" r="50000" b="18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823" name="Freeform 436">
              <a:extLst>
                <a:ext uri="{FF2B5EF4-FFF2-40B4-BE49-F238E27FC236}">
                  <a16:creationId xmlns:a16="http://schemas.microsoft.com/office/drawing/2014/main" xmlns="" id="{0F75C3AE-0ED8-41D5-BC13-0D647C6E25BC}"/>
                </a:ext>
              </a:extLst>
            </p:cNvPr>
            <p:cNvSpPr>
              <a:spLocks noChangeArrowheads="1"/>
            </p:cNvSpPr>
            <p:nvPr/>
          </p:nvSpPr>
          <p:spPr bwMode="auto">
            <a:xfrm>
              <a:off x="3872" y="1246"/>
              <a:ext cx="234" cy="121"/>
            </a:xfrm>
            <a:custGeom>
              <a:avLst/>
              <a:gdLst>
                <a:gd name="T0" fmla="*/ 1022 w 1044"/>
                <a:gd name="T1" fmla="*/ 333 h 543"/>
                <a:gd name="T2" fmla="*/ 1022 w 1044"/>
                <a:gd name="T3" fmla="*/ 333 h 543"/>
                <a:gd name="T4" fmla="*/ 500 w 1044"/>
                <a:gd name="T5" fmla="*/ 41 h 543"/>
                <a:gd name="T6" fmla="*/ 20 w 1044"/>
                <a:gd name="T7" fmla="*/ 229 h 543"/>
                <a:gd name="T8" fmla="*/ 542 w 1044"/>
                <a:gd name="T9" fmla="*/ 521 h 543"/>
                <a:gd name="T10" fmla="*/ 1022 w 1044"/>
                <a:gd name="T11" fmla="*/ 333 h 543"/>
              </a:gdLst>
              <a:ahLst/>
              <a:cxnLst>
                <a:cxn ang="0">
                  <a:pos x="T0" y="T1"/>
                </a:cxn>
                <a:cxn ang="0">
                  <a:pos x="T2" y="T3"/>
                </a:cxn>
                <a:cxn ang="0">
                  <a:pos x="T4" y="T5"/>
                </a:cxn>
                <a:cxn ang="0">
                  <a:pos x="T6" y="T7"/>
                </a:cxn>
                <a:cxn ang="0">
                  <a:pos x="T8" y="T9"/>
                </a:cxn>
                <a:cxn ang="0">
                  <a:pos x="T10" y="T11"/>
                </a:cxn>
              </a:cxnLst>
              <a:rect l="0" t="0" r="r" b="b"/>
              <a:pathLst>
                <a:path w="1044" h="543">
                  <a:moveTo>
                    <a:pt x="1022" y="333"/>
                  </a:moveTo>
                  <a:lnTo>
                    <a:pt x="1022" y="333"/>
                  </a:lnTo>
                  <a:cubicBezTo>
                    <a:pt x="1022" y="187"/>
                    <a:pt x="793" y="62"/>
                    <a:pt x="500" y="41"/>
                  </a:cubicBezTo>
                  <a:cubicBezTo>
                    <a:pt x="229" y="0"/>
                    <a:pt x="0" y="104"/>
                    <a:pt x="20" y="229"/>
                  </a:cubicBezTo>
                  <a:cubicBezTo>
                    <a:pt x="20" y="354"/>
                    <a:pt x="250" y="479"/>
                    <a:pt x="542" y="521"/>
                  </a:cubicBezTo>
                  <a:cubicBezTo>
                    <a:pt x="813" y="542"/>
                    <a:pt x="1043" y="458"/>
                    <a:pt x="1022" y="33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824" name="Freeform 437">
              <a:extLst>
                <a:ext uri="{FF2B5EF4-FFF2-40B4-BE49-F238E27FC236}">
                  <a16:creationId xmlns:a16="http://schemas.microsoft.com/office/drawing/2014/main" xmlns="" id="{0DCE59C2-60FE-41E4-B204-05526EB41964}"/>
                </a:ext>
              </a:extLst>
            </p:cNvPr>
            <p:cNvSpPr>
              <a:spLocks noChangeArrowheads="1"/>
            </p:cNvSpPr>
            <p:nvPr/>
          </p:nvSpPr>
          <p:spPr bwMode="auto">
            <a:xfrm>
              <a:off x="3876" y="1298"/>
              <a:ext cx="230" cy="135"/>
            </a:xfrm>
            <a:custGeom>
              <a:avLst/>
              <a:gdLst>
                <a:gd name="T0" fmla="*/ 0 w 1024"/>
                <a:gd name="T1" fmla="*/ 0 h 606"/>
                <a:gd name="T2" fmla="*/ 0 w 1024"/>
                <a:gd name="T3" fmla="*/ 0 h 606"/>
                <a:gd name="T4" fmla="*/ 522 w 1024"/>
                <a:gd name="T5" fmla="*/ 292 h 606"/>
                <a:gd name="T6" fmla="*/ 1002 w 1024"/>
                <a:gd name="T7" fmla="*/ 104 h 606"/>
                <a:gd name="T8" fmla="*/ 1023 w 1024"/>
                <a:gd name="T9" fmla="*/ 396 h 606"/>
                <a:gd name="T10" fmla="*/ 522 w 1024"/>
                <a:gd name="T11" fmla="*/ 584 h 606"/>
                <a:gd name="T12" fmla="*/ 0 w 1024"/>
                <a:gd name="T13" fmla="*/ 292 h 606"/>
                <a:gd name="T14" fmla="*/ 0 w 102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4" h="606">
                  <a:moveTo>
                    <a:pt x="0" y="0"/>
                  </a:moveTo>
                  <a:lnTo>
                    <a:pt x="0" y="0"/>
                  </a:lnTo>
                  <a:cubicBezTo>
                    <a:pt x="0" y="125"/>
                    <a:pt x="230" y="250"/>
                    <a:pt x="522" y="292"/>
                  </a:cubicBezTo>
                  <a:cubicBezTo>
                    <a:pt x="793" y="313"/>
                    <a:pt x="1023" y="229"/>
                    <a:pt x="1002" y="104"/>
                  </a:cubicBezTo>
                  <a:cubicBezTo>
                    <a:pt x="1023" y="396"/>
                    <a:pt x="1023" y="396"/>
                    <a:pt x="1023" y="396"/>
                  </a:cubicBezTo>
                  <a:cubicBezTo>
                    <a:pt x="1023" y="521"/>
                    <a:pt x="814" y="605"/>
                    <a:pt x="522" y="584"/>
                  </a:cubicBezTo>
                  <a:cubicBezTo>
                    <a:pt x="251" y="563"/>
                    <a:pt x="22" y="417"/>
                    <a:pt x="0"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7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825" name="Freeform 438">
              <a:extLst>
                <a:ext uri="{FF2B5EF4-FFF2-40B4-BE49-F238E27FC236}">
                  <a16:creationId xmlns:a16="http://schemas.microsoft.com/office/drawing/2014/main" xmlns="" id="{6DCC521D-833F-41F7-BFD6-2CEA9DD81A59}"/>
                </a:ext>
              </a:extLst>
            </p:cNvPr>
            <p:cNvSpPr>
              <a:spLocks noChangeArrowheads="1"/>
            </p:cNvSpPr>
            <p:nvPr/>
          </p:nvSpPr>
          <p:spPr bwMode="auto">
            <a:xfrm>
              <a:off x="4225" y="1423"/>
              <a:ext cx="236" cy="123"/>
            </a:xfrm>
            <a:custGeom>
              <a:avLst/>
              <a:gdLst>
                <a:gd name="T0" fmla="*/ 1022 w 1044"/>
                <a:gd name="T1" fmla="*/ 313 h 544"/>
                <a:gd name="T2" fmla="*/ 1022 w 1044"/>
                <a:gd name="T3" fmla="*/ 313 h 544"/>
                <a:gd name="T4" fmla="*/ 501 w 1044"/>
                <a:gd name="T5" fmla="*/ 21 h 544"/>
                <a:gd name="T6" fmla="*/ 21 w 1044"/>
                <a:gd name="T7" fmla="*/ 230 h 544"/>
                <a:gd name="T8" fmla="*/ 542 w 1044"/>
                <a:gd name="T9" fmla="*/ 522 h 544"/>
                <a:gd name="T10" fmla="*/ 1022 w 1044"/>
                <a:gd name="T11" fmla="*/ 313 h 544"/>
              </a:gdLst>
              <a:ahLst/>
              <a:cxnLst>
                <a:cxn ang="0">
                  <a:pos x="T0" y="T1"/>
                </a:cxn>
                <a:cxn ang="0">
                  <a:pos x="T2" y="T3"/>
                </a:cxn>
                <a:cxn ang="0">
                  <a:pos x="T4" y="T5"/>
                </a:cxn>
                <a:cxn ang="0">
                  <a:pos x="T6" y="T7"/>
                </a:cxn>
                <a:cxn ang="0">
                  <a:pos x="T8" y="T9"/>
                </a:cxn>
                <a:cxn ang="0">
                  <a:pos x="T10" y="T11"/>
                </a:cxn>
              </a:cxnLst>
              <a:rect l="0" t="0" r="r" b="b"/>
              <a:pathLst>
                <a:path w="1044" h="544">
                  <a:moveTo>
                    <a:pt x="1022" y="313"/>
                  </a:moveTo>
                  <a:lnTo>
                    <a:pt x="1022" y="313"/>
                  </a:lnTo>
                  <a:cubicBezTo>
                    <a:pt x="1022" y="188"/>
                    <a:pt x="793" y="63"/>
                    <a:pt x="501" y="21"/>
                  </a:cubicBezTo>
                  <a:cubicBezTo>
                    <a:pt x="230" y="0"/>
                    <a:pt x="0" y="83"/>
                    <a:pt x="21" y="230"/>
                  </a:cubicBezTo>
                  <a:cubicBezTo>
                    <a:pt x="21" y="355"/>
                    <a:pt x="251" y="480"/>
                    <a:pt x="542" y="522"/>
                  </a:cubicBezTo>
                  <a:cubicBezTo>
                    <a:pt x="814" y="543"/>
                    <a:pt x="1043" y="459"/>
                    <a:pt x="1022"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826" name="Freeform 439">
              <a:extLst>
                <a:ext uri="{FF2B5EF4-FFF2-40B4-BE49-F238E27FC236}">
                  <a16:creationId xmlns:a16="http://schemas.microsoft.com/office/drawing/2014/main" xmlns="" id="{5B3C1A27-07EF-4CB3-96E7-1621D9EB742C}"/>
                </a:ext>
              </a:extLst>
            </p:cNvPr>
            <p:cNvSpPr>
              <a:spLocks noChangeArrowheads="1"/>
            </p:cNvSpPr>
            <p:nvPr/>
          </p:nvSpPr>
          <p:spPr bwMode="auto">
            <a:xfrm>
              <a:off x="4229" y="1478"/>
              <a:ext cx="232" cy="135"/>
            </a:xfrm>
            <a:custGeom>
              <a:avLst/>
              <a:gdLst>
                <a:gd name="T0" fmla="*/ 0 w 1023"/>
                <a:gd name="T1" fmla="*/ 0 h 605"/>
                <a:gd name="T2" fmla="*/ 0 w 1023"/>
                <a:gd name="T3" fmla="*/ 0 h 605"/>
                <a:gd name="T4" fmla="*/ 521 w 1023"/>
                <a:gd name="T5" fmla="*/ 292 h 605"/>
                <a:gd name="T6" fmla="*/ 1001 w 1023"/>
                <a:gd name="T7" fmla="*/ 83 h 605"/>
                <a:gd name="T8" fmla="*/ 1022 w 1023"/>
                <a:gd name="T9" fmla="*/ 375 h 605"/>
                <a:gd name="T10" fmla="*/ 521 w 1023"/>
                <a:gd name="T11" fmla="*/ 584 h 605"/>
                <a:gd name="T12" fmla="*/ 0 w 1023"/>
                <a:gd name="T13" fmla="*/ 292 h 605"/>
                <a:gd name="T14" fmla="*/ 0 w 1023"/>
                <a:gd name="T15" fmla="*/ 0 h 6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3" h="605">
                  <a:moveTo>
                    <a:pt x="0" y="0"/>
                  </a:moveTo>
                  <a:lnTo>
                    <a:pt x="0" y="0"/>
                  </a:lnTo>
                  <a:cubicBezTo>
                    <a:pt x="0" y="125"/>
                    <a:pt x="230" y="250"/>
                    <a:pt x="521" y="292"/>
                  </a:cubicBezTo>
                  <a:cubicBezTo>
                    <a:pt x="793" y="313"/>
                    <a:pt x="1022" y="229"/>
                    <a:pt x="1001" y="83"/>
                  </a:cubicBezTo>
                  <a:cubicBezTo>
                    <a:pt x="1022" y="375"/>
                    <a:pt x="1022" y="375"/>
                    <a:pt x="1022" y="375"/>
                  </a:cubicBezTo>
                  <a:cubicBezTo>
                    <a:pt x="1022" y="521"/>
                    <a:pt x="814" y="604"/>
                    <a:pt x="521" y="584"/>
                  </a:cubicBezTo>
                  <a:cubicBezTo>
                    <a:pt x="250" y="542"/>
                    <a:pt x="21" y="417"/>
                    <a:pt x="0"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7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827" name="Freeform 440">
              <a:extLst>
                <a:ext uri="{FF2B5EF4-FFF2-40B4-BE49-F238E27FC236}">
                  <a16:creationId xmlns:a16="http://schemas.microsoft.com/office/drawing/2014/main" xmlns="" id="{B4B892C9-3A22-4C02-BAB1-E05A7AA0F2D1}"/>
                </a:ext>
              </a:extLst>
            </p:cNvPr>
            <p:cNvSpPr>
              <a:spLocks noChangeArrowheads="1"/>
            </p:cNvSpPr>
            <p:nvPr/>
          </p:nvSpPr>
          <p:spPr bwMode="auto">
            <a:xfrm>
              <a:off x="4183" y="1122"/>
              <a:ext cx="232" cy="121"/>
            </a:xfrm>
            <a:custGeom>
              <a:avLst/>
              <a:gdLst>
                <a:gd name="T0" fmla="*/ 1022 w 1023"/>
                <a:gd name="T1" fmla="*/ 313 h 544"/>
                <a:gd name="T2" fmla="*/ 1022 w 1023"/>
                <a:gd name="T3" fmla="*/ 313 h 544"/>
                <a:gd name="T4" fmla="*/ 501 w 1023"/>
                <a:gd name="T5" fmla="*/ 21 h 544"/>
                <a:gd name="T6" fmla="*/ 0 w 1023"/>
                <a:gd name="T7" fmla="*/ 229 h 544"/>
                <a:gd name="T8" fmla="*/ 521 w 1023"/>
                <a:gd name="T9" fmla="*/ 500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1"/>
                  </a:cubicBezTo>
                  <a:cubicBezTo>
                    <a:pt x="208" y="0"/>
                    <a:pt x="0" y="83"/>
                    <a:pt x="0" y="229"/>
                  </a:cubicBezTo>
                  <a:cubicBezTo>
                    <a:pt x="0" y="355"/>
                    <a:pt x="250" y="480"/>
                    <a:pt x="521" y="500"/>
                  </a:cubicBezTo>
                  <a:cubicBezTo>
                    <a:pt x="813" y="543"/>
                    <a:pt x="1022" y="459"/>
                    <a:pt x="1022"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828" name="Freeform 441">
              <a:extLst>
                <a:ext uri="{FF2B5EF4-FFF2-40B4-BE49-F238E27FC236}">
                  <a16:creationId xmlns:a16="http://schemas.microsoft.com/office/drawing/2014/main" xmlns="" id="{9CF53C5C-0ACB-40A4-9D91-7F5685ACD1CF}"/>
                </a:ext>
              </a:extLst>
            </p:cNvPr>
            <p:cNvSpPr>
              <a:spLocks noChangeArrowheads="1"/>
            </p:cNvSpPr>
            <p:nvPr/>
          </p:nvSpPr>
          <p:spPr bwMode="auto">
            <a:xfrm>
              <a:off x="4183" y="1175"/>
              <a:ext cx="236" cy="135"/>
            </a:xfrm>
            <a:custGeom>
              <a:avLst/>
              <a:gdLst>
                <a:gd name="T0" fmla="*/ 0 w 1044"/>
                <a:gd name="T1" fmla="*/ 0 h 606"/>
                <a:gd name="T2" fmla="*/ 0 w 1044"/>
                <a:gd name="T3" fmla="*/ 0 h 606"/>
                <a:gd name="T4" fmla="*/ 521 w 1044"/>
                <a:gd name="T5" fmla="*/ 271 h 606"/>
                <a:gd name="T6" fmla="*/ 1022 w 1044"/>
                <a:gd name="T7" fmla="*/ 84 h 606"/>
                <a:gd name="T8" fmla="*/ 1022 w 1044"/>
                <a:gd name="T9" fmla="*/ 376 h 606"/>
                <a:gd name="T10" fmla="*/ 542 w 1044"/>
                <a:gd name="T11" fmla="*/ 564 h 606"/>
                <a:gd name="T12" fmla="*/ 21 w 1044"/>
                <a:gd name="T13" fmla="*/ 293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0" y="126"/>
                    <a:pt x="250" y="251"/>
                    <a:pt x="521" y="271"/>
                  </a:cubicBezTo>
                  <a:cubicBezTo>
                    <a:pt x="813" y="314"/>
                    <a:pt x="1022" y="230"/>
                    <a:pt x="1022" y="84"/>
                  </a:cubicBezTo>
                  <a:cubicBezTo>
                    <a:pt x="1022" y="376"/>
                    <a:pt x="1022" y="376"/>
                    <a:pt x="1022" y="376"/>
                  </a:cubicBezTo>
                  <a:cubicBezTo>
                    <a:pt x="1043" y="522"/>
                    <a:pt x="813" y="605"/>
                    <a:pt x="542" y="564"/>
                  </a:cubicBezTo>
                  <a:cubicBezTo>
                    <a:pt x="250" y="543"/>
                    <a:pt x="21" y="418"/>
                    <a:pt x="21" y="293"/>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7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829" name="Freeform 442">
              <a:extLst>
                <a:ext uri="{FF2B5EF4-FFF2-40B4-BE49-F238E27FC236}">
                  <a16:creationId xmlns:a16="http://schemas.microsoft.com/office/drawing/2014/main" xmlns="" id="{6A25387E-9943-42B7-99F3-21D6CC66FE9A}"/>
                </a:ext>
              </a:extLst>
            </p:cNvPr>
            <p:cNvSpPr>
              <a:spLocks noChangeArrowheads="1"/>
            </p:cNvSpPr>
            <p:nvPr/>
          </p:nvSpPr>
          <p:spPr bwMode="auto">
            <a:xfrm>
              <a:off x="4534" y="1300"/>
              <a:ext cx="234" cy="117"/>
            </a:xfrm>
            <a:custGeom>
              <a:avLst/>
              <a:gdLst>
                <a:gd name="T0" fmla="*/ 1044 w 1045"/>
                <a:gd name="T1" fmla="*/ 313 h 522"/>
                <a:gd name="T2" fmla="*/ 1044 w 1045"/>
                <a:gd name="T3" fmla="*/ 313 h 522"/>
                <a:gd name="T4" fmla="*/ 501 w 1045"/>
                <a:gd name="T5" fmla="*/ 21 h 522"/>
                <a:gd name="T6" fmla="*/ 21 w 1045"/>
                <a:gd name="T7" fmla="*/ 208 h 522"/>
                <a:gd name="T8" fmla="*/ 543 w 1045"/>
                <a:gd name="T9" fmla="*/ 500 h 522"/>
                <a:gd name="T10" fmla="*/ 1044 w 1045"/>
                <a:gd name="T11" fmla="*/ 313 h 522"/>
              </a:gdLst>
              <a:ahLst/>
              <a:cxnLst>
                <a:cxn ang="0">
                  <a:pos x="T0" y="T1"/>
                </a:cxn>
                <a:cxn ang="0">
                  <a:pos x="T2" y="T3"/>
                </a:cxn>
                <a:cxn ang="0">
                  <a:pos x="T4" y="T5"/>
                </a:cxn>
                <a:cxn ang="0">
                  <a:pos x="T6" y="T7"/>
                </a:cxn>
                <a:cxn ang="0">
                  <a:pos x="T8" y="T9"/>
                </a:cxn>
                <a:cxn ang="0">
                  <a:pos x="T10" y="T11"/>
                </a:cxn>
              </a:cxnLst>
              <a:rect l="0" t="0" r="r" b="b"/>
              <a:pathLst>
                <a:path w="1045" h="522">
                  <a:moveTo>
                    <a:pt x="1044" y="313"/>
                  </a:moveTo>
                  <a:lnTo>
                    <a:pt x="1044" y="313"/>
                  </a:lnTo>
                  <a:cubicBezTo>
                    <a:pt x="1022" y="187"/>
                    <a:pt x="793" y="41"/>
                    <a:pt x="501" y="21"/>
                  </a:cubicBezTo>
                  <a:cubicBezTo>
                    <a:pt x="230" y="0"/>
                    <a:pt x="0" y="83"/>
                    <a:pt x="21" y="208"/>
                  </a:cubicBezTo>
                  <a:cubicBezTo>
                    <a:pt x="21" y="354"/>
                    <a:pt x="271" y="480"/>
                    <a:pt x="543" y="500"/>
                  </a:cubicBezTo>
                  <a:cubicBezTo>
                    <a:pt x="814" y="521"/>
                    <a:pt x="1044" y="438"/>
                    <a:pt x="1044"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830" name="Freeform 443">
              <a:extLst>
                <a:ext uri="{FF2B5EF4-FFF2-40B4-BE49-F238E27FC236}">
                  <a16:creationId xmlns:a16="http://schemas.microsoft.com/office/drawing/2014/main" xmlns="" id="{412D346D-5C65-498F-8A58-8ECB20062D2C}"/>
                </a:ext>
              </a:extLst>
            </p:cNvPr>
            <p:cNvSpPr>
              <a:spLocks noChangeArrowheads="1"/>
            </p:cNvSpPr>
            <p:nvPr/>
          </p:nvSpPr>
          <p:spPr bwMode="auto">
            <a:xfrm>
              <a:off x="4538" y="1348"/>
              <a:ext cx="236" cy="137"/>
            </a:xfrm>
            <a:custGeom>
              <a:avLst/>
              <a:gdLst>
                <a:gd name="T0" fmla="*/ 0 w 1044"/>
                <a:gd name="T1" fmla="*/ 0 h 607"/>
                <a:gd name="T2" fmla="*/ 0 w 1044"/>
                <a:gd name="T3" fmla="*/ 0 h 607"/>
                <a:gd name="T4" fmla="*/ 522 w 1044"/>
                <a:gd name="T5" fmla="*/ 292 h 607"/>
                <a:gd name="T6" fmla="*/ 1023 w 1044"/>
                <a:gd name="T7" fmla="*/ 105 h 607"/>
                <a:gd name="T8" fmla="*/ 1023 w 1044"/>
                <a:gd name="T9" fmla="*/ 397 h 607"/>
                <a:gd name="T10" fmla="*/ 543 w 1044"/>
                <a:gd name="T11" fmla="*/ 584 h 607"/>
                <a:gd name="T12" fmla="*/ 0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6"/>
                    <a:pt x="250" y="272"/>
                    <a:pt x="522" y="292"/>
                  </a:cubicBezTo>
                  <a:cubicBezTo>
                    <a:pt x="793" y="313"/>
                    <a:pt x="1023" y="230"/>
                    <a:pt x="1023" y="105"/>
                  </a:cubicBezTo>
                  <a:cubicBezTo>
                    <a:pt x="1023" y="397"/>
                    <a:pt x="1023" y="397"/>
                    <a:pt x="1023" y="397"/>
                  </a:cubicBezTo>
                  <a:cubicBezTo>
                    <a:pt x="1043" y="522"/>
                    <a:pt x="814" y="606"/>
                    <a:pt x="543" y="584"/>
                  </a:cubicBezTo>
                  <a:cubicBezTo>
                    <a:pt x="250" y="564"/>
                    <a:pt x="21" y="439"/>
                    <a:pt x="0"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7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831" name="Freeform 444">
              <a:extLst>
                <a:ext uri="{FF2B5EF4-FFF2-40B4-BE49-F238E27FC236}">
                  <a16:creationId xmlns:a16="http://schemas.microsoft.com/office/drawing/2014/main" xmlns="" id="{55B71DF5-3351-47A0-A7B8-779B34183244}"/>
                </a:ext>
              </a:extLst>
            </p:cNvPr>
            <p:cNvSpPr>
              <a:spLocks noChangeArrowheads="1"/>
            </p:cNvSpPr>
            <p:nvPr/>
          </p:nvSpPr>
          <p:spPr bwMode="auto">
            <a:xfrm>
              <a:off x="4500" y="999"/>
              <a:ext cx="236" cy="117"/>
            </a:xfrm>
            <a:custGeom>
              <a:avLst/>
              <a:gdLst>
                <a:gd name="T0" fmla="*/ 1023 w 1044"/>
                <a:gd name="T1" fmla="*/ 313 h 522"/>
                <a:gd name="T2" fmla="*/ 1023 w 1044"/>
                <a:gd name="T3" fmla="*/ 313 h 522"/>
                <a:gd name="T4" fmla="*/ 501 w 1044"/>
                <a:gd name="T5" fmla="*/ 21 h 522"/>
                <a:gd name="T6" fmla="*/ 0 w 1044"/>
                <a:gd name="T7" fmla="*/ 208 h 522"/>
                <a:gd name="T8" fmla="*/ 543 w 1044"/>
                <a:gd name="T9" fmla="*/ 500 h 522"/>
                <a:gd name="T10" fmla="*/ 1023 w 1044"/>
                <a:gd name="T11" fmla="*/ 313 h 522"/>
              </a:gdLst>
              <a:ahLst/>
              <a:cxnLst>
                <a:cxn ang="0">
                  <a:pos x="T0" y="T1"/>
                </a:cxn>
                <a:cxn ang="0">
                  <a:pos x="T2" y="T3"/>
                </a:cxn>
                <a:cxn ang="0">
                  <a:pos x="T4" y="T5"/>
                </a:cxn>
                <a:cxn ang="0">
                  <a:pos x="T6" y="T7"/>
                </a:cxn>
                <a:cxn ang="0">
                  <a:pos x="T8" y="T9"/>
                </a:cxn>
                <a:cxn ang="0">
                  <a:pos x="T10" y="T11"/>
                </a:cxn>
              </a:cxnLst>
              <a:rect l="0" t="0" r="r" b="b"/>
              <a:pathLst>
                <a:path w="1044" h="522">
                  <a:moveTo>
                    <a:pt x="1023" y="313"/>
                  </a:moveTo>
                  <a:lnTo>
                    <a:pt x="1023" y="313"/>
                  </a:lnTo>
                  <a:cubicBezTo>
                    <a:pt x="1023" y="167"/>
                    <a:pt x="772" y="41"/>
                    <a:pt x="501" y="21"/>
                  </a:cubicBezTo>
                  <a:cubicBezTo>
                    <a:pt x="230" y="0"/>
                    <a:pt x="0" y="83"/>
                    <a:pt x="0" y="208"/>
                  </a:cubicBezTo>
                  <a:cubicBezTo>
                    <a:pt x="21" y="354"/>
                    <a:pt x="250" y="480"/>
                    <a:pt x="543" y="500"/>
                  </a:cubicBezTo>
                  <a:cubicBezTo>
                    <a:pt x="814" y="521"/>
                    <a:pt x="1043" y="438"/>
                    <a:pt x="1023"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832" name="Freeform 445">
              <a:extLst>
                <a:ext uri="{FF2B5EF4-FFF2-40B4-BE49-F238E27FC236}">
                  <a16:creationId xmlns:a16="http://schemas.microsoft.com/office/drawing/2014/main" xmlns="" id="{82B18C17-DD1B-4BC2-90D7-21CC7DDEC851}"/>
                </a:ext>
              </a:extLst>
            </p:cNvPr>
            <p:cNvSpPr>
              <a:spLocks noChangeArrowheads="1"/>
            </p:cNvSpPr>
            <p:nvPr/>
          </p:nvSpPr>
          <p:spPr bwMode="auto">
            <a:xfrm>
              <a:off x="4500" y="1046"/>
              <a:ext cx="236" cy="137"/>
            </a:xfrm>
            <a:custGeom>
              <a:avLst/>
              <a:gdLst>
                <a:gd name="T0" fmla="*/ 0 w 1044"/>
                <a:gd name="T1" fmla="*/ 0 h 607"/>
                <a:gd name="T2" fmla="*/ 0 w 1044"/>
                <a:gd name="T3" fmla="*/ 0 h 607"/>
                <a:gd name="T4" fmla="*/ 543 w 1044"/>
                <a:gd name="T5" fmla="*/ 292 h 607"/>
                <a:gd name="T6" fmla="*/ 1023 w 1044"/>
                <a:gd name="T7" fmla="*/ 105 h 607"/>
                <a:gd name="T8" fmla="*/ 1043 w 1044"/>
                <a:gd name="T9" fmla="*/ 397 h 607"/>
                <a:gd name="T10" fmla="*/ 543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0" y="272"/>
                    <a:pt x="543" y="292"/>
                  </a:cubicBezTo>
                  <a:cubicBezTo>
                    <a:pt x="814" y="313"/>
                    <a:pt x="1043" y="230"/>
                    <a:pt x="1023" y="105"/>
                  </a:cubicBezTo>
                  <a:cubicBezTo>
                    <a:pt x="1043" y="397"/>
                    <a:pt x="1043" y="397"/>
                    <a:pt x="1043" y="397"/>
                  </a:cubicBezTo>
                  <a:cubicBezTo>
                    <a:pt x="1043" y="522"/>
                    <a:pt x="835" y="606"/>
                    <a:pt x="543" y="584"/>
                  </a:cubicBezTo>
                  <a:cubicBezTo>
                    <a:pt x="272" y="563"/>
                    <a:pt x="21" y="439"/>
                    <a:pt x="21"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7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833" name="Freeform 446">
              <a:extLst>
                <a:ext uri="{FF2B5EF4-FFF2-40B4-BE49-F238E27FC236}">
                  <a16:creationId xmlns:a16="http://schemas.microsoft.com/office/drawing/2014/main" xmlns="" id="{C0779577-F593-4738-B33C-224A87D9DF43}"/>
                </a:ext>
              </a:extLst>
            </p:cNvPr>
            <p:cNvSpPr>
              <a:spLocks noChangeArrowheads="1"/>
            </p:cNvSpPr>
            <p:nvPr/>
          </p:nvSpPr>
          <p:spPr bwMode="auto">
            <a:xfrm>
              <a:off x="4855" y="1175"/>
              <a:ext cx="232" cy="121"/>
            </a:xfrm>
            <a:custGeom>
              <a:avLst/>
              <a:gdLst>
                <a:gd name="T0" fmla="*/ 1022 w 1023"/>
                <a:gd name="T1" fmla="*/ 314 h 544"/>
                <a:gd name="T2" fmla="*/ 1022 w 1023"/>
                <a:gd name="T3" fmla="*/ 314 h 544"/>
                <a:gd name="T4" fmla="*/ 501 w 1023"/>
                <a:gd name="T5" fmla="*/ 43 h 544"/>
                <a:gd name="T6" fmla="*/ 0 w 1023"/>
                <a:gd name="T7" fmla="*/ 230 h 544"/>
                <a:gd name="T8" fmla="*/ 521 w 1023"/>
                <a:gd name="T9" fmla="*/ 522 h 544"/>
                <a:gd name="T10" fmla="*/ 1022 w 1023"/>
                <a:gd name="T11" fmla="*/ 314 h 544"/>
              </a:gdLst>
              <a:ahLst/>
              <a:cxnLst>
                <a:cxn ang="0">
                  <a:pos x="T0" y="T1"/>
                </a:cxn>
                <a:cxn ang="0">
                  <a:pos x="T2" y="T3"/>
                </a:cxn>
                <a:cxn ang="0">
                  <a:pos x="T4" y="T5"/>
                </a:cxn>
                <a:cxn ang="0">
                  <a:pos x="T6" y="T7"/>
                </a:cxn>
                <a:cxn ang="0">
                  <a:pos x="T8" y="T9"/>
                </a:cxn>
                <a:cxn ang="0">
                  <a:pos x="T10" y="T11"/>
                </a:cxn>
              </a:cxnLst>
              <a:rect l="0" t="0" r="r" b="b"/>
              <a:pathLst>
                <a:path w="1023" h="544">
                  <a:moveTo>
                    <a:pt x="1022" y="314"/>
                  </a:moveTo>
                  <a:lnTo>
                    <a:pt x="1022" y="314"/>
                  </a:lnTo>
                  <a:cubicBezTo>
                    <a:pt x="1022" y="188"/>
                    <a:pt x="772" y="63"/>
                    <a:pt x="501" y="43"/>
                  </a:cubicBezTo>
                  <a:cubicBezTo>
                    <a:pt x="209" y="0"/>
                    <a:pt x="0" y="84"/>
                    <a:pt x="0" y="230"/>
                  </a:cubicBezTo>
                  <a:cubicBezTo>
                    <a:pt x="21" y="355"/>
                    <a:pt x="250" y="480"/>
                    <a:pt x="521" y="522"/>
                  </a:cubicBezTo>
                  <a:cubicBezTo>
                    <a:pt x="814" y="543"/>
                    <a:pt x="1022" y="460"/>
                    <a:pt x="1022" y="314"/>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834" name="Freeform 447">
              <a:extLst>
                <a:ext uri="{FF2B5EF4-FFF2-40B4-BE49-F238E27FC236}">
                  <a16:creationId xmlns:a16="http://schemas.microsoft.com/office/drawing/2014/main" xmlns="" id="{C2C5C7B8-764A-47A8-A956-D71E963325E8}"/>
                </a:ext>
              </a:extLst>
            </p:cNvPr>
            <p:cNvSpPr>
              <a:spLocks noChangeArrowheads="1"/>
            </p:cNvSpPr>
            <p:nvPr/>
          </p:nvSpPr>
          <p:spPr bwMode="auto">
            <a:xfrm>
              <a:off x="4855" y="1225"/>
              <a:ext cx="236" cy="137"/>
            </a:xfrm>
            <a:custGeom>
              <a:avLst/>
              <a:gdLst>
                <a:gd name="T0" fmla="*/ 0 w 1044"/>
                <a:gd name="T1" fmla="*/ 0 h 606"/>
                <a:gd name="T2" fmla="*/ 0 w 1044"/>
                <a:gd name="T3" fmla="*/ 0 h 606"/>
                <a:gd name="T4" fmla="*/ 521 w 1044"/>
                <a:gd name="T5" fmla="*/ 292 h 606"/>
                <a:gd name="T6" fmla="*/ 1022 w 1044"/>
                <a:gd name="T7" fmla="*/ 84 h 606"/>
                <a:gd name="T8" fmla="*/ 1043 w 1044"/>
                <a:gd name="T9" fmla="*/ 375 h 606"/>
                <a:gd name="T10" fmla="*/ 543 w 1044"/>
                <a:gd name="T11" fmla="*/ 584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92"/>
                  </a:cubicBezTo>
                  <a:cubicBezTo>
                    <a:pt x="814" y="313"/>
                    <a:pt x="1022" y="230"/>
                    <a:pt x="1022" y="84"/>
                  </a:cubicBezTo>
                  <a:cubicBezTo>
                    <a:pt x="1043" y="375"/>
                    <a:pt x="1043" y="375"/>
                    <a:pt x="1043" y="375"/>
                  </a:cubicBezTo>
                  <a:cubicBezTo>
                    <a:pt x="1043" y="521"/>
                    <a:pt x="814" y="605"/>
                    <a:pt x="543" y="584"/>
                  </a:cubicBezTo>
                  <a:cubicBezTo>
                    <a:pt x="271" y="542"/>
                    <a:pt x="21" y="417"/>
                    <a:pt x="21"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7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835" name="Freeform 448">
              <a:extLst>
                <a:ext uri="{FF2B5EF4-FFF2-40B4-BE49-F238E27FC236}">
                  <a16:creationId xmlns:a16="http://schemas.microsoft.com/office/drawing/2014/main" xmlns="" id="{6C86EB8F-0CF8-4F07-8DC8-9CD26E17D9EA}"/>
                </a:ext>
              </a:extLst>
            </p:cNvPr>
            <p:cNvSpPr>
              <a:spLocks noChangeArrowheads="1"/>
            </p:cNvSpPr>
            <p:nvPr/>
          </p:nvSpPr>
          <p:spPr bwMode="auto">
            <a:xfrm>
              <a:off x="4808" y="876"/>
              <a:ext cx="230" cy="121"/>
            </a:xfrm>
            <a:custGeom>
              <a:avLst/>
              <a:gdLst>
                <a:gd name="T0" fmla="*/ 1022 w 1023"/>
                <a:gd name="T1" fmla="*/ 313 h 544"/>
                <a:gd name="T2" fmla="*/ 1022 w 1023"/>
                <a:gd name="T3" fmla="*/ 313 h 544"/>
                <a:gd name="T4" fmla="*/ 500 w 1023"/>
                <a:gd name="T5" fmla="*/ 21 h 544"/>
                <a:gd name="T6" fmla="*/ 0 w 1023"/>
                <a:gd name="T7" fmla="*/ 209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22" y="188"/>
                    <a:pt x="771" y="63"/>
                    <a:pt x="500" y="21"/>
                  </a:cubicBezTo>
                  <a:cubicBezTo>
                    <a:pt x="208" y="0"/>
                    <a:pt x="0" y="84"/>
                    <a:pt x="0" y="209"/>
                  </a:cubicBezTo>
                  <a:cubicBezTo>
                    <a:pt x="20" y="355"/>
                    <a:pt x="250" y="480"/>
                    <a:pt x="521" y="501"/>
                  </a:cubicBezTo>
                  <a:cubicBezTo>
                    <a:pt x="813" y="543"/>
                    <a:pt x="1022" y="439"/>
                    <a:pt x="1022"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836" name="Freeform 449">
              <a:extLst>
                <a:ext uri="{FF2B5EF4-FFF2-40B4-BE49-F238E27FC236}">
                  <a16:creationId xmlns:a16="http://schemas.microsoft.com/office/drawing/2014/main" xmlns="" id="{BB460AFC-2328-41AF-9D26-CAB53BF939A8}"/>
                </a:ext>
              </a:extLst>
            </p:cNvPr>
            <p:cNvSpPr>
              <a:spLocks noChangeArrowheads="1"/>
            </p:cNvSpPr>
            <p:nvPr/>
          </p:nvSpPr>
          <p:spPr bwMode="auto">
            <a:xfrm>
              <a:off x="4808" y="923"/>
              <a:ext cx="236" cy="141"/>
            </a:xfrm>
            <a:custGeom>
              <a:avLst/>
              <a:gdLst>
                <a:gd name="T0" fmla="*/ 0 w 1043"/>
                <a:gd name="T1" fmla="*/ 0 h 627"/>
                <a:gd name="T2" fmla="*/ 0 w 1043"/>
                <a:gd name="T3" fmla="*/ 0 h 627"/>
                <a:gd name="T4" fmla="*/ 521 w 1043"/>
                <a:gd name="T5" fmla="*/ 292 h 627"/>
                <a:gd name="T6" fmla="*/ 1022 w 1043"/>
                <a:gd name="T7" fmla="*/ 104 h 627"/>
                <a:gd name="T8" fmla="*/ 1042 w 1043"/>
                <a:gd name="T9" fmla="*/ 397 h 627"/>
                <a:gd name="T10" fmla="*/ 542 w 1043"/>
                <a:gd name="T11" fmla="*/ 584 h 627"/>
                <a:gd name="T12" fmla="*/ 20 w 1043"/>
                <a:gd name="T13" fmla="*/ 292 h 627"/>
                <a:gd name="T14" fmla="*/ 0 w 1043"/>
                <a:gd name="T15" fmla="*/ 0 h 6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3" h="627">
                  <a:moveTo>
                    <a:pt x="0" y="0"/>
                  </a:moveTo>
                  <a:lnTo>
                    <a:pt x="0" y="0"/>
                  </a:lnTo>
                  <a:cubicBezTo>
                    <a:pt x="20" y="146"/>
                    <a:pt x="250" y="271"/>
                    <a:pt x="521" y="292"/>
                  </a:cubicBezTo>
                  <a:cubicBezTo>
                    <a:pt x="813" y="334"/>
                    <a:pt x="1022" y="230"/>
                    <a:pt x="1022" y="104"/>
                  </a:cubicBezTo>
                  <a:cubicBezTo>
                    <a:pt x="1042" y="397"/>
                    <a:pt x="1042" y="397"/>
                    <a:pt x="1042" y="397"/>
                  </a:cubicBezTo>
                  <a:cubicBezTo>
                    <a:pt x="1042" y="521"/>
                    <a:pt x="813" y="626"/>
                    <a:pt x="542" y="584"/>
                  </a:cubicBezTo>
                  <a:cubicBezTo>
                    <a:pt x="271" y="563"/>
                    <a:pt x="20" y="438"/>
                    <a:pt x="20"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7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837" name="Freeform 450">
              <a:extLst>
                <a:ext uri="{FF2B5EF4-FFF2-40B4-BE49-F238E27FC236}">
                  <a16:creationId xmlns:a16="http://schemas.microsoft.com/office/drawing/2014/main" xmlns="" id="{AFE79EC9-05CB-46E7-BA05-703F8D90D5FA}"/>
                </a:ext>
              </a:extLst>
            </p:cNvPr>
            <p:cNvSpPr>
              <a:spLocks noChangeArrowheads="1"/>
            </p:cNvSpPr>
            <p:nvPr/>
          </p:nvSpPr>
          <p:spPr bwMode="auto">
            <a:xfrm>
              <a:off x="5162" y="1056"/>
              <a:ext cx="232" cy="117"/>
            </a:xfrm>
            <a:custGeom>
              <a:avLst/>
              <a:gdLst>
                <a:gd name="T0" fmla="*/ 1022 w 1023"/>
                <a:gd name="T1" fmla="*/ 313 h 522"/>
                <a:gd name="T2" fmla="*/ 1022 w 1023"/>
                <a:gd name="T3" fmla="*/ 313 h 522"/>
                <a:gd name="T4" fmla="*/ 500 w 1023"/>
                <a:gd name="T5" fmla="*/ 21 h 522"/>
                <a:gd name="T6" fmla="*/ 0 w 1023"/>
                <a:gd name="T7" fmla="*/ 208 h 522"/>
                <a:gd name="T8" fmla="*/ 522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67"/>
                    <a:pt x="772" y="42"/>
                    <a:pt x="500" y="21"/>
                  </a:cubicBezTo>
                  <a:cubicBezTo>
                    <a:pt x="209" y="0"/>
                    <a:pt x="0" y="84"/>
                    <a:pt x="0" y="208"/>
                  </a:cubicBezTo>
                  <a:cubicBezTo>
                    <a:pt x="21" y="355"/>
                    <a:pt x="250" y="480"/>
                    <a:pt x="522" y="501"/>
                  </a:cubicBezTo>
                  <a:cubicBezTo>
                    <a:pt x="813" y="521"/>
                    <a:pt x="1022" y="438"/>
                    <a:pt x="1022"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838" name="Freeform 451">
              <a:extLst>
                <a:ext uri="{FF2B5EF4-FFF2-40B4-BE49-F238E27FC236}">
                  <a16:creationId xmlns:a16="http://schemas.microsoft.com/office/drawing/2014/main" xmlns="" id="{3849D699-14BF-401E-9A4A-E72D22376899}"/>
                </a:ext>
              </a:extLst>
            </p:cNvPr>
            <p:cNvSpPr>
              <a:spLocks noChangeArrowheads="1"/>
            </p:cNvSpPr>
            <p:nvPr/>
          </p:nvSpPr>
          <p:spPr bwMode="auto">
            <a:xfrm>
              <a:off x="5162" y="1102"/>
              <a:ext cx="236" cy="137"/>
            </a:xfrm>
            <a:custGeom>
              <a:avLst/>
              <a:gdLst>
                <a:gd name="T0" fmla="*/ 0 w 1044"/>
                <a:gd name="T1" fmla="*/ 0 h 607"/>
                <a:gd name="T2" fmla="*/ 0 w 1044"/>
                <a:gd name="T3" fmla="*/ 0 h 607"/>
                <a:gd name="T4" fmla="*/ 522 w 1044"/>
                <a:gd name="T5" fmla="*/ 293 h 607"/>
                <a:gd name="T6" fmla="*/ 1022 w 1044"/>
                <a:gd name="T7" fmla="*/ 105 h 607"/>
                <a:gd name="T8" fmla="*/ 1022 w 1044"/>
                <a:gd name="T9" fmla="*/ 397 h 607"/>
                <a:gd name="T10" fmla="*/ 542 w 1044"/>
                <a:gd name="T11" fmla="*/ 584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7"/>
                    <a:pt x="250" y="272"/>
                    <a:pt x="522" y="293"/>
                  </a:cubicBezTo>
                  <a:cubicBezTo>
                    <a:pt x="813" y="313"/>
                    <a:pt x="1022" y="230"/>
                    <a:pt x="1022" y="105"/>
                  </a:cubicBezTo>
                  <a:cubicBezTo>
                    <a:pt x="1022" y="397"/>
                    <a:pt x="1022" y="397"/>
                    <a:pt x="1022" y="397"/>
                  </a:cubicBezTo>
                  <a:cubicBezTo>
                    <a:pt x="1043" y="522"/>
                    <a:pt x="813" y="606"/>
                    <a:pt x="542" y="584"/>
                  </a:cubicBezTo>
                  <a:cubicBezTo>
                    <a:pt x="250" y="564"/>
                    <a:pt x="21" y="439"/>
                    <a:pt x="21" y="293"/>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7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grpSp>
      <p:grpSp>
        <p:nvGrpSpPr>
          <p:cNvPr id="839" name="Group 204">
            <a:extLst>
              <a:ext uri="{FF2B5EF4-FFF2-40B4-BE49-F238E27FC236}">
                <a16:creationId xmlns:a16="http://schemas.microsoft.com/office/drawing/2014/main" xmlns="" id="{64FEBEB8-264E-42F7-BFCA-FE35C13E187A}"/>
              </a:ext>
            </a:extLst>
          </p:cNvPr>
          <p:cNvGrpSpPr>
            <a:grpSpLocks/>
          </p:cNvGrpSpPr>
          <p:nvPr/>
        </p:nvGrpSpPr>
        <p:grpSpPr bwMode="auto">
          <a:xfrm>
            <a:off x="5677603" y="1373264"/>
            <a:ext cx="1214007" cy="884619"/>
            <a:chOff x="3658" y="852"/>
            <a:chExt cx="1986" cy="1447"/>
          </a:xfrm>
        </p:grpSpPr>
        <p:sp>
          <p:nvSpPr>
            <p:cNvPr id="840" name="Freeform 153">
              <a:extLst>
                <a:ext uri="{FF2B5EF4-FFF2-40B4-BE49-F238E27FC236}">
                  <a16:creationId xmlns:a16="http://schemas.microsoft.com/office/drawing/2014/main" xmlns="" id="{700920F6-08ED-4C9D-8500-C4A26A295D29}"/>
                </a:ext>
              </a:extLst>
            </p:cNvPr>
            <p:cNvSpPr>
              <a:spLocks noChangeArrowheads="1"/>
            </p:cNvSpPr>
            <p:nvPr/>
          </p:nvSpPr>
          <p:spPr bwMode="auto">
            <a:xfrm>
              <a:off x="3658" y="1419"/>
              <a:ext cx="662" cy="880"/>
            </a:xfrm>
            <a:custGeom>
              <a:avLst/>
              <a:gdLst>
                <a:gd name="T0" fmla="*/ 2921 w 2922"/>
                <a:gd name="T1" fmla="*/ 3879 h 3880"/>
                <a:gd name="T2" fmla="*/ 0 w 2922"/>
                <a:gd name="T3" fmla="*/ 2629 h 3880"/>
                <a:gd name="T4" fmla="*/ 0 w 2922"/>
                <a:gd name="T5" fmla="*/ 0 h 3880"/>
                <a:gd name="T6" fmla="*/ 2921 w 2922"/>
                <a:gd name="T7" fmla="*/ 1251 h 3880"/>
                <a:gd name="T8" fmla="*/ 2921 w 2922"/>
                <a:gd name="T9" fmla="*/ 3879 h 3880"/>
              </a:gdLst>
              <a:ahLst/>
              <a:cxnLst>
                <a:cxn ang="0">
                  <a:pos x="T0" y="T1"/>
                </a:cxn>
                <a:cxn ang="0">
                  <a:pos x="T2" y="T3"/>
                </a:cxn>
                <a:cxn ang="0">
                  <a:pos x="T4" y="T5"/>
                </a:cxn>
                <a:cxn ang="0">
                  <a:pos x="T6" y="T7"/>
                </a:cxn>
                <a:cxn ang="0">
                  <a:pos x="T8" y="T9"/>
                </a:cxn>
              </a:cxnLst>
              <a:rect l="0" t="0" r="r" b="b"/>
              <a:pathLst>
                <a:path w="2922" h="3880">
                  <a:moveTo>
                    <a:pt x="2921" y="3879"/>
                  </a:moveTo>
                  <a:lnTo>
                    <a:pt x="0" y="2629"/>
                  </a:lnTo>
                  <a:lnTo>
                    <a:pt x="0" y="0"/>
                  </a:lnTo>
                  <a:lnTo>
                    <a:pt x="2921" y="1251"/>
                  </a:lnTo>
                  <a:lnTo>
                    <a:pt x="2921" y="3879"/>
                  </a:lnTo>
                </a:path>
              </a:pathLst>
            </a:custGeom>
            <a:gradFill flip="none" rotWithShape="1">
              <a:gsLst>
                <a:gs pos="0">
                  <a:schemeClr val="accent2">
                    <a:lumMod val="67000"/>
                  </a:schemeClr>
                </a:gs>
                <a:gs pos="48000">
                  <a:schemeClr val="accent2">
                    <a:lumMod val="97000"/>
                    <a:lumOff val="3000"/>
                  </a:schemeClr>
                </a:gs>
                <a:gs pos="100000">
                  <a:schemeClr val="accent2">
                    <a:lumMod val="60000"/>
                    <a:lumOff val="40000"/>
                  </a:schemeClr>
                </a:gs>
              </a:gsLst>
              <a:lin ang="16200000" scaled="1"/>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841" name="Freeform 154">
              <a:extLst>
                <a:ext uri="{FF2B5EF4-FFF2-40B4-BE49-F238E27FC236}">
                  <a16:creationId xmlns:a16="http://schemas.microsoft.com/office/drawing/2014/main" xmlns="" id="{B5117ED9-6838-416E-AF24-360F747EE7CA}"/>
                </a:ext>
              </a:extLst>
            </p:cNvPr>
            <p:cNvSpPr>
              <a:spLocks noChangeArrowheads="1"/>
            </p:cNvSpPr>
            <p:nvPr/>
          </p:nvSpPr>
          <p:spPr bwMode="auto">
            <a:xfrm>
              <a:off x="4320" y="1133"/>
              <a:ext cx="1324" cy="1166"/>
            </a:xfrm>
            <a:custGeom>
              <a:avLst/>
              <a:gdLst>
                <a:gd name="T0" fmla="*/ 2920 w 5842"/>
                <a:gd name="T1" fmla="*/ 1272 h 5152"/>
                <a:gd name="T2" fmla="*/ 0 w 5842"/>
                <a:gd name="T3" fmla="*/ 2523 h 5152"/>
                <a:gd name="T4" fmla="*/ 0 w 5842"/>
                <a:gd name="T5" fmla="*/ 5151 h 5152"/>
                <a:gd name="T6" fmla="*/ 2920 w 5842"/>
                <a:gd name="T7" fmla="*/ 3901 h 5152"/>
                <a:gd name="T8" fmla="*/ 5841 w 5842"/>
                <a:gd name="T9" fmla="*/ 2649 h 5152"/>
                <a:gd name="T10" fmla="*/ 5841 w 5842"/>
                <a:gd name="T11" fmla="*/ 0 h 5152"/>
                <a:gd name="T12" fmla="*/ 2920 w 5842"/>
                <a:gd name="T13" fmla="*/ 1272 h 5152"/>
              </a:gdLst>
              <a:ahLst/>
              <a:cxnLst>
                <a:cxn ang="0">
                  <a:pos x="T0" y="T1"/>
                </a:cxn>
                <a:cxn ang="0">
                  <a:pos x="T2" y="T3"/>
                </a:cxn>
                <a:cxn ang="0">
                  <a:pos x="T4" y="T5"/>
                </a:cxn>
                <a:cxn ang="0">
                  <a:pos x="T6" y="T7"/>
                </a:cxn>
                <a:cxn ang="0">
                  <a:pos x="T8" y="T9"/>
                </a:cxn>
                <a:cxn ang="0">
                  <a:pos x="T10" y="T11"/>
                </a:cxn>
                <a:cxn ang="0">
                  <a:pos x="T12" y="T13"/>
                </a:cxn>
              </a:cxnLst>
              <a:rect l="0" t="0" r="r" b="b"/>
              <a:pathLst>
                <a:path w="5842" h="5152">
                  <a:moveTo>
                    <a:pt x="2920" y="1272"/>
                  </a:moveTo>
                  <a:lnTo>
                    <a:pt x="0" y="2523"/>
                  </a:lnTo>
                  <a:lnTo>
                    <a:pt x="0" y="5151"/>
                  </a:lnTo>
                  <a:lnTo>
                    <a:pt x="2920" y="3901"/>
                  </a:lnTo>
                  <a:lnTo>
                    <a:pt x="5841" y="2649"/>
                  </a:lnTo>
                  <a:lnTo>
                    <a:pt x="5841" y="0"/>
                  </a:lnTo>
                  <a:lnTo>
                    <a:pt x="2920" y="1272"/>
                  </a:lnTo>
                </a:path>
              </a:pathLst>
            </a:custGeom>
            <a:gradFill flip="none" rotWithShape="1">
              <a:gsLst>
                <a:gs pos="0">
                  <a:schemeClr val="accent2">
                    <a:lumMod val="89000"/>
                  </a:schemeClr>
                </a:gs>
                <a:gs pos="23000">
                  <a:schemeClr val="accent2">
                    <a:lumMod val="89000"/>
                  </a:schemeClr>
                </a:gs>
                <a:gs pos="69000">
                  <a:schemeClr val="accent2">
                    <a:lumMod val="75000"/>
                  </a:schemeClr>
                </a:gs>
                <a:gs pos="97000">
                  <a:schemeClr val="accent2">
                    <a:lumMod val="70000"/>
                  </a:schemeClr>
                </a:gs>
              </a:gsLst>
              <a:path path="circle">
                <a:fillToRect l="50000" t="50000" r="50000" b="5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842" name="Freeform 155">
              <a:extLst>
                <a:ext uri="{FF2B5EF4-FFF2-40B4-BE49-F238E27FC236}">
                  <a16:creationId xmlns:a16="http://schemas.microsoft.com/office/drawing/2014/main" xmlns="" id="{C882DBE4-5810-482A-BD82-91EE0BB783CD}"/>
                </a:ext>
              </a:extLst>
            </p:cNvPr>
            <p:cNvSpPr>
              <a:spLocks noChangeArrowheads="1"/>
            </p:cNvSpPr>
            <p:nvPr/>
          </p:nvSpPr>
          <p:spPr bwMode="auto">
            <a:xfrm>
              <a:off x="3658" y="852"/>
              <a:ext cx="1986" cy="856"/>
            </a:xfrm>
            <a:custGeom>
              <a:avLst/>
              <a:gdLst>
                <a:gd name="T0" fmla="*/ 5841 w 8763"/>
                <a:gd name="T1" fmla="*/ 0 h 3776"/>
                <a:gd name="T2" fmla="*/ 2921 w 8763"/>
                <a:gd name="T3" fmla="*/ 1252 h 3776"/>
                <a:gd name="T4" fmla="*/ 0 w 8763"/>
                <a:gd name="T5" fmla="*/ 2524 h 3776"/>
                <a:gd name="T6" fmla="*/ 2921 w 8763"/>
                <a:gd name="T7" fmla="*/ 3775 h 3776"/>
                <a:gd name="T8" fmla="*/ 5841 w 8763"/>
                <a:gd name="T9" fmla="*/ 2524 h 3776"/>
                <a:gd name="T10" fmla="*/ 8762 w 8763"/>
                <a:gd name="T11" fmla="*/ 1252 h 3776"/>
                <a:gd name="T12" fmla="*/ 5841 w 8763"/>
                <a:gd name="T13" fmla="*/ 0 h 3776"/>
              </a:gdLst>
              <a:ahLst/>
              <a:cxnLst>
                <a:cxn ang="0">
                  <a:pos x="T0" y="T1"/>
                </a:cxn>
                <a:cxn ang="0">
                  <a:pos x="T2" y="T3"/>
                </a:cxn>
                <a:cxn ang="0">
                  <a:pos x="T4" y="T5"/>
                </a:cxn>
                <a:cxn ang="0">
                  <a:pos x="T6" y="T7"/>
                </a:cxn>
                <a:cxn ang="0">
                  <a:pos x="T8" y="T9"/>
                </a:cxn>
                <a:cxn ang="0">
                  <a:pos x="T10" y="T11"/>
                </a:cxn>
                <a:cxn ang="0">
                  <a:pos x="T12" y="T13"/>
                </a:cxn>
              </a:cxnLst>
              <a:rect l="0" t="0" r="r" b="b"/>
              <a:pathLst>
                <a:path w="8763" h="3776">
                  <a:moveTo>
                    <a:pt x="5841" y="0"/>
                  </a:moveTo>
                  <a:lnTo>
                    <a:pt x="2921" y="1252"/>
                  </a:lnTo>
                  <a:lnTo>
                    <a:pt x="0" y="2524"/>
                  </a:lnTo>
                  <a:lnTo>
                    <a:pt x="2921" y="3775"/>
                  </a:lnTo>
                  <a:lnTo>
                    <a:pt x="5841" y="2524"/>
                  </a:lnTo>
                  <a:lnTo>
                    <a:pt x="8762" y="1252"/>
                  </a:lnTo>
                  <a:lnTo>
                    <a:pt x="5841" y="0"/>
                  </a:lnTo>
                </a:path>
              </a:pathLst>
            </a:custGeom>
            <a:gradFill flip="none" rotWithShape="1">
              <a:gsLst>
                <a:gs pos="0">
                  <a:schemeClr val="accent2">
                    <a:lumMod val="5000"/>
                    <a:lumOff val="95000"/>
                  </a:schemeClr>
                </a:gs>
                <a:gs pos="74000">
                  <a:schemeClr val="accent2">
                    <a:lumMod val="45000"/>
                    <a:lumOff val="55000"/>
                  </a:schemeClr>
                </a:gs>
                <a:gs pos="83000">
                  <a:schemeClr val="accent2">
                    <a:lumMod val="45000"/>
                    <a:lumOff val="55000"/>
                  </a:schemeClr>
                </a:gs>
                <a:gs pos="100000">
                  <a:schemeClr val="accent2">
                    <a:lumMod val="30000"/>
                    <a:lumOff val="70000"/>
                  </a:schemeClr>
                </a:gs>
              </a:gsLst>
              <a:lin ang="5400000" scaled="1"/>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843" name="Freeform 156">
              <a:extLst>
                <a:ext uri="{FF2B5EF4-FFF2-40B4-BE49-F238E27FC236}">
                  <a16:creationId xmlns:a16="http://schemas.microsoft.com/office/drawing/2014/main" xmlns="" id="{85F91CD3-DA5B-4ED9-B0D5-9654E085BC4D}"/>
                </a:ext>
              </a:extLst>
            </p:cNvPr>
            <p:cNvSpPr>
              <a:spLocks noChangeArrowheads="1"/>
            </p:cNvSpPr>
            <p:nvPr/>
          </p:nvSpPr>
          <p:spPr bwMode="auto">
            <a:xfrm>
              <a:off x="3872" y="1246"/>
              <a:ext cx="234" cy="121"/>
            </a:xfrm>
            <a:custGeom>
              <a:avLst/>
              <a:gdLst>
                <a:gd name="T0" fmla="*/ 1022 w 1044"/>
                <a:gd name="T1" fmla="*/ 333 h 543"/>
                <a:gd name="T2" fmla="*/ 1022 w 1044"/>
                <a:gd name="T3" fmla="*/ 333 h 543"/>
                <a:gd name="T4" fmla="*/ 500 w 1044"/>
                <a:gd name="T5" fmla="*/ 41 h 543"/>
                <a:gd name="T6" fmla="*/ 20 w 1044"/>
                <a:gd name="T7" fmla="*/ 229 h 543"/>
                <a:gd name="T8" fmla="*/ 542 w 1044"/>
                <a:gd name="T9" fmla="*/ 521 h 543"/>
                <a:gd name="T10" fmla="*/ 1022 w 1044"/>
                <a:gd name="T11" fmla="*/ 333 h 543"/>
              </a:gdLst>
              <a:ahLst/>
              <a:cxnLst>
                <a:cxn ang="0">
                  <a:pos x="T0" y="T1"/>
                </a:cxn>
                <a:cxn ang="0">
                  <a:pos x="T2" y="T3"/>
                </a:cxn>
                <a:cxn ang="0">
                  <a:pos x="T4" y="T5"/>
                </a:cxn>
                <a:cxn ang="0">
                  <a:pos x="T6" y="T7"/>
                </a:cxn>
                <a:cxn ang="0">
                  <a:pos x="T8" y="T9"/>
                </a:cxn>
                <a:cxn ang="0">
                  <a:pos x="T10" y="T11"/>
                </a:cxn>
              </a:cxnLst>
              <a:rect l="0" t="0" r="r" b="b"/>
              <a:pathLst>
                <a:path w="1044" h="543">
                  <a:moveTo>
                    <a:pt x="1022" y="333"/>
                  </a:moveTo>
                  <a:lnTo>
                    <a:pt x="1022" y="333"/>
                  </a:lnTo>
                  <a:cubicBezTo>
                    <a:pt x="1022" y="187"/>
                    <a:pt x="793" y="62"/>
                    <a:pt x="500" y="41"/>
                  </a:cubicBezTo>
                  <a:cubicBezTo>
                    <a:pt x="229" y="0"/>
                    <a:pt x="0" y="104"/>
                    <a:pt x="20" y="229"/>
                  </a:cubicBezTo>
                  <a:cubicBezTo>
                    <a:pt x="20" y="354"/>
                    <a:pt x="250" y="479"/>
                    <a:pt x="542" y="521"/>
                  </a:cubicBezTo>
                  <a:cubicBezTo>
                    <a:pt x="813" y="542"/>
                    <a:pt x="1043" y="458"/>
                    <a:pt x="1022" y="33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844" name="Freeform 157">
              <a:extLst>
                <a:ext uri="{FF2B5EF4-FFF2-40B4-BE49-F238E27FC236}">
                  <a16:creationId xmlns:a16="http://schemas.microsoft.com/office/drawing/2014/main" xmlns="" id="{5D8D173E-F0A2-4B82-B867-1E72CFF50C77}"/>
                </a:ext>
              </a:extLst>
            </p:cNvPr>
            <p:cNvSpPr>
              <a:spLocks noChangeArrowheads="1"/>
            </p:cNvSpPr>
            <p:nvPr/>
          </p:nvSpPr>
          <p:spPr bwMode="auto">
            <a:xfrm>
              <a:off x="3876" y="1298"/>
              <a:ext cx="230" cy="135"/>
            </a:xfrm>
            <a:custGeom>
              <a:avLst/>
              <a:gdLst>
                <a:gd name="T0" fmla="*/ 0 w 1024"/>
                <a:gd name="T1" fmla="*/ 0 h 606"/>
                <a:gd name="T2" fmla="*/ 0 w 1024"/>
                <a:gd name="T3" fmla="*/ 0 h 606"/>
                <a:gd name="T4" fmla="*/ 522 w 1024"/>
                <a:gd name="T5" fmla="*/ 292 h 606"/>
                <a:gd name="T6" fmla="*/ 1002 w 1024"/>
                <a:gd name="T7" fmla="*/ 104 h 606"/>
                <a:gd name="T8" fmla="*/ 1023 w 1024"/>
                <a:gd name="T9" fmla="*/ 396 h 606"/>
                <a:gd name="T10" fmla="*/ 522 w 1024"/>
                <a:gd name="T11" fmla="*/ 584 h 606"/>
                <a:gd name="T12" fmla="*/ 0 w 1024"/>
                <a:gd name="T13" fmla="*/ 292 h 606"/>
                <a:gd name="T14" fmla="*/ 0 w 102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4" h="606">
                  <a:moveTo>
                    <a:pt x="0" y="0"/>
                  </a:moveTo>
                  <a:lnTo>
                    <a:pt x="0" y="0"/>
                  </a:lnTo>
                  <a:cubicBezTo>
                    <a:pt x="0" y="125"/>
                    <a:pt x="230" y="250"/>
                    <a:pt x="522" y="292"/>
                  </a:cubicBezTo>
                  <a:cubicBezTo>
                    <a:pt x="793" y="313"/>
                    <a:pt x="1023" y="229"/>
                    <a:pt x="1002" y="104"/>
                  </a:cubicBezTo>
                  <a:cubicBezTo>
                    <a:pt x="1023" y="396"/>
                    <a:pt x="1023" y="396"/>
                    <a:pt x="1023" y="396"/>
                  </a:cubicBezTo>
                  <a:cubicBezTo>
                    <a:pt x="1023" y="521"/>
                    <a:pt x="814" y="605"/>
                    <a:pt x="522" y="584"/>
                  </a:cubicBezTo>
                  <a:cubicBezTo>
                    <a:pt x="251" y="563"/>
                    <a:pt x="22" y="417"/>
                    <a:pt x="0"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7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845" name="Freeform 158">
              <a:extLst>
                <a:ext uri="{FF2B5EF4-FFF2-40B4-BE49-F238E27FC236}">
                  <a16:creationId xmlns:a16="http://schemas.microsoft.com/office/drawing/2014/main" xmlns="" id="{3963FB85-DED6-4FBA-99A4-933C1E937FBF}"/>
                </a:ext>
              </a:extLst>
            </p:cNvPr>
            <p:cNvSpPr>
              <a:spLocks noChangeArrowheads="1"/>
            </p:cNvSpPr>
            <p:nvPr/>
          </p:nvSpPr>
          <p:spPr bwMode="auto">
            <a:xfrm>
              <a:off x="4225" y="1423"/>
              <a:ext cx="236" cy="123"/>
            </a:xfrm>
            <a:custGeom>
              <a:avLst/>
              <a:gdLst>
                <a:gd name="T0" fmla="*/ 1022 w 1044"/>
                <a:gd name="T1" fmla="*/ 313 h 544"/>
                <a:gd name="T2" fmla="*/ 1022 w 1044"/>
                <a:gd name="T3" fmla="*/ 313 h 544"/>
                <a:gd name="T4" fmla="*/ 501 w 1044"/>
                <a:gd name="T5" fmla="*/ 21 h 544"/>
                <a:gd name="T6" fmla="*/ 21 w 1044"/>
                <a:gd name="T7" fmla="*/ 230 h 544"/>
                <a:gd name="T8" fmla="*/ 542 w 1044"/>
                <a:gd name="T9" fmla="*/ 522 h 544"/>
                <a:gd name="T10" fmla="*/ 1022 w 1044"/>
                <a:gd name="T11" fmla="*/ 313 h 544"/>
              </a:gdLst>
              <a:ahLst/>
              <a:cxnLst>
                <a:cxn ang="0">
                  <a:pos x="T0" y="T1"/>
                </a:cxn>
                <a:cxn ang="0">
                  <a:pos x="T2" y="T3"/>
                </a:cxn>
                <a:cxn ang="0">
                  <a:pos x="T4" y="T5"/>
                </a:cxn>
                <a:cxn ang="0">
                  <a:pos x="T6" y="T7"/>
                </a:cxn>
                <a:cxn ang="0">
                  <a:pos x="T8" y="T9"/>
                </a:cxn>
                <a:cxn ang="0">
                  <a:pos x="T10" y="T11"/>
                </a:cxn>
              </a:cxnLst>
              <a:rect l="0" t="0" r="r" b="b"/>
              <a:pathLst>
                <a:path w="1044" h="544">
                  <a:moveTo>
                    <a:pt x="1022" y="313"/>
                  </a:moveTo>
                  <a:lnTo>
                    <a:pt x="1022" y="313"/>
                  </a:lnTo>
                  <a:cubicBezTo>
                    <a:pt x="1022" y="188"/>
                    <a:pt x="793" y="63"/>
                    <a:pt x="501" y="21"/>
                  </a:cubicBezTo>
                  <a:cubicBezTo>
                    <a:pt x="230" y="0"/>
                    <a:pt x="0" y="83"/>
                    <a:pt x="21" y="230"/>
                  </a:cubicBezTo>
                  <a:cubicBezTo>
                    <a:pt x="21" y="355"/>
                    <a:pt x="251" y="480"/>
                    <a:pt x="542" y="522"/>
                  </a:cubicBezTo>
                  <a:cubicBezTo>
                    <a:pt x="814" y="543"/>
                    <a:pt x="1043" y="459"/>
                    <a:pt x="1022"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846" name="Freeform 159">
              <a:extLst>
                <a:ext uri="{FF2B5EF4-FFF2-40B4-BE49-F238E27FC236}">
                  <a16:creationId xmlns:a16="http://schemas.microsoft.com/office/drawing/2014/main" xmlns="" id="{480564A3-9A86-43A8-96BD-D65174AE6ADE}"/>
                </a:ext>
              </a:extLst>
            </p:cNvPr>
            <p:cNvSpPr>
              <a:spLocks noChangeArrowheads="1"/>
            </p:cNvSpPr>
            <p:nvPr/>
          </p:nvSpPr>
          <p:spPr bwMode="auto">
            <a:xfrm>
              <a:off x="4229" y="1478"/>
              <a:ext cx="232" cy="135"/>
            </a:xfrm>
            <a:custGeom>
              <a:avLst/>
              <a:gdLst>
                <a:gd name="T0" fmla="*/ 0 w 1023"/>
                <a:gd name="T1" fmla="*/ 0 h 605"/>
                <a:gd name="T2" fmla="*/ 0 w 1023"/>
                <a:gd name="T3" fmla="*/ 0 h 605"/>
                <a:gd name="T4" fmla="*/ 521 w 1023"/>
                <a:gd name="T5" fmla="*/ 292 h 605"/>
                <a:gd name="T6" fmla="*/ 1001 w 1023"/>
                <a:gd name="T7" fmla="*/ 83 h 605"/>
                <a:gd name="T8" fmla="*/ 1022 w 1023"/>
                <a:gd name="T9" fmla="*/ 375 h 605"/>
                <a:gd name="T10" fmla="*/ 521 w 1023"/>
                <a:gd name="T11" fmla="*/ 584 h 605"/>
                <a:gd name="T12" fmla="*/ 0 w 1023"/>
                <a:gd name="T13" fmla="*/ 292 h 605"/>
                <a:gd name="T14" fmla="*/ 0 w 1023"/>
                <a:gd name="T15" fmla="*/ 0 h 6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3" h="605">
                  <a:moveTo>
                    <a:pt x="0" y="0"/>
                  </a:moveTo>
                  <a:lnTo>
                    <a:pt x="0" y="0"/>
                  </a:lnTo>
                  <a:cubicBezTo>
                    <a:pt x="0" y="125"/>
                    <a:pt x="230" y="250"/>
                    <a:pt x="521" y="292"/>
                  </a:cubicBezTo>
                  <a:cubicBezTo>
                    <a:pt x="793" y="313"/>
                    <a:pt x="1022" y="229"/>
                    <a:pt x="1001" y="83"/>
                  </a:cubicBezTo>
                  <a:cubicBezTo>
                    <a:pt x="1022" y="375"/>
                    <a:pt x="1022" y="375"/>
                    <a:pt x="1022" y="375"/>
                  </a:cubicBezTo>
                  <a:cubicBezTo>
                    <a:pt x="1022" y="521"/>
                    <a:pt x="814" y="604"/>
                    <a:pt x="521" y="584"/>
                  </a:cubicBezTo>
                  <a:cubicBezTo>
                    <a:pt x="250" y="542"/>
                    <a:pt x="21" y="417"/>
                    <a:pt x="0"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7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847" name="Freeform 160">
              <a:extLst>
                <a:ext uri="{FF2B5EF4-FFF2-40B4-BE49-F238E27FC236}">
                  <a16:creationId xmlns:a16="http://schemas.microsoft.com/office/drawing/2014/main" xmlns="" id="{DA04EE67-ABA3-4FE6-A785-C38BC0591DB3}"/>
                </a:ext>
              </a:extLst>
            </p:cNvPr>
            <p:cNvSpPr>
              <a:spLocks noChangeArrowheads="1"/>
            </p:cNvSpPr>
            <p:nvPr/>
          </p:nvSpPr>
          <p:spPr bwMode="auto">
            <a:xfrm>
              <a:off x="4183" y="1122"/>
              <a:ext cx="232" cy="121"/>
            </a:xfrm>
            <a:custGeom>
              <a:avLst/>
              <a:gdLst>
                <a:gd name="T0" fmla="*/ 1022 w 1023"/>
                <a:gd name="T1" fmla="*/ 313 h 544"/>
                <a:gd name="T2" fmla="*/ 1022 w 1023"/>
                <a:gd name="T3" fmla="*/ 313 h 544"/>
                <a:gd name="T4" fmla="*/ 501 w 1023"/>
                <a:gd name="T5" fmla="*/ 21 h 544"/>
                <a:gd name="T6" fmla="*/ 0 w 1023"/>
                <a:gd name="T7" fmla="*/ 229 h 544"/>
                <a:gd name="T8" fmla="*/ 521 w 1023"/>
                <a:gd name="T9" fmla="*/ 500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1"/>
                  </a:cubicBezTo>
                  <a:cubicBezTo>
                    <a:pt x="208" y="0"/>
                    <a:pt x="0" y="83"/>
                    <a:pt x="0" y="229"/>
                  </a:cubicBezTo>
                  <a:cubicBezTo>
                    <a:pt x="0" y="355"/>
                    <a:pt x="250" y="480"/>
                    <a:pt x="521" y="500"/>
                  </a:cubicBezTo>
                  <a:cubicBezTo>
                    <a:pt x="813" y="543"/>
                    <a:pt x="1022" y="459"/>
                    <a:pt x="1022"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848" name="Freeform 161">
              <a:extLst>
                <a:ext uri="{FF2B5EF4-FFF2-40B4-BE49-F238E27FC236}">
                  <a16:creationId xmlns:a16="http://schemas.microsoft.com/office/drawing/2014/main" xmlns="" id="{918AED26-4ADB-4BAA-BD67-F8B6B8AF2E09}"/>
                </a:ext>
              </a:extLst>
            </p:cNvPr>
            <p:cNvSpPr>
              <a:spLocks noChangeArrowheads="1"/>
            </p:cNvSpPr>
            <p:nvPr/>
          </p:nvSpPr>
          <p:spPr bwMode="auto">
            <a:xfrm>
              <a:off x="4183" y="1175"/>
              <a:ext cx="236" cy="135"/>
            </a:xfrm>
            <a:custGeom>
              <a:avLst/>
              <a:gdLst>
                <a:gd name="T0" fmla="*/ 0 w 1044"/>
                <a:gd name="T1" fmla="*/ 0 h 606"/>
                <a:gd name="T2" fmla="*/ 0 w 1044"/>
                <a:gd name="T3" fmla="*/ 0 h 606"/>
                <a:gd name="T4" fmla="*/ 521 w 1044"/>
                <a:gd name="T5" fmla="*/ 271 h 606"/>
                <a:gd name="T6" fmla="*/ 1022 w 1044"/>
                <a:gd name="T7" fmla="*/ 84 h 606"/>
                <a:gd name="T8" fmla="*/ 1022 w 1044"/>
                <a:gd name="T9" fmla="*/ 376 h 606"/>
                <a:gd name="T10" fmla="*/ 542 w 1044"/>
                <a:gd name="T11" fmla="*/ 564 h 606"/>
                <a:gd name="T12" fmla="*/ 21 w 1044"/>
                <a:gd name="T13" fmla="*/ 293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0" y="126"/>
                    <a:pt x="250" y="251"/>
                    <a:pt x="521" y="271"/>
                  </a:cubicBezTo>
                  <a:cubicBezTo>
                    <a:pt x="813" y="314"/>
                    <a:pt x="1022" y="230"/>
                    <a:pt x="1022" y="84"/>
                  </a:cubicBezTo>
                  <a:cubicBezTo>
                    <a:pt x="1022" y="376"/>
                    <a:pt x="1022" y="376"/>
                    <a:pt x="1022" y="376"/>
                  </a:cubicBezTo>
                  <a:cubicBezTo>
                    <a:pt x="1043" y="522"/>
                    <a:pt x="813" y="605"/>
                    <a:pt x="542" y="564"/>
                  </a:cubicBezTo>
                  <a:cubicBezTo>
                    <a:pt x="250" y="543"/>
                    <a:pt x="21" y="418"/>
                    <a:pt x="21" y="293"/>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7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849" name="Freeform 162">
              <a:extLst>
                <a:ext uri="{FF2B5EF4-FFF2-40B4-BE49-F238E27FC236}">
                  <a16:creationId xmlns:a16="http://schemas.microsoft.com/office/drawing/2014/main" xmlns="" id="{851963BF-16CB-47E7-9B8D-B51A4360EFA5}"/>
                </a:ext>
              </a:extLst>
            </p:cNvPr>
            <p:cNvSpPr>
              <a:spLocks noChangeArrowheads="1"/>
            </p:cNvSpPr>
            <p:nvPr/>
          </p:nvSpPr>
          <p:spPr bwMode="auto">
            <a:xfrm>
              <a:off x="4534" y="1300"/>
              <a:ext cx="234" cy="117"/>
            </a:xfrm>
            <a:custGeom>
              <a:avLst/>
              <a:gdLst>
                <a:gd name="T0" fmla="*/ 1044 w 1045"/>
                <a:gd name="T1" fmla="*/ 313 h 522"/>
                <a:gd name="T2" fmla="*/ 1044 w 1045"/>
                <a:gd name="T3" fmla="*/ 313 h 522"/>
                <a:gd name="T4" fmla="*/ 501 w 1045"/>
                <a:gd name="T5" fmla="*/ 21 h 522"/>
                <a:gd name="T6" fmla="*/ 21 w 1045"/>
                <a:gd name="T7" fmla="*/ 208 h 522"/>
                <a:gd name="T8" fmla="*/ 543 w 1045"/>
                <a:gd name="T9" fmla="*/ 500 h 522"/>
                <a:gd name="T10" fmla="*/ 1044 w 1045"/>
                <a:gd name="T11" fmla="*/ 313 h 522"/>
              </a:gdLst>
              <a:ahLst/>
              <a:cxnLst>
                <a:cxn ang="0">
                  <a:pos x="T0" y="T1"/>
                </a:cxn>
                <a:cxn ang="0">
                  <a:pos x="T2" y="T3"/>
                </a:cxn>
                <a:cxn ang="0">
                  <a:pos x="T4" y="T5"/>
                </a:cxn>
                <a:cxn ang="0">
                  <a:pos x="T6" y="T7"/>
                </a:cxn>
                <a:cxn ang="0">
                  <a:pos x="T8" y="T9"/>
                </a:cxn>
                <a:cxn ang="0">
                  <a:pos x="T10" y="T11"/>
                </a:cxn>
              </a:cxnLst>
              <a:rect l="0" t="0" r="r" b="b"/>
              <a:pathLst>
                <a:path w="1045" h="522">
                  <a:moveTo>
                    <a:pt x="1044" y="313"/>
                  </a:moveTo>
                  <a:lnTo>
                    <a:pt x="1044" y="313"/>
                  </a:lnTo>
                  <a:cubicBezTo>
                    <a:pt x="1022" y="187"/>
                    <a:pt x="793" y="41"/>
                    <a:pt x="501" y="21"/>
                  </a:cubicBezTo>
                  <a:cubicBezTo>
                    <a:pt x="230" y="0"/>
                    <a:pt x="0" y="83"/>
                    <a:pt x="21" y="208"/>
                  </a:cubicBezTo>
                  <a:cubicBezTo>
                    <a:pt x="21" y="354"/>
                    <a:pt x="271" y="480"/>
                    <a:pt x="543" y="500"/>
                  </a:cubicBezTo>
                  <a:cubicBezTo>
                    <a:pt x="814" y="521"/>
                    <a:pt x="1044" y="438"/>
                    <a:pt x="1044"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0000" lnSpcReduction="20000"/>
            </a:bodyPr>
            <a:lstStyle/>
            <a:p>
              <a:pPr eaLnBrk="1">
                <a:lnSpc>
                  <a:spcPct val="93000"/>
                </a:lnSpc>
                <a:buClr>
                  <a:srgbClr val="000000"/>
                </a:buClr>
                <a:buSzPct val="100000"/>
                <a:buFont typeface="Times New Roman" charset="0"/>
                <a:buNone/>
                <a:defRPr/>
              </a:pPr>
              <a:endParaRPr lang="en-US" dirty="0">
                <a:ea typeface="+mn-ea"/>
                <a:cs typeface="+mn-cs"/>
              </a:endParaRPr>
            </a:p>
          </p:txBody>
        </p:sp>
        <p:sp>
          <p:nvSpPr>
            <p:cNvPr id="850" name="Freeform 203">
              <a:extLst>
                <a:ext uri="{FF2B5EF4-FFF2-40B4-BE49-F238E27FC236}">
                  <a16:creationId xmlns:a16="http://schemas.microsoft.com/office/drawing/2014/main" xmlns="" id="{C5B04F9D-FCEF-4175-850F-D9D1FB3A1276}"/>
                </a:ext>
              </a:extLst>
            </p:cNvPr>
            <p:cNvSpPr>
              <a:spLocks noChangeArrowheads="1"/>
            </p:cNvSpPr>
            <p:nvPr/>
          </p:nvSpPr>
          <p:spPr bwMode="auto">
            <a:xfrm>
              <a:off x="4538" y="1348"/>
              <a:ext cx="236" cy="137"/>
            </a:xfrm>
            <a:custGeom>
              <a:avLst/>
              <a:gdLst>
                <a:gd name="T0" fmla="*/ 0 w 1044"/>
                <a:gd name="T1" fmla="*/ 0 h 607"/>
                <a:gd name="T2" fmla="*/ 0 w 1044"/>
                <a:gd name="T3" fmla="*/ 0 h 607"/>
                <a:gd name="T4" fmla="*/ 522 w 1044"/>
                <a:gd name="T5" fmla="*/ 292 h 607"/>
                <a:gd name="T6" fmla="*/ 1023 w 1044"/>
                <a:gd name="T7" fmla="*/ 105 h 607"/>
                <a:gd name="T8" fmla="*/ 1023 w 1044"/>
                <a:gd name="T9" fmla="*/ 397 h 607"/>
                <a:gd name="T10" fmla="*/ 543 w 1044"/>
                <a:gd name="T11" fmla="*/ 584 h 607"/>
                <a:gd name="T12" fmla="*/ 0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6"/>
                    <a:pt x="250" y="272"/>
                    <a:pt x="522" y="292"/>
                  </a:cubicBezTo>
                  <a:cubicBezTo>
                    <a:pt x="793" y="313"/>
                    <a:pt x="1023" y="230"/>
                    <a:pt x="1023" y="105"/>
                  </a:cubicBezTo>
                  <a:cubicBezTo>
                    <a:pt x="1023" y="397"/>
                    <a:pt x="1023" y="397"/>
                    <a:pt x="1023" y="397"/>
                  </a:cubicBezTo>
                  <a:cubicBezTo>
                    <a:pt x="1043" y="522"/>
                    <a:pt x="814" y="606"/>
                    <a:pt x="543" y="584"/>
                  </a:cubicBezTo>
                  <a:cubicBezTo>
                    <a:pt x="250" y="564"/>
                    <a:pt x="21" y="439"/>
                    <a:pt x="0"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7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851" name="Freeform 204">
              <a:extLst>
                <a:ext uri="{FF2B5EF4-FFF2-40B4-BE49-F238E27FC236}">
                  <a16:creationId xmlns:a16="http://schemas.microsoft.com/office/drawing/2014/main" xmlns="" id="{079494E2-691C-495A-953B-A4BC46BCBEC1}"/>
                </a:ext>
              </a:extLst>
            </p:cNvPr>
            <p:cNvSpPr>
              <a:spLocks noChangeArrowheads="1"/>
            </p:cNvSpPr>
            <p:nvPr/>
          </p:nvSpPr>
          <p:spPr bwMode="auto">
            <a:xfrm>
              <a:off x="4500" y="999"/>
              <a:ext cx="236" cy="117"/>
            </a:xfrm>
            <a:custGeom>
              <a:avLst/>
              <a:gdLst>
                <a:gd name="T0" fmla="*/ 1023 w 1044"/>
                <a:gd name="T1" fmla="*/ 313 h 522"/>
                <a:gd name="T2" fmla="*/ 1023 w 1044"/>
                <a:gd name="T3" fmla="*/ 313 h 522"/>
                <a:gd name="T4" fmla="*/ 501 w 1044"/>
                <a:gd name="T5" fmla="*/ 21 h 522"/>
                <a:gd name="T6" fmla="*/ 0 w 1044"/>
                <a:gd name="T7" fmla="*/ 208 h 522"/>
                <a:gd name="T8" fmla="*/ 543 w 1044"/>
                <a:gd name="T9" fmla="*/ 500 h 522"/>
                <a:gd name="T10" fmla="*/ 1023 w 1044"/>
                <a:gd name="T11" fmla="*/ 313 h 522"/>
              </a:gdLst>
              <a:ahLst/>
              <a:cxnLst>
                <a:cxn ang="0">
                  <a:pos x="T0" y="T1"/>
                </a:cxn>
                <a:cxn ang="0">
                  <a:pos x="T2" y="T3"/>
                </a:cxn>
                <a:cxn ang="0">
                  <a:pos x="T4" y="T5"/>
                </a:cxn>
                <a:cxn ang="0">
                  <a:pos x="T6" y="T7"/>
                </a:cxn>
                <a:cxn ang="0">
                  <a:pos x="T8" y="T9"/>
                </a:cxn>
                <a:cxn ang="0">
                  <a:pos x="T10" y="T11"/>
                </a:cxn>
              </a:cxnLst>
              <a:rect l="0" t="0" r="r" b="b"/>
              <a:pathLst>
                <a:path w="1044" h="522">
                  <a:moveTo>
                    <a:pt x="1023" y="313"/>
                  </a:moveTo>
                  <a:lnTo>
                    <a:pt x="1023" y="313"/>
                  </a:lnTo>
                  <a:cubicBezTo>
                    <a:pt x="1023" y="167"/>
                    <a:pt x="772" y="41"/>
                    <a:pt x="501" y="21"/>
                  </a:cubicBezTo>
                  <a:cubicBezTo>
                    <a:pt x="230" y="0"/>
                    <a:pt x="0" y="83"/>
                    <a:pt x="0" y="208"/>
                  </a:cubicBezTo>
                  <a:cubicBezTo>
                    <a:pt x="21" y="354"/>
                    <a:pt x="250" y="480"/>
                    <a:pt x="543" y="500"/>
                  </a:cubicBezTo>
                  <a:cubicBezTo>
                    <a:pt x="814" y="521"/>
                    <a:pt x="1043" y="438"/>
                    <a:pt x="1023"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852" name="Freeform 205">
              <a:extLst>
                <a:ext uri="{FF2B5EF4-FFF2-40B4-BE49-F238E27FC236}">
                  <a16:creationId xmlns:a16="http://schemas.microsoft.com/office/drawing/2014/main" xmlns="" id="{DD4F0752-B713-4799-92CA-B9A31D59FA60}"/>
                </a:ext>
              </a:extLst>
            </p:cNvPr>
            <p:cNvSpPr>
              <a:spLocks noChangeArrowheads="1"/>
            </p:cNvSpPr>
            <p:nvPr/>
          </p:nvSpPr>
          <p:spPr bwMode="auto">
            <a:xfrm>
              <a:off x="4500" y="1046"/>
              <a:ext cx="236" cy="137"/>
            </a:xfrm>
            <a:custGeom>
              <a:avLst/>
              <a:gdLst>
                <a:gd name="T0" fmla="*/ 0 w 1044"/>
                <a:gd name="T1" fmla="*/ 0 h 607"/>
                <a:gd name="T2" fmla="*/ 0 w 1044"/>
                <a:gd name="T3" fmla="*/ 0 h 607"/>
                <a:gd name="T4" fmla="*/ 543 w 1044"/>
                <a:gd name="T5" fmla="*/ 292 h 607"/>
                <a:gd name="T6" fmla="*/ 1023 w 1044"/>
                <a:gd name="T7" fmla="*/ 105 h 607"/>
                <a:gd name="T8" fmla="*/ 1043 w 1044"/>
                <a:gd name="T9" fmla="*/ 397 h 607"/>
                <a:gd name="T10" fmla="*/ 543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0" y="272"/>
                    <a:pt x="543" y="292"/>
                  </a:cubicBezTo>
                  <a:cubicBezTo>
                    <a:pt x="814" y="313"/>
                    <a:pt x="1043" y="230"/>
                    <a:pt x="1023" y="105"/>
                  </a:cubicBezTo>
                  <a:cubicBezTo>
                    <a:pt x="1043" y="397"/>
                    <a:pt x="1043" y="397"/>
                    <a:pt x="1043" y="397"/>
                  </a:cubicBezTo>
                  <a:cubicBezTo>
                    <a:pt x="1043" y="522"/>
                    <a:pt x="835" y="606"/>
                    <a:pt x="543" y="584"/>
                  </a:cubicBezTo>
                  <a:cubicBezTo>
                    <a:pt x="272" y="563"/>
                    <a:pt x="21" y="439"/>
                    <a:pt x="21"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7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853" name="Freeform 206">
              <a:extLst>
                <a:ext uri="{FF2B5EF4-FFF2-40B4-BE49-F238E27FC236}">
                  <a16:creationId xmlns:a16="http://schemas.microsoft.com/office/drawing/2014/main" xmlns="" id="{740F8B6B-4B15-4B80-9085-2FFE9A172AD4}"/>
                </a:ext>
              </a:extLst>
            </p:cNvPr>
            <p:cNvSpPr>
              <a:spLocks noChangeArrowheads="1"/>
            </p:cNvSpPr>
            <p:nvPr/>
          </p:nvSpPr>
          <p:spPr bwMode="auto">
            <a:xfrm>
              <a:off x="4855" y="1175"/>
              <a:ext cx="232" cy="121"/>
            </a:xfrm>
            <a:custGeom>
              <a:avLst/>
              <a:gdLst>
                <a:gd name="T0" fmla="*/ 1022 w 1023"/>
                <a:gd name="T1" fmla="*/ 314 h 544"/>
                <a:gd name="T2" fmla="*/ 1022 w 1023"/>
                <a:gd name="T3" fmla="*/ 314 h 544"/>
                <a:gd name="T4" fmla="*/ 501 w 1023"/>
                <a:gd name="T5" fmla="*/ 43 h 544"/>
                <a:gd name="T6" fmla="*/ 0 w 1023"/>
                <a:gd name="T7" fmla="*/ 230 h 544"/>
                <a:gd name="T8" fmla="*/ 521 w 1023"/>
                <a:gd name="T9" fmla="*/ 522 h 544"/>
                <a:gd name="T10" fmla="*/ 1022 w 1023"/>
                <a:gd name="T11" fmla="*/ 314 h 544"/>
              </a:gdLst>
              <a:ahLst/>
              <a:cxnLst>
                <a:cxn ang="0">
                  <a:pos x="T0" y="T1"/>
                </a:cxn>
                <a:cxn ang="0">
                  <a:pos x="T2" y="T3"/>
                </a:cxn>
                <a:cxn ang="0">
                  <a:pos x="T4" y="T5"/>
                </a:cxn>
                <a:cxn ang="0">
                  <a:pos x="T6" y="T7"/>
                </a:cxn>
                <a:cxn ang="0">
                  <a:pos x="T8" y="T9"/>
                </a:cxn>
                <a:cxn ang="0">
                  <a:pos x="T10" y="T11"/>
                </a:cxn>
              </a:cxnLst>
              <a:rect l="0" t="0" r="r" b="b"/>
              <a:pathLst>
                <a:path w="1023" h="544">
                  <a:moveTo>
                    <a:pt x="1022" y="314"/>
                  </a:moveTo>
                  <a:lnTo>
                    <a:pt x="1022" y="314"/>
                  </a:lnTo>
                  <a:cubicBezTo>
                    <a:pt x="1022" y="188"/>
                    <a:pt x="772" y="63"/>
                    <a:pt x="501" y="43"/>
                  </a:cubicBezTo>
                  <a:cubicBezTo>
                    <a:pt x="209" y="0"/>
                    <a:pt x="0" y="84"/>
                    <a:pt x="0" y="230"/>
                  </a:cubicBezTo>
                  <a:cubicBezTo>
                    <a:pt x="21" y="355"/>
                    <a:pt x="250" y="480"/>
                    <a:pt x="521" y="522"/>
                  </a:cubicBezTo>
                  <a:cubicBezTo>
                    <a:pt x="814" y="543"/>
                    <a:pt x="1022" y="460"/>
                    <a:pt x="1022" y="314"/>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854" name="Freeform 207">
              <a:extLst>
                <a:ext uri="{FF2B5EF4-FFF2-40B4-BE49-F238E27FC236}">
                  <a16:creationId xmlns:a16="http://schemas.microsoft.com/office/drawing/2014/main" xmlns="" id="{4B0D8B4F-0B68-4D3D-BE76-96F69F7893C4}"/>
                </a:ext>
              </a:extLst>
            </p:cNvPr>
            <p:cNvSpPr>
              <a:spLocks noChangeArrowheads="1"/>
            </p:cNvSpPr>
            <p:nvPr/>
          </p:nvSpPr>
          <p:spPr bwMode="auto">
            <a:xfrm>
              <a:off x="4855" y="1225"/>
              <a:ext cx="236" cy="137"/>
            </a:xfrm>
            <a:custGeom>
              <a:avLst/>
              <a:gdLst>
                <a:gd name="T0" fmla="*/ 0 w 1044"/>
                <a:gd name="T1" fmla="*/ 0 h 606"/>
                <a:gd name="T2" fmla="*/ 0 w 1044"/>
                <a:gd name="T3" fmla="*/ 0 h 606"/>
                <a:gd name="T4" fmla="*/ 521 w 1044"/>
                <a:gd name="T5" fmla="*/ 292 h 606"/>
                <a:gd name="T6" fmla="*/ 1022 w 1044"/>
                <a:gd name="T7" fmla="*/ 84 h 606"/>
                <a:gd name="T8" fmla="*/ 1043 w 1044"/>
                <a:gd name="T9" fmla="*/ 375 h 606"/>
                <a:gd name="T10" fmla="*/ 543 w 1044"/>
                <a:gd name="T11" fmla="*/ 584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92"/>
                  </a:cubicBezTo>
                  <a:cubicBezTo>
                    <a:pt x="814" y="313"/>
                    <a:pt x="1022" y="230"/>
                    <a:pt x="1022" y="84"/>
                  </a:cubicBezTo>
                  <a:cubicBezTo>
                    <a:pt x="1043" y="375"/>
                    <a:pt x="1043" y="375"/>
                    <a:pt x="1043" y="375"/>
                  </a:cubicBezTo>
                  <a:cubicBezTo>
                    <a:pt x="1043" y="521"/>
                    <a:pt x="814" y="605"/>
                    <a:pt x="543" y="584"/>
                  </a:cubicBezTo>
                  <a:cubicBezTo>
                    <a:pt x="271" y="542"/>
                    <a:pt x="21" y="417"/>
                    <a:pt x="21"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7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855" name="Freeform 208">
              <a:extLst>
                <a:ext uri="{FF2B5EF4-FFF2-40B4-BE49-F238E27FC236}">
                  <a16:creationId xmlns:a16="http://schemas.microsoft.com/office/drawing/2014/main" xmlns="" id="{6E749777-F659-4787-93E8-51300D101D7E}"/>
                </a:ext>
              </a:extLst>
            </p:cNvPr>
            <p:cNvSpPr>
              <a:spLocks noChangeArrowheads="1"/>
            </p:cNvSpPr>
            <p:nvPr/>
          </p:nvSpPr>
          <p:spPr bwMode="auto">
            <a:xfrm>
              <a:off x="4808" y="876"/>
              <a:ext cx="230" cy="121"/>
            </a:xfrm>
            <a:custGeom>
              <a:avLst/>
              <a:gdLst>
                <a:gd name="T0" fmla="*/ 1022 w 1023"/>
                <a:gd name="T1" fmla="*/ 313 h 544"/>
                <a:gd name="T2" fmla="*/ 1022 w 1023"/>
                <a:gd name="T3" fmla="*/ 313 h 544"/>
                <a:gd name="T4" fmla="*/ 500 w 1023"/>
                <a:gd name="T5" fmla="*/ 21 h 544"/>
                <a:gd name="T6" fmla="*/ 0 w 1023"/>
                <a:gd name="T7" fmla="*/ 209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22" y="188"/>
                    <a:pt x="771" y="63"/>
                    <a:pt x="500" y="21"/>
                  </a:cubicBezTo>
                  <a:cubicBezTo>
                    <a:pt x="208" y="0"/>
                    <a:pt x="0" y="84"/>
                    <a:pt x="0" y="209"/>
                  </a:cubicBezTo>
                  <a:cubicBezTo>
                    <a:pt x="20" y="355"/>
                    <a:pt x="250" y="480"/>
                    <a:pt x="521" y="501"/>
                  </a:cubicBezTo>
                  <a:cubicBezTo>
                    <a:pt x="813" y="543"/>
                    <a:pt x="1022" y="439"/>
                    <a:pt x="1022"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856" name="Freeform 209">
              <a:extLst>
                <a:ext uri="{FF2B5EF4-FFF2-40B4-BE49-F238E27FC236}">
                  <a16:creationId xmlns:a16="http://schemas.microsoft.com/office/drawing/2014/main" xmlns="" id="{C27F0596-67D7-4678-A0C9-BA9F8117E39D}"/>
                </a:ext>
              </a:extLst>
            </p:cNvPr>
            <p:cNvSpPr>
              <a:spLocks noChangeArrowheads="1"/>
            </p:cNvSpPr>
            <p:nvPr/>
          </p:nvSpPr>
          <p:spPr bwMode="auto">
            <a:xfrm>
              <a:off x="4808" y="923"/>
              <a:ext cx="236" cy="141"/>
            </a:xfrm>
            <a:custGeom>
              <a:avLst/>
              <a:gdLst>
                <a:gd name="T0" fmla="*/ 0 w 1043"/>
                <a:gd name="T1" fmla="*/ 0 h 627"/>
                <a:gd name="T2" fmla="*/ 0 w 1043"/>
                <a:gd name="T3" fmla="*/ 0 h 627"/>
                <a:gd name="T4" fmla="*/ 521 w 1043"/>
                <a:gd name="T5" fmla="*/ 292 h 627"/>
                <a:gd name="T6" fmla="*/ 1022 w 1043"/>
                <a:gd name="T7" fmla="*/ 104 h 627"/>
                <a:gd name="T8" fmla="*/ 1042 w 1043"/>
                <a:gd name="T9" fmla="*/ 397 h 627"/>
                <a:gd name="T10" fmla="*/ 542 w 1043"/>
                <a:gd name="T11" fmla="*/ 584 h 627"/>
                <a:gd name="T12" fmla="*/ 20 w 1043"/>
                <a:gd name="T13" fmla="*/ 292 h 627"/>
                <a:gd name="T14" fmla="*/ 0 w 1043"/>
                <a:gd name="T15" fmla="*/ 0 h 6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3" h="627">
                  <a:moveTo>
                    <a:pt x="0" y="0"/>
                  </a:moveTo>
                  <a:lnTo>
                    <a:pt x="0" y="0"/>
                  </a:lnTo>
                  <a:cubicBezTo>
                    <a:pt x="20" y="146"/>
                    <a:pt x="250" y="271"/>
                    <a:pt x="521" y="292"/>
                  </a:cubicBezTo>
                  <a:cubicBezTo>
                    <a:pt x="813" y="334"/>
                    <a:pt x="1022" y="230"/>
                    <a:pt x="1022" y="104"/>
                  </a:cubicBezTo>
                  <a:cubicBezTo>
                    <a:pt x="1042" y="397"/>
                    <a:pt x="1042" y="397"/>
                    <a:pt x="1042" y="397"/>
                  </a:cubicBezTo>
                  <a:cubicBezTo>
                    <a:pt x="1042" y="521"/>
                    <a:pt x="813" y="626"/>
                    <a:pt x="542" y="584"/>
                  </a:cubicBezTo>
                  <a:cubicBezTo>
                    <a:pt x="271" y="563"/>
                    <a:pt x="20" y="438"/>
                    <a:pt x="20"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7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857" name="Freeform 210">
              <a:extLst>
                <a:ext uri="{FF2B5EF4-FFF2-40B4-BE49-F238E27FC236}">
                  <a16:creationId xmlns:a16="http://schemas.microsoft.com/office/drawing/2014/main" xmlns="" id="{1DD79FEC-E830-4EB9-9F1B-2C716EAF286D}"/>
                </a:ext>
              </a:extLst>
            </p:cNvPr>
            <p:cNvSpPr>
              <a:spLocks noChangeArrowheads="1"/>
            </p:cNvSpPr>
            <p:nvPr/>
          </p:nvSpPr>
          <p:spPr bwMode="auto">
            <a:xfrm>
              <a:off x="5162" y="1056"/>
              <a:ext cx="232" cy="117"/>
            </a:xfrm>
            <a:custGeom>
              <a:avLst/>
              <a:gdLst>
                <a:gd name="T0" fmla="*/ 1022 w 1023"/>
                <a:gd name="T1" fmla="*/ 313 h 522"/>
                <a:gd name="T2" fmla="*/ 1022 w 1023"/>
                <a:gd name="T3" fmla="*/ 313 h 522"/>
                <a:gd name="T4" fmla="*/ 500 w 1023"/>
                <a:gd name="T5" fmla="*/ 21 h 522"/>
                <a:gd name="T6" fmla="*/ 0 w 1023"/>
                <a:gd name="T7" fmla="*/ 208 h 522"/>
                <a:gd name="T8" fmla="*/ 522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67"/>
                    <a:pt x="772" y="42"/>
                    <a:pt x="500" y="21"/>
                  </a:cubicBezTo>
                  <a:cubicBezTo>
                    <a:pt x="209" y="0"/>
                    <a:pt x="0" y="84"/>
                    <a:pt x="0" y="208"/>
                  </a:cubicBezTo>
                  <a:cubicBezTo>
                    <a:pt x="21" y="355"/>
                    <a:pt x="250" y="480"/>
                    <a:pt x="522" y="501"/>
                  </a:cubicBezTo>
                  <a:cubicBezTo>
                    <a:pt x="813" y="521"/>
                    <a:pt x="1022" y="438"/>
                    <a:pt x="1022"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858" name="Freeform 211">
              <a:extLst>
                <a:ext uri="{FF2B5EF4-FFF2-40B4-BE49-F238E27FC236}">
                  <a16:creationId xmlns:a16="http://schemas.microsoft.com/office/drawing/2014/main" xmlns="" id="{CFE5F343-37F4-4D08-A67E-B6097CCAB9E4}"/>
                </a:ext>
              </a:extLst>
            </p:cNvPr>
            <p:cNvSpPr>
              <a:spLocks noChangeArrowheads="1"/>
            </p:cNvSpPr>
            <p:nvPr/>
          </p:nvSpPr>
          <p:spPr bwMode="auto">
            <a:xfrm>
              <a:off x="5162" y="1102"/>
              <a:ext cx="236" cy="137"/>
            </a:xfrm>
            <a:custGeom>
              <a:avLst/>
              <a:gdLst>
                <a:gd name="T0" fmla="*/ 0 w 1044"/>
                <a:gd name="T1" fmla="*/ 0 h 607"/>
                <a:gd name="T2" fmla="*/ 0 w 1044"/>
                <a:gd name="T3" fmla="*/ 0 h 607"/>
                <a:gd name="T4" fmla="*/ 522 w 1044"/>
                <a:gd name="T5" fmla="*/ 293 h 607"/>
                <a:gd name="T6" fmla="*/ 1022 w 1044"/>
                <a:gd name="T7" fmla="*/ 105 h 607"/>
                <a:gd name="T8" fmla="*/ 1022 w 1044"/>
                <a:gd name="T9" fmla="*/ 397 h 607"/>
                <a:gd name="T10" fmla="*/ 542 w 1044"/>
                <a:gd name="T11" fmla="*/ 584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7"/>
                    <a:pt x="250" y="272"/>
                    <a:pt x="522" y="293"/>
                  </a:cubicBezTo>
                  <a:cubicBezTo>
                    <a:pt x="813" y="313"/>
                    <a:pt x="1022" y="230"/>
                    <a:pt x="1022" y="105"/>
                  </a:cubicBezTo>
                  <a:cubicBezTo>
                    <a:pt x="1022" y="397"/>
                    <a:pt x="1022" y="397"/>
                    <a:pt x="1022" y="397"/>
                  </a:cubicBezTo>
                  <a:cubicBezTo>
                    <a:pt x="1043" y="522"/>
                    <a:pt x="813" y="606"/>
                    <a:pt x="542" y="584"/>
                  </a:cubicBezTo>
                  <a:cubicBezTo>
                    <a:pt x="250" y="564"/>
                    <a:pt x="21" y="439"/>
                    <a:pt x="21" y="293"/>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7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grpSp>
      <p:grpSp>
        <p:nvGrpSpPr>
          <p:cNvPr id="859" name="Group 204">
            <a:extLst>
              <a:ext uri="{FF2B5EF4-FFF2-40B4-BE49-F238E27FC236}">
                <a16:creationId xmlns:a16="http://schemas.microsoft.com/office/drawing/2014/main" xmlns="" id="{B3B82339-CA7B-4274-979F-7535F065CDC3}"/>
              </a:ext>
            </a:extLst>
          </p:cNvPr>
          <p:cNvGrpSpPr>
            <a:grpSpLocks/>
          </p:cNvGrpSpPr>
          <p:nvPr/>
        </p:nvGrpSpPr>
        <p:grpSpPr bwMode="auto">
          <a:xfrm flipH="1">
            <a:off x="5272934" y="1724788"/>
            <a:ext cx="1214007" cy="884619"/>
            <a:chOff x="3658" y="852"/>
            <a:chExt cx="1986" cy="1447"/>
          </a:xfrm>
        </p:grpSpPr>
        <p:sp>
          <p:nvSpPr>
            <p:cNvPr id="860" name="Freeform 62">
              <a:extLst>
                <a:ext uri="{FF2B5EF4-FFF2-40B4-BE49-F238E27FC236}">
                  <a16:creationId xmlns:a16="http://schemas.microsoft.com/office/drawing/2014/main" xmlns="" id="{EF278E5A-6B47-4E0A-AC09-8851AA799FA8}"/>
                </a:ext>
              </a:extLst>
            </p:cNvPr>
            <p:cNvSpPr>
              <a:spLocks noChangeArrowheads="1"/>
            </p:cNvSpPr>
            <p:nvPr/>
          </p:nvSpPr>
          <p:spPr bwMode="auto">
            <a:xfrm>
              <a:off x="3658" y="1419"/>
              <a:ext cx="662" cy="880"/>
            </a:xfrm>
            <a:custGeom>
              <a:avLst/>
              <a:gdLst>
                <a:gd name="T0" fmla="*/ 2921 w 2922"/>
                <a:gd name="T1" fmla="*/ 3879 h 3880"/>
                <a:gd name="T2" fmla="*/ 0 w 2922"/>
                <a:gd name="T3" fmla="*/ 2629 h 3880"/>
                <a:gd name="T4" fmla="*/ 0 w 2922"/>
                <a:gd name="T5" fmla="*/ 0 h 3880"/>
                <a:gd name="T6" fmla="*/ 2921 w 2922"/>
                <a:gd name="T7" fmla="*/ 1251 h 3880"/>
                <a:gd name="T8" fmla="*/ 2921 w 2922"/>
                <a:gd name="T9" fmla="*/ 3879 h 3880"/>
              </a:gdLst>
              <a:ahLst/>
              <a:cxnLst>
                <a:cxn ang="0">
                  <a:pos x="T0" y="T1"/>
                </a:cxn>
                <a:cxn ang="0">
                  <a:pos x="T2" y="T3"/>
                </a:cxn>
                <a:cxn ang="0">
                  <a:pos x="T4" y="T5"/>
                </a:cxn>
                <a:cxn ang="0">
                  <a:pos x="T6" y="T7"/>
                </a:cxn>
                <a:cxn ang="0">
                  <a:pos x="T8" y="T9"/>
                </a:cxn>
              </a:cxnLst>
              <a:rect l="0" t="0" r="r" b="b"/>
              <a:pathLst>
                <a:path w="2922" h="3880">
                  <a:moveTo>
                    <a:pt x="2921" y="3879"/>
                  </a:moveTo>
                  <a:lnTo>
                    <a:pt x="0" y="2629"/>
                  </a:lnTo>
                  <a:lnTo>
                    <a:pt x="0" y="0"/>
                  </a:lnTo>
                  <a:lnTo>
                    <a:pt x="2921" y="1251"/>
                  </a:lnTo>
                  <a:lnTo>
                    <a:pt x="2921" y="3879"/>
                  </a:lnTo>
                </a:path>
              </a:pathLst>
            </a:custGeom>
            <a:gradFill flip="none" rotWithShape="1">
              <a:gsLst>
                <a:gs pos="0">
                  <a:schemeClr val="accent3">
                    <a:lumMod val="40000"/>
                    <a:lumOff val="60000"/>
                  </a:schemeClr>
                </a:gs>
                <a:gs pos="46000">
                  <a:schemeClr val="accent3">
                    <a:lumMod val="95000"/>
                    <a:lumOff val="5000"/>
                  </a:schemeClr>
                </a:gs>
                <a:gs pos="100000">
                  <a:schemeClr val="accent3">
                    <a:lumMod val="60000"/>
                  </a:schemeClr>
                </a:gs>
              </a:gsLst>
              <a:path path="circle">
                <a:fillToRect l="50000" t="130000" r="50000" b="-3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861" name="Freeform 63">
              <a:extLst>
                <a:ext uri="{FF2B5EF4-FFF2-40B4-BE49-F238E27FC236}">
                  <a16:creationId xmlns:a16="http://schemas.microsoft.com/office/drawing/2014/main" xmlns="" id="{F6DD4D94-8B9F-4C57-B1D3-BCA25C013788}"/>
                </a:ext>
              </a:extLst>
            </p:cNvPr>
            <p:cNvSpPr>
              <a:spLocks noChangeArrowheads="1"/>
            </p:cNvSpPr>
            <p:nvPr/>
          </p:nvSpPr>
          <p:spPr bwMode="auto">
            <a:xfrm>
              <a:off x="4320" y="1133"/>
              <a:ext cx="1324" cy="1166"/>
            </a:xfrm>
            <a:custGeom>
              <a:avLst/>
              <a:gdLst>
                <a:gd name="T0" fmla="*/ 2920 w 5842"/>
                <a:gd name="T1" fmla="*/ 1272 h 5152"/>
                <a:gd name="T2" fmla="*/ 0 w 5842"/>
                <a:gd name="T3" fmla="*/ 2523 h 5152"/>
                <a:gd name="T4" fmla="*/ 0 w 5842"/>
                <a:gd name="T5" fmla="*/ 5151 h 5152"/>
                <a:gd name="T6" fmla="*/ 2920 w 5842"/>
                <a:gd name="T7" fmla="*/ 3901 h 5152"/>
                <a:gd name="T8" fmla="*/ 5841 w 5842"/>
                <a:gd name="T9" fmla="*/ 2649 h 5152"/>
                <a:gd name="T10" fmla="*/ 5841 w 5842"/>
                <a:gd name="T11" fmla="*/ 0 h 5152"/>
                <a:gd name="T12" fmla="*/ 2920 w 5842"/>
                <a:gd name="T13" fmla="*/ 1272 h 5152"/>
              </a:gdLst>
              <a:ahLst/>
              <a:cxnLst>
                <a:cxn ang="0">
                  <a:pos x="T0" y="T1"/>
                </a:cxn>
                <a:cxn ang="0">
                  <a:pos x="T2" y="T3"/>
                </a:cxn>
                <a:cxn ang="0">
                  <a:pos x="T4" y="T5"/>
                </a:cxn>
                <a:cxn ang="0">
                  <a:pos x="T6" y="T7"/>
                </a:cxn>
                <a:cxn ang="0">
                  <a:pos x="T8" y="T9"/>
                </a:cxn>
                <a:cxn ang="0">
                  <a:pos x="T10" y="T11"/>
                </a:cxn>
                <a:cxn ang="0">
                  <a:pos x="T12" y="T13"/>
                </a:cxn>
              </a:cxnLst>
              <a:rect l="0" t="0" r="r" b="b"/>
              <a:pathLst>
                <a:path w="5842" h="5152">
                  <a:moveTo>
                    <a:pt x="2920" y="1272"/>
                  </a:moveTo>
                  <a:lnTo>
                    <a:pt x="0" y="2523"/>
                  </a:lnTo>
                  <a:lnTo>
                    <a:pt x="0" y="5151"/>
                  </a:lnTo>
                  <a:lnTo>
                    <a:pt x="2920" y="3901"/>
                  </a:lnTo>
                  <a:lnTo>
                    <a:pt x="5841" y="2649"/>
                  </a:lnTo>
                  <a:lnTo>
                    <a:pt x="5841" y="0"/>
                  </a:lnTo>
                  <a:lnTo>
                    <a:pt x="2920" y="1272"/>
                  </a:lnTo>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862" name="Freeform 64">
              <a:extLst>
                <a:ext uri="{FF2B5EF4-FFF2-40B4-BE49-F238E27FC236}">
                  <a16:creationId xmlns:a16="http://schemas.microsoft.com/office/drawing/2014/main" xmlns="" id="{B1EC3079-ACCA-4190-B3E7-CA2B0AAE8D0E}"/>
                </a:ext>
              </a:extLst>
            </p:cNvPr>
            <p:cNvSpPr>
              <a:spLocks noChangeArrowheads="1"/>
            </p:cNvSpPr>
            <p:nvPr/>
          </p:nvSpPr>
          <p:spPr bwMode="auto">
            <a:xfrm>
              <a:off x="3658" y="852"/>
              <a:ext cx="1986" cy="856"/>
            </a:xfrm>
            <a:custGeom>
              <a:avLst/>
              <a:gdLst>
                <a:gd name="T0" fmla="*/ 5841 w 8763"/>
                <a:gd name="T1" fmla="*/ 0 h 3776"/>
                <a:gd name="T2" fmla="*/ 2921 w 8763"/>
                <a:gd name="T3" fmla="*/ 1252 h 3776"/>
                <a:gd name="T4" fmla="*/ 0 w 8763"/>
                <a:gd name="T5" fmla="*/ 2524 h 3776"/>
                <a:gd name="T6" fmla="*/ 2921 w 8763"/>
                <a:gd name="T7" fmla="*/ 3775 h 3776"/>
                <a:gd name="T8" fmla="*/ 5841 w 8763"/>
                <a:gd name="T9" fmla="*/ 2524 h 3776"/>
                <a:gd name="T10" fmla="*/ 8762 w 8763"/>
                <a:gd name="T11" fmla="*/ 1252 h 3776"/>
                <a:gd name="T12" fmla="*/ 5841 w 8763"/>
                <a:gd name="T13" fmla="*/ 0 h 3776"/>
              </a:gdLst>
              <a:ahLst/>
              <a:cxnLst>
                <a:cxn ang="0">
                  <a:pos x="T0" y="T1"/>
                </a:cxn>
                <a:cxn ang="0">
                  <a:pos x="T2" y="T3"/>
                </a:cxn>
                <a:cxn ang="0">
                  <a:pos x="T4" y="T5"/>
                </a:cxn>
                <a:cxn ang="0">
                  <a:pos x="T6" y="T7"/>
                </a:cxn>
                <a:cxn ang="0">
                  <a:pos x="T8" y="T9"/>
                </a:cxn>
                <a:cxn ang="0">
                  <a:pos x="T10" y="T11"/>
                </a:cxn>
                <a:cxn ang="0">
                  <a:pos x="T12" y="T13"/>
                </a:cxn>
              </a:cxnLst>
              <a:rect l="0" t="0" r="r" b="b"/>
              <a:pathLst>
                <a:path w="8763" h="3776">
                  <a:moveTo>
                    <a:pt x="5841" y="0"/>
                  </a:moveTo>
                  <a:lnTo>
                    <a:pt x="2921" y="1252"/>
                  </a:lnTo>
                  <a:lnTo>
                    <a:pt x="0" y="2524"/>
                  </a:lnTo>
                  <a:lnTo>
                    <a:pt x="2921" y="3775"/>
                  </a:lnTo>
                  <a:lnTo>
                    <a:pt x="5841" y="2524"/>
                  </a:lnTo>
                  <a:lnTo>
                    <a:pt x="8762" y="1252"/>
                  </a:lnTo>
                  <a:lnTo>
                    <a:pt x="5841" y="0"/>
                  </a:lnTo>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863" name="Freeform 65">
              <a:extLst>
                <a:ext uri="{FF2B5EF4-FFF2-40B4-BE49-F238E27FC236}">
                  <a16:creationId xmlns:a16="http://schemas.microsoft.com/office/drawing/2014/main" xmlns="" id="{195F9463-0541-4064-878B-6FA1C21DA01B}"/>
                </a:ext>
              </a:extLst>
            </p:cNvPr>
            <p:cNvSpPr>
              <a:spLocks noChangeArrowheads="1"/>
            </p:cNvSpPr>
            <p:nvPr/>
          </p:nvSpPr>
          <p:spPr bwMode="auto">
            <a:xfrm>
              <a:off x="3872" y="1246"/>
              <a:ext cx="234" cy="121"/>
            </a:xfrm>
            <a:custGeom>
              <a:avLst/>
              <a:gdLst>
                <a:gd name="T0" fmla="*/ 1022 w 1044"/>
                <a:gd name="T1" fmla="*/ 333 h 543"/>
                <a:gd name="T2" fmla="*/ 1022 w 1044"/>
                <a:gd name="T3" fmla="*/ 333 h 543"/>
                <a:gd name="T4" fmla="*/ 500 w 1044"/>
                <a:gd name="T5" fmla="*/ 41 h 543"/>
                <a:gd name="T6" fmla="*/ 20 w 1044"/>
                <a:gd name="T7" fmla="*/ 229 h 543"/>
                <a:gd name="T8" fmla="*/ 542 w 1044"/>
                <a:gd name="T9" fmla="*/ 521 h 543"/>
                <a:gd name="T10" fmla="*/ 1022 w 1044"/>
                <a:gd name="T11" fmla="*/ 333 h 543"/>
              </a:gdLst>
              <a:ahLst/>
              <a:cxnLst>
                <a:cxn ang="0">
                  <a:pos x="T0" y="T1"/>
                </a:cxn>
                <a:cxn ang="0">
                  <a:pos x="T2" y="T3"/>
                </a:cxn>
                <a:cxn ang="0">
                  <a:pos x="T4" y="T5"/>
                </a:cxn>
                <a:cxn ang="0">
                  <a:pos x="T6" y="T7"/>
                </a:cxn>
                <a:cxn ang="0">
                  <a:pos x="T8" y="T9"/>
                </a:cxn>
                <a:cxn ang="0">
                  <a:pos x="T10" y="T11"/>
                </a:cxn>
              </a:cxnLst>
              <a:rect l="0" t="0" r="r" b="b"/>
              <a:pathLst>
                <a:path w="1044" h="543">
                  <a:moveTo>
                    <a:pt x="1022" y="333"/>
                  </a:moveTo>
                  <a:lnTo>
                    <a:pt x="1022" y="333"/>
                  </a:lnTo>
                  <a:cubicBezTo>
                    <a:pt x="1022" y="187"/>
                    <a:pt x="793" y="62"/>
                    <a:pt x="500" y="41"/>
                  </a:cubicBezTo>
                  <a:cubicBezTo>
                    <a:pt x="229" y="0"/>
                    <a:pt x="0" y="104"/>
                    <a:pt x="20" y="229"/>
                  </a:cubicBezTo>
                  <a:cubicBezTo>
                    <a:pt x="20" y="354"/>
                    <a:pt x="250" y="479"/>
                    <a:pt x="542" y="521"/>
                  </a:cubicBezTo>
                  <a:cubicBezTo>
                    <a:pt x="813" y="542"/>
                    <a:pt x="1043" y="458"/>
                    <a:pt x="1022" y="33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864" name="Freeform 66">
              <a:extLst>
                <a:ext uri="{FF2B5EF4-FFF2-40B4-BE49-F238E27FC236}">
                  <a16:creationId xmlns:a16="http://schemas.microsoft.com/office/drawing/2014/main" xmlns="" id="{0E238D16-223C-4798-B968-FC1D76AD87B3}"/>
                </a:ext>
              </a:extLst>
            </p:cNvPr>
            <p:cNvSpPr>
              <a:spLocks noChangeArrowheads="1"/>
            </p:cNvSpPr>
            <p:nvPr/>
          </p:nvSpPr>
          <p:spPr bwMode="auto">
            <a:xfrm>
              <a:off x="3876" y="1298"/>
              <a:ext cx="230" cy="135"/>
            </a:xfrm>
            <a:custGeom>
              <a:avLst/>
              <a:gdLst>
                <a:gd name="T0" fmla="*/ 0 w 1024"/>
                <a:gd name="T1" fmla="*/ 0 h 606"/>
                <a:gd name="T2" fmla="*/ 0 w 1024"/>
                <a:gd name="T3" fmla="*/ 0 h 606"/>
                <a:gd name="T4" fmla="*/ 522 w 1024"/>
                <a:gd name="T5" fmla="*/ 292 h 606"/>
                <a:gd name="T6" fmla="*/ 1002 w 1024"/>
                <a:gd name="T7" fmla="*/ 104 h 606"/>
                <a:gd name="T8" fmla="*/ 1023 w 1024"/>
                <a:gd name="T9" fmla="*/ 396 h 606"/>
                <a:gd name="T10" fmla="*/ 522 w 1024"/>
                <a:gd name="T11" fmla="*/ 584 h 606"/>
                <a:gd name="T12" fmla="*/ 0 w 1024"/>
                <a:gd name="T13" fmla="*/ 292 h 606"/>
                <a:gd name="T14" fmla="*/ 0 w 102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4" h="606">
                  <a:moveTo>
                    <a:pt x="0" y="0"/>
                  </a:moveTo>
                  <a:lnTo>
                    <a:pt x="0" y="0"/>
                  </a:lnTo>
                  <a:cubicBezTo>
                    <a:pt x="0" y="125"/>
                    <a:pt x="230" y="250"/>
                    <a:pt x="522" y="292"/>
                  </a:cubicBezTo>
                  <a:cubicBezTo>
                    <a:pt x="793" y="313"/>
                    <a:pt x="1023" y="229"/>
                    <a:pt x="1002" y="104"/>
                  </a:cubicBezTo>
                  <a:cubicBezTo>
                    <a:pt x="1023" y="396"/>
                    <a:pt x="1023" y="396"/>
                    <a:pt x="1023" y="396"/>
                  </a:cubicBezTo>
                  <a:cubicBezTo>
                    <a:pt x="1023" y="521"/>
                    <a:pt x="814" y="605"/>
                    <a:pt x="522" y="584"/>
                  </a:cubicBezTo>
                  <a:cubicBezTo>
                    <a:pt x="251" y="563"/>
                    <a:pt x="22" y="417"/>
                    <a:pt x="0" y="292"/>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7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865" name="Freeform 67">
              <a:extLst>
                <a:ext uri="{FF2B5EF4-FFF2-40B4-BE49-F238E27FC236}">
                  <a16:creationId xmlns:a16="http://schemas.microsoft.com/office/drawing/2014/main" xmlns="" id="{0FECDBD0-393B-4629-97BC-895176A8CF15}"/>
                </a:ext>
              </a:extLst>
            </p:cNvPr>
            <p:cNvSpPr>
              <a:spLocks noChangeArrowheads="1"/>
            </p:cNvSpPr>
            <p:nvPr/>
          </p:nvSpPr>
          <p:spPr bwMode="auto">
            <a:xfrm>
              <a:off x="4225" y="1423"/>
              <a:ext cx="236" cy="123"/>
            </a:xfrm>
            <a:custGeom>
              <a:avLst/>
              <a:gdLst>
                <a:gd name="T0" fmla="*/ 1022 w 1044"/>
                <a:gd name="T1" fmla="*/ 313 h 544"/>
                <a:gd name="T2" fmla="*/ 1022 w 1044"/>
                <a:gd name="T3" fmla="*/ 313 h 544"/>
                <a:gd name="T4" fmla="*/ 501 w 1044"/>
                <a:gd name="T5" fmla="*/ 21 h 544"/>
                <a:gd name="T6" fmla="*/ 21 w 1044"/>
                <a:gd name="T7" fmla="*/ 230 h 544"/>
                <a:gd name="T8" fmla="*/ 542 w 1044"/>
                <a:gd name="T9" fmla="*/ 522 h 544"/>
                <a:gd name="T10" fmla="*/ 1022 w 1044"/>
                <a:gd name="T11" fmla="*/ 313 h 544"/>
              </a:gdLst>
              <a:ahLst/>
              <a:cxnLst>
                <a:cxn ang="0">
                  <a:pos x="T0" y="T1"/>
                </a:cxn>
                <a:cxn ang="0">
                  <a:pos x="T2" y="T3"/>
                </a:cxn>
                <a:cxn ang="0">
                  <a:pos x="T4" y="T5"/>
                </a:cxn>
                <a:cxn ang="0">
                  <a:pos x="T6" y="T7"/>
                </a:cxn>
                <a:cxn ang="0">
                  <a:pos x="T8" y="T9"/>
                </a:cxn>
                <a:cxn ang="0">
                  <a:pos x="T10" y="T11"/>
                </a:cxn>
              </a:cxnLst>
              <a:rect l="0" t="0" r="r" b="b"/>
              <a:pathLst>
                <a:path w="1044" h="544">
                  <a:moveTo>
                    <a:pt x="1022" y="313"/>
                  </a:moveTo>
                  <a:lnTo>
                    <a:pt x="1022" y="313"/>
                  </a:lnTo>
                  <a:cubicBezTo>
                    <a:pt x="1022" y="188"/>
                    <a:pt x="793" y="63"/>
                    <a:pt x="501" y="21"/>
                  </a:cubicBezTo>
                  <a:cubicBezTo>
                    <a:pt x="230" y="0"/>
                    <a:pt x="0" y="83"/>
                    <a:pt x="21" y="230"/>
                  </a:cubicBezTo>
                  <a:cubicBezTo>
                    <a:pt x="21" y="355"/>
                    <a:pt x="251" y="480"/>
                    <a:pt x="542" y="522"/>
                  </a:cubicBezTo>
                  <a:cubicBezTo>
                    <a:pt x="814" y="543"/>
                    <a:pt x="1043" y="459"/>
                    <a:pt x="1022" y="31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866" name="Freeform 68">
              <a:extLst>
                <a:ext uri="{FF2B5EF4-FFF2-40B4-BE49-F238E27FC236}">
                  <a16:creationId xmlns:a16="http://schemas.microsoft.com/office/drawing/2014/main" xmlns="" id="{E755AD1A-879E-4CE1-AFBC-87A5E38A9E89}"/>
                </a:ext>
              </a:extLst>
            </p:cNvPr>
            <p:cNvSpPr>
              <a:spLocks noChangeArrowheads="1"/>
            </p:cNvSpPr>
            <p:nvPr/>
          </p:nvSpPr>
          <p:spPr bwMode="auto">
            <a:xfrm>
              <a:off x="4229" y="1478"/>
              <a:ext cx="232" cy="135"/>
            </a:xfrm>
            <a:custGeom>
              <a:avLst/>
              <a:gdLst>
                <a:gd name="T0" fmla="*/ 0 w 1023"/>
                <a:gd name="T1" fmla="*/ 0 h 605"/>
                <a:gd name="T2" fmla="*/ 0 w 1023"/>
                <a:gd name="T3" fmla="*/ 0 h 605"/>
                <a:gd name="T4" fmla="*/ 521 w 1023"/>
                <a:gd name="T5" fmla="*/ 292 h 605"/>
                <a:gd name="T6" fmla="*/ 1001 w 1023"/>
                <a:gd name="T7" fmla="*/ 83 h 605"/>
                <a:gd name="T8" fmla="*/ 1022 w 1023"/>
                <a:gd name="T9" fmla="*/ 375 h 605"/>
                <a:gd name="T10" fmla="*/ 521 w 1023"/>
                <a:gd name="T11" fmla="*/ 584 h 605"/>
                <a:gd name="T12" fmla="*/ 0 w 1023"/>
                <a:gd name="T13" fmla="*/ 292 h 605"/>
                <a:gd name="T14" fmla="*/ 0 w 1023"/>
                <a:gd name="T15" fmla="*/ 0 h 6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3" h="605">
                  <a:moveTo>
                    <a:pt x="0" y="0"/>
                  </a:moveTo>
                  <a:lnTo>
                    <a:pt x="0" y="0"/>
                  </a:lnTo>
                  <a:cubicBezTo>
                    <a:pt x="0" y="125"/>
                    <a:pt x="230" y="250"/>
                    <a:pt x="521" y="292"/>
                  </a:cubicBezTo>
                  <a:cubicBezTo>
                    <a:pt x="793" y="313"/>
                    <a:pt x="1022" y="229"/>
                    <a:pt x="1001" y="83"/>
                  </a:cubicBezTo>
                  <a:cubicBezTo>
                    <a:pt x="1022" y="375"/>
                    <a:pt x="1022" y="375"/>
                    <a:pt x="1022" y="375"/>
                  </a:cubicBezTo>
                  <a:cubicBezTo>
                    <a:pt x="1022" y="521"/>
                    <a:pt x="814" y="604"/>
                    <a:pt x="521" y="584"/>
                  </a:cubicBezTo>
                  <a:cubicBezTo>
                    <a:pt x="250" y="542"/>
                    <a:pt x="21" y="417"/>
                    <a:pt x="0" y="292"/>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7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867" name="Freeform 69">
              <a:extLst>
                <a:ext uri="{FF2B5EF4-FFF2-40B4-BE49-F238E27FC236}">
                  <a16:creationId xmlns:a16="http://schemas.microsoft.com/office/drawing/2014/main" xmlns="" id="{C10A66FE-6196-4705-89B1-8F795ABB88E0}"/>
                </a:ext>
              </a:extLst>
            </p:cNvPr>
            <p:cNvSpPr>
              <a:spLocks noChangeArrowheads="1"/>
            </p:cNvSpPr>
            <p:nvPr/>
          </p:nvSpPr>
          <p:spPr bwMode="auto">
            <a:xfrm>
              <a:off x="4183" y="1122"/>
              <a:ext cx="232" cy="121"/>
            </a:xfrm>
            <a:custGeom>
              <a:avLst/>
              <a:gdLst>
                <a:gd name="T0" fmla="*/ 1022 w 1023"/>
                <a:gd name="T1" fmla="*/ 313 h 544"/>
                <a:gd name="T2" fmla="*/ 1022 w 1023"/>
                <a:gd name="T3" fmla="*/ 313 h 544"/>
                <a:gd name="T4" fmla="*/ 501 w 1023"/>
                <a:gd name="T5" fmla="*/ 21 h 544"/>
                <a:gd name="T6" fmla="*/ 0 w 1023"/>
                <a:gd name="T7" fmla="*/ 229 h 544"/>
                <a:gd name="T8" fmla="*/ 521 w 1023"/>
                <a:gd name="T9" fmla="*/ 500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1"/>
                  </a:cubicBezTo>
                  <a:cubicBezTo>
                    <a:pt x="208" y="0"/>
                    <a:pt x="0" y="83"/>
                    <a:pt x="0" y="229"/>
                  </a:cubicBezTo>
                  <a:cubicBezTo>
                    <a:pt x="0" y="355"/>
                    <a:pt x="250" y="480"/>
                    <a:pt x="521" y="500"/>
                  </a:cubicBezTo>
                  <a:cubicBezTo>
                    <a:pt x="813" y="543"/>
                    <a:pt x="1022" y="459"/>
                    <a:pt x="1022" y="31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868" name="Freeform 70">
              <a:extLst>
                <a:ext uri="{FF2B5EF4-FFF2-40B4-BE49-F238E27FC236}">
                  <a16:creationId xmlns:a16="http://schemas.microsoft.com/office/drawing/2014/main" xmlns="" id="{823B29C8-539D-42CB-92A6-679D64C387E7}"/>
                </a:ext>
              </a:extLst>
            </p:cNvPr>
            <p:cNvSpPr>
              <a:spLocks noChangeArrowheads="1"/>
            </p:cNvSpPr>
            <p:nvPr/>
          </p:nvSpPr>
          <p:spPr bwMode="auto">
            <a:xfrm>
              <a:off x="4183" y="1175"/>
              <a:ext cx="236" cy="135"/>
            </a:xfrm>
            <a:custGeom>
              <a:avLst/>
              <a:gdLst>
                <a:gd name="T0" fmla="*/ 0 w 1044"/>
                <a:gd name="T1" fmla="*/ 0 h 606"/>
                <a:gd name="T2" fmla="*/ 0 w 1044"/>
                <a:gd name="T3" fmla="*/ 0 h 606"/>
                <a:gd name="T4" fmla="*/ 521 w 1044"/>
                <a:gd name="T5" fmla="*/ 271 h 606"/>
                <a:gd name="T6" fmla="*/ 1022 w 1044"/>
                <a:gd name="T7" fmla="*/ 84 h 606"/>
                <a:gd name="T8" fmla="*/ 1022 w 1044"/>
                <a:gd name="T9" fmla="*/ 376 h 606"/>
                <a:gd name="T10" fmla="*/ 542 w 1044"/>
                <a:gd name="T11" fmla="*/ 564 h 606"/>
                <a:gd name="T12" fmla="*/ 21 w 1044"/>
                <a:gd name="T13" fmla="*/ 293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0" y="126"/>
                    <a:pt x="250" y="251"/>
                    <a:pt x="521" y="271"/>
                  </a:cubicBezTo>
                  <a:cubicBezTo>
                    <a:pt x="813" y="314"/>
                    <a:pt x="1022" y="230"/>
                    <a:pt x="1022" y="84"/>
                  </a:cubicBezTo>
                  <a:cubicBezTo>
                    <a:pt x="1022" y="376"/>
                    <a:pt x="1022" y="376"/>
                    <a:pt x="1022" y="376"/>
                  </a:cubicBezTo>
                  <a:cubicBezTo>
                    <a:pt x="1043" y="522"/>
                    <a:pt x="813" y="605"/>
                    <a:pt x="542" y="564"/>
                  </a:cubicBezTo>
                  <a:cubicBezTo>
                    <a:pt x="250" y="543"/>
                    <a:pt x="21" y="418"/>
                    <a:pt x="21" y="293"/>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7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869" name="Freeform 71">
              <a:extLst>
                <a:ext uri="{FF2B5EF4-FFF2-40B4-BE49-F238E27FC236}">
                  <a16:creationId xmlns:a16="http://schemas.microsoft.com/office/drawing/2014/main" xmlns="" id="{D5A1C48B-2D91-4827-A9E2-B0BA62AFF167}"/>
                </a:ext>
              </a:extLst>
            </p:cNvPr>
            <p:cNvSpPr>
              <a:spLocks noChangeArrowheads="1"/>
            </p:cNvSpPr>
            <p:nvPr/>
          </p:nvSpPr>
          <p:spPr bwMode="auto">
            <a:xfrm>
              <a:off x="4534" y="1300"/>
              <a:ext cx="234" cy="117"/>
            </a:xfrm>
            <a:custGeom>
              <a:avLst/>
              <a:gdLst>
                <a:gd name="T0" fmla="*/ 1044 w 1045"/>
                <a:gd name="T1" fmla="*/ 313 h 522"/>
                <a:gd name="T2" fmla="*/ 1044 w 1045"/>
                <a:gd name="T3" fmla="*/ 313 h 522"/>
                <a:gd name="T4" fmla="*/ 501 w 1045"/>
                <a:gd name="T5" fmla="*/ 21 h 522"/>
                <a:gd name="T6" fmla="*/ 21 w 1045"/>
                <a:gd name="T7" fmla="*/ 208 h 522"/>
                <a:gd name="T8" fmla="*/ 543 w 1045"/>
                <a:gd name="T9" fmla="*/ 500 h 522"/>
                <a:gd name="T10" fmla="*/ 1044 w 1045"/>
                <a:gd name="T11" fmla="*/ 313 h 522"/>
              </a:gdLst>
              <a:ahLst/>
              <a:cxnLst>
                <a:cxn ang="0">
                  <a:pos x="T0" y="T1"/>
                </a:cxn>
                <a:cxn ang="0">
                  <a:pos x="T2" y="T3"/>
                </a:cxn>
                <a:cxn ang="0">
                  <a:pos x="T4" y="T5"/>
                </a:cxn>
                <a:cxn ang="0">
                  <a:pos x="T6" y="T7"/>
                </a:cxn>
                <a:cxn ang="0">
                  <a:pos x="T8" y="T9"/>
                </a:cxn>
                <a:cxn ang="0">
                  <a:pos x="T10" y="T11"/>
                </a:cxn>
              </a:cxnLst>
              <a:rect l="0" t="0" r="r" b="b"/>
              <a:pathLst>
                <a:path w="1045" h="522">
                  <a:moveTo>
                    <a:pt x="1044" y="313"/>
                  </a:moveTo>
                  <a:lnTo>
                    <a:pt x="1044" y="313"/>
                  </a:lnTo>
                  <a:cubicBezTo>
                    <a:pt x="1022" y="187"/>
                    <a:pt x="793" y="41"/>
                    <a:pt x="501" y="21"/>
                  </a:cubicBezTo>
                  <a:cubicBezTo>
                    <a:pt x="230" y="0"/>
                    <a:pt x="0" y="83"/>
                    <a:pt x="21" y="208"/>
                  </a:cubicBezTo>
                  <a:cubicBezTo>
                    <a:pt x="21" y="354"/>
                    <a:pt x="271" y="480"/>
                    <a:pt x="543" y="500"/>
                  </a:cubicBezTo>
                  <a:cubicBezTo>
                    <a:pt x="814" y="521"/>
                    <a:pt x="1044" y="438"/>
                    <a:pt x="1044" y="31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870" name="Freeform 72">
              <a:extLst>
                <a:ext uri="{FF2B5EF4-FFF2-40B4-BE49-F238E27FC236}">
                  <a16:creationId xmlns:a16="http://schemas.microsoft.com/office/drawing/2014/main" xmlns="" id="{CD9D408D-8E3A-4A85-A8D9-B9B8834E0477}"/>
                </a:ext>
              </a:extLst>
            </p:cNvPr>
            <p:cNvSpPr>
              <a:spLocks noChangeArrowheads="1"/>
            </p:cNvSpPr>
            <p:nvPr/>
          </p:nvSpPr>
          <p:spPr bwMode="auto">
            <a:xfrm>
              <a:off x="4538" y="1348"/>
              <a:ext cx="236" cy="137"/>
            </a:xfrm>
            <a:custGeom>
              <a:avLst/>
              <a:gdLst>
                <a:gd name="T0" fmla="*/ 0 w 1044"/>
                <a:gd name="T1" fmla="*/ 0 h 607"/>
                <a:gd name="T2" fmla="*/ 0 w 1044"/>
                <a:gd name="T3" fmla="*/ 0 h 607"/>
                <a:gd name="T4" fmla="*/ 522 w 1044"/>
                <a:gd name="T5" fmla="*/ 292 h 607"/>
                <a:gd name="T6" fmla="*/ 1023 w 1044"/>
                <a:gd name="T7" fmla="*/ 105 h 607"/>
                <a:gd name="T8" fmla="*/ 1023 w 1044"/>
                <a:gd name="T9" fmla="*/ 397 h 607"/>
                <a:gd name="T10" fmla="*/ 543 w 1044"/>
                <a:gd name="T11" fmla="*/ 584 h 607"/>
                <a:gd name="T12" fmla="*/ 0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6"/>
                    <a:pt x="250" y="272"/>
                    <a:pt x="522" y="292"/>
                  </a:cubicBezTo>
                  <a:cubicBezTo>
                    <a:pt x="793" y="313"/>
                    <a:pt x="1023" y="230"/>
                    <a:pt x="1023" y="105"/>
                  </a:cubicBezTo>
                  <a:cubicBezTo>
                    <a:pt x="1023" y="397"/>
                    <a:pt x="1023" y="397"/>
                    <a:pt x="1023" y="397"/>
                  </a:cubicBezTo>
                  <a:cubicBezTo>
                    <a:pt x="1043" y="522"/>
                    <a:pt x="814" y="606"/>
                    <a:pt x="543" y="584"/>
                  </a:cubicBezTo>
                  <a:cubicBezTo>
                    <a:pt x="250" y="564"/>
                    <a:pt x="21" y="439"/>
                    <a:pt x="0" y="292"/>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7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871" name="Freeform 73">
              <a:extLst>
                <a:ext uri="{FF2B5EF4-FFF2-40B4-BE49-F238E27FC236}">
                  <a16:creationId xmlns:a16="http://schemas.microsoft.com/office/drawing/2014/main" xmlns="" id="{0F8EBB65-AE03-4D9D-994C-FE9B01437E99}"/>
                </a:ext>
              </a:extLst>
            </p:cNvPr>
            <p:cNvSpPr>
              <a:spLocks noChangeArrowheads="1"/>
            </p:cNvSpPr>
            <p:nvPr/>
          </p:nvSpPr>
          <p:spPr bwMode="auto">
            <a:xfrm>
              <a:off x="4500" y="999"/>
              <a:ext cx="236" cy="117"/>
            </a:xfrm>
            <a:custGeom>
              <a:avLst/>
              <a:gdLst>
                <a:gd name="T0" fmla="*/ 1023 w 1044"/>
                <a:gd name="T1" fmla="*/ 313 h 522"/>
                <a:gd name="T2" fmla="*/ 1023 w 1044"/>
                <a:gd name="T3" fmla="*/ 313 h 522"/>
                <a:gd name="T4" fmla="*/ 501 w 1044"/>
                <a:gd name="T5" fmla="*/ 21 h 522"/>
                <a:gd name="T6" fmla="*/ 0 w 1044"/>
                <a:gd name="T7" fmla="*/ 208 h 522"/>
                <a:gd name="T8" fmla="*/ 543 w 1044"/>
                <a:gd name="T9" fmla="*/ 500 h 522"/>
                <a:gd name="T10" fmla="*/ 1023 w 1044"/>
                <a:gd name="T11" fmla="*/ 313 h 522"/>
              </a:gdLst>
              <a:ahLst/>
              <a:cxnLst>
                <a:cxn ang="0">
                  <a:pos x="T0" y="T1"/>
                </a:cxn>
                <a:cxn ang="0">
                  <a:pos x="T2" y="T3"/>
                </a:cxn>
                <a:cxn ang="0">
                  <a:pos x="T4" y="T5"/>
                </a:cxn>
                <a:cxn ang="0">
                  <a:pos x="T6" y="T7"/>
                </a:cxn>
                <a:cxn ang="0">
                  <a:pos x="T8" y="T9"/>
                </a:cxn>
                <a:cxn ang="0">
                  <a:pos x="T10" y="T11"/>
                </a:cxn>
              </a:cxnLst>
              <a:rect l="0" t="0" r="r" b="b"/>
              <a:pathLst>
                <a:path w="1044" h="522">
                  <a:moveTo>
                    <a:pt x="1023" y="313"/>
                  </a:moveTo>
                  <a:lnTo>
                    <a:pt x="1023" y="313"/>
                  </a:lnTo>
                  <a:cubicBezTo>
                    <a:pt x="1023" y="167"/>
                    <a:pt x="772" y="41"/>
                    <a:pt x="501" y="21"/>
                  </a:cubicBezTo>
                  <a:cubicBezTo>
                    <a:pt x="230" y="0"/>
                    <a:pt x="0" y="83"/>
                    <a:pt x="0" y="208"/>
                  </a:cubicBezTo>
                  <a:cubicBezTo>
                    <a:pt x="21" y="354"/>
                    <a:pt x="250" y="480"/>
                    <a:pt x="543" y="500"/>
                  </a:cubicBezTo>
                  <a:cubicBezTo>
                    <a:pt x="814" y="521"/>
                    <a:pt x="1043" y="438"/>
                    <a:pt x="1023" y="31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872" name="Freeform 74">
              <a:extLst>
                <a:ext uri="{FF2B5EF4-FFF2-40B4-BE49-F238E27FC236}">
                  <a16:creationId xmlns:a16="http://schemas.microsoft.com/office/drawing/2014/main" xmlns="" id="{C102BDD7-8DCF-4100-B026-CB9DC6F50EAA}"/>
                </a:ext>
              </a:extLst>
            </p:cNvPr>
            <p:cNvSpPr>
              <a:spLocks noChangeArrowheads="1"/>
            </p:cNvSpPr>
            <p:nvPr/>
          </p:nvSpPr>
          <p:spPr bwMode="auto">
            <a:xfrm>
              <a:off x="4500" y="1046"/>
              <a:ext cx="236" cy="137"/>
            </a:xfrm>
            <a:custGeom>
              <a:avLst/>
              <a:gdLst>
                <a:gd name="T0" fmla="*/ 0 w 1044"/>
                <a:gd name="T1" fmla="*/ 0 h 607"/>
                <a:gd name="T2" fmla="*/ 0 w 1044"/>
                <a:gd name="T3" fmla="*/ 0 h 607"/>
                <a:gd name="T4" fmla="*/ 543 w 1044"/>
                <a:gd name="T5" fmla="*/ 292 h 607"/>
                <a:gd name="T6" fmla="*/ 1023 w 1044"/>
                <a:gd name="T7" fmla="*/ 105 h 607"/>
                <a:gd name="T8" fmla="*/ 1043 w 1044"/>
                <a:gd name="T9" fmla="*/ 397 h 607"/>
                <a:gd name="T10" fmla="*/ 543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0" y="272"/>
                    <a:pt x="543" y="292"/>
                  </a:cubicBezTo>
                  <a:cubicBezTo>
                    <a:pt x="814" y="313"/>
                    <a:pt x="1043" y="230"/>
                    <a:pt x="1023" y="105"/>
                  </a:cubicBezTo>
                  <a:cubicBezTo>
                    <a:pt x="1043" y="397"/>
                    <a:pt x="1043" y="397"/>
                    <a:pt x="1043" y="397"/>
                  </a:cubicBezTo>
                  <a:cubicBezTo>
                    <a:pt x="1043" y="522"/>
                    <a:pt x="835" y="606"/>
                    <a:pt x="543" y="584"/>
                  </a:cubicBezTo>
                  <a:cubicBezTo>
                    <a:pt x="272" y="563"/>
                    <a:pt x="21" y="439"/>
                    <a:pt x="21" y="292"/>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7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873" name="Freeform 75">
              <a:extLst>
                <a:ext uri="{FF2B5EF4-FFF2-40B4-BE49-F238E27FC236}">
                  <a16:creationId xmlns:a16="http://schemas.microsoft.com/office/drawing/2014/main" xmlns="" id="{CA5A203B-7032-450B-9B4F-48564361A237}"/>
                </a:ext>
              </a:extLst>
            </p:cNvPr>
            <p:cNvSpPr>
              <a:spLocks noChangeArrowheads="1"/>
            </p:cNvSpPr>
            <p:nvPr/>
          </p:nvSpPr>
          <p:spPr bwMode="auto">
            <a:xfrm>
              <a:off x="4855" y="1175"/>
              <a:ext cx="232" cy="121"/>
            </a:xfrm>
            <a:custGeom>
              <a:avLst/>
              <a:gdLst>
                <a:gd name="T0" fmla="*/ 1022 w 1023"/>
                <a:gd name="T1" fmla="*/ 314 h 544"/>
                <a:gd name="T2" fmla="*/ 1022 w 1023"/>
                <a:gd name="T3" fmla="*/ 314 h 544"/>
                <a:gd name="T4" fmla="*/ 501 w 1023"/>
                <a:gd name="T5" fmla="*/ 43 h 544"/>
                <a:gd name="T6" fmla="*/ 0 w 1023"/>
                <a:gd name="T7" fmla="*/ 230 h 544"/>
                <a:gd name="T8" fmla="*/ 521 w 1023"/>
                <a:gd name="T9" fmla="*/ 522 h 544"/>
                <a:gd name="T10" fmla="*/ 1022 w 1023"/>
                <a:gd name="T11" fmla="*/ 314 h 544"/>
              </a:gdLst>
              <a:ahLst/>
              <a:cxnLst>
                <a:cxn ang="0">
                  <a:pos x="T0" y="T1"/>
                </a:cxn>
                <a:cxn ang="0">
                  <a:pos x="T2" y="T3"/>
                </a:cxn>
                <a:cxn ang="0">
                  <a:pos x="T4" y="T5"/>
                </a:cxn>
                <a:cxn ang="0">
                  <a:pos x="T6" y="T7"/>
                </a:cxn>
                <a:cxn ang="0">
                  <a:pos x="T8" y="T9"/>
                </a:cxn>
                <a:cxn ang="0">
                  <a:pos x="T10" y="T11"/>
                </a:cxn>
              </a:cxnLst>
              <a:rect l="0" t="0" r="r" b="b"/>
              <a:pathLst>
                <a:path w="1023" h="544">
                  <a:moveTo>
                    <a:pt x="1022" y="314"/>
                  </a:moveTo>
                  <a:lnTo>
                    <a:pt x="1022" y="314"/>
                  </a:lnTo>
                  <a:cubicBezTo>
                    <a:pt x="1022" y="188"/>
                    <a:pt x="772" y="63"/>
                    <a:pt x="501" y="43"/>
                  </a:cubicBezTo>
                  <a:cubicBezTo>
                    <a:pt x="209" y="0"/>
                    <a:pt x="0" y="84"/>
                    <a:pt x="0" y="230"/>
                  </a:cubicBezTo>
                  <a:cubicBezTo>
                    <a:pt x="21" y="355"/>
                    <a:pt x="250" y="480"/>
                    <a:pt x="521" y="522"/>
                  </a:cubicBezTo>
                  <a:cubicBezTo>
                    <a:pt x="814" y="543"/>
                    <a:pt x="1022" y="460"/>
                    <a:pt x="1022" y="314"/>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874" name="Freeform 88">
              <a:extLst>
                <a:ext uri="{FF2B5EF4-FFF2-40B4-BE49-F238E27FC236}">
                  <a16:creationId xmlns:a16="http://schemas.microsoft.com/office/drawing/2014/main" xmlns="" id="{8678BDDA-666A-4B76-B762-54F443FDCA11}"/>
                </a:ext>
              </a:extLst>
            </p:cNvPr>
            <p:cNvSpPr>
              <a:spLocks noChangeArrowheads="1"/>
            </p:cNvSpPr>
            <p:nvPr/>
          </p:nvSpPr>
          <p:spPr bwMode="auto">
            <a:xfrm>
              <a:off x="4855" y="1225"/>
              <a:ext cx="236" cy="137"/>
            </a:xfrm>
            <a:custGeom>
              <a:avLst/>
              <a:gdLst>
                <a:gd name="T0" fmla="*/ 0 w 1044"/>
                <a:gd name="T1" fmla="*/ 0 h 606"/>
                <a:gd name="T2" fmla="*/ 0 w 1044"/>
                <a:gd name="T3" fmla="*/ 0 h 606"/>
                <a:gd name="T4" fmla="*/ 521 w 1044"/>
                <a:gd name="T5" fmla="*/ 292 h 606"/>
                <a:gd name="T6" fmla="*/ 1022 w 1044"/>
                <a:gd name="T7" fmla="*/ 84 h 606"/>
                <a:gd name="T8" fmla="*/ 1043 w 1044"/>
                <a:gd name="T9" fmla="*/ 375 h 606"/>
                <a:gd name="T10" fmla="*/ 543 w 1044"/>
                <a:gd name="T11" fmla="*/ 584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92"/>
                  </a:cubicBezTo>
                  <a:cubicBezTo>
                    <a:pt x="814" y="313"/>
                    <a:pt x="1022" y="230"/>
                    <a:pt x="1022" y="84"/>
                  </a:cubicBezTo>
                  <a:cubicBezTo>
                    <a:pt x="1043" y="375"/>
                    <a:pt x="1043" y="375"/>
                    <a:pt x="1043" y="375"/>
                  </a:cubicBezTo>
                  <a:cubicBezTo>
                    <a:pt x="1043" y="521"/>
                    <a:pt x="814" y="605"/>
                    <a:pt x="543" y="584"/>
                  </a:cubicBezTo>
                  <a:cubicBezTo>
                    <a:pt x="271" y="542"/>
                    <a:pt x="21" y="417"/>
                    <a:pt x="21" y="292"/>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7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875" name="Freeform 89">
              <a:extLst>
                <a:ext uri="{FF2B5EF4-FFF2-40B4-BE49-F238E27FC236}">
                  <a16:creationId xmlns:a16="http://schemas.microsoft.com/office/drawing/2014/main" xmlns="" id="{AB2CA65C-A117-4300-A84C-51BCA03DAB86}"/>
                </a:ext>
              </a:extLst>
            </p:cNvPr>
            <p:cNvSpPr>
              <a:spLocks noChangeArrowheads="1"/>
            </p:cNvSpPr>
            <p:nvPr/>
          </p:nvSpPr>
          <p:spPr bwMode="auto">
            <a:xfrm>
              <a:off x="4808" y="876"/>
              <a:ext cx="230" cy="121"/>
            </a:xfrm>
            <a:custGeom>
              <a:avLst/>
              <a:gdLst>
                <a:gd name="T0" fmla="*/ 1022 w 1023"/>
                <a:gd name="T1" fmla="*/ 313 h 544"/>
                <a:gd name="T2" fmla="*/ 1022 w 1023"/>
                <a:gd name="T3" fmla="*/ 313 h 544"/>
                <a:gd name="T4" fmla="*/ 500 w 1023"/>
                <a:gd name="T5" fmla="*/ 21 h 544"/>
                <a:gd name="T6" fmla="*/ 0 w 1023"/>
                <a:gd name="T7" fmla="*/ 209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22" y="188"/>
                    <a:pt x="771" y="63"/>
                    <a:pt x="500" y="21"/>
                  </a:cubicBezTo>
                  <a:cubicBezTo>
                    <a:pt x="208" y="0"/>
                    <a:pt x="0" y="84"/>
                    <a:pt x="0" y="209"/>
                  </a:cubicBezTo>
                  <a:cubicBezTo>
                    <a:pt x="20" y="355"/>
                    <a:pt x="250" y="480"/>
                    <a:pt x="521" y="501"/>
                  </a:cubicBezTo>
                  <a:cubicBezTo>
                    <a:pt x="813" y="543"/>
                    <a:pt x="1022" y="439"/>
                    <a:pt x="1022" y="31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876" name="Freeform 90">
              <a:extLst>
                <a:ext uri="{FF2B5EF4-FFF2-40B4-BE49-F238E27FC236}">
                  <a16:creationId xmlns:a16="http://schemas.microsoft.com/office/drawing/2014/main" xmlns="" id="{06DD3141-1E16-4648-A4C5-B3F4697DB5B3}"/>
                </a:ext>
              </a:extLst>
            </p:cNvPr>
            <p:cNvSpPr>
              <a:spLocks noChangeArrowheads="1"/>
            </p:cNvSpPr>
            <p:nvPr/>
          </p:nvSpPr>
          <p:spPr bwMode="auto">
            <a:xfrm>
              <a:off x="4808" y="923"/>
              <a:ext cx="236" cy="141"/>
            </a:xfrm>
            <a:custGeom>
              <a:avLst/>
              <a:gdLst>
                <a:gd name="T0" fmla="*/ 0 w 1043"/>
                <a:gd name="T1" fmla="*/ 0 h 627"/>
                <a:gd name="T2" fmla="*/ 0 w 1043"/>
                <a:gd name="T3" fmla="*/ 0 h 627"/>
                <a:gd name="T4" fmla="*/ 521 w 1043"/>
                <a:gd name="T5" fmla="*/ 292 h 627"/>
                <a:gd name="T6" fmla="*/ 1022 w 1043"/>
                <a:gd name="T7" fmla="*/ 104 h 627"/>
                <a:gd name="T8" fmla="*/ 1042 w 1043"/>
                <a:gd name="T9" fmla="*/ 397 h 627"/>
                <a:gd name="T10" fmla="*/ 542 w 1043"/>
                <a:gd name="T11" fmla="*/ 584 h 627"/>
                <a:gd name="T12" fmla="*/ 20 w 1043"/>
                <a:gd name="T13" fmla="*/ 292 h 627"/>
                <a:gd name="T14" fmla="*/ 0 w 1043"/>
                <a:gd name="T15" fmla="*/ 0 h 6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3" h="627">
                  <a:moveTo>
                    <a:pt x="0" y="0"/>
                  </a:moveTo>
                  <a:lnTo>
                    <a:pt x="0" y="0"/>
                  </a:lnTo>
                  <a:cubicBezTo>
                    <a:pt x="20" y="146"/>
                    <a:pt x="250" y="271"/>
                    <a:pt x="521" y="292"/>
                  </a:cubicBezTo>
                  <a:cubicBezTo>
                    <a:pt x="813" y="334"/>
                    <a:pt x="1022" y="230"/>
                    <a:pt x="1022" y="104"/>
                  </a:cubicBezTo>
                  <a:cubicBezTo>
                    <a:pt x="1042" y="397"/>
                    <a:pt x="1042" y="397"/>
                    <a:pt x="1042" y="397"/>
                  </a:cubicBezTo>
                  <a:cubicBezTo>
                    <a:pt x="1042" y="521"/>
                    <a:pt x="813" y="626"/>
                    <a:pt x="542" y="584"/>
                  </a:cubicBezTo>
                  <a:cubicBezTo>
                    <a:pt x="271" y="563"/>
                    <a:pt x="20" y="438"/>
                    <a:pt x="20" y="292"/>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7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877" name="Freeform 91">
              <a:extLst>
                <a:ext uri="{FF2B5EF4-FFF2-40B4-BE49-F238E27FC236}">
                  <a16:creationId xmlns:a16="http://schemas.microsoft.com/office/drawing/2014/main" xmlns="" id="{E99F7194-A752-452A-8125-B16CDE94C57C}"/>
                </a:ext>
              </a:extLst>
            </p:cNvPr>
            <p:cNvSpPr>
              <a:spLocks noChangeArrowheads="1"/>
            </p:cNvSpPr>
            <p:nvPr/>
          </p:nvSpPr>
          <p:spPr bwMode="auto">
            <a:xfrm>
              <a:off x="5162" y="1056"/>
              <a:ext cx="232" cy="117"/>
            </a:xfrm>
            <a:custGeom>
              <a:avLst/>
              <a:gdLst>
                <a:gd name="T0" fmla="*/ 1022 w 1023"/>
                <a:gd name="T1" fmla="*/ 313 h 522"/>
                <a:gd name="T2" fmla="*/ 1022 w 1023"/>
                <a:gd name="T3" fmla="*/ 313 h 522"/>
                <a:gd name="T4" fmla="*/ 500 w 1023"/>
                <a:gd name="T5" fmla="*/ 21 h 522"/>
                <a:gd name="T6" fmla="*/ 0 w 1023"/>
                <a:gd name="T7" fmla="*/ 208 h 522"/>
                <a:gd name="T8" fmla="*/ 522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67"/>
                    <a:pt x="772" y="42"/>
                    <a:pt x="500" y="21"/>
                  </a:cubicBezTo>
                  <a:cubicBezTo>
                    <a:pt x="209" y="0"/>
                    <a:pt x="0" y="84"/>
                    <a:pt x="0" y="208"/>
                  </a:cubicBezTo>
                  <a:cubicBezTo>
                    <a:pt x="21" y="355"/>
                    <a:pt x="250" y="480"/>
                    <a:pt x="522" y="501"/>
                  </a:cubicBezTo>
                  <a:cubicBezTo>
                    <a:pt x="813" y="521"/>
                    <a:pt x="1022" y="438"/>
                    <a:pt x="1022" y="31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878" name="Freeform 92">
              <a:extLst>
                <a:ext uri="{FF2B5EF4-FFF2-40B4-BE49-F238E27FC236}">
                  <a16:creationId xmlns:a16="http://schemas.microsoft.com/office/drawing/2014/main" xmlns="" id="{F8D2ECB5-E3DF-4DBA-BC74-47DD6EC9D71D}"/>
                </a:ext>
              </a:extLst>
            </p:cNvPr>
            <p:cNvSpPr>
              <a:spLocks noChangeArrowheads="1"/>
            </p:cNvSpPr>
            <p:nvPr/>
          </p:nvSpPr>
          <p:spPr bwMode="auto">
            <a:xfrm>
              <a:off x="5162" y="1102"/>
              <a:ext cx="236" cy="137"/>
            </a:xfrm>
            <a:custGeom>
              <a:avLst/>
              <a:gdLst>
                <a:gd name="T0" fmla="*/ 0 w 1044"/>
                <a:gd name="T1" fmla="*/ 0 h 607"/>
                <a:gd name="T2" fmla="*/ 0 w 1044"/>
                <a:gd name="T3" fmla="*/ 0 h 607"/>
                <a:gd name="T4" fmla="*/ 522 w 1044"/>
                <a:gd name="T5" fmla="*/ 293 h 607"/>
                <a:gd name="T6" fmla="*/ 1022 w 1044"/>
                <a:gd name="T7" fmla="*/ 105 h 607"/>
                <a:gd name="T8" fmla="*/ 1022 w 1044"/>
                <a:gd name="T9" fmla="*/ 397 h 607"/>
                <a:gd name="T10" fmla="*/ 542 w 1044"/>
                <a:gd name="T11" fmla="*/ 584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7"/>
                    <a:pt x="250" y="272"/>
                    <a:pt x="522" y="293"/>
                  </a:cubicBezTo>
                  <a:cubicBezTo>
                    <a:pt x="813" y="313"/>
                    <a:pt x="1022" y="230"/>
                    <a:pt x="1022" y="105"/>
                  </a:cubicBezTo>
                  <a:cubicBezTo>
                    <a:pt x="1022" y="397"/>
                    <a:pt x="1022" y="397"/>
                    <a:pt x="1022" y="397"/>
                  </a:cubicBezTo>
                  <a:cubicBezTo>
                    <a:pt x="1043" y="522"/>
                    <a:pt x="813" y="606"/>
                    <a:pt x="542" y="584"/>
                  </a:cubicBezTo>
                  <a:cubicBezTo>
                    <a:pt x="250" y="564"/>
                    <a:pt x="21" y="439"/>
                    <a:pt x="21" y="293"/>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7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grpSp>
      <p:grpSp>
        <p:nvGrpSpPr>
          <p:cNvPr id="879" name="Group 204">
            <a:extLst>
              <a:ext uri="{FF2B5EF4-FFF2-40B4-BE49-F238E27FC236}">
                <a16:creationId xmlns:a16="http://schemas.microsoft.com/office/drawing/2014/main" xmlns="" id="{7CAB5B5D-7915-4660-B2AD-EADA15E6DD3E}"/>
              </a:ext>
            </a:extLst>
          </p:cNvPr>
          <p:cNvGrpSpPr>
            <a:grpSpLocks/>
          </p:cNvGrpSpPr>
          <p:nvPr/>
        </p:nvGrpSpPr>
        <p:grpSpPr bwMode="auto">
          <a:xfrm>
            <a:off x="5657430" y="2085943"/>
            <a:ext cx="1214007" cy="884619"/>
            <a:chOff x="3658" y="852"/>
            <a:chExt cx="1986" cy="1447"/>
          </a:xfrm>
        </p:grpSpPr>
        <p:sp>
          <p:nvSpPr>
            <p:cNvPr id="880" name="Freeform 93">
              <a:extLst>
                <a:ext uri="{FF2B5EF4-FFF2-40B4-BE49-F238E27FC236}">
                  <a16:creationId xmlns:a16="http://schemas.microsoft.com/office/drawing/2014/main" xmlns="" id="{6D161F9F-AA39-441E-86D7-A73082841CDC}"/>
                </a:ext>
              </a:extLst>
            </p:cNvPr>
            <p:cNvSpPr>
              <a:spLocks noChangeArrowheads="1"/>
            </p:cNvSpPr>
            <p:nvPr/>
          </p:nvSpPr>
          <p:spPr bwMode="auto">
            <a:xfrm>
              <a:off x="3658" y="1419"/>
              <a:ext cx="662" cy="880"/>
            </a:xfrm>
            <a:custGeom>
              <a:avLst/>
              <a:gdLst>
                <a:gd name="T0" fmla="*/ 2921 w 2922"/>
                <a:gd name="T1" fmla="*/ 3879 h 3880"/>
                <a:gd name="T2" fmla="*/ 0 w 2922"/>
                <a:gd name="T3" fmla="*/ 2629 h 3880"/>
                <a:gd name="T4" fmla="*/ 0 w 2922"/>
                <a:gd name="T5" fmla="*/ 0 h 3880"/>
                <a:gd name="T6" fmla="*/ 2921 w 2922"/>
                <a:gd name="T7" fmla="*/ 1251 h 3880"/>
                <a:gd name="T8" fmla="*/ 2921 w 2922"/>
                <a:gd name="T9" fmla="*/ 3879 h 3880"/>
              </a:gdLst>
              <a:ahLst/>
              <a:cxnLst>
                <a:cxn ang="0">
                  <a:pos x="T0" y="T1"/>
                </a:cxn>
                <a:cxn ang="0">
                  <a:pos x="T2" y="T3"/>
                </a:cxn>
                <a:cxn ang="0">
                  <a:pos x="T4" y="T5"/>
                </a:cxn>
                <a:cxn ang="0">
                  <a:pos x="T6" y="T7"/>
                </a:cxn>
                <a:cxn ang="0">
                  <a:pos x="T8" y="T9"/>
                </a:cxn>
              </a:cxnLst>
              <a:rect l="0" t="0" r="r" b="b"/>
              <a:pathLst>
                <a:path w="2922" h="3880">
                  <a:moveTo>
                    <a:pt x="2921" y="3879"/>
                  </a:moveTo>
                  <a:lnTo>
                    <a:pt x="0" y="2629"/>
                  </a:lnTo>
                  <a:lnTo>
                    <a:pt x="0" y="0"/>
                  </a:lnTo>
                  <a:lnTo>
                    <a:pt x="2921" y="1251"/>
                  </a:lnTo>
                  <a:lnTo>
                    <a:pt x="2921" y="3879"/>
                  </a:lnTo>
                </a:path>
              </a:pathLst>
            </a:custGeom>
            <a:gradFill flip="none" rotWithShape="1">
              <a:gsLst>
                <a:gs pos="0">
                  <a:schemeClr val="accent5">
                    <a:lumMod val="40000"/>
                    <a:lumOff val="60000"/>
                  </a:schemeClr>
                </a:gs>
                <a:gs pos="46000">
                  <a:schemeClr val="accent5">
                    <a:lumMod val="95000"/>
                    <a:lumOff val="5000"/>
                  </a:schemeClr>
                </a:gs>
                <a:gs pos="100000">
                  <a:schemeClr val="accent5">
                    <a:lumMod val="60000"/>
                  </a:schemeClr>
                </a:gs>
              </a:gsLst>
              <a:path path="circle">
                <a:fillToRect l="50000" t="130000" r="50000" b="-3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881" name="Freeform 94">
              <a:extLst>
                <a:ext uri="{FF2B5EF4-FFF2-40B4-BE49-F238E27FC236}">
                  <a16:creationId xmlns:a16="http://schemas.microsoft.com/office/drawing/2014/main" xmlns="" id="{0651362E-CFDB-42E4-AAE4-B149A4EE643A}"/>
                </a:ext>
              </a:extLst>
            </p:cNvPr>
            <p:cNvSpPr>
              <a:spLocks noChangeArrowheads="1"/>
            </p:cNvSpPr>
            <p:nvPr/>
          </p:nvSpPr>
          <p:spPr bwMode="auto">
            <a:xfrm>
              <a:off x="4320" y="1133"/>
              <a:ext cx="1324" cy="1166"/>
            </a:xfrm>
            <a:custGeom>
              <a:avLst/>
              <a:gdLst>
                <a:gd name="T0" fmla="*/ 2920 w 5842"/>
                <a:gd name="T1" fmla="*/ 1272 h 5152"/>
                <a:gd name="T2" fmla="*/ 0 w 5842"/>
                <a:gd name="T3" fmla="*/ 2523 h 5152"/>
                <a:gd name="T4" fmla="*/ 0 w 5842"/>
                <a:gd name="T5" fmla="*/ 5151 h 5152"/>
                <a:gd name="T6" fmla="*/ 2920 w 5842"/>
                <a:gd name="T7" fmla="*/ 3901 h 5152"/>
                <a:gd name="T8" fmla="*/ 5841 w 5842"/>
                <a:gd name="T9" fmla="*/ 2649 h 5152"/>
                <a:gd name="T10" fmla="*/ 5841 w 5842"/>
                <a:gd name="T11" fmla="*/ 0 h 5152"/>
                <a:gd name="T12" fmla="*/ 2920 w 5842"/>
                <a:gd name="T13" fmla="*/ 1272 h 5152"/>
              </a:gdLst>
              <a:ahLst/>
              <a:cxnLst>
                <a:cxn ang="0">
                  <a:pos x="T0" y="T1"/>
                </a:cxn>
                <a:cxn ang="0">
                  <a:pos x="T2" y="T3"/>
                </a:cxn>
                <a:cxn ang="0">
                  <a:pos x="T4" y="T5"/>
                </a:cxn>
                <a:cxn ang="0">
                  <a:pos x="T6" y="T7"/>
                </a:cxn>
                <a:cxn ang="0">
                  <a:pos x="T8" y="T9"/>
                </a:cxn>
                <a:cxn ang="0">
                  <a:pos x="T10" y="T11"/>
                </a:cxn>
                <a:cxn ang="0">
                  <a:pos x="T12" y="T13"/>
                </a:cxn>
              </a:cxnLst>
              <a:rect l="0" t="0" r="r" b="b"/>
              <a:pathLst>
                <a:path w="5842" h="5152">
                  <a:moveTo>
                    <a:pt x="2920" y="1272"/>
                  </a:moveTo>
                  <a:lnTo>
                    <a:pt x="0" y="2523"/>
                  </a:lnTo>
                  <a:lnTo>
                    <a:pt x="0" y="5151"/>
                  </a:lnTo>
                  <a:lnTo>
                    <a:pt x="2920" y="3901"/>
                  </a:lnTo>
                  <a:lnTo>
                    <a:pt x="5841" y="2649"/>
                  </a:lnTo>
                  <a:lnTo>
                    <a:pt x="5841" y="0"/>
                  </a:lnTo>
                  <a:lnTo>
                    <a:pt x="2920" y="1272"/>
                  </a:lnTo>
                </a:path>
              </a:pathLst>
            </a:custGeom>
            <a:gradFill flip="none" rotWithShape="1">
              <a:gsLst>
                <a:gs pos="0">
                  <a:schemeClr val="accent5">
                    <a:lumMod val="89000"/>
                  </a:schemeClr>
                </a:gs>
                <a:gs pos="23000">
                  <a:schemeClr val="accent5">
                    <a:lumMod val="89000"/>
                  </a:schemeClr>
                </a:gs>
                <a:gs pos="69000">
                  <a:schemeClr val="accent5">
                    <a:lumMod val="75000"/>
                  </a:schemeClr>
                </a:gs>
                <a:gs pos="97000">
                  <a:schemeClr val="accent5">
                    <a:lumMod val="70000"/>
                  </a:schemeClr>
                </a:gs>
              </a:gsLst>
              <a:path path="circle">
                <a:fillToRect l="50000" t="50000" r="50000" b="5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882" name="Freeform 95">
              <a:extLst>
                <a:ext uri="{FF2B5EF4-FFF2-40B4-BE49-F238E27FC236}">
                  <a16:creationId xmlns:a16="http://schemas.microsoft.com/office/drawing/2014/main" xmlns="" id="{39445203-67AE-493E-B65A-181C03B681AA}"/>
                </a:ext>
              </a:extLst>
            </p:cNvPr>
            <p:cNvSpPr>
              <a:spLocks noChangeArrowheads="1"/>
            </p:cNvSpPr>
            <p:nvPr/>
          </p:nvSpPr>
          <p:spPr bwMode="auto">
            <a:xfrm>
              <a:off x="3658" y="852"/>
              <a:ext cx="1986" cy="856"/>
            </a:xfrm>
            <a:custGeom>
              <a:avLst/>
              <a:gdLst>
                <a:gd name="T0" fmla="*/ 5841 w 8763"/>
                <a:gd name="T1" fmla="*/ 0 h 3776"/>
                <a:gd name="T2" fmla="*/ 2921 w 8763"/>
                <a:gd name="T3" fmla="*/ 1252 h 3776"/>
                <a:gd name="T4" fmla="*/ 0 w 8763"/>
                <a:gd name="T5" fmla="*/ 2524 h 3776"/>
                <a:gd name="T6" fmla="*/ 2921 w 8763"/>
                <a:gd name="T7" fmla="*/ 3775 h 3776"/>
                <a:gd name="T8" fmla="*/ 5841 w 8763"/>
                <a:gd name="T9" fmla="*/ 2524 h 3776"/>
                <a:gd name="T10" fmla="*/ 8762 w 8763"/>
                <a:gd name="T11" fmla="*/ 1252 h 3776"/>
                <a:gd name="T12" fmla="*/ 5841 w 8763"/>
                <a:gd name="T13" fmla="*/ 0 h 3776"/>
              </a:gdLst>
              <a:ahLst/>
              <a:cxnLst>
                <a:cxn ang="0">
                  <a:pos x="T0" y="T1"/>
                </a:cxn>
                <a:cxn ang="0">
                  <a:pos x="T2" y="T3"/>
                </a:cxn>
                <a:cxn ang="0">
                  <a:pos x="T4" y="T5"/>
                </a:cxn>
                <a:cxn ang="0">
                  <a:pos x="T6" y="T7"/>
                </a:cxn>
                <a:cxn ang="0">
                  <a:pos x="T8" y="T9"/>
                </a:cxn>
                <a:cxn ang="0">
                  <a:pos x="T10" y="T11"/>
                </a:cxn>
                <a:cxn ang="0">
                  <a:pos x="T12" y="T13"/>
                </a:cxn>
              </a:cxnLst>
              <a:rect l="0" t="0" r="r" b="b"/>
              <a:pathLst>
                <a:path w="8763" h="3776">
                  <a:moveTo>
                    <a:pt x="5841" y="0"/>
                  </a:moveTo>
                  <a:lnTo>
                    <a:pt x="2921" y="1252"/>
                  </a:lnTo>
                  <a:lnTo>
                    <a:pt x="0" y="2524"/>
                  </a:lnTo>
                  <a:lnTo>
                    <a:pt x="2921" y="3775"/>
                  </a:lnTo>
                  <a:lnTo>
                    <a:pt x="5841" y="2524"/>
                  </a:lnTo>
                  <a:lnTo>
                    <a:pt x="8762" y="1252"/>
                  </a:lnTo>
                  <a:lnTo>
                    <a:pt x="5841" y="0"/>
                  </a:lnTo>
                </a:path>
              </a:pathLst>
            </a:custGeom>
            <a:gradFill flip="none" rotWithShape="1">
              <a:gsLst>
                <a:gs pos="0">
                  <a:schemeClr val="accent5">
                    <a:lumMod val="0"/>
                    <a:lumOff val="100000"/>
                  </a:schemeClr>
                </a:gs>
                <a:gs pos="35000">
                  <a:schemeClr val="accent5">
                    <a:lumMod val="0"/>
                    <a:lumOff val="100000"/>
                  </a:schemeClr>
                </a:gs>
                <a:gs pos="100000">
                  <a:schemeClr val="accent5">
                    <a:lumMod val="100000"/>
                  </a:schemeClr>
                </a:gs>
              </a:gsLst>
              <a:path path="circle">
                <a:fillToRect l="50000" t="-80000" r="50000" b="18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883" name="Freeform 96">
              <a:extLst>
                <a:ext uri="{FF2B5EF4-FFF2-40B4-BE49-F238E27FC236}">
                  <a16:creationId xmlns:a16="http://schemas.microsoft.com/office/drawing/2014/main" xmlns="" id="{E2A8F5E2-24AB-4436-89DD-B1A90C9C7392}"/>
                </a:ext>
              </a:extLst>
            </p:cNvPr>
            <p:cNvSpPr>
              <a:spLocks noChangeArrowheads="1"/>
            </p:cNvSpPr>
            <p:nvPr/>
          </p:nvSpPr>
          <p:spPr bwMode="auto">
            <a:xfrm>
              <a:off x="3872" y="1246"/>
              <a:ext cx="234" cy="121"/>
            </a:xfrm>
            <a:custGeom>
              <a:avLst/>
              <a:gdLst>
                <a:gd name="T0" fmla="*/ 1022 w 1044"/>
                <a:gd name="T1" fmla="*/ 333 h 543"/>
                <a:gd name="T2" fmla="*/ 1022 w 1044"/>
                <a:gd name="T3" fmla="*/ 333 h 543"/>
                <a:gd name="T4" fmla="*/ 500 w 1044"/>
                <a:gd name="T5" fmla="*/ 41 h 543"/>
                <a:gd name="T6" fmla="*/ 20 w 1044"/>
                <a:gd name="T7" fmla="*/ 229 h 543"/>
                <a:gd name="T8" fmla="*/ 542 w 1044"/>
                <a:gd name="T9" fmla="*/ 521 h 543"/>
                <a:gd name="T10" fmla="*/ 1022 w 1044"/>
                <a:gd name="T11" fmla="*/ 333 h 543"/>
              </a:gdLst>
              <a:ahLst/>
              <a:cxnLst>
                <a:cxn ang="0">
                  <a:pos x="T0" y="T1"/>
                </a:cxn>
                <a:cxn ang="0">
                  <a:pos x="T2" y="T3"/>
                </a:cxn>
                <a:cxn ang="0">
                  <a:pos x="T4" y="T5"/>
                </a:cxn>
                <a:cxn ang="0">
                  <a:pos x="T6" y="T7"/>
                </a:cxn>
                <a:cxn ang="0">
                  <a:pos x="T8" y="T9"/>
                </a:cxn>
                <a:cxn ang="0">
                  <a:pos x="T10" y="T11"/>
                </a:cxn>
              </a:cxnLst>
              <a:rect l="0" t="0" r="r" b="b"/>
              <a:pathLst>
                <a:path w="1044" h="543">
                  <a:moveTo>
                    <a:pt x="1022" y="333"/>
                  </a:moveTo>
                  <a:lnTo>
                    <a:pt x="1022" y="333"/>
                  </a:lnTo>
                  <a:cubicBezTo>
                    <a:pt x="1022" y="187"/>
                    <a:pt x="793" y="62"/>
                    <a:pt x="500" y="41"/>
                  </a:cubicBezTo>
                  <a:cubicBezTo>
                    <a:pt x="229" y="0"/>
                    <a:pt x="0" y="104"/>
                    <a:pt x="20" y="229"/>
                  </a:cubicBezTo>
                  <a:cubicBezTo>
                    <a:pt x="20" y="354"/>
                    <a:pt x="250" y="479"/>
                    <a:pt x="542" y="521"/>
                  </a:cubicBezTo>
                  <a:cubicBezTo>
                    <a:pt x="813" y="542"/>
                    <a:pt x="1043" y="458"/>
                    <a:pt x="1022" y="33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884" name="Freeform 97">
              <a:extLst>
                <a:ext uri="{FF2B5EF4-FFF2-40B4-BE49-F238E27FC236}">
                  <a16:creationId xmlns:a16="http://schemas.microsoft.com/office/drawing/2014/main" xmlns="" id="{48AC758D-B38D-401B-8954-AAABA041F103}"/>
                </a:ext>
              </a:extLst>
            </p:cNvPr>
            <p:cNvSpPr>
              <a:spLocks noChangeArrowheads="1"/>
            </p:cNvSpPr>
            <p:nvPr/>
          </p:nvSpPr>
          <p:spPr bwMode="auto">
            <a:xfrm>
              <a:off x="3876" y="1298"/>
              <a:ext cx="230" cy="135"/>
            </a:xfrm>
            <a:custGeom>
              <a:avLst/>
              <a:gdLst>
                <a:gd name="T0" fmla="*/ 0 w 1024"/>
                <a:gd name="T1" fmla="*/ 0 h 606"/>
                <a:gd name="T2" fmla="*/ 0 w 1024"/>
                <a:gd name="T3" fmla="*/ 0 h 606"/>
                <a:gd name="T4" fmla="*/ 522 w 1024"/>
                <a:gd name="T5" fmla="*/ 292 h 606"/>
                <a:gd name="T6" fmla="*/ 1002 w 1024"/>
                <a:gd name="T7" fmla="*/ 104 h 606"/>
                <a:gd name="T8" fmla="*/ 1023 w 1024"/>
                <a:gd name="T9" fmla="*/ 396 h 606"/>
                <a:gd name="T10" fmla="*/ 522 w 1024"/>
                <a:gd name="T11" fmla="*/ 584 h 606"/>
                <a:gd name="T12" fmla="*/ 0 w 1024"/>
                <a:gd name="T13" fmla="*/ 292 h 606"/>
                <a:gd name="T14" fmla="*/ 0 w 102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4" h="606">
                  <a:moveTo>
                    <a:pt x="0" y="0"/>
                  </a:moveTo>
                  <a:lnTo>
                    <a:pt x="0" y="0"/>
                  </a:lnTo>
                  <a:cubicBezTo>
                    <a:pt x="0" y="125"/>
                    <a:pt x="230" y="250"/>
                    <a:pt x="522" y="292"/>
                  </a:cubicBezTo>
                  <a:cubicBezTo>
                    <a:pt x="793" y="313"/>
                    <a:pt x="1023" y="229"/>
                    <a:pt x="1002" y="104"/>
                  </a:cubicBezTo>
                  <a:cubicBezTo>
                    <a:pt x="1023" y="396"/>
                    <a:pt x="1023" y="396"/>
                    <a:pt x="1023" y="396"/>
                  </a:cubicBezTo>
                  <a:cubicBezTo>
                    <a:pt x="1023" y="521"/>
                    <a:pt x="814" y="605"/>
                    <a:pt x="522" y="584"/>
                  </a:cubicBezTo>
                  <a:cubicBezTo>
                    <a:pt x="251" y="563"/>
                    <a:pt x="22" y="417"/>
                    <a:pt x="0"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7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885" name="Freeform 98">
              <a:extLst>
                <a:ext uri="{FF2B5EF4-FFF2-40B4-BE49-F238E27FC236}">
                  <a16:creationId xmlns:a16="http://schemas.microsoft.com/office/drawing/2014/main" xmlns="" id="{4CCC8161-E127-4EE8-BFBD-196CFDEDB2DF}"/>
                </a:ext>
              </a:extLst>
            </p:cNvPr>
            <p:cNvSpPr>
              <a:spLocks noChangeArrowheads="1"/>
            </p:cNvSpPr>
            <p:nvPr/>
          </p:nvSpPr>
          <p:spPr bwMode="auto">
            <a:xfrm>
              <a:off x="4225" y="1423"/>
              <a:ext cx="236" cy="123"/>
            </a:xfrm>
            <a:custGeom>
              <a:avLst/>
              <a:gdLst>
                <a:gd name="T0" fmla="*/ 1022 w 1044"/>
                <a:gd name="T1" fmla="*/ 313 h 544"/>
                <a:gd name="T2" fmla="*/ 1022 w 1044"/>
                <a:gd name="T3" fmla="*/ 313 h 544"/>
                <a:gd name="T4" fmla="*/ 501 w 1044"/>
                <a:gd name="T5" fmla="*/ 21 h 544"/>
                <a:gd name="T6" fmla="*/ 21 w 1044"/>
                <a:gd name="T7" fmla="*/ 230 h 544"/>
                <a:gd name="T8" fmla="*/ 542 w 1044"/>
                <a:gd name="T9" fmla="*/ 522 h 544"/>
                <a:gd name="T10" fmla="*/ 1022 w 1044"/>
                <a:gd name="T11" fmla="*/ 313 h 544"/>
              </a:gdLst>
              <a:ahLst/>
              <a:cxnLst>
                <a:cxn ang="0">
                  <a:pos x="T0" y="T1"/>
                </a:cxn>
                <a:cxn ang="0">
                  <a:pos x="T2" y="T3"/>
                </a:cxn>
                <a:cxn ang="0">
                  <a:pos x="T4" y="T5"/>
                </a:cxn>
                <a:cxn ang="0">
                  <a:pos x="T6" y="T7"/>
                </a:cxn>
                <a:cxn ang="0">
                  <a:pos x="T8" y="T9"/>
                </a:cxn>
                <a:cxn ang="0">
                  <a:pos x="T10" y="T11"/>
                </a:cxn>
              </a:cxnLst>
              <a:rect l="0" t="0" r="r" b="b"/>
              <a:pathLst>
                <a:path w="1044" h="544">
                  <a:moveTo>
                    <a:pt x="1022" y="313"/>
                  </a:moveTo>
                  <a:lnTo>
                    <a:pt x="1022" y="313"/>
                  </a:lnTo>
                  <a:cubicBezTo>
                    <a:pt x="1022" y="188"/>
                    <a:pt x="793" y="63"/>
                    <a:pt x="501" y="21"/>
                  </a:cubicBezTo>
                  <a:cubicBezTo>
                    <a:pt x="230" y="0"/>
                    <a:pt x="0" y="83"/>
                    <a:pt x="21" y="230"/>
                  </a:cubicBezTo>
                  <a:cubicBezTo>
                    <a:pt x="21" y="355"/>
                    <a:pt x="251" y="480"/>
                    <a:pt x="542" y="522"/>
                  </a:cubicBezTo>
                  <a:cubicBezTo>
                    <a:pt x="814" y="543"/>
                    <a:pt x="1043" y="459"/>
                    <a:pt x="1022"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886" name="Freeform 99">
              <a:extLst>
                <a:ext uri="{FF2B5EF4-FFF2-40B4-BE49-F238E27FC236}">
                  <a16:creationId xmlns:a16="http://schemas.microsoft.com/office/drawing/2014/main" xmlns="" id="{6765D696-4AF5-4924-883D-74A6EC498498}"/>
                </a:ext>
              </a:extLst>
            </p:cNvPr>
            <p:cNvSpPr>
              <a:spLocks noChangeArrowheads="1"/>
            </p:cNvSpPr>
            <p:nvPr/>
          </p:nvSpPr>
          <p:spPr bwMode="auto">
            <a:xfrm>
              <a:off x="4229" y="1478"/>
              <a:ext cx="232" cy="135"/>
            </a:xfrm>
            <a:custGeom>
              <a:avLst/>
              <a:gdLst>
                <a:gd name="T0" fmla="*/ 0 w 1023"/>
                <a:gd name="T1" fmla="*/ 0 h 605"/>
                <a:gd name="T2" fmla="*/ 0 w 1023"/>
                <a:gd name="T3" fmla="*/ 0 h 605"/>
                <a:gd name="T4" fmla="*/ 521 w 1023"/>
                <a:gd name="T5" fmla="*/ 292 h 605"/>
                <a:gd name="T6" fmla="*/ 1001 w 1023"/>
                <a:gd name="T7" fmla="*/ 83 h 605"/>
                <a:gd name="T8" fmla="*/ 1022 w 1023"/>
                <a:gd name="T9" fmla="*/ 375 h 605"/>
                <a:gd name="T10" fmla="*/ 521 w 1023"/>
                <a:gd name="T11" fmla="*/ 584 h 605"/>
                <a:gd name="T12" fmla="*/ 0 w 1023"/>
                <a:gd name="T13" fmla="*/ 292 h 605"/>
                <a:gd name="T14" fmla="*/ 0 w 1023"/>
                <a:gd name="T15" fmla="*/ 0 h 6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3" h="605">
                  <a:moveTo>
                    <a:pt x="0" y="0"/>
                  </a:moveTo>
                  <a:lnTo>
                    <a:pt x="0" y="0"/>
                  </a:lnTo>
                  <a:cubicBezTo>
                    <a:pt x="0" y="125"/>
                    <a:pt x="230" y="250"/>
                    <a:pt x="521" y="292"/>
                  </a:cubicBezTo>
                  <a:cubicBezTo>
                    <a:pt x="793" y="313"/>
                    <a:pt x="1022" y="229"/>
                    <a:pt x="1001" y="83"/>
                  </a:cubicBezTo>
                  <a:cubicBezTo>
                    <a:pt x="1022" y="375"/>
                    <a:pt x="1022" y="375"/>
                    <a:pt x="1022" y="375"/>
                  </a:cubicBezTo>
                  <a:cubicBezTo>
                    <a:pt x="1022" y="521"/>
                    <a:pt x="814" y="604"/>
                    <a:pt x="521" y="584"/>
                  </a:cubicBezTo>
                  <a:cubicBezTo>
                    <a:pt x="250" y="542"/>
                    <a:pt x="21" y="417"/>
                    <a:pt x="0"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7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887" name="Freeform 100">
              <a:extLst>
                <a:ext uri="{FF2B5EF4-FFF2-40B4-BE49-F238E27FC236}">
                  <a16:creationId xmlns:a16="http://schemas.microsoft.com/office/drawing/2014/main" xmlns="" id="{F9C0B67B-32F7-4D96-9586-52D9E37BCF40}"/>
                </a:ext>
              </a:extLst>
            </p:cNvPr>
            <p:cNvSpPr>
              <a:spLocks noChangeArrowheads="1"/>
            </p:cNvSpPr>
            <p:nvPr/>
          </p:nvSpPr>
          <p:spPr bwMode="auto">
            <a:xfrm>
              <a:off x="4183" y="1122"/>
              <a:ext cx="232" cy="121"/>
            </a:xfrm>
            <a:custGeom>
              <a:avLst/>
              <a:gdLst>
                <a:gd name="T0" fmla="*/ 1022 w 1023"/>
                <a:gd name="T1" fmla="*/ 313 h 544"/>
                <a:gd name="T2" fmla="*/ 1022 w 1023"/>
                <a:gd name="T3" fmla="*/ 313 h 544"/>
                <a:gd name="T4" fmla="*/ 501 w 1023"/>
                <a:gd name="T5" fmla="*/ 21 h 544"/>
                <a:gd name="T6" fmla="*/ 0 w 1023"/>
                <a:gd name="T7" fmla="*/ 229 h 544"/>
                <a:gd name="T8" fmla="*/ 521 w 1023"/>
                <a:gd name="T9" fmla="*/ 500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1"/>
                  </a:cubicBezTo>
                  <a:cubicBezTo>
                    <a:pt x="208" y="0"/>
                    <a:pt x="0" y="83"/>
                    <a:pt x="0" y="229"/>
                  </a:cubicBezTo>
                  <a:cubicBezTo>
                    <a:pt x="0" y="355"/>
                    <a:pt x="250" y="480"/>
                    <a:pt x="521" y="500"/>
                  </a:cubicBezTo>
                  <a:cubicBezTo>
                    <a:pt x="813" y="543"/>
                    <a:pt x="1022" y="459"/>
                    <a:pt x="1022"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888" name="Freeform 101">
              <a:extLst>
                <a:ext uri="{FF2B5EF4-FFF2-40B4-BE49-F238E27FC236}">
                  <a16:creationId xmlns:a16="http://schemas.microsoft.com/office/drawing/2014/main" xmlns="" id="{B33D8E69-DF09-43E3-8D69-9079CEC3CDA0}"/>
                </a:ext>
              </a:extLst>
            </p:cNvPr>
            <p:cNvSpPr>
              <a:spLocks noChangeArrowheads="1"/>
            </p:cNvSpPr>
            <p:nvPr/>
          </p:nvSpPr>
          <p:spPr bwMode="auto">
            <a:xfrm>
              <a:off x="4183" y="1175"/>
              <a:ext cx="236" cy="135"/>
            </a:xfrm>
            <a:custGeom>
              <a:avLst/>
              <a:gdLst>
                <a:gd name="T0" fmla="*/ 0 w 1044"/>
                <a:gd name="T1" fmla="*/ 0 h 606"/>
                <a:gd name="T2" fmla="*/ 0 w 1044"/>
                <a:gd name="T3" fmla="*/ 0 h 606"/>
                <a:gd name="T4" fmla="*/ 521 w 1044"/>
                <a:gd name="T5" fmla="*/ 271 h 606"/>
                <a:gd name="T6" fmla="*/ 1022 w 1044"/>
                <a:gd name="T7" fmla="*/ 84 h 606"/>
                <a:gd name="T8" fmla="*/ 1022 w 1044"/>
                <a:gd name="T9" fmla="*/ 376 h 606"/>
                <a:gd name="T10" fmla="*/ 542 w 1044"/>
                <a:gd name="T11" fmla="*/ 564 h 606"/>
                <a:gd name="T12" fmla="*/ 21 w 1044"/>
                <a:gd name="T13" fmla="*/ 293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0" y="126"/>
                    <a:pt x="250" y="251"/>
                    <a:pt x="521" y="271"/>
                  </a:cubicBezTo>
                  <a:cubicBezTo>
                    <a:pt x="813" y="314"/>
                    <a:pt x="1022" y="230"/>
                    <a:pt x="1022" y="84"/>
                  </a:cubicBezTo>
                  <a:cubicBezTo>
                    <a:pt x="1022" y="376"/>
                    <a:pt x="1022" y="376"/>
                    <a:pt x="1022" y="376"/>
                  </a:cubicBezTo>
                  <a:cubicBezTo>
                    <a:pt x="1043" y="522"/>
                    <a:pt x="813" y="605"/>
                    <a:pt x="542" y="564"/>
                  </a:cubicBezTo>
                  <a:cubicBezTo>
                    <a:pt x="250" y="543"/>
                    <a:pt x="21" y="418"/>
                    <a:pt x="21" y="293"/>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7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889" name="Freeform 102">
              <a:extLst>
                <a:ext uri="{FF2B5EF4-FFF2-40B4-BE49-F238E27FC236}">
                  <a16:creationId xmlns:a16="http://schemas.microsoft.com/office/drawing/2014/main" xmlns="" id="{24A7A6C6-0A83-415C-BC2C-FE8B7200B200}"/>
                </a:ext>
              </a:extLst>
            </p:cNvPr>
            <p:cNvSpPr>
              <a:spLocks noChangeArrowheads="1"/>
            </p:cNvSpPr>
            <p:nvPr/>
          </p:nvSpPr>
          <p:spPr bwMode="auto">
            <a:xfrm>
              <a:off x="4534" y="1300"/>
              <a:ext cx="234" cy="117"/>
            </a:xfrm>
            <a:custGeom>
              <a:avLst/>
              <a:gdLst>
                <a:gd name="T0" fmla="*/ 1044 w 1045"/>
                <a:gd name="T1" fmla="*/ 313 h 522"/>
                <a:gd name="T2" fmla="*/ 1044 w 1045"/>
                <a:gd name="T3" fmla="*/ 313 h 522"/>
                <a:gd name="T4" fmla="*/ 501 w 1045"/>
                <a:gd name="T5" fmla="*/ 21 h 522"/>
                <a:gd name="T6" fmla="*/ 21 w 1045"/>
                <a:gd name="T7" fmla="*/ 208 h 522"/>
                <a:gd name="T8" fmla="*/ 543 w 1045"/>
                <a:gd name="T9" fmla="*/ 500 h 522"/>
                <a:gd name="T10" fmla="*/ 1044 w 1045"/>
                <a:gd name="T11" fmla="*/ 313 h 522"/>
              </a:gdLst>
              <a:ahLst/>
              <a:cxnLst>
                <a:cxn ang="0">
                  <a:pos x="T0" y="T1"/>
                </a:cxn>
                <a:cxn ang="0">
                  <a:pos x="T2" y="T3"/>
                </a:cxn>
                <a:cxn ang="0">
                  <a:pos x="T4" y="T5"/>
                </a:cxn>
                <a:cxn ang="0">
                  <a:pos x="T6" y="T7"/>
                </a:cxn>
                <a:cxn ang="0">
                  <a:pos x="T8" y="T9"/>
                </a:cxn>
                <a:cxn ang="0">
                  <a:pos x="T10" y="T11"/>
                </a:cxn>
              </a:cxnLst>
              <a:rect l="0" t="0" r="r" b="b"/>
              <a:pathLst>
                <a:path w="1045" h="522">
                  <a:moveTo>
                    <a:pt x="1044" y="313"/>
                  </a:moveTo>
                  <a:lnTo>
                    <a:pt x="1044" y="313"/>
                  </a:lnTo>
                  <a:cubicBezTo>
                    <a:pt x="1022" y="187"/>
                    <a:pt x="793" y="41"/>
                    <a:pt x="501" y="21"/>
                  </a:cubicBezTo>
                  <a:cubicBezTo>
                    <a:pt x="230" y="0"/>
                    <a:pt x="0" y="83"/>
                    <a:pt x="21" y="208"/>
                  </a:cubicBezTo>
                  <a:cubicBezTo>
                    <a:pt x="21" y="354"/>
                    <a:pt x="271" y="480"/>
                    <a:pt x="543" y="500"/>
                  </a:cubicBezTo>
                  <a:cubicBezTo>
                    <a:pt x="814" y="521"/>
                    <a:pt x="1044" y="438"/>
                    <a:pt x="1044"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890" name="Freeform 103">
              <a:extLst>
                <a:ext uri="{FF2B5EF4-FFF2-40B4-BE49-F238E27FC236}">
                  <a16:creationId xmlns:a16="http://schemas.microsoft.com/office/drawing/2014/main" xmlns="" id="{F172C766-07F0-44EB-B020-8CE151DEA5CF}"/>
                </a:ext>
              </a:extLst>
            </p:cNvPr>
            <p:cNvSpPr>
              <a:spLocks noChangeArrowheads="1"/>
            </p:cNvSpPr>
            <p:nvPr/>
          </p:nvSpPr>
          <p:spPr bwMode="auto">
            <a:xfrm>
              <a:off x="4538" y="1348"/>
              <a:ext cx="236" cy="137"/>
            </a:xfrm>
            <a:custGeom>
              <a:avLst/>
              <a:gdLst>
                <a:gd name="T0" fmla="*/ 0 w 1044"/>
                <a:gd name="T1" fmla="*/ 0 h 607"/>
                <a:gd name="T2" fmla="*/ 0 w 1044"/>
                <a:gd name="T3" fmla="*/ 0 h 607"/>
                <a:gd name="T4" fmla="*/ 522 w 1044"/>
                <a:gd name="T5" fmla="*/ 292 h 607"/>
                <a:gd name="T6" fmla="*/ 1023 w 1044"/>
                <a:gd name="T7" fmla="*/ 105 h 607"/>
                <a:gd name="T8" fmla="*/ 1023 w 1044"/>
                <a:gd name="T9" fmla="*/ 397 h 607"/>
                <a:gd name="T10" fmla="*/ 543 w 1044"/>
                <a:gd name="T11" fmla="*/ 584 h 607"/>
                <a:gd name="T12" fmla="*/ 0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6"/>
                    <a:pt x="250" y="272"/>
                    <a:pt x="522" y="292"/>
                  </a:cubicBezTo>
                  <a:cubicBezTo>
                    <a:pt x="793" y="313"/>
                    <a:pt x="1023" y="230"/>
                    <a:pt x="1023" y="105"/>
                  </a:cubicBezTo>
                  <a:cubicBezTo>
                    <a:pt x="1023" y="397"/>
                    <a:pt x="1023" y="397"/>
                    <a:pt x="1023" y="397"/>
                  </a:cubicBezTo>
                  <a:cubicBezTo>
                    <a:pt x="1043" y="522"/>
                    <a:pt x="814" y="606"/>
                    <a:pt x="543" y="584"/>
                  </a:cubicBezTo>
                  <a:cubicBezTo>
                    <a:pt x="250" y="564"/>
                    <a:pt x="21" y="439"/>
                    <a:pt x="0"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7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891" name="Freeform 104">
              <a:extLst>
                <a:ext uri="{FF2B5EF4-FFF2-40B4-BE49-F238E27FC236}">
                  <a16:creationId xmlns:a16="http://schemas.microsoft.com/office/drawing/2014/main" xmlns="" id="{BB236248-BFEA-4C17-9D73-E4FD07BEFB79}"/>
                </a:ext>
              </a:extLst>
            </p:cNvPr>
            <p:cNvSpPr>
              <a:spLocks noChangeArrowheads="1"/>
            </p:cNvSpPr>
            <p:nvPr/>
          </p:nvSpPr>
          <p:spPr bwMode="auto">
            <a:xfrm>
              <a:off x="4500" y="999"/>
              <a:ext cx="236" cy="117"/>
            </a:xfrm>
            <a:custGeom>
              <a:avLst/>
              <a:gdLst>
                <a:gd name="T0" fmla="*/ 1023 w 1044"/>
                <a:gd name="T1" fmla="*/ 313 h 522"/>
                <a:gd name="T2" fmla="*/ 1023 w 1044"/>
                <a:gd name="T3" fmla="*/ 313 h 522"/>
                <a:gd name="T4" fmla="*/ 501 w 1044"/>
                <a:gd name="T5" fmla="*/ 21 h 522"/>
                <a:gd name="T6" fmla="*/ 0 w 1044"/>
                <a:gd name="T7" fmla="*/ 208 h 522"/>
                <a:gd name="T8" fmla="*/ 543 w 1044"/>
                <a:gd name="T9" fmla="*/ 500 h 522"/>
                <a:gd name="T10" fmla="*/ 1023 w 1044"/>
                <a:gd name="T11" fmla="*/ 313 h 522"/>
              </a:gdLst>
              <a:ahLst/>
              <a:cxnLst>
                <a:cxn ang="0">
                  <a:pos x="T0" y="T1"/>
                </a:cxn>
                <a:cxn ang="0">
                  <a:pos x="T2" y="T3"/>
                </a:cxn>
                <a:cxn ang="0">
                  <a:pos x="T4" y="T5"/>
                </a:cxn>
                <a:cxn ang="0">
                  <a:pos x="T6" y="T7"/>
                </a:cxn>
                <a:cxn ang="0">
                  <a:pos x="T8" y="T9"/>
                </a:cxn>
                <a:cxn ang="0">
                  <a:pos x="T10" y="T11"/>
                </a:cxn>
              </a:cxnLst>
              <a:rect l="0" t="0" r="r" b="b"/>
              <a:pathLst>
                <a:path w="1044" h="522">
                  <a:moveTo>
                    <a:pt x="1023" y="313"/>
                  </a:moveTo>
                  <a:lnTo>
                    <a:pt x="1023" y="313"/>
                  </a:lnTo>
                  <a:cubicBezTo>
                    <a:pt x="1023" y="167"/>
                    <a:pt x="772" y="41"/>
                    <a:pt x="501" y="21"/>
                  </a:cubicBezTo>
                  <a:cubicBezTo>
                    <a:pt x="230" y="0"/>
                    <a:pt x="0" y="83"/>
                    <a:pt x="0" y="208"/>
                  </a:cubicBezTo>
                  <a:cubicBezTo>
                    <a:pt x="21" y="354"/>
                    <a:pt x="250" y="480"/>
                    <a:pt x="543" y="500"/>
                  </a:cubicBezTo>
                  <a:cubicBezTo>
                    <a:pt x="814" y="521"/>
                    <a:pt x="1043" y="438"/>
                    <a:pt x="1023"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892" name="Freeform 105">
              <a:extLst>
                <a:ext uri="{FF2B5EF4-FFF2-40B4-BE49-F238E27FC236}">
                  <a16:creationId xmlns:a16="http://schemas.microsoft.com/office/drawing/2014/main" xmlns="" id="{963115B6-F5FA-44F6-8FE3-25061B6201A9}"/>
                </a:ext>
              </a:extLst>
            </p:cNvPr>
            <p:cNvSpPr>
              <a:spLocks noChangeArrowheads="1"/>
            </p:cNvSpPr>
            <p:nvPr/>
          </p:nvSpPr>
          <p:spPr bwMode="auto">
            <a:xfrm>
              <a:off x="4500" y="1046"/>
              <a:ext cx="236" cy="137"/>
            </a:xfrm>
            <a:custGeom>
              <a:avLst/>
              <a:gdLst>
                <a:gd name="T0" fmla="*/ 0 w 1044"/>
                <a:gd name="T1" fmla="*/ 0 h 607"/>
                <a:gd name="T2" fmla="*/ 0 w 1044"/>
                <a:gd name="T3" fmla="*/ 0 h 607"/>
                <a:gd name="T4" fmla="*/ 543 w 1044"/>
                <a:gd name="T5" fmla="*/ 292 h 607"/>
                <a:gd name="T6" fmla="*/ 1023 w 1044"/>
                <a:gd name="T7" fmla="*/ 105 h 607"/>
                <a:gd name="T8" fmla="*/ 1043 w 1044"/>
                <a:gd name="T9" fmla="*/ 397 h 607"/>
                <a:gd name="T10" fmla="*/ 543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0" y="272"/>
                    <a:pt x="543" y="292"/>
                  </a:cubicBezTo>
                  <a:cubicBezTo>
                    <a:pt x="814" y="313"/>
                    <a:pt x="1043" y="230"/>
                    <a:pt x="1023" y="105"/>
                  </a:cubicBezTo>
                  <a:cubicBezTo>
                    <a:pt x="1043" y="397"/>
                    <a:pt x="1043" y="397"/>
                    <a:pt x="1043" y="397"/>
                  </a:cubicBezTo>
                  <a:cubicBezTo>
                    <a:pt x="1043" y="522"/>
                    <a:pt x="835" y="606"/>
                    <a:pt x="543" y="584"/>
                  </a:cubicBezTo>
                  <a:cubicBezTo>
                    <a:pt x="272" y="563"/>
                    <a:pt x="21" y="439"/>
                    <a:pt x="21"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7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893" name="Freeform 106">
              <a:extLst>
                <a:ext uri="{FF2B5EF4-FFF2-40B4-BE49-F238E27FC236}">
                  <a16:creationId xmlns:a16="http://schemas.microsoft.com/office/drawing/2014/main" xmlns="" id="{D383C6DE-E92A-40BF-AEA8-43897F8C5804}"/>
                </a:ext>
              </a:extLst>
            </p:cNvPr>
            <p:cNvSpPr>
              <a:spLocks noChangeArrowheads="1"/>
            </p:cNvSpPr>
            <p:nvPr/>
          </p:nvSpPr>
          <p:spPr bwMode="auto">
            <a:xfrm>
              <a:off x="4855" y="1175"/>
              <a:ext cx="232" cy="121"/>
            </a:xfrm>
            <a:custGeom>
              <a:avLst/>
              <a:gdLst>
                <a:gd name="T0" fmla="*/ 1022 w 1023"/>
                <a:gd name="T1" fmla="*/ 314 h 544"/>
                <a:gd name="T2" fmla="*/ 1022 w 1023"/>
                <a:gd name="T3" fmla="*/ 314 h 544"/>
                <a:gd name="T4" fmla="*/ 501 w 1023"/>
                <a:gd name="T5" fmla="*/ 43 h 544"/>
                <a:gd name="T6" fmla="*/ 0 w 1023"/>
                <a:gd name="T7" fmla="*/ 230 h 544"/>
                <a:gd name="T8" fmla="*/ 521 w 1023"/>
                <a:gd name="T9" fmla="*/ 522 h 544"/>
                <a:gd name="T10" fmla="*/ 1022 w 1023"/>
                <a:gd name="T11" fmla="*/ 314 h 544"/>
              </a:gdLst>
              <a:ahLst/>
              <a:cxnLst>
                <a:cxn ang="0">
                  <a:pos x="T0" y="T1"/>
                </a:cxn>
                <a:cxn ang="0">
                  <a:pos x="T2" y="T3"/>
                </a:cxn>
                <a:cxn ang="0">
                  <a:pos x="T4" y="T5"/>
                </a:cxn>
                <a:cxn ang="0">
                  <a:pos x="T6" y="T7"/>
                </a:cxn>
                <a:cxn ang="0">
                  <a:pos x="T8" y="T9"/>
                </a:cxn>
                <a:cxn ang="0">
                  <a:pos x="T10" y="T11"/>
                </a:cxn>
              </a:cxnLst>
              <a:rect l="0" t="0" r="r" b="b"/>
              <a:pathLst>
                <a:path w="1023" h="544">
                  <a:moveTo>
                    <a:pt x="1022" y="314"/>
                  </a:moveTo>
                  <a:lnTo>
                    <a:pt x="1022" y="314"/>
                  </a:lnTo>
                  <a:cubicBezTo>
                    <a:pt x="1022" y="188"/>
                    <a:pt x="772" y="63"/>
                    <a:pt x="501" y="43"/>
                  </a:cubicBezTo>
                  <a:cubicBezTo>
                    <a:pt x="209" y="0"/>
                    <a:pt x="0" y="84"/>
                    <a:pt x="0" y="230"/>
                  </a:cubicBezTo>
                  <a:cubicBezTo>
                    <a:pt x="21" y="355"/>
                    <a:pt x="250" y="480"/>
                    <a:pt x="521" y="522"/>
                  </a:cubicBezTo>
                  <a:cubicBezTo>
                    <a:pt x="814" y="543"/>
                    <a:pt x="1022" y="460"/>
                    <a:pt x="1022" y="314"/>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894" name="Freeform 107">
              <a:extLst>
                <a:ext uri="{FF2B5EF4-FFF2-40B4-BE49-F238E27FC236}">
                  <a16:creationId xmlns:a16="http://schemas.microsoft.com/office/drawing/2014/main" xmlns="" id="{67DA86F7-D6CE-436A-9A59-850A06ABE029}"/>
                </a:ext>
              </a:extLst>
            </p:cNvPr>
            <p:cNvSpPr>
              <a:spLocks noChangeArrowheads="1"/>
            </p:cNvSpPr>
            <p:nvPr/>
          </p:nvSpPr>
          <p:spPr bwMode="auto">
            <a:xfrm>
              <a:off x="4855" y="1225"/>
              <a:ext cx="236" cy="137"/>
            </a:xfrm>
            <a:custGeom>
              <a:avLst/>
              <a:gdLst>
                <a:gd name="T0" fmla="*/ 0 w 1044"/>
                <a:gd name="T1" fmla="*/ 0 h 606"/>
                <a:gd name="T2" fmla="*/ 0 w 1044"/>
                <a:gd name="T3" fmla="*/ 0 h 606"/>
                <a:gd name="T4" fmla="*/ 521 w 1044"/>
                <a:gd name="T5" fmla="*/ 292 h 606"/>
                <a:gd name="T6" fmla="*/ 1022 w 1044"/>
                <a:gd name="T7" fmla="*/ 84 h 606"/>
                <a:gd name="T8" fmla="*/ 1043 w 1044"/>
                <a:gd name="T9" fmla="*/ 375 h 606"/>
                <a:gd name="T10" fmla="*/ 543 w 1044"/>
                <a:gd name="T11" fmla="*/ 584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92"/>
                  </a:cubicBezTo>
                  <a:cubicBezTo>
                    <a:pt x="814" y="313"/>
                    <a:pt x="1022" y="230"/>
                    <a:pt x="1022" y="84"/>
                  </a:cubicBezTo>
                  <a:cubicBezTo>
                    <a:pt x="1043" y="375"/>
                    <a:pt x="1043" y="375"/>
                    <a:pt x="1043" y="375"/>
                  </a:cubicBezTo>
                  <a:cubicBezTo>
                    <a:pt x="1043" y="521"/>
                    <a:pt x="814" y="605"/>
                    <a:pt x="543" y="584"/>
                  </a:cubicBezTo>
                  <a:cubicBezTo>
                    <a:pt x="271" y="542"/>
                    <a:pt x="21" y="417"/>
                    <a:pt x="21"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7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895" name="Freeform 108">
              <a:extLst>
                <a:ext uri="{FF2B5EF4-FFF2-40B4-BE49-F238E27FC236}">
                  <a16:creationId xmlns:a16="http://schemas.microsoft.com/office/drawing/2014/main" xmlns="" id="{5725319B-5B7C-4B15-AFF3-3A4C95491D74}"/>
                </a:ext>
              </a:extLst>
            </p:cNvPr>
            <p:cNvSpPr>
              <a:spLocks noChangeArrowheads="1"/>
            </p:cNvSpPr>
            <p:nvPr/>
          </p:nvSpPr>
          <p:spPr bwMode="auto">
            <a:xfrm>
              <a:off x="4808" y="876"/>
              <a:ext cx="230" cy="121"/>
            </a:xfrm>
            <a:custGeom>
              <a:avLst/>
              <a:gdLst>
                <a:gd name="T0" fmla="*/ 1022 w 1023"/>
                <a:gd name="T1" fmla="*/ 313 h 544"/>
                <a:gd name="T2" fmla="*/ 1022 w 1023"/>
                <a:gd name="T3" fmla="*/ 313 h 544"/>
                <a:gd name="T4" fmla="*/ 500 w 1023"/>
                <a:gd name="T5" fmla="*/ 21 h 544"/>
                <a:gd name="T6" fmla="*/ 0 w 1023"/>
                <a:gd name="T7" fmla="*/ 209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22" y="188"/>
                    <a:pt x="771" y="63"/>
                    <a:pt x="500" y="21"/>
                  </a:cubicBezTo>
                  <a:cubicBezTo>
                    <a:pt x="208" y="0"/>
                    <a:pt x="0" y="84"/>
                    <a:pt x="0" y="209"/>
                  </a:cubicBezTo>
                  <a:cubicBezTo>
                    <a:pt x="20" y="355"/>
                    <a:pt x="250" y="480"/>
                    <a:pt x="521" y="501"/>
                  </a:cubicBezTo>
                  <a:cubicBezTo>
                    <a:pt x="813" y="543"/>
                    <a:pt x="1022" y="439"/>
                    <a:pt x="1022"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896" name="Freeform 109">
              <a:extLst>
                <a:ext uri="{FF2B5EF4-FFF2-40B4-BE49-F238E27FC236}">
                  <a16:creationId xmlns:a16="http://schemas.microsoft.com/office/drawing/2014/main" xmlns="" id="{CECAD649-49AC-437C-AC72-92E4CECF7391}"/>
                </a:ext>
              </a:extLst>
            </p:cNvPr>
            <p:cNvSpPr>
              <a:spLocks noChangeArrowheads="1"/>
            </p:cNvSpPr>
            <p:nvPr/>
          </p:nvSpPr>
          <p:spPr bwMode="auto">
            <a:xfrm>
              <a:off x="4808" y="923"/>
              <a:ext cx="236" cy="141"/>
            </a:xfrm>
            <a:custGeom>
              <a:avLst/>
              <a:gdLst>
                <a:gd name="T0" fmla="*/ 0 w 1043"/>
                <a:gd name="T1" fmla="*/ 0 h 627"/>
                <a:gd name="T2" fmla="*/ 0 w 1043"/>
                <a:gd name="T3" fmla="*/ 0 h 627"/>
                <a:gd name="T4" fmla="*/ 521 w 1043"/>
                <a:gd name="T5" fmla="*/ 292 h 627"/>
                <a:gd name="T6" fmla="*/ 1022 w 1043"/>
                <a:gd name="T7" fmla="*/ 104 h 627"/>
                <a:gd name="T8" fmla="*/ 1042 w 1043"/>
                <a:gd name="T9" fmla="*/ 397 h 627"/>
                <a:gd name="T10" fmla="*/ 542 w 1043"/>
                <a:gd name="T11" fmla="*/ 584 h 627"/>
                <a:gd name="T12" fmla="*/ 20 w 1043"/>
                <a:gd name="T13" fmla="*/ 292 h 627"/>
                <a:gd name="T14" fmla="*/ 0 w 1043"/>
                <a:gd name="T15" fmla="*/ 0 h 6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3" h="627">
                  <a:moveTo>
                    <a:pt x="0" y="0"/>
                  </a:moveTo>
                  <a:lnTo>
                    <a:pt x="0" y="0"/>
                  </a:lnTo>
                  <a:cubicBezTo>
                    <a:pt x="20" y="146"/>
                    <a:pt x="250" y="271"/>
                    <a:pt x="521" y="292"/>
                  </a:cubicBezTo>
                  <a:cubicBezTo>
                    <a:pt x="813" y="334"/>
                    <a:pt x="1022" y="230"/>
                    <a:pt x="1022" y="104"/>
                  </a:cubicBezTo>
                  <a:cubicBezTo>
                    <a:pt x="1042" y="397"/>
                    <a:pt x="1042" y="397"/>
                    <a:pt x="1042" y="397"/>
                  </a:cubicBezTo>
                  <a:cubicBezTo>
                    <a:pt x="1042" y="521"/>
                    <a:pt x="813" y="626"/>
                    <a:pt x="542" y="584"/>
                  </a:cubicBezTo>
                  <a:cubicBezTo>
                    <a:pt x="271" y="563"/>
                    <a:pt x="20" y="438"/>
                    <a:pt x="20"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7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897" name="Freeform 110">
              <a:extLst>
                <a:ext uri="{FF2B5EF4-FFF2-40B4-BE49-F238E27FC236}">
                  <a16:creationId xmlns:a16="http://schemas.microsoft.com/office/drawing/2014/main" xmlns="" id="{2089BE92-2226-4AEC-8A1A-0D2656B45D4C}"/>
                </a:ext>
              </a:extLst>
            </p:cNvPr>
            <p:cNvSpPr>
              <a:spLocks noChangeArrowheads="1"/>
            </p:cNvSpPr>
            <p:nvPr/>
          </p:nvSpPr>
          <p:spPr bwMode="auto">
            <a:xfrm>
              <a:off x="5162" y="1056"/>
              <a:ext cx="232" cy="117"/>
            </a:xfrm>
            <a:custGeom>
              <a:avLst/>
              <a:gdLst>
                <a:gd name="T0" fmla="*/ 1022 w 1023"/>
                <a:gd name="T1" fmla="*/ 313 h 522"/>
                <a:gd name="T2" fmla="*/ 1022 w 1023"/>
                <a:gd name="T3" fmla="*/ 313 h 522"/>
                <a:gd name="T4" fmla="*/ 500 w 1023"/>
                <a:gd name="T5" fmla="*/ 21 h 522"/>
                <a:gd name="T6" fmla="*/ 0 w 1023"/>
                <a:gd name="T7" fmla="*/ 208 h 522"/>
                <a:gd name="T8" fmla="*/ 522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67"/>
                    <a:pt x="772" y="42"/>
                    <a:pt x="500" y="21"/>
                  </a:cubicBezTo>
                  <a:cubicBezTo>
                    <a:pt x="209" y="0"/>
                    <a:pt x="0" y="84"/>
                    <a:pt x="0" y="208"/>
                  </a:cubicBezTo>
                  <a:cubicBezTo>
                    <a:pt x="21" y="355"/>
                    <a:pt x="250" y="480"/>
                    <a:pt x="522" y="501"/>
                  </a:cubicBezTo>
                  <a:cubicBezTo>
                    <a:pt x="813" y="521"/>
                    <a:pt x="1022" y="438"/>
                    <a:pt x="1022"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898" name="Freeform 111">
              <a:extLst>
                <a:ext uri="{FF2B5EF4-FFF2-40B4-BE49-F238E27FC236}">
                  <a16:creationId xmlns:a16="http://schemas.microsoft.com/office/drawing/2014/main" xmlns="" id="{E2C57C28-C917-414F-B4BB-43CBC64122AE}"/>
                </a:ext>
              </a:extLst>
            </p:cNvPr>
            <p:cNvSpPr>
              <a:spLocks noChangeArrowheads="1"/>
            </p:cNvSpPr>
            <p:nvPr/>
          </p:nvSpPr>
          <p:spPr bwMode="auto">
            <a:xfrm>
              <a:off x="5162" y="1102"/>
              <a:ext cx="236" cy="137"/>
            </a:xfrm>
            <a:custGeom>
              <a:avLst/>
              <a:gdLst>
                <a:gd name="T0" fmla="*/ 0 w 1044"/>
                <a:gd name="T1" fmla="*/ 0 h 607"/>
                <a:gd name="T2" fmla="*/ 0 w 1044"/>
                <a:gd name="T3" fmla="*/ 0 h 607"/>
                <a:gd name="T4" fmla="*/ 522 w 1044"/>
                <a:gd name="T5" fmla="*/ 293 h 607"/>
                <a:gd name="T6" fmla="*/ 1022 w 1044"/>
                <a:gd name="T7" fmla="*/ 105 h 607"/>
                <a:gd name="T8" fmla="*/ 1022 w 1044"/>
                <a:gd name="T9" fmla="*/ 397 h 607"/>
                <a:gd name="T10" fmla="*/ 542 w 1044"/>
                <a:gd name="T11" fmla="*/ 584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7"/>
                    <a:pt x="250" y="272"/>
                    <a:pt x="522" y="293"/>
                  </a:cubicBezTo>
                  <a:cubicBezTo>
                    <a:pt x="813" y="313"/>
                    <a:pt x="1022" y="230"/>
                    <a:pt x="1022" y="105"/>
                  </a:cubicBezTo>
                  <a:cubicBezTo>
                    <a:pt x="1022" y="397"/>
                    <a:pt x="1022" y="397"/>
                    <a:pt x="1022" y="397"/>
                  </a:cubicBezTo>
                  <a:cubicBezTo>
                    <a:pt x="1043" y="522"/>
                    <a:pt x="813" y="606"/>
                    <a:pt x="542" y="584"/>
                  </a:cubicBezTo>
                  <a:cubicBezTo>
                    <a:pt x="250" y="564"/>
                    <a:pt x="21" y="439"/>
                    <a:pt x="21" y="293"/>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7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grpSp>
      <p:grpSp>
        <p:nvGrpSpPr>
          <p:cNvPr id="899" name="Group 204">
            <a:extLst>
              <a:ext uri="{FF2B5EF4-FFF2-40B4-BE49-F238E27FC236}">
                <a16:creationId xmlns:a16="http://schemas.microsoft.com/office/drawing/2014/main" xmlns="" id="{22163288-B362-4325-BE55-90D8BDACF1F2}"/>
              </a:ext>
            </a:extLst>
          </p:cNvPr>
          <p:cNvGrpSpPr>
            <a:grpSpLocks/>
          </p:cNvGrpSpPr>
          <p:nvPr/>
        </p:nvGrpSpPr>
        <p:grpSpPr bwMode="auto">
          <a:xfrm>
            <a:off x="4848340" y="2442359"/>
            <a:ext cx="1214007" cy="884619"/>
            <a:chOff x="3658" y="852"/>
            <a:chExt cx="1986" cy="1447"/>
          </a:xfrm>
        </p:grpSpPr>
        <p:sp>
          <p:nvSpPr>
            <p:cNvPr id="900" name="Freeform 134">
              <a:extLst>
                <a:ext uri="{FF2B5EF4-FFF2-40B4-BE49-F238E27FC236}">
                  <a16:creationId xmlns:a16="http://schemas.microsoft.com/office/drawing/2014/main" xmlns="" id="{23F3502C-FC2A-4929-8890-167345EF470F}"/>
                </a:ext>
              </a:extLst>
            </p:cNvPr>
            <p:cNvSpPr>
              <a:spLocks noChangeArrowheads="1"/>
            </p:cNvSpPr>
            <p:nvPr/>
          </p:nvSpPr>
          <p:spPr bwMode="auto">
            <a:xfrm>
              <a:off x="3658" y="1419"/>
              <a:ext cx="662" cy="880"/>
            </a:xfrm>
            <a:custGeom>
              <a:avLst/>
              <a:gdLst>
                <a:gd name="T0" fmla="*/ 2921 w 2922"/>
                <a:gd name="T1" fmla="*/ 3879 h 3880"/>
                <a:gd name="T2" fmla="*/ 0 w 2922"/>
                <a:gd name="T3" fmla="*/ 2629 h 3880"/>
                <a:gd name="T4" fmla="*/ 0 w 2922"/>
                <a:gd name="T5" fmla="*/ 0 h 3880"/>
                <a:gd name="T6" fmla="*/ 2921 w 2922"/>
                <a:gd name="T7" fmla="*/ 1251 h 3880"/>
                <a:gd name="T8" fmla="*/ 2921 w 2922"/>
                <a:gd name="T9" fmla="*/ 3879 h 3880"/>
              </a:gdLst>
              <a:ahLst/>
              <a:cxnLst>
                <a:cxn ang="0">
                  <a:pos x="T0" y="T1"/>
                </a:cxn>
                <a:cxn ang="0">
                  <a:pos x="T2" y="T3"/>
                </a:cxn>
                <a:cxn ang="0">
                  <a:pos x="T4" y="T5"/>
                </a:cxn>
                <a:cxn ang="0">
                  <a:pos x="T6" y="T7"/>
                </a:cxn>
                <a:cxn ang="0">
                  <a:pos x="T8" y="T9"/>
                </a:cxn>
              </a:cxnLst>
              <a:rect l="0" t="0" r="r" b="b"/>
              <a:pathLst>
                <a:path w="2922" h="3880">
                  <a:moveTo>
                    <a:pt x="2921" y="3879"/>
                  </a:moveTo>
                  <a:lnTo>
                    <a:pt x="0" y="2629"/>
                  </a:lnTo>
                  <a:lnTo>
                    <a:pt x="0" y="0"/>
                  </a:lnTo>
                  <a:lnTo>
                    <a:pt x="2921" y="1251"/>
                  </a:lnTo>
                  <a:lnTo>
                    <a:pt x="2921" y="3879"/>
                  </a:lnTo>
                </a:path>
              </a:pathLst>
            </a:custGeom>
            <a:gradFill flip="none" rotWithShape="1">
              <a:gsLst>
                <a:gs pos="0">
                  <a:schemeClr val="accent4">
                    <a:lumMod val="40000"/>
                    <a:lumOff val="60000"/>
                  </a:schemeClr>
                </a:gs>
                <a:gs pos="46000">
                  <a:schemeClr val="accent4">
                    <a:lumMod val="95000"/>
                    <a:lumOff val="5000"/>
                  </a:schemeClr>
                </a:gs>
                <a:gs pos="100000">
                  <a:schemeClr val="accent4">
                    <a:lumMod val="60000"/>
                  </a:schemeClr>
                </a:gs>
              </a:gsLst>
              <a:path path="circle">
                <a:fillToRect l="50000" t="130000" r="50000" b="-3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901" name="Freeform 135">
              <a:extLst>
                <a:ext uri="{FF2B5EF4-FFF2-40B4-BE49-F238E27FC236}">
                  <a16:creationId xmlns:a16="http://schemas.microsoft.com/office/drawing/2014/main" xmlns="" id="{A37AFACD-60B4-404C-9A04-4F6E6EB47BDD}"/>
                </a:ext>
              </a:extLst>
            </p:cNvPr>
            <p:cNvSpPr>
              <a:spLocks noChangeArrowheads="1"/>
            </p:cNvSpPr>
            <p:nvPr/>
          </p:nvSpPr>
          <p:spPr bwMode="auto">
            <a:xfrm>
              <a:off x="4320" y="1133"/>
              <a:ext cx="1324" cy="1166"/>
            </a:xfrm>
            <a:custGeom>
              <a:avLst/>
              <a:gdLst>
                <a:gd name="T0" fmla="*/ 2920 w 5842"/>
                <a:gd name="T1" fmla="*/ 1272 h 5152"/>
                <a:gd name="T2" fmla="*/ 0 w 5842"/>
                <a:gd name="T3" fmla="*/ 2523 h 5152"/>
                <a:gd name="T4" fmla="*/ 0 w 5842"/>
                <a:gd name="T5" fmla="*/ 5151 h 5152"/>
                <a:gd name="T6" fmla="*/ 2920 w 5842"/>
                <a:gd name="T7" fmla="*/ 3901 h 5152"/>
                <a:gd name="T8" fmla="*/ 5841 w 5842"/>
                <a:gd name="T9" fmla="*/ 2649 h 5152"/>
                <a:gd name="T10" fmla="*/ 5841 w 5842"/>
                <a:gd name="T11" fmla="*/ 0 h 5152"/>
                <a:gd name="T12" fmla="*/ 2920 w 5842"/>
                <a:gd name="T13" fmla="*/ 1272 h 5152"/>
              </a:gdLst>
              <a:ahLst/>
              <a:cxnLst>
                <a:cxn ang="0">
                  <a:pos x="T0" y="T1"/>
                </a:cxn>
                <a:cxn ang="0">
                  <a:pos x="T2" y="T3"/>
                </a:cxn>
                <a:cxn ang="0">
                  <a:pos x="T4" y="T5"/>
                </a:cxn>
                <a:cxn ang="0">
                  <a:pos x="T6" y="T7"/>
                </a:cxn>
                <a:cxn ang="0">
                  <a:pos x="T8" y="T9"/>
                </a:cxn>
                <a:cxn ang="0">
                  <a:pos x="T10" y="T11"/>
                </a:cxn>
                <a:cxn ang="0">
                  <a:pos x="T12" y="T13"/>
                </a:cxn>
              </a:cxnLst>
              <a:rect l="0" t="0" r="r" b="b"/>
              <a:pathLst>
                <a:path w="5842" h="5152">
                  <a:moveTo>
                    <a:pt x="2920" y="1272"/>
                  </a:moveTo>
                  <a:lnTo>
                    <a:pt x="0" y="2523"/>
                  </a:lnTo>
                  <a:lnTo>
                    <a:pt x="0" y="5151"/>
                  </a:lnTo>
                  <a:lnTo>
                    <a:pt x="2920" y="3901"/>
                  </a:lnTo>
                  <a:lnTo>
                    <a:pt x="5841" y="2649"/>
                  </a:lnTo>
                  <a:lnTo>
                    <a:pt x="5841" y="0"/>
                  </a:lnTo>
                  <a:lnTo>
                    <a:pt x="2920" y="1272"/>
                  </a:lnTo>
                </a:path>
              </a:pathLst>
            </a:custGeom>
            <a:gradFill flip="none" rotWithShape="1">
              <a:gsLst>
                <a:gs pos="0">
                  <a:schemeClr val="accent4">
                    <a:lumMod val="89000"/>
                  </a:schemeClr>
                </a:gs>
                <a:gs pos="23000">
                  <a:schemeClr val="accent4">
                    <a:lumMod val="89000"/>
                  </a:schemeClr>
                </a:gs>
                <a:gs pos="69000">
                  <a:schemeClr val="accent4">
                    <a:lumMod val="75000"/>
                  </a:schemeClr>
                </a:gs>
                <a:gs pos="97000">
                  <a:schemeClr val="accent4">
                    <a:lumMod val="70000"/>
                  </a:schemeClr>
                </a:gs>
              </a:gsLst>
              <a:path path="circle">
                <a:fillToRect l="50000" t="50000" r="50000" b="5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902" name="Freeform 136">
              <a:extLst>
                <a:ext uri="{FF2B5EF4-FFF2-40B4-BE49-F238E27FC236}">
                  <a16:creationId xmlns:a16="http://schemas.microsoft.com/office/drawing/2014/main" xmlns="" id="{84A1A8BD-FF6B-4208-8C4B-8C08E8DB121B}"/>
                </a:ext>
              </a:extLst>
            </p:cNvPr>
            <p:cNvSpPr>
              <a:spLocks noChangeArrowheads="1"/>
            </p:cNvSpPr>
            <p:nvPr/>
          </p:nvSpPr>
          <p:spPr bwMode="auto">
            <a:xfrm>
              <a:off x="3658" y="852"/>
              <a:ext cx="1986" cy="856"/>
            </a:xfrm>
            <a:custGeom>
              <a:avLst/>
              <a:gdLst>
                <a:gd name="T0" fmla="*/ 5841 w 8763"/>
                <a:gd name="T1" fmla="*/ 0 h 3776"/>
                <a:gd name="T2" fmla="*/ 2921 w 8763"/>
                <a:gd name="T3" fmla="*/ 1252 h 3776"/>
                <a:gd name="T4" fmla="*/ 0 w 8763"/>
                <a:gd name="T5" fmla="*/ 2524 h 3776"/>
                <a:gd name="T6" fmla="*/ 2921 w 8763"/>
                <a:gd name="T7" fmla="*/ 3775 h 3776"/>
                <a:gd name="T8" fmla="*/ 5841 w 8763"/>
                <a:gd name="T9" fmla="*/ 2524 h 3776"/>
                <a:gd name="T10" fmla="*/ 8762 w 8763"/>
                <a:gd name="T11" fmla="*/ 1252 h 3776"/>
                <a:gd name="T12" fmla="*/ 5841 w 8763"/>
                <a:gd name="T13" fmla="*/ 0 h 3776"/>
              </a:gdLst>
              <a:ahLst/>
              <a:cxnLst>
                <a:cxn ang="0">
                  <a:pos x="T0" y="T1"/>
                </a:cxn>
                <a:cxn ang="0">
                  <a:pos x="T2" y="T3"/>
                </a:cxn>
                <a:cxn ang="0">
                  <a:pos x="T4" y="T5"/>
                </a:cxn>
                <a:cxn ang="0">
                  <a:pos x="T6" y="T7"/>
                </a:cxn>
                <a:cxn ang="0">
                  <a:pos x="T8" y="T9"/>
                </a:cxn>
                <a:cxn ang="0">
                  <a:pos x="T10" y="T11"/>
                </a:cxn>
                <a:cxn ang="0">
                  <a:pos x="T12" y="T13"/>
                </a:cxn>
              </a:cxnLst>
              <a:rect l="0" t="0" r="r" b="b"/>
              <a:pathLst>
                <a:path w="8763" h="3776">
                  <a:moveTo>
                    <a:pt x="5841" y="0"/>
                  </a:moveTo>
                  <a:lnTo>
                    <a:pt x="2921" y="1252"/>
                  </a:lnTo>
                  <a:lnTo>
                    <a:pt x="0" y="2524"/>
                  </a:lnTo>
                  <a:lnTo>
                    <a:pt x="2921" y="3775"/>
                  </a:lnTo>
                  <a:lnTo>
                    <a:pt x="5841" y="2524"/>
                  </a:lnTo>
                  <a:lnTo>
                    <a:pt x="8762" y="1252"/>
                  </a:lnTo>
                  <a:lnTo>
                    <a:pt x="5841" y="0"/>
                  </a:lnTo>
                </a:path>
              </a:pathLst>
            </a:custGeom>
            <a:gradFill flip="none" rotWithShape="1">
              <a:gsLst>
                <a:gs pos="0">
                  <a:schemeClr val="accent4">
                    <a:lumMod val="0"/>
                    <a:lumOff val="100000"/>
                  </a:schemeClr>
                </a:gs>
                <a:gs pos="35000">
                  <a:schemeClr val="accent4">
                    <a:lumMod val="0"/>
                    <a:lumOff val="100000"/>
                  </a:schemeClr>
                </a:gs>
                <a:gs pos="100000">
                  <a:schemeClr val="accent4">
                    <a:lumMod val="100000"/>
                  </a:schemeClr>
                </a:gs>
              </a:gsLst>
              <a:path path="circle">
                <a:fillToRect l="50000" t="-80000" r="50000" b="18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a:bodyPr>
            <a:lstStyle/>
            <a:p>
              <a:pPr eaLnBrk="1">
                <a:lnSpc>
                  <a:spcPct val="93000"/>
                </a:lnSpc>
                <a:buClr>
                  <a:srgbClr val="000000"/>
                </a:buClr>
                <a:buSzPct val="100000"/>
                <a:buFont typeface="Times New Roman" charset="0"/>
                <a:buNone/>
                <a:defRPr/>
              </a:pPr>
              <a:endParaRPr lang="en-US" dirty="0">
                <a:ea typeface="+mn-ea"/>
                <a:cs typeface="+mn-cs"/>
              </a:endParaRPr>
            </a:p>
          </p:txBody>
        </p:sp>
        <p:sp>
          <p:nvSpPr>
            <p:cNvPr id="903" name="Freeform 137">
              <a:extLst>
                <a:ext uri="{FF2B5EF4-FFF2-40B4-BE49-F238E27FC236}">
                  <a16:creationId xmlns:a16="http://schemas.microsoft.com/office/drawing/2014/main" xmlns="" id="{BF889EF8-BFDF-4D4C-9DD5-97A7CB062CF9}"/>
                </a:ext>
              </a:extLst>
            </p:cNvPr>
            <p:cNvSpPr>
              <a:spLocks noChangeArrowheads="1"/>
            </p:cNvSpPr>
            <p:nvPr/>
          </p:nvSpPr>
          <p:spPr bwMode="auto">
            <a:xfrm>
              <a:off x="3872" y="1246"/>
              <a:ext cx="234" cy="121"/>
            </a:xfrm>
            <a:custGeom>
              <a:avLst/>
              <a:gdLst>
                <a:gd name="T0" fmla="*/ 1022 w 1044"/>
                <a:gd name="T1" fmla="*/ 333 h 543"/>
                <a:gd name="T2" fmla="*/ 1022 w 1044"/>
                <a:gd name="T3" fmla="*/ 333 h 543"/>
                <a:gd name="T4" fmla="*/ 500 w 1044"/>
                <a:gd name="T5" fmla="*/ 41 h 543"/>
                <a:gd name="T6" fmla="*/ 20 w 1044"/>
                <a:gd name="T7" fmla="*/ 229 h 543"/>
                <a:gd name="T8" fmla="*/ 542 w 1044"/>
                <a:gd name="T9" fmla="*/ 521 h 543"/>
                <a:gd name="T10" fmla="*/ 1022 w 1044"/>
                <a:gd name="T11" fmla="*/ 333 h 543"/>
              </a:gdLst>
              <a:ahLst/>
              <a:cxnLst>
                <a:cxn ang="0">
                  <a:pos x="T0" y="T1"/>
                </a:cxn>
                <a:cxn ang="0">
                  <a:pos x="T2" y="T3"/>
                </a:cxn>
                <a:cxn ang="0">
                  <a:pos x="T4" y="T5"/>
                </a:cxn>
                <a:cxn ang="0">
                  <a:pos x="T6" y="T7"/>
                </a:cxn>
                <a:cxn ang="0">
                  <a:pos x="T8" y="T9"/>
                </a:cxn>
                <a:cxn ang="0">
                  <a:pos x="T10" y="T11"/>
                </a:cxn>
              </a:cxnLst>
              <a:rect l="0" t="0" r="r" b="b"/>
              <a:pathLst>
                <a:path w="1044" h="543">
                  <a:moveTo>
                    <a:pt x="1022" y="333"/>
                  </a:moveTo>
                  <a:lnTo>
                    <a:pt x="1022" y="333"/>
                  </a:lnTo>
                  <a:cubicBezTo>
                    <a:pt x="1022" y="187"/>
                    <a:pt x="793" y="62"/>
                    <a:pt x="500" y="41"/>
                  </a:cubicBezTo>
                  <a:cubicBezTo>
                    <a:pt x="229" y="0"/>
                    <a:pt x="0" y="104"/>
                    <a:pt x="20" y="229"/>
                  </a:cubicBezTo>
                  <a:cubicBezTo>
                    <a:pt x="20" y="354"/>
                    <a:pt x="250" y="479"/>
                    <a:pt x="542" y="521"/>
                  </a:cubicBezTo>
                  <a:cubicBezTo>
                    <a:pt x="813" y="542"/>
                    <a:pt x="1043" y="458"/>
                    <a:pt x="1022" y="33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904" name="Freeform 138">
              <a:extLst>
                <a:ext uri="{FF2B5EF4-FFF2-40B4-BE49-F238E27FC236}">
                  <a16:creationId xmlns:a16="http://schemas.microsoft.com/office/drawing/2014/main" xmlns="" id="{CEDC5325-2422-40D9-B312-A9FCB2BC845D}"/>
                </a:ext>
              </a:extLst>
            </p:cNvPr>
            <p:cNvSpPr>
              <a:spLocks noChangeArrowheads="1"/>
            </p:cNvSpPr>
            <p:nvPr/>
          </p:nvSpPr>
          <p:spPr bwMode="auto">
            <a:xfrm>
              <a:off x="3876" y="1298"/>
              <a:ext cx="230" cy="135"/>
            </a:xfrm>
            <a:custGeom>
              <a:avLst/>
              <a:gdLst>
                <a:gd name="T0" fmla="*/ 0 w 1024"/>
                <a:gd name="T1" fmla="*/ 0 h 606"/>
                <a:gd name="T2" fmla="*/ 0 w 1024"/>
                <a:gd name="T3" fmla="*/ 0 h 606"/>
                <a:gd name="T4" fmla="*/ 522 w 1024"/>
                <a:gd name="T5" fmla="*/ 292 h 606"/>
                <a:gd name="T6" fmla="*/ 1002 w 1024"/>
                <a:gd name="T7" fmla="*/ 104 h 606"/>
                <a:gd name="T8" fmla="*/ 1023 w 1024"/>
                <a:gd name="T9" fmla="*/ 396 h 606"/>
                <a:gd name="T10" fmla="*/ 522 w 1024"/>
                <a:gd name="T11" fmla="*/ 584 h 606"/>
                <a:gd name="T12" fmla="*/ 0 w 1024"/>
                <a:gd name="T13" fmla="*/ 292 h 606"/>
                <a:gd name="T14" fmla="*/ 0 w 102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4" h="606">
                  <a:moveTo>
                    <a:pt x="0" y="0"/>
                  </a:moveTo>
                  <a:lnTo>
                    <a:pt x="0" y="0"/>
                  </a:lnTo>
                  <a:cubicBezTo>
                    <a:pt x="0" y="125"/>
                    <a:pt x="230" y="250"/>
                    <a:pt x="522" y="292"/>
                  </a:cubicBezTo>
                  <a:cubicBezTo>
                    <a:pt x="793" y="313"/>
                    <a:pt x="1023" y="229"/>
                    <a:pt x="1002" y="104"/>
                  </a:cubicBezTo>
                  <a:cubicBezTo>
                    <a:pt x="1023" y="396"/>
                    <a:pt x="1023" y="396"/>
                    <a:pt x="1023" y="396"/>
                  </a:cubicBezTo>
                  <a:cubicBezTo>
                    <a:pt x="1023" y="521"/>
                    <a:pt x="814" y="605"/>
                    <a:pt x="522" y="584"/>
                  </a:cubicBezTo>
                  <a:cubicBezTo>
                    <a:pt x="251" y="563"/>
                    <a:pt x="22" y="417"/>
                    <a:pt x="0"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7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905" name="Freeform 139">
              <a:extLst>
                <a:ext uri="{FF2B5EF4-FFF2-40B4-BE49-F238E27FC236}">
                  <a16:creationId xmlns:a16="http://schemas.microsoft.com/office/drawing/2014/main" xmlns="" id="{F2421446-5E90-44AC-B318-40C30F6A10DE}"/>
                </a:ext>
              </a:extLst>
            </p:cNvPr>
            <p:cNvSpPr>
              <a:spLocks noChangeArrowheads="1"/>
            </p:cNvSpPr>
            <p:nvPr/>
          </p:nvSpPr>
          <p:spPr bwMode="auto">
            <a:xfrm>
              <a:off x="4225" y="1423"/>
              <a:ext cx="236" cy="123"/>
            </a:xfrm>
            <a:custGeom>
              <a:avLst/>
              <a:gdLst>
                <a:gd name="T0" fmla="*/ 1022 w 1044"/>
                <a:gd name="T1" fmla="*/ 313 h 544"/>
                <a:gd name="T2" fmla="*/ 1022 w 1044"/>
                <a:gd name="T3" fmla="*/ 313 h 544"/>
                <a:gd name="T4" fmla="*/ 501 w 1044"/>
                <a:gd name="T5" fmla="*/ 21 h 544"/>
                <a:gd name="T6" fmla="*/ 21 w 1044"/>
                <a:gd name="T7" fmla="*/ 230 h 544"/>
                <a:gd name="T8" fmla="*/ 542 w 1044"/>
                <a:gd name="T9" fmla="*/ 522 h 544"/>
                <a:gd name="T10" fmla="*/ 1022 w 1044"/>
                <a:gd name="T11" fmla="*/ 313 h 544"/>
              </a:gdLst>
              <a:ahLst/>
              <a:cxnLst>
                <a:cxn ang="0">
                  <a:pos x="T0" y="T1"/>
                </a:cxn>
                <a:cxn ang="0">
                  <a:pos x="T2" y="T3"/>
                </a:cxn>
                <a:cxn ang="0">
                  <a:pos x="T4" y="T5"/>
                </a:cxn>
                <a:cxn ang="0">
                  <a:pos x="T6" y="T7"/>
                </a:cxn>
                <a:cxn ang="0">
                  <a:pos x="T8" y="T9"/>
                </a:cxn>
                <a:cxn ang="0">
                  <a:pos x="T10" y="T11"/>
                </a:cxn>
              </a:cxnLst>
              <a:rect l="0" t="0" r="r" b="b"/>
              <a:pathLst>
                <a:path w="1044" h="544">
                  <a:moveTo>
                    <a:pt x="1022" y="313"/>
                  </a:moveTo>
                  <a:lnTo>
                    <a:pt x="1022" y="313"/>
                  </a:lnTo>
                  <a:cubicBezTo>
                    <a:pt x="1022" y="188"/>
                    <a:pt x="793" y="63"/>
                    <a:pt x="501" y="21"/>
                  </a:cubicBezTo>
                  <a:cubicBezTo>
                    <a:pt x="230" y="0"/>
                    <a:pt x="0" y="83"/>
                    <a:pt x="21" y="230"/>
                  </a:cubicBezTo>
                  <a:cubicBezTo>
                    <a:pt x="21" y="355"/>
                    <a:pt x="251" y="480"/>
                    <a:pt x="542" y="522"/>
                  </a:cubicBezTo>
                  <a:cubicBezTo>
                    <a:pt x="814" y="543"/>
                    <a:pt x="1043" y="459"/>
                    <a:pt x="1022"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906" name="Freeform 140">
              <a:extLst>
                <a:ext uri="{FF2B5EF4-FFF2-40B4-BE49-F238E27FC236}">
                  <a16:creationId xmlns:a16="http://schemas.microsoft.com/office/drawing/2014/main" xmlns="" id="{73B82A32-A734-46F4-A1DF-27AAFC2B6C9E}"/>
                </a:ext>
              </a:extLst>
            </p:cNvPr>
            <p:cNvSpPr>
              <a:spLocks noChangeArrowheads="1"/>
            </p:cNvSpPr>
            <p:nvPr/>
          </p:nvSpPr>
          <p:spPr bwMode="auto">
            <a:xfrm>
              <a:off x="4229" y="1478"/>
              <a:ext cx="232" cy="135"/>
            </a:xfrm>
            <a:custGeom>
              <a:avLst/>
              <a:gdLst>
                <a:gd name="T0" fmla="*/ 0 w 1023"/>
                <a:gd name="T1" fmla="*/ 0 h 605"/>
                <a:gd name="T2" fmla="*/ 0 w 1023"/>
                <a:gd name="T3" fmla="*/ 0 h 605"/>
                <a:gd name="T4" fmla="*/ 521 w 1023"/>
                <a:gd name="T5" fmla="*/ 292 h 605"/>
                <a:gd name="T6" fmla="*/ 1001 w 1023"/>
                <a:gd name="T7" fmla="*/ 83 h 605"/>
                <a:gd name="T8" fmla="*/ 1022 w 1023"/>
                <a:gd name="T9" fmla="*/ 375 h 605"/>
                <a:gd name="T10" fmla="*/ 521 w 1023"/>
                <a:gd name="T11" fmla="*/ 584 h 605"/>
                <a:gd name="T12" fmla="*/ 0 w 1023"/>
                <a:gd name="T13" fmla="*/ 292 h 605"/>
                <a:gd name="T14" fmla="*/ 0 w 1023"/>
                <a:gd name="T15" fmla="*/ 0 h 6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3" h="605">
                  <a:moveTo>
                    <a:pt x="0" y="0"/>
                  </a:moveTo>
                  <a:lnTo>
                    <a:pt x="0" y="0"/>
                  </a:lnTo>
                  <a:cubicBezTo>
                    <a:pt x="0" y="125"/>
                    <a:pt x="230" y="250"/>
                    <a:pt x="521" y="292"/>
                  </a:cubicBezTo>
                  <a:cubicBezTo>
                    <a:pt x="793" y="313"/>
                    <a:pt x="1022" y="229"/>
                    <a:pt x="1001" y="83"/>
                  </a:cubicBezTo>
                  <a:cubicBezTo>
                    <a:pt x="1022" y="375"/>
                    <a:pt x="1022" y="375"/>
                    <a:pt x="1022" y="375"/>
                  </a:cubicBezTo>
                  <a:cubicBezTo>
                    <a:pt x="1022" y="521"/>
                    <a:pt x="814" y="604"/>
                    <a:pt x="521" y="584"/>
                  </a:cubicBezTo>
                  <a:cubicBezTo>
                    <a:pt x="250" y="542"/>
                    <a:pt x="21" y="417"/>
                    <a:pt x="0"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7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907" name="Freeform 141">
              <a:extLst>
                <a:ext uri="{FF2B5EF4-FFF2-40B4-BE49-F238E27FC236}">
                  <a16:creationId xmlns:a16="http://schemas.microsoft.com/office/drawing/2014/main" xmlns="" id="{F25C261D-49BA-4FB5-BF1E-5AF09732292F}"/>
                </a:ext>
              </a:extLst>
            </p:cNvPr>
            <p:cNvSpPr>
              <a:spLocks noChangeArrowheads="1"/>
            </p:cNvSpPr>
            <p:nvPr/>
          </p:nvSpPr>
          <p:spPr bwMode="auto">
            <a:xfrm>
              <a:off x="4183" y="1122"/>
              <a:ext cx="232" cy="121"/>
            </a:xfrm>
            <a:custGeom>
              <a:avLst/>
              <a:gdLst>
                <a:gd name="T0" fmla="*/ 1022 w 1023"/>
                <a:gd name="T1" fmla="*/ 313 h 544"/>
                <a:gd name="T2" fmla="*/ 1022 w 1023"/>
                <a:gd name="T3" fmla="*/ 313 h 544"/>
                <a:gd name="T4" fmla="*/ 501 w 1023"/>
                <a:gd name="T5" fmla="*/ 21 h 544"/>
                <a:gd name="T6" fmla="*/ 0 w 1023"/>
                <a:gd name="T7" fmla="*/ 229 h 544"/>
                <a:gd name="T8" fmla="*/ 521 w 1023"/>
                <a:gd name="T9" fmla="*/ 500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1"/>
                  </a:cubicBezTo>
                  <a:cubicBezTo>
                    <a:pt x="208" y="0"/>
                    <a:pt x="0" y="83"/>
                    <a:pt x="0" y="229"/>
                  </a:cubicBezTo>
                  <a:cubicBezTo>
                    <a:pt x="0" y="355"/>
                    <a:pt x="250" y="480"/>
                    <a:pt x="521" y="500"/>
                  </a:cubicBezTo>
                  <a:cubicBezTo>
                    <a:pt x="813" y="543"/>
                    <a:pt x="1022" y="459"/>
                    <a:pt x="1022"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908" name="Freeform 142">
              <a:extLst>
                <a:ext uri="{FF2B5EF4-FFF2-40B4-BE49-F238E27FC236}">
                  <a16:creationId xmlns:a16="http://schemas.microsoft.com/office/drawing/2014/main" xmlns="" id="{9FA12F92-BFA3-419B-B44A-3EB9D8A4E63A}"/>
                </a:ext>
              </a:extLst>
            </p:cNvPr>
            <p:cNvSpPr>
              <a:spLocks noChangeArrowheads="1"/>
            </p:cNvSpPr>
            <p:nvPr/>
          </p:nvSpPr>
          <p:spPr bwMode="auto">
            <a:xfrm>
              <a:off x="4183" y="1175"/>
              <a:ext cx="236" cy="135"/>
            </a:xfrm>
            <a:custGeom>
              <a:avLst/>
              <a:gdLst>
                <a:gd name="T0" fmla="*/ 0 w 1044"/>
                <a:gd name="T1" fmla="*/ 0 h 606"/>
                <a:gd name="T2" fmla="*/ 0 w 1044"/>
                <a:gd name="T3" fmla="*/ 0 h 606"/>
                <a:gd name="T4" fmla="*/ 521 w 1044"/>
                <a:gd name="T5" fmla="*/ 271 h 606"/>
                <a:gd name="T6" fmla="*/ 1022 w 1044"/>
                <a:gd name="T7" fmla="*/ 84 h 606"/>
                <a:gd name="T8" fmla="*/ 1022 w 1044"/>
                <a:gd name="T9" fmla="*/ 376 h 606"/>
                <a:gd name="T10" fmla="*/ 542 w 1044"/>
                <a:gd name="T11" fmla="*/ 564 h 606"/>
                <a:gd name="T12" fmla="*/ 21 w 1044"/>
                <a:gd name="T13" fmla="*/ 293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0" y="126"/>
                    <a:pt x="250" y="251"/>
                    <a:pt x="521" y="271"/>
                  </a:cubicBezTo>
                  <a:cubicBezTo>
                    <a:pt x="813" y="314"/>
                    <a:pt x="1022" y="230"/>
                    <a:pt x="1022" y="84"/>
                  </a:cubicBezTo>
                  <a:cubicBezTo>
                    <a:pt x="1022" y="376"/>
                    <a:pt x="1022" y="376"/>
                    <a:pt x="1022" y="376"/>
                  </a:cubicBezTo>
                  <a:cubicBezTo>
                    <a:pt x="1043" y="522"/>
                    <a:pt x="813" y="605"/>
                    <a:pt x="542" y="564"/>
                  </a:cubicBezTo>
                  <a:cubicBezTo>
                    <a:pt x="250" y="543"/>
                    <a:pt x="21" y="418"/>
                    <a:pt x="21" y="293"/>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7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909" name="Freeform 143">
              <a:extLst>
                <a:ext uri="{FF2B5EF4-FFF2-40B4-BE49-F238E27FC236}">
                  <a16:creationId xmlns:a16="http://schemas.microsoft.com/office/drawing/2014/main" xmlns="" id="{3236CE38-E5DD-42C5-984B-5709782C9B68}"/>
                </a:ext>
              </a:extLst>
            </p:cNvPr>
            <p:cNvSpPr>
              <a:spLocks noChangeArrowheads="1"/>
            </p:cNvSpPr>
            <p:nvPr/>
          </p:nvSpPr>
          <p:spPr bwMode="auto">
            <a:xfrm>
              <a:off x="4534" y="1300"/>
              <a:ext cx="234" cy="117"/>
            </a:xfrm>
            <a:custGeom>
              <a:avLst/>
              <a:gdLst>
                <a:gd name="T0" fmla="*/ 1044 w 1045"/>
                <a:gd name="T1" fmla="*/ 313 h 522"/>
                <a:gd name="T2" fmla="*/ 1044 w 1045"/>
                <a:gd name="T3" fmla="*/ 313 h 522"/>
                <a:gd name="T4" fmla="*/ 501 w 1045"/>
                <a:gd name="T5" fmla="*/ 21 h 522"/>
                <a:gd name="T6" fmla="*/ 21 w 1045"/>
                <a:gd name="T7" fmla="*/ 208 h 522"/>
                <a:gd name="T8" fmla="*/ 543 w 1045"/>
                <a:gd name="T9" fmla="*/ 500 h 522"/>
                <a:gd name="T10" fmla="*/ 1044 w 1045"/>
                <a:gd name="T11" fmla="*/ 313 h 522"/>
              </a:gdLst>
              <a:ahLst/>
              <a:cxnLst>
                <a:cxn ang="0">
                  <a:pos x="T0" y="T1"/>
                </a:cxn>
                <a:cxn ang="0">
                  <a:pos x="T2" y="T3"/>
                </a:cxn>
                <a:cxn ang="0">
                  <a:pos x="T4" y="T5"/>
                </a:cxn>
                <a:cxn ang="0">
                  <a:pos x="T6" y="T7"/>
                </a:cxn>
                <a:cxn ang="0">
                  <a:pos x="T8" y="T9"/>
                </a:cxn>
                <a:cxn ang="0">
                  <a:pos x="T10" y="T11"/>
                </a:cxn>
              </a:cxnLst>
              <a:rect l="0" t="0" r="r" b="b"/>
              <a:pathLst>
                <a:path w="1045" h="522">
                  <a:moveTo>
                    <a:pt x="1044" y="313"/>
                  </a:moveTo>
                  <a:lnTo>
                    <a:pt x="1044" y="313"/>
                  </a:lnTo>
                  <a:cubicBezTo>
                    <a:pt x="1022" y="187"/>
                    <a:pt x="793" y="41"/>
                    <a:pt x="501" y="21"/>
                  </a:cubicBezTo>
                  <a:cubicBezTo>
                    <a:pt x="230" y="0"/>
                    <a:pt x="0" y="83"/>
                    <a:pt x="21" y="208"/>
                  </a:cubicBezTo>
                  <a:cubicBezTo>
                    <a:pt x="21" y="354"/>
                    <a:pt x="271" y="480"/>
                    <a:pt x="543" y="500"/>
                  </a:cubicBezTo>
                  <a:cubicBezTo>
                    <a:pt x="814" y="521"/>
                    <a:pt x="1044" y="438"/>
                    <a:pt x="1044"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910" name="Freeform 144">
              <a:extLst>
                <a:ext uri="{FF2B5EF4-FFF2-40B4-BE49-F238E27FC236}">
                  <a16:creationId xmlns:a16="http://schemas.microsoft.com/office/drawing/2014/main" xmlns="" id="{8435CAF1-DD4A-4BC9-953B-B7C3C3BD35A5}"/>
                </a:ext>
              </a:extLst>
            </p:cNvPr>
            <p:cNvSpPr>
              <a:spLocks noChangeArrowheads="1"/>
            </p:cNvSpPr>
            <p:nvPr/>
          </p:nvSpPr>
          <p:spPr bwMode="auto">
            <a:xfrm>
              <a:off x="4538" y="1348"/>
              <a:ext cx="236" cy="137"/>
            </a:xfrm>
            <a:custGeom>
              <a:avLst/>
              <a:gdLst>
                <a:gd name="T0" fmla="*/ 0 w 1044"/>
                <a:gd name="T1" fmla="*/ 0 h 607"/>
                <a:gd name="T2" fmla="*/ 0 w 1044"/>
                <a:gd name="T3" fmla="*/ 0 h 607"/>
                <a:gd name="T4" fmla="*/ 522 w 1044"/>
                <a:gd name="T5" fmla="*/ 292 h 607"/>
                <a:gd name="T6" fmla="*/ 1023 w 1044"/>
                <a:gd name="T7" fmla="*/ 105 h 607"/>
                <a:gd name="T8" fmla="*/ 1023 w 1044"/>
                <a:gd name="T9" fmla="*/ 397 h 607"/>
                <a:gd name="T10" fmla="*/ 543 w 1044"/>
                <a:gd name="T11" fmla="*/ 584 h 607"/>
                <a:gd name="T12" fmla="*/ 0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6"/>
                    <a:pt x="250" y="272"/>
                    <a:pt x="522" y="292"/>
                  </a:cubicBezTo>
                  <a:cubicBezTo>
                    <a:pt x="793" y="313"/>
                    <a:pt x="1023" y="230"/>
                    <a:pt x="1023" y="105"/>
                  </a:cubicBezTo>
                  <a:cubicBezTo>
                    <a:pt x="1023" y="397"/>
                    <a:pt x="1023" y="397"/>
                    <a:pt x="1023" y="397"/>
                  </a:cubicBezTo>
                  <a:cubicBezTo>
                    <a:pt x="1043" y="522"/>
                    <a:pt x="814" y="606"/>
                    <a:pt x="543" y="584"/>
                  </a:cubicBezTo>
                  <a:cubicBezTo>
                    <a:pt x="250" y="564"/>
                    <a:pt x="21" y="439"/>
                    <a:pt x="0"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7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911" name="Freeform 145">
              <a:extLst>
                <a:ext uri="{FF2B5EF4-FFF2-40B4-BE49-F238E27FC236}">
                  <a16:creationId xmlns:a16="http://schemas.microsoft.com/office/drawing/2014/main" xmlns="" id="{43C10CA4-AFF7-40F5-9DB4-D9D7EABB744B}"/>
                </a:ext>
              </a:extLst>
            </p:cNvPr>
            <p:cNvSpPr>
              <a:spLocks noChangeArrowheads="1"/>
            </p:cNvSpPr>
            <p:nvPr/>
          </p:nvSpPr>
          <p:spPr bwMode="auto">
            <a:xfrm>
              <a:off x="4500" y="999"/>
              <a:ext cx="236" cy="117"/>
            </a:xfrm>
            <a:custGeom>
              <a:avLst/>
              <a:gdLst>
                <a:gd name="T0" fmla="*/ 1023 w 1044"/>
                <a:gd name="T1" fmla="*/ 313 h 522"/>
                <a:gd name="T2" fmla="*/ 1023 w 1044"/>
                <a:gd name="T3" fmla="*/ 313 h 522"/>
                <a:gd name="T4" fmla="*/ 501 w 1044"/>
                <a:gd name="T5" fmla="*/ 21 h 522"/>
                <a:gd name="T6" fmla="*/ 0 w 1044"/>
                <a:gd name="T7" fmla="*/ 208 h 522"/>
                <a:gd name="T8" fmla="*/ 543 w 1044"/>
                <a:gd name="T9" fmla="*/ 500 h 522"/>
                <a:gd name="T10" fmla="*/ 1023 w 1044"/>
                <a:gd name="T11" fmla="*/ 313 h 522"/>
              </a:gdLst>
              <a:ahLst/>
              <a:cxnLst>
                <a:cxn ang="0">
                  <a:pos x="T0" y="T1"/>
                </a:cxn>
                <a:cxn ang="0">
                  <a:pos x="T2" y="T3"/>
                </a:cxn>
                <a:cxn ang="0">
                  <a:pos x="T4" y="T5"/>
                </a:cxn>
                <a:cxn ang="0">
                  <a:pos x="T6" y="T7"/>
                </a:cxn>
                <a:cxn ang="0">
                  <a:pos x="T8" y="T9"/>
                </a:cxn>
                <a:cxn ang="0">
                  <a:pos x="T10" y="T11"/>
                </a:cxn>
              </a:cxnLst>
              <a:rect l="0" t="0" r="r" b="b"/>
              <a:pathLst>
                <a:path w="1044" h="522">
                  <a:moveTo>
                    <a:pt x="1023" y="313"/>
                  </a:moveTo>
                  <a:lnTo>
                    <a:pt x="1023" y="313"/>
                  </a:lnTo>
                  <a:cubicBezTo>
                    <a:pt x="1023" y="167"/>
                    <a:pt x="772" y="41"/>
                    <a:pt x="501" y="21"/>
                  </a:cubicBezTo>
                  <a:cubicBezTo>
                    <a:pt x="230" y="0"/>
                    <a:pt x="0" y="83"/>
                    <a:pt x="0" y="208"/>
                  </a:cubicBezTo>
                  <a:cubicBezTo>
                    <a:pt x="21" y="354"/>
                    <a:pt x="250" y="480"/>
                    <a:pt x="543" y="500"/>
                  </a:cubicBezTo>
                  <a:cubicBezTo>
                    <a:pt x="814" y="521"/>
                    <a:pt x="1043" y="438"/>
                    <a:pt x="1023"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912" name="Freeform 146">
              <a:extLst>
                <a:ext uri="{FF2B5EF4-FFF2-40B4-BE49-F238E27FC236}">
                  <a16:creationId xmlns:a16="http://schemas.microsoft.com/office/drawing/2014/main" xmlns="" id="{63FEBD2E-BFEE-4211-9E34-BE93346A14AF}"/>
                </a:ext>
              </a:extLst>
            </p:cNvPr>
            <p:cNvSpPr>
              <a:spLocks noChangeArrowheads="1"/>
            </p:cNvSpPr>
            <p:nvPr/>
          </p:nvSpPr>
          <p:spPr bwMode="auto">
            <a:xfrm>
              <a:off x="4500" y="1046"/>
              <a:ext cx="236" cy="137"/>
            </a:xfrm>
            <a:custGeom>
              <a:avLst/>
              <a:gdLst>
                <a:gd name="T0" fmla="*/ 0 w 1044"/>
                <a:gd name="T1" fmla="*/ 0 h 607"/>
                <a:gd name="T2" fmla="*/ 0 w 1044"/>
                <a:gd name="T3" fmla="*/ 0 h 607"/>
                <a:gd name="T4" fmla="*/ 543 w 1044"/>
                <a:gd name="T5" fmla="*/ 292 h 607"/>
                <a:gd name="T6" fmla="*/ 1023 w 1044"/>
                <a:gd name="T7" fmla="*/ 105 h 607"/>
                <a:gd name="T8" fmla="*/ 1043 w 1044"/>
                <a:gd name="T9" fmla="*/ 397 h 607"/>
                <a:gd name="T10" fmla="*/ 543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0" y="272"/>
                    <a:pt x="543" y="292"/>
                  </a:cubicBezTo>
                  <a:cubicBezTo>
                    <a:pt x="814" y="313"/>
                    <a:pt x="1043" y="230"/>
                    <a:pt x="1023" y="105"/>
                  </a:cubicBezTo>
                  <a:cubicBezTo>
                    <a:pt x="1043" y="397"/>
                    <a:pt x="1043" y="397"/>
                    <a:pt x="1043" y="397"/>
                  </a:cubicBezTo>
                  <a:cubicBezTo>
                    <a:pt x="1043" y="522"/>
                    <a:pt x="835" y="606"/>
                    <a:pt x="543" y="584"/>
                  </a:cubicBezTo>
                  <a:cubicBezTo>
                    <a:pt x="272" y="563"/>
                    <a:pt x="21" y="439"/>
                    <a:pt x="21"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7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913" name="Freeform 147">
              <a:extLst>
                <a:ext uri="{FF2B5EF4-FFF2-40B4-BE49-F238E27FC236}">
                  <a16:creationId xmlns:a16="http://schemas.microsoft.com/office/drawing/2014/main" xmlns="" id="{7A43565E-B364-4036-BBA9-4C3A53D7AB61}"/>
                </a:ext>
              </a:extLst>
            </p:cNvPr>
            <p:cNvSpPr>
              <a:spLocks noChangeArrowheads="1"/>
            </p:cNvSpPr>
            <p:nvPr/>
          </p:nvSpPr>
          <p:spPr bwMode="auto">
            <a:xfrm>
              <a:off x="4855" y="1175"/>
              <a:ext cx="232" cy="121"/>
            </a:xfrm>
            <a:custGeom>
              <a:avLst/>
              <a:gdLst>
                <a:gd name="T0" fmla="*/ 1022 w 1023"/>
                <a:gd name="T1" fmla="*/ 314 h 544"/>
                <a:gd name="T2" fmla="*/ 1022 w 1023"/>
                <a:gd name="T3" fmla="*/ 314 h 544"/>
                <a:gd name="T4" fmla="*/ 501 w 1023"/>
                <a:gd name="T5" fmla="*/ 43 h 544"/>
                <a:gd name="T6" fmla="*/ 0 w 1023"/>
                <a:gd name="T7" fmla="*/ 230 h 544"/>
                <a:gd name="T8" fmla="*/ 521 w 1023"/>
                <a:gd name="T9" fmla="*/ 522 h 544"/>
                <a:gd name="T10" fmla="*/ 1022 w 1023"/>
                <a:gd name="T11" fmla="*/ 314 h 544"/>
              </a:gdLst>
              <a:ahLst/>
              <a:cxnLst>
                <a:cxn ang="0">
                  <a:pos x="T0" y="T1"/>
                </a:cxn>
                <a:cxn ang="0">
                  <a:pos x="T2" y="T3"/>
                </a:cxn>
                <a:cxn ang="0">
                  <a:pos x="T4" y="T5"/>
                </a:cxn>
                <a:cxn ang="0">
                  <a:pos x="T6" y="T7"/>
                </a:cxn>
                <a:cxn ang="0">
                  <a:pos x="T8" y="T9"/>
                </a:cxn>
                <a:cxn ang="0">
                  <a:pos x="T10" y="T11"/>
                </a:cxn>
              </a:cxnLst>
              <a:rect l="0" t="0" r="r" b="b"/>
              <a:pathLst>
                <a:path w="1023" h="544">
                  <a:moveTo>
                    <a:pt x="1022" y="314"/>
                  </a:moveTo>
                  <a:lnTo>
                    <a:pt x="1022" y="314"/>
                  </a:lnTo>
                  <a:cubicBezTo>
                    <a:pt x="1022" y="188"/>
                    <a:pt x="772" y="63"/>
                    <a:pt x="501" y="43"/>
                  </a:cubicBezTo>
                  <a:cubicBezTo>
                    <a:pt x="209" y="0"/>
                    <a:pt x="0" y="84"/>
                    <a:pt x="0" y="230"/>
                  </a:cubicBezTo>
                  <a:cubicBezTo>
                    <a:pt x="21" y="355"/>
                    <a:pt x="250" y="480"/>
                    <a:pt x="521" y="522"/>
                  </a:cubicBezTo>
                  <a:cubicBezTo>
                    <a:pt x="814" y="543"/>
                    <a:pt x="1022" y="460"/>
                    <a:pt x="1022" y="314"/>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914" name="Freeform 148">
              <a:extLst>
                <a:ext uri="{FF2B5EF4-FFF2-40B4-BE49-F238E27FC236}">
                  <a16:creationId xmlns:a16="http://schemas.microsoft.com/office/drawing/2014/main" xmlns="" id="{52236E66-EAD5-4281-BB54-9437E2D1E5A9}"/>
                </a:ext>
              </a:extLst>
            </p:cNvPr>
            <p:cNvSpPr>
              <a:spLocks noChangeArrowheads="1"/>
            </p:cNvSpPr>
            <p:nvPr/>
          </p:nvSpPr>
          <p:spPr bwMode="auto">
            <a:xfrm>
              <a:off x="4855" y="1225"/>
              <a:ext cx="236" cy="137"/>
            </a:xfrm>
            <a:custGeom>
              <a:avLst/>
              <a:gdLst>
                <a:gd name="T0" fmla="*/ 0 w 1044"/>
                <a:gd name="T1" fmla="*/ 0 h 606"/>
                <a:gd name="T2" fmla="*/ 0 w 1044"/>
                <a:gd name="T3" fmla="*/ 0 h 606"/>
                <a:gd name="T4" fmla="*/ 521 w 1044"/>
                <a:gd name="T5" fmla="*/ 292 h 606"/>
                <a:gd name="T6" fmla="*/ 1022 w 1044"/>
                <a:gd name="T7" fmla="*/ 84 h 606"/>
                <a:gd name="T8" fmla="*/ 1043 w 1044"/>
                <a:gd name="T9" fmla="*/ 375 h 606"/>
                <a:gd name="T10" fmla="*/ 543 w 1044"/>
                <a:gd name="T11" fmla="*/ 584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92"/>
                  </a:cubicBezTo>
                  <a:cubicBezTo>
                    <a:pt x="814" y="313"/>
                    <a:pt x="1022" y="230"/>
                    <a:pt x="1022" y="84"/>
                  </a:cubicBezTo>
                  <a:cubicBezTo>
                    <a:pt x="1043" y="375"/>
                    <a:pt x="1043" y="375"/>
                    <a:pt x="1043" y="375"/>
                  </a:cubicBezTo>
                  <a:cubicBezTo>
                    <a:pt x="1043" y="521"/>
                    <a:pt x="814" y="605"/>
                    <a:pt x="543" y="584"/>
                  </a:cubicBezTo>
                  <a:cubicBezTo>
                    <a:pt x="271" y="542"/>
                    <a:pt x="21" y="417"/>
                    <a:pt x="21"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7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915" name="Freeform 149">
              <a:extLst>
                <a:ext uri="{FF2B5EF4-FFF2-40B4-BE49-F238E27FC236}">
                  <a16:creationId xmlns:a16="http://schemas.microsoft.com/office/drawing/2014/main" xmlns="" id="{0D7261EF-48A1-49EC-A352-DD0F6DB10661}"/>
                </a:ext>
              </a:extLst>
            </p:cNvPr>
            <p:cNvSpPr>
              <a:spLocks noChangeArrowheads="1"/>
            </p:cNvSpPr>
            <p:nvPr/>
          </p:nvSpPr>
          <p:spPr bwMode="auto">
            <a:xfrm>
              <a:off x="4808" y="876"/>
              <a:ext cx="230" cy="121"/>
            </a:xfrm>
            <a:custGeom>
              <a:avLst/>
              <a:gdLst>
                <a:gd name="T0" fmla="*/ 1022 w 1023"/>
                <a:gd name="T1" fmla="*/ 313 h 544"/>
                <a:gd name="T2" fmla="*/ 1022 w 1023"/>
                <a:gd name="T3" fmla="*/ 313 h 544"/>
                <a:gd name="T4" fmla="*/ 500 w 1023"/>
                <a:gd name="T5" fmla="*/ 21 h 544"/>
                <a:gd name="T6" fmla="*/ 0 w 1023"/>
                <a:gd name="T7" fmla="*/ 209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22" y="188"/>
                    <a:pt x="771" y="63"/>
                    <a:pt x="500" y="21"/>
                  </a:cubicBezTo>
                  <a:cubicBezTo>
                    <a:pt x="208" y="0"/>
                    <a:pt x="0" y="84"/>
                    <a:pt x="0" y="209"/>
                  </a:cubicBezTo>
                  <a:cubicBezTo>
                    <a:pt x="20" y="355"/>
                    <a:pt x="250" y="480"/>
                    <a:pt x="521" y="501"/>
                  </a:cubicBezTo>
                  <a:cubicBezTo>
                    <a:pt x="813" y="543"/>
                    <a:pt x="1022" y="439"/>
                    <a:pt x="1022"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916" name="Freeform 150">
              <a:extLst>
                <a:ext uri="{FF2B5EF4-FFF2-40B4-BE49-F238E27FC236}">
                  <a16:creationId xmlns:a16="http://schemas.microsoft.com/office/drawing/2014/main" xmlns="" id="{47D0D68E-478A-4E8A-B3F9-65E2FF7D82D8}"/>
                </a:ext>
              </a:extLst>
            </p:cNvPr>
            <p:cNvSpPr>
              <a:spLocks noChangeArrowheads="1"/>
            </p:cNvSpPr>
            <p:nvPr/>
          </p:nvSpPr>
          <p:spPr bwMode="auto">
            <a:xfrm>
              <a:off x="4808" y="923"/>
              <a:ext cx="236" cy="141"/>
            </a:xfrm>
            <a:custGeom>
              <a:avLst/>
              <a:gdLst>
                <a:gd name="T0" fmla="*/ 0 w 1043"/>
                <a:gd name="T1" fmla="*/ 0 h 627"/>
                <a:gd name="T2" fmla="*/ 0 w 1043"/>
                <a:gd name="T3" fmla="*/ 0 h 627"/>
                <a:gd name="T4" fmla="*/ 521 w 1043"/>
                <a:gd name="T5" fmla="*/ 292 h 627"/>
                <a:gd name="T6" fmla="*/ 1022 w 1043"/>
                <a:gd name="T7" fmla="*/ 104 h 627"/>
                <a:gd name="T8" fmla="*/ 1042 w 1043"/>
                <a:gd name="T9" fmla="*/ 397 h 627"/>
                <a:gd name="T10" fmla="*/ 542 w 1043"/>
                <a:gd name="T11" fmla="*/ 584 h 627"/>
                <a:gd name="T12" fmla="*/ 20 w 1043"/>
                <a:gd name="T13" fmla="*/ 292 h 627"/>
                <a:gd name="T14" fmla="*/ 0 w 1043"/>
                <a:gd name="T15" fmla="*/ 0 h 6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3" h="627">
                  <a:moveTo>
                    <a:pt x="0" y="0"/>
                  </a:moveTo>
                  <a:lnTo>
                    <a:pt x="0" y="0"/>
                  </a:lnTo>
                  <a:cubicBezTo>
                    <a:pt x="20" y="146"/>
                    <a:pt x="250" y="271"/>
                    <a:pt x="521" y="292"/>
                  </a:cubicBezTo>
                  <a:cubicBezTo>
                    <a:pt x="813" y="334"/>
                    <a:pt x="1022" y="230"/>
                    <a:pt x="1022" y="104"/>
                  </a:cubicBezTo>
                  <a:cubicBezTo>
                    <a:pt x="1042" y="397"/>
                    <a:pt x="1042" y="397"/>
                    <a:pt x="1042" y="397"/>
                  </a:cubicBezTo>
                  <a:cubicBezTo>
                    <a:pt x="1042" y="521"/>
                    <a:pt x="813" y="626"/>
                    <a:pt x="542" y="584"/>
                  </a:cubicBezTo>
                  <a:cubicBezTo>
                    <a:pt x="271" y="563"/>
                    <a:pt x="20" y="438"/>
                    <a:pt x="20"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7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917" name="Freeform 151">
              <a:extLst>
                <a:ext uri="{FF2B5EF4-FFF2-40B4-BE49-F238E27FC236}">
                  <a16:creationId xmlns:a16="http://schemas.microsoft.com/office/drawing/2014/main" xmlns="" id="{8FAE69B4-E54B-4708-A427-919BEA15E0CC}"/>
                </a:ext>
              </a:extLst>
            </p:cNvPr>
            <p:cNvSpPr>
              <a:spLocks noChangeArrowheads="1"/>
            </p:cNvSpPr>
            <p:nvPr/>
          </p:nvSpPr>
          <p:spPr bwMode="auto">
            <a:xfrm>
              <a:off x="5162" y="1056"/>
              <a:ext cx="232" cy="117"/>
            </a:xfrm>
            <a:custGeom>
              <a:avLst/>
              <a:gdLst>
                <a:gd name="T0" fmla="*/ 1022 w 1023"/>
                <a:gd name="T1" fmla="*/ 313 h 522"/>
                <a:gd name="T2" fmla="*/ 1022 w 1023"/>
                <a:gd name="T3" fmla="*/ 313 h 522"/>
                <a:gd name="T4" fmla="*/ 500 w 1023"/>
                <a:gd name="T5" fmla="*/ 21 h 522"/>
                <a:gd name="T6" fmla="*/ 0 w 1023"/>
                <a:gd name="T7" fmla="*/ 208 h 522"/>
                <a:gd name="T8" fmla="*/ 522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67"/>
                    <a:pt x="772" y="42"/>
                    <a:pt x="500" y="21"/>
                  </a:cubicBezTo>
                  <a:cubicBezTo>
                    <a:pt x="209" y="0"/>
                    <a:pt x="0" y="84"/>
                    <a:pt x="0" y="208"/>
                  </a:cubicBezTo>
                  <a:cubicBezTo>
                    <a:pt x="21" y="355"/>
                    <a:pt x="250" y="480"/>
                    <a:pt x="522" y="501"/>
                  </a:cubicBezTo>
                  <a:cubicBezTo>
                    <a:pt x="813" y="521"/>
                    <a:pt x="1022" y="438"/>
                    <a:pt x="1022"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918" name="Freeform 152">
              <a:extLst>
                <a:ext uri="{FF2B5EF4-FFF2-40B4-BE49-F238E27FC236}">
                  <a16:creationId xmlns:a16="http://schemas.microsoft.com/office/drawing/2014/main" xmlns="" id="{8E96C572-0CA2-46F8-8934-07519CE6C29A}"/>
                </a:ext>
              </a:extLst>
            </p:cNvPr>
            <p:cNvSpPr>
              <a:spLocks noChangeArrowheads="1"/>
            </p:cNvSpPr>
            <p:nvPr/>
          </p:nvSpPr>
          <p:spPr bwMode="auto">
            <a:xfrm>
              <a:off x="5162" y="1102"/>
              <a:ext cx="236" cy="137"/>
            </a:xfrm>
            <a:custGeom>
              <a:avLst/>
              <a:gdLst>
                <a:gd name="T0" fmla="*/ 0 w 1044"/>
                <a:gd name="T1" fmla="*/ 0 h 607"/>
                <a:gd name="T2" fmla="*/ 0 w 1044"/>
                <a:gd name="T3" fmla="*/ 0 h 607"/>
                <a:gd name="T4" fmla="*/ 522 w 1044"/>
                <a:gd name="T5" fmla="*/ 293 h 607"/>
                <a:gd name="T6" fmla="*/ 1022 w 1044"/>
                <a:gd name="T7" fmla="*/ 105 h 607"/>
                <a:gd name="T8" fmla="*/ 1022 w 1044"/>
                <a:gd name="T9" fmla="*/ 397 h 607"/>
                <a:gd name="T10" fmla="*/ 542 w 1044"/>
                <a:gd name="T11" fmla="*/ 584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7"/>
                    <a:pt x="250" y="272"/>
                    <a:pt x="522" y="293"/>
                  </a:cubicBezTo>
                  <a:cubicBezTo>
                    <a:pt x="813" y="313"/>
                    <a:pt x="1022" y="230"/>
                    <a:pt x="1022" y="105"/>
                  </a:cubicBezTo>
                  <a:cubicBezTo>
                    <a:pt x="1022" y="397"/>
                    <a:pt x="1022" y="397"/>
                    <a:pt x="1022" y="397"/>
                  </a:cubicBezTo>
                  <a:cubicBezTo>
                    <a:pt x="1043" y="522"/>
                    <a:pt x="813" y="606"/>
                    <a:pt x="542" y="584"/>
                  </a:cubicBezTo>
                  <a:cubicBezTo>
                    <a:pt x="250" y="564"/>
                    <a:pt x="21" y="439"/>
                    <a:pt x="21" y="293"/>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7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grpSp>
      <p:grpSp>
        <p:nvGrpSpPr>
          <p:cNvPr id="919" name="Group 204">
            <a:extLst>
              <a:ext uri="{FF2B5EF4-FFF2-40B4-BE49-F238E27FC236}">
                <a16:creationId xmlns:a16="http://schemas.microsoft.com/office/drawing/2014/main" xmlns="" id="{27B38F30-CF98-4B31-82F4-FF34E98927C1}"/>
              </a:ext>
            </a:extLst>
          </p:cNvPr>
          <p:cNvGrpSpPr>
            <a:grpSpLocks/>
          </p:cNvGrpSpPr>
          <p:nvPr/>
        </p:nvGrpSpPr>
        <p:grpSpPr bwMode="auto">
          <a:xfrm flipH="1">
            <a:off x="5642088" y="2613248"/>
            <a:ext cx="1214007" cy="884619"/>
            <a:chOff x="3658" y="852"/>
            <a:chExt cx="1986" cy="1447"/>
          </a:xfrm>
        </p:grpSpPr>
        <p:sp>
          <p:nvSpPr>
            <p:cNvPr id="920" name="Freeform 533">
              <a:extLst>
                <a:ext uri="{FF2B5EF4-FFF2-40B4-BE49-F238E27FC236}">
                  <a16:creationId xmlns:a16="http://schemas.microsoft.com/office/drawing/2014/main" xmlns="" id="{CD86339F-93CD-45BA-BE59-6E6B5F84AFAA}"/>
                </a:ext>
              </a:extLst>
            </p:cNvPr>
            <p:cNvSpPr>
              <a:spLocks noChangeArrowheads="1"/>
            </p:cNvSpPr>
            <p:nvPr/>
          </p:nvSpPr>
          <p:spPr bwMode="auto">
            <a:xfrm>
              <a:off x="3658" y="1419"/>
              <a:ext cx="662" cy="880"/>
            </a:xfrm>
            <a:custGeom>
              <a:avLst/>
              <a:gdLst>
                <a:gd name="T0" fmla="*/ 2921 w 2922"/>
                <a:gd name="T1" fmla="*/ 3879 h 3880"/>
                <a:gd name="T2" fmla="*/ 0 w 2922"/>
                <a:gd name="T3" fmla="*/ 2629 h 3880"/>
                <a:gd name="T4" fmla="*/ 0 w 2922"/>
                <a:gd name="T5" fmla="*/ 0 h 3880"/>
                <a:gd name="T6" fmla="*/ 2921 w 2922"/>
                <a:gd name="T7" fmla="*/ 1251 h 3880"/>
                <a:gd name="T8" fmla="*/ 2921 w 2922"/>
                <a:gd name="T9" fmla="*/ 3879 h 3880"/>
              </a:gdLst>
              <a:ahLst/>
              <a:cxnLst>
                <a:cxn ang="0">
                  <a:pos x="T0" y="T1"/>
                </a:cxn>
                <a:cxn ang="0">
                  <a:pos x="T2" y="T3"/>
                </a:cxn>
                <a:cxn ang="0">
                  <a:pos x="T4" y="T5"/>
                </a:cxn>
                <a:cxn ang="0">
                  <a:pos x="T6" y="T7"/>
                </a:cxn>
                <a:cxn ang="0">
                  <a:pos x="T8" y="T9"/>
                </a:cxn>
              </a:cxnLst>
              <a:rect l="0" t="0" r="r" b="b"/>
              <a:pathLst>
                <a:path w="2922" h="3880">
                  <a:moveTo>
                    <a:pt x="2921" y="3879"/>
                  </a:moveTo>
                  <a:lnTo>
                    <a:pt x="0" y="2629"/>
                  </a:lnTo>
                  <a:lnTo>
                    <a:pt x="0" y="0"/>
                  </a:lnTo>
                  <a:lnTo>
                    <a:pt x="2921" y="1251"/>
                  </a:lnTo>
                  <a:lnTo>
                    <a:pt x="2921" y="3879"/>
                  </a:lnTo>
                </a:path>
              </a:pathLst>
            </a:custGeom>
            <a:gradFill flip="none" rotWithShape="1">
              <a:gsLst>
                <a:gs pos="0">
                  <a:schemeClr val="accent2">
                    <a:lumMod val="67000"/>
                  </a:schemeClr>
                </a:gs>
                <a:gs pos="48000">
                  <a:schemeClr val="accent2">
                    <a:lumMod val="97000"/>
                    <a:lumOff val="3000"/>
                  </a:schemeClr>
                </a:gs>
                <a:gs pos="100000">
                  <a:schemeClr val="accent2">
                    <a:lumMod val="60000"/>
                    <a:lumOff val="40000"/>
                  </a:schemeClr>
                </a:gs>
              </a:gsLst>
              <a:lin ang="16200000" scaled="1"/>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921" name="Freeform 534">
              <a:extLst>
                <a:ext uri="{FF2B5EF4-FFF2-40B4-BE49-F238E27FC236}">
                  <a16:creationId xmlns:a16="http://schemas.microsoft.com/office/drawing/2014/main" xmlns="" id="{C741CB2F-42E5-4C16-9610-9773D6793353}"/>
                </a:ext>
              </a:extLst>
            </p:cNvPr>
            <p:cNvSpPr>
              <a:spLocks noChangeArrowheads="1"/>
            </p:cNvSpPr>
            <p:nvPr/>
          </p:nvSpPr>
          <p:spPr bwMode="auto">
            <a:xfrm>
              <a:off x="4320" y="1133"/>
              <a:ext cx="1324" cy="1166"/>
            </a:xfrm>
            <a:custGeom>
              <a:avLst/>
              <a:gdLst>
                <a:gd name="T0" fmla="*/ 2920 w 5842"/>
                <a:gd name="T1" fmla="*/ 1272 h 5152"/>
                <a:gd name="T2" fmla="*/ 0 w 5842"/>
                <a:gd name="T3" fmla="*/ 2523 h 5152"/>
                <a:gd name="T4" fmla="*/ 0 w 5842"/>
                <a:gd name="T5" fmla="*/ 5151 h 5152"/>
                <a:gd name="T6" fmla="*/ 2920 w 5842"/>
                <a:gd name="T7" fmla="*/ 3901 h 5152"/>
                <a:gd name="T8" fmla="*/ 5841 w 5842"/>
                <a:gd name="T9" fmla="*/ 2649 h 5152"/>
                <a:gd name="T10" fmla="*/ 5841 w 5842"/>
                <a:gd name="T11" fmla="*/ 0 h 5152"/>
                <a:gd name="T12" fmla="*/ 2920 w 5842"/>
                <a:gd name="T13" fmla="*/ 1272 h 5152"/>
              </a:gdLst>
              <a:ahLst/>
              <a:cxnLst>
                <a:cxn ang="0">
                  <a:pos x="T0" y="T1"/>
                </a:cxn>
                <a:cxn ang="0">
                  <a:pos x="T2" y="T3"/>
                </a:cxn>
                <a:cxn ang="0">
                  <a:pos x="T4" y="T5"/>
                </a:cxn>
                <a:cxn ang="0">
                  <a:pos x="T6" y="T7"/>
                </a:cxn>
                <a:cxn ang="0">
                  <a:pos x="T8" y="T9"/>
                </a:cxn>
                <a:cxn ang="0">
                  <a:pos x="T10" y="T11"/>
                </a:cxn>
                <a:cxn ang="0">
                  <a:pos x="T12" y="T13"/>
                </a:cxn>
              </a:cxnLst>
              <a:rect l="0" t="0" r="r" b="b"/>
              <a:pathLst>
                <a:path w="5842" h="5152">
                  <a:moveTo>
                    <a:pt x="2920" y="1272"/>
                  </a:moveTo>
                  <a:lnTo>
                    <a:pt x="0" y="2523"/>
                  </a:lnTo>
                  <a:lnTo>
                    <a:pt x="0" y="5151"/>
                  </a:lnTo>
                  <a:lnTo>
                    <a:pt x="2920" y="3901"/>
                  </a:lnTo>
                  <a:lnTo>
                    <a:pt x="5841" y="2649"/>
                  </a:lnTo>
                  <a:lnTo>
                    <a:pt x="5841" y="0"/>
                  </a:lnTo>
                  <a:lnTo>
                    <a:pt x="2920" y="1272"/>
                  </a:lnTo>
                </a:path>
              </a:pathLst>
            </a:custGeom>
            <a:gradFill flip="none" rotWithShape="1">
              <a:gsLst>
                <a:gs pos="0">
                  <a:schemeClr val="accent2">
                    <a:lumMod val="89000"/>
                  </a:schemeClr>
                </a:gs>
                <a:gs pos="23000">
                  <a:schemeClr val="accent2">
                    <a:lumMod val="89000"/>
                  </a:schemeClr>
                </a:gs>
                <a:gs pos="69000">
                  <a:schemeClr val="accent2">
                    <a:lumMod val="75000"/>
                  </a:schemeClr>
                </a:gs>
                <a:gs pos="97000">
                  <a:schemeClr val="accent2">
                    <a:lumMod val="70000"/>
                  </a:schemeClr>
                </a:gs>
              </a:gsLst>
              <a:path path="circle">
                <a:fillToRect l="50000" t="50000" r="50000" b="5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922" name="Freeform 535">
              <a:extLst>
                <a:ext uri="{FF2B5EF4-FFF2-40B4-BE49-F238E27FC236}">
                  <a16:creationId xmlns:a16="http://schemas.microsoft.com/office/drawing/2014/main" xmlns="" id="{1B45FB50-E838-4AD8-A813-D9A9205DB5EC}"/>
                </a:ext>
              </a:extLst>
            </p:cNvPr>
            <p:cNvSpPr>
              <a:spLocks noChangeArrowheads="1"/>
            </p:cNvSpPr>
            <p:nvPr/>
          </p:nvSpPr>
          <p:spPr bwMode="auto">
            <a:xfrm>
              <a:off x="3658" y="852"/>
              <a:ext cx="1986" cy="856"/>
            </a:xfrm>
            <a:custGeom>
              <a:avLst/>
              <a:gdLst>
                <a:gd name="T0" fmla="*/ 5841 w 8763"/>
                <a:gd name="T1" fmla="*/ 0 h 3776"/>
                <a:gd name="T2" fmla="*/ 2921 w 8763"/>
                <a:gd name="T3" fmla="*/ 1252 h 3776"/>
                <a:gd name="T4" fmla="*/ 0 w 8763"/>
                <a:gd name="T5" fmla="*/ 2524 h 3776"/>
                <a:gd name="T6" fmla="*/ 2921 w 8763"/>
                <a:gd name="T7" fmla="*/ 3775 h 3776"/>
                <a:gd name="T8" fmla="*/ 5841 w 8763"/>
                <a:gd name="T9" fmla="*/ 2524 h 3776"/>
                <a:gd name="T10" fmla="*/ 8762 w 8763"/>
                <a:gd name="T11" fmla="*/ 1252 h 3776"/>
                <a:gd name="T12" fmla="*/ 5841 w 8763"/>
                <a:gd name="T13" fmla="*/ 0 h 3776"/>
              </a:gdLst>
              <a:ahLst/>
              <a:cxnLst>
                <a:cxn ang="0">
                  <a:pos x="T0" y="T1"/>
                </a:cxn>
                <a:cxn ang="0">
                  <a:pos x="T2" y="T3"/>
                </a:cxn>
                <a:cxn ang="0">
                  <a:pos x="T4" y="T5"/>
                </a:cxn>
                <a:cxn ang="0">
                  <a:pos x="T6" y="T7"/>
                </a:cxn>
                <a:cxn ang="0">
                  <a:pos x="T8" y="T9"/>
                </a:cxn>
                <a:cxn ang="0">
                  <a:pos x="T10" y="T11"/>
                </a:cxn>
                <a:cxn ang="0">
                  <a:pos x="T12" y="T13"/>
                </a:cxn>
              </a:cxnLst>
              <a:rect l="0" t="0" r="r" b="b"/>
              <a:pathLst>
                <a:path w="8763" h="3776">
                  <a:moveTo>
                    <a:pt x="5841" y="0"/>
                  </a:moveTo>
                  <a:lnTo>
                    <a:pt x="2921" y="1252"/>
                  </a:lnTo>
                  <a:lnTo>
                    <a:pt x="0" y="2524"/>
                  </a:lnTo>
                  <a:lnTo>
                    <a:pt x="2921" y="3775"/>
                  </a:lnTo>
                  <a:lnTo>
                    <a:pt x="5841" y="2524"/>
                  </a:lnTo>
                  <a:lnTo>
                    <a:pt x="8762" y="1252"/>
                  </a:lnTo>
                  <a:lnTo>
                    <a:pt x="5841" y="0"/>
                  </a:lnTo>
                </a:path>
              </a:pathLst>
            </a:custGeom>
            <a:gradFill flip="none" rotWithShape="1">
              <a:gsLst>
                <a:gs pos="0">
                  <a:schemeClr val="accent2">
                    <a:lumMod val="5000"/>
                    <a:lumOff val="95000"/>
                  </a:schemeClr>
                </a:gs>
                <a:gs pos="74000">
                  <a:schemeClr val="accent2">
                    <a:lumMod val="45000"/>
                    <a:lumOff val="55000"/>
                  </a:schemeClr>
                </a:gs>
                <a:gs pos="83000">
                  <a:schemeClr val="accent2">
                    <a:lumMod val="45000"/>
                    <a:lumOff val="55000"/>
                  </a:schemeClr>
                </a:gs>
                <a:gs pos="100000">
                  <a:schemeClr val="accent2">
                    <a:lumMod val="30000"/>
                    <a:lumOff val="70000"/>
                  </a:schemeClr>
                </a:gs>
              </a:gsLst>
              <a:lin ang="5400000" scaled="1"/>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923" name="Freeform 536">
              <a:extLst>
                <a:ext uri="{FF2B5EF4-FFF2-40B4-BE49-F238E27FC236}">
                  <a16:creationId xmlns:a16="http://schemas.microsoft.com/office/drawing/2014/main" xmlns="" id="{2DFF4599-1233-48A0-8513-A8228EB10496}"/>
                </a:ext>
              </a:extLst>
            </p:cNvPr>
            <p:cNvSpPr>
              <a:spLocks noChangeArrowheads="1"/>
            </p:cNvSpPr>
            <p:nvPr/>
          </p:nvSpPr>
          <p:spPr bwMode="auto">
            <a:xfrm>
              <a:off x="3872" y="1246"/>
              <a:ext cx="234" cy="121"/>
            </a:xfrm>
            <a:custGeom>
              <a:avLst/>
              <a:gdLst>
                <a:gd name="T0" fmla="*/ 1022 w 1044"/>
                <a:gd name="T1" fmla="*/ 333 h 543"/>
                <a:gd name="T2" fmla="*/ 1022 w 1044"/>
                <a:gd name="T3" fmla="*/ 333 h 543"/>
                <a:gd name="T4" fmla="*/ 500 w 1044"/>
                <a:gd name="T5" fmla="*/ 41 h 543"/>
                <a:gd name="T6" fmla="*/ 20 w 1044"/>
                <a:gd name="T7" fmla="*/ 229 h 543"/>
                <a:gd name="T8" fmla="*/ 542 w 1044"/>
                <a:gd name="T9" fmla="*/ 521 h 543"/>
                <a:gd name="T10" fmla="*/ 1022 w 1044"/>
                <a:gd name="T11" fmla="*/ 333 h 543"/>
              </a:gdLst>
              <a:ahLst/>
              <a:cxnLst>
                <a:cxn ang="0">
                  <a:pos x="T0" y="T1"/>
                </a:cxn>
                <a:cxn ang="0">
                  <a:pos x="T2" y="T3"/>
                </a:cxn>
                <a:cxn ang="0">
                  <a:pos x="T4" y="T5"/>
                </a:cxn>
                <a:cxn ang="0">
                  <a:pos x="T6" y="T7"/>
                </a:cxn>
                <a:cxn ang="0">
                  <a:pos x="T8" y="T9"/>
                </a:cxn>
                <a:cxn ang="0">
                  <a:pos x="T10" y="T11"/>
                </a:cxn>
              </a:cxnLst>
              <a:rect l="0" t="0" r="r" b="b"/>
              <a:pathLst>
                <a:path w="1044" h="543">
                  <a:moveTo>
                    <a:pt x="1022" y="333"/>
                  </a:moveTo>
                  <a:lnTo>
                    <a:pt x="1022" y="333"/>
                  </a:lnTo>
                  <a:cubicBezTo>
                    <a:pt x="1022" y="187"/>
                    <a:pt x="793" y="62"/>
                    <a:pt x="500" y="41"/>
                  </a:cubicBezTo>
                  <a:cubicBezTo>
                    <a:pt x="229" y="0"/>
                    <a:pt x="0" y="104"/>
                    <a:pt x="20" y="229"/>
                  </a:cubicBezTo>
                  <a:cubicBezTo>
                    <a:pt x="20" y="354"/>
                    <a:pt x="250" y="479"/>
                    <a:pt x="542" y="521"/>
                  </a:cubicBezTo>
                  <a:cubicBezTo>
                    <a:pt x="813" y="542"/>
                    <a:pt x="1043" y="458"/>
                    <a:pt x="1022" y="33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924" name="Freeform 537">
              <a:extLst>
                <a:ext uri="{FF2B5EF4-FFF2-40B4-BE49-F238E27FC236}">
                  <a16:creationId xmlns:a16="http://schemas.microsoft.com/office/drawing/2014/main" xmlns="" id="{3A3B63FD-21F9-4838-87C5-2FDF3847EC3A}"/>
                </a:ext>
              </a:extLst>
            </p:cNvPr>
            <p:cNvSpPr>
              <a:spLocks noChangeArrowheads="1"/>
            </p:cNvSpPr>
            <p:nvPr/>
          </p:nvSpPr>
          <p:spPr bwMode="auto">
            <a:xfrm>
              <a:off x="3876" y="1298"/>
              <a:ext cx="230" cy="135"/>
            </a:xfrm>
            <a:custGeom>
              <a:avLst/>
              <a:gdLst>
                <a:gd name="T0" fmla="*/ 0 w 1024"/>
                <a:gd name="T1" fmla="*/ 0 h 606"/>
                <a:gd name="T2" fmla="*/ 0 w 1024"/>
                <a:gd name="T3" fmla="*/ 0 h 606"/>
                <a:gd name="T4" fmla="*/ 522 w 1024"/>
                <a:gd name="T5" fmla="*/ 292 h 606"/>
                <a:gd name="T6" fmla="*/ 1002 w 1024"/>
                <a:gd name="T7" fmla="*/ 104 h 606"/>
                <a:gd name="T8" fmla="*/ 1023 w 1024"/>
                <a:gd name="T9" fmla="*/ 396 h 606"/>
                <a:gd name="T10" fmla="*/ 522 w 1024"/>
                <a:gd name="T11" fmla="*/ 584 h 606"/>
                <a:gd name="T12" fmla="*/ 0 w 1024"/>
                <a:gd name="T13" fmla="*/ 292 h 606"/>
                <a:gd name="T14" fmla="*/ 0 w 102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4" h="606">
                  <a:moveTo>
                    <a:pt x="0" y="0"/>
                  </a:moveTo>
                  <a:lnTo>
                    <a:pt x="0" y="0"/>
                  </a:lnTo>
                  <a:cubicBezTo>
                    <a:pt x="0" y="125"/>
                    <a:pt x="230" y="250"/>
                    <a:pt x="522" y="292"/>
                  </a:cubicBezTo>
                  <a:cubicBezTo>
                    <a:pt x="793" y="313"/>
                    <a:pt x="1023" y="229"/>
                    <a:pt x="1002" y="104"/>
                  </a:cubicBezTo>
                  <a:cubicBezTo>
                    <a:pt x="1023" y="396"/>
                    <a:pt x="1023" y="396"/>
                    <a:pt x="1023" y="396"/>
                  </a:cubicBezTo>
                  <a:cubicBezTo>
                    <a:pt x="1023" y="521"/>
                    <a:pt x="814" y="605"/>
                    <a:pt x="522" y="584"/>
                  </a:cubicBezTo>
                  <a:cubicBezTo>
                    <a:pt x="251" y="563"/>
                    <a:pt x="22" y="417"/>
                    <a:pt x="0"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7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925" name="Freeform 538">
              <a:extLst>
                <a:ext uri="{FF2B5EF4-FFF2-40B4-BE49-F238E27FC236}">
                  <a16:creationId xmlns:a16="http://schemas.microsoft.com/office/drawing/2014/main" xmlns="" id="{4FDC9FD4-D213-4686-87C0-0B8888736439}"/>
                </a:ext>
              </a:extLst>
            </p:cNvPr>
            <p:cNvSpPr>
              <a:spLocks noChangeArrowheads="1"/>
            </p:cNvSpPr>
            <p:nvPr/>
          </p:nvSpPr>
          <p:spPr bwMode="auto">
            <a:xfrm>
              <a:off x="4225" y="1423"/>
              <a:ext cx="236" cy="123"/>
            </a:xfrm>
            <a:custGeom>
              <a:avLst/>
              <a:gdLst>
                <a:gd name="T0" fmla="*/ 1022 w 1044"/>
                <a:gd name="T1" fmla="*/ 313 h 544"/>
                <a:gd name="T2" fmla="*/ 1022 w 1044"/>
                <a:gd name="T3" fmla="*/ 313 h 544"/>
                <a:gd name="T4" fmla="*/ 501 w 1044"/>
                <a:gd name="T5" fmla="*/ 21 h 544"/>
                <a:gd name="T6" fmla="*/ 21 w 1044"/>
                <a:gd name="T7" fmla="*/ 230 h 544"/>
                <a:gd name="T8" fmla="*/ 542 w 1044"/>
                <a:gd name="T9" fmla="*/ 522 h 544"/>
                <a:gd name="T10" fmla="*/ 1022 w 1044"/>
                <a:gd name="T11" fmla="*/ 313 h 544"/>
              </a:gdLst>
              <a:ahLst/>
              <a:cxnLst>
                <a:cxn ang="0">
                  <a:pos x="T0" y="T1"/>
                </a:cxn>
                <a:cxn ang="0">
                  <a:pos x="T2" y="T3"/>
                </a:cxn>
                <a:cxn ang="0">
                  <a:pos x="T4" y="T5"/>
                </a:cxn>
                <a:cxn ang="0">
                  <a:pos x="T6" y="T7"/>
                </a:cxn>
                <a:cxn ang="0">
                  <a:pos x="T8" y="T9"/>
                </a:cxn>
                <a:cxn ang="0">
                  <a:pos x="T10" y="T11"/>
                </a:cxn>
              </a:cxnLst>
              <a:rect l="0" t="0" r="r" b="b"/>
              <a:pathLst>
                <a:path w="1044" h="544">
                  <a:moveTo>
                    <a:pt x="1022" y="313"/>
                  </a:moveTo>
                  <a:lnTo>
                    <a:pt x="1022" y="313"/>
                  </a:lnTo>
                  <a:cubicBezTo>
                    <a:pt x="1022" y="188"/>
                    <a:pt x="793" y="63"/>
                    <a:pt x="501" y="21"/>
                  </a:cubicBezTo>
                  <a:cubicBezTo>
                    <a:pt x="230" y="0"/>
                    <a:pt x="0" y="83"/>
                    <a:pt x="21" y="230"/>
                  </a:cubicBezTo>
                  <a:cubicBezTo>
                    <a:pt x="21" y="355"/>
                    <a:pt x="251" y="480"/>
                    <a:pt x="542" y="522"/>
                  </a:cubicBezTo>
                  <a:cubicBezTo>
                    <a:pt x="814" y="543"/>
                    <a:pt x="1043" y="459"/>
                    <a:pt x="1022"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926" name="Freeform 539">
              <a:extLst>
                <a:ext uri="{FF2B5EF4-FFF2-40B4-BE49-F238E27FC236}">
                  <a16:creationId xmlns:a16="http://schemas.microsoft.com/office/drawing/2014/main" xmlns="" id="{3C2219EF-DF6F-47C6-AFCB-6AB528A06FA4}"/>
                </a:ext>
              </a:extLst>
            </p:cNvPr>
            <p:cNvSpPr>
              <a:spLocks noChangeArrowheads="1"/>
            </p:cNvSpPr>
            <p:nvPr/>
          </p:nvSpPr>
          <p:spPr bwMode="auto">
            <a:xfrm>
              <a:off x="4229" y="1478"/>
              <a:ext cx="232" cy="135"/>
            </a:xfrm>
            <a:custGeom>
              <a:avLst/>
              <a:gdLst>
                <a:gd name="T0" fmla="*/ 0 w 1023"/>
                <a:gd name="T1" fmla="*/ 0 h 605"/>
                <a:gd name="T2" fmla="*/ 0 w 1023"/>
                <a:gd name="T3" fmla="*/ 0 h 605"/>
                <a:gd name="T4" fmla="*/ 521 w 1023"/>
                <a:gd name="T5" fmla="*/ 292 h 605"/>
                <a:gd name="T6" fmla="*/ 1001 w 1023"/>
                <a:gd name="T7" fmla="*/ 83 h 605"/>
                <a:gd name="T8" fmla="*/ 1022 w 1023"/>
                <a:gd name="T9" fmla="*/ 375 h 605"/>
                <a:gd name="T10" fmla="*/ 521 w 1023"/>
                <a:gd name="T11" fmla="*/ 584 h 605"/>
                <a:gd name="T12" fmla="*/ 0 w 1023"/>
                <a:gd name="T13" fmla="*/ 292 h 605"/>
                <a:gd name="T14" fmla="*/ 0 w 1023"/>
                <a:gd name="T15" fmla="*/ 0 h 6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3" h="605">
                  <a:moveTo>
                    <a:pt x="0" y="0"/>
                  </a:moveTo>
                  <a:lnTo>
                    <a:pt x="0" y="0"/>
                  </a:lnTo>
                  <a:cubicBezTo>
                    <a:pt x="0" y="125"/>
                    <a:pt x="230" y="250"/>
                    <a:pt x="521" y="292"/>
                  </a:cubicBezTo>
                  <a:cubicBezTo>
                    <a:pt x="793" y="313"/>
                    <a:pt x="1022" y="229"/>
                    <a:pt x="1001" y="83"/>
                  </a:cubicBezTo>
                  <a:cubicBezTo>
                    <a:pt x="1022" y="375"/>
                    <a:pt x="1022" y="375"/>
                    <a:pt x="1022" y="375"/>
                  </a:cubicBezTo>
                  <a:cubicBezTo>
                    <a:pt x="1022" y="521"/>
                    <a:pt x="814" y="604"/>
                    <a:pt x="521" y="584"/>
                  </a:cubicBezTo>
                  <a:cubicBezTo>
                    <a:pt x="250" y="542"/>
                    <a:pt x="21" y="417"/>
                    <a:pt x="0"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7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927" name="Freeform 540">
              <a:extLst>
                <a:ext uri="{FF2B5EF4-FFF2-40B4-BE49-F238E27FC236}">
                  <a16:creationId xmlns:a16="http://schemas.microsoft.com/office/drawing/2014/main" xmlns="" id="{8E178B59-A3EF-4B1B-8BB5-7653E6C656AA}"/>
                </a:ext>
              </a:extLst>
            </p:cNvPr>
            <p:cNvSpPr>
              <a:spLocks noChangeArrowheads="1"/>
            </p:cNvSpPr>
            <p:nvPr/>
          </p:nvSpPr>
          <p:spPr bwMode="auto">
            <a:xfrm>
              <a:off x="4183" y="1122"/>
              <a:ext cx="232" cy="121"/>
            </a:xfrm>
            <a:custGeom>
              <a:avLst/>
              <a:gdLst>
                <a:gd name="T0" fmla="*/ 1022 w 1023"/>
                <a:gd name="T1" fmla="*/ 313 h 544"/>
                <a:gd name="T2" fmla="*/ 1022 w 1023"/>
                <a:gd name="T3" fmla="*/ 313 h 544"/>
                <a:gd name="T4" fmla="*/ 501 w 1023"/>
                <a:gd name="T5" fmla="*/ 21 h 544"/>
                <a:gd name="T6" fmla="*/ 0 w 1023"/>
                <a:gd name="T7" fmla="*/ 229 h 544"/>
                <a:gd name="T8" fmla="*/ 521 w 1023"/>
                <a:gd name="T9" fmla="*/ 500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1"/>
                  </a:cubicBezTo>
                  <a:cubicBezTo>
                    <a:pt x="208" y="0"/>
                    <a:pt x="0" y="83"/>
                    <a:pt x="0" y="229"/>
                  </a:cubicBezTo>
                  <a:cubicBezTo>
                    <a:pt x="0" y="355"/>
                    <a:pt x="250" y="480"/>
                    <a:pt x="521" y="500"/>
                  </a:cubicBezTo>
                  <a:cubicBezTo>
                    <a:pt x="813" y="543"/>
                    <a:pt x="1022" y="459"/>
                    <a:pt x="1022"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928" name="Freeform 541">
              <a:extLst>
                <a:ext uri="{FF2B5EF4-FFF2-40B4-BE49-F238E27FC236}">
                  <a16:creationId xmlns:a16="http://schemas.microsoft.com/office/drawing/2014/main" xmlns="" id="{CAEF9265-1786-4263-AA65-A41E69814033}"/>
                </a:ext>
              </a:extLst>
            </p:cNvPr>
            <p:cNvSpPr>
              <a:spLocks noChangeArrowheads="1"/>
            </p:cNvSpPr>
            <p:nvPr/>
          </p:nvSpPr>
          <p:spPr bwMode="auto">
            <a:xfrm>
              <a:off x="4183" y="1175"/>
              <a:ext cx="236" cy="135"/>
            </a:xfrm>
            <a:custGeom>
              <a:avLst/>
              <a:gdLst>
                <a:gd name="T0" fmla="*/ 0 w 1044"/>
                <a:gd name="T1" fmla="*/ 0 h 606"/>
                <a:gd name="T2" fmla="*/ 0 w 1044"/>
                <a:gd name="T3" fmla="*/ 0 h 606"/>
                <a:gd name="T4" fmla="*/ 521 w 1044"/>
                <a:gd name="T5" fmla="*/ 271 h 606"/>
                <a:gd name="T6" fmla="*/ 1022 w 1044"/>
                <a:gd name="T7" fmla="*/ 84 h 606"/>
                <a:gd name="T8" fmla="*/ 1022 w 1044"/>
                <a:gd name="T9" fmla="*/ 376 h 606"/>
                <a:gd name="T10" fmla="*/ 542 w 1044"/>
                <a:gd name="T11" fmla="*/ 564 h 606"/>
                <a:gd name="T12" fmla="*/ 21 w 1044"/>
                <a:gd name="T13" fmla="*/ 293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0" y="126"/>
                    <a:pt x="250" y="251"/>
                    <a:pt x="521" y="271"/>
                  </a:cubicBezTo>
                  <a:cubicBezTo>
                    <a:pt x="813" y="314"/>
                    <a:pt x="1022" y="230"/>
                    <a:pt x="1022" y="84"/>
                  </a:cubicBezTo>
                  <a:cubicBezTo>
                    <a:pt x="1022" y="376"/>
                    <a:pt x="1022" y="376"/>
                    <a:pt x="1022" y="376"/>
                  </a:cubicBezTo>
                  <a:cubicBezTo>
                    <a:pt x="1043" y="522"/>
                    <a:pt x="813" y="605"/>
                    <a:pt x="542" y="564"/>
                  </a:cubicBezTo>
                  <a:cubicBezTo>
                    <a:pt x="250" y="543"/>
                    <a:pt x="21" y="418"/>
                    <a:pt x="21" y="293"/>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7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929" name="Freeform 542">
              <a:extLst>
                <a:ext uri="{FF2B5EF4-FFF2-40B4-BE49-F238E27FC236}">
                  <a16:creationId xmlns:a16="http://schemas.microsoft.com/office/drawing/2014/main" xmlns="" id="{E435E64B-059D-4A54-B396-DCAD26C404C5}"/>
                </a:ext>
              </a:extLst>
            </p:cNvPr>
            <p:cNvSpPr>
              <a:spLocks noChangeArrowheads="1"/>
            </p:cNvSpPr>
            <p:nvPr/>
          </p:nvSpPr>
          <p:spPr bwMode="auto">
            <a:xfrm>
              <a:off x="4534" y="1300"/>
              <a:ext cx="234" cy="117"/>
            </a:xfrm>
            <a:custGeom>
              <a:avLst/>
              <a:gdLst>
                <a:gd name="T0" fmla="*/ 1044 w 1045"/>
                <a:gd name="T1" fmla="*/ 313 h 522"/>
                <a:gd name="T2" fmla="*/ 1044 w 1045"/>
                <a:gd name="T3" fmla="*/ 313 h 522"/>
                <a:gd name="T4" fmla="*/ 501 w 1045"/>
                <a:gd name="T5" fmla="*/ 21 h 522"/>
                <a:gd name="T6" fmla="*/ 21 w 1045"/>
                <a:gd name="T7" fmla="*/ 208 h 522"/>
                <a:gd name="T8" fmla="*/ 543 w 1045"/>
                <a:gd name="T9" fmla="*/ 500 h 522"/>
                <a:gd name="T10" fmla="*/ 1044 w 1045"/>
                <a:gd name="T11" fmla="*/ 313 h 522"/>
              </a:gdLst>
              <a:ahLst/>
              <a:cxnLst>
                <a:cxn ang="0">
                  <a:pos x="T0" y="T1"/>
                </a:cxn>
                <a:cxn ang="0">
                  <a:pos x="T2" y="T3"/>
                </a:cxn>
                <a:cxn ang="0">
                  <a:pos x="T4" y="T5"/>
                </a:cxn>
                <a:cxn ang="0">
                  <a:pos x="T6" y="T7"/>
                </a:cxn>
                <a:cxn ang="0">
                  <a:pos x="T8" y="T9"/>
                </a:cxn>
                <a:cxn ang="0">
                  <a:pos x="T10" y="T11"/>
                </a:cxn>
              </a:cxnLst>
              <a:rect l="0" t="0" r="r" b="b"/>
              <a:pathLst>
                <a:path w="1045" h="522">
                  <a:moveTo>
                    <a:pt x="1044" y="313"/>
                  </a:moveTo>
                  <a:lnTo>
                    <a:pt x="1044" y="313"/>
                  </a:lnTo>
                  <a:cubicBezTo>
                    <a:pt x="1022" y="187"/>
                    <a:pt x="793" y="41"/>
                    <a:pt x="501" y="21"/>
                  </a:cubicBezTo>
                  <a:cubicBezTo>
                    <a:pt x="230" y="0"/>
                    <a:pt x="0" y="83"/>
                    <a:pt x="21" y="208"/>
                  </a:cubicBezTo>
                  <a:cubicBezTo>
                    <a:pt x="21" y="354"/>
                    <a:pt x="271" y="480"/>
                    <a:pt x="543" y="500"/>
                  </a:cubicBezTo>
                  <a:cubicBezTo>
                    <a:pt x="814" y="521"/>
                    <a:pt x="1044" y="438"/>
                    <a:pt x="1044"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930" name="Freeform 543">
              <a:extLst>
                <a:ext uri="{FF2B5EF4-FFF2-40B4-BE49-F238E27FC236}">
                  <a16:creationId xmlns:a16="http://schemas.microsoft.com/office/drawing/2014/main" xmlns="" id="{B40BEED0-E6D4-4919-A1F0-1375CF456FD9}"/>
                </a:ext>
              </a:extLst>
            </p:cNvPr>
            <p:cNvSpPr>
              <a:spLocks noChangeArrowheads="1"/>
            </p:cNvSpPr>
            <p:nvPr/>
          </p:nvSpPr>
          <p:spPr bwMode="auto">
            <a:xfrm>
              <a:off x="4538" y="1348"/>
              <a:ext cx="236" cy="137"/>
            </a:xfrm>
            <a:custGeom>
              <a:avLst/>
              <a:gdLst>
                <a:gd name="T0" fmla="*/ 0 w 1044"/>
                <a:gd name="T1" fmla="*/ 0 h 607"/>
                <a:gd name="T2" fmla="*/ 0 w 1044"/>
                <a:gd name="T3" fmla="*/ 0 h 607"/>
                <a:gd name="T4" fmla="*/ 522 w 1044"/>
                <a:gd name="T5" fmla="*/ 292 h 607"/>
                <a:gd name="T6" fmla="*/ 1023 w 1044"/>
                <a:gd name="T7" fmla="*/ 105 h 607"/>
                <a:gd name="T8" fmla="*/ 1023 w 1044"/>
                <a:gd name="T9" fmla="*/ 397 h 607"/>
                <a:gd name="T10" fmla="*/ 543 w 1044"/>
                <a:gd name="T11" fmla="*/ 584 h 607"/>
                <a:gd name="T12" fmla="*/ 0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6"/>
                    <a:pt x="250" y="272"/>
                    <a:pt x="522" y="292"/>
                  </a:cubicBezTo>
                  <a:cubicBezTo>
                    <a:pt x="793" y="313"/>
                    <a:pt x="1023" y="230"/>
                    <a:pt x="1023" y="105"/>
                  </a:cubicBezTo>
                  <a:cubicBezTo>
                    <a:pt x="1023" y="397"/>
                    <a:pt x="1023" y="397"/>
                    <a:pt x="1023" y="397"/>
                  </a:cubicBezTo>
                  <a:cubicBezTo>
                    <a:pt x="1043" y="522"/>
                    <a:pt x="814" y="606"/>
                    <a:pt x="543" y="584"/>
                  </a:cubicBezTo>
                  <a:cubicBezTo>
                    <a:pt x="250" y="564"/>
                    <a:pt x="21" y="439"/>
                    <a:pt x="0"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7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931" name="Freeform 544">
              <a:extLst>
                <a:ext uri="{FF2B5EF4-FFF2-40B4-BE49-F238E27FC236}">
                  <a16:creationId xmlns:a16="http://schemas.microsoft.com/office/drawing/2014/main" xmlns="" id="{535BD996-8955-44C1-8E61-89B5C26B5DE3}"/>
                </a:ext>
              </a:extLst>
            </p:cNvPr>
            <p:cNvSpPr>
              <a:spLocks noChangeArrowheads="1"/>
            </p:cNvSpPr>
            <p:nvPr/>
          </p:nvSpPr>
          <p:spPr bwMode="auto">
            <a:xfrm>
              <a:off x="4500" y="999"/>
              <a:ext cx="236" cy="117"/>
            </a:xfrm>
            <a:custGeom>
              <a:avLst/>
              <a:gdLst>
                <a:gd name="T0" fmla="*/ 1023 w 1044"/>
                <a:gd name="T1" fmla="*/ 313 h 522"/>
                <a:gd name="T2" fmla="*/ 1023 w 1044"/>
                <a:gd name="T3" fmla="*/ 313 h 522"/>
                <a:gd name="T4" fmla="*/ 501 w 1044"/>
                <a:gd name="T5" fmla="*/ 21 h 522"/>
                <a:gd name="T6" fmla="*/ 0 w 1044"/>
                <a:gd name="T7" fmla="*/ 208 h 522"/>
                <a:gd name="T8" fmla="*/ 543 w 1044"/>
                <a:gd name="T9" fmla="*/ 500 h 522"/>
                <a:gd name="T10" fmla="*/ 1023 w 1044"/>
                <a:gd name="T11" fmla="*/ 313 h 522"/>
              </a:gdLst>
              <a:ahLst/>
              <a:cxnLst>
                <a:cxn ang="0">
                  <a:pos x="T0" y="T1"/>
                </a:cxn>
                <a:cxn ang="0">
                  <a:pos x="T2" y="T3"/>
                </a:cxn>
                <a:cxn ang="0">
                  <a:pos x="T4" y="T5"/>
                </a:cxn>
                <a:cxn ang="0">
                  <a:pos x="T6" y="T7"/>
                </a:cxn>
                <a:cxn ang="0">
                  <a:pos x="T8" y="T9"/>
                </a:cxn>
                <a:cxn ang="0">
                  <a:pos x="T10" y="T11"/>
                </a:cxn>
              </a:cxnLst>
              <a:rect l="0" t="0" r="r" b="b"/>
              <a:pathLst>
                <a:path w="1044" h="522">
                  <a:moveTo>
                    <a:pt x="1023" y="313"/>
                  </a:moveTo>
                  <a:lnTo>
                    <a:pt x="1023" y="313"/>
                  </a:lnTo>
                  <a:cubicBezTo>
                    <a:pt x="1023" y="167"/>
                    <a:pt x="772" y="41"/>
                    <a:pt x="501" y="21"/>
                  </a:cubicBezTo>
                  <a:cubicBezTo>
                    <a:pt x="230" y="0"/>
                    <a:pt x="0" y="83"/>
                    <a:pt x="0" y="208"/>
                  </a:cubicBezTo>
                  <a:cubicBezTo>
                    <a:pt x="21" y="354"/>
                    <a:pt x="250" y="480"/>
                    <a:pt x="543" y="500"/>
                  </a:cubicBezTo>
                  <a:cubicBezTo>
                    <a:pt x="814" y="521"/>
                    <a:pt x="1043" y="438"/>
                    <a:pt x="1023"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932" name="Freeform 545">
              <a:extLst>
                <a:ext uri="{FF2B5EF4-FFF2-40B4-BE49-F238E27FC236}">
                  <a16:creationId xmlns:a16="http://schemas.microsoft.com/office/drawing/2014/main" xmlns="" id="{DDFB10FF-9DC6-417D-B0A5-3179866DAE1A}"/>
                </a:ext>
              </a:extLst>
            </p:cNvPr>
            <p:cNvSpPr>
              <a:spLocks noChangeArrowheads="1"/>
            </p:cNvSpPr>
            <p:nvPr/>
          </p:nvSpPr>
          <p:spPr bwMode="auto">
            <a:xfrm>
              <a:off x="4500" y="1046"/>
              <a:ext cx="236" cy="137"/>
            </a:xfrm>
            <a:custGeom>
              <a:avLst/>
              <a:gdLst>
                <a:gd name="T0" fmla="*/ 0 w 1044"/>
                <a:gd name="T1" fmla="*/ 0 h 607"/>
                <a:gd name="T2" fmla="*/ 0 w 1044"/>
                <a:gd name="T3" fmla="*/ 0 h 607"/>
                <a:gd name="T4" fmla="*/ 543 w 1044"/>
                <a:gd name="T5" fmla="*/ 292 h 607"/>
                <a:gd name="T6" fmla="*/ 1023 w 1044"/>
                <a:gd name="T7" fmla="*/ 105 h 607"/>
                <a:gd name="T8" fmla="*/ 1043 w 1044"/>
                <a:gd name="T9" fmla="*/ 397 h 607"/>
                <a:gd name="T10" fmla="*/ 543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0" y="272"/>
                    <a:pt x="543" y="292"/>
                  </a:cubicBezTo>
                  <a:cubicBezTo>
                    <a:pt x="814" y="313"/>
                    <a:pt x="1043" y="230"/>
                    <a:pt x="1023" y="105"/>
                  </a:cubicBezTo>
                  <a:cubicBezTo>
                    <a:pt x="1043" y="397"/>
                    <a:pt x="1043" y="397"/>
                    <a:pt x="1043" y="397"/>
                  </a:cubicBezTo>
                  <a:cubicBezTo>
                    <a:pt x="1043" y="522"/>
                    <a:pt x="835" y="606"/>
                    <a:pt x="543" y="584"/>
                  </a:cubicBezTo>
                  <a:cubicBezTo>
                    <a:pt x="272" y="563"/>
                    <a:pt x="21" y="439"/>
                    <a:pt x="21"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7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933" name="Freeform 546">
              <a:extLst>
                <a:ext uri="{FF2B5EF4-FFF2-40B4-BE49-F238E27FC236}">
                  <a16:creationId xmlns:a16="http://schemas.microsoft.com/office/drawing/2014/main" xmlns="" id="{7BEF7D27-67E6-4B6D-9B9E-8766BEC573B5}"/>
                </a:ext>
              </a:extLst>
            </p:cNvPr>
            <p:cNvSpPr>
              <a:spLocks noChangeArrowheads="1"/>
            </p:cNvSpPr>
            <p:nvPr/>
          </p:nvSpPr>
          <p:spPr bwMode="auto">
            <a:xfrm>
              <a:off x="4855" y="1175"/>
              <a:ext cx="232" cy="121"/>
            </a:xfrm>
            <a:custGeom>
              <a:avLst/>
              <a:gdLst>
                <a:gd name="T0" fmla="*/ 1022 w 1023"/>
                <a:gd name="T1" fmla="*/ 314 h 544"/>
                <a:gd name="T2" fmla="*/ 1022 w 1023"/>
                <a:gd name="T3" fmla="*/ 314 h 544"/>
                <a:gd name="T4" fmla="*/ 501 w 1023"/>
                <a:gd name="T5" fmla="*/ 43 h 544"/>
                <a:gd name="T6" fmla="*/ 0 w 1023"/>
                <a:gd name="T7" fmla="*/ 230 h 544"/>
                <a:gd name="T8" fmla="*/ 521 w 1023"/>
                <a:gd name="T9" fmla="*/ 522 h 544"/>
                <a:gd name="T10" fmla="*/ 1022 w 1023"/>
                <a:gd name="T11" fmla="*/ 314 h 544"/>
              </a:gdLst>
              <a:ahLst/>
              <a:cxnLst>
                <a:cxn ang="0">
                  <a:pos x="T0" y="T1"/>
                </a:cxn>
                <a:cxn ang="0">
                  <a:pos x="T2" y="T3"/>
                </a:cxn>
                <a:cxn ang="0">
                  <a:pos x="T4" y="T5"/>
                </a:cxn>
                <a:cxn ang="0">
                  <a:pos x="T6" y="T7"/>
                </a:cxn>
                <a:cxn ang="0">
                  <a:pos x="T8" y="T9"/>
                </a:cxn>
                <a:cxn ang="0">
                  <a:pos x="T10" y="T11"/>
                </a:cxn>
              </a:cxnLst>
              <a:rect l="0" t="0" r="r" b="b"/>
              <a:pathLst>
                <a:path w="1023" h="544">
                  <a:moveTo>
                    <a:pt x="1022" y="314"/>
                  </a:moveTo>
                  <a:lnTo>
                    <a:pt x="1022" y="314"/>
                  </a:lnTo>
                  <a:cubicBezTo>
                    <a:pt x="1022" y="188"/>
                    <a:pt x="772" y="63"/>
                    <a:pt x="501" y="43"/>
                  </a:cubicBezTo>
                  <a:cubicBezTo>
                    <a:pt x="209" y="0"/>
                    <a:pt x="0" y="84"/>
                    <a:pt x="0" y="230"/>
                  </a:cubicBezTo>
                  <a:cubicBezTo>
                    <a:pt x="21" y="355"/>
                    <a:pt x="250" y="480"/>
                    <a:pt x="521" y="522"/>
                  </a:cubicBezTo>
                  <a:cubicBezTo>
                    <a:pt x="814" y="543"/>
                    <a:pt x="1022" y="460"/>
                    <a:pt x="1022" y="314"/>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934" name="Freeform 547">
              <a:extLst>
                <a:ext uri="{FF2B5EF4-FFF2-40B4-BE49-F238E27FC236}">
                  <a16:creationId xmlns:a16="http://schemas.microsoft.com/office/drawing/2014/main" xmlns="" id="{C82DB010-61F4-4D34-8BA3-B97225009809}"/>
                </a:ext>
              </a:extLst>
            </p:cNvPr>
            <p:cNvSpPr>
              <a:spLocks noChangeArrowheads="1"/>
            </p:cNvSpPr>
            <p:nvPr/>
          </p:nvSpPr>
          <p:spPr bwMode="auto">
            <a:xfrm>
              <a:off x="4855" y="1225"/>
              <a:ext cx="236" cy="137"/>
            </a:xfrm>
            <a:custGeom>
              <a:avLst/>
              <a:gdLst>
                <a:gd name="T0" fmla="*/ 0 w 1044"/>
                <a:gd name="T1" fmla="*/ 0 h 606"/>
                <a:gd name="T2" fmla="*/ 0 w 1044"/>
                <a:gd name="T3" fmla="*/ 0 h 606"/>
                <a:gd name="T4" fmla="*/ 521 w 1044"/>
                <a:gd name="T5" fmla="*/ 292 h 606"/>
                <a:gd name="T6" fmla="*/ 1022 w 1044"/>
                <a:gd name="T7" fmla="*/ 84 h 606"/>
                <a:gd name="T8" fmla="*/ 1043 w 1044"/>
                <a:gd name="T9" fmla="*/ 375 h 606"/>
                <a:gd name="T10" fmla="*/ 543 w 1044"/>
                <a:gd name="T11" fmla="*/ 584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92"/>
                  </a:cubicBezTo>
                  <a:cubicBezTo>
                    <a:pt x="814" y="313"/>
                    <a:pt x="1022" y="230"/>
                    <a:pt x="1022" y="84"/>
                  </a:cubicBezTo>
                  <a:cubicBezTo>
                    <a:pt x="1043" y="375"/>
                    <a:pt x="1043" y="375"/>
                    <a:pt x="1043" y="375"/>
                  </a:cubicBezTo>
                  <a:cubicBezTo>
                    <a:pt x="1043" y="521"/>
                    <a:pt x="814" y="605"/>
                    <a:pt x="543" y="584"/>
                  </a:cubicBezTo>
                  <a:cubicBezTo>
                    <a:pt x="271" y="542"/>
                    <a:pt x="21" y="417"/>
                    <a:pt x="21"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7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935" name="Freeform 548">
              <a:extLst>
                <a:ext uri="{FF2B5EF4-FFF2-40B4-BE49-F238E27FC236}">
                  <a16:creationId xmlns:a16="http://schemas.microsoft.com/office/drawing/2014/main" xmlns="" id="{84B86C99-6577-4EA1-A561-F05837887FF8}"/>
                </a:ext>
              </a:extLst>
            </p:cNvPr>
            <p:cNvSpPr>
              <a:spLocks noChangeArrowheads="1"/>
            </p:cNvSpPr>
            <p:nvPr/>
          </p:nvSpPr>
          <p:spPr bwMode="auto">
            <a:xfrm>
              <a:off x="4808" y="876"/>
              <a:ext cx="230" cy="121"/>
            </a:xfrm>
            <a:custGeom>
              <a:avLst/>
              <a:gdLst>
                <a:gd name="T0" fmla="*/ 1022 w 1023"/>
                <a:gd name="T1" fmla="*/ 313 h 544"/>
                <a:gd name="T2" fmla="*/ 1022 w 1023"/>
                <a:gd name="T3" fmla="*/ 313 h 544"/>
                <a:gd name="T4" fmla="*/ 500 w 1023"/>
                <a:gd name="T5" fmla="*/ 21 h 544"/>
                <a:gd name="T6" fmla="*/ 0 w 1023"/>
                <a:gd name="T7" fmla="*/ 209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22" y="188"/>
                    <a:pt x="771" y="63"/>
                    <a:pt x="500" y="21"/>
                  </a:cubicBezTo>
                  <a:cubicBezTo>
                    <a:pt x="208" y="0"/>
                    <a:pt x="0" y="84"/>
                    <a:pt x="0" y="209"/>
                  </a:cubicBezTo>
                  <a:cubicBezTo>
                    <a:pt x="20" y="355"/>
                    <a:pt x="250" y="480"/>
                    <a:pt x="521" y="501"/>
                  </a:cubicBezTo>
                  <a:cubicBezTo>
                    <a:pt x="813" y="543"/>
                    <a:pt x="1022" y="439"/>
                    <a:pt x="1022"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936" name="Freeform 549">
              <a:extLst>
                <a:ext uri="{FF2B5EF4-FFF2-40B4-BE49-F238E27FC236}">
                  <a16:creationId xmlns:a16="http://schemas.microsoft.com/office/drawing/2014/main" xmlns="" id="{FC117798-12DC-4ED8-9B03-7411E66243F2}"/>
                </a:ext>
              </a:extLst>
            </p:cNvPr>
            <p:cNvSpPr>
              <a:spLocks noChangeArrowheads="1"/>
            </p:cNvSpPr>
            <p:nvPr/>
          </p:nvSpPr>
          <p:spPr bwMode="auto">
            <a:xfrm>
              <a:off x="4808" y="923"/>
              <a:ext cx="236" cy="141"/>
            </a:xfrm>
            <a:custGeom>
              <a:avLst/>
              <a:gdLst>
                <a:gd name="T0" fmla="*/ 0 w 1043"/>
                <a:gd name="T1" fmla="*/ 0 h 627"/>
                <a:gd name="T2" fmla="*/ 0 w 1043"/>
                <a:gd name="T3" fmla="*/ 0 h 627"/>
                <a:gd name="T4" fmla="*/ 521 w 1043"/>
                <a:gd name="T5" fmla="*/ 292 h 627"/>
                <a:gd name="T6" fmla="*/ 1022 w 1043"/>
                <a:gd name="T7" fmla="*/ 104 h 627"/>
                <a:gd name="T8" fmla="*/ 1042 w 1043"/>
                <a:gd name="T9" fmla="*/ 397 h 627"/>
                <a:gd name="T10" fmla="*/ 542 w 1043"/>
                <a:gd name="T11" fmla="*/ 584 h 627"/>
                <a:gd name="T12" fmla="*/ 20 w 1043"/>
                <a:gd name="T13" fmla="*/ 292 h 627"/>
                <a:gd name="T14" fmla="*/ 0 w 1043"/>
                <a:gd name="T15" fmla="*/ 0 h 6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3" h="627">
                  <a:moveTo>
                    <a:pt x="0" y="0"/>
                  </a:moveTo>
                  <a:lnTo>
                    <a:pt x="0" y="0"/>
                  </a:lnTo>
                  <a:cubicBezTo>
                    <a:pt x="20" y="146"/>
                    <a:pt x="250" y="271"/>
                    <a:pt x="521" y="292"/>
                  </a:cubicBezTo>
                  <a:cubicBezTo>
                    <a:pt x="813" y="334"/>
                    <a:pt x="1022" y="230"/>
                    <a:pt x="1022" y="104"/>
                  </a:cubicBezTo>
                  <a:cubicBezTo>
                    <a:pt x="1042" y="397"/>
                    <a:pt x="1042" y="397"/>
                    <a:pt x="1042" y="397"/>
                  </a:cubicBezTo>
                  <a:cubicBezTo>
                    <a:pt x="1042" y="521"/>
                    <a:pt x="813" y="626"/>
                    <a:pt x="542" y="584"/>
                  </a:cubicBezTo>
                  <a:cubicBezTo>
                    <a:pt x="271" y="563"/>
                    <a:pt x="20" y="438"/>
                    <a:pt x="20"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7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937" name="Freeform 550">
              <a:extLst>
                <a:ext uri="{FF2B5EF4-FFF2-40B4-BE49-F238E27FC236}">
                  <a16:creationId xmlns:a16="http://schemas.microsoft.com/office/drawing/2014/main" xmlns="" id="{8AB25EEB-9678-4AD3-9B17-91D075FFF7F9}"/>
                </a:ext>
              </a:extLst>
            </p:cNvPr>
            <p:cNvSpPr>
              <a:spLocks noChangeArrowheads="1"/>
            </p:cNvSpPr>
            <p:nvPr/>
          </p:nvSpPr>
          <p:spPr bwMode="auto">
            <a:xfrm>
              <a:off x="5162" y="1056"/>
              <a:ext cx="232" cy="117"/>
            </a:xfrm>
            <a:custGeom>
              <a:avLst/>
              <a:gdLst>
                <a:gd name="T0" fmla="*/ 1022 w 1023"/>
                <a:gd name="T1" fmla="*/ 313 h 522"/>
                <a:gd name="T2" fmla="*/ 1022 w 1023"/>
                <a:gd name="T3" fmla="*/ 313 h 522"/>
                <a:gd name="T4" fmla="*/ 500 w 1023"/>
                <a:gd name="T5" fmla="*/ 21 h 522"/>
                <a:gd name="T6" fmla="*/ 0 w 1023"/>
                <a:gd name="T7" fmla="*/ 208 h 522"/>
                <a:gd name="T8" fmla="*/ 522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67"/>
                    <a:pt x="772" y="42"/>
                    <a:pt x="500" y="21"/>
                  </a:cubicBezTo>
                  <a:cubicBezTo>
                    <a:pt x="209" y="0"/>
                    <a:pt x="0" y="84"/>
                    <a:pt x="0" y="208"/>
                  </a:cubicBezTo>
                  <a:cubicBezTo>
                    <a:pt x="21" y="355"/>
                    <a:pt x="250" y="480"/>
                    <a:pt x="522" y="501"/>
                  </a:cubicBezTo>
                  <a:cubicBezTo>
                    <a:pt x="813" y="521"/>
                    <a:pt x="1022" y="438"/>
                    <a:pt x="1022"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938" name="Freeform 551">
              <a:extLst>
                <a:ext uri="{FF2B5EF4-FFF2-40B4-BE49-F238E27FC236}">
                  <a16:creationId xmlns:a16="http://schemas.microsoft.com/office/drawing/2014/main" xmlns="" id="{F5BAFF22-EEB5-4493-B213-31579CD2C12F}"/>
                </a:ext>
              </a:extLst>
            </p:cNvPr>
            <p:cNvSpPr>
              <a:spLocks noChangeArrowheads="1"/>
            </p:cNvSpPr>
            <p:nvPr/>
          </p:nvSpPr>
          <p:spPr bwMode="auto">
            <a:xfrm>
              <a:off x="5162" y="1102"/>
              <a:ext cx="236" cy="137"/>
            </a:xfrm>
            <a:custGeom>
              <a:avLst/>
              <a:gdLst>
                <a:gd name="T0" fmla="*/ 0 w 1044"/>
                <a:gd name="T1" fmla="*/ 0 h 607"/>
                <a:gd name="T2" fmla="*/ 0 w 1044"/>
                <a:gd name="T3" fmla="*/ 0 h 607"/>
                <a:gd name="T4" fmla="*/ 522 w 1044"/>
                <a:gd name="T5" fmla="*/ 293 h 607"/>
                <a:gd name="T6" fmla="*/ 1022 w 1044"/>
                <a:gd name="T7" fmla="*/ 105 h 607"/>
                <a:gd name="T8" fmla="*/ 1022 w 1044"/>
                <a:gd name="T9" fmla="*/ 397 h 607"/>
                <a:gd name="T10" fmla="*/ 542 w 1044"/>
                <a:gd name="T11" fmla="*/ 584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7"/>
                    <a:pt x="250" y="272"/>
                    <a:pt x="522" y="293"/>
                  </a:cubicBezTo>
                  <a:cubicBezTo>
                    <a:pt x="813" y="313"/>
                    <a:pt x="1022" y="230"/>
                    <a:pt x="1022" y="105"/>
                  </a:cubicBezTo>
                  <a:cubicBezTo>
                    <a:pt x="1022" y="397"/>
                    <a:pt x="1022" y="397"/>
                    <a:pt x="1022" y="397"/>
                  </a:cubicBezTo>
                  <a:cubicBezTo>
                    <a:pt x="1043" y="522"/>
                    <a:pt x="813" y="606"/>
                    <a:pt x="542" y="584"/>
                  </a:cubicBezTo>
                  <a:cubicBezTo>
                    <a:pt x="250" y="564"/>
                    <a:pt x="21" y="439"/>
                    <a:pt x="21" y="293"/>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7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grpSp>
      <p:grpSp>
        <p:nvGrpSpPr>
          <p:cNvPr id="939" name="Group 204">
            <a:extLst>
              <a:ext uri="{FF2B5EF4-FFF2-40B4-BE49-F238E27FC236}">
                <a16:creationId xmlns:a16="http://schemas.microsoft.com/office/drawing/2014/main" xmlns="" id="{8A03DA6C-77A6-4D1E-8015-4E13A90F2D27}"/>
              </a:ext>
            </a:extLst>
          </p:cNvPr>
          <p:cNvGrpSpPr>
            <a:grpSpLocks/>
          </p:cNvGrpSpPr>
          <p:nvPr/>
        </p:nvGrpSpPr>
        <p:grpSpPr bwMode="auto">
          <a:xfrm flipH="1">
            <a:off x="864441" y="2303277"/>
            <a:ext cx="1214007" cy="884619"/>
            <a:chOff x="3658" y="852"/>
            <a:chExt cx="1986" cy="1447"/>
          </a:xfrm>
        </p:grpSpPr>
        <p:sp>
          <p:nvSpPr>
            <p:cNvPr id="940" name="Freeform 293">
              <a:extLst>
                <a:ext uri="{FF2B5EF4-FFF2-40B4-BE49-F238E27FC236}">
                  <a16:creationId xmlns:a16="http://schemas.microsoft.com/office/drawing/2014/main" xmlns="" id="{7FC3FA27-AA9A-4604-B443-3754A8FF9EA6}"/>
                </a:ext>
              </a:extLst>
            </p:cNvPr>
            <p:cNvSpPr>
              <a:spLocks noChangeArrowheads="1"/>
            </p:cNvSpPr>
            <p:nvPr/>
          </p:nvSpPr>
          <p:spPr bwMode="auto">
            <a:xfrm>
              <a:off x="3658" y="1419"/>
              <a:ext cx="662" cy="880"/>
            </a:xfrm>
            <a:custGeom>
              <a:avLst/>
              <a:gdLst>
                <a:gd name="T0" fmla="*/ 2921 w 2922"/>
                <a:gd name="T1" fmla="*/ 3879 h 3880"/>
                <a:gd name="T2" fmla="*/ 0 w 2922"/>
                <a:gd name="T3" fmla="*/ 2629 h 3880"/>
                <a:gd name="T4" fmla="*/ 0 w 2922"/>
                <a:gd name="T5" fmla="*/ 0 h 3880"/>
                <a:gd name="T6" fmla="*/ 2921 w 2922"/>
                <a:gd name="T7" fmla="*/ 1251 h 3880"/>
                <a:gd name="T8" fmla="*/ 2921 w 2922"/>
                <a:gd name="T9" fmla="*/ 3879 h 3880"/>
              </a:gdLst>
              <a:ahLst/>
              <a:cxnLst>
                <a:cxn ang="0">
                  <a:pos x="T0" y="T1"/>
                </a:cxn>
                <a:cxn ang="0">
                  <a:pos x="T2" y="T3"/>
                </a:cxn>
                <a:cxn ang="0">
                  <a:pos x="T4" y="T5"/>
                </a:cxn>
                <a:cxn ang="0">
                  <a:pos x="T6" y="T7"/>
                </a:cxn>
                <a:cxn ang="0">
                  <a:pos x="T8" y="T9"/>
                </a:cxn>
              </a:cxnLst>
              <a:rect l="0" t="0" r="r" b="b"/>
              <a:pathLst>
                <a:path w="2922" h="3880">
                  <a:moveTo>
                    <a:pt x="2921" y="3879"/>
                  </a:moveTo>
                  <a:lnTo>
                    <a:pt x="0" y="2629"/>
                  </a:lnTo>
                  <a:lnTo>
                    <a:pt x="0" y="0"/>
                  </a:lnTo>
                  <a:lnTo>
                    <a:pt x="2921" y="1251"/>
                  </a:lnTo>
                  <a:lnTo>
                    <a:pt x="2921" y="3879"/>
                  </a:lnTo>
                </a:path>
              </a:pathLst>
            </a:custGeom>
            <a:gradFill flip="none" rotWithShape="1">
              <a:gsLst>
                <a:gs pos="0">
                  <a:schemeClr val="accent2">
                    <a:lumMod val="67000"/>
                  </a:schemeClr>
                </a:gs>
                <a:gs pos="48000">
                  <a:schemeClr val="accent2">
                    <a:lumMod val="97000"/>
                    <a:lumOff val="3000"/>
                  </a:schemeClr>
                </a:gs>
                <a:gs pos="100000">
                  <a:schemeClr val="accent2">
                    <a:lumMod val="60000"/>
                    <a:lumOff val="40000"/>
                  </a:schemeClr>
                </a:gs>
              </a:gsLst>
              <a:lin ang="16200000" scaled="1"/>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941" name="Freeform 294">
              <a:extLst>
                <a:ext uri="{FF2B5EF4-FFF2-40B4-BE49-F238E27FC236}">
                  <a16:creationId xmlns:a16="http://schemas.microsoft.com/office/drawing/2014/main" xmlns="" id="{64A6E50E-50E4-4F02-AF6B-C9898A61EB50}"/>
                </a:ext>
              </a:extLst>
            </p:cNvPr>
            <p:cNvSpPr>
              <a:spLocks noChangeArrowheads="1"/>
            </p:cNvSpPr>
            <p:nvPr/>
          </p:nvSpPr>
          <p:spPr bwMode="auto">
            <a:xfrm>
              <a:off x="4320" y="1133"/>
              <a:ext cx="1324" cy="1166"/>
            </a:xfrm>
            <a:custGeom>
              <a:avLst/>
              <a:gdLst>
                <a:gd name="T0" fmla="*/ 2920 w 5842"/>
                <a:gd name="T1" fmla="*/ 1272 h 5152"/>
                <a:gd name="T2" fmla="*/ 0 w 5842"/>
                <a:gd name="T3" fmla="*/ 2523 h 5152"/>
                <a:gd name="T4" fmla="*/ 0 w 5842"/>
                <a:gd name="T5" fmla="*/ 5151 h 5152"/>
                <a:gd name="T6" fmla="*/ 2920 w 5842"/>
                <a:gd name="T7" fmla="*/ 3901 h 5152"/>
                <a:gd name="T8" fmla="*/ 5841 w 5842"/>
                <a:gd name="T9" fmla="*/ 2649 h 5152"/>
                <a:gd name="T10" fmla="*/ 5841 w 5842"/>
                <a:gd name="T11" fmla="*/ 0 h 5152"/>
                <a:gd name="T12" fmla="*/ 2920 w 5842"/>
                <a:gd name="T13" fmla="*/ 1272 h 5152"/>
              </a:gdLst>
              <a:ahLst/>
              <a:cxnLst>
                <a:cxn ang="0">
                  <a:pos x="T0" y="T1"/>
                </a:cxn>
                <a:cxn ang="0">
                  <a:pos x="T2" y="T3"/>
                </a:cxn>
                <a:cxn ang="0">
                  <a:pos x="T4" y="T5"/>
                </a:cxn>
                <a:cxn ang="0">
                  <a:pos x="T6" y="T7"/>
                </a:cxn>
                <a:cxn ang="0">
                  <a:pos x="T8" y="T9"/>
                </a:cxn>
                <a:cxn ang="0">
                  <a:pos x="T10" y="T11"/>
                </a:cxn>
                <a:cxn ang="0">
                  <a:pos x="T12" y="T13"/>
                </a:cxn>
              </a:cxnLst>
              <a:rect l="0" t="0" r="r" b="b"/>
              <a:pathLst>
                <a:path w="5842" h="5152">
                  <a:moveTo>
                    <a:pt x="2920" y="1272"/>
                  </a:moveTo>
                  <a:lnTo>
                    <a:pt x="0" y="2523"/>
                  </a:lnTo>
                  <a:lnTo>
                    <a:pt x="0" y="5151"/>
                  </a:lnTo>
                  <a:lnTo>
                    <a:pt x="2920" y="3901"/>
                  </a:lnTo>
                  <a:lnTo>
                    <a:pt x="5841" y="2649"/>
                  </a:lnTo>
                  <a:lnTo>
                    <a:pt x="5841" y="0"/>
                  </a:lnTo>
                  <a:lnTo>
                    <a:pt x="2920" y="1272"/>
                  </a:lnTo>
                </a:path>
              </a:pathLst>
            </a:custGeom>
            <a:gradFill flip="none" rotWithShape="1">
              <a:gsLst>
                <a:gs pos="0">
                  <a:schemeClr val="accent2">
                    <a:lumMod val="89000"/>
                  </a:schemeClr>
                </a:gs>
                <a:gs pos="23000">
                  <a:schemeClr val="accent2">
                    <a:lumMod val="89000"/>
                  </a:schemeClr>
                </a:gs>
                <a:gs pos="69000">
                  <a:schemeClr val="accent2">
                    <a:lumMod val="75000"/>
                  </a:schemeClr>
                </a:gs>
                <a:gs pos="97000">
                  <a:schemeClr val="accent2">
                    <a:lumMod val="70000"/>
                  </a:schemeClr>
                </a:gs>
              </a:gsLst>
              <a:path path="circle">
                <a:fillToRect l="50000" t="50000" r="50000" b="5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942" name="Freeform 295">
              <a:extLst>
                <a:ext uri="{FF2B5EF4-FFF2-40B4-BE49-F238E27FC236}">
                  <a16:creationId xmlns:a16="http://schemas.microsoft.com/office/drawing/2014/main" xmlns="" id="{3500EF4D-4DBA-4259-92FB-AC371B37CFDC}"/>
                </a:ext>
              </a:extLst>
            </p:cNvPr>
            <p:cNvSpPr>
              <a:spLocks noChangeArrowheads="1"/>
            </p:cNvSpPr>
            <p:nvPr/>
          </p:nvSpPr>
          <p:spPr bwMode="auto">
            <a:xfrm>
              <a:off x="3658" y="852"/>
              <a:ext cx="1986" cy="856"/>
            </a:xfrm>
            <a:custGeom>
              <a:avLst/>
              <a:gdLst>
                <a:gd name="T0" fmla="*/ 5841 w 8763"/>
                <a:gd name="T1" fmla="*/ 0 h 3776"/>
                <a:gd name="T2" fmla="*/ 2921 w 8763"/>
                <a:gd name="T3" fmla="*/ 1252 h 3776"/>
                <a:gd name="T4" fmla="*/ 0 w 8763"/>
                <a:gd name="T5" fmla="*/ 2524 h 3776"/>
                <a:gd name="T6" fmla="*/ 2921 w 8763"/>
                <a:gd name="T7" fmla="*/ 3775 h 3776"/>
                <a:gd name="T8" fmla="*/ 5841 w 8763"/>
                <a:gd name="T9" fmla="*/ 2524 h 3776"/>
                <a:gd name="T10" fmla="*/ 8762 w 8763"/>
                <a:gd name="T11" fmla="*/ 1252 h 3776"/>
                <a:gd name="T12" fmla="*/ 5841 w 8763"/>
                <a:gd name="T13" fmla="*/ 0 h 3776"/>
              </a:gdLst>
              <a:ahLst/>
              <a:cxnLst>
                <a:cxn ang="0">
                  <a:pos x="T0" y="T1"/>
                </a:cxn>
                <a:cxn ang="0">
                  <a:pos x="T2" y="T3"/>
                </a:cxn>
                <a:cxn ang="0">
                  <a:pos x="T4" y="T5"/>
                </a:cxn>
                <a:cxn ang="0">
                  <a:pos x="T6" y="T7"/>
                </a:cxn>
                <a:cxn ang="0">
                  <a:pos x="T8" y="T9"/>
                </a:cxn>
                <a:cxn ang="0">
                  <a:pos x="T10" y="T11"/>
                </a:cxn>
                <a:cxn ang="0">
                  <a:pos x="T12" y="T13"/>
                </a:cxn>
              </a:cxnLst>
              <a:rect l="0" t="0" r="r" b="b"/>
              <a:pathLst>
                <a:path w="8763" h="3776">
                  <a:moveTo>
                    <a:pt x="5841" y="0"/>
                  </a:moveTo>
                  <a:lnTo>
                    <a:pt x="2921" y="1252"/>
                  </a:lnTo>
                  <a:lnTo>
                    <a:pt x="0" y="2524"/>
                  </a:lnTo>
                  <a:lnTo>
                    <a:pt x="2921" y="3775"/>
                  </a:lnTo>
                  <a:lnTo>
                    <a:pt x="5841" y="2524"/>
                  </a:lnTo>
                  <a:lnTo>
                    <a:pt x="8762" y="1252"/>
                  </a:lnTo>
                  <a:lnTo>
                    <a:pt x="5841" y="0"/>
                  </a:lnTo>
                </a:path>
              </a:pathLst>
            </a:custGeom>
            <a:gradFill flip="none" rotWithShape="1">
              <a:gsLst>
                <a:gs pos="0">
                  <a:schemeClr val="accent2">
                    <a:lumMod val="5000"/>
                    <a:lumOff val="95000"/>
                  </a:schemeClr>
                </a:gs>
                <a:gs pos="74000">
                  <a:schemeClr val="accent2">
                    <a:lumMod val="45000"/>
                    <a:lumOff val="55000"/>
                  </a:schemeClr>
                </a:gs>
                <a:gs pos="83000">
                  <a:schemeClr val="accent2">
                    <a:lumMod val="45000"/>
                    <a:lumOff val="55000"/>
                  </a:schemeClr>
                </a:gs>
                <a:gs pos="100000">
                  <a:schemeClr val="accent2">
                    <a:lumMod val="30000"/>
                    <a:lumOff val="70000"/>
                  </a:schemeClr>
                </a:gs>
              </a:gsLst>
              <a:lin ang="5400000" scaled="1"/>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943" name="Freeform 296">
              <a:extLst>
                <a:ext uri="{FF2B5EF4-FFF2-40B4-BE49-F238E27FC236}">
                  <a16:creationId xmlns:a16="http://schemas.microsoft.com/office/drawing/2014/main" xmlns="" id="{1DBE3731-E107-4BF0-9A99-71B0926D1FE3}"/>
                </a:ext>
              </a:extLst>
            </p:cNvPr>
            <p:cNvSpPr>
              <a:spLocks noChangeArrowheads="1"/>
            </p:cNvSpPr>
            <p:nvPr/>
          </p:nvSpPr>
          <p:spPr bwMode="auto">
            <a:xfrm>
              <a:off x="3872" y="1246"/>
              <a:ext cx="234" cy="121"/>
            </a:xfrm>
            <a:custGeom>
              <a:avLst/>
              <a:gdLst>
                <a:gd name="T0" fmla="*/ 1022 w 1044"/>
                <a:gd name="T1" fmla="*/ 333 h 543"/>
                <a:gd name="T2" fmla="*/ 1022 w 1044"/>
                <a:gd name="T3" fmla="*/ 333 h 543"/>
                <a:gd name="T4" fmla="*/ 500 w 1044"/>
                <a:gd name="T5" fmla="*/ 41 h 543"/>
                <a:gd name="T6" fmla="*/ 20 w 1044"/>
                <a:gd name="T7" fmla="*/ 229 h 543"/>
                <a:gd name="T8" fmla="*/ 542 w 1044"/>
                <a:gd name="T9" fmla="*/ 521 h 543"/>
                <a:gd name="T10" fmla="*/ 1022 w 1044"/>
                <a:gd name="T11" fmla="*/ 333 h 543"/>
              </a:gdLst>
              <a:ahLst/>
              <a:cxnLst>
                <a:cxn ang="0">
                  <a:pos x="T0" y="T1"/>
                </a:cxn>
                <a:cxn ang="0">
                  <a:pos x="T2" y="T3"/>
                </a:cxn>
                <a:cxn ang="0">
                  <a:pos x="T4" y="T5"/>
                </a:cxn>
                <a:cxn ang="0">
                  <a:pos x="T6" y="T7"/>
                </a:cxn>
                <a:cxn ang="0">
                  <a:pos x="T8" y="T9"/>
                </a:cxn>
                <a:cxn ang="0">
                  <a:pos x="T10" y="T11"/>
                </a:cxn>
              </a:cxnLst>
              <a:rect l="0" t="0" r="r" b="b"/>
              <a:pathLst>
                <a:path w="1044" h="543">
                  <a:moveTo>
                    <a:pt x="1022" y="333"/>
                  </a:moveTo>
                  <a:lnTo>
                    <a:pt x="1022" y="333"/>
                  </a:lnTo>
                  <a:cubicBezTo>
                    <a:pt x="1022" y="187"/>
                    <a:pt x="793" y="62"/>
                    <a:pt x="500" y="41"/>
                  </a:cubicBezTo>
                  <a:cubicBezTo>
                    <a:pt x="229" y="0"/>
                    <a:pt x="0" y="104"/>
                    <a:pt x="20" y="229"/>
                  </a:cubicBezTo>
                  <a:cubicBezTo>
                    <a:pt x="20" y="354"/>
                    <a:pt x="250" y="479"/>
                    <a:pt x="542" y="521"/>
                  </a:cubicBezTo>
                  <a:cubicBezTo>
                    <a:pt x="813" y="542"/>
                    <a:pt x="1043" y="458"/>
                    <a:pt x="1022" y="33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944" name="Freeform 297">
              <a:extLst>
                <a:ext uri="{FF2B5EF4-FFF2-40B4-BE49-F238E27FC236}">
                  <a16:creationId xmlns:a16="http://schemas.microsoft.com/office/drawing/2014/main" xmlns="" id="{DCF13A69-9DDF-4EB7-9642-44AE24D5903E}"/>
                </a:ext>
              </a:extLst>
            </p:cNvPr>
            <p:cNvSpPr>
              <a:spLocks noChangeArrowheads="1"/>
            </p:cNvSpPr>
            <p:nvPr/>
          </p:nvSpPr>
          <p:spPr bwMode="auto">
            <a:xfrm>
              <a:off x="3876" y="1298"/>
              <a:ext cx="230" cy="135"/>
            </a:xfrm>
            <a:custGeom>
              <a:avLst/>
              <a:gdLst>
                <a:gd name="T0" fmla="*/ 0 w 1024"/>
                <a:gd name="T1" fmla="*/ 0 h 606"/>
                <a:gd name="T2" fmla="*/ 0 w 1024"/>
                <a:gd name="T3" fmla="*/ 0 h 606"/>
                <a:gd name="T4" fmla="*/ 522 w 1024"/>
                <a:gd name="T5" fmla="*/ 292 h 606"/>
                <a:gd name="T6" fmla="*/ 1002 w 1024"/>
                <a:gd name="T7" fmla="*/ 104 h 606"/>
                <a:gd name="T8" fmla="*/ 1023 w 1024"/>
                <a:gd name="T9" fmla="*/ 396 h 606"/>
                <a:gd name="T10" fmla="*/ 522 w 1024"/>
                <a:gd name="T11" fmla="*/ 584 h 606"/>
                <a:gd name="T12" fmla="*/ 0 w 1024"/>
                <a:gd name="T13" fmla="*/ 292 h 606"/>
                <a:gd name="T14" fmla="*/ 0 w 102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4" h="606">
                  <a:moveTo>
                    <a:pt x="0" y="0"/>
                  </a:moveTo>
                  <a:lnTo>
                    <a:pt x="0" y="0"/>
                  </a:lnTo>
                  <a:cubicBezTo>
                    <a:pt x="0" y="125"/>
                    <a:pt x="230" y="250"/>
                    <a:pt x="522" y="292"/>
                  </a:cubicBezTo>
                  <a:cubicBezTo>
                    <a:pt x="793" y="313"/>
                    <a:pt x="1023" y="229"/>
                    <a:pt x="1002" y="104"/>
                  </a:cubicBezTo>
                  <a:cubicBezTo>
                    <a:pt x="1023" y="396"/>
                    <a:pt x="1023" y="396"/>
                    <a:pt x="1023" y="396"/>
                  </a:cubicBezTo>
                  <a:cubicBezTo>
                    <a:pt x="1023" y="521"/>
                    <a:pt x="814" y="605"/>
                    <a:pt x="522" y="584"/>
                  </a:cubicBezTo>
                  <a:cubicBezTo>
                    <a:pt x="251" y="563"/>
                    <a:pt x="22" y="417"/>
                    <a:pt x="0"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7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945" name="Freeform 298">
              <a:extLst>
                <a:ext uri="{FF2B5EF4-FFF2-40B4-BE49-F238E27FC236}">
                  <a16:creationId xmlns:a16="http://schemas.microsoft.com/office/drawing/2014/main" xmlns="" id="{6E736376-E5F1-4C37-B781-2A4084FDCF91}"/>
                </a:ext>
              </a:extLst>
            </p:cNvPr>
            <p:cNvSpPr>
              <a:spLocks noChangeArrowheads="1"/>
            </p:cNvSpPr>
            <p:nvPr/>
          </p:nvSpPr>
          <p:spPr bwMode="auto">
            <a:xfrm>
              <a:off x="4225" y="1423"/>
              <a:ext cx="236" cy="123"/>
            </a:xfrm>
            <a:custGeom>
              <a:avLst/>
              <a:gdLst>
                <a:gd name="T0" fmla="*/ 1022 w 1044"/>
                <a:gd name="T1" fmla="*/ 313 h 544"/>
                <a:gd name="T2" fmla="*/ 1022 w 1044"/>
                <a:gd name="T3" fmla="*/ 313 h 544"/>
                <a:gd name="T4" fmla="*/ 501 w 1044"/>
                <a:gd name="T5" fmla="*/ 21 h 544"/>
                <a:gd name="T6" fmla="*/ 21 w 1044"/>
                <a:gd name="T7" fmla="*/ 230 h 544"/>
                <a:gd name="T8" fmla="*/ 542 w 1044"/>
                <a:gd name="T9" fmla="*/ 522 h 544"/>
                <a:gd name="T10" fmla="*/ 1022 w 1044"/>
                <a:gd name="T11" fmla="*/ 313 h 544"/>
              </a:gdLst>
              <a:ahLst/>
              <a:cxnLst>
                <a:cxn ang="0">
                  <a:pos x="T0" y="T1"/>
                </a:cxn>
                <a:cxn ang="0">
                  <a:pos x="T2" y="T3"/>
                </a:cxn>
                <a:cxn ang="0">
                  <a:pos x="T4" y="T5"/>
                </a:cxn>
                <a:cxn ang="0">
                  <a:pos x="T6" y="T7"/>
                </a:cxn>
                <a:cxn ang="0">
                  <a:pos x="T8" y="T9"/>
                </a:cxn>
                <a:cxn ang="0">
                  <a:pos x="T10" y="T11"/>
                </a:cxn>
              </a:cxnLst>
              <a:rect l="0" t="0" r="r" b="b"/>
              <a:pathLst>
                <a:path w="1044" h="544">
                  <a:moveTo>
                    <a:pt x="1022" y="313"/>
                  </a:moveTo>
                  <a:lnTo>
                    <a:pt x="1022" y="313"/>
                  </a:lnTo>
                  <a:cubicBezTo>
                    <a:pt x="1022" y="188"/>
                    <a:pt x="793" y="63"/>
                    <a:pt x="501" y="21"/>
                  </a:cubicBezTo>
                  <a:cubicBezTo>
                    <a:pt x="230" y="0"/>
                    <a:pt x="0" y="83"/>
                    <a:pt x="21" y="230"/>
                  </a:cubicBezTo>
                  <a:cubicBezTo>
                    <a:pt x="21" y="355"/>
                    <a:pt x="251" y="480"/>
                    <a:pt x="542" y="522"/>
                  </a:cubicBezTo>
                  <a:cubicBezTo>
                    <a:pt x="814" y="543"/>
                    <a:pt x="1043" y="459"/>
                    <a:pt x="1022"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946" name="Freeform 299">
              <a:extLst>
                <a:ext uri="{FF2B5EF4-FFF2-40B4-BE49-F238E27FC236}">
                  <a16:creationId xmlns:a16="http://schemas.microsoft.com/office/drawing/2014/main" xmlns="" id="{36AB9AEF-8529-4973-AFF4-97A9DFBDEDFC}"/>
                </a:ext>
              </a:extLst>
            </p:cNvPr>
            <p:cNvSpPr>
              <a:spLocks noChangeArrowheads="1"/>
            </p:cNvSpPr>
            <p:nvPr/>
          </p:nvSpPr>
          <p:spPr bwMode="auto">
            <a:xfrm>
              <a:off x="4229" y="1478"/>
              <a:ext cx="232" cy="135"/>
            </a:xfrm>
            <a:custGeom>
              <a:avLst/>
              <a:gdLst>
                <a:gd name="T0" fmla="*/ 0 w 1023"/>
                <a:gd name="T1" fmla="*/ 0 h 605"/>
                <a:gd name="T2" fmla="*/ 0 w 1023"/>
                <a:gd name="T3" fmla="*/ 0 h 605"/>
                <a:gd name="T4" fmla="*/ 521 w 1023"/>
                <a:gd name="T5" fmla="*/ 292 h 605"/>
                <a:gd name="T6" fmla="*/ 1001 w 1023"/>
                <a:gd name="T7" fmla="*/ 83 h 605"/>
                <a:gd name="T8" fmla="*/ 1022 w 1023"/>
                <a:gd name="T9" fmla="*/ 375 h 605"/>
                <a:gd name="T10" fmla="*/ 521 w 1023"/>
                <a:gd name="T11" fmla="*/ 584 h 605"/>
                <a:gd name="T12" fmla="*/ 0 w 1023"/>
                <a:gd name="T13" fmla="*/ 292 h 605"/>
                <a:gd name="T14" fmla="*/ 0 w 1023"/>
                <a:gd name="T15" fmla="*/ 0 h 6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3" h="605">
                  <a:moveTo>
                    <a:pt x="0" y="0"/>
                  </a:moveTo>
                  <a:lnTo>
                    <a:pt x="0" y="0"/>
                  </a:lnTo>
                  <a:cubicBezTo>
                    <a:pt x="0" y="125"/>
                    <a:pt x="230" y="250"/>
                    <a:pt x="521" y="292"/>
                  </a:cubicBezTo>
                  <a:cubicBezTo>
                    <a:pt x="793" y="313"/>
                    <a:pt x="1022" y="229"/>
                    <a:pt x="1001" y="83"/>
                  </a:cubicBezTo>
                  <a:cubicBezTo>
                    <a:pt x="1022" y="375"/>
                    <a:pt x="1022" y="375"/>
                    <a:pt x="1022" y="375"/>
                  </a:cubicBezTo>
                  <a:cubicBezTo>
                    <a:pt x="1022" y="521"/>
                    <a:pt x="814" y="604"/>
                    <a:pt x="521" y="584"/>
                  </a:cubicBezTo>
                  <a:cubicBezTo>
                    <a:pt x="250" y="542"/>
                    <a:pt x="21" y="417"/>
                    <a:pt x="0"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7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947" name="Freeform 300">
              <a:extLst>
                <a:ext uri="{FF2B5EF4-FFF2-40B4-BE49-F238E27FC236}">
                  <a16:creationId xmlns:a16="http://schemas.microsoft.com/office/drawing/2014/main" xmlns="" id="{295B9B59-0A5A-4C5B-A6F8-F22B097BDF73}"/>
                </a:ext>
              </a:extLst>
            </p:cNvPr>
            <p:cNvSpPr>
              <a:spLocks noChangeArrowheads="1"/>
            </p:cNvSpPr>
            <p:nvPr/>
          </p:nvSpPr>
          <p:spPr bwMode="auto">
            <a:xfrm>
              <a:off x="4183" y="1122"/>
              <a:ext cx="232" cy="121"/>
            </a:xfrm>
            <a:custGeom>
              <a:avLst/>
              <a:gdLst>
                <a:gd name="T0" fmla="*/ 1022 w 1023"/>
                <a:gd name="T1" fmla="*/ 313 h 544"/>
                <a:gd name="T2" fmla="*/ 1022 w 1023"/>
                <a:gd name="T3" fmla="*/ 313 h 544"/>
                <a:gd name="T4" fmla="*/ 501 w 1023"/>
                <a:gd name="T5" fmla="*/ 21 h 544"/>
                <a:gd name="T6" fmla="*/ 0 w 1023"/>
                <a:gd name="T7" fmla="*/ 229 h 544"/>
                <a:gd name="T8" fmla="*/ 521 w 1023"/>
                <a:gd name="T9" fmla="*/ 500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1"/>
                  </a:cubicBezTo>
                  <a:cubicBezTo>
                    <a:pt x="208" y="0"/>
                    <a:pt x="0" y="83"/>
                    <a:pt x="0" y="229"/>
                  </a:cubicBezTo>
                  <a:cubicBezTo>
                    <a:pt x="0" y="355"/>
                    <a:pt x="250" y="480"/>
                    <a:pt x="521" y="500"/>
                  </a:cubicBezTo>
                  <a:cubicBezTo>
                    <a:pt x="813" y="543"/>
                    <a:pt x="1022" y="459"/>
                    <a:pt x="1022"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948" name="Freeform 301">
              <a:extLst>
                <a:ext uri="{FF2B5EF4-FFF2-40B4-BE49-F238E27FC236}">
                  <a16:creationId xmlns:a16="http://schemas.microsoft.com/office/drawing/2014/main" xmlns="" id="{309DBA59-FE8D-4BD7-804B-AB0705884D91}"/>
                </a:ext>
              </a:extLst>
            </p:cNvPr>
            <p:cNvSpPr>
              <a:spLocks noChangeArrowheads="1"/>
            </p:cNvSpPr>
            <p:nvPr/>
          </p:nvSpPr>
          <p:spPr bwMode="auto">
            <a:xfrm>
              <a:off x="4183" y="1175"/>
              <a:ext cx="236" cy="135"/>
            </a:xfrm>
            <a:custGeom>
              <a:avLst/>
              <a:gdLst>
                <a:gd name="T0" fmla="*/ 0 w 1044"/>
                <a:gd name="T1" fmla="*/ 0 h 606"/>
                <a:gd name="T2" fmla="*/ 0 w 1044"/>
                <a:gd name="T3" fmla="*/ 0 h 606"/>
                <a:gd name="T4" fmla="*/ 521 w 1044"/>
                <a:gd name="T5" fmla="*/ 271 h 606"/>
                <a:gd name="T6" fmla="*/ 1022 w 1044"/>
                <a:gd name="T7" fmla="*/ 84 h 606"/>
                <a:gd name="T8" fmla="*/ 1022 w 1044"/>
                <a:gd name="T9" fmla="*/ 376 h 606"/>
                <a:gd name="T10" fmla="*/ 542 w 1044"/>
                <a:gd name="T11" fmla="*/ 564 h 606"/>
                <a:gd name="T12" fmla="*/ 21 w 1044"/>
                <a:gd name="T13" fmla="*/ 293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0" y="126"/>
                    <a:pt x="250" y="251"/>
                    <a:pt x="521" y="271"/>
                  </a:cubicBezTo>
                  <a:cubicBezTo>
                    <a:pt x="813" y="314"/>
                    <a:pt x="1022" y="230"/>
                    <a:pt x="1022" y="84"/>
                  </a:cubicBezTo>
                  <a:cubicBezTo>
                    <a:pt x="1022" y="376"/>
                    <a:pt x="1022" y="376"/>
                    <a:pt x="1022" y="376"/>
                  </a:cubicBezTo>
                  <a:cubicBezTo>
                    <a:pt x="1043" y="522"/>
                    <a:pt x="813" y="605"/>
                    <a:pt x="542" y="564"/>
                  </a:cubicBezTo>
                  <a:cubicBezTo>
                    <a:pt x="250" y="543"/>
                    <a:pt x="21" y="418"/>
                    <a:pt x="21" y="293"/>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7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949" name="Freeform 302">
              <a:extLst>
                <a:ext uri="{FF2B5EF4-FFF2-40B4-BE49-F238E27FC236}">
                  <a16:creationId xmlns:a16="http://schemas.microsoft.com/office/drawing/2014/main" xmlns="" id="{D140A0ED-ADD0-4C86-BB78-A7B242BA0114}"/>
                </a:ext>
              </a:extLst>
            </p:cNvPr>
            <p:cNvSpPr>
              <a:spLocks noChangeArrowheads="1"/>
            </p:cNvSpPr>
            <p:nvPr/>
          </p:nvSpPr>
          <p:spPr bwMode="auto">
            <a:xfrm>
              <a:off x="4534" y="1300"/>
              <a:ext cx="234" cy="117"/>
            </a:xfrm>
            <a:custGeom>
              <a:avLst/>
              <a:gdLst>
                <a:gd name="T0" fmla="*/ 1044 w 1045"/>
                <a:gd name="T1" fmla="*/ 313 h 522"/>
                <a:gd name="T2" fmla="*/ 1044 w 1045"/>
                <a:gd name="T3" fmla="*/ 313 h 522"/>
                <a:gd name="T4" fmla="*/ 501 w 1045"/>
                <a:gd name="T5" fmla="*/ 21 h 522"/>
                <a:gd name="T6" fmla="*/ 21 w 1045"/>
                <a:gd name="T7" fmla="*/ 208 h 522"/>
                <a:gd name="T8" fmla="*/ 543 w 1045"/>
                <a:gd name="T9" fmla="*/ 500 h 522"/>
                <a:gd name="T10" fmla="*/ 1044 w 1045"/>
                <a:gd name="T11" fmla="*/ 313 h 522"/>
              </a:gdLst>
              <a:ahLst/>
              <a:cxnLst>
                <a:cxn ang="0">
                  <a:pos x="T0" y="T1"/>
                </a:cxn>
                <a:cxn ang="0">
                  <a:pos x="T2" y="T3"/>
                </a:cxn>
                <a:cxn ang="0">
                  <a:pos x="T4" y="T5"/>
                </a:cxn>
                <a:cxn ang="0">
                  <a:pos x="T6" y="T7"/>
                </a:cxn>
                <a:cxn ang="0">
                  <a:pos x="T8" y="T9"/>
                </a:cxn>
                <a:cxn ang="0">
                  <a:pos x="T10" y="T11"/>
                </a:cxn>
              </a:cxnLst>
              <a:rect l="0" t="0" r="r" b="b"/>
              <a:pathLst>
                <a:path w="1045" h="522">
                  <a:moveTo>
                    <a:pt x="1044" y="313"/>
                  </a:moveTo>
                  <a:lnTo>
                    <a:pt x="1044" y="313"/>
                  </a:lnTo>
                  <a:cubicBezTo>
                    <a:pt x="1022" y="187"/>
                    <a:pt x="793" y="41"/>
                    <a:pt x="501" y="21"/>
                  </a:cubicBezTo>
                  <a:cubicBezTo>
                    <a:pt x="230" y="0"/>
                    <a:pt x="0" y="83"/>
                    <a:pt x="21" y="208"/>
                  </a:cubicBezTo>
                  <a:cubicBezTo>
                    <a:pt x="21" y="354"/>
                    <a:pt x="271" y="480"/>
                    <a:pt x="543" y="500"/>
                  </a:cubicBezTo>
                  <a:cubicBezTo>
                    <a:pt x="814" y="521"/>
                    <a:pt x="1044" y="438"/>
                    <a:pt x="1044"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950" name="Freeform 303">
              <a:extLst>
                <a:ext uri="{FF2B5EF4-FFF2-40B4-BE49-F238E27FC236}">
                  <a16:creationId xmlns:a16="http://schemas.microsoft.com/office/drawing/2014/main" xmlns="" id="{7EC728C3-BD90-40CB-A1A6-C9169B2A0643}"/>
                </a:ext>
              </a:extLst>
            </p:cNvPr>
            <p:cNvSpPr>
              <a:spLocks noChangeArrowheads="1"/>
            </p:cNvSpPr>
            <p:nvPr/>
          </p:nvSpPr>
          <p:spPr bwMode="auto">
            <a:xfrm>
              <a:off x="4538" y="1348"/>
              <a:ext cx="236" cy="137"/>
            </a:xfrm>
            <a:custGeom>
              <a:avLst/>
              <a:gdLst>
                <a:gd name="T0" fmla="*/ 0 w 1044"/>
                <a:gd name="T1" fmla="*/ 0 h 607"/>
                <a:gd name="T2" fmla="*/ 0 w 1044"/>
                <a:gd name="T3" fmla="*/ 0 h 607"/>
                <a:gd name="T4" fmla="*/ 522 w 1044"/>
                <a:gd name="T5" fmla="*/ 292 h 607"/>
                <a:gd name="T6" fmla="*/ 1023 w 1044"/>
                <a:gd name="T7" fmla="*/ 105 h 607"/>
                <a:gd name="T8" fmla="*/ 1023 w 1044"/>
                <a:gd name="T9" fmla="*/ 397 h 607"/>
                <a:gd name="T10" fmla="*/ 543 w 1044"/>
                <a:gd name="T11" fmla="*/ 584 h 607"/>
                <a:gd name="T12" fmla="*/ 0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6"/>
                    <a:pt x="250" y="272"/>
                    <a:pt x="522" y="292"/>
                  </a:cubicBezTo>
                  <a:cubicBezTo>
                    <a:pt x="793" y="313"/>
                    <a:pt x="1023" y="230"/>
                    <a:pt x="1023" y="105"/>
                  </a:cubicBezTo>
                  <a:cubicBezTo>
                    <a:pt x="1023" y="397"/>
                    <a:pt x="1023" y="397"/>
                    <a:pt x="1023" y="397"/>
                  </a:cubicBezTo>
                  <a:cubicBezTo>
                    <a:pt x="1043" y="522"/>
                    <a:pt x="814" y="606"/>
                    <a:pt x="543" y="584"/>
                  </a:cubicBezTo>
                  <a:cubicBezTo>
                    <a:pt x="250" y="564"/>
                    <a:pt x="21" y="439"/>
                    <a:pt x="0"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7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951" name="Freeform 304">
              <a:extLst>
                <a:ext uri="{FF2B5EF4-FFF2-40B4-BE49-F238E27FC236}">
                  <a16:creationId xmlns:a16="http://schemas.microsoft.com/office/drawing/2014/main" xmlns="" id="{EB63FC7E-9399-4C71-B5E2-05D737941E2B}"/>
                </a:ext>
              </a:extLst>
            </p:cNvPr>
            <p:cNvSpPr>
              <a:spLocks noChangeArrowheads="1"/>
            </p:cNvSpPr>
            <p:nvPr/>
          </p:nvSpPr>
          <p:spPr bwMode="auto">
            <a:xfrm>
              <a:off x="4500" y="999"/>
              <a:ext cx="236" cy="117"/>
            </a:xfrm>
            <a:custGeom>
              <a:avLst/>
              <a:gdLst>
                <a:gd name="T0" fmla="*/ 1023 w 1044"/>
                <a:gd name="T1" fmla="*/ 313 h 522"/>
                <a:gd name="T2" fmla="*/ 1023 w 1044"/>
                <a:gd name="T3" fmla="*/ 313 h 522"/>
                <a:gd name="T4" fmla="*/ 501 w 1044"/>
                <a:gd name="T5" fmla="*/ 21 h 522"/>
                <a:gd name="T6" fmla="*/ 0 w 1044"/>
                <a:gd name="T7" fmla="*/ 208 h 522"/>
                <a:gd name="T8" fmla="*/ 543 w 1044"/>
                <a:gd name="T9" fmla="*/ 500 h 522"/>
                <a:gd name="T10" fmla="*/ 1023 w 1044"/>
                <a:gd name="T11" fmla="*/ 313 h 522"/>
              </a:gdLst>
              <a:ahLst/>
              <a:cxnLst>
                <a:cxn ang="0">
                  <a:pos x="T0" y="T1"/>
                </a:cxn>
                <a:cxn ang="0">
                  <a:pos x="T2" y="T3"/>
                </a:cxn>
                <a:cxn ang="0">
                  <a:pos x="T4" y="T5"/>
                </a:cxn>
                <a:cxn ang="0">
                  <a:pos x="T6" y="T7"/>
                </a:cxn>
                <a:cxn ang="0">
                  <a:pos x="T8" y="T9"/>
                </a:cxn>
                <a:cxn ang="0">
                  <a:pos x="T10" y="T11"/>
                </a:cxn>
              </a:cxnLst>
              <a:rect l="0" t="0" r="r" b="b"/>
              <a:pathLst>
                <a:path w="1044" h="522">
                  <a:moveTo>
                    <a:pt x="1023" y="313"/>
                  </a:moveTo>
                  <a:lnTo>
                    <a:pt x="1023" y="313"/>
                  </a:lnTo>
                  <a:cubicBezTo>
                    <a:pt x="1023" y="167"/>
                    <a:pt x="772" y="41"/>
                    <a:pt x="501" y="21"/>
                  </a:cubicBezTo>
                  <a:cubicBezTo>
                    <a:pt x="230" y="0"/>
                    <a:pt x="0" y="83"/>
                    <a:pt x="0" y="208"/>
                  </a:cubicBezTo>
                  <a:cubicBezTo>
                    <a:pt x="21" y="354"/>
                    <a:pt x="250" y="480"/>
                    <a:pt x="543" y="500"/>
                  </a:cubicBezTo>
                  <a:cubicBezTo>
                    <a:pt x="814" y="521"/>
                    <a:pt x="1043" y="438"/>
                    <a:pt x="1023"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952" name="Freeform 305">
              <a:extLst>
                <a:ext uri="{FF2B5EF4-FFF2-40B4-BE49-F238E27FC236}">
                  <a16:creationId xmlns:a16="http://schemas.microsoft.com/office/drawing/2014/main" xmlns="" id="{69864C9F-BC08-43A8-A99D-F63B77E9A55A}"/>
                </a:ext>
              </a:extLst>
            </p:cNvPr>
            <p:cNvSpPr>
              <a:spLocks noChangeArrowheads="1"/>
            </p:cNvSpPr>
            <p:nvPr/>
          </p:nvSpPr>
          <p:spPr bwMode="auto">
            <a:xfrm>
              <a:off x="4500" y="1046"/>
              <a:ext cx="236" cy="137"/>
            </a:xfrm>
            <a:custGeom>
              <a:avLst/>
              <a:gdLst>
                <a:gd name="T0" fmla="*/ 0 w 1044"/>
                <a:gd name="T1" fmla="*/ 0 h 607"/>
                <a:gd name="T2" fmla="*/ 0 w 1044"/>
                <a:gd name="T3" fmla="*/ 0 h 607"/>
                <a:gd name="T4" fmla="*/ 543 w 1044"/>
                <a:gd name="T5" fmla="*/ 292 h 607"/>
                <a:gd name="T6" fmla="*/ 1023 w 1044"/>
                <a:gd name="T7" fmla="*/ 105 h 607"/>
                <a:gd name="T8" fmla="*/ 1043 w 1044"/>
                <a:gd name="T9" fmla="*/ 397 h 607"/>
                <a:gd name="T10" fmla="*/ 543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0" y="272"/>
                    <a:pt x="543" y="292"/>
                  </a:cubicBezTo>
                  <a:cubicBezTo>
                    <a:pt x="814" y="313"/>
                    <a:pt x="1043" y="230"/>
                    <a:pt x="1023" y="105"/>
                  </a:cubicBezTo>
                  <a:cubicBezTo>
                    <a:pt x="1043" y="397"/>
                    <a:pt x="1043" y="397"/>
                    <a:pt x="1043" y="397"/>
                  </a:cubicBezTo>
                  <a:cubicBezTo>
                    <a:pt x="1043" y="522"/>
                    <a:pt x="835" y="606"/>
                    <a:pt x="543" y="584"/>
                  </a:cubicBezTo>
                  <a:cubicBezTo>
                    <a:pt x="272" y="563"/>
                    <a:pt x="21" y="439"/>
                    <a:pt x="21"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7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953" name="Freeform 306">
              <a:extLst>
                <a:ext uri="{FF2B5EF4-FFF2-40B4-BE49-F238E27FC236}">
                  <a16:creationId xmlns:a16="http://schemas.microsoft.com/office/drawing/2014/main" xmlns="" id="{B9FB71BD-0F5F-4E58-95DD-495296EB7D0C}"/>
                </a:ext>
              </a:extLst>
            </p:cNvPr>
            <p:cNvSpPr>
              <a:spLocks noChangeArrowheads="1"/>
            </p:cNvSpPr>
            <p:nvPr/>
          </p:nvSpPr>
          <p:spPr bwMode="auto">
            <a:xfrm>
              <a:off x="4855" y="1175"/>
              <a:ext cx="232" cy="121"/>
            </a:xfrm>
            <a:custGeom>
              <a:avLst/>
              <a:gdLst>
                <a:gd name="T0" fmla="*/ 1022 w 1023"/>
                <a:gd name="T1" fmla="*/ 314 h 544"/>
                <a:gd name="T2" fmla="*/ 1022 w 1023"/>
                <a:gd name="T3" fmla="*/ 314 h 544"/>
                <a:gd name="T4" fmla="*/ 501 w 1023"/>
                <a:gd name="T5" fmla="*/ 43 h 544"/>
                <a:gd name="T6" fmla="*/ 0 w 1023"/>
                <a:gd name="T7" fmla="*/ 230 h 544"/>
                <a:gd name="T8" fmla="*/ 521 w 1023"/>
                <a:gd name="T9" fmla="*/ 522 h 544"/>
                <a:gd name="T10" fmla="*/ 1022 w 1023"/>
                <a:gd name="T11" fmla="*/ 314 h 544"/>
              </a:gdLst>
              <a:ahLst/>
              <a:cxnLst>
                <a:cxn ang="0">
                  <a:pos x="T0" y="T1"/>
                </a:cxn>
                <a:cxn ang="0">
                  <a:pos x="T2" y="T3"/>
                </a:cxn>
                <a:cxn ang="0">
                  <a:pos x="T4" y="T5"/>
                </a:cxn>
                <a:cxn ang="0">
                  <a:pos x="T6" y="T7"/>
                </a:cxn>
                <a:cxn ang="0">
                  <a:pos x="T8" y="T9"/>
                </a:cxn>
                <a:cxn ang="0">
                  <a:pos x="T10" y="T11"/>
                </a:cxn>
              </a:cxnLst>
              <a:rect l="0" t="0" r="r" b="b"/>
              <a:pathLst>
                <a:path w="1023" h="544">
                  <a:moveTo>
                    <a:pt x="1022" y="314"/>
                  </a:moveTo>
                  <a:lnTo>
                    <a:pt x="1022" y="314"/>
                  </a:lnTo>
                  <a:cubicBezTo>
                    <a:pt x="1022" y="188"/>
                    <a:pt x="772" y="63"/>
                    <a:pt x="501" y="43"/>
                  </a:cubicBezTo>
                  <a:cubicBezTo>
                    <a:pt x="209" y="0"/>
                    <a:pt x="0" y="84"/>
                    <a:pt x="0" y="230"/>
                  </a:cubicBezTo>
                  <a:cubicBezTo>
                    <a:pt x="21" y="355"/>
                    <a:pt x="250" y="480"/>
                    <a:pt x="521" y="522"/>
                  </a:cubicBezTo>
                  <a:cubicBezTo>
                    <a:pt x="814" y="543"/>
                    <a:pt x="1022" y="460"/>
                    <a:pt x="1022" y="314"/>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954" name="Freeform 307">
              <a:extLst>
                <a:ext uri="{FF2B5EF4-FFF2-40B4-BE49-F238E27FC236}">
                  <a16:creationId xmlns:a16="http://schemas.microsoft.com/office/drawing/2014/main" xmlns="" id="{514A2A2A-0C6D-4628-99A4-BC8FC6CD6794}"/>
                </a:ext>
              </a:extLst>
            </p:cNvPr>
            <p:cNvSpPr>
              <a:spLocks noChangeArrowheads="1"/>
            </p:cNvSpPr>
            <p:nvPr/>
          </p:nvSpPr>
          <p:spPr bwMode="auto">
            <a:xfrm>
              <a:off x="4855" y="1225"/>
              <a:ext cx="236" cy="137"/>
            </a:xfrm>
            <a:custGeom>
              <a:avLst/>
              <a:gdLst>
                <a:gd name="T0" fmla="*/ 0 w 1044"/>
                <a:gd name="T1" fmla="*/ 0 h 606"/>
                <a:gd name="T2" fmla="*/ 0 w 1044"/>
                <a:gd name="T3" fmla="*/ 0 h 606"/>
                <a:gd name="T4" fmla="*/ 521 w 1044"/>
                <a:gd name="T5" fmla="*/ 292 h 606"/>
                <a:gd name="T6" fmla="*/ 1022 w 1044"/>
                <a:gd name="T7" fmla="*/ 84 h 606"/>
                <a:gd name="T8" fmla="*/ 1043 w 1044"/>
                <a:gd name="T9" fmla="*/ 375 h 606"/>
                <a:gd name="T10" fmla="*/ 543 w 1044"/>
                <a:gd name="T11" fmla="*/ 584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92"/>
                  </a:cubicBezTo>
                  <a:cubicBezTo>
                    <a:pt x="814" y="313"/>
                    <a:pt x="1022" y="230"/>
                    <a:pt x="1022" y="84"/>
                  </a:cubicBezTo>
                  <a:cubicBezTo>
                    <a:pt x="1043" y="375"/>
                    <a:pt x="1043" y="375"/>
                    <a:pt x="1043" y="375"/>
                  </a:cubicBezTo>
                  <a:cubicBezTo>
                    <a:pt x="1043" y="521"/>
                    <a:pt x="814" y="605"/>
                    <a:pt x="543" y="584"/>
                  </a:cubicBezTo>
                  <a:cubicBezTo>
                    <a:pt x="271" y="542"/>
                    <a:pt x="21" y="417"/>
                    <a:pt x="21"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7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955" name="Freeform 308">
              <a:extLst>
                <a:ext uri="{FF2B5EF4-FFF2-40B4-BE49-F238E27FC236}">
                  <a16:creationId xmlns:a16="http://schemas.microsoft.com/office/drawing/2014/main" xmlns="" id="{35C1FB3D-0627-42C1-A492-B6E4865FE157}"/>
                </a:ext>
              </a:extLst>
            </p:cNvPr>
            <p:cNvSpPr>
              <a:spLocks noChangeArrowheads="1"/>
            </p:cNvSpPr>
            <p:nvPr/>
          </p:nvSpPr>
          <p:spPr bwMode="auto">
            <a:xfrm>
              <a:off x="4808" y="876"/>
              <a:ext cx="230" cy="121"/>
            </a:xfrm>
            <a:custGeom>
              <a:avLst/>
              <a:gdLst>
                <a:gd name="T0" fmla="*/ 1022 w 1023"/>
                <a:gd name="T1" fmla="*/ 313 h 544"/>
                <a:gd name="T2" fmla="*/ 1022 w 1023"/>
                <a:gd name="T3" fmla="*/ 313 h 544"/>
                <a:gd name="T4" fmla="*/ 500 w 1023"/>
                <a:gd name="T5" fmla="*/ 21 h 544"/>
                <a:gd name="T6" fmla="*/ 0 w 1023"/>
                <a:gd name="T7" fmla="*/ 209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22" y="188"/>
                    <a:pt x="771" y="63"/>
                    <a:pt x="500" y="21"/>
                  </a:cubicBezTo>
                  <a:cubicBezTo>
                    <a:pt x="208" y="0"/>
                    <a:pt x="0" y="84"/>
                    <a:pt x="0" y="209"/>
                  </a:cubicBezTo>
                  <a:cubicBezTo>
                    <a:pt x="20" y="355"/>
                    <a:pt x="250" y="480"/>
                    <a:pt x="521" y="501"/>
                  </a:cubicBezTo>
                  <a:cubicBezTo>
                    <a:pt x="813" y="543"/>
                    <a:pt x="1022" y="439"/>
                    <a:pt x="1022"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956" name="Freeform 309">
              <a:extLst>
                <a:ext uri="{FF2B5EF4-FFF2-40B4-BE49-F238E27FC236}">
                  <a16:creationId xmlns:a16="http://schemas.microsoft.com/office/drawing/2014/main" xmlns="" id="{03060EA3-BBED-4F6E-8CEC-BCD020CF6C23}"/>
                </a:ext>
              </a:extLst>
            </p:cNvPr>
            <p:cNvSpPr>
              <a:spLocks noChangeArrowheads="1"/>
            </p:cNvSpPr>
            <p:nvPr/>
          </p:nvSpPr>
          <p:spPr bwMode="auto">
            <a:xfrm>
              <a:off x="4808" y="923"/>
              <a:ext cx="236" cy="141"/>
            </a:xfrm>
            <a:custGeom>
              <a:avLst/>
              <a:gdLst>
                <a:gd name="T0" fmla="*/ 0 w 1043"/>
                <a:gd name="T1" fmla="*/ 0 h 627"/>
                <a:gd name="T2" fmla="*/ 0 w 1043"/>
                <a:gd name="T3" fmla="*/ 0 h 627"/>
                <a:gd name="T4" fmla="*/ 521 w 1043"/>
                <a:gd name="T5" fmla="*/ 292 h 627"/>
                <a:gd name="T6" fmla="*/ 1022 w 1043"/>
                <a:gd name="T7" fmla="*/ 104 h 627"/>
                <a:gd name="T8" fmla="*/ 1042 w 1043"/>
                <a:gd name="T9" fmla="*/ 397 h 627"/>
                <a:gd name="T10" fmla="*/ 542 w 1043"/>
                <a:gd name="T11" fmla="*/ 584 h 627"/>
                <a:gd name="T12" fmla="*/ 20 w 1043"/>
                <a:gd name="T13" fmla="*/ 292 h 627"/>
                <a:gd name="T14" fmla="*/ 0 w 1043"/>
                <a:gd name="T15" fmla="*/ 0 h 6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3" h="627">
                  <a:moveTo>
                    <a:pt x="0" y="0"/>
                  </a:moveTo>
                  <a:lnTo>
                    <a:pt x="0" y="0"/>
                  </a:lnTo>
                  <a:cubicBezTo>
                    <a:pt x="20" y="146"/>
                    <a:pt x="250" y="271"/>
                    <a:pt x="521" y="292"/>
                  </a:cubicBezTo>
                  <a:cubicBezTo>
                    <a:pt x="813" y="334"/>
                    <a:pt x="1022" y="230"/>
                    <a:pt x="1022" y="104"/>
                  </a:cubicBezTo>
                  <a:cubicBezTo>
                    <a:pt x="1042" y="397"/>
                    <a:pt x="1042" y="397"/>
                    <a:pt x="1042" y="397"/>
                  </a:cubicBezTo>
                  <a:cubicBezTo>
                    <a:pt x="1042" y="521"/>
                    <a:pt x="813" y="626"/>
                    <a:pt x="542" y="584"/>
                  </a:cubicBezTo>
                  <a:cubicBezTo>
                    <a:pt x="271" y="563"/>
                    <a:pt x="20" y="438"/>
                    <a:pt x="20"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7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957" name="Freeform 310">
              <a:extLst>
                <a:ext uri="{FF2B5EF4-FFF2-40B4-BE49-F238E27FC236}">
                  <a16:creationId xmlns:a16="http://schemas.microsoft.com/office/drawing/2014/main" xmlns="" id="{6687B32C-3AAB-42EE-9E13-2C07AEECDB2A}"/>
                </a:ext>
              </a:extLst>
            </p:cNvPr>
            <p:cNvSpPr>
              <a:spLocks noChangeArrowheads="1"/>
            </p:cNvSpPr>
            <p:nvPr/>
          </p:nvSpPr>
          <p:spPr bwMode="auto">
            <a:xfrm>
              <a:off x="5162" y="1056"/>
              <a:ext cx="232" cy="117"/>
            </a:xfrm>
            <a:custGeom>
              <a:avLst/>
              <a:gdLst>
                <a:gd name="T0" fmla="*/ 1022 w 1023"/>
                <a:gd name="T1" fmla="*/ 313 h 522"/>
                <a:gd name="T2" fmla="*/ 1022 w 1023"/>
                <a:gd name="T3" fmla="*/ 313 h 522"/>
                <a:gd name="T4" fmla="*/ 500 w 1023"/>
                <a:gd name="T5" fmla="*/ 21 h 522"/>
                <a:gd name="T6" fmla="*/ 0 w 1023"/>
                <a:gd name="T7" fmla="*/ 208 h 522"/>
                <a:gd name="T8" fmla="*/ 522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67"/>
                    <a:pt x="772" y="42"/>
                    <a:pt x="500" y="21"/>
                  </a:cubicBezTo>
                  <a:cubicBezTo>
                    <a:pt x="209" y="0"/>
                    <a:pt x="0" y="84"/>
                    <a:pt x="0" y="208"/>
                  </a:cubicBezTo>
                  <a:cubicBezTo>
                    <a:pt x="21" y="355"/>
                    <a:pt x="250" y="480"/>
                    <a:pt x="522" y="501"/>
                  </a:cubicBezTo>
                  <a:cubicBezTo>
                    <a:pt x="813" y="521"/>
                    <a:pt x="1022" y="438"/>
                    <a:pt x="1022"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958" name="Freeform 311">
              <a:extLst>
                <a:ext uri="{FF2B5EF4-FFF2-40B4-BE49-F238E27FC236}">
                  <a16:creationId xmlns:a16="http://schemas.microsoft.com/office/drawing/2014/main" xmlns="" id="{65A92076-26B2-4259-9CB0-4CAE1CEC1389}"/>
                </a:ext>
              </a:extLst>
            </p:cNvPr>
            <p:cNvSpPr>
              <a:spLocks noChangeArrowheads="1"/>
            </p:cNvSpPr>
            <p:nvPr/>
          </p:nvSpPr>
          <p:spPr bwMode="auto">
            <a:xfrm>
              <a:off x="5162" y="1102"/>
              <a:ext cx="236" cy="137"/>
            </a:xfrm>
            <a:custGeom>
              <a:avLst/>
              <a:gdLst>
                <a:gd name="T0" fmla="*/ 0 w 1044"/>
                <a:gd name="T1" fmla="*/ 0 h 607"/>
                <a:gd name="T2" fmla="*/ 0 w 1044"/>
                <a:gd name="T3" fmla="*/ 0 h 607"/>
                <a:gd name="T4" fmla="*/ 522 w 1044"/>
                <a:gd name="T5" fmla="*/ 293 h 607"/>
                <a:gd name="T6" fmla="*/ 1022 w 1044"/>
                <a:gd name="T7" fmla="*/ 105 h 607"/>
                <a:gd name="T8" fmla="*/ 1022 w 1044"/>
                <a:gd name="T9" fmla="*/ 397 h 607"/>
                <a:gd name="T10" fmla="*/ 542 w 1044"/>
                <a:gd name="T11" fmla="*/ 584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7"/>
                    <a:pt x="250" y="272"/>
                    <a:pt x="522" y="293"/>
                  </a:cubicBezTo>
                  <a:cubicBezTo>
                    <a:pt x="813" y="313"/>
                    <a:pt x="1022" y="230"/>
                    <a:pt x="1022" y="105"/>
                  </a:cubicBezTo>
                  <a:cubicBezTo>
                    <a:pt x="1022" y="397"/>
                    <a:pt x="1022" y="397"/>
                    <a:pt x="1022" y="397"/>
                  </a:cubicBezTo>
                  <a:cubicBezTo>
                    <a:pt x="1043" y="522"/>
                    <a:pt x="813" y="606"/>
                    <a:pt x="542" y="584"/>
                  </a:cubicBezTo>
                  <a:cubicBezTo>
                    <a:pt x="250" y="564"/>
                    <a:pt x="21" y="439"/>
                    <a:pt x="21" y="293"/>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7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grpSp>
      <p:grpSp>
        <p:nvGrpSpPr>
          <p:cNvPr id="959" name="Group 204">
            <a:extLst>
              <a:ext uri="{FF2B5EF4-FFF2-40B4-BE49-F238E27FC236}">
                <a16:creationId xmlns:a16="http://schemas.microsoft.com/office/drawing/2014/main" xmlns="" id="{379E38A1-6E33-49F5-AEF0-E417F00E4894}"/>
              </a:ext>
            </a:extLst>
          </p:cNvPr>
          <p:cNvGrpSpPr>
            <a:grpSpLocks/>
          </p:cNvGrpSpPr>
          <p:nvPr/>
        </p:nvGrpSpPr>
        <p:grpSpPr bwMode="auto">
          <a:xfrm flipH="1">
            <a:off x="1659882" y="2637979"/>
            <a:ext cx="1214007" cy="884619"/>
            <a:chOff x="3658" y="852"/>
            <a:chExt cx="1986" cy="1447"/>
          </a:xfrm>
        </p:grpSpPr>
        <p:sp>
          <p:nvSpPr>
            <p:cNvPr id="960" name="Freeform 273">
              <a:extLst>
                <a:ext uri="{FF2B5EF4-FFF2-40B4-BE49-F238E27FC236}">
                  <a16:creationId xmlns:a16="http://schemas.microsoft.com/office/drawing/2014/main" xmlns="" id="{F99E898B-E9A3-494F-A270-219F195BD7F4}"/>
                </a:ext>
              </a:extLst>
            </p:cNvPr>
            <p:cNvSpPr>
              <a:spLocks noChangeArrowheads="1"/>
            </p:cNvSpPr>
            <p:nvPr/>
          </p:nvSpPr>
          <p:spPr bwMode="auto">
            <a:xfrm>
              <a:off x="3658" y="1419"/>
              <a:ext cx="662" cy="880"/>
            </a:xfrm>
            <a:custGeom>
              <a:avLst/>
              <a:gdLst>
                <a:gd name="T0" fmla="*/ 2921 w 2922"/>
                <a:gd name="T1" fmla="*/ 3879 h 3880"/>
                <a:gd name="T2" fmla="*/ 0 w 2922"/>
                <a:gd name="T3" fmla="*/ 2629 h 3880"/>
                <a:gd name="T4" fmla="*/ 0 w 2922"/>
                <a:gd name="T5" fmla="*/ 0 h 3880"/>
                <a:gd name="T6" fmla="*/ 2921 w 2922"/>
                <a:gd name="T7" fmla="*/ 1251 h 3880"/>
                <a:gd name="T8" fmla="*/ 2921 w 2922"/>
                <a:gd name="T9" fmla="*/ 3879 h 3880"/>
              </a:gdLst>
              <a:ahLst/>
              <a:cxnLst>
                <a:cxn ang="0">
                  <a:pos x="T0" y="T1"/>
                </a:cxn>
                <a:cxn ang="0">
                  <a:pos x="T2" y="T3"/>
                </a:cxn>
                <a:cxn ang="0">
                  <a:pos x="T4" y="T5"/>
                </a:cxn>
                <a:cxn ang="0">
                  <a:pos x="T6" y="T7"/>
                </a:cxn>
                <a:cxn ang="0">
                  <a:pos x="T8" y="T9"/>
                </a:cxn>
              </a:cxnLst>
              <a:rect l="0" t="0" r="r" b="b"/>
              <a:pathLst>
                <a:path w="2922" h="3880">
                  <a:moveTo>
                    <a:pt x="2921" y="3879"/>
                  </a:moveTo>
                  <a:lnTo>
                    <a:pt x="0" y="2629"/>
                  </a:lnTo>
                  <a:lnTo>
                    <a:pt x="0" y="0"/>
                  </a:lnTo>
                  <a:lnTo>
                    <a:pt x="2921" y="1251"/>
                  </a:lnTo>
                  <a:lnTo>
                    <a:pt x="2921" y="3879"/>
                  </a:lnTo>
                </a:path>
              </a:pathLst>
            </a:custGeom>
            <a:gradFill flip="none" rotWithShape="1">
              <a:gsLst>
                <a:gs pos="0">
                  <a:schemeClr val="accent4">
                    <a:lumMod val="40000"/>
                    <a:lumOff val="60000"/>
                  </a:schemeClr>
                </a:gs>
                <a:gs pos="46000">
                  <a:schemeClr val="accent4">
                    <a:lumMod val="95000"/>
                    <a:lumOff val="5000"/>
                  </a:schemeClr>
                </a:gs>
                <a:gs pos="100000">
                  <a:schemeClr val="accent4">
                    <a:lumMod val="60000"/>
                  </a:schemeClr>
                </a:gs>
              </a:gsLst>
              <a:path path="circle">
                <a:fillToRect l="50000" t="130000" r="50000" b="-3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961" name="Freeform 274">
              <a:extLst>
                <a:ext uri="{FF2B5EF4-FFF2-40B4-BE49-F238E27FC236}">
                  <a16:creationId xmlns:a16="http://schemas.microsoft.com/office/drawing/2014/main" xmlns="" id="{2619746E-8BE1-416F-9210-89BFFA2C442F}"/>
                </a:ext>
              </a:extLst>
            </p:cNvPr>
            <p:cNvSpPr>
              <a:spLocks noChangeArrowheads="1"/>
            </p:cNvSpPr>
            <p:nvPr/>
          </p:nvSpPr>
          <p:spPr bwMode="auto">
            <a:xfrm>
              <a:off x="4320" y="1133"/>
              <a:ext cx="1324" cy="1166"/>
            </a:xfrm>
            <a:custGeom>
              <a:avLst/>
              <a:gdLst>
                <a:gd name="T0" fmla="*/ 2920 w 5842"/>
                <a:gd name="T1" fmla="*/ 1272 h 5152"/>
                <a:gd name="T2" fmla="*/ 0 w 5842"/>
                <a:gd name="T3" fmla="*/ 2523 h 5152"/>
                <a:gd name="T4" fmla="*/ 0 w 5842"/>
                <a:gd name="T5" fmla="*/ 5151 h 5152"/>
                <a:gd name="T6" fmla="*/ 2920 w 5842"/>
                <a:gd name="T7" fmla="*/ 3901 h 5152"/>
                <a:gd name="T8" fmla="*/ 5841 w 5842"/>
                <a:gd name="T9" fmla="*/ 2649 h 5152"/>
                <a:gd name="T10" fmla="*/ 5841 w 5842"/>
                <a:gd name="T11" fmla="*/ 0 h 5152"/>
                <a:gd name="T12" fmla="*/ 2920 w 5842"/>
                <a:gd name="T13" fmla="*/ 1272 h 5152"/>
              </a:gdLst>
              <a:ahLst/>
              <a:cxnLst>
                <a:cxn ang="0">
                  <a:pos x="T0" y="T1"/>
                </a:cxn>
                <a:cxn ang="0">
                  <a:pos x="T2" y="T3"/>
                </a:cxn>
                <a:cxn ang="0">
                  <a:pos x="T4" y="T5"/>
                </a:cxn>
                <a:cxn ang="0">
                  <a:pos x="T6" y="T7"/>
                </a:cxn>
                <a:cxn ang="0">
                  <a:pos x="T8" y="T9"/>
                </a:cxn>
                <a:cxn ang="0">
                  <a:pos x="T10" y="T11"/>
                </a:cxn>
                <a:cxn ang="0">
                  <a:pos x="T12" y="T13"/>
                </a:cxn>
              </a:cxnLst>
              <a:rect l="0" t="0" r="r" b="b"/>
              <a:pathLst>
                <a:path w="5842" h="5152">
                  <a:moveTo>
                    <a:pt x="2920" y="1272"/>
                  </a:moveTo>
                  <a:lnTo>
                    <a:pt x="0" y="2523"/>
                  </a:lnTo>
                  <a:lnTo>
                    <a:pt x="0" y="5151"/>
                  </a:lnTo>
                  <a:lnTo>
                    <a:pt x="2920" y="3901"/>
                  </a:lnTo>
                  <a:lnTo>
                    <a:pt x="5841" y="2649"/>
                  </a:lnTo>
                  <a:lnTo>
                    <a:pt x="5841" y="0"/>
                  </a:lnTo>
                  <a:lnTo>
                    <a:pt x="2920" y="1272"/>
                  </a:lnTo>
                </a:path>
              </a:pathLst>
            </a:custGeom>
            <a:gradFill flip="none" rotWithShape="1">
              <a:gsLst>
                <a:gs pos="0">
                  <a:schemeClr val="accent4">
                    <a:lumMod val="89000"/>
                  </a:schemeClr>
                </a:gs>
                <a:gs pos="23000">
                  <a:schemeClr val="accent4">
                    <a:lumMod val="89000"/>
                  </a:schemeClr>
                </a:gs>
                <a:gs pos="69000">
                  <a:schemeClr val="accent4">
                    <a:lumMod val="75000"/>
                  </a:schemeClr>
                </a:gs>
                <a:gs pos="97000">
                  <a:schemeClr val="accent4">
                    <a:lumMod val="70000"/>
                  </a:schemeClr>
                </a:gs>
              </a:gsLst>
              <a:path path="circle">
                <a:fillToRect l="50000" t="50000" r="50000" b="5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962" name="Freeform 275">
              <a:extLst>
                <a:ext uri="{FF2B5EF4-FFF2-40B4-BE49-F238E27FC236}">
                  <a16:creationId xmlns:a16="http://schemas.microsoft.com/office/drawing/2014/main" xmlns="" id="{79190A62-2B3A-44A8-A5AC-72533387FBCD}"/>
                </a:ext>
              </a:extLst>
            </p:cNvPr>
            <p:cNvSpPr>
              <a:spLocks noChangeArrowheads="1"/>
            </p:cNvSpPr>
            <p:nvPr/>
          </p:nvSpPr>
          <p:spPr bwMode="auto">
            <a:xfrm>
              <a:off x="3658" y="852"/>
              <a:ext cx="1986" cy="856"/>
            </a:xfrm>
            <a:custGeom>
              <a:avLst/>
              <a:gdLst>
                <a:gd name="T0" fmla="*/ 5841 w 8763"/>
                <a:gd name="T1" fmla="*/ 0 h 3776"/>
                <a:gd name="T2" fmla="*/ 2921 w 8763"/>
                <a:gd name="T3" fmla="*/ 1252 h 3776"/>
                <a:gd name="T4" fmla="*/ 0 w 8763"/>
                <a:gd name="T5" fmla="*/ 2524 h 3776"/>
                <a:gd name="T6" fmla="*/ 2921 w 8763"/>
                <a:gd name="T7" fmla="*/ 3775 h 3776"/>
                <a:gd name="T8" fmla="*/ 5841 w 8763"/>
                <a:gd name="T9" fmla="*/ 2524 h 3776"/>
                <a:gd name="T10" fmla="*/ 8762 w 8763"/>
                <a:gd name="T11" fmla="*/ 1252 h 3776"/>
                <a:gd name="T12" fmla="*/ 5841 w 8763"/>
                <a:gd name="T13" fmla="*/ 0 h 3776"/>
              </a:gdLst>
              <a:ahLst/>
              <a:cxnLst>
                <a:cxn ang="0">
                  <a:pos x="T0" y="T1"/>
                </a:cxn>
                <a:cxn ang="0">
                  <a:pos x="T2" y="T3"/>
                </a:cxn>
                <a:cxn ang="0">
                  <a:pos x="T4" y="T5"/>
                </a:cxn>
                <a:cxn ang="0">
                  <a:pos x="T6" y="T7"/>
                </a:cxn>
                <a:cxn ang="0">
                  <a:pos x="T8" y="T9"/>
                </a:cxn>
                <a:cxn ang="0">
                  <a:pos x="T10" y="T11"/>
                </a:cxn>
                <a:cxn ang="0">
                  <a:pos x="T12" y="T13"/>
                </a:cxn>
              </a:cxnLst>
              <a:rect l="0" t="0" r="r" b="b"/>
              <a:pathLst>
                <a:path w="8763" h="3776">
                  <a:moveTo>
                    <a:pt x="5841" y="0"/>
                  </a:moveTo>
                  <a:lnTo>
                    <a:pt x="2921" y="1252"/>
                  </a:lnTo>
                  <a:lnTo>
                    <a:pt x="0" y="2524"/>
                  </a:lnTo>
                  <a:lnTo>
                    <a:pt x="2921" y="3775"/>
                  </a:lnTo>
                  <a:lnTo>
                    <a:pt x="5841" y="2524"/>
                  </a:lnTo>
                  <a:lnTo>
                    <a:pt x="8762" y="1252"/>
                  </a:lnTo>
                  <a:lnTo>
                    <a:pt x="5841" y="0"/>
                  </a:lnTo>
                </a:path>
              </a:pathLst>
            </a:custGeom>
            <a:gradFill flip="none" rotWithShape="1">
              <a:gsLst>
                <a:gs pos="0">
                  <a:schemeClr val="accent4">
                    <a:lumMod val="0"/>
                    <a:lumOff val="100000"/>
                  </a:schemeClr>
                </a:gs>
                <a:gs pos="35000">
                  <a:schemeClr val="accent4">
                    <a:lumMod val="0"/>
                    <a:lumOff val="100000"/>
                  </a:schemeClr>
                </a:gs>
                <a:gs pos="100000">
                  <a:schemeClr val="accent4">
                    <a:lumMod val="100000"/>
                  </a:schemeClr>
                </a:gs>
              </a:gsLst>
              <a:path path="circle">
                <a:fillToRect l="50000" t="-80000" r="50000" b="18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963" name="Freeform 276">
              <a:extLst>
                <a:ext uri="{FF2B5EF4-FFF2-40B4-BE49-F238E27FC236}">
                  <a16:creationId xmlns:a16="http://schemas.microsoft.com/office/drawing/2014/main" xmlns="" id="{1347808E-C3B9-4305-BB25-3AE1961EC50A}"/>
                </a:ext>
              </a:extLst>
            </p:cNvPr>
            <p:cNvSpPr>
              <a:spLocks noChangeArrowheads="1"/>
            </p:cNvSpPr>
            <p:nvPr/>
          </p:nvSpPr>
          <p:spPr bwMode="auto">
            <a:xfrm>
              <a:off x="3872" y="1246"/>
              <a:ext cx="234" cy="121"/>
            </a:xfrm>
            <a:custGeom>
              <a:avLst/>
              <a:gdLst>
                <a:gd name="T0" fmla="*/ 1022 w 1044"/>
                <a:gd name="T1" fmla="*/ 333 h 543"/>
                <a:gd name="T2" fmla="*/ 1022 w 1044"/>
                <a:gd name="T3" fmla="*/ 333 h 543"/>
                <a:gd name="T4" fmla="*/ 500 w 1044"/>
                <a:gd name="T5" fmla="*/ 41 h 543"/>
                <a:gd name="T6" fmla="*/ 20 w 1044"/>
                <a:gd name="T7" fmla="*/ 229 h 543"/>
                <a:gd name="T8" fmla="*/ 542 w 1044"/>
                <a:gd name="T9" fmla="*/ 521 h 543"/>
                <a:gd name="T10" fmla="*/ 1022 w 1044"/>
                <a:gd name="T11" fmla="*/ 333 h 543"/>
              </a:gdLst>
              <a:ahLst/>
              <a:cxnLst>
                <a:cxn ang="0">
                  <a:pos x="T0" y="T1"/>
                </a:cxn>
                <a:cxn ang="0">
                  <a:pos x="T2" y="T3"/>
                </a:cxn>
                <a:cxn ang="0">
                  <a:pos x="T4" y="T5"/>
                </a:cxn>
                <a:cxn ang="0">
                  <a:pos x="T6" y="T7"/>
                </a:cxn>
                <a:cxn ang="0">
                  <a:pos x="T8" y="T9"/>
                </a:cxn>
                <a:cxn ang="0">
                  <a:pos x="T10" y="T11"/>
                </a:cxn>
              </a:cxnLst>
              <a:rect l="0" t="0" r="r" b="b"/>
              <a:pathLst>
                <a:path w="1044" h="543">
                  <a:moveTo>
                    <a:pt x="1022" y="333"/>
                  </a:moveTo>
                  <a:lnTo>
                    <a:pt x="1022" y="333"/>
                  </a:lnTo>
                  <a:cubicBezTo>
                    <a:pt x="1022" y="187"/>
                    <a:pt x="793" y="62"/>
                    <a:pt x="500" y="41"/>
                  </a:cubicBezTo>
                  <a:cubicBezTo>
                    <a:pt x="229" y="0"/>
                    <a:pt x="0" y="104"/>
                    <a:pt x="20" y="229"/>
                  </a:cubicBezTo>
                  <a:cubicBezTo>
                    <a:pt x="20" y="354"/>
                    <a:pt x="250" y="479"/>
                    <a:pt x="542" y="521"/>
                  </a:cubicBezTo>
                  <a:cubicBezTo>
                    <a:pt x="813" y="542"/>
                    <a:pt x="1043" y="458"/>
                    <a:pt x="1022" y="33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964" name="Freeform 277">
              <a:extLst>
                <a:ext uri="{FF2B5EF4-FFF2-40B4-BE49-F238E27FC236}">
                  <a16:creationId xmlns:a16="http://schemas.microsoft.com/office/drawing/2014/main" xmlns="" id="{4B8C2E59-3AE3-471B-8186-9D1DCF8BAA00}"/>
                </a:ext>
              </a:extLst>
            </p:cNvPr>
            <p:cNvSpPr>
              <a:spLocks noChangeArrowheads="1"/>
            </p:cNvSpPr>
            <p:nvPr/>
          </p:nvSpPr>
          <p:spPr bwMode="auto">
            <a:xfrm>
              <a:off x="3876" y="1298"/>
              <a:ext cx="230" cy="135"/>
            </a:xfrm>
            <a:custGeom>
              <a:avLst/>
              <a:gdLst>
                <a:gd name="T0" fmla="*/ 0 w 1024"/>
                <a:gd name="T1" fmla="*/ 0 h 606"/>
                <a:gd name="T2" fmla="*/ 0 w 1024"/>
                <a:gd name="T3" fmla="*/ 0 h 606"/>
                <a:gd name="T4" fmla="*/ 522 w 1024"/>
                <a:gd name="T5" fmla="*/ 292 h 606"/>
                <a:gd name="T6" fmla="*/ 1002 w 1024"/>
                <a:gd name="T7" fmla="*/ 104 h 606"/>
                <a:gd name="T8" fmla="*/ 1023 w 1024"/>
                <a:gd name="T9" fmla="*/ 396 h 606"/>
                <a:gd name="T10" fmla="*/ 522 w 1024"/>
                <a:gd name="T11" fmla="*/ 584 h 606"/>
                <a:gd name="T12" fmla="*/ 0 w 1024"/>
                <a:gd name="T13" fmla="*/ 292 h 606"/>
                <a:gd name="T14" fmla="*/ 0 w 102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4" h="606">
                  <a:moveTo>
                    <a:pt x="0" y="0"/>
                  </a:moveTo>
                  <a:lnTo>
                    <a:pt x="0" y="0"/>
                  </a:lnTo>
                  <a:cubicBezTo>
                    <a:pt x="0" y="125"/>
                    <a:pt x="230" y="250"/>
                    <a:pt x="522" y="292"/>
                  </a:cubicBezTo>
                  <a:cubicBezTo>
                    <a:pt x="793" y="313"/>
                    <a:pt x="1023" y="229"/>
                    <a:pt x="1002" y="104"/>
                  </a:cubicBezTo>
                  <a:cubicBezTo>
                    <a:pt x="1023" y="396"/>
                    <a:pt x="1023" y="396"/>
                    <a:pt x="1023" y="396"/>
                  </a:cubicBezTo>
                  <a:cubicBezTo>
                    <a:pt x="1023" y="521"/>
                    <a:pt x="814" y="605"/>
                    <a:pt x="522" y="584"/>
                  </a:cubicBezTo>
                  <a:cubicBezTo>
                    <a:pt x="251" y="563"/>
                    <a:pt x="22" y="417"/>
                    <a:pt x="0"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7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965" name="Freeform 278">
              <a:extLst>
                <a:ext uri="{FF2B5EF4-FFF2-40B4-BE49-F238E27FC236}">
                  <a16:creationId xmlns:a16="http://schemas.microsoft.com/office/drawing/2014/main" xmlns="" id="{CFED5077-6C2D-4C84-B934-2DA881BAC0C3}"/>
                </a:ext>
              </a:extLst>
            </p:cNvPr>
            <p:cNvSpPr>
              <a:spLocks noChangeArrowheads="1"/>
            </p:cNvSpPr>
            <p:nvPr/>
          </p:nvSpPr>
          <p:spPr bwMode="auto">
            <a:xfrm>
              <a:off x="4225" y="1423"/>
              <a:ext cx="236" cy="123"/>
            </a:xfrm>
            <a:custGeom>
              <a:avLst/>
              <a:gdLst>
                <a:gd name="T0" fmla="*/ 1022 w 1044"/>
                <a:gd name="T1" fmla="*/ 313 h 544"/>
                <a:gd name="T2" fmla="*/ 1022 w 1044"/>
                <a:gd name="T3" fmla="*/ 313 h 544"/>
                <a:gd name="T4" fmla="*/ 501 w 1044"/>
                <a:gd name="T5" fmla="*/ 21 h 544"/>
                <a:gd name="T6" fmla="*/ 21 w 1044"/>
                <a:gd name="T7" fmla="*/ 230 h 544"/>
                <a:gd name="T8" fmla="*/ 542 w 1044"/>
                <a:gd name="T9" fmla="*/ 522 h 544"/>
                <a:gd name="T10" fmla="*/ 1022 w 1044"/>
                <a:gd name="T11" fmla="*/ 313 h 544"/>
              </a:gdLst>
              <a:ahLst/>
              <a:cxnLst>
                <a:cxn ang="0">
                  <a:pos x="T0" y="T1"/>
                </a:cxn>
                <a:cxn ang="0">
                  <a:pos x="T2" y="T3"/>
                </a:cxn>
                <a:cxn ang="0">
                  <a:pos x="T4" y="T5"/>
                </a:cxn>
                <a:cxn ang="0">
                  <a:pos x="T6" y="T7"/>
                </a:cxn>
                <a:cxn ang="0">
                  <a:pos x="T8" y="T9"/>
                </a:cxn>
                <a:cxn ang="0">
                  <a:pos x="T10" y="T11"/>
                </a:cxn>
              </a:cxnLst>
              <a:rect l="0" t="0" r="r" b="b"/>
              <a:pathLst>
                <a:path w="1044" h="544">
                  <a:moveTo>
                    <a:pt x="1022" y="313"/>
                  </a:moveTo>
                  <a:lnTo>
                    <a:pt x="1022" y="313"/>
                  </a:lnTo>
                  <a:cubicBezTo>
                    <a:pt x="1022" y="188"/>
                    <a:pt x="793" y="63"/>
                    <a:pt x="501" y="21"/>
                  </a:cubicBezTo>
                  <a:cubicBezTo>
                    <a:pt x="230" y="0"/>
                    <a:pt x="0" y="83"/>
                    <a:pt x="21" y="230"/>
                  </a:cubicBezTo>
                  <a:cubicBezTo>
                    <a:pt x="21" y="355"/>
                    <a:pt x="251" y="480"/>
                    <a:pt x="542" y="522"/>
                  </a:cubicBezTo>
                  <a:cubicBezTo>
                    <a:pt x="814" y="543"/>
                    <a:pt x="1043" y="459"/>
                    <a:pt x="1022"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966" name="Freeform 279">
              <a:extLst>
                <a:ext uri="{FF2B5EF4-FFF2-40B4-BE49-F238E27FC236}">
                  <a16:creationId xmlns:a16="http://schemas.microsoft.com/office/drawing/2014/main" xmlns="" id="{6A03F51C-95A4-42DC-B90D-59342493ABA0}"/>
                </a:ext>
              </a:extLst>
            </p:cNvPr>
            <p:cNvSpPr>
              <a:spLocks noChangeArrowheads="1"/>
            </p:cNvSpPr>
            <p:nvPr/>
          </p:nvSpPr>
          <p:spPr bwMode="auto">
            <a:xfrm>
              <a:off x="4229" y="1478"/>
              <a:ext cx="232" cy="135"/>
            </a:xfrm>
            <a:custGeom>
              <a:avLst/>
              <a:gdLst>
                <a:gd name="T0" fmla="*/ 0 w 1023"/>
                <a:gd name="T1" fmla="*/ 0 h 605"/>
                <a:gd name="T2" fmla="*/ 0 w 1023"/>
                <a:gd name="T3" fmla="*/ 0 h 605"/>
                <a:gd name="T4" fmla="*/ 521 w 1023"/>
                <a:gd name="T5" fmla="*/ 292 h 605"/>
                <a:gd name="T6" fmla="*/ 1001 w 1023"/>
                <a:gd name="T7" fmla="*/ 83 h 605"/>
                <a:gd name="T8" fmla="*/ 1022 w 1023"/>
                <a:gd name="T9" fmla="*/ 375 h 605"/>
                <a:gd name="T10" fmla="*/ 521 w 1023"/>
                <a:gd name="T11" fmla="*/ 584 h 605"/>
                <a:gd name="T12" fmla="*/ 0 w 1023"/>
                <a:gd name="T13" fmla="*/ 292 h 605"/>
                <a:gd name="T14" fmla="*/ 0 w 1023"/>
                <a:gd name="T15" fmla="*/ 0 h 6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3" h="605">
                  <a:moveTo>
                    <a:pt x="0" y="0"/>
                  </a:moveTo>
                  <a:lnTo>
                    <a:pt x="0" y="0"/>
                  </a:lnTo>
                  <a:cubicBezTo>
                    <a:pt x="0" y="125"/>
                    <a:pt x="230" y="250"/>
                    <a:pt x="521" y="292"/>
                  </a:cubicBezTo>
                  <a:cubicBezTo>
                    <a:pt x="793" y="313"/>
                    <a:pt x="1022" y="229"/>
                    <a:pt x="1001" y="83"/>
                  </a:cubicBezTo>
                  <a:cubicBezTo>
                    <a:pt x="1022" y="375"/>
                    <a:pt x="1022" y="375"/>
                    <a:pt x="1022" y="375"/>
                  </a:cubicBezTo>
                  <a:cubicBezTo>
                    <a:pt x="1022" y="521"/>
                    <a:pt x="814" y="604"/>
                    <a:pt x="521" y="584"/>
                  </a:cubicBezTo>
                  <a:cubicBezTo>
                    <a:pt x="250" y="542"/>
                    <a:pt x="21" y="417"/>
                    <a:pt x="0"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7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967" name="Freeform 280">
              <a:extLst>
                <a:ext uri="{FF2B5EF4-FFF2-40B4-BE49-F238E27FC236}">
                  <a16:creationId xmlns:a16="http://schemas.microsoft.com/office/drawing/2014/main" xmlns="" id="{F99B8E1D-635E-4EBB-B329-A1B9621E2EE1}"/>
                </a:ext>
              </a:extLst>
            </p:cNvPr>
            <p:cNvSpPr>
              <a:spLocks noChangeArrowheads="1"/>
            </p:cNvSpPr>
            <p:nvPr/>
          </p:nvSpPr>
          <p:spPr bwMode="auto">
            <a:xfrm>
              <a:off x="4183" y="1122"/>
              <a:ext cx="232" cy="121"/>
            </a:xfrm>
            <a:custGeom>
              <a:avLst/>
              <a:gdLst>
                <a:gd name="T0" fmla="*/ 1022 w 1023"/>
                <a:gd name="T1" fmla="*/ 313 h 544"/>
                <a:gd name="T2" fmla="*/ 1022 w 1023"/>
                <a:gd name="T3" fmla="*/ 313 h 544"/>
                <a:gd name="T4" fmla="*/ 501 w 1023"/>
                <a:gd name="T5" fmla="*/ 21 h 544"/>
                <a:gd name="T6" fmla="*/ 0 w 1023"/>
                <a:gd name="T7" fmla="*/ 229 h 544"/>
                <a:gd name="T8" fmla="*/ 521 w 1023"/>
                <a:gd name="T9" fmla="*/ 500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1"/>
                  </a:cubicBezTo>
                  <a:cubicBezTo>
                    <a:pt x="208" y="0"/>
                    <a:pt x="0" y="83"/>
                    <a:pt x="0" y="229"/>
                  </a:cubicBezTo>
                  <a:cubicBezTo>
                    <a:pt x="0" y="355"/>
                    <a:pt x="250" y="480"/>
                    <a:pt x="521" y="500"/>
                  </a:cubicBezTo>
                  <a:cubicBezTo>
                    <a:pt x="813" y="543"/>
                    <a:pt x="1022" y="459"/>
                    <a:pt x="1022"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968" name="Freeform 281">
              <a:extLst>
                <a:ext uri="{FF2B5EF4-FFF2-40B4-BE49-F238E27FC236}">
                  <a16:creationId xmlns:a16="http://schemas.microsoft.com/office/drawing/2014/main" xmlns="" id="{B1B2DE8D-0CC6-402E-8DAA-6759EB91BD53}"/>
                </a:ext>
              </a:extLst>
            </p:cNvPr>
            <p:cNvSpPr>
              <a:spLocks noChangeArrowheads="1"/>
            </p:cNvSpPr>
            <p:nvPr/>
          </p:nvSpPr>
          <p:spPr bwMode="auto">
            <a:xfrm>
              <a:off x="4183" y="1175"/>
              <a:ext cx="236" cy="135"/>
            </a:xfrm>
            <a:custGeom>
              <a:avLst/>
              <a:gdLst>
                <a:gd name="T0" fmla="*/ 0 w 1044"/>
                <a:gd name="T1" fmla="*/ 0 h 606"/>
                <a:gd name="T2" fmla="*/ 0 w 1044"/>
                <a:gd name="T3" fmla="*/ 0 h 606"/>
                <a:gd name="T4" fmla="*/ 521 w 1044"/>
                <a:gd name="T5" fmla="*/ 271 h 606"/>
                <a:gd name="T6" fmla="*/ 1022 w 1044"/>
                <a:gd name="T7" fmla="*/ 84 h 606"/>
                <a:gd name="T8" fmla="*/ 1022 w 1044"/>
                <a:gd name="T9" fmla="*/ 376 h 606"/>
                <a:gd name="T10" fmla="*/ 542 w 1044"/>
                <a:gd name="T11" fmla="*/ 564 h 606"/>
                <a:gd name="T12" fmla="*/ 21 w 1044"/>
                <a:gd name="T13" fmla="*/ 293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0" y="126"/>
                    <a:pt x="250" y="251"/>
                    <a:pt x="521" y="271"/>
                  </a:cubicBezTo>
                  <a:cubicBezTo>
                    <a:pt x="813" y="314"/>
                    <a:pt x="1022" y="230"/>
                    <a:pt x="1022" y="84"/>
                  </a:cubicBezTo>
                  <a:cubicBezTo>
                    <a:pt x="1022" y="376"/>
                    <a:pt x="1022" y="376"/>
                    <a:pt x="1022" y="376"/>
                  </a:cubicBezTo>
                  <a:cubicBezTo>
                    <a:pt x="1043" y="522"/>
                    <a:pt x="813" y="605"/>
                    <a:pt x="542" y="564"/>
                  </a:cubicBezTo>
                  <a:cubicBezTo>
                    <a:pt x="250" y="543"/>
                    <a:pt x="21" y="418"/>
                    <a:pt x="21" y="293"/>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7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969" name="Freeform 282">
              <a:extLst>
                <a:ext uri="{FF2B5EF4-FFF2-40B4-BE49-F238E27FC236}">
                  <a16:creationId xmlns:a16="http://schemas.microsoft.com/office/drawing/2014/main" xmlns="" id="{14A87860-7EFA-4913-A774-BAF82A356740}"/>
                </a:ext>
              </a:extLst>
            </p:cNvPr>
            <p:cNvSpPr>
              <a:spLocks noChangeArrowheads="1"/>
            </p:cNvSpPr>
            <p:nvPr/>
          </p:nvSpPr>
          <p:spPr bwMode="auto">
            <a:xfrm>
              <a:off x="4534" y="1300"/>
              <a:ext cx="234" cy="117"/>
            </a:xfrm>
            <a:custGeom>
              <a:avLst/>
              <a:gdLst>
                <a:gd name="T0" fmla="*/ 1044 w 1045"/>
                <a:gd name="T1" fmla="*/ 313 h 522"/>
                <a:gd name="T2" fmla="*/ 1044 w 1045"/>
                <a:gd name="T3" fmla="*/ 313 h 522"/>
                <a:gd name="T4" fmla="*/ 501 w 1045"/>
                <a:gd name="T5" fmla="*/ 21 h 522"/>
                <a:gd name="T6" fmla="*/ 21 w 1045"/>
                <a:gd name="T7" fmla="*/ 208 h 522"/>
                <a:gd name="T8" fmla="*/ 543 w 1045"/>
                <a:gd name="T9" fmla="*/ 500 h 522"/>
                <a:gd name="T10" fmla="*/ 1044 w 1045"/>
                <a:gd name="T11" fmla="*/ 313 h 522"/>
              </a:gdLst>
              <a:ahLst/>
              <a:cxnLst>
                <a:cxn ang="0">
                  <a:pos x="T0" y="T1"/>
                </a:cxn>
                <a:cxn ang="0">
                  <a:pos x="T2" y="T3"/>
                </a:cxn>
                <a:cxn ang="0">
                  <a:pos x="T4" y="T5"/>
                </a:cxn>
                <a:cxn ang="0">
                  <a:pos x="T6" y="T7"/>
                </a:cxn>
                <a:cxn ang="0">
                  <a:pos x="T8" y="T9"/>
                </a:cxn>
                <a:cxn ang="0">
                  <a:pos x="T10" y="T11"/>
                </a:cxn>
              </a:cxnLst>
              <a:rect l="0" t="0" r="r" b="b"/>
              <a:pathLst>
                <a:path w="1045" h="522">
                  <a:moveTo>
                    <a:pt x="1044" y="313"/>
                  </a:moveTo>
                  <a:lnTo>
                    <a:pt x="1044" y="313"/>
                  </a:lnTo>
                  <a:cubicBezTo>
                    <a:pt x="1022" y="187"/>
                    <a:pt x="793" y="41"/>
                    <a:pt x="501" y="21"/>
                  </a:cubicBezTo>
                  <a:cubicBezTo>
                    <a:pt x="230" y="0"/>
                    <a:pt x="0" y="83"/>
                    <a:pt x="21" y="208"/>
                  </a:cubicBezTo>
                  <a:cubicBezTo>
                    <a:pt x="21" y="354"/>
                    <a:pt x="271" y="480"/>
                    <a:pt x="543" y="500"/>
                  </a:cubicBezTo>
                  <a:cubicBezTo>
                    <a:pt x="814" y="521"/>
                    <a:pt x="1044" y="438"/>
                    <a:pt x="1044"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970" name="Freeform 283">
              <a:extLst>
                <a:ext uri="{FF2B5EF4-FFF2-40B4-BE49-F238E27FC236}">
                  <a16:creationId xmlns:a16="http://schemas.microsoft.com/office/drawing/2014/main" xmlns="" id="{F40C269F-0C3E-4843-9EBF-1D77982CEE7E}"/>
                </a:ext>
              </a:extLst>
            </p:cNvPr>
            <p:cNvSpPr>
              <a:spLocks noChangeArrowheads="1"/>
            </p:cNvSpPr>
            <p:nvPr/>
          </p:nvSpPr>
          <p:spPr bwMode="auto">
            <a:xfrm>
              <a:off x="4538" y="1348"/>
              <a:ext cx="236" cy="137"/>
            </a:xfrm>
            <a:custGeom>
              <a:avLst/>
              <a:gdLst>
                <a:gd name="T0" fmla="*/ 0 w 1044"/>
                <a:gd name="T1" fmla="*/ 0 h 607"/>
                <a:gd name="T2" fmla="*/ 0 w 1044"/>
                <a:gd name="T3" fmla="*/ 0 h 607"/>
                <a:gd name="T4" fmla="*/ 522 w 1044"/>
                <a:gd name="T5" fmla="*/ 292 h 607"/>
                <a:gd name="T6" fmla="*/ 1023 w 1044"/>
                <a:gd name="T7" fmla="*/ 105 h 607"/>
                <a:gd name="T8" fmla="*/ 1023 w 1044"/>
                <a:gd name="T9" fmla="*/ 397 h 607"/>
                <a:gd name="T10" fmla="*/ 543 w 1044"/>
                <a:gd name="T11" fmla="*/ 584 h 607"/>
                <a:gd name="T12" fmla="*/ 0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6"/>
                    <a:pt x="250" y="272"/>
                    <a:pt x="522" y="292"/>
                  </a:cubicBezTo>
                  <a:cubicBezTo>
                    <a:pt x="793" y="313"/>
                    <a:pt x="1023" y="230"/>
                    <a:pt x="1023" y="105"/>
                  </a:cubicBezTo>
                  <a:cubicBezTo>
                    <a:pt x="1023" y="397"/>
                    <a:pt x="1023" y="397"/>
                    <a:pt x="1023" y="397"/>
                  </a:cubicBezTo>
                  <a:cubicBezTo>
                    <a:pt x="1043" y="522"/>
                    <a:pt x="814" y="606"/>
                    <a:pt x="543" y="584"/>
                  </a:cubicBezTo>
                  <a:cubicBezTo>
                    <a:pt x="250" y="564"/>
                    <a:pt x="21" y="439"/>
                    <a:pt x="0"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7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971" name="Freeform 284">
              <a:extLst>
                <a:ext uri="{FF2B5EF4-FFF2-40B4-BE49-F238E27FC236}">
                  <a16:creationId xmlns:a16="http://schemas.microsoft.com/office/drawing/2014/main" xmlns="" id="{5B27997C-F2A1-46E2-A7FA-60C153EE93DA}"/>
                </a:ext>
              </a:extLst>
            </p:cNvPr>
            <p:cNvSpPr>
              <a:spLocks noChangeArrowheads="1"/>
            </p:cNvSpPr>
            <p:nvPr/>
          </p:nvSpPr>
          <p:spPr bwMode="auto">
            <a:xfrm>
              <a:off x="4500" y="999"/>
              <a:ext cx="236" cy="117"/>
            </a:xfrm>
            <a:custGeom>
              <a:avLst/>
              <a:gdLst>
                <a:gd name="T0" fmla="*/ 1023 w 1044"/>
                <a:gd name="T1" fmla="*/ 313 h 522"/>
                <a:gd name="T2" fmla="*/ 1023 w 1044"/>
                <a:gd name="T3" fmla="*/ 313 h 522"/>
                <a:gd name="T4" fmla="*/ 501 w 1044"/>
                <a:gd name="T5" fmla="*/ 21 h 522"/>
                <a:gd name="T6" fmla="*/ 0 w 1044"/>
                <a:gd name="T7" fmla="*/ 208 h 522"/>
                <a:gd name="T8" fmla="*/ 543 w 1044"/>
                <a:gd name="T9" fmla="*/ 500 h 522"/>
                <a:gd name="T10" fmla="*/ 1023 w 1044"/>
                <a:gd name="T11" fmla="*/ 313 h 522"/>
              </a:gdLst>
              <a:ahLst/>
              <a:cxnLst>
                <a:cxn ang="0">
                  <a:pos x="T0" y="T1"/>
                </a:cxn>
                <a:cxn ang="0">
                  <a:pos x="T2" y="T3"/>
                </a:cxn>
                <a:cxn ang="0">
                  <a:pos x="T4" y="T5"/>
                </a:cxn>
                <a:cxn ang="0">
                  <a:pos x="T6" y="T7"/>
                </a:cxn>
                <a:cxn ang="0">
                  <a:pos x="T8" y="T9"/>
                </a:cxn>
                <a:cxn ang="0">
                  <a:pos x="T10" y="T11"/>
                </a:cxn>
              </a:cxnLst>
              <a:rect l="0" t="0" r="r" b="b"/>
              <a:pathLst>
                <a:path w="1044" h="522">
                  <a:moveTo>
                    <a:pt x="1023" y="313"/>
                  </a:moveTo>
                  <a:lnTo>
                    <a:pt x="1023" y="313"/>
                  </a:lnTo>
                  <a:cubicBezTo>
                    <a:pt x="1023" y="167"/>
                    <a:pt x="772" y="41"/>
                    <a:pt x="501" y="21"/>
                  </a:cubicBezTo>
                  <a:cubicBezTo>
                    <a:pt x="230" y="0"/>
                    <a:pt x="0" y="83"/>
                    <a:pt x="0" y="208"/>
                  </a:cubicBezTo>
                  <a:cubicBezTo>
                    <a:pt x="21" y="354"/>
                    <a:pt x="250" y="480"/>
                    <a:pt x="543" y="500"/>
                  </a:cubicBezTo>
                  <a:cubicBezTo>
                    <a:pt x="814" y="521"/>
                    <a:pt x="1043" y="438"/>
                    <a:pt x="1023"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972" name="Freeform 285">
              <a:extLst>
                <a:ext uri="{FF2B5EF4-FFF2-40B4-BE49-F238E27FC236}">
                  <a16:creationId xmlns:a16="http://schemas.microsoft.com/office/drawing/2014/main" xmlns="" id="{1C25899A-187A-47D5-AB76-5CC9E5DDF676}"/>
                </a:ext>
              </a:extLst>
            </p:cNvPr>
            <p:cNvSpPr>
              <a:spLocks noChangeArrowheads="1"/>
            </p:cNvSpPr>
            <p:nvPr/>
          </p:nvSpPr>
          <p:spPr bwMode="auto">
            <a:xfrm>
              <a:off x="4500" y="1046"/>
              <a:ext cx="236" cy="137"/>
            </a:xfrm>
            <a:custGeom>
              <a:avLst/>
              <a:gdLst>
                <a:gd name="T0" fmla="*/ 0 w 1044"/>
                <a:gd name="T1" fmla="*/ 0 h 607"/>
                <a:gd name="T2" fmla="*/ 0 w 1044"/>
                <a:gd name="T3" fmla="*/ 0 h 607"/>
                <a:gd name="T4" fmla="*/ 543 w 1044"/>
                <a:gd name="T5" fmla="*/ 292 h 607"/>
                <a:gd name="T6" fmla="*/ 1023 w 1044"/>
                <a:gd name="T7" fmla="*/ 105 h 607"/>
                <a:gd name="T8" fmla="*/ 1043 w 1044"/>
                <a:gd name="T9" fmla="*/ 397 h 607"/>
                <a:gd name="T10" fmla="*/ 543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0" y="272"/>
                    <a:pt x="543" y="292"/>
                  </a:cubicBezTo>
                  <a:cubicBezTo>
                    <a:pt x="814" y="313"/>
                    <a:pt x="1043" y="230"/>
                    <a:pt x="1023" y="105"/>
                  </a:cubicBezTo>
                  <a:cubicBezTo>
                    <a:pt x="1043" y="397"/>
                    <a:pt x="1043" y="397"/>
                    <a:pt x="1043" y="397"/>
                  </a:cubicBezTo>
                  <a:cubicBezTo>
                    <a:pt x="1043" y="522"/>
                    <a:pt x="835" y="606"/>
                    <a:pt x="543" y="584"/>
                  </a:cubicBezTo>
                  <a:cubicBezTo>
                    <a:pt x="272" y="563"/>
                    <a:pt x="21" y="439"/>
                    <a:pt x="21"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7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973" name="Freeform 286">
              <a:extLst>
                <a:ext uri="{FF2B5EF4-FFF2-40B4-BE49-F238E27FC236}">
                  <a16:creationId xmlns:a16="http://schemas.microsoft.com/office/drawing/2014/main" xmlns="" id="{89A3E0A9-3181-4D68-92EB-5238EA3044A0}"/>
                </a:ext>
              </a:extLst>
            </p:cNvPr>
            <p:cNvSpPr>
              <a:spLocks noChangeArrowheads="1"/>
            </p:cNvSpPr>
            <p:nvPr/>
          </p:nvSpPr>
          <p:spPr bwMode="auto">
            <a:xfrm>
              <a:off x="4855" y="1175"/>
              <a:ext cx="232" cy="121"/>
            </a:xfrm>
            <a:custGeom>
              <a:avLst/>
              <a:gdLst>
                <a:gd name="T0" fmla="*/ 1022 w 1023"/>
                <a:gd name="T1" fmla="*/ 314 h 544"/>
                <a:gd name="T2" fmla="*/ 1022 w 1023"/>
                <a:gd name="T3" fmla="*/ 314 h 544"/>
                <a:gd name="T4" fmla="*/ 501 w 1023"/>
                <a:gd name="T5" fmla="*/ 43 h 544"/>
                <a:gd name="T6" fmla="*/ 0 w 1023"/>
                <a:gd name="T7" fmla="*/ 230 h 544"/>
                <a:gd name="T8" fmla="*/ 521 w 1023"/>
                <a:gd name="T9" fmla="*/ 522 h 544"/>
                <a:gd name="T10" fmla="*/ 1022 w 1023"/>
                <a:gd name="T11" fmla="*/ 314 h 544"/>
              </a:gdLst>
              <a:ahLst/>
              <a:cxnLst>
                <a:cxn ang="0">
                  <a:pos x="T0" y="T1"/>
                </a:cxn>
                <a:cxn ang="0">
                  <a:pos x="T2" y="T3"/>
                </a:cxn>
                <a:cxn ang="0">
                  <a:pos x="T4" y="T5"/>
                </a:cxn>
                <a:cxn ang="0">
                  <a:pos x="T6" y="T7"/>
                </a:cxn>
                <a:cxn ang="0">
                  <a:pos x="T8" y="T9"/>
                </a:cxn>
                <a:cxn ang="0">
                  <a:pos x="T10" y="T11"/>
                </a:cxn>
              </a:cxnLst>
              <a:rect l="0" t="0" r="r" b="b"/>
              <a:pathLst>
                <a:path w="1023" h="544">
                  <a:moveTo>
                    <a:pt x="1022" y="314"/>
                  </a:moveTo>
                  <a:lnTo>
                    <a:pt x="1022" y="314"/>
                  </a:lnTo>
                  <a:cubicBezTo>
                    <a:pt x="1022" y="188"/>
                    <a:pt x="772" y="63"/>
                    <a:pt x="501" y="43"/>
                  </a:cubicBezTo>
                  <a:cubicBezTo>
                    <a:pt x="209" y="0"/>
                    <a:pt x="0" y="84"/>
                    <a:pt x="0" y="230"/>
                  </a:cubicBezTo>
                  <a:cubicBezTo>
                    <a:pt x="21" y="355"/>
                    <a:pt x="250" y="480"/>
                    <a:pt x="521" y="522"/>
                  </a:cubicBezTo>
                  <a:cubicBezTo>
                    <a:pt x="814" y="543"/>
                    <a:pt x="1022" y="460"/>
                    <a:pt x="1022" y="314"/>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974" name="Freeform 287">
              <a:extLst>
                <a:ext uri="{FF2B5EF4-FFF2-40B4-BE49-F238E27FC236}">
                  <a16:creationId xmlns:a16="http://schemas.microsoft.com/office/drawing/2014/main" xmlns="" id="{077F242C-27F2-4DF8-BA14-36E05B47AA58}"/>
                </a:ext>
              </a:extLst>
            </p:cNvPr>
            <p:cNvSpPr>
              <a:spLocks noChangeArrowheads="1"/>
            </p:cNvSpPr>
            <p:nvPr/>
          </p:nvSpPr>
          <p:spPr bwMode="auto">
            <a:xfrm>
              <a:off x="4855" y="1225"/>
              <a:ext cx="236" cy="137"/>
            </a:xfrm>
            <a:custGeom>
              <a:avLst/>
              <a:gdLst>
                <a:gd name="T0" fmla="*/ 0 w 1044"/>
                <a:gd name="T1" fmla="*/ 0 h 606"/>
                <a:gd name="T2" fmla="*/ 0 w 1044"/>
                <a:gd name="T3" fmla="*/ 0 h 606"/>
                <a:gd name="T4" fmla="*/ 521 w 1044"/>
                <a:gd name="T5" fmla="*/ 292 h 606"/>
                <a:gd name="T6" fmla="*/ 1022 w 1044"/>
                <a:gd name="T7" fmla="*/ 84 h 606"/>
                <a:gd name="T8" fmla="*/ 1043 w 1044"/>
                <a:gd name="T9" fmla="*/ 375 h 606"/>
                <a:gd name="T10" fmla="*/ 543 w 1044"/>
                <a:gd name="T11" fmla="*/ 584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92"/>
                  </a:cubicBezTo>
                  <a:cubicBezTo>
                    <a:pt x="814" y="313"/>
                    <a:pt x="1022" y="230"/>
                    <a:pt x="1022" y="84"/>
                  </a:cubicBezTo>
                  <a:cubicBezTo>
                    <a:pt x="1043" y="375"/>
                    <a:pt x="1043" y="375"/>
                    <a:pt x="1043" y="375"/>
                  </a:cubicBezTo>
                  <a:cubicBezTo>
                    <a:pt x="1043" y="521"/>
                    <a:pt x="814" y="605"/>
                    <a:pt x="543" y="584"/>
                  </a:cubicBezTo>
                  <a:cubicBezTo>
                    <a:pt x="271" y="542"/>
                    <a:pt x="21" y="417"/>
                    <a:pt x="21"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7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975" name="Freeform 288">
              <a:extLst>
                <a:ext uri="{FF2B5EF4-FFF2-40B4-BE49-F238E27FC236}">
                  <a16:creationId xmlns:a16="http://schemas.microsoft.com/office/drawing/2014/main" xmlns="" id="{96FDD807-FBD7-4A0F-977E-2D7026A9ED4E}"/>
                </a:ext>
              </a:extLst>
            </p:cNvPr>
            <p:cNvSpPr>
              <a:spLocks noChangeArrowheads="1"/>
            </p:cNvSpPr>
            <p:nvPr/>
          </p:nvSpPr>
          <p:spPr bwMode="auto">
            <a:xfrm>
              <a:off x="4808" y="876"/>
              <a:ext cx="230" cy="121"/>
            </a:xfrm>
            <a:custGeom>
              <a:avLst/>
              <a:gdLst>
                <a:gd name="T0" fmla="*/ 1022 w 1023"/>
                <a:gd name="T1" fmla="*/ 313 h 544"/>
                <a:gd name="T2" fmla="*/ 1022 w 1023"/>
                <a:gd name="T3" fmla="*/ 313 h 544"/>
                <a:gd name="T4" fmla="*/ 500 w 1023"/>
                <a:gd name="T5" fmla="*/ 21 h 544"/>
                <a:gd name="T6" fmla="*/ 0 w 1023"/>
                <a:gd name="T7" fmla="*/ 209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22" y="188"/>
                    <a:pt x="771" y="63"/>
                    <a:pt x="500" y="21"/>
                  </a:cubicBezTo>
                  <a:cubicBezTo>
                    <a:pt x="208" y="0"/>
                    <a:pt x="0" y="84"/>
                    <a:pt x="0" y="209"/>
                  </a:cubicBezTo>
                  <a:cubicBezTo>
                    <a:pt x="20" y="355"/>
                    <a:pt x="250" y="480"/>
                    <a:pt x="521" y="501"/>
                  </a:cubicBezTo>
                  <a:cubicBezTo>
                    <a:pt x="813" y="543"/>
                    <a:pt x="1022" y="439"/>
                    <a:pt x="1022"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976" name="Freeform 289">
              <a:extLst>
                <a:ext uri="{FF2B5EF4-FFF2-40B4-BE49-F238E27FC236}">
                  <a16:creationId xmlns:a16="http://schemas.microsoft.com/office/drawing/2014/main" xmlns="" id="{4A90F54F-272C-41DE-BFDA-993291CFABDE}"/>
                </a:ext>
              </a:extLst>
            </p:cNvPr>
            <p:cNvSpPr>
              <a:spLocks noChangeArrowheads="1"/>
            </p:cNvSpPr>
            <p:nvPr/>
          </p:nvSpPr>
          <p:spPr bwMode="auto">
            <a:xfrm>
              <a:off x="4808" y="923"/>
              <a:ext cx="236" cy="141"/>
            </a:xfrm>
            <a:custGeom>
              <a:avLst/>
              <a:gdLst>
                <a:gd name="T0" fmla="*/ 0 w 1043"/>
                <a:gd name="T1" fmla="*/ 0 h 627"/>
                <a:gd name="T2" fmla="*/ 0 w 1043"/>
                <a:gd name="T3" fmla="*/ 0 h 627"/>
                <a:gd name="T4" fmla="*/ 521 w 1043"/>
                <a:gd name="T5" fmla="*/ 292 h 627"/>
                <a:gd name="T6" fmla="*/ 1022 w 1043"/>
                <a:gd name="T7" fmla="*/ 104 h 627"/>
                <a:gd name="T8" fmla="*/ 1042 w 1043"/>
                <a:gd name="T9" fmla="*/ 397 h 627"/>
                <a:gd name="T10" fmla="*/ 542 w 1043"/>
                <a:gd name="T11" fmla="*/ 584 h 627"/>
                <a:gd name="T12" fmla="*/ 20 w 1043"/>
                <a:gd name="T13" fmla="*/ 292 h 627"/>
                <a:gd name="T14" fmla="*/ 0 w 1043"/>
                <a:gd name="T15" fmla="*/ 0 h 6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3" h="627">
                  <a:moveTo>
                    <a:pt x="0" y="0"/>
                  </a:moveTo>
                  <a:lnTo>
                    <a:pt x="0" y="0"/>
                  </a:lnTo>
                  <a:cubicBezTo>
                    <a:pt x="20" y="146"/>
                    <a:pt x="250" y="271"/>
                    <a:pt x="521" y="292"/>
                  </a:cubicBezTo>
                  <a:cubicBezTo>
                    <a:pt x="813" y="334"/>
                    <a:pt x="1022" y="230"/>
                    <a:pt x="1022" y="104"/>
                  </a:cubicBezTo>
                  <a:cubicBezTo>
                    <a:pt x="1042" y="397"/>
                    <a:pt x="1042" y="397"/>
                    <a:pt x="1042" y="397"/>
                  </a:cubicBezTo>
                  <a:cubicBezTo>
                    <a:pt x="1042" y="521"/>
                    <a:pt x="813" y="626"/>
                    <a:pt x="542" y="584"/>
                  </a:cubicBezTo>
                  <a:cubicBezTo>
                    <a:pt x="271" y="563"/>
                    <a:pt x="20" y="438"/>
                    <a:pt x="20"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7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977" name="Freeform 290">
              <a:extLst>
                <a:ext uri="{FF2B5EF4-FFF2-40B4-BE49-F238E27FC236}">
                  <a16:creationId xmlns:a16="http://schemas.microsoft.com/office/drawing/2014/main" xmlns="" id="{69BAA155-722E-4D84-ABB0-3B9E5F135F2A}"/>
                </a:ext>
              </a:extLst>
            </p:cNvPr>
            <p:cNvSpPr>
              <a:spLocks noChangeArrowheads="1"/>
            </p:cNvSpPr>
            <p:nvPr/>
          </p:nvSpPr>
          <p:spPr bwMode="auto">
            <a:xfrm>
              <a:off x="5162" y="1056"/>
              <a:ext cx="232" cy="117"/>
            </a:xfrm>
            <a:custGeom>
              <a:avLst/>
              <a:gdLst>
                <a:gd name="T0" fmla="*/ 1022 w 1023"/>
                <a:gd name="T1" fmla="*/ 313 h 522"/>
                <a:gd name="T2" fmla="*/ 1022 w 1023"/>
                <a:gd name="T3" fmla="*/ 313 h 522"/>
                <a:gd name="T4" fmla="*/ 500 w 1023"/>
                <a:gd name="T5" fmla="*/ 21 h 522"/>
                <a:gd name="T6" fmla="*/ 0 w 1023"/>
                <a:gd name="T7" fmla="*/ 208 h 522"/>
                <a:gd name="T8" fmla="*/ 522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67"/>
                    <a:pt x="772" y="42"/>
                    <a:pt x="500" y="21"/>
                  </a:cubicBezTo>
                  <a:cubicBezTo>
                    <a:pt x="209" y="0"/>
                    <a:pt x="0" y="84"/>
                    <a:pt x="0" y="208"/>
                  </a:cubicBezTo>
                  <a:cubicBezTo>
                    <a:pt x="21" y="355"/>
                    <a:pt x="250" y="480"/>
                    <a:pt x="522" y="501"/>
                  </a:cubicBezTo>
                  <a:cubicBezTo>
                    <a:pt x="813" y="521"/>
                    <a:pt x="1022" y="438"/>
                    <a:pt x="1022"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978" name="Freeform 291">
              <a:extLst>
                <a:ext uri="{FF2B5EF4-FFF2-40B4-BE49-F238E27FC236}">
                  <a16:creationId xmlns:a16="http://schemas.microsoft.com/office/drawing/2014/main" xmlns="" id="{198788F2-D89A-4BCE-A071-FA3276B43818}"/>
                </a:ext>
              </a:extLst>
            </p:cNvPr>
            <p:cNvSpPr>
              <a:spLocks noChangeArrowheads="1"/>
            </p:cNvSpPr>
            <p:nvPr/>
          </p:nvSpPr>
          <p:spPr bwMode="auto">
            <a:xfrm>
              <a:off x="5162" y="1102"/>
              <a:ext cx="236" cy="137"/>
            </a:xfrm>
            <a:custGeom>
              <a:avLst/>
              <a:gdLst>
                <a:gd name="T0" fmla="*/ 0 w 1044"/>
                <a:gd name="T1" fmla="*/ 0 h 607"/>
                <a:gd name="T2" fmla="*/ 0 w 1044"/>
                <a:gd name="T3" fmla="*/ 0 h 607"/>
                <a:gd name="T4" fmla="*/ 522 w 1044"/>
                <a:gd name="T5" fmla="*/ 293 h 607"/>
                <a:gd name="T6" fmla="*/ 1022 w 1044"/>
                <a:gd name="T7" fmla="*/ 105 h 607"/>
                <a:gd name="T8" fmla="*/ 1022 w 1044"/>
                <a:gd name="T9" fmla="*/ 397 h 607"/>
                <a:gd name="T10" fmla="*/ 542 w 1044"/>
                <a:gd name="T11" fmla="*/ 584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7"/>
                    <a:pt x="250" y="272"/>
                    <a:pt x="522" y="293"/>
                  </a:cubicBezTo>
                  <a:cubicBezTo>
                    <a:pt x="813" y="313"/>
                    <a:pt x="1022" y="230"/>
                    <a:pt x="1022" y="105"/>
                  </a:cubicBezTo>
                  <a:cubicBezTo>
                    <a:pt x="1022" y="397"/>
                    <a:pt x="1022" y="397"/>
                    <a:pt x="1022" y="397"/>
                  </a:cubicBezTo>
                  <a:cubicBezTo>
                    <a:pt x="1043" y="522"/>
                    <a:pt x="813" y="606"/>
                    <a:pt x="542" y="584"/>
                  </a:cubicBezTo>
                  <a:cubicBezTo>
                    <a:pt x="250" y="564"/>
                    <a:pt x="21" y="439"/>
                    <a:pt x="21" y="293"/>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7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grpSp>
      <p:grpSp>
        <p:nvGrpSpPr>
          <p:cNvPr id="979" name="Group 204">
            <a:extLst>
              <a:ext uri="{FF2B5EF4-FFF2-40B4-BE49-F238E27FC236}">
                <a16:creationId xmlns:a16="http://schemas.microsoft.com/office/drawing/2014/main" xmlns="" id="{8994213C-F3E5-4462-A5C6-7BD448B970A1}"/>
              </a:ext>
            </a:extLst>
          </p:cNvPr>
          <p:cNvGrpSpPr>
            <a:grpSpLocks/>
          </p:cNvGrpSpPr>
          <p:nvPr/>
        </p:nvGrpSpPr>
        <p:grpSpPr bwMode="auto">
          <a:xfrm flipH="1">
            <a:off x="2466326" y="2980954"/>
            <a:ext cx="1214007" cy="884619"/>
            <a:chOff x="3658" y="852"/>
            <a:chExt cx="1986" cy="1447"/>
          </a:xfrm>
        </p:grpSpPr>
        <p:sp>
          <p:nvSpPr>
            <p:cNvPr id="980" name="Freeform 253">
              <a:extLst>
                <a:ext uri="{FF2B5EF4-FFF2-40B4-BE49-F238E27FC236}">
                  <a16:creationId xmlns:a16="http://schemas.microsoft.com/office/drawing/2014/main" xmlns="" id="{78853399-0812-4EC4-8C26-C286A1AAB1EC}"/>
                </a:ext>
              </a:extLst>
            </p:cNvPr>
            <p:cNvSpPr>
              <a:spLocks noChangeArrowheads="1"/>
            </p:cNvSpPr>
            <p:nvPr/>
          </p:nvSpPr>
          <p:spPr bwMode="auto">
            <a:xfrm>
              <a:off x="3658" y="1419"/>
              <a:ext cx="662" cy="880"/>
            </a:xfrm>
            <a:custGeom>
              <a:avLst/>
              <a:gdLst>
                <a:gd name="T0" fmla="*/ 2921 w 2922"/>
                <a:gd name="T1" fmla="*/ 3879 h 3880"/>
                <a:gd name="T2" fmla="*/ 0 w 2922"/>
                <a:gd name="T3" fmla="*/ 2629 h 3880"/>
                <a:gd name="T4" fmla="*/ 0 w 2922"/>
                <a:gd name="T5" fmla="*/ 0 h 3880"/>
                <a:gd name="T6" fmla="*/ 2921 w 2922"/>
                <a:gd name="T7" fmla="*/ 1251 h 3880"/>
                <a:gd name="T8" fmla="*/ 2921 w 2922"/>
                <a:gd name="T9" fmla="*/ 3879 h 3880"/>
              </a:gdLst>
              <a:ahLst/>
              <a:cxnLst>
                <a:cxn ang="0">
                  <a:pos x="T0" y="T1"/>
                </a:cxn>
                <a:cxn ang="0">
                  <a:pos x="T2" y="T3"/>
                </a:cxn>
                <a:cxn ang="0">
                  <a:pos x="T4" y="T5"/>
                </a:cxn>
                <a:cxn ang="0">
                  <a:pos x="T6" y="T7"/>
                </a:cxn>
                <a:cxn ang="0">
                  <a:pos x="T8" y="T9"/>
                </a:cxn>
              </a:cxnLst>
              <a:rect l="0" t="0" r="r" b="b"/>
              <a:pathLst>
                <a:path w="2922" h="3880">
                  <a:moveTo>
                    <a:pt x="2921" y="3879"/>
                  </a:moveTo>
                  <a:lnTo>
                    <a:pt x="0" y="2629"/>
                  </a:lnTo>
                  <a:lnTo>
                    <a:pt x="0" y="0"/>
                  </a:lnTo>
                  <a:lnTo>
                    <a:pt x="2921" y="1251"/>
                  </a:lnTo>
                  <a:lnTo>
                    <a:pt x="2921" y="3879"/>
                  </a:lnTo>
                </a:path>
              </a:pathLst>
            </a:custGeom>
            <a:gradFill flip="none" rotWithShape="1">
              <a:gsLst>
                <a:gs pos="0">
                  <a:schemeClr val="accent3">
                    <a:lumMod val="40000"/>
                    <a:lumOff val="60000"/>
                  </a:schemeClr>
                </a:gs>
                <a:gs pos="46000">
                  <a:schemeClr val="accent3">
                    <a:lumMod val="95000"/>
                    <a:lumOff val="5000"/>
                  </a:schemeClr>
                </a:gs>
                <a:gs pos="100000">
                  <a:schemeClr val="accent3">
                    <a:lumMod val="60000"/>
                  </a:schemeClr>
                </a:gs>
              </a:gsLst>
              <a:path path="circle">
                <a:fillToRect l="50000" t="130000" r="50000" b="-3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981" name="Freeform 254">
              <a:extLst>
                <a:ext uri="{FF2B5EF4-FFF2-40B4-BE49-F238E27FC236}">
                  <a16:creationId xmlns:a16="http://schemas.microsoft.com/office/drawing/2014/main" xmlns="" id="{B9A7D6E5-BDCE-4D17-B606-78564C45E84B}"/>
                </a:ext>
              </a:extLst>
            </p:cNvPr>
            <p:cNvSpPr>
              <a:spLocks noChangeArrowheads="1"/>
            </p:cNvSpPr>
            <p:nvPr/>
          </p:nvSpPr>
          <p:spPr bwMode="auto">
            <a:xfrm>
              <a:off x="4320" y="1133"/>
              <a:ext cx="1324" cy="1166"/>
            </a:xfrm>
            <a:custGeom>
              <a:avLst/>
              <a:gdLst>
                <a:gd name="T0" fmla="*/ 2920 w 5842"/>
                <a:gd name="T1" fmla="*/ 1272 h 5152"/>
                <a:gd name="T2" fmla="*/ 0 w 5842"/>
                <a:gd name="T3" fmla="*/ 2523 h 5152"/>
                <a:gd name="T4" fmla="*/ 0 w 5842"/>
                <a:gd name="T5" fmla="*/ 5151 h 5152"/>
                <a:gd name="T6" fmla="*/ 2920 w 5842"/>
                <a:gd name="T7" fmla="*/ 3901 h 5152"/>
                <a:gd name="T8" fmla="*/ 5841 w 5842"/>
                <a:gd name="T9" fmla="*/ 2649 h 5152"/>
                <a:gd name="T10" fmla="*/ 5841 w 5842"/>
                <a:gd name="T11" fmla="*/ 0 h 5152"/>
                <a:gd name="T12" fmla="*/ 2920 w 5842"/>
                <a:gd name="T13" fmla="*/ 1272 h 5152"/>
              </a:gdLst>
              <a:ahLst/>
              <a:cxnLst>
                <a:cxn ang="0">
                  <a:pos x="T0" y="T1"/>
                </a:cxn>
                <a:cxn ang="0">
                  <a:pos x="T2" y="T3"/>
                </a:cxn>
                <a:cxn ang="0">
                  <a:pos x="T4" y="T5"/>
                </a:cxn>
                <a:cxn ang="0">
                  <a:pos x="T6" y="T7"/>
                </a:cxn>
                <a:cxn ang="0">
                  <a:pos x="T8" y="T9"/>
                </a:cxn>
                <a:cxn ang="0">
                  <a:pos x="T10" y="T11"/>
                </a:cxn>
                <a:cxn ang="0">
                  <a:pos x="T12" y="T13"/>
                </a:cxn>
              </a:cxnLst>
              <a:rect l="0" t="0" r="r" b="b"/>
              <a:pathLst>
                <a:path w="5842" h="5152">
                  <a:moveTo>
                    <a:pt x="2920" y="1272"/>
                  </a:moveTo>
                  <a:lnTo>
                    <a:pt x="0" y="2523"/>
                  </a:lnTo>
                  <a:lnTo>
                    <a:pt x="0" y="5151"/>
                  </a:lnTo>
                  <a:lnTo>
                    <a:pt x="2920" y="3901"/>
                  </a:lnTo>
                  <a:lnTo>
                    <a:pt x="5841" y="2649"/>
                  </a:lnTo>
                  <a:lnTo>
                    <a:pt x="5841" y="0"/>
                  </a:lnTo>
                  <a:lnTo>
                    <a:pt x="2920" y="1272"/>
                  </a:lnTo>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982" name="Freeform 255">
              <a:extLst>
                <a:ext uri="{FF2B5EF4-FFF2-40B4-BE49-F238E27FC236}">
                  <a16:creationId xmlns:a16="http://schemas.microsoft.com/office/drawing/2014/main" xmlns="" id="{E9795C4A-AB95-4D7B-94BC-FE53EBD97CF0}"/>
                </a:ext>
              </a:extLst>
            </p:cNvPr>
            <p:cNvSpPr>
              <a:spLocks noChangeArrowheads="1"/>
            </p:cNvSpPr>
            <p:nvPr/>
          </p:nvSpPr>
          <p:spPr bwMode="auto">
            <a:xfrm>
              <a:off x="3658" y="852"/>
              <a:ext cx="1986" cy="856"/>
            </a:xfrm>
            <a:custGeom>
              <a:avLst/>
              <a:gdLst>
                <a:gd name="T0" fmla="*/ 5841 w 8763"/>
                <a:gd name="T1" fmla="*/ 0 h 3776"/>
                <a:gd name="T2" fmla="*/ 2921 w 8763"/>
                <a:gd name="T3" fmla="*/ 1252 h 3776"/>
                <a:gd name="T4" fmla="*/ 0 w 8763"/>
                <a:gd name="T5" fmla="*/ 2524 h 3776"/>
                <a:gd name="T6" fmla="*/ 2921 w 8763"/>
                <a:gd name="T7" fmla="*/ 3775 h 3776"/>
                <a:gd name="T8" fmla="*/ 5841 w 8763"/>
                <a:gd name="T9" fmla="*/ 2524 h 3776"/>
                <a:gd name="T10" fmla="*/ 8762 w 8763"/>
                <a:gd name="T11" fmla="*/ 1252 h 3776"/>
                <a:gd name="T12" fmla="*/ 5841 w 8763"/>
                <a:gd name="T13" fmla="*/ 0 h 3776"/>
              </a:gdLst>
              <a:ahLst/>
              <a:cxnLst>
                <a:cxn ang="0">
                  <a:pos x="T0" y="T1"/>
                </a:cxn>
                <a:cxn ang="0">
                  <a:pos x="T2" y="T3"/>
                </a:cxn>
                <a:cxn ang="0">
                  <a:pos x="T4" y="T5"/>
                </a:cxn>
                <a:cxn ang="0">
                  <a:pos x="T6" y="T7"/>
                </a:cxn>
                <a:cxn ang="0">
                  <a:pos x="T8" y="T9"/>
                </a:cxn>
                <a:cxn ang="0">
                  <a:pos x="T10" y="T11"/>
                </a:cxn>
                <a:cxn ang="0">
                  <a:pos x="T12" y="T13"/>
                </a:cxn>
              </a:cxnLst>
              <a:rect l="0" t="0" r="r" b="b"/>
              <a:pathLst>
                <a:path w="8763" h="3776">
                  <a:moveTo>
                    <a:pt x="5841" y="0"/>
                  </a:moveTo>
                  <a:lnTo>
                    <a:pt x="2921" y="1252"/>
                  </a:lnTo>
                  <a:lnTo>
                    <a:pt x="0" y="2524"/>
                  </a:lnTo>
                  <a:lnTo>
                    <a:pt x="2921" y="3775"/>
                  </a:lnTo>
                  <a:lnTo>
                    <a:pt x="5841" y="2524"/>
                  </a:lnTo>
                  <a:lnTo>
                    <a:pt x="8762" y="1252"/>
                  </a:lnTo>
                  <a:lnTo>
                    <a:pt x="5841" y="0"/>
                  </a:lnTo>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983" name="Freeform 256">
              <a:extLst>
                <a:ext uri="{FF2B5EF4-FFF2-40B4-BE49-F238E27FC236}">
                  <a16:creationId xmlns:a16="http://schemas.microsoft.com/office/drawing/2014/main" xmlns="" id="{0225C0DA-CD77-4D9F-9C1E-AF8C71B21E25}"/>
                </a:ext>
              </a:extLst>
            </p:cNvPr>
            <p:cNvSpPr>
              <a:spLocks noChangeArrowheads="1"/>
            </p:cNvSpPr>
            <p:nvPr/>
          </p:nvSpPr>
          <p:spPr bwMode="auto">
            <a:xfrm>
              <a:off x="3872" y="1246"/>
              <a:ext cx="234" cy="121"/>
            </a:xfrm>
            <a:custGeom>
              <a:avLst/>
              <a:gdLst>
                <a:gd name="T0" fmla="*/ 1022 w 1044"/>
                <a:gd name="T1" fmla="*/ 333 h 543"/>
                <a:gd name="T2" fmla="*/ 1022 w 1044"/>
                <a:gd name="T3" fmla="*/ 333 h 543"/>
                <a:gd name="T4" fmla="*/ 500 w 1044"/>
                <a:gd name="T5" fmla="*/ 41 h 543"/>
                <a:gd name="T6" fmla="*/ 20 w 1044"/>
                <a:gd name="T7" fmla="*/ 229 h 543"/>
                <a:gd name="T8" fmla="*/ 542 w 1044"/>
                <a:gd name="T9" fmla="*/ 521 h 543"/>
                <a:gd name="T10" fmla="*/ 1022 w 1044"/>
                <a:gd name="T11" fmla="*/ 333 h 543"/>
              </a:gdLst>
              <a:ahLst/>
              <a:cxnLst>
                <a:cxn ang="0">
                  <a:pos x="T0" y="T1"/>
                </a:cxn>
                <a:cxn ang="0">
                  <a:pos x="T2" y="T3"/>
                </a:cxn>
                <a:cxn ang="0">
                  <a:pos x="T4" y="T5"/>
                </a:cxn>
                <a:cxn ang="0">
                  <a:pos x="T6" y="T7"/>
                </a:cxn>
                <a:cxn ang="0">
                  <a:pos x="T8" y="T9"/>
                </a:cxn>
                <a:cxn ang="0">
                  <a:pos x="T10" y="T11"/>
                </a:cxn>
              </a:cxnLst>
              <a:rect l="0" t="0" r="r" b="b"/>
              <a:pathLst>
                <a:path w="1044" h="543">
                  <a:moveTo>
                    <a:pt x="1022" y="333"/>
                  </a:moveTo>
                  <a:lnTo>
                    <a:pt x="1022" y="333"/>
                  </a:lnTo>
                  <a:cubicBezTo>
                    <a:pt x="1022" y="187"/>
                    <a:pt x="793" y="62"/>
                    <a:pt x="500" y="41"/>
                  </a:cubicBezTo>
                  <a:cubicBezTo>
                    <a:pt x="229" y="0"/>
                    <a:pt x="0" y="104"/>
                    <a:pt x="20" y="229"/>
                  </a:cubicBezTo>
                  <a:cubicBezTo>
                    <a:pt x="20" y="354"/>
                    <a:pt x="250" y="479"/>
                    <a:pt x="542" y="521"/>
                  </a:cubicBezTo>
                  <a:cubicBezTo>
                    <a:pt x="813" y="542"/>
                    <a:pt x="1043" y="458"/>
                    <a:pt x="1022" y="33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984" name="Freeform 257">
              <a:extLst>
                <a:ext uri="{FF2B5EF4-FFF2-40B4-BE49-F238E27FC236}">
                  <a16:creationId xmlns:a16="http://schemas.microsoft.com/office/drawing/2014/main" xmlns="" id="{219AE7A4-73D2-46A7-AD82-C6E355663250}"/>
                </a:ext>
              </a:extLst>
            </p:cNvPr>
            <p:cNvSpPr>
              <a:spLocks noChangeArrowheads="1"/>
            </p:cNvSpPr>
            <p:nvPr/>
          </p:nvSpPr>
          <p:spPr bwMode="auto">
            <a:xfrm>
              <a:off x="3876" y="1298"/>
              <a:ext cx="230" cy="135"/>
            </a:xfrm>
            <a:custGeom>
              <a:avLst/>
              <a:gdLst>
                <a:gd name="T0" fmla="*/ 0 w 1024"/>
                <a:gd name="T1" fmla="*/ 0 h 606"/>
                <a:gd name="T2" fmla="*/ 0 w 1024"/>
                <a:gd name="T3" fmla="*/ 0 h 606"/>
                <a:gd name="T4" fmla="*/ 522 w 1024"/>
                <a:gd name="T5" fmla="*/ 292 h 606"/>
                <a:gd name="T6" fmla="*/ 1002 w 1024"/>
                <a:gd name="T7" fmla="*/ 104 h 606"/>
                <a:gd name="T8" fmla="*/ 1023 w 1024"/>
                <a:gd name="T9" fmla="*/ 396 h 606"/>
                <a:gd name="T10" fmla="*/ 522 w 1024"/>
                <a:gd name="T11" fmla="*/ 584 h 606"/>
                <a:gd name="T12" fmla="*/ 0 w 1024"/>
                <a:gd name="T13" fmla="*/ 292 h 606"/>
                <a:gd name="T14" fmla="*/ 0 w 102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4" h="606">
                  <a:moveTo>
                    <a:pt x="0" y="0"/>
                  </a:moveTo>
                  <a:lnTo>
                    <a:pt x="0" y="0"/>
                  </a:lnTo>
                  <a:cubicBezTo>
                    <a:pt x="0" y="125"/>
                    <a:pt x="230" y="250"/>
                    <a:pt x="522" y="292"/>
                  </a:cubicBezTo>
                  <a:cubicBezTo>
                    <a:pt x="793" y="313"/>
                    <a:pt x="1023" y="229"/>
                    <a:pt x="1002" y="104"/>
                  </a:cubicBezTo>
                  <a:cubicBezTo>
                    <a:pt x="1023" y="396"/>
                    <a:pt x="1023" y="396"/>
                    <a:pt x="1023" y="396"/>
                  </a:cubicBezTo>
                  <a:cubicBezTo>
                    <a:pt x="1023" y="521"/>
                    <a:pt x="814" y="605"/>
                    <a:pt x="522" y="584"/>
                  </a:cubicBezTo>
                  <a:cubicBezTo>
                    <a:pt x="251" y="563"/>
                    <a:pt x="22" y="417"/>
                    <a:pt x="0" y="292"/>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7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985" name="Freeform 258">
              <a:extLst>
                <a:ext uri="{FF2B5EF4-FFF2-40B4-BE49-F238E27FC236}">
                  <a16:creationId xmlns:a16="http://schemas.microsoft.com/office/drawing/2014/main" xmlns="" id="{EDA166C7-D944-48D8-AB19-58F20DCA0D61}"/>
                </a:ext>
              </a:extLst>
            </p:cNvPr>
            <p:cNvSpPr>
              <a:spLocks noChangeArrowheads="1"/>
            </p:cNvSpPr>
            <p:nvPr/>
          </p:nvSpPr>
          <p:spPr bwMode="auto">
            <a:xfrm>
              <a:off x="4225" y="1423"/>
              <a:ext cx="236" cy="123"/>
            </a:xfrm>
            <a:custGeom>
              <a:avLst/>
              <a:gdLst>
                <a:gd name="T0" fmla="*/ 1022 w 1044"/>
                <a:gd name="T1" fmla="*/ 313 h 544"/>
                <a:gd name="T2" fmla="*/ 1022 w 1044"/>
                <a:gd name="T3" fmla="*/ 313 h 544"/>
                <a:gd name="T4" fmla="*/ 501 w 1044"/>
                <a:gd name="T5" fmla="*/ 21 h 544"/>
                <a:gd name="T6" fmla="*/ 21 w 1044"/>
                <a:gd name="T7" fmla="*/ 230 h 544"/>
                <a:gd name="T8" fmla="*/ 542 w 1044"/>
                <a:gd name="T9" fmla="*/ 522 h 544"/>
                <a:gd name="T10" fmla="*/ 1022 w 1044"/>
                <a:gd name="T11" fmla="*/ 313 h 544"/>
              </a:gdLst>
              <a:ahLst/>
              <a:cxnLst>
                <a:cxn ang="0">
                  <a:pos x="T0" y="T1"/>
                </a:cxn>
                <a:cxn ang="0">
                  <a:pos x="T2" y="T3"/>
                </a:cxn>
                <a:cxn ang="0">
                  <a:pos x="T4" y="T5"/>
                </a:cxn>
                <a:cxn ang="0">
                  <a:pos x="T6" y="T7"/>
                </a:cxn>
                <a:cxn ang="0">
                  <a:pos x="T8" y="T9"/>
                </a:cxn>
                <a:cxn ang="0">
                  <a:pos x="T10" y="T11"/>
                </a:cxn>
              </a:cxnLst>
              <a:rect l="0" t="0" r="r" b="b"/>
              <a:pathLst>
                <a:path w="1044" h="544">
                  <a:moveTo>
                    <a:pt x="1022" y="313"/>
                  </a:moveTo>
                  <a:lnTo>
                    <a:pt x="1022" y="313"/>
                  </a:lnTo>
                  <a:cubicBezTo>
                    <a:pt x="1022" y="188"/>
                    <a:pt x="793" y="63"/>
                    <a:pt x="501" y="21"/>
                  </a:cubicBezTo>
                  <a:cubicBezTo>
                    <a:pt x="230" y="0"/>
                    <a:pt x="0" y="83"/>
                    <a:pt x="21" y="230"/>
                  </a:cubicBezTo>
                  <a:cubicBezTo>
                    <a:pt x="21" y="355"/>
                    <a:pt x="251" y="480"/>
                    <a:pt x="542" y="522"/>
                  </a:cubicBezTo>
                  <a:cubicBezTo>
                    <a:pt x="814" y="543"/>
                    <a:pt x="1043" y="459"/>
                    <a:pt x="1022" y="31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986" name="Freeform 259">
              <a:extLst>
                <a:ext uri="{FF2B5EF4-FFF2-40B4-BE49-F238E27FC236}">
                  <a16:creationId xmlns:a16="http://schemas.microsoft.com/office/drawing/2014/main" xmlns="" id="{9D037683-7317-418D-B72E-3EA9BE253BFE}"/>
                </a:ext>
              </a:extLst>
            </p:cNvPr>
            <p:cNvSpPr>
              <a:spLocks noChangeArrowheads="1"/>
            </p:cNvSpPr>
            <p:nvPr/>
          </p:nvSpPr>
          <p:spPr bwMode="auto">
            <a:xfrm>
              <a:off x="4229" y="1478"/>
              <a:ext cx="232" cy="135"/>
            </a:xfrm>
            <a:custGeom>
              <a:avLst/>
              <a:gdLst>
                <a:gd name="T0" fmla="*/ 0 w 1023"/>
                <a:gd name="T1" fmla="*/ 0 h 605"/>
                <a:gd name="T2" fmla="*/ 0 w 1023"/>
                <a:gd name="T3" fmla="*/ 0 h 605"/>
                <a:gd name="T4" fmla="*/ 521 w 1023"/>
                <a:gd name="T5" fmla="*/ 292 h 605"/>
                <a:gd name="T6" fmla="*/ 1001 w 1023"/>
                <a:gd name="T7" fmla="*/ 83 h 605"/>
                <a:gd name="T8" fmla="*/ 1022 w 1023"/>
                <a:gd name="T9" fmla="*/ 375 h 605"/>
                <a:gd name="T10" fmla="*/ 521 w 1023"/>
                <a:gd name="T11" fmla="*/ 584 h 605"/>
                <a:gd name="T12" fmla="*/ 0 w 1023"/>
                <a:gd name="T13" fmla="*/ 292 h 605"/>
                <a:gd name="T14" fmla="*/ 0 w 1023"/>
                <a:gd name="T15" fmla="*/ 0 h 6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3" h="605">
                  <a:moveTo>
                    <a:pt x="0" y="0"/>
                  </a:moveTo>
                  <a:lnTo>
                    <a:pt x="0" y="0"/>
                  </a:lnTo>
                  <a:cubicBezTo>
                    <a:pt x="0" y="125"/>
                    <a:pt x="230" y="250"/>
                    <a:pt x="521" y="292"/>
                  </a:cubicBezTo>
                  <a:cubicBezTo>
                    <a:pt x="793" y="313"/>
                    <a:pt x="1022" y="229"/>
                    <a:pt x="1001" y="83"/>
                  </a:cubicBezTo>
                  <a:cubicBezTo>
                    <a:pt x="1022" y="375"/>
                    <a:pt x="1022" y="375"/>
                    <a:pt x="1022" y="375"/>
                  </a:cubicBezTo>
                  <a:cubicBezTo>
                    <a:pt x="1022" y="521"/>
                    <a:pt x="814" y="604"/>
                    <a:pt x="521" y="584"/>
                  </a:cubicBezTo>
                  <a:cubicBezTo>
                    <a:pt x="250" y="542"/>
                    <a:pt x="21" y="417"/>
                    <a:pt x="0" y="292"/>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7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987" name="Freeform 260">
              <a:extLst>
                <a:ext uri="{FF2B5EF4-FFF2-40B4-BE49-F238E27FC236}">
                  <a16:creationId xmlns:a16="http://schemas.microsoft.com/office/drawing/2014/main" xmlns="" id="{E425499D-242E-4A05-9BAC-23F35CF12DEF}"/>
                </a:ext>
              </a:extLst>
            </p:cNvPr>
            <p:cNvSpPr>
              <a:spLocks noChangeArrowheads="1"/>
            </p:cNvSpPr>
            <p:nvPr/>
          </p:nvSpPr>
          <p:spPr bwMode="auto">
            <a:xfrm>
              <a:off x="4183" y="1122"/>
              <a:ext cx="232" cy="121"/>
            </a:xfrm>
            <a:custGeom>
              <a:avLst/>
              <a:gdLst>
                <a:gd name="T0" fmla="*/ 1022 w 1023"/>
                <a:gd name="T1" fmla="*/ 313 h 544"/>
                <a:gd name="T2" fmla="*/ 1022 w 1023"/>
                <a:gd name="T3" fmla="*/ 313 h 544"/>
                <a:gd name="T4" fmla="*/ 501 w 1023"/>
                <a:gd name="T5" fmla="*/ 21 h 544"/>
                <a:gd name="T6" fmla="*/ 0 w 1023"/>
                <a:gd name="T7" fmla="*/ 229 h 544"/>
                <a:gd name="T8" fmla="*/ 521 w 1023"/>
                <a:gd name="T9" fmla="*/ 500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1"/>
                  </a:cubicBezTo>
                  <a:cubicBezTo>
                    <a:pt x="208" y="0"/>
                    <a:pt x="0" y="83"/>
                    <a:pt x="0" y="229"/>
                  </a:cubicBezTo>
                  <a:cubicBezTo>
                    <a:pt x="0" y="355"/>
                    <a:pt x="250" y="480"/>
                    <a:pt x="521" y="500"/>
                  </a:cubicBezTo>
                  <a:cubicBezTo>
                    <a:pt x="813" y="543"/>
                    <a:pt x="1022" y="459"/>
                    <a:pt x="1022" y="31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988" name="Freeform 261">
              <a:extLst>
                <a:ext uri="{FF2B5EF4-FFF2-40B4-BE49-F238E27FC236}">
                  <a16:creationId xmlns:a16="http://schemas.microsoft.com/office/drawing/2014/main" xmlns="" id="{658D6728-1BC1-4B05-8B9A-7E6875419862}"/>
                </a:ext>
              </a:extLst>
            </p:cNvPr>
            <p:cNvSpPr>
              <a:spLocks noChangeArrowheads="1"/>
            </p:cNvSpPr>
            <p:nvPr/>
          </p:nvSpPr>
          <p:spPr bwMode="auto">
            <a:xfrm>
              <a:off x="4183" y="1175"/>
              <a:ext cx="236" cy="135"/>
            </a:xfrm>
            <a:custGeom>
              <a:avLst/>
              <a:gdLst>
                <a:gd name="T0" fmla="*/ 0 w 1044"/>
                <a:gd name="T1" fmla="*/ 0 h 606"/>
                <a:gd name="T2" fmla="*/ 0 w 1044"/>
                <a:gd name="T3" fmla="*/ 0 h 606"/>
                <a:gd name="T4" fmla="*/ 521 w 1044"/>
                <a:gd name="T5" fmla="*/ 271 h 606"/>
                <a:gd name="T6" fmla="*/ 1022 w 1044"/>
                <a:gd name="T7" fmla="*/ 84 h 606"/>
                <a:gd name="T8" fmla="*/ 1022 w 1044"/>
                <a:gd name="T9" fmla="*/ 376 h 606"/>
                <a:gd name="T10" fmla="*/ 542 w 1044"/>
                <a:gd name="T11" fmla="*/ 564 h 606"/>
                <a:gd name="T12" fmla="*/ 21 w 1044"/>
                <a:gd name="T13" fmla="*/ 293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0" y="126"/>
                    <a:pt x="250" y="251"/>
                    <a:pt x="521" y="271"/>
                  </a:cubicBezTo>
                  <a:cubicBezTo>
                    <a:pt x="813" y="314"/>
                    <a:pt x="1022" y="230"/>
                    <a:pt x="1022" y="84"/>
                  </a:cubicBezTo>
                  <a:cubicBezTo>
                    <a:pt x="1022" y="376"/>
                    <a:pt x="1022" y="376"/>
                    <a:pt x="1022" y="376"/>
                  </a:cubicBezTo>
                  <a:cubicBezTo>
                    <a:pt x="1043" y="522"/>
                    <a:pt x="813" y="605"/>
                    <a:pt x="542" y="564"/>
                  </a:cubicBezTo>
                  <a:cubicBezTo>
                    <a:pt x="250" y="543"/>
                    <a:pt x="21" y="418"/>
                    <a:pt x="21" y="293"/>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7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989" name="Freeform 262">
              <a:extLst>
                <a:ext uri="{FF2B5EF4-FFF2-40B4-BE49-F238E27FC236}">
                  <a16:creationId xmlns:a16="http://schemas.microsoft.com/office/drawing/2014/main" xmlns="" id="{3EF6A437-86E7-4ED9-B418-9B809147DAF2}"/>
                </a:ext>
              </a:extLst>
            </p:cNvPr>
            <p:cNvSpPr>
              <a:spLocks noChangeArrowheads="1"/>
            </p:cNvSpPr>
            <p:nvPr/>
          </p:nvSpPr>
          <p:spPr bwMode="auto">
            <a:xfrm>
              <a:off x="4534" y="1300"/>
              <a:ext cx="234" cy="117"/>
            </a:xfrm>
            <a:custGeom>
              <a:avLst/>
              <a:gdLst>
                <a:gd name="T0" fmla="*/ 1044 w 1045"/>
                <a:gd name="T1" fmla="*/ 313 h 522"/>
                <a:gd name="T2" fmla="*/ 1044 w 1045"/>
                <a:gd name="T3" fmla="*/ 313 h 522"/>
                <a:gd name="T4" fmla="*/ 501 w 1045"/>
                <a:gd name="T5" fmla="*/ 21 h 522"/>
                <a:gd name="T6" fmla="*/ 21 w 1045"/>
                <a:gd name="T7" fmla="*/ 208 h 522"/>
                <a:gd name="T8" fmla="*/ 543 w 1045"/>
                <a:gd name="T9" fmla="*/ 500 h 522"/>
                <a:gd name="T10" fmla="*/ 1044 w 1045"/>
                <a:gd name="T11" fmla="*/ 313 h 522"/>
              </a:gdLst>
              <a:ahLst/>
              <a:cxnLst>
                <a:cxn ang="0">
                  <a:pos x="T0" y="T1"/>
                </a:cxn>
                <a:cxn ang="0">
                  <a:pos x="T2" y="T3"/>
                </a:cxn>
                <a:cxn ang="0">
                  <a:pos x="T4" y="T5"/>
                </a:cxn>
                <a:cxn ang="0">
                  <a:pos x="T6" y="T7"/>
                </a:cxn>
                <a:cxn ang="0">
                  <a:pos x="T8" y="T9"/>
                </a:cxn>
                <a:cxn ang="0">
                  <a:pos x="T10" y="T11"/>
                </a:cxn>
              </a:cxnLst>
              <a:rect l="0" t="0" r="r" b="b"/>
              <a:pathLst>
                <a:path w="1045" h="522">
                  <a:moveTo>
                    <a:pt x="1044" y="313"/>
                  </a:moveTo>
                  <a:lnTo>
                    <a:pt x="1044" y="313"/>
                  </a:lnTo>
                  <a:cubicBezTo>
                    <a:pt x="1022" y="187"/>
                    <a:pt x="793" y="41"/>
                    <a:pt x="501" y="21"/>
                  </a:cubicBezTo>
                  <a:cubicBezTo>
                    <a:pt x="230" y="0"/>
                    <a:pt x="0" y="83"/>
                    <a:pt x="21" y="208"/>
                  </a:cubicBezTo>
                  <a:cubicBezTo>
                    <a:pt x="21" y="354"/>
                    <a:pt x="271" y="480"/>
                    <a:pt x="543" y="500"/>
                  </a:cubicBezTo>
                  <a:cubicBezTo>
                    <a:pt x="814" y="521"/>
                    <a:pt x="1044" y="438"/>
                    <a:pt x="1044" y="31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990" name="Freeform 263">
              <a:extLst>
                <a:ext uri="{FF2B5EF4-FFF2-40B4-BE49-F238E27FC236}">
                  <a16:creationId xmlns:a16="http://schemas.microsoft.com/office/drawing/2014/main" xmlns="" id="{4F32AD4E-A70A-4555-9B70-436550A7837F}"/>
                </a:ext>
              </a:extLst>
            </p:cNvPr>
            <p:cNvSpPr>
              <a:spLocks noChangeArrowheads="1"/>
            </p:cNvSpPr>
            <p:nvPr/>
          </p:nvSpPr>
          <p:spPr bwMode="auto">
            <a:xfrm>
              <a:off x="4538" y="1348"/>
              <a:ext cx="236" cy="137"/>
            </a:xfrm>
            <a:custGeom>
              <a:avLst/>
              <a:gdLst>
                <a:gd name="T0" fmla="*/ 0 w 1044"/>
                <a:gd name="T1" fmla="*/ 0 h 607"/>
                <a:gd name="T2" fmla="*/ 0 w 1044"/>
                <a:gd name="T3" fmla="*/ 0 h 607"/>
                <a:gd name="T4" fmla="*/ 522 w 1044"/>
                <a:gd name="T5" fmla="*/ 292 h 607"/>
                <a:gd name="T6" fmla="*/ 1023 w 1044"/>
                <a:gd name="T7" fmla="*/ 105 h 607"/>
                <a:gd name="T8" fmla="*/ 1023 w 1044"/>
                <a:gd name="T9" fmla="*/ 397 h 607"/>
                <a:gd name="T10" fmla="*/ 543 w 1044"/>
                <a:gd name="T11" fmla="*/ 584 h 607"/>
                <a:gd name="T12" fmla="*/ 0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6"/>
                    <a:pt x="250" y="272"/>
                    <a:pt x="522" y="292"/>
                  </a:cubicBezTo>
                  <a:cubicBezTo>
                    <a:pt x="793" y="313"/>
                    <a:pt x="1023" y="230"/>
                    <a:pt x="1023" y="105"/>
                  </a:cubicBezTo>
                  <a:cubicBezTo>
                    <a:pt x="1023" y="397"/>
                    <a:pt x="1023" y="397"/>
                    <a:pt x="1023" y="397"/>
                  </a:cubicBezTo>
                  <a:cubicBezTo>
                    <a:pt x="1043" y="522"/>
                    <a:pt x="814" y="606"/>
                    <a:pt x="543" y="584"/>
                  </a:cubicBezTo>
                  <a:cubicBezTo>
                    <a:pt x="250" y="564"/>
                    <a:pt x="21" y="439"/>
                    <a:pt x="0" y="292"/>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7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991" name="Freeform 264">
              <a:extLst>
                <a:ext uri="{FF2B5EF4-FFF2-40B4-BE49-F238E27FC236}">
                  <a16:creationId xmlns:a16="http://schemas.microsoft.com/office/drawing/2014/main" xmlns="" id="{ADC202ED-7589-4E48-9618-9E88CDD6352D}"/>
                </a:ext>
              </a:extLst>
            </p:cNvPr>
            <p:cNvSpPr>
              <a:spLocks noChangeArrowheads="1"/>
            </p:cNvSpPr>
            <p:nvPr/>
          </p:nvSpPr>
          <p:spPr bwMode="auto">
            <a:xfrm>
              <a:off x="4500" y="999"/>
              <a:ext cx="236" cy="117"/>
            </a:xfrm>
            <a:custGeom>
              <a:avLst/>
              <a:gdLst>
                <a:gd name="T0" fmla="*/ 1023 w 1044"/>
                <a:gd name="T1" fmla="*/ 313 h 522"/>
                <a:gd name="T2" fmla="*/ 1023 w 1044"/>
                <a:gd name="T3" fmla="*/ 313 h 522"/>
                <a:gd name="T4" fmla="*/ 501 w 1044"/>
                <a:gd name="T5" fmla="*/ 21 h 522"/>
                <a:gd name="T6" fmla="*/ 0 w 1044"/>
                <a:gd name="T7" fmla="*/ 208 h 522"/>
                <a:gd name="T8" fmla="*/ 543 w 1044"/>
                <a:gd name="T9" fmla="*/ 500 h 522"/>
                <a:gd name="T10" fmla="*/ 1023 w 1044"/>
                <a:gd name="T11" fmla="*/ 313 h 522"/>
              </a:gdLst>
              <a:ahLst/>
              <a:cxnLst>
                <a:cxn ang="0">
                  <a:pos x="T0" y="T1"/>
                </a:cxn>
                <a:cxn ang="0">
                  <a:pos x="T2" y="T3"/>
                </a:cxn>
                <a:cxn ang="0">
                  <a:pos x="T4" y="T5"/>
                </a:cxn>
                <a:cxn ang="0">
                  <a:pos x="T6" y="T7"/>
                </a:cxn>
                <a:cxn ang="0">
                  <a:pos x="T8" y="T9"/>
                </a:cxn>
                <a:cxn ang="0">
                  <a:pos x="T10" y="T11"/>
                </a:cxn>
              </a:cxnLst>
              <a:rect l="0" t="0" r="r" b="b"/>
              <a:pathLst>
                <a:path w="1044" h="522">
                  <a:moveTo>
                    <a:pt x="1023" y="313"/>
                  </a:moveTo>
                  <a:lnTo>
                    <a:pt x="1023" y="313"/>
                  </a:lnTo>
                  <a:cubicBezTo>
                    <a:pt x="1023" y="167"/>
                    <a:pt x="772" y="41"/>
                    <a:pt x="501" y="21"/>
                  </a:cubicBezTo>
                  <a:cubicBezTo>
                    <a:pt x="230" y="0"/>
                    <a:pt x="0" y="83"/>
                    <a:pt x="0" y="208"/>
                  </a:cubicBezTo>
                  <a:cubicBezTo>
                    <a:pt x="21" y="354"/>
                    <a:pt x="250" y="480"/>
                    <a:pt x="543" y="500"/>
                  </a:cubicBezTo>
                  <a:cubicBezTo>
                    <a:pt x="814" y="521"/>
                    <a:pt x="1043" y="438"/>
                    <a:pt x="1023" y="31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992" name="Freeform 265">
              <a:extLst>
                <a:ext uri="{FF2B5EF4-FFF2-40B4-BE49-F238E27FC236}">
                  <a16:creationId xmlns:a16="http://schemas.microsoft.com/office/drawing/2014/main" xmlns="" id="{AE1F3CD5-DEF2-4956-9304-95BB23485F45}"/>
                </a:ext>
              </a:extLst>
            </p:cNvPr>
            <p:cNvSpPr>
              <a:spLocks noChangeArrowheads="1"/>
            </p:cNvSpPr>
            <p:nvPr/>
          </p:nvSpPr>
          <p:spPr bwMode="auto">
            <a:xfrm>
              <a:off x="4500" y="1046"/>
              <a:ext cx="236" cy="137"/>
            </a:xfrm>
            <a:custGeom>
              <a:avLst/>
              <a:gdLst>
                <a:gd name="T0" fmla="*/ 0 w 1044"/>
                <a:gd name="T1" fmla="*/ 0 h 607"/>
                <a:gd name="T2" fmla="*/ 0 w 1044"/>
                <a:gd name="T3" fmla="*/ 0 h 607"/>
                <a:gd name="T4" fmla="*/ 543 w 1044"/>
                <a:gd name="T5" fmla="*/ 292 h 607"/>
                <a:gd name="T6" fmla="*/ 1023 w 1044"/>
                <a:gd name="T7" fmla="*/ 105 h 607"/>
                <a:gd name="T8" fmla="*/ 1043 w 1044"/>
                <a:gd name="T9" fmla="*/ 397 h 607"/>
                <a:gd name="T10" fmla="*/ 543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0" y="272"/>
                    <a:pt x="543" y="292"/>
                  </a:cubicBezTo>
                  <a:cubicBezTo>
                    <a:pt x="814" y="313"/>
                    <a:pt x="1043" y="230"/>
                    <a:pt x="1023" y="105"/>
                  </a:cubicBezTo>
                  <a:cubicBezTo>
                    <a:pt x="1043" y="397"/>
                    <a:pt x="1043" y="397"/>
                    <a:pt x="1043" y="397"/>
                  </a:cubicBezTo>
                  <a:cubicBezTo>
                    <a:pt x="1043" y="522"/>
                    <a:pt x="835" y="606"/>
                    <a:pt x="543" y="584"/>
                  </a:cubicBezTo>
                  <a:cubicBezTo>
                    <a:pt x="272" y="563"/>
                    <a:pt x="21" y="439"/>
                    <a:pt x="21" y="292"/>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7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993" name="Freeform 266">
              <a:extLst>
                <a:ext uri="{FF2B5EF4-FFF2-40B4-BE49-F238E27FC236}">
                  <a16:creationId xmlns:a16="http://schemas.microsoft.com/office/drawing/2014/main" xmlns="" id="{4C3CF6BF-1B35-48C3-86D6-53782140C458}"/>
                </a:ext>
              </a:extLst>
            </p:cNvPr>
            <p:cNvSpPr>
              <a:spLocks noChangeArrowheads="1"/>
            </p:cNvSpPr>
            <p:nvPr/>
          </p:nvSpPr>
          <p:spPr bwMode="auto">
            <a:xfrm>
              <a:off x="4855" y="1175"/>
              <a:ext cx="232" cy="121"/>
            </a:xfrm>
            <a:custGeom>
              <a:avLst/>
              <a:gdLst>
                <a:gd name="T0" fmla="*/ 1022 w 1023"/>
                <a:gd name="T1" fmla="*/ 314 h 544"/>
                <a:gd name="T2" fmla="*/ 1022 w 1023"/>
                <a:gd name="T3" fmla="*/ 314 h 544"/>
                <a:gd name="T4" fmla="*/ 501 w 1023"/>
                <a:gd name="T5" fmla="*/ 43 h 544"/>
                <a:gd name="T6" fmla="*/ 0 w 1023"/>
                <a:gd name="T7" fmla="*/ 230 h 544"/>
                <a:gd name="T8" fmla="*/ 521 w 1023"/>
                <a:gd name="T9" fmla="*/ 522 h 544"/>
                <a:gd name="T10" fmla="*/ 1022 w 1023"/>
                <a:gd name="T11" fmla="*/ 314 h 544"/>
              </a:gdLst>
              <a:ahLst/>
              <a:cxnLst>
                <a:cxn ang="0">
                  <a:pos x="T0" y="T1"/>
                </a:cxn>
                <a:cxn ang="0">
                  <a:pos x="T2" y="T3"/>
                </a:cxn>
                <a:cxn ang="0">
                  <a:pos x="T4" y="T5"/>
                </a:cxn>
                <a:cxn ang="0">
                  <a:pos x="T6" y="T7"/>
                </a:cxn>
                <a:cxn ang="0">
                  <a:pos x="T8" y="T9"/>
                </a:cxn>
                <a:cxn ang="0">
                  <a:pos x="T10" y="T11"/>
                </a:cxn>
              </a:cxnLst>
              <a:rect l="0" t="0" r="r" b="b"/>
              <a:pathLst>
                <a:path w="1023" h="544">
                  <a:moveTo>
                    <a:pt x="1022" y="314"/>
                  </a:moveTo>
                  <a:lnTo>
                    <a:pt x="1022" y="314"/>
                  </a:lnTo>
                  <a:cubicBezTo>
                    <a:pt x="1022" y="188"/>
                    <a:pt x="772" y="63"/>
                    <a:pt x="501" y="43"/>
                  </a:cubicBezTo>
                  <a:cubicBezTo>
                    <a:pt x="209" y="0"/>
                    <a:pt x="0" y="84"/>
                    <a:pt x="0" y="230"/>
                  </a:cubicBezTo>
                  <a:cubicBezTo>
                    <a:pt x="21" y="355"/>
                    <a:pt x="250" y="480"/>
                    <a:pt x="521" y="522"/>
                  </a:cubicBezTo>
                  <a:cubicBezTo>
                    <a:pt x="814" y="543"/>
                    <a:pt x="1022" y="460"/>
                    <a:pt x="1022" y="314"/>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994" name="Freeform 267">
              <a:extLst>
                <a:ext uri="{FF2B5EF4-FFF2-40B4-BE49-F238E27FC236}">
                  <a16:creationId xmlns:a16="http://schemas.microsoft.com/office/drawing/2014/main" xmlns="" id="{A58D100A-F483-4BEB-B054-7614A328EB29}"/>
                </a:ext>
              </a:extLst>
            </p:cNvPr>
            <p:cNvSpPr>
              <a:spLocks noChangeArrowheads="1"/>
            </p:cNvSpPr>
            <p:nvPr/>
          </p:nvSpPr>
          <p:spPr bwMode="auto">
            <a:xfrm>
              <a:off x="4855" y="1225"/>
              <a:ext cx="236" cy="137"/>
            </a:xfrm>
            <a:custGeom>
              <a:avLst/>
              <a:gdLst>
                <a:gd name="T0" fmla="*/ 0 w 1044"/>
                <a:gd name="T1" fmla="*/ 0 h 606"/>
                <a:gd name="T2" fmla="*/ 0 w 1044"/>
                <a:gd name="T3" fmla="*/ 0 h 606"/>
                <a:gd name="T4" fmla="*/ 521 w 1044"/>
                <a:gd name="T5" fmla="*/ 292 h 606"/>
                <a:gd name="T6" fmla="*/ 1022 w 1044"/>
                <a:gd name="T7" fmla="*/ 84 h 606"/>
                <a:gd name="T8" fmla="*/ 1043 w 1044"/>
                <a:gd name="T9" fmla="*/ 375 h 606"/>
                <a:gd name="T10" fmla="*/ 543 w 1044"/>
                <a:gd name="T11" fmla="*/ 584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92"/>
                  </a:cubicBezTo>
                  <a:cubicBezTo>
                    <a:pt x="814" y="313"/>
                    <a:pt x="1022" y="230"/>
                    <a:pt x="1022" y="84"/>
                  </a:cubicBezTo>
                  <a:cubicBezTo>
                    <a:pt x="1043" y="375"/>
                    <a:pt x="1043" y="375"/>
                    <a:pt x="1043" y="375"/>
                  </a:cubicBezTo>
                  <a:cubicBezTo>
                    <a:pt x="1043" y="521"/>
                    <a:pt x="814" y="605"/>
                    <a:pt x="543" y="584"/>
                  </a:cubicBezTo>
                  <a:cubicBezTo>
                    <a:pt x="271" y="542"/>
                    <a:pt x="21" y="417"/>
                    <a:pt x="21" y="292"/>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7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995" name="Freeform 268">
              <a:extLst>
                <a:ext uri="{FF2B5EF4-FFF2-40B4-BE49-F238E27FC236}">
                  <a16:creationId xmlns:a16="http://schemas.microsoft.com/office/drawing/2014/main" xmlns="" id="{A38AE470-D3E1-4100-A807-BA5B8FEC5789}"/>
                </a:ext>
              </a:extLst>
            </p:cNvPr>
            <p:cNvSpPr>
              <a:spLocks noChangeArrowheads="1"/>
            </p:cNvSpPr>
            <p:nvPr/>
          </p:nvSpPr>
          <p:spPr bwMode="auto">
            <a:xfrm>
              <a:off x="4808" y="876"/>
              <a:ext cx="230" cy="121"/>
            </a:xfrm>
            <a:custGeom>
              <a:avLst/>
              <a:gdLst>
                <a:gd name="T0" fmla="*/ 1022 w 1023"/>
                <a:gd name="T1" fmla="*/ 313 h 544"/>
                <a:gd name="T2" fmla="*/ 1022 w 1023"/>
                <a:gd name="T3" fmla="*/ 313 h 544"/>
                <a:gd name="T4" fmla="*/ 500 w 1023"/>
                <a:gd name="T5" fmla="*/ 21 h 544"/>
                <a:gd name="T6" fmla="*/ 0 w 1023"/>
                <a:gd name="T7" fmla="*/ 209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22" y="188"/>
                    <a:pt x="771" y="63"/>
                    <a:pt x="500" y="21"/>
                  </a:cubicBezTo>
                  <a:cubicBezTo>
                    <a:pt x="208" y="0"/>
                    <a:pt x="0" y="84"/>
                    <a:pt x="0" y="209"/>
                  </a:cubicBezTo>
                  <a:cubicBezTo>
                    <a:pt x="20" y="355"/>
                    <a:pt x="250" y="480"/>
                    <a:pt x="521" y="501"/>
                  </a:cubicBezTo>
                  <a:cubicBezTo>
                    <a:pt x="813" y="543"/>
                    <a:pt x="1022" y="439"/>
                    <a:pt x="1022" y="31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996" name="Freeform 269">
              <a:extLst>
                <a:ext uri="{FF2B5EF4-FFF2-40B4-BE49-F238E27FC236}">
                  <a16:creationId xmlns:a16="http://schemas.microsoft.com/office/drawing/2014/main" xmlns="" id="{EEE44504-6434-45CD-8BE5-2CE1431590E4}"/>
                </a:ext>
              </a:extLst>
            </p:cNvPr>
            <p:cNvSpPr>
              <a:spLocks noChangeArrowheads="1"/>
            </p:cNvSpPr>
            <p:nvPr/>
          </p:nvSpPr>
          <p:spPr bwMode="auto">
            <a:xfrm>
              <a:off x="4808" y="923"/>
              <a:ext cx="236" cy="141"/>
            </a:xfrm>
            <a:custGeom>
              <a:avLst/>
              <a:gdLst>
                <a:gd name="T0" fmla="*/ 0 w 1043"/>
                <a:gd name="T1" fmla="*/ 0 h 627"/>
                <a:gd name="T2" fmla="*/ 0 w 1043"/>
                <a:gd name="T3" fmla="*/ 0 h 627"/>
                <a:gd name="T4" fmla="*/ 521 w 1043"/>
                <a:gd name="T5" fmla="*/ 292 h 627"/>
                <a:gd name="T6" fmla="*/ 1022 w 1043"/>
                <a:gd name="T7" fmla="*/ 104 h 627"/>
                <a:gd name="T8" fmla="*/ 1042 w 1043"/>
                <a:gd name="T9" fmla="*/ 397 h 627"/>
                <a:gd name="T10" fmla="*/ 542 w 1043"/>
                <a:gd name="T11" fmla="*/ 584 h 627"/>
                <a:gd name="T12" fmla="*/ 20 w 1043"/>
                <a:gd name="T13" fmla="*/ 292 h 627"/>
                <a:gd name="T14" fmla="*/ 0 w 1043"/>
                <a:gd name="T15" fmla="*/ 0 h 6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3" h="627">
                  <a:moveTo>
                    <a:pt x="0" y="0"/>
                  </a:moveTo>
                  <a:lnTo>
                    <a:pt x="0" y="0"/>
                  </a:lnTo>
                  <a:cubicBezTo>
                    <a:pt x="20" y="146"/>
                    <a:pt x="250" y="271"/>
                    <a:pt x="521" y="292"/>
                  </a:cubicBezTo>
                  <a:cubicBezTo>
                    <a:pt x="813" y="334"/>
                    <a:pt x="1022" y="230"/>
                    <a:pt x="1022" y="104"/>
                  </a:cubicBezTo>
                  <a:cubicBezTo>
                    <a:pt x="1042" y="397"/>
                    <a:pt x="1042" y="397"/>
                    <a:pt x="1042" y="397"/>
                  </a:cubicBezTo>
                  <a:cubicBezTo>
                    <a:pt x="1042" y="521"/>
                    <a:pt x="813" y="626"/>
                    <a:pt x="542" y="584"/>
                  </a:cubicBezTo>
                  <a:cubicBezTo>
                    <a:pt x="271" y="563"/>
                    <a:pt x="20" y="438"/>
                    <a:pt x="20" y="292"/>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7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997" name="Freeform 270">
              <a:extLst>
                <a:ext uri="{FF2B5EF4-FFF2-40B4-BE49-F238E27FC236}">
                  <a16:creationId xmlns:a16="http://schemas.microsoft.com/office/drawing/2014/main" xmlns="" id="{C21ABA6C-BD95-4D50-845D-71E481CD952E}"/>
                </a:ext>
              </a:extLst>
            </p:cNvPr>
            <p:cNvSpPr>
              <a:spLocks noChangeArrowheads="1"/>
            </p:cNvSpPr>
            <p:nvPr/>
          </p:nvSpPr>
          <p:spPr bwMode="auto">
            <a:xfrm>
              <a:off x="5162" y="1056"/>
              <a:ext cx="232" cy="117"/>
            </a:xfrm>
            <a:custGeom>
              <a:avLst/>
              <a:gdLst>
                <a:gd name="T0" fmla="*/ 1022 w 1023"/>
                <a:gd name="T1" fmla="*/ 313 h 522"/>
                <a:gd name="T2" fmla="*/ 1022 w 1023"/>
                <a:gd name="T3" fmla="*/ 313 h 522"/>
                <a:gd name="T4" fmla="*/ 500 w 1023"/>
                <a:gd name="T5" fmla="*/ 21 h 522"/>
                <a:gd name="T6" fmla="*/ 0 w 1023"/>
                <a:gd name="T7" fmla="*/ 208 h 522"/>
                <a:gd name="T8" fmla="*/ 522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67"/>
                    <a:pt x="772" y="42"/>
                    <a:pt x="500" y="21"/>
                  </a:cubicBezTo>
                  <a:cubicBezTo>
                    <a:pt x="209" y="0"/>
                    <a:pt x="0" y="84"/>
                    <a:pt x="0" y="208"/>
                  </a:cubicBezTo>
                  <a:cubicBezTo>
                    <a:pt x="21" y="355"/>
                    <a:pt x="250" y="480"/>
                    <a:pt x="522" y="501"/>
                  </a:cubicBezTo>
                  <a:cubicBezTo>
                    <a:pt x="813" y="521"/>
                    <a:pt x="1022" y="438"/>
                    <a:pt x="1022" y="31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998" name="Freeform 271">
              <a:extLst>
                <a:ext uri="{FF2B5EF4-FFF2-40B4-BE49-F238E27FC236}">
                  <a16:creationId xmlns:a16="http://schemas.microsoft.com/office/drawing/2014/main" xmlns="" id="{5D55778E-C6C6-4D37-8FB2-E75AB3E56B84}"/>
                </a:ext>
              </a:extLst>
            </p:cNvPr>
            <p:cNvSpPr>
              <a:spLocks noChangeArrowheads="1"/>
            </p:cNvSpPr>
            <p:nvPr/>
          </p:nvSpPr>
          <p:spPr bwMode="auto">
            <a:xfrm>
              <a:off x="5162" y="1102"/>
              <a:ext cx="236" cy="137"/>
            </a:xfrm>
            <a:custGeom>
              <a:avLst/>
              <a:gdLst>
                <a:gd name="T0" fmla="*/ 0 w 1044"/>
                <a:gd name="T1" fmla="*/ 0 h 607"/>
                <a:gd name="T2" fmla="*/ 0 w 1044"/>
                <a:gd name="T3" fmla="*/ 0 h 607"/>
                <a:gd name="T4" fmla="*/ 522 w 1044"/>
                <a:gd name="T5" fmla="*/ 293 h 607"/>
                <a:gd name="T6" fmla="*/ 1022 w 1044"/>
                <a:gd name="T7" fmla="*/ 105 h 607"/>
                <a:gd name="T8" fmla="*/ 1022 w 1044"/>
                <a:gd name="T9" fmla="*/ 397 h 607"/>
                <a:gd name="T10" fmla="*/ 542 w 1044"/>
                <a:gd name="T11" fmla="*/ 584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7"/>
                    <a:pt x="250" y="272"/>
                    <a:pt x="522" y="293"/>
                  </a:cubicBezTo>
                  <a:cubicBezTo>
                    <a:pt x="813" y="313"/>
                    <a:pt x="1022" y="230"/>
                    <a:pt x="1022" y="105"/>
                  </a:cubicBezTo>
                  <a:cubicBezTo>
                    <a:pt x="1022" y="397"/>
                    <a:pt x="1022" y="397"/>
                    <a:pt x="1022" y="397"/>
                  </a:cubicBezTo>
                  <a:cubicBezTo>
                    <a:pt x="1043" y="522"/>
                    <a:pt x="813" y="606"/>
                    <a:pt x="542" y="584"/>
                  </a:cubicBezTo>
                  <a:cubicBezTo>
                    <a:pt x="250" y="564"/>
                    <a:pt x="21" y="439"/>
                    <a:pt x="21" y="293"/>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7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grpSp>
      <p:grpSp>
        <p:nvGrpSpPr>
          <p:cNvPr id="999" name="Group 204">
            <a:extLst>
              <a:ext uri="{FF2B5EF4-FFF2-40B4-BE49-F238E27FC236}">
                <a16:creationId xmlns:a16="http://schemas.microsoft.com/office/drawing/2014/main" xmlns="" id="{FEBE3BFB-0FA8-4F14-925D-1AEA3096E3C1}"/>
              </a:ext>
            </a:extLst>
          </p:cNvPr>
          <p:cNvGrpSpPr>
            <a:grpSpLocks/>
          </p:cNvGrpSpPr>
          <p:nvPr/>
        </p:nvGrpSpPr>
        <p:grpSpPr bwMode="auto">
          <a:xfrm>
            <a:off x="4053426" y="2796023"/>
            <a:ext cx="1214007" cy="884619"/>
            <a:chOff x="3658" y="852"/>
            <a:chExt cx="1986" cy="1447"/>
          </a:xfrm>
        </p:grpSpPr>
        <p:sp>
          <p:nvSpPr>
            <p:cNvPr id="1000" name="Freeform 213">
              <a:extLst>
                <a:ext uri="{FF2B5EF4-FFF2-40B4-BE49-F238E27FC236}">
                  <a16:creationId xmlns:a16="http://schemas.microsoft.com/office/drawing/2014/main" xmlns="" id="{D8094866-0F4C-486A-8A4F-7155B804FE20}"/>
                </a:ext>
              </a:extLst>
            </p:cNvPr>
            <p:cNvSpPr>
              <a:spLocks noChangeArrowheads="1"/>
            </p:cNvSpPr>
            <p:nvPr/>
          </p:nvSpPr>
          <p:spPr bwMode="auto">
            <a:xfrm>
              <a:off x="3658" y="1419"/>
              <a:ext cx="662" cy="880"/>
            </a:xfrm>
            <a:custGeom>
              <a:avLst/>
              <a:gdLst>
                <a:gd name="T0" fmla="*/ 2921 w 2922"/>
                <a:gd name="T1" fmla="*/ 3879 h 3880"/>
                <a:gd name="T2" fmla="*/ 0 w 2922"/>
                <a:gd name="T3" fmla="*/ 2629 h 3880"/>
                <a:gd name="T4" fmla="*/ 0 w 2922"/>
                <a:gd name="T5" fmla="*/ 0 h 3880"/>
                <a:gd name="T6" fmla="*/ 2921 w 2922"/>
                <a:gd name="T7" fmla="*/ 1251 h 3880"/>
                <a:gd name="T8" fmla="*/ 2921 w 2922"/>
                <a:gd name="T9" fmla="*/ 3879 h 3880"/>
              </a:gdLst>
              <a:ahLst/>
              <a:cxnLst>
                <a:cxn ang="0">
                  <a:pos x="T0" y="T1"/>
                </a:cxn>
                <a:cxn ang="0">
                  <a:pos x="T2" y="T3"/>
                </a:cxn>
                <a:cxn ang="0">
                  <a:pos x="T4" y="T5"/>
                </a:cxn>
                <a:cxn ang="0">
                  <a:pos x="T6" y="T7"/>
                </a:cxn>
                <a:cxn ang="0">
                  <a:pos x="T8" y="T9"/>
                </a:cxn>
              </a:cxnLst>
              <a:rect l="0" t="0" r="r" b="b"/>
              <a:pathLst>
                <a:path w="2922" h="3880">
                  <a:moveTo>
                    <a:pt x="2921" y="3879"/>
                  </a:moveTo>
                  <a:lnTo>
                    <a:pt x="0" y="2629"/>
                  </a:lnTo>
                  <a:lnTo>
                    <a:pt x="0" y="0"/>
                  </a:lnTo>
                  <a:lnTo>
                    <a:pt x="2921" y="1251"/>
                  </a:lnTo>
                  <a:lnTo>
                    <a:pt x="2921" y="3879"/>
                  </a:lnTo>
                </a:path>
              </a:pathLst>
            </a:custGeom>
            <a:gradFill flip="none" rotWithShape="1">
              <a:gsLst>
                <a:gs pos="0">
                  <a:schemeClr val="accent2">
                    <a:lumMod val="67000"/>
                  </a:schemeClr>
                </a:gs>
                <a:gs pos="48000">
                  <a:schemeClr val="accent2">
                    <a:lumMod val="97000"/>
                    <a:lumOff val="3000"/>
                  </a:schemeClr>
                </a:gs>
                <a:gs pos="100000">
                  <a:schemeClr val="accent2">
                    <a:lumMod val="60000"/>
                    <a:lumOff val="40000"/>
                  </a:schemeClr>
                </a:gs>
              </a:gsLst>
              <a:lin ang="16200000" scaled="1"/>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001" name="Freeform 214">
              <a:extLst>
                <a:ext uri="{FF2B5EF4-FFF2-40B4-BE49-F238E27FC236}">
                  <a16:creationId xmlns:a16="http://schemas.microsoft.com/office/drawing/2014/main" xmlns="" id="{EFE55958-E7F1-49D5-9DFD-D8C8503B5BAB}"/>
                </a:ext>
              </a:extLst>
            </p:cNvPr>
            <p:cNvSpPr>
              <a:spLocks noChangeArrowheads="1"/>
            </p:cNvSpPr>
            <p:nvPr/>
          </p:nvSpPr>
          <p:spPr bwMode="auto">
            <a:xfrm>
              <a:off x="4320" y="1133"/>
              <a:ext cx="1324" cy="1166"/>
            </a:xfrm>
            <a:custGeom>
              <a:avLst/>
              <a:gdLst>
                <a:gd name="T0" fmla="*/ 2920 w 5842"/>
                <a:gd name="T1" fmla="*/ 1272 h 5152"/>
                <a:gd name="T2" fmla="*/ 0 w 5842"/>
                <a:gd name="T3" fmla="*/ 2523 h 5152"/>
                <a:gd name="T4" fmla="*/ 0 w 5842"/>
                <a:gd name="T5" fmla="*/ 5151 h 5152"/>
                <a:gd name="T6" fmla="*/ 2920 w 5842"/>
                <a:gd name="T7" fmla="*/ 3901 h 5152"/>
                <a:gd name="T8" fmla="*/ 5841 w 5842"/>
                <a:gd name="T9" fmla="*/ 2649 h 5152"/>
                <a:gd name="T10" fmla="*/ 5841 w 5842"/>
                <a:gd name="T11" fmla="*/ 0 h 5152"/>
                <a:gd name="T12" fmla="*/ 2920 w 5842"/>
                <a:gd name="T13" fmla="*/ 1272 h 5152"/>
              </a:gdLst>
              <a:ahLst/>
              <a:cxnLst>
                <a:cxn ang="0">
                  <a:pos x="T0" y="T1"/>
                </a:cxn>
                <a:cxn ang="0">
                  <a:pos x="T2" y="T3"/>
                </a:cxn>
                <a:cxn ang="0">
                  <a:pos x="T4" y="T5"/>
                </a:cxn>
                <a:cxn ang="0">
                  <a:pos x="T6" y="T7"/>
                </a:cxn>
                <a:cxn ang="0">
                  <a:pos x="T8" y="T9"/>
                </a:cxn>
                <a:cxn ang="0">
                  <a:pos x="T10" y="T11"/>
                </a:cxn>
                <a:cxn ang="0">
                  <a:pos x="T12" y="T13"/>
                </a:cxn>
              </a:cxnLst>
              <a:rect l="0" t="0" r="r" b="b"/>
              <a:pathLst>
                <a:path w="5842" h="5152">
                  <a:moveTo>
                    <a:pt x="2920" y="1272"/>
                  </a:moveTo>
                  <a:lnTo>
                    <a:pt x="0" y="2523"/>
                  </a:lnTo>
                  <a:lnTo>
                    <a:pt x="0" y="5151"/>
                  </a:lnTo>
                  <a:lnTo>
                    <a:pt x="2920" y="3901"/>
                  </a:lnTo>
                  <a:lnTo>
                    <a:pt x="5841" y="2649"/>
                  </a:lnTo>
                  <a:lnTo>
                    <a:pt x="5841" y="0"/>
                  </a:lnTo>
                  <a:lnTo>
                    <a:pt x="2920" y="1272"/>
                  </a:lnTo>
                </a:path>
              </a:pathLst>
            </a:custGeom>
            <a:gradFill flip="none" rotWithShape="1">
              <a:gsLst>
                <a:gs pos="0">
                  <a:schemeClr val="accent2">
                    <a:lumMod val="89000"/>
                  </a:schemeClr>
                </a:gs>
                <a:gs pos="23000">
                  <a:schemeClr val="accent2">
                    <a:lumMod val="89000"/>
                  </a:schemeClr>
                </a:gs>
                <a:gs pos="69000">
                  <a:schemeClr val="accent2">
                    <a:lumMod val="75000"/>
                  </a:schemeClr>
                </a:gs>
                <a:gs pos="97000">
                  <a:schemeClr val="accent2">
                    <a:lumMod val="70000"/>
                  </a:schemeClr>
                </a:gs>
              </a:gsLst>
              <a:path path="circle">
                <a:fillToRect l="50000" t="50000" r="50000" b="5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002" name="Freeform 215">
              <a:extLst>
                <a:ext uri="{FF2B5EF4-FFF2-40B4-BE49-F238E27FC236}">
                  <a16:creationId xmlns:a16="http://schemas.microsoft.com/office/drawing/2014/main" xmlns="" id="{F273D4E5-B879-4026-86CD-4F6DF9E132E0}"/>
                </a:ext>
              </a:extLst>
            </p:cNvPr>
            <p:cNvSpPr>
              <a:spLocks noChangeArrowheads="1"/>
            </p:cNvSpPr>
            <p:nvPr/>
          </p:nvSpPr>
          <p:spPr bwMode="auto">
            <a:xfrm>
              <a:off x="3658" y="852"/>
              <a:ext cx="1986" cy="856"/>
            </a:xfrm>
            <a:custGeom>
              <a:avLst/>
              <a:gdLst>
                <a:gd name="T0" fmla="*/ 5841 w 8763"/>
                <a:gd name="T1" fmla="*/ 0 h 3776"/>
                <a:gd name="T2" fmla="*/ 2921 w 8763"/>
                <a:gd name="T3" fmla="*/ 1252 h 3776"/>
                <a:gd name="T4" fmla="*/ 0 w 8763"/>
                <a:gd name="T5" fmla="*/ 2524 h 3776"/>
                <a:gd name="T6" fmla="*/ 2921 w 8763"/>
                <a:gd name="T7" fmla="*/ 3775 h 3776"/>
                <a:gd name="T8" fmla="*/ 5841 w 8763"/>
                <a:gd name="T9" fmla="*/ 2524 h 3776"/>
                <a:gd name="T10" fmla="*/ 8762 w 8763"/>
                <a:gd name="T11" fmla="*/ 1252 h 3776"/>
                <a:gd name="T12" fmla="*/ 5841 w 8763"/>
                <a:gd name="T13" fmla="*/ 0 h 3776"/>
              </a:gdLst>
              <a:ahLst/>
              <a:cxnLst>
                <a:cxn ang="0">
                  <a:pos x="T0" y="T1"/>
                </a:cxn>
                <a:cxn ang="0">
                  <a:pos x="T2" y="T3"/>
                </a:cxn>
                <a:cxn ang="0">
                  <a:pos x="T4" y="T5"/>
                </a:cxn>
                <a:cxn ang="0">
                  <a:pos x="T6" y="T7"/>
                </a:cxn>
                <a:cxn ang="0">
                  <a:pos x="T8" y="T9"/>
                </a:cxn>
                <a:cxn ang="0">
                  <a:pos x="T10" y="T11"/>
                </a:cxn>
                <a:cxn ang="0">
                  <a:pos x="T12" y="T13"/>
                </a:cxn>
              </a:cxnLst>
              <a:rect l="0" t="0" r="r" b="b"/>
              <a:pathLst>
                <a:path w="8763" h="3776">
                  <a:moveTo>
                    <a:pt x="5841" y="0"/>
                  </a:moveTo>
                  <a:lnTo>
                    <a:pt x="2921" y="1252"/>
                  </a:lnTo>
                  <a:lnTo>
                    <a:pt x="0" y="2524"/>
                  </a:lnTo>
                  <a:lnTo>
                    <a:pt x="2921" y="3775"/>
                  </a:lnTo>
                  <a:lnTo>
                    <a:pt x="5841" y="2524"/>
                  </a:lnTo>
                  <a:lnTo>
                    <a:pt x="8762" y="1252"/>
                  </a:lnTo>
                  <a:lnTo>
                    <a:pt x="5841" y="0"/>
                  </a:lnTo>
                </a:path>
              </a:pathLst>
            </a:custGeom>
            <a:gradFill flip="none" rotWithShape="1">
              <a:gsLst>
                <a:gs pos="0">
                  <a:schemeClr val="accent2">
                    <a:lumMod val="5000"/>
                    <a:lumOff val="95000"/>
                  </a:schemeClr>
                </a:gs>
                <a:gs pos="74000">
                  <a:schemeClr val="accent2">
                    <a:lumMod val="45000"/>
                    <a:lumOff val="55000"/>
                  </a:schemeClr>
                </a:gs>
                <a:gs pos="83000">
                  <a:schemeClr val="accent2">
                    <a:lumMod val="45000"/>
                    <a:lumOff val="55000"/>
                  </a:schemeClr>
                </a:gs>
                <a:gs pos="100000">
                  <a:schemeClr val="accent2">
                    <a:lumMod val="30000"/>
                    <a:lumOff val="70000"/>
                  </a:schemeClr>
                </a:gs>
              </a:gsLst>
              <a:lin ang="5400000" scaled="1"/>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003" name="Freeform 216">
              <a:extLst>
                <a:ext uri="{FF2B5EF4-FFF2-40B4-BE49-F238E27FC236}">
                  <a16:creationId xmlns:a16="http://schemas.microsoft.com/office/drawing/2014/main" xmlns="" id="{72BDE3E9-D6A4-4056-852A-FEAE0F25BC3C}"/>
                </a:ext>
              </a:extLst>
            </p:cNvPr>
            <p:cNvSpPr>
              <a:spLocks noChangeArrowheads="1"/>
            </p:cNvSpPr>
            <p:nvPr/>
          </p:nvSpPr>
          <p:spPr bwMode="auto">
            <a:xfrm>
              <a:off x="3872" y="1246"/>
              <a:ext cx="234" cy="121"/>
            </a:xfrm>
            <a:custGeom>
              <a:avLst/>
              <a:gdLst>
                <a:gd name="T0" fmla="*/ 1022 w 1044"/>
                <a:gd name="T1" fmla="*/ 333 h 543"/>
                <a:gd name="T2" fmla="*/ 1022 w 1044"/>
                <a:gd name="T3" fmla="*/ 333 h 543"/>
                <a:gd name="T4" fmla="*/ 500 w 1044"/>
                <a:gd name="T5" fmla="*/ 41 h 543"/>
                <a:gd name="T6" fmla="*/ 20 w 1044"/>
                <a:gd name="T7" fmla="*/ 229 h 543"/>
                <a:gd name="T8" fmla="*/ 542 w 1044"/>
                <a:gd name="T9" fmla="*/ 521 h 543"/>
                <a:gd name="T10" fmla="*/ 1022 w 1044"/>
                <a:gd name="T11" fmla="*/ 333 h 543"/>
              </a:gdLst>
              <a:ahLst/>
              <a:cxnLst>
                <a:cxn ang="0">
                  <a:pos x="T0" y="T1"/>
                </a:cxn>
                <a:cxn ang="0">
                  <a:pos x="T2" y="T3"/>
                </a:cxn>
                <a:cxn ang="0">
                  <a:pos x="T4" y="T5"/>
                </a:cxn>
                <a:cxn ang="0">
                  <a:pos x="T6" y="T7"/>
                </a:cxn>
                <a:cxn ang="0">
                  <a:pos x="T8" y="T9"/>
                </a:cxn>
                <a:cxn ang="0">
                  <a:pos x="T10" y="T11"/>
                </a:cxn>
              </a:cxnLst>
              <a:rect l="0" t="0" r="r" b="b"/>
              <a:pathLst>
                <a:path w="1044" h="543">
                  <a:moveTo>
                    <a:pt x="1022" y="333"/>
                  </a:moveTo>
                  <a:lnTo>
                    <a:pt x="1022" y="333"/>
                  </a:lnTo>
                  <a:cubicBezTo>
                    <a:pt x="1022" y="187"/>
                    <a:pt x="793" y="62"/>
                    <a:pt x="500" y="41"/>
                  </a:cubicBezTo>
                  <a:cubicBezTo>
                    <a:pt x="229" y="0"/>
                    <a:pt x="0" y="104"/>
                    <a:pt x="20" y="229"/>
                  </a:cubicBezTo>
                  <a:cubicBezTo>
                    <a:pt x="20" y="354"/>
                    <a:pt x="250" y="479"/>
                    <a:pt x="542" y="521"/>
                  </a:cubicBezTo>
                  <a:cubicBezTo>
                    <a:pt x="813" y="542"/>
                    <a:pt x="1043" y="458"/>
                    <a:pt x="1022" y="33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004" name="Freeform 217">
              <a:extLst>
                <a:ext uri="{FF2B5EF4-FFF2-40B4-BE49-F238E27FC236}">
                  <a16:creationId xmlns:a16="http://schemas.microsoft.com/office/drawing/2014/main" xmlns="" id="{0BAE74A4-9AD3-4326-A7E8-C7C019D58863}"/>
                </a:ext>
              </a:extLst>
            </p:cNvPr>
            <p:cNvSpPr>
              <a:spLocks noChangeArrowheads="1"/>
            </p:cNvSpPr>
            <p:nvPr/>
          </p:nvSpPr>
          <p:spPr bwMode="auto">
            <a:xfrm>
              <a:off x="3876" y="1298"/>
              <a:ext cx="230" cy="135"/>
            </a:xfrm>
            <a:custGeom>
              <a:avLst/>
              <a:gdLst>
                <a:gd name="T0" fmla="*/ 0 w 1024"/>
                <a:gd name="T1" fmla="*/ 0 h 606"/>
                <a:gd name="T2" fmla="*/ 0 w 1024"/>
                <a:gd name="T3" fmla="*/ 0 h 606"/>
                <a:gd name="T4" fmla="*/ 522 w 1024"/>
                <a:gd name="T5" fmla="*/ 292 h 606"/>
                <a:gd name="T6" fmla="*/ 1002 w 1024"/>
                <a:gd name="T7" fmla="*/ 104 h 606"/>
                <a:gd name="T8" fmla="*/ 1023 w 1024"/>
                <a:gd name="T9" fmla="*/ 396 h 606"/>
                <a:gd name="T10" fmla="*/ 522 w 1024"/>
                <a:gd name="T11" fmla="*/ 584 h 606"/>
                <a:gd name="T12" fmla="*/ 0 w 1024"/>
                <a:gd name="T13" fmla="*/ 292 h 606"/>
                <a:gd name="T14" fmla="*/ 0 w 102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4" h="606">
                  <a:moveTo>
                    <a:pt x="0" y="0"/>
                  </a:moveTo>
                  <a:lnTo>
                    <a:pt x="0" y="0"/>
                  </a:lnTo>
                  <a:cubicBezTo>
                    <a:pt x="0" y="125"/>
                    <a:pt x="230" y="250"/>
                    <a:pt x="522" y="292"/>
                  </a:cubicBezTo>
                  <a:cubicBezTo>
                    <a:pt x="793" y="313"/>
                    <a:pt x="1023" y="229"/>
                    <a:pt x="1002" y="104"/>
                  </a:cubicBezTo>
                  <a:cubicBezTo>
                    <a:pt x="1023" y="396"/>
                    <a:pt x="1023" y="396"/>
                    <a:pt x="1023" y="396"/>
                  </a:cubicBezTo>
                  <a:cubicBezTo>
                    <a:pt x="1023" y="521"/>
                    <a:pt x="814" y="605"/>
                    <a:pt x="522" y="584"/>
                  </a:cubicBezTo>
                  <a:cubicBezTo>
                    <a:pt x="251" y="563"/>
                    <a:pt x="22" y="417"/>
                    <a:pt x="0"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7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005" name="Freeform 218">
              <a:extLst>
                <a:ext uri="{FF2B5EF4-FFF2-40B4-BE49-F238E27FC236}">
                  <a16:creationId xmlns:a16="http://schemas.microsoft.com/office/drawing/2014/main" xmlns="" id="{4C06C99E-E6E1-4581-AADD-28EC5E755258}"/>
                </a:ext>
              </a:extLst>
            </p:cNvPr>
            <p:cNvSpPr>
              <a:spLocks noChangeArrowheads="1"/>
            </p:cNvSpPr>
            <p:nvPr/>
          </p:nvSpPr>
          <p:spPr bwMode="auto">
            <a:xfrm>
              <a:off x="4225" y="1423"/>
              <a:ext cx="236" cy="123"/>
            </a:xfrm>
            <a:custGeom>
              <a:avLst/>
              <a:gdLst>
                <a:gd name="T0" fmla="*/ 1022 w 1044"/>
                <a:gd name="T1" fmla="*/ 313 h 544"/>
                <a:gd name="T2" fmla="*/ 1022 w 1044"/>
                <a:gd name="T3" fmla="*/ 313 h 544"/>
                <a:gd name="T4" fmla="*/ 501 w 1044"/>
                <a:gd name="T5" fmla="*/ 21 h 544"/>
                <a:gd name="T6" fmla="*/ 21 w 1044"/>
                <a:gd name="T7" fmla="*/ 230 h 544"/>
                <a:gd name="T8" fmla="*/ 542 w 1044"/>
                <a:gd name="T9" fmla="*/ 522 h 544"/>
                <a:gd name="T10" fmla="*/ 1022 w 1044"/>
                <a:gd name="T11" fmla="*/ 313 h 544"/>
              </a:gdLst>
              <a:ahLst/>
              <a:cxnLst>
                <a:cxn ang="0">
                  <a:pos x="T0" y="T1"/>
                </a:cxn>
                <a:cxn ang="0">
                  <a:pos x="T2" y="T3"/>
                </a:cxn>
                <a:cxn ang="0">
                  <a:pos x="T4" y="T5"/>
                </a:cxn>
                <a:cxn ang="0">
                  <a:pos x="T6" y="T7"/>
                </a:cxn>
                <a:cxn ang="0">
                  <a:pos x="T8" y="T9"/>
                </a:cxn>
                <a:cxn ang="0">
                  <a:pos x="T10" y="T11"/>
                </a:cxn>
              </a:cxnLst>
              <a:rect l="0" t="0" r="r" b="b"/>
              <a:pathLst>
                <a:path w="1044" h="544">
                  <a:moveTo>
                    <a:pt x="1022" y="313"/>
                  </a:moveTo>
                  <a:lnTo>
                    <a:pt x="1022" y="313"/>
                  </a:lnTo>
                  <a:cubicBezTo>
                    <a:pt x="1022" y="188"/>
                    <a:pt x="793" y="63"/>
                    <a:pt x="501" y="21"/>
                  </a:cubicBezTo>
                  <a:cubicBezTo>
                    <a:pt x="230" y="0"/>
                    <a:pt x="0" y="83"/>
                    <a:pt x="21" y="230"/>
                  </a:cubicBezTo>
                  <a:cubicBezTo>
                    <a:pt x="21" y="355"/>
                    <a:pt x="251" y="480"/>
                    <a:pt x="542" y="522"/>
                  </a:cubicBezTo>
                  <a:cubicBezTo>
                    <a:pt x="814" y="543"/>
                    <a:pt x="1043" y="459"/>
                    <a:pt x="1022"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006" name="Freeform 219">
              <a:extLst>
                <a:ext uri="{FF2B5EF4-FFF2-40B4-BE49-F238E27FC236}">
                  <a16:creationId xmlns:a16="http://schemas.microsoft.com/office/drawing/2014/main" xmlns="" id="{1589D0E1-9266-4C7A-BB89-C90720624D62}"/>
                </a:ext>
              </a:extLst>
            </p:cNvPr>
            <p:cNvSpPr>
              <a:spLocks noChangeArrowheads="1"/>
            </p:cNvSpPr>
            <p:nvPr/>
          </p:nvSpPr>
          <p:spPr bwMode="auto">
            <a:xfrm>
              <a:off x="4229" y="1478"/>
              <a:ext cx="232" cy="135"/>
            </a:xfrm>
            <a:custGeom>
              <a:avLst/>
              <a:gdLst>
                <a:gd name="T0" fmla="*/ 0 w 1023"/>
                <a:gd name="T1" fmla="*/ 0 h 605"/>
                <a:gd name="T2" fmla="*/ 0 w 1023"/>
                <a:gd name="T3" fmla="*/ 0 h 605"/>
                <a:gd name="T4" fmla="*/ 521 w 1023"/>
                <a:gd name="T5" fmla="*/ 292 h 605"/>
                <a:gd name="T6" fmla="*/ 1001 w 1023"/>
                <a:gd name="T7" fmla="*/ 83 h 605"/>
                <a:gd name="T8" fmla="*/ 1022 w 1023"/>
                <a:gd name="T9" fmla="*/ 375 h 605"/>
                <a:gd name="T10" fmla="*/ 521 w 1023"/>
                <a:gd name="T11" fmla="*/ 584 h 605"/>
                <a:gd name="T12" fmla="*/ 0 w 1023"/>
                <a:gd name="T13" fmla="*/ 292 h 605"/>
                <a:gd name="T14" fmla="*/ 0 w 1023"/>
                <a:gd name="T15" fmla="*/ 0 h 6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3" h="605">
                  <a:moveTo>
                    <a:pt x="0" y="0"/>
                  </a:moveTo>
                  <a:lnTo>
                    <a:pt x="0" y="0"/>
                  </a:lnTo>
                  <a:cubicBezTo>
                    <a:pt x="0" y="125"/>
                    <a:pt x="230" y="250"/>
                    <a:pt x="521" y="292"/>
                  </a:cubicBezTo>
                  <a:cubicBezTo>
                    <a:pt x="793" y="313"/>
                    <a:pt x="1022" y="229"/>
                    <a:pt x="1001" y="83"/>
                  </a:cubicBezTo>
                  <a:cubicBezTo>
                    <a:pt x="1022" y="375"/>
                    <a:pt x="1022" y="375"/>
                    <a:pt x="1022" y="375"/>
                  </a:cubicBezTo>
                  <a:cubicBezTo>
                    <a:pt x="1022" y="521"/>
                    <a:pt x="814" y="604"/>
                    <a:pt x="521" y="584"/>
                  </a:cubicBezTo>
                  <a:cubicBezTo>
                    <a:pt x="250" y="542"/>
                    <a:pt x="21" y="417"/>
                    <a:pt x="0"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7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007" name="Freeform 220">
              <a:extLst>
                <a:ext uri="{FF2B5EF4-FFF2-40B4-BE49-F238E27FC236}">
                  <a16:creationId xmlns:a16="http://schemas.microsoft.com/office/drawing/2014/main" xmlns="" id="{70BD88DF-CAD3-4A96-BEE9-1B54D73D0EC1}"/>
                </a:ext>
              </a:extLst>
            </p:cNvPr>
            <p:cNvSpPr>
              <a:spLocks noChangeArrowheads="1"/>
            </p:cNvSpPr>
            <p:nvPr/>
          </p:nvSpPr>
          <p:spPr bwMode="auto">
            <a:xfrm>
              <a:off x="4183" y="1122"/>
              <a:ext cx="232" cy="121"/>
            </a:xfrm>
            <a:custGeom>
              <a:avLst/>
              <a:gdLst>
                <a:gd name="T0" fmla="*/ 1022 w 1023"/>
                <a:gd name="T1" fmla="*/ 313 h 544"/>
                <a:gd name="T2" fmla="*/ 1022 w 1023"/>
                <a:gd name="T3" fmla="*/ 313 h 544"/>
                <a:gd name="T4" fmla="*/ 501 w 1023"/>
                <a:gd name="T5" fmla="*/ 21 h 544"/>
                <a:gd name="T6" fmla="*/ 0 w 1023"/>
                <a:gd name="T7" fmla="*/ 229 h 544"/>
                <a:gd name="T8" fmla="*/ 521 w 1023"/>
                <a:gd name="T9" fmla="*/ 500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1"/>
                  </a:cubicBezTo>
                  <a:cubicBezTo>
                    <a:pt x="208" y="0"/>
                    <a:pt x="0" y="83"/>
                    <a:pt x="0" y="229"/>
                  </a:cubicBezTo>
                  <a:cubicBezTo>
                    <a:pt x="0" y="355"/>
                    <a:pt x="250" y="480"/>
                    <a:pt x="521" y="500"/>
                  </a:cubicBezTo>
                  <a:cubicBezTo>
                    <a:pt x="813" y="543"/>
                    <a:pt x="1022" y="459"/>
                    <a:pt x="1022"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008" name="Freeform 221">
              <a:extLst>
                <a:ext uri="{FF2B5EF4-FFF2-40B4-BE49-F238E27FC236}">
                  <a16:creationId xmlns:a16="http://schemas.microsoft.com/office/drawing/2014/main" xmlns="" id="{226A532E-EEB7-4128-8A1D-75407290B63C}"/>
                </a:ext>
              </a:extLst>
            </p:cNvPr>
            <p:cNvSpPr>
              <a:spLocks noChangeArrowheads="1"/>
            </p:cNvSpPr>
            <p:nvPr/>
          </p:nvSpPr>
          <p:spPr bwMode="auto">
            <a:xfrm>
              <a:off x="4183" y="1175"/>
              <a:ext cx="236" cy="135"/>
            </a:xfrm>
            <a:custGeom>
              <a:avLst/>
              <a:gdLst>
                <a:gd name="T0" fmla="*/ 0 w 1044"/>
                <a:gd name="T1" fmla="*/ 0 h 606"/>
                <a:gd name="T2" fmla="*/ 0 w 1044"/>
                <a:gd name="T3" fmla="*/ 0 h 606"/>
                <a:gd name="T4" fmla="*/ 521 w 1044"/>
                <a:gd name="T5" fmla="*/ 271 h 606"/>
                <a:gd name="T6" fmla="*/ 1022 w 1044"/>
                <a:gd name="T7" fmla="*/ 84 h 606"/>
                <a:gd name="T8" fmla="*/ 1022 w 1044"/>
                <a:gd name="T9" fmla="*/ 376 h 606"/>
                <a:gd name="T10" fmla="*/ 542 w 1044"/>
                <a:gd name="T11" fmla="*/ 564 h 606"/>
                <a:gd name="T12" fmla="*/ 21 w 1044"/>
                <a:gd name="T13" fmla="*/ 293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0" y="126"/>
                    <a:pt x="250" y="251"/>
                    <a:pt x="521" y="271"/>
                  </a:cubicBezTo>
                  <a:cubicBezTo>
                    <a:pt x="813" y="314"/>
                    <a:pt x="1022" y="230"/>
                    <a:pt x="1022" y="84"/>
                  </a:cubicBezTo>
                  <a:cubicBezTo>
                    <a:pt x="1022" y="376"/>
                    <a:pt x="1022" y="376"/>
                    <a:pt x="1022" y="376"/>
                  </a:cubicBezTo>
                  <a:cubicBezTo>
                    <a:pt x="1043" y="522"/>
                    <a:pt x="813" y="605"/>
                    <a:pt x="542" y="564"/>
                  </a:cubicBezTo>
                  <a:cubicBezTo>
                    <a:pt x="250" y="543"/>
                    <a:pt x="21" y="418"/>
                    <a:pt x="21" y="293"/>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7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009" name="Freeform 222">
              <a:extLst>
                <a:ext uri="{FF2B5EF4-FFF2-40B4-BE49-F238E27FC236}">
                  <a16:creationId xmlns:a16="http://schemas.microsoft.com/office/drawing/2014/main" xmlns="" id="{5C04FA15-38F7-455B-85AD-5E801D64FF02}"/>
                </a:ext>
              </a:extLst>
            </p:cNvPr>
            <p:cNvSpPr>
              <a:spLocks noChangeArrowheads="1"/>
            </p:cNvSpPr>
            <p:nvPr/>
          </p:nvSpPr>
          <p:spPr bwMode="auto">
            <a:xfrm>
              <a:off x="4534" y="1300"/>
              <a:ext cx="234" cy="117"/>
            </a:xfrm>
            <a:custGeom>
              <a:avLst/>
              <a:gdLst>
                <a:gd name="T0" fmla="*/ 1044 w 1045"/>
                <a:gd name="T1" fmla="*/ 313 h 522"/>
                <a:gd name="T2" fmla="*/ 1044 w 1045"/>
                <a:gd name="T3" fmla="*/ 313 h 522"/>
                <a:gd name="T4" fmla="*/ 501 w 1045"/>
                <a:gd name="T5" fmla="*/ 21 h 522"/>
                <a:gd name="T6" fmla="*/ 21 w 1045"/>
                <a:gd name="T7" fmla="*/ 208 h 522"/>
                <a:gd name="T8" fmla="*/ 543 w 1045"/>
                <a:gd name="T9" fmla="*/ 500 h 522"/>
                <a:gd name="T10" fmla="*/ 1044 w 1045"/>
                <a:gd name="T11" fmla="*/ 313 h 522"/>
              </a:gdLst>
              <a:ahLst/>
              <a:cxnLst>
                <a:cxn ang="0">
                  <a:pos x="T0" y="T1"/>
                </a:cxn>
                <a:cxn ang="0">
                  <a:pos x="T2" y="T3"/>
                </a:cxn>
                <a:cxn ang="0">
                  <a:pos x="T4" y="T5"/>
                </a:cxn>
                <a:cxn ang="0">
                  <a:pos x="T6" y="T7"/>
                </a:cxn>
                <a:cxn ang="0">
                  <a:pos x="T8" y="T9"/>
                </a:cxn>
                <a:cxn ang="0">
                  <a:pos x="T10" y="T11"/>
                </a:cxn>
              </a:cxnLst>
              <a:rect l="0" t="0" r="r" b="b"/>
              <a:pathLst>
                <a:path w="1045" h="522">
                  <a:moveTo>
                    <a:pt x="1044" y="313"/>
                  </a:moveTo>
                  <a:lnTo>
                    <a:pt x="1044" y="313"/>
                  </a:lnTo>
                  <a:cubicBezTo>
                    <a:pt x="1022" y="187"/>
                    <a:pt x="793" y="41"/>
                    <a:pt x="501" y="21"/>
                  </a:cubicBezTo>
                  <a:cubicBezTo>
                    <a:pt x="230" y="0"/>
                    <a:pt x="0" y="83"/>
                    <a:pt x="21" y="208"/>
                  </a:cubicBezTo>
                  <a:cubicBezTo>
                    <a:pt x="21" y="354"/>
                    <a:pt x="271" y="480"/>
                    <a:pt x="543" y="500"/>
                  </a:cubicBezTo>
                  <a:cubicBezTo>
                    <a:pt x="814" y="521"/>
                    <a:pt x="1044" y="438"/>
                    <a:pt x="1044"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010" name="Freeform 223">
              <a:extLst>
                <a:ext uri="{FF2B5EF4-FFF2-40B4-BE49-F238E27FC236}">
                  <a16:creationId xmlns:a16="http://schemas.microsoft.com/office/drawing/2014/main" xmlns="" id="{2339D9A8-DF76-494A-AEC4-33DDE1EE0670}"/>
                </a:ext>
              </a:extLst>
            </p:cNvPr>
            <p:cNvSpPr>
              <a:spLocks noChangeArrowheads="1"/>
            </p:cNvSpPr>
            <p:nvPr/>
          </p:nvSpPr>
          <p:spPr bwMode="auto">
            <a:xfrm>
              <a:off x="4538" y="1348"/>
              <a:ext cx="236" cy="137"/>
            </a:xfrm>
            <a:custGeom>
              <a:avLst/>
              <a:gdLst>
                <a:gd name="T0" fmla="*/ 0 w 1044"/>
                <a:gd name="T1" fmla="*/ 0 h 607"/>
                <a:gd name="T2" fmla="*/ 0 w 1044"/>
                <a:gd name="T3" fmla="*/ 0 h 607"/>
                <a:gd name="T4" fmla="*/ 522 w 1044"/>
                <a:gd name="T5" fmla="*/ 292 h 607"/>
                <a:gd name="T6" fmla="*/ 1023 w 1044"/>
                <a:gd name="T7" fmla="*/ 105 h 607"/>
                <a:gd name="T8" fmla="*/ 1023 w 1044"/>
                <a:gd name="T9" fmla="*/ 397 h 607"/>
                <a:gd name="T10" fmla="*/ 543 w 1044"/>
                <a:gd name="T11" fmla="*/ 584 h 607"/>
                <a:gd name="T12" fmla="*/ 0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6"/>
                    <a:pt x="250" y="272"/>
                    <a:pt x="522" y="292"/>
                  </a:cubicBezTo>
                  <a:cubicBezTo>
                    <a:pt x="793" y="313"/>
                    <a:pt x="1023" y="230"/>
                    <a:pt x="1023" y="105"/>
                  </a:cubicBezTo>
                  <a:cubicBezTo>
                    <a:pt x="1023" y="397"/>
                    <a:pt x="1023" y="397"/>
                    <a:pt x="1023" y="397"/>
                  </a:cubicBezTo>
                  <a:cubicBezTo>
                    <a:pt x="1043" y="522"/>
                    <a:pt x="814" y="606"/>
                    <a:pt x="543" y="584"/>
                  </a:cubicBezTo>
                  <a:cubicBezTo>
                    <a:pt x="250" y="564"/>
                    <a:pt x="21" y="439"/>
                    <a:pt x="0"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7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011" name="Freeform 224">
              <a:extLst>
                <a:ext uri="{FF2B5EF4-FFF2-40B4-BE49-F238E27FC236}">
                  <a16:creationId xmlns:a16="http://schemas.microsoft.com/office/drawing/2014/main" xmlns="" id="{F926FECC-469B-4C7C-B3AC-995031A663B4}"/>
                </a:ext>
              </a:extLst>
            </p:cNvPr>
            <p:cNvSpPr>
              <a:spLocks noChangeArrowheads="1"/>
            </p:cNvSpPr>
            <p:nvPr/>
          </p:nvSpPr>
          <p:spPr bwMode="auto">
            <a:xfrm>
              <a:off x="4500" y="999"/>
              <a:ext cx="236" cy="117"/>
            </a:xfrm>
            <a:custGeom>
              <a:avLst/>
              <a:gdLst>
                <a:gd name="T0" fmla="*/ 1023 w 1044"/>
                <a:gd name="T1" fmla="*/ 313 h 522"/>
                <a:gd name="T2" fmla="*/ 1023 w 1044"/>
                <a:gd name="T3" fmla="*/ 313 h 522"/>
                <a:gd name="T4" fmla="*/ 501 w 1044"/>
                <a:gd name="T5" fmla="*/ 21 h 522"/>
                <a:gd name="T6" fmla="*/ 0 w 1044"/>
                <a:gd name="T7" fmla="*/ 208 h 522"/>
                <a:gd name="T8" fmla="*/ 543 w 1044"/>
                <a:gd name="T9" fmla="*/ 500 h 522"/>
                <a:gd name="T10" fmla="*/ 1023 w 1044"/>
                <a:gd name="T11" fmla="*/ 313 h 522"/>
              </a:gdLst>
              <a:ahLst/>
              <a:cxnLst>
                <a:cxn ang="0">
                  <a:pos x="T0" y="T1"/>
                </a:cxn>
                <a:cxn ang="0">
                  <a:pos x="T2" y="T3"/>
                </a:cxn>
                <a:cxn ang="0">
                  <a:pos x="T4" y="T5"/>
                </a:cxn>
                <a:cxn ang="0">
                  <a:pos x="T6" y="T7"/>
                </a:cxn>
                <a:cxn ang="0">
                  <a:pos x="T8" y="T9"/>
                </a:cxn>
                <a:cxn ang="0">
                  <a:pos x="T10" y="T11"/>
                </a:cxn>
              </a:cxnLst>
              <a:rect l="0" t="0" r="r" b="b"/>
              <a:pathLst>
                <a:path w="1044" h="522">
                  <a:moveTo>
                    <a:pt x="1023" y="313"/>
                  </a:moveTo>
                  <a:lnTo>
                    <a:pt x="1023" y="313"/>
                  </a:lnTo>
                  <a:cubicBezTo>
                    <a:pt x="1023" y="167"/>
                    <a:pt x="772" y="41"/>
                    <a:pt x="501" y="21"/>
                  </a:cubicBezTo>
                  <a:cubicBezTo>
                    <a:pt x="230" y="0"/>
                    <a:pt x="0" y="83"/>
                    <a:pt x="0" y="208"/>
                  </a:cubicBezTo>
                  <a:cubicBezTo>
                    <a:pt x="21" y="354"/>
                    <a:pt x="250" y="480"/>
                    <a:pt x="543" y="500"/>
                  </a:cubicBezTo>
                  <a:cubicBezTo>
                    <a:pt x="814" y="521"/>
                    <a:pt x="1043" y="438"/>
                    <a:pt x="1023"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012" name="Freeform 225">
              <a:extLst>
                <a:ext uri="{FF2B5EF4-FFF2-40B4-BE49-F238E27FC236}">
                  <a16:creationId xmlns:a16="http://schemas.microsoft.com/office/drawing/2014/main" xmlns="" id="{B46BF33A-1A94-41C8-9FEA-1AA63FF99846}"/>
                </a:ext>
              </a:extLst>
            </p:cNvPr>
            <p:cNvSpPr>
              <a:spLocks noChangeArrowheads="1"/>
            </p:cNvSpPr>
            <p:nvPr/>
          </p:nvSpPr>
          <p:spPr bwMode="auto">
            <a:xfrm>
              <a:off x="4500" y="1046"/>
              <a:ext cx="236" cy="137"/>
            </a:xfrm>
            <a:custGeom>
              <a:avLst/>
              <a:gdLst>
                <a:gd name="T0" fmla="*/ 0 w 1044"/>
                <a:gd name="T1" fmla="*/ 0 h 607"/>
                <a:gd name="T2" fmla="*/ 0 w 1044"/>
                <a:gd name="T3" fmla="*/ 0 h 607"/>
                <a:gd name="T4" fmla="*/ 543 w 1044"/>
                <a:gd name="T5" fmla="*/ 292 h 607"/>
                <a:gd name="T6" fmla="*/ 1023 w 1044"/>
                <a:gd name="T7" fmla="*/ 105 h 607"/>
                <a:gd name="T8" fmla="*/ 1043 w 1044"/>
                <a:gd name="T9" fmla="*/ 397 h 607"/>
                <a:gd name="T10" fmla="*/ 543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0" y="272"/>
                    <a:pt x="543" y="292"/>
                  </a:cubicBezTo>
                  <a:cubicBezTo>
                    <a:pt x="814" y="313"/>
                    <a:pt x="1043" y="230"/>
                    <a:pt x="1023" y="105"/>
                  </a:cubicBezTo>
                  <a:cubicBezTo>
                    <a:pt x="1043" y="397"/>
                    <a:pt x="1043" y="397"/>
                    <a:pt x="1043" y="397"/>
                  </a:cubicBezTo>
                  <a:cubicBezTo>
                    <a:pt x="1043" y="522"/>
                    <a:pt x="835" y="606"/>
                    <a:pt x="543" y="584"/>
                  </a:cubicBezTo>
                  <a:cubicBezTo>
                    <a:pt x="272" y="563"/>
                    <a:pt x="21" y="439"/>
                    <a:pt x="21"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7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013" name="Freeform 226">
              <a:extLst>
                <a:ext uri="{FF2B5EF4-FFF2-40B4-BE49-F238E27FC236}">
                  <a16:creationId xmlns:a16="http://schemas.microsoft.com/office/drawing/2014/main" xmlns="" id="{F53AA047-94D4-4B9A-A2EA-80D25A241B5D}"/>
                </a:ext>
              </a:extLst>
            </p:cNvPr>
            <p:cNvSpPr>
              <a:spLocks noChangeArrowheads="1"/>
            </p:cNvSpPr>
            <p:nvPr/>
          </p:nvSpPr>
          <p:spPr bwMode="auto">
            <a:xfrm>
              <a:off x="4855" y="1175"/>
              <a:ext cx="232" cy="121"/>
            </a:xfrm>
            <a:custGeom>
              <a:avLst/>
              <a:gdLst>
                <a:gd name="T0" fmla="*/ 1022 w 1023"/>
                <a:gd name="T1" fmla="*/ 314 h 544"/>
                <a:gd name="T2" fmla="*/ 1022 w 1023"/>
                <a:gd name="T3" fmla="*/ 314 h 544"/>
                <a:gd name="T4" fmla="*/ 501 w 1023"/>
                <a:gd name="T5" fmla="*/ 43 h 544"/>
                <a:gd name="T6" fmla="*/ 0 w 1023"/>
                <a:gd name="T7" fmla="*/ 230 h 544"/>
                <a:gd name="T8" fmla="*/ 521 w 1023"/>
                <a:gd name="T9" fmla="*/ 522 h 544"/>
                <a:gd name="T10" fmla="*/ 1022 w 1023"/>
                <a:gd name="T11" fmla="*/ 314 h 544"/>
              </a:gdLst>
              <a:ahLst/>
              <a:cxnLst>
                <a:cxn ang="0">
                  <a:pos x="T0" y="T1"/>
                </a:cxn>
                <a:cxn ang="0">
                  <a:pos x="T2" y="T3"/>
                </a:cxn>
                <a:cxn ang="0">
                  <a:pos x="T4" y="T5"/>
                </a:cxn>
                <a:cxn ang="0">
                  <a:pos x="T6" y="T7"/>
                </a:cxn>
                <a:cxn ang="0">
                  <a:pos x="T8" y="T9"/>
                </a:cxn>
                <a:cxn ang="0">
                  <a:pos x="T10" y="T11"/>
                </a:cxn>
              </a:cxnLst>
              <a:rect l="0" t="0" r="r" b="b"/>
              <a:pathLst>
                <a:path w="1023" h="544">
                  <a:moveTo>
                    <a:pt x="1022" y="314"/>
                  </a:moveTo>
                  <a:lnTo>
                    <a:pt x="1022" y="314"/>
                  </a:lnTo>
                  <a:cubicBezTo>
                    <a:pt x="1022" y="188"/>
                    <a:pt x="772" y="63"/>
                    <a:pt x="501" y="43"/>
                  </a:cubicBezTo>
                  <a:cubicBezTo>
                    <a:pt x="209" y="0"/>
                    <a:pt x="0" y="84"/>
                    <a:pt x="0" y="230"/>
                  </a:cubicBezTo>
                  <a:cubicBezTo>
                    <a:pt x="21" y="355"/>
                    <a:pt x="250" y="480"/>
                    <a:pt x="521" y="522"/>
                  </a:cubicBezTo>
                  <a:cubicBezTo>
                    <a:pt x="814" y="543"/>
                    <a:pt x="1022" y="460"/>
                    <a:pt x="1022" y="314"/>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014" name="Freeform 227">
              <a:extLst>
                <a:ext uri="{FF2B5EF4-FFF2-40B4-BE49-F238E27FC236}">
                  <a16:creationId xmlns:a16="http://schemas.microsoft.com/office/drawing/2014/main" xmlns="" id="{AC24ACF1-D79D-4C47-B873-F846237F9547}"/>
                </a:ext>
              </a:extLst>
            </p:cNvPr>
            <p:cNvSpPr>
              <a:spLocks noChangeArrowheads="1"/>
            </p:cNvSpPr>
            <p:nvPr/>
          </p:nvSpPr>
          <p:spPr bwMode="auto">
            <a:xfrm>
              <a:off x="4855" y="1225"/>
              <a:ext cx="236" cy="137"/>
            </a:xfrm>
            <a:custGeom>
              <a:avLst/>
              <a:gdLst>
                <a:gd name="T0" fmla="*/ 0 w 1044"/>
                <a:gd name="T1" fmla="*/ 0 h 606"/>
                <a:gd name="T2" fmla="*/ 0 w 1044"/>
                <a:gd name="T3" fmla="*/ 0 h 606"/>
                <a:gd name="T4" fmla="*/ 521 w 1044"/>
                <a:gd name="T5" fmla="*/ 292 h 606"/>
                <a:gd name="T6" fmla="*/ 1022 w 1044"/>
                <a:gd name="T7" fmla="*/ 84 h 606"/>
                <a:gd name="T8" fmla="*/ 1043 w 1044"/>
                <a:gd name="T9" fmla="*/ 375 h 606"/>
                <a:gd name="T10" fmla="*/ 543 w 1044"/>
                <a:gd name="T11" fmla="*/ 584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92"/>
                  </a:cubicBezTo>
                  <a:cubicBezTo>
                    <a:pt x="814" y="313"/>
                    <a:pt x="1022" y="230"/>
                    <a:pt x="1022" y="84"/>
                  </a:cubicBezTo>
                  <a:cubicBezTo>
                    <a:pt x="1043" y="375"/>
                    <a:pt x="1043" y="375"/>
                    <a:pt x="1043" y="375"/>
                  </a:cubicBezTo>
                  <a:cubicBezTo>
                    <a:pt x="1043" y="521"/>
                    <a:pt x="814" y="605"/>
                    <a:pt x="543" y="584"/>
                  </a:cubicBezTo>
                  <a:cubicBezTo>
                    <a:pt x="271" y="542"/>
                    <a:pt x="21" y="417"/>
                    <a:pt x="21"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7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015" name="Freeform 228">
              <a:extLst>
                <a:ext uri="{FF2B5EF4-FFF2-40B4-BE49-F238E27FC236}">
                  <a16:creationId xmlns:a16="http://schemas.microsoft.com/office/drawing/2014/main" xmlns="" id="{767F39F5-1EB4-42C7-ACA2-628E019686C2}"/>
                </a:ext>
              </a:extLst>
            </p:cNvPr>
            <p:cNvSpPr>
              <a:spLocks noChangeArrowheads="1"/>
            </p:cNvSpPr>
            <p:nvPr/>
          </p:nvSpPr>
          <p:spPr bwMode="auto">
            <a:xfrm>
              <a:off x="4808" y="876"/>
              <a:ext cx="230" cy="121"/>
            </a:xfrm>
            <a:custGeom>
              <a:avLst/>
              <a:gdLst>
                <a:gd name="T0" fmla="*/ 1022 w 1023"/>
                <a:gd name="T1" fmla="*/ 313 h 544"/>
                <a:gd name="T2" fmla="*/ 1022 w 1023"/>
                <a:gd name="T3" fmla="*/ 313 h 544"/>
                <a:gd name="T4" fmla="*/ 500 w 1023"/>
                <a:gd name="T5" fmla="*/ 21 h 544"/>
                <a:gd name="T6" fmla="*/ 0 w 1023"/>
                <a:gd name="T7" fmla="*/ 209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22" y="188"/>
                    <a:pt x="771" y="63"/>
                    <a:pt x="500" y="21"/>
                  </a:cubicBezTo>
                  <a:cubicBezTo>
                    <a:pt x="208" y="0"/>
                    <a:pt x="0" y="84"/>
                    <a:pt x="0" y="209"/>
                  </a:cubicBezTo>
                  <a:cubicBezTo>
                    <a:pt x="20" y="355"/>
                    <a:pt x="250" y="480"/>
                    <a:pt x="521" y="501"/>
                  </a:cubicBezTo>
                  <a:cubicBezTo>
                    <a:pt x="813" y="543"/>
                    <a:pt x="1022" y="439"/>
                    <a:pt x="1022"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016" name="Freeform 229">
              <a:extLst>
                <a:ext uri="{FF2B5EF4-FFF2-40B4-BE49-F238E27FC236}">
                  <a16:creationId xmlns:a16="http://schemas.microsoft.com/office/drawing/2014/main" xmlns="" id="{F8DDD09C-5E09-4175-B0DA-A5CE3F162C92}"/>
                </a:ext>
              </a:extLst>
            </p:cNvPr>
            <p:cNvSpPr>
              <a:spLocks noChangeArrowheads="1"/>
            </p:cNvSpPr>
            <p:nvPr/>
          </p:nvSpPr>
          <p:spPr bwMode="auto">
            <a:xfrm>
              <a:off x="4808" y="923"/>
              <a:ext cx="236" cy="141"/>
            </a:xfrm>
            <a:custGeom>
              <a:avLst/>
              <a:gdLst>
                <a:gd name="T0" fmla="*/ 0 w 1043"/>
                <a:gd name="T1" fmla="*/ 0 h 627"/>
                <a:gd name="T2" fmla="*/ 0 w 1043"/>
                <a:gd name="T3" fmla="*/ 0 h 627"/>
                <a:gd name="T4" fmla="*/ 521 w 1043"/>
                <a:gd name="T5" fmla="*/ 292 h 627"/>
                <a:gd name="T6" fmla="*/ 1022 w 1043"/>
                <a:gd name="T7" fmla="*/ 104 h 627"/>
                <a:gd name="T8" fmla="*/ 1042 w 1043"/>
                <a:gd name="T9" fmla="*/ 397 h 627"/>
                <a:gd name="T10" fmla="*/ 542 w 1043"/>
                <a:gd name="T11" fmla="*/ 584 h 627"/>
                <a:gd name="T12" fmla="*/ 20 w 1043"/>
                <a:gd name="T13" fmla="*/ 292 h 627"/>
                <a:gd name="T14" fmla="*/ 0 w 1043"/>
                <a:gd name="T15" fmla="*/ 0 h 6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3" h="627">
                  <a:moveTo>
                    <a:pt x="0" y="0"/>
                  </a:moveTo>
                  <a:lnTo>
                    <a:pt x="0" y="0"/>
                  </a:lnTo>
                  <a:cubicBezTo>
                    <a:pt x="20" y="146"/>
                    <a:pt x="250" y="271"/>
                    <a:pt x="521" y="292"/>
                  </a:cubicBezTo>
                  <a:cubicBezTo>
                    <a:pt x="813" y="334"/>
                    <a:pt x="1022" y="230"/>
                    <a:pt x="1022" y="104"/>
                  </a:cubicBezTo>
                  <a:cubicBezTo>
                    <a:pt x="1042" y="397"/>
                    <a:pt x="1042" y="397"/>
                    <a:pt x="1042" y="397"/>
                  </a:cubicBezTo>
                  <a:cubicBezTo>
                    <a:pt x="1042" y="521"/>
                    <a:pt x="813" y="626"/>
                    <a:pt x="542" y="584"/>
                  </a:cubicBezTo>
                  <a:cubicBezTo>
                    <a:pt x="271" y="563"/>
                    <a:pt x="20" y="438"/>
                    <a:pt x="20"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7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017" name="Freeform 230">
              <a:extLst>
                <a:ext uri="{FF2B5EF4-FFF2-40B4-BE49-F238E27FC236}">
                  <a16:creationId xmlns:a16="http://schemas.microsoft.com/office/drawing/2014/main" xmlns="" id="{4C56B656-07F9-4B3C-9987-613CF2ED2B19}"/>
                </a:ext>
              </a:extLst>
            </p:cNvPr>
            <p:cNvSpPr>
              <a:spLocks noChangeArrowheads="1"/>
            </p:cNvSpPr>
            <p:nvPr/>
          </p:nvSpPr>
          <p:spPr bwMode="auto">
            <a:xfrm>
              <a:off x="5162" y="1056"/>
              <a:ext cx="232" cy="117"/>
            </a:xfrm>
            <a:custGeom>
              <a:avLst/>
              <a:gdLst>
                <a:gd name="T0" fmla="*/ 1022 w 1023"/>
                <a:gd name="T1" fmla="*/ 313 h 522"/>
                <a:gd name="T2" fmla="*/ 1022 w 1023"/>
                <a:gd name="T3" fmla="*/ 313 h 522"/>
                <a:gd name="T4" fmla="*/ 500 w 1023"/>
                <a:gd name="T5" fmla="*/ 21 h 522"/>
                <a:gd name="T6" fmla="*/ 0 w 1023"/>
                <a:gd name="T7" fmla="*/ 208 h 522"/>
                <a:gd name="T8" fmla="*/ 522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67"/>
                    <a:pt x="772" y="42"/>
                    <a:pt x="500" y="21"/>
                  </a:cubicBezTo>
                  <a:cubicBezTo>
                    <a:pt x="209" y="0"/>
                    <a:pt x="0" y="84"/>
                    <a:pt x="0" y="208"/>
                  </a:cubicBezTo>
                  <a:cubicBezTo>
                    <a:pt x="21" y="355"/>
                    <a:pt x="250" y="480"/>
                    <a:pt x="522" y="501"/>
                  </a:cubicBezTo>
                  <a:cubicBezTo>
                    <a:pt x="813" y="521"/>
                    <a:pt x="1022" y="438"/>
                    <a:pt x="1022"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018" name="Freeform 231">
              <a:extLst>
                <a:ext uri="{FF2B5EF4-FFF2-40B4-BE49-F238E27FC236}">
                  <a16:creationId xmlns:a16="http://schemas.microsoft.com/office/drawing/2014/main" xmlns="" id="{1CBE27D7-26F7-4B6A-963D-BE25E1895402}"/>
                </a:ext>
              </a:extLst>
            </p:cNvPr>
            <p:cNvSpPr>
              <a:spLocks noChangeArrowheads="1"/>
            </p:cNvSpPr>
            <p:nvPr/>
          </p:nvSpPr>
          <p:spPr bwMode="auto">
            <a:xfrm>
              <a:off x="5162" y="1102"/>
              <a:ext cx="236" cy="137"/>
            </a:xfrm>
            <a:custGeom>
              <a:avLst/>
              <a:gdLst>
                <a:gd name="T0" fmla="*/ 0 w 1044"/>
                <a:gd name="T1" fmla="*/ 0 h 607"/>
                <a:gd name="T2" fmla="*/ 0 w 1044"/>
                <a:gd name="T3" fmla="*/ 0 h 607"/>
                <a:gd name="T4" fmla="*/ 522 w 1044"/>
                <a:gd name="T5" fmla="*/ 293 h 607"/>
                <a:gd name="T6" fmla="*/ 1022 w 1044"/>
                <a:gd name="T7" fmla="*/ 105 h 607"/>
                <a:gd name="T8" fmla="*/ 1022 w 1044"/>
                <a:gd name="T9" fmla="*/ 397 h 607"/>
                <a:gd name="T10" fmla="*/ 542 w 1044"/>
                <a:gd name="T11" fmla="*/ 584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7"/>
                    <a:pt x="250" y="272"/>
                    <a:pt x="522" y="293"/>
                  </a:cubicBezTo>
                  <a:cubicBezTo>
                    <a:pt x="813" y="313"/>
                    <a:pt x="1022" y="230"/>
                    <a:pt x="1022" y="105"/>
                  </a:cubicBezTo>
                  <a:cubicBezTo>
                    <a:pt x="1022" y="397"/>
                    <a:pt x="1022" y="397"/>
                    <a:pt x="1022" y="397"/>
                  </a:cubicBezTo>
                  <a:cubicBezTo>
                    <a:pt x="1043" y="522"/>
                    <a:pt x="813" y="606"/>
                    <a:pt x="542" y="584"/>
                  </a:cubicBezTo>
                  <a:cubicBezTo>
                    <a:pt x="250" y="564"/>
                    <a:pt x="21" y="439"/>
                    <a:pt x="21" y="293"/>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7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grpSp>
      <p:grpSp>
        <p:nvGrpSpPr>
          <p:cNvPr id="1019" name="Group 204">
            <a:extLst>
              <a:ext uri="{FF2B5EF4-FFF2-40B4-BE49-F238E27FC236}">
                <a16:creationId xmlns:a16="http://schemas.microsoft.com/office/drawing/2014/main" xmlns="" id="{DF095027-6BFC-4EBC-8F82-1F00AF29DF87}"/>
              </a:ext>
            </a:extLst>
          </p:cNvPr>
          <p:cNvGrpSpPr>
            <a:grpSpLocks/>
          </p:cNvGrpSpPr>
          <p:nvPr/>
        </p:nvGrpSpPr>
        <p:grpSpPr bwMode="auto">
          <a:xfrm>
            <a:off x="3250649" y="3141128"/>
            <a:ext cx="1214007" cy="884619"/>
            <a:chOff x="3658" y="852"/>
            <a:chExt cx="1986" cy="1447"/>
          </a:xfrm>
        </p:grpSpPr>
        <p:sp>
          <p:nvSpPr>
            <p:cNvPr id="1020" name="Freeform 233">
              <a:extLst>
                <a:ext uri="{FF2B5EF4-FFF2-40B4-BE49-F238E27FC236}">
                  <a16:creationId xmlns:a16="http://schemas.microsoft.com/office/drawing/2014/main" xmlns="" id="{DA81E400-715C-4528-A755-528A70E27000}"/>
                </a:ext>
              </a:extLst>
            </p:cNvPr>
            <p:cNvSpPr>
              <a:spLocks noChangeArrowheads="1"/>
            </p:cNvSpPr>
            <p:nvPr/>
          </p:nvSpPr>
          <p:spPr bwMode="auto">
            <a:xfrm>
              <a:off x="3658" y="1419"/>
              <a:ext cx="662" cy="880"/>
            </a:xfrm>
            <a:custGeom>
              <a:avLst/>
              <a:gdLst>
                <a:gd name="T0" fmla="*/ 2921 w 2922"/>
                <a:gd name="T1" fmla="*/ 3879 h 3880"/>
                <a:gd name="T2" fmla="*/ 0 w 2922"/>
                <a:gd name="T3" fmla="*/ 2629 h 3880"/>
                <a:gd name="T4" fmla="*/ 0 w 2922"/>
                <a:gd name="T5" fmla="*/ 0 h 3880"/>
                <a:gd name="T6" fmla="*/ 2921 w 2922"/>
                <a:gd name="T7" fmla="*/ 1251 h 3880"/>
                <a:gd name="T8" fmla="*/ 2921 w 2922"/>
                <a:gd name="T9" fmla="*/ 3879 h 3880"/>
              </a:gdLst>
              <a:ahLst/>
              <a:cxnLst>
                <a:cxn ang="0">
                  <a:pos x="T0" y="T1"/>
                </a:cxn>
                <a:cxn ang="0">
                  <a:pos x="T2" y="T3"/>
                </a:cxn>
                <a:cxn ang="0">
                  <a:pos x="T4" y="T5"/>
                </a:cxn>
                <a:cxn ang="0">
                  <a:pos x="T6" y="T7"/>
                </a:cxn>
                <a:cxn ang="0">
                  <a:pos x="T8" y="T9"/>
                </a:cxn>
              </a:cxnLst>
              <a:rect l="0" t="0" r="r" b="b"/>
              <a:pathLst>
                <a:path w="2922" h="3880">
                  <a:moveTo>
                    <a:pt x="2921" y="3879"/>
                  </a:moveTo>
                  <a:lnTo>
                    <a:pt x="0" y="2629"/>
                  </a:lnTo>
                  <a:lnTo>
                    <a:pt x="0" y="0"/>
                  </a:lnTo>
                  <a:lnTo>
                    <a:pt x="2921" y="1251"/>
                  </a:lnTo>
                  <a:lnTo>
                    <a:pt x="2921" y="3879"/>
                  </a:lnTo>
                </a:path>
              </a:pathLst>
            </a:custGeom>
            <a:gradFill flip="none" rotWithShape="1">
              <a:gsLst>
                <a:gs pos="0">
                  <a:schemeClr val="accent5">
                    <a:lumMod val="40000"/>
                    <a:lumOff val="60000"/>
                  </a:schemeClr>
                </a:gs>
                <a:gs pos="46000">
                  <a:schemeClr val="accent5">
                    <a:lumMod val="95000"/>
                    <a:lumOff val="5000"/>
                  </a:schemeClr>
                </a:gs>
                <a:gs pos="100000">
                  <a:schemeClr val="accent5">
                    <a:lumMod val="60000"/>
                  </a:schemeClr>
                </a:gs>
              </a:gsLst>
              <a:path path="circle">
                <a:fillToRect l="50000" t="130000" r="50000" b="-3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021" name="Freeform 234">
              <a:extLst>
                <a:ext uri="{FF2B5EF4-FFF2-40B4-BE49-F238E27FC236}">
                  <a16:creationId xmlns:a16="http://schemas.microsoft.com/office/drawing/2014/main" xmlns="" id="{ED50BF34-9939-45C9-B81B-5633D0766B5D}"/>
                </a:ext>
              </a:extLst>
            </p:cNvPr>
            <p:cNvSpPr>
              <a:spLocks noChangeArrowheads="1"/>
            </p:cNvSpPr>
            <p:nvPr/>
          </p:nvSpPr>
          <p:spPr bwMode="auto">
            <a:xfrm>
              <a:off x="4320" y="1133"/>
              <a:ext cx="1324" cy="1166"/>
            </a:xfrm>
            <a:custGeom>
              <a:avLst/>
              <a:gdLst>
                <a:gd name="T0" fmla="*/ 2920 w 5842"/>
                <a:gd name="T1" fmla="*/ 1272 h 5152"/>
                <a:gd name="T2" fmla="*/ 0 w 5842"/>
                <a:gd name="T3" fmla="*/ 2523 h 5152"/>
                <a:gd name="T4" fmla="*/ 0 w 5842"/>
                <a:gd name="T5" fmla="*/ 5151 h 5152"/>
                <a:gd name="T6" fmla="*/ 2920 w 5842"/>
                <a:gd name="T7" fmla="*/ 3901 h 5152"/>
                <a:gd name="T8" fmla="*/ 5841 w 5842"/>
                <a:gd name="T9" fmla="*/ 2649 h 5152"/>
                <a:gd name="T10" fmla="*/ 5841 w 5842"/>
                <a:gd name="T11" fmla="*/ 0 h 5152"/>
                <a:gd name="T12" fmla="*/ 2920 w 5842"/>
                <a:gd name="T13" fmla="*/ 1272 h 5152"/>
              </a:gdLst>
              <a:ahLst/>
              <a:cxnLst>
                <a:cxn ang="0">
                  <a:pos x="T0" y="T1"/>
                </a:cxn>
                <a:cxn ang="0">
                  <a:pos x="T2" y="T3"/>
                </a:cxn>
                <a:cxn ang="0">
                  <a:pos x="T4" y="T5"/>
                </a:cxn>
                <a:cxn ang="0">
                  <a:pos x="T6" y="T7"/>
                </a:cxn>
                <a:cxn ang="0">
                  <a:pos x="T8" y="T9"/>
                </a:cxn>
                <a:cxn ang="0">
                  <a:pos x="T10" y="T11"/>
                </a:cxn>
                <a:cxn ang="0">
                  <a:pos x="T12" y="T13"/>
                </a:cxn>
              </a:cxnLst>
              <a:rect l="0" t="0" r="r" b="b"/>
              <a:pathLst>
                <a:path w="5842" h="5152">
                  <a:moveTo>
                    <a:pt x="2920" y="1272"/>
                  </a:moveTo>
                  <a:lnTo>
                    <a:pt x="0" y="2523"/>
                  </a:lnTo>
                  <a:lnTo>
                    <a:pt x="0" y="5151"/>
                  </a:lnTo>
                  <a:lnTo>
                    <a:pt x="2920" y="3901"/>
                  </a:lnTo>
                  <a:lnTo>
                    <a:pt x="5841" y="2649"/>
                  </a:lnTo>
                  <a:lnTo>
                    <a:pt x="5841" y="0"/>
                  </a:lnTo>
                  <a:lnTo>
                    <a:pt x="2920" y="1272"/>
                  </a:lnTo>
                </a:path>
              </a:pathLst>
            </a:custGeom>
            <a:gradFill flip="none" rotWithShape="1">
              <a:gsLst>
                <a:gs pos="0">
                  <a:schemeClr val="accent5">
                    <a:lumMod val="89000"/>
                  </a:schemeClr>
                </a:gs>
                <a:gs pos="23000">
                  <a:schemeClr val="accent5">
                    <a:lumMod val="89000"/>
                  </a:schemeClr>
                </a:gs>
                <a:gs pos="69000">
                  <a:schemeClr val="accent5">
                    <a:lumMod val="75000"/>
                  </a:schemeClr>
                </a:gs>
                <a:gs pos="97000">
                  <a:schemeClr val="accent5">
                    <a:lumMod val="70000"/>
                  </a:schemeClr>
                </a:gs>
              </a:gsLst>
              <a:path path="circle">
                <a:fillToRect l="50000" t="50000" r="50000" b="5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022" name="Freeform 235">
              <a:extLst>
                <a:ext uri="{FF2B5EF4-FFF2-40B4-BE49-F238E27FC236}">
                  <a16:creationId xmlns:a16="http://schemas.microsoft.com/office/drawing/2014/main" xmlns="" id="{AC7B5B97-0AE0-4710-B8BF-DD81801C752D}"/>
                </a:ext>
              </a:extLst>
            </p:cNvPr>
            <p:cNvSpPr>
              <a:spLocks noChangeArrowheads="1"/>
            </p:cNvSpPr>
            <p:nvPr/>
          </p:nvSpPr>
          <p:spPr bwMode="auto">
            <a:xfrm>
              <a:off x="3658" y="852"/>
              <a:ext cx="1986" cy="856"/>
            </a:xfrm>
            <a:custGeom>
              <a:avLst/>
              <a:gdLst>
                <a:gd name="T0" fmla="*/ 5841 w 8763"/>
                <a:gd name="T1" fmla="*/ 0 h 3776"/>
                <a:gd name="T2" fmla="*/ 2921 w 8763"/>
                <a:gd name="T3" fmla="*/ 1252 h 3776"/>
                <a:gd name="T4" fmla="*/ 0 w 8763"/>
                <a:gd name="T5" fmla="*/ 2524 h 3776"/>
                <a:gd name="T6" fmla="*/ 2921 w 8763"/>
                <a:gd name="T7" fmla="*/ 3775 h 3776"/>
                <a:gd name="T8" fmla="*/ 5841 w 8763"/>
                <a:gd name="T9" fmla="*/ 2524 h 3776"/>
                <a:gd name="T10" fmla="*/ 8762 w 8763"/>
                <a:gd name="T11" fmla="*/ 1252 h 3776"/>
                <a:gd name="T12" fmla="*/ 5841 w 8763"/>
                <a:gd name="T13" fmla="*/ 0 h 3776"/>
              </a:gdLst>
              <a:ahLst/>
              <a:cxnLst>
                <a:cxn ang="0">
                  <a:pos x="T0" y="T1"/>
                </a:cxn>
                <a:cxn ang="0">
                  <a:pos x="T2" y="T3"/>
                </a:cxn>
                <a:cxn ang="0">
                  <a:pos x="T4" y="T5"/>
                </a:cxn>
                <a:cxn ang="0">
                  <a:pos x="T6" y="T7"/>
                </a:cxn>
                <a:cxn ang="0">
                  <a:pos x="T8" y="T9"/>
                </a:cxn>
                <a:cxn ang="0">
                  <a:pos x="T10" y="T11"/>
                </a:cxn>
                <a:cxn ang="0">
                  <a:pos x="T12" y="T13"/>
                </a:cxn>
              </a:cxnLst>
              <a:rect l="0" t="0" r="r" b="b"/>
              <a:pathLst>
                <a:path w="8763" h="3776">
                  <a:moveTo>
                    <a:pt x="5841" y="0"/>
                  </a:moveTo>
                  <a:lnTo>
                    <a:pt x="2921" y="1252"/>
                  </a:lnTo>
                  <a:lnTo>
                    <a:pt x="0" y="2524"/>
                  </a:lnTo>
                  <a:lnTo>
                    <a:pt x="2921" y="3775"/>
                  </a:lnTo>
                  <a:lnTo>
                    <a:pt x="5841" y="2524"/>
                  </a:lnTo>
                  <a:lnTo>
                    <a:pt x="8762" y="1252"/>
                  </a:lnTo>
                  <a:lnTo>
                    <a:pt x="5841" y="0"/>
                  </a:lnTo>
                </a:path>
              </a:pathLst>
            </a:custGeom>
            <a:gradFill flip="none" rotWithShape="1">
              <a:gsLst>
                <a:gs pos="0">
                  <a:schemeClr val="accent5">
                    <a:lumMod val="0"/>
                    <a:lumOff val="100000"/>
                  </a:schemeClr>
                </a:gs>
                <a:gs pos="35000">
                  <a:schemeClr val="accent5">
                    <a:lumMod val="0"/>
                    <a:lumOff val="100000"/>
                  </a:schemeClr>
                </a:gs>
                <a:gs pos="100000">
                  <a:schemeClr val="accent5">
                    <a:lumMod val="100000"/>
                  </a:schemeClr>
                </a:gs>
              </a:gsLst>
              <a:path path="circle">
                <a:fillToRect l="50000" t="-80000" r="50000" b="18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023" name="Freeform 236">
              <a:extLst>
                <a:ext uri="{FF2B5EF4-FFF2-40B4-BE49-F238E27FC236}">
                  <a16:creationId xmlns:a16="http://schemas.microsoft.com/office/drawing/2014/main" xmlns="" id="{985662F9-D8C1-411F-B968-7B8BF7F7462D}"/>
                </a:ext>
              </a:extLst>
            </p:cNvPr>
            <p:cNvSpPr>
              <a:spLocks noChangeArrowheads="1"/>
            </p:cNvSpPr>
            <p:nvPr/>
          </p:nvSpPr>
          <p:spPr bwMode="auto">
            <a:xfrm>
              <a:off x="3872" y="1246"/>
              <a:ext cx="234" cy="121"/>
            </a:xfrm>
            <a:custGeom>
              <a:avLst/>
              <a:gdLst>
                <a:gd name="T0" fmla="*/ 1022 w 1044"/>
                <a:gd name="T1" fmla="*/ 333 h 543"/>
                <a:gd name="T2" fmla="*/ 1022 w 1044"/>
                <a:gd name="T3" fmla="*/ 333 h 543"/>
                <a:gd name="T4" fmla="*/ 500 w 1044"/>
                <a:gd name="T5" fmla="*/ 41 h 543"/>
                <a:gd name="T6" fmla="*/ 20 w 1044"/>
                <a:gd name="T7" fmla="*/ 229 h 543"/>
                <a:gd name="T8" fmla="*/ 542 w 1044"/>
                <a:gd name="T9" fmla="*/ 521 h 543"/>
                <a:gd name="T10" fmla="*/ 1022 w 1044"/>
                <a:gd name="T11" fmla="*/ 333 h 543"/>
              </a:gdLst>
              <a:ahLst/>
              <a:cxnLst>
                <a:cxn ang="0">
                  <a:pos x="T0" y="T1"/>
                </a:cxn>
                <a:cxn ang="0">
                  <a:pos x="T2" y="T3"/>
                </a:cxn>
                <a:cxn ang="0">
                  <a:pos x="T4" y="T5"/>
                </a:cxn>
                <a:cxn ang="0">
                  <a:pos x="T6" y="T7"/>
                </a:cxn>
                <a:cxn ang="0">
                  <a:pos x="T8" y="T9"/>
                </a:cxn>
                <a:cxn ang="0">
                  <a:pos x="T10" y="T11"/>
                </a:cxn>
              </a:cxnLst>
              <a:rect l="0" t="0" r="r" b="b"/>
              <a:pathLst>
                <a:path w="1044" h="543">
                  <a:moveTo>
                    <a:pt x="1022" y="333"/>
                  </a:moveTo>
                  <a:lnTo>
                    <a:pt x="1022" y="333"/>
                  </a:lnTo>
                  <a:cubicBezTo>
                    <a:pt x="1022" y="187"/>
                    <a:pt x="793" y="62"/>
                    <a:pt x="500" y="41"/>
                  </a:cubicBezTo>
                  <a:cubicBezTo>
                    <a:pt x="229" y="0"/>
                    <a:pt x="0" y="104"/>
                    <a:pt x="20" y="229"/>
                  </a:cubicBezTo>
                  <a:cubicBezTo>
                    <a:pt x="20" y="354"/>
                    <a:pt x="250" y="479"/>
                    <a:pt x="542" y="521"/>
                  </a:cubicBezTo>
                  <a:cubicBezTo>
                    <a:pt x="813" y="542"/>
                    <a:pt x="1043" y="458"/>
                    <a:pt x="1022" y="33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024" name="Freeform 237">
              <a:extLst>
                <a:ext uri="{FF2B5EF4-FFF2-40B4-BE49-F238E27FC236}">
                  <a16:creationId xmlns:a16="http://schemas.microsoft.com/office/drawing/2014/main" xmlns="" id="{559C1C97-4BA2-4728-BC72-C18953286812}"/>
                </a:ext>
              </a:extLst>
            </p:cNvPr>
            <p:cNvSpPr>
              <a:spLocks noChangeArrowheads="1"/>
            </p:cNvSpPr>
            <p:nvPr/>
          </p:nvSpPr>
          <p:spPr bwMode="auto">
            <a:xfrm>
              <a:off x="3876" y="1298"/>
              <a:ext cx="230" cy="135"/>
            </a:xfrm>
            <a:custGeom>
              <a:avLst/>
              <a:gdLst>
                <a:gd name="T0" fmla="*/ 0 w 1024"/>
                <a:gd name="T1" fmla="*/ 0 h 606"/>
                <a:gd name="T2" fmla="*/ 0 w 1024"/>
                <a:gd name="T3" fmla="*/ 0 h 606"/>
                <a:gd name="T4" fmla="*/ 522 w 1024"/>
                <a:gd name="T5" fmla="*/ 292 h 606"/>
                <a:gd name="T6" fmla="*/ 1002 w 1024"/>
                <a:gd name="T7" fmla="*/ 104 h 606"/>
                <a:gd name="T8" fmla="*/ 1023 w 1024"/>
                <a:gd name="T9" fmla="*/ 396 h 606"/>
                <a:gd name="T10" fmla="*/ 522 w 1024"/>
                <a:gd name="T11" fmla="*/ 584 h 606"/>
                <a:gd name="T12" fmla="*/ 0 w 1024"/>
                <a:gd name="T13" fmla="*/ 292 h 606"/>
                <a:gd name="T14" fmla="*/ 0 w 102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4" h="606">
                  <a:moveTo>
                    <a:pt x="0" y="0"/>
                  </a:moveTo>
                  <a:lnTo>
                    <a:pt x="0" y="0"/>
                  </a:lnTo>
                  <a:cubicBezTo>
                    <a:pt x="0" y="125"/>
                    <a:pt x="230" y="250"/>
                    <a:pt x="522" y="292"/>
                  </a:cubicBezTo>
                  <a:cubicBezTo>
                    <a:pt x="793" y="313"/>
                    <a:pt x="1023" y="229"/>
                    <a:pt x="1002" y="104"/>
                  </a:cubicBezTo>
                  <a:cubicBezTo>
                    <a:pt x="1023" y="396"/>
                    <a:pt x="1023" y="396"/>
                    <a:pt x="1023" y="396"/>
                  </a:cubicBezTo>
                  <a:cubicBezTo>
                    <a:pt x="1023" y="521"/>
                    <a:pt x="814" y="605"/>
                    <a:pt x="522" y="584"/>
                  </a:cubicBezTo>
                  <a:cubicBezTo>
                    <a:pt x="251" y="563"/>
                    <a:pt x="22" y="417"/>
                    <a:pt x="0"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7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025" name="Freeform 238">
              <a:extLst>
                <a:ext uri="{FF2B5EF4-FFF2-40B4-BE49-F238E27FC236}">
                  <a16:creationId xmlns:a16="http://schemas.microsoft.com/office/drawing/2014/main" xmlns="" id="{38484467-3C56-4CB8-8D79-071581F4CFB8}"/>
                </a:ext>
              </a:extLst>
            </p:cNvPr>
            <p:cNvSpPr>
              <a:spLocks noChangeArrowheads="1"/>
            </p:cNvSpPr>
            <p:nvPr/>
          </p:nvSpPr>
          <p:spPr bwMode="auto">
            <a:xfrm>
              <a:off x="4225" y="1423"/>
              <a:ext cx="236" cy="123"/>
            </a:xfrm>
            <a:custGeom>
              <a:avLst/>
              <a:gdLst>
                <a:gd name="T0" fmla="*/ 1022 w 1044"/>
                <a:gd name="T1" fmla="*/ 313 h 544"/>
                <a:gd name="T2" fmla="*/ 1022 w 1044"/>
                <a:gd name="T3" fmla="*/ 313 h 544"/>
                <a:gd name="T4" fmla="*/ 501 w 1044"/>
                <a:gd name="T5" fmla="*/ 21 h 544"/>
                <a:gd name="T6" fmla="*/ 21 w 1044"/>
                <a:gd name="T7" fmla="*/ 230 h 544"/>
                <a:gd name="T8" fmla="*/ 542 w 1044"/>
                <a:gd name="T9" fmla="*/ 522 h 544"/>
                <a:gd name="T10" fmla="*/ 1022 w 1044"/>
                <a:gd name="T11" fmla="*/ 313 h 544"/>
              </a:gdLst>
              <a:ahLst/>
              <a:cxnLst>
                <a:cxn ang="0">
                  <a:pos x="T0" y="T1"/>
                </a:cxn>
                <a:cxn ang="0">
                  <a:pos x="T2" y="T3"/>
                </a:cxn>
                <a:cxn ang="0">
                  <a:pos x="T4" y="T5"/>
                </a:cxn>
                <a:cxn ang="0">
                  <a:pos x="T6" y="T7"/>
                </a:cxn>
                <a:cxn ang="0">
                  <a:pos x="T8" y="T9"/>
                </a:cxn>
                <a:cxn ang="0">
                  <a:pos x="T10" y="T11"/>
                </a:cxn>
              </a:cxnLst>
              <a:rect l="0" t="0" r="r" b="b"/>
              <a:pathLst>
                <a:path w="1044" h="544">
                  <a:moveTo>
                    <a:pt x="1022" y="313"/>
                  </a:moveTo>
                  <a:lnTo>
                    <a:pt x="1022" y="313"/>
                  </a:lnTo>
                  <a:cubicBezTo>
                    <a:pt x="1022" y="188"/>
                    <a:pt x="793" y="63"/>
                    <a:pt x="501" y="21"/>
                  </a:cubicBezTo>
                  <a:cubicBezTo>
                    <a:pt x="230" y="0"/>
                    <a:pt x="0" y="83"/>
                    <a:pt x="21" y="230"/>
                  </a:cubicBezTo>
                  <a:cubicBezTo>
                    <a:pt x="21" y="355"/>
                    <a:pt x="251" y="480"/>
                    <a:pt x="542" y="522"/>
                  </a:cubicBezTo>
                  <a:cubicBezTo>
                    <a:pt x="814" y="543"/>
                    <a:pt x="1043" y="459"/>
                    <a:pt x="1022"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026" name="Freeform 239">
              <a:extLst>
                <a:ext uri="{FF2B5EF4-FFF2-40B4-BE49-F238E27FC236}">
                  <a16:creationId xmlns:a16="http://schemas.microsoft.com/office/drawing/2014/main" xmlns="" id="{73AC0DD1-7305-4BDA-B613-5B5721277AAB}"/>
                </a:ext>
              </a:extLst>
            </p:cNvPr>
            <p:cNvSpPr>
              <a:spLocks noChangeArrowheads="1"/>
            </p:cNvSpPr>
            <p:nvPr/>
          </p:nvSpPr>
          <p:spPr bwMode="auto">
            <a:xfrm>
              <a:off x="4229" y="1478"/>
              <a:ext cx="232" cy="135"/>
            </a:xfrm>
            <a:custGeom>
              <a:avLst/>
              <a:gdLst>
                <a:gd name="T0" fmla="*/ 0 w 1023"/>
                <a:gd name="T1" fmla="*/ 0 h 605"/>
                <a:gd name="T2" fmla="*/ 0 w 1023"/>
                <a:gd name="T3" fmla="*/ 0 h 605"/>
                <a:gd name="T4" fmla="*/ 521 w 1023"/>
                <a:gd name="T5" fmla="*/ 292 h 605"/>
                <a:gd name="T6" fmla="*/ 1001 w 1023"/>
                <a:gd name="T7" fmla="*/ 83 h 605"/>
                <a:gd name="T8" fmla="*/ 1022 w 1023"/>
                <a:gd name="T9" fmla="*/ 375 h 605"/>
                <a:gd name="T10" fmla="*/ 521 w 1023"/>
                <a:gd name="T11" fmla="*/ 584 h 605"/>
                <a:gd name="T12" fmla="*/ 0 w 1023"/>
                <a:gd name="T13" fmla="*/ 292 h 605"/>
                <a:gd name="T14" fmla="*/ 0 w 1023"/>
                <a:gd name="T15" fmla="*/ 0 h 6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3" h="605">
                  <a:moveTo>
                    <a:pt x="0" y="0"/>
                  </a:moveTo>
                  <a:lnTo>
                    <a:pt x="0" y="0"/>
                  </a:lnTo>
                  <a:cubicBezTo>
                    <a:pt x="0" y="125"/>
                    <a:pt x="230" y="250"/>
                    <a:pt x="521" y="292"/>
                  </a:cubicBezTo>
                  <a:cubicBezTo>
                    <a:pt x="793" y="313"/>
                    <a:pt x="1022" y="229"/>
                    <a:pt x="1001" y="83"/>
                  </a:cubicBezTo>
                  <a:cubicBezTo>
                    <a:pt x="1022" y="375"/>
                    <a:pt x="1022" y="375"/>
                    <a:pt x="1022" y="375"/>
                  </a:cubicBezTo>
                  <a:cubicBezTo>
                    <a:pt x="1022" y="521"/>
                    <a:pt x="814" y="604"/>
                    <a:pt x="521" y="584"/>
                  </a:cubicBezTo>
                  <a:cubicBezTo>
                    <a:pt x="250" y="542"/>
                    <a:pt x="21" y="417"/>
                    <a:pt x="0"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7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027" name="Freeform 240">
              <a:extLst>
                <a:ext uri="{FF2B5EF4-FFF2-40B4-BE49-F238E27FC236}">
                  <a16:creationId xmlns:a16="http://schemas.microsoft.com/office/drawing/2014/main" xmlns="" id="{EE52475B-5BA6-4792-840B-66E21B64C51D}"/>
                </a:ext>
              </a:extLst>
            </p:cNvPr>
            <p:cNvSpPr>
              <a:spLocks noChangeArrowheads="1"/>
            </p:cNvSpPr>
            <p:nvPr/>
          </p:nvSpPr>
          <p:spPr bwMode="auto">
            <a:xfrm>
              <a:off x="4183" y="1122"/>
              <a:ext cx="232" cy="121"/>
            </a:xfrm>
            <a:custGeom>
              <a:avLst/>
              <a:gdLst>
                <a:gd name="T0" fmla="*/ 1022 w 1023"/>
                <a:gd name="T1" fmla="*/ 313 h 544"/>
                <a:gd name="T2" fmla="*/ 1022 w 1023"/>
                <a:gd name="T3" fmla="*/ 313 h 544"/>
                <a:gd name="T4" fmla="*/ 501 w 1023"/>
                <a:gd name="T5" fmla="*/ 21 h 544"/>
                <a:gd name="T6" fmla="*/ 0 w 1023"/>
                <a:gd name="T7" fmla="*/ 229 h 544"/>
                <a:gd name="T8" fmla="*/ 521 w 1023"/>
                <a:gd name="T9" fmla="*/ 500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1"/>
                  </a:cubicBezTo>
                  <a:cubicBezTo>
                    <a:pt x="208" y="0"/>
                    <a:pt x="0" y="83"/>
                    <a:pt x="0" y="229"/>
                  </a:cubicBezTo>
                  <a:cubicBezTo>
                    <a:pt x="0" y="355"/>
                    <a:pt x="250" y="480"/>
                    <a:pt x="521" y="500"/>
                  </a:cubicBezTo>
                  <a:cubicBezTo>
                    <a:pt x="813" y="543"/>
                    <a:pt x="1022" y="459"/>
                    <a:pt x="1022"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028" name="Freeform 241">
              <a:extLst>
                <a:ext uri="{FF2B5EF4-FFF2-40B4-BE49-F238E27FC236}">
                  <a16:creationId xmlns:a16="http://schemas.microsoft.com/office/drawing/2014/main" xmlns="" id="{94323154-98D3-4F8D-B7A6-2DD69C85846F}"/>
                </a:ext>
              </a:extLst>
            </p:cNvPr>
            <p:cNvSpPr>
              <a:spLocks noChangeArrowheads="1"/>
            </p:cNvSpPr>
            <p:nvPr/>
          </p:nvSpPr>
          <p:spPr bwMode="auto">
            <a:xfrm>
              <a:off x="4183" y="1175"/>
              <a:ext cx="236" cy="135"/>
            </a:xfrm>
            <a:custGeom>
              <a:avLst/>
              <a:gdLst>
                <a:gd name="T0" fmla="*/ 0 w 1044"/>
                <a:gd name="T1" fmla="*/ 0 h 606"/>
                <a:gd name="T2" fmla="*/ 0 w 1044"/>
                <a:gd name="T3" fmla="*/ 0 h 606"/>
                <a:gd name="T4" fmla="*/ 521 w 1044"/>
                <a:gd name="T5" fmla="*/ 271 h 606"/>
                <a:gd name="T6" fmla="*/ 1022 w 1044"/>
                <a:gd name="T7" fmla="*/ 84 h 606"/>
                <a:gd name="T8" fmla="*/ 1022 w 1044"/>
                <a:gd name="T9" fmla="*/ 376 h 606"/>
                <a:gd name="T10" fmla="*/ 542 w 1044"/>
                <a:gd name="T11" fmla="*/ 564 h 606"/>
                <a:gd name="T12" fmla="*/ 21 w 1044"/>
                <a:gd name="T13" fmla="*/ 293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0" y="126"/>
                    <a:pt x="250" y="251"/>
                    <a:pt x="521" y="271"/>
                  </a:cubicBezTo>
                  <a:cubicBezTo>
                    <a:pt x="813" y="314"/>
                    <a:pt x="1022" y="230"/>
                    <a:pt x="1022" y="84"/>
                  </a:cubicBezTo>
                  <a:cubicBezTo>
                    <a:pt x="1022" y="376"/>
                    <a:pt x="1022" y="376"/>
                    <a:pt x="1022" y="376"/>
                  </a:cubicBezTo>
                  <a:cubicBezTo>
                    <a:pt x="1043" y="522"/>
                    <a:pt x="813" y="605"/>
                    <a:pt x="542" y="564"/>
                  </a:cubicBezTo>
                  <a:cubicBezTo>
                    <a:pt x="250" y="543"/>
                    <a:pt x="21" y="418"/>
                    <a:pt x="21" y="293"/>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7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029" name="Freeform 242">
              <a:extLst>
                <a:ext uri="{FF2B5EF4-FFF2-40B4-BE49-F238E27FC236}">
                  <a16:creationId xmlns:a16="http://schemas.microsoft.com/office/drawing/2014/main" xmlns="" id="{0AF49D79-BC73-46E0-AD75-F45EEA1AFAFE}"/>
                </a:ext>
              </a:extLst>
            </p:cNvPr>
            <p:cNvSpPr>
              <a:spLocks noChangeArrowheads="1"/>
            </p:cNvSpPr>
            <p:nvPr/>
          </p:nvSpPr>
          <p:spPr bwMode="auto">
            <a:xfrm>
              <a:off x="4534" y="1300"/>
              <a:ext cx="234" cy="117"/>
            </a:xfrm>
            <a:custGeom>
              <a:avLst/>
              <a:gdLst>
                <a:gd name="T0" fmla="*/ 1044 w 1045"/>
                <a:gd name="T1" fmla="*/ 313 h 522"/>
                <a:gd name="T2" fmla="*/ 1044 w 1045"/>
                <a:gd name="T3" fmla="*/ 313 h 522"/>
                <a:gd name="T4" fmla="*/ 501 w 1045"/>
                <a:gd name="T5" fmla="*/ 21 h 522"/>
                <a:gd name="T6" fmla="*/ 21 w 1045"/>
                <a:gd name="T7" fmla="*/ 208 h 522"/>
                <a:gd name="T8" fmla="*/ 543 w 1045"/>
                <a:gd name="T9" fmla="*/ 500 h 522"/>
                <a:gd name="T10" fmla="*/ 1044 w 1045"/>
                <a:gd name="T11" fmla="*/ 313 h 522"/>
              </a:gdLst>
              <a:ahLst/>
              <a:cxnLst>
                <a:cxn ang="0">
                  <a:pos x="T0" y="T1"/>
                </a:cxn>
                <a:cxn ang="0">
                  <a:pos x="T2" y="T3"/>
                </a:cxn>
                <a:cxn ang="0">
                  <a:pos x="T4" y="T5"/>
                </a:cxn>
                <a:cxn ang="0">
                  <a:pos x="T6" y="T7"/>
                </a:cxn>
                <a:cxn ang="0">
                  <a:pos x="T8" y="T9"/>
                </a:cxn>
                <a:cxn ang="0">
                  <a:pos x="T10" y="T11"/>
                </a:cxn>
              </a:cxnLst>
              <a:rect l="0" t="0" r="r" b="b"/>
              <a:pathLst>
                <a:path w="1045" h="522">
                  <a:moveTo>
                    <a:pt x="1044" y="313"/>
                  </a:moveTo>
                  <a:lnTo>
                    <a:pt x="1044" y="313"/>
                  </a:lnTo>
                  <a:cubicBezTo>
                    <a:pt x="1022" y="187"/>
                    <a:pt x="793" y="41"/>
                    <a:pt x="501" y="21"/>
                  </a:cubicBezTo>
                  <a:cubicBezTo>
                    <a:pt x="230" y="0"/>
                    <a:pt x="0" y="83"/>
                    <a:pt x="21" y="208"/>
                  </a:cubicBezTo>
                  <a:cubicBezTo>
                    <a:pt x="21" y="354"/>
                    <a:pt x="271" y="480"/>
                    <a:pt x="543" y="500"/>
                  </a:cubicBezTo>
                  <a:cubicBezTo>
                    <a:pt x="814" y="521"/>
                    <a:pt x="1044" y="438"/>
                    <a:pt x="1044"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030" name="Freeform 243">
              <a:extLst>
                <a:ext uri="{FF2B5EF4-FFF2-40B4-BE49-F238E27FC236}">
                  <a16:creationId xmlns:a16="http://schemas.microsoft.com/office/drawing/2014/main" xmlns="" id="{1EE32291-8EBE-41B5-A731-BC520021219F}"/>
                </a:ext>
              </a:extLst>
            </p:cNvPr>
            <p:cNvSpPr>
              <a:spLocks noChangeArrowheads="1"/>
            </p:cNvSpPr>
            <p:nvPr/>
          </p:nvSpPr>
          <p:spPr bwMode="auto">
            <a:xfrm>
              <a:off x="4538" y="1348"/>
              <a:ext cx="236" cy="137"/>
            </a:xfrm>
            <a:custGeom>
              <a:avLst/>
              <a:gdLst>
                <a:gd name="T0" fmla="*/ 0 w 1044"/>
                <a:gd name="T1" fmla="*/ 0 h 607"/>
                <a:gd name="T2" fmla="*/ 0 w 1044"/>
                <a:gd name="T3" fmla="*/ 0 h 607"/>
                <a:gd name="T4" fmla="*/ 522 w 1044"/>
                <a:gd name="T5" fmla="*/ 292 h 607"/>
                <a:gd name="T6" fmla="*/ 1023 w 1044"/>
                <a:gd name="T7" fmla="*/ 105 h 607"/>
                <a:gd name="T8" fmla="*/ 1023 w 1044"/>
                <a:gd name="T9" fmla="*/ 397 h 607"/>
                <a:gd name="T10" fmla="*/ 543 w 1044"/>
                <a:gd name="T11" fmla="*/ 584 h 607"/>
                <a:gd name="T12" fmla="*/ 0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6"/>
                    <a:pt x="250" y="272"/>
                    <a:pt x="522" y="292"/>
                  </a:cubicBezTo>
                  <a:cubicBezTo>
                    <a:pt x="793" y="313"/>
                    <a:pt x="1023" y="230"/>
                    <a:pt x="1023" y="105"/>
                  </a:cubicBezTo>
                  <a:cubicBezTo>
                    <a:pt x="1023" y="397"/>
                    <a:pt x="1023" y="397"/>
                    <a:pt x="1023" y="397"/>
                  </a:cubicBezTo>
                  <a:cubicBezTo>
                    <a:pt x="1043" y="522"/>
                    <a:pt x="814" y="606"/>
                    <a:pt x="543" y="584"/>
                  </a:cubicBezTo>
                  <a:cubicBezTo>
                    <a:pt x="250" y="564"/>
                    <a:pt x="21" y="439"/>
                    <a:pt x="0"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7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031" name="Freeform 244">
              <a:extLst>
                <a:ext uri="{FF2B5EF4-FFF2-40B4-BE49-F238E27FC236}">
                  <a16:creationId xmlns:a16="http://schemas.microsoft.com/office/drawing/2014/main" xmlns="" id="{AF9F44B6-08EC-47E4-8576-06B3863F3642}"/>
                </a:ext>
              </a:extLst>
            </p:cNvPr>
            <p:cNvSpPr>
              <a:spLocks noChangeArrowheads="1"/>
            </p:cNvSpPr>
            <p:nvPr/>
          </p:nvSpPr>
          <p:spPr bwMode="auto">
            <a:xfrm>
              <a:off x="4500" y="999"/>
              <a:ext cx="236" cy="117"/>
            </a:xfrm>
            <a:custGeom>
              <a:avLst/>
              <a:gdLst>
                <a:gd name="T0" fmla="*/ 1023 w 1044"/>
                <a:gd name="T1" fmla="*/ 313 h 522"/>
                <a:gd name="T2" fmla="*/ 1023 w 1044"/>
                <a:gd name="T3" fmla="*/ 313 h 522"/>
                <a:gd name="T4" fmla="*/ 501 w 1044"/>
                <a:gd name="T5" fmla="*/ 21 h 522"/>
                <a:gd name="T6" fmla="*/ 0 w 1044"/>
                <a:gd name="T7" fmla="*/ 208 h 522"/>
                <a:gd name="T8" fmla="*/ 543 w 1044"/>
                <a:gd name="T9" fmla="*/ 500 h 522"/>
                <a:gd name="T10" fmla="*/ 1023 w 1044"/>
                <a:gd name="T11" fmla="*/ 313 h 522"/>
              </a:gdLst>
              <a:ahLst/>
              <a:cxnLst>
                <a:cxn ang="0">
                  <a:pos x="T0" y="T1"/>
                </a:cxn>
                <a:cxn ang="0">
                  <a:pos x="T2" y="T3"/>
                </a:cxn>
                <a:cxn ang="0">
                  <a:pos x="T4" y="T5"/>
                </a:cxn>
                <a:cxn ang="0">
                  <a:pos x="T6" y="T7"/>
                </a:cxn>
                <a:cxn ang="0">
                  <a:pos x="T8" y="T9"/>
                </a:cxn>
                <a:cxn ang="0">
                  <a:pos x="T10" y="T11"/>
                </a:cxn>
              </a:cxnLst>
              <a:rect l="0" t="0" r="r" b="b"/>
              <a:pathLst>
                <a:path w="1044" h="522">
                  <a:moveTo>
                    <a:pt x="1023" y="313"/>
                  </a:moveTo>
                  <a:lnTo>
                    <a:pt x="1023" y="313"/>
                  </a:lnTo>
                  <a:cubicBezTo>
                    <a:pt x="1023" y="167"/>
                    <a:pt x="772" y="41"/>
                    <a:pt x="501" y="21"/>
                  </a:cubicBezTo>
                  <a:cubicBezTo>
                    <a:pt x="230" y="0"/>
                    <a:pt x="0" y="83"/>
                    <a:pt x="0" y="208"/>
                  </a:cubicBezTo>
                  <a:cubicBezTo>
                    <a:pt x="21" y="354"/>
                    <a:pt x="250" y="480"/>
                    <a:pt x="543" y="500"/>
                  </a:cubicBezTo>
                  <a:cubicBezTo>
                    <a:pt x="814" y="521"/>
                    <a:pt x="1043" y="438"/>
                    <a:pt x="1023"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032" name="Freeform 245">
              <a:extLst>
                <a:ext uri="{FF2B5EF4-FFF2-40B4-BE49-F238E27FC236}">
                  <a16:creationId xmlns:a16="http://schemas.microsoft.com/office/drawing/2014/main" xmlns="" id="{5E9FF768-569C-48FB-A636-2EDF739E0495}"/>
                </a:ext>
              </a:extLst>
            </p:cNvPr>
            <p:cNvSpPr>
              <a:spLocks noChangeArrowheads="1"/>
            </p:cNvSpPr>
            <p:nvPr/>
          </p:nvSpPr>
          <p:spPr bwMode="auto">
            <a:xfrm>
              <a:off x="4500" y="1046"/>
              <a:ext cx="236" cy="137"/>
            </a:xfrm>
            <a:custGeom>
              <a:avLst/>
              <a:gdLst>
                <a:gd name="T0" fmla="*/ 0 w 1044"/>
                <a:gd name="T1" fmla="*/ 0 h 607"/>
                <a:gd name="T2" fmla="*/ 0 w 1044"/>
                <a:gd name="T3" fmla="*/ 0 h 607"/>
                <a:gd name="T4" fmla="*/ 543 w 1044"/>
                <a:gd name="T5" fmla="*/ 292 h 607"/>
                <a:gd name="T6" fmla="*/ 1023 w 1044"/>
                <a:gd name="T7" fmla="*/ 105 h 607"/>
                <a:gd name="T8" fmla="*/ 1043 w 1044"/>
                <a:gd name="T9" fmla="*/ 397 h 607"/>
                <a:gd name="T10" fmla="*/ 543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0" y="272"/>
                    <a:pt x="543" y="292"/>
                  </a:cubicBezTo>
                  <a:cubicBezTo>
                    <a:pt x="814" y="313"/>
                    <a:pt x="1043" y="230"/>
                    <a:pt x="1023" y="105"/>
                  </a:cubicBezTo>
                  <a:cubicBezTo>
                    <a:pt x="1043" y="397"/>
                    <a:pt x="1043" y="397"/>
                    <a:pt x="1043" y="397"/>
                  </a:cubicBezTo>
                  <a:cubicBezTo>
                    <a:pt x="1043" y="522"/>
                    <a:pt x="835" y="606"/>
                    <a:pt x="543" y="584"/>
                  </a:cubicBezTo>
                  <a:cubicBezTo>
                    <a:pt x="272" y="563"/>
                    <a:pt x="21" y="439"/>
                    <a:pt x="21"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7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033" name="Freeform 246">
              <a:extLst>
                <a:ext uri="{FF2B5EF4-FFF2-40B4-BE49-F238E27FC236}">
                  <a16:creationId xmlns:a16="http://schemas.microsoft.com/office/drawing/2014/main" xmlns="" id="{C13A87FC-4FE8-4975-A880-89E11AAC1C15}"/>
                </a:ext>
              </a:extLst>
            </p:cNvPr>
            <p:cNvSpPr>
              <a:spLocks noChangeArrowheads="1"/>
            </p:cNvSpPr>
            <p:nvPr/>
          </p:nvSpPr>
          <p:spPr bwMode="auto">
            <a:xfrm>
              <a:off x="4855" y="1175"/>
              <a:ext cx="232" cy="121"/>
            </a:xfrm>
            <a:custGeom>
              <a:avLst/>
              <a:gdLst>
                <a:gd name="T0" fmla="*/ 1022 w 1023"/>
                <a:gd name="T1" fmla="*/ 314 h 544"/>
                <a:gd name="T2" fmla="*/ 1022 w 1023"/>
                <a:gd name="T3" fmla="*/ 314 h 544"/>
                <a:gd name="T4" fmla="*/ 501 w 1023"/>
                <a:gd name="T5" fmla="*/ 43 h 544"/>
                <a:gd name="T6" fmla="*/ 0 w 1023"/>
                <a:gd name="T7" fmla="*/ 230 h 544"/>
                <a:gd name="T8" fmla="*/ 521 w 1023"/>
                <a:gd name="T9" fmla="*/ 522 h 544"/>
                <a:gd name="T10" fmla="*/ 1022 w 1023"/>
                <a:gd name="T11" fmla="*/ 314 h 544"/>
              </a:gdLst>
              <a:ahLst/>
              <a:cxnLst>
                <a:cxn ang="0">
                  <a:pos x="T0" y="T1"/>
                </a:cxn>
                <a:cxn ang="0">
                  <a:pos x="T2" y="T3"/>
                </a:cxn>
                <a:cxn ang="0">
                  <a:pos x="T4" y="T5"/>
                </a:cxn>
                <a:cxn ang="0">
                  <a:pos x="T6" y="T7"/>
                </a:cxn>
                <a:cxn ang="0">
                  <a:pos x="T8" y="T9"/>
                </a:cxn>
                <a:cxn ang="0">
                  <a:pos x="T10" y="T11"/>
                </a:cxn>
              </a:cxnLst>
              <a:rect l="0" t="0" r="r" b="b"/>
              <a:pathLst>
                <a:path w="1023" h="544">
                  <a:moveTo>
                    <a:pt x="1022" y="314"/>
                  </a:moveTo>
                  <a:lnTo>
                    <a:pt x="1022" y="314"/>
                  </a:lnTo>
                  <a:cubicBezTo>
                    <a:pt x="1022" y="188"/>
                    <a:pt x="772" y="63"/>
                    <a:pt x="501" y="43"/>
                  </a:cubicBezTo>
                  <a:cubicBezTo>
                    <a:pt x="209" y="0"/>
                    <a:pt x="0" y="84"/>
                    <a:pt x="0" y="230"/>
                  </a:cubicBezTo>
                  <a:cubicBezTo>
                    <a:pt x="21" y="355"/>
                    <a:pt x="250" y="480"/>
                    <a:pt x="521" y="522"/>
                  </a:cubicBezTo>
                  <a:cubicBezTo>
                    <a:pt x="814" y="543"/>
                    <a:pt x="1022" y="460"/>
                    <a:pt x="1022" y="314"/>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034" name="Freeform 247">
              <a:extLst>
                <a:ext uri="{FF2B5EF4-FFF2-40B4-BE49-F238E27FC236}">
                  <a16:creationId xmlns:a16="http://schemas.microsoft.com/office/drawing/2014/main" xmlns="" id="{53F1BABA-4675-4568-96E0-6D9B9D2E7744}"/>
                </a:ext>
              </a:extLst>
            </p:cNvPr>
            <p:cNvSpPr>
              <a:spLocks noChangeArrowheads="1"/>
            </p:cNvSpPr>
            <p:nvPr/>
          </p:nvSpPr>
          <p:spPr bwMode="auto">
            <a:xfrm>
              <a:off x="4855" y="1225"/>
              <a:ext cx="236" cy="137"/>
            </a:xfrm>
            <a:custGeom>
              <a:avLst/>
              <a:gdLst>
                <a:gd name="T0" fmla="*/ 0 w 1044"/>
                <a:gd name="T1" fmla="*/ 0 h 606"/>
                <a:gd name="T2" fmla="*/ 0 w 1044"/>
                <a:gd name="T3" fmla="*/ 0 h 606"/>
                <a:gd name="T4" fmla="*/ 521 w 1044"/>
                <a:gd name="T5" fmla="*/ 292 h 606"/>
                <a:gd name="T6" fmla="*/ 1022 w 1044"/>
                <a:gd name="T7" fmla="*/ 84 h 606"/>
                <a:gd name="T8" fmla="*/ 1043 w 1044"/>
                <a:gd name="T9" fmla="*/ 375 h 606"/>
                <a:gd name="T10" fmla="*/ 543 w 1044"/>
                <a:gd name="T11" fmla="*/ 584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92"/>
                  </a:cubicBezTo>
                  <a:cubicBezTo>
                    <a:pt x="814" y="313"/>
                    <a:pt x="1022" y="230"/>
                    <a:pt x="1022" y="84"/>
                  </a:cubicBezTo>
                  <a:cubicBezTo>
                    <a:pt x="1043" y="375"/>
                    <a:pt x="1043" y="375"/>
                    <a:pt x="1043" y="375"/>
                  </a:cubicBezTo>
                  <a:cubicBezTo>
                    <a:pt x="1043" y="521"/>
                    <a:pt x="814" y="605"/>
                    <a:pt x="543" y="584"/>
                  </a:cubicBezTo>
                  <a:cubicBezTo>
                    <a:pt x="271" y="542"/>
                    <a:pt x="21" y="417"/>
                    <a:pt x="21"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7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035" name="Freeform 248">
              <a:extLst>
                <a:ext uri="{FF2B5EF4-FFF2-40B4-BE49-F238E27FC236}">
                  <a16:creationId xmlns:a16="http://schemas.microsoft.com/office/drawing/2014/main" xmlns="" id="{70150C2E-264B-411B-9A57-4616F8136867}"/>
                </a:ext>
              </a:extLst>
            </p:cNvPr>
            <p:cNvSpPr>
              <a:spLocks noChangeArrowheads="1"/>
            </p:cNvSpPr>
            <p:nvPr/>
          </p:nvSpPr>
          <p:spPr bwMode="auto">
            <a:xfrm>
              <a:off x="4808" y="876"/>
              <a:ext cx="230" cy="121"/>
            </a:xfrm>
            <a:custGeom>
              <a:avLst/>
              <a:gdLst>
                <a:gd name="T0" fmla="*/ 1022 w 1023"/>
                <a:gd name="T1" fmla="*/ 313 h 544"/>
                <a:gd name="T2" fmla="*/ 1022 w 1023"/>
                <a:gd name="T3" fmla="*/ 313 h 544"/>
                <a:gd name="T4" fmla="*/ 500 w 1023"/>
                <a:gd name="T5" fmla="*/ 21 h 544"/>
                <a:gd name="T6" fmla="*/ 0 w 1023"/>
                <a:gd name="T7" fmla="*/ 209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22" y="188"/>
                    <a:pt x="771" y="63"/>
                    <a:pt x="500" y="21"/>
                  </a:cubicBezTo>
                  <a:cubicBezTo>
                    <a:pt x="208" y="0"/>
                    <a:pt x="0" y="84"/>
                    <a:pt x="0" y="209"/>
                  </a:cubicBezTo>
                  <a:cubicBezTo>
                    <a:pt x="20" y="355"/>
                    <a:pt x="250" y="480"/>
                    <a:pt x="521" y="501"/>
                  </a:cubicBezTo>
                  <a:cubicBezTo>
                    <a:pt x="813" y="543"/>
                    <a:pt x="1022" y="439"/>
                    <a:pt x="1022"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036" name="Freeform 249">
              <a:extLst>
                <a:ext uri="{FF2B5EF4-FFF2-40B4-BE49-F238E27FC236}">
                  <a16:creationId xmlns:a16="http://schemas.microsoft.com/office/drawing/2014/main" xmlns="" id="{8933EE52-C83C-4A70-B5B5-A7D2E5F1C9B1}"/>
                </a:ext>
              </a:extLst>
            </p:cNvPr>
            <p:cNvSpPr>
              <a:spLocks noChangeArrowheads="1"/>
            </p:cNvSpPr>
            <p:nvPr/>
          </p:nvSpPr>
          <p:spPr bwMode="auto">
            <a:xfrm>
              <a:off x="4808" y="923"/>
              <a:ext cx="236" cy="141"/>
            </a:xfrm>
            <a:custGeom>
              <a:avLst/>
              <a:gdLst>
                <a:gd name="T0" fmla="*/ 0 w 1043"/>
                <a:gd name="T1" fmla="*/ 0 h 627"/>
                <a:gd name="T2" fmla="*/ 0 w 1043"/>
                <a:gd name="T3" fmla="*/ 0 h 627"/>
                <a:gd name="T4" fmla="*/ 521 w 1043"/>
                <a:gd name="T5" fmla="*/ 292 h 627"/>
                <a:gd name="T6" fmla="*/ 1022 w 1043"/>
                <a:gd name="T7" fmla="*/ 104 h 627"/>
                <a:gd name="T8" fmla="*/ 1042 w 1043"/>
                <a:gd name="T9" fmla="*/ 397 h 627"/>
                <a:gd name="T10" fmla="*/ 542 w 1043"/>
                <a:gd name="T11" fmla="*/ 584 h 627"/>
                <a:gd name="T12" fmla="*/ 20 w 1043"/>
                <a:gd name="T13" fmla="*/ 292 h 627"/>
                <a:gd name="T14" fmla="*/ 0 w 1043"/>
                <a:gd name="T15" fmla="*/ 0 h 6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3" h="627">
                  <a:moveTo>
                    <a:pt x="0" y="0"/>
                  </a:moveTo>
                  <a:lnTo>
                    <a:pt x="0" y="0"/>
                  </a:lnTo>
                  <a:cubicBezTo>
                    <a:pt x="20" y="146"/>
                    <a:pt x="250" y="271"/>
                    <a:pt x="521" y="292"/>
                  </a:cubicBezTo>
                  <a:cubicBezTo>
                    <a:pt x="813" y="334"/>
                    <a:pt x="1022" y="230"/>
                    <a:pt x="1022" y="104"/>
                  </a:cubicBezTo>
                  <a:cubicBezTo>
                    <a:pt x="1042" y="397"/>
                    <a:pt x="1042" y="397"/>
                    <a:pt x="1042" y="397"/>
                  </a:cubicBezTo>
                  <a:cubicBezTo>
                    <a:pt x="1042" y="521"/>
                    <a:pt x="813" y="626"/>
                    <a:pt x="542" y="584"/>
                  </a:cubicBezTo>
                  <a:cubicBezTo>
                    <a:pt x="271" y="563"/>
                    <a:pt x="20" y="438"/>
                    <a:pt x="20"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7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037" name="Freeform 250">
              <a:extLst>
                <a:ext uri="{FF2B5EF4-FFF2-40B4-BE49-F238E27FC236}">
                  <a16:creationId xmlns:a16="http://schemas.microsoft.com/office/drawing/2014/main" xmlns="" id="{F9698E87-009D-4934-B35F-4E5D925FA1DF}"/>
                </a:ext>
              </a:extLst>
            </p:cNvPr>
            <p:cNvSpPr>
              <a:spLocks noChangeArrowheads="1"/>
            </p:cNvSpPr>
            <p:nvPr/>
          </p:nvSpPr>
          <p:spPr bwMode="auto">
            <a:xfrm>
              <a:off x="5162" y="1056"/>
              <a:ext cx="232" cy="117"/>
            </a:xfrm>
            <a:custGeom>
              <a:avLst/>
              <a:gdLst>
                <a:gd name="T0" fmla="*/ 1022 w 1023"/>
                <a:gd name="T1" fmla="*/ 313 h 522"/>
                <a:gd name="T2" fmla="*/ 1022 w 1023"/>
                <a:gd name="T3" fmla="*/ 313 h 522"/>
                <a:gd name="T4" fmla="*/ 500 w 1023"/>
                <a:gd name="T5" fmla="*/ 21 h 522"/>
                <a:gd name="T6" fmla="*/ 0 w 1023"/>
                <a:gd name="T7" fmla="*/ 208 h 522"/>
                <a:gd name="T8" fmla="*/ 522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67"/>
                    <a:pt x="772" y="42"/>
                    <a:pt x="500" y="21"/>
                  </a:cubicBezTo>
                  <a:cubicBezTo>
                    <a:pt x="209" y="0"/>
                    <a:pt x="0" y="84"/>
                    <a:pt x="0" y="208"/>
                  </a:cubicBezTo>
                  <a:cubicBezTo>
                    <a:pt x="21" y="355"/>
                    <a:pt x="250" y="480"/>
                    <a:pt x="522" y="501"/>
                  </a:cubicBezTo>
                  <a:cubicBezTo>
                    <a:pt x="813" y="521"/>
                    <a:pt x="1022" y="438"/>
                    <a:pt x="1022"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038" name="Freeform 251">
              <a:extLst>
                <a:ext uri="{FF2B5EF4-FFF2-40B4-BE49-F238E27FC236}">
                  <a16:creationId xmlns:a16="http://schemas.microsoft.com/office/drawing/2014/main" xmlns="" id="{E4CF6E19-767A-4E44-8E07-6B395887C779}"/>
                </a:ext>
              </a:extLst>
            </p:cNvPr>
            <p:cNvSpPr>
              <a:spLocks noChangeArrowheads="1"/>
            </p:cNvSpPr>
            <p:nvPr/>
          </p:nvSpPr>
          <p:spPr bwMode="auto">
            <a:xfrm>
              <a:off x="5162" y="1102"/>
              <a:ext cx="236" cy="137"/>
            </a:xfrm>
            <a:custGeom>
              <a:avLst/>
              <a:gdLst>
                <a:gd name="T0" fmla="*/ 0 w 1044"/>
                <a:gd name="T1" fmla="*/ 0 h 607"/>
                <a:gd name="T2" fmla="*/ 0 w 1044"/>
                <a:gd name="T3" fmla="*/ 0 h 607"/>
                <a:gd name="T4" fmla="*/ 522 w 1044"/>
                <a:gd name="T5" fmla="*/ 293 h 607"/>
                <a:gd name="T6" fmla="*/ 1022 w 1044"/>
                <a:gd name="T7" fmla="*/ 105 h 607"/>
                <a:gd name="T8" fmla="*/ 1022 w 1044"/>
                <a:gd name="T9" fmla="*/ 397 h 607"/>
                <a:gd name="T10" fmla="*/ 542 w 1044"/>
                <a:gd name="T11" fmla="*/ 584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7"/>
                    <a:pt x="250" y="272"/>
                    <a:pt x="522" y="293"/>
                  </a:cubicBezTo>
                  <a:cubicBezTo>
                    <a:pt x="813" y="313"/>
                    <a:pt x="1022" y="230"/>
                    <a:pt x="1022" y="105"/>
                  </a:cubicBezTo>
                  <a:cubicBezTo>
                    <a:pt x="1022" y="397"/>
                    <a:pt x="1022" y="397"/>
                    <a:pt x="1022" y="397"/>
                  </a:cubicBezTo>
                  <a:cubicBezTo>
                    <a:pt x="1043" y="522"/>
                    <a:pt x="813" y="606"/>
                    <a:pt x="542" y="584"/>
                  </a:cubicBezTo>
                  <a:cubicBezTo>
                    <a:pt x="250" y="564"/>
                    <a:pt x="21" y="439"/>
                    <a:pt x="21" y="293"/>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7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grpSp>
      <p:grpSp>
        <p:nvGrpSpPr>
          <p:cNvPr id="1039" name="Group 204">
            <a:extLst>
              <a:ext uri="{FF2B5EF4-FFF2-40B4-BE49-F238E27FC236}">
                <a16:creationId xmlns:a16="http://schemas.microsoft.com/office/drawing/2014/main" xmlns="" id="{A84A1002-F7C1-4DDF-BE6E-6722862D7F13}"/>
              </a:ext>
            </a:extLst>
          </p:cNvPr>
          <p:cNvGrpSpPr>
            <a:grpSpLocks/>
          </p:cNvGrpSpPr>
          <p:nvPr/>
        </p:nvGrpSpPr>
        <p:grpSpPr bwMode="auto">
          <a:xfrm flipH="1">
            <a:off x="3652871" y="3486233"/>
            <a:ext cx="1214007" cy="884619"/>
            <a:chOff x="3658" y="852"/>
            <a:chExt cx="1986" cy="1447"/>
          </a:xfrm>
        </p:grpSpPr>
        <p:sp>
          <p:nvSpPr>
            <p:cNvPr id="1040" name="Freeform 333">
              <a:extLst>
                <a:ext uri="{FF2B5EF4-FFF2-40B4-BE49-F238E27FC236}">
                  <a16:creationId xmlns:a16="http://schemas.microsoft.com/office/drawing/2014/main" xmlns="" id="{19CD56F0-B595-467B-A70E-12662A5777DA}"/>
                </a:ext>
              </a:extLst>
            </p:cNvPr>
            <p:cNvSpPr>
              <a:spLocks noChangeArrowheads="1"/>
            </p:cNvSpPr>
            <p:nvPr/>
          </p:nvSpPr>
          <p:spPr bwMode="auto">
            <a:xfrm>
              <a:off x="3658" y="1419"/>
              <a:ext cx="662" cy="880"/>
            </a:xfrm>
            <a:custGeom>
              <a:avLst/>
              <a:gdLst>
                <a:gd name="T0" fmla="*/ 2921 w 2922"/>
                <a:gd name="T1" fmla="*/ 3879 h 3880"/>
                <a:gd name="T2" fmla="*/ 0 w 2922"/>
                <a:gd name="T3" fmla="*/ 2629 h 3880"/>
                <a:gd name="T4" fmla="*/ 0 w 2922"/>
                <a:gd name="T5" fmla="*/ 0 h 3880"/>
                <a:gd name="T6" fmla="*/ 2921 w 2922"/>
                <a:gd name="T7" fmla="*/ 1251 h 3880"/>
                <a:gd name="T8" fmla="*/ 2921 w 2922"/>
                <a:gd name="T9" fmla="*/ 3879 h 3880"/>
              </a:gdLst>
              <a:ahLst/>
              <a:cxnLst>
                <a:cxn ang="0">
                  <a:pos x="T0" y="T1"/>
                </a:cxn>
                <a:cxn ang="0">
                  <a:pos x="T2" y="T3"/>
                </a:cxn>
                <a:cxn ang="0">
                  <a:pos x="T4" y="T5"/>
                </a:cxn>
                <a:cxn ang="0">
                  <a:pos x="T6" y="T7"/>
                </a:cxn>
                <a:cxn ang="0">
                  <a:pos x="T8" y="T9"/>
                </a:cxn>
              </a:cxnLst>
              <a:rect l="0" t="0" r="r" b="b"/>
              <a:pathLst>
                <a:path w="2922" h="3880">
                  <a:moveTo>
                    <a:pt x="2921" y="3879"/>
                  </a:moveTo>
                  <a:lnTo>
                    <a:pt x="0" y="2629"/>
                  </a:lnTo>
                  <a:lnTo>
                    <a:pt x="0" y="0"/>
                  </a:lnTo>
                  <a:lnTo>
                    <a:pt x="2921" y="1251"/>
                  </a:lnTo>
                  <a:lnTo>
                    <a:pt x="2921" y="3879"/>
                  </a:lnTo>
                </a:path>
              </a:pathLst>
            </a:custGeom>
            <a:gradFill flip="none" rotWithShape="1">
              <a:gsLst>
                <a:gs pos="0">
                  <a:schemeClr val="accent4">
                    <a:lumMod val="40000"/>
                    <a:lumOff val="60000"/>
                  </a:schemeClr>
                </a:gs>
                <a:gs pos="46000">
                  <a:schemeClr val="accent4">
                    <a:lumMod val="95000"/>
                    <a:lumOff val="5000"/>
                  </a:schemeClr>
                </a:gs>
                <a:gs pos="100000">
                  <a:schemeClr val="accent4">
                    <a:lumMod val="60000"/>
                  </a:schemeClr>
                </a:gs>
              </a:gsLst>
              <a:path path="circle">
                <a:fillToRect l="50000" t="130000" r="50000" b="-3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041" name="Freeform 334">
              <a:extLst>
                <a:ext uri="{FF2B5EF4-FFF2-40B4-BE49-F238E27FC236}">
                  <a16:creationId xmlns:a16="http://schemas.microsoft.com/office/drawing/2014/main" xmlns="" id="{88AC9EB5-F6AA-44D1-8C2B-16AC41D138CC}"/>
                </a:ext>
              </a:extLst>
            </p:cNvPr>
            <p:cNvSpPr>
              <a:spLocks noChangeArrowheads="1"/>
            </p:cNvSpPr>
            <p:nvPr/>
          </p:nvSpPr>
          <p:spPr bwMode="auto">
            <a:xfrm>
              <a:off x="4320" y="1133"/>
              <a:ext cx="1324" cy="1166"/>
            </a:xfrm>
            <a:custGeom>
              <a:avLst/>
              <a:gdLst>
                <a:gd name="T0" fmla="*/ 2920 w 5842"/>
                <a:gd name="T1" fmla="*/ 1272 h 5152"/>
                <a:gd name="T2" fmla="*/ 0 w 5842"/>
                <a:gd name="T3" fmla="*/ 2523 h 5152"/>
                <a:gd name="T4" fmla="*/ 0 w 5842"/>
                <a:gd name="T5" fmla="*/ 5151 h 5152"/>
                <a:gd name="T6" fmla="*/ 2920 w 5842"/>
                <a:gd name="T7" fmla="*/ 3901 h 5152"/>
                <a:gd name="T8" fmla="*/ 5841 w 5842"/>
                <a:gd name="T9" fmla="*/ 2649 h 5152"/>
                <a:gd name="T10" fmla="*/ 5841 w 5842"/>
                <a:gd name="T11" fmla="*/ 0 h 5152"/>
                <a:gd name="T12" fmla="*/ 2920 w 5842"/>
                <a:gd name="T13" fmla="*/ 1272 h 5152"/>
              </a:gdLst>
              <a:ahLst/>
              <a:cxnLst>
                <a:cxn ang="0">
                  <a:pos x="T0" y="T1"/>
                </a:cxn>
                <a:cxn ang="0">
                  <a:pos x="T2" y="T3"/>
                </a:cxn>
                <a:cxn ang="0">
                  <a:pos x="T4" y="T5"/>
                </a:cxn>
                <a:cxn ang="0">
                  <a:pos x="T6" y="T7"/>
                </a:cxn>
                <a:cxn ang="0">
                  <a:pos x="T8" y="T9"/>
                </a:cxn>
                <a:cxn ang="0">
                  <a:pos x="T10" y="T11"/>
                </a:cxn>
                <a:cxn ang="0">
                  <a:pos x="T12" y="T13"/>
                </a:cxn>
              </a:cxnLst>
              <a:rect l="0" t="0" r="r" b="b"/>
              <a:pathLst>
                <a:path w="5842" h="5152">
                  <a:moveTo>
                    <a:pt x="2920" y="1272"/>
                  </a:moveTo>
                  <a:lnTo>
                    <a:pt x="0" y="2523"/>
                  </a:lnTo>
                  <a:lnTo>
                    <a:pt x="0" y="5151"/>
                  </a:lnTo>
                  <a:lnTo>
                    <a:pt x="2920" y="3901"/>
                  </a:lnTo>
                  <a:lnTo>
                    <a:pt x="5841" y="2649"/>
                  </a:lnTo>
                  <a:lnTo>
                    <a:pt x="5841" y="0"/>
                  </a:lnTo>
                  <a:lnTo>
                    <a:pt x="2920" y="1272"/>
                  </a:lnTo>
                </a:path>
              </a:pathLst>
            </a:custGeom>
            <a:gradFill flip="none" rotWithShape="1">
              <a:gsLst>
                <a:gs pos="0">
                  <a:schemeClr val="accent4">
                    <a:lumMod val="89000"/>
                  </a:schemeClr>
                </a:gs>
                <a:gs pos="23000">
                  <a:schemeClr val="accent4">
                    <a:lumMod val="89000"/>
                  </a:schemeClr>
                </a:gs>
                <a:gs pos="69000">
                  <a:schemeClr val="accent4">
                    <a:lumMod val="75000"/>
                  </a:schemeClr>
                </a:gs>
                <a:gs pos="97000">
                  <a:schemeClr val="accent4">
                    <a:lumMod val="70000"/>
                  </a:schemeClr>
                </a:gs>
              </a:gsLst>
              <a:path path="circle">
                <a:fillToRect l="50000" t="50000" r="50000" b="5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042" name="Freeform 335">
              <a:extLst>
                <a:ext uri="{FF2B5EF4-FFF2-40B4-BE49-F238E27FC236}">
                  <a16:creationId xmlns:a16="http://schemas.microsoft.com/office/drawing/2014/main" xmlns="" id="{FFDDACDC-CE4E-4C5B-8145-FF4D15E0B9D1}"/>
                </a:ext>
              </a:extLst>
            </p:cNvPr>
            <p:cNvSpPr>
              <a:spLocks noChangeArrowheads="1"/>
            </p:cNvSpPr>
            <p:nvPr/>
          </p:nvSpPr>
          <p:spPr bwMode="auto">
            <a:xfrm>
              <a:off x="3658" y="852"/>
              <a:ext cx="1986" cy="856"/>
            </a:xfrm>
            <a:custGeom>
              <a:avLst/>
              <a:gdLst>
                <a:gd name="T0" fmla="*/ 5841 w 8763"/>
                <a:gd name="T1" fmla="*/ 0 h 3776"/>
                <a:gd name="T2" fmla="*/ 2921 w 8763"/>
                <a:gd name="T3" fmla="*/ 1252 h 3776"/>
                <a:gd name="T4" fmla="*/ 0 w 8763"/>
                <a:gd name="T5" fmla="*/ 2524 h 3776"/>
                <a:gd name="T6" fmla="*/ 2921 w 8763"/>
                <a:gd name="T7" fmla="*/ 3775 h 3776"/>
                <a:gd name="T8" fmla="*/ 5841 w 8763"/>
                <a:gd name="T9" fmla="*/ 2524 h 3776"/>
                <a:gd name="T10" fmla="*/ 8762 w 8763"/>
                <a:gd name="T11" fmla="*/ 1252 h 3776"/>
                <a:gd name="T12" fmla="*/ 5841 w 8763"/>
                <a:gd name="T13" fmla="*/ 0 h 3776"/>
              </a:gdLst>
              <a:ahLst/>
              <a:cxnLst>
                <a:cxn ang="0">
                  <a:pos x="T0" y="T1"/>
                </a:cxn>
                <a:cxn ang="0">
                  <a:pos x="T2" y="T3"/>
                </a:cxn>
                <a:cxn ang="0">
                  <a:pos x="T4" y="T5"/>
                </a:cxn>
                <a:cxn ang="0">
                  <a:pos x="T6" y="T7"/>
                </a:cxn>
                <a:cxn ang="0">
                  <a:pos x="T8" y="T9"/>
                </a:cxn>
                <a:cxn ang="0">
                  <a:pos x="T10" y="T11"/>
                </a:cxn>
                <a:cxn ang="0">
                  <a:pos x="T12" y="T13"/>
                </a:cxn>
              </a:cxnLst>
              <a:rect l="0" t="0" r="r" b="b"/>
              <a:pathLst>
                <a:path w="8763" h="3776">
                  <a:moveTo>
                    <a:pt x="5841" y="0"/>
                  </a:moveTo>
                  <a:lnTo>
                    <a:pt x="2921" y="1252"/>
                  </a:lnTo>
                  <a:lnTo>
                    <a:pt x="0" y="2524"/>
                  </a:lnTo>
                  <a:lnTo>
                    <a:pt x="2921" y="3775"/>
                  </a:lnTo>
                  <a:lnTo>
                    <a:pt x="5841" y="2524"/>
                  </a:lnTo>
                  <a:lnTo>
                    <a:pt x="8762" y="1252"/>
                  </a:lnTo>
                  <a:lnTo>
                    <a:pt x="5841" y="0"/>
                  </a:lnTo>
                </a:path>
              </a:pathLst>
            </a:custGeom>
            <a:gradFill flip="none" rotWithShape="1">
              <a:gsLst>
                <a:gs pos="0">
                  <a:schemeClr val="accent4">
                    <a:lumMod val="0"/>
                    <a:lumOff val="100000"/>
                  </a:schemeClr>
                </a:gs>
                <a:gs pos="35000">
                  <a:schemeClr val="accent4">
                    <a:lumMod val="0"/>
                    <a:lumOff val="100000"/>
                  </a:schemeClr>
                </a:gs>
                <a:gs pos="100000">
                  <a:schemeClr val="accent4">
                    <a:lumMod val="100000"/>
                  </a:schemeClr>
                </a:gs>
              </a:gsLst>
              <a:path path="circle">
                <a:fillToRect l="50000" t="-80000" r="50000" b="18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043" name="Freeform 336">
              <a:extLst>
                <a:ext uri="{FF2B5EF4-FFF2-40B4-BE49-F238E27FC236}">
                  <a16:creationId xmlns:a16="http://schemas.microsoft.com/office/drawing/2014/main" xmlns="" id="{EDA6DC72-A916-4D9D-8728-4158BFFD514B}"/>
                </a:ext>
              </a:extLst>
            </p:cNvPr>
            <p:cNvSpPr>
              <a:spLocks noChangeArrowheads="1"/>
            </p:cNvSpPr>
            <p:nvPr/>
          </p:nvSpPr>
          <p:spPr bwMode="auto">
            <a:xfrm>
              <a:off x="3872" y="1246"/>
              <a:ext cx="234" cy="121"/>
            </a:xfrm>
            <a:custGeom>
              <a:avLst/>
              <a:gdLst>
                <a:gd name="T0" fmla="*/ 1022 w 1044"/>
                <a:gd name="T1" fmla="*/ 333 h 543"/>
                <a:gd name="T2" fmla="*/ 1022 w 1044"/>
                <a:gd name="T3" fmla="*/ 333 h 543"/>
                <a:gd name="T4" fmla="*/ 500 w 1044"/>
                <a:gd name="T5" fmla="*/ 41 h 543"/>
                <a:gd name="T6" fmla="*/ 20 w 1044"/>
                <a:gd name="T7" fmla="*/ 229 h 543"/>
                <a:gd name="T8" fmla="*/ 542 w 1044"/>
                <a:gd name="T9" fmla="*/ 521 h 543"/>
                <a:gd name="T10" fmla="*/ 1022 w 1044"/>
                <a:gd name="T11" fmla="*/ 333 h 543"/>
              </a:gdLst>
              <a:ahLst/>
              <a:cxnLst>
                <a:cxn ang="0">
                  <a:pos x="T0" y="T1"/>
                </a:cxn>
                <a:cxn ang="0">
                  <a:pos x="T2" y="T3"/>
                </a:cxn>
                <a:cxn ang="0">
                  <a:pos x="T4" y="T5"/>
                </a:cxn>
                <a:cxn ang="0">
                  <a:pos x="T6" y="T7"/>
                </a:cxn>
                <a:cxn ang="0">
                  <a:pos x="T8" y="T9"/>
                </a:cxn>
                <a:cxn ang="0">
                  <a:pos x="T10" y="T11"/>
                </a:cxn>
              </a:cxnLst>
              <a:rect l="0" t="0" r="r" b="b"/>
              <a:pathLst>
                <a:path w="1044" h="543">
                  <a:moveTo>
                    <a:pt x="1022" y="333"/>
                  </a:moveTo>
                  <a:lnTo>
                    <a:pt x="1022" y="333"/>
                  </a:lnTo>
                  <a:cubicBezTo>
                    <a:pt x="1022" y="187"/>
                    <a:pt x="793" y="62"/>
                    <a:pt x="500" y="41"/>
                  </a:cubicBezTo>
                  <a:cubicBezTo>
                    <a:pt x="229" y="0"/>
                    <a:pt x="0" y="104"/>
                    <a:pt x="20" y="229"/>
                  </a:cubicBezTo>
                  <a:cubicBezTo>
                    <a:pt x="20" y="354"/>
                    <a:pt x="250" y="479"/>
                    <a:pt x="542" y="521"/>
                  </a:cubicBezTo>
                  <a:cubicBezTo>
                    <a:pt x="813" y="542"/>
                    <a:pt x="1043" y="458"/>
                    <a:pt x="1022" y="33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044" name="Freeform 337">
              <a:extLst>
                <a:ext uri="{FF2B5EF4-FFF2-40B4-BE49-F238E27FC236}">
                  <a16:creationId xmlns:a16="http://schemas.microsoft.com/office/drawing/2014/main" xmlns="" id="{8CBAACA2-939E-4874-A9D3-B88F018C141B}"/>
                </a:ext>
              </a:extLst>
            </p:cNvPr>
            <p:cNvSpPr>
              <a:spLocks noChangeArrowheads="1"/>
            </p:cNvSpPr>
            <p:nvPr/>
          </p:nvSpPr>
          <p:spPr bwMode="auto">
            <a:xfrm>
              <a:off x="3876" y="1298"/>
              <a:ext cx="230" cy="135"/>
            </a:xfrm>
            <a:custGeom>
              <a:avLst/>
              <a:gdLst>
                <a:gd name="T0" fmla="*/ 0 w 1024"/>
                <a:gd name="T1" fmla="*/ 0 h 606"/>
                <a:gd name="T2" fmla="*/ 0 w 1024"/>
                <a:gd name="T3" fmla="*/ 0 h 606"/>
                <a:gd name="T4" fmla="*/ 522 w 1024"/>
                <a:gd name="T5" fmla="*/ 292 h 606"/>
                <a:gd name="T6" fmla="*/ 1002 w 1024"/>
                <a:gd name="T7" fmla="*/ 104 h 606"/>
                <a:gd name="T8" fmla="*/ 1023 w 1024"/>
                <a:gd name="T9" fmla="*/ 396 h 606"/>
                <a:gd name="T10" fmla="*/ 522 w 1024"/>
                <a:gd name="T11" fmla="*/ 584 h 606"/>
                <a:gd name="T12" fmla="*/ 0 w 1024"/>
                <a:gd name="T13" fmla="*/ 292 h 606"/>
                <a:gd name="T14" fmla="*/ 0 w 102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4" h="606">
                  <a:moveTo>
                    <a:pt x="0" y="0"/>
                  </a:moveTo>
                  <a:lnTo>
                    <a:pt x="0" y="0"/>
                  </a:lnTo>
                  <a:cubicBezTo>
                    <a:pt x="0" y="125"/>
                    <a:pt x="230" y="250"/>
                    <a:pt x="522" y="292"/>
                  </a:cubicBezTo>
                  <a:cubicBezTo>
                    <a:pt x="793" y="313"/>
                    <a:pt x="1023" y="229"/>
                    <a:pt x="1002" y="104"/>
                  </a:cubicBezTo>
                  <a:cubicBezTo>
                    <a:pt x="1023" y="396"/>
                    <a:pt x="1023" y="396"/>
                    <a:pt x="1023" y="396"/>
                  </a:cubicBezTo>
                  <a:cubicBezTo>
                    <a:pt x="1023" y="521"/>
                    <a:pt x="814" y="605"/>
                    <a:pt x="522" y="584"/>
                  </a:cubicBezTo>
                  <a:cubicBezTo>
                    <a:pt x="251" y="563"/>
                    <a:pt x="22" y="417"/>
                    <a:pt x="0"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7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045" name="Freeform 338">
              <a:extLst>
                <a:ext uri="{FF2B5EF4-FFF2-40B4-BE49-F238E27FC236}">
                  <a16:creationId xmlns:a16="http://schemas.microsoft.com/office/drawing/2014/main" xmlns="" id="{FE3C7032-FB13-449A-BCB7-E6230A175089}"/>
                </a:ext>
              </a:extLst>
            </p:cNvPr>
            <p:cNvSpPr>
              <a:spLocks noChangeArrowheads="1"/>
            </p:cNvSpPr>
            <p:nvPr/>
          </p:nvSpPr>
          <p:spPr bwMode="auto">
            <a:xfrm>
              <a:off x="4225" y="1423"/>
              <a:ext cx="236" cy="123"/>
            </a:xfrm>
            <a:custGeom>
              <a:avLst/>
              <a:gdLst>
                <a:gd name="T0" fmla="*/ 1022 w 1044"/>
                <a:gd name="T1" fmla="*/ 313 h 544"/>
                <a:gd name="T2" fmla="*/ 1022 w 1044"/>
                <a:gd name="T3" fmla="*/ 313 h 544"/>
                <a:gd name="T4" fmla="*/ 501 w 1044"/>
                <a:gd name="T5" fmla="*/ 21 h 544"/>
                <a:gd name="T6" fmla="*/ 21 w 1044"/>
                <a:gd name="T7" fmla="*/ 230 h 544"/>
                <a:gd name="T8" fmla="*/ 542 w 1044"/>
                <a:gd name="T9" fmla="*/ 522 h 544"/>
                <a:gd name="T10" fmla="*/ 1022 w 1044"/>
                <a:gd name="T11" fmla="*/ 313 h 544"/>
              </a:gdLst>
              <a:ahLst/>
              <a:cxnLst>
                <a:cxn ang="0">
                  <a:pos x="T0" y="T1"/>
                </a:cxn>
                <a:cxn ang="0">
                  <a:pos x="T2" y="T3"/>
                </a:cxn>
                <a:cxn ang="0">
                  <a:pos x="T4" y="T5"/>
                </a:cxn>
                <a:cxn ang="0">
                  <a:pos x="T6" y="T7"/>
                </a:cxn>
                <a:cxn ang="0">
                  <a:pos x="T8" y="T9"/>
                </a:cxn>
                <a:cxn ang="0">
                  <a:pos x="T10" y="T11"/>
                </a:cxn>
              </a:cxnLst>
              <a:rect l="0" t="0" r="r" b="b"/>
              <a:pathLst>
                <a:path w="1044" h="544">
                  <a:moveTo>
                    <a:pt x="1022" y="313"/>
                  </a:moveTo>
                  <a:lnTo>
                    <a:pt x="1022" y="313"/>
                  </a:lnTo>
                  <a:cubicBezTo>
                    <a:pt x="1022" y="188"/>
                    <a:pt x="793" y="63"/>
                    <a:pt x="501" y="21"/>
                  </a:cubicBezTo>
                  <a:cubicBezTo>
                    <a:pt x="230" y="0"/>
                    <a:pt x="0" y="83"/>
                    <a:pt x="21" y="230"/>
                  </a:cubicBezTo>
                  <a:cubicBezTo>
                    <a:pt x="21" y="355"/>
                    <a:pt x="251" y="480"/>
                    <a:pt x="542" y="522"/>
                  </a:cubicBezTo>
                  <a:cubicBezTo>
                    <a:pt x="814" y="543"/>
                    <a:pt x="1043" y="459"/>
                    <a:pt x="1022"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046" name="Freeform 339">
              <a:extLst>
                <a:ext uri="{FF2B5EF4-FFF2-40B4-BE49-F238E27FC236}">
                  <a16:creationId xmlns:a16="http://schemas.microsoft.com/office/drawing/2014/main" xmlns="" id="{E46C2CA9-2282-40D4-AFB5-193EA94870E5}"/>
                </a:ext>
              </a:extLst>
            </p:cNvPr>
            <p:cNvSpPr>
              <a:spLocks noChangeArrowheads="1"/>
            </p:cNvSpPr>
            <p:nvPr/>
          </p:nvSpPr>
          <p:spPr bwMode="auto">
            <a:xfrm>
              <a:off x="4229" y="1478"/>
              <a:ext cx="232" cy="135"/>
            </a:xfrm>
            <a:custGeom>
              <a:avLst/>
              <a:gdLst>
                <a:gd name="T0" fmla="*/ 0 w 1023"/>
                <a:gd name="T1" fmla="*/ 0 h 605"/>
                <a:gd name="T2" fmla="*/ 0 w 1023"/>
                <a:gd name="T3" fmla="*/ 0 h 605"/>
                <a:gd name="T4" fmla="*/ 521 w 1023"/>
                <a:gd name="T5" fmla="*/ 292 h 605"/>
                <a:gd name="T6" fmla="*/ 1001 w 1023"/>
                <a:gd name="T7" fmla="*/ 83 h 605"/>
                <a:gd name="T8" fmla="*/ 1022 w 1023"/>
                <a:gd name="T9" fmla="*/ 375 h 605"/>
                <a:gd name="T10" fmla="*/ 521 w 1023"/>
                <a:gd name="T11" fmla="*/ 584 h 605"/>
                <a:gd name="T12" fmla="*/ 0 w 1023"/>
                <a:gd name="T13" fmla="*/ 292 h 605"/>
                <a:gd name="T14" fmla="*/ 0 w 1023"/>
                <a:gd name="T15" fmla="*/ 0 h 6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3" h="605">
                  <a:moveTo>
                    <a:pt x="0" y="0"/>
                  </a:moveTo>
                  <a:lnTo>
                    <a:pt x="0" y="0"/>
                  </a:lnTo>
                  <a:cubicBezTo>
                    <a:pt x="0" y="125"/>
                    <a:pt x="230" y="250"/>
                    <a:pt x="521" y="292"/>
                  </a:cubicBezTo>
                  <a:cubicBezTo>
                    <a:pt x="793" y="313"/>
                    <a:pt x="1022" y="229"/>
                    <a:pt x="1001" y="83"/>
                  </a:cubicBezTo>
                  <a:cubicBezTo>
                    <a:pt x="1022" y="375"/>
                    <a:pt x="1022" y="375"/>
                    <a:pt x="1022" y="375"/>
                  </a:cubicBezTo>
                  <a:cubicBezTo>
                    <a:pt x="1022" y="521"/>
                    <a:pt x="814" y="604"/>
                    <a:pt x="521" y="584"/>
                  </a:cubicBezTo>
                  <a:cubicBezTo>
                    <a:pt x="250" y="542"/>
                    <a:pt x="21" y="417"/>
                    <a:pt x="0"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7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047" name="Freeform 340">
              <a:extLst>
                <a:ext uri="{FF2B5EF4-FFF2-40B4-BE49-F238E27FC236}">
                  <a16:creationId xmlns:a16="http://schemas.microsoft.com/office/drawing/2014/main" xmlns="" id="{9BF38BB8-B6E5-41D8-B069-4F777854635F}"/>
                </a:ext>
              </a:extLst>
            </p:cNvPr>
            <p:cNvSpPr>
              <a:spLocks noChangeArrowheads="1"/>
            </p:cNvSpPr>
            <p:nvPr/>
          </p:nvSpPr>
          <p:spPr bwMode="auto">
            <a:xfrm>
              <a:off x="4183" y="1122"/>
              <a:ext cx="232" cy="121"/>
            </a:xfrm>
            <a:custGeom>
              <a:avLst/>
              <a:gdLst>
                <a:gd name="T0" fmla="*/ 1022 w 1023"/>
                <a:gd name="T1" fmla="*/ 313 h 544"/>
                <a:gd name="T2" fmla="*/ 1022 w 1023"/>
                <a:gd name="T3" fmla="*/ 313 h 544"/>
                <a:gd name="T4" fmla="*/ 501 w 1023"/>
                <a:gd name="T5" fmla="*/ 21 h 544"/>
                <a:gd name="T6" fmla="*/ 0 w 1023"/>
                <a:gd name="T7" fmla="*/ 229 h 544"/>
                <a:gd name="T8" fmla="*/ 521 w 1023"/>
                <a:gd name="T9" fmla="*/ 500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1"/>
                  </a:cubicBezTo>
                  <a:cubicBezTo>
                    <a:pt x="208" y="0"/>
                    <a:pt x="0" y="83"/>
                    <a:pt x="0" y="229"/>
                  </a:cubicBezTo>
                  <a:cubicBezTo>
                    <a:pt x="0" y="355"/>
                    <a:pt x="250" y="480"/>
                    <a:pt x="521" y="500"/>
                  </a:cubicBezTo>
                  <a:cubicBezTo>
                    <a:pt x="813" y="543"/>
                    <a:pt x="1022" y="459"/>
                    <a:pt x="1022"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048" name="Freeform 341">
              <a:extLst>
                <a:ext uri="{FF2B5EF4-FFF2-40B4-BE49-F238E27FC236}">
                  <a16:creationId xmlns:a16="http://schemas.microsoft.com/office/drawing/2014/main" xmlns="" id="{C72D15DD-88A3-4655-A040-98A78F8CDE63}"/>
                </a:ext>
              </a:extLst>
            </p:cNvPr>
            <p:cNvSpPr>
              <a:spLocks noChangeArrowheads="1"/>
            </p:cNvSpPr>
            <p:nvPr/>
          </p:nvSpPr>
          <p:spPr bwMode="auto">
            <a:xfrm>
              <a:off x="4183" y="1175"/>
              <a:ext cx="236" cy="135"/>
            </a:xfrm>
            <a:custGeom>
              <a:avLst/>
              <a:gdLst>
                <a:gd name="T0" fmla="*/ 0 w 1044"/>
                <a:gd name="T1" fmla="*/ 0 h 606"/>
                <a:gd name="T2" fmla="*/ 0 w 1044"/>
                <a:gd name="T3" fmla="*/ 0 h 606"/>
                <a:gd name="T4" fmla="*/ 521 w 1044"/>
                <a:gd name="T5" fmla="*/ 271 h 606"/>
                <a:gd name="T6" fmla="*/ 1022 w 1044"/>
                <a:gd name="T7" fmla="*/ 84 h 606"/>
                <a:gd name="T8" fmla="*/ 1022 w 1044"/>
                <a:gd name="T9" fmla="*/ 376 h 606"/>
                <a:gd name="T10" fmla="*/ 542 w 1044"/>
                <a:gd name="T11" fmla="*/ 564 h 606"/>
                <a:gd name="T12" fmla="*/ 21 w 1044"/>
                <a:gd name="T13" fmla="*/ 293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0" y="126"/>
                    <a:pt x="250" y="251"/>
                    <a:pt x="521" y="271"/>
                  </a:cubicBezTo>
                  <a:cubicBezTo>
                    <a:pt x="813" y="314"/>
                    <a:pt x="1022" y="230"/>
                    <a:pt x="1022" y="84"/>
                  </a:cubicBezTo>
                  <a:cubicBezTo>
                    <a:pt x="1022" y="376"/>
                    <a:pt x="1022" y="376"/>
                    <a:pt x="1022" y="376"/>
                  </a:cubicBezTo>
                  <a:cubicBezTo>
                    <a:pt x="1043" y="522"/>
                    <a:pt x="813" y="605"/>
                    <a:pt x="542" y="564"/>
                  </a:cubicBezTo>
                  <a:cubicBezTo>
                    <a:pt x="250" y="543"/>
                    <a:pt x="21" y="418"/>
                    <a:pt x="21" y="293"/>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7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049" name="Freeform 342">
              <a:extLst>
                <a:ext uri="{FF2B5EF4-FFF2-40B4-BE49-F238E27FC236}">
                  <a16:creationId xmlns:a16="http://schemas.microsoft.com/office/drawing/2014/main" xmlns="" id="{9C147D08-9AF4-482F-BF61-19307B1DA668}"/>
                </a:ext>
              </a:extLst>
            </p:cNvPr>
            <p:cNvSpPr>
              <a:spLocks noChangeArrowheads="1"/>
            </p:cNvSpPr>
            <p:nvPr/>
          </p:nvSpPr>
          <p:spPr bwMode="auto">
            <a:xfrm>
              <a:off x="4534" y="1300"/>
              <a:ext cx="234" cy="117"/>
            </a:xfrm>
            <a:custGeom>
              <a:avLst/>
              <a:gdLst>
                <a:gd name="T0" fmla="*/ 1044 w 1045"/>
                <a:gd name="T1" fmla="*/ 313 h 522"/>
                <a:gd name="T2" fmla="*/ 1044 w 1045"/>
                <a:gd name="T3" fmla="*/ 313 h 522"/>
                <a:gd name="T4" fmla="*/ 501 w 1045"/>
                <a:gd name="T5" fmla="*/ 21 h 522"/>
                <a:gd name="T6" fmla="*/ 21 w 1045"/>
                <a:gd name="T7" fmla="*/ 208 h 522"/>
                <a:gd name="T8" fmla="*/ 543 w 1045"/>
                <a:gd name="T9" fmla="*/ 500 h 522"/>
                <a:gd name="T10" fmla="*/ 1044 w 1045"/>
                <a:gd name="T11" fmla="*/ 313 h 522"/>
              </a:gdLst>
              <a:ahLst/>
              <a:cxnLst>
                <a:cxn ang="0">
                  <a:pos x="T0" y="T1"/>
                </a:cxn>
                <a:cxn ang="0">
                  <a:pos x="T2" y="T3"/>
                </a:cxn>
                <a:cxn ang="0">
                  <a:pos x="T4" y="T5"/>
                </a:cxn>
                <a:cxn ang="0">
                  <a:pos x="T6" y="T7"/>
                </a:cxn>
                <a:cxn ang="0">
                  <a:pos x="T8" y="T9"/>
                </a:cxn>
                <a:cxn ang="0">
                  <a:pos x="T10" y="T11"/>
                </a:cxn>
              </a:cxnLst>
              <a:rect l="0" t="0" r="r" b="b"/>
              <a:pathLst>
                <a:path w="1045" h="522">
                  <a:moveTo>
                    <a:pt x="1044" y="313"/>
                  </a:moveTo>
                  <a:lnTo>
                    <a:pt x="1044" y="313"/>
                  </a:lnTo>
                  <a:cubicBezTo>
                    <a:pt x="1022" y="187"/>
                    <a:pt x="793" y="41"/>
                    <a:pt x="501" y="21"/>
                  </a:cubicBezTo>
                  <a:cubicBezTo>
                    <a:pt x="230" y="0"/>
                    <a:pt x="0" y="83"/>
                    <a:pt x="21" y="208"/>
                  </a:cubicBezTo>
                  <a:cubicBezTo>
                    <a:pt x="21" y="354"/>
                    <a:pt x="271" y="480"/>
                    <a:pt x="543" y="500"/>
                  </a:cubicBezTo>
                  <a:cubicBezTo>
                    <a:pt x="814" y="521"/>
                    <a:pt x="1044" y="438"/>
                    <a:pt x="1044"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050" name="Freeform 343">
              <a:extLst>
                <a:ext uri="{FF2B5EF4-FFF2-40B4-BE49-F238E27FC236}">
                  <a16:creationId xmlns:a16="http://schemas.microsoft.com/office/drawing/2014/main" xmlns="" id="{5376B18C-0CA1-4D77-92F3-192EBFB4C11C}"/>
                </a:ext>
              </a:extLst>
            </p:cNvPr>
            <p:cNvSpPr>
              <a:spLocks noChangeArrowheads="1"/>
            </p:cNvSpPr>
            <p:nvPr/>
          </p:nvSpPr>
          <p:spPr bwMode="auto">
            <a:xfrm>
              <a:off x="4538" y="1348"/>
              <a:ext cx="236" cy="137"/>
            </a:xfrm>
            <a:custGeom>
              <a:avLst/>
              <a:gdLst>
                <a:gd name="T0" fmla="*/ 0 w 1044"/>
                <a:gd name="T1" fmla="*/ 0 h 607"/>
                <a:gd name="T2" fmla="*/ 0 w 1044"/>
                <a:gd name="T3" fmla="*/ 0 h 607"/>
                <a:gd name="T4" fmla="*/ 522 w 1044"/>
                <a:gd name="T5" fmla="*/ 292 h 607"/>
                <a:gd name="T6" fmla="*/ 1023 w 1044"/>
                <a:gd name="T7" fmla="*/ 105 h 607"/>
                <a:gd name="T8" fmla="*/ 1023 w 1044"/>
                <a:gd name="T9" fmla="*/ 397 h 607"/>
                <a:gd name="T10" fmla="*/ 543 w 1044"/>
                <a:gd name="T11" fmla="*/ 584 h 607"/>
                <a:gd name="T12" fmla="*/ 0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6"/>
                    <a:pt x="250" y="272"/>
                    <a:pt x="522" y="292"/>
                  </a:cubicBezTo>
                  <a:cubicBezTo>
                    <a:pt x="793" y="313"/>
                    <a:pt x="1023" y="230"/>
                    <a:pt x="1023" y="105"/>
                  </a:cubicBezTo>
                  <a:cubicBezTo>
                    <a:pt x="1023" y="397"/>
                    <a:pt x="1023" y="397"/>
                    <a:pt x="1023" y="397"/>
                  </a:cubicBezTo>
                  <a:cubicBezTo>
                    <a:pt x="1043" y="522"/>
                    <a:pt x="814" y="606"/>
                    <a:pt x="543" y="584"/>
                  </a:cubicBezTo>
                  <a:cubicBezTo>
                    <a:pt x="250" y="564"/>
                    <a:pt x="21" y="439"/>
                    <a:pt x="0"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7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051" name="Freeform 344">
              <a:extLst>
                <a:ext uri="{FF2B5EF4-FFF2-40B4-BE49-F238E27FC236}">
                  <a16:creationId xmlns:a16="http://schemas.microsoft.com/office/drawing/2014/main" xmlns="" id="{85A7C299-C9A7-44DB-9FA7-D89A41D960C5}"/>
                </a:ext>
              </a:extLst>
            </p:cNvPr>
            <p:cNvSpPr>
              <a:spLocks noChangeArrowheads="1"/>
            </p:cNvSpPr>
            <p:nvPr/>
          </p:nvSpPr>
          <p:spPr bwMode="auto">
            <a:xfrm>
              <a:off x="4500" y="999"/>
              <a:ext cx="236" cy="117"/>
            </a:xfrm>
            <a:custGeom>
              <a:avLst/>
              <a:gdLst>
                <a:gd name="T0" fmla="*/ 1023 w 1044"/>
                <a:gd name="T1" fmla="*/ 313 h 522"/>
                <a:gd name="T2" fmla="*/ 1023 w 1044"/>
                <a:gd name="T3" fmla="*/ 313 h 522"/>
                <a:gd name="T4" fmla="*/ 501 w 1044"/>
                <a:gd name="T5" fmla="*/ 21 h 522"/>
                <a:gd name="T6" fmla="*/ 0 w 1044"/>
                <a:gd name="T7" fmla="*/ 208 h 522"/>
                <a:gd name="T8" fmla="*/ 543 w 1044"/>
                <a:gd name="T9" fmla="*/ 500 h 522"/>
                <a:gd name="T10" fmla="*/ 1023 w 1044"/>
                <a:gd name="T11" fmla="*/ 313 h 522"/>
              </a:gdLst>
              <a:ahLst/>
              <a:cxnLst>
                <a:cxn ang="0">
                  <a:pos x="T0" y="T1"/>
                </a:cxn>
                <a:cxn ang="0">
                  <a:pos x="T2" y="T3"/>
                </a:cxn>
                <a:cxn ang="0">
                  <a:pos x="T4" y="T5"/>
                </a:cxn>
                <a:cxn ang="0">
                  <a:pos x="T6" y="T7"/>
                </a:cxn>
                <a:cxn ang="0">
                  <a:pos x="T8" y="T9"/>
                </a:cxn>
                <a:cxn ang="0">
                  <a:pos x="T10" y="T11"/>
                </a:cxn>
              </a:cxnLst>
              <a:rect l="0" t="0" r="r" b="b"/>
              <a:pathLst>
                <a:path w="1044" h="522">
                  <a:moveTo>
                    <a:pt x="1023" y="313"/>
                  </a:moveTo>
                  <a:lnTo>
                    <a:pt x="1023" y="313"/>
                  </a:lnTo>
                  <a:cubicBezTo>
                    <a:pt x="1023" y="167"/>
                    <a:pt x="772" y="41"/>
                    <a:pt x="501" y="21"/>
                  </a:cubicBezTo>
                  <a:cubicBezTo>
                    <a:pt x="230" y="0"/>
                    <a:pt x="0" y="83"/>
                    <a:pt x="0" y="208"/>
                  </a:cubicBezTo>
                  <a:cubicBezTo>
                    <a:pt x="21" y="354"/>
                    <a:pt x="250" y="480"/>
                    <a:pt x="543" y="500"/>
                  </a:cubicBezTo>
                  <a:cubicBezTo>
                    <a:pt x="814" y="521"/>
                    <a:pt x="1043" y="438"/>
                    <a:pt x="1023"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052" name="Freeform 345">
              <a:extLst>
                <a:ext uri="{FF2B5EF4-FFF2-40B4-BE49-F238E27FC236}">
                  <a16:creationId xmlns:a16="http://schemas.microsoft.com/office/drawing/2014/main" xmlns="" id="{56169DA9-2D4C-40BD-8A7C-6682EA5EF6F8}"/>
                </a:ext>
              </a:extLst>
            </p:cNvPr>
            <p:cNvSpPr>
              <a:spLocks noChangeArrowheads="1"/>
            </p:cNvSpPr>
            <p:nvPr/>
          </p:nvSpPr>
          <p:spPr bwMode="auto">
            <a:xfrm>
              <a:off x="4500" y="1046"/>
              <a:ext cx="236" cy="137"/>
            </a:xfrm>
            <a:custGeom>
              <a:avLst/>
              <a:gdLst>
                <a:gd name="T0" fmla="*/ 0 w 1044"/>
                <a:gd name="T1" fmla="*/ 0 h 607"/>
                <a:gd name="T2" fmla="*/ 0 w 1044"/>
                <a:gd name="T3" fmla="*/ 0 h 607"/>
                <a:gd name="T4" fmla="*/ 543 w 1044"/>
                <a:gd name="T5" fmla="*/ 292 h 607"/>
                <a:gd name="T6" fmla="*/ 1023 w 1044"/>
                <a:gd name="T7" fmla="*/ 105 h 607"/>
                <a:gd name="T8" fmla="*/ 1043 w 1044"/>
                <a:gd name="T9" fmla="*/ 397 h 607"/>
                <a:gd name="T10" fmla="*/ 543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0" y="272"/>
                    <a:pt x="543" y="292"/>
                  </a:cubicBezTo>
                  <a:cubicBezTo>
                    <a:pt x="814" y="313"/>
                    <a:pt x="1043" y="230"/>
                    <a:pt x="1023" y="105"/>
                  </a:cubicBezTo>
                  <a:cubicBezTo>
                    <a:pt x="1043" y="397"/>
                    <a:pt x="1043" y="397"/>
                    <a:pt x="1043" y="397"/>
                  </a:cubicBezTo>
                  <a:cubicBezTo>
                    <a:pt x="1043" y="522"/>
                    <a:pt x="835" y="606"/>
                    <a:pt x="543" y="584"/>
                  </a:cubicBezTo>
                  <a:cubicBezTo>
                    <a:pt x="272" y="563"/>
                    <a:pt x="21" y="439"/>
                    <a:pt x="21"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7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053" name="Freeform 346">
              <a:extLst>
                <a:ext uri="{FF2B5EF4-FFF2-40B4-BE49-F238E27FC236}">
                  <a16:creationId xmlns:a16="http://schemas.microsoft.com/office/drawing/2014/main" xmlns="" id="{726BF370-B6AE-4557-B064-83F038EA0EA4}"/>
                </a:ext>
              </a:extLst>
            </p:cNvPr>
            <p:cNvSpPr>
              <a:spLocks noChangeArrowheads="1"/>
            </p:cNvSpPr>
            <p:nvPr/>
          </p:nvSpPr>
          <p:spPr bwMode="auto">
            <a:xfrm>
              <a:off x="4855" y="1175"/>
              <a:ext cx="232" cy="121"/>
            </a:xfrm>
            <a:custGeom>
              <a:avLst/>
              <a:gdLst>
                <a:gd name="T0" fmla="*/ 1022 w 1023"/>
                <a:gd name="T1" fmla="*/ 314 h 544"/>
                <a:gd name="T2" fmla="*/ 1022 w 1023"/>
                <a:gd name="T3" fmla="*/ 314 h 544"/>
                <a:gd name="T4" fmla="*/ 501 w 1023"/>
                <a:gd name="T5" fmla="*/ 43 h 544"/>
                <a:gd name="T6" fmla="*/ 0 w 1023"/>
                <a:gd name="T7" fmla="*/ 230 h 544"/>
                <a:gd name="T8" fmla="*/ 521 w 1023"/>
                <a:gd name="T9" fmla="*/ 522 h 544"/>
                <a:gd name="T10" fmla="*/ 1022 w 1023"/>
                <a:gd name="T11" fmla="*/ 314 h 544"/>
              </a:gdLst>
              <a:ahLst/>
              <a:cxnLst>
                <a:cxn ang="0">
                  <a:pos x="T0" y="T1"/>
                </a:cxn>
                <a:cxn ang="0">
                  <a:pos x="T2" y="T3"/>
                </a:cxn>
                <a:cxn ang="0">
                  <a:pos x="T4" y="T5"/>
                </a:cxn>
                <a:cxn ang="0">
                  <a:pos x="T6" y="T7"/>
                </a:cxn>
                <a:cxn ang="0">
                  <a:pos x="T8" y="T9"/>
                </a:cxn>
                <a:cxn ang="0">
                  <a:pos x="T10" y="T11"/>
                </a:cxn>
              </a:cxnLst>
              <a:rect l="0" t="0" r="r" b="b"/>
              <a:pathLst>
                <a:path w="1023" h="544">
                  <a:moveTo>
                    <a:pt x="1022" y="314"/>
                  </a:moveTo>
                  <a:lnTo>
                    <a:pt x="1022" y="314"/>
                  </a:lnTo>
                  <a:cubicBezTo>
                    <a:pt x="1022" y="188"/>
                    <a:pt x="772" y="63"/>
                    <a:pt x="501" y="43"/>
                  </a:cubicBezTo>
                  <a:cubicBezTo>
                    <a:pt x="209" y="0"/>
                    <a:pt x="0" y="84"/>
                    <a:pt x="0" y="230"/>
                  </a:cubicBezTo>
                  <a:cubicBezTo>
                    <a:pt x="21" y="355"/>
                    <a:pt x="250" y="480"/>
                    <a:pt x="521" y="522"/>
                  </a:cubicBezTo>
                  <a:cubicBezTo>
                    <a:pt x="814" y="543"/>
                    <a:pt x="1022" y="460"/>
                    <a:pt x="1022" y="314"/>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054" name="Freeform 347">
              <a:extLst>
                <a:ext uri="{FF2B5EF4-FFF2-40B4-BE49-F238E27FC236}">
                  <a16:creationId xmlns:a16="http://schemas.microsoft.com/office/drawing/2014/main" xmlns="" id="{E68FEB24-7703-4D38-80D3-EA257EF104BE}"/>
                </a:ext>
              </a:extLst>
            </p:cNvPr>
            <p:cNvSpPr>
              <a:spLocks noChangeArrowheads="1"/>
            </p:cNvSpPr>
            <p:nvPr/>
          </p:nvSpPr>
          <p:spPr bwMode="auto">
            <a:xfrm>
              <a:off x="4855" y="1225"/>
              <a:ext cx="236" cy="137"/>
            </a:xfrm>
            <a:custGeom>
              <a:avLst/>
              <a:gdLst>
                <a:gd name="T0" fmla="*/ 0 w 1044"/>
                <a:gd name="T1" fmla="*/ 0 h 606"/>
                <a:gd name="T2" fmla="*/ 0 w 1044"/>
                <a:gd name="T3" fmla="*/ 0 h 606"/>
                <a:gd name="T4" fmla="*/ 521 w 1044"/>
                <a:gd name="T5" fmla="*/ 292 h 606"/>
                <a:gd name="T6" fmla="*/ 1022 w 1044"/>
                <a:gd name="T7" fmla="*/ 84 h 606"/>
                <a:gd name="T8" fmla="*/ 1043 w 1044"/>
                <a:gd name="T9" fmla="*/ 375 h 606"/>
                <a:gd name="T10" fmla="*/ 543 w 1044"/>
                <a:gd name="T11" fmla="*/ 584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92"/>
                  </a:cubicBezTo>
                  <a:cubicBezTo>
                    <a:pt x="814" y="313"/>
                    <a:pt x="1022" y="230"/>
                    <a:pt x="1022" y="84"/>
                  </a:cubicBezTo>
                  <a:cubicBezTo>
                    <a:pt x="1043" y="375"/>
                    <a:pt x="1043" y="375"/>
                    <a:pt x="1043" y="375"/>
                  </a:cubicBezTo>
                  <a:cubicBezTo>
                    <a:pt x="1043" y="521"/>
                    <a:pt x="814" y="605"/>
                    <a:pt x="543" y="584"/>
                  </a:cubicBezTo>
                  <a:cubicBezTo>
                    <a:pt x="271" y="542"/>
                    <a:pt x="21" y="417"/>
                    <a:pt x="21"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7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055" name="Freeform 348">
              <a:extLst>
                <a:ext uri="{FF2B5EF4-FFF2-40B4-BE49-F238E27FC236}">
                  <a16:creationId xmlns:a16="http://schemas.microsoft.com/office/drawing/2014/main" xmlns="" id="{5135F50D-4888-45B4-8DD6-01DEADCEC9DE}"/>
                </a:ext>
              </a:extLst>
            </p:cNvPr>
            <p:cNvSpPr>
              <a:spLocks noChangeArrowheads="1"/>
            </p:cNvSpPr>
            <p:nvPr/>
          </p:nvSpPr>
          <p:spPr bwMode="auto">
            <a:xfrm>
              <a:off x="4808" y="876"/>
              <a:ext cx="230" cy="121"/>
            </a:xfrm>
            <a:custGeom>
              <a:avLst/>
              <a:gdLst>
                <a:gd name="T0" fmla="*/ 1022 w 1023"/>
                <a:gd name="T1" fmla="*/ 313 h 544"/>
                <a:gd name="T2" fmla="*/ 1022 w 1023"/>
                <a:gd name="T3" fmla="*/ 313 h 544"/>
                <a:gd name="T4" fmla="*/ 500 w 1023"/>
                <a:gd name="T5" fmla="*/ 21 h 544"/>
                <a:gd name="T6" fmla="*/ 0 w 1023"/>
                <a:gd name="T7" fmla="*/ 209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22" y="188"/>
                    <a:pt x="771" y="63"/>
                    <a:pt x="500" y="21"/>
                  </a:cubicBezTo>
                  <a:cubicBezTo>
                    <a:pt x="208" y="0"/>
                    <a:pt x="0" y="84"/>
                    <a:pt x="0" y="209"/>
                  </a:cubicBezTo>
                  <a:cubicBezTo>
                    <a:pt x="20" y="355"/>
                    <a:pt x="250" y="480"/>
                    <a:pt x="521" y="501"/>
                  </a:cubicBezTo>
                  <a:cubicBezTo>
                    <a:pt x="813" y="543"/>
                    <a:pt x="1022" y="439"/>
                    <a:pt x="1022"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056" name="Freeform 349">
              <a:extLst>
                <a:ext uri="{FF2B5EF4-FFF2-40B4-BE49-F238E27FC236}">
                  <a16:creationId xmlns:a16="http://schemas.microsoft.com/office/drawing/2014/main" xmlns="" id="{DB346B70-B0F1-44FD-8296-7876DDEAF327}"/>
                </a:ext>
              </a:extLst>
            </p:cNvPr>
            <p:cNvSpPr>
              <a:spLocks noChangeArrowheads="1"/>
            </p:cNvSpPr>
            <p:nvPr/>
          </p:nvSpPr>
          <p:spPr bwMode="auto">
            <a:xfrm>
              <a:off x="4808" y="923"/>
              <a:ext cx="236" cy="141"/>
            </a:xfrm>
            <a:custGeom>
              <a:avLst/>
              <a:gdLst>
                <a:gd name="T0" fmla="*/ 0 w 1043"/>
                <a:gd name="T1" fmla="*/ 0 h 627"/>
                <a:gd name="T2" fmla="*/ 0 w 1043"/>
                <a:gd name="T3" fmla="*/ 0 h 627"/>
                <a:gd name="T4" fmla="*/ 521 w 1043"/>
                <a:gd name="T5" fmla="*/ 292 h 627"/>
                <a:gd name="T6" fmla="*/ 1022 w 1043"/>
                <a:gd name="T7" fmla="*/ 104 h 627"/>
                <a:gd name="T8" fmla="*/ 1042 w 1043"/>
                <a:gd name="T9" fmla="*/ 397 h 627"/>
                <a:gd name="T10" fmla="*/ 542 w 1043"/>
                <a:gd name="T11" fmla="*/ 584 h 627"/>
                <a:gd name="T12" fmla="*/ 20 w 1043"/>
                <a:gd name="T13" fmla="*/ 292 h 627"/>
                <a:gd name="T14" fmla="*/ 0 w 1043"/>
                <a:gd name="T15" fmla="*/ 0 h 6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3" h="627">
                  <a:moveTo>
                    <a:pt x="0" y="0"/>
                  </a:moveTo>
                  <a:lnTo>
                    <a:pt x="0" y="0"/>
                  </a:lnTo>
                  <a:cubicBezTo>
                    <a:pt x="20" y="146"/>
                    <a:pt x="250" y="271"/>
                    <a:pt x="521" y="292"/>
                  </a:cubicBezTo>
                  <a:cubicBezTo>
                    <a:pt x="813" y="334"/>
                    <a:pt x="1022" y="230"/>
                    <a:pt x="1022" y="104"/>
                  </a:cubicBezTo>
                  <a:cubicBezTo>
                    <a:pt x="1042" y="397"/>
                    <a:pt x="1042" y="397"/>
                    <a:pt x="1042" y="397"/>
                  </a:cubicBezTo>
                  <a:cubicBezTo>
                    <a:pt x="1042" y="521"/>
                    <a:pt x="813" y="626"/>
                    <a:pt x="542" y="584"/>
                  </a:cubicBezTo>
                  <a:cubicBezTo>
                    <a:pt x="271" y="563"/>
                    <a:pt x="20" y="438"/>
                    <a:pt x="20"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7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057" name="Freeform 350">
              <a:extLst>
                <a:ext uri="{FF2B5EF4-FFF2-40B4-BE49-F238E27FC236}">
                  <a16:creationId xmlns:a16="http://schemas.microsoft.com/office/drawing/2014/main" xmlns="" id="{31DCEE40-503D-4C3E-922E-DE4E581B5E84}"/>
                </a:ext>
              </a:extLst>
            </p:cNvPr>
            <p:cNvSpPr>
              <a:spLocks noChangeArrowheads="1"/>
            </p:cNvSpPr>
            <p:nvPr/>
          </p:nvSpPr>
          <p:spPr bwMode="auto">
            <a:xfrm>
              <a:off x="5162" y="1056"/>
              <a:ext cx="232" cy="117"/>
            </a:xfrm>
            <a:custGeom>
              <a:avLst/>
              <a:gdLst>
                <a:gd name="T0" fmla="*/ 1022 w 1023"/>
                <a:gd name="T1" fmla="*/ 313 h 522"/>
                <a:gd name="T2" fmla="*/ 1022 w 1023"/>
                <a:gd name="T3" fmla="*/ 313 h 522"/>
                <a:gd name="T4" fmla="*/ 500 w 1023"/>
                <a:gd name="T5" fmla="*/ 21 h 522"/>
                <a:gd name="T6" fmla="*/ 0 w 1023"/>
                <a:gd name="T7" fmla="*/ 208 h 522"/>
                <a:gd name="T8" fmla="*/ 522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67"/>
                    <a:pt x="772" y="42"/>
                    <a:pt x="500" y="21"/>
                  </a:cubicBezTo>
                  <a:cubicBezTo>
                    <a:pt x="209" y="0"/>
                    <a:pt x="0" y="84"/>
                    <a:pt x="0" y="208"/>
                  </a:cubicBezTo>
                  <a:cubicBezTo>
                    <a:pt x="21" y="355"/>
                    <a:pt x="250" y="480"/>
                    <a:pt x="522" y="501"/>
                  </a:cubicBezTo>
                  <a:cubicBezTo>
                    <a:pt x="813" y="521"/>
                    <a:pt x="1022" y="438"/>
                    <a:pt x="1022"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058" name="Freeform 351">
              <a:extLst>
                <a:ext uri="{FF2B5EF4-FFF2-40B4-BE49-F238E27FC236}">
                  <a16:creationId xmlns:a16="http://schemas.microsoft.com/office/drawing/2014/main" xmlns="" id="{68A3CF5D-F608-4EB1-B410-69833B8F2CBC}"/>
                </a:ext>
              </a:extLst>
            </p:cNvPr>
            <p:cNvSpPr>
              <a:spLocks noChangeArrowheads="1"/>
            </p:cNvSpPr>
            <p:nvPr/>
          </p:nvSpPr>
          <p:spPr bwMode="auto">
            <a:xfrm>
              <a:off x="5162" y="1102"/>
              <a:ext cx="236" cy="137"/>
            </a:xfrm>
            <a:custGeom>
              <a:avLst/>
              <a:gdLst>
                <a:gd name="T0" fmla="*/ 0 w 1044"/>
                <a:gd name="T1" fmla="*/ 0 h 607"/>
                <a:gd name="T2" fmla="*/ 0 w 1044"/>
                <a:gd name="T3" fmla="*/ 0 h 607"/>
                <a:gd name="T4" fmla="*/ 522 w 1044"/>
                <a:gd name="T5" fmla="*/ 293 h 607"/>
                <a:gd name="T6" fmla="*/ 1022 w 1044"/>
                <a:gd name="T7" fmla="*/ 105 h 607"/>
                <a:gd name="T8" fmla="*/ 1022 w 1044"/>
                <a:gd name="T9" fmla="*/ 397 h 607"/>
                <a:gd name="T10" fmla="*/ 542 w 1044"/>
                <a:gd name="T11" fmla="*/ 584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7"/>
                    <a:pt x="250" y="272"/>
                    <a:pt x="522" y="293"/>
                  </a:cubicBezTo>
                  <a:cubicBezTo>
                    <a:pt x="813" y="313"/>
                    <a:pt x="1022" y="230"/>
                    <a:pt x="1022" y="105"/>
                  </a:cubicBezTo>
                  <a:cubicBezTo>
                    <a:pt x="1022" y="397"/>
                    <a:pt x="1022" y="397"/>
                    <a:pt x="1022" y="397"/>
                  </a:cubicBezTo>
                  <a:cubicBezTo>
                    <a:pt x="1043" y="522"/>
                    <a:pt x="813" y="606"/>
                    <a:pt x="542" y="584"/>
                  </a:cubicBezTo>
                  <a:cubicBezTo>
                    <a:pt x="250" y="564"/>
                    <a:pt x="21" y="439"/>
                    <a:pt x="21" y="293"/>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7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grpSp>
      <p:grpSp>
        <p:nvGrpSpPr>
          <p:cNvPr id="1059" name="Group 204">
            <a:extLst>
              <a:ext uri="{FF2B5EF4-FFF2-40B4-BE49-F238E27FC236}">
                <a16:creationId xmlns:a16="http://schemas.microsoft.com/office/drawing/2014/main" xmlns="" id="{D6780E2E-2057-4EE4-B9F7-8000E48BD232}"/>
              </a:ext>
            </a:extLst>
          </p:cNvPr>
          <p:cNvGrpSpPr>
            <a:grpSpLocks/>
          </p:cNvGrpSpPr>
          <p:nvPr/>
        </p:nvGrpSpPr>
        <p:grpSpPr bwMode="auto">
          <a:xfrm>
            <a:off x="455157" y="2652332"/>
            <a:ext cx="1214007" cy="884619"/>
            <a:chOff x="3658" y="852"/>
            <a:chExt cx="1986" cy="1447"/>
          </a:xfrm>
        </p:grpSpPr>
        <p:sp>
          <p:nvSpPr>
            <p:cNvPr id="1060" name="Freeform 353">
              <a:extLst>
                <a:ext uri="{FF2B5EF4-FFF2-40B4-BE49-F238E27FC236}">
                  <a16:creationId xmlns:a16="http://schemas.microsoft.com/office/drawing/2014/main" xmlns="" id="{704BB7CA-E61F-49AD-83B0-435D7A8FE208}"/>
                </a:ext>
              </a:extLst>
            </p:cNvPr>
            <p:cNvSpPr>
              <a:spLocks noChangeArrowheads="1"/>
            </p:cNvSpPr>
            <p:nvPr/>
          </p:nvSpPr>
          <p:spPr bwMode="auto">
            <a:xfrm>
              <a:off x="3658" y="1419"/>
              <a:ext cx="662" cy="880"/>
            </a:xfrm>
            <a:custGeom>
              <a:avLst/>
              <a:gdLst>
                <a:gd name="T0" fmla="*/ 2921 w 2922"/>
                <a:gd name="T1" fmla="*/ 3879 h 3880"/>
                <a:gd name="T2" fmla="*/ 0 w 2922"/>
                <a:gd name="T3" fmla="*/ 2629 h 3880"/>
                <a:gd name="T4" fmla="*/ 0 w 2922"/>
                <a:gd name="T5" fmla="*/ 0 h 3880"/>
                <a:gd name="T6" fmla="*/ 2921 w 2922"/>
                <a:gd name="T7" fmla="*/ 1251 h 3880"/>
                <a:gd name="T8" fmla="*/ 2921 w 2922"/>
                <a:gd name="T9" fmla="*/ 3879 h 3880"/>
              </a:gdLst>
              <a:ahLst/>
              <a:cxnLst>
                <a:cxn ang="0">
                  <a:pos x="T0" y="T1"/>
                </a:cxn>
                <a:cxn ang="0">
                  <a:pos x="T2" y="T3"/>
                </a:cxn>
                <a:cxn ang="0">
                  <a:pos x="T4" y="T5"/>
                </a:cxn>
                <a:cxn ang="0">
                  <a:pos x="T6" y="T7"/>
                </a:cxn>
                <a:cxn ang="0">
                  <a:pos x="T8" y="T9"/>
                </a:cxn>
              </a:cxnLst>
              <a:rect l="0" t="0" r="r" b="b"/>
              <a:pathLst>
                <a:path w="2922" h="3880">
                  <a:moveTo>
                    <a:pt x="2921" y="3879"/>
                  </a:moveTo>
                  <a:lnTo>
                    <a:pt x="0" y="2629"/>
                  </a:lnTo>
                  <a:lnTo>
                    <a:pt x="0" y="0"/>
                  </a:lnTo>
                  <a:lnTo>
                    <a:pt x="2921" y="1251"/>
                  </a:lnTo>
                  <a:lnTo>
                    <a:pt x="2921" y="3879"/>
                  </a:lnTo>
                </a:path>
              </a:pathLst>
            </a:custGeom>
            <a:gradFill flip="none" rotWithShape="1">
              <a:gsLst>
                <a:gs pos="0">
                  <a:schemeClr val="accent5">
                    <a:lumMod val="40000"/>
                    <a:lumOff val="60000"/>
                  </a:schemeClr>
                </a:gs>
                <a:gs pos="46000">
                  <a:schemeClr val="accent5">
                    <a:lumMod val="95000"/>
                    <a:lumOff val="5000"/>
                  </a:schemeClr>
                </a:gs>
                <a:gs pos="100000">
                  <a:schemeClr val="accent5">
                    <a:lumMod val="60000"/>
                  </a:schemeClr>
                </a:gs>
              </a:gsLst>
              <a:path path="circle">
                <a:fillToRect l="50000" t="130000" r="50000" b="-3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061" name="Freeform 354">
              <a:extLst>
                <a:ext uri="{FF2B5EF4-FFF2-40B4-BE49-F238E27FC236}">
                  <a16:creationId xmlns:a16="http://schemas.microsoft.com/office/drawing/2014/main" xmlns="" id="{929D5543-789A-4D57-BB19-AE8FF8540806}"/>
                </a:ext>
              </a:extLst>
            </p:cNvPr>
            <p:cNvSpPr>
              <a:spLocks noChangeArrowheads="1"/>
            </p:cNvSpPr>
            <p:nvPr/>
          </p:nvSpPr>
          <p:spPr bwMode="auto">
            <a:xfrm>
              <a:off x="4320" y="1133"/>
              <a:ext cx="1324" cy="1166"/>
            </a:xfrm>
            <a:custGeom>
              <a:avLst/>
              <a:gdLst>
                <a:gd name="T0" fmla="*/ 2920 w 5842"/>
                <a:gd name="T1" fmla="*/ 1272 h 5152"/>
                <a:gd name="T2" fmla="*/ 0 w 5842"/>
                <a:gd name="T3" fmla="*/ 2523 h 5152"/>
                <a:gd name="T4" fmla="*/ 0 w 5842"/>
                <a:gd name="T5" fmla="*/ 5151 h 5152"/>
                <a:gd name="T6" fmla="*/ 2920 w 5842"/>
                <a:gd name="T7" fmla="*/ 3901 h 5152"/>
                <a:gd name="T8" fmla="*/ 5841 w 5842"/>
                <a:gd name="T9" fmla="*/ 2649 h 5152"/>
                <a:gd name="T10" fmla="*/ 5841 w 5842"/>
                <a:gd name="T11" fmla="*/ 0 h 5152"/>
                <a:gd name="T12" fmla="*/ 2920 w 5842"/>
                <a:gd name="T13" fmla="*/ 1272 h 5152"/>
              </a:gdLst>
              <a:ahLst/>
              <a:cxnLst>
                <a:cxn ang="0">
                  <a:pos x="T0" y="T1"/>
                </a:cxn>
                <a:cxn ang="0">
                  <a:pos x="T2" y="T3"/>
                </a:cxn>
                <a:cxn ang="0">
                  <a:pos x="T4" y="T5"/>
                </a:cxn>
                <a:cxn ang="0">
                  <a:pos x="T6" y="T7"/>
                </a:cxn>
                <a:cxn ang="0">
                  <a:pos x="T8" y="T9"/>
                </a:cxn>
                <a:cxn ang="0">
                  <a:pos x="T10" y="T11"/>
                </a:cxn>
                <a:cxn ang="0">
                  <a:pos x="T12" y="T13"/>
                </a:cxn>
              </a:cxnLst>
              <a:rect l="0" t="0" r="r" b="b"/>
              <a:pathLst>
                <a:path w="5842" h="5152">
                  <a:moveTo>
                    <a:pt x="2920" y="1272"/>
                  </a:moveTo>
                  <a:lnTo>
                    <a:pt x="0" y="2523"/>
                  </a:lnTo>
                  <a:lnTo>
                    <a:pt x="0" y="5151"/>
                  </a:lnTo>
                  <a:lnTo>
                    <a:pt x="2920" y="3901"/>
                  </a:lnTo>
                  <a:lnTo>
                    <a:pt x="5841" y="2649"/>
                  </a:lnTo>
                  <a:lnTo>
                    <a:pt x="5841" y="0"/>
                  </a:lnTo>
                  <a:lnTo>
                    <a:pt x="2920" y="1272"/>
                  </a:lnTo>
                </a:path>
              </a:pathLst>
            </a:custGeom>
            <a:gradFill flip="none" rotWithShape="1">
              <a:gsLst>
                <a:gs pos="0">
                  <a:schemeClr val="accent5">
                    <a:lumMod val="89000"/>
                  </a:schemeClr>
                </a:gs>
                <a:gs pos="23000">
                  <a:schemeClr val="accent5">
                    <a:lumMod val="89000"/>
                  </a:schemeClr>
                </a:gs>
                <a:gs pos="69000">
                  <a:schemeClr val="accent5">
                    <a:lumMod val="75000"/>
                  </a:schemeClr>
                </a:gs>
                <a:gs pos="97000">
                  <a:schemeClr val="accent5">
                    <a:lumMod val="70000"/>
                  </a:schemeClr>
                </a:gs>
              </a:gsLst>
              <a:path path="circle">
                <a:fillToRect l="50000" t="50000" r="50000" b="5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062" name="Freeform 355">
              <a:extLst>
                <a:ext uri="{FF2B5EF4-FFF2-40B4-BE49-F238E27FC236}">
                  <a16:creationId xmlns:a16="http://schemas.microsoft.com/office/drawing/2014/main" xmlns="" id="{CC923BF2-A88B-439D-B1F8-5F7FC58E3B57}"/>
                </a:ext>
              </a:extLst>
            </p:cNvPr>
            <p:cNvSpPr>
              <a:spLocks noChangeArrowheads="1"/>
            </p:cNvSpPr>
            <p:nvPr/>
          </p:nvSpPr>
          <p:spPr bwMode="auto">
            <a:xfrm>
              <a:off x="3658" y="852"/>
              <a:ext cx="1986" cy="856"/>
            </a:xfrm>
            <a:custGeom>
              <a:avLst/>
              <a:gdLst>
                <a:gd name="T0" fmla="*/ 5841 w 8763"/>
                <a:gd name="T1" fmla="*/ 0 h 3776"/>
                <a:gd name="T2" fmla="*/ 2921 w 8763"/>
                <a:gd name="T3" fmla="*/ 1252 h 3776"/>
                <a:gd name="T4" fmla="*/ 0 w 8763"/>
                <a:gd name="T5" fmla="*/ 2524 h 3776"/>
                <a:gd name="T6" fmla="*/ 2921 w 8763"/>
                <a:gd name="T7" fmla="*/ 3775 h 3776"/>
                <a:gd name="T8" fmla="*/ 5841 w 8763"/>
                <a:gd name="T9" fmla="*/ 2524 h 3776"/>
                <a:gd name="T10" fmla="*/ 8762 w 8763"/>
                <a:gd name="T11" fmla="*/ 1252 h 3776"/>
                <a:gd name="T12" fmla="*/ 5841 w 8763"/>
                <a:gd name="T13" fmla="*/ 0 h 3776"/>
              </a:gdLst>
              <a:ahLst/>
              <a:cxnLst>
                <a:cxn ang="0">
                  <a:pos x="T0" y="T1"/>
                </a:cxn>
                <a:cxn ang="0">
                  <a:pos x="T2" y="T3"/>
                </a:cxn>
                <a:cxn ang="0">
                  <a:pos x="T4" y="T5"/>
                </a:cxn>
                <a:cxn ang="0">
                  <a:pos x="T6" y="T7"/>
                </a:cxn>
                <a:cxn ang="0">
                  <a:pos x="T8" y="T9"/>
                </a:cxn>
                <a:cxn ang="0">
                  <a:pos x="T10" y="T11"/>
                </a:cxn>
                <a:cxn ang="0">
                  <a:pos x="T12" y="T13"/>
                </a:cxn>
              </a:cxnLst>
              <a:rect l="0" t="0" r="r" b="b"/>
              <a:pathLst>
                <a:path w="8763" h="3776">
                  <a:moveTo>
                    <a:pt x="5841" y="0"/>
                  </a:moveTo>
                  <a:lnTo>
                    <a:pt x="2921" y="1252"/>
                  </a:lnTo>
                  <a:lnTo>
                    <a:pt x="0" y="2524"/>
                  </a:lnTo>
                  <a:lnTo>
                    <a:pt x="2921" y="3775"/>
                  </a:lnTo>
                  <a:lnTo>
                    <a:pt x="5841" y="2524"/>
                  </a:lnTo>
                  <a:lnTo>
                    <a:pt x="8762" y="1252"/>
                  </a:lnTo>
                  <a:lnTo>
                    <a:pt x="5841" y="0"/>
                  </a:lnTo>
                </a:path>
              </a:pathLst>
            </a:custGeom>
            <a:gradFill flip="none" rotWithShape="1">
              <a:gsLst>
                <a:gs pos="0">
                  <a:schemeClr val="accent5">
                    <a:lumMod val="0"/>
                    <a:lumOff val="100000"/>
                  </a:schemeClr>
                </a:gs>
                <a:gs pos="35000">
                  <a:schemeClr val="accent5">
                    <a:lumMod val="0"/>
                    <a:lumOff val="100000"/>
                  </a:schemeClr>
                </a:gs>
                <a:gs pos="100000">
                  <a:schemeClr val="accent5">
                    <a:lumMod val="100000"/>
                  </a:schemeClr>
                </a:gs>
              </a:gsLst>
              <a:path path="circle">
                <a:fillToRect l="50000" t="-80000" r="50000" b="18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063" name="Freeform 356">
              <a:extLst>
                <a:ext uri="{FF2B5EF4-FFF2-40B4-BE49-F238E27FC236}">
                  <a16:creationId xmlns:a16="http://schemas.microsoft.com/office/drawing/2014/main" xmlns="" id="{8877C934-931A-4544-B72D-00B906EF9EBB}"/>
                </a:ext>
              </a:extLst>
            </p:cNvPr>
            <p:cNvSpPr>
              <a:spLocks noChangeArrowheads="1"/>
            </p:cNvSpPr>
            <p:nvPr/>
          </p:nvSpPr>
          <p:spPr bwMode="auto">
            <a:xfrm>
              <a:off x="3872" y="1246"/>
              <a:ext cx="234" cy="121"/>
            </a:xfrm>
            <a:custGeom>
              <a:avLst/>
              <a:gdLst>
                <a:gd name="T0" fmla="*/ 1022 w 1044"/>
                <a:gd name="T1" fmla="*/ 333 h 543"/>
                <a:gd name="T2" fmla="*/ 1022 w 1044"/>
                <a:gd name="T3" fmla="*/ 333 h 543"/>
                <a:gd name="T4" fmla="*/ 500 w 1044"/>
                <a:gd name="T5" fmla="*/ 41 h 543"/>
                <a:gd name="T6" fmla="*/ 20 w 1044"/>
                <a:gd name="T7" fmla="*/ 229 h 543"/>
                <a:gd name="T8" fmla="*/ 542 w 1044"/>
                <a:gd name="T9" fmla="*/ 521 h 543"/>
                <a:gd name="T10" fmla="*/ 1022 w 1044"/>
                <a:gd name="T11" fmla="*/ 333 h 543"/>
              </a:gdLst>
              <a:ahLst/>
              <a:cxnLst>
                <a:cxn ang="0">
                  <a:pos x="T0" y="T1"/>
                </a:cxn>
                <a:cxn ang="0">
                  <a:pos x="T2" y="T3"/>
                </a:cxn>
                <a:cxn ang="0">
                  <a:pos x="T4" y="T5"/>
                </a:cxn>
                <a:cxn ang="0">
                  <a:pos x="T6" y="T7"/>
                </a:cxn>
                <a:cxn ang="0">
                  <a:pos x="T8" y="T9"/>
                </a:cxn>
                <a:cxn ang="0">
                  <a:pos x="T10" y="T11"/>
                </a:cxn>
              </a:cxnLst>
              <a:rect l="0" t="0" r="r" b="b"/>
              <a:pathLst>
                <a:path w="1044" h="543">
                  <a:moveTo>
                    <a:pt x="1022" y="333"/>
                  </a:moveTo>
                  <a:lnTo>
                    <a:pt x="1022" y="333"/>
                  </a:lnTo>
                  <a:cubicBezTo>
                    <a:pt x="1022" y="187"/>
                    <a:pt x="793" y="62"/>
                    <a:pt x="500" y="41"/>
                  </a:cubicBezTo>
                  <a:cubicBezTo>
                    <a:pt x="229" y="0"/>
                    <a:pt x="0" y="104"/>
                    <a:pt x="20" y="229"/>
                  </a:cubicBezTo>
                  <a:cubicBezTo>
                    <a:pt x="20" y="354"/>
                    <a:pt x="250" y="479"/>
                    <a:pt x="542" y="521"/>
                  </a:cubicBezTo>
                  <a:cubicBezTo>
                    <a:pt x="813" y="542"/>
                    <a:pt x="1043" y="458"/>
                    <a:pt x="1022" y="33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064" name="Freeform 357">
              <a:extLst>
                <a:ext uri="{FF2B5EF4-FFF2-40B4-BE49-F238E27FC236}">
                  <a16:creationId xmlns:a16="http://schemas.microsoft.com/office/drawing/2014/main" xmlns="" id="{16BBE3A4-E388-4842-8290-06A57054CFAB}"/>
                </a:ext>
              </a:extLst>
            </p:cNvPr>
            <p:cNvSpPr>
              <a:spLocks noChangeArrowheads="1"/>
            </p:cNvSpPr>
            <p:nvPr/>
          </p:nvSpPr>
          <p:spPr bwMode="auto">
            <a:xfrm>
              <a:off x="3876" y="1298"/>
              <a:ext cx="230" cy="135"/>
            </a:xfrm>
            <a:custGeom>
              <a:avLst/>
              <a:gdLst>
                <a:gd name="T0" fmla="*/ 0 w 1024"/>
                <a:gd name="T1" fmla="*/ 0 h 606"/>
                <a:gd name="T2" fmla="*/ 0 w 1024"/>
                <a:gd name="T3" fmla="*/ 0 h 606"/>
                <a:gd name="T4" fmla="*/ 522 w 1024"/>
                <a:gd name="T5" fmla="*/ 292 h 606"/>
                <a:gd name="T6" fmla="*/ 1002 w 1024"/>
                <a:gd name="T7" fmla="*/ 104 h 606"/>
                <a:gd name="T8" fmla="*/ 1023 w 1024"/>
                <a:gd name="T9" fmla="*/ 396 h 606"/>
                <a:gd name="T10" fmla="*/ 522 w 1024"/>
                <a:gd name="T11" fmla="*/ 584 h 606"/>
                <a:gd name="T12" fmla="*/ 0 w 1024"/>
                <a:gd name="T13" fmla="*/ 292 h 606"/>
                <a:gd name="T14" fmla="*/ 0 w 102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4" h="606">
                  <a:moveTo>
                    <a:pt x="0" y="0"/>
                  </a:moveTo>
                  <a:lnTo>
                    <a:pt x="0" y="0"/>
                  </a:lnTo>
                  <a:cubicBezTo>
                    <a:pt x="0" y="125"/>
                    <a:pt x="230" y="250"/>
                    <a:pt x="522" y="292"/>
                  </a:cubicBezTo>
                  <a:cubicBezTo>
                    <a:pt x="793" y="313"/>
                    <a:pt x="1023" y="229"/>
                    <a:pt x="1002" y="104"/>
                  </a:cubicBezTo>
                  <a:cubicBezTo>
                    <a:pt x="1023" y="396"/>
                    <a:pt x="1023" y="396"/>
                    <a:pt x="1023" y="396"/>
                  </a:cubicBezTo>
                  <a:cubicBezTo>
                    <a:pt x="1023" y="521"/>
                    <a:pt x="814" y="605"/>
                    <a:pt x="522" y="584"/>
                  </a:cubicBezTo>
                  <a:cubicBezTo>
                    <a:pt x="251" y="563"/>
                    <a:pt x="22" y="417"/>
                    <a:pt x="0"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7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065" name="Freeform 358">
              <a:extLst>
                <a:ext uri="{FF2B5EF4-FFF2-40B4-BE49-F238E27FC236}">
                  <a16:creationId xmlns:a16="http://schemas.microsoft.com/office/drawing/2014/main" xmlns="" id="{37CE7CE4-5ADF-4583-A699-823D8B2B1031}"/>
                </a:ext>
              </a:extLst>
            </p:cNvPr>
            <p:cNvSpPr>
              <a:spLocks noChangeArrowheads="1"/>
            </p:cNvSpPr>
            <p:nvPr/>
          </p:nvSpPr>
          <p:spPr bwMode="auto">
            <a:xfrm>
              <a:off x="4225" y="1423"/>
              <a:ext cx="236" cy="123"/>
            </a:xfrm>
            <a:custGeom>
              <a:avLst/>
              <a:gdLst>
                <a:gd name="T0" fmla="*/ 1022 w 1044"/>
                <a:gd name="T1" fmla="*/ 313 h 544"/>
                <a:gd name="T2" fmla="*/ 1022 w 1044"/>
                <a:gd name="T3" fmla="*/ 313 h 544"/>
                <a:gd name="T4" fmla="*/ 501 w 1044"/>
                <a:gd name="T5" fmla="*/ 21 h 544"/>
                <a:gd name="T6" fmla="*/ 21 w 1044"/>
                <a:gd name="T7" fmla="*/ 230 h 544"/>
                <a:gd name="T8" fmla="*/ 542 w 1044"/>
                <a:gd name="T9" fmla="*/ 522 h 544"/>
                <a:gd name="T10" fmla="*/ 1022 w 1044"/>
                <a:gd name="T11" fmla="*/ 313 h 544"/>
              </a:gdLst>
              <a:ahLst/>
              <a:cxnLst>
                <a:cxn ang="0">
                  <a:pos x="T0" y="T1"/>
                </a:cxn>
                <a:cxn ang="0">
                  <a:pos x="T2" y="T3"/>
                </a:cxn>
                <a:cxn ang="0">
                  <a:pos x="T4" y="T5"/>
                </a:cxn>
                <a:cxn ang="0">
                  <a:pos x="T6" y="T7"/>
                </a:cxn>
                <a:cxn ang="0">
                  <a:pos x="T8" y="T9"/>
                </a:cxn>
                <a:cxn ang="0">
                  <a:pos x="T10" y="T11"/>
                </a:cxn>
              </a:cxnLst>
              <a:rect l="0" t="0" r="r" b="b"/>
              <a:pathLst>
                <a:path w="1044" h="544">
                  <a:moveTo>
                    <a:pt x="1022" y="313"/>
                  </a:moveTo>
                  <a:lnTo>
                    <a:pt x="1022" y="313"/>
                  </a:lnTo>
                  <a:cubicBezTo>
                    <a:pt x="1022" y="188"/>
                    <a:pt x="793" y="63"/>
                    <a:pt x="501" y="21"/>
                  </a:cubicBezTo>
                  <a:cubicBezTo>
                    <a:pt x="230" y="0"/>
                    <a:pt x="0" y="83"/>
                    <a:pt x="21" y="230"/>
                  </a:cubicBezTo>
                  <a:cubicBezTo>
                    <a:pt x="21" y="355"/>
                    <a:pt x="251" y="480"/>
                    <a:pt x="542" y="522"/>
                  </a:cubicBezTo>
                  <a:cubicBezTo>
                    <a:pt x="814" y="543"/>
                    <a:pt x="1043" y="459"/>
                    <a:pt x="1022"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066" name="Freeform 359">
              <a:extLst>
                <a:ext uri="{FF2B5EF4-FFF2-40B4-BE49-F238E27FC236}">
                  <a16:creationId xmlns:a16="http://schemas.microsoft.com/office/drawing/2014/main" xmlns="" id="{629A874C-7543-473C-991C-75743D8A9D70}"/>
                </a:ext>
              </a:extLst>
            </p:cNvPr>
            <p:cNvSpPr>
              <a:spLocks noChangeArrowheads="1"/>
            </p:cNvSpPr>
            <p:nvPr/>
          </p:nvSpPr>
          <p:spPr bwMode="auto">
            <a:xfrm>
              <a:off x="4229" y="1478"/>
              <a:ext cx="232" cy="135"/>
            </a:xfrm>
            <a:custGeom>
              <a:avLst/>
              <a:gdLst>
                <a:gd name="T0" fmla="*/ 0 w 1023"/>
                <a:gd name="T1" fmla="*/ 0 h 605"/>
                <a:gd name="T2" fmla="*/ 0 w 1023"/>
                <a:gd name="T3" fmla="*/ 0 h 605"/>
                <a:gd name="T4" fmla="*/ 521 w 1023"/>
                <a:gd name="T5" fmla="*/ 292 h 605"/>
                <a:gd name="T6" fmla="*/ 1001 w 1023"/>
                <a:gd name="T7" fmla="*/ 83 h 605"/>
                <a:gd name="T8" fmla="*/ 1022 w 1023"/>
                <a:gd name="T9" fmla="*/ 375 h 605"/>
                <a:gd name="T10" fmla="*/ 521 w 1023"/>
                <a:gd name="T11" fmla="*/ 584 h 605"/>
                <a:gd name="T12" fmla="*/ 0 w 1023"/>
                <a:gd name="T13" fmla="*/ 292 h 605"/>
                <a:gd name="T14" fmla="*/ 0 w 1023"/>
                <a:gd name="T15" fmla="*/ 0 h 6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3" h="605">
                  <a:moveTo>
                    <a:pt x="0" y="0"/>
                  </a:moveTo>
                  <a:lnTo>
                    <a:pt x="0" y="0"/>
                  </a:lnTo>
                  <a:cubicBezTo>
                    <a:pt x="0" y="125"/>
                    <a:pt x="230" y="250"/>
                    <a:pt x="521" y="292"/>
                  </a:cubicBezTo>
                  <a:cubicBezTo>
                    <a:pt x="793" y="313"/>
                    <a:pt x="1022" y="229"/>
                    <a:pt x="1001" y="83"/>
                  </a:cubicBezTo>
                  <a:cubicBezTo>
                    <a:pt x="1022" y="375"/>
                    <a:pt x="1022" y="375"/>
                    <a:pt x="1022" y="375"/>
                  </a:cubicBezTo>
                  <a:cubicBezTo>
                    <a:pt x="1022" y="521"/>
                    <a:pt x="814" y="604"/>
                    <a:pt x="521" y="584"/>
                  </a:cubicBezTo>
                  <a:cubicBezTo>
                    <a:pt x="250" y="542"/>
                    <a:pt x="21" y="417"/>
                    <a:pt x="0"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7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067" name="Freeform 360">
              <a:extLst>
                <a:ext uri="{FF2B5EF4-FFF2-40B4-BE49-F238E27FC236}">
                  <a16:creationId xmlns:a16="http://schemas.microsoft.com/office/drawing/2014/main" xmlns="" id="{C8A154A8-B8A9-441B-8B5B-411A6223F65B}"/>
                </a:ext>
              </a:extLst>
            </p:cNvPr>
            <p:cNvSpPr>
              <a:spLocks noChangeArrowheads="1"/>
            </p:cNvSpPr>
            <p:nvPr/>
          </p:nvSpPr>
          <p:spPr bwMode="auto">
            <a:xfrm>
              <a:off x="4183" y="1122"/>
              <a:ext cx="232" cy="121"/>
            </a:xfrm>
            <a:custGeom>
              <a:avLst/>
              <a:gdLst>
                <a:gd name="T0" fmla="*/ 1022 w 1023"/>
                <a:gd name="T1" fmla="*/ 313 h 544"/>
                <a:gd name="T2" fmla="*/ 1022 w 1023"/>
                <a:gd name="T3" fmla="*/ 313 h 544"/>
                <a:gd name="T4" fmla="*/ 501 w 1023"/>
                <a:gd name="T5" fmla="*/ 21 h 544"/>
                <a:gd name="T6" fmla="*/ 0 w 1023"/>
                <a:gd name="T7" fmla="*/ 229 h 544"/>
                <a:gd name="T8" fmla="*/ 521 w 1023"/>
                <a:gd name="T9" fmla="*/ 500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1"/>
                  </a:cubicBezTo>
                  <a:cubicBezTo>
                    <a:pt x="208" y="0"/>
                    <a:pt x="0" y="83"/>
                    <a:pt x="0" y="229"/>
                  </a:cubicBezTo>
                  <a:cubicBezTo>
                    <a:pt x="0" y="355"/>
                    <a:pt x="250" y="480"/>
                    <a:pt x="521" y="500"/>
                  </a:cubicBezTo>
                  <a:cubicBezTo>
                    <a:pt x="813" y="543"/>
                    <a:pt x="1022" y="459"/>
                    <a:pt x="1022"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068" name="Freeform 361">
              <a:extLst>
                <a:ext uri="{FF2B5EF4-FFF2-40B4-BE49-F238E27FC236}">
                  <a16:creationId xmlns:a16="http://schemas.microsoft.com/office/drawing/2014/main" xmlns="" id="{1FE847FE-1621-4832-93E7-E7DFEA34335A}"/>
                </a:ext>
              </a:extLst>
            </p:cNvPr>
            <p:cNvSpPr>
              <a:spLocks noChangeArrowheads="1"/>
            </p:cNvSpPr>
            <p:nvPr/>
          </p:nvSpPr>
          <p:spPr bwMode="auto">
            <a:xfrm>
              <a:off x="4183" y="1175"/>
              <a:ext cx="236" cy="135"/>
            </a:xfrm>
            <a:custGeom>
              <a:avLst/>
              <a:gdLst>
                <a:gd name="T0" fmla="*/ 0 w 1044"/>
                <a:gd name="T1" fmla="*/ 0 h 606"/>
                <a:gd name="T2" fmla="*/ 0 w 1044"/>
                <a:gd name="T3" fmla="*/ 0 h 606"/>
                <a:gd name="T4" fmla="*/ 521 w 1044"/>
                <a:gd name="T5" fmla="*/ 271 h 606"/>
                <a:gd name="T6" fmla="*/ 1022 w 1044"/>
                <a:gd name="T7" fmla="*/ 84 h 606"/>
                <a:gd name="T8" fmla="*/ 1022 w 1044"/>
                <a:gd name="T9" fmla="*/ 376 h 606"/>
                <a:gd name="T10" fmla="*/ 542 w 1044"/>
                <a:gd name="T11" fmla="*/ 564 h 606"/>
                <a:gd name="T12" fmla="*/ 21 w 1044"/>
                <a:gd name="T13" fmla="*/ 293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0" y="126"/>
                    <a:pt x="250" y="251"/>
                    <a:pt x="521" y="271"/>
                  </a:cubicBezTo>
                  <a:cubicBezTo>
                    <a:pt x="813" y="314"/>
                    <a:pt x="1022" y="230"/>
                    <a:pt x="1022" y="84"/>
                  </a:cubicBezTo>
                  <a:cubicBezTo>
                    <a:pt x="1022" y="376"/>
                    <a:pt x="1022" y="376"/>
                    <a:pt x="1022" y="376"/>
                  </a:cubicBezTo>
                  <a:cubicBezTo>
                    <a:pt x="1043" y="522"/>
                    <a:pt x="813" y="605"/>
                    <a:pt x="542" y="564"/>
                  </a:cubicBezTo>
                  <a:cubicBezTo>
                    <a:pt x="250" y="543"/>
                    <a:pt x="21" y="418"/>
                    <a:pt x="21" y="293"/>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7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069" name="Freeform 362">
              <a:extLst>
                <a:ext uri="{FF2B5EF4-FFF2-40B4-BE49-F238E27FC236}">
                  <a16:creationId xmlns:a16="http://schemas.microsoft.com/office/drawing/2014/main" xmlns="" id="{F3DD811D-C919-4F24-BD27-221820DCA74F}"/>
                </a:ext>
              </a:extLst>
            </p:cNvPr>
            <p:cNvSpPr>
              <a:spLocks noChangeArrowheads="1"/>
            </p:cNvSpPr>
            <p:nvPr/>
          </p:nvSpPr>
          <p:spPr bwMode="auto">
            <a:xfrm>
              <a:off x="4534" y="1300"/>
              <a:ext cx="234" cy="117"/>
            </a:xfrm>
            <a:custGeom>
              <a:avLst/>
              <a:gdLst>
                <a:gd name="T0" fmla="*/ 1044 w 1045"/>
                <a:gd name="T1" fmla="*/ 313 h 522"/>
                <a:gd name="T2" fmla="*/ 1044 w 1045"/>
                <a:gd name="T3" fmla="*/ 313 h 522"/>
                <a:gd name="T4" fmla="*/ 501 w 1045"/>
                <a:gd name="T5" fmla="*/ 21 h 522"/>
                <a:gd name="T6" fmla="*/ 21 w 1045"/>
                <a:gd name="T7" fmla="*/ 208 h 522"/>
                <a:gd name="T8" fmla="*/ 543 w 1045"/>
                <a:gd name="T9" fmla="*/ 500 h 522"/>
                <a:gd name="T10" fmla="*/ 1044 w 1045"/>
                <a:gd name="T11" fmla="*/ 313 h 522"/>
              </a:gdLst>
              <a:ahLst/>
              <a:cxnLst>
                <a:cxn ang="0">
                  <a:pos x="T0" y="T1"/>
                </a:cxn>
                <a:cxn ang="0">
                  <a:pos x="T2" y="T3"/>
                </a:cxn>
                <a:cxn ang="0">
                  <a:pos x="T4" y="T5"/>
                </a:cxn>
                <a:cxn ang="0">
                  <a:pos x="T6" y="T7"/>
                </a:cxn>
                <a:cxn ang="0">
                  <a:pos x="T8" y="T9"/>
                </a:cxn>
                <a:cxn ang="0">
                  <a:pos x="T10" y="T11"/>
                </a:cxn>
              </a:cxnLst>
              <a:rect l="0" t="0" r="r" b="b"/>
              <a:pathLst>
                <a:path w="1045" h="522">
                  <a:moveTo>
                    <a:pt x="1044" y="313"/>
                  </a:moveTo>
                  <a:lnTo>
                    <a:pt x="1044" y="313"/>
                  </a:lnTo>
                  <a:cubicBezTo>
                    <a:pt x="1022" y="187"/>
                    <a:pt x="793" y="41"/>
                    <a:pt x="501" y="21"/>
                  </a:cubicBezTo>
                  <a:cubicBezTo>
                    <a:pt x="230" y="0"/>
                    <a:pt x="0" y="83"/>
                    <a:pt x="21" y="208"/>
                  </a:cubicBezTo>
                  <a:cubicBezTo>
                    <a:pt x="21" y="354"/>
                    <a:pt x="271" y="480"/>
                    <a:pt x="543" y="500"/>
                  </a:cubicBezTo>
                  <a:cubicBezTo>
                    <a:pt x="814" y="521"/>
                    <a:pt x="1044" y="438"/>
                    <a:pt x="1044"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070" name="Freeform 363">
              <a:extLst>
                <a:ext uri="{FF2B5EF4-FFF2-40B4-BE49-F238E27FC236}">
                  <a16:creationId xmlns:a16="http://schemas.microsoft.com/office/drawing/2014/main" xmlns="" id="{DCF7FCEE-DCAF-4910-9638-F321384CDE50}"/>
                </a:ext>
              </a:extLst>
            </p:cNvPr>
            <p:cNvSpPr>
              <a:spLocks noChangeArrowheads="1"/>
            </p:cNvSpPr>
            <p:nvPr/>
          </p:nvSpPr>
          <p:spPr bwMode="auto">
            <a:xfrm>
              <a:off x="4538" y="1348"/>
              <a:ext cx="236" cy="137"/>
            </a:xfrm>
            <a:custGeom>
              <a:avLst/>
              <a:gdLst>
                <a:gd name="T0" fmla="*/ 0 w 1044"/>
                <a:gd name="T1" fmla="*/ 0 h 607"/>
                <a:gd name="T2" fmla="*/ 0 w 1044"/>
                <a:gd name="T3" fmla="*/ 0 h 607"/>
                <a:gd name="T4" fmla="*/ 522 w 1044"/>
                <a:gd name="T5" fmla="*/ 292 h 607"/>
                <a:gd name="T6" fmla="*/ 1023 w 1044"/>
                <a:gd name="T7" fmla="*/ 105 h 607"/>
                <a:gd name="T8" fmla="*/ 1023 w 1044"/>
                <a:gd name="T9" fmla="*/ 397 h 607"/>
                <a:gd name="T10" fmla="*/ 543 w 1044"/>
                <a:gd name="T11" fmla="*/ 584 h 607"/>
                <a:gd name="T12" fmla="*/ 0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6"/>
                    <a:pt x="250" y="272"/>
                    <a:pt x="522" y="292"/>
                  </a:cubicBezTo>
                  <a:cubicBezTo>
                    <a:pt x="793" y="313"/>
                    <a:pt x="1023" y="230"/>
                    <a:pt x="1023" y="105"/>
                  </a:cubicBezTo>
                  <a:cubicBezTo>
                    <a:pt x="1023" y="397"/>
                    <a:pt x="1023" y="397"/>
                    <a:pt x="1023" y="397"/>
                  </a:cubicBezTo>
                  <a:cubicBezTo>
                    <a:pt x="1043" y="522"/>
                    <a:pt x="814" y="606"/>
                    <a:pt x="543" y="584"/>
                  </a:cubicBezTo>
                  <a:cubicBezTo>
                    <a:pt x="250" y="564"/>
                    <a:pt x="21" y="439"/>
                    <a:pt x="0"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7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071" name="Freeform 364">
              <a:extLst>
                <a:ext uri="{FF2B5EF4-FFF2-40B4-BE49-F238E27FC236}">
                  <a16:creationId xmlns:a16="http://schemas.microsoft.com/office/drawing/2014/main" xmlns="" id="{7A2656AE-1DBF-44F5-AE7C-63E40C699854}"/>
                </a:ext>
              </a:extLst>
            </p:cNvPr>
            <p:cNvSpPr>
              <a:spLocks noChangeArrowheads="1"/>
            </p:cNvSpPr>
            <p:nvPr/>
          </p:nvSpPr>
          <p:spPr bwMode="auto">
            <a:xfrm>
              <a:off x="4500" y="999"/>
              <a:ext cx="236" cy="117"/>
            </a:xfrm>
            <a:custGeom>
              <a:avLst/>
              <a:gdLst>
                <a:gd name="T0" fmla="*/ 1023 w 1044"/>
                <a:gd name="T1" fmla="*/ 313 h 522"/>
                <a:gd name="T2" fmla="*/ 1023 w 1044"/>
                <a:gd name="T3" fmla="*/ 313 h 522"/>
                <a:gd name="T4" fmla="*/ 501 w 1044"/>
                <a:gd name="T5" fmla="*/ 21 h 522"/>
                <a:gd name="T6" fmla="*/ 0 w 1044"/>
                <a:gd name="T7" fmla="*/ 208 h 522"/>
                <a:gd name="T8" fmla="*/ 543 w 1044"/>
                <a:gd name="T9" fmla="*/ 500 h 522"/>
                <a:gd name="T10" fmla="*/ 1023 w 1044"/>
                <a:gd name="T11" fmla="*/ 313 h 522"/>
              </a:gdLst>
              <a:ahLst/>
              <a:cxnLst>
                <a:cxn ang="0">
                  <a:pos x="T0" y="T1"/>
                </a:cxn>
                <a:cxn ang="0">
                  <a:pos x="T2" y="T3"/>
                </a:cxn>
                <a:cxn ang="0">
                  <a:pos x="T4" y="T5"/>
                </a:cxn>
                <a:cxn ang="0">
                  <a:pos x="T6" y="T7"/>
                </a:cxn>
                <a:cxn ang="0">
                  <a:pos x="T8" y="T9"/>
                </a:cxn>
                <a:cxn ang="0">
                  <a:pos x="T10" y="T11"/>
                </a:cxn>
              </a:cxnLst>
              <a:rect l="0" t="0" r="r" b="b"/>
              <a:pathLst>
                <a:path w="1044" h="522">
                  <a:moveTo>
                    <a:pt x="1023" y="313"/>
                  </a:moveTo>
                  <a:lnTo>
                    <a:pt x="1023" y="313"/>
                  </a:lnTo>
                  <a:cubicBezTo>
                    <a:pt x="1023" y="167"/>
                    <a:pt x="772" y="41"/>
                    <a:pt x="501" y="21"/>
                  </a:cubicBezTo>
                  <a:cubicBezTo>
                    <a:pt x="230" y="0"/>
                    <a:pt x="0" y="83"/>
                    <a:pt x="0" y="208"/>
                  </a:cubicBezTo>
                  <a:cubicBezTo>
                    <a:pt x="21" y="354"/>
                    <a:pt x="250" y="480"/>
                    <a:pt x="543" y="500"/>
                  </a:cubicBezTo>
                  <a:cubicBezTo>
                    <a:pt x="814" y="521"/>
                    <a:pt x="1043" y="438"/>
                    <a:pt x="1023"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072" name="Freeform 365">
              <a:extLst>
                <a:ext uri="{FF2B5EF4-FFF2-40B4-BE49-F238E27FC236}">
                  <a16:creationId xmlns:a16="http://schemas.microsoft.com/office/drawing/2014/main" xmlns="" id="{32B7F46E-618B-4F4E-8376-CDDC3E04B8D2}"/>
                </a:ext>
              </a:extLst>
            </p:cNvPr>
            <p:cNvSpPr>
              <a:spLocks noChangeArrowheads="1"/>
            </p:cNvSpPr>
            <p:nvPr/>
          </p:nvSpPr>
          <p:spPr bwMode="auto">
            <a:xfrm>
              <a:off x="4500" y="1046"/>
              <a:ext cx="236" cy="137"/>
            </a:xfrm>
            <a:custGeom>
              <a:avLst/>
              <a:gdLst>
                <a:gd name="T0" fmla="*/ 0 w 1044"/>
                <a:gd name="T1" fmla="*/ 0 h 607"/>
                <a:gd name="T2" fmla="*/ 0 w 1044"/>
                <a:gd name="T3" fmla="*/ 0 h 607"/>
                <a:gd name="T4" fmla="*/ 543 w 1044"/>
                <a:gd name="T5" fmla="*/ 292 h 607"/>
                <a:gd name="T6" fmla="*/ 1023 w 1044"/>
                <a:gd name="T7" fmla="*/ 105 h 607"/>
                <a:gd name="T8" fmla="*/ 1043 w 1044"/>
                <a:gd name="T9" fmla="*/ 397 h 607"/>
                <a:gd name="T10" fmla="*/ 543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0" y="272"/>
                    <a:pt x="543" y="292"/>
                  </a:cubicBezTo>
                  <a:cubicBezTo>
                    <a:pt x="814" y="313"/>
                    <a:pt x="1043" y="230"/>
                    <a:pt x="1023" y="105"/>
                  </a:cubicBezTo>
                  <a:cubicBezTo>
                    <a:pt x="1043" y="397"/>
                    <a:pt x="1043" y="397"/>
                    <a:pt x="1043" y="397"/>
                  </a:cubicBezTo>
                  <a:cubicBezTo>
                    <a:pt x="1043" y="522"/>
                    <a:pt x="835" y="606"/>
                    <a:pt x="543" y="584"/>
                  </a:cubicBezTo>
                  <a:cubicBezTo>
                    <a:pt x="272" y="563"/>
                    <a:pt x="21" y="439"/>
                    <a:pt x="21"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7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073" name="Freeform 366">
              <a:extLst>
                <a:ext uri="{FF2B5EF4-FFF2-40B4-BE49-F238E27FC236}">
                  <a16:creationId xmlns:a16="http://schemas.microsoft.com/office/drawing/2014/main" xmlns="" id="{A23F24AC-E7F9-444F-8E35-13162DC0A645}"/>
                </a:ext>
              </a:extLst>
            </p:cNvPr>
            <p:cNvSpPr>
              <a:spLocks noChangeArrowheads="1"/>
            </p:cNvSpPr>
            <p:nvPr/>
          </p:nvSpPr>
          <p:spPr bwMode="auto">
            <a:xfrm>
              <a:off x="4855" y="1175"/>
              <a:ext cx="232" cy="121"/>
            </a:xfrm>
            <a:custGeom>
              <a:avLst/>
              <a:gdLst>
                <a:gd name="T0" fmla="*/ 1022 w 1023"/>
                <a:gd name="T1" fmla="*/ 314 h 544"/>
                <a:gd name="T2" fmla="*/ 1022 w 1023"/>
                <a:gd name="T3" fmla="*/ 314 h 544"/>
                <a:gd name="T4" fmla="*/ 501 w 1023"/>
                <a:gd name="T5" fmla="*/ 43 h 544"/>
                <a:gd name="T6" fmla="*/ 0 w 1023"/>
                <a:gd name="T7" fmla="*/ 230 h 544"/>
                <a:gd name="T8" fmla="*/ 521 w 1023"/>
                <a:gd name="T9" fmla="*/ 522 h 544"/>
                <a:gd name="T10" fmla="*/ 1022 w 1023"/>
                <a:gd name="T11" fmla="*/ 314 h 544"/>
              </a:gdLst>
              <a:ahLst/>
              <a:cxnLst>
                <a:cxn ang="0">
                  <a:pos x="T0" y="T1"/>
                </a:cxn>
                <a:cxn ang="0">
                  <a:pos x="T2" y="T3"/>
                </a:cxn>
                <a:cxn ang="0">
                  <a:pos x="T4" y="T5"/>
                </a:cxn>
                <a:cxn ang="0">
                  <a:pos x="T6" y="T7"/>
                </a:cxn>
                <a:cxn ang="0">
                  <a:pos x="T8" y="T9"/>
                </a:cxn>
                <a:cxn ang="0">
                  <a:pos x="T10" y="T11"/>
                </a:cxn>
              </a:cxnLst>
              <a:rect l="0" t="0" r="r" b="b"/>
              <a:pathLst>
                <a:path w="1023" h="544">
                  <a:moveTo>
                    <a:pt x="1022" y="314"/>
                  </a:moveTo>
                  <a:lnTo>
                    <a:pt x="1022" y="314"/>
                  </a:lnTo>
                  <a:cubicBezTo>
                    <a:pt x="1022" y="188"/>
                    <a:pt x="772" y="63"/>
                    <a:pt x="501" y="43"/>
                  </a:cubicBezTo>
                  <a:cubicBezTo>
                    <a:pt x="209" y="0"/>
                    <a:pt x="0" y="84"/>
                    <a:pt x="0" y="230"/>
                  </a:cubicBezTo>
                  <a:cubicBezTo>
                    <a:pt x="21" y="355"/>
                    <a:pt x="250" y="480"/>
                    <a:pt x="521" y="522"/>
                  </a:cubicBezTo>
                  <a:cubicBezTo>
                    <a:pt x="814" y="543"/>
                    <a:pt x="1022" y="460"/>
                    <a:pt x="1022" y="314"/>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074" name="Freeform 367">
              <a:extLst>
                <a:ext uri="{FF2B5EF4-FFF2-40B4-BE49-F238E27FC236}">
                  <a16:creationId xmlns:a16="http://schemas.microsoft.com/office/drawing/2014/main" xmlns="" id="{3D9A6E0B-ABA2-4934-81B1-20B55988DE5B}"/>
                </a:ext>
              </a:extLst>
            </p:cNvPr>
            <p:cNvSpPr>
              <a:spLocks noChangeArrowheads="1"/>
            </p:cNvSpPr>
            <p:nvPr/>
          </p:nvSpPr>
          <p:spPr bwMode="auto">
            <a:xfrm>
              <a:off x="4855" y="1225"/>
              <a:ext cx="236" cy="137"/>
            </a:xfrm>
            <a:custGeom>
              <a:avLst/>
              <a:gdLst>
                <a:gd name="T0" fmla="*/ 0 w 1044"/>
                <a:gd name="T1" fmla="*/ 0 h 606"/>
                <a:gd name="T2" fmla="*/ 0 w 1044"/>
                <a:gd name="T3" fmla="*/ 0 h 606"/>
                <a:gd name="T4" fmla="*/ 521 w 1044"/>
                <a:gd name="T5" fmla="*/ 292 h 606"/>
                <a:gd name="T6" fmla="*/ 1022 w 1044"/>
                <a:gd name="T7" fmla="*/ 84 h 606"/>
                <a:gd name="T8" fmla="*/ 1043 w 1044"/>
                <a:gd name="T9" fmla="*/ 375 h 606"/>
                <a:gd name="T10" fmla="*/ 543 w 1044"/>
                <a:gd name="T11" fmla="*/ 584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92"/>
                  </a:cubicBezTo>
                  <a:cubicBezTo>
                    <a:pt x="814" y="313"/>
                    <a:pt x="1022" y="230"/>
                    <a:pt x="1022" y="84"/>
                  </a:cubicBezTo>
                  <a:cubicBezTo>
                    <a:pt x="1043" y="375"/>
                    <a:pt x="1043" y="375"/>
                    <a:pt x="1043" y="375"/>
                  </a:cubicBezTo>
                  <a:cubicBezTo>
                    <a:pt x="1043" y="521"/>
                    <a:pt x="814" y="605"/>
                    <a:pt x="543" y="584"/>
                  </a:cubicBezTo>
                  <a:cubicBezTo>
                    <a:pt x="271" y="542"/>
                    <a:pt x="21" y="417"/>
                    <a:pt x="21"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7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075" name="Freeform 368">
              <a:extLst>
                <a:ext uri="{FF2B5EF4-FFF2-40B4-BE49-F238E27FC236}">
                  <a16:creationId xmlns:a16="http://schemas.microsoft.com/office/drawing/2014/main" xmlns="" id="{BCC1CDBF-9F34-4B6D-9FCE-D5223BB584EB}"/>
                </a:ext>
              </a:extLst>
            </p:cNvPr>
            <p:cNvSpPr>
              <a:spLocks noChangeArrowheads="1"/>
            </p:cNvSpPr>
            <p:nvPr/>
          </p:nvSpPr>
          <p:spPr bwMode="auto">
            <a:xfrm>
              <a:off x="4808" y="876"/>
              <a:ext cx="230" cy="121"/>
            </a:xfrm>
            <a:custGeom>
              <a:avLst/>
              <a:gdLst>
                <a:gd name="T0" fmla="*/ 1022 w 1023"/>
                <a:gd name="T1" fmla="*/ 313 h 544"/>
                <a:gd name="T2" fmla="*/ 1022 w 1023"/>
                <a:gd name="T3" fmla="*/ 313 h 544"/>
                <a:gd name="T4" fmla="*/ 500 w 1023"/>
                <a:gd name="T5" fmla="*/ 21 h 544"/>
                <a:gd name="T6" fmla="*/ 0 w 1023"/>
                <a:gd name="T7" fmla="*/ 209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22" y="188"/>
                    <a:pt x="771" y="63"/>
                    <a:pt x="500" y="21"/>
                  </a:cubicBezTo>
                  <a:cubicBezTo>
                    <a:pt x="208" y="0"/>
                    <a:pt x="0" y="84"/>
                    <a:pt x="0" y="209"/>
                  </a:cubicBezTo>
                  <a:cubicBezTo>
                    <a:pt x="20" y="355"/>
                    <a:pt x="250" y="480"/>
                    <a:pt x="521" y="501"/>
                  </a:cubicBezTo>
                  <a:cubicBezTo>
                    <a:pt x="813" y="543"/>
                    <a:pt x="1022" y="439"/>
                    <a:pt x="1022"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076" name="Freeform 369">
              <a:extLst>
                <a:ext uri="{FF2B5EF4-FFF2-40B4-BE49-F238E27FC236}">
                  <a16:creationId xmlns:a16="http://schemas.microsoft.com/office/drawing/2014/main" xmlns="" id="{8FEA9CDF-699B-4FDE-AA99-36842E987A70}"/>
                </a:ext>
              </a:extLst>
            </p:cNvPr>
            <p:cNvSpPr>
              <a:spLocks noChangeArrowheads="1"/>
            </p:cNvSpPr>
            <p:nvPr/>
          </p:nvSpPr>
          <p:spPr bwMode="auto">
            <a:xfrm>
              <a:off x="4808" y="923"/>
              <a:ext cx="236" cy="141"/>
            </a:xfrm>
            <a:custGeom>
              <a:avLst/>
              <a:gdLst>
                <a:gd name="T0" fmla="*/ 0 w 1043"/>
                <a:gd name="T1" fmla="*/ 0 h 627"/>
                <a:gd name="T2" fmla="*/ 0 w 1043"/>
                <a:gd name="T3" fmla="*/ 0 h 627"/>
                <a:gd name="T4" fmla="*/ 521 w 1043"/>
                <a:gd name="T5" fmla="*/ 292 h 627"/>
                <a:gd name="T6" fmla="*/ 1022 w 1043"/>
                <a:gd name="T7" fmla="*/ 104 h 627"/>
                <a:gd name="T8" fmla="*/ 1042 w 1043"/>
                <a:gd name="T9" fmla="*/ 397 h 627"/>
                <a:gd name="T10" fmla="*/ 542 w 1043"/>
                <a:gd name="T11" fmla="*/ 584 h 627"/>
                <a:gd name="T12" fmla="*/ 20 w 1043"/>
                <a:gd name="T13" fmla="*/ 292 h 627"/>
                <a:gd name="T14" fmla="*/ 0 w 1043"/>
                <a:gd name="T15" fmla="*/ 0 h 6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3" h="627">
                  <a:moveTo>
                    <a:pt x="0" y="0"/>
                  </a:moveTo>
                  <a:lnTo>
                    <a:pt x="0" y="0"/>
                  </a:lnTo>
                  <a:cubicBezTo>
                    <a:pt x="20" y="146"/>
                    <a:pt x="250" y="271"/>
                    <a:pt x="521" y="292"/>
                  </a:cubicBezTo>
                  <a:cubicBezTo>
                    <a:pt x="813" y="334"/>
                    <a:pt x="1022" y="230"/>
                    <a:pt x="1022" y="104"/>
                  </a:cubicBezTo>
                  <a:cubicBezTo>
                    <a:pt x="1042" y="397"/>
                    <a:pt x="1042" y="397"/>
                    <a:pt x="1042" y="397"/>
                  </a:cubicBezTo>
                  <a:cubicBezTo>
                    <a:pt x="1042" y="521"/>
                    <a:pt x="813" y="626"/>
                    <a:pt x="542" y="584"/>
                  </a:cubicBezTo>
                  <a:cubicBezTo>
                    <a:pt x="271" y="563"/>
                    <a:pt x="20" y="438"/>
                    <a:pt x="20"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7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077" name="Freeform 370">
              <a:extLst>
                <a:ext uri="{FF2B5EF4-FFF2-40B4-BE49-F238E27FC236}">
                  <a16:creationId xmlns:a16="http://schemas.microsoft.com/office/drawing/2014/main" xmlns="" id="{EA479096-1A3E-43A9-B433-815F8B4F5D28}"/>
                </a:ext>
              </a:extLst>
            </p:cNvPr>
            <p:cNvSpPr>
              <a:spLocks noChangeArrowheads="1"/>
            </p:cNvSpPr>
            <p:nvPr/>
          </p:nvSpPr>
          <p:spPr bwMode="auto">
            <a:xfrm>
              <a:off x="5162" y="1056"/>
              <a:ext cx="232" cy="117"/>
            </a:xfrm>
            <a:custGeom>
              <a:avLst/>
              <a:gdLst>
                <a:gd name="T0" fmla="*/ 1022 w 1023"/>
                <a:gd name="T1" fmla="*/ 313 h 522"/>
                <a:gd name="T2" fmla="*/ 1022 w 1023"/>
                <a:gd name="T3" fmla="*/ 313 h 522"/>
                <a:gd name="T4" fmla="*/ 500 w 1023"/>
                <a:gd name="T5" fmla="*/ 21 h 522"/>
                <a:gd name="T6" fmla="*/ 0 w 1023"/>
                <a:gd name="T7" fmla="*/ 208 h 522"/>
                <a:gd name="T8" fmla="*/ 522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67"/>
                    <a:pt x="772" y="42"/>
                    <a:pt x="500" y="21"/>
                  </a:cubicBezTo>
                  <a:cubicBezTo>
                    <a:pt x="209" y="0"/>
                    <a:pt x="0" y="84"/>
                    <a:pt x="0" y="208"/>
                  </a:cubicBezTo>
                  <a:cubicBezTo>
                    <a:pt x="21" y="355"/>
                    <a:pt x="250" y="480"/>
                    <a:pt x="522" y="501"/>
                  </a:cubicBezTo>
                  <a:cubicBezTo>
                    <a:pt x="813" y="521"/>
                    <a:pt x="1022" y="438"/>
                    <a:pt x="1022"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078" name="Freeform 371">
              <a:extLst>
                <a:ext uri="{FF2B5EF4-FFF2-40B4-BE49-F238E27FC236}">
                  <a16:creationId xmlns:a16="http://schemas.microsoft.com/office/drawing/2014/main" xmlns="" id="{61C41AC1-35F7-4780-970A-58A48DAD99C4}"/>
                </a:ext>
              </a:extLst>
            </p:cNvPr>
            <p:cNvSpPr>
              <a:spLocks noChangeArrowheads="1"/>
            </p:cNvSpPr>
            <p:nvPr/>
          </p:nvSpPr>
          <p:spPr bwMode="auto">
            <a:xfrm>
              <a:off x="5162" y="1102"/>
              <a:ext cx="236" cy="137"/>
            </a:xfrm>
            <a:custGeom>
              <a:avLst/>
              <a:gdLst>
                <a:gd name="T0" fmla="*/ 0 w 1044"/>
                <a:gd name="T1" fmla="*/ 0 h 607"/>
                <a:gd name="T2" fmla="*/ 0 w 1044"/>
                <a:gd name="T3" fmla="*/ 0 h 607"/>
                <a:gd name="T4" fmla="*/ 522 w 1044"/>
                <a:gd name="T5" fmla="*/ 293 h 607"/>
                <a:gd name="T6" fmla="*/ 1022 w 1044"/>
                <a:gd name="T7" fmla="*/ 105 h 607"/>
                <a:gd name="T8" fmla="*/ 1022 w 1044"/>
                <a:gd name="T9" fmla="*/ 397 h 607"/>
                <a:gd name="T10" fmla="*/ 542 w 1044"/>
                <a:gd name="T11" fmla="*/ 584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7"/>
                    <a:pt x="250" y="272"/>
                    <a:pt x="522" y="293"/>
                  </a:cubicBezTo>
                  <a:cubicBezTo>
                    <a:pt x="813" y="313"/>
                    <a:pt x="1022" y="230"/>
                    <a:pt x="1022" y="105"/>
                  </a:cubicBezTo>
                  <a:cubicBezTo>
                    <a:pt x="1022" y="397"/>
                    <a:pt x="1022" y="397"/>
                    <a:pt x="1022" y="397"/>
                  </a:cubicBezTo>
                  <a:cubicBezTo>
                    <a:pt x="1043" y="522"/>
                    <a:pt x="813" y="606"/>
                    <a:pt x="542" y="584"/>
                  </a:cubicBezTo>
                  <a:cubicBezTo>
                    <a:pt x="250" y="564"/>
                    <a:pt x="21" y="439"/>
                    <a:pt x="21" y="293"/>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7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grpSp>
      <p:grpSp>
        <p:nvGrpSpPr>
          <p:cNvPr id="1079" name="Group 204">
            <a:extLst>
              <a:ext uri="{FF2B5EF4-FFF2-40B4-BE49-F238E27FC236}">
                <a16:creationId xmlns:a16="http://schemas.microsoft.com/office/drawing/2014/main" xmlns="" id="{9685D0FA-5E73-492D-A7EB-EA5353E388CE}"/>
              </a:ext>
            </a:extLst>
          </p:cNvPr>
          <p:cNvGrpSpPr>
            <a:grpSpLocks/>
          </p:cNvGrpSpPr>
          <p:nvPr/>
        </p:nvGrpSpPr>
        <p:grpSpPr bwMode="auto">
          <a:xfrm>
            <a:off x="-340450" y="2992995"/>
            <a:ext cx="1214007" cy="884619"/>
            <a:chOff x="3658" y="852"/>
            <a:chExt cx="1986" cy="1447"/>
          </a:xfrm>
        </p:grpSpPr>
        <p:sp>
          <p:nvSpPr>
            <p:cNvPr id="1080" name="Freeform 373">
              <a:extLst>
                <a:ext uri="{FF2B5EF4-FFF2-40B4-BE49-F238E27FC236}">
                  <a16:creationId xmlns:a16="http://schemas.microsoft.com/office/drawing/2014/main" xmlns="" id="{D5A9BEC7-B6DC-4640-9520-570B9F6708D9}"/>
                </a:ext>
              </a:extLst>
            </p:cNvPr>
            <p:cNvSpPr>
              <a:spLocks noChangeArrowheads="1"/>
            </p:cNvSpPr>
            <p:nvPr/>
          </p:nvSpPr>
          <p:spPr bwMode="auto">
            <a:xfrm>
              <a:off x="3658" y="1419"/>
              <a:ext cx="662" cy="880"/>
            </a:xfrm>
            <a:custGeom>
              <a:avLst/>
              <a:gdLst>
                <a:gd name="T0" fmla="*/ 2921 w 2922"/>
                <a:gd name="T1" fmla="*/ 3879 h 3880"/>
                <a:gd name="T2" fmla="*/ 0 w 2922"/>
                <a:gd name="T3" fmla="*/ 2629 h 3880"/>
                <a:gd name="T4" fmla="*/ 0 w 2922"/>
                <a:gd name="T5" fmla="*/ 0 h 3880"/>
                <a:gd name="T6" fmla="*/ 2921 w 2922"/>
                <a:gd name="T7" fmla="*/ 1251 h 3880"/>
                <a:gd name="T8" fmla="*/ 2921 w 2922"/>
                <a:gd name="T9" fmla="*/ 3879 h 3880"/>
              </a:gdLst>
              <a:ahLst/>
              <a:cxnLst>
                <a:cxn ang="0">
                  <a:pos x="T0" y="T1"/>
                </a:cxn>
                <a:cxn ang="0">
                  <a:pos x="T2" y="T3"/>
                </a:cxn>
                <a:cxn ang="0">
                  <a:pos x="T4" y="T5"/>
                </a:cxn>
                <a:cxn ang="0">
                  <a:pos x="T6" y="T7"/>
                </a:cxn>
                <a:cxn ang="0">
                  <a:pos x="T8" y="T9"/>
                </a:cxn>
              </a:cxnLst>
              <a:rect l="0" t="0" r="r" b="b"/>
              <a:pathLst>
                <a:path w="2922" h="3880">
                  <a:moveTo>
                    <a:pt x="2921" y="3879"/>
                  </a:moveTo>
                  <a:lnTo>
                    <a:pt x="0" y="2629"/>
                  </a:lnTo>
                  <a:lnTo>
                    <a:pt x="0" y="0"/>
                  </a:lnTo>
                  <a:lnTo>
                    <a:pt x="2921" y="1251"/>
                  </a:lnTo>
                  <a:lnTo>
                    <a:pt x="2921" y="3879"/>
                  </a:lnTo>
                </a:path>
              </a:pathLst>
            </a:custGeom>
            <a:gradFill flip="none" rotWithShape="1">
              <a:gsLst>
                <a:gs pos="0">
                  <a:schemeClr val="accent2">
                    <a:lumMod val="67000"/>
                  </a:schemeClr>
                </a:gs>
                <a:gs pos="48000">
                  <a:schemeClr val="accent2">
                    <a:lumMod val="97000"/>
                    <a:lumOff val="3000"/>
                  </a:schemeClr>
                </a:gs>
                <a:gs pos="100000">
                  <a:schemeClr val="accent2">
                    <a:lumMod val="60000"/>
                    <a:lumOff val="40000"/>
                  </a:schemeClr>
                </a:gs>
              </a:gsLst>
              <a:lin ang="16200000" scaled="1"/>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081" name="Freeform 374">
              <a:extLst>
                <a:ext uri="{FF2B5EF4-FFF2-40B4-BE49-F238E27FC236}">
                  <a16:creationId xmlns:a16="http://schemas.microsoft.com/office/drawing/2014/main" xmlns="" id="{99261061-73E0-41EA-92EB-F31DAECF2A4C}"/>
                </a:ext>
              </a:extLst>
            </p:cNvPr>
            <p:cNvSpPr>
              <a:spLocks noChangeArrowheads="1"/>
            </p:cNvSpPr>
            <p:nvPr/>
          </p:nvSpPr>
          <p:spPr bwMode="auto">
            <a:xfrm>
              <a:off x="4320" y="1133"/>
              <a:ext cx="1324" cy="1166"/>
            </a:xfrm>
            <a:custGeom>
              <a:avLst/>
              <a:gdLst>
                <a:gd name="T0" fmla="*/ 2920 w 5842"/>
                <a:gd name="T1" fmla="*/ 1272 h 5152"/>
                <a:gd name="T2" fmla="*/ 0 w 5842"/>
                <a:gd name="T3" fmla="*/ 2523 h 5152"/>
                <a:gd name="T4" fmla="*/ 0 w 5842"/>
                <a:gd name="T5" fmla="*/ 5151 h 5152"/>
                <a:gd name="T6" fmla="*/ 2920 w 5842"/>
                <a:gd name="T7" fmla="*/ 3901 h 5152"/>
                <a:gd name="T8" fmla="*/ 5841 w 5842"/>
                <a:gd name="T9" fmla="*/ 2649 h 5152"/>
                <a:gd name="T10" fmla="*/ 5841 w 5842"/>
                <a:gd name="T11" fmla="*/ 0 h 5152"/>
                <a:gd name="T12" fmla="*/ 2920 w 5842"/>
                <a:gd name="T13" fmla="*/ 1272 h 5152"/>
              </a:gdLst>
              <a:ahLst/>
              <a:cxnLst>
                <a:cxn ang="0">
                  <a:pos x="T0" y="T1"/>
                </a:cxn>
                <a:cxn ang="0">
                  <a:pos x="T2" y="T3"/>
                </a:cxn>
                <a:cxn ang="0">
                  <a:pos x="T4" y="T5"/>
                </a:cxn>
                <a:cxn ang="0">
                  <a:pos x="T6" y="T7"/>
                </a:cxn>
                <a:cxn ang="0">
                  <a:pos x="T8" y="T9"/>
                </a:cxn>
                <a:cxn ang="0">
                  <a:pos x="T10" y="T11"/>
                </a:cxn>
                <a:cxn ang="0">
                  <a:pos x="T12" y="T13"/>
                </a:cxn>
              </a:cxnLst>
              <a:rect l="0" t="0" r="r" b="b"/>
              <a:pathLst>
                <a:path w="5842" h="5152">
                  <a:moveTo>
                    <a:pt x="2920" y="1272"/>
                  </a:moveTo>
                  <a:lnTo>
                    <a:pt x="0" y="2523"/>
                  </a:lnTo>
                  <a:lnTo>
                    <a:pt x="0" y="5151"/>
                  </a:lnTo>
                  <a:lnTo>
                    <a:pt x="2920" y="3901"/>
                  </a:lnTo>
                  <a:lnTo>
                    <a:pt x="5841" y="2649"/>
                  </a:lnTo>
                  <a:lnTo>
                    <a:pt x="5841" y="0"/>
                  </a:lnTo>
                  <a:lnTo>
                    <a:pt x="2920" y="1272"/>
                  </a:lnTo>
                </a:path>
              </a:pathLst>
            </a:custGeom>
            <a:gradFill flip="none" rotWithShape="1">
              <a:gsLst>
                <a:gs pos="0">
                  <a:schemeClr val="accent2">
                    <a:lumMod val="89000"/>
                  </a:schemeClr>
                </a:gs>
                <a:gs pos="23000">
                  <a:schemeClr val="accent2">
                    <a:lumMod val="89000"/>
                  </a:schemeClr>
                </a:gs>
                <a:gs pos="69000">
                  <a:schemeClr val="accent2">
                    <a:lumMod val="75000"/>
                  </a:schemeClr>
                </a:gs>
                <a:gs pos="97000">
                  <a:schemeClr val="accent2">
                    <a:lumMod val="70000"/>
                  </a:schemeClr>
                </a:gs>
              </a:gsLst>
              <a:path path="circle">
                <a:fillToRect l="50000" t="50000" r="50000" b="5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082" name="Freeform 375">
              <a:extLst>
                <a:ext uri="{FF2B5EF4-FFF2-40B4-BE49-F238E27FC236}">
                  <a16:creationId xmlns:a16="http://schemas.microsoft.com/office/drawing/2014/main" xmlns="" id="{6CCFDCD7-C41C-4705-B10D-C951550431C2}"/>
                </a:ext>
              </a:extLst>
            </p:cNvPr>
            <p:cNvSpPr>
              <a:spLocks noChangeArrowheads="1"/>
            </p:cNvSpPr>
            <p:nvPr/>
          </p:nvSpPr>
          <p:spPr bwMode="auto">
            <a:xfrm>
              <a:off x="3658" y="852"/>
              <a:ext cx="1986" cy="856"/>
            </a:xfrm>
            <a:custGeom>
              <a:avLst/>
              <a:gdLst>
                <a:gd name="T0" fmla="*/ 5841 w 8763"/>
                <a:gd name="T1" fmla="*/ 0 h 3776"/>
                <a:gd name="T2" fmla="*/ 2921 w 8763"/>
                <a:gd name="T3" fmla="*/ 1252 h 3776"/>
                <a:gd name="T4" fmla="*/ 0 w 8763"/>
                <a:gd name="T5" fmla="*/ 2524 h 3776"/>
                <a:gd name="T6" fmla="*/ 2921 w 8763"/>
                <a:gd name="T7" fmla="*/ 3775 h 3776"/>
                <a:gd name="T8" fmla="*/ 5841 w 8763"/>
                <a:gd name="T9" fmla="*/ 2524 h 3776"/>
                <a:gd name="T10" fmla="*/ 8762 w 8763"/>
                <a:gd name="T11" fmla="*/ 1252 h 3776"/>
                <a:gd name="T12" fmla="*/ 5841 w 8763"/>
                <a:gd name="T13" fmla="*/ 0 h 3776"/>
              </a:gdLst>
              <a:ahLst/>
              <a:cxnLst>
                <a:cxn ang="0">
                  <a:pos x="T0" y="T1"/>
                </a:cxn>
                <a:cxn ang="0">
                  <a:pos x="T2" y="T3"/>
                </a:cxn>
                <a:cxn ang="0">
                  <a:pos x="T4" y="T5"/>
                </a:cxn>
                <a:cxn ang="0">
                  <a:pos x="T6" y="T7"/>
                </a:cxn>
                <a:cxn ang="0">
                  <a:pos x="T8" y="T9"/>
                </a:cxn>
                <a:cxn ang="0">
                  <a:pos x="T10" y="T11"/>
                </a:cxn>
                <a:cxn ang="0">
                  <a:pos x="T12" y="T13"/>
                </a:cxn>
              </a:cxnLst>
              <a:rect l="0" t="0" r="r" b="b"/>
              <a:pathLst>
                <a:path w="8763" h="3776">
                  <a:moveTo>
                    <a:pt x="5841" y="0"/>
                  </a:moveTo>
                  <a:lnTo>
                    <a:pt x="2921" y="1252"/>
                  </a:lnTo>
                  <a:lnTo>
                    <a:pt x="0" y="2524"/>
                  </a:lnTo>
                  <a:lnTo>
                    <a:pt x="2921" y="3775"/>
                  </a:lnTo>
                  <a:lnTo>
                    <a:pt x="5841" y="2524"/>
                  </a:lnTo>
                  <a:lnTo>
                    <a:pt x="8762" y="1252"/>
                  </a:lnTo>
                  <a:lnTo>
                    <a:pt x="5841" y="0"/>
                  </a:lnTo>
                </a:path>
              </a:pathLst>
            </a:custGeom>
            <a:gradFill flip="none" rotWithShape="1">
              <a:gsLst>
                <a:gs pos="0">
                  <a:schemeClr val="accent2">
                    <a:lumMod val="5000"/>
                    <a:lumOff val="95000"/>
                  </a:schemeClr>
                </a:gs>
                <a:gs pos="74000">
                  <a:schemeClr val="accent2">
                    <a:lumMod val="45000"/>
                    <a:lumOff val="55000"/>
                  </a:schemeClr>
                </a:gs>
                <a:gs pos="83000">
                  <a:schemeClr val="accent2">
                    <a:lumMod val="45000"/>
                    <a:lumOff val="55000"/>
                  </a:schemeClr>
                </a:gs>
                <a:gs pos="100000">
                  <a:schemeClr val="accent2">
                    <a:lumMod val="30000"/>
                    <a:lumOff val="70000"/>
                  </a:schemeClr>
                </a:gs>
              </a:gsLst>
              <a:lin ang="5400000" scaled="1"/>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083" name="Freeform 376">
              <a:extLst>
                <a:ext uri="{FF2B5EF4-FFF2-40B4-BE49-F238E27FC236}">
                  <a16:creationId xmlns:a16="http://schemas.microsoft.com/office/drawing/2014/main" xmlns="" id="{20DCB351-7F4B-41BE-A7A8-E3311D9B90C3}"/>
                </a:ext>
              </a:extLst>
            </p:cNvPr>
            <p:cNvSpPr>
              <a:spLocks noChangeArrowheads="1"/>
            </p:cNvSpPr>
            <p:nvPr/>
          </p:nvSpPr>
          <p:spPr bwMode="auto">
            <a:xfrm>
              <a:off x="3872" y="1246"/>
              <a:ext cx="234" cy="121"/>
            </a:xfrm>
            <a:custGeom>
              <a:avLst/>
              <a:gdLst>
                <a:gd name="T0" fmla="*/ 1022 w 1044"/>
                <a:gd name="T1" fmla="*/ 333 h 543"/>
                <a:gd name="T2" fmla="*/ 1022 w 1044"/>
                <a:gd name="T3" fmla="*/ 333 h 543"/>
                <a:gd name="T4" fmla="*/ 500 w 1044"/>
                <a:gd name="T5" fmla="*/ 41 h 543"/>
                <a:gd name="T6" fmla="*/ 20 w 1044"/>
                <a:gd name="T7" fmla="*/ 229 h 543"/>
                <a:gd name="T8" fmla="*/ 542 w 1044"/>
                <a:gd name="T9" fmla="*/ 521 h 543"/>
                <a:gd name="T10" fmla="*/ 1022 w 1044"/>
                <a:gd name="T11" fmla="*/ 333 h 543"/>
              </a:gdLst>
              <a:ahLst/>
              <a:cxnLst>
                <a:cxn ang="0">
                  <a:pos x="T0" y="T1"/>
                </a:cxn>
                <a:cxn ang="0">
                  <a:pos x="T2" y="T3"/>
                </a:cxn>
                <a:cxn ang="0">
                  <a:pos x="T4" y="T5"/>
                </a:cxn>
                <a:cxn ang="0">
                  <a:pos x="T6" y="T7"/>
                </a:cxn>
                <a:cxn ang="0">
                  <a:pos x="T8" y="T9"/>
                </a:cxn>
                <a:cxn ang="0">
                  <a:pos x="T10" y="T11"/>
                </a:cxn>
              </a:cxnLst>
              <a:rect l="0" t="0" r="r" b="b"/>
              <a:pathLst>
                <a:path w="1044" h="543">
                  <a:moveTo>
                    <a:pt x="1022" y="333"/>
                  </a:moveTo>
                  <a:lnTo>
                    <a:pt x="1022" y="333"/>
                  </a:lnTo>
                  <a:cubicBezTo>
                    <a:pt x="1022" y="187"/>
                    <a:pt x="793" y="62"/>
                    <a:pt x="500" y="41"/>
                  </a:cubicBezTo>
                  <a:cubicBezTo>
                    <a:pt x="229" y="0"/>
                    <a:pt x="0" y="104"/>
                    <a:pt x="20" y="229"/>
                  </a:cubicBezTo>
                  <a:cubicBezTo>
                    <a:pt x="20" y="354"/>
                    <a:pt x="250" y="479"/>
                    <a:pt x="542" y="521"/>
                  </a:cubicBezTo>
                  <a:cubicBezTo>
                    <a:pt x="813" y="542"/>
                    <a:pt x="1043" y="458"/>
                    <a:pt x="1022" y="33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084" name="Freeform 377">
              <a:extLst>
                <a:ext uri="{FF2B5EF4-FFF2-40B4-BE49-F238E27FC236}">
                  <a16:creationId xmlns:a16="http://schemas.microsoft.com/office/drawing/2014/main" xmlns="" id="{AB1CADD1-A55A-425F-8FD8-9A45212A5168}"/>
                </a:ext>
              </a:extLst>
            </p:cNvPr>
            <p:cNvSpPr>
              <a:spLocks noChangeArrowheads="1"/>
            </p:cNvSpPr>
            <p:nvPr/>
          </p:nvSpPr>
          <p:spPr bwMode="auto">
            <a:xfrm>
              <a:off x="3876" y="1298"/>
              <a:ext cx="230" cy="135"/>
            </a:xfrm>
            <a:custGeom>
              <a:avLst/>
              <a:gdLst>
                <a:gd name="T0" fmla="*/ 0 w 1024"/>
                <a:gd name="T1" fmla="*/ 0 h 606"/>
                <a:gd name="T2" fmla="*/ 0 w 1024"/>
                <a:gd name="T3" fmla="*/ 0 h 606"/>
                <a:gd name="T4" fmla="*/ 522 w 1024"/>
                <a:gd name="T5" fmla="*/ 292 h 606"/>
                <a:gd name="T6" fmla="*/ 1002 w 1024"/>
                <a:gd name="T7" fmla="*/ 104 h 606"/>
                <a:gd name="T8" fmla="*/ 1023 w 1024"/>
                <a:gd name="T9" fmla="*/ 396 h 606"/>
                <a:gd name="T10" fmla="*/ 522 w 1024"/>
                <a:gd name="T11" fmla="*/ 584 h 606"/>
                <a:gd name="T12" fmla="*/ 0 w 1024"/>
                <a:gd name="T13" fmla="*/ 292 h 606"/>
                <a:gd name="T14" fmla="*/ 0 w 102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4" h="606">
                  <a:moveTo>
                    <a:pt x="0" y="0"/>
                  </a:moveTo>
                  <a:lnTo>
                    <a:pt x="0" y="0"/>
                  </a:lnTo>
                  <a:cubicBezTo>
                    <a:pt x="0" y="125"/>
                    <a:pt x="230" y="250"/>
                    <a:pt x="522" y="292"/>
                  </a:cubicBezTo>
                  <a:cubicBezTo>
                    <a:pt x="793" y="313"/>
                    <a:pt x="1023" y="229"/>
                    <a:pt x="1002" y="104"/>
                  </a:cubicBezTo>
                  <a:cubicBezTo>
                    <a:pt x="1023" y="396"/>
                    <a:pt x="1023" y="396"/>
                    <a:pt x="1023" y="396"/>
                  </a:cubicBezTo>
                  <a:cubicBezTo>
                    <a:pt x="1023" y="521"/>
                    <a:pt x="814" y="605"/>
                    <a:pt x="522" y="584"/>
                  </a:cubicBezTo>
                  <a:cubicBezTo>
                    <a:pt x="251" y="563"/>
                    <a:pt x="22" y="417"/>
                    <a:pt x="0"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7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085" name="Freeform 378">
              <a:extLst>
                <a:ext uri="{FF2B5EF4-FFF2-40B4-BE49-F238E27FC236}">
                  <a16:creationId xmlns:a16="http://schemas.microsoft.com/office/drawing/2014/main" xmlns="" id="{5B672DCC-6205-4379-A6E3-6230FCB4D53D}"/>
                </a:ext>
              </a:extLst>
            </p:cNvPr>
            <p:cNvSpPr>
              <a:spLocks noChangeArrowheads="1"/>
            </p:cNvSpPr>
            <p:nvPr/>
          </p:nvSpPr>
          <p:spPr bwMode="auto">
            <a:xfrm>
              <a:off x="4225" y="1423"/>
              <a:ext cx="236" cy="123"/>
            </a:xfrm>
            <a:custGeom>
              <a:avLst/>
              <a:gdLst>
                <a:gd name="T0" fmla="*/ 1022 w 1044"/>
                <a:gd name="T1" fmla="*/ 313 h 544"/>
                <a:gd name="T2" fmla="*/ 1022 w 1044"/>
                <a:gd name="T3" fmla="*/ 313 h 544"/>
                <a:gd name="T4" fmla="*/ 501 w 1044"/>
                <a:gd name="T5" fmla="*/ 21 h 544"/>
                <a:gd name="T6" fmla="*/ 21 w 1044"/>
                <a:gd name="T7" fmla="*/ 230 h 544"/>
                <a:gd name="T8" fmla="*/ 542 w 1044"/>
                <a:gd name="T9" fmla="*/ 522 h 544"/>
                <a:gd name="T10" fmla="*/ 1022 w 1044"/>
                <a:gd name="T11" fmla="*/ 313 h 544"/>
              </a:gdLst>
              <a:ahLst/>
              <a:cxnLst>
                <a:cxn ang="0">
                  <a:pos x="T0" y="T1"/>
                </a:cxn>
                <a:cxn ang="0">
                  <a:pos x="T2" y="T3"/>
                </a:cxn>
                <a:cxn ang="0">
                  <a:pos x="T4" y="T5"/>
                </a:cxn>
                <a:cxn ang="0">
                  <a:pos x="T6" y="T7"/>
                </a:cxn>
                <a:cxn ang="0">
                  <a:pos x="T8" y="T9"/>
                </a:cxn>
                <a:cxn ang="0">
                  <a:pos x="T10" y="T11"/>
                </a:cxn>
              </a:cxnLst>
              <a:rect l="0" t="0" r="r" b="b"/>
              <a:pathLst>
                <a:path w="1044" h="544">
                  <a:moveTo>
                    <a:pt x="1022" y="313"/>
                  </a:moveTo>
                  <a:lnTo>
                    <a:pt x="1022" y="313"/>
                  </a:lnTo>
                  <a:cubicBezTo>
                    <a:pt x="1022" y="188"/>
                    <a:pt x="793" y="63"/>
                    <a:pt x="501" y="21"/>
                  </a:cubicBezTo>
                  <a:cubicBezTo>
                    <a:pt x="230" y="0"/>
                    <a:pt x="0" y="83"/>
                    <a:pt x="21" y="230"/>
                  </a:cubicBezTo>
                  <a:cubicBezTo>
                    <a:pt x="21" y="355"/>
                    <a:pt x="251" y="480"/>
                    <a:pt x="542" y="522"/>
                  </a:cubicBezTo>
                  <a:cubicBezTo>
                    <a:pt x="814" y="543"/>
                    <a:pt x="1043" y="459"/>
                    <a:pt x="1022"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086" name="Freeform 379">
              <a:extLst>
                <a:ext uri="{FF2B5EF4-FFF2-40B4-BE49-F238E27FC236}">
                  <a16:creationId xmlns:a16="http://schemas.microsoft.com/office/drawing/2014/main" xmlns="" id="{CFBCBA74-4D47-45FD-8BB4-14DFF83ED379}"/>
                </a:ext>
              </a:extLst>
            </p:cNvPr>
            <p:cNvSpPr>
              <a:spLocks noChangeArrowheads="1"/>
            </p:cNvSpPr>
            <p:nvPr/>
          </p:nvSpPr>
          <p:spPr bwMode="auto">
            <a:xfrm>
              <a:off x="4229" y="1478"/>
              <a:ext cx="232" cy="135"/>
            </a:xfrm>
            <a:custGeom>
              <a:avLst/>
              <a:gdLst>
                <a:gd name="T0" fmla="*/ 0 w 1023"/>
                <a:gd name="T1" fmla="*/ 0 h 605"/>
                <a:gd name="T2" fmla="*/ 0 w 1023"/>
                <a:gd name="T3" fmla="*/ 0 h 605"/>
                <a:gd name="T4" fmla="*/ 521 w 1023"/>
                <a:gd name="T5" fmla="*/ 292 h 605"/>
                <a:gd name="T6" fmla="*/ 1001 w 1023"/>
                <a:gd name="T7" fmla="*/ 83 h 605"/>
                <a:gd name="T8" fmla="*/ 1022 w 1023"/>
                <a:gd name="T9" fmla="*/ 375 h 605"/>
                <a:gd name="T10" fmla="*/ 521 w 1023"/>
                <a:gd name="T11" fmla="*/ 584 h 605"/>
                <a:gd name="T12" fmla="*/ 0 w 1023"/>
                <a:gd name="T13" fmla="*/ 292 h 605"/>
                <a:gd name="T14" fmla="*/ 0 w 1023"/>
                <a:gd name="T15" fmla="*/ 0 h 6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3" h="605">
                  <a:moveTo>
                    <a:pt x="0" y="0"/>
                  </a:moveTo>
                  <a:lnTo>
                    <a:pt x="0" y="0"/>
                  </a:lnTo>
                  <a:cubicBezTo>
                    <a:pt x="0" y="125"/>
                    <a:pt x="230" y="250"/>
                    <a:pt x="521" y="292"/>
                  </a:cubicBezTo>
                  <a:cubicBezTo>
                    <a:pt x="793" y="313"/>
                    <a:pt x="1022" y="229"/>
                    <a:pt x="1001" y="83"/>
                  </a:cubicBezTo>
                  <a:cubicBezTo>
                    <a:pt x="1022" y="375"/>
                    <a:pt x="1022" y="375"/>
                    <a:pt x="1022" y="375"/>
                  </a:cubicBezTo>
                  <a:cubicBezTo>
                    <a:pt x="1022" y="521"/>
                    <a:pt x="814" y="604"/>
                    <a:pt x="521" y="584"/>
                  </a:cubicBezTo>
                  <a:cubicBezTo>
                    <a:pt x="250" y="542"/>
                    <a:pt x="21" y="417"/>
                    <a:pt x="0"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7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087" name="Freeform 380">
              <a:extLst>
                <a:ext uri="{FF2B5EF4-FFF2-40B4-BE49-F238E27FC236}">
                  <a16:creationId xmlns:a16="http://schemas.microsoft.com/office/drawing/2014/main" xmlns="" id="{288D9789-F257-468F-B189-81D140749AB8}"/>
                </a:ext>
              </a:extLst>
            </p:cNvPr>
            <p:cNvSpPr>
              <a:spLocks noChangeArrowheads="1"/>
            </p:cNvSpPr>
            <p:nvPr/>
          </p:nvSpPr>
          <p:spPr bwMode="auto">
            <a:xfrm>
              <a:off x="4183" y="1122"/>
              <a:ext cx="232" cy="121"/>
            </a:xfrm>
            <a:custGeom>
              <a:avLst/>
              <a:gdLst>
                <a:gd name="T0" fmla="*/ 1022 w 1023"/>
                <a:gd name="T1" fmla="*/ 313 h 544"/>
                <a:gd name="T2" fmla="*/ 1022 w 1023"/>
                <a:gd name="T3" fmla="*/ 313 h 544"/>
                <a:gd name="T4" fmla="*/ 501 w 1023"/>
                <a:gd name="T5" fmla="*/ 21 h 544"/>
                <a:gd name="T6" fmla="*/ 0 w 1023"/>
                <a:gd name="T7" fmla="*/ 229 h 544"/>
                <a:gd name="T8" fmla="*/ 521 w 1023"/>
                <a:gd name="T9" fmla="*/ 500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1"/>
                  </a:cubicBezTo>
                  <a:cubicBezTo>
                    <a:pt x="208" y="0"/>
                    <a:pt x="0" y="83"/>
                    <a:pt x="0" y="229"/>
                  </a:cubicBezTo>
                  <a:cubicBezTo>
                    <a:pt x="0" y="355"/>
                    <a:pt x="250" y="480"/>
                    <a:pt x="521" y="500"/>
                  </a:cubicBezTo>
                  <a:cubicBezTo>
                    <a:pt x="813" y="543"/>
                    <a:pt x="1022" y="459"/>
                    <a:pt x="1022"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088" name="Freeform 381">
              <a:extLst>
                <a:ext uri="{FF2B5EF4-FFF2-40B4-BE49-F238E27FC236}">
                  <a16:creationId xmlns:a16="http://schemas.microsoft.com/office/drawing/2014/main" xmlns="" id="{61FA7A12-7CDD-43FD-BA09-9FD63987A9B1}"/>
                </a:ext>
              </a:extLst>
            </p:cNvPr>
            <p:cNvSpPr>
              <a:spLocks noChangeArrowheads="1"/>
            </p:cNvSpPr>
            <p:nvPr/>
          </p:nvSpPr>
          <p:spPr bwMode="auto">
            <a:xfrm>
              <a:off x="4183" y="1175"/>
              <a:ext cx="236" cy="135"/>
            </a:xfrm>
            <a:custGeom>
              <a:avLst/>
              <a:gdLst>
                <a:gd name="T0" fmla="*/ 0 w 1044"/>
                <a:gd name="T1" fmla="*/ 0 h 606"/>
                <a:gd name="T2" fmla="*/ 0 w 1044"/>
                <a:gd name="T3" fmla="*/ 0 h 606"/>
                <a:gd name="T4" fmla="*/ 521 w 1044"/>
                <a:gd name="T5" fmla="*/ 271 h 606"/>
                <a:gd name="T6" fmla="*/ 1022 w 1044"/>
                <a:gd name="T7" fmla="*/ 84 h 606"/>
                <a:gd name="T8" fmla="*/ 1022 w 1044"/>
                <a:gd name="T9" fmla="*/ 376 h 606"/>
                <a:gd name="T10" fmla="*/ 542 w 1044"/>
                <a:gd name="T11" fmla="*/ 564 h 606"/>
                <a:gd name="T12" fmla="*/ 21 w 1044"/>
                <a:gd name="T13" fmla="*/ 293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0" y="126"/>
                    <a:pt x="250" y="251"/>
                    <a:pt x="521" y="271"/>
                  </a:cubicBezTo>
                  <a:cubicBezTo>
                    <a:pt x="813" y="314"/>
                    <a:pt x="1022" y="230"/>
                    <a:pt x="1022" y="84"/>
                  </a:cubicBezTo>
                  <a:cubicBezTo>
                    <a:pt x="1022" y="376"/>
                    <a:pt x="1022" y="376"/>
                    <a:pt x="1022" y="376"/>
                  </a:cubicBezTo>
                  <a:cubicBezTo>
                    <a:pt x="1043" y="522"/>
                    <a:pt x="813" y="605"/>
                    <a:pt x="542" y="564"/>
                  </a:cubicBezTo>
                  <a:cubicBezTo>
                    <a:pt x="250" y="543"/>
                    <a:pt x="21" y="418"/>
                    <a:pt x="21" y="293"/>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7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089" name="Freeform 382">
              <a:extLst>
                <a:ext uri="{FF2B5EF4-FFF2-40B4-BE49-F238E27FC236}">
                  <a16:creationId xmlns:a16="http://schemas.microsoft.com/office/drawing/2014/main" xmlns="" id="{472102F3-D5D0-406C-B082-B09CD1CC7BD4}"/>
                </a:ext>
              </a:extLst>
            </p:cNvPr>
            <p:cNvSpPr>
              <a:spLocks noChangeArrowheads="1"/>
            </p:cNvSpPr>
            <p:nvPr/>
          </p:nvSpPr>
          <p:spPr bwMode="auto">
            <a:xfrm>
              <a:off x="4534" y="1300"/>
              <a:ext cx="234" cy="117"/>
            </a:xfrm>
            <a:custGeom>
              <a:avLst/>
              <a:gdLst>
                <a:gd name="T0" fmla="*/ 1044 w 1045"/>
                <a:gd name="T1" fmla="*/ 313 h 522"/>
                <a:gd name="T2" fmla="*/ 1044 w 1045"/>
                <a:gd name="T3" fmla="*/ 313 h 522"/>
                <a:gd name="T4" fmla="*/ 501 w 1045"/>
                <a:gd name="T5" fmla="*/ 21 h 522"/>
                <a:gd name="T6" fmla="*/ 21 w 1045"/>
                <a:gd name="T7" fmla="*/ 208 h 522"/>
                <a:gd name="T8" fmla="*/ 543 w 1045"/>
                <a:gd name="T9" fmla="*/ 500 h 522"/>
                <a:gd name="T10" fmla="*/ 1044 w 1045"/>
                <a:gd name="T11" fmla="*/ 313 h 522"/>
              </a:gdLst>
              <a:ahLst/>
              <a:cxnLst>
                <a:cxn ang="0">
                  <a:pos x="T0" y="T1"/>
                </a:cxn>
                <a:cxn ang="0">
                  <a:pos x="T2" y="T3"/>
                </a:cxn>
                <a:cxn ang="0">
                  <a:pos x="T4" y="T5"/>
                </a:cxn>
                <a:cxn ang="0">
                  <a:pos x="T6" y="T7"/>
                </a:cxn>
                <a:cxn ang="0">
                  <a:pos x="T8" y="T9"/>
                </a:cxn>
                <a:cxn ang="0">
                  <a:pos x="T10" y="T11"/>
                </a:cxn>
              </a:cxnLst>
              <a:rect l="0" t="0" r="r" b="b"/>
              <a:pathLst>
                <a:path w="1045" h="522">
                  <a:moveTo>
                    <a:pt x="1044" y="313"/>
                  </a:moveTo>
                  <a:lnTo>
                    <a:pt x="1044" y="313"/>
                  </a:lnTo>
                  <a:cubicBezTo>
                    <a:pt x="1022" y="187"/>
                    <a:pt x="793" y="41"/>
                    <a:pt x="501" y="21"/>
                  </a:cubicBezTo>
                  <a:cubicBezTo>
                    <a:pt x="230" y="0"/>
                    <a:pt x="0" y="83"/>
                    <a:pt x="21" y="208"/>
                  </a:cubicBezTo>
                  <a:cubicBezTo>
                    <a:pt x="21" y="354"/>
                    <a:pt x="271" y="480"/>
                    <a:pt x="543" y="500"/>
                  </a:cubicBezTo>
                  <a:cubicBezTo>
                    <a:pt x="814" y="521"/>
                    <a:pt x="1044" y="438"/>
                    <a:pt x="1044"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090" name="Freeform 383">
              <a:extLst>
                <a:ext uri="{FF2B5EF4-FFF2-40B4-BE49-F238E27FC236}">
                  <a16:creationId xmlns:a16="http://schemas.microsoft.com/office/drawing/2014/main" xmlns="" id="{25E7C282-A16C-409B-9436-519B58C5DE79}"/>
                </a:ext>
              </a:extLst>
            </p:cNvPr>
            <p:cNvSpPr>
              <a:spLocks noChangeArrowheads="1"/>
            </p:cNvSpPr>
            <p:nvPr/>
          </p:nvSpPr>
          <p:spPr bwMode="auto">
            <a:xfrm>
              <a:off x="4538" y="1348"/>
              <a:ext cx="236" cy="137"/>
            </a:xfrm>
            <a:custGeom>
              <a:avLst/>
              <a:gdLst>
                <a:gd name="T0" fmla="*/ 0 w 1044"/>
                <a:gd name="T1" fmla="*/ 0 h 607"/>
                <a:gd name="T2" fmla="*/ 0 w 1044"/>
                <a:gd name="T3" fmla="*/ 0 h 607"/>
                <a:gd name="T4" fmla="*/ 522 w 1044"/>
                <a:gd name="T5" fmla="*/ 292 h 607"/>
                <a:gd name="T6" fmla="*/ 1023 w 1044"/>
                <a:gd name="T7" fmla="*/ 105 h 607"/>
                <a:gd name="T8" fmla="*/ 1023 w 1044"/>
                <a:gd name="T9" fmla="*/ 397 h 607"/>
                <a:gd name="T10" fmla="*/ 543 w 1044"/>
                <a:gd name="T11" fmla="*/ 584 h 607"/>
                <a:gd name="T12" fmla="*/ 0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6"/>
                    <a:pt x="250" y="272"/>
                    <a:pt x="522" y="292"/>
                  </a:cubicBezTo>
                  <a:cubicBezTo>
                    <a:pt x="793" y="313"/>
                    <a:pt x="1023" y="230"/>
                    <a:pt x="1023" y="105"/>
                  </a:cubicBezTo>
                  <a:cubicBezTo>
                    <a:pt x="1023" y="397"/>
                    <a:pt x="1023" y="397"/>
                    <a:pt x="1023" y="397"/>
                  </a:cubicBezTo>
                  <a:cubicBezTo>
                    <a:pt x="1043" y="522"/>
                    <a:pt x="814" y="606"/>
                    <a:pt x="543" y="584"/>
                  </a:cubicBezTo>
                  <a:cubicBezTo>
                    <a:pt x="250" y="564"/>
                    <a:pt x="21" y="439"/>
                    <a:pt x="0"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7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091" name="Freeform 384">
              <a:extLst>
                <a:ext uri="{FF2B5EF4-FFF2-40B4-BE49-F238E27FC236}">
                  <a16:creationId xmlns:a16="http://schemas.microsoft.com/office/drawing/2014/main" xmlns="" id="{C4A29566-F869-44BE-9A46-48F930887F38}"/>
                </a:ext>
              </a:extLst>
            </p:cNvPr>
            <p:cNvSpPr>
              <a:spLocks noChangeArrowheads="1"/>
            </p:cNvSpPr>
            <p:nvPr/>
          </p:nvSpPr>
          <p:spPr bwMode="auto">
            <a:xfrm>
              <a:off x="4500" y="999"/>
              <a:ext cx="236" cy="117"/>
            </a:xfrm>
            <a:custGeom>
              <a:avLst/>
              <a:gdLst>
                <a:gd name="T0" fmla="*/ 1023 w 1044"/>
                <a:gd name="T1" fmla="*/ 313 h 522"/>
                <a:gd name="T2" fmla="*/ 1023 w 1044"/>
                <a:gd name="T3" fmla="*/ 313 h 522"/>
                <a:gd name="T4" fmla="*/ 501 w 1044"/>
                <a:gd name="T5" fmla="*/ 21 h 522"/>
                <a:gd name="T6" fmla="*/ 0 w 1044"/>
                <a:gd name="T7" fmla="*/ 208 h 522"/>
                <a:gd name="T8" fmla="*/ 543 w 1044"/>
                <a:gd name="T9" fmla="*/ 500 h 522"/>
                <a:gd name="T10" fmla="*/ 1023 w 1044"/>
                <a:gd name="T11" fmla="*/ 313 h 522"/>
              </a:gdLst>
              <a:ahLst/>
              <a:cxnLst>
                <a:cxn ang="0">
                  <a:pos x="T0" y="T1"/>
                </a:cxn>
                <a:cxn ang="0">
                  <a:pos x="T2" y="T3"/>
                </a:cxn>
                <a:cxn ang="0">
                  <a:pos x="T4" y="T5"/>
                </a:cxn>
                <a:cxn ang="0">
                  <a:pos x="T6" y="T7"/>
                </a:cxn>
                <a:cxn ang="0">
                  <a:pos x="T8" y="T9"/>
                </a:cxn>
                <a:cxn ang="0">
                  <a:pos x="T10" y="T11"/>
                </a:cxn>
              </a:cxnLst>
              <a:rect l="0" t="0" r="r" b="b"/>
              <a:pathLst>
                <a:path w="1044" h="522">
                  <a:moveTo>
                    <a:pt x="1023" y="313"/>
                  </a:moveTo>
                  <a:lnTo>
                    <a:pt x="1023" y="313"/>
                  </a:lnTo>
                  <a:cubicBezTo>
                    <a:pt x="1023" y="167"/>
                    <a:pt x="772" y="41"/>
                    <a:pt x="501" y="21"/>
                  </a:cubicBezTo>
                  <a:cubicBezTo>
                    <a:pt x="230" y="0"/>
                    <a:pt x="0" y="83"/>
                    <a:pt x="0" y="208"/>
                  </a:cubicBezTo>
                  <a:cubicBezTo>
                    <a:pt x="21" y="354"/>
                    <a:pt x="250" y="480"/>
                    <a:pt x="543" y="500"/>
                  </a:cubicBezTo>
                  <a:cubicBezTo>
                    <a:pt x="814" y="521"/>
                    <a:pt x="1043" y="438"/>
                    <a:pt x="1023"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092" name="Freeform 385">
              <a:extLst>
                <a:ext uri="{FF2B5EF4-FFF2-40B4-BE49-F238E27FC236}">
                  <a16:creationId xmlns:a16="http://schemas.microsoft.com/office/drawing/2014/main" xmlns="" id="{41DEFDEF-D1FD-4304-8ECC-B4EEC8FFE8BE}"/>
                </a:ext>
              </a:extLst>
            </p:cNvPr>
            <p:cNvSpPr>
              <a:spLocks noChangeArrowheads="1"/>
            </p:cNvSpPr>
            <p:nvPr/>
          </p:nvSpPr>
          <p:spPr bwMode="auto">
            <a:xfrm>
              <a:off x="4500" y="1046"/>
              <a:ext cx="236" cy="137"/>
            </a:xfrm>
            <a:custGeom>
              <a:avLst/>
              <a:gdLst>
                <a:gd name="T0" fmla="*/ 0 w 1044"/>
                <a:gd name="T1" fmla="*/ 0 h 607"/>
                <a:gd name="T2" fmla="*/ 0 w 1044"/>
                <a:gd name="T3" fmla="*/ 0 h 607"/>
                <a:gd name="T4" fmla="*/ 543 w 1044"/>
                <a:gd name="T5" fmla="*/ 292 h 607"/>
                <a:gd name="T6" fmla="*/ 1023 w 1044"/>
                <a:gd name="T7" fmla="*/ 105 h 607"/>
                <a:gd name="T8" fmla="*/ 1043 w 1044"/>
                <a:gd name="T9" fmla="*/ 397 h 607"/>
                <a:gd name="T10" fmla="*/ 543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0" y="272"/>
                    <a:pt x="543" y="292"/>
                  </a:cubicBezTo>
                  <a:cubicBezTo>
                    <a:pt x="814" y="313"/>
                    <a:pt x="1043" y="230"/>
                    <a:pt x="1023" y="105"/>
                  </a:cubicBezTo>
                  <a:cubicBezTo>
                    <a:pt x="1043" y="397"/>
                    <a:pt x="1043" y="397"/>
                    <a:pt x="1043" y="397"/>
                  </a:cubicBezTo>
                  <a:cubicBezTo>
                    <a:pt x="1043" y="522"/>
                    <a:pt x="835" y="606"/>
                    <a:pt x="543" y="584"/>
                  </a:cubicBezTo>
                  <a:cubicBezTo>
                    <a:pt x="272" y="563"/>
                    <a:pt x="21" y="439"/>
                    <a:pt x="21"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7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093" name="Freeform 386">
              <a:extLst>
                <a:ext uri="{FF2B5EF4-FFF2-40B4-BE49-F238E27FC236}">
                  <a16:creationId xmlns:a16="http://schemas.microsoft.com/office/drawing/2014/main" xmlns="" id="{C41B6BDF-1B31-40A2-9537-9F2B6C58C116}"/>
                </a:ext>
              </a:extLst>
            </p:cNvPr>
            <p:cNvSpPr>
              <a:spLocks noChangeArrowheads="1"/>
            </p:cNvSpPr>
            <p:nvPr/>
          </p:nvSpPr>
          <p:spPr bwMode="auto">
            <a:xfrm>
              <a:off x="4855" y="1175"/>
              <a:ext cx="232" cy="121"/>
            </a:xfrm>
            <a:custGeom>
              <a:avLst/>
              <a:gdLst>
                <a:gd name="T0" fmla="*/ 1022 w 1023"/>
                <a:gd name="T1" fmla="*/ 314 h 544"/>
                <a:gd name="T2" fmla="*/ 1022 w 1023"/>
                <a:gd name="T3" fmla="*/ 314 h 544"/>
                <a:gd name="T4" fmla="*/ 501 w 1023"/>
                <a:gd name="T5" fmla="*/ 43 h 544"/>
                <a:gd name="T6" fmla="*/ 0 w 1023"/>
                <a:gd name="T7" fmla="*/ 230 h 544"/>
                <a:gd name="T8" fmla="*/ 521 w 1023"/>
                <a:gd name="T9" fmla="*/ 522 h 544"/>
                <a:gd name="T10" fmla="*/ 1022 w 1023"/>
                <a:gd name="T11" fmla="*/ 314 h 544"/>
              </a:gdLst>
              <a:ahLst/>
              <a:cxnLst>
                <a:cxn ang="0">
                  <a:pos x="T0" y="T1"/>
                </a:cxn>
                <a:cxn ang="0">
                  <a:pos x="T2" y="T3"/>
                </a:cxn>
                <a:cxn ang="0">
                  <a:pos x="T4" y="T5"/>
                </a:cxn>
                <a:cxn ang="0">
                  <a:pos x="T6" y="T7"/>
                </a:cxn>
                <a:cxn ang="0">
                  <a:pos x="T8" y="T9"/>
                </a:cxn>
                <a:cxn ang="0">
                  <a:pos x="T10" y="T11"/>
                </a:cxn>
              </a:cxnLst>
              <a:rect l="0" t="0" r="r" b="b"/>
              <a:pathLst>
                <a:path w="1023" h="544">
                  <a:moveTo>
                    <a:pt x="1022" y="314"/>
                  </a:moveTo>
                  <a:lnTo>
                    <a:pt x="1022" y="314"/>
                  </a:lnTo>
                  <a:cubicBezTo>
                    <a:pt x="1022" y="188"/>
                    <a:pt x="772" y="63"/>
                    <a:pt x="501" y="43"/>
                  </a:cubicBezTo>
                  <a:cubicBezTo>
                    <a:pt x="209" y="0"/>
                    <a:pt x="0" y="84"/>
                    <a:pt x="0" y="230"/>
                  </a:cubicBezTo>
                  <a:cubicBezTo>
                    <a:pt x="21" y="355"/>
                    <a:pt x="250" y="480"/>
                    <a:pt x="521" y="522"/>
                  </a:cubicBezTo>
                  <a:cubicBezTo>
                    <a:pt x="814" y="543"/>
                    <a:pt x="1022" y="460"/>
                    <a:pt x="1022" y="314"/>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094" name="Freeform 387">
              <a:extLst>
                <a:ext uri="{FF2B5EF4-FFF2-40B4-BE49-F238E27FC236}">
                  <a16:creationId xmlns:a16="http://schemas.microsoft.com/office/drawing/2014/main" xmlns="" id="{C6CA8F1F-47E8-47FC-B6D2-A09D0CB1E1FD}"/>
                </a:ext>
              </a:extLst>
            </p:cNvPr>
            <p:cNvSpPr>
              <a:spLocks noChangeArrowheads="1"/>
            </p:cNvSpPr>
            <p:nvPr/>
          </p:nvSpPr>
          <p:spPr bwMode="auto">
            <a:xfrm>
              <a:off x="4855" y="1225"/>
              <a:ext cx="236" cy="137"/>
            </a:xfrm>
            <a:custGeom>
              <a:avLst/>
              <a:gdLst>
                <a:gd name="T0" fmla="*/ 0 w 1044"/>
                <a:gd name="T1" fmla="*/ 0 h 606"/>
                <a:gd name="T2" fmla="*/ 0 w 1044"/>
                <a:gd name="T3" fmla="*/ 0 h 606"/>
                <a:gd name="T4" fmla="*/ 521 w 1044"/>
                <a:gd name="T5" fmla="*/ 292 h 606"/>
                <a:gd name="T6" fmla="*/ 1022 w 1044"/>
                <a:gd name="T7" fmla="*/ 84 h 606"/>
                <a:gd name="T8" fmla="*/ 1043 w 1044"/>
                <a:gd name="T9" fmla="*/ 375 h 606"/>
                <a:gd name="T10" fmla="*/ 543 w 1044"/>
                <a:gd name="T11" fmla="*/ 584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92"/>
                  </a:cubicBezTo>
                  <a:cubicBezTo>
                    <a:pt x="814" y="313"/>
                    <a:pt x="1022" y="230"/>
                    <a:pt x="1022" y="84"/>
                  </a:cubicBezTo>
                  <a:cubicBezTo>
                    <a:pt x="1043" y="375"/>
                    <a:pt x="1043" y="375"/>
                    <a:pt x="1043" y="375"/>
                  </a:cubicBezTo>
                  <a:cubicBezTo>
                    <a:pt x="1043" y="521"/>
                    <a:pt x="814" y="605"/>
                    <a:pt x="543" y="584"/>
                  </a:cubicBezTo>
                  <a:cubicBezTo>
                    <a:pt x="271" y="542"/>
                    <a:pt x="21" y="417"/>
                    <a:pt x="21"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7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095" name="Freeform 388">
              <a:extLst>
                <a:ext uri="{FF2B5EF4-FFF2-40B4-BE49-F238E27FC236}">
                  <a16:creationId xmlns:a16="http://schemas.microsoft.com/office/drawing/2014/main" xmlns="" id="{1EC8EDA8-BB63-49A1-A68F-B6060F0531B0}"/>
                </a:ext>
              </a:extLst>
            </p:cNvPr>
            <p:cNvSpPr>
              <a:spLocks noChangeArrowheads="1"/>
            </p:cNvSpPr>
            <p:nvPr/>
          </p:nvSpPr>
          <p:spPr bwMode="auto">
            <a:xfrm>
              <a:off x="4808" y="876"/>
              <a:ext cx="230" cy="121"/>
            </a:xfrm>
            <a:custGeom>
              <a:avLst/>
              <a:gdLst>
                <a:gd name="T0" fmla="*/ 1022 w 1023"/>
                <a:gd name="T1" fmla="*/ 313 h 544"/>
                <a:gd name="T2" fmla="*/ 1022 w 1023"/>
                <a:gd name="T3" fmla="*/ 313 h 544"/>
                <a:gd name="T4" fmla="*/ 500 w 1023"/>
                <a:gd name="T5" fmla="*/ 21 h 544"/>
                <a:gd name="T6" fmla="*/ 0 w 1023"/>
                <a:gd name="T7" fmla="*/ 209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22" y="188"/>
                    <a:pt x="771" y="63"/>
                    <a:pt x="500" y="21"/>
                  </a:cubicBezTo>
                  <a:cubicBezTo>
                    <a:pt x="208" y="0"/>
                    <a:pt x="0" y="84"/>
                    <a:pt x="0" y="209"/>
                  </a:cubicBezTo>
                  <a:cubicBezTo>
                    <a:pt x="20" y="355"/>
                    <a:pt x="250" y="480"/>
                    <a:pt x="521" y="501"/>
                  </a:cubicBezTo>
                  <a:cubicBezTo>
                    <a:pt x="813" y="543"/>
                    <a:pt x="1022" y="439"/>
                    <a:pt x="1022"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096" name="Freeform 389">
              <a:extLst>
                <a:ext uri="{FF2B5EF4-FFF2-40B4-BE49-F238E27FC236}">
                  <a16:creationId xmlns:a16="http://schemas.microsoft.com/office/drawing/2014/main" xmlns="" id="{9BC4906A-5CA4-4245-8F41-223442418981}"/>
                </a:ext>
              </a:extLst>
            </p:cNvPr>
            <p:cNvSpPr>
              <a:spLocks noChangeArrowheads="1"/>
            </p:cNvSpPr>
            <p:nvPr/>
          </p:nvSpPr>
          <p:spPr bwMode="auto">
            <a:xfrm>
              <a:off x="4808" y="923"/>
              <a:ext cx="236" cy="141"/>
            </a:xfrm>
            <a:custGeom>
              <a:avLst/>
              <a:gdLst>
                <a:gd name="T0" fmla="*/ 0 w 1043"/>
                <a:gd name="T1" fmla="*/ 0 h 627"/>
                <a:gd name="T2" fmla="*/ 0 w 1043"/>
                <a:gd name="T3" fmla="*/ 0 h 627"/>
                <a:gd name="T4" fmla="*/ 521 w 1043"/>
                <a:gd name="T5" fmla="*/ 292 h 627"/>
                <a:gd name="T6" fmla="*/ 1022 w 1043"/>
                <a:gd name="T7" fmla="*/ 104 h 627"/>
                <a:gd name="T8" fmla="*/ 1042 w 1043"/>
                <a:gd name="T9" fmla="*/ 397 h 627"/>
                <a:gd name="T10" fmla="*/ 542 w 1043"/>
                <a:gd name="T11" fmla="*/ 584 h 627"/>
                <a:gd name="T12" fmla="*/ 20 w 1043"/>
                <a:gd name="T13" fmla="*/ 292 h 627"/>
                <a:gd name="T14" fmla="*/ 0 w 1043"/>
                <a:gd name="T15" fmla="*/ 0 h 6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3" h="627">
                  <a:moveTo>
                    <a:pt x="0" y="0"/>
                  </a:moveTo>
                  <a:lnTo>
                    <a:pt x="0" y="0"/>
                  </a:lnTo>
                  <a:cubicBezTo>
                    <a:pt x="20" y="146"/>
                    <a:pt x="250" y="271"/>
                    <a:pt x="521" y="292"/>
                  </a:cubicBezTo>
                  <a:cubicBezTo>
                    <a:pt x="813" y="334"/>
                    <a:pt x="1022" y="230"/>
                    <a:pt x="1022" y="104"/>
                  </a:cubicBezTo>
                  <a:cubicBezTo>
                    <a:pt x="1042" y="397"/>
                    <a:pt x="1042" y="397"/>
                    <a:pt x="1042" y="397"/>
                  </a:cubicBezTo>
                  <a:cubicBezTo>
                    <a:pt x="1042" y="521"/>
                    <a:pt x="813" y="626"/>
                    <a:pt x="542" y="584"/>
                  </a:cubicBezTo>
                  <a:cubicBezTo>
                    <a:pt x="271" y="563"/>
                    <a:pt x="20" y="438"/>
                    <a:pt x="20"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7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097" name="Freeform 390">
              <a:extLst>
                <a:ext uri="{FF2B5EF4-FFF2-40B4-BE49-F238E27FC236}">
                  <a16:creationId xmlns:a16="http://schemas.microsoft.com/office/drawing/2014/main" xmlns="" id="{579DA7E4-B4D4-40A0-9870-8CC0E63C41CD}"/>
                </a:ext>
              </a:extLst>
            </p:cNvPr>
            <p:cNvSpPr>
              <a:spLocks noChangeArrowheads="1"/>
            </p:cNvSpPr>
            <p:nvPr/>
          </p:nvSpPr>
          <p:spPr bwMode="auto">
            <a:xfrm>
              <a:off x="5162" y="1056"/>
              <a:ext cx="232" cy="117"/>
            </a:xfrm>
            <a:custGeom>
              <a:avLst/>
              <a:gdLst>
                <a:gd name="T0" fmla="*/ 1022 w 1023"/>
                <a:gd name="T1" fmla="*/ 313 h 522"/>
                <a:gd name="T2" fmla="*/ 1022 w 1023"/>
                <a:gd name="T3" fmla="*/ 313 h 522"/>
                <a:gd name="T4" fmla="*/ 500 w 1023"/>
                <a:gd name="T5" fmla="*/ 21 h 522"/>
                <a:gd name="T6" fmla="*/ 0 w 1023"/>
                <a:gd name="T7" fmla="*/ 208 h 522"/>
                <a:gd name="T8" fmla="*/ 522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67"/>
                    <a:pt x="772" y="42"/>
                    <a:pt x="500" y="21"/>
                  </a:cubicBezTo>
                  <a:cubicBezTo>
                    <a:pt x="209" y="0"/>
                    <a:pt x="0" y="84"/>
                    <a:pt x="0" y="208"/>
                  </a:cubicBezTo>
                  <a:cubicBezTo>
                    <a:pt x="21" y="355"/>
                    <a:pt x="250" y="480"/>
                    <a:pt x="522" y="501"/>
                  </a:cubicBezTo>
                  <a:cubicBezTo>
                    <a:pt x="813" y="521"/>
                    <a:pt x="1022" y="438"/>
                    <a:pt x="1022"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098" name="Freeform 391">
              <a:extLst>
                <a:ext uri="{FF2B5EF4-FFF2-40B4-BE49-F238E27FC236}">
                  <a16:creationId xmlns:a16="http://schemas.microsoft.com/office/drawing/2014/main" xmlns="" id="{9FE0E39C-3695-402E-8E61-2246B89ABDAD}"/>
                </a:ext>
              </a:extLst>
            </p:cNvPr>
            <p:cNvSpPr>
              <a:spLocks noChangeArrowheads="1"/>
            </p:cNvSpPr>
            <p:nvPr/>
          </p:nvSpPr>
          <p:spPr bwMode="auto">
            <a:xfrm>
              <a:off x="5162" y="1102"/>
              <a:ext cx="236" cy="137"/>
            </a:xfrm>
            <a:custGeom>
              <a:avLst/>
              <a:gdLst>
                <a:gd name="T0" fmla="*/ 0 w 1044"/>
                <a:gd name="T1" fmla="*/ 0 h 607"/>
                <a:gd name="T2" fmla="*/ 0 w 1044"/>
                <a:gd name="T3" fmla="*/ 0 h 607"/>
                <a:gd name="T4" fmla="*/ 522 w 1044"/>
                <a:gd name="T5" fmla="*/ 293 h 607"/>
                <a:gd name="T6" fmla="*/ 1022 w 1044"/>
                <a:gd name="T7" fmla="*/ 105 h 607"/>
                <a:gd name="T8" fmla="*/ 1022 w 1044"/>
                <a:gd name="T9" fmla="*/ 397 h 607"/>
                <a:gd name="T10" fmla="*/ 542 w 1044"/>
                <a:gd name="T11" fmla="*/ 584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7"/>
                    <a:pt x="250" y="272"/>
                    <a:pt x="522" y="293"/>
                  </a:cubicBezTo>
                  <a:cubicBezTo>
                    <a:pt x="813" y="313"/>
                    <a:pt x="1022" y="230"/>
                    <a:pt x="1022" y="105"/>
                  </a:cubicBezTo>
                  <a:cubicBezTo>
                    <a:pt x="1022" y="397"/>
                    <a:pt x="1022" y="397"/>
                    <a:pt x="1022" y="397"/>
                  </a:cubicBezTo>
                  <a:cubicBezTo>
                    <a:pt x="1043" y="522"/>
                    <a:pt x="813" y="606"/>
                    <a:pt x="542" y="584"/>
                  </a:cubicBezTo>
                  <a:cubicBezTo>
                    <a:pt x="250" y="564"/>
                    <a:pt x="21" y="439"/>
                    <a:pt x="21" y="293"/>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7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grpSp>
      <p:grpSp>
        <p:nvGrpSpPr>
          <p:cNvPr id="1099" name="Group 204">
            <a:extLst>
              <a:ext uri="{FF2B5EF4-FFF2-40B4-BE49-F238E27FC236}">
                <a16:creationId xmlns:a16="http://schemas.microsoft.com/office/drawing/2014/main" xmlns="" id="{C7F42A96-9107-45F0-9C79-1A79CB44392B}"/>
              </a:ext>
            </a:extLst>
          </p:cNvPr>
          <p:cNvGrpSpPr>
            <a:grpSpLocks/>
          </p:cNvGrpSpPr>
          <p:nvPr/>
        </p:nvGrpSpPr>
        <p:grpSpPr bwMode="auto">
          <a:xfrm flipH="1">
            <a:off x="6447654" y="2972981"/>
            <a:ext cx="1214007" cy="884619"/>
            <a:chOff x="3658" y="852"/>
            <a:chExt cx="1986" cy="1447"/>
          </a:xfrm>
        </p:grpSpPr>
        <p:sp>
          <p:nvSpPr>
            <p:cNvPr id="1100" name="Freeform 393">
              <a:extLst>
                <a:ext uri="{FF2B5EF4-FFF2-40B4-BE49-F238E27FC236}">
                  <a16:creationId xmlns:a16="http://schemas.microsoft.com/office/drawing/2014/main" xmlns="" id="{82A33A19-7AF4-41B7-A357-3FE672C04DA5}"/>
                </a:ext>
              </a:extLst>
            </p:cNvPr>
            <p:cNvSpPr>
              <a:spLocks noChangeArrowheads="1"/>
            </p:cNvSpPr>
            <p:nvPr/>
          </p:nvSpPr>
          <p:spPr bwMode="auto">
            <a:xfrm>
              <a:off x="3658" y="1419"/>
              <a:ext cx="662" cy="880"/>
            </a:xfrm>
            <a:custGeom>
              <a:avLst/>
              <a:gdLst>
                <a:gd name="T0" fmla="*/ 2921 w 2922"/>
                <a:gd name="T1" fmla="*/ 3879 h 3880"/>
                <a:gd name="T2" fmla="*/ 0 w 2922"/>
                <a:gd name="T3" fmla="*/ 2629 h 3880"/>
                <a:gd name="T4" fmla="*/ 0 w 2922"/>
                <a:gd name="T5" fmla="*/ 0 h 3880"/>
                <a:gd name="T6" fmla="*/ 2921 w 2922"/>
                <a:gd name="T7" fmla="*/ 1251 h 3880"/>
                <a:gd name="T8" fmla="*/ 2921 w 2922"/>
                <a:gd name="T9" fmla="*/ 3879 h 3880"/>
              </a:gdLst>
              <a:ahLst/>
              <a:cxnLst>
                <a:cxn ang="0">
                  <a:pos x="T0" y="T1"/>
                </a:cxn>
                <a:cxn ang="0">
                  <a:pos x="T2" y="T3"/>
                </a:cxn>
                <a:cxn ang="0">
                  <a:pos x="T4" y="T5"/>
                </a:cxn>
                <a:cxn ang="0">
                  <a:pos x="T6" y="T7"/>
                </a:cxn>
                <a:cxn ang="0">
                  <a:pos x="T8" y="T9"/>
                </a:cxn>
              </a:cxnLst>
              <a:rect l="0" t="0" r="r" b="b"/>
              <a:pathLst>
                <a:path w="2922" h="3880">
                  <a:moveTo>
                    <a:pt x="2921" y="3879"/>
                  </a:moveTo>
                  <a:lnTo>
                    <a:pt x="0" y="2629"/>
                  </a:lnTo>
                  <a:lnTo>
                    <a:pt x="0" y="0"/>
                  </a:lnTo>
                  <a:lnTo>
                    <a:pt x="2921" y="1251"/>
                  </a:lnTo>
                  <a:lnTo>
                    <a:pt x="2921" y="3879"/>
                  </a:lnTo>
                </a:path>
              </a:pathLst>
            </a:custGeom>
            <a:gradFill flip="none" rotWithShape="1">
              <a:gsLst>
                <a:gs pos="0">
                  <a:schemeClr val="accent4">
                    <a:lumMod val="40000"/>
                    <a:lumOff val="60000"/>
                  </a:schemeClr>
                </a:gs>
                <a:gs pos="46000">
                  <a:schemeClr val="accent4">
                    <a:lumMod val="95000"/>
                    <a:lumOff val="5000"/>
                  </a:schemeClr>
                </a:gs>
                <a:gs pos="100000">
                  <a:schemeClr val="accent4">
                    <a:lumMod val="60000"/>
                  </a:schemeClr>
                </a:gs>
              </a:gsLst>
              <a:path path="circle">
                <a:fillToRect l="50000" t="130000" r="50000" b="-3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101" name="Freeform 394">
              <a:extLst>
                <a:ext uri="{FF2B5EF4-FFF2-40B4-BE49-F238E27FC236}">
                  <a16:creationId xmlns:a16="http://schemas.microsoft.com/office/drawing/2014/main" xmlns="" id="{5B16F2E5-E6A3-49E6-854C-C0FC495DB666}"/>
                </a:ext>
              </a:extLst>
            </p:cNvPr>
            <p:cNvSpPr>
              <a:spLocks noChangeArrowheads="1"/>
            </p:cNvSpPr>
            <p:nvPr/>
          </p:nvSpPr>
          <p:spPr bwMode="auto">
            <a:xfrm>
              <a:off x="4320" y="1133"/>
              <a:ext cx="1324" cy="1166"/>
            </a:xfrm>
            <a:custGeom>
              <a:avLst/>
              <a:gdLst>
                <a:gd name="T0" fmla="*/ 2920 w 5842"/>
                <a:gd name="T1" fmla="*/ 1272 h 5152"/>
                <a:gd name="T2" fmla="*/ 0 w 5842"/>
                <a:gd name="T3" fmla="*/ 2523 h 5152"/>
                <a:gd name="T4" fmla="*/ 0 w 5842"/>
                <a:gd name="T5" fmla="*/ 5151 h 5152"/>
                <a:gd name="T6" fmla="*/ 2920 w 5842"/>
                <a:gd name="T7" fmla="*/ 3901 h 5152"/>
                <a:gd name="T8" fmla="*/ 5841 w 5842"/>
                <a:gd name="T9" fmla="*/ 2649 h 5152"/>
                <a:gd name="T10" fmla="*/ 5841 w 5842"/>
                <a:gd name="T11" fmla="*/ 0 h 5152"/>
                <a:gd name="T12" fmla="*/ 2920 w 5842"/>
                <a:gd name="T13" fmla="*/ 1272 h 5152"/>
              </a:gdLst>
              <a:ahLst/>
              <a:cxnLst>
                <a:cxn ang="0">
                  <a:pos x="T0" y="T1"/>
                </a:cxn>
                <a:cxn ang="0">
                  <a:pos x="T2" y="T3"/>
                </a:cxn>
                <a:cxn ang="0">
                  <a:pos x="T4" y="T5"/>
                </a:cxn>
                <a:cxn ang="0">
                  <a:pos x="T6" y="T7"/>
                </a:cxn>
                <a:cxn ang="0">
                  <a:pos x="T8" y="T9"/>
                </a:cxn>
                <a:cxn ang="0">
                  <a:pos x="T10" y="T11"/>
                </a:cxn>
                <a:cxn ang="0">
                  <a:pos x="T12" y="T13"/>
                </a:cxn>
              </a:cxnLst>
              <a:rect l="0" t="0" r="r" b="b"/>
              <a:pathLst>
                <a:path w="5842" h="5152">
                  <a:moveTo>
                    <a:pt x="2920" y="1272"/>
                  </a:moveTo>
                  <a:lnTo>
                    <a:pt x="0" y="2523"/>
                  </a:lnTo>
                  <a:lnTo>
                    <a:pt x="0" y="5151"/>
                  </a:lnTo>
                  <a:lnTo>
                    <a:pt x="2920" y="3901"/>
                  </a:lnTo>
                  <a:lnTo>
                    <a:pt x="5841" y="2649"/>
                  </a:lnTo>
                  <a:lnTo>
                    <a:pt x="5841" y="0"/>
                  </a:lnTo>
                  <a:lnTo>
                    <a:pt x="2920" y="1272"/>
                  </a:lnTo>
                </a:path>
              </a:pathLst>
            </a:custGeom>
            <a:gradFill flip="none" rotWithShape="1">
              <a:gsLst>
                <a:gs pos="0">
                  <a:schemeClr val="accent4">
                    <a:lumMod val="89000"/>
                  </a:schemeClr>
                </a:gs>
                <a:gs pos="23000">
                  <a:schemeClr val="accent4">
                    <a:lumMod val="89000"/>
                  </a:schemeClr>
                </a:gs>
                <a:gs pos="69000">
                  <a:schemeClr val="accent4">
                    <a:lumMod val="75000"/>
                  </a:schemeClr>
                </a:gs>
                <a:gs pos="97000">
                  <a:schemeClr val="accent4">
                    <a:lumMod val="70000"/>
                  </a:schemeClr>
                </a:gs>
              </a:gsLst>
              <a:path path="circle">
                <a:fillToRect l="50000" t="50000" r="50000" b="5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102" name="Freeform 395">
              <a:extLst>
                <a:ext uri="{FF2B5EF4-FFF2-40B4-BE49-F238E27FC236}">
                  <a16:creationId xmlns:a16="http://schemas.microsoft.com/office/drawing/2014/main" xmlns="" id="{AA19607E-6A44-443F-BBF0-452BF7CE3D53}"/>
                </a:ext>
              </a:extLst>
            </p:cNvPr>
            <p:cNvSpPr>
              <a:spLocks noChangeArrowheads="1"/>
            </p:cNvSpPr>
            <p:nvPr/>
          </p:nvSpPr>
          <p:spPr bwMode="auto">
            <a:xfrm>
              <a:off x="3658" y="852"/>
              <a:ext cx="1986" cy="856"/>
            </a:xfrm>
            <a:custGeom>
              <a:avLst/>
              <a:gdLst>
                <a:gd name="T0" fmla="*/ 5841 w 8763"/>
                <a:gd name="T1" fmla="*/ 0 h 3776"/>
                <a:gd name="T2" fmla="*/ 2921 w 8763"/>
                <a:gd name="T3" fmla="*/ 1252 h 3776"/>
                <a:gd name="T4" fmla="*/ 0 w 8763"/>
                <a:gd name="T5" fmla="*/ 2524 h 3776"/>
                <a:gd name="T6" fmla="*/ 2921 w 8763"/>
                <a:gd name="T7" fmla="*/ 3775 h 3776"/>
                <a:gd name="T8" fmla="*/ 5841 w 8763"/>
                <a:gd name="T9" fmla="*/ 2524 h 3776"/>
                <a:gd name="T10" fmla="*/ 8762 w 8763"/>
                <a:gd name="T11" fmla="*/ 1252 h 3776"/>
                <a:gd name="T12" fmla="*/ 5841 w 8763"/>
                <a:gd name="T13" fmla="*/ 0 h 3776"/>
              </a:gdLst>
              <a:ahLst/>
              <a:cxnLst>
                <a:cxn ang="0">
                  <a:pos x="T0" y="T1"/>
                </a:cxn>
                <a:cxn ang="0">
                  <a:pos x="T2" y="T3"/>
                </a:cxn>
                <a:cxn ang="0">
                  <a:pos x="T4" y="T5"/>
                </a:cxn>
                <a:cxn ang="0">
                  <a:pos x="T6" y="T7"/>
                </a:cxn>
                <a:cxn ang="0">
                  <a:pos x="T8" y="T9"/>
                </a:cxn>
                <a:cxn ang="0">
                  <a:pos x="T10" y="T11"/>
                </a:cxn>
                <a:cxn ang="0">
                  <a:pos x="T12" y="T13"/>
                </a:cxn>
              </a:cxnLst>
              <a:rect l="0" t="0" r="r" b="b"/>
              <a:pathLst>
                <a:path w="8763" h="3776">
                  <a:moveTo>
                    <a:pt x="5841" y="0"/>
                  </a:moveTo>
                  <a:lnTo>
                    <a:pt x="2921" y="1252"/>
                  </a:lnTo>
                  <a:lnTo>
                    <a:pt x="0" y="2524"/>
                  </a:lnTo>
                  <a:lnTo>
                    <a:pt x="2921" y="3775"/>
                  </a:lnTo>
                  <a:lnTo>
                    <a:pt x="5841" y="2524"/>
                  </a:lnTo>
                  <a:lnTo>
                    <a:pt x="8762" y="1252"/>
                  </a:lnTo>
                  <a:lnTo>
                    <a:pt x="5841" y="0"/>
                  </a:lnTo>
                </a:path>
              </a:pathLst>
            </a:custGeom>
            <a:gradFill flip="none" rotWithShape="1">
              <a:gsLst>
                <a:gs pos="0">
                  <a:schemeClr val="accent4">
                    <a:lumMod val="0"/>
                    <a:lumOff val="100000"/>
                  </a:schemeClr>
                </a:gs>
                <a:gs pos="35000">
                  <a:schemeClr val="accent4">
                    <a:lumMod val="0"/>
                    <a:lumOff val="100000"/>
                  </a:schemeClr>
                </a:gs>
                <a:gs pos="100000">
                  <a:schemeClr val="accent4">
                    <a:lumMod val="100000"/>
                  </a:schemeClr>
                </a:gs>
              </a:gsLst>
              <a:path path="circle">
                <a:fillToRect l="50000" t="-80000" r="50000" b="18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103" name="Freeform 396">
              <a:extLst>
                <a:ext uri="{FF2B5EF4-FFF2-40B4-BE49-F238E27FC236}">
                  <a16:creationId xmlns:a16="http://schemas.microsoft.com/office/drawing/2014/main" xmlns="" id="{9E4FCBDD-FF6F-4280-BE84-117CF026DC5A}"/>
                </a:ext>
              </a:extLst>
            </p:cNvPr>
            <p:cNvSpPr>
              <a:spLocks noChangeArrowheads="1"/>
            </p:cNvSpPr>
            <p:nvPr/>
          </p:nvSpPr>
          <p:spPr bwMode="auto">
            <a:xfrm>
              <a:off x="3872" y="1246"/>
              <a:ext cx="234" cy="121"/>
            </a:xfrm>
            <a:custGeom>
              <a:avLst/>
              <a:gdLst>
                <a:gd name="T0" fmla="*/ 1022 w 1044"/>
                <a:gd name="T1" fmla="*/ 333 h 543"/>
                <a:gd name="T2" fmla="*/ 1022 w 1044"/>
                <a:gd name="T3" fmla="*/ 333 h 543"/>
                <a:gd name="T4" fmla="*/ 500 w 1044"/>
                <a:gd name="T5" fmla="*/ 41 h 543"/>
                <a:gd name="T6" fmla="*/ 20 w 1044"/>
                <a:gd name="T7" fmla="*/ 229 h 543"/>
                <a:gd name="T8" fmla="*/ 542 w 1044"/>
                <a:gd name="T9" fmla="*/ 521 h 543"/>
                <a:gd name="T10" fmla="*/ 1022 w 1044"/>
                <a:gd name="T11" fmla="*/ 333 h 543"/>
              </a:gdLst>
              <a:ahLst/>
              <a:cxnLst>
                <a:cxn ang="0">
                  <a:pos x="T0" y="T1"/>
                </a:cxn>
                <a:cxn ang="0">
                  <a:pos x="T2" y="T3"/>
                </a:cxn>
                <a:cxn ang="0">
                  <a:pos x="T4" y="T5"/>
                </a:cxn>
                <a:cxn ang="0">
                  <a:pos x="T6" y="T7"/>
                </a:cxn>
                <a:cxn ang="0">
                  <a:pos x="T8" y="T9"/>
                </a:cxn>
                <a:cxn ang="0">
                  <a:pos x="T10" y="T11"/>
                </a:cxn>
              </a:cxnLst>
              <a:rect l="0" t="0" r="r" b="b"/>
              <a:pathLst>
                <a:path w="1044" h="543">
                  <a:moveTo>
                    <a:pt x="1022" y="333"/>
                  </a:moveTo>
                  <a:lnTo>
                    <a:pt x="1022" y="333"/>
                  </a:lnTo>
                  <a:cubicBezTo>
                    <a:pt x="1022" y="187"/>
                    <a:pt x="793" y="62"/>
                    <a:pt x="500" y="41"/>
                  </a:cubicBezTo>
                  <a:cubicBezTo>
                    <a:pt x="229" y="0"/>
                    <a:pt x="0" y="104"/>
                    <a:pt x="20" y="229"/>
                  </a:cubicBezTo>
                  <a:cubicBezTo>
                    <a:pt x="20" y="354"/>
                    <a:pt x="250" y="479"/>
                    <a:pt x="542" y="521"/>
                  </a:cubicBezTo>
                  <a:cubicBezTo>
                    <a:pt x="813" y="542"/>
                    <a:pt x="1043" y="458"/>
                    <a:pt x="1022" y="33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104" name="Freeform 397">
              <a:extLst>
                <a:ext uri="{FF2B5EF4-FFF2-40B4-BE49-F238E27FC236}">
                  <a16:creationId xmlns:a16="http://schemas.microsoft.com/office/drawing/2014/main" xmlns="" id="{A7EC3D64-085A-4643-842A-00FB19AFDB24}"/>
                </a:ext>
              </a:extLst>
            </p:cNvPr>
            <p:cNvSpPr>
              <a:spLocks noChangeArrowheads="1"/>
            </p:cNvSpPr>
            <p:nvPr/>
          </p:nvSpPr>
          <p:spPr bwMode="auto">
            <a:xfrm>
              <a:off x="3876" y="1298"/>
              <a:ext cx="230" cy="135"/>
            </a:xfrm>
            <a:custGeom>
              <a:avLst/>
              <a:gdLst>
                <a:gd name="T0" fmla="*/ 0 w 1024"/>
                <a:gd name="T1" fmla="*/ 0 h 606"/>
                <a:gd name="T2" fmla="*/ 0 w 1024"/>
                <a:gd name="T3" fmla="*/ 0 h 606"/>
                <a:gd name="T4" fmla="*/ 522 w 1024"/>
                <a:gd name="T5" fmla="*/ 292 h 606"/>
                <a:gd name="T6" fmla="*/ 1002 w 1024"/>
                <a:gd name="T7" fmla="*/ 104 h 606"/>
                <a:gd name="T8" fmla="*/ 1023 w 1024"/>
                <a:gd name="T9" fmla="*/ 396 h 606"/>
                <a:gd name="T10" fmla="*/ 522 w 1024"/>
                <a:gd name="T11" fmla="*/ 584 h 606"/>
                <a:gd name="T12" fmla="*/ 0 w 1024"/>
                <a:gd name="T13" fmla="*/ 292 h 606"/>
                <a:gd name="T14" fmla="*/ 0 w 102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4" h="606">
                  <a:moveTo>
                    <a:pt x="0" y="0"/>
                  </a:moveTo>
                  <a:lnTo>
                    <a:pt x="0" y="0"/>
                  </a:lnTo>
                  <a:cubicBezTo>
                    <a:pt x="0" y="125"/>
                    <a:pt x="230" y="250"/>
                    <a:pt x="522" y="292"/>
                  </a:cubicBezTo>
                  <a:cubicBezTo>
                    <a:pt x="793" y="313"/>
                    <a:pt x="1023" y="229"/>
                    <a:pt x="1002" y="104"/>
                  </a:cubicBezTo>
                  <a:cubicBezTo>
                    <a:pt x="1023" y="396"/>
                    <a:pt x="1023" y="396"/>
                    <a:pt x="1023" y="396"/>
                  </a:cubicBezTo>
                  <a:cubicBezTo>
                    <a:pt x="1023" y="521"/>
                    <a:pt x="814" y="605"/>
                    <a:pt x="522" y="584"/>
                  </a:cubicBezTo>
                  <a:cubicBezTo>
                    <a:pt x="251" y="563"/>
                    <a:pt x="22" y="417"/>
                    <a:pt x="0"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7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105" name="Freeform 398">
              <a:extLst>
                <a:ext uri="{FF2B5EF4-FFF2-40B4-BE49-F238E27FC236}">
                  <a16:creationId xmlns:a16="http://schemas.microsoft.com/office/drawing/2014/main" xmlns="" id="{831CC5D0-CABC-441D-A277-729752DE480A}"/>
                </a:ext>
              </a:extLst>
            </p:cNvPr>
            <p:cNvSpPr>
              <a:spLocks noChangeArrowheads="1"/>
            </p:cNvSpPr>
            <p:nvPr/>
          </p:nvSpPr>
          <p:spPr bwMode="auto">
            <a:xfrm>
              <a:off x="4225" y="1423"/>
              <a:ext cx="236" cy="123"/>
            </a:xfrm>
            <a:custGeom>
              <a:avLst/>
              <a:gdLst>
                <a:gd name="T0" fmla="*/ 1022 w 1044"/>
                <a:gd name="T1" fmla="*/ 313 h 544"/>
                <a:gd name="T2" fmla="*/ 1022 w 1044"/>
                <a:gd name="T3" fmla="*/ 313 h 544"/>
                <a:gd name="T4" fmla="*/ 501 w 1044"/>
                <a:gd name="T5" fmla="*/ 21 h 544"/>
                <a:gd name="T6" fmla="*/ 21 w 1044"/>
                <a:gd name="T7" fmla="*/ 230 h 544"/>
                <a:gd name="T8" fmla="*/ 542 w 1044"/>
                <a:gd name="T9" fmla="*/ 522 h 544"/>
                <a:gd name="T10" fmla="*/ 1022 w 1044"/>
                <a:gd name="T11" fmla="*/ 313 h 544"/>
              </a:gdLst>
              <a:ahLst/>
              <a:cxnLst>
                <a:cxn ang="0">
                  <a:pos x="T0" y="T1"/>
                </a:cxn>
                <a:cxn ang="0">
                  <a:pos x="T2" y="T3"/>
                </a:cxn>
                <a:cxn ang="0">
                  <a:pos x="T4" y="T5"/>
                </a:cxn>
                <a:cxn ang="0">
                  <a:pos x="T6" y="T7"/>
                </a:cxn>
                <a:cxn ang="0">
                  <a:pos x="T8" y="T9"/>
                </a:cxn>
                <a:cxn ang="0">
                  <a:pos x="T10" y="T11"/>
                </a:cxn>
              </a:cxnLst>
              <a:rect l="0" t="0" r="r" b="b"/>
              <a:pathLst>
                <a:path w="1044" h="544">
                  <a:moveTo>
                    <a:pt x="1022" y="313"/>
                  </a:moveTo>
                  <a:lnTo>
                    <a:pt x="1022" y="313"/>
                  </a:lnTo>
                  <a:cubicBezTo>
                    <a:pt x="1022" y="188"/>
                    <a:pt x="793" y="63"/>
                    <a:pt x="501" y="21"/>
                  </a:cubicBezTo>
                  <a:cubicBezTo>
                    <a:pt x="230" y="0"/>
                    <a:pt x="0" y="83"/>
                    <a:pt x="21" y="230"/>
                  </a:cubicBezTo>
                  <a:cubicBezTo>
                    <a:pt x="21" y="355"/>
                    <a:pt x="251" y="480"/>
                    <a:pt x="542" y="522"/>
                  </a:cubicBezTo>
                  <a:cubicBezTo>
                    <a:pt x="814" y="543"/>
                    <a:pt x="1043" y="459"/>
                    <a:pt x="1022"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106" name="Freeform 399">
              <a:extLst>
                <a:ext uri="{FF2B5EF4-FFF2-40B4-BE49-F238E27FC236}">
                  <a16:creationId xmlns:a16="http://schemas.microsoft.com/office/drawing/2014/main" xmlns="" id="{D67E2330-C807-4A54-9AD7-83CF31DBF2C4}"/>
                </a:ext>
              </a:extLst>
            </p:cNvPr>
            <p:cNvSpPr>
              <a:spLocks noChangeArrowheads="1"/>
            </p:cNvSpPr>
            <p:nvPr/>
          </p:nvSpPr>
          <p:spPr bwMode="auto">
            <a:xfrm>
              <a:off x="4229" y="1478"/>
              <a:ext cx="232" cy="135"/>
            </a:xfrm>
            <a:custGeom>
              <a:avLst/>
              <a:gdLst>
                <a:gd name="T0" fmla="*/ 0 w 1023"/>
                <a:gd name="T1" fmla="*/ 0 h 605"/>
                <a:gd name="T2" fmla="*/ 0 w 1023"/>
                <a:gd name="T3" fmla="*/ 0 h 605"/>
                <a:gd name="T4" fmla="*/ 521 w 1023"/>
                <a:gd name="T5" fmla="*/ 292 h 605"/>
                <a:gd name="T6" fmla="*/ 1001 w 1023"/>
                <a:gd name="T7" fmla="*/ 83 h 605"/>
                <a:gd name="T8" fmla="*/ 1022 w 1023"/>
                <a:gd name="T9" fmla="*/ 375 h 605"/>
                <a:gd name="T10" fmla="*/ 521 w 1023"/>
                <a:gd name="T11" fmla="*/ 584 h 605"/>
                <a:gd name="T12" fmla="*/ 0 w 1023"/>
                <a:gd name="T13" fmla="*/ 292 h 605"/>
                <a:gd name="T14" fmla="*/ 0 w 1023"/>
                <a:gd name="T15" fmla="*/ 0 h 6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3" h="605">
                  <a:moveTo>
                    <a:pt x="0" y="0"/>
                  </a:moveTo>
                  <a:lnTo>
                    <a:pt x="0" y="0"/>
                  </a:lnTo>
                  <a:cubicBezTo>
                    <a:pt x="0" y="125"/>
                    <a:pt x="230" y="250"/>
                    <a:pt x="521" y="292"/>
                  </a:cubicBezTo>
                  <a:cubicBezTo>
                    <a:pt x="793" y="313"/>
                    <a:pt x="1022" y="229"/>
                    <a:pt x="1001" y="83"/>
                  </a:cubicBezTo>
                  <a:cubicBezTo>
                    <a:pt x="1022" y="375"/>
                    <a:pt x="1022" y="375"/>
                    <a:pt x="1022" y="375"/>
                  </a:cubicBezTo>
                  <a:cubicBezTo>
                    <a:pt x="1022" y="521"/>
                    <a:pt x="814" y="604"/>
                    <a:pt x="521" y="584"/>
                  </a:cubicBezTo>
                  <a:cubicBezTo>
                    <a:pt x="250" y="542"/>
                    <a:pt x="21" y="417"/>
                    <a:pt x="0"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7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107" name="Freeform 400">
              <a:extLst>
                <a:ext uri="{FF2B5EF4-FFF2-40B4-BE49-F238E27FC236}">
                  <a16:creationId xmlns:a16="http://schemas.microsoft.com/office/drawing/2014/main" xmlns="" id="{DB48CE04-31A6-48ED-A784-03637204B7AE}"/>
                </a:ext>
              </a:extLst>
            </p:cNvPr>
            <p:cNvSpPr>
              <a:spLocks noChangeArrowheads="1"/>
            </p:cNvSpPr>
            <p:nvPr/>
          </p:nvSpPr>
          <p:spPr bwMode="auto">
            <a:xfrm>
              <a:off x="4183" y="1122"/>
              <a:ext cx="232" cy="121"/>
            </a:xfrm>
            <a:custGeom>
              <a:avLst/>
              <a:gdLst>
                <a:gd name="T0" fmla="*/ 1022 w 1023"/>
                <a:gd name="T1" fmla="*/ 313 h 544"/>
                <a:gd name="T2" fmla="*/ 1022 w 1023"/>
                <a:gd name="T3" fmla="*/ 313 h 544"/>
                <a:gd name="T4" fmla="*/ 501 w 1023"/>
                <a:gd name="T5" fmla="*/ 21 h 544"/>
                <a:gd name="T6" fmla="*/ 0 w 1023"/>
                <a:gd name="T7" fmla="*/ 229 h 544"/>
                <a:gd name="T8" fmla="*/ 521 w 1023"/>
                <a:gd name="T9" fmla="*/ 500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1"/>
                  </a:cubicBezTo>
                  <a:cubicBezTo>
                    <a:pt x="208" y="0"/>
                    <a:pt x="0" y="83"/>
                    <a:pt x="0" y="229"/>
                  </a:cubicBezTo>
                  <a:cubicBezTo>
                    <a:pt x="0" y="355"/>
                    <a:pt x="250" y="480"/>
                    <a:pt x="521" y="500"/>
                  </a:cubicBezTo>
                  <a:cubicBezTo>
                    <a:pt x="813" y="543"/>
                    <a:pt x="1022" y="459"/>
                    <a:pt x="1022"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108" name="Freeform 401">
              <a:extLst>
                <a:ext uri="{FF2B5EF4-FFF2-40B4-BE49-F238E27FC236}">
                  <a16:creationId xmlns:a16="http://schemas.microsoft.com/office/drawing/2014/main" xmlns="" id="{819BDB4D-88EB-4D8E-A75C-0C19FBAB8B34}"/>
                </a:ext>
              </a:extLst>
            </p:cNvPr>
            <p:cNvSpPr>
              <a:spLocks noChangeArrowheads="1"/>
            </p:cNvSpPr>
            <p:nvPr/>
          </p:nvSpPr>
          <p:spPr bwMode="auto">
            <a:xfrm>
              <a:off x="4183" y="1175"/>
              <a:ext cx="236" cy="135"/>
            </a:xfrm>
            <a:custGeom>
              <a:avLst/>
              <a:gdLst>
                <a:gd name="T0" fmla="*/ 0 w 1044"/>
                <a:gd name="T1" fmla="*/ 0 h 606"/>
                <a:gd name="T2" fmla="*/ 0 w 1044"/>
                <a:gd name="T3" fmla="*/ 0 h 606"/>
                <a:gd name="T4" fmla="*/ 521 w 1044"/>
                <a:gd name="T5" fmla="*/ 271 h 606"/>
                <a:gd name="T6" fmla="*/ 1022 w 1044"/>
                <a:gd name="T7" fmla="*/ 84 h 606"/>
                <a:gd name="T8" fmla="*/ 1022 w 1044"/>
                <a:gd name="T9" fmla="*/ 376 h 606"/>
                <a:gd name="T10" fmla="*/ 542 w 1044"/>
                <a:gd name="T11" fmla="*/ 564 h 606"/>
                <a:gd name="T12" fmla="*/ 21 w 1044"/>
                <a:gd name="T13" fmla="*/ 293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0" y="126"/>
                    <a:pt x="250" y="251"/>
                    <a:pt x="521" y="271"/>
                  </a:cubicBezTo>
                  <a:cubicBezTo>
                    <a:pt x="813" y="314"/>
                    <a:pt x="1022" y="230"/>
                    <a:pt x="1022" y="84"/>
                  </a:cubicBezTo>
                  <a:cubicBezTo>
                    <a:pt x="1022" y="376"/>
                    <a:pt x="1022" y="376"/>
                    <a:pt x="1022" y="376"/>
                  </a:cubicBezTo>
                  <a:cubicBezTo>
                    <a:pt x="1043" y="522"/>
                    <a:pt x="813" y="605"/>
                    <a:pt x="542" y="564"/>
                  </a:cubicBezTo>
                  <a:cubicBezTo>
                    <a:pt x="250" y="543"/>
                    <a:pt x="21" y="418"/>
                    <a:pt x="21" y="293"/>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7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109" name="Freeform 402">
              <a:extLst>
                <a:ext uri="{FF2B5EF4-FFF2-40B4-BE49-F238E27FC236}">
                  <a16:creationId xmlns:a16="http://schemas.microsoft.com/office/drawing/2014/main" xmlns="" id="{C7843A08-1925-4089-95C4-73954B1616D4}"/>
                </a:ext>
              </a:extLst>
            </p:cNvPr>
            <p:cNvSpPr>
              <a:spLocks noChangeArrowheads="1"/>
            </p:cNvSpPr>
            <p:nvPr/>
          </p:nvSpPr>
          <p:spPr bwMode="auto">
            <a:xfrm>
              <a:off x="4534" y="1300"/>
              <a:ext cx="234" cy="117"/>
            </a:xfrm>
            <a:custGeom>
              <a:avLst/>
              <a:gdLst>
                <a:gd name="T0" fmla="*/ 1044 w 1045"/>
                <a:gd name="T1" fmla="*/ 313 h 522"/>
                <a:gd name="T2" fmla="*/ 1044 w 1045"/>
                <a:gd name="T3" fmla="*/ 313 h 522"/>
                <a:gd name="T4" fmla="*/ 501 w 1045"/>
                <a:gd name="T5" fmla="*/ 21 h 522"/>
                <a:gd name="T6" fmla="*/ 21 w 1045"/>
                <a:gd name="T7" fmla="*/ 208 h 522"/>
                <a:gd name="T8" fmla="*/ 543 w 1045"/>
                <a:gd name="T9" fmla="*/ 500 h 522"/>
                <a:gd name="T10" fmla="*/ 1044 w 1045"/>
                <a:gd name="T11" fmla="*/ 313 h 522"/>
              </a:gdLst>
              <a:ahLst/>
              <a:cxnLst>
                <a:cxn ang="0">
                  <a:pos x="T0" y="T1"/>
                </a:cxn>
                <a:cxn ang="0">
                  <a:pos x="T2" y="T3"/>
                </a:cxn>
                <a:cxn ang="0">
                  <a:pos x="T4" y="T5"/>
                </a:cxn>
                <a:cxn ang="0">
                  <a:pos x="T6" y="T7"/>
                </a:cxn>
                <a:cxn ang="0">
                  <a:pos x="T8" y="T9"/>
                </a:cxn>
                <a:cxn ang="0">
                  <a:pos x="T10" y="T11"/>
                </a:cxn>
              </a:cxnLst>
              <a:rect l="0" t="0" r="r" b="b"/>
              <a:pathLst>
                <a:path w="1045" h="522">
                  <a:moveTo>
                    <a:pt x="1044" y="313"/>
                  </a:moveTo>
                  <a:lnTo>
                    <a:pt x="1044" y="313"/>
                  </a:lnTo>
                  <a:cubicBezTo>
                    <a:pt x="1022" y="187"/>
                    <a:pt x="793" y="41"/>
                    <a:pt x="501" y="21"/>
                  </a:cubicBezTo>
                  <a:cubicBezTo>
                    <a:pt x="230" y="0"/>
                    <a:pt x="0" y="83"/>
                    <a:pt x="21" y="208"/>
                  </a:cubicBezTo>
                  <a:cubicBezTo>
                    <a:pt x="21" y="354"/>
                    <a:pt x="271" y="480"/>
                    <a:pt x="543" y="500"/>
                  </a:cubicBezTo>
                  <a:cubicBezTo>
                    <a:pt x="814" y="521"/>
                    <a:pt x="1044" y="438"/>
                    <a:pt x="1044"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110" name="Freeform 403">
              <a:extLst>
                <a:ext uri="{FF2B5EF4-FFF2-40B4-BE49-F238E27FC236}">
                  <a16:creationId xmlns:a16="http://schemas.microsoft.com/office/drawing/2014/main" xmlns="" id="{851A8455-4B58-4B8A-9955-36B4778CB103}"/>
                </a:ext>
              </a:extLst>
            </p:cNvPr>
            <p:cNvSpPr>
              <a:spLocks noChangeArrowheads="1"/>
            </p:cNvSpPr>
            <p:nvPr/>
          </p:nvSpPr>
          <p:spPr bwMode="auto">
            <a:xfrm>
              <a:off x="4538" y="1348"/>
              <a:ext cx="236" cy="137"/>
            </a:xfrm>
            <a:custGeom>
              <a:avLst/>
              <a:gdLst>
                <a:gd name="T0" fmla="*/ 0 w 1044"/>
                <a:gd name="T1" fmla="*/ 0 h 607"/>
                <a:gd name="T2" fmla="*/ 0 w 1044"/>
                <a:gd name="T3" fmla="*/ 0 h 607"/>
                <a:gd name="T4" fmla="*/ 522 w 1044"/>
                <a:gd name="T5" fmla="*/ 292 h 607"/>
                <a:gd name="T6" fmla="*/ 1023 w 1044"/>
                <a:gd name="T7" fmla="*/ 105 h 607"/>
                <a:gd name="T8" fmla="*/ 1023 w 1044"/>
                <a:gd name="T9" fmla="*/ 397 h 607"/>
                <a:gd name="T10" fmla="*/ 543 w 1044"/>
                <a:gd name="T11" fmla="*/ 584 h 607"/>
                <a:gd name="T12" fmla="*/ 0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6"/>
                    <a:pt x="250" y="272"/>
                    <a:pt x="522" y="292"/>
                  </a:cubicBezTo>
                  <a:cubicBezTo>
                    <a:pt x="793" y="313"/>
                    <a:pt x="1023" y="230"/>
                    <a:pt x="1023" y="105"/>
                  </a:cubicBezTo>
                  <a:cubicBezTo>
                    <a:pt x="1023" y="397"/>
                    <a:pt x="1023" y="397"/>
                    <a:pt x="1023" y="397"/>
                  </a:cubicBezTo>
                  <a:cubicBezTo>
                    <a:pt x="1043" y="522"/>
                    <a:pt x="814" y="606"/>
                    <a:pt x="543" y="584"/>
                  </a:cubicBezTo>
                  <a:cubicBezTo>
                    <a:pt x="250" y="564"/>
                    <a:pt x="21" y="439"/>
                    <a:pt x="0"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7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111" name="Freeform 404">
              <a:extLst>
                <a:ext uri="{FF2B5EF4-FFF2-40B4-BE49-F238E27FC236}">
                  <a16:creationId xmlns:a16="http://schemas.microsoft.com/office/drawing/2014/main" xmlns="" id="{EFF1265A-73C8-49C3-AF5D-BACB12D97C76}"/>
                </a:ext>
              </a:extLst>
            </p:cNvPr>
            <p:cNvSpPr>
              <a:spLocks noChangeArrowheads="1"/>
            </p:cNvSpPr>
            <p:nvPr/>
          </p:nvSpPr>
          <p:spPr bwMode="auto">
            <a:xfrm>
              <a:off x="4500" y="999"/>
              <a:ext cx="236" cy="117"/>
            </a:xfrm>
            <a:custGeom>
              <a:avLst/>
              <a:gdLst>
                <a:gd name="T0" fmla="*/ 1023 w 1044"/>
                <a:gd name="T1" fmla="*/ 313 h 522"/>
                <a:gd name="T2" fmla="*/ 1023 w 1044"/>
                <a:gd name="T3" fmla="*/ 313 h 522"/>
                <a:gd name="T4" fmla="*/ 501 w 1044"/>
                <a:gd name="T5" fmla="*/ 21 h 522"/>
                <a:gd name="T6" fmla="*/ 0 w 1044"/>
                <a:gd name="T7" fmla="*/ 208 h 522"/>
                <a:gd name="T8" fmla="*/ 543 w 1044"/>
                <a:gd name="T9" fmla="*/ 500 h 522"/>
                <a:gd name="T10" fmla="*/ 1023 w 1044"/>
                <a:gd name="T11" fmla="*/ 313 h 522"/>
              </a:gdLst>
              <a:ahLst/>
              <a:cxnLst>
                <a:cxn ang="0">
                  <a:pos x="T0" y="T1"/>
                </a:cxn>
                <a:cxn ang="0">
                  <a:pos x="T2" y="T3"/>
                </a:cxn>
                <a:cxn ang="0">
                  <a:pos x="T4" y="T5"/>
                </a:cxn>
                <a:cxn ang="0">
                  <a:pos x="T6" y="T7"/>
                </a:cxn>
                <a:cxn ang="0">
                  <a:pos x="T8" y="T9"/>
                </a:cxn>
                <a:cxn ang="0">
                  <a:pos x="T10" y="T11"/>
                </a:cxn>
              </a:cxnLst>
              <a:rect l="0" t="0" r="r" b="b"/>
              <a:pathLst>
                <a:path w="1044" h="522">
                  <a:moveTo>
                    <a:pt x="1023" y="313"/>
                  </a:moveTo>
                  <a:lnTo>
                    <a:pt x="1023" y="313"/>
                  </a:lnTo>
                  <a:cubicBezTo>
                    <a:pt x="1023" y="167"/>
                    <a:pt x="772" y="41"/>
                    <a:pt x="501" y="21"/>
                  </a:cubicBezTo>
                  <a:cubicBezTo>
                    <a:pt x="230" y="0"/>
                    <a:pt x="0" y="83"/>
                    <a:pt x="0" y="208"/>
                  </a:cubicBezTo>
                  <a:cubicBezTo>
                    <a:pt x="21" y="354"/>
                    <a:pt x="250" y="480"/>
                    <a:pt x="543" y="500"/>
                  </a:cubicBezTo>
                  <a:cubicBezTo>
                    <a:pt x="814" y="521"/>
                    <a:pt x="1043" y="438"/>
                    <a:pt x="1023"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112" name="Freeform 405">
              <a:extLst>
                <a:ext uri="{FF2B5EF4-FFF2-40B4-BE49-F238E27FC236}">
                  <a16:creationId xmlns:a16="http://schemas.microsoft.com/office/drawing/2014/main" xmlns="" id="{5896E5E7-9A8A-4891-893C-226BDC4782BF}"/>
                </a:ext>
              </a:extLst>
            </p:cNvPr>
            <p:cNvSpPr>
              <a:spLocks noChangeArrowheads="1"/>
            </p:cNvSpPr>
            <p:nvPr/>
          </p:nvSpPr>
          <p:spPr bwMode="auto">
            <a:xfrm>
              <a:off x="4500" y="1046"/>
              <a:ext cx="236" cy="137"/>
            </a:xfrm>
            <a:custGeom>
              <a:avLst/>
              <a:gdLst>
                <a:gd name="T0" fmla="*/ 0 w 1044"/>
                <a:gd name="T1" fmla="*/ 0 h 607"/>
                <a:gd name="T2" fmla="*/ 0 w 1044"/>
                <a:gd name="T3" fmla="*/ 0 h 607"/>
                <a:gd name="T4" fmla="*/ 543 w 1044"/>
                <a:gd name="T5" fmla="*/ 292 h 607"/>
                <a:gd name="T6" fmla="*/ 1023 w 1044"/>
                <a:gd name="T7" fmla="*/ 105 h 607"/>
                <a:gd name="T8" fmla="*/ 1043 w 1044"/>
                <a:gd name="T9" fmla="*/ 397 h 607"/>
                <a:gd name="T10" fmla="*/ 543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0" y="272"/>
                    <a:pt x="543" y="292"/>
                  </a:cubicBezTo>
                  <a:cubicBezTo>
                    <a:pt x="814" y="313"/>
                    <a:pt x="1043" y="230"/>
                    <a:pt x="1023" y="105"/>
                  </a:cubicBezTo>
                  <a:cubicBezTo>
                    <a:pt x="1043" y="397"/>
                    <a:pt x="1043" y="397"/>
                    <a:pt x="1043" y="397"/>
                  </a:cubicBezTo>
                  <a:cubicBezTo>
                    <a:pt x="1043" y="522"/>
                    <a:pt x="835" y="606"/>
                    <a:pt x="543" y="584"/>
                  </a:cubicBezTo>
                  <a:cubicBezTo>
                    <a:pt x="272" y="563"/>
                    <a:pt x="21" y="439"/>
                    <a:pt x="21"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7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113" name="Freeform 406">
              <a:extLst>
                <a:ext uri="{FF2B5EF4-FFF2-40B4-BE49-F238E27FC236}">
                  <a16:creationId xmlns:a16="http://schemas.microsoft.com/office/drawing/2014/main" xmlns="" id="{74DC4702-0FD6-45E9-B361-1457B2622EF9}"/>
                </a:ext>
              </a:extLst>
            </p:cNvPr>
            <p:cNvSpPr>
              <a:spLocks noChangeArrowheads="1"/>
            </p:cNvSpPr>
            <p:nvPr/>
          </p:nvSpPr>
          <p:spPr bwMode="auto">
            <a:xfrm>
              <a:off x="4855" y="1175"/>
              <a:ext cx="232" cy="121"/>
            </a:xfrm>
            <a:custGeom>
              <a:avLst/>
              <a:gdLst>
                <a:gd name="T0" fmla="*/ 1022 w 1023"/>
                <a:gd name="T1" fmla="*/ 314 h 544"/>
                <a:gd name="T2" fmla="*/ 1022 w 1023"/>
                <a:gd name="T3" fmla="*/ 314 h 544"/>
                <a:gd name="T4" fmla="*/ 501 w 1023"/>
                <a:gd name="T5" fmla="*/ 43 h 544"/>
                <a:gd name="T6" fmla="*/ 0 w 1023"/>
                <a:gd name="T7" fmla="*/ 230 h 544"/>
                <a:gd name="T8" fmla="*/ 521 w 1023"/>
                <a:gd name="T9" fmla="*/ 522 h 544"/>
                <a:gd name="T10" fmla="*/ 1022 w 1023"/>
                <a:gd name="T11" fmla="*/ 314 h 544"/>
              </a:gdLst>
              <a:ahLst/>
              <a:cxnLst>
                <a:cxn ang="0">
                  <a:pos x="T0" y="T1"/>
                </a:cxn>
                <a:cxn ang="0">
                  <a:pos x="T2" y="T3"/>
                </a:cxn>
                <a:cxn ang="0">
                  <a:pos x="T4" y="T5"/>
                </a:cxn>
                <a:cxn ang="0">
                  <a:pos x="T6" y="T7"/>
                </a:cxn>
                <a:cxn ang="0">
                  <a:pos x="T8" y="T9"/>
                </a:cxn>
                <a:cxn ang="0">
                  <a:pos x="T10" y="T11"/>
                </a:cxn>
              </a:cxnLst>
              <a:rect l="0" t="0" r="r" b="b"/>
              <a:pathLst>
                <a:path w="1023" h="544">
                  <a:moveTo>
                    <a:pt x="1022" y="314"/>
                  </a:moveTo>
                  <a:lnTo>
                    <a:pt x="1022" y="314"/>
                  </a:lnTo>
                  <a:cubicBezTo>
                    <a:pt x="1022" y="188"/>
                    <a:pt x="772" y="63"/>
                    <a:pt x="501" y="43"/>
                  </a:cubicBezTo>
                  <a:cubicBezTo>
                    <a:pt x="209" y="0"/>
                    <a:pt x="0" y="84"/>
                    <a:pt x="0" y="230"/>
                  </a:cubicBezTo>
                  <a:cubicBezTo>
                    <a:pt x="21" y="355"/>
                    <a:pt x="250" y="480"/>
                    <a:pt x="521" y="522"/>
                  </a:cubicBezTo>
                  <a:cubicBezTo>
                    <a:pt x="814" y="543"/>
                    <a:pt x="1022" y="460"/>
                    <a:pt x="1022" y="314"/>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114" name="Freeform 407">
              <a:extLst>
                <a:ext uri="{FF2B5EF4-FFF2-40B4-BE49-F238E27FC236}">
                  <a16:creationId xmlns:a16="http://schemas.microsoft.com/office/drawing/2014/main" xmlns="" id="{2DD9F587-9178-4CE7-B338-7822579F83A0}"/>
                </a:ext>
              </a:extLst>
            </p:cNvPr>
            <p:cNvSpPr>
              <a:spLocks noChangeArrowheads="1"/>
            </p:cNvSpPr>
            <p:nvPr/>
          </p:nvSpPr>
          <p:spPr bwMode="auto">
            <a:xfrm>
              <a:off x="4855" y="1225"/>
              <a:ext cx="236" cy="137"/>
            </a:xfrm>
            <a:custGeom>
              <a:avLst/>
              <a:gdLst>
                <a:gd name="T0" fmla="*/ 0 w 1044"/>
                <a:gd name="T1" fmla="*/ 0 h 606"/>
                <a:gd name="T2" fmla="*/ 0 w 1044"/>
                <a:gd name="T3" fmla="*/ 0 h 606"/>
                <a:gd name="T4" fmla="*/ 521 w 1044"/>
                <a:gd name="T5" fmla="*/ 292 h 606"/>
                <a:gd name="T6" fmla="*/ 1022 w 1044"/>
                <a:gd name="T7" fmla="*/ 84 h 606"/>
                <a:gd name="T8" fmla="*/ 1043 w 1044"/>
                <a:gd name="T9" fmla="*/ 375 h 606"/>
                <a:gd name="T10" fmla="*/ 543 w 1044"/>
                <a:gd name="T11" fmla="*/ 584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92"/>
                  </a:cubicBezTo>
                  <a:cubicBezTo>
                    <a:pt x="814" y="313"/>
                    <a:pt x="1022" y="230"/>
                    <a:pt x="1022" y="84"/>
                  </a:cubicBezTo>
                  <a:cubicBezTo>
                    <a:pt x="1043" y="375"/>
                    <a:pt x="1043" y="375"/>
                    <a:pt x="1043" y="375"/>
                  </a:cubicBezTo>
                  <a:cubicBezTo>
                    <a:pt x="1043" y="521"/>
                    <a:pt x="814" y="605"/>
                    <a:pt x="543" y="584"/>
                  </a:cubicBezTo>
                  <a:cubicBezTo>
                    <a:pt x="271" y="542"/>
                    <a:pt x="21" y="417"/>
                    <a:pt x="21"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7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115" name="Freeform 408">
              <a:extLst>
                <a:ext uri="{FF2B5EF4-FFF2-40B4-BE49-F238E27FC236}">
                  <a16:creationId xmlns:a16="http://schemas.microsoft.com/office/drawing/2014/main" xmlns="" id="{7FBFEE53-31C1-4534-B400-42178F4C7DB9}"/>
                </a:ext>
              </a:extLst>
            </p:cNvPr>
            <p:cNvSpPr>
              <a:spLocks noChangeArrowheads="1"/>
            </p:cNvSpPr>
            <p:nvPr/>
          </p:nvSpPr>
          <p:spPr bwMode="auto">
            <a:xfrm>
              <a:off x="4808" y="876"/>
              <a:ext cx="230" cy="121"/>
            </a:xfrm>
            <a:custGeom>
              <a:avLst/>
              <a:gdLst>
                <a:gd name="T0" fmla="*/ 1022 w 1023"/>
                <a:gd name="T1" fmla="*/ 313 h 544"/>
                <a:gd name="T2" fmla="*/ 1022 w 1023"/>
                <a:gd name="T3" fmla="*/ 313 h 544"/>
                <a:gd name="T4" fmla="*/ 500 w 1023"/>
                <a:gd name="T5" fmla="*/ 21 h 544"/>
                <a:gd name="T6" fmla="*/ 0 w 1023"/>
                <a:gd name="T7" fmla="*/ 209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22" y="188"/>
                    <a:pt x="771" y="63"/>
                    <a:pt x="500" y="21"/>
                  </a:cubicBezTo>
                  <a:cubicBezTo>
                    <a:pt x="208" y="0"/>
                    <a:pt x="0" y="84"/>
                    <a:pt x="0" y="209"/>
                  </a:cubicBezTo>
                  <a:cubicBezTo>
                    <a:pt x="20" y="355"/>
                    <a:pt x="250" y="480"/>
                    <a:pt x="521" y="501"/>
                  </a:cubicBezTo>
                  <a:cubicBezTo>
                    <a:pt x="813" y="543"/>
                    <a:pt x="1022" y="439"/>
                    <a:pt x="1022"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116" name="Freeform 409">
              <a:extLst>
                <a:ext uri="{FF2B5EF4-FFF2-40B4-BE49-F238E27FC236}">
                  <a16:creationId xmlns:a16="http://schemas.microsoft.com/office/drawing/2014/main" xmlns="" id="{2F9D5F6A-D864-470B-9DAE-234E5EC922AD}"/>
                </a:ext>
              </a:extLst>
            </p:cNvPr>
            <p:cNvSpPr>
              <a:spLocks noChangeArrowheads="1"/>
            </p:cNvSpPr>
            <p:nvPr/>
          </p:nvSpPr>
          <p:spPr bwMode="auto">
            <a:xfrm>
              <a:off x="4808" y="923"/>
              <a:ext cx="236" cy="141"/>
            </a:xfrm>
            <a:custGeom>
              <a:avLst/>
              <a:gdLst>
                <a:gd name="T0" fmla="*/ 0 w 1043"/>
                <a:gd name="T1" fmla="*/ 0 h 627"/>
                <a:gd name="T2" fmla="*/ 0 w 1043"/>
                <a:gd name="T3" fmla="*/ 0 h 627"/>
                <a:gd name="T4" fmla="*/ 521 w 1043"/>
                <a:gd name="T5" fmla="*/ 292 h 627"/>
                <a:gd name="T6" fmla="*/ 1022 w 1043"/>
                <a:gd name="T7" fmla="*/ 104 h 627"/>
                <a:gd name="T8" fmla="*/ 1042 w 1043"/>
                <a:gd name="T9" fmla="*/ 397 h 627"/>
                <a:gd name="T10" fmla="*/ 542 w 1043"/>
                <a:gd name="T11" fmla="*/ 584 h 627"/>
                <a:gd name="T12" fmla="*/ 20 w 1043"/>
                <a:gd name="T13" fmla="*/ 292 h 627"/>
                <a:gd name="T14" fmla="*/ 0 w 1043"/>
                <a:gd name="T15" fmla="*/ 0 h 6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3" h="627">
                  <a:moveTo>
                    <a:pt x="0" y="0"/>
                  </a:moveTo>
                  <a:lnTo>
                    <a:pt x="0" y="0"/>
                  </a:lnTo>
                  <a:cubicBezTo>
                    <a:pt x="20" y="146"/>
                    <a:pt x="250" y="271"/>
                    <a:pt x="521" y="292"/>
                  </a:cubicBezTo>
                  <a:cubicBezTo>
                    <a:pt x="813" y="334"/>
                    <a:pt x="1022" y="230"/>
                    <a:pt x="1022" y="104"/>
                  </a:cubicBezTo>
                  <a:cubicBezTo>
                    <a:pt x="1042" y="397"/>
                    <a:pt x="1042" y="397"/>
                    <a:pt x="1042" y="397"/>
                  </a:cubicBezTo>
                  <a:cubicBezTo>
                    <a:pt x="1042" y="521"/>
                    <a:pt x="813" y="626"/>
                    <a:pt x="542" y="584"/>
                  </a:cubicBezTo>
                  <a:cubicBezTo>
                    <a:pt x="271" y="563"/>
                    <a:pt x="20" y="438"/>
                    <a:pt x="20"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7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117" name="Freeform 410">
              <a:extLst>
                <a:ext uri="{FF2B5EF4-FFF2-40B4-BE49-F238E27FC236}">
                  <a16:creationId xmlns:a16="http://schemas.microsoft.com/office/drawing/2014/main" xmlns="" id="{E1C49CD6-7857-4BAE-99B2-3C0661116B26}"/>
                </a:ext>
              </a:extLst>
            </p:cNvPr>
            <p:cNvSpPr>
              <a:spLocks noChangeArrowheads="1"/>
            </p:cNvSpPr>
            <p:nvPr/>
          </p:nvSpPr>
          <p:spPr bwMode="auto">
            <a:xfrm>
              <a:off x="5162" y="1056"/>
              <a:ext cx="232" cy="117"/>
            </a:xfrm>
            <a:custGeom>
              <a:avLst/>
              <a:gdLst>
                <a:gd name="T0" fmla="*/ 1022 w 1023"/>
                <a:gd name="T1" fmla="*/ 313 h 522"/>
                <a:gd name="T2" fmla="*/ 1022 w 1023"/>
                <a:gd name="T3" fmla="*/ 313 h 522"/>
                <a:gd name="T4" fmla="*/ 500 w 1023"/>
                <a:gd name="T5" fmla="*/ 21 h 522"/>
                <a:gd name="T6" fmla="*/ 0 w 1023"/>
                <a:gd name="T7" fmla="*/ 208 h 522"/>
                <a:gd name="T8" fmla="*/ 522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67"/>
                    <a:pt x="772" y="42"/>
                    <a:pt x="500" y="21"/>
                  </a:cubicBezTo>
                  <a:cubicBezTo>
                    <a:pt x="209" y="0"/>
                    <a:pt x="0" y="84"/>
                    <a:pt x="0" y="208"/>
                  </a:cubicBezTo>
                  <a:cubicBezTo>
                    <a:pt x="21" y="355"/>
                    <a:pt x="250" y="480"/>
                    <a:pt x="522" y="501"/>
                  </a:cubicBezTo>
                  <a:cubicBezTo>
                    <a:pt x="813" y="521"/>
                    <a:pt x="1022" y="438"/>
                    <a:pt x="1022"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118" name="Freeform 411">
              <a:extLst>
                <a:ext uri="{FF2B5EF4-FFF2-40B4-BE49-F238E27FC236}">
                  <a16:creationId xmlns:a16="http://schemas.microsoft.com/office/drawing/2014/main" xmlns="" id="{9D7ADE03-C07D-4B83-8D1E-C546DEDFE832}"/>
                </a:ext>
              </a:extLst>
            </p:cNvPr>
            <p:cNvSpPr>
              <a:spLocks noChangeArrowheads="1"/>
            </p:cNvSpPr>
            <p:nvPr/>
          </p:nvSpPr>
          <p:spPr bwMode="auto">
            <a:xfrm>
              <a:off x="5162" y="1102"/>
              <a:ext cx="236" cy="137"/>
            </a:xfrm>
            <a:custGeom>
              <a:avLst/>
              <a:gdLst>
                <a:gd name="T0" fmla="*/ 0 w 1044"/>
                <a:gd name="T1" fmla="*/ 0 h 607"/>
                <a:gd name="T2" fmla="*/ 0 w 1044"/>
                <a:gd name="T3" fmla="*/ 0 h 607"/>
                <a:gd name="T4" fmla="*/ 522 w 1044"/>
                <a:gd name="T5" fmla="*/ 293 h 607"/>
                <a:gd name="T6" fmla="*/ 1022 w 1044"/>
                <a:gd name="T7" fmla="*/ 105 h 607"/>
                <a:gd name="T8" fmla="*/ 1022 w 1044"/>
                <a:gd name="T9" fmla="*/ 397 h 607"/>
                <a:gd name="T10" fmla="*/ 542 w 1044"/>
                <a:gd name="T11" fmla="*/ 584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7"/>
                    <a:pt x="250" y="272"/>
                    <a:pt x="522" y="293"/>
                  </a:cubicBezTo>
                  <a:cubicBezTo>
                    <a:pt x="813" y="313"/>
                    <a:pt x="1022" y="230"/>
                    <a:pt x="1022" y="105"/>
                  </a:cubicBezTo>
                  <a:cubicBezTo>
                    <a:pt x="1022" y="397"/>
                    <a:pt x="1022" y="397"/>
                    <a:pt x="1022" y="397"/>
                  </a:cubicBezTo>
                  <a:cubicBezTo>
                    <a:pt x="1043" y="522"/>
                    <a:pt x="813" y="606"/>
                    <a:pt x="542" y="584"/>
                  </a:cubicBezTo>
                  <a:cubicBezTo>
                    <a:pt x="250" y="564"/>
                    <a:pt x="21" y="439"/>
                    <a:pt x="21" y="293"/>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7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grpSp>
      <p:grpSp>
        <p:nvGrpSpPr>
          <p:cNvPr id="1119" name="Group 204">
            <a:extLst>
              <a:ext uri="{FF2B5EF4-FFF2-40B4-BE49-F238E27FC236}">
                <a16:creationId xmlns:a16="http://schemas.microsoft.com/office/drawing/2014/main" xmlns="" id="{5A1EEF07-F091-4279-8508-F001A0867321}"/>
              </a:ext>
            </a:extLst>
          </p:cNvPr>
          <p:cNvGrpSpPr>
            <a:grpSpLocks/>
          </p:cNvGrpSpPr>
          <p:nvPr/>
        </p:nvGrpSpPr>
        <p:grpSpPr bwMode="auto">
          <a:xfrm flipH="1">
            <a:off x="7244886" y="3321780"/>
            <a:ext cx="1214007" cy="884619"/>
            <a:chOff x="3658" y="852"/>
            <a:chExt cx="1986" cy="1447"/>
          </a:xfrm>
        </p:grpSpPr>
        <p:sp>
          <p:nvSpPr>
            <p:cNvPr id="1120" name="Freeform 413">
              <a:extLst>
                <a:ext uri="{FF2B5EF4-FFF2-40B4-BE49-F238E27FC236}">
                  <a16:creationId xmlns:a16="http://schemas.microsoft.com/office/drawing/2014/main" xmlns="" id="{F0BDE041-C792-4425-BE4B-83334ACA33BD}"/>
                </a:ext>
              </a:extLst>
            </p:cNvPr>
            <p:cNvSpPr>
              <a:spLocks noChangeArrowheads="1"/>
            </p:cNvSpPr>
            <p:nvPr/>
          </p:nvSpPr>
          <p:spPr bwMode="auto">
            <a:xfrm>
              <a:off x="3658" y="1419"/>
              <a:ext cx="662" cy="880"/>
            </a:xfrm>
            <a:custGeom>
              <a:avLst/>
              <a:gdLst>
                <a:gd name="T0" fmla="*/ 2921 w 2922"/>
                <a:gd name="T1" fmla="*/ 3879 h 3880"/>
                <a:gd name="T2" fmla="*/ 0 w 2922"/>
                <a:gd name="T3" fmla="*/ 2629 h 3880"/>
                <a:gd name="T4" fmla="*/ 0 w 2922"/>
                <a:gd name="T5" fmla="*/ 0 h 3880"/>
                <a:gd name="T6" fmla="*/ 2921 w 2922"/>
                <a:gd name="T7" fmla="*/ 1251 h 3880"/>
                <a:gd name="T8" fmla="*/ 2921 w 2922"/>
                <a:gd name="T9" fmla="*/ 3879 h 3880"/>
              </a:gdLst>
              <a:ahLst/>
              <a:cxnLst>
                <a:cxn ang="0">
                  <a:pos x="T0" y="T1"/>
                </a:cxn>
                <a:cxn ang="0">
                  <a:pos x="T2" y="T3"/>
                </a:cxn>
                <a:cxn ang="0">
                  <a:pos x="T4" y="T5"/>
                </a:cxn>
                <a:cxn ang="0">
                  <a:pos x="T6" y="T7"/>
                </a:cxn>
                <a:cxn ang="0">
                  <a:pos x="T8" y="T9"/>
                </a:cxn>
              </a:cxnLst>
              <a:rect l="0" t="0" r="r" b="b"/>
              <a:pathLst>
                <a:path w="2922" h="3880">
                  <a:moveTo>
                    <a:pt x="2921" y="3879"/>
                  </a:moveTo>
                  <a:lnTo>
                    <a:pt x="0" y="2629"/>
                  </a:lnTo>
                  <a:lnTo>
                    <a:pt x="0" y="0"/>
                  </a:lnTo>
                  <a:lnTo>
                    <a:pt x="2921" y="1251"/>
                  </a:lnTo>
                  <a:lnTo>
                    <a:pt x="2921" y="3879"/>
                  </a:lnTo>
                </a:path>
              </a:pathLst>
            </a:custGeom>
            <a:gradFill flip="none" rotWithShape="1">
              <a:gsLst>
                <a:gs pos="0">
                  <a:schemeClr val="accent5">
                    <a:lumMod val="40000"/>
                    <a:lumOff val="60000"/>
                  </a:schemeClr>
                </a:gs>
                <a:gs pos="46000">
                  <a:schemeClr val="accent5">
                    <a:lumMod val="95000"/>
                    <a:lumOff val="5000"/>
                  </a:schemeClr>
                </a:gs>
                <a:gs pos="100000">
                  <a:schemeClr val="accent5">
                    <a:lumMod val="60000"/>
                  </a:schemeClr>
                </a:gs>
              </a:gsLst>
              <a:path path="circle">
                <a:fillToRect l="50000" t="130000" r="50000" b="-3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121" name="Freeform 414">
              <a:extLst>
                <a:ext uri="{FF2B5EF4-FFF2-40B4-BE49-F238E27FC236}">
                  <a16:creationId xmlns:a16="http://schemas.microsoft.com/office/drawing/2014/main" xmlns="" id="{770A9A37-ED26-46BD-B08A-BC1AD463B137}"/>
                </a:ext>
              </a:extLst>
            </p:cNvPr>
            <p:cNvSpPr>
              <a:spLocks noChangeArrowheads="1"/>
            </p:cNvSpPr>
            <p:nvPr/>
          </p:nvSpPr>
          <p:spPr bwMode="auto">
            <a:xfrm>
              <a:off x="4320" y="1133"/>
              <a:ext cx="1324" cy="1166"/>
            </a:xfrm>
            <a:custGeom>
              <a:avLst/>
              <a:gdLst>
                <a:gd name="T0" fmla="*/ 2920 w 5842"/>
                <a:gd name="T1" fmla="*/ 1272 h 5152"/>
                <a:gd name="T2" fmla="*/ 0 w 5842"/>
                <a:gd name="T3" fmla="*/ 2523 h 5152"/>
                <a:gd name="T4" fmla="*/ 0 w 5842"/>
                <a:gd name="T5" fmla="*/ 5151 h 5152"/>
                <a:gd name="T6" fmla="*/ 2920 w 5842"/>
                <a:gd name="T7" fmla="*/ 3901 h 5152"/>
                <a:gd name="T8" fmla="*/ 5841 w 5842"/>
                <a:gd name="T9" fmla="*/ 2649 h 5152"/>
                <a:gd name="T10" fmla="*/ 5841 w 5842"/>
                <a:gd name="T11" fmla="*/ 0 h 5152"/>
                <a:gd name="T12" fmla="*/ 2920 w 5842"/>
                <a:gd name="T13" fmla="*/ 1272 h 5152"/>
              </a:gdLst>
              <a:ahLst/>
              <a:cxnLst>
                <a:cxn ang="0">
                  <a:pos x="T0" y="T1"/>
                </a:cxn>
                <a:cxn ang="0">
                  <a:pos x="T2" y="T3"/>
                </a:cxn>
                <a:cxn ang="0">
                  <a:pos x="T4" y="T5"/>
                </a:cxn>
                <a:cxn ang="0">
                  <a:pos x="T6" y="T7"/>
                </a:cxn>
                <a:cxn ang="0">
                  <a:pos x="T8" y="T9"/>
                </a:cxn>
                <a:cxn ang="0">
                  <a:pos x="T10" y="T11"/>
                </a:cxn>
                <a:cxn ang="0">
                  <a:pos x="T12" y="T13"/>
                </a:cxn>
              </a:cxnLst>
              <a:rect l="0" t="0" r="r" b="b"/>
              <a:pathLst>
                <a:path w="5842" h="5152">
                  <a:moveTo>
                    <a:pt x="2920" y="1272"/>
                  </a:moveTo>
                  <a:lnTo>
                    <a:pt x="0" y="2523"/>
                  </a:lnTo>
                  <a:lnTo>
                    <a:pt x="0" y="5151"/>
                  </a:lnTo>
                  <a:lnTo>
                    <a:pt x="2920" y="3901"/>
                  </a:lnTo>
                  <a:lnTo>
                    <a:pt x="5841" y="2649"/>
                  </a:lnTo>
                  <a:lnTo>
                    <a:pt x="5841" y="0"/>
                  </a:lnTo>
                  <a:lnTo>
                    <a:pt x="2920" y="1272"/>
                  </a:lnTo>
                </a:path>
              </a:pathLst>
            </a:custGeom>
            <a:gradFill flip="none" rotWithShape="1">
              <a:gsLst>
                <a:gs pos="0">
                  <a:schemeClr val="accent5">
                    <a:lumMod val="89000"/>
                  </a:schemeClr>
                </a:gs>
                <a:gs pos="23000">
                  <a:schemeClr val="accent5">
                    <a:lumMod val="89000"/>
                  </a:schemeClr>
                </a:gs>
                <a:gs pos="69000">
                  <a:schemeClr val="accent5">
                    <a:lumMod val="75000"/>
                  </a:schemeClr>
                </a:gs>
                <a:gs pos="97000">
                  <a:schemeClr val="accent5">
                    <a:lumMod val="70000"/>
                  </a:schemeClr>
                </a:gs>
              </a:gsLst>
              <a:path path="circle">
                <a:fillToRect l="50000" t="50000" r="50000" b="5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122" name="Freeform 415">
              <a:extLst>
                <a:ext uri="{FF2B5EF4-FFF2-40B4-BE49-F238E27FC236}">
                  <a16:creationId xmlns:a16="http://schemas.microsoft.com/office/drawing/2014/main" xmlns="" id="{4F5E06FE-4C5F-42F5-8A5D-A56B872BFD1A}"/>
                </a:ext>
              </a:extLst>
            </p:cNvPr>
            <p:cNvSpPr>
              <a:spLocks noChangeArrowheads="1"/>
            </p:cNvSpPr>
            <p:nvPr/>
          </p:nvSpPr>
          <p:spPr bwMode="auto">
            <a:xfrm>
              <a:off x="3658" y="852"/>
              <a:ext cx="1986" cy="856"/>
            </a:xfrm>
            <a:custGeom>
              <a:avLst/>
              <a:gdLst>
                <a:gd name="T0" fmla="*/ 5841 w 8763"/>
                <a:gd name="T1" fmla="*/ 0 h 3776"/>
                <a:gd name="T2" fmla="*/ 2921 w 8763"/>
                <a:gd name="T3" fmla="*/ 1252 h 3776"/>
                <a:gd name="T4" fmla="*/ 0 w 8763"/>
                <a:gd name="T5" fmla="*/ 2524 h 3776"/>
                <a:gd name="T6" fmla="*/ 2921 w 8763"/>
                <a:gd name="T7" fmla="*/ 3775 h 3776"/>
                <a:gd name="T8" fmla="*/ 5841 w 8763"/>
                <a:gd name="T9" fmla="*/ 2524 h 3776"/>
                <a:gd name="T10" fmla="*/ 8762 w 8763"/>
                <a:gd name="T11" fmla="*/ 1252 h 3776"/>
                <a:gd name="T12" fmla="*/ 5841 w 8763"/>
                <a:gd name="T13" fmla="*/ 0 h 3776"/>
              </a:gdLst>
              <a:ahLst/>
              <a:cxnLst>
                <a:cxn ang="0">
                  <a:pos x="T0" y="T1"/>
                </a:cxn>
                <a:cxn ang="0">
                  <a:pos x="T2" y="T3"/>
                </a:cxn>
                <a:cxn ang="0">
                  <a:pos x="T4" y="T5"/>
                </a:cxn>
                <a:cxn ang="0">
                  <a:pos x="T6" y="T7"/>
                </a:cxn>
                <a:cxn ang="0">
                  <a:pos x="T8" y="T9"/>
                </a:cxn>
                <a:cxn ang="0">
                  <a:pos x="T10" y="T11"/>
                </a:cxn>
                <a:cxn ang="0">
                  <a:pos x="T12" y="T13"/>
                </a:cxn>
              </a:cxnLst>
              <a:rect l="0" t="0" r="r" b="b"/>
              <a:pathLst>
                <a:path w="8763" h="3776">
                  <a:moveTo>
                    <a:pt x="5841" y="0"/>
                  </a:moveTo>
                  <a:lnTo>
                    <a:pt x="2921" y="1252"/>
                  </a:lnTo>
                  <a:lnTo>
                    <a:pt x="0" y="2524"/>
                  </a:lnTo>
                  <a:lnTo>
                    <a:pt x="2921" y="3775"/>
                  </a:lnTo>
                  <a:lnTo>
                    <a:pt x="5841" y="2524"/>
                  </a:lnTo>
                  <a:lnTo>
                    <a:pt x="8762" y="1252"/>
                  </a:lnTo>
                  <a:lnTo>
                    <a:pt x="5841" y="0"/>
                  </a:lnTo>
                </a:path>
              </a:pathLst>
            </a:custGeom>
            <a:gradFill flip="none" rotWithShape="1">
              <a:gsLst>
                <a:gs pos="0">
                  <a:schemeClr val="accent5">
                    <a:lumMod val="0"/>
                    <a:lumOff val="100000"/>
                  </a:schemeClr>
                </a:gs>
                <a:gs pos="35000">
                  <a:schemeClr val="accent5">
                    <a:lumMod val="0"/>
                    <a:lumOff val="100000"/>
                  </a:schemeClr>
                </a:gs>
                <a:gs pos="100000">
                  <a:schemeClr val="accent5">
                    <a:lumMod val="100000"/>
                  </a:schemeClr>
                </a:gs>
              </a:gsLst>
              <a:path path="circle">
                <a:fillToRect l="50000" t="-80000" r="50000" b="18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123" name="Freeform 416">
              <a:extLst>
                <a:ext uri="{FF2B5EF4-FFF2-40B4-BE49-F238E27FC236}">
                  <a16:creationId xmlns:a16="http://schemas.microsoft.com/office/drawing/2014/main" xmlns="" id="{557B792A-ED45-4E09-89ED-B2549BF1293E}"/>
                </a:ext>
              </a:extLst>
            </p:cNvPr>
            <p:cNvSpPr>
              <a:spLocks noChangeArrowheads="1"/>
            </p:cNvSpPr>
            <p:nvPr/>
          </p:nvSpPr>
          <p:spPr bwMode="auto">
            <a:xfrm>
              <a:off x="3872" y="1246"/>
              <a:ext cx="234" cy="121"/>
            </a:xfrm>
            <a:custGeom>
              <a:avLst/>
              <a:gdLst>
                <a:gd name="T0" fmla="*/ 1022 w 1044"/>
                <a:gd name="T1" fmla="*/ 333 h 543"/>
                <a:gd name="T2" fmla="*/ 1022 w 1044"/>
                <a:gd name="T3" fmla="*/ 333 h 543"/>
                <a:gd name="T4" fmla="*/ 500 w 1044"/>
                <a:gd name="T5" fmla="*/ 41 h 543"/>
                <a:gd name="T6" fmla="*/ 20 w 1044"/>
                <a:gd name="T7" fmla="*/ 229 h 543"/>
                <a:gd name="T8" fmla="*/ 542 w 1044"/>
                <a:gd name="T9" fmla="*/ 521 h 543"/>
                <a:gd name="T10" fmla="*/ 1022 w 1044"/>
                <a:gd name="T11" fmla="*/ 333 h 543"/>
              </a:gdLst>
              <a:ahLst/>
              <a:cxnLst>
                <a:cxn ang="0">
                  <a:pos x="T0" y="T1"/>
                </a:cxn>
                <a:cxn ang="0">
                  <a:pos x="T2" y="T3"/>
                </a:cxn>
                <a:cxn ang="0">
                  <a:pos x="T4" y="T5"/>
                </a:cxn>
                <a:cxn ang="0">
                  <a:pos x="T6" y="T7"/>
                </a:cxn>
                <a:cxn ang="0">
                  <a:pos x="T8" y="T9"/>
                </a:cxn>
                <a:cxn ang="0">
                  <a:pos x="T10" y="T11"/>
                </a:cxn>
              </a:cxnLst>
              <a:rect l="0" t="0" r="r" b="b"/>
              <a:pathLst>
                <a:path w="1044" h="543">
                  <a:moveTo>
                    <a:pt x="1022" y="333"/>
                  </a:moveTo>
                  <a:lnTo>
                    <a:pt x="1022" y="333"/>
                  </a:lnTo>
                  <a:cubicBezTo>
                    <a:pt x="1022" y="187"/>
                    <a:pt x="793" y="62"/>
                    <a:pt x="500" y="41"/>
                  </a:cubicBezTo>
                  <a:cubicBezTo>
                    <a:pt x="229" y="0"/>
                    <a:pt x="0" y="104"/>
                    <a:pt x="20" y="229"/>
                  </a:cubicBezTo>
                  <a:cubicBezTo>
                    <a:pt x="20" y="354"/>
                    <a:pt x="250" y="479"/>
                    <a:pt x="542" y="521"/>
                  </a:cubicBezTo>
                  <a:cubicBezTo>
                    <a:pt x="813" y="542"/>
                    <a:pt x="1043" y="458"/>
                    <a:pt x="1022" y="33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124" name="Freeform 417">
              <a:extLst>
                <a:ext uri="{FF2B5EF4-FFF2-40B4-BE49-F238E27FC236}">
                  <a16:creationId xmlns:a16="http://schemas.microsoft.com/office/drawing/2014/main" xmlns="" id="{22F91BC4-E631-4D8A-B33C-9C96C0ECA082}"/>
                </a:ext>
              </a:extLst>
            </p:cNvPr>
            <p:cNvSpPr>
              <a:spLocks noChangeArrowheads="1"/>
            </p:cNvSpPr>
            <p:nvPr/>
          </p:nvSpPr>
          <p:spPr bwMode="auto">
            <a:xfrm>
              <a:off x="3876" y="1298"/>
              <a:ext cx="230" cy="135"/>
            </a:xfrm>
            <a:custGeom>
              <a:avLst/>
              <a:gdLst>
                <a:gd name="T0" fmla="*/ 0 w 1024"/>
                <a:gd name="T1" fmla="*/ 0 h 606"/>
                <a:gd name="T2" fmla="*/ 0 w 1024"/>
                <a:gd name="T3" fmla="*/ 0 h 606"/>
                <a:gd name="T4" fmla="*/ 522 w 1024"/>
                <a:gd name="T5" fmla="*/ 292 h 606"/>
                <a:gd name="T6" fmla="*/ 1002 w 1024"/>
                <a:gd name="T7" fmla="*/ 104 h 606"/>
                <a:gd name="T8" fmla="*/ 1023 w 1024"/>
                <a:gd name="T9" fmla="*/ 396 h 606"/>
                <a:gd name="T10" fmla="*/ 522 w 1024"/>
                <a:gd name="T11" fmla="*/ 584 h 606"/>
                <a:gd name="T12" fmla="*/ 0 w 1024"/>
                <a:gd name="T13" fmla="*/ 292 h 606"/>
                <a:gd name="T14" fmla="*/ 0 w 102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4" h="606">
                  <a:moveTo>
                    <a:pt x="0" y="0"/>
                  </a:moveTo>
                  <a:lnTo>
                    <a:pt x="0" y="0"/>
                  </a:lnTo>
                  <a:cubicBezTo>
                    <a:pt x="0" y="125"/>
                    <a:pt x="230" y="250"/>
                    <a:pt x="522" y="292"/>
                  </a:cubicBezTo>
                  <a:cubicBezTo>
                    <a:pt x="793" y="313"/>
                    <a:pt x="1023" y="229"/>
                    <a:pt x="1002" y="104"/>
                  </a:cubicBezTo>
                  <a:cubicBezTo>
                    <a:pt x="1023" y="396"/>
                    <a:pt x="1023" y="396"/>
                    <a:pt x="1023" y="396"/>
                  </a:cubicBezTo>
                  <a:cubicBezTo>
                    <a:pt x="1023" y="521"/>
                    <a:pt x="814" y="605"/>
                    <a:pt x="522" y="584"/>
                  </a:cubicBezTo>
                  <a:cubicBezTo>
                    <a:pt x="251" y="563"/>
                    <a:pt x="22" y="417"/>
                    <a:pt x="0"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7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125" name="Freeform 418">
              <a:extLst>
                <a:ext uri="{FF2B5EF4-FFF2-40B4-BE49-F238E27FC236}">
                  <a16:creationId xmlns:a16="http://schemas.microsoft.com/office/drawing/2014/main" xmlns="" id="{9A84BE60-0D0B-4A95-8C12-DAF1260B06AB}"/>
                </a:ext>
              </a:extLst>
            </p:cNvPr>
            <p:cNvSpPr>
              <a:spLocks noChangeArrowheads="1"/>
            </p:cNvSpPr>
            <p:nvPr/>
          </p:nvSpPr>
          <p:spPr bwMode="auto">
            <a:xfrm>
              <a:off x="4225" y="1423"/>
              <a:ext cx="236" cy="123"/>
            </a:xfrm>
            <a:custGeom>
              <a:avLst/>
              <a:gdLst>
                <a:gd name="T0" fmla="*/ 1022 w 1044"/>
                <a:gd name="T1" fmla="*/ 313 h 544"/>
                <a:gd name="T2" fmla="*/ 1022 w 1044"/>
                <a:gd name="T3" fmla="*/ 313 h 544"/>
                <a:gd name="T4" fmla="*/ 501 w 1044"/>
                <a:gd name="T5" fmla="*/ 21 h 544"/>
                <a:gd name="T6" fmla="*/ 21 w 1044"/>
                <a:gd name="T7" fmla="*/ 230 h 544"/>
                <a:gd name="T8" fmla="*/ 542 w 1044"/>
                <a:gd name="T9" fmla="*/ 522 h 544"/>
                <a:gd name="T10" fmla="*/ 1022 w 1044"/>
                <a:gd name="T11" fmla="*/ 313 h 544"/>
              </a:gdLst>
              <a:ahLst/>
              <a:cxnLst>
                <a:cxn ang="0">
                  <a:pos x="T0" y="T1"/>
                </a:cxn>
                <a:cxn ang="0">
                  <a:pos x="T2" y="T3"/>
                </a:cxn>
                <a:cxn ang="0">
                  <a:pos x="T4" y="T5"/>
                </a:cxn>
                <a:cxn ang="0">
                  <a:pos x="T6" y="T7"/>
                </a:cxn>
                <a:cxn ang="0">
                  <a:pos x="T8" y="T9"/>
                </a:cxn>
                <a:cxn ang="0">
                  <a:pos x="T10" y="T11"/>
                </a:cxn>
              </a:cxnLst>
              <a:rect l="0" t="0" r="r" b="b"/>
              <a:pathLst>
                <a:path w="1044" h="544">
                  <a:moveTo>
                    <a:pt x="1022" y="313"/>
                  </a:moveTo>
                  <a:lnTo>
                    <a:pt x="1022" y="313"/>
                  </a:lnTo>
                  <a:cubicBezTo>
                    <a:pt x="1022" y="188"/>
                    <a:pt x="793" y="63"/>
                    <a:pt x="501" y="21"/>
                  </a:cubicBezTo>
                  <a:cubicBezTo>
                    <a:pt x="230" y="0"/>
                    <a:pt x="0" y="83"/>
                    <a:pt x="21" y="230"/>
                  </a:cubicBezTo>
                  <a:cubicBezTo>
                    <a:pt x="21" y="355"/>
                    <a:pt x="251" y="480"/>
                    <a:pt x="542" y="522"/>
                  </a:cubicBezTo>
                  <a:cubicBezTo>
                    <a:pt x="814" y="543"/>
                    <a:pt x="1043" y="459"/>
                    <a:pt x="1022"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126" name="Freeform 419">
              <a:extLst>
                <a:ext uri="{FF2B5EF4-FFF2-40B4-BE49-F238E27FC236}">
                  <a16:creationId xmlns:a16="http://schemas.microsoft.com/office/drawing/2014/main" xmlns="" id="{663A55AA-34C4-400C-B504-506012BF9F2F}"/>
                </a:ext>
              </a:extLst>
            </p:cNvPr>
            <p:cNvSpPr>
              <a:spLocks noChangeArrowheads="1"/>
            </p:cNvSpPr>
            <p:nvPr/>
          </p:nvSpPr>
          <p:spPr bwMode="auto">
            <a:xfrm>
              <a:off x="4229" y="1478"/>
              <a:ext cx="232" cy="135"/>
            </a:xfrm>
            <a:custGeom>
              <a:avLst/>
              <a:gdLst>
                <a:gd name="T0" fmla="*/ 0 w 1023"/>
                <a:gd name="T1" fmla="*/ 0 h 605"/>
                <a:gd name="T2" fmla="*/ 0 w 1023"/>
                <a:gd name="T3" fmla="*/ 0 h 605"/>
                <a:gd name="T4" fmla="*/ 521 w 1023"/>
                <a:gd name="T5" fmla="*/ 292 h 605"/>
                <a:gd name="T6" fmla="*/ 1001 w 1023"/>
                <a:gd name="T7" fmla="*/ 83 h 605"/>
                <a:gd name="T8" fmla="*/ 1022 w 1023"/>
                <a:gd name="T9" fmla="*/ 375 h 605"/>
                <a:gd name="T10" fmla="*/ 521 w 1023"/>
                <a:gd name="T11" fmla="*/ 584 h 605"/>
                <a:gd name="T12" fmla="*/ 0 w 1023"/>
                <a:gd name="T13" fmla="*/ 292 h 605"/>
                <a:gd name="T14" fmla="*/ 0 w 1023"/>
                <a:gd name="T15" fmla="*/ 0 h 6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3" h="605">
                  <a:moveTo>
                    <a:pt x="0" y="0"/>
                  </a:moveTo>
                  <a:lnTo>
                    <a:pt x="0" y="0"/>
                  </a:lnTo>
                  <a:cubicBezTo>
                    <a:pt x="0" y="125"/>
                    <a:pt x="230" y="250"/>
                    <a:pt x="521" y="292"/>
                  </a:cubicBezTo>
                  <a:cubicBezTo>
                    <a:pt x="793" y="313"/>
                    <a:pt x="1022" y="229"/>
                    <a:pt x="1001" y="83"/>
                  </a:cubicBezTo>
                  <a:cubicBezTo>
                    <a:pt x="1022" y="375"/>
                    <a:pt x="1022" y="375"/>
                    <a:pt x="1022" y="375"/>
                  </a:cubicBezTo>
                  <a:cubicBezTo>
                    <a:pt x="1022" y="521"/>
                    <a:pt x="814" y="604"/>
                    <a:pt x="521" y="584"/>
                  </a:cubicBezTo>
                  <a:cubicBezTo>
                    <a:pt x="250" y="542"/>
                    <a:pt x="21" y="417"/>
                    <a:pt x="0"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7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127" name="Freeform 420">
              <a:extLst>
                <a:ext uri="{FF2B5EF4-FFF2-40B4-BE49-F238E27FC236}">
                  <a16:creationId xmlns:a16="http://schemas.microsoft.com/office/drawing/2014/main" xmlns="" id="{2ED05B04-2019-47AF-928A-DF43C41D2366}"/>
                </a:ext>
              </a:extLst>
            </p:cNvPr>
            <p:cNvSpPr>
              <a:spLocks noChangeArrowheads="1"/>
            </p:cNvSpPr>
            <p:nvPr/>
          </p:nvSpPr>
          <p:spPr bwMode="auto">
            <a:xfrm>
              <a:off x="4183" y="1122"/>
              <a:ext cx="232" cy="121"/>
            </a:xfrm>
            <a:custGeom>
              <a:avLst/>
              <a:gdLst>
                <a:gd name="T0" fmla="*/ 1022 w 1023"/>
                <a:gd name="T1" fmla="*/ 313 h 544"/>
                <a:gd name="T2" fmla="*/ 1022 w 1023"/>
                <a:gd name="T3" fmla="*/ 313 h 544"/>
                <a:gd name="T4" fmla="*/ 501 w 1023"/>
                <a:gd name="T5" fmla="*/ 21 h 544"/>
                <a:gd name="T6" fmla="*/ 0 w 1023"/>
                <a:gd name="T7" fmla="*/ 229 h 544"/>
                <a:gd name="T8" fmla="*/ 521 w 1023"/>
                <a:gd name="T9" fmla="*/ 500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1"/>
                  </a:cubicBezTo>
                  <a:cubicBezTo>
                    <a:pt x="208" y="0"/>
                    <a:pt x="0" y="83"/>
                    <a:pt x="0" y="229"/>
                  </a:cubicBezTo>
                  <a:cubicBezTo>
                    <a:pt x="0" y="355"/>
                    <a:pt x="250" y="480"/>
                    <a:pt x="521" y="500"/>
                  </a:cubicBezTo>
                  <a:cubicBezTo>
                    <a:pt x="813" y="543"/>
                    <a:pt x="1022" y="459"/>
                    <a:pt x="1022"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128" name="Freeform 421">
              <a:extLst>
                <a:ext uri="{FF2B5EF4-FFF2-40B4-BE49-F238E27FC236}">
                  <a16:creationId xmlns:a16="http://schemas.microsoft.com/office/drawing/2014/main" xmlns="" id="{6FAD29BD-C700-416C-819C-B54E73D3E4EC}"/>
                </a:ext>
              </a:extLst>
            </p:cNvPr>
            <p:cNvSpPr>
              <a:spLocks noChangeArrowheads="1"/>
            </p:cNvSpPr>
            <p:nvPr/>
          </p:nvSpPr>
          <p:spPr bwMode="auto">
            <a:xfrm>
              <a:off x="4183" y="1175"/>
              <a:ext cx="236" cy="135"/>
            </a:xfrm>
            <a:custGeom>
              <a:avLst/>
              <a:gdLst>
                <a:gd name="T0" fmla="*/ 0 w 1044"/>
                <a:gd name="T1" fmla="*/ 0 h 606"/>
                <a:gd name="T2" fmla="*/ 0 w 1044"/>
                <a:gd name="T3" fmla="*/ 0 h 606"/>
                <a:gd name="T4" fmla="*/ 521 w 1044"/>
                <a:gd name="T5" fmla="*/ 271 h 606"/>
                <a:gd name="T6" fmla="*/ 1022 w 1044"/>
                <a:gd name="T7" fmla="*/ 84 h 606"/>
                <a:gd name="T8" fmla="*/ 1022 w 1044"/>
                <a:gd name="T9" fmla="*/ 376 h 606"/>
                <a:gd name="T10" fmla="*/ 542 w 1044"/>
                <a:gd name="T11" fmla="*/ 564 h 606"/>
                <a:gd name="T12" fmla="*/ 21 w 1044"/>
                <a:gd name="T13" fmla="*/ 293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0" y="126"/>
                    <a:pt x="250" y="251"/>
                    <a:pt x="521" y="271"/>
                  </a:cubicBezTo>
                  <a:cubicBezTo>
                    <a:pt x="813" y="314"/>
                    <a:pt x="1022" y="230"/>
                    <a:pt x="1022" y="84"/>
                  </a:cubicBezTo>
                  <a:cubicBezTo>
                    <a:pt x="1022" y="376"/>
                    <a:pt x="1022" y="376"/>
                    <a:pt x="1022" y="376"/>
                  </a:cubicBezTo>
                  <a:cubicBezTo>
                    <a:pt x="1043" y="522"/>
                    <a:pt x="813" y="605"/>
                    <a:pt x="542" y="564"/>
                  </a:cubicBezTo>
                  <a:cubicBezTo>
                    <a:pt x="250" y="543"/>
                    <a:pt x="21" y="418"/>
                    <a:pt x="21" y="293"/>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7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129" name="Freeform 422">
              <a:extLst>
                <a:ext uri="{FF2B5EF4-FFF2-40B4-BE49-F238E27FC236}">
                  <a16:creationId xmlns:a16="http://schemas.microsoft.com/office/drawing/2014/main" xmlns="" id="{2EE64F49-945E-49C8-A7A9-6BE4B2622AA0}"/>
                </a:ext>
              </a:extLst>
            </p:cNvPr>
            <p:cNvSpPr>
              <a:spLocks noChangeArrowheads="1"/>
            </p:cNvSpPr>
            <p:nvPr/>
          </p:nvSpPr>
          <p:spPr bwMode="auto">
            <a:xfrm>
              <a:off x="4534" y="1300"/>
              <a:ext cx="234" cy="117"/>
            </a:xfrm>
            <a:custGeom>
              <a:avLst/>
              <a:gdLst>
                <a:gd name="T0" fmla="*/ 1044 w 1045"/>
                <a:gd name="T1" fmla="*/ 313 h 522"/>
                <a:gd name="T2" fmla="*/ 1044 w 1045"/>
                <a:gd name="T3" fmla="*/ 313 h 522"/>
                <a:gd name="T4" fmla="*/ 501 w 1045"/>
                <a:gd name="T5" fmla="*/ 21 h 522"/>
                <a:gd name="T6" fmla="*/ 21 w 1045"/>
                <a:gd name="T7" fmla="*/ 208 h 522"/>
                <a:gd name="T8" fmla="*/ 543 w 1045"/>
                <a:gd name="T9" fmla="*/ 500 h 522"/>
                <a:gd name="T10" fmla="*/ 1044 w 1045"/>
                <a:gd name="T11" fmla="*/ 313 h 522"/>
              </a:gdLst>
              <a:ahLst/>
              <a:cxnLst>
                <a:cxn ang="0">
                  <a:pos x="T0" y="T1"/>
                </a:cxn>
                <a:cxn ang="0">
                  <a:pos x="T2" y="T3"/>
                </a:cxn>
                <a:cxn ang="0">
                  <a:pos x="T4" y="T5"/>
                </a:cxn>
                <a:cxn ang="0">
                  <a:pos x="T6" y="T7"/>
                </a:cxn>
                <a:cxn ang="0">
                  <a:pos x="T8" y="T9"/>
                </a:cxn>
                <a:cxn ang="0">
                  <a:pos x="T10" y="T11"/>
                </a:cxn>
              </a:cxnLst>
              <a:rect l="0" t="0" r="r" b="b"/>
              <a:pathLst>
                <a:path w="1045" h="522">
                  <a:moveTo>
                    <a:pt x="1044" y="313"/>
                  </a:moveTo>
                  <a:lnTo>
                    <a:pt x="1044" y="313"/>
                  </a:lnTo>
                  <a:cubicBezTo>
                    <a:pt x="1022" y="187"/>
                    <a:pt x="793" y="41"/>
                    <a:pt x="501" y="21"/>
                  </a:cubicBezTo>
                  <a:cubicBezTo>
                    <a:pt x="230" y="0"/>
                    <a:pt x="0" y="83"/>
                    <a:pt x="21" y="208"/>
                  </a:cubicBezTo>
                  <a:cubicBezTo>
                    <a:pt x="21" y="354"/>
                    <a:pt x="271" y="480"/>
                    <a:pt x="543" y="500"/>
                  </a:cubicBezTo>
                  <a:cubicBezTo>
                    <a:pt x="814" y="521"/>
                    <a:pt x="1044" y="438"/>
                    <a:pt x="1044"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130" name="Freeform 423">
              <a:extLst>
                <a:ext uri="{FF2B5EF4-FFF2-40B4-BE49-F238E27FC236}">
                  <a16:creationId xmlns:a16="http://schemas.microsoft.com/office/drawing/2014/main" xmlns="" id="{46F9B912-0110-4D42-BF14-695D8C947F51}"/>
                </a:ext>
              </a:extLst>
            </p:cNvPr>
            <p:cNvSpPr>
              <a:spLocks noChangeArrowheads="1"/>
            </p:cNvSpPr>
            <p:nvPr/>
          </p:nvSpPr>
          <p:spPr bwMode="auto">
            <a:xfrm>
              <a:off x="4538" y="1348"/>
              <a:ext cx="236" cy="137"/>
            </a:xfrm>
            <a:custGeom>
              <a:avLst/>
              <a:gdLst>
                <a:gd name="T0" fmla="*/ 0 w 1044"/>
                <a:gd name="T1" fmla="*/ 0 h 607"/>
                <a:gd name="T2" fmla="*/ 0 w 1044"/>
                <a:gd name="T3" fmla="*/ 0 h 607"/>
                <a:gd name="T4" fmla="*/ 522 w 1044"/>
                <a:gd name="T5" fmla="*/ 292 h 607"/>
                <a:gd name="T6" fmla="*/ 1023 w 1044"/>
                <a:gd name="T7" fmla="*/ 105 h 607"/>
                <a:gd name="T8" fmla="*/ 1023 w 1044"/>
                <a:gd name="T9" fmla="*/ 397 h 607"/>
                <a:gd name="T10" fmla="*/ 543 w 1044"/>
                <a:gd name="T11" fmla="*/ 584 h 607"/>
                <a:gd name="T12" fmla="*/ 0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6"/>
                    <a:pt x="250" y="272"/>
                    <a:pt x="522" y="292"/>
                  </a:cubicBezTo>
                  <a:cubicBezTo>
                    <a:pt x="793" y="313"/>
                    <a:pt x="1023" y="230"/>
                    <a:pt x="1023" y="105"/>
                  </a:cubicBezTo>
                  <a:cubicBezTo>
                    <a:pt x="1023" y="397"/>
                    <a:pt x="1023" y="397"/>
                    <a:pt x="1023" y="397"/>
                  </a:cubicBezTo>
                  <a:cubicBezTo>
                    <a:pt x="1043" y="522"/>
                    <a:pt x="814" y="606"/>
                    <a:pt x="543" y="584"/>
                  </a:cubicBezTo>
                  <a:cubicBezTo>
                    <a:pt x="250" y="564"/>
                    <a:pt x="21" y="439"/>
                    <a:pt x="0"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7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131" name="Freeform 424">
              <a:extLst>
                <a:ext uri="{FF2B5EF4-FFF2-40B4-BE49-F238E27FC236}">
                  <a16:creationId xmlns:a16="http://schemas.microsoft.com/office/drawing/2014/main" xmlns="" id="{CA2FE62D-2673-4049-8FAB-D309AFDBDAD6}"/>
                </a:ext>
              </a:extLst>
            </p:cNvPr>
            <p:cNvSpPr>
              <a:spLocks noChangeArrowheads="1"/>
            </p:cNvSpPr>
            <p:nvPr/>
          </p:nvSpPr>
          <p:spPr bwMode="auto">
            <a:xfrm>
              <a:off x="4500" y="999"/>
              <a:ext cx="236" cy="117"/>
            </a:xfrm>
            <a:custGeom>
              <a:avLst/>
              <a:gdLst>
                <a:gd name="T0" fmla="*/ 1023 w 1044"/>
                <a:gd name="T1" fmla="*/ 313 h 522"/>
                <a:gd name="T2" fmla="*/ 1023 w 1044"/>
                <a:gd name="T3" fmla="*/ 313 h 522"/>
                <a:gd name="T4" fmla="*/ 501 w 1044"/>
                <a:gd name="T5" fmla="*/ 21 h 522"/>
                <a:gd name="T6" fmla="*/ 0 w 1044"/>
                <a:gd name="T7" fmla="*/ 208 h 522"/>
                <a:gd name="T8" fmla="*/ 543 w 1044"/>
                <a:gd name="T9" fmla="*/ 500 h 522"/>
                <a:gd name="T10" fmla="*/ 1023 w 1044"/>
                <a:gd name="T11" fmla="*/ 313 h 522"/>
              </a:gdLst>
              <a:ahLst/>
              <a:cxnLst>
                <a:cxn ang="0">
                  <a:pos x="T0" y="T1"/>
                </a:cxn>
                <a:cxn ang="0">
                  <a:pos x="T2" y="T3"/>
                </a:cxn>
                <a:cxn ang="0">
                  <a:pos x="T4" y="T5"/>
                </a:cxn>
                <a:cxn ang="0">
                  <a:pos x="T6" y="T7"/>
                </a:cxn>
                <a:cxn ang="0">
                  <a:pos x="T8" y="T9"/>
                </a:cxn>
                <a:cxn ang="0">
                  <a:pos x="T10" y="T11"/>
                </a:cxn>
              </a:cxnLst>
              <a:rect l="0" t="0" r="r" b="b"/>
              <a:pathLst>
                <a:path w="1044" h="522">
                  <a:moveTo>
                    <a:pt x="1023" y="313"/>
                  </a:moveTo>
                  <a:lnTo>
                    <a:pt x="1023" y="313"/>
                  </a:lnTo>
                  <a:cubicBezTo>
                    <a:pt x="1023" y="167"/>
                    <a:pt x="772" y="41"/>
                    <a:pt x="501" y="21"/>
                  </a:cubicBezTo>
                  <a:cubicBezTo>
                    <a:pt x="230" y="0"/>
                    <a:pt x="0" y="83"/>
                    <a:pt x="0" y="208"/>
                  </a:cubicBezTo>
                  <a:cubicBezTo>
                    <a:pt x="21" y="354"/>
                    <a:pt x="250" y="480"/>
                    <a:pt x="543" y="500"/>
                  </a:cubicBezTo>
                  <a:cubicBezTo>
                    <a:pt x="814" y="521"/>
                    <a:pt x="1043" y="438"/>
                    <a:pt x="1023"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132" name="Freeform 425">
              <a:extLst>
                <a:ext uri="{FF2B5EF4-FFF2-40B4-BE49-F238E27FC236}">
                  <a16:creationId xmlns:a16="http://schemas.microsoft.com/office/drawing/2014/main" xmlns="" id="{184DEA05-DF40-4166-9464-D7A836744A6B}"/>
                </a:ext>
              </a:extLst>
            </p:cNvPr>
            <p:cNvSpPr>
              <a:spLocks noChangeArrowheads="1"/>
            </p:cNvSpPr>
            <p:nvPr/>
          </p:nvSpPr>
          <p:spPr bwMode="auto">
            <a:xfrm>
              <a:off x="4500" y="1046"/>
              <a:ext cx="236" cy="137"/>
            </a:xfrm>
            <a:custGeom>
              <a:avLst/>
              <a:gdLst>
                <a:gd name="T0" fmla="*/ 0 w 1044"/>
                <a:gd name="T1" fmla="*/ 0 h 607"/>
                <a:gd name="T2" fmla="*/ 0 w 1044"/>
                <a:gd name="T3" fmla="*/ 0 h 607"/>
                <a:gd name="T4" fmla="*/ 543 w 1044"/>
                <a:gd name="T5" fmla="*/ 292 h 607"/>
                <a:gd name="T6" fmla="*/ 1023 w 1044"/>
                <a:gd name="T7" fmla="*/ 105 h 607"/>
                <a:gd name="T8" fmla="*/ 1043 w 1044"/>
                <a:gd name="T9" fmla="*/ 397 h 607"/>
                <a:gd name="T10" fmla="*/ 543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0" y="272"/>
                    <a:pt x="543" y="292"/>
                  </a:cubicBezTo>
                  <a:cubicBezTo>
                    <a:pt x="814" y="313"/>
                    <a:pt x="1043" y="230"/>
                    <a:pt x="1023" y="105"/>
                  </a:cubicBezTo>
                  <a:cubicBezTo>
                    <a:pt x="1043" y="397"/>
                    <a:pt x="1043" y="397"/>
                    <a:pt x="1043" y="397"/>
                  </a:cubicBezTo>
                  <a:cubicBezTo>
                    <a:pt x="1043" y="522"/>
                    <a:pt x="835" y="606"/>
                    <a:pt x="543" y="584"/>
                  </a:cubicBezTo>
                  <a:cubicBezTo>
                    <a:pt x="272" y="563"/>
                    <a:pt x="21" y="439"/>
                    <a:pt x="21"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7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133" name="Freeform 426">
              <a:extLst>
                <a:ext uri="{FF2B5EF4-FFF2-40B4-BE49-F238E27FC236}">
                  <a16:creationId xmlns:a16="http://schemas.microsoft.com/office/drawing/2014/main" xmlns="" id="{1CEA974C-5447-4083-97EF-8E905D160F5B}"/>
                </a:ext>
              </a:extLst>
            </p:cNvPr>
            <p:cNvSpPr>
              <a:spLocks noChangeArrowheads="1"/>
            </p:cNvSpPr>
            <p:nvPr/>
          </p:nvSpPr>
          <p:spPr bwMode="auto">
            <a:xfrm>
              <a:off x="4855" y="1175"/>
              <a:ext cx="232" cy="121"/>
            </a:xfrm>
            <a:custGeom>
              <a:avLst/>
              <a:gdLst>
                <a:gd name="T0" fmla="*/ 1022 w 1023"/>
                <a:gd name="T1" fmla="*/ 314 h 544"/>
                <a:gd name="T2" fmla="*/ 1022 w 1023"/>
                <a:gd name="T3" fmla="*/ 314 h 544"/>
                <a:gd name="T4" fmla="*/ 501 w 1023"/>
                <a:gd name="T5" fmla="*/ 43 h 544"/>
                <a:gd name="T6" fmla="*/ 0 w 1023"/>
                <a:gd name="T7" fmla="*/ 230 h 544"/>
                <a:gd name="T8" fmla="*/ 521 w 1023"/>
                <a:gd name="T9" fmla="*/ 522 h 544"/>
                <a:gd name="T10" fmla="*/ 1022 w 1023"/>
                <a:gd name="T11" fmla="*/ 314 h 544"/>
              </a:gdLst>
              <a:ahLst/>
              <a:cxnLst>
                <a:cxn ang="0">
                  <a:pos x="T0" y="T1"/>
                </a:cxn>
                <a:cxn ang="0">
                  <a:pos x="T2" y="T3"/>
                </a:cxn>
                <a:cxn ang="0">
                  <a:pos x="T4" y="T5"/>
                </a:cxn>
                <a:cxn ang="0">
                  <a:pos x="T6" y="T7"/>
                </a:cxn>
                <a:cxn ang="0">
                  <a:pos x="T8" y="T9"/>
                </a:cxn>
                <a:cxn ang="0">
                  <a:pos x="T10" y="T11"/>
                </a:cxn>
              </a:cxnLst>
              <a:rect l="0" t="0" r="r" b="b"/>
              <a:pathLst>
                <a:path w="1023" h="544">
                  <a:moveTo>
                    <a:pt x="1022" y="314"/>
                  </a:moveTo>
                  <a:lnTo>
                    <a:pt x="1022" y="314"/>
                  </a:lnTo>
                  <a:cubicBezTo>
                    <a:pt x="1022" y="188"/>
                    <a:pt x="772" y="63"/>
                    <a:pt x="501" y="43"/>
                  </a:cubicBezTo>
                  <a:cubicBezTo>
                    <a:pt x="209" y="0"/>
                    <a:pt x="0" y="84"/>
                    <a:pt x="0" y="230"/>
                  </a:cubicBezTo>
                  <a:cubicBezTo>
                    <a:pt x="21" y="355"/>
                    <a:pt x="250" y="480"/>
                    <a:pt x="521" y="522"/>
                  </a:cubicBezTo>
                  <a:cubicBezTo>
                    <a:pt x="814" y="543"/>
                    <a:pt x="1022" y="460"/>
                    <a:pt x="1022" y="314"/>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134" name="Freeform 427">
              <a:extLst>
                <a:ext uri="{FF2B5EF4-FFF2-40B4-BE49-F238E27FC236}">
                  <a16:creationId xmlns:a16="http://schemas.microsoft.com/office/drawing/2014/main" xmlns="" id="{9B257296-1C2A-4753-B268-6CC7C50C2559}"/>
                </a:ext>
              </a:extLst>
            </p:cNvPr>
            <p:cNvSpPr>
              <a:spLocks noChangeArrowheads="1"/>
            </p:cNvSpPr>
            <p:nvPr/>
          </p:nvSpPr>
          <p:spPr bwMode="auto">
            <a:xfrm>
              <a:off x="4855" y="1225"/>
              <a:ext cx="236" cy="137"/>
            </a:xfrm>
            <a:custGeom>
              <a:avLst/>
              <a:gdLst>
                <a:gd name="T0" fmla="*/ 0 w 1044"/>
                <a:gd name="T1" fmla="*/ 0 h 606"/>
                <a:gd name="T2" fmla="*/ 0 w 1044"/>
                <a:gd name="T3" fmla="*/ 0 h 606"/>
                <a:gd name="T4" fmla="*/ 521 w 1044"/>
                <a:gd name="T5" fmla="*/ 292 h 606"/>
                <a:gd name="T6" fmla="*/ 1022 w 1044"/>
                <a:gd name="T7" fmla="*/ 84 h 606"/>
                <a:gd name="T8" fmla="*/ 1043 w 1044"/>
                <a:gd name="T9" fmla="*/ 375 h 606"/>
                <a:gd name="T10" fmla="*/ 543 w 1044"/>
                <a:gd name="T11" fmla="*/ 584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92"/>
                  </a:cubicBezTo>
                  <a:cubicBezTo>
                    <a:pt x="814" y="313"/>
                    <a:pt x="1022" y="230"/>
                    <a:pt x="1022" y="84"/>
                  </a:cubicBezTo>
                  <a:cubicBezTo>
                    <a:pt x="1043" y="375"/>
                    <a:pt x="1043" y="375"/>
                    <a:pt x="1043" y="375"/>
                  </a:cubicBezTo>
                  <a:cubicBezTo>
                    <a:pt x="1043" y="521"/>
                    <a:pt x="814" y="605"/>
                    <a:pt x="543" y="584"/>
                  </a:cubicBezTo>
                  <a:cubicBezTo>
                    <a:pt x="271" y="542"/>
                    <a:pt x="21" y="417"/>
                    <a:pt x="21"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7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135" name="Freeform 428">
              <a:extLst>
                <a:ext uri="{FF2B5EF4-FFF2-40B4-BE49-F238E27FC236}">
                  <a16:creationId xmlns:a16="http://schemas.microsoft.com/office/drawing/2014/main" xmlns="" id="{C37272A3-7B34-4ED5-9645-54DBA28F5BB9}"/>
                </a:ext>
              </a:extLst>
            </p:cNvPr>
            <p:cNvSpPr>
              <a:spLocks noChangeArrowheads="1"/>
            </p:cNvSpPr>
            <p:nvPr/>
          </p:nvSpPr>
          <p:spPr bwMode="auto">
            <a:xfrm>
              <a:off x="4808" y="876"/>
              <a:ext cx="230" cy="121"/>
            </a:xfrm>
            <a:custGeom>
              <a:avLst/>
              <a:gdLst>
                <a:gd name="T0" fmla="*/ 1022 w 1023"/>
                <a:gd name="T1" fmla="*/ 313 h 544"/>
                <a:gd name="T2" fmla="*/ 1022 w 1023"/>
                <a:gd name="T3" fmla="*/ 313 h 544"/>
                <a:gd name="T4" fmla="*/ 500 w 1023"/>
                <a:gd name="T5" fmla="*/ 21 h 544"/>
                <a:gd name="T6" fmla="*/ 0 w 1023"/>
                <a:gd name="T7" fmla="*/ 209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22" y="188"/>
                    <a:pt x="771" y="63"/>
                    <a:pt x="500" y="21"/>
                  </a:cubicBezTo>
                  <a:cubicBezTo>
                    <a:pt x="208" y="0"/>
                    <a:pt x="0" y="84"/>
                    <a:pt x="0" y="209"/>
                  </a:cubicBezTo>
                  <a:cubicBezTo>
                    <a:pt x="20" y="355"/>
                    <a:pt x="250" y="480"/>
                    <a:pt x="521" y="501"/>
                  </a:cubicBezTo>
                  <a:cubicBezTo>
                    <a:pt x="813" y="543"/>
                    <a:pt x="1022" y="439"/>
                    <a:pt x="1022"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136" name="Freeform 429">
              <a:extLst>
                <a:ext uri="{FF2B5EF4-FFF2-40B4-BE49-F238E27FC236}">
                  <a16:creationId xmlns:a16="http://schemas.microsoft.com/office/drawing/2014/main" xmlns="" id="{89C0DAAC-F112-4F77-9DFE-B90B08DF1877}"/>
                </a:ext>
              </a:extLst>
            </p:cNvPr>
            <p:cNvSpPr>
              <a:spLocks noChangeArrowheads="1"/>
            </p:cNvSpPr>
            <p:nvPr/>
          </p:nvSpPr>
          <p:spPr bwMode="auto">
            <a:xfrm>
              <a:off x="4808" y="923"/>
              <a:ext cx="236" cy="141"/>
            </a:xfrm>
            <a:custGeom>
              <a:avLst/>
              <a:gdLst>
                <a:gd name="T0" fmla="*/ 0 w 1043"/>
                <a:gd name="T1" fmla="*/ 0 h 627"/>
                <a:gd name="T2" fmla="*/ 0 w 1043"/>
                <a:gd name="T3" fmla="*/ 0 h 627"/>
                <a:gd name="T4" fmla="*/ 521 w 1043"/>
                <a:gd name="T5" fmla="*/ 292 h 627"/>
                <a:gd name="T6" fmla="*/ 1022 w 1043"/>
                <a:gd name="T7" fmla="*/ 104 h 627"/>
                <a:gd name="T8" fmla="*/ 1042 w 1043"/>
                <a:gd name="T9" fmla="*/ 397 h 627"/>
                <a:gd name="T10" fmla="*/ 542 w 1043"/>
                <a:gd name="T11" fmla="*/ 584 h 627"/>
                <a:gd name="T12" fmla="*/ 20 w 1043"/>
                <a:gd name="T13" fmla="*/ 292 h 627"/>
                <a:gd name="T14" fmla="*/ 0 w 1043"/>
                <a:gd name="T15" fmla="*/ 0 h 6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3" h="627">
                  <a:moveTo>
                    <a:pt x="0" y="0"/>
                  </a:moveTo>
                  <a:lnTo>
                    <a:pt x="0" y="0"/>
                  </a:lnTo>
                  <a:cubicBezTo>
                    <a:pt x="20" y="146"/>
                    <a:pt x="250" y="271"/>
                    <a:pt x="521" y="292"/>
                  </a:cubicBezTo>
                  <a:cubicBezTo>
                    <a:pt x="813" y="334"/>
                    <a:pt x="1022" y="230"/>
                    <a:pt x="1022" y="104"/>
                  </a:cubicBezTo>
                  <a:cubicBezTo>
                    <a:pt x="1042" y="397"/>
                    <a:pt x="1042" y="397"/>
                    <a:pt x="1042" y="397"/>
                  </a:cubicBezTo>
                  <a:cubicBezTo>
                    <a:pt x="1042" y="521"/>
                    <a:pt x="813" y="626"/>
                    <a:pt x="542" y="584"/>
                  </a:cubicBezTo>
                  <a:cubicBezTo>
                    <a:pt x="271" y="563"/>
                    <a:pt x="20" y="438"/>
                    <a:pt x="20"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7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137" name="Freeform 430">
              <a:extLst>
                <a:ext uri="{FF2B5EF4-FFF2-40B4-BE49-F238E27FC236}">
                  <a16:creationId xmlns:a16="http://schemas.microsoft.com/office/drawing/2014/main" xmlns="" id="{D138EE5C-C0F7-4CBA-97AE-DEC302D4CF7B}"/>
                </a:ext>
              </a:extLst>
            </p:cNvPr>
            <p:cNvSpPr>
              <a:spLocks noChangeArrowheads="1"/>
            </p:cNvSpPr>
            <p:nvPr/>
          </p:nvSpPr>
          <p:spPr bwMode="auto">
            <a:xfrm>
              <a:off x="5162" y="1056"/>
              <a:ext cx="232" cy="117"/>
            </a:xfrm>
            <a:custGeom>
              <a:avLst/>
              <a:gdLst>
                <a:gd name="T0" fmla="*/ 1022 w 1023"/>
                <a:gd name="T1" fmla="*/ 313 h 522"/>
                <a:gd name="T2" fmla="*/ 1022 w 1023"/>
                <a:gd name="T3" fmla="*/ 313 h 522"/>
                <a:gd name="T4" fmla="*/ 500 w 1023"/>
                <a:gd name="T5" fmla="*/ 21 h 522"/>
                <a:gd name="T6" fmla="*/ 0 w 1023"/>
                <a:gd name="T7" fmla="*/ 208 h 522"/>
                <a:gd name="T8" fmla="*/ 522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67"/>
                    <a:pt x="772" y="42"/>
                    <a:pt x="500" y="21"/>
                  </a:cubicBezTo>
                  <a:cubicBezTo>
                    <a:pt x="209" y="0"/>
                    <a:pt x="0" y="84"/>
                    <a:pt x="0" y="208"/>
                  </a:cubicBezTo>
                  <a:cubicBezTo>
                    <a:pt x="21" y="355"/>
                    <a:pt x="250" y="480"/>
                    <a:pt x="522" y="501"/>
                  </a:cubicBezTo>
                  <a:cubicBezTo>
                    <a:pt x="813" y="521"/>
                    <a:pt x="1022" y="438"/>
                    <a:pt x="1022"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138" name="Freeform 431">
              <a:extLst>
                <a:ext uri="{FF2B5EF4-FFF2-40B4-BE49-F238E27FC236}">
                  <a16:creationId xmlns:a16="http://schemas.microsoft.com/office/drawing/2014/main" xmlns="" id="{ED69B848-CA56-4646-B06E-380041668D73}"/>
                </a:ext>
              </a:extLst>
            </p:cNvPr>
            <p:cNvSpPr>
              <a:spLocks noChangeArrowheads="1"/>
            </p:cNvSpPr>
            <p:nvPr/>
          </p:nvSpPr>
          <p:spPr bwMode="auto">
            <a:xfrm>
              <a:off x="5162" y="1102"/>
              <a:ext cx="236" cy="137"/>
            </a:xfrm>
            <a:custGeom>
              <a:avLst/>
              <a:gdLst>
                <a:gd name="T0" fmla="*/ 0 w 1044"/>
                <a:gd name="T1" fmla="*/ 0 h 607"/>
                <a:gd name="T2" fmla="*/ 0 w 1044"/>
                <a:gd name="T3" fmla="*/ 0 h 607"/>
                <a:gd name="T4" fmla="*/ 522 w 1044"/>
                <a:gd name="T5" fmla="*/ 293 h 607"/>
                <a:gd name="T6" fmla="*/ 1022 w 1044"/>
                <a:gd name="T7" fmla="*/ 105 h 607"/>
                <a:gd name="T8" fmla="*/ 1022 w 1044"/>
                <a:gd name="T9" fmla="*/ 397 h 607"/>
                <a:gd name="T10" fmla="*/ 542 w 1044"/>
                <a:gd name="T11" fmla="*/ 584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7"/>
                    <a:pt x="250" y="272"/>
                    <a:pt x="522" y="293"/>
                  </a:cubicBezTo>
                  <a:cubicBezTo>
                    <a:pt x="813" y="313"/>
                    <a:pt x="1022" y="230"/>
                    <a:pt x="1022" y="105"/>
                  </a:cubicBezTo>
                  <a:cubicBezTo>
                    <a:pt x="1022" y="397"/>
                    <a:pt x="1022" y="397"/>
                    <a:pt x="1022" y="397"/>
                  </a:cubicBezTo>
                  <a:cubicBezTo>
                    <a:pt x="1043" y="522"/>
                    <a:pt x="813" y="606"/>
                    <a:pt x="542" y="584"/>
                  </a:cubicBezTo>
                  <a:cubicBezTo>
                    <a:pt x="250" y="564"/>
                    <a:pt x="21" y="439"/>
                    <a:pt x="21" y="293"/>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7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grpSp>
      <p:grpSp>
        <p:nvGrpSpPr>
          <p:cNvPr id="1139" name="Group 204">
            <a:extLst>
              <a:ext uri="{FF2B5EF4-FFF2-40B4-BE49-F238E27FC236}">
                <a16:creationId xmlns:a16="http://schemas.microsoft.com/office/drawing/2014/main" xmlns="" id="{DA7C375E-5A20-458B-A6B0-578DDCBD1FA3}"/>
              </a:ext>
            </a:extLst>
          </p:cNvPr>
          <p:cNvGrpSpPr>
            <a:grpSpLocks/>
          </p:cNvGrpSpPr>
          <p:nvPr/>
        </p:nvGrpSpPr>
        <p:grpSpPr bwMode="auto">
          <a:xfrm flipH="1">
            <a:off x="4455885" y="3837411"/>
            <a:ext cx="1214007" cy="884619"/>
            <a:chOff x="3658" y="852"/>
            <a:chExt cx="1986" cy="1447"/>
          </a:xfrm>
        </p:grpSpPr>
        <p:sp>
          <p:nvSpPr>
            <p:cNvPr id="1140" name="Freeform 493">
              <a:extLst>
                <a:ext uri="{FF2B5EF4-FFF2-40B4-BE49-F238E27FC236}">
                  <a16:creationId xmlns:a16="http://schemas.microsoft.com/office/drawing/2014/main" xmlns="" id="{07F4BDF1-01AD-404F-B14A-259F2CC839E5}"/>
                </a:ext>
              </a:extLst>
            </p:cNvPr>
            <p:cNvSpPr>
              <a:spLocks noChangeArrowheads="1"/>
            </p:cNvSpPr>
            <p:nvPr/>
          </p:nvSpPr>
          <p:spPr bwMode="auto">
            <a:xfrm>
              <a:off x="3658" y="1419"/>
              <a:ext cx="662" cy="880"/>
            </a:xfrm>
            <a:custGeom>
              <a:avLst/>
              <a:gdLst>
                <a:gd name="T0" fmla="*/ 2921 w 2922"/>
                <a:gd name="T1" fmla="*/ 3879 h 3880"/>
                <a:gd name="T2" fmla="*/ 0 w 2922"/>
                <a:gd name="T3" fmla="*/ 2629 h 3880"/>
                <a:gd name="T4" fmla="*/ 0 w 2922"/>
                <a:gd name="T5" fmla="*/ 0 h 3880"/>
                <a:gd name="T6" fmla="*/ 2921 w 2922"/>
                <a:gd name="T7" fmla="*/ 1251 h 3880"/>
                <a:gd name="T8" fmla="*/ 2921 w 2922"/>
                <a:gd name="T9" fmla="*/ 3879 h 3880"/>
              </a:gdLst>
              <a:ahLst/>
              <a:cxnLst>
                <a:cxn ang="0">
                  <a:pos x="T0" y="T1"/>
                </a:cxn>
                <a:cxn ang="0">
                  <a:pos x="T2" y="T3"/>
                </a:cxn>
                <a:cxn ang="0">
                  <a:pos x="T4" y="T5"/>
                </a:cxn>
                <a:cxn ang="0">
                  <a:pos x="T6" y="T7"/>
                </a:cxn>
                <a:cxn ang="0">
                  <a:pos x="T8" y="T9"/>
                </a:cxn>
              </a:cxnLst>
              <a:rect l="0" t="0" r="r" b="b"/>
              <a:pathLst>
                <a:path w="2922" h="3880">
                  <a:moveTo>
                    <a:pt x="2921" y="3879"/>
                  </a:moveTo>
                  <a:lnTo>
                    <a:pt x="0" y="2629"/>
                  </a:lnTo>
                  <a:lnTo>
                    <a:pt x="0" y="0"/>
                  </a:lnTo>
                  <a:lnTo>
                    <a:pt x="2921" y="1251"/>
                  </a:lnTo>
                  <a:lnTo>
                    <a:pt x="2921" y="3879"/>
                  </a:lnTo>
                </a:path>
              </a:pathLst>
            </a:custGeom>
            <a:gradFill flip="none" rotWithShape="1">
              <a:gsLst>
                <a:gs pos="0">
                  <a:schemeClr val="accent5">
                    <a:lumMod val="40000"/>
                    <a:lumOff val="60000"/>
                  </a:schemeClr>
                </a:gs>
                <a:gs pos="46000">
                  <a:schemeClr val="accent5">
                    <a:lumMod val="95000"/>
                    <a:lumOff val="5000"/>
                  </a:schemeClr>
                </a:gs>
                <a:gs pos="100000">
                  <a:schemeClr val="accent5">
                    <a:lumMod val="60000"/>
                  </a:schemeClr>
                </a:gs>
              </a:gsLst>
              <a:path path="circle">
                <a:fillToRect l="50000" t="130000" r="50000" b="-3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141" name="Freeform 494">
              <a:extLst>
                <a:ext uri="{FF2B5EF4-FFF2-40B4-BE49-F238E27FC236}">
                  <a16:creationId xmlns:a16="http://schemas.microsoft.com/office/drawing/2014/main" xmlns="" id="{B39632F8-D5BB-4F32-8807-3D1401DC25C9}"/>
                </a:ext>
              </a:extLst>
            </p:cNvPr>
            <p:cNvSpPr>
              <a:spLocks noChangeArrowheads="1"/>
            </p:cNvSpPr>
            <p:nvPr/>
          </p:nvSpPr>
          <p:spPr bwMode="auto">
            <a:xfrm>
              <a:off x="4320" y="1133"/>
              <a:ext cx="1324" cy="1166"/>
            </a:xfrm>
            <a:custGeom>
              <a:avLst/>
              <a:gdLst>
                <a:gd name="T0" fmla="*/ 2920 w 5842"/>
                <a:gd name="T1" fmla="*/ 1272 h 5152"/>
                <a:gd name="T2" fmla="*/ 0 w 5842"/>
                <a:gd name="T3" fmla="*/ 2523 h 5152"/>
                <a:gd name="T4" fmla="*/ 0 w 5842"/>
                <a:gd name="T5" fmla="*/ 5151 h 5152"/>
                <a:gd name="T6" fmla="*/ 2920 w 5842"/>
                <a:gd name="T7" fmla="*/ 3901 h 5152"/>
                <a:gd name="T8" fmla="*/ 5841 w 5842"/>
                <a:gd name="T9" fmla="*/ 2649 h 5152"/>
                <a:gd name="T10" fmla="*/ 5841 w 5842"/>
                <a:gd name="T11" fmla="*/ 0 h 5152"/>
                <a:gd name="T12" fmla="*/ 2920 w 5842"/>
                <a:gd name="T13" fmla="*/ 1272 h 5152"/>
              </a:gdLst>
              <a:ahLst/>
              <a:cxnLst>
                <a:cxn ang="0">
                  <a:pos x="T0" y="T1"/>
                </a:cxn>
                <a:cxn ang="0">
                  <a:pos x="T2" y="T3"/>
                </a:cxn>
                <a:cxn ang="0">
                  <a:pos x="T4" y="T5"/>
                </a:cxn>
                <a:cxn ang="0">
                  <a:pos x="T6" y="T7"/>
                </a:cxn>
                <a:cxn ang="0">
                  <a:pos x="T8" y="T9"/>
                </a:cxn>
                <a:cxn ang="0">
                  <a:pos x="T10" y="T11"/>
                </a:cxn>
                <a:cxn ang="0">
                  <a:pos x="T12" y="T13"/>
                </a:cxn>
              </a:cxnLst>
              <a:rect l="0" t="0" r="r" b="b"/>
              <a:pathLst>
                <a:path w="5842" h="5152">
                  <a:moveTo>
                    <a:pt x="2920" y="1272"/>
                  </a:moveTo>
                  <a:lnTo>
                    <a:pt x="0" y="2523"/>
                  </a:lnTo>
                  <a:lnTo>
                    <a:pt x="0" y="5151"/>
                  </a:lnTo>
                  <a:lnTo>
                    <a:pt x="2920" y="3901"/>
                  </a:lnTo>
                  <a:lnTo>
                    <a:pt x="5841" y="2649"/>
                  </a:lnTo>
                  <a:lnTo>
                    <a:pt x="5841" y="0"/>
                  </a:lnTo>
                  <a:lnTo>
                    <a:pt x="2920" y="1272"/>
                  </a:lnTo>
                </a:path>
              </a:pathLst>
            </a:custGeom>
            <a:gradFill flip="none" rotWithShape="1">
              <a:gsLst>
                <a:gs pos="0">
                  <a:schemeClr val="accent5">
                    <a:lumMod val="89000"/>
                  </a:schemeClr>
                </a:gs>
                <a:gs pos="23000">
                  <a:schemeClr val="accent5">
                    <a:lumMod val="89000"/>
                  </a:schemeClr>
                </a:gs>
                <a:gs pos="69000">
                  <a:schemeClr val="accent5">
                    <a:lumMod val="75000"/>
                  </a:schemeClr>
                </a:gs>
                <a:gs pos="97000">
                  <a:schemeClr val="accent5">
                    <a:lumMod val="70000"/>
                  </a:schemeClr>
                </a:gs>
              </a:gsLst>
              <a:path path="circle">
                <a:fillToRect l="50000" t="50000" r="50000" b="5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142" name="Freeform 495">
              <a:extLst>
                <a:ext uri="{FF2B5EF4-FFF2-40B4-BE49-F238E27FC236}">
                  <a16:creationId xmlns:a16="http://schemas.microsoft.com/office/drawing/2014/main" xmlns="" id="{7505AED4-AD76-4C3F-A8B4-FF63EB86182B}"/>
                </a:ext>
              </a:extLst>
            </p:cNvPr>
            <p:cNvSpPr>
              <a:spLocks noChangeArrowheads="1"/>
            </p:cNvSpPr>
            <p:nvPr/>
          </p:nvSpPr>
          <p:spPr bwMode="auto">
            <a:xfrm>
              <a:off x="3658" y="852"/>
              <a:ext cx="1986" cy="856"/>
            </a:xfrm>
            <a:custGeom>
              <a:avLst/>
              <a:gdLst>
                <a:gd name="T0" fmla="*/ 5841 w 8763"/>
                <a:gd name="T1" fmla="*/ 0 h 3776"/>
                <a:gd name="T2" fmla="*/ 2921 w 8763"/>
                <a:gd name="T3" fmla="*/ 1252 h 3776"/>
                <a:gd name="T4" fmla="*/ 0 w 8763"/>
                <a:gd name="T5" fmla="*/ 2524 h 3776"/>
                <a:gd name="T6" fmla="*/ 2921 w 8763"/>
                <a:gd name="T7" fmla="*/ 3775 h 3776"/>
                <a:gd name="T8" fmla="*/ 5841 w 8763"/>
                <a:gd name="T9" fmla="*/ 2524 h 3776"/>
                <a:gd name="T10" fmla="*/ 8762 w 8763"/>
                <a:gd name="T11" fmla="*/ 1252 h 3776"/>
                <a:gd name="T12" fmla="*/ 5841 w 8763"/>
                <a:gd name="T13" fmla="*/ 0 h 3776"/>
              </a:gdLst>
              <a:ahLst/>
              <a:cxnLst>
                <a:cxn ang="0">
                  <a:pos x="T0" y="T1"/>
                </a:cxn>
                <a:cxn ang="0">
                  <a:pos x="T2" y="T3"/>
                </a:cxn>
                <a:cxn ang="0">
                  <a:pos x="T4" y="T5"/>
                </a:cxn>
                <a:cxn ang="0">
                  <a:pos x="T6" y="T7"/>
                </a:cxn>
                <a:cxn ang="0">
                  <a:pos x="T8" y="T9"/>
                </a:cxn>
                <a:cxn ang="0">
                  <a:pos x="T10" y="T11"/>
                </a:cxn>
                <a:cxn ang="0">
                  <a:pos x="T12" y="T13"/>
                </a:cxn>
              </a:cxnLst>
              <a:rect l="0" t="0" r="r" b="b"/>
              <a:pathLst>
                <a:path w="8763" h="3776">
                  <a:moveTo>
                    <a:pt x="5841" y="0"/>
                  </a:moveTo>
                  <a:lnTo>
                    <a:pt x="2921" y="1252"/>
                  </a:lnTo>
                  <a:lnTo>
                    <a:pt x="0" y="2524"/>
                  </a:lnTo>
                  <a:lnTo>
                    <a:pt x="2921" y="3775"/>
                  </a:lnTo>
                  <a:lnTo>
                    <a:pt x="5841" y="2524"/>
                  </a:lnTo>
                  <a:lnTo>
                    <a:pt x="8762" y="1252"/>
                  </a:lnTo>
                  <a:lnTo>
                    <a:pt x="5841" y="0"/>
                  </a:lnTo>
                </a:path>
              </a:pathLst>
            </a:custGeom>
            <a:gradFill flip="none" rotWithShape="1">
              <a:gsLst>
                <a:gs pos="0">
                  <a:schemeClr val="accent5">
                    <a:lumMod val="0"/>
                    <a:lumOff val="100000"/>
                  </a:schemeClr>
                </a:gs>
                <a:gs pos="35000">
                  <a:schemeClr val="accent5">
                    <a:lumMod val="0"/>
                    <a:lumOff val="100000"/>
                  </a:schemeClr>
                </a:gs>
                <a:gs pos="100000">
                  <a:schemeClr val="accent5">
                    <a:lumMod val="100000"/>
                  </a:schemeClr>
                </a:gs>
              </a:gsLst>
              <a:path path="circle">
                <a:fillToRect l="50000" t="-80000" r="50000" b="18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143" name="Freeform 496">
              <a:extLst>
                <a:ext uri="{FF2B5EF4-FFF2-40B4-BE49-F238E27FC236}">
                  <a16:creationId xmlns:a16="http://schemas.microsoft.com/office/drawing/2014/main" xmlns="" id="{62A1CF64-1137-47A9-B63F-160AEC45B449}"/>
                </a:ext>
              </a:extLst>
            </p:cNvPr>
            <p:cNvSpPr>
              <a:spLocks noChangeArrowheads="1"/>
            </p:cNvSpPr>
            <p:nvPr/>
          </p:nvSpPr>
          <p:spPr bwMode="auto">
            <a:xfrm>
              <a:off x="3872" y="1246"/>
              <a:ext cx="234" cy="121"/>
            </a:xfrm>
            <a:custGeom>
              <a:avLst/>
              <a:gdLst>
                <a:gd name="T0" fmla="*/ 1022 w 1044"/>
                <a:gd name="T1" fmla="*/ 333 h 543"/>
                <a:gd name="T2" fmla="*/ 1022 w 1044"/>
                <a:gd name="T3" fmla="*/ 333 h 543"/>
                <a:gd name="T4" fmla="*/ 500 w 1044"/>
                <a:gd name="T5" fmla="*/ 41 h 543"/>
                <a:gd name="T6" fmla="*/ 20 w 1044"/>
                <a:gd name="T7" fmla="*/ 229 h 543"/>
                <a:gd name="T8" fmla="*/ 542 w 1044"/>
                <a:gd name="T9" fmla="*/ 521 h 543"/>
                <a:gd name="T10" fmla="*/ 1022 w 1044"/>
                <a:gd name="T11" fmla="*/ 333 h 543"/>
              </a:gdLst>
              <a:ahLst/>
              <a:cxnLst>
                <a:cxn ang="0">
                  <a:pos x="T0" y="T1"/>
                </a:cxn>
                <a:cxn ang="0">
                  <a:pos x="T2" y="T3"/>
                </a:cxn>
                <a:cxn ang="0">
                  <a:pos x="T4" y="T5"/>
                </a:cxn>
                <a:cxn ang="0">
                  <a:pos x="T6" y="T7"/>
                </a:cxn>
                <a:cxn ang="0">
                  <a:pos x="T8" y="T9"/>
                </a:cxn>
                <a:cxn ang="0">
                  <a:pos x="T10" y="T11"/>
                </a:cxn>
              </a:cxnLst>
              <a:rect l="0" t="0" r="r" b="b"/>
              <a:pathLst>
                <a:path w="1044" h="543">
                  <a:moveTo>
                    <a:pt x="1022" y="333"/>
                  </a:moveTo>
                  <a:lnTo>
                    <a:pt x="1022" y="333"/>
                  </a:lnTo>
                  <a:cubicBezTo>
                    <a:pt x="1022" y="187"/>
                    <a:pt x="793" y="62"/>
                    <a:pt x="500" y="41"/>
                  </a:cubicBezTo>
                  <a:cubicBezTo>
                    <a:pt x="229" y="0"/>
                    <a:pt x="0" y="104"/>
                    <a:pt x="20" y="229"/>
                  </a:cubicBezTo>
                  <a:cubicBezTo>
                    <a:pt x="20" y="354"/>
                    <a:pt x="250" y="479"/>
                    <a:pt x="542" y="521"/>
                  </a:cubicBezTo>
                  <a:cubicBezTo>
                    <a:pt x="813" y="542"/>
                    <a:pt x="1043" y="458"/>
                    <a:pt x="1022" y="33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144" name="Freeform 497">
              <a:extLst>
                <a:ext uri="{FF2B5EF4-FFF2-40B4-BE49-F238E27FC236}">
                  <a16:creationId xmlns:a16="http://schemas.microsoft.com/office/drawing/2014/main" xmlns="" id="{3BB74C35-C7C3-4E38-A080-E9B485E78B17}"/>
                </a:ext>
              </a:extLst>
            </p:cNvPr>
            <p:cNvSpPr>
              <a:spLocks noChangeArrowheads="1"/>
            </p:cNvSpPr>
            <p:nvPr/>
          </p:nvSpPr>
          <p:spPr bwMode="auto">
            <a:xfrm>
              <a:off x="3876" y="1298"/>
              <a:ext cx="230" cy="135"/>
            </a:xfrm>
            <a:custGeom>
              <a:avLst/>
              <a:gdLst>
                <a:gd name="T0" fmla="*/ 0 w 1024"/>
                <a:gd name="T1" fmla="*/ 0 h 606"/>
                <a:gd name="T2" fmla="*/ 0 w 1024"/>
                <a:gd name="T3" fmla="*/ 0 h 606"/>
                <a:gd name="T4" fmla="*/ 522 w 1024"/>
                <a:gd name="T5" fmla="*/ 292 h 606"/>
                <a:gd name="T6" fmla="*/ 1002 w 1024"/>
                <a:gd name="T7" fmla="*/ 104 h 606"/>
                <a:gd name="T8" fmla="*/ 1023 w 1024"/>
                <a:gd name="T9" fmla="*/ 396 h 606"/>
                <a:gd name="T10" fmla="*/ 522 w 1024"/>
                <a:gd name="T11" fmla="*/ 584 h 606"/>
                <a:gd name="T12" fmla="*/ 0 w 1024"/>
                <a:gd name="T13" fmla="*/ 292 h 606"/>
                <a:gd name="T14" fmla="*/ 0 w 102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4" h="606">
                  <a:moveTo>
                    <a:pt x="0" y="0"/>
                  </a:moveTo>
                  <a:lnTo>
                    <a:pt x="0" y="0"/>
                  </a:lnTo>
                  <a:cubicBezTo>
                    <a:pt x="0" y="125"/>
                    <a:pt x="230" y="250"/>
                    <a:pt x="522" y="292"/>
                  </a:cubicBezTo>
                  <a:cubicBezTo>
                    <a:pt x="793" y="313"/>
                    <a:pt x="1023" y="229"/>
                    <a:pt x="1002" y="104"/>
                  </a:cubicBezTo>
                  <a:cubicBezTo>
                    <a:pt x="1023" y="396"/>
                    <a:pt x="1023" y="396"/>
                    <a:pt x="1023" y="396"/>
                  </a:cubicBezTo>
                  <a:cubicBezTo>
                    <a:pt x="1023" y="521"/>
                    <a:pt x="814" y="605"/>
                    <a:pt x="522" y="584"/>
                  </a:cubicBezTo>
                  <a:cubicBezTo>
                    <a:pt x="251" y="563"/>
                    <a:pt x="22" y="417"/>
                    <a:pt x="0"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7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145" name="Freeform 498">
              <a:extLst>
                <a:ext uri="{FF2B5EF4-FFF2-40B4-BE49-F238E27FC236}">
                  <a16:creationId xmlns:a16="http://schemas.microsoft.com/office/drawing/2014/main" xmlns="" id="{390DAA66-8189-4006-8850-F2AFD006A091}"/>
                </a:ext>
              </a:extLst>
            </p:cNvPr>
            <p:cNvSpPr>
              <a:spLocks noChangeArrowheads="1"/>
            </p:cNvSpPr>
            <p:nvPr/>
          </p:nvSpPr>
          <p:spPr bwMode="auto">
            <a:xfrm>
              <a:off x="4225" y="1423"/>
              <a:ext cx="236" cy="123"/>
            </a:xfrm>
            <a:custGeom>
              <a:avLst/>
              <a:gdLst>
                <a:gd name="T0" fmla="*/ 1022 w 1044"/>
                <a:gd name="T1" fmla="*/ 313 h 544"/>
                <a:gd name="T2" fmla="*/ 1022 w 1044"/>
                <a:gd name="T3" fmla="*/ 313 h 544"/>
                <a:gd name="T4" fmla="*/ 501 w 1044"/>
                <a:gd name="T5" fmla="*/ 21 h 544"/>
                <a:gd name="T6" fmla="*/ 21 w 1044"/>
                <a:gd name="T7" fmla="*/ 230 h 544"/>
                <a:gd name="T8" fmla="*/ 542 w 1044"/>
                <a:gd name="T9" fmla="*/ 522 h 544"/>
                <a:gd name="T10" fmla="*/ 1022 w 1044"/>
                <a:gd name="T11" fmla="*/ 313 h 544"/>
              </a:gdLst>
              <a:ahLst/>
              <a:cxnLst>
                <a:cxn ang="0">
                  <a:pos x="T0" y="T1"/>
                </a:cxn>
                <a:cxn ang="0">
                  <a:pos x="T2" y="T3"/>
                </a:cxn>
                <a:cxn ang="0">
                  <a:pos x="T4" y="T5"/>
                </a:cxn>
                <a:cxn ang="0">
                  <a:pos x="T6" y="T7"/>
                </a:cxn>
                <a:cxn ang="0">
                  <a:pos x="T8" y="T9"/>
                </a:cxn>
                <a:cxn ang="0">
                  <a:pos x="T10" y="T11"/>
                </a:cxn>
              </a:cxnLst>
              <a:rect l="0" t="0" r="r" b="b"/>
              <a:pathLst>
                <a:path w="1044" h="544">
                  <a:moveTo>
                    <a:pt x="1022" y="313"/>
                  </a:moveTo>
                  <a:lnTo>
                    <a:pt x="1022" y="313"/>
                  </a:lnTo>
                  <a:cubicBezTo>
                    <a:pt x="1022" y="188"/>
                    <a:pt x="793" y="63"/>
                    <a:pt x="501" y="21"/>
                  </a:cubicBezTo>
                  <a:cubicBezTo>
                    <a:pt x="230" y="0"/>
                    <a:pt x="0" y="83"/>
                    <a:pt x="21" y="230"/>
                  </a:cubicBezTo>
                  <a:cubicBezTo>
                    <a:pt x="21" y="355"/>
                    <a:pt x="251" y="480"/>
                    <a:pt x="542" y="522"/>
                  </a:cubicBezTo>
                  <a:cubicBezTo>
                    <a:pt x="814" y="543"/>
                    <a:pt x="1043" y="459"/>
                    <a:pt x="1022"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146" name="Freeform 499">
              <a:extLst>
                <a:ext uri="{FF2B5EF4-FFF2-40B4-BE49-F238E27FC236}">
                  <a16:creationId xmlns:a16="http://schemas.microsoft.com/office/drawing/2014/main" xmlns="" id="{C1A893D4-F26F-4E7F-B76A-BCC09CE49322}"/>
                </a:ext>
              </a:extLst>
            </p:cNvPr>
            <p:cNvSpPr>
              <a:spLocks noChangeArrowheads="1"/>
            </p:cNvSpPr>
            <p:nvPr/>
          </p:nvSpPr>
          <p:spPr bwMode="auto">
            <a:xfrm>
              <a:off x="4229" y="1478"/>
              <a:ext cx="232" cy="135"/>
            </a:xfrm>
            <a:custGeom>
              <a:avLst/>
              <a:gdLst>
                <a:gd name="T0" fmla="*/ 0 w 1023"/>
                <a:gd name="T1" fmla="*/ 0 h 605"/>
                <a:gd name="T2" fmla="*/ 0 w 1023"/>
                <a:gd name="T3" fmla="*/ 0 h 605"/>
                <a:gd name="T4" fmla="*/ 521 w 1023"/>
                <a:gd name="T5" fmla="*/ 292 h 605"/>
                <a:gd name="T6" fmla="*/ 1001 w 1023"/>
                <a:gd name="T7" fmla="*/ 83 h 605"/>
                <a:gd name="T8" fmla="*/ 1022 w 1023"/>
                <a:gd name="T9" fmla="*/ 375 h 605"/>
                <a:gd name="T10" fmla="*/ 521 w 1023"/>
                <a:gd name="T11" fmla="*/ 584 h 605"/>
                <a:gd name="T12" fmla="*/ 0 w 1023"/>
                <a:gd name="T13" fmla="*/ 292 h 605"/>
                <a:gd name="T14" fmla="*/ 0 w 1023"/>
                <a:gd name="T15" fmla="*/ 0 h 6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3" h="605">
                  <a:moveTo>
                    <a:pt x="0" y="0"/>
                  </a:moveTo>
                  <a:lnTo>
                    <a:pt x="0" y="0"/>
                  </a:lnTo>
                  <a:cubicBezTo>
                    <a:pt x="0" y="125"/>
                    <a:pt x="230" y="250"/>
                    <a:pt x="521" y="292"/>
                  </a:cubicBezTo>
                  <a:cubicBezTo>
                    <a:pt x="793" y="313"/>
                    <a:pt x="1022" y="229"/>
                    <a:pt x="1001" y="83"/>
                  </a:cubicBezTo>
                  <a:cubicBezTo>
                    <a:pt x="1022" y="375"/>
                    <a:pt x="1022" y="375"/>
                    <a:pt x="1022" y="375"/>
                  </a:cubicBezTo>
                  <a:cubicBezTo>
                    <a:pt x="1022" y="521"/>
                    <a:pt x="814" y="604"/>
                    <a:pt x="521" y="584"/>
                  </a:cubicBezTo>
                  <a:cubicBezTo>
                    <a:pt x="250" y="542"/>
                    <a:pt x="21" y="417"/>
                    <a:pt x="0"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7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147" name="Freeform 500">
              <a:extLst>
                <a:ext uri="{FF2B5EF4-FFF2-40B4-BE49-F238E27FC236}">
                  <a16:creationId xmlns:a16="http://schemas.microsoft.com/office/drawing/2014/main" xmlns="" id="{8215FF4C-EFBE-4D3F-8B68-44C1CB81AE86}"/>
                </a:ext>
              </a:extLst>
            </p:cNvPr>
            <p:cNvSpPr>
              <a:spLocks noChangeArrowheads="1"/>
            </p:cNvSpPr>
            <p:nvPr/>
          </p:nvSpPr>
          <p:spPr bwMode="auto">
            <a:xfrm>
              <a:off x="4183" y="1122"/>
              <a:ext cx="232" cy="121"/>
            </a:xfrm>
            <a:custGeom>
              <a:avLst/>
              <a:gdLst>
                <a:gd name="T0" fmla="*/ 1022 w 1023"/>
                <a:gd name="T1" fmla="*/ 313 h 544"/>
                <a:gd name="T2" fmla="*/ 1022 w 1023"/>
                <a:gd name="T3" fmla="*/ 313 h 544"/>
                <a:gd name="T4" fmla="*/ 501 w 1023"/>
                <a:gd name="T5" fmla="*/ 21 h 544"/>
                <a:gd name="T6" fmla="*/ 0 w 1023"/>
                <a:gd name="T7" fmla="*/ 229 h 544"/>
                <a:gd name="T8" fmla="*/ 521 w 1023"/>
                <a:gd name="T9" fmla="*/ 500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1"/>
                  </a:cubicBezTo>
                  <a:cubicBezTo>
                    <a:pt x="208" y="0"/>
                    <a:pt x="0" y="83"/>
                    <a:pt x="0" y="229"/>
                  </a:cubicBezTo>
                  <a:cubicBezTo>
                    <a:pt x="0" y="355"/>
                    <a:pt x="250" y="480"/>
                    <a:pt x="521" y="500"/>
                  </a:cubicBezTo>
                  <a:cubicBezTo>
                    <a:pt x="813" y="543"/>
                    <a:pt x="1022" y="459"/>
                    <a:pt x="1022"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148" name="Freeform 501">
              <a:extLst>
                <a:ext uri="{FF2B5EF4-FFF2-40B4-BE49-F238E27FC236}">
                  <a16:creationId xmlns:a16="http://schemas.microsoft.com/office/drawing/2014/main" xmlns="" id="{8A7A26C5-5A0F-4645-89AD-437537FD29D5}"/>
                </a:ext>
              </a:extLst>
            </p:cNvPr>
            <p:cNvSpPr>
              <a:spLocks noChangeArrowheads="1"/>
            </p:cNvSpPr>
            <p:nvPr/>
          </p:nvSpPr>
          <p:spPr bwMode="auto">
            <a:xfrm>
              <a:off x="4183" y="1175"/>
              <a:ext cx="236" cy="135"/>
            </a:xfrm>
            <a:custGeom>
              <a:avLst/>
              <a:gdLst>
                <a:gd name="T0" fmla="*/ 0 w 1044"/>
                <a:gd name="T1" fmla="*/ 0 h 606"/>
                <a:gd name="T2" fmla="*/ 0 w 1044"/>
                <a:gd name="T3" fmla="*/ 0 h 606"/>
                <a:gd name="T4" fmla="*/ 521 w 1044"/>
                <a:gd name="T5" fmla="*/ 271 h 606"/>
                <a:gd name="T6" fmla="*/ 1022 w 1044"/>
                <a:gd name="T7" fmla="*/ 84 h 606"/>
                <a:gd name="T8" fmla="*/ 1022 w 1044"/>
                <a:gd name="T9" fmla="*/ 376 h 606"/>
                <a:gd name="T10" fmla="*/ 542 w 1044"/>
                <a:gd name="T11" fmla="*/ 564 h 606"/>
                <a:gd name="T12" fmla="*/ 21 w 1044"/>
                <a:gd name="T13" fmla="*/ 293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0" y="126"/>
                    <a:pt x="250" y="251"/>
                    <a:pt x="521" y="271"/>
                  </a:cubicBezTo>
                  <a:cubicBezTo>
                    <a:pt x="813" y="314"/>
                    <a:pt x="1022" y="230"/>
                    <a:pt x="1022" y="84"/>
                  </a:cubicBezTo>
                  <a:cubicBezTo>
                    <a:pt x="1022" y="376"/>
                    <a:pt x="1022" y="376"/>
                    <a:pt x="1022" y="376"/>
                  </a:cubicBezTo>
                  <a:cubicBezTo>
                    <a:pt x="1043" y="522"/>
                    <a:pt x="813" y="605"/>
                    <a:pt x="542" y="564"/>
                  </a:cubicBezTo>
                  <a:cubicBezTo>
                    <a:pt x="250" y="543"/>
                    <a:pt x="21" y="418"/>
                    <a:pt x="21" y="293"/>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7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149" name="Freeform 502">
              <a:extLst>
                <a:ext uri="{FF2B5EF4-FFF2-40B4-BE49-F238E27FC236}">
                  <a16:creationId xmlns:a16="http://schemas.microsoft.com/office/drawing/2014/main" xmlns="" id="{189434C5-7C08-4523-800B-A0BA35715A41}"/>
                </a:ext>
              </a:extLst>
            </p:cNvPr>
            <p:cNvSpPr>
              <a:spLocks noChangeArrowheads="1"/>
            </p:cNvSpPr>
            <p:nvPr/>
          </p:nvSpPr>
          <p:spPr bwMode="auto">
            <a:xfrm>
              <a:off x="4534" y="1300"/>
              <a:ext cx="234" cy="117"/>
            </a:xfrm>
            <a:custGeom>
              <a:avLst/>
              <a:gdLst>
                <a:gd name="T0" fmla="*/ 1044 w 1045"/>
                <a:gd name="T1" fmla="*/ 313 h 522"/>
                <a:gd name="T2" fmla="*/ 1044 w 1045"/>
                <a:gd name="T3" fmla="*/ 313 h 522"/>
                <a:gd name="T4" fmla="*/ 501 w 1045"/>
                <a:gd name="T5" fmla="*/ 21 h 522"/>
                <a:gd name="T6" fmla="*/ 21 w 1045"/>
                <a:gd name="T7" fmla="*/ 208 h 522"/>
                <a:gd name="T8" fmla="*/ 543 w 1045"/>
                <a:gd name="T9" fmla="*/ 500 h 522"/>
                <a:gd name="T10" fmla="*/ 1044 w 1045"/>
                <a:gd name="T11" fmla="*/ 313 h 522"/>
              </a:gdLst>
              <a:ahLst/>
              <a:cxnLst>
                <a:cxn ang="0">
                  <a:pos x="T0" y="T1"/>
                </a:cxn>
                <a:cxn ang="0">
                  <a:pos x="T2" y="T3"/>
                </a:cxn>
                <a:cxn ang="0">
                  <a:pos x="T4" y="T5"/>
                </a:cxn>
                <a:cxn ang="0">
                  <a:pos x="T6" y="T7"/>
                </a:cxn>
                <a:cxn ang="0">
                  <a:pos x="T8" y="T9"/>
                </a:cxn>
                <a:cxn ang="0">
                  <a:pos x="T10" y="T11"/>
                </a:cxn>
              </a:cxnLst>
              <a:rect l="0" t="0" r="r" b="b"/>
              <a:pathLst>
                <a:path w="1045" h="522">
                  <a:moveTo>
                    <a:pt x="1044" y="313"/>
                  </a:moveTo>
                  <a:lnTo>
                    <a:pt x="1044" y="313"/>
                  </a:lnTo>
                  <a:cubicBezTo>
                    <a:pt x="1022" y="187"/>
                    <a:pt x="793" y="41"/>
                    <a:pt x="501" y="21"/>
                  </a:cubicBezTo>
                  <a:cubicBezTo>
                    <a:pt x="230" y="0"/>
                    <a:pt x="0" y="83"/>
                    <a:pt x="21" y="208"/>
                  </a:cubicBezTo>
                  <a:cubicBezTo>
                    <a:pt x="21" y="354"/>
                    <a:pt x="271" y="480"/>
                    <a:pt x="543" y="500"/>
                  </a:cubicBezTo>
                  <a:cubicBezTo>
                    <a:pt x="814" y="521"/>
                    <a:pt x="1044" y="438"/>
                    <a:pt x="1044"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150" name="Freeform 503">
              <a:extLst>
                <a:ext uri="{FF2B5EF4-FFF2-40B4-BE49-F238E27FC236}">
                  <a16:creationId xmlns:a16="http://schemas.microsoft.com/office/drawing/2014/main" xmlns="" id="{FC65E049-FDDD-47C6-A789-BBB46BB2469C}"/>
                </a:ext>
              </a:extLst>
            </p:cNvPr>
            <p:cNvSpPr>
              <a:spLocks noChangeArrowheads="1"/>
            </p:cNvSpPr>
            <p:nvPr/>
          </p:nvSpPr>
          <p:spPr bwMode="auto">
            <a:xfrm>
              <a:off x="4538" y="1348"/>
              <a:ext cx="236" cy="137"/>
            </a:xfrm>
            <a:custGeom>
              <a:avLst/>
              <a:gdLst>
                <a:gd name="T0" fmla="*/ 0 w 1044"/>
                <a:gd name="T1" fmla="*/ 0 h 607"/>
                <a:gd name="T2" fmla="*/ 0 w 1044"/>
                <a:gd name="T3" fmla="*/ 0 h 607"/>
                <a:gd name="T4" fmla="*/ 522 w 1044"/>
                <a:gd name="T5" fmla="*/ 292 h 607"/>
                <a:gd name="T6" fmla="*/ 1023 w 1044"/>
                <a:gd name="T7" fmla="*/ 105 h 607"/>
                <a:gd name="T8" fmla="*/ 1023 w 1044"/>
                <a:gd name="T9" fmla="*/ 397 h 607"/>
                <a:gd name="T10" fmla="*/ 543 w 1044"/>
                <a:gd name="T11" fmla="*/ 584 h 607"/>
                <a:gd name="T12" fmla="*/ 0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6"/>
                    <a:pt x="250" y="272"/>
                    <a:pt x="522" y="292"/>
                  </a:cubicBezTo>
                  <a:cubicBezTo>
                    <a:pt x="793" y="313"/>
                    <a:pt x="1023" y="230"/>
                    <a:pt x="1023" y="105"/>
                  </a:cubicBezTo>
                  <a:cubicBezTo>
                    <a:pt x="1023" y="397"/>
                    <a:pt x="1023" y="397"/>
                    <a:pt x="1023" y="397"/>
                  </a:cubicBezTo>
                  <a:cubicBezTo>
                    <a:pt x="1043" y="522"/>
                    <a:pt x="814" y="606"/>
                    <a:pt x="543" y="584"/>
                  </a:cubicBezTo>
                  <a:cubicBezTo>
                    <a:pt x="250" y="564"/>
                    <a:pt x="21" y="439"/>
                    <a:pt x="0"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7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151" name="Freeform 504">
              <a:extLst>
                <a:ext uri="{FF2B5EF4-FFF2-40B4-BE49-F238E27FC236}">
                  <a16:creationId xmlns:a16="http://schemas.microsoft.com/office/drawing/2014/main" xmlns="" id="{60FEFC3D-A8F4-4AB9-9BC3-4515FF3D6F59}"/>
                </a:ext>
              </a:extLst>
            </p:cNvPr>
            <p:cNvSpPr>
              <a:spLocks noChangeArrowheads="1"/>
            </p:cNvSpPr>
            <p:nvPr/>
          </p:nvSpPr>
          <p:spPr bwMode="auto">
            <a:xfrm>
              <a:off x="4500" y="999"/>
              <a:ext cx="236" cy="117"/>
            </a:xfrm>
            <a:custGeom>
              <a:avLst/>
              <a:gdLst>
                <a:gd name="T0" fmla="*/ 1023 w 1044"/>
                <a:gd name="T1" fmla="*/ 313 h 522"/>
                <a:gd name="T2" fmla="*/ 1023 w 1044"/>
                <a:gd name="T3" fmla="*/ 313 h 522"/>
                <a:gd name="T4" fmla="*/ 501 w 1044"/>
                <a:gd name="T5" fmla="*/ 21 h 522"/>
                <a:gd name="T6" fmla="*/ 0 w 1044"/>
                <a:gd name="T7" fmla="*/ 208 h 522"/>
                <a:gd name="T8" fmla="*/ 543 w 1044"/>
                <a:gd name="T9" fmla="*/ 500 h 522"/>
                <a:gd name="T10" fmla="*/ 1023 w 1044"/>
                <a:gd name="T11" fmla="*/ 313 h 522"/>
              </a:gdLst>
              <a:ahLst/>
              <a:cxnLst>
                <a:cxn ang="0">
                  <a:pos x="T0" y="T1"/>
                </a:cxn>
                <a:cxn ang="0">
                  <a:pos x="T2" y="T3"/>
                </a:cxn>
                <a:cxn ang="0">
                  <a:pos x="T4" y="T5"/>
                </a:cxn>
                <a:cxn ang="0">
                  <a:pos x="T6" y="T7"/>
                </a:cxn>
                <a:cxn ang="0">
                  <a:pos x="T8" y="T9"/>
                </a:cxn>
                <a:cxn ang="0">
                  <a:pos x="T10" y="T11"/>
                </a:cxn>
              </a:cxnLst>
              <a:rect l="0" t="0" r="r" b="b"/>
              <a:pathLst>
                <a:path w="1044" h="522">
                  <a:moveTo>
                    <a:pt x="1023" y="313"/>
                  </a:moveTo>
                  <a:lnTo>
                    <a:pt x="1023" y="313"/>
                  </a:lnTo>
                  <a:cubicBezTo>
                    <a:pt x="1023" y="167"/>
                    <a:pt x="772" y="41"/>
                    <a:pt x="501" y="21"/>
                  </a:cubicBezTo>
                  <a:cubicBezTo>
                    <a:pt x="230" y="0"/>
                    <a:pt x="0" y="83"/>
                    <a:pt x="0" y="208"/>
                  </a:cubicBezTo>
                  <a:cubicBezTo>
                    <a:pt x="21" y="354"/>
                    <a:pt x="250" y="480"/>
                    <a:pt x="543" y="500"/>
                  </a:cubicBezTo>
                  <a:cubicBezTo>
                    <a:pt x="814" y="521"/>
                    <a:pt x="1043" y="438"/>
                    <a:pt x="1023"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152" name="Freeform 505">
              <a:extLst>
                <a:ext uri="{FF2B5EF4-FFF2-40B4-BE49-F238E27FC236}">
                  <a16:creationId xmlns:a16="http://schemas.microsoft.com/office/drawing/2014/main" xmlns="" id="{6FB98F73-C3D3-42F4-A78E-A9098DFB1858}"/>
                </a:ext>
              </a:extLst>
            </p:cNvPr>
            <p:cNvSpPr>
              <a:spLocks noChangeArrowheads="1"/>
            </p:cNvSpPr>
            <p:nvPr/>
          </p:nvSpPr>
          <p:spPr bwMode="auto">
            <a:xfrm>
              <a:off x="4500" y="1046"/>
              <a:ext cx="236" cy="137"/>
            </a:xfrm>
            <a:custGeom>
              <a:avLst/>
              <a:gdLst>
                <a:gd name="T0" fmla="*/ 0 w 1044"/>
                <a:gd name="T1" fmla="*/ 0 h 607"/>
                <a:gd name="T2" fmla="*/ 0 w 1044"/>
                <a:gd name="T3" fmla="*/ 0 h 607"/>
                <a:gd name="T4" fmla="*/ 543 w 1044"/>
                <a:gd name="T5" fmla="*/ 292 h 607"/>
                <a:gd name="T6" fmla="*/ 1023 w 1044"/>
                <a:gd name="T7" fmla="*/ 105 h 607"/>
                <a:gd name="T8" fmla="*/ 1043 w 1044"/>
                <a:gd name="T9" fmla="*/ 397 h 607"/>
                <a:gd name="T10" fmla="*/ 543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0" y="272"/>
                    <a:pt x="543" y="292"/>
                  </a:cubicBezTo>
                  <a:cubicBezTo>
                    <a:pt x="814" y="313"/>
                    <a:pt x="1043" y="230"/>
                    <a:pt x="1023" y="105"/>
                  </a:cubicBezTo>
                  <a:cubicBezTo>
                    <a:pt x="1043" y="397"/>
                    <a:pt x="1043" y="397"/>
                    <a:pt x="1043" y="397"/>
                  </a:cubicBezTo>
                  <a:cubicBezTo>
                    <a:pt x="1043" y="522"/>
                    <a:pt x="835" y="606"/>
                    <a:pt x="543" y="584"/>
                  </a:cubicBezTo>
                  <a:cubicBezTo>
                    <a:pt x="272" y="563"/>
                    <a:pt x="21" y="439"/>
                    <a:pt x="21"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7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153" name="Freeform 506">
              <a:extLst>
                <a:ext uri="{FF2B5EF4-FFF2-40B4-BE49-F238E27FC236}">
                  <a16:creationId xmlns:a16="http://schemas.microsoft.com/office/drawing/2014/main" xmlns="" id="{34B2096A-EE74-43C2-B64B-0CE12C51076C}"/>
                </a:ext>
              </a:extLst>
            </p:cNvPr>
            <p:cNvSpPr>
              <a:spLocks noChangeArrowheads="1"/>
            </p:cNvSpPr>
            <p:nvPr/>
          </p:nvSpPr>
          <p:spPr bwMode="auto">
            <a:xfrm>
              <a:off x="4855" y="1175"/>
              <a:ext cx="232" cy="121"/>
            </a:xfrm>
            <a:custGeom>
              <a:avLst/>
              <a:gdLst>
                <a:gd name="T0" fmla="*/ 1022 w 1023"/>
                <a:gd name="T1" fmla="*/ 314 h 544"/>
                <a:gd name="T2" fmla="*/ 1022 w 1023"/>
                <a:gd name="T3" fmla="*/ 314 h 544"/>
                <a:gd name="T4" fmla="*/ 501 w 1023"/>
                <a:gd name="T5" fmla="*/ 43 h 544"/>
                <a:gd name="T6" fmla="*/ 0 w 1023"/>
                <a:gd name="T7" fmla="*/ 230 h 544"/>
                <a:gd name="T8" fmla="*/ 521 w 1023"/>
                <a:gd name="T9" fmla="*/ 522 h 544"/>
                <a:gd name="T10" fmla="*/ 1022 w 1023"/>
                <a:gd name="T11" fmla="*/ 314 h 544"/>
              </a:gdLst>
              <a:ahLst/>
              <a:cxnLst>
                <a:cxn ang="0">
                  <a:pos x="T0" y="T1"/>
                </a:cxn>
                <a:cxn ang="0">
                  <a:pos x="T2" y="T3"/>
                </a:cxn>
                <a:cxn ang="0">
                  <a:pos x="T4" y="T5"/>
                </a:cxn>
                <a:cxn ang="0">
                  <a:pos x="T6" y="T7"/>
                </a:cxn>
                <a:cxn ang="0">
                  <a:pos x="T8" y="T9"/>
                </a:cxn>
                <a:cxn ang="0">
                  <a:pos x="T10" y="T11"/>
                </a:cxn>
              </a:cxnLst>
              <a:rect l="0" t="0" r="r" b="b"/>
              <a:pathLst>
                <a:path w="1023" h="544">
                  <a:moveTo>
                    <a:pt x="1022" y="314"/>
                  </a:moveTo>
                  <a:lnTo>
                    <a:pt x="1022" y="314"/>
                  </a:lnTo>
                  <a:cubicBezTo>
                    <a:pt x="1022" y="188"/>
                    <a:pt x="772" y="63"/>
                    <a:pt x="501" y="43"/>
                  </a:cubicBezTo>
                  <a:cubicBezTo>
                    <a:pt x="209" y="0"/>
                    <a:pt x="0" y="84"/>
                    <a:pt x="0" y="230"/>
                  </a:cubicBezTo>
                  <a:cubicBezTo>
                    <a:pt x="21" y="355"/>
                    <a:pt x="250" y="480"/>
                    <a:pt x="521" y="522"/>
                  </a:cubicBezTo>
                  <a:cubicBezTo>
                    <a:pt x="814" y="543"/>
                    <a:pt x="1022" y="460"/>
                    <a:pt x="1022" y="314"/>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154" name="Freeform 507">
              <a:extLst>
                <a:ext uri="{FF2B5EF4-FFF2-40B4-BE49-F238E27FC236}">
                  <a16:creationId xmlns:a16="http://schemas.microsoft.com/office/drawing/2014/main" xmlns="" id="{C83971FD-72B7-432F-8394-3138E96D32BA}"/>
                </a:ext>
              </a:extLst>
            </p:cNvPr>
            <p:cNvSpPr>
              <a:spLocks noChangeArrowheads="1"/>
            </p:cNvSpPr>
            <p:nvPr/>
          </p:nvSpPr>
          <p:spPr bwMode="auto">
            <a:xfrm>
              <a:off x="4855" y="1225"/>
              <a:ext cx="236" cy="137"/>
            </a:xfrm>
            <a:custGeom>
              <a:avLst/>
              <a:gdLst>
                <a:gd name="T0" fmla="*/ 0 w 1044"/>
                <a:gd name="T1" fmla="*/ 0 h 606"/>
                <a:gd name="T2" fmla="*/ 0 w 1044"/>
                <a:gd name="T3" fmla="*/ 0 h 606"/>
                <a:gd name="T4" fmla="*/ 521 w 1044"/>
                <a:gd name="T5" fmla="*/ 292 h 606"/>
                <a:gd name="T6" fmla="*/ 1022 w 1044"/>
                <a:gd name="T7" fmla="*/ 84 h 606"/>
                <a:gd name="T8" fmla="*/ 1043 w 1044"/>
                <a:gd name="T9" fmla="*/ 375 h 606"/>
                <a:gd name="T10" fmla="*/ 543 w 1044"/>
                <a:gd name="T11" fmla="*/ 584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92"/>
                  </a:cubicBezTo>
                  <a:cubicBezTo>
                    <a:pt x="814" y="313"/>
                    <a:pt x="1022" y="230"/>
                    <a:pt x="1022" y="84"/>
                  </a:cubicBezTo>
                  <a:cubicBezTo>
                    <a:pt x="1043" y="375"/>
                    <a:pt x="1043" y="375"/>
                    <a:pt x="1043" y="375"/>
                  </a:cubicBezTo>
                  <a:cubicBezTo>
                    <a:pt x="1043" y="521"/>
                    <a:pt x="814" y="605"/>
                    <a:pt x="543" y="584"/>
                  </a:cubicBezTo>
                  <a:cubicBezTo>
                    <a:pt x="271" y="542"/>
                    <a:pt x="21" y="417"/>
                    <a:pt x="21"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7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155" name="Freeform 508">
              <a:extLst>
                <a:ext uri="{FF2B5EF4-FFF2-40B4-BE49-F238E27FC236}">
                  <a16:creationId xmlns:a16="http://schemas.microsoft.com/office/drawing/2014/main" xmlns="" id="{8E189641-A2FB-4904-9E83-A91B9771AE10}"/>
                </a:ext>
              </a:extLst>
            </p:cNvPr>
            <p:cNvSpPr>
              <a:spLocks noChangeArrowheads="1"/>
            </p:cNvSpPr>
            <p:nvPr/>
          </p:nvSpPr>
          <p:spPr bwMode="auto">
            <a:xfrm>
              <a:off x="4808" y="876"/>
              <a:ext cx="230" cy="121"/>
            </a:xfrm>
            <a:custGeom>
              <a:avLst/>
              <a:gdLst>
                <a:gd name="T0" fmla="*/ 1022 w 1023"/>
                <a:gd name="T1" fmla="*/ 313 h 544"/>
                <a:gd name="T2" fmla="*/ 1022 w 1023"/>
                <a:gd name="T3" fmla="*/ 313 h 544"/>
                <a:gd name="T4" fmla="*/ 500 w 1023"/>
                <a:gd name="T5" fmla="*/ 21 h 544"/>
                <a:gd name="T6" fmla="*/ 0 w 1023"/>
                <a:gd name="T7" fmla="*/ 209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22" y="188"/>
                    <a:pt x="771" y="63"/>
                    <a:pt x="500" y="21"/>
                  </a:cubicBezTo>
                  <a:cubicBezTo>
                    <a:pt x="208" y="0"/>
                    <a:pt x="0" y="84"/>
                    <a:pt x="0" y="209"/>
                  </a:cubicBezTo>
                  <a:cubicBezTo>
                    <a:pt x="20" y="355"/>
                    <a:pt x="250" y="480"/>
                    <a:pt x="521" y="501"/>
                  </a:cubicBezTo>
                  <a:cubicBezTo>
                    <a:pt x="813" y="543"/>
                    <a:pt x="1022" y="439"/>
                    <a:pt x="1022"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156" name="Freeform 509">
              <a:extLst>
                <a:ext uri="{FF2B5EF4-FFF2-40B4-BE49-F238E27FC236}">
                  <a16:creationId xmlns:a16="http://schemas.microsoft.com/office/drawing/2014/main" xmlns="" id="{BD25D565-6C88-45A5-9F66-936D4DAEF76E}"/>
                </a:ext>
              </a:extLst>
            </p:cNvPr>
            <p:cNvSpPr>
              <a:spLocks noChangeArrowheads="1"/>
            </p:cNvSpPr>
            <p:nvPr/>
          </p:nvSpPr>
          <p:spPr bwMode="auto">
            <a:xfrm>
              <a:off x="4808" y="923"/>
              <a:ext cx="236" cy="141"/>
            </a:xfrm>
            <a:custGeom>
              <a:avLst/>
              <a:gdLst>
                <a:gd name="T0" fmla="*/ 0 w 1043"/>
                <a:gd name="T1" fmla="*/ 0 h 627"/>
                <a:gd name="T2" fmla="*/ 0 w 1043"/>
                <a:gd name="T3" fmla="*/ 0 h 627"/>
                <a:gd name="T4" fmla="*/ 521 w 1043"/>
                <a:gd name="T5" fmla="*/ 292 h 627"/>
                <a:gd name="T6" fmla="*/ 1022 w 1043"/>
                <a:gd name="T7" fmla="*/ 104 h 627"/>
                <a:gd name="T8" fmla="*/ 1042 w 1043"/>
                <a:gd name="T9" fmla="*/ 397 h 627"/>
                <a:gd name="T10" fmla="*/ 542 w 1043"/>
                <a:gd name="T11" fmla="*/ 584 h 627"/>
                <a:gd name="T12" fmla="*/ 20 w 1043"/>
                <a:gd name="T13" fmla="*/ 292 h 627"/>
                <a:gd name="T14" fmla="*/ 0 w 1043"/>
                <a:gd name="T15" fmla="*/ 0 h 6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3" h="627">
                  <a:moveTo>
                    <a:pt x="0" y="0"/>
                  </a:moveTo>
                  <a:lnTo>
                    <a:pt x="0" y="0"/>
                  </a:lnTo>
                  <a:cubicBezTo>
                    <a:pt x="20" y="146"/>
                    <a:pt x="250" y="271"/>
                    <a:pt x="521" y="292"/>
                  </a:cubicBezTo>
                  <a:cubicBezTo>
                    <a:pt x="813" y="334"/>
                    <a:pt x="1022" y="230"/>
                    <a:pt x="1022" y="104"/>
                  </a:cubicBezTo>
                  <a:cubicBezTo>
                    <a:pt x="1042" y="397"/>
                    <a:pt x="1042" y="397"/>
                    <a:pt x="1042" y="397"/>
                  </a:cubicBezTo>
                  <a:cubicBezTo>
                    <a:pt x="1042" y="521"/>
                    <a:pt x="813" y="626"/>
                    <a:pt x="542" y="584"/>
                  </a:cubicBezTo>
                  <a:cubicBezTo>
                    <a:pt x="271" y="563"/>
                    <a:pt x="20" y="438"/>
                    <a:pt x="20"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7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157" name="Freeform 510">
              <a:extLst>
                <a:ext uri="{FF2B5EF4-FFF2-40B4-BE49-F238E27FC236}">
                  <a16:creationId xmlns:a16="http://schemas.microsoft.com/office/drawing/2014/main" xmlns="" id="{CA2A6348-0E5F-44CC-B0AD-C94E39BC54AC}"/>
                </a:ext>
              </a:extLst>
            </p:cNvPr>
            <p:cNvSpPr>
              <a:spLocks noChangeArrowheads="1"/>
            </p:cNvSpPr>
            <p:nvPr/>
          </p:nvSpPr>
          <p:spPr bwMode="auto">
            <a:xfrm>
              <a:off x="5162" y="1056"/>
              <a:ext cx="232" cy="117"/>
            </a:xfrm>
            <a:custGeom>
              <a:avLst/>
              <a:gdLst>
                <a:gd name="T0" fmla="*/ 1022 w 1023"/>
                <a:gd name="T1" fmla="*/ 313 h 522"/>
                <a:gd name="T2" fmla="*/ 1022 w 1023"/>
                <a:gd name="T3" fmla="*/ 313 h 522"/>
                <a:gd name="T4" fmla="*/ 500 w 1023"/>
                <a:gd name="T5" fmla="*/ 21 h 522"/>
                <a:gd name="T6" fmla="*/ 0 w 1023"/>
                <a:gd name="T7" fmla="*/ 208 h 522"/>
                <a:gd name="T8" fmla="*/ 522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67"/>
                    <a:pt x="772" y="42"/>
                    <a:pt x="500" y="21"/>
                  </a:cubicBezTo>
                  <a:cubicBezTo>
                    <a:pt x="209" y="0"/>
                    <a:pt x="0" y="84"/>
                    <a:pt x="0" y="208"/>
                  </a:cubicBezTo>
                  <a:cubicBezTo>
                    <a:pt x="21" y="355"/>
                    <a:pt x="250" y="480"/>
                    <a:pt x="522" y="501"/>
                  </a:cubicBezTo>
                  <a:cubicBezTo>
                    <a:pt x="813" y="521"/>
                    <a:pt x="1022" y="438"/>
                    <a:pt x="1022"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158" name="Freeform 511">
              <a:extLst>
                <a:ext uri="{FF2B5EF4-FFF2-40B4-BE49-F238E27FC236}">
                  <a16:creationId xmlns:a16="http://schemas.microsoft.com/office/drawing/2014/main" xmlns="" id="{5C5F72EB-E966-4566-A954-2B2EDFA6668A}"/>
                </a:ext>
              </a:extLst>
            </p:cNvPr>
            <p:cNvSpPr>
              <a:spLocks noChangeArrowheads="1"/>
            </p:cNvSpPr>
            <p:nvPr/>
          </p:nvSpPr>
          <p:spPr bwMode="auto">
            <a:xfrm>
              <a:off x="5162" y="1102"/>
              <a:ext cx="236" cy="137"/>
            </a:xfrm>
            <a:custGeom>
              <a:avLst/>
              <a:gdLst>
                <a:gd name="T0" fmla="*/ 0 w 1044"/>
                <a:gd name="T1" fmla="*/ 0 h 607"/>
                <a:gd name="T2" fmla="*/ 0 w 1044"/>
                <a:gd name="T3" fmla="*/ 0 h 607"/>
                <a:gd name="T4" fmla="*/ 522 w 1044"/>
                <a:gd name="T5" fmla="*/ 293 h 607"/>
                <a:gd name="T6" fmla="*/ 1022 w 1044"/>
                <a:gd name="T7" fmla="*/ 105 h 607"/>
                <a:gd name="T8" fmla="*/ 1022 w 1044"/>
                <a:gd name="T9" fmla="*/ 397 h 607"/>
                <a:gd name="T10" fmla="*/ 542 w 1044"/>
                <a:gd name="T11" fmla="*/ 584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7"/>
                    <a:pt x="250" y="272"/>
                    <a:pt x="522" y="293"/>
                  </a:cubicBezTo>
                  <a:cubicBezTo>
                    <a:pt x="813" y="313"/>
                    <a:pt x="1022" y="230"/>
                    <a:pt x="1022" y="105"/>
                  </a:cubicBezTo>
                  <a:cubicBezTo>
                    <a:pt x="1022" y="397"/>
                    <a:pt x="1022" y="397"/>
                    <a:pt x="1022" y="397"/>
                  </a:cubicBezTo>
                  <a:cubicBezTo>
                    <a:pt x="1043" y="522"/>
                    <a:pt x="813" y="606"/>
                    <a:pt x="542" y="584"/>
                  </a:cubicBezTo>
                  <a:cubicBezTo>
                    <a:pt x="250" y="564"/>
                    <a:pt x="21" y="439"/>
                    <a:pt x="21" y="293"/>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7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grpSp>
      <p:grpSp>
        <p:nvGrpSpPr>
          <p:cNvPr id="1159" name="Group 204">
            <a:extLst>
              <a:ext uri="{FF2B5EF4-FFF2-40B4-BE49-F238E27FC236}">
                <a16:creationId xmlns:a16="http://schemas.microsoft.com/office/drawing/2014/main" xmlns="" id="{D018BBB2-203A-49AE-9F59-4ACC2A11351B}"/>
              </a:ext>
            </a:extLst>
          </p:cNvPr>
          <p:cNvGrpSpPr>
            <a:grpSpLocks/>
          </p:cNvGrpSpPr>
          <p:nvPr/>
        </p:nvGrpSpPr>
        <p:grpSpPr bwMode="auto">
          <a:xfrm flipH="1">
            <a:off x="8034754" y="3672958"/>
            <a:ext cx="1214007" cy="884619"/>
            <a:chOff x="3658" y="852"/>
            <a:chExt cx="1986" cy="1447"/>
          </a:xfrm>
        </p:grpSpPr>
        <p:sp>
          <p:nvSpPr>
            <p:cNvPr id="1160" name="Freeform 533">
              <a:extLst>
                <a:ext uri="{FF2B5EF4-FFF2-40B4-BE49-F238E27FC236}">
                  <a16:creationId xmlns:a16="http://schemas.microsoft.com/office/drawing/2014/main" xmlns="" id="{D5A65444-13EB-4BDC-A404-7E562966E05C}"/>
                </a:ext>
              </a:extLst>
            </p:cNvPr>
            <p:cNvSpPr>
              <a:spLocks noChangeArrowheads="1"/>
            </p:cNvSpPr>
            <p:nvPr/>
          </p:nvSpPr>
          <p:spPr bwMode="auto">
            <a:xfrm>
              <a:off x="3658" y="1419"/>
              <a:ext cx="662" cy="880"/>
            </a:xfrm>
            <a:custGeom>
              <a:avLst/>
              <a:gdLst>
                <a:gd name="T0" fmla="*/ 2921 w 2922"/>
                <a:gd name="T1" fmla="*/ 3879 h 3880"/>
                <a:gd name="T2" fmla="*/ 0 w 2922"/>
                <a:gd name="T3" fmla="*/ 2629 h 3880"/>
                <a:gd name="T4" fmla="*/ 0 w 2922"/>
                <a:gd name="T5" fmla="*/ 0 h 3880"/>
                <a:gd name="T6" fmla="*/ 2921 w 2922"/>
                <a:gd name="T7" fmla="*/ 1251 h 3880"/>
                <a:gd name="T8" fmla="*/ 2921 w 2922"/>
                <a:gd name="T9" fmla="*/ 3879 h 3880"/>
              </a:gdLst>
              <a:ahLst/>
              <a:cxnLst>
                <a:cxn ang="0">
                  <a:pos x="T0" y="T1"/>
                </a:cxn>
                <a:cxn ang="0">
                  <a:pos x="T2" y="T3"/>
                </a:cxn>
                <a:cxn ang="0">
                  <a:pos x="T4" y="T5"/>
                </a:cxn>
                <a:cxn ang="0">
                  <a:pos x="T6" y="T7"/>
                </a:cxn>
                <a:cxn ang="0">
                  <a:pos x="T8" y="T9"/>
                </a:cxn>
              </a:cxnLst>
              <a:rect l="0" t="0" r="r" b="b"/>
              <a:pathLst>
                <a:path w="2922" h="3880">
                  <a:moveTo>
                    <a:pt x="2921" y="3879"/>
                  </a:moveTo>
                  <a:lnTo>
                    <a:pt x="0" y="2629"/>
                  </a:lnTo>
                  <a:lnTo>
                    <a:pt x="0" y="0"/>
                  </a:lnTo>
                  <a:lnTo>
                    <a:pt x="2921" y="1251"/>
                  </a:lnTo>
                  <a:lnTo>
                    <a:pt x="2921" y="3879"/>
                  </a:lnTo>
                </a:path>
              </a:pathLst>
            </a:custGeom>
            <a:gradFill flip="none" rotWithShape="1">
              <a:gsLst>
                <a:gs pos="0">
                  <a:schemeClr val="accent2">
                    <a:lumMod val="67000"/>
                  </a:schemeClr>
                </a:gs>
                <a:gs pos="48000">
                  <a:schemeClr val="accent2">
                    <a:lumMod val="97000"/>
                    <a:lumOff val="3000"/>
                  </a:schemeClr>
                </a:gs>
                <a:gs pos="100000">
                  <a:schemeClr val="accent2">
                    <a:lumMod val="60000"/>
                    <a:lumOff val="40000"/>
                  </a:schemeClr>
                </a:gs>
              </a:gsLst>
              <a:lin ang="16200000" scaled="1"/>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161" name="Freeform 534">
              <a:extLst>
                <a:ext uri="{FF2B5EF4-FFF2-40B4-BE49-F238E27FC236}">
                  <a16:creationId xmlns:a16="http://schemas.microsoft.com/office/drawing/2014/main" xmlns="" id="{539DBA58-50DE-4778-9476-B67D5DA6C207}"/>
                </a:ext>
              </a:extLst>
            </p:cNvPr>
            <p:cNvSpPr>
              <a:spLocks noChangeArrowheads="1"/>
            </p:cNvSpPr>
            <p:nvPr/>
          </p:nvSpPr>
          <p:spPr bwMode="auto">
            <a:xfrm>
              <a:off x="4320" y="1133"/>
              <a:ext cx="1324" cy="1166"/>
            </a:xfrm>
            <a:custGeom>
              <a:avLst/>
              <a:gdLst>
                <a:gd name="T0" fmla="*/ 2920 w 5842"/>
                <a:gd name="T1" fmla="*/ 1272 h 5152"/>
                <a:gd name="T2" fmla="*/ 0 w 5842"/>
                <a:gd name="T3" fmla="*/ 2523 h 5152"/>
                <a:gd name="T4" fmla="*/ 0 w 5842"/>
                <a:gd name="T5" fmla="*/ 5151 h 5152"/>
                <a:gd name="T6" fmla="*/ 2920 w 5842"/>
                <a:gd name="T7" fmla="*/ 3901 h 5152"/>
                <a:gd name="T8" fmla="*/ 5841 w 5842"/>
                <a:gd name="T9" fmla="*/ 2649 h 5152"/>
                <a:gd name="T10" fmla="*/ 5841 w 5842"/>
                <a:gd name="T11" fmla="*/ 0 h 5152"/>
                <a:gd name="T12" fmla="*/ 2920 w 5842"/>
                <a:gd name="T13" fmla="*/ 1272 h 5152"/>
              </a:gdLst>
              <a:ahLst/>
              <a:cxnLst>
                <a:cxn ang="0">
                  <a:pos x="T0" y="T1"/>
                </a:cxn>
                <a:cxn ang="0">
                  <a:pos x="T2" y="T3"/>
                </a:cxn>
                <a:cxn ang="0">
                  <a:pos x="T4" y="T5"/>
                </a:cxn>
                <a:cxn ang="0">
                  <a:pos x="T6" y="T7"/>
                </a:cxn>
                <a:cxn ang="0">
                  <a:pos x="T8" y="T9"/>
                </a:cxn>
                <a:cxn ang="0">
                  <a:pos x="T10" y="T11"/>
                </a:cxn>
                <a:cxn ang="0">
                  <a:pos x="T12" y="T13"/>
                </a:cxn>
              </a:cxnLst>
              <a:rect l="0" t="0" r="r" b="b"/>
              <a:pathLst>
                <a:path w="5842" h="5152">
                  <a:moveTo>
                    <a:pt x="2920" y="1272"/>
                  </a:moveTo>
                  <a:lnTo>
                    <a:pt x="0" y="2523"/>
                  </a:lnTo>
                  <a:lnTo>
                    <a:pt x="0" y="5151"/>
                  </a:lnTo>
                  <a:lnTo>
                    <a:pt x="2920" y="3901"/>
                  </a:lnTo>
                  <a:lnTo>
                    <a:pt x="5841" y="2649"/>
                  </a:lnTo>
                  <a:lnTo>
                    <a:pt x="5841" y="0"/>
                  </a:lnTo>
                  <a:lnTo>
                    <a:pt x="2920" y="1272"/>
                  </a:lnTo>
                </a:path>
              </a:pathLst>
            </a:custGeom>
            <a:gradFill flip="none" rotWithShape="1">
              <a:gsLst>
                <a:gs pos="0">
                  <a:schemeClr val="accent2">
                    <a:lumMod val="89000"/>
                  </a:schemeClr>
                </a:gs>
                <a:gs pos="23000">
                  <a:schemeClr val="accent2">
                    <a:lumMod val="89000"/>
                  </a:schemeClr>
                </a:gs>
                <a:gs pos="69000">
                  <a:schemeClr val="accent2">
                    <a:lumMod val="75000"/>
                  </a:schemeClr>
                </a:gs>
                <a:gs pos="97000">
                  <a:schemeClr val="accent2">
                    <a:lumMod val="70000"/>
                  </a:schemeClr>
                </a:gs>
              </a:gsLst>
              <a:path path="circle">
                <a:fillToRect l="50000" t="50000" r="50000" b="5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a:bodyPr>
            <a:lstStyle/>
            <a:p>
              <a:pPr eaLnBrk="1">
                <a:lnSpc>
                  <a:spcPct val="93000"/>
                </a:lnSpc>
                <a:buClr>
                  <a:srgbClr val="000000"/>
                </a:buClr>
                <a:buSzPct val="100000"/>
                <a:buFont typeface="Times New Roman" charset="0"/>
                <a:buNone/>
                <a:defRPr/>
              </a:pPr>
              <a:endParaRPr lang="en-US" dirty="0">
                <a:ea typeface="+mn-ea"/>
                <a:cs typeface="+mn-cs"/>
              </a:endParaRPr>
            </a:p>
          </p:txBody>
        </p:sp>
        <p:sp>
          <p:nvSpPr>
            <p:cNvPr id="1162" name="Freeform 535">
              <a:extLst>
                <a:ext uri="{FF2B5EF4-FFF2-40B4-BE49-F238E27FC236}">
                  <a16:creationId xmlns:a16="http://schemas.microsoft.com/office/drawing/2014/main" xmlns="" id="{3610441D-9AD7-48ED-A834-7A8E2FF8DA0E}"/>
                </a:ext>
              </a:extLst>
            </p:cNvPr>
            <p:cNvSpPr>
              <a:spLocks noChangeArrowheads="1"/>
            </p:cNvSpPr>
            <p:nvPr/>
          </p:nvSpPr>
          <p:spPr bwMode="auto">
            <a:xfrm>
              <a:off x="3658" y="852"/>
              <a:ext cx="1986" cy="856"/>
            </a:xfrm>
            <a:custGeom>
              <a:avLst/>
              <a:gdLst>
                <a:gd name="T0" fmla="*/ 5841 w 8763"/>
                <a:gd name="T1" fmla="*/ 0 h 3776"/>
                <a:gd name="T2" fmla="*/ 2921 w 8763"/>
                <a:gd name="T3" fmla="*/ 1252 h 3776"/>
                <a:gd name="T4" fmla="*/ 0 w 8763"/>
                <a:gd name="T5" fmla="*/ 2524 h 3776"/>
                <a:gd name="T6" fmla="*/ 2921 w 8763"/>
                <a:gd name="T7" fmla="*/ 3775 h 3776"/>
                <a:gd name="T8" fmla="*/ 5841 w 8763"/>
                <a:gd name="T9" fmla="*/ 2524 h 3776"/>
                <a:gd name="T10" fmla="*/ 8762 w 8763"/>
                <a:gd name="T11" fmla="*/ 1252 h 3776"/>
                <a:gd name="T12" fmla="*/ 5841 w 8763"/>
                <a:gd name="T13" fmla="*/ 0 h 3776"/>
              </a:gdLst>
              <a:ahLst/>
              <a:cxnLst>
                <a:cxn ang="0">
                  <a:pos x="T0" y="T1"/>
                </a:cxn>
                <a:cxn ang="0">
                  <a:pos x="T2" y="T3"/>
                </a:cxn>
                <a:cxn ang="0">
                  <a:pos x="T4" y="T5"/>
                </a:cxn>
                <a:cxn ang="0">
                  <a:pos x="T6" y="T7"/>
                </a:cxn>
                <a:cxn ang="0">
                  <a:pos x="T8" y="T9"/>
                </a:cxn>
                <a:cxn ang="0">
                  <a:pos x="T10" y="T11"/>
                </a:cxn>
                <a:cxn ang="0">
                  <a:pos x="T12" y="T13"/>
                </a:cxn>
              </a:cxnLst>
              <a:rect l="0" t="0" r="r" b="b"/>
              <a:pathLst>
                <a:path w="8763" h="3776">
                  <a:moveTo>
                    <a:pt x="5841" y="0"/>
                  </a:moveTo>
                  <a:lnTo>
                    <a:pt x="2921" y="1252"/>
                  </a:lnTo>
                  <a:lnTo>
                    <a:pt x="0" y="2524"/>
                  </a:lnTo>
                  <a:lnTo>
                    <a:pt x="2921" y="3775"/>
                  </a:lnTo>
                  <a:lnTo>
                    <a:pt x="5841" y="2524"/>
                  </a:lnTo>
                  <a:lnTo>
                    <a:pt x="8762" y="1252"/>
                  </a:lnTo>
                  <a:lnTo>
                    <a:pt x="5841" y="0"/>
                  </a:lnTo>
                </a:path>
              </a:pathLst>
            </a:custGeom>
            <a:gradFill flip="none" rotWithShape="1">
              <a:gsLst>
                <a:gs pos="0">
                  <a:schemeClr val="accent2">
                    <a:lumMod val="5000"/>
                    <a:lumOff val="95000"/>
                  </a:schemeClr>
                </a:gs>
                <a:gs pos="74000">
                  <a:schemeClr val="accent2">
                    <a:lumMod val="45000"/>
                    <a:lumOff val="55000"/>
                  </a:schemeClr>
                </a:gs>
                <a:gs pos="83000">
                  <a:schemeClr val="accent2">
                    <a:lumMod val="45000"/>
                    <a:lumOff val="55000"/>
                  </a:schemeClr>
                </a:gs>
                <a:gs pos="100000">
                  <a:schemeClr val="accent2">
                    <a:lumMod val="30000"/>
                    <a:lumOff val="70000"/>
                  </a:schemeClr>
                </a:gs>
              </a:gsLst>
              <a:lin ang="5400000" scaled="1"/>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163" name="Freeform 536">
              <a:extLst>
                <a:ext uri="{FF2B5EF4-FFF2-40B4-BE49-F238E27FC236}">
                  <a16:creationId xmlns:a16="http://schemas.microsoft.com/office/drawing/2014/main" xmlns="" id="{87908D8F-2585-4A3F-AEE5-E5959D9E077E}"/>
                </a:ext>
              </a:extLst>
            </p:cNvPr>
            <p:cNvSpPr>
              <a:spLocks noChangeArrowheads="1"/>
            </p:cNvSpPr>
            <p:nvPr/>
          </p:nvSpPr>
          <p:spPr bwMode="auto">
            <a:xfrm>
              <a:off x="3872" y="1246"/>
              <a:ext cx="234" cy="121"/>
            </a:xfrm>
            <a:custGeom>
              <a:avLst/>
              <a:gdLst>
                <a:gd name="T0" fmla="*/ 1022 w 1044"/>
                <a:gd name="T1" fmla="*/ 333 h 543"/>
                <a:gd name="T2" fmla="*/ 1022 w 1044"/>
                <a:gd name="T3" fmla="*/ 333 h 543"/>
                <a:gd name="T4" fmla="*/ 500 w 1044"/>
                <a:gd name="T5" fmla="*/ 41 h 543"/>
                <a:gd name="T6" fmla="*/ 20 w 1044"/>
                <a:gd name="T7" fmla="*/ 229 h 543"/>
                <a:gd name="T8" fmla="*/ 542 w 1044"/>
                <a:gd name="T9" fmla="*/ 521 h 543"/>
                <a:gd name="T10" fmla="*/ 1022 w 1044"/>
                <a:gd name="T11" fmla="*/ 333 h 543"/>
              </a:gdLst>
              <a:ahLst/>
              <a:cxnLst>
                <a:cxn ang="0">
                  <a:pos x="T0" y="T1"/>
                </a:cxn>
                <a:cxn ang="0">
                  <a:pos x="T2" y="T3"/>
                </a:cxn>
                <a:cxn ang="0">
                  <a:pos x="T4" y="T5"/>
                </a:cxn>
                <a:cxn ang="0">
                  <a:pos x="T6" y="T7"/>
                </a:cxn>
                <a:cxn ang="0">
                  <a:pos x="T8" y="T9"/>
                </a:cxn>
                <a:cxn ang="0">
                  <a:pos x="T10" y="T11"/>
                </a:cxn>
              </a:cxnLst>
              <a:rect l="0" t="0" r="r" b="b"/>
              <a:pathLst>
                <a:path w="1044" h="543">
                  <a:moveTo>
                    <a:pt x="1022" y="333"/>
                  </a:moveTo>
                  <a:lnTo>
                    <a:pt x="1022" y="333"/>
                  </a:lnTo>
                  <a:cubicBezTo>
                    <a:pt x="1022" y="187"/>
                    <a:pt x="793" y="62"/>
                    <a:pt x="500" y="41"/>
                  </a:cubicBezTo>
                  <a:cubicBezTo>
                    <a:pt x="229" y="0"/>
                    <a:pt x="0" y="104"/>
                    <a:pt x="20" y="229"/>
                  </a:cubicBezTo>
                  <a:cubicBezTo>
                    <a:pt x="20" y="354"/>
                    <a:pt x="250" y="479"/>
                    <a:pt x="542" y="521"/>
                  </a:cubicBezTo>
                  <a:cubicBezTo>
                    <a:pt x="813" y="542"/>
                    <a:pt x="1043" y="458"/>
                    <a:pt x="1022" y="33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164" name="Freeform 537">
              <a:extLst>
                <a:ext uri="{FF2B5EF4-FFF2-40B4-BE49-F238E27FC236}">
                  <a16:creationId xmlns:a16="http://schemas.microsoft.com/office/drawing/2014/main" xmlns="" id="{779AC51C-62BB-4A48-89E5-3886F29B3863}"/>
                </a:ext>
              </a:extLst>
            </p:cNvPr>
            <p:cNvSpPr>
              <a:spLocks noChangeArrowheads="1"/>
            </p:cNvSpPr>
            <p:nvPr/>
          </p:nvSpPr>
          <p:spPr bwMode="auto">
            <a:xfrm>
              <a:off x="3876" y="1298"/>
              <a:ext cx="230" cy="135"/>
            </a:xfrm>
            <a:custGeom>
              <a:avLst/>
              <a:gdLst>
                <a:gd name="T0" fmla="*/ 0 w 1024"/>
                <a:gd name="T1" fmla="*/ 0 h 606"/>
                <a:gd name="T2" fmla="*/ 0 w 1024"/>
                <a:gd name="T3" fmla="*/ 0 h 606"/>
                <a:gd name="T4" fmla="*/ 522 w 1024"/>
                <a:gd name="T5" fmla="*/ 292 h 606"/>
                <a:gd name="T6" fmla="*/ 1002 w 1024"/>
                <a:gd name="T7" fmla="*/ 104 h 606"/>
                <a:gd name="T8" fmla="*/ 1023 w 1024"/>
                <a:gd name="T9" fmla="*/ 396 h 606"/>
                <a:gd name="T10" fmla="*/ 522 w 1024"/>
                <a:gd name="T11" fmla="*/ 584 h 606"/>
                <a:gd name="T12" fmla="*/ 0 w 1024"/>
                <a:gd name="T13" fmla="*/ 292 h 606"/>
                <a:gd name="T14" fmla="*/ 0 w 102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4" h="606">
                  <a:moveTo>
                    <a:pt x="0" y="0"/>
                  </a:moveTo>
                  <a:lnTo>
                    <a:pt x="0" y="0"/>
                  </a:lnTo>
                  <a:cubicBezTo>
                    <a:pt x="0" y="125"/>
                    <a:pt x="230" y="250"/>
                    <a:pt x="522" y="292"/>
                  </a:cubicBezTo>
                  <a:cubicBezTo>
                    <a:pt x="793" y="313"/>
                    <a:pt x="1023" y="229"/>
                    <a:pt x="1002" y="104"/>
                  </a:cubicBezTo>
                  <a:cubicBezTo>
                    <a:pt x="1023" y="396"/>
                    <a:pt x="1023" y="396"/>
                    <a:pt x="1023" y="396"/>
                  </a:cubicBezTo>
                  <a:cubicBezTo>
                    <a:pt x="1023" y="521"/>
                    <a:pt x="814" y="605"/>
                    <a:pt x="522" y="584"/>
                  </a:cubicBezTo>
                  <a:cubicBezTo>
                    <a:pt x="251" y="563"/>
                    <a:pt x="22" y="417"/>
                    <a:pt x="0"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7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165" name="Freeform 538">
              <a:extLst>
                <a:ext uri="{FF2B5EF4-FFF2-40B4-BE49-F238E27FC236}">
                  <a16:creationId xmlns:a16="http://schemas.microsoft.com/office/drawing/2014/main" xmlns="" id="{279F4755-7DE2-421E-B090-1FD310F2AAD3}"/>
                </a:ext>
              </a:extLst>
            </p:cNvPr>
            <p:cNvSpPr>
              <a:spLocks noChangeArrowheads="1"/>
            </p:cNvSpPr>
            <p:nvPr/>
          </p:nvSpPr>
          <p:spPr bwMode="auto">
            <a:xfrm>
              <a:off x="4225" y="1423"/>
              <a:ext cx="236" cy="123"/>
            </a:xfrm>
            <a:custGeom>
              <a:avLst/>
              <a:gdLst>
                <a:gd name="T0" fmla="*/ 1022 w 1044"/>
                <a:gd name="T1" fmla="*/ 313 h 544"/>
                <a:gd name="T2" fmla="*/ 1022 w 1044"/>
                <a:gd name="T3" fmla="*/ 313 h 544"/>
                <a:gd name="T4" fmla="*/ 501 w 1044"/>
                <a:gd name="T5" fmla="*/ 21 h 544"/>
                <a:gd name="T6" fmla="*/ 21 w 1044"/>
                <a:gd name="T7" fmla="*/ 230 h 544"/>
                <a:gd name="T8" fmla="*/ 542 w 1044"/>
                <a:gd name="T9" fmla="*/ 522 h 544"/>
                <a:gd name="T10" fmla="*/ 1022 w 1044"/>
                <a:gd name="T11" fmla="*/ 313 h 544"/>
              </a:gdLst>
              <a:ahLst/>
              <a:cxnLst>
                <a:cxn ang="0">
                  <a:pos x="T0" y="T1"/>
                </a:cxn>
                <a:cxn ang="0">
                  <a:pos x="T2" y="T3"/>
                </a:cxn>
                <a:cxn ang="0">
                  <a:pos x="T4" y="T5"/>
                </a:cxn>
                <a:cxn ang="0">
                  <a:pos x="T6" y="T7"/>
                </a:cxn>
                <a:cxn ang="0">
                  <a:pos x="T8" y="T9"/>
                </a:cxn>
                <a:cxn ang="0">
                  <a:pos x="T10" y="T11"/>
                </a:cxn>
              </a:cxnLst>
              <a:rect l="0" t="0" r="r" b="b"/>
              <a:pathLst>
                <a:path w="1044" h="544">
                  <a:moveTo>
                    <a:pt x="1022" y="313"/>
                  </a:moveTo>
                  <a:lnTo>
                    <a:pt x="1022" y="313"/>
                  </a:lnTo>
                  <a:cubicBezTo>
                    <a:pt x="1022" y="188"/>
                    <a:pt x="793" y="63"/>
                    <a:pt x="501" y="21"/>
                  </a:cubicBezTo>
                  <a:cubicBezTo>
                    <a:pt x="230" y="0"/>
                    <a:pt x="0" y="83"/>
                    <a:pt x="21" y="230"/>
                  </a:cubicBezTo>
                  <a:cubicBezTo>
                    <a:pt x="21" y="355"/>
                    <a:pt x="251" y="480"/>
                    <a:pt x="542" y="522"/>
                  </a:cubicBezTo>
                  <a:cubicBezTo>
                    <a:pt x="814" y="543"/>
                    <a:pt x="1043" y="459"/>
                    <a:pt x="1022"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166" name="Freeform 539">
              <a:extLst>
                <a:ext uri="{FF2B5EF4-FFF2-40B4-BE49-F238E27FC236}">
                  <a16:creationId xmlns:a16="http://schemas.microsoft.com/office/drawing/2014/main" xmlns="" id="{50C12FCF-EAD0-48CC-A8CA-DFC68A446005}"/>
                </a:ext>
              </a:extLst>
            </p:cNvPr>
            <p:cNvSpPr>
              <a:spLocks noChangeArrowheads="1"/>
            </p:cNvSpPr>
            <p:nvPr/>
          </p:nvSpPr>
          <p:spPr bwMode="auto">
            <a:xfrm>
              <a:off x="4229" y="1478"/>
              <a:ext cx="232" cy="135"/>
            </a:xfrm>
            <a:custGeom>
              <a:avLst/>
              <a:gdLst>
                <a:gd name="T0" fmla="*/ 0 w 1023"/>
                <a:gd name="T1" fmla="*/ 0 h 605"/>
                <a:gd name="T2" fmla="*/ 0 w 1023"/>
                <a:gd name="T3" fmla="*/ 0 h 605"/>
                <a:gd name="T4" fmla="*/ 521 w 1023"/>
                <a:gd name="T5" fmla="*/ 292 h 605"/>
                <a:gd name="T6" fmla="*/ 1001 w 1023"/>
                <a:gd name="T7" fmla="*/ 83 h 605"/>
                <a:gd name="T8" fmla="*/ 1022 w 1023"/>
                <a:gd name="T9" fmla="*/ 375 h 605"/>
                <a:gd name="T10" fmla="*/ 521 w 1023"/>
                <a:gd name="T11" fmla="*/ 584 h 605"/>
                <a:gd name="T12" fmla="*/ 0 w 1023"/>
                <a:gd name="T13" fmla="*/ 292 h 605"/>
                <a:gd name="T14" fmla="*/ 0 w 1023"/>
                <a:gd name="T15" fmla="*/ 0 h 6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3" h="605">
                  <a:moveTo>
                    <a:pt x="0" y="0"/>
                  </a:moveTo>
                  <a:lnTo>
                    <a:pt x="0" y="0"/>
                  </a:lnTo>
                  <a:cubicBezTo>
                    <a:pt x="0" y="125"/>
                    <a:pt x="230" y="250"/>
                    <a:pt x="521" y="292"/>
                  </a:cubicBezTo>
                  <a:cubicBezTo>
                    <a:pt x="793" y="313"/>
                    <a:pt x="1022" y="229"/>
                    <a:pt x="1001" y="83"/>
                  </a:cubicBezTo>
                  <a:cubicBezTo>
                    <a:pt x="1022" y="375"/>
                    <a:pt x="1022" y="375"/>
                    <a:pt x="1022" y="375"/>
                  </a:cubicBezTo>
                  <a:cubicBezTo>
                    <a:pt x="1022" y="521"/>
                    <a:pt x="814" y="604"/>
                    <a:pt x="521" y="584"/>
                  </a:cubicBezTo>
                  <a:cubicBezTo>
                    <a:pt x="250" y="542"/>
                    <a:pt x="21" y="417"/>
                    <a:pt x="0"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7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167" name="Freeform 540">
              <a:extLst>
                <a:ext uri="{FF2B5EF4-FFF2-40B4-BE49-F238E27FC236}">
                  <a16:creationId xmlns:a16="http://schemas.microsoft.com/office/drawing/2014/main" xmlns="" id="{56E3C339-1ACC-4881-ACAE-ED4D8CF3C899}"/>
                </a:ext>
              </a:extLst>
            </p:cNvPr>
            <p:cNvSpPr>
              <a:spLocks noChangeArrowheads="1"/>
            </p:cNvSpPr>
            <p:nvPr/>
          </p:nvSpPr>
          <p:spPr bwMode="auto">
            <a:xfrm>
              <a:off x="4183" y="1122"/>
              <a:ext cx="232" cy="121"/>
            </a:xfrm>
            <a:custGeom>
              <a:avLst/>
              <a:gdLst>
                <a:gd name="T0" fmla="*/ 1022 w 1023"/>
                <a:gd name="T1" fmla="*/ 313 h 544"/>
                <a:gd name="T2" fmla="*/ 1022 w 1023"/>
                <a:gd name="T3" fmla="*/ 313 h 544"/>
                <a:gd name="T4" fmla="*/ 501 w 1023"/>
                <a:gd name="T5" fmla="*/ 21 h 544"/>
                <a:gd name="T6" fmla="*/ 0 w 1023"/>
                <a:gd name="T7" fmla="*/ 229 h 544"/>
                <a:gd name="T8" fmla="*/ 521 w 1023"/>
                <a:gd name="T9" fmla="*/ 500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1"/>
                  </a:cubicBezTo>
                  <a:cubicBezTo>
                    <a:pt x="208" y="0"/>
                    <a:pt x="0" y="83"/>
                    <a:pt x="0" y="229"/>
                  </a:cubicBezTo>
                  <a:cubicBezTo>
                    <a:pt x="0" y="355"/>
                    <a:pt x="250" y="480"/>
                    <a:pt x="521" y="500"/>
                  </a:cubicBezTo>
                  <a:cubicBezTo>
                    <a:pt x="813" y="543"/>
                    <a:pt x="1022" y="459"/>
                    <a:pt x="1022"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168" name="Freeform 541">
              <a:extLst>
                <a:ext uri="{FF2B5EF4-FFF2-40B4-BE49-F238E27FC236}">
                  <a16:creationId xmlns:a16="http://schemas.microsoft.com/office/drawing/2014/main" xmlns="" id="{E3FFF76B-697D-4F2A-A560-E702105581FB}"/>
                </a:ext>
              </a:extLst>
            </p:cNvPr>
            <p:cNvSpPr>
              <a:spLocks noChangeArrowheads="1"/>
            </p:cNvSpPr>
            <p:nvPr/>
          </p:nvSpPr>
          <p:spPr bwMode="auto">
            <a:xfrm>
              <a:off x="4183" y="1175"/>
              <a:ext cx="236" cy="135"/>
            </a:xfrm>
            <a:custGeom>
              <a:avLst/>
              <a:gdLst>
                <a:gd name="T0" fmla="*/ 0 w 1044"/>
                <a:gd name="T1" fmla="*/ 0 h 606"/>
                <a:gd name="T2" fmla="*/ 0 w 1044"/>
                <a:gd name="T3" fmla="*/ 0 h 606"/>
                <a:gd name="T4" fmla="*/ 521 w 1044"/>
                <a:gd name="T5" fmla="*/ 271 h 606"/>
                <a:gd name="T6" fmla="*/ 1022 w 1044"/>
                <a:gd name="T7" fmla="*/ 84 h 606"/>
                <a:gd name="T8" fmla="*/ 1022 w 1044"/>
                <a:gd name="T9" fmla="*/ 376 h 606"/>
                <a:gd name="T10" fmla="*/ 542 w 1044"/>
                <a:gd name="T11" fmla="*/ 564 h 606"/>
                <a:gd name="T12" fmla="*/ 21 w 1044"/>
                <a:gd name="T13" fmla="*/ 293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0" y="126"/>
                    <a:pt x="250" y="251"/>
                    <a:pt x="521" y="271"/>
                  </a:cubicBezTo>
                  <a:cubicBezTo>
                    <a:pt x="813" y="314"/>
                    <a:pt x="1022" y="230"/>
                    <a:pt x="1022" y="84"/>
                  </a:cubicBezTo>
                  <a:cubicBezTo>
                    <a:pt x="1022" y="376"/>
                    <a:pt x="1022" y="376"/>
                    <a:pt x="1022" y="376"/>
                  </a:cubicBezTo>
                  <a:cubicBezTo>
                    <a:pt x="1043" y="522"/>
                    <a:pt x="813" y="605"/>
                    <a:pt x="542" y="564"/>
                  </a:cubicBezTo>
                  <a:cubicBezTo>
                    <a:pt x="250" y="543"/>
                    <a:pt x="21" y="418"/>
                    <a:pt x="21" y="293"/>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7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169" name="Freeform 542">
              <a:extLst>
                <a:ext uri="{FF2B5EF4-FFF2-40B4-BE49-F238E27FC236}">
                  <a16:creationId xmlns:a16="http://schemas.microsoft.com/office/drawing/2014/main" xmlns="" id="{9D3A10F0-383E-48B2-926C-CE7C24ACE0E0}"/>
                </a:ext>
              </a:extLst>
            </p:cNvPr>
            <p:cNvSpPr>
              <a:spLocks noChangeArrowheads="1"/>
            </p:cNvSpPr>
            <p:nvPr/>
          </p:nvSpPr>
          <p:spPr bwMode="auto">
            <a:xfrm>
              <a:off x="4534" y="1300"/>
              <a:ext cx="234" cy="117"/>
            </a:xfrm>
            <a:custGeom>
              <a:avLst/>
              <a:gdLst>
                <a:gd name="T0" fmla="*/ 1044 w 1045"/>
                <a:gd name="T1" fmla="*/ 313 h 522"/>
                <a:gd name="T2" fmla="*/ 1044 w 1045"/>
                <a:gd name="T3" fmla="*/ 313 h 522"/>
                <a:gd name="T4" fmla="*/ 501 w 1045"/>
                <a:gd name="T5" fmla="*/ 21 h 522"/>
                <a:gd name="T6" fmla="*/ 21 w 1045"/>
                <a:gd name="T7" fmla="*/ 208 h 522"/>
                <a:gd name="T8" fmla="*/ 543 w 1045"/>
                <a:gd name="T9" fmla="*/ 500 h 522"/>
                <a:gd name="T10" fmla="*/ 1044 w 1045"/>
                <a:gd name="T11" fmla="*/ 313 h 522"/>
              </a:gdLst>
              <a:ahLst/>
              <a:cxnLst>
                <a:cxn ang="0">
                  <a:pos x="T0" y="T1"/>
                </a:cxn>
                <a:cxn ang="0">
                  <a:pos x="T2" y="T3"/>
                </a:cxn>
                <a:cxn ang="0">
                  <a:pos x="T4" y="T5"/>
                </a:cxn>
                <a:cxn ang="0">
                  <a:pos x="T6" y="T7"/>
                </a:cxn>
                <a:cxn ang="0">
                  <a:pos x="T8" y="T9"/>
                </a:cxn>
                <a:cxn ang="0">
                  <a:pos x="T10" y="T11"/>
                </a:cxn>
              </a:cxnLst>
              <a:rect l="0" t="0" r="r" b="b"/>
              <a:pathLst>
                <a:path w="1045" h="522">
                  <a:moveTo>
                    <a:pt x="1044" y="313"/>
                  </a:moveTo>
                  <a:lnTo>
                    <a:pt x="1044" y="313"/>
                  </a:lnTo>
                  <a:cubicBezTo>
                    <a:pt x="1022" y="187"/>
                    <a:pt x="793" y="41"/>
                    <a:pt x="501" y="21"/>
                  </a:cubicBezTo>
                  <a:cubicBezTo>
                    <a:pt x="230" y="0"/>
                    <a:pt x="0" y="83"/>
                    <a:pt x="21" y="208"/>
                  </a:cubicBezTo>
                  <a:cubicBezTo>
                    <a:pt x="21" y="354"/>
                    <a:pt x="271" y="480"/>
                    <a:pt x="543" y="500"/>
                  </a:cubicBezTo>
                  <a:cubicBezTo>
                    <a:pt x="814" y="521"/>
                    <a:pt x="1044" y="438"/>
                    <a:pt x="1044"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170" name="Freeform 543">
              <a:extLst>
                <a:ext uri="{FF2B5EF4-FFF2-40B4-BE49-F238E27FC236}">
                  <a16:creationId xmlns:a16="http://schemas.microsoft.com/office/drawing/2014/main" xmlns="" id="{F5A64281-5C9C-4077-A0F4-6BDB9F5A709E}"/>
                </a:ext>
              </a:extLst>
            </p:cNvPr>
            <p:cNvSpPr>
              <a:spLocks noChangeArrowheads="1"/>
            </p:cNvSpPr>
            <p:nvPr/>
          </p:nvSpPr>
          <p:spPr bwMode="auto">
            <a:xfrm>
              <a:off x="4538" y="1348"/>
              <a:ext cx="236" cy="137"/>
            </a:xfrm>
            <a:custGeom>
              <a:avLst/>
              <a:gdLst>
                <a:gd name="T0" fmla="*/ 0 w 1044"/>
                <a:gd name="T1" fmla="*/ 0 h 607"/>
                <a:gd name="T2" fmla="*/ 0 w 1044"/>
                <a:gd name="T3" fmla="*/ 0 h 607"/>
                <a:gd name="T4" fmla="*/ 522 w 1044"/>
                <a:gd name="T5" fmla="*/ 292 h 607"/>
                <a:gd name="T6" fmla="*/ 1023 w 1044"/>
                <a:gd name="T7" fmla="*/ 105 h 607"/>
                <a:gd name="T8" fmla="*/ 1023 w 1044"/>
                <a:gd name="T9" fmla="*/ 397 h 607"/>
                <a:gd name="T10" fmla="*/ 543 w 1044"/>
                <a:gd name="T11" fmla="*/ 584 h 607"/>
                <a:gd name="T12" fmla="*/ 0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6"/>
                    <a:pt x="250" y="272"/>
                    <a:pt x="522" y="292"/>
                  </a:cubicBezTo>
                  <a:cubicBezTo>
                    <a:pt x="793" y="313"/>
                    <a:pt x="1023" y="230"/>
                    <a:pt x="1023" y="105"/>
                  </a:cubicBezTo>
                  <a:cubicBezTo>
                    <a:pt x="1023" y="397"/>
                    <a:pt x="1023" y="397"/>
                    <a:pt x="1023" y="397"/>
                  </a:cubicBezTo>
                  <a:cubicBezTo>
                    <a:pt x="1043" y="522"/>
                    <a:pt x="814" y="606"/>
                    <a:pt x="543" y="584"/>
                  </a:cubicBezTo>
                  <a:cubicBezTo>
                    <a:pt x="250" y="564"/>
                    <a:pt x="21" y="439"/>
                    <a:pt x="0"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7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171" name="Freeform 544">
              <a:extLst>
                <a:ext uri="{FF2B5EF4-FFF2-40B4-BE49-F238E27FC236}">
                  <a16:creationId xmlns:a16="http://schemas.microsoft.com/office/drawing/2014/main" xmlns="" id="{D1DD4F8F-8805-45EA-A095-E89E0A6DEFAB}"/>
                </a:ext>
              </a:extLst>
            </p:cNvPr>
            <p:cNvSpPr>
              <a:spLocks noChangeArrowheads="1"/>
            </p:cNvSpPr>
            <p:nvPr/>
          </p:nvSpPr>
          <p:spPr bwMode="auto">
            <a:xfrm>
              <a:off x="4500" y="999"/>
              <a:ext cx="236" cy="117"/>
            </a:xfrm>
            <a:custGeom>
              <a:avLst/>
              <a:gdLst>
                <a:gd name="T0" fmla="*/ 1023 w 1044"/>
                <a:gd name="T1" fmla="*/ 313 h 522"/>
                <a:gd name="T2" fmla="*/ 1023 w 1044"/>
                <a:gd name="T3" fmla="*/ 313 h 522"/>
                <a:gd name="T4" fmla="*/ 501 w 1044"/>
                <a:gd name="T5" fmla="*/ 21 h 522"/>
                <a:gd name="T6" fmla="*/ 0 w 1044"/>
                <a:gd name="T7" fmla="*/ 208 h 522"/>
                <a:gd name="T8" fmla="*/ 543 w 1044"/>
                <a:gd name="T9" fmla="*/ 500 h 522"/>
                <a:gd name="T10" fmla="*/ 1023 w 1044"/>
                <a:gd name="T11" fmla="*/ 313 h 522"/>
              </a:gdLst>
              <a:ahLst/>
              <a:cxnLst>
                <a:cxn ang="0">
                  <a:pos x="T0" y="T1"/>
                </a:cxn>
                <a:cxn ang="0">
                  <a:pos x="T2" y="T3"/>
                </a:cxn>
                <a:cxn ang="0">
                  <a:pos x="T4" y="T5"/>
                </a:cxn>
                <a:cxn ang="0">
                  <a:pos x="T6" y="T7"/>
                </a:cxn>
                <a:cxn ang="0">
                  <a:pos x="T8" y="T9"/>
                </a:cxn>
                <a:cxn ang="0">
                  <a:pos x="T10" y="T11"/>
                </a:cxn>
              </a:cxnLst>
              <a:rect l="0" t="0" r="r" b="b"/>
              <a:pathLst>
                <a:path w="1044" h="522">
                  <a:moveTo>
                    <a:pt x="1023" y="313"/>
                  </a:moveTo>
                  <a:lnTo>
                    <a:pt x="1023" y="313"/>
                  </a:lnTo>
                  <a:cubicBezTo>
                    <a:pt x="1023" y="167"/>
                    <a:pt x="772" y="41"/>
                    <a:pt x="501" y="21"/>
                  </a:cubicBezTo>
                  <a:cubicBezTo>
                    <a:pt x="230" y="0"/>
                    <a:pt x="0" y="83"/>
                    <a:pt x="0" y="208"/>
                  </a:cubicBezTo>
                  <a:cubicBezTo>
                    <a:pt x="21" y="354"/>
                    <a:pt x="250" y="480"/>
                    <a:pt x="543" y="500"/>
                  </a:cubicBezTo>
                  <a:cubicBezTo>
                    <a:pt x="814" y="521"/>
                    <a:pt x="1043" y="438"/>
                    <a:pt x="1023"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172" name="Freeform 545">
              <a:extLst>
                <a:ext uri="{FF2B5EF4-FFF2-40B4-BE49-F238E27FC236}">
                  <a16:creationId xmlns:a16="http://schemas.microsoft.com/office/drawing/2014/main" xmlns="" id="{25095B8F-E5A4-4FCB-9B55-B3498CD31964}"/>
                </a:ext>
              </a:extLst>
            </p:cNvPr>
            <p:cNvSpPr>
              <a:spLocks noChangeArrowheads="1"/>
            </p:cNvSpPr>
            <p:nvPr/>
          </p:nvSpPr>
          <p:spPr bwMode="auto">
            <a:xfrm>
              <a:off x="4500" y="1046"/>
              <a:ext cx="236" cy="137"/>
            </a:xfrm>
            <a:custGeom>
              <a:avLst/>
              <a:gdLst>
                <a:gd name="T0" fmla="*/ 0 w 1044"/>
                <a:gd name="T1" fmla="*/ 0 h 607"/>
                <a:gd name="T2" fmla="*/ 0 w 1044"/>
                <a:gd name="T3" fmla="*/ 0 h 607"/>
                <a:gd name="T4" fmla="*/ 543 w 1044"/>
                <a:gd name="T5" fmla="*/ 292 h 607"/>
                <a:gd name="T6" fmla="*/ 1023 w 1044"/>
                <a:gd name="T7" fmla="*/ 105 h 607"/>
                <a:gd name="T8" fmla="*/ 1043 w 1044"/>
                <a:gd name="T9" fmla="*/ 397 h 607"/>
                <a:gd name="T10" fmla="*/ 543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0" y="272"/>
                    <a:pt x="543" y="292"/>
                  </a:cubicBezTo>
                  <a:cubicBezTo>
                    <a:pt x="814" y="313"/>
                    <a:pt x="1043" y="230"/>
                    <a:pt x="1023" y="105"/>
                  </a:cubicBezTo>
                  <a:cubicBezTo>
                    <a:pt x="1043" y="397"/>
                    <a:pt x="1043" y="397"/>
                    <a:pt x="1043" y="397"/>
                  </a:cubicBezTo>
                  <a:cubicBezTo>
                    <a:pt x="1043" y="522"/>
                    <a:pt x="835" y="606"/>
                    <a:pt x="543" y="584"/>
                  </a:cubicBezTo>
                  <a:cubicBezTo>
                    <a:pt x="272" y="563"/>
                    <a:pt x="21" y="439"/>
                    <a:pt x="21"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7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173" name="Freeform 546">
              <a:extLst>
                <a:ext uri="{FF2B5EF4-FFF2-40B4-BE49-F238E27FC236}">
                  <a16:creationId xmlns:a16="http://schemas.microsoft.com/office/drawing/2014/main" xmlns="" id="{B25384A8-85A8-43FD-8C34-2A6BE386C553}"/>
                </a:ext>
              </a:extLst>
            </p:cNvPr>
            <p:cNvSpPr>
              <a:spLocks noChangeArrowheads="1"/>
            </p:cNvSpPr>
            <p:nvPr/>
          </p:nvSpPr>
          <p:spPr bwMode="auto">
            <a:xfrm>
              <a:off x="4855" y="1175"/>
              <a:ext cx="232" cy="121"/>
            </a:xfrm>
            <a:custGeom>
              <a:avLst/>
              <a:gdLst>
                <a:gd name="T0" fmla="*/ 1022 w 1023"/>
                <a:gd name="T1" fmla="*/ 314 h 544"/>
                <a:gd name="T2" fmla="*/ 1022 w 1023"/>
                <a:gd name="T3" fmla="*/ 314 h 544"/>
                <a:gd name="T4" fmla="*/ 501 w 1023"/>
                <a:gd name="T5" fmla="*/ 43 h 544"/>
                <a:gd name="T6" fmla="*/ 0 w 1023"/>
                <a:gd name="T7" fmla="*/ 230 h 544"/>
                <a:gd name="T8" fmla="*/ 521 w 1023"/>
                <a:gd name="T9" fmla="*/ 522 h 544"/>
                <a:gd name="T10" fmla="*/ 1022 w 1023"/>
                <a:gd name="T11" fmla="*/ 314 h 544"/>
              </a:gdLst>
              <a:ahLst/>
              <a:cxnLst>
                <a:cxn ang="0">
                  <a:pos x="T0" y="T1"/>
                </a:cxn>
                <a:cxn ang="0">
                  <a:pos x="T2" y="T3"/>
                </a:cxn>
                <a:cxn ang="0">
                  <a:pos x="T4" y="T5"/>
                </a:cxn>
                <a:cxn ang="0">
                  <a:pos x="T6" y="T7"/>
                </a:cxn>
                <a:cxn ang="0">
                  <a:pos x="T8" y="T9"/>
                </a:cxn>
                <a:cxn ang="0">
                  <a:pos x="T10" y="T11"/>
                </a:cxn>
              </a:cxnLst>
              <a:rect l="0" t="0" r="r" b="b"/>
              <a:pathLst>
                <a:path w="1023" h="544">
                  <a:moveTo>
                    <a:pt x="1022" y="314"/>
                  </a:moveTo>
                  <a:lnTo>
                    <a:pt x="1022" y="314"/>
                  </a:lnTo>
                  <a:cubicBezTo>
                    <a:pt x="1022" y="188"/>
                    <a:pt x="772" y="63"/>
                    <a:pt x="501" y="43"/>
                  </a:cubicBezTo>
                  <a:cubicBezTo>
                    <a:pt x="209" y="0"/>
                    <a:pt x="0" y="84"/>
                    <a:pt x="0" y="230"/>
                  </a:cubicBezTo>
                  <a:cubicBezTo>
                    <a:pt x="21" y="355"/>
                    <a:pt x="250" y="480"/>
                    <a:pt x="521" y="522"/>
                  </a:cubicBezTo>
                  <a:cubicBezTo>
                    <a:pt x="814" y="543"/>
                    <a:pt x="1022" y="460"/>
                    <a:pt x="1022" y="314"/>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174" name="Freeform 547">
              <a:extLst>
                <a:ext uri="{FF2B5EF4-FFF2-40B4-BE49-F238E27FC236}">
                  <a16:creationId xmlns:a16="http://schemas.microsoft.com/office/drawing/2014/main" xmlns="" id="{270CA737-D940-4130-A629-183C80A545AD}"/>
                </a:ext>
              </a:extLst>
            </p:cNvPr>
            <p:cNvSpPr>
              <a:spLocks noChangeArrowheads="1"/>
            </p:cNvSpPr>
            <p:nvPr/>
          </p:nvSpPr>
          <p:spPr bwMode="auto">
            <a:xfrm>
              <a:off x="4855" y="1225"/>
              <a:ext cx="236" cy="137"/>
            </a:xfrm>
            <a:custGeom>
              <a:avLst/>
              <a:gdLst>
                <a:gd name="T0" fmla="*/ 0 w 1044"/>
                <a:gd name="T1" fmla="*/ 0 h 606"/>
                <a:gd name="T2" fmla="*/ 0 w 1044"/>
                <a:gd name="T3" fmla="*/ 0 h 606"/>
                <a:gd name="T4" fmla="*/ 521 w 1044"/>
                <a:gd name="T5" fmla="*/ 292 h 606"/>
                <a:gd name="T6" fmla="*/ 1022 w 1044"/>
                <a:gd name="T7" fmla="*/ 84 h 606"/>
                <a:gd name="T8" fmla="*/ 1043 w 1044"/>
                <a:gd name="T9" fmla="*/ 375 h 606"/>
                <a:gd name="T10" fmla="*/ 543 w 1044"/>
                <a:gd name="T11" fmla="*/ 584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92"/>
                  </a:cubicBezTo>
                  <a:cubicBezTo>
                    <a:pt x="814" y="313"/>
                    <a:pt x="1022" y="230"/>
                    <a:pt x="1022" y="84"/>
                  </a:cubicBezTo>
                  <a:cubicBezTo>
                    <a:pt x="1043" y="375"/>
                    <a:pt x="1043" y="375"/>
                    <a:pt x="1043" y="375"/>
                  </a:cubicBezTo>
                  <a:cubicBezTo>
                    <a:pt x="1043" y="521"/>
                    <a:pt x="814" y="605"/>
                    <a:pt x="543" y="584"/>
                  </a:cubicBezTo>
                  <a:cubicBezTo>
                    <a:pt x="271" y="542"/>
                    <a:pt x="21" y="417"/>
                    <a:pt x="21"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7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175" name="Freeform 548">
              <a:extLst>
                <a:ext uri="{FF2B5EF4-FFF2-40B4-BE49-F238E27FC236}">
                  <a16:creationId xmlns:a16="http://schemas.microsoft.com/office/drawing/2014/main" xmlns="" id="{AB960FE8-3AF7-4F67-A45E-342EF240CA66}"/>
                </a:ext>
              </a:extLst>
            </p:cNvPr>
            <p:cNvSpPr>
              <a:spLocks noChangeArrowheads="1"/>
            </p:cNvSpPr>
            <p:nvPr/>
          </p:nvSpPr>
          <p:spPr bwMode="auto">
            <a:xfrm>
              <a:off x="4808" y="876"/>
              <a:ext cx="230" cy="121"/>
            </a:xfrm>
            <a:custGeom>
              <a:avLst/>
              <a:gdLst>
                <a:gd name="T0" fmla="*/ 1022 w 1023"/>
                <a:gd name="T1" fmla="*/ 313 h 544"/>
                <a:gd name="T2" fmla="*/ 1022 w 1023"/>
                <a:gd name="T3" fmla="*/ 313 h 544"/>
                <a:gd name="T4" fmla="*/ 500 w 1023"/>
                <a:gd name="T5" fmla="*/ 21 h 544"/>
                <a:gd name="T6" fmla="*/ 0 w 1023"/>
                <a:gd name="T7" fmla="*/ 209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22" y="188"/>
                    <a:pt x="771" y="63"/>
                    <a:pt x="500" y="21"/>
                  </a:cubicBezTo>
                  <a:cubicBezTo>
                    <a:pt x="208" y="0"/>
                    <a:pt x="0" y="84"/>
                    <a:pt x="0" y="209"/>
                  </a:cubicBezTo>
                  <a:cubicBezTo>
                    <a:pt x="20" y="355"/>
                    <a:pt x="250" y="480"/>
                    <a:pt x="521" y="501"/>
                  </a:cubicBezTo>
                  <a:cubicBezTo>
                    <a:pt x="813" y="543"/>
                    <a:pt x="1022" y="439"/>
                    <a:pt x="1022"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176" name="Freeform 549">
              <a:extLst>
                <a:ext uri="{FF2B5EF4-FFF2-40B4-BE49-F238E27FC236}">
                  <a16:creationId xmlns:a16="http://schemas.microsoft.com/office/drawing/2014/main" xmlns="" id="{BCC76A27-5401-4E19-9E8E-FEE8CA574946}"/>
                </a:ext>
              </a:extLst>
            </p:cNvPr>
            <p:cNvSpPr>
              <a:spLocks noChangeArrowheads="1"/>
            </p:cNvSpPr>
            <p:nvPr/>
          </p:nvSpPr>
          <p:spPr bwMode="auto">
            <a:xfrm>
              <a:off x="4808" y="923"/>
              <a:ext cx="236" cy="141"/>
            </a:xfrm>
            <a:custGeom>
              <a:avLst/>
              <a:gdLst>
                <a:gd name="T0" fmla="*/ 0 w 1043"/>
                <a:gd name="T1" fmla="*/ 0 h 627"/>
                <a:gd name="T2" fmla="*/ 0 w 1043"/>
                <a:gd name="T3" fmla="*/ 0 h 627"/>
                <a:gd name="T4" fmla="*/ 521 w 1043"/>
                <a:gd name="T5" fmla="*/ 292 h 627"/>
                <a:gd name="T6" fmla="*/ 1022 w 1043"/>
                <a:gd name="T7" fmla="*/ 104 h 627"/>
                <a:gd name="T8" fmla="*/ 1042 w 1043"/>
                <a:gd name="T9" fmla="*/ 397 h 627"/>
                <a:gd name="T10" fmla="*/ 542 w 1043"/>
                <a:gd name="T11" fmla="*/ 584 h 627"/>
                <a:gd name="T12" fmla="*/ 20 w 1043"/>
                <a:gd name="T13" fmla="*/ 292 h 627"/>
                <a:gd name="T14" fmla="*/ 0 w 1043"/>
                <a:gd name="T15" fmla="*/ 0 h 6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3" h="627">
                  <a:moveTo>
                    <a:pt x="0" y="0"/>
                  </a:moveTo>
                  <a:lnTo>
                    <a:pt x="0" y="0"/>
                  </a:lnTo>
                  <a:cubicBezTo>
                    <a:pt x="20" y="146"/>
                    <a:pt x="250" y="271"/>
                    <a:pt x="521" y="292"/>
                  </a:cubicBezTo>
                  <a:cubicBezTo>
                    <a:pt x="813" y="334"/>
                    <a:pt x="1022" y="230"/>
                    <a:pt x="1022" y="104"/>
                  </a:cubicBezTo>
                  <a:cubicBezTo>
                    <a:pt x="1042" y="397"/>
                    <a:pt x="1042" y="397"/>
                    <a:pt x="1042" y="397"/>
                  </a:cubicBezTo>
                  <a:cubicBezTo>
                    <a:pt x="1042" y="521"/>
                    <a:pt x="813" y="626"/>
                    <a:pt x="542" y="584"/>
                  </a:cubicBezTo>
                  <a:cubicBezTo>
                    <a:pt x="271" y="563"/>
                    <a:pt x="20" y="438"/>
                    <a:pt x="20"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7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177" name="Freeform 550">
              <a:extLst>
                <a:ext uri="{FF2B5EF4-FFF2-40B4-BE49-F238E27FC236}">
                  <a16:creationId xmlns:a16="http://schemas.microsoft.com/office/drawing/2014/main" xmlns="" id="{E3AF21D6-4E37-4CC1-BA56-6482A71EC3DC}"/>
                </a:ext>
              </a:extLst>
            </p:cNvPr>
            <p:cNvSpPr>
              <a:spLocks noChangeArrowheads="1"/>
            </p:cNvSpPr>
            <p:nvPr/>
          </p:nvSpPr>
          <p:spPr bwMode="auto">
            <a:xfrm>
              <a:off x="5162" y="1056"/>
              <a:ext cx="232" cy="117"/>
            </a:xfrm>
            <a:custGeom>
              <a:avLst/>
              <a:gdLst>
                <a:gd name="T0" fmla="*/ 1022 w 1023"/>
                <a:gd name="T1" fmla="*/ 313 h 522"/>
                <a:gd name="T2" fmla="*/ 1022 w 1023"/>
                <a:gd name="T3" fmla="*/ 313 h 522"/>
                <a:gd name="T4" fmla="*/ 500 w 1023"/>
                <a:gd name="T5" fmla="*/ 21 h 522"/>
                <a:gd name="T6" fmla="*/ 0 w 1023"/>
                <a:gd name="T7" fmla="*/ 208 h 522"/>
                <a:gd name="T8" fmla="*/ 522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67"/>
                    <a:pt x="772" y="42"/>
                    <a:pt x="500" y="21"/>
                  </a:cubicBezTo>
                  <a:cubicBezTo>
                    <a:pt x="209" y="0"/>
                    <a:pt x="0" y="84"/>
                    <a:pt x="0" y="208"/>
                  </a:cubicBezTo>
                  <a:cubicBezTo>
                    <a:pt x="21" y="355"/>
                    <a:pt x="250" y="480"/>
                    <a:pt x="522" y="501"/>
                  </a:cubicBezTo>
                  <a:cubicBezTo>
                    <a:pt x="813" y="521"/>
                    <a:pt x="1022" y="438"/>
                    <a:pt x="1022"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178" name="Freeform 551">
              <a:extLst>
                <a:ext uri="{FF2B5EF4-FFF2-40B4-BE49-F238E27FC236}">
                  <a16:creationId xmlns:a16="http://schemas.microsoft.com/office/drawing/2014/main" xmlns="" id="{2CB49D3B-52F4-4AEB-8987-A019BCF167EB}"/>
                </a:ext>
              </a:extLst>
            </p:cNvPr>
            <p:cNvSpPr>
              <a:spLocks noChangeArrowheads="1"/>
            </p:cNvSpPr>
            <p:nvPr/>
          </p:nvSpPr>
          <p:spPr bwMode="auto">
            <a:xfrm>
              <a:off x="5162" y="1102"/>
              <a:ext cx="236" cy="137"/>
            </a:xfrm>
            <a:custGeom>
              <a:avLst/>
              <a:gdLst>
                <a:gd name="T0" fmla="*/ 0 w 1044"/>
                <a:gd name="T1" fmla="*/ 0 h 607"/>
                <a:gd name="T2" fmla="*/ 0 w 1044"/>
                <a:gd name="T3" fmla="*/ 0 h 607"/>
                <a:gd name="T4" fmla="*/ 522 w 1044"/>
                <a:gd name="T5" fmla="*/ 293 h 607"/>
                <a:gd name="T6" fmla="*/ 1022 w 1044"/>
                <a:gd name="T7" fmla="*/ 105 h 607"/>
                <a:gd name="T8" fmla="*/ 1022 w 1044"/>
                <a:gd name="T9" fmla="*/ 397 h 607"/>
                <a:gd name="T10" fmla="*/ 542 w 1044"/>
                <a:gd name="T11" fmla="*/ 584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7"/>
                    <a:pt x="250" y="272"/>
                    <a:pt x="522" y="293"/>
                  </a:cubicBezTo>
                  <a:cubicBezTo>
                    <a:pt x="813" y="313"/>
                    <a:pt x="1022" y="230"/>
                    <a:pt x="1022" y="105"/>
                  </a:cubicBezTo>
                  <a:cubicBezTo>
                    <a:pt x="1022" y="397"/>
                    <a:pt x="1022" y="397"/>
                    <a:pt x="1022" y="397"/>
                  </a:cubicBezTo>
                  <a:cubicBezTo>
                    <a:pt x="1043" y="522"/>
                    <a:pt x="813" y="606"/>
                    <a:pt x="542" y="584"/>
                  </a:cubicBezTo>
                  <a:cubicBezTo>
                    <a:pt x="250" y="564"/>
                    <a:pt x="21" y="439"/>
                    <a:pt x="21" y="293"/>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7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grpSp>
      <p:grpSp>
        <p:nvGrpSpPr>
          <p:cNvPr id="1199" name="Group 204">
            <a:extLst>
              <a:ext uri="{FF2B5EF4-FFF2-40B4-BE49-F238E27FC236}">
                <a16:creationId xmlns:a16="http://schemas.microsoft.com/office/drawing/2014/main" xmlns="" id="{29080D40-D827-4066-BC08-FEABC1E37CFC}"/>
              </a:ext>
            </a:extLst>
          </p:cNvPr>
          <p:cNvGrpSpPr>
            <a:grpSpLocks/>
          </p:cNvGrpSpPr>
          <p:nvPr/>
        </p:nvGrpSpPr>
        <p:grpSpPr bwMode="auto">
          <a:xfrm>
            <a:off x="3476739" y="2693341"/>
            <a:ext cx="1206190" cy="878922"/>
            <a:chOff x="3658" y="852"/>
            <a:chExt cx="1986" cy="1447"/>
          </a:xfrm>
        </p:grpSpPr>
        <p:sp>
          <p:nvSpPr>
            <p:cNvPr id="1200" name="Freeform 573">
              <a:extLst>
                <a:ext uri="{FF2B5EF4-FFF2-40B4-BE49-F238E27FC236}">
                  <a16:creationId xmlns:a16="http://schemas.microsoft.com/office/drawing/2014/main" xmlns="" id="{BC236CF3-4806-49DD-9834-743EF531021B}"/>
                </a:ext>
              </a:extLst>
            </p:cNvPr>
            <p:cNvSpPr>
              <a:spLocks noChangeArrowheads="1"/>
            </p:cNvSpPr>
            <p:nvPr/>
          </p:nvSpPr>
          <p:spPr bwMode="auto">
            <a:xfrm>
              <a:off x="3658" y="1419"/>
              <a:ext cx="662" cy="880"/>
            </a:xfrm>
            <a:custGeom>
              <a:avLst/>
              <a:gdLst>
                <a:gd name="T0" fmla="*/ 2921 w 2922"/>
                <a:gd name="T1" fmla="*/ 3879 h 3880"/>
                <a:gd name="T2" fmla="*/ 0 w 2922"/>
                <a:gd name="T3" fmla="*/ 2629 h 3880"/>
                <a:gd name="T4" fmla="*/ 0 w 2922"/>
                <a:gd name="T5" fmla="*/ 0 h 3880"/>
                <a:gd name="T6" fmla="*/ 2921 w 2922"/>
                <a:gd name="T7" fmla="*/ 1251 h 3880"/>
                <a:gd name="T8" fmla="*/ 2921 w 2922"/>
                <a:gd name="T9" fmla="*/ 3879 h 3880"/>
              </a:gdLst>
              <a:ahLst/>
              <a:cxnLst>
                <a:cxn ang="0">
                  <a:pos x="T0" y="T1"/>
                </a:cxn>
                <a:cxn ang="0">
                  <a:pos x="T2" y="T3"/>
                </a:cxn>
                <a:cxn ang="0">
                  <a:pos x="T4" y="T5"/>
                </a:cxn>
                <a:cxn ang="0">
                  <a:pos x="T6" y="T7"/>
                </a:cxn>
                <a:cxn ang="0">
                  <a:pos x="T8" y="T9"/>
                </a:cxn>
              </a:cxnLst>
              <a:rect l="0" t="0" r="r" b="b"/>
              <a:pathLst>
                <a:path w="2922" h="3880">
                  <a:moveTo>
                    <a:pt x="2921" y="3879"/>
                  </a:moveTo>
                  <a:lnTo>
                    <a:pt x="0" y="2629"/>
                  </a:lnTo>
                  <a:lnTo>
                    <a:pt x="0" y="0"/>
                  </a:lnTo>
                  <a:lnTo>
                    <a:pt x="2921" y="1251"/>
                  </a:lnTo>
                  <a:lnTo>
                    <a:pt x="2921" y="3879"/>
                  </a:lnTo>
                </a:path>
              </a:pathLst>
            </a:custGeom>
            <a:gradFill flip="none" rotWithShape="1">
              <a:gsLst>
                <a:gs pos="0">
                  <a:schemeClr val="accent4">
                    <a:lumMod val="40000"/>
                    <a:lumOff val="60000"/>
                  </a:schemeClr>
                </a:gs>
                <a:gs pos="46000">
                  <a:schemeClr val="accent4">
                    <a:lumMod val="95000"/>
                    <a:lumOff val="5000"/>
                  </a:schemeClr>
                </a:gs>
                <a:gs pos="100000">
                  <a:schemeClr val="accent4">
                    <a:lumMod val="60000"/>
                  </a:schemeClr>
                </a:gs>
              </a:gsLst>
              <a:path path="circle">
                <a:fillToRect l="50000" t="130000" r="50000" b="-3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201" name="Freeform 574">
              <a:extLst>
                <a:ext uri="{FF2B5EF4-FFF2-40B4-BE49-F238E27FC236}">
                  <a16:creationId xmlns:a16="http://schemas.microsoft.com/office/drawing/2014/main" xmlns="" id="{7385219E-1160-47AC-A566-2AF7F62CDDDD}"/>
                </a:ext>
              </a:extLst>
            </p:cNvPr>
            <p:cNvSpPr>
              <a:spLocks noChangeArrowheads="1"/>
            </p:cNvSpPr>
            <p:nvPr/>
          </p:nvSpPr>
          <p:spPr bwMode="auto">
            <a:xfrm>
              <a:off x="4320" y="1133"/>
              <a:ext cx="1324" cy="1166"/>
            </a:xfrm>
            <a:custGeom>
              <a:avLst/>
              <a:gdLst>
                <a:gd name="T0" fmla="*/ 2920 w 5842"/>
                <a:gd name="T1" fmla="*/ 1272 h 5152"/>
                <a:gd name="T2" fmla="*/ 0 w 5842"/>
                <a:gd name="T3" fmla="*/ 2523 h 5152"/>
                <a:gd name="T4" fmla="*/ 0 w 5842"/>
                <a:gd name="T5" fmla="*/ 5151 h 5152"/>
                <a:gd name="T6" fmla="*/ 2920 w 5842"/>
                <a:gd name="T7" fmla="*/ 3901 h 5152"/>
                <a:gd name="T8" fmla="*/ 5841 w 5842"/>
                <a:gd name="T9" fmla="*/ 2649 h 5152"/>
                <a:gd name="T10" fmla="*/ 5841 w 5842"/>
                <a:gd name="T11" fmla="*/ 0 h 5152"/>
                <a:gd name="T12" fmla="*/ 2920 w 5842"/>
                <a:gd name="T13" fmla="*/ 1272 h 5152"/>
              </a:gdLst>
              <a:ahLst/>
              <a:cxnLst>
                <a:cxn ang="0">
                  <a:pos x="T0" y="T1"/>
                </a:cxn>
                <a:cxn ang="0">
                  <a:pos x="T2" y="T3"/>
                </a:cxn>
                <a:cxn ang="0">
                  <a:pos x="T4" y="T5"/>
                </a:cxn>
                <a:cxn ang="0">
                  <a:pos x="T6" y="T7"/>
                </a:cxn>
                <a:cxn ang="0">
                  <a:pos x="T8" y="T9"/>
                </a:cxn>
                <a:cxn ang="0">
                  <a:pos x="T10" y="T11"/>
                </a:cxn>
                <a:cxn ang="0">
                  <a:pos x="T12" y="T13"/>
                </a:cxn>
              </a:cxnLst>
              <a:rect l="0" t="0" r="r" b="b"/>
              <a:pathLst>
                <a:path w="5842" h="5152">
                  <a:moveTo>
                    <a:pt x="2920" y="1272"/>
                  </a:moveTo>
                  <a:lnTo>
                    <a:pt x="0" y="2523"/>
                  </a:lnTo>
                  <a:lnTo>
                    <a:pt x="0" y="5151"/>
                  </a:lnTo>
                  <a:lnTo>
                    <a:pt x="2920" y="3901"/>
                  </a:lnTo>
                  <a:lnTo>
                    <a:pt x="5841" y="2649"/>
                  </a:lnTo>
                  <a:lnTo>
                    <a:pt x="5841" y="0"/>
                  </a:lnTo>
                  <a:lnTo>
                    <a:pt x="2920" y="1272"/>
                  </a:lnTo>
                </a:path>
              </a:pathLst>
            </a:custGeom>
            <a:gradFill flip="none" rotWithShape="1">
              <a:gsLst>
                <a:gs pos="0">
                  <a:schemeClr val="accent4">
                    <a:lumMod val="89000"/>
                  </a:schemeClr>
                </a:gs>
                <a:gs pos="23000">
                  <a:schemeClr val="accent4">
                    <a:lumMod val="89000"/>
                  </a:schemeClr>
                </a:gs>
                <a:gs pos="69000">
                  <a:schemeClr val="accent4">
                    <a:lumMod val="75000"/>
                  </a:schemeClr>
                </a:gs>
                <a:gs pos="97000">
                  <a:schemeClr val="accent4">
                    <a:lumMod val="70000"/>
                  </a:schemeClr>
                </a:gs>
              </a:gsLst>
              <a:path path="circle">
                <a:fillToRect l="50000" t="50000" r="50000" b="5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a:bodyPr>
            <a:lstStyle/>
            <a:p>
              <a:pPr eaLnBrk="1">
                <a:lnSpc>
                  <a:spcPct val="93000"/>
                </a:lnSpc>
                <a:buClr>
                  <a:srgbClr val="000000"/>
                </a:buClr>
                <a:buSzPct val="100000"/>
                <a:buFont typeface="Times New Roman" charset="0"/>
                <a:buNone/>
                <a:defRPr/>
              </a:pPr>
              <a:endParaRPr lang="en-US" dirty="0">
                <a:ea typeface="+mn-ea"/>
                <a:cs typeface="+mn-cs"/>
              </a:endParaRPr>
            </a:p>
          </p:txBody>
        </p:sp>
        <p:sp>
          <p:nvSpPr>
            <p:cNvPr id="1202" name="Freeform 575">
              <a:extLst>
                <a:ext uri="{FF2B5EF4-FFF2-40B4-BE49-F238E27FC236}">
                  <a16:creationId xmlns:a16="http://schemas.microsoft.com/office/drawing/2014/main" xmlns="" id="{91549CE6-A240-4FAD-8610-253DB6162BCA}"/>
                </a:ext>
              </a:extLst>
            </p:cNvPr>
            <p:cNvSpPr>
              <a:spLocks noChangeArrowheads="1"/>
            </p:cNvSpPr>
            <p:nvPr/>
          </p:nvSpPr>
          <p:spPr bwMode="auto">
            <a:xfrm>
              <a:off x="3658" y="852"/>
              <a:ext cx="1986" cy="856"/>
            </a:xfrm>
            <a:custGeom>
              <a:avLst/>
              <a:gdLst>
                <a:gd name="T0" fmla="*/ 5841 w 8763"/>
                <a:gd name="T1" fmla="*/ 0 h 3776"/>
                <a:gd name="T2" fmla="*/ 2921 w 8763"/>
                <a:gd name="T3" fmla="*/ 1252 h 3776"/>
                <a:gd name="T4" fmla="*/ 0 w 8763"/>
                <a:gd name="T5" fmla="*/ 2524 h 3776"/>
                <a:gd name="T6" fmla="*/ 2921 w 8763"/>
                <a:gd name="T7" fmla="*/ 3775 h 3776"/>
                <a:gd name="T8" fmla="*/ 5841 w 8763"/>
                <a:gd name="T9" fmla="*/ 2524 h 3776"/>
                <a:gd name="T10" fmla="*/ 8762 w 8763"/>
                <a:gd name="T11" fmla="*/ 1252 h 3776"/>
                <a:gd name="T12" fmla="*/ 5841 w 8763"/>
                <a:gd name="T13" fmla="*/ 0 h 3776"/>
              </a:gdLst>
              <a:ahLst/>
              <a:cxnLst>
                <a:cxn ang="0">
                  <a:pos x="T0" y="T1"/>
                </a:cxn>
                <a:cxn ang="0">
                  <a:pos x="T2" y="T3"/>
                </a:cxn>
                <a:cxn ang="0">
                  <a:pos x="T4" y="T5"/>
                </a:cxn>
                <a:cxn ang="0">
                  <a:pos x="T6" y="T7"/>
                </a:cxn>
                <a:cxn ang="0">
                  <a:pos x="T8" y="T9"/>
                </a:cxn>
                <a:cxn ang="0">
                  <a:pos x="T10" y="T11"/>
                </a:cxn>
                <a:cxn ang="0">
                  <a:pos x="T12" y="T13"/>
                </a:cxn>
              </a:cxnLst>
              <a:rect l="0" t="0" r="r" b="b"/>
              <a:pathLst>
                <a:path w="8763" h="3776">
                  <a:moveTo>
                    <a:pt x="5841" y="0"/>
                  </a:moveTo>
                  <a:lnTo>
                    <a:pt x="2921" y="1252"/>
                  </a:lnTo>
                  <a:lnTo>
                    <a:pt x="0" y="2524"/>
                  </a:lnTo>
                  <a:lnTo>
                    <a:pt x="2921" y="3775"/>
                  </a:lnTo>
                  <a:lnTo>
                    <a:pt x="5841" y="2524"/>
                  </a:lnTo>
                  <a:lnTo>
                    <a:pt x="8762" y="1252"/>
                  </a:lnTo>
                  <a:lnTo>
                    <a:pt x="5841" y="0"/>
                  </a:lnTo>
                </a:path>
              </a:pathLst>
            </a:custGeom>
            <a:gradFill flip="none" rotWithShape="1">
              <a:gsLst>
                <a:gs pos="0">
                  <a:schemeClr val="accent4">
                    <a:lumMod val="0"/>
                    <a:lumOff val="100000"/>
                  </a:schemeClr>
                </a:gs>
                <a:gs pos="35000">
                  <a:schemeClr val="accent4">
                    <a:lumMod val="0"/>
                    <a:lumOff val="100000"/>
                  </a:schemeClr>
                </a:gs>
                <a:gs pos="100000">
                  <a:schemeClr val="accent4">
                    <a:lumMod val="100000"/>
                  </a:schemeClr>
                </a:gs>
              </a:gsLst>
              <a:path path="circle">
                <a:fillToRect l="50000" t="-80000" r="50000" b="18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203" name="Freeform 576">
              <a:extLst>
                <a:ext uri="{FF2B5EF4-FFF2-40B4-BE49-F238E27FC236}">
                  <a16:creationId xmlns:a16="http://schemas.microsoft.com/office/drawing/2014/main" xmlns="" id="{17095FDA-1ECB-4B76-A32A-984797E52FC3}"/>
                </a:ext>
              </a:extLst>
            </p:cNvPr>
            <p:cNvSpPr>
              <a:spLocks noChangeArrowheads="1"/>
            </p:cNvSpPr>
            <p:nvPr/>
          </p:nvSpPr>
          <p:spPr bwMode="auto">
            <a:xfrm>
              <a:off x="3872" y="1246"/>
              <a:ext cx="234" cy="121"/>
            </a:xfrm>
            <a:custGeom>
              <a:avLst/>
              <a:gdLst>
                <a:gd name="T0" fmla="*/ 1022 w 1044"/>
                <a:gd name="T1" fmla="*/ 333 h 543"/>
                <a:gd name="T2" fmla="*/ 1022 w 1044"/>
                <a:gd name="T3" fmla="*/ 333 h 543"/>
                <a:gd name="T4" fmla="*/ 500 w 1044"/>
                <a:gd name="T5" fmla="*/ 41 h 543"/>
                <a:gd name="T6" fmla="*/ 20 w 1044"/>
                <a:gd name="T7" fmla="*/ 229 h 543"/>
                <a:gd name="T8" fmla="*/ 542 w 1044"/>
                <a:gd name="T9" fmla="*/ 521 h 543"/>
                <a:gd name="T10" fmla="*/ 1022 w 1044"/>
                <a:gd name="T11" fmla="*/ 333 h 543"/>
              </a:gdLst>
              <a:ahLst/>
              <a:cxnLst>
                <a:cxn ang="0">
                  <a:pos x="T0" y="T1"/>
                </a:cxn>
                <a:cxn ang="0">
                  <a:pos x="T2" y="T3"/>
                </a:cxn>
                <a:cxn ang="0">
                  <a:pos x="T4" y="T5"/>
                </a:cxn>
                <a:cxn ang="0">
                  <a:pos x="T6" y="T7"/>
                </a:cxn>
                <a:cxn ang="0">
                  <a:pos x="T8" y="T9"/>
                </a:cxn>
                <a:cxn ang="0">
                  <a:pos x="T10" y="T11"/>
                </a:cxn>
              </a:cxnLst>
              <a:rect l="0" t="0" r="r" b="b"/>
              <a:pathLst>
                <a:path w="1044" h="543">
                  <a:moveTo>
                    <a:pt x="1022" y="333"/>
                  </a:moveTo>
                  <a:lnTo>
                    <a:pt x="1022" y="333"/>
                  </a:lnTo>
                  <a:cubicBezTo>
                    <a:pt x="1022" y="187"/>
                    <a:pt x="793" y="62"/>
                    <a:pt x="500" y="41"/>
                  </a:cubicBezTo>
                  <a:cubicBezTo>
                    <a:pt x="229" y="0"/>
                    <a:pt x="0" y="104"/>
                    <a:pt x="20" y="229"/>
                  </a:cubicBezTo>
                  <a:cubicBezTo>
                    <a:pt x="20" y="354"/>
                    <a:pt x="250" y="479"/>
                    <a:pt x="542" y="521"/>
                  </a:cubicBezTo>
                  <a:cubicBezTo>
                    <a:pt x="813" y="542"/>
                    <a:pt x="1043" y="458"/>
                    <a:pt x="1022" y="33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204" name="Freeform 577">
              <a:extLst>
                <a:ext uri="{FF2B5EF4-FFF2-40B4-BE49-F238E27FC236}">
                  <a16:creationId xmlns:a16="http://schemas.microsoft.com/office/drawing/2014/main" xmlns="" id="{83AE5CE9-AD57-451F-92A2-22E8FADDF3D2}"/>
                </a:ext>
              </a:extLst>
            </p:cNvPr>
            <p:cNvSpPr>
              <a:spLocks noChangeArrowheads="1"/>
            </p:cNvSpPr>
            <p:nvPr/>
          </p:nvSpPr>
          <p:spPr bwMode="auto">
            <a:xfrm>
              <a:off x="3876" y="1298"/>
              <a:ext cx="230" cy="135"/>
            </a:xfrm>
            <a:custGeom>
              <a:avLst/>
              <a:gdLst>
                <a:gd name="T0" fmla="*/ 0 w 1024"/>
                <a:gd name="T1" fmla="*/ 0 h 606"/>
                <a:gd name="T2" fmla="*/ 0 w 1024"/>
                <a:gd name="T3" fmla="*/ 0 h 606"/>
                <a:gd name="T4" fmla="*/ 522 w 1024"/>
                <a:gd name="T5" fmla="*/ 292 h 606"/>
                <a:gd name="T6" fmla="*/ 1002 w 1024"/>
                <a:gd name="T7" fmla="*/ 104 h 606"/>
                <a:gd name="T8" fmla="*/ 1023 w 1024"/>
                <a:gd name="T9" fmla="*/ 396 h 606"/>
                <a:gd name="T10" fmla="*/ 522 w 1024"/>
                <a:gd name="T11" fmla="*/ 584 h 606"/>
                <a:gd name="T12" fmla="*/ 0 w 1024"/>
                <a:gd name="T13" fmla="*/ 292 h 606"/>
                <a:gd name="T14" fmla="*/ 0 w 102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4" h="606">
                  <a:moveTo>
                    <a:pt x="0" y="0"/>
                  </a:moveTo>
                  <a:lnTo>
                    <a:pt x="0" y="0"/>
                  </a:lnTo>
                  <a:cubicBezTo>
                    <a:pt x="0" y="125"/>
                    <a:pt x="230" y="250"/>
                    <a:pt x="522" y="292"/>
                  </a:cubicBezTo>
                  <a:cubicBezTo>
                    <a:pt x="793" y="313"/>
                    <a:pt x="1023" y="229"/>
                    <a:pt x="1002" y="104"/>
                  </a:cubicBezTo>
                  <a:cubicBezTo>
                    <a:pt x="1023" y="396"/>
                    <a:pt x="1023" y="396"/>
                    <a:pt x="1023" y="396"/>
                  </a:cubicBezTo>
                  <a:cubicBezTo>
                    <a:pt x="1023" y="521"/>
                    <a:pt x="814" y="605"/>
                    <a:pt x="522" y="584"/>
                  </a:cubicBezTo>
                  <a:cubicBezTo>
                    <a:pt x="251" y="563"/>
                    <a:pt x="22" y="417"/>
                    <a:pt x="0"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7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205" name="Freeform 578">
              <a:extLst>
                <a:ext uri="{FF2B5EF4-FFF2-40B4-BE49-F238E27FC236}">
                  <a16:creationId xmlns:a16="http://schemas.microsoft.com/office/drawing/2014/main" xmlns="" id="{B9F9C83B-E932-4C04-90CA-D55F28F431B0}"/>
                </a:ext>
              </a:extLst>
            </p:cNvPr>
            <p:cNvSpPr>
              <a:spLocks noChangeArrowheads="1"/>
            </p:cNvSpPr>
            <p:nvPr/>
          </p:nvSpPr>
          <p:spPr bwMode="auto">
            <a:xfrm>
              <a:off x="4225" y="1423"/>
              <a:ext cx="236" cy="123"/>
            </a:xfrm>
            <a:custGeom>
              <a:avLst/>
              <a:gdLst>
                <a:gd name="T0" fmla="*/ 1022 w 1044"/>
                <a:gd name="T1" fmla="*/ 313 h 544"/>
                <a:gd name="T2" fmla="*/ 1022 w 1044"/>
                <a:gd name="T3" fmla="*/ 313 h 544"/>
                <a:gd name="T4" fmla="*/ 501 w 1044"/>
                <a:gd name="T5" fmla="*/ 21 h 544"/>
                <a:gd name="T6" fmla="*/ 21 w 1044"/>
                <a:gd name="T7" fmla="*/ 230 h 544"/>
                <a:gd name="T8" fmla="*/ 542 w 1044"/>
                <a:gd name="T9" fmla="*/ 522 h 544"/>
                <a:gd name="T10" fmla="*/ 1022 w 1044"/>
                <a:gd name="T11" fmla="*/ 313 h 544"/>
              </a:gdLst>
              <a:ahLst/>
              <a:cxnLst>
                <a:cxn ang="0">
                  <a:pos x="T0" y="T1"/>
                </a:cxn>
                <a:cxn ang="0">
                  <a:pos x="T2" y="T3"/>
                </a:cxn>
                <a:cxn ang="0">
                  <a:pos x="T4" y="T5"/>
                </a:cxn>
                <a:cxn ang="0">
                  <a:pos x="T6" y="T7"/>
                </a:cxn>
                <a:cxn ang="0">
                  <a:pos x="T8" y="T9"/>
                </a:cxn>
                <a:cxn ang="0">
                  <a:pos x="T10" y="T11"/>
                </a:cxn>
              </a:cxnLst>
              <a:rect l="0" t="0" r="r" b="b"/>
              <a:pathLst>
                <a:path w="1044" h="544">
                  <a:moveTo>
                    <a:pt x="1022" y="313"/>
                  </a:moveTo>
                  <a:lnTo>
                    <a:pt x="1022" y="313"/>
                  </a:lnTo>
                  <a:cubicBezTo>
                    <a:pt x="1022" y="188"/>
                    <a:pt x="793" y="63"/>
                    <a:pt x="501" y="21"/>
                  </a:cubicBezTo>
                  <a:cubicBezTo>
                    <a:pt x="230" y="0"/>
                    <a:pt x="0" y="83"/>
                    <a:pt x="21" y="230"/>
                  </a:cubicBezTo>
                  <a:cubicBezTo>
                    <a:pt x="21" y="355"/>
                    <a:pt x="251" y="480"/>
                    <a:pt x="542" y="522"/>
                  </a:cubicBezTo>
                  <a:cubicBezTo>
                    <a:pt x="814" y="543"/>
                    <a:pt x="1043" y="459"/>
                    <a:pt x="1022"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206" name="Freeform 579">
              <a:extLst>
                <a:ext uri="{FF2B5EF4-FFF2-40B4-BE49-F238E27FC236}">
                  <a16:creationId xmlns:a16="http://schemas.microsoft.com/office/drawing/2014/main" xmlns="" id="{059F5942-0E40-4161-8720-1EC1D1E5435B}"/>
                </a:ext>
              </a:extLst>
            </p:cNvPr>
            <p:cNvSpPr>
              <a:spLocks noChangeArrowheads="1"/>
            </p:cNvSpPr>
            <p:nvPr/>
          </p:nvSpPr>
          <p:spPr bwMode="auto">
            <a:xfrm>
              <a:off x="4229" y="1478"/>
              <a:ext cx="232" cy="135"/>
            </a:xfrm>
            <a:custGeom>
              <a:avLst/>
              <a:gdLst>
                <a:gd name="T0" fmla="*/ 0 w 1023"/>
                <a:gd name="T1" fmla="*/ 0 h 605"/>
                <a:gd name="T2" fmla="*/ 0 w 1023"/>
                <a:gd name="T3" fmla="*/ 0 h 605"/>
                <a:gd name="T4" fmla="*/ 521 w 1023"/>
                <a:gd name="T5" fmla="*/ 292 h 605"/>
                <a:gd name="T6" fmla="*/ 1001 w 1023"/>
                <a:gd name="T7" fmla="*/ 83 h 605"/>
                <a:gd name="T8" fmla="*/ 1022 w 1023"/>
                <a:gd name="T9" fmla="*/ 375 h 605"/>
                <a:gd name="T10" fmla="*/ 521 w 1023"/>
                <a:gd name="T11" fmla="*/ 584 h 605"/>
                <a:gd name="T12" fmla="*/ 0 w 1023"/>
                <a:gd name="T13" fmla="*/ 292 h 605"/>
                <a:gd name="T14" fmla="*/ 0 w 1023"/>
                <a:gd name="T15" fmla="*/ 0 h 6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3" h="605">
                  <a:moveTo>
                    <a:pt x="0" y="0"/>
                  </a:moveTo>
                  <a:lnTo>
                    <a:pt x="0" y="0"/>
                  </a:lnTo>
                  <a:cubicBezTo>
                    <a:pt x="0" y="125"/>
                    <a:pt x="230" y="250"/>
                    <a:pt x="521" y="292"/>
                  </a:cubicBezTo>
                  <a:cubicBezTo>
                    <a:pt x="793" y="313"/>
                    <a:pt x="1022" y="229"/>
                    <a:pt x="1001" y="83"/>
                  </a:cubicBezTo>
                  <a:cubicBezTo>
                    <a:pt x="1022" y="375"/>
                    <a:pt x="1022" y="375"/>
                    <a:pt x="1022" y="375"/>
                  </a:cubicBezTo>
                  <a:cubicBezTo>
                    <a:pt x="1022" y="521"/>
                    <a:pt x="814" y="604"/>
                    <a:pt x="521" y="584"/>
                  </a:cubicBezTo>
                  <a:cubicBezTo>
                    <a:pt x="250" y="542"/>
                    <a:pt x="21" y="417"/>
                    <a:pt x="0"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7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207" name="Freeform 580">
              <a:extLst>
                <a:ext uri="{FF2B5EF4-FFF2-40B4-BE49-F238E27FC236}">
                  <a16:creationId xmlns:a16="http://schemas.microsoft.com/office/drawing/2014/main" xmlns="" id="{8CECDD33-E47C-4D39-A896-93088D0A9EFD}"/>
                </a:ext>
              </a:extLst>
            </p:cNvPr>
            <p:cNvSpPr>
              <a:spLocks noChangeArrowheads="1"/>
            </p:cNvSpPr>
            <p:nvPr/>
          </p:nvSpPr>
          <p:spPr bwMode="auto">
            <a:xfrm>
              <a:off x="4183" y="1122"/>
              <a:ext cx="232" cy="121"/>
            </a:xfrm>
            <a:custGeom>
              <a:avLst/>
              <a:gdLst>
                <a:gd name="T0" fmla="*/ 1022 w 1023"/>
                <a:gd name="T1" fmla="*/ 313 h 544"/>
                <a:gd name="T2" fmla="*/ 1022 w 1023"/>
                <a:gd name="T3" fmla="*/ 313 h 544"/>
                <a:gd name="T4" fmla="*/ 501 w 1023"/>
                <a:gd name="T5" fmla="*/ 21 h 544"/>
                <a:gd name="T6" fmla="*/ 0 w 1023"/>
                <a:gd name="T7" fmla="*/ 229 h 544"/>
                <a:gd name="T8" fmla="*/ 521 w 1023"/>
                <a:gd name="T9" fmla="*/ 500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1"/>
                  </a:cubicBezTo>
                  <a:cubicBezTo>
                    <a:pt x="208" y="0"/>
                    <a:pt x="0" y="83"/>
                    <a:pt x="0" y="229"/>
                  </a:cubicBezTo>
                  <a:cubicBezTo>
                    <a:pt x="0" y="355"/>
                    <a:pt x="250" y="480"/>
                    <a:pt x="521" y="500"/>
                  </a:cubicBezTo>
                  <a:cubicBezTo>
                    <a:pt x="813" y="543"/>
                    <a:pt x="1022" y="459"/>
                    <a:pt x="1022"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208" name="Freeform 581">
              <a:extLst>
                <a:ext uri="{FF2B5EF4-FFF2-40B4-BE49-F238E27FC236}">
                  <a16:creationId xmlns:a16="http://schemas.microsoft.com/office/drawing/2014/main" xmlns="" id="{DCEB4CA0-C0DF-4731-AC9F-3921747F3197}"/>
                </a:ext>
              </a:extLst>
            </p:cNvPr>
            <p:cNvSpPr>
              <a:spLocks noChangeArrowheads="1"/>
            </p:cNvSpPr>
            <p:nvPr/>
          </p:nvSpPr>
          <p:spPr bwMode="auto">
            <a:xfrm>
              <a:off x="4183" y="1175"/>
              <a:ext cx="236" cy="135"/>
            </a:xfrm>
            <a:custGeom>
              <a:avLst/>
              <a:gdLst>
                <a:gd name="T0" fmla="*/ 0 w 1044"/>
                <a:gd name="T1" fmla="*/ 0 h 606"/>
                <a:gd name="T2" fmla="*/ 0 w 1044"/>
                <a:gd name="T3" fmla="*/ 0 h 606"/>
                <a:gd name="T4" fmla="*/ 521 w 1044"/>
                <a:gd name="T5" fmla="*/ 271 h 606"/>
                <a:gd name="T6" fmla="*/ 1022 w 1044"/>
                <a:gd name="T7" fmla="*/ 84 h 606"/>
                <a:gd name="T8" fmla="*/ 1022 w 1044"/>
                <a:gd name="T9" fmla="*/ 376 h 606"/>
                <a:gd name="T10" fmla="*/ 542 w 1044"/>
                <a:gd name="T11" fmla="*/ 564 h 606"/>
                <a:gd name="T12" fmla="*/ 21 w 1044"/>
                <a:gd name="T13" fmla="*/ 293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0" y="126"/>
                    <a:pt x="250" y="251"/>
                    <a:pt x="521" y="271"/>
                  </a:cubicBezTo>
                  <a:cubicBezTo>
                    <a:pt x="813" y="314"/>
                    <a:pt x="1022" y="230"/>
                    <a:pt x="1022" y="84"/>
                  </a:cubicBezTo>
                  <a:cubicBezTo>
                    <a:pt x="1022" y="376"/>
                    <a:pt x="1022" y="376"/>
                    <a:pt x="1022" y="376"/>
                  </a:cubicBezTo>
                  <a:cubicBezTo>
                    <a:pt x="1043" y="522"/>
                    <a:pt x="813" y="605"/>
                    <a:pt x="542" y="564"/>
                  </a:cubicBezTo>
                  <a:cubicBezTo>
                    <a:pt x="250" y="543"/>
                    <a:pt x="21" y="418"/>
                    <a:pt x="21" y="293"/>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7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209" name="Freeform 582">
              <a:extLst>
                <a:ext uri="{FF2B5EF4-FFF2-40B4-BE49-F238E27FC236}">
                  <a16:creationId xmlns:a16="http://schemas.microsoft.com/office/drawing/2014/main" xmlns="" id="{CBB44C0B-021F-4427-AAF2-1DBC3AEA55FE}"/>
                </a:ext>
              </a:extLst>
            </p:cNvPr>
            <p:cNvSpPr>
              <a:spLocks noChangeArrowheads="1"/>
            </p:cNvSpPr>
            <p:nvPr/>
          </p:nvSpPr>
          <p:spPr bwMode="auto">
            <a:xfrm>
              <a:off x="4534" y="1300"/>
              <a:ext cx="234" cy="117"/>
            </a:xfrm>
            <a:custGeom>
              <a:avLst/>
              <a:gdLst>
                <a:gd name="T0" fmla="*/ 1044 w 1045"/>
                <a:gd name="T1" fmla="*/ 313 h 522"/>
                <a:gd name="T2" fmla="*/ 1044 w 1045"/>
                <a:gd name="T3" fmla="*/ 313 h 522"/>
                <a:gd name="T4" fmla="*/ 501 w 1045"/>
                <a:gd name="T5" fmla="*/ 21 h 522"/>
                <a:gd name="T6" fmla="*/ 21 w 1045"/>
                <a:gd name="T7" fmla="*/ 208 h 522"/>
                <a:gd name="T8" fmla="*/ 543 w 1045"/>
                <a:gd name="T9" fmla="*/ 500 h 522"/>
                <a:gd name="T10" fmla="*/ 1044 w 1045"/>
                <a:gd name="T11" fmla="*/ 313 h 522"/>
              </a:gdLst>
              <a:ahLst/>
              <a:cxnLst>
                <a:cxn ang="0">
                  <a:pos x="T0" y="T1"/>
                </a:cxn>
                <a:cxn ang="0">
                  <a:pos x="T2" y="T3"/>
                </a:cxn>
                <a:cxn ang="0">
                  <a:pos x="T4" y="T5"/>
                </a:cxn>
                <a:cxn ang="0">
                  <a:pos x="T6" y="T7"/>
                </a:cxn>
                <a:cxn ang="0">
                  <a:pos x="T8" y="T9"/>
                </a:cxn>
                <a:cxn ang="0">
                  <a:pos x="T10" y="T11"/>
                </a:cxn>
              </a:cxnLst>
              <a:rect l="0" t="0" r="r" b="b"/>
              <a:pathLst>
                <a:path w="1045" h="522">
                  <a:moveTo>
                    <a:pt x="1044" y="313"/>
                  </a:moveTo>
                  <a:lnTo>
                    <a:pt x="1044" y="313"/>
                  </a:lnTo>
                  <a:cubicBezTo>
                    <a:pt x="1022" y="187"/>
                    <a:pt x="793" y="41"/>
                    <a:pt x="501" y="21"/>
                  </a:cubicBezTo>
                  <a:cubicBezTo>
                    <a:pt x="230" y="0"/>
                    <a:pt x="0" y="83"/>
                    <a:pt x="21" y="208"/>
                  </a:cubicBezTo>
                  <a:cubicBezTo>
                    <a:pt x="21" y="354"/>
                    <a:pt x="271" y="480"/>
                    <a:pt x="543" y="500"/>
                  </a:cubicBezTo>
                  <a:cubicBezTo>
                    <a:pt x="814" y="521"/>
                    <a:pt x="1044" y="438"/>
                    <a:pt x="1044"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210" name="Freeform 583">
              <a:extLst>
                <a:ext uri="{FF2B5EF4-FFF2-40B4-BE49-F238E27FC236}">
                  <a16:creationId xmlns:a16="http://schemas.microsoft.com/office/drawing/2014/main" xmlns="" id="{2C8CEA0C-1AF2-40BF-9437-43E815B24DA7}"/>
                </a:ext>
              </a:extLst>
            </p:cNvPr>
            <p:cNvSpPr>
              <a:spLocks noChangeArrowheads="1"/>
            </p:cNvSpPr>
            <p:nvPr/>
          </p:nvSpPr>
          <p:spPr bwMode="auto">
            <a:xfrm>
              <a:off x="4538" y="1348"/>
              <a:ext cx="236" cy="137"/>
            </a:xfrm>
            <a:custGeom>
              <a:avLst/>
              <a:gdLst>
                <a:gd name="T0" fmla="*/ 0 w 1044"/>
                <a:gd name="T1" fmla="*/ 0 h 607"/>
                <a:gd name="T2" fmla="*/ 0 w 1044"/>
                <a:gd name="T3" fmla="*/ 0 h 607"/>
                <a:gd name="T4" fmla="*/ 522 w 1044"/>
                <a:gd name="T5" fmla="*/ 292 h 607"/>
                <a:gd name="T6" fmla="*/ 1023 w 1044"/>
                <a:gd name="T7" fmla="*/ 105 h 607"/>
                <a:gd name="T8" fmla="*/ 1023 w 1044"/>
                <a:gd name="T9" fmla="*/ 397 h 607"/>
                <a:gd name="T10" fmla="*/ 543 w 1044"/>
                <a:gd name="T11" fmla="*/ 584 h 607"/>
                <a:gd name="T12" fmla="*/ 0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6"/>
                    <a:pt x="250" y="272"/>
                    <a:pt x="522" y="292"/>
                  </a:cubicBezTo>
                  <a:cubicBezTo>
                    <a:pt x="793" y="313"/>
                    <a:pt x="1023" y="230"/>
                    <a:pt x="1023" y="105"/>
                  </a:cubicBezTo>
                  <a:cubicBezTo>
                    <a:pt x="1023" y="397"/>
                    <a:pt x="1023" y="397"/>
                    <a:pt x="1023" y="397"/>
                  </a:cubicBezTo>
                  <a:cubicBezTo>
                    <a:pt x="1043" y="522"/>
                    <a:pt x="814" y="606"/>
                    <a:pt x="543" y="584"/>
                  </a:cubicBezTo>
                  <a:cubicBezTo>
                    <a:pt x="250" y="564"/>
                    <a:pt x="21" y="439"/>
                    <a:pt x="0"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7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211" name="Freeform 584">
              <a:extLst>
                <a:ext uri="{FF2B5EF4-FFF2-40B4-BE49-F238E27FC236}">
                  <a16:creationId xmlns:a16="http://schemas.microsoft.com/office/drawing/2014/main" xmlns="" id="{E8C71D54-28A8-468F-8694-AF6D2F59B1FA}"/>
                </a:ext>
              </a:extLst>
            </p:cNvPr>
            <p:cNvSpPr>
              <a:spLocks noChangeArrowheads="1"/>
            </p:cNvSpPr>
            <p:nvPr/>
          </p:nvSpPr>
          <p:spPr bwMode="auto">
            <a:xfrm>
              <a:off x="4500" y="999"/>
              <a:ext cx="236" cy="117"/>
            </a:xfrm>
            <a:custGeom>
              <a:avLst/>
              <a:gdLst>
                <a:gd name="T0" fmla="*/ 1023 w 1044"/>
                <a:gd name="T1" fmla="*/ 313 h 522"/>
                <a:gd name="T2" fmla="*/ 1023 w 1044"/>
                <a:gd name="T3" fmla="*/ 313 h 522"/>
                <a:gd name="T4" fmla="*/ 501 w 1044"/>
                <a:gd name="T5" fmla="*/ 21 h 522"/>
                <a:gd name="T6" fmla="*/ 0 w 1044"/>
                <a:gd name="T7" fmla="*/ 208 h 522"/>
                <a:gd name="T8" fmla="*/ 543 w 1044"/>
                <a:gd name="T9" fmla="*/ 500 h 522"/>
                <a:gd name="T10" fmla="*/ 1023 w 1044"/>
                <a:gd name="T11" fmla="*/ 313 h 522"/>
              </a:gdLst>
              <a:ahLst/>
              <a:cxnLst>
                <a:cxn ang="0">
                  <a:pos x="T0" y="T1"/>
                </a:cxn>
                <a:cxn ang="0">
                  <a:pos x="T2" y="T3"/>
                </a:cxn>
                <a:cxn ang="0">
                  <a:pos x="T4" y="T5"/>
                </a:cxn>
                <a:cxn ang="0">
                  <a:pos x="T6" y="T7"/>
                </a:cxn>
                <a:cxn ang="0">
                  <a:pos x="T8" y="T9"/>
                </a:cxn>
                <a:cxn ang="0">
                  <a:pos x="T10" y="T11"/>
                </a:cxn>
              </a:cxnLst>
              <a:rect l="0" t="0" r="r" b="b"/>
              <a:pathLst>
                <a:path w="1044" h="522">
                  <a:moveTo>
                    <a:pt x="1023" y="313"/>
                  </a:moveTo>
                  <a:lnTo>
                    <a:pt x="1023" y="313"/>
                  </a:lnTo>
                  <a:cubicBezTo>
                    <a:pt x="1023" y="167"/>
                    <a:pt x="772" y="41"/>
                    <a:pt x="501" y="21"/>
                  </a:cubicBezTo>
                  <a:cubicBezTo>
                    <a:pt x="230" y="0"/>
                    <a:pt x="0" y="83"/>
                    <a:pt x="0" y="208"/>
                  </a:cubicBezTo>
                  <a:cubicBezTo>
                    <a:pt x="21" y="354"/>
                    <a:pt x="250" y="480"/>
                    <a:pt x="543" y="500"/>
                  </a:cubicBezTo>
                  <a:cubicBezTo>
                    <a:pt x="814" y="521"/>
                    <a:pt x="1043" y="438"/>
                    <a:pt x="1023"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212" name="Freeform 585">
              <a:extLst>
                <a:ext uri="{FF2B5EF4-FFF2-40B4-BE49-F238E27FC236}">
                  <a16:creationId xmlns:a16="http://schemas.microsoft.com/office/drawing/2014/main" xmlns="" id="{AE584E72-2D83-4256-B0B9-626CDDAB9E05}"/>
                </a:ext>
              </a:extLst>
            </p:cNvPr>
            <p:cNvSpPr>
              <a:spLocks noChangeArrowheads="1"/>
            </p:cNvSpPr>
            <p:nvPr/>
          </p:nvSpPr>
          <p:spPr bwMode="auto">
            <a:xfrm>
              <a:off x="4500" y="1046"/>
              <a:ext cx="236" cy="137"/>
            </a:xfrm>
            <a:custGeom>
              <a:avLst/>
              <a:gdLst>
                <a:gd name="T0" fmla="*/ 0 w 1044"/>
                <a:gd name="T1" fmla="*/ 0 h 607"/>
                <a:gd name="T2" fmla="*/ 0 w 1044"/>
                <a:gd name="T3" fmla="*/ 0 h 607"/>
                <a:gd name="T4" fmla="*/ 543 w 1044"/>
                <a:gd name="T5" fmla="*/ 292 h 607"/>
                <a:gd name="T6" fmla="*/ 1023 w 1044"/>
                <a:gd name="T7" fmla="*/ 105 h 607"/>
                <a:gd name="T8" fmla="*/ 1043 w 1044"/>
                <a:gd name="T9" fmla="*/ 397 h 607"/>
                <a:gd name="T10" fmla="*/ 543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0" y="272"/>
                    <a:pt x="543" y="292"/>
                  </a:cubicBezTo>
                  <a:cubicBezTo>
                    <a:pt x="814" y="313"/>
                    <a:pt x="1043" y="230"/>
                    <a:pt x="1023" y="105"/>
                  </a:cubicBezTo>
                  <a:cubicBezTo>
                    <a:pt x="1043" y="397"/>
                    <a:pt x="1043" y="397"/>
                    <a:pt x="1043" y="397"/>
                  </a:cubicBezTo>
                  <a:cubicBezTo>
                    <a:pt x="1043" y="522"/>
                    <a:pt x="835" y="606"/>
                    <a:pt x="543" y="584"/>
                  </a:cubicBezTo>
                  <a:cubicBezTo>
                    <a:pt x="272" y="563"/>
                    <a:pt x="21" y="439"/>
                    <a:pt x="21"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7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213" name="Freeform 586">
              <a:extLst>
                <a:ext uri="{FF2B5EF4-FFF2-40B4-BE49-F238E27FC236}">
                  <a16:creationId xmlns:a16="http://schemas.microsoft.com/office/drawing/2014/main" xmlns="" id="{3EC3CBF0-B0A8-46C7-AAC5-EF15549B2F9C}"/>
                </a:ext>
              </a:extLst>
            </p:cNvPr>
            <p:cNvSpPr>
              <a:spLocks noChangeArrowheads="1"/>
            </p:cNvSpPr>
            <p:nvPr/>
          </p:nvSpPr>
          <p:spPr bwMode="auto">
            <a:xfrm>
              <a:off x="4855" y="1175"/>
              <a:ext cx="232" cy="121"/>
            </a:xfrm>
            <a:custGeom>
              <a:avLst/>
              <a:gdLst>
                <a:gd name="T0" fmla="*/ 1022 w 1023"/>
                <a:gd name="T1" fmla="*/ 314 h 544"/>
                <a:gd name="T2" fmla="*/ 1022 w 1023"/>
                <a:gd name="T3" fmla="*/ 314 h 544"/>
                <a:gd name="T4" fmla="*/ 501 w 1023"/>
                <a:gd name="T5" fmla="*/ 43 h 544"/>
                <a:gd name="T6" fmla="*/ 0 w 1023"/>
                <a:gd name="T7" fmla="*/ 230 h 544"/>
                <a:gd name="T8" fmla="*/ 521 w 1023"/>
                <a:gd name="T9" fmla="*/ 522 h 544"/>
                <a:gd name="T10" fmla="*/ 1022 w 1023"/>
                <a:gd name="T11" fmla="*/ 314 h 544"/>
              </a:gdLst>
              <a:ahLst/>
              <a:cxnLst>
                <a:cxn ang="0">
                  <a:pos x="T0" y="T1"/>
                </a:cxn>
                <a:cxn ang="0">
                  <a:pos x="T2" y="T3"/>
                </a:cxn>
                <a:cxn ang="0">
                  <a:pos x="T4" y="T5"/>
                </a:cxn>
                <a:cxn ang="0">
                  <a:pos x="T6" y="T7"/>
                </a:cxn>
                <a:cxn ang="0">
                  <a:pos x="T8" y="T9"/>
                </a:cxn>
                <a:cxn ang="0">
                  <a:pos x="T10" y="T11"/>
                </a:cxn>
              </a:cxnLst>
              <a:rect l="0" t="0" r="r" b="b"/>
              <a:pathLst>
                <a:path w="1023" h="544">
                  <a:moveTo>
                    <a:pt x="1022" y="314"/>
                  </a:moveTo>
                  <a:lnTo>
                    <a:pt x="1022" y="314"/>
                  </a:lnTo>
                  <a:cubicBezTo>
                    <a:pt x="1022" y="188"/>
                    <a:pt x="772" y="63"/>
                    <a:pt x="501" y="43"/>
                  </a:cubicBezTo>
                  <a:cubicBezTo>
                    <a:pt x="209" y="0"/>
                    <a:pt x="0" y="84"/>
                    <a:pt x="0" y="230"/>
                  </a:cubicBezTo>
                  <a:cubicBezTo>
                    <a:pt x="21" y="355"/>
                    <a:pt x="250" y="480"/>
                    <a:pt x="521" y="522"/>
                  </a:cubicBezTo>
                  <a:cubicBezTo>
                    <a:pt x="814" y="543"/>
                    <a:pt x="1022" y="460"/>
                    <a:pt x="1022" y="314"/>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214" name="Freeform 587">
              <a:extLst>
                <a:ext uri="{FF2B5EF4-FFF2-40B4-BE49-F238E27FC236}">
                  <a16:creationId xmlns:a16="http://schemas.microsoft.com/office/drawing/2014/main" xmlns="" id="{315CB96D-7D88-479C-9D6F-41EE4056B3C3}"/>
                </a:ext>
              </a:extLst>
            </p:cNvPr>
            <p:cNvSpPr>
              <a:spLocks noChangeArrowheads="1"/>
            </p:cNvSpPr>
            <p:nvPr/>
          </p:nvSpPr>
          <p:spPr bwMode="auto">
            <a:xfrm>
              <a:off x="4855" y="1225"/>
              <a:ext cx="236" cy="137"/>
            </a:xfrm>
            <a:custGeom>
              <a:avLst/>
              <a:gdLst>
                <a:gd name="T0" fmla="*/ 0 w 1044"/>
                <a:gd name="T1" fmla="*/ 0 h 606"/>
                <a:gd name="T2" fmla="*/ 0 w 1044"/>
                <a:gd name="T3" fmla="*/ 0 h 606"/>
                <a:gd name="T4" fmla="*/ 521 w 1044"/>
                <a:gd name="T5" fmla="*/ 292 h 606"/>
                <a:gd name="T6" fmla="*/ 1022 w 1044"/>
                <a:gd name="T7" fmla="*/ 84 h 606"/>
                <a:gd name="T8" fmla="*/ 1043 w 1044"/>
                <a:gd name="T9" fmla="*/ 375 h 606"/>
                <a:gd name="T10" fmla="*/ 543 w 1044"/>
                <a:gd name="T11" fmla="*/ 584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92"/>
                  </a:cubicBezTo>
                  <a:cubicBezTo>
                    <a:pt x="814" y="313"/>
                    <a:pt x="1022" y="230"/>
                    <a:pt x="1022" y="84"/>
                  </a:cubicBezTo>
                  <a:cubicBezTo>
                    <a:pt x="1043" y="375"/>
                    <a:pt x="1043" y="375"/>
                    <a:pt x="1043" y="375"/>
                  </a:cubicBezTo>
                  <a:cubicBezTo>
                    <a:pt x="1043" y="521"/>
                    <a:pt x="814" y="605"/>
                    <a:pt x="543" y="584"/>
                  </a:cubicBezTo>
                  <a:cubicBezTo>
                    <a:pt x="271" y="542"/>
                    <a:pt x="21" y="417"/>
                    <a:pt x="21"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7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215" name="Freeform 588">
              <a:extLst>
                <a:ext uri="{FF2B5EF4-FFF2-40B4-BE49-F238E27FC236}">
                  <a16:creationId xmlns:a16="http://schemas.microsoft.com/office/drawing/2014/main" xmlns="" id="{B4ED19B6-CB16-4B86-8317-DAD4D13649C5}"/>
                </a:ext>
              </a:extLst>
            </p:cNvPr>
            <p:cNvSpPr>
              <a:spLocks noChangeArrowheads="1"/>
            </p:cNvSpPr>
            <p:nvPr/>
          </p:nvSpPr>
          <p:spPr bwMode="auto">
            <a:xfrm>
              <a:off x="4808" y="876"/>
              <a:ext cx="230" cy="121"/>
            </a:xfrm>
            <a:custGeom>
              <a:avLst/>
              <a:gdLst>
                <a:gd name="T0" fmla="*/ 1022 w 1023"/>
                <a:gd name="T1" fmla="*/ 313 h 544"/>
                <a:gd name="T2" fmla="*/ 1022 w 1023"/>
                <a:gd name="T3" fmla="*/ 313 h 544"/>
                <a:gd name="T4" fmla="*/ 500 w 1023"/>
                <a:gd name="T5" fmla="*/ 21 h 544"/>
                <a:gd name="T6" fmla="*/ 0 w 1023"/>
                <a:gd name="T7" fmla="*/ 209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22" y="188"/>
                    <a:pt x="771" y="63"/>
                    <a:pt x="500" y="21"/>
                  </a:cubicBezTo>
                  <a:cubicBezTo>
                    <a:pt x="208" y="0"/>
                    <a:pt x="0" y="84"/>
                    <a:pt x="0" y="209"/>
                  </a:cubicBezTo>
                  <a:cubicBezTo>
                    <a:pt x="20" y="355"/>
                    <a:pt x="250" y="480"/>
                    <a:pt x="521" y="501"/>
                  </a:cubicBezTo>
                  <a:cubicBezTo>
                    <a:pt x="813" y="543"/>
                    <a:pt x="1022" y="439"/>
                    <a:pt x="1022"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216" name="Freeform 589">
              <a:extLst>
                <a:ext uri="{FF2B5EF4-FFF2-40B4-BE49-F238E27FC236}">
                  <a16:creationId xmlns:a16="http://schemas.microsoft.com/office/drawing/2014/main" xmlns="" id="{56F2D112-B84F-4648-A35F-70448F67880E}"/>
                </a:ext>
              </a:extLst>
            </p:cNvPr>
            <p:cNvSpPr>
              <a:spLocks noChangeArrowheads="1"/>
            </p:cNvSpPr>
            <p:nvPr/>
          </p:nvSpPr>
          <p:spPr bwMode="auto">
            <a:xfrm>
              <a:off x="4808" y="923"/>
              <a:ext cx="236" cy="141"/>
            </a:xfrm>
            <a:custGeom>
              <a:avLst/>
              <a:gdLst>
                <a:gd name="T0" fmla="*/ 0 w 1043"/>
                <a:gd name="T1" fmla="*/ 0 h 627"/>
                <a:gd name="T2" fmla="*/ 0 w 1043"/>
                <a:gd name="T3" fmla="*/ 0 h 627"/>
                <a:gd name="T4" fmla="*/ 521 w 1043"/>
                <a:gd name="T5" fmla="*/ 292 h 627"/>
                <a:gd name="T6" fmla="*/ 1022 w 1043"/>
                <a:gd name="T7" fmla="*/ 104 h 627"/>
                <a:gd name="T8" fmla="*/ 1042 w 1043"/>
                <a:gd name="T9" fmla="*/ 397 h 627"/>
                <a:gd name="T10" fmla="*/ 542 w 1043"/>
                <a:gd name="T11" fmla="*/ 584 h 627"/>
                <a:gd name="T12" fmla="*/ 20 w 1043"/>
                <a:gd name="T13" fmla="*/ 292 h 627"/>
                <a:gd name="T14" fmla="*/ 0 w 1043"/>
                <a:gd name="T15" fmla="*/ 0 h 6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3" h="627">
                  <a:moveTo>
                    <a:pt x="0" y="0"/>
                  </a:moveTo>
                  <a:lnTo>
                    <a:pt x="0" y="0"/>
                  </a:lnTo>
                  <a:cubicBezTo>
                    <a:pt x="20" y="146"/>
                    <a:pt x="250" y="271"/>
                    <a:pt x="521" y="292"/>
                  </a:cubicBezTo>
                  <a:cubicBezTo>
                    <a:pt x="813" y="334"/>
                    <a:pt x="1022" y="230"/>
                    <a:pt x="1022" y="104"/>
                  </a:cubicBezTo>
                  <a:cubicBezTo>
                    <a:pt x="1042" y="397"/>
                    <a:pt x="1042" y="397"/>
                    <a:pt x="1042" y="397"/>
                  </a:cubicBezTo>
                  <a:cubicBezTo>
                    <a:pt x="1042" y="521"/>
                    <a:pt x="813" y="626"/>
                    <a:pt x="542" y="584"/>
                  </a:cubicBezTo>
                  <a:cubicBezTo>
                    <a:pt x="271" y="563"/>
                    <a:pt x="20" y="438"/>
                    <a:pt x="20"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7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217" name="Freeform 590">
              <a:extLst>
                <a:ext uri="{FF2B5EF4-FFF2-40B4-BE49-F238E27FC236}">
                  <a16:creationId xmlns:a16="http://schemas.microsoft.com/office/drawing/2014/main" xmlns="" id="{2FE87566-6606-4F29-A42A-288B2E45FC7B}"/>
                </a:ext>
              </a:extLst>
            </p:cNvPr>
            <p:cNvSpPr>
              <a:spLocks noChangeArrowheads="1"/>
            </p:cNvSpPr>
            <p:nvPr/>
          </p:nvSpPr>
          <p:spPr bwMode="auto">
            <a:xfrm>
              <a:off x="5162" y="1056"/>
              <a:ext cx="232" cy="117"/>
            </a:xfrm>
            <a:custGeom>
              <a:avLst/>
              <a:gdLst>
                <a:gd name="T0" fmla="*/ 1022 w 1023"/>
                <a:gd name="T1" fmla="*/ 313 h 522"/>
                <a:gd name="T2" fmla="*/ 1022 w 1023"/>
                <a:gd name="T3" fmla="*/ 313 h 522"/>
                <a:gd name="T4" fmla="*/ 500 w 1023"/>
                <a:gd name="T5" fmla="*/ 21 h 522"/>
                <a:gd name="T6" fmla="*/ 0 w 1023"/>
                <a:gd name="T7" fmla="*/ 208 h 522"/>
                <a:gd name="T8" fmla="*/ 522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67"/>
                    <a:pt x="772" y="42"/>
                    <a:pt x="500" y="21"/>
                  </a:cubicBezTo>
                  <a:cubicBezTo>
                    <a:pt x="209" y="0"/>
                    <a:pt x="0" y="84"/>
                    <a:pt x="0" y="208"/>
                  </a:cubicBezTo>
                  <a:cubicBezTo>
                    <a:pt x="21" y="355"/>
                    <a:pt x="250" y="480"/>
                    <a:pt x="522" y="501"/>
                  </a:cubicBezTo>
                  <a:cubicBezTo>
                    <a:pt x="813" y="521"/>
                    <a:pt x="1022" y="438"/>
                    <a:pt x="1022"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218" name="Freeform 591">
              <a:extLst>
                <a:ext uri="{FF2B5EF4-FFF2-40B4-BE49-F238E27FC236}">
                  <a16:creationId xmlns:a16="http://schemas.microsoft.com/office/drawing/2014/main" xmlns="" id="{B9EAE838-55E7-4753-A82B-B25E43F241A4}"/>
                </a:ext>
              </a:extLst>
            </p:cNvPr>
            <p:cNvSpPr>
              <a:spLocks noChangeArrowheads="1"/>
            </p:cNvSpPr>
            <p:nvPr/>
          </p:nvSpPr>
          <p:spPr bwMode="auto">
            <a:xfrm>
              <a:off x="5162" y="1102"/>
              <a:ext cx="236" cy="137"/>
            </a:xfrm>
            <a:custGeom>
              <a:avLst/>
              <a:gdLst>
                <a:gd name="T0" fmla="*/ 0 w 1044"/>
                <a:gd name="T1" fmla="*/ 0 h 607"/>
                <a:gd name="T2" fmla="*/ 0 w 1044"/>
                <a:gd name="T3" fmla="*/ 0 h 607"/>
                <a:gd name="T4" fmla="*/ 522 w 1044"/>
                <a:gd name="T5" fmla="*/ 293 h 607"/>
                <a:gd name="T6" fmla="*/ 1022 w 1044"/>
                <a:gd name="T7" fmla="*/ 105 h 607"/>
                <a:gd name="T8" fmla="*/ 1022 w 1044"/>
                <a:gd name="T9" fmla="*/ 397 h 607"/>
                <a:gd name="T10" fmla="*/ 542 w 1044"/>
                <a:gd name="T11" fmla="*/ 584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7"/>
                    <a:pt x="250" y="272"/>
                    <a:pt x="522" y="293"/>
                  </a:cubicBezTo>
                  <a:cubicBezTo>
                    <a:pt x="813" y="313"/>
                    <a:pt x="1022" y="230"/>
                    <a:pt x="1022" y="105"/>
                  </a:cubicBezTo>
                  <a:cubicBezTo>
                    <a:pt x="1022" y="397"/>
                    <a:pt x="1022" y="397"/>
                    <a:pt x="1022" y="397"/>
                  </a:cubicBezTo>
                  <a:cubicBezTo>
                    <a:pt x="1043" y="522"/>
                    <a:pt x="813" y="606"/>
                    <a:pt x="542" y="584"/>
                  </a:cubicBezTo>
                  <a:cubicBezTo>
                    <a:pt x="250" y="564"/>
                    <a:pt x="21" y="439"/>
                    <a:pt x="21" y="293"/>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7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grpSp>
      <p:grpSp>
        <p:nvGrpSpPr>
          <p:cNvPr id="1219" name="Group 204">
            <a:extLst>
              <a:ext uri="{FF2B5EF4-FFF2-40B4-BE49-F238E27FC236}">
                <a16:creationId xmlns:a16="http://schemas.microsoft.com/office/drawing/2014/main" xmlns="" id="{9AFBE623-5EEB-408B-830B-9376FECF4720}"/>
              </a:ext>
            </a:extLst>
          </p:cNvPr>
          <p:cNvGrpSpPr>
            <a:grpSpLocks/>
          </p:cNvGrpSpPr>
          <p:nvPr/>
        </p:nvGrpSpPr>
        <p:grpSpPr bwMode="auto">
          <a:xfrm>
            <a:off x="6856095" y="491173"/>
            <a:ext cx="1220772" cy="889548"/>
            <a:chOff x="3658" y="852"/>
            <a:chExt cx="1986" cy="1447"/>
          </a:xfrm>
        </p:grpSpPr>
        <p:sp>
          <p:nvSpPr>
            <p:cNvPr id="1220" name="Freeform 613">
              <a:extLst>
                <a:ext uri="{FF2B5EF4-FFF2-40B4-BE49-F238E27FC236}">
                  <a16:creationId xmlns:a16="http://schemas.microsoft.com/office/drawing/2014/main" xmlns="" id="{A4E64CDF-CADD-4FA9-9A29-6D145A378EBB}"/>
                </a:ext>
              </a:extLst>
            </p:cNvPr>
            <p:cNvSpPr>
              <a:spLocks noChangeArrowheads="1"/>
            </p:cNvSpPr>
            <p:nvPr/>
          </p:nvSpPr>
          <p:spPr bwMode="auto">
            <a:xfrm>
              <a:off x="3658" y="1419"/>
              <a:ext cx="662" cy="880"/>
            </a:xfrm>
            <a:custGeom>
              <a:avLst/>
              <a:gdLst>
                <a:gd name="T0" fmla="*/ 2921 w 2922"/>
                <a:gd name="T1" fmla="*/ 3879 h 3880"/>
                <a:gd name="T2" fmla="*/ 0 w 2922"/>
                <a:gd name="T3" fmla="*/ 2629 h 3880"/>
                <a:gd name="T4" fmla="*/ 0 w 2922"/>
                <a:gd name="T5" fmla="*/ 0 h 3880"/>
                <a:gd name="T6" fmla="*/ 2921 w 2922"/>
                <a:gd name="T7" fmla="*/ 1251 h 3880"/>
                <a:gd name="T8" fmla="*/ 2921 w 2922"/>
                <a:gd name="T9" fmla="*/ 3879 h 3880"/>
              </a:gdLst>
              <a:ahLst/>
              <a:cxnLst>
                <a:cxn ang="0">
                  <a:pos x="T0" y="T1"/>
                </a:cxn>
                <a:cxn ang="0">
                  <a:pos x="T2" y="T3"/>
                </a:cxn>
                <a:cxn ang="0">
                  <a:pos x="T4" y="T5"/>
                </a:cxn>
                <a:cxn ang="0">
                  <a:pos x="T6" y="T7"/>
                </a:cxn>
                <a:cxn ang="0">
                  <a:pos x="T8" y="T9"/>
                </a:cxn>
              </a:cxnLst>
              <a:rect l="0" t="0" r="r" b="b"/>
              <a:pathLst>
                <a:path w="2922" h="3880">
                  <a:moveTo>
                    <a:pt x="2921" y="3879"/>
                  </a:moveTo>
                  <a:lnTo>
                    <a:pt x="0" y="2629"/>
                  </a:lnTo>
                  <a:lnTo>
                    <a:pt x="0" y="0"/>
                  </a:lnTo>
                  <a:lnTo>
                    <a:pt x="2921" y="1251"/>
                  </a:lnTo>
                  <a:lnTo>
                    <a:pt x="2921" y="3879"/>
                  </a:lnTo>
                </a:path>
              </a:pathLst>
            </a:custGeom>
            <a:gradFill flip="none" rotWithShape="1">
              <a:gsLst>
                <a:gs pos="0">
                  <a:schemeClr val="accent5">
                    <a:lumMod val="40000"/>
                    <a:lumOff val="60000"/>
                  </a:schemeClr>
                </a:gs>
                <a:gs pos="46000">
                  <a:schemeClr val="accent5">
                    <a:lumMod val="95000"/>
                    <a:lumOff val="5000"/>
                  </a:schemeClr>
                </a:gs>
                <a:gs pos="100000">
                  <a:schemeClr val="accent5">
                    <a:lumMod val="60000"/>
                  </a:schemeClr>
                </a:gs>
              </a:gsLst>
              <a:path path="circle">
                <a:fillToRect l="50000" t="130000" r="50000" b="-3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221" name="Freeform 614">
              <a:extLst>
                <a:ext uri="{FF2B5EF4-FFF2-40B4-BE49-F238E27FC236}">
                  <a16:creationId xmlns:a16="http://schemas.microsoft.com/office/drawing/2014/main" xmlns="" id="{65AD6365-78C5-4B28-9091-B8B59776AAE2}"/>
                </a:ext>
              </a:extLst>
            </p:cNvPr>
            <p:cNvSpPr>
              <a:spLocks noChangeArrowheads="1"/>
            </p:cNvSpPr>
            <p:nvPr/>
          </p:nvSpPr>
          <p:spPr bwMode="auto">
            <a:xfrm>
              <a:off x="4320" y="1133"/>
              <a:ext cx="1324" cy="1166"/>
            </a:xfrm>
            <a:custGeom>
              <a:avLst/>
              <a:gdLst>
                <a:gd name="T0" fmla="*/ 2920 w 5842"/>
                <a:gd name="T1" fmla="*/ 1272 h 5152"/>
                <a:gd name="T2" fmla="*/ 0 w 5842"/>
                <a:gd name="T3" fmla="*/ 2523 h 5152"/>
                <a:gd name="T4" fmla="*/ 0 w 5842"/>
                <a:gd name="T5" fmla="*/ 5151 h 5152"/>
                <a:gd name="T6" fmla="*/ 2920 w 5842"/>
                <a:gd name="T7" fmla="*/ 3901 h 5152"/>
                <a:gd name="T8" fmla="*/ 5841 w 5842"/>
                <a:gd name="T9" fmla="*/ 2649 h 5152"/>
                <a:gd name="T10" fmla="*/ 5841 w 5842"/>
                <a:gd name="T11" fmla="*/ 0 h 5152"/>
                <a:gd name="T12" fmla="*/ 2920 w 5842"/>
                <a:gd name="T13" fmla="*/ 1272 h 5152"/>
              </a:gdLst>
              <a:ahLst/>
              <a:cxnLst>
                <a:cxn ang="0">
                  <a:pos x="T0" y="T1"/>
                </a:cxn>
                <a:cxn ang="0">
                  <a:pos x="T2" y="T3"/>
                </a:cxn>
                <a:cxn ang="0">
                  <a:pos x="T4" y="T5"/>
                </a:cxn>
                <a:cxn ang="0">
                  <a:pos x="T6" y="T7"/>
                </a:cxn>
                <a:cxn ang="0">
                  <a:pos x="T8" y="T9"/>
                </a:cxn>
                <a:cxn ang="0">
                  <a:pos x="T10" y="T11"/>
                </a:cxn>
                <a:cxn ang="0">
                  <a:pos x="T12" y="T13"/>
                </a:cxn>
              </a:cxnLst>
              <a:rect l="0" t="0" r="r" b="b"/>
              <a:pathLst>
                <a:path w="5842" h="5152">
                  <a:moveTo>
                    <a:pt x="2920" y="1272"/>
                  </a:moveTo>
                  <a:lnTo>
                    <a:pt x="0" y="2523"/>
                  </a:lnTo>
                  <a:lnTo>
                    <a:pt x="0" y="5151"/>
                  </a:lnTo>
                  <a:lnTo>
                    <a:pt x="2920" y="3901"/>
                  </a:lnTo>
                  <a:lnTo>
                    <a:pt x="5841" y="2649"/>
                  </a:lnTo>
                  <a:lnTo>
                    <a:pt x="5841" y="0"/>
                  </a:lnTo>
                  <a:lnTo>
                    <a:pt x="2920" y="1272"/>
                  </a:lnTo>
                </a:path>
              </a:pathLst>
            </a:custGeom>
            <a:gradFill flip="none" rotWithShape="1">
              <a:gsLst>
                <a:gs pos="0">
                  <a:schemeClr val="accent5">
                    <a:lumMod val="89000"/>
                  </a:schemeClr>
                </a:gs>
                <a:gs pos="23000">
                  <a:schemeClr val="accent5">
                    <a:lumMod val="89000"/>
                  </a:schemeClr>
                </a:gs>
                <a:gs pos="69000">
                  <a:schemeClr val="accent5">
                    <a:lumMod val="75000"/>
                  </a:schemeClr>
                </a:gs>
                <a:gs pos="97000">
                  <a:schemeClr val="accent5">
                    <a:lumMod val="70000"/>
                  </a:schemeClr>
                </a:gs>
              </a:gsLst>
              <a:path path="circle">
                <a:fillToRect l="50000" t="50000" r="50000" b="5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222" name="Freeform 615">
              <a:extLst>
                <a:ext uri="{FF2B5EF4-FFF2-40B4-BE49-F238E27FC236}">
                  <a16:creationId xmlns:a16="http://schemas.microsoft.com/office/drawing/2014/main" xmlns="" id="{B920EC4B-789F-488B-90D4-03A8E9546633}"/>
                </a:ext>
              </a:extLst>
            </p:cNvPr>
            <p:cNvSpPr>
              <a:spLocks noChangeArrowheads="1"/>
            </p:cNvSpPr>
            <p:nvPr/>
          </p:nvSpPr>
          <p:spPr bwMode="auto">
            <a:xfrm>
              <a:off x="3658" y="852"/>
              <a:ext cx="1986" cy="856"/>
            </a:xfrm>
            <a:custGeom>
              <a:avLst/>
              <a:gdLst>
                <a:gd name="T0" fmla="*/ 5841 w 8763"/>
                <a:gd name="T1" fmla="*/ 0 h 3776"/>
                <a:gd name="T2" fmla="*/ 2921 w 8763"/>
                <a:gd name="T3" fmla="*/ 1252 h 3776"/>
                <a:gd name="T4" fmla="*/ 0 w 8763"/>
                <a:gd name="T5" fmla="*/ 2524 h 3776"/>
                <a:gd name="T6" fmla="*/ 2921 w 8763"/>
                <a:gd name="T7" fmla="*/ 3775 h 3776"/>
                <a:gd name="T8" fmla="*/ 5841 w 8763"/>
                <a:gd name="T9" fmla="*/ 2524 h 3776"/>
                <a:gd name="T10" fmla="*/ 8762 w 8763"/>
                <a:gd name="T11" fmla="*/ 1252 h 3776"/>
                <a:gd name="T12" fmla="*/ 5841 w 8763"/>
                <a:gd name="T13" fmla="*/ 0 h 3776"/>
              </a:gdLst>
              <a:ahLst/>
              <a:cxnLst>
                <a:cxn ang="0">
                  <a:pos x="T0" y="T1"/>
                </a:cxn>
                <a:cxn ang="0">
                  <a:pos x="T2" y="T3"/>
                </a:cxn>
                <a:cxn ang="0">
                  <a:pos x="T4" y="T5"/>
                </a:cxn>
                <a:cxn ang="0">
                  <a:pos x="T6" y="T7"/>
                </a:cxn>
                <a:cxn ang="0">
                  <a:pos x="T8" y="T9"/>
                </a:cxn>
                <a:cxn ang="0">
                  <a:pos x="T10" y="T11"/>
                </a:cxn>
                <a:cxn ang="0">
                  <a:pos x="T12" y="T13"/>
                </a:cxn>
              </a:cxnLst>
              <a:rect l="0" t="0" r="r" b="b"/>
              <a:pathLst>
                <a:path w="8763" h="3776">
                  <a:moveTo>
                    <a:pt x="5841" y="0"/>
                  </a:moveTo>
                  <a:lnTo>
                    <a:pt x="2921" y="1252"/>
                  </a:lnTo>
                  <a:lnTo>
                    <a:pt x="0" y="2524"/>
                  </a:lnTo>
                  <a:lnTo>
                    <a:pt x="2921" y="3775"/>
                  </a:lnTo>
                  <a:lnTo>
                    <a:pt x="5841" y="2524"/>
                  </a:lnTo>
                  <a:lnTo>
                    <a:pt x="8762" y="1252"/>
                  </a:lnTo>
                  <a:lnTo>
                    <a:pt x="5841" y="0"/>
                  </a:lnTo>
                </a:path>
              </a:pathLst>
            </a:custGeom>
            <a:gradFill flip="none" rotWithShape="1">
              <a:gsLst>
                <a:gs pos="0">
                  <a:schemeClr val="accent5">
                    <a:lumMod val="0"/>
                    <a:lumOff val="100000"/>
                  </a:schemeClr>
                </a:gs>
                <a:gs pos="35000">
                  <a:schemeClr val="accent5">
                    <a:lumMod val="0"/>
                    <a:lumOff val="100000"/>
                  </a:schemeClr>
                </a:gs>
                <a:gs pos="100000">
                  <a:schemeClr val="accent5">
                    <a:lumMod val="100000"/>
                  </a:schemeClr>
                </a:gs>
              </a:gsLst>
              <a:path path="circle">
                <a:fillToRect l="50000" t="-80000" r="50000" b="18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223" name="Freeform 616">
              <a:extLst>
                <a:ext uri="{FF2B5EF4-FFF2-40B4-BE49-F238E27FC236}">
                  <a16:creationId xmlns:a16="http://schemas.microsoft.com/office/drawing/2014/main" xmlns="" id="{6C97499E-448B-4198-B640-5EA78252FE4B}"/>
                </a:ext>
              </a:extLst>
            </p:cNvPr>
            <p:cNvSpPr>
              <a:spLocks noChangeArrowheads="1"/>
            </p:cNvSpPr>
            <p:nvPr/>
          </p:nvSpPr>
          <p:spPr bwMode="auto">
            <a:xfrm>
              <a:off x="3872" y="1246"/>
              <a:ext cx="234" cy="121"/>
            </a:xfrm>
            <a:custGeom>
              <a:avLst/>
              <a:gdLst>
                <a:gd name="T0" fmla="*/ 1022 w 1044"/>
                <a:gd name="T1" fmla="*/ 333 h 543"/>
                <a:gd name="T2" fmla="*/ 1022 w 1044"/>
                <a:gd name="T3" fmla="*/ 333 h 543"/>
                <a:gd name="T4" fmla="*/ 500 w 1044"/>
                <a:gd name="T5" fmla="*/ 41 h 543"/>
                <a:gd name="T6" fmla="*/ 20 w 1044"/>
                <a:gd name="T7" fmla="*/ 229 h 543"/>
                <a:gd name="T8" fmla="*/ 542 w 1044"/>
                <a:gd name="T9" fmla="*/ 521 h 543"/>
                <a:gd name="T10" fmla="*/ 1022 w 1044"/>
                <a:gd name="T11" fmla="*/ 333 h 543"/>
              </a:gdLst>
              <a:ahLst/>
              <a:cxnLst>
                <a:cxn ang="0">
                  <a:pos x="T0" y="T1"/>
                </a:cxn>
                <a:cxn ang="0">
                  <a:pos x="T2" y="T3"/>
                </a:cxn>
                <a:cxn ang="0">
                  <a:pos x="T4" y="T5"/>
                </a:cxn>
                <a:cxn ang="0">
                  <a:pos x="T6" y="T7"/>
                </a:cxn>
                <a:cxn ang="0">
                  <a:pos x="T8" y="T9"/>
                </a:cxn>
                <a:cxn ang="0">
                  <a:pos x="T10" y="T11"/>
                </a:cxn>
              </a:cxnLst>
              <a:rect l="0" t="0" r="r" b="b"/>
              <a:pathLst>
                <a:path w="1044" h="543">
                  <a:moveTo>
                    <a:pt x="1022" y="333"/>
                  </a:moveTo>
                  <a:lnTo>
                    <a:pt x="1022" y="333"/>
                  </a:lnTo>
                  <a:cubicBezTo>
                    <a:pt x="1022" y="187"/>
                    <a:pt x="793" y="62"/>
                    <a:pt x="500" y="41"/>
                  </a:cubicBezTo>
                  <a:cubicBezTo>
                    <a:pt x="229" y="0"/>
                    <a:pt x="0" y="104"/>
                    <a:pt x="20" y="229"/>
                  </a:cubicBezTo>
                  <a:cubicBezTo>
                    <a:pt x="20" y="354"/>
                    <a:pt x="250" y="479"/>
                    <a:pt x="542" y="521"/>
                  </a:cubicBezTo>
                  <a:cubicBezTo>
                    <a:pt x="813" y="542"/>
                    <a:pt x="1043" y="458"/>
                    <a:pt x="1022" y="33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224" name="Freeform 617">
              <a:extLst>
                <a:ext uri="{FF2B5EF4-FFF2-40B4-BE49-F238E27FC236}">
                  <a16:creationId xmlns:a16="http://schemas.microsoft.com/office/drawing/2014/main" xmlns="" id="{9068E102-66AE-461F-BFAD-6341EDEBC914}"/>
                </a:ext>
              </a:extLst>
            </p:cNvPr>
            <p:cNvSpPr>
              <a:spLocks noChangeArrowheads="1"/>
            </p:cNvSpPr>
            <p:nvPr/>
          </p:nvSpPr>
          <p:spPr bwMode="auto">
            <a:xfrm>
              <a:off x="3876" y="1298"/>
              <a:ext cx="230" cy="135"/>
            </a:xfrm>
            <a:custGeom>
              <a:avLst/>
              <a:gdLst>
                <a:gd name="T0" fmla="*/ 0 w 1024"/>
                <a:gd name="T1" fmla="*/ 0 h 606"/>
                <a:gd name="T2" fmla="*/ 0 w 1024"/>
                <a:gd name="T3" fmla="*/ 0 h 606"/>
                <a:gd name="T4" fmla="*/ 522 w 1024"/>
                <a:gd name="T5" fmla="*/ 292 h 606"/>
                <a:gd name="T6" fmla="*/ 1002 w 1024"/>
                <a:gd name="T7" fmla="*/ 104 h 606"/>
                <a:gd name="T8" fmla="*/ 1023 w 1024"/>
                <a:gd name="T9" fmla="*/ 396 h 606"/>
                <a:gd name="T10" fmla="*/ 522 w 1024"/>
                <a:gd name="T11" fmla="*/ 584 h 606"/>
                <a:gd name="T12" fmla="*/ 0 w 1024"/>
                <a:gd name="T13" fmla="*/ 292 h 606"/>
                <a:gd name="T14" fmla="*/ 0 w 102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4" h="606">
                  <a:moveTo>
                    <a:pt x="0" y="0"/>
                  </a:moveTo>
                  <a:lnTo>
                    <a:pt x="0" y="0"/>
                  </a:lnTo>
                  <a:cubicBezTo>
                    <a:pt x="0" y="125"/>
                    <a:pt x="230" y="250"/>
                    <a:pt x="522" y="292"/>
                  </a:cubicBezTo>
                  <a:cubicBezTo>
                    <a:pt x="793" y="313"/>
                    <a:pt x="1023" y="229"/>
                    <a:pt x="1002" y="104"/>
                  </a:cubicBezTo>
                  <a:cubicBezTo>
                    <a:pt x="1023" y="396"/>
                    <a:pt x="1023" y="396"/>
                    <a:pt x="1023" y="396"/>
                  </a:cubicBezTo>
                  <a:cubicBezTo>
                    <a:pt x="1023" y="521"/>
                    <a:pt x="814" y="605"/>
                    <a:pt x="522" y="584"/>
                  </a:cubicBezTo>
                  <a:cubicBezTo>
                    <a:pt x="251" y="563"/>
                    <a:pt x="22" y="417"/>
                    <a:pt x="0"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7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225" name="Freeform 618">
              <a:extLst>
                <a:ext uri="{FF2B5EF4-FFF2-40B4-BE49-F238E27FC236}">
                  <a16:creationId xmlns:a16="http://schemas.microsoft.com/office/drawing/2014/main" xmlns="" id="{90881141-B68D-4519-A599-6337F7800B0A}"/>
                </a:ext>
              </a:extLst>
            </p:cNvPr>
            <p:cNvSpPr>
              <a:spLocks noChangeArrowheads="1"/>
            </p:cNvSpPr>
            <p:nvPr/>
          </p:nvSpPr>
          <p:spPr bwMode="auto">
            <a:xfrm>
              <a:off x="4225" y="1423"/>
              <a:ext cx="236" cy="123"/>
            </a:xfrm>
            <a:custGeom>
              <a:avLst/>
              <a:gdLst>
                <a:gd name="T0" fmla="*/ 1022 w 1044"/>
                <a:gd name="T1" fmla="*/ 313 h 544"/>
                <a:gd name="T2" fmla="*/ 1022 w 1044"/>
                <a:gd name="T3" fmla="*/ 313 h 544"/>
                <a:gd name="T4" fmla="*/ 501 w 1044"/>
                <a:gd name="T5" fmla="*/ 21 h 544"/>
                <a:gd name="T6" fmla="*/ 21 w 1044"/>
                <a:gd name="T7" fmla="*/ 230 h 544"/>
                <a:gd name="T8" fmla="*/ 542 w 1044"/>
                <a:gd name="T9" fmla="*/ 522 h 544"/>
                <a:gd name="T10" fmla="*/ 1022 w 1044"/>
                <a:gd name="T11" fmla="*/ 313 h 544"/>
              </a:gdLst>
              <a:ahLst/>
              <a:cxnLst>
                <a:cxn ang="0">
                  <a:pos x="T0" y="T1"/>
                </a:cxn>
                <a:cxn ang="0">
                  <a:pos x="T2" y="T3"/>
                </a:cxn>
                <a:cxn ang="0">
                  <a:pos x="T4" y="T5"/>
                </a:cxn>
                <a:cxn ang="0">
                  <a:pos x="T6" y="T7"/>
                </a:cxn>
                <a:cxn ang="0">
                  <a:pos x="T8" y="T9"/>
                </a:cxn>
                <a:cxn ang="0">
                  <a:pos x="T10" y="T11"/>
                </a:cxn>
              </a:cxnLst>
              <a:rect l="0" t="0" r="r" b="b"/>
              <a:pathLst>
                <a:path w="1044" h="544">
                  <a:moveTo>
                    <a:pt x="1022" y="313"/>
                  </a:moveTo>
                  <a:lnTo>
                    <a:pt x="1022" y="313"/>
                  </a:lnTo>
                  <a:cubicBezTo>
                    <a:pt x="1022" y="188"/>
                    <a:pt x="793" y="63"/>
                    <a:pt x="501" y="21"/>
                  </a:cubicBezTo>
                  <a:cubicBezTo>
                    <a:pt x="230" y="0"/>
                    <a:pt x="0" y="83"/>
                    <a:pt x="21" y="230"/>
                  </a:cubicBezTo>
                  <a:cubicBezTo>
                    <a:pt x="21" y="355"/>
                    <a:pt x="251" y="480"/>
                    <a:pt x="542" y="522"/>
                  </a:cubicBezTo>
                  <a:cubicBezTo>
                    <a:pt x="814" y="543"/>
                    <a:pt x="1043" y="459"/>
                    <a:pt x="1022"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226" name="Freeform 619">
              <a:extLst>
                <a:ext uri="{FF2B5EF4-FFF2-40B4-BE49-F238E27FC236}">
                  <a16:creationId xmlns:a16="http://schemas.microsoft.com/office/drawing/2014/main" xmlns="" id="{06092BC4-CE41-47FF-B947-919CAFD10E9C}"/>
                </a:ext>
              </a:extLst>
            </p:cNvPr>
            <p:cNvSpPr>
              <a:spLocks noChangeArrowheads="1"/>
            </p:cNvSpPr>
            <p:nvPr/>
          </p:nvSpPr>
          <p:spPr bwMode="auto">
            <a:xfrm>
              <a:off x="4229" y="1478"/>
              <a:ext cx="232" cy="135"/>
            </a:xfrm>
            <a:custGeom>
              <a:avLst/>
              <a:gdLst>
                <a:gd name="T0" fmla="*/ 0 w 1023"/>
                <a:gd name="T1" fmla="*/ 0 h 605"/>
                <a:gd name="T2" fmla="*/ 0 w 1023"/>
                <a:gd name="T3" fmla="*/ 0 h 605"/>
                <a:gd name="T4" fmla="*/ 521 w 1023"/>
                <a:gd name="T5" fmla="*/ 292 h 605"/>
                <a:gd name="T6" fmla="*/ 1001 w 1023"/>
                <a:gd name="T7" fmla="*/ 83 h 605"/>
                <a:gd name="T8" fmla="*/ 1022 w 1023"/>
                <a:gd name="T9" fmla="*/ 375 h 605"/>
                <a:gd name="T10" fmla="*/ 521 w 1023"/>
                <a:gd name="T11" fmla="*/ 584 h 605"/>
                <a:gd name="T12" fmla="*/ 0 w 1023"/>
                <a:gd name="T13" fmla="*/ 292 h 605"/>
                <a:gd name="T14" fmla="*/ 0 w 1023"/>
                <a:gd name="T15" fmla="*/ 0 h 6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3" h="605">
                  <a:moveTo>
                    <a:pt x="0" y="0"/>
                  </a:moveTo>
                  <a:lnTo>
                    <a:pt x="0" y="0"/>
                  </a:lnTo>
                  <a:cubicBezTo>
                    <a:pt x="0" y="125"/>
                    <a:pt x="230" y="250"/>
                    <a:pt x="521" y="292"/>
                  </a:cubicBezTo>
                  <a:cubicBezTo>
                    <a:pt x="793" y="313"/>
                    <a:pt x="1022" y="229"/>
                    <a:pt x="1001" y="83"/>
                  </a:cubicBezTo>
                  <a:cubicBezTo>
                    <a:pt x="1022" y="375"/>
                    <a:pt x="1022" y="375"/>
                    <a:pt x="1022" y="375"/>
                  </a:cubicBezTo>
                  <a:cubicBezTo>
                    <a:pt x="1022" y="521"/>
                    <a:pt x="814" y="604"/>
                    <a:pt x="521" y="584"/>
                  </a:cubicBezTo>
                  <a:cubicBezTo>
                    <a:pt x="250" y="542"/>
                    <a:pt x="21" y="417"/>
                    <a:pt x="0"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7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227" name="Freeform 620">
              <a:extLst>
                <a:ext uri="{FF2B5EF4-FFF2-40B4-BE49-F238E27FC236}">
                  <a16:creationId xmlns:a16="http://schemas.microsoft.com/office/drawing/2014/main" xmlns="" id="{500AA9DF-30F3-44A6-ACDA-914DE4577162}"/>
                </a:ext>
              </a:extLst>
            </p:cNvPr>
            <p:cNvSpPr>
              <a:spLocks noChangeArrowheads="1"/>
            </p:cNvSpPr>
            <p:nvPr/>
          </p:nvSpPr>
          <p:spPr bwMode="auto">
            <a:xfrm>
              <a:off x="4183" y="1122"/>
              <a:ext cx="232" cy="121"/>
            </a:xfrm>
            <a:custGeom>
              <a:avLst/>
              <a:gdLst>
                <a:gd name="T0" fmla="*/ 1022 w 1023"/>
                <a:gd name="T1" fmla="*/ 313 h 544"/>
                <a:gd name="T2" fmla="*/ 1022 w 1023"/>
                <a:gd name="T3" fmla="*/ 313 h 544"/>
                <a:gd name="T4" fmla="*/ 501 w 1023"/>
                <a:gd name="T5" fmla="*/ 21 h 544"/>
                <a:gd name="T6" fmla="*/ 0 w 1023"/>
                <a:gd name="T7" fmla="*/ 229 h 544"/>
                <a:gd name="T8" fmla="*/ 521 w 1023"/>
                <a:gd name="T9" fmla="*/ 500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1"/>
                  </a:cubicBezTo>
                  <a:cubicBezTo>
                    <a:pt x="208" y="0"/>
                    <a:pt x="0" y="83"/>
                    <a:pt x="0" y="229"/>
                  </a:cubicBezTo>
                  <a:cubicBezTo>
                    <a:pt x="0" y="355"/>
                    <a:pt x="250" y="480"/>
                    <a:pt x="521" y="500"/>
                  </a:cubicBezTo>
                  <a:cubicBezTo>
                    <a:pt x="813" y="543"/>
                    <a:pt x="1022" y="459"/>
                    <a:pt x="1022"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228" name="Freeform 621">
              <a:extLst>
                <a:ext uri="{FF2B5EF4-FFF2-40B4-BE49-F238E27FC236}">
                  <a16:creationId xmlns:a16="http://schemas.microsoft.com/office/drawing/2014/main" xmlns="" id="{79A262E5-8436-4689-B2EE-87E67961F7A5}"/>
                </a:ext>
              </a:extLst>
            </p:cNvPr>
            <p:cNvSpPr>
              <a:spLocks noChangeArrowheads="1"/>
            </p:cNvSpPr>
            <p:nvPr/>
          </p:nvSpPr>
          <p:spPr bwMode="auto">
            <a:xfrm>
              <a:off x="4183" y="1175"/>
              <a:ext cx="236" cy="135"/>
            </a:xfrm>
            <a:custGeom>
              <a:avLst/>
              <a:gdLst>
                <a:gd name="T0" fmla="*/ 0 w 1044"/>
                <a:gd name="T1" fmla="*/ 0 h 606"/>
                <a:gd name="T2" fmla="*/ 0 w 1044"/>
                <a:gd name="T3" fmla="*/ 0 h 606"/>
                <a:gd name="T4" fmla="*/ 521 w 1044"/>
                <a:gd name="T5" fmla="*/ 271 h 606"/>
                <a:gd name="T6" fmla="*/ 1022 w 1044"/>
                <a:gd name="T7" fmla="*/ 84 h 606"/>
                <a:gd name="T8" fmla="*/ 1022 w 1044"/>
                <a:gd name="T9" fmla="*/ 376 h 606"/>
                <a:gd name="T10" fmla="*/ 542 w 1044"/>
                <a:gd name="T11" fmla="*/ 564 h 606"/>
                <a:gd name="T12" fmla="*/ 21 w 1044"/>
                <a:gd name="T13" fmla="*/ 293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0" y="126"/>
                    <a:pt x="250" y="251"/>
                    <a:pt x="521" y="271"/>
                  </a:cubicBezTo>
                  <a:cubicBezTo>
                    <a:pt x="813" y="314"/>
                    <a:pt x="1022" y="230"/>
                    <a:pt x="1022" y="84"/>
                  </a:cubicBezTo>
                  <a:cubicBezTo>
                    <a:pt x="1022" y="376"/>
                    <a:pt x="1022" y="376"/>
                    <a:pt x="1022" y="376"/>
                  </a:cubicBezTo>
                  <a:cubicBezTo>
                    <a:pt x="1043" y="522"/>
                    <a:pt x="813" y="605"/>
                    <a:pt x="542" y="564"/>
                  </a:cubicBezTo>
                  <a:cubicBezTo>
                    <a:pt x="250" y="543"/>
                    <a:pt x="21" y="418"/>
                    <a:pt x="21" y="293"/>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7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229" name="Freeform 622">
              <a:extLst>
                <a:ext uri="{FF2B5EF4-FFF2-40B4-BE49-F238E27FC236}">
                  <a16:creationId xmlns:a16="http://schemas.microsoft.com/office/drawing/2014/main" xmlns="" id="{B987945C-7A29-4E76-A1EB-145F1C0A4A57}"/>
                </a:ext>
              </a:extLst>
            </p:cNvPr>
            <p:cNvSpPr>
              <a:spLocks noChangeArrowheads="1"/>
            </p:cNvSpPr>
            <p:nvPr/>
          </p:nvSpPr>
          <p:spPr bwMode="auto">
            <a:xfrm>
              <a:off x="4534" y="1300"/>
              <a:ext cx="234" cy="117"/>
            </a:xfrm>
            <a:custGeom>
              <a:avLst/>
              <a:gdLst>
                <a:gd name="T0" fmla="*/ 1044 w 1045"/>
                <a:gd name="T1" fmla="*/ 313 h 522"/>
                <a:gd name="T2" fmla="*/ 1044 w 1045"/>
                <a:gd name="T3" fmla="*/ 313 h 522"/>
                <a:gd name="T4" fmla="*/ 501 w 1045"/>
                <a:gd name="T5" fmla="*/ 21 h 522"/>
                <a:gd name="T6" fmla="*/ 21 w 1045"/>
                <a:gd name="T7" fmla="*/ 208 h 522"/>
                <a:gd name="T8" fmla="*/ 543 w 1045"/>
                <a:gd name="T9" fmla="*/ 500 h 522"/>
                <a:gd name="T10" fmla="*/ 1044 w 1045"/>
                <a:gd name="T11" fmla="*/ 313 h 522"/>
              </a:gdLst>
              <a:ahLst/>
              <a:cxnLst>
                <a:cxn ang="0">
                  <a:pos x="T0" y="T1"/>
                </a:cxn>
                <a:cxn ang="0">
                  <a:pos x="T2" y="T3"/>
                </a:cxn>
                <a:cxn ang="0">
                  <a:pos x="T4" y="T5"/>
                </a:cxn>
                <a:cxn ang="0">
                  <a:pos x="T6" y="T7"/>
                </a:cxn>
                <a:cxn ang="0">
                  <a:pos x="T8" y="T9"/>
                </a:cxn>
                <a:cxn ang="0">
                  <a:pos x="T10" y="T11"/>
                </a:cxn>
              </a:cxnLst>
              <a:rect l="0" t="0" r="r" b="b"/>
              <a:pathLst>
                <a:path w="1045" h="522">
                  <a:moveTo>
                    <a:pt x="1044" y="313"/>
                  </a:moveTo>
                  <a:lnTo>
                    <a:pt x="1044" y="313"/>
                  </a:lnTo>
                  <a:cubicBezTo>
                    <a:pt x="1022" y="187"/>
                    <a:pt x="793" y="41"/>
                    <a:pt x="501" y="21"/>
                  </a:cubicBezTo>
                  <a:cubicBezTo>
                    <a:pt x="230" y="0"/>
                    <a:pt x="0" y="83"/>
                    <a:pt x="21" y="208"/>
                  </a:cubicBezTo>
                  <a:cubicBezTo>
                    <a:pt x="21" y="354"/>
                    <a:pt x="271" y="480"/>
                    <a:pt x="543" y="500"/>
                  </a:cubicBezTo>
                  <a:cubicBezTo>
                    <a:pt x="814" y="521"/>
                    <a:pt x="1044" y="438"/>
                    <a:pt x="1044"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230" name="Freeform 623">
              <a:extLst>
                <a:ext uri="{FF2B5EF4-FFF2-40B4-BE49-F238E27FC236}">
                  <a16:creationId xmlns:a16="http://schemas.microsoft.com/office/drawing/2014/main" xmlns="" id="{EFEBB21A-165B-4543-BB08-07A1962CB98B}"/>
                </a:ext>
              </a:extLst>
            </p:cNvPr>
            <p:cNvSpPr>
              <a:spLocks noChangeArrowheads="1"/>
            </p:cNvSpPr>
            <p:nvPr/>
          </p:nvSpPr>
          <p:spPr bwMode="auto">
            <a:xfrm>
              <a:off x="4538" y="1348"/>
              <a:ext cx="236" cy="137"/>
            </a:xfrm>
            <a:custGeom>
              <a:avLst/>
              <a:gdLst>
                <a:gd name="T0" fmla="*/ 0 w 1044"/>
                <a:gd name="T1" fmla="*/ 0 h 607"/>
                <a:gd name="T2" fmla="*/ 0 w 1044"/>
                <a:gd name="T3" fmla="*/ 0 h 607"/>
                <a:gd name="T4" fmla="*/ 522 w 1044"/>
                <a:gd name="T5" fmla="*/ 292 h 607"/>
                <a:gd name="T6" fmla="*/ 1023 w 1044"/>
                <a:gd name="T7" fmla="*/ 105 h 607"/>
                <a:gd name="T8" fmla="*/ 1023 w 1044"/>
                <a:gd name="T9" fmla="*/ 397 h 607"/>
                <a:gd name="T10" fmla="*/ 543 w 1044"/>
                <a:gd name="T11" fmla="*/ 584 h 607"/>
                <a:gd name="T12" fmla="*/ 0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6"/>
                    <a:pt x="250" y="272"/>
                    <a:pt x="522" y="292"/>
                  </a:cubicBezTo>
                  <a:cubicBezTo>
                    <a:pt x="793" y="313"/>
                    <a:pt x="1023" y="230"/>
                    <a:pt x="1023" y="105"/>
                  </a:cubicBezTo>
                  <a:cubicBezTo>
                    <a:pt x="1023" y="397"/>
                    <a:pt x="1023" y="397"/>
                    <a:pt x="1023" y="397"/>
                  </a:cubicBezTo>
                  <a:cubicBezTo>
                    <a:pt x="1043" y="522"/>
                    <a:pt x="814" y="606"/>
                    <a:pt x="543" y="584"/>
                  </a:cubicBezTo>
                  <a:cubicBezTo>
                    <a:pt x="250" y="564"/>
                    <a:pt x="21" y="439"/>
                    <a:pt x="0"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7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231" name="Freeform 624">
              <a:extLst>
                <a:ext uri="{FF2B5EF4-FFF2-40B4-BE49-F238E27FC236}">
                  <a16:creationId xmlns:a16="http://schemas.microsoft.com/office/drawing/2014/main" xmlns="" id="{CF1330DC-A46A-493B-A900-B567F7969FD5}"/>
                </a:ext>
              </a:extLst>
            </p:cNvPr>
            <p:cNvSpPr>
              <a:spLocks noChangeArrowheads="1"/>
            </p:cNvSpPr>
            <p:nvPr/>
          </p:nvSpPr>
          <p:spPr bwMode="auto">
            <a:xfrm>
              <a:off x="4500" y="999"/>
              <a:ext cx="236" cy="117"/>
            </a:xfrm>
            <a:custGeom>
              <a:avLst/>
              <a:gdLst>
                <a:gd name="T0" fmla="*/ 1023 w 1044"/>
                <a:gd name="T1" fmla="*/ 313 h 522"/>
                <a:gd name="T2" fmla="*/ 1023 w 1044"/>
                <a:gd name="T3" fmla="*/ 313 h 522"/>
                <a:gd name="T4" fmla="*/ 501 w 1044"/>
                <a:gd name="T5" fmla="*/ 21 h 522"/>
                <a:gd name="T6" fmla="*/ 0 w 1044"/>
                <a:gd name="T7" fmla="*/ 208 h 522"/>
                <a:gd name="T8" fmla="*/ 543 w 1044"/>
                <a:gd name="T9" fmla="*/ 500 h 522"/>
                <a:gd name="T10" fmla="*/ 1023 w 1044"/>
                <a:gd name="T11" fmla="*/ 313 h 522"/>
              </a:gdLst>
              <a:ahLst/>
              <a:cxnLst>
                <a:cxn ang="0">
                  <a:pos x="T0" y="T1"/>
                </a:cxn>
                <a:cxn ang="0">
                  <a:pos x="T2" y="T3"/>
                </a:cxn>
                <a:cxn ang="0">
                  <a:pos x="T4" y="T5"/>
                </a:cxn>
                <a:cxn ang="0">
                  <a:pos x="T6" y="T7"/>
                </a:cxn>
                <a:cxn ang="0">
                  <a:pos x="T8" y="T9"/>
                </a:cxn>
                <a:cxn ang="0">
                  <a:pos x="T10" y="T11"/>
                </a:cxn>
              </a:cxnLst>
              <a:rect l="0" t="0" r="r" b="b"/>
              <a:pathLst>
                <a:path w="1044" h="522">
                  <a:moveTo>
                    <a:pt x="1023" y="313"/>
                  </a:moveTo>
                  <a:lnTo>
                    <a:pt x="1023" y="313"/>
                  </a:lnTo>
                  <a:cubicBezTo>
                    <a:pt x="1023" y="167"/>
                    <a:pt x="772" y="41"/>
                    <a:pt x="501" y="21"/>
                  </a:cubicBezTo>
                  <a:cubicBezTo>
                    <a:pt x="230" y="0"/>
                    <a:pt x="0" y="83"/>
                    <a:pt x="0" y="208"/>
                  </a:cubicBezTo>
                  <a:cubicBezTo>
                    <a:pt x="21" y="354"/>
                    <a:pt x="250" y="480"/>
                    <a:pt x="543" y="500"/>
                  </a:cubicBezTo>
                  <a:cubicBezTo>
                    <a:pt x="814" y="521"/>
                    <a:pt x="1043" y="438"/>
                    <a:pt x="1023"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232" name="Freeform 625">
              <a:extLst>
                <a:ext uri="{FF2B5EF4-FFF2-40B4-BE49-F238E27FC236}">
                  <a16:creationId xmlns:a16="http://schemas.microsoft.com/office/drawing/2014/main" xmlns="" id="{AB31D068-4CBD-4019-A505-D7D9B6F21350}"/>
                </a:ext>
              </a:extLst>
            </p:cNvPr>
            <p:cNvSpPr>
              <a:spLocks noChangeArrowheads="1"/>
            </p:cNvSpPr>
            <p:nvPr/>
          </p:nvSpPr>
          <p:spPr bwMode="auto">
            <a:xfrm>
              <a:off x="4500" y="1046"/>
              <a:ext cx="236" cy="137"/>
            </a:xfrm>
            <a:custGeom>
              <a:avLst/>
              <a:gdLst>
                <a:gd name="T0" fmla="*/ 0 w 1044"/>
                <a:gd name="T1" fmla="*/ 0 h 607"/>
                <a:gd name="T2" fmla="*/ 0 w 1044"/>
                <a:gd name="T3" fmla="*/ 0 h 607"/>
                <a:gd name="T4" fmla="*/ 543 w 1044"/>
                <a:gd name="T5" fmla="*/ 292 h 607"/>
                <a:gd name="T6" fmla="*/ 1023 w 1044"/>
                <a:gd name="T7" fmla="*/ 105 h 607"/>
                <a:gd name="T8" fmla="*/ 1043 w 1044"/>
                <a:gd name="T9" fmla="*/ 397 h 607"/>
                <a:gd name="T10" fmla="*/ 543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0" y="272"/>
                    <a:pt x="543" y="292"/>
                  </a:cubicBezTo>
                  <a:cubicBezTo>
                    <a:pt x="814" y="313"/>
                    <a:pt x="1043" y="230"/>
                    <a:pt x="1023" y="105"/>
                  </a:cubicBezTo>
                  <a:cubicBezTo>
                    <a:pt x="1043" y="397"/>
                    <a:pt x="1043" y="397"/>
                    <a:pt x="1043" y="397"/>
                  </a:cubicBezTo>
                  <a:cubicBezTo>
                    <a:pt x="1043" y="522"/>
                    <a:pt x="835" y="606"/>
                    <a:pt x="543" y="584"/>
                  </a:cubicBezTo>
                  <a:cubicBezTo>
                    <a:pt x="272" y="563"/>
                    <a:pt x="21" y="439"/>
                    <a:pt x="21"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7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233" name="Freeform 626">
              <a:extLst>
                <a:ext uri="{FF2B5EF4-FFF2-40B4-BE49-F238E27FC236}">
                  <a16:creationId xmlns:a16="http://schemas.microsoft.com/office/drawing/2014/main" xmlns="" id="{CEA56F64-A5E3-4F62-B8EF-DC962B4CECFA}"/>
                </a:ext>
              </a:extLst>
            </p:cNvPr>
            <p:cNvSpPr>
              <a:spLocks noChangeArrowheads="1"/>
            </p:cNvSpPr>
            <p:nvPr/>
          </p:nvSpPr>
          <p:spPr bwMode="auto">
            <a:xfrm>
              <a:off x="4855" y="1175"/>
              <a:ext cx="232" cy="121"/>
            </a:xfrm>
            <a:custGeom>
              <a:avLst/>
              <a:gdLst>
                <a:gd name="T0" fmla="*/ 1022 w 1023"/>
                <a:gd name="T1" fmla="*/ 314 h 544"/>
                <a:gd name="T2" fmla="*/ 1022 w 1023"/>
                <a:gd name="T3" fmla="*/ 314 h 544"/>
                <a:gd name="T4" fmla="*/ 501 w 1023"/>
                <a:gd name="T5" fmla="*/ 43 h 544"/>
                <a:gd name="T6" fmla="*/ 0 w 1023"/>
                <a:gd name="T7" fmla="*/ 230 h 544"/>
                <a:gd name="T8" fmla="*/ 521 w 1023"/>
                <a:gd name="T9" fmla="*/ 522 h 544"/>
                <a:gd name="T10" fmla="*/ 1022 w 1023"/>
                <a:gd name="T11" fmla="*/ 314 h 544"/>
              </a:gdLst>
              <a:ahLst/>
              <a:cxnLst>
                <a:cxn ang="0">
                  <a:pos x="T0" y="T1"/>
                </a:cxn>
                <a:cxn ang="0">
                  <a:pos x="T2" y="T3"/>
                </a:cxn>
                <a:cxn ang="0">
                  <a:pos x="T4" y="T5"/>
                </a:cxn>
                <a:cxn ang="0">
                  <a:pos x="T6" y="T7"/>
                </a:cxn>
                <a:cxn ang="0">
                  <a:pos x="T8" y="T9"/>
                </a:cxn>
                <a:cxn ang="0">
                  <a:pos x="T10" y="T11"/>
                </a:cxn>
              </a:cxnLst>
              <a:rect l="0" t="0" r="r" b="b"/>
              <a:pathLst>
                <a:path w="1023" h="544">
                  <a:moveTo>
                    <a:pt x="1022" y="314"/>
                  </a:moveTo>
                  <a:lnTo>
                    <a:pt x="1022" y="314"/>
                  </a:lnTo>
                  <a:cubicBezTo>
                    <a:pt x="1022" y="188"/>
                    <a:pt x="772" y="63"/>
                    <a:pt x="501" y="43"/>
                  </a:cubicBezTo>
                  <a:cubicBezTo>
                    <a:pt x="209" y="0"/>
                    <a:pt x="0" y="84"/>
                    <a:pt x="0" y="230"/>
                  </a:cubicBezTo>
                  <a:cubicBezTo>
                    <a:pt x="21" y="355"/>
                    <a:pt x="250" y="480"/>
                    <a:pt x="521" y="522"/>
                  </a:cubicBezTo>
                  <a:cubicBezTo>
                    <a:pt x="814" y="543"/>
                    <a:pt x="1022" y="460"/>
                    <a:pt x="1022" y="314"/>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234" name="Freeform 627">
              <a:extLst>
                <a:ext uri="{FF2B5EF4-FFF2-40B4-BE49-F238E27FC236}">
                  <a16:creationId xmlns:a16="http://schemas.microsoft.com/office/drawing/2014/main" xmlns="" id="{46780CE9-1FC9-46C1-A991-F380E3BBB5CD}"/>
                </a:ext>
              </a:extLst>
            </p:cNvPr>
            <p:cNvSpPr>
              <a:spLocks noChangeArrowheads="1"/>
            </p:cNvSpPr>
            <p:nvPr/>
          </p:nvSpPr>
          <p:spPr bwMode="auto">
            <a:xfrm>
              <a:off x="4855" y="1225"/>
              <a:ext cx="236" cy="137"/>
            </a:xfrm>
            <a:custGeom>
              <a:avLst/>
              <a:gdLst>
                <a:gd name="T0" fmla="*/ 0 w 1044"/>
                <a:gd name="T1" fmla="*/ 0 h 606"/>
                <a:gd name="T2" fmla="*/ 0 w 1044"/>
                <a:gd name="T3" fmla="*/ 0 h 606"/>
                <a:gd name="T4" fmla="*/ 521 w 1044"/>
                <a:gd name="T5" fmla="*/ 292 h 606"/>
                <a:gd name="T6" fmla="*/ 1022 w 1044"/>
                <a:gd name="T7" fmla="*/ 84 h 606"/>
                <a:gd name="T8" fmla="*/ 1043 w 1044"/>
                <a:gd name="T9" fmla="*/ 375 h 606"/>
                <a:gd name="T10" fmla="*/ 543 w 1044"/>
                <a:gd name="T11" fmla="*/ 584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92"/>
                  </a:cubicBezTo>
                  <a:cubicBezTo>
                    <a:pt x="814" y="313"/>
                    <a:pt x="1022" y="230"/>
                    <a:pt x="1022" y="84"/>
                  </a:cubicBezTo>
                  <a:cubicBezTo>
                    <a:pt x="1043" y="375"/>
                    <a:pt x="1043" y="375"/>
                    <a:pt x="1043" y="375"/>
                  </a:cubicBezTo>
                  <a:cubicBezTo>
                    <a:pt x="1043" y="521"/>
                    <a:pt x="814" y="605"/>
                    <a:pt x="543" y="584"/>
                  </a:cubicBezTo>
                  <a:cubicBezTo>
                    <a:pt x="271" y="542"/>
                    <a:pt x="21" y="417"/>
                    <a:pt x="21"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7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235" name="Freeform 628">
              <a:extLst>
                <a:ext uri="{FF2B5EF4-FFF2-40B4-BE49-F238E27FC236}">
                  <a16:creationId xmlns:a16="http://schemas.microsoft.com/office/drawing/2014/main" xmlns="" id="{36302E04-7A82-47E0-8079-758A44D54B46}"/>
                </a:ext>
              </a:extLst>
            </p:cNvPr>
            <p:cNvSpPr>
              <a:spLocks noChangeArrowheads="1"/>
            </p:cNvSpPr>
            <p:nvPr/>
          </p:nvSpPr>
          <p:spPr bwMode="auto">
            <a:xfrm>
              <a:off x="4808" y="876"/>
              <a:ext cx="230" cy="121"/>
            </a:xfrm>
            <a:custGeom>
              <a:avLst/>
              <a:gdLst>
                <a:gd name="T0" fmla="*/ 1022 w 1023"/>
                <a:gd name="T1" fmla="*/ 313 h 544"/>
                <a:gd name="T2" fmla="*/ 1022 w 1023"/>
                <a:gd name="T3" fmla="*/ 313 h 544"/>
                <a:gd name="T4" fmla="*/ 500 w 1023"/>
                <a:gd name="T5" fmla="*/ 21 h 544"/>
                <a:gd name="T6" fmla="*/ 0 w 1023"/>
                <a:gd name="T7" fmla="*/ 209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22" y="188"/>
                    <a:pt x="771" y="63"/>
                    <a:pt x="500" y="21"/>
                  </a:cubicBezTo>
                  <a:cubicBezTo>
                    <a:pt x="208" y="0"/>
                    <a:pt x="0" y="84"/>
                    <a:pt x="0" y="209"/>
                  </a:cubicBezTo>
                  <a:cubicBezTo>
                    <a:pt x="20" y="355"/>
                    <a:pt x="250" y="480"/>
                    <a:pt x="521" y="501"/>
                  </a:cubicBezTo>
                  <a:cubicBezTo>
                    <a:pt x="813" y="543"/>
                    <a:pt x="1022" y="439"/>
                    <a:pt x="1022"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236" name="Freeform 629">
              <a:extLst>
                <a:ext uri="{FF2B5EF4-FFF2-40B4-BE49-F238E27FC236}">
                  <a16:creationId xmlns:a16="http://schemas.microsoft.com/office/drawing/2014/main" xmlns="" id="{A03E140E-DC34-45B3-9D9E-C38A69BA3194}"/>
                </a:ext>
              </a:extLst>
            </p:cNvPr>
            <p:cNvSpPr>
              <a:spLocks noChangeArrowheads="1"/>
            </p:cNvSpPr>
            <p:nvPr/>
          </p:nvSpPr>
          <p:spPr bwMode="auto">
            <a:xfrm>
              <a:off x="4808" y="923"/>
              <a:ext cx="236" cy="141"/>
            </a:xfrm>
            <a:custGeom>
              <a:avLst/>
              <a:gdLst>
                <a:gd name="T0" fmla="*/ 0 w 1043"/>
                <a:gd name="T1" fmla="*/ 0 h 627"/>
                <a:gd name="T2" fmla="*/ 0 w 1043"/>
                <a:gd name="T3" fmla="*/ 0 h 627"/>
                <a:gd name="T4" fmla="*/ 521 w 1043"/>
                <a:gd name="T5" fmla="*/ 292 h 627"/>
                <a:gd name="T6" fmla="*/ 1022 w 1043"/>
                <a:gd name="T7" fmla="*/ 104 h 627"/>
                <a:gd name="T8" fmla="*/ 1042 w 1043"/>
                <a:gd name="T9" fmla="*/ 397 h 627"/>
                <a:gd name="T10" fmla="*/ 542 w 1043"/>
                <a:gd name="T11" fmla="*/ 584 h 627"/>
                <a:gd name="T12" fmla="*/ 20 w 1043"/>
                <a:gd name="T13" fmla="*/ 292 h 627"/>
                <a:gd name="T14" fmla="*/ 0 w 1043"/>
                <a:gd name="T15" fmla="*/ 0 h 6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3" h="627">
                  <a:moveTo>
                    <a:pt x="0" y="0"/>
                  </a:moveTo>
                  <a:lnTo>
                    <a:pt x="0" y="0"/>
                  </a:lnTo>
                  <a:cubicBezTo>
                    <a:pt x="20" y="146"/>
                    <a:pt x="250" y="271"/>
                    <a:pt x="521" y="292"/>
                  </a:cubicBezTo>
                  <a:cubicBezTo>
                    <a:pt x="813" y="334"/>
                    <a:pt x="1022" y="230"/>
                    <a:pt x="1022" y="104"/>
                  </a:cubicBezTo>
                  <a:cubicBezTo>
                    <a:pt x="1042" y="397"/>
                    <a:pt x="1042" y="397"/>
                    <a:pt x="1042" y="397"/>
                  </a:cubicBezTo>
                  <a:cubicBezTo>
                    <a:pt x="1042" y="521"/>
                    <a:pt x="813" y="626"/>
                    <a:pt x="542" y="584"/>
                  </a:cubicBezTo>
                  <a:cubicBezTo>
                    <a:pt x="271" y="563"/>
                    <a:pt x="20" y="438"/>
                    <a:pt x="20"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7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237" name="Freeform 630">
              <a:extLst>
                <a:ext uri="{FF2B5EF4-FFF2-40B4-BE49-F238E27FC236}">
                  <a16:creationId xmlns:a16="http://schemas.microsoft.com/office/drawing/2014/main" xmlns="" id="{1207E3AD-B551-40AA-ADE7-CC3A6592B04B}"/>
                </a:ext>
              </a:extLst>
            </p:cNvPr>
            <p:cNvSpPr>
              <a:spLocks noChangeArrowheads="1"/>
            </p:cNvSpPr>
            <p:nvPr/>
          </p:nvSpPr>
          <p:spPr bwMode="auto">
            <a:xfrm>
              <a:off x="5162" y="1056"/>
              <a:ext cx="232" cy="117"/>
            </a:xfrm>
            <a:custGeom>
              <a:avLst/>
              <a:gdLst>
                <a:gd name="T0" fmla="*/ 1022 w 1023"/>
                <a:gd name="T1" fmla="*/ 313 h 522"/>
                <a:gd name="T2" fmla="*/ 1022 w 1023"/>
                <a:gd name="T3" fmla="*/ 313 h 522"/>
                <a:gd name="T4" fmla="*/ 500 w 1023"/>
                <a:gd name="T5" fmla="*/ 21 h 522"/>
                <a:gd name="T6" fmla="*/ 0 w 1023"/>
                <a:gd name="T7" fmla="*/ 208 h 522"/>
                <a:gd name="T8" fmla="*/ 522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67"/>
                    <a:pt x="772" y="42"/>
                    <a:pt x="500" y="21"/>
                  </a:cubicBezTo>
                  <a:cubicBezTo>
                    <a:pt x="209" y="0"/>
                    <a:pt x="0" y="84"/>
                    <a:pt x="0" y="208"/>
                  </a:cubicBezTo>
                  <a:cubicBezTo>
                    <a:pt x="21" y="355"/>
                    <a:pt x="250" y="480"/>
                    <a:pt x="522" y="501"/>
                  </a:cubicBezTo>
                  <a:cubicBezTo>
                    <a:pt x="813" y="521"/>
                    <a:pt x="1022" y="438"/>
                    <a:pt x="1022"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238" name="Freeform 631">
              <a:extLst>
                <a:ext uri="{FF2B5EF4-FFF2-40B4-BE49-F238E27FC236}">
                  <a16:creationId xmlns:a16="http://schemas.microsoft.com/office/drawing/2014/main" xmlns="" id="{ED032FE1-C2B5-494A-B41D-0F5A80B8E5B9}"/>
                </a:ext>
              </a:extLst>
            </p:cNvPr>
            <p:cNvSpPr>
              <a:spLocks noChangeArrowheads="1"/>
            </p:cNvSpPr>
            <p:nvPr/>
          </p:nvSpPr>
          <p:spPr bwMode="auto">
            <a:xfrm>
              <a:off x="5162" y="1102"/>
              <a:ext cx="236" cy="137"/>
            </a:xfrm>
            <a:custGeom>
              <a:avLst/>
              <a:gdLst>
                <a:gd name="T0" fmla="*/ 0 w 1044"/>
                <a:gd name="T1" fmla="*/ 0 h 607"/>
                <a:gd name="T2" fmla="*/ 0 w 1044"/>
                <a:gd name="T3" fmla="*/ 0 h 607"/>
                <a:gd name="T4" fmla="*/ 522 w 1044"/>
                <a:gd name="T5" fmla="*/ 293 h 607"/>
                <a:gd name="T6" fmla="*/ 1022 w 1044"/>
                <a:gd name="T7" fmla="*/ 105 h 607"/>
                <a:gd name="T8" fmla="*/ 1022 w 1044"/>
                <a:gd name="T9" fmla="*/ 397 h 607"/>
                <a:gd name="T10" fmla="*/ 542 w 1044"/>
                <a:gd name="T11" fmla="*/ 584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7"/>
                    <a:pt x="250" y="272"/>
                    <a:pt x="522" y="293"/>
                  </a:cubicBezTo>
                  <a:cubicBezTo>
                    <a:pt x="813" y="313"/>
                    <a:pt x="1022" y="230"/>
                    <a:pt x="1022" y="105"/>
                  </a:cubicBezTo>
                  <a:cubicBezTo>
                    <a:pt x="1022" y="397"/>
                    <a:pt x="1022" y="397"/>
                    <a:pt x="1022" y="397"/>
                  </a:cubicBezTo>
                  <a:cubicBezTo>
                    <a:pt x="1043" y="522"/>
                    <a:pt x="813" y="606"/>
                    <a:pt x="542" y="584"/>
                  </a:cubicBezTo>
                  <a:cubicBezTo>
                    <a:pt x="250" y="564"/>
                    <a:pt x="21" y="439"/>
                    <a:pt x="21" y="293"/>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7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grpSp>
      <p:grpSp>
        <p:nvGrpSpPr>
          <p:cNvPr id="1239" name="Group 204">
            <a:extLst>
              <a:ext uri="{FF2B5EF4-FFF2-40B4-BE49-F238E27FC236}">
                <a16:creationId xmlns:a16="http://schemas.microsoft.com/office/drawing/2014/main" xmlns="" id="{ADA0E3ED-06F5-43C7-804B-B6DF66C2DC07}"/>
              </a:ext>
            </a:extLst>
          </p:cNvPr>
          <p:cNvGrpSpPr>
            <a:grpSpLocks/>
          </p:cNvGrpSpPr>
          <p:nvPr/>
        </p:nvGrpSpPr>
        <p:grpSpPr bwMode="auto">
          <a:xfrm flipH="1">
            <a:off x="6026645" y="2433606"/>
            <a:ext cx="1214007" cy="884619"/>
            <a:chOff x="3658" y="852"/>
            <a:chExt cx="1986" cy="1447"/>
          </a:xfrm>
        </p:grpSpPr>
        <p:sp>
          <p:nvSpPr>
            <p:cNvPr id="1240" name="Freeform 313">
              <a:extLst>
                <a:ext uri="{FF2B5EF4-FFF2-40B4-BE49-F238E27FC236}">
                  <a16:creationId xmlns:a16="http://schemas.microsoft.com/office/drawing/2014/main" xmlns="" id="{F364E188-66C1-4C5B-946F-A443F22946FC}"/>
                </a:ext>
              </a:extLst>
            </p:cNvPr>
            <p:cNvSpPr>
              <a:spLocks noChangeArrowheads="1"/>
            </p:cNvSpPr>
            <p:nvPr/>
          </p:nvSpPr>
          <p:spPr bwMode="auto">
            <a:xfrm>
              <a:off x="3658" y="1419"/>
              <a:ext cx="662" cy="880"/>
            </a:xfrm>
            <a:custGeom>
              <a:avLst/>
              <a:gdLst>
                <a:gd name="T0" fmla="*/ 2921 w 2922"/>
                <a:gd name="T1" fmla="*/ 3879 h 3880"/>
                <a:gd name="T2" fmla="*/ 0 w 2922"/>
                <a:gd name="T3" fmla="*/ 2629 h 3880"/>
                <a:gd name="T4" fmla="*/ 0 w 2922"/>
                <a:gd name="T5" fmla="*/ 0 h 3880"/>
                <a:gd name="T6" fmla="*/ 2921 w 2922"/>
                <a:gd name="T7" fmla="*/ 1251 h 3880"/>
                <a:gd name="T8" fmla="*/ 2921 w 2922"/>
                <a:gd name="T9" fmla="*/ 3879 h 3880"/>
              </a:gdLst>
              <a:ahLst/>
              <a:cxnLst>
                <a:cxn ang="0">
                  <a:pos x="T0" y="T1"/>
                </a:cxn>
                <a:cxn ang="0">
                  <a:pos x="T2" y="T3"/>
                </a:cxn>
                <a:cxn ang="0">
                  <a:pos x="T4" y="T5"/>
                </a:cxn>
                <a:cxn ang="0">
                  <a:pos x="T6" y="T7"/>
                </a:cxn>
                <a:cxn ang="0">
                  <a:pos x="T8" y="T9"/>
                </a:cxn>
              </a:cxnLst>
              <a:rect l="0" t="0" r="r" b="b"/>
              <a:pathLst>
                <a:path w="2922" h="3880">
                  <a:moveTo>
                    <a:pt x="2921" y="3879"/>
                  </a:moveTo>
                  <a:lnTo>
                    <a:pt x="0" y="2629"/>
                  </a:lnTo>
                  <a:lnTo>
                    <a:pt x="0" y="0"/>
                  </a:lnTo>
                  <a:lnTo>
                    <a:pt x="2921" y="1251"/>
                  </a:lnTo>
                  <a:lnTo>
                    <a:pt x="2921" y="3879"/>
                  </a:lnTo>
                </a:path>
              </a:pathLst>
            </a:custGeom>
            <a:gradFill flip="none" rotWithShape="1">
              <a:gsLst>
                <a:gs pos="0">
                  <a:schemeClr val="accent3">
                    <a:lumMod val="40000"/>
                    <a:lumOff val="60000"/>
                  </a:schemeClr>
                </a:gs>
                <a:gs pos="46000">
                  <a:schemeClr val="accent3">
                    <a:lumMod val="95000"/>
                    <a:lumOff val="5000"/>
                  </a:schemeClr>
                </a:gs>
                <a:gs pos="100000">
                  <a:schemeClr val="accent3">
                    <a:lumMod val="60000"/>
                  </a:schemeClr>
                </a:gs>
              </a:gsLst>
              <a:path path="circle">
                <a:fillToRect l="50000" t="130000" r="50000" b="-3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241" name="Freeform 314">
              <a:extLst>
                <a:ext uri="{FF2B5EF4-FFF2-40B4-BE49-F238E27FC236}">
                  <a16:creationId xmlns:a16="http://schemas.microsoft.com/office/drawing/2014/main" xmlns="" id="{DCB1A025-D81A-4673-8E57-3CB94DE12216}"/>
                </a:ext>
              </a:extLst>
            </p:cNvPr>
            <p:cNvSpPr>
              <a:spLocks noChangeArrowheads="1"/>
            </p:cNvSpPr>
            <p:nvPr/>
          </p:nvSpPr>
          <p:spPr bwMode="auto">
            <a:xfrm>
              <a:off x="4320" y="1133"/>
              <a:ext cx="1324" cy="1166"/>
            </a:xfrm>
            <a:custGeom>
              <a:avLst/>
              <a:gdLst>
                <a:gd name="T0" fmla="*/ 2920 w 5842"/>
                <a:gd name="T1" fmla="*/ 1272 h 5152"/>
                <a:gd name="T2" fmla="*/ 0 w 5842"/>
                <a:gd name="T3" fmla="*/ 2523 h 5152"/>
                <a:gd name="T4" fmla="*/ 0 w 5842"/>
                <a:gd name="T5" fmla="*/ 5151 h 5152"/>
                <a:gd name="T6" fmla="*/ 2920 w 5842"/>
                <a:gd name="T7" fmla="*/ 3901 h 5152"/>
                <a:gd name="T8" fmla="*/ 5841 w 5842"/>
                <a:gd name="T9" fmla="*/ 2649 h 5152"/>
                <a:gd name="T10" fmla="*/ 5841 w 5842"/>
                <a:gd name="T11" fmla="*/ 0 h 5152"/>
                <a:gd name="T12" fmla="*/ 2920 w 5842"/>
                <a:gd name="T13" fmla="*/ 1272 h 5152"/>
              </a:gdLst>
              <a:ahLst/>
              <a:cxnLst>
                <a:cxn ang="0">
                  <a:pos x="T0" y="T1"/>
                </a:cxn>
                <a:cxn ang="0">
                  <a:pos x="T2" y="T3"/>
                </a:cxn>
                <a:cxn ang="0">
                  <a:pos x="T4" y="T5"/>
                </a:cxn>
                <a:cxn ang="0">
                  <a:pos x="T6" y="T7"/>
                </a:cxn>
                <a:cxn ang="0">
                  <a:pos x="T8" y="T9"/>
                </a:cxn>
                <a:cxn ang="0">
                  <a:pos x="T10" y="T11"/>
                </a:cxn>
                <a:cxn ang="0">
                  <a:pos x="T12" y="T13"/>
                </a:cxn>
              </a:cxnLst>
              <a:rect l="0" t="0" r="r" b="b"/>
              <a:pathLst>
                <a:path w="5842" h="5152">
                  <a:moveTo>
                    <a:pt x="2920" y="1272"/>
                  </a:moveTo>
                  <a:lnTo>
                    <a:pt x="0" y="2523"/>
                  </a:lnTo>
                  <a:lnTo>
                    <a:pt x="0" y="5151"/>
                  </a:lnTo>
                  <a:lnTo>
                    <a:pt x="2920" y="3901"/>
                  </a:lnTo>
                  <a:lnTo>
                    <a:pt x="5841" y="2649"/>
                  </a:lnTo>
                  <a:lnTo>
                    <a:pt x="5841" y="0"/>
                  </a:lnTo>
                  <a:lnTo>
                    <a:pt x="2920" y="1272"/>
                  </a:lnTo>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242" name="Freeform 315">
              <a:extLst>
                <a:ext uri="{FF2B5EF4-FFF2-40B4-BE49-F238E27FC236}">
                  <a16:creationId xmlns:a16="http://schemas.microsoft.com/office/drawing/2014/main" xmlns="" id="{64EB9304-5DE9-4DF2-B13B-773D1872056C}"/>
                </a:ext>
              </a:extLst>
            </p:cNvPr>
            <p:cNvSpPr>
              <a:spLocks noChangeArrowheads="1"/>
            </p:cNvSpPr>
            <p:nvPr/>
          </p:nvSpPr>
          <p:spPr bwMode="auto">
            <a:xfrm>
              <a:off x="3658" y="852"/>
              <a:ext cx="1986" cy="856"/>
            </a:xfrm>
            <a:custGeom>
              <a:avLst/>
              <a:gdLst>
                <a:gd name="T0" fmla="*/ 5841 w 8763"/>
                <a:gd name="T1" fmla="*/ 0 h 3776"/>
                <a:gd name="T2" fmla="*/ 2921 w 8763"/>
                <a:gd name="T3" fmla="*/ 1252 h 3776"/>
                <a:gd name="T4" fmla="*/ 0 w 8763"/>
                <a:gd name="T5" fmla="*/ 2524 h 3776"/>
                <a:gd name="T6" fmla="*/ 2921 w 8763"/>
                <a:gd name="T7" fmla="*/ 3775 h 3776"/>
                <a:gd name="T8" fmla="*/ 5841 w 8763"/>
                <a:gd name="T9" fmla="*/ 2524 h 3776"/>
                <a:gd name="T10" fmla="*/ 8762 w 8763"/>
                <a:gd name="T11" fmla="*/ 1252 h 3776"/>
                <a:gd name="T12" fmla="*/ 5841 w 8763"/>
                <a:gd name="T13" fmla="*/ 0 h 3776"/>
              </a:gdLst>
              <a:ahLst/>
              <a:cxnLst>
                <a:cxn ang="0">
                  <a:pos x="T0" y="T1"/>
                </a:cxn>
                <a:cxn ang="0">
                  <a:pos x="T2" y="T3"/>
                </a:cxn>
                <a:cxn ang="0">
                  <a:pos x="T4" y="T5"/>
                </a:cxn>
                <a:cxn ang="0">
                  <a:pos x="T6" y="T7"/>
                </a:cxn>
                <a:cxn ang="0">
                  <a:pos x="T8" y="T9"/>
                </a:cxn>
                <a:cxn ang="0">
                  <a:pos x="T10" y="T11"/>
                </a:cxn>
                <a:cxn ang="0">
                  <a:pos x="T12" y="T13"/>
                </a:cxn>
              </a:cxnLst>
              <a:rect l="0" t="0" r="r" b="b"/>
              <a:pathLst>
                <a:path w="8763" h="3776">
                  <a:moveTo>
                    <a:pt x="5841" y="0"/>
                  </a:moveTo>
                  <a:lnTo>
                    <a:pt x="2921" y="1252"/>
                  </a:lnTo>
                  <a:lnTo>
                    <a:pt x="0" y="2524"/>
                  </a:lnTo>
                  <a:lnTo>
                    <a:pt x="2921" y="3775"/>
                  </a:lnTo>
                  <a:lnTo>
                    <a:pt x="5841" y="2524"/>
                  </a:lnTo>
                  <a:lnTo>
                    <a:pt x="8762" y="1252"/>
                  </a:lnTo>
                  <a:lnTo>
                    <a:pt x="5841" y="0"/>
                  </a:lnTo>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243" name="Freeform 316">
              <a:extLst>
                <a:ext uri="{FF2B5EF4-FFF2-40B4-BE49-F238E27FC236}">
                  <a16:creationId xmlns:a16="http://schemas.microsoft.com/office/drawing/2014/main" xmlns="" id="{9026FD6B-317C-4522-947C-C147613C25FA}"/>
                </a:ext>
              </a:extLst>
            </p:cNvPr>
            <p:cNvSpPr>
              <a:spLocks noChangeArrowheads="1"/>
            </p:cNvSpPr>
            <p:nvPr/>
          </p:nvSpPr>
          <p:spPr bwMode="auto">
            <a:xfrm>
              <a:off x="3872" y="1246"/>
              <a:ext cx="234" cy="121"/>
            </a:xfrm>
            <a:custGeom>
              <a:avLst/>
              <a:gdLst>
                <a:gd name="T0" fmla="*/ 1022 w 1044"/>
                <a:gd name="T1" fmla="*/ 333 h 543"/>
                <a:gd name="T2" fmla="*/ 1022 w 1044"/>
                <a:gd name="T3" fmla="*/ 333 h 543"/>
                <a:gd name="T4" fmla="*/ 500 w 1044"/>
                <a:gd name="T5" fmla="*/ 41 h 543"/>
                <a:gd name="T6" fmla="*/ 20 w 1044"/>
                <a:gd name="T7" fmla="*/ 229 h 543"/>
                <a:gd name="T8" fmla="*/ 542 w 1044"/>
                <a:gd name="T9" fmla="*/ 521 h 543"/>
                <a:gd name="T10" fmla="*/ 1022 w 1044"/>
                <a:gd name="T11" fmla="*/ 333 h 543"/>
              </a:gdLst>
              <a:ahLst/>
              <a:cxnLst>
                <a:cxn ang="0">
                  <a:pos x="T0" y="T1"/>
                </a:cxn>
                <a:cxn ang="0">
                  <a:pos x="T2" y="T3"/>
                </a:cxn>
                <a:cxn ang="0">
                  <a:pos x="T4" y="T5"/>
                </a:cxn>
                <a:cxn ang="0">
                  <a:pos x="T6" y="T7"/>
                </a:cxn>
                <a:cxn ang="0">
                  <a:pos x="T8" y="T9"/>
                </a:cxn>
                <a:cxn ang="0">
                  <a:pos x="T10" y="T11"/>
                </a:cxn>
              </a:cxnLst>
              <a:rect l="0" t="0" r="r" b="b"/>
              <a:pathLst>
                <a:path w="1044" h="543">
                  <a:moveTo>
                    <a:pt x="1022" y="333"/>
                  </a:moveTo>
                  <a:lnTo>
                    <a:pt x="1022" y="333"/>
                  </a:lnTo>
                  <a:cubicBezTo>
                    <a:pt x="1022" y="187"/>
                    <a:pt x="793" y="62"/>
                    <a:pt x="500" y="41"/>
                  </a:cubicBezTo>
                  <a:cubicBezTo>
                    <a:pt x="229" y="0"/>
                    <a:pt x="0" y="104"/>
                    <a:pt x="20" y="229"/>
                  </a:cubicBezTo>
                  <a:cubicBezTo>
                    <a:pt x="20" y="354"/>
                    <a:pt x="250" y="479"/>
                    <a:pt x="542" y="521"/>
                  </a:cubicBezTo>
                  <a:cubicBezTo>
                    <a:pt x="813" y="542"/>
                    <a:pt x="1043" y="458"/>
                    <a:pt x="1022" y="33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244" name="Freeform 317">
              <a:extLst>
                <a:ext uri="{FF2B5EF4-FFF2-40B4-BE49-F238E27FC236}">
                  <a16:creationId xmlns:a16="http://schemas.microsoft.com/office/drawing/2014/main" xmlns="" id="{939506C4-3E19-4B86-8A9A-55312261FE4F}"/>
                </a:ext>
              </a:extLst>
            </p:cNvPr>
            <p:cNvSpPr>
              <a:spLocks noChangeArrowheads="1"/>
            </p:cNvSpPr>
            <p:nvPr/>
          </p:nvSpPr>
          <p:spPr bwMode="auto">
            <a:xfrm>
              <a:off x="3876" y="1298"/>
              <a:ext cx="230" cy="135"/>
            </a:xfrm>
            <a:custGeom>
              <a:avLst/>
              <a:gdLst>
                <a:gd name="T0" fmla="*/ 0 w 1024"/>
                <a:gd name="T1" fmla="*/ 0 h 606"/>
                <a:gd name="T2" fmla="*/ 0 w 1024"/>
                <a:gd name="T3" fmla="*/ 0 h 606"/>
                <a:gd name="T4" fmla="*/ 522 w 1024"/>
                <a:gd name="T5" fmla="*/ 292 h 606"/>
                <a:gd name="T6" fmla="*/ 1002 w 1024"/>
                <a:gd name="T7" fmla="*/ 104 h 606"/>
                <a:gd name="T8" fmla="*/ 1023 w 1024"/>
                <a:gd name="T9" fmla="*/ 396 h 606"/>
                <a:gd name="T10" fmla="*/ 522 w 1024"/>
                <a:gd name="T11" fmla="*/ 584 h 606"/>
                <a:gd name="T12" fmla="*/ 0 w 1024"/>
                <a:gd name="T13" fmla="*/ 292 h 606"/>
                <a:gd name="T14" fmla="*/ 0 w 102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4" h="606">
                  <a:moveTo>
                    <a:pt x="0" y="0"/>
                  </a:moveTo>
                  <a:lnTo>
                    <a:pt x="0" y="0"/>
                  </a:lnTo>
                  <a:cubicBezTo>
                    <a:pt x="0" y="125"/>
                    <a:pt x="230" y="250"/>
                    <a:pt x="522" y="292"/>
                  </a:cubicBezTo>
                  <a:cubicBezTo>
                    <a:pt x="793" y="313"/>
                    <a:pt x="1023" y="229"/>
                    <a:pt x="1002" y="104"/>
                  </a:cubicBezTo>
                  <a:cubicBezTo>
                    <a:pt x="1023" y="396"/>
                    <a:pt x="1023" y="396"/>
                    <a:pt x="1023" y="396"/>
                  </a:cubicBezTo>
                  <a:cubicBezTo>
                    <a:pt x="1023" y="521"/>
                    <a:pt x="814" y="605"/>
                    <a:pt x="522" y="584"/>
                  </a:cubicBezTo>
                  <a:cubicBezTo>
                    <a:pt x="251" y="563"/>
                    <a:pt x="22" y="417"/>
                    <a:pt x="0" y="292"/>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7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245" name="Freeform 318">
              <a:extLst>
                <a:ext uri="{FF2B5EF4-FFF2-40B4-BE49-F238E27FC236}">
                  <a16:creationId xmlns:a16="http://schemas.microsoft.com/office/drawing/2014/main" xmlns="" id="{BA2D2A18-42AB-4629-8084-6C289F4F719F}"/>
                </a:ext>
              </a:extLst>
            </p:cNvPr>
            <p:cNvSpPr>
              <a:spLocks noChangeArrowheads="1"/>
            </p:cNvSpPr>
            <p:nvPr/>
          </p:nvSpPr>
          <p:spPr bwMode="auto">
            <a:xfrm>
              <a:off x="4225" y="1423"/>
              <a:ext cx="236" cy="123"/>
            </a:xfrm>
            <a:custGeom>
              <a:avLst/>
              <a:gdLst>
                <a:gd name="T0" fmla="*/ 1022 w 1044"/>
                <a:gd name="T1" fmla="*/ 313 h 544"/>
                <a:gd name="T2" fmla="*/ 1022 w 1044"/>
                <a:gd name="T3" fmla="*/ 313 h 544"/>
                <a:gd name="T4" fmla="*/ 501 w 1044"/>
                <a:gd name="T5" fmla="*/ 21 h 544"/>
                <a:gd name="T6" fmla="*/ 21 w 1044"/>
                <a:gd name="T7" fmla="*/ 230 h 544"/>
                <a:gd name="T8" fmla="*/ 542 w 1044"/>
                <a:gd name="T9" fmla="*/ 522 h 544"/>
                <a:gd name="T10" fmla="*/ 1022 w 1044"/>
                <a:gd name="T11" fmla="*/ 313 h 544"/>
              </a:gdLst>
              <a:ahLst/>
              <a:cxnLst>
                <a:cxn ang="0">
                  <a:pos x="T0" y="T1"/>
                </a:cxn>
                <a:cxn ang="0">
                  <a:pos x="T2" y="T3"/>
                </a:cxn>
                <a:cxn ang="0">
                  <a:pos x="T4" y="T5"/>
                </a:cxn>
                <a:cxn ang="0">
                  <a:pos x="T6" y="T7"/>
                </a:cxn>
                <a:cxn ang="0">
                  <a:pos x="T8" y="T9"/>
                </a:cxn>
                <a:cxn ang="0">
                  <a:pos x="T10" y="T11"/>
                </a:cxn>
              </a:cxnLst>
              <a:rect l="0" t="0" r="r" b="b"/>
              <a:pathLst>
                <a:path w="1044" h="544">
                  <a:moveTo>
                    <a:pt x="1022" y="313"/>
                  </a:moveTo>
                  <a:lnTo>
                    <a:pt x="1022" y="313"/>
                  </a:lnTo>
                  <a:cubicBezTo>
                    <a:pt x="1022" y="188"/>
                    <a:pt x="793" y="63"/>
                    <a:pt x="501" y="21"/>
                  </a:cubicBezTo>
                  <a:cubicBezTo>
                    <a:pt x="230" y="0"/>
                    <a:pt x="0" y="83"/>
                    <a:pt x="21" y="230"/>
                  </a:cubicBezTo>
                  <a:cubicBezTo>
                    <a:pt x="21" y="355"/>
                    <a:pt x="251" y="480"/>
                    <a:pt x="542" y="522"/>
                  </a:cubicBezTo>
                  <a:cubicBezTo>
                    <a:pt x="814" y="543"/>
                    <a:pt x="1043" y="459"/>
                    <a:pt x="1022" y="31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246" name="Freeform 319">
              <a:extLst>
                <a:ext uri="{FF2B5EF4-FFF2-40B4-BE49-F238E27FC236}">
                  <a16:creationId xmlns:a16="http://schemas.microsoft.com/office/drawing/2014/main" xmlns="" id="{8BA3048B-02B0-4806-92BC-D0AB53D22A96}"/>
                </a:ext>
              </a:extLst>
            </p:cNvPr>
            <p:cNvSpPr>
              <a:spLocks noChangeArrowheads="1"/>
            </p:cNvSpPr>
            <p:nvPr/>
          </p:nvSpPr>
          <p:spPr bwMode="auto">
            <a:xfrm>
              <a:off x="4229" y="1478"/>
              <a:ext cx="232" cy="135"/>
            </a:xfrm>
            <a:custGeom>
              <a:avLst/>
              <a:gdLst>
                <a:gd name="T0" fmla="*/ 0 w 1023"/>
                <a:gd name="T1" fmla="*/ 0 h 605"/>
                <a:gd name="T2" fmla="*/ 0 w 1023"/>
                <a:gd name="T3" fmla="*/ 0 h 605"/>
                <a:gd name="T4" fmla="*/ 521 w 1023"/>
                <a:gd name="T5" fmla="*/ 292 h 605"/>
                <a:gd name="T6" fmla="*/ 1001 w 1023"/>
                <a:gd name="T7" fmla="*/ 83 h 605"/>
                <a:gd name="T8" fmla="*/ 1022 w 1023"/>
                <a:gd name="T9" fmla="*/ 375 h 605"/>
                <a:gd name="T10" fmla="*/ 521 w 1023"/>
                <a:gd name="T11" fmla="*/ 584 h 605"/>
                <a:gd name="T12" fmla="*/ 0 w 1023"/>
                <a:gd name="T13" fmla="*/ 292 h 605"/>
                <a:gd name="T14" fmla="*/ 0 w 1023"/>
                <a:gd name="T15" fmla="*/ 0 h 6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3" h="605">
                  <a:moveTo>
                    <a:pt x="0" y="0"/>
                  </a:moveTo>
                  <a:lnTo>
                    <a:pt x="0" y="0"/>
                  </a:lnTo>
                  <a:cubicBezTo>
                    <a:pt x="0" y="125"/>
                    <a:pt x="230" y="250"/>
                    <a:pt x="521" y="292"/>
                  </a:cubicBezTo>
                  <a:cubicBezTo>
                    <a:pt x="793" y="313"/>
                    <a:pt x="1022" y="229"/>
                    <a:pt x="1001" y="83"/>
                  </a:cubicBezTo>
                  <a:cubicBezTo>
                    <a:pt x="1022" y="375"/>
                    <a:pt x="1022" y="375"/>
                    <a:pt x="1022" y="375"/>
                  </a:cubicBezTo>
                  <a:cubicBezTo>
                    <a:pt x="1022" y="521"/>
                    <a:pt x="814" y="604"/>
                    <a:pt x="521" y="584"/>
                  </a:cubicBezTo>
                  <a:cubicBezTo>
                    <a:pt x="250" y="542"/>
                    <a:pt x="21" y="417"/>
                    <a:pt x="0" y="292"/>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7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247" name="Freeform 320">
              <a:extLst>
                <a:ext uri="{FF2B5EF4-FFF2-40B4-BE49-F238E27FC236}">
                  <a16:creationId xmlns:a16="http://schemas.microsoft.com/office/drawing/2014/main" xmlns="" id="{567B9229-5750-4196-91B6-82589F44B9E0}"/>
                </a:ext>
              </a:extLst>
            </p:cNvPr>
            <p:cNvSpPr>
              <a:spLocks noChangeArrowheads="1"/>
            </p:cNvSpPr>
            <p:nvPr/>
          </p:nvSpPr>
          <p:spPr bwMode="auto">
            <a:xfrm>
              <a:off x="4183" y="1122"/>
              <a:ext cx="232" cy="121"/>
            </a:xfrm>
            <a:custGeom>
              <a:avLst/>
              <a:gdLst>
                <a:gd name="T0" fmla="*/ 1022 w 1023"/>
                <a:gd name="T1" fmla="*/ 313 h 544"/>
                <a:gd name="T2" fmla="*/ 1022 w 1023"/>
                <a:gd name="T3" fmla="*/ 313 h 544"/>
                <a:gd name="T4" fmla="*/ 501 w 1023"/>
                <a:gd name="T5" fmla="*/ 21 h 544"/>
                <a:gd name="T6" fmla="*/ 0 w 1023"/>
                <a:gd name="T7" fmla="*/ 229 h 544"/>
                <a:gd name="T8" fmla="*/ 521 w 1023"/>
                <a:gd name="T9" fmla="*/ 500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1"/>
                  </a:cubicBezTo>
                  <a:cubicBezTo>
                    <a:pt x="208" y="0"/>
                    <a:pt x="0" y="83"/>
                    <a:pt x="0" y="229"/>
                  </a:cubicBezTo>
                  <a:cubicBezTo>
                    <a:pt x="0" y="355"/>
                    <a:pt x="250" y="480"/>
                    <a:pt x="521" y="500"/>
                  </a:cubicBezTo>
                  <a:cubicBezTo>
                    <a:pt x="813" y="543"/>
                    <a:pt x="1022" y="459"/>
                    <a:pt x="1022" y="31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248" name="Freeform 321">
              <a:extLst>
                <a:ext uri="{FF2B5EF4-FFF2-40B4-BE49-F238E27FC236}">
                  <a16:creationId xmlns:a16="http://schemas.microsoft.com/office/drawing/2014/main" xmlns="" id="{79C085B5-C04F-4B70-8EA8-20C72D44C675}"/>
                </a:ext>
              </a:extLst>
            </p:cNvPr>
            <p:cNvSpPr>
              <a:spLocks noChangeArrowheads="1"/>
            </p:cNvSpPr>
            <p:nvPr/>
          </p:nvSpPr>
          <p:spPr bwMode="auto">
            <a:xfrm>
              <a:off x="4183" y="1175"/>
              <a:ext cx="236" cy="135"/>
            </a:xfrm>
            <a:custGeom>
              <a:avLst/>
              <a:gdLst>
                <a:gd name="T0" fmla="*/ 0 w 1044"/>
                <a:gd name="T1" fmla="*/ 0 h 606"/>
                <a:gd name="T2" fmla="*/ 0 w 1044"/>
                <a:gd name="T3" fmla="*/ 0 h 606"/>
                <a:gd name="T4" fmla="*/ 521 w 1044"/>
                <a:gd name="T5" fmla="*/ 271 h 606"/>
                <a:gd name="T6" fmla="*/ 1022 w 1044"/>
                <a:gd name="T7" fmla="*/ 84 h 606"/>
                <a:gd name="T8" fmla="*/ 1022 w 1044"/>
                <a:gd name="T9" fmla="*/ 376 h 606"/>
                <a:gd name="T10" fmla="*/ 542 w 1044"/>
                <a:gd name="T11" fmla="*/ 564 h 606"/>
                <a:gd name="T12" fmla="*/ 21 w 1044"/>
                <a:gd name="T13" fmla="*/ 293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0" y="126"/>
                    <a:pt x="250" y="251"/>
                    <a:pt x="521" y="271"/>
                  </a:cubicBezTo>
                  <a:cubicBezTo>
                    <a:pt x="813" y="314"/>
                    <a:pt x="1022" y="230"/>
                    <a:pt x="1022" y="84"/>
                  </a:cubicBezTo>
                  <a:cubicBezTo>
                    <a:pt x="1022" y="376"/>
                    <a:pt x="1022" y="376"/>
                    <a:pt x="1022" y="376"/>
                  </a:cubicBezTo>
                  <a:cubicBezTo>
                    <a:pt x="1043" y="522"/>
                    <a:pt x="813" y="605"/>
                    <a:pt x="542" y="564"/>
                  </a:cubicBezTo>
                  <a:cubicBezTo>
                    <a:pt x="250" y="543"/>
                    <a:pt x="21" y="418"/>
                    <a:pt x="21" y="293"/>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7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249" name="Freeform 322">
              <a:extLst>
                <a:ext uri="{FF2B5EF4-FFF2-40B4-BE49-F238E27FC236}">
                  <a16:creationId xmlns:a16="http://schemas.microsoft.com/office/drawing/2014/main" xmlns="" id="{5672CF27-B04E-42BF-9D72-AF1AD7BC5C7C}"/>
                </a:ext>
              </a:extLst>
            </p:cNvPr>
            <p:cNvSpPr>
              <a:spLocks noChangeArrowheads="1"/>
            </p:cNvSpPr>
            <p:nvPr/>
          </p:nvSpPr>
          <p:spPr bwMode="auto">
            <a:xfrm>
              <a:off x="4534" y="1300"/>
              <a:ext cx="234" cy="117"/>
            </a:xfrm>
            <a:custGeom>
              <a:avLst/>
              <a:gdLst>
                <a:gd name="T0" fmla="*/ 1044 w 1045"/>
                <a:gd name="T1" fmla="*/ 313 h 522"/>
                <a:gd name="T2" fmla="*/ 1044 w 1045"/>
                <a:gd name="T3" fmla="*/ 313 h 522"/>
                <a:gd name="T4" fmla="*/ 501 w 1045"/>
                <a:gd name="T5" fmla="*/ 21 h 522"/>
                <a:gd name="T6" fmla="*/ 21 w 1045"/>
                <a:gd name="T7" fmla="*/ 208 h 522"/>
                <a:gd name="T8" fmla="*/ 543 w 1045"/>
                <a:gd name="T9" fmla="*/ 500 h 522"/>
                <a:gd name="T10" fmla="*/ 1044 w 1045"/>
                <a:gd name="T11" fmla="*/ 313 h 522"/>
              </a:gdLst>
              <a:ahLst/>
              <a:cxnLst>
                <a:cxn ang="0">
                  <a:pos x="T0" y="T1"/>
                </a:cxn>
                <a:cxn ang="0">
                  <a:pos x="T2" y="T3"/>
                </a:cxn>
                <a:cxn ang="0">
                  <a:pos x="T4" y="T5"/>
                </a:cxn>
                <a:cxn ang="0">
                  <a:pos x="T6" y="T7"/>
                </a:cxn>
                <a:cxn ang="0">
                  <a:pos x="T8" y="T9"/>
                </a:cxn>
                <a:cxn ang="0">
                  <a:pos x="T10" y="T11"/>
                </a:cxn>
              </a:cxnLst>
              <a:rect l="0" t="0" r="r" b="b"/>
              <a:pathLst>
                <a:path w="1045" h="522">
                  <a:moveTo>
                    <a:pt x="1044" y="313"/>
                  </a:moveTo>
                  <a:lnTo>
                    <a:pt x="1044" y="313"/>
                  </a:lnTo>
                  <a:cubicBezTo>
                    <a:pt x="1022" y="187"/>
                    <a:pt x="793" y="41"/>
                    <a:pt x="501" y="21"/>
                  </a:cubicBezTo>
                  <a:cubicBezTo>
                    <a:pt x="230" y="0"/>
                    <a:pt x="0" y="83"/>
                    <a:pt x="21" y="208"/>
                  </a:cubicBezTo>
                  <a:cubicBezTo>
                    <a:pt x="21" y="354"/>
                    <a:pt x="271" y="480"/>
                    <a:pt x="543" y="500"/>
                  </a:cubicBezTo>
                  <a:cubicBezTo>
                    <a:pt x="814" y="521"/>
                    <a:pt x="1044" y="438"/>
                    <a:pt x="1044" y="31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250" name="Freeform 323">
              <a:extLst>
                <a:ext uri="{FF2B5EF4-FFF2-40B4-BE49-F238E27FC236}">
                  <a16:creationId xmlns:a16="http://schemas.microsoft.com/office/drawing/2014/main" xmlns="" id="{E76490F9-8424-4E83-B9F0-7E522BE39C90}"/>
                </a:ext>
              </a:extLst>
            </p:cNvPr>
            <p:cNvSpPr>
              <a:spLocks noChangeArrowheads="1"/>
            </p:cNvSpPr>
            <p:nvPr/>
          </p:nvSpPr>
          <p:spPr bwMode="auto">
            <a:xfrm>
              <a:off x="4538" y="1348"/>
              <a:ext cx="236" cy="137"/>
            </a:xfrm>
            <a:custGeom>
              <a:avLst/>
              <a:gdLst>
                <a:gd name="T0" fmla="*/ 0 w 1044"/>
                <a:gd name="T1" fmla="*/ 0 h 607"/>
                <a:gd name="T2" fmla="*/ 0 w 1044"/>
                <a:gd name="T3" fmla="*/ 0 h 607"/>
                <a:gd name="T4" fmla="*/ 522 w 1044"/>
                <a:gd name="T5" fmla="*/ 292 h 607"/>
                <a:gd name="T6" fmla="*/ 1023 w 1044"/>
                <a:gd name="T7" fmla="*/ 105 h 607"/>
                <a:gd name="T8" fmla="*/ 1023 w 1044"/>
                <a:gd name="T9" fmla="*/ 397 h 607"/>
                <a:gd name="T10" fmla="*/ 543 w 1044"/>
                <a:gd name="T11" fmla="*/ 584 h 607"/>
                <a:gd name="T12" fmla="*/ 0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6"/>
                    <a:pt x="250" y="272"/>
                    <a:pt x="522" y="292"/>
                  </a:cubicBezTo>
                  <a:cubicBezTo>
                    <a:pt x="793" y="313"/>
                    <a:pt x="1023" y="230"/>
                    <a:pt x="1023" y="105"/>
                  </a:cubicBezTo>
                  <a:cubicBezTo>
                    <a:pt x="1023" y="397"/>
                    <a:pt x="1023" y="397"/>
                    <a:pt x="1023" y="397"/>
                  </a:cubicBezTo>
                  <a:cubicBezTo>
                    <a:pt x="1043" y="522"/>
                    <a:pt x="814" y="606"/>
                    <a:pt x="543" y="584"/>
                  </a:cubicBezTo>
                  <a:cubicBezTo>
                    <a:pt x="250" y="564"/>
                    <a:pt x="21" y="439"/>
                    <a:pt x="0" y="292"/>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7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251" name="Freeform 324">
              <a:extLst>
                <a:ext uri="{FF2B5EF4-FFF2-40B4-BE49-F238E27FC236}">
                  <a16:creationId xmlns:a16="http://schemas.microsoft.com/office/drawing/2014/main" xmlns="" id="{6EA7D2FC-F1DB-46DE-9320-B1EE022FDD11}"/>
                </a:ext>
              </a:extLst>
            </p:cNvPr>
            <p:cNvSpPr>
              <a:spLocks noChangeArrowheads="1"/>
            </p:cNvSpPr>
            <p:nvPr/>
          </p:nvSpPr>
          <p:spPr bwMode="auto">
            <a:xfrm>
              <a:off x="4500" y="999"/>
              <a:ext cx="236" cy="117"/>
            </a:xfrm>
            <a:custGeom>
              <a:avLst/>
              <a:gdLst>
                <a:gd name="T0" fmla="*/ 1023 w 1044"/>
                <a:gd name="T1" fmla="*/ 313 h 522"/>
                <a:gd name="T2" fmla="*/ 1023 w 1044"/>
                <a:gd name="T3" fmla="*/ 313 h 522"/>
                <a:gd name="T4" fmla="*/ 501 w 1044"/>
                <a:gd name="T5" fmla="*/ 21 h 522"/>
                <a:gd name="T6" fmla="*/ 0 w 1044"/>
                <a:gd name="T7" fmla="*/ 208 h 522"/>
                <a:gd name="T8" fmla="*/ 543 w 1044"/>
                <a:gd name="T9" fmla="*/ 500 h 522"/>
                <a:gd name="T10" fmla="*/ 1023 w 1044"/>
                <a:gd name="T11" fmla="*/ 313 h 522"/>
              </a:gdLst>
              <a:ahLst/>
              <a:cxnLst>
                <a:cxn ang="0">
                  <a:pos x="T0" y="T1"/>
                </a:cxn>
                <a:cxn ang="0">
                  <a:pos x="T2" y="T3"/>
                </a:cxn>
                <a:cxn ang="0">
                  <a:pos x="T4" y="T5"/>
                </a:cxn>
                <a:cxn ang="0">
                  <a:pos x="T6" y="T7"/>
                </a:cxn>
                <a:cxn ang="0">
                  <a:pos x="T8" y="T9"/>
                </a:cxn>
                <a:cxn ang="0">
                  <a:pos x="T10" y="T11"/>
                </a:cxn>
              </a:cxnLst>
              <a:rect l="0" t="0" r="r" b="b"/>
              <a:pathLst>
                <a:path w="1044" h="522">
                  <a:moveTo>
                    <a:pt x="1023" y="313"/>
                  </a:moveTo>
                  <a:lnTo>
                    <a:pt x="1023" y="313"/>
                  </a:lnTo>
                  <a:cubicBezTo>
                    <a:pt x="1023" y="167"/>
                    <a:pt x="772" y="41"/>
                    <a:pt x="501" y="21"/>
                  </a:cubicBezTo>
                  <a:cubicBezTo>
                    <a:pt x="230" y="0"/>
                    <a:pt x="0" y="83"/>
                    <a:pt x="0" y="208"/>
                  </a:cubicBezTo>
                  <a:cubicBezTo>
                    <a:pt x="21" y="354"/>
                    <a:pt x="250" y="480"/>
                    <a:pt x="543" y="500"/>
                  </a:cubicBezTo>
                  <a:cubicBezTo>
                    <a:pt x="814" y="521"/>
                    <a:pt x="1043" y="438"/>
                    <a:pt x="1023" y="31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252" name="Freeform 325">
              <a:extLst>
                <a:ext uri="{FF2B5EF4-FFF2-40B4-BE49-F238E27FC236}">
                  <a16:creationId xmlns:a16="http://schemas.microsoft.com/office/drawing/2014/main" xmlns="" id="{13A6FF3E-B854-4894-A0E8-54A11ED28396}"/>
                </a:ext>
              </a:extLst>
            </p:cNvPr>
            <p:cNvSpPr>
              <a:spLocks noChangeArrowheads="1"/>
            </p:cNvSpPr>
            <p:nvPr/>
          </p:nvSpPr>
          <p:spPr bwMode="auto">
            <a:xfrm>
              <a:off x="4500" y="1046"/>
              <a:ext cx="236" cy="137"/>
            </a:xfrm>
            <a:custGeom>
              <a:avLst/>
              <a:gdLst>
                <a:gd name="T0" fmla="*/ 0 w 1044"/>
                <a:gd name="T1" fmla="*/ 0 h 607"/>
                <a:gd name="T2" fmla="*/ 0 w 1044"/>
                <a:gd name="T3" fmla="*/ 0 h 607"/>
                <a:gd name="T4" fmla="*/ 543 w 1044"/>
                <a:gd name="T5" fmla="*/ 292 h 607"/>
                <a:gd name="T6" fmla="*/ 1023 w 1044"/>
                <a:gd name="T7" fmla="*/ 105 h 607"/>
                <a:gd name="T8" fmla="*/ 1043 w 1044"/>
                <a:gd name="T9" fmla="*/ 397 h 607"/>
                <a:gd name="T10" fmla="*/ 543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0" y="272"/>
                    <a:pt x="543" y="292"/>
                  </a:cubicBezTo>
                  <a:cubicBezTo>
                    <a:pt x="814" y="313"/>
                    <a:pt x="1043" y="230"/>
                    <a:pt x="1023" y="105"/>
                  </a:cubicBezTo>
                  <a:cubicBezTo>
                    <a:pt x="1043" y="397"/>
                    <a:pt x="1043" y="397"/>
                    <a:pt x="1043" y="397"/>
                  </a:cubicBezTo>
                  <a:cubicBezTo>
                    <a:pt x="1043" y="522"/>
                    <a:pt x="835" y="606"/>
                    <a:pt x="543" y="584"/>
                  </a:cubicBezTo>
                  <a:cubicBezTo>
                    <a:pt x="272" y="563"/>
                    <a:pt x="21" y="439"/>
                    <a:pt x="21" y="292"/>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7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253" name="Freeform 326">
              <a:extLst>
                <a:ext uri="{FF2B5EF4-FFF2-40B4-BE49-F238E27FC236}">
                  <a16:creationId xmlns:a16="http://schemas.microsoft.com/office/drawing/2014/main" xmlns="" id="{5BFEC1DB-C39F-4056-914D-C29DC523462F}"/>
                </a:ext>
              </a:extLst>
            </p:cNvPr>
            <p:cNvSpPr>
              <a:spLocks noChangeArrowheads="1"/>
            </p:cNvSpPr>
            <p:nvPr/>
          </p:nvSpPr>
          <p:spPr bwMode="auto">
            <a:xfrm>
              <a:off x="4855" y="1175"/>
              <a:ext cx="232" cy="121"/>
            </a:xfrm>
            <a:custGeom>
              <a:avLst/>
              <a:gdLst>
                <a:gd name="T0" fmla="*/ 1022 w 1023"/>
                <a:gd name="T1" fmla="*/ 314 h 544"/>
                <a:gd name="T2" fmla="*/ 1022 w 1023"/>
                <a:gd name="T3" fmla="*/ 314 h 544"/>
                <a:gd name="T4" fmla="*/ 501 w 1023"/>
                <a:gd name="T5" fmla="*/ 43 h 544"/>
                <a:gd name="T6" fmla="*/ 0 w 1023"/>
                <a:gd name="T7" fmla="*/ 230 h 544"/>
                <a:gd name="T8" fmla="*/ 521 w 1023"/>
                <a:gd name="T9" fmla="*/ 522 h 544"/>
                <a:gd name="T10" fmla="*/ 1022 w 1023"/>
                <a:gd name="T11" fmla="*/ 314 h 544"/>
              </a:gdLst>
              <a:ahLst/>
              <a:cxnLst>
                <a:cxn ang="0">
                  <a:pos x="T0" y="T1"/>
                </a:cxn>
                <a:cxn ang="0">
                  <a:pos x="T2" y="T3"/>
                </a:cxn>
                <a:cxn ang="0">
                  <a:pos x="T4" y="T5"/>
                </a:cxn>
                <a:cxn ang="0">
                  <a:pos x="T6" y="T7"/>
                </a:cxn>
                <a:cxn ang="0">
                  <a:pos x="T8" y="T9"/>
                </a:cxn>
                <a:cxn ang="0">
                  <a:pos x="T10" y="T11"/>
                </a:cxn>
              </a:cxnLst>
              <a:rect l="0" t="0" r="r" b="b"/>
              <a:pathLst>
                <a:path w="1023" h="544">
                  <a:moveTo>
                    <a:pt x="1022" y="314"/>
                  </a:moveTo>
                  <a:lnTo>
                    <a:pt x="1022" y="314"/>
                  </a:lnTo>
                  <a:cubicBezTo>
                    <a:pt x="1022" y="188"/>
                    <a:pt x="772" y="63"/>
                    <a:pt x="501" y="43"/>
                  </a:cubicBezTo>
                  <a:cubicBezTo>
                    <a:pt x="209" y="0"/>
                    <a:pt x="0" y="84"/>
                    <a:pt x="0" y="230"/>
                  </a:cubicBezTo>
                  <a:cubicBezTo>
                    <a:pt x="21" y="355"/>
                    <a:pt x="250" y="480"/>
                    <a:pt x="521" y="522"/>
                  </a:cubicBezTo>
                  <a:cubicBezTo>
                    <a:pt x="814" y="543"/>
                    <a:pt x="1022" y="460"/>
                    <a:pt x="1022" y="314"/>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254" name="Freeform 327">
              <a:extLst>
                <a:ext uri="{FF2B5EF4-FFF2-40B4-BE49-F238E27FC236}">
                  <a16:creationId xmlns:a16="http://schemas.microsoft.com/office/drawing/2014/main" xmlns="" id="{04129E63-02C7-4EBE-9328-3B546CBB24CD}"/>
                </a:ext>
              </a:extLst>
            </p:cNvPr>
            <p:cNvSpPr>
              <a:spLocks noChangeArrowheads="1"/>
            </p:cNvSpPr>
            <p:nvPr/>
          </p:nvSpPr>
          <p:spPr bwMode="auto">
            <a:xfrm>
              <a:off x="4855" y="1225"/>
              <a:ext cx="236" cy="137"/>
            </a:xfrm>
            <a:custGeom>
              <a:avLst/>
              <a:gdLst>
                <a:gd name="T0" fmla="*/ 0 w 1044"/>
                <a:gd name="T1" fmla="*/ 0 h 606"/>
                <a:gd name="T2" fmla="*/ 0 w 1044"/>
                <a:gd name="T3" fmla="*/ 0 h 606"/>
                <a:gd name="T4" fmla="*/ 521 w 1044"/>
                <a:gd name="T5" fmla="*/ 292 h 606"/>
                <a:gd name="T6" fmla="*/ 1022 w 1044"/>
                <a:gd name="T7" fmla="*/ 84 h 606"/>
                <a:gd name="T8" fmla="*/ 1043 w 1044"/>
                <a:gd name="T9" fmla="*/ 375 h 606"/>
                <a:gd name="T10" fmla="*/ 543 w 1044"/>
                <a:gd name="T11" fmla="*/ 584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92"/>
                  </a:cubicBezTo>
                  <a:cubicBezTo>
                    <a:pt x="814" y="313"/>
                    <a:pt x="1022" y="230"/>
                    <a:pt x="1022" y="84"/>
                  </a:cubicBezTo>
                  <a:cubicBezTo>
                    <a:pt x="1043" y="375"/>
                    <a:pt x="1043" y="375"/>
                    <a:pt x="1043" y="375"/>
                  </a:cubicBezTo>
                  <a:cubicBezTo>
                    <a:pt x="1043" y="521"/>
                    <a:pt x="814" y="605"/>
                    <a:pt x="543" y="584"/>
                  </a:cubicBezTo>
                  <a:cubicBezTo>
                    <a:pt x="271" y="542"/>
                    <a:pt x="21" y="417"/>
                    <a:pt x="21" y="292"/>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7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255" name="Freeform 328">
              <a:extLst>
                <a:ext uri="{FF2B5EF4-FFF2-40B4-BE49-F238E27FC236}">
                  <a16:creationId xmlns:a16="http://schemas.microsoft.com/office/drawing/2014/main" xmlns="" id="{2B30257A-A4A5-4F4D-82BF-14001412EBDD}"/>
                </a:ext>
              </a:extLst>
            </p:cNvPr>
            <p:cNvSpPr>
              <a:spLocks noChangeArrowheads="1"/>
            </p:cNvSpPr>
            <p:nvPr/>
          </p:nvSpPr>
          <p:spPr bwMode="auto">
            <a:xfrm>
              <a:off x="4808" y="876"/>
              <a:ext cx="230" cy="121"/>
            </a:xfrm>
            <a:custGeom>
              <a:avLst/>
              <a:gdLst>
                <a:gd name="T0" fmla="*/ 1022 w 1023"/>
                <a:gd name="T1" fmla="*/ 313 h 544"/>
                <a:gd name="T2" fmla="*/ 1022 w 1023"/>
                <a:gd name="T3" fmla="*/ 313 h 544"/>
                <a:gd name="T4" fmla="*/ 500 w 1023"/>
                <a:gd name="T5" fmla="*/ 21 h 544"/>
                <a:gd name="T6" fmla="*/ 0 w 1023"/>
                <a:gd name="T7" fmla="*/ 209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22" y="188"/>
                    <a:pt x="771" y="63"/>
                    <a:pt x="500" y="21"/>
                  </a:cubicBezTo>
                  <a:cubicBezTo>
                    <a:pt x="208" y="0"/>
                    <a:pt x="0" y="84"/>
                    <a:pt x="0" y="209"/>
                  </a:cubicBezTo>
                  <a:cubicBezTo>
                    <a:pt x="20" y="355"/>
                    <a:pt x="250" y="480"/>
                    <a:pt x="521" y="501"/>
                  </a:cubicBezTo>
                  <a:cubicBezTo>
                    <a:pt x="813" y="543"/>
                    <a:pt x="1022" y="439"/>
                    <a:pt x="1022" y="31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256" name="Freeform 329">
              <a:extLst>
                <a:ext uri="{FF2B5EF4-FFF2-40B4-BE49-F238E27FC236}">
                  <a16:creationId xmlns:a16="http://schemas.microsoft.com/office/drawing/2014/main" xmlns="" id="{096C1DED-C7F0-4783-8F0F-FFBDDE2AC2BD}"/>
                </a:ext>
              </a:extLst>
            </p:cNvPr>
            <p:cNvSpPr>
              <a:spLocks noChangeArrowheads="1"/>
            </p:cNvSpPr>
            <p:nvPr/>
          </p:nvSpPr>
          <p:spPr bwMode="auto">
            <a:xfrm>
              <a:off x="4808" y="923"/>
              <a:ext cx="236" cy="141"/>
            </a:xfrm>
            <a:custGeom>
              <a:avLst/>
              <a:gdLst>
                <a:gd name="T0" fmla="*/ 0 w 1043"/>
                <a:gd name="T1" fmla="*/ 0 h 627"/>
                <a:gd name="T2" fmla="*/ 0 w 1043"/>
                <a:gd name="T3" fmla="*/ 0 h 627"/>
                <a:gd name="T4" fmla="*/ 521 w 1043"/>
                <a:gd name="T5" fmla="*/ 292 h 627"/>
                <a:gd name="T6" fmla="*/ 1022 w 1043"/>
                <a:gd name="T7" fmla="*/ 104 h 627"/>
                <a:gd name="T8" fmla="*/ 1042 w 1043"/>
                <a:gd name="T9" fmla="*/ 397 h 627"/>
                <a:gd name="T10" fmla="*/ 542 w 1043"/>
                <a:gd name="T11" fmla="*/ 584 h 627"/>
                <a:gd name="T12" fmla="*/ 20 w 1043"/>
                <a:gd name="T13" fmla="*/ 292 h 627"/>
                <a:gd name="T14" fmla="*/ 0 w 1043"/>
                <a:gd name="T15" fmla="*/ 0 h 6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3" h="627">
                  <a:moveTo>
                    <a:pt x="0" y="0"/>
                  </a:moveTo>
                  <a:lnTo>
                    <a:pt x="0" y="0"/>
                  </a:lnTo>
                  <a:cubicBezTo>
                    <a:pt x="20" y="146"/>
                    <a:pt x="250" y="271"/>
                    <a:pt x="521" y="292"/>
                  </a:cubicBezTo>
                  <a:cubicBezTo>
                    <a:pt x="813" y="334"/>
                    <a:pt x="1022" y="230"/>
                    <a:pt x="1022" y="104"/>
                  </a:cubicBezTo>
                  <a:cubicBezTo>
                    <a:pt x="1042" y="397"/>
                    <a:pt x="1042" y="397"/>
                    <a:pt x="1042" y="397"/>
                  </a:cubicBezTo>
                  <a:cubicBezTo>
                    <a:pt x="1042" y="521"/>
                    <a:pt x="813" y="626"/>
                    <a:pt x="542" y="584"/>
                  </a:cubicBezTo>
                  <a:cubicBezTo>
                    <a:pt x="271" y="563"/>
                    <a:pt x="20" y="438"/>
                    <a:pt x="20" y="292"/>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7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257" name="Freeform 330">
              <a:extLst>
                <a:ext uri="{FF2B5EF4-FFF2-40B4-BE49-F238E27FC236}">
                  <a16:creationId xmlns:a16="http://schemas.microsoft.com/office/drawing/2014/main" xmlns="" id="{AE715619-3065-4DA1-9897-AA6506F55B16}"/>
                </a:ext>
              </a:extLst>
            </p:cNvPr>
            <p:cNvSpPr>
              <a:spLocks noChangeArrowheads="1"/>
            </p:cNvSpPr>
            <p:nvPr/>
          </p:nvSpPr>
          <p:spPr bwMode="auto">
            <a:xfrm>
              <a:off x="5162" y="1056"/>
              <a:ext cx="232" cy="117"/>
            </a:xfrm>
            <a:custGeom>
              <a:avLst/>
              <a:gdLst>
                <a:gd name="T0" fmla="*/ 1022 w 1023"/>
                <a:gd name="T1" fmla="*/ 313 h 522"/>
                <a:gd name="T2" fmla="*/ 1022 w 1023"/>
                <a:gd name="T3" fmla="*/ 313 h 522"/>
                <a:gd name="T4" fmla="*/ 500 w 1023"/>
                <a:gd name="T5" fmla="*/ 21 h 522"/>
                <a:gd name="T6" fmla="*/ 0 w 1023"/>
                <a:gd name="T7" fmla="*/ 208 h 522"/>
                <a:gd name="T8" fmla="*/ 522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67"/>
                    <a:pt x="772" y="42"/>
                    <a:pt x="500" y="21"/>
                  </a:cubicBezTo>
                  <a:cubicBezTo>
                    <a:pt x="209" y="0"/>
                    <a:pt x="0" y="84"/>
                    <a:pt x="0" y="208"/>
                  </a:cubicBezTo>
                  <a:cubicBezTo>
                    <a:pt x="21" y="355"/>
                    <a:pt x="250" y="480"/>
                    <a:pt x="522" y="501"/>
                  </a:cubicBezTo>
                  <a:cubicBezTo>
                    <a:pt x="813" y="521"/>
                    <a:pt x="1022" y="438"/>
                    <a:pt x="1022" y="31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258" name="Freeform 331">
              <a:extLst>
                <a:ext uri="{FF2B5EF4-FFF2-40B4-BE49-F238E27FC236}">
                  <a16:creationId xmlns:a16="http://schemas.microsoft.com/office/drawing/2014/main" xmlns="" id="{2F7281E9-04DC-435E-A148-E7E4E002ADFD}"/>
                </a:ext>
              </a:extLst>
            </p:cNvPr>
            <p:cNvSpPr>
              <a:spLocks noChangeArrowheads="1"/>
            </p:cNvSpPr>
            <p:nvPr/>
          </p:nvSpPr>
          <p:spPr bwMode="auto">
            <a:xfrm>
              <a:off x="5162" y="1102"/>
              <a:ext cx="236" cy="137"/>
            </a:xfrm>
            <a:custGeom>
              <a:avLst/>
              <a:gdLst>
                <a:gd name="T0" fmla="*/ 0 w 1044"/>
                <a:gd name="T1" fmla="*/ 0 h 607"/>
                <a:gd name="T2" fmla="*/ 0 w 1044"/>
                <a:gd name="T3" fmla="*/ 0 h 607"/>
                <a:gd name="T4" fmla="*/ 522 w 1044"/>
                <a:gd name="T5" fmla="*/ 293 h 607"/>
                <a:gd name="T6" fmla="*/ 1022 w 1044"/>
                <a:gd name="T7" fmla="*/ 105 h 607"/>
                <a:gd name="T8" fmla="*/ 1022 w 1044"/>
                <a:gd name="T9" fmla="*/ 397 h 607"/>
                <a:gd name="T10" fmla="*/ 542 w 1044"/>
                <a:gd name="T11" fmla="*/ 584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7"/>
                    <a:pt x="250" y="272"/>
                    <a:pt x="522" y="293"/>
                  </a:cubicBezTo>
                  <a:cubicBezTo>
                    <a:pt x="813" y="313"/>
                    <a:pt x="1022" y="230"/>
                    <a:pt x="1022" y="105"/>
                  </a:cubicBezTo>
                  <a:cubicBezTo>
                    <a:pt x="1022" y="397"/>
                    <a:pt x="1022" y="397"/>
                    <a:pt x="1022" y="397"/>
                  </a:cubicBezTo>
                  <a:cubicBezTo>
                    <a:pt x="1043" y="522"/>
                    <a:pt x="813" y="606"/>
                    <a:pt x="542" y="584"/>
                  </a:cubicBezTo>
                  <a:cubicBezTo>
                    <a:pt x="250" y="564"/>
                    <a:pt x="21" y="439"/>
                    <a:pt x="21" y="293"/>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7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grpSp>
      <p:grpSp>
        <p:nvGrpSpPr>
          <p:cNvPr id="4" name="Group 3"/>
          <p:cNvGrpSpPr/>
          <p:nvPr/>
        </p:nvGrpSpPr>
        <p:grpSpPr>
          <a:xfrm>
            <a:off x="2994519" y="1166426"/>
            <a:ext cx="1615506" cy="1422035"/>
            <a:chOff x="2994519" y="1080490"/>
            <a:chExt cx="1615506" cy="1422035"/>
          </a:xfrm>
        </p:grpSpPr>
        <p:grpSp>
          <p:nvGrpSpPr>
            <p:cNvPr id="650" name="Group 649"/>
            <p:cNvGrpSpPr/>
            <p:nvPr/>
          </p:nvGrpSpPr>
          <p:grpSpPr>
            <a:xfrm>
              <a:off x="3501791" y="1080490"/>
              <a:ext cx="682449" cy="765353"/>
              <a:chOff x="2652509" y="1160427"/>
              <a:chExt cx="682449" cy="765353"/>
            </a:xfrm>
          </p:grpSpPr>
          <p:sp>
            <p:nvSpPr>
              <p:cNvPr id="651" name="Pentagon 650"/>
              <p:cNvSpPr/>
              <p:nvPr/>
            </p:nvSpPr>
            <p:spPr>
              <a:xfrm rot="5400000">
                <a:off x="2628392" y="1224797"/>
                <a:ext cx="725100" cy="676866"/>
              </a:xfrm>
              <a:prstGeom prst="homePlate">
                <a:avLst>
                  <a:gd name="adj" fmla="val 79701"/>
                </a:avLst>
              </a:prstGeom>
              <a:solidFill>
                <a:schemeClr val="accent4">
                  <a:alpha val="87000"/>
                </a:scheme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0">
                <a:normAutofit/>
              </a:bodyPr>
              <a:lstStyle/>
              <a:p>
                <a:pPr algn="ctr"/>
                <a:endParaRPr lang="en-US"/>
              </a:p>
            </p:txBody>
          </p:sp>
          <p:sp>
            <p:nvSpPr>
              <p:cNvPr id="652" name="TextBox 651"/>
              <p:cNvSpPr txBox="1"/>
              <p:nvPr/>
            </p:nvSpPr>
            <p:spPr>
              <a:xfrm>
                <a:off x="2654190" y="1160427"/>
                <a:ext cx="680768" cy="338554"/>
              </a:xfrm>
              <a:prstGeom prst="rect">
                <a:avLst/>
              </a:prstGeom>
              <a:noFill/>
            </p:spPr>
            <p:txBody>
              <a:bodyPr wrap="none" lIns="0" tIns="0" rIns="0" bIns="0" rtlCol="0" anchor="ctr" anchorCtr="0">
                <a:normAutofit/>
              </a:bodyPr>
              <a:lstStyle/>
              <a:p>
                <a:pPr algn="ctr"/>
                <a:r>
                  <a:rPr lang="en-US" sz="2200" b="1" dirty="0" smtClean="0"/>
                  <a:t>2</a:t>
                </a:r>
                <a:endParaRPr lang="en-US" sz="2200" b="1" dirty="0"/>
              </a:p>
            </p:txBody>
          </p:sp>
        </p:grpSp>
        <p:sp>
          <p:nvSpPr>
            <p:cNvPr id="656" name="TextBox 655"/>
            <p:cNvSpPr txBox="1"/>
            <p:nvPr/>
          </p:nvSpPr>
          <p:spPr>
            <a:xfrm>
              <a:off x="3581266" y="1852678"/>
              <a:ext cx="531236" cy="230832"/>
            </a:xfrm>
            <a:prstGeom prst="rect">
              <a:avLst/>
            </a:prstGeom>
            <a:noFill/>
          </p:spPr>
          <p:txBody>
            <a:bodyPr wrap="none" lIns="0" tIns="0" rIns="0" bIns="0" rtlCol="0" anchor="ctr" anchorCtr="0">
              <a:normAutofit/>
            </a:bodyPr>
            <a:lstStyle/>
            <a:p>
              <a:pPr algn="ctr"/>
              <a:r>
                <a:rPr lang="en-US" sz="1500" b="1" dirty="0" smtClean="0">
                  <a:solidFill>
                    <a:schemeClr val="tx2"/>
                  </a:solidFill>
                  <a:effectLst>
                    <a:outerShdw blurRad="50800" dist="50800" dir="5400000" algn="ctr" rotWithShape="0">
                      <a:schemeClr val="bg1"/>
                    </a:outerShdw>
                  </a:effectLst>
                </a:rPr>
                <a:t>Ley Federal IDEA</a:t>
              </a:r>
              <a:endParaRPr lang="en-US" sz="1500" b="1" dirty="0">
                <a:solidFill>
                  <a:schemeClr val="tx2"/>
                </a:solidFill>
                <a:effectLst>
                  <a:outerShdw blurRad="50800" dist="50800" dir="5400000" algn="ctr" rotWithShape="0">
                    <a:schemeClr val="bg1"/>
                  </a:outerShdw>
                </a:effectLst>
              </a:endParaRPr>
            </a:p>
          </p:txBody>
        </p:sp>
        <p:sp>
          <p:nvSpPr>
            <p:cNvPr id="657" name="TextBox 656"/>
            <p:cNvSpPr txBox="1"/>
            <p:nvPr/>
          </p:nvSpPr>
          <p:spPr>
            <a:xfrm>
              <a:off x="2994519" y="2133193"/>
              <a:ext cx="1615506" cy="369332"/>
            </a:xfrm>
            <a:prstGeom prst="rect">
              <a:avLst/>
            </a:prstGeom>
            <a:noFill/>
          </p:spPr>
          <p:txBody>
            <a:bodyPr wrap="none" lIns="0" tIns="0" rIns="0" bIns="0" rtlCol="0" anchor="ctr" anchorCtr="0">
              <a:normAutofit/>
            </a:bodyPr>
            <a:lstStyle/>
            <a:p>
              <a:pPr algn="ctr"/>
              <a:r>
                <a:rPr lang="en-US" sz="1200" dirty="0" smtClean="0"/>
                <a:t>FAPE y </a:t>
              </a:r>
              <a:r>
                <a:rPr lang="en-US" sz="1200" dirty="0" err="1" smtClean="0"/>
                <a:t>Salvaguardas</a:t>
              </a:r>
              <a:r>
                <a:rPr lang="en-US" sz="1200" dirty="0" smtClean="0"/>
                <a:t> </a:t>
              </a:r>
            </a:p>
            <a:p>
              <a:pPr algn="ctr"/>
              <a:r>
                <a:rPr lang="en-US" sz="1200" dirty="0" err="1" smtClean="0"/>
                <a:t>Procesales</a:t>
              </a:r>
              <a:endParaRPr lang="en-US" sz="1200" dirty="0"/>
            </a:p>
          </p:txBody>
        </p:sp>
      </p:grpSp>
      <p:grpSp>
        <p:nvGrpSpPr>
          <p:cNvPr id="658" name="Group 657"/>
          <p:cNvGrpSpPr/>
          <p:nvPr/>
        </p:nvGrpSpPr>
        <p:grpSpPr>
          <a:xfrm>
            <a:off x="851358" y="3237881"/>
            <a:ext cx="1615506" cy="1422035"/>
            <a:chOff x="2994519" y="1080490"/>
            <a:chExt cx="1615506" cy="1422035"/>
          </a:xfrm>
        </p:grpSpPr>
        <p:grpSp>
          <p:nvGrpSpPr>
            <p:cNvPr id="659" name="Group 658"/>
            <p:cNvGrpSpPr/>
            <p:nvPr/>
          </p:nvGrpSpPr>
          <p:grpSpPr>
            <a:xfrm>
              <a:off x="3501791" y="1080490"/>
              <a:ext cx="676866" cy="765353"/>
              <a:chOff x="2652509" y="1160427"/>
              <a:chExt cx="676866" cy="765353"/>
            </a:xfrm>
          </p:grpSpPr>
          <p:sp>
            <p:nvSpPr>
              <p:cNvPr id="662" name="Pentagon 661"/>
              <p:cNvSpPr/>
              <p:nvPr/>
            </p:nvSpPr>
            <p:spPr>
              <a:xfrm rot="5400000">
                <a:off x="2628392" y="1224797"/>
                <a:ext cx="725100" cy="676866"/>
              </a:xfrm>
              <a:prstGeom prst="homePlate">
                <a:avLst>
                  <a:gd name="adj" fmla="val 79701"/>
                </a:avLst>
              </a:prstGeom>
              <a:solidFill>
                <a:schemeClr val="accent2">
                  <a:lumMod val="75000"/>
                  <a:alpha val="87000"/>
                </a:scheme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0">
                <a:normAutofit/>
              </a:bodyPr>
              <a:lstStyle/>
              <a:p>
                <a:pPr algn="ctr"/>
                <a:endParaRPr lang="en-US"/>
              </a:p>
            </p:txBody>
          </p:sp>
          <p:sp>
            <p:nvSpPr>
              <p:cNvPr id="663" name="TextBox 662"/>
              <p:cNvSpPr txBox="1"/>
              <p:nvPr/>
            </p:nvSpPr>
            <p:spPr>
              <a:xfrm>
                <a:off x="2654190" y="1160427"/>
                <a:ext cx="662662" cy="338554"/>
              </a:xfrm>
              <a:prstGeom prst="rect">
                <a:avLst/>
              </a:prstGeom>
              <a:noFill/>
            </p:spPr>
            <p:txBody>
              <a:bodyPr wrap="none" lIns="0" tIns="0" rIns="0" bIns="0" rtlCol="0" anchor="ctr" anchorCtr="0">
                <a:normAutofit/>
              </a:bodyPr>
              <a:lstStyle/>
              <a:p>
                <a:pPr algn="ctr"/>
                <a:r>
                  <a:rPr lang="en-US" sz="2200" b="1" dirty="0" smtClean="0"/>
                  <a:t>1</a:t>
                </a:r>
                <a:endParaRPr lang="en-US" sz="2200" b="1" dirty="0"/>
              </a:p>
            </p:txBody>
          </p:sp>
        </p:grpSp>
        <p:sp>
          <p:nvSpPr>
            <p:cNvPr id="660" name="TextBox 659"/>
            <p:cNvSpPr txBox="1"/>
            <p:nvPr/>
          </p:nvSpPr>
          <p:spPr>
            <a:xfrm>
              <a:off x="3581266" y="1852678"/>
              <a:ext cx="531236" cy="230832"/>
            </a:xfrm>
            <a:prstGeom prst="rect">
              <a:avLst/>
            </a:prstGeom>
            <a:noFill/>
          </p:spPr>
          <p:txBody>
            <a:bodyPr wrap="none" lIns="0" tIns="0" rIns="0" bIns="0" rtlCol="0" anchor="ctr" anchorCtr="0">
              <a:normAutofit/>
            </a:bodyPr>
            <a:lstStyle/>
            <a:p>
              <a:pPr algn="ctr"/>
              <a:r>
                <a:rPr lang="en-US" sz="1500" b="1" dirty="0" err="1" smtClean="0">
                  <a:solidFill>
                    <a:schemeClr val="tx2"/>
                  </a:solidFill>
                  <a:effectLst>
                    <a:outerShdw blurRad="50800" dist="50800" dir="5400000" algn="ctr" rotWithShape="0">
                      <a:schemeClr val="bg1"/>
                    </a:outerShdw>
                  </a:effectLst>
                </a:rPr>
                <a:t>Constitución</a:t>
              </a:r>
              <a:r>
                <a:rPr lang="en-US" sz="1500" b="1" dirty="0" smtClean="0">
                  <a:solidFill>
                    <a:schemeClr val="tx2"/>
                  </a:solidFill>
                  <a:effectLst>
                    <a:outerShdw blurRad="50800" dist="50800" dir="5400000" algn="ctr" rotWithShape="0">
                      <a:schemeClr val="bg1"/>
                    </a:outerShdw>
                  </a:effectLst>
                </a:rPr>
                <a:t> del Estado </a:t>
              </a:r>
              <a:r>
                <a:rPr lang="en-US" sz="1500" b="1" dirty="0" err="1" smtClean="0">
                  <a:solidFill>
                    <a:schemeClr val="tx2"/>
                  </a:solidFill>
                  <a:effectLst>
                    <a:outerShdw blurRad="50800" dist="50800" dir="5400000" algn="ctr" rotWithShape="0">
                      <a:schemeClr val="bg1"/>
                    </a:outerShdw>
                  </a:effectLst>
                </a:rPr>
                <a:t>Libre</a:t>
              </a:r>
              <a:r>
                <a:rPr lang="en-US" sz="1500" b="1" dirty="0" smtClean="0">
                  <a:solidFill>
                    <a:schemeClr val="tx2"/>
                  </a:solidFill>
                  <a:effectLst>
                    <a:outerShdw blurRad="50800" dist="50800" dir="5400000" algn="ctr" rotWithShape="0">
                      <a:schemeClr val="bg1"/>
                    </a:outerShdw>
                  </a:effectLst>
                </a:rPr>
                <a:t> </a:t>
              </a:r>
              <a:r>
                <a:rPr lang="en-US" sz="1500" b="1" dirty="0" err="1" smtClean="0">
                  <a:solidFill>
                    <a:schemeClr val="tx2"/>
                  </a:solidFill>
                  <a:effectLst>
                    <a:outerShdw blurRad="50800" dist="50800" dir="5400000" algn="ctr" rotWithShape="0">
                      <a:schemeClr val="bg1"/>
                    </a:outerShdw>
                  </a:effectLst>
                </a:rPr>
                <a:t>Asociado</a:t>
              </a:r>
              <a:endParaRPr lang="en-US" sz="1500" b="1" dirty="0" smtClean="0">
                <a:solidFill>
                  <a:schemeClr val="tx2"/>
                </a:solidFill>
                <a:effectLst>
                  <a:outerShdw blurRad="50800" dist="50800" dir="5400000" algn="ctr" rotWithShape="0">
                    <a:schemeClr val="bg1"/>
                  </a:outerShdw>
                </a:effectLst>
              </a:endParaRPr>
            </a:p>
          </p:txBody>
        </p:sp>
        <p:sp>
          <p:nvSpPr>
            <p:cNvPr id="661" name="TextBox 660"/>
            <p:cNvSpPr txBox="1"/>
            <p:nvPr/>
          </p:nvSpPr>
          <p:spPr>
            <a:xfrm>
              <a:off x="2994519" y="2133193"/>
              <a:ext cx="1615506" cy="369332"/>
            </a:xfrm>
            <a:prstGeom prst="rect">
              <a:avLst/>
            </a:prstGeom>
            <a:noFill/>
          </p:spPr>
          <p:txBody>
            <a:bodyPr wrap="none" lIns="0" tIns="0" rIns="0" bIns="0" rtlCol="0" anchor="ctr" anchorCtr="0">
              <a:normAutofit/>
            </a:bodyPr>
            <a:lstStyle/>
            <a:p>
              <a:pPr algn="ctr"/>
              <a:r>
                <a:rPr lang="en-US" sz="1200" dirty="0" smtClean="0"/>
                <a:t>Art. II Sec. 5</a:t>
              </a:r>
            </a:p>
            <a:p>
              <a:pPr algn="ctr"/>
              <a:r>
                <a:rPr lang="en-US" sz="1200" dirty="0" smtClean="0"/>
                <a:t>Derecho a la </a:t>
              </a:r>
              <a:r>
                <a:rPr lang="en-US" sz="1200" dirty="0" err="1" smtClean="0"/>
                <a:t>Educación</a:t>
              </a:r>
              <a:endParaRPr lang="en-US" sz="1200" dirty="0"/>
            </a:p>
          </p:txBody>
        </p:sp>
      </p:grpSp>
      <p:grpSp>
        <p:nvGrpSpPr>
          <p:cNvPr id="670" name="Group 669"/>
          <p:cNvGrpSpPr/>
          <p:nvPr/>
        </p:nvGrpSpPr>
        <p:grpSpPr>
          <a:xfrm>
            <a:off x="7213304" y="1163847"/>
            <a:ext cx="1615506" cy="1737397"/>
            <a:chOff x="3110854" y="1080490"/>
            <a:chExt cx="1615506" cy="1737397"/>
          </a:xfrm>
        </p:grpSpPr>
        <p:grpSp>
          <p:nvGrpSpPr>
            <p:cNvPr id="671" name="Group 670"/>
            <p:cNvGrpSpPr/>
            <p:nvPr/>
          </p:nvGrpSpPr>
          <p:grpSpPr>
            <a:xfrm>
              <a:off x="3501791" y="1080490"/>
              <a:ext cx="676866" cy="765353"/>
              <a:chOff x="2652509" y="1160427"/>
              <a:chExt cx="676866" cy="765353"/>
            </a:xfrm>
          </p:grpSpPr>
          <p:sp>
            <p:nvSpPr>
              <p:cNvPr id="674" name="Pentagon 673"/>
              <p:cNvSpPr/>
              <p:nvPr/>
            </p:nvSpPr>
            <p:spPr>
              <a:xfrm rot="5400000">
                <a:off x="2628392" y="1224797"/>
                <a:ext cx="725100" cy="676866"/>
              </a:xfrm>
              <a:prstGeom prst="homePlate">
                <a:avLst>
                  <a:gd name="adj" fmla="val 79701"/>
                </a:avLst>
              </a:prstGeom>
              <a:solidFill>
                <a:schemeClr val="accent5">
                  <a:lumMod val="60000"/>
                  <a:lumOff val="40000"/>
                  <a:alpha val="87000"/>
                </a:scheme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0">
                <a:normAutofit/>
              </a:bodyPr>
              <a:lstStyle/>
              <a:p>
                <a:pPr algn="ctr"/>
                <a:endParaRPr lang="en-US"/>
              </a:p>
            </p:txBody>
          </p:sp>
          <p:sp>
            <p:nvSpPr>
              <p:cNvPr id="675" name="TextBox 674"/>
              <p:cNvSpPr txBox="1"/>
              <p:nvPr/>
            </p:nvSpPr>
            <p:spPr>
              <a:xfrm>
                <a:off x="2654190" y="1160427"/>
                <a:ext cx="675185" cy="338554"/>
              </a:xfrm>
              <a:prstGeom prst="rect">
                <a:avLst/>
              </a:prstGeom>
              <a:noFill/>
            </p:spPr>
            <p:txBody>
              <a:bodyPr wrap="none" lIns="0" tIns="0" rIns="0" bIns="0" rtlCol="0" anchor="ctr" anchorCtr="0">
                <a:normAutofit/>
              </a:bodyPr>
              <a:lstStyle/>
              <a:p>
                <a:pPr algn="ctr"/>
                <a:r>
                  <a:rPr lang="en-US" sz="2200" b="1" dirty="0" smtClean="0"/>
                  <a:t>4</a:t>
                </a:r>
                <a:endParaRPr lang="en-US" sz="2200" b="1" dirty="0"/>
              </a:p>
            </p:txBody>
          </p:sp>
        </p:grpSp>
        <p:sp>
          <p:nvSpPr>
            <p:cNvPr id="672" name="TextBox 671"/>
            <p:cNvSpPr txBox="1"/>
            <p:nvPr/>
          </p:nvSpPr>
          <p:spPr>
            <a:xfrm>
              <a:off x="3581266" y="1852678"/>
              <a:ext cx="531236" cy="230832"/>
            </a:xfrm>
            <a:prstGeom prst="rect">
              <a:avLst/>
            </a:prstGeom>
            <a:noFill/>
          </p:spPr>
          <p:txBody>
            <a:bodyPr wrap="none" lIns="0" tIns="0" rIns="0" bIns="0" rtlCol="0" anchor="ctr" anchorCtr="0">
              <a:normAutofit/>
            </a:bodyPr>
            <a:lstStyle/>
            <a:p>
              <a:pPr algn="ctr"/>
              <a:r>
                <a:rPr lang="en-US" sz="1500" b="1" dirty="0" err="1" smtClean="0">
                  <a:solidFill>
                    <a:schemeClr val="tx2"/>
                  </a:solidFill>
                  <a:effectLst>
                    <a:outerShdw blurRad="50800" dist="50800" dir="5400000" algn="ctr" rotWithShape="0">
                      <a:schemeClr val="bg1"/>
                    </a:outerShdw>
                  </a:effectLst>
                </a:rPr>
                <a:t>Otras</a:t>
              </a:r>
              <a:endParaRPr lang="en-US" sz="1500" b="1" dirty="0">
                <a:solidFill>
                  <a:schemeClr val="tx2"/>
                </a:solidFill>
                <a:effectLst>
                  <a:outerShdw blurRad="50800" dist="50800" dir="5400000" algn="ctr" rotWithShape="0">
                    <a:schemeClr val="bg1"/>
                  </a:outerShdw>
                </a:effectLst>
              </a:endParaRPr>
            </a:p>
          </p:txBody>
        </p:sp>
        <p:sp>
          <p:nvSpPr>
            <p:cNvPr id="673" name="TextBox 672"/>
            <p:cNvSpPr txBox="1"/>
            <p:nvPr/>
          </p:nvSpPr>
          <p:spPr>
            <a:xfrm>
              <a:off x="3110854" y="2119813"/>
              <a:ext cx="1615506" cy="698074"/>
            </a:xfrm>
            <a:prstGeom prst="rect">
              <a:avLst/>
            </a:prstGeom>
            <a:noFill/>
          </p:spPr>
          <p:txBody>
            <a:bodyPr wrap="none" lIns="0" tIns="0" rIns="0" bIns="0" rtlCol="0" anchor="ctr" anchorCtr="0">
              <a:normAutofit/>
            </a:bodyPr>
            <a:lstStyle/>
            <a:p>
              <a:pPr algn="ctr"/>
              <a:r>
                <a:rPr lang="en-US" sz="1200" dirty="0" smtClean="0"/>
                <a:t>Sec. 504, ADA y Cartas de Derechos</a:t>
              </a:r>
            </a:p>
            <a:p>
              <a:pPr algn="ctr"/>
              <a:r>
                <a:rPr lang="en-US" sz="1200" dirty="0" smtClean="0"/>
                <a:t>Cartas </a:t>
              </a:r>
              <a:r>
                <a:rPr lang="en-US" sz="1200" dirty="0" err="1" smtClean="0"/>
                <a:t>Circulares</a:t>
              </a:r>
              <a:r>
                <a:rPr lang="en-US" sz="1200" dirty="0" smtClean="0"/>
                <a:t>, </a:t>
              </a:r>
              <a:r>
                <a:rPr lang="en-US" sz="1200" dirty="0" err="1" smtClean="0"/>
                <a:t>Estipulaciones</a:t>
              </a:r>
              <a:endParaRPr lang="en-US" sz="1200" dirty="0" smtClean="0"/>
            </a:p>
            <a:p>
              <a:pPr algn="ctr"/>
              <a:r>
                <a:rPr lang="en-US" sz="1200" dirty="0" smtClean="0"/>
                <a:t>del </a:t>
              </a:r>
              <a:r>
                <a:rPr lang="en-US" sz="1200" dirty="0" err="1" smtClean="0"/>
                <a:t>Pleito</a:t>
              </a:r>
              <a:r>
                <a:rPr lang="en-US" sz="1200" dirty="0" smtClean="0"/>
                <a:t> de </a:t>
              </a:r>
              <a:r>
                <a:rPr lang="en-US" sz="1200" dirty="0" err="1" smtClean="0"/>
                <a:t>Clase</a:t>
              </a:r>
              <a:r>
                <a:rPr lang="en-US" sz="1200" dirty="0" smtClean="0"/>
                <a:t> y </a:t>
              </a:r>
              <a:r>
                <a:rPr lang="en-US" sz="1200" dirty="0" err="1" smtClean="0"/>
                <a:t>otras</a:t>
              </a:r>
              <a:endParaRPr lang="en-US" sz="1200" dirty="0"/>
            </a:p>
          </p:txBody>
        </p:sp>
      </p:grpSp>
      <p:grpSp>
        <p:nvGrpSpPr>
          <p:cNvPr id="664" name="Group 663"/>
          <p:cNvGrpSpPr/>
          <p:nvPr/>
        </p:nvGrpSpPr>
        <p:grpSpPr>
          <a:xfrm>
            <a:off x="6032621" y="3237154"/>
            <a:ext cx="1615506" cy="1736289"/>
            <a:chOff x="2994519" y="1080490"/>
            <a:chExt cx="1615506" cy="1685022"/>
          </a:xfrm>
        </p:grpSpPr>
        <p:grpSp>
          <p:nvGrpSpPr>
            <p:cNvPr id="665" name="Group 664"/>
            <p:cNvGrpSpPr/>
            <p:nvPr/>
          </p:nvGrpSpPr>
          <p:grpSpPr>
            <a:xfrm>
              <a:off x="3501791" y="1080490"/>
              <a:ext cx="676866" cy="765353"/>
              <a:chOff x="2652509" y="1160427"/>
              <a:chExt cx="676866" cy="765353"/>
            </a:xfrm>
          </p:grpSpPr>
          <p:sp>
            <p:nvSpPr>
              <p:cNvPr id="668" name="Pentagon 667"/>
              <p:cNvSpPr/>
              <p:nvPr/>
            </p:nvSpPr>
            <p:spPr>
              <a:xfrm rot="5400000">
                <a:off x="2628392" y="1224797"/>
                <a:ext cx="725100" cy="676866"/>
              </a:xfrm>
              <a:prstGeom prst="homePlate">
                <a:avLst>
                  <a:gd name="adj" fmla="val 79701"/>
                </a:avLst>
              </a:prstGeom>
              <a:solidFill>
                <a:schemeClr val="accent3">
                  <a:alpha val="87000"/>
                </a:scheme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0">
                <a:normAutofit/>
              </a:bodyPr>
              <a:lstStyle/>
              <a:p>
                <a:pPr algn="ctr"/>
                <a:endParaRPr lang="en-US"/>
              </a:p>
            </p:txBody>
          </p:sp>
          <p:sp>
            <p:nvSpPr>
              <p:cNvPr id="669" name="TextBox 668"/>
              <p:cNvSpPr txBox="1"/>
              <p:nvPr/>
            </p:nvSpPr>
            <p:spPr>
              <a:xfrm>
                <a:off x="2654190" y="1160427"/>
                <a:ext cx="663050" cy="338554"/>
              </a:xfrm>
              <a:prstGeom prst="rect">
                <a:avLst/>
              </a:prstGeom>
              <a:noFill/>
            </p:spPr>
            <p:txBody>
              <a:bodyPr wrap="none" lIns="0" tIns="0" rIns="0" bIns="0" rtlCol="0" anchor="ctr" anchorCtr="0">
                <a:normAutofit/>
              </a:bodyPr>
              <a:lstStyle/>
              <a:p>
                <a:pPr algn="ctr"/>
                <a:r>
                  <a:rPr lang="en-US" sz="2200" b="1" dirty="0" smtClean="0"/>
                  <a:t>3</a:t>
                </a:r>
                <a:endParaRPr lang="en-US" sz="2200" b="1" dirty="0"/>
              </a:p>
            </p:txBody>
          </p:sp>
        </p:grpSp>
        <p:sp>
          <p:nvSpPr>
            <p:cNvPr id="666" name="TextBox 665"/>
            <p:cNvSpPr txBox="1"/>
            <p:nvPr/>
          </p:nvSpPr>
          <p:spPr>
            <a:xfrm>
              <a:off x="3581266" y="1852678"/>
              <a:ext cx="531236" cy="230832"/>
            </a:xfrm>
            <a:prstGeom prst="rect">
              <a:avLst/>
            </a:prstGeom>
            <a:noFill/>
          </p:spPr>
          <p:txBody>
            <a:bodyPr wrap="none" lIns="0" tIns="0" rIns="0" bIns="0" rtlCol="0" anchor="ctr" anchorCtr="0">
              <a:normAutofit/>
            </a:bodyPr>
            <a:lstStyle/>
            <a:p>
              <a:pPr algn="ctr"/>
              <a:r>
                <a:rPr lang="en-US" sz="1500" b="1" dirty="0" smtClean="0">
                  <a:solidFill>
                    <a:schemeClr val="tx2"/>
                  </a:solidFill>
                  <a:effectLst>
                    <a:outerShdw blurRad="50800" dist="50800" dir="5400000" algn="ctr" rotWithShape="0">
                      <a:schemeClr val="bg1"/>
                    </a:outerShdw>
                  </a:effectLst>
                </a:rPr>
                <a:t>Ley 51 de 7 </a:t>
              </a:r>
              <a:r>
                <a:rPr lang="en-US" sz="1500" b="1" dirty="0" err="1" smtClean="0">
                  <a:solidFill>
                    <a:schemeClr val="tx2"/>
                  </a:solidFill>
                  <a:effectLst>
                    <a:outerShdw blurRad="50800" dist="50800" dir="5400000" algn="ctr" rotWithShape="0">
                      <a:schemeClr val="bg1"/>
                    </a:outerShdw>
                  </a:effectLst>
                </a:rPr>
                <a:t>junio</a:t>
              </a:r>
              <a:r>
                <a:rPr lang="en-US" sz="1500" b="1" dirty="0" smtClean="0">
                  <a:solidFill>
                    <a:schemeClr val="tx2"/>
                  </a:solidFill>
                  <a:effectLst>
                    <a:outerShdw blurRad="50800" dist="50800" dir="5400000" algn="ctr" rotWithShape="0">
                      <a:schemeClr val="bg1"/>
                    </a:outerShdw>
                  </a:effectLst>
                </a:rPr>
                <a:t> 1996</a:t>
              </a:r>
            </a:p>
            <a:p>
              <a:pPr algn="ctr"/>
              <a:endParaRPr lang="en-US" sz="1500" b="1" dirty="0">
                <a:solidFill>
                  <a:schemeClr val="tx2"/>
                </a:solidFill>
                <a:effectLst>
                  <a:outerShdw blurRad="50800" dist="50800" dir="5400000" algn="ctr" rotWithShape="0">
                    <a:schemeClr val="bg1"/>
                  </a:outerShdw>
                </a:effectLst>
              </a:endParaRPr>
            </a:p>
          </p:txBody>
        </p:sp>
        <p:sp>
          <p:nvSpPr>
            <p:cNvPr id="667" name="TextBox 666"/>
            <p:cNvSpPr txBox="1"/>
            <p:nvPr/>
          </p:nvSpPr>
          <p:spPr>
            <a:xfrm>
              <a:off x="2994519" y="2133193"/>
              <a:ext cx="1615506" cy="632319"/>
            </a:xfrm>
            <a:prstGeom prst="rect">
              <a:avLst/>
            </a:prstGeom>
            <a:noFill/>
          </p:spPr>
          <p:txBody>
            <a:bodyPr wrap="none" lIns="0" tIns="0" rIns="0" bIns="0" rtlCol="0" anchor="ctr" anchorCtr="0">
              <a:normAutofit/>
            </a:bodyPr>
            <a:lstStyle/>
            <a:p>
              <a:pPr algn="ctr"/>
              <a:r>
                <a:rPr lang="en-US" sz="1200" dirty="0" smtClean="0"/>
                <a:t>Ley de </a:t>
              </a:r>
              <a:r>
                <a:rPr lang="en-US" sz="1200" dirty="0" err="1" smtClean="0"/>
                <a:t>Servicios</a:t>
              </a:r>
              <a:r>
                <a:rPr lang="en-US" sz="1200" dirty="0" smtClean="0"/>
                <a:t> </a:t>
              </a:r>
              <a:r>
                <a:rPr lang="en-US" sz="1200" dirty="0" err="1" smtClean="0"/>
                <a:t>Educativos</a:t>
              </a:r>
              <a:r>
                <a:rPr lang="en-US" sz="1200" dirty="0" smtClean="0"/>
                <a:t> </a:t>
              </a:r>
              <a:r>
                <a:rPr lang="en-US" sz="1200" dirty="0" err="1" smtClean="0"/>
                <a:t>Integrales</a:t>
              </a:r>
              <a:endParaRPr lang="en-US" sz="1200" dirty="0" smtClean="0"/>
            </a:p>
            <a:p>
              <a:pPr algn="ctr"/>
              <a:r>
                <a:rPr lang="en-US" sz="1200" dirty="0"/>
                <a:t>p</a:t>
              </a:r>
              <a:r>
                <a:rPr lang="en-US" sz="1200" dirty="0" smtClean="0"/>
                <a:t>ara Personas con </a:t>
              </a:r>
              <a:r>
                <a:rPr lang="en-US" sz="1200" dirty="0" err="1" smtClean="0"/>
                <a:t>Impedimentos</a:t>
              </a:r>
              <a:endParaRPr lang="en-US" sz="1200" dirty="0" smtClean="0"/>
            </a:p>
            <a:p>
              <a:pPr algn="ctr"/>
              <a:r>
                <a:rPr lang="en-US" sz="1500" b="1" dirty="0">
                  <a:solidFill>
                    <a:schemeClr val="tx2"/>
                  </a:solidFill>
                  <a:effectLst>
                    <a:outerShdw blurRad="50800" dist="50800" dir="5400000" algn="ctr" rotWithShape="0">
                      <a:schemeClr val="bg1"/>
                    </a:outerShdw>
                  </a:effectLst>
                </a:rPr>
                <a:t>Ley </a:t>
              </a:r>
              <a:r>
                <a:rPr lang="en-US" sz="1500" b="1" dirty="0" smtClean="0">
                  <a:solidFill>
                    <a:schemeClr val="tx2"/>
                  </a:solidFill>
                  <a:effectLst>
                    <a:outerShdw blurRad="50800" dist="50800" dir="5400000" algn="ctr" rotWithShape="0">
                      <a:schemeClr val="bg1"/>
                    </a:outerShdw>
                  </a:effectLst>
                </a:rPr>
                <a:t>85-2018 (</a:t>
              </a:r>
              <a:r>
                <a:rPr lang="en-US" sz="1500" b="1" dirty="0" err="1" smtClean="0">
                  <a:solidFill>
                    <a:schemeClr val="tx2"/>
                  </a:solidFill>
                  <a:effectLst>
                    <a:outerShdw blurRad="50800" dist="50800" dir="5400000" algn="ctr" rotWithShape="0">
                      <a:schemeClr val="bg1"/>
                    </a:outerShdw>
                  </a:effectLst>
                </a:rPr>
                <a:t>Reforma</a:t>
              </a:r>
              <a:r>
                <a:rPr lang="en-US" sz="1500" b="1" dirty="0" smtClean="0">
                  <a:solidFill>
                    <a:schemeClr val="tx2"/>
                  </a:solidFill>
                  <a:effectLst>
                    <a:outerShdw blurRad="50800" dist="50800" dir="5400000" algn="ctr" rotWithShape="0">
                      <a:schemeClr val="bg1"/>
                    </a:outerShdw>
                  </a:effectLst>
                </a:rPr>
                <a:t> </a:t>
              </a:r>
              <a:r>
                <a:rPr lang="en-US" sz="1500" b="1" dirty="0" err="1" smtClean="0">
                  <a:solidFill>
                    <a:schemeClr val="tx2"/>
                  </a:solidFill>
                  <a:effectLst>
                    <a:outerShdw blurRad="50800" dist="50800" dir="5400000" algn="ctr" rotWithShape="0">
                      <a:schemeClr val="bg1"/>
                    </a:outerShdw>
                  </a:effectLst>
                </a:rPr>
                <a:t>Educativa</a:t>
              </a:r>
              <a:r>
                <a:rPr lang="en-US" sz="1500" b="1" dirty="0" smtClean="0">
                  <a:solidFill>
                    <a:schemeClr val="tx2"/>
                  </a:solidFill>
                  <a:effectLst>
                    <a:outerShdw blurRad="50800" dist="50800" dir="5400000" algn="ctr" rotWithShape="0">
                      <a:schemeClr val="bg1"/>
                    </a:outerShdw>
                  </a:effectLst>
                </a:rPr>
                <a:t>)</a:t>
              </a:r>
            </a:p>
            <a:p>
              <a:pPr algn="ctr"/>
              <a:endParaRPr lang="en-US" sz="1200" b="1" dirty="0">
                <a:solidFill>
                  <a:schemeClr val="tx2"/>
                </a:solidFill>
                <a:effectLst>
                  <a:outerShdw blurRad="50800" dist="50800" dir="5400000" algn="ctr" rotWithShape="0">
                    <a:schemeClr val="bg1"/>
                  </a:outerShdw>
                </a:effectLst>
              </a:endParaRPr>
            </a:p>
            <a:p>
              <a:pPr algn="ctr"/>
              <a:endParaRPr lang="en-US" sz="1200" dirty="0"/>
            </a:p>
            <a:p>
              <a:pPr algn="ctr"/>
              <a:endParaRPr lang="en-US" sz="1200" dirty="0"/>
            </a:p>
          </p:txBody>
        </p:sp>
      </p:grpSp>
      <p:grpSp>
        <p:nvGrpSpPr>
          <p:cNvPr id="1179" name="Group 204">
            <a:extLst>
              <a:ext uri="{FF2B5EF4-FFF2-40B4-BE49-F238E27FC236}">
                <a16:creationId xmlns:a16="http://schemas.microsoft.com/office/drawing/2014/main" xmlns="" id="{B086BC07-EA1A-4DF1-B40F-07046B1570A8}"/>
              </a:ext>
            </a:extLst>
          </p:cNvPr>
          <p:cNvGrpSpPr>
            <a:grpSpLocks/>
          </p:cNvGrpSpPr>
          <p:nvPr/>
        </p:nvGrpSpPr>
        <p:grpSpPr bwMode="auto">
          <a:xfrm>
            <a:off x="861662" y="2106811"/>
            <a:ext cx="1229312" cy="895771"/>
            <a:chOff x="3658" y="852"/>
            <a:chExt cx="1986" cy="1447"/>
          </a:xfrm>
        </p:grpSpPr>
        <p:sp>
          <p:nvSpPr>
            <p:cNvPr id="1180" name="Freeform 553">
              <a:extLst>
                <a:ext uri="{FF2B5EF4-FFF2-40B4-BE49-F238E27FC236}">
                  <a16:creationId xmlns:a16="http://schemas.microsoft.com/office/drawing/2014/main" xmlns="" id="{6F722A43-06F5-4FAE-9390-8458593255E3}"/>
                </a:ext>
              </a:extLst>
            </p:cNvPr>
            <p:cNvSpPr>
              <a:spLocks noChangeArrowheads="1"/>
            </p:cNvSpPr>
            <p:nvPr/>
          </p:nvSpPr>
          <p:spPr bwMode="auto">
            <a:xfrm>
              <a:off x="3658" y="1419"/>
              <a:ext cx="662" cy="880"/>
            </a:xfrm>
            <a:custGeom>
              <a:avLst/>
              <a:gdLst>
                <a:gd name="T0" fmla="*/ 2921 w 2922"/>
                <a:gd name="T1" fmla="*/ 3879 h 3880"/>
                <a:gd name="T2" fmla="*/ 0 w 2922"/>
                <a:gd name="T3" fmla="*/ 2629 h 3880"/>
                <a:gd name="T4" fmla="*/ 0 w 2922"/>
                <a:gd name="T5" fmla="*/ 0 h 3880"/>
                <a:gd name="T6" fmla="*/ 2921 w 2922"/>
                <a:gd name="T7" fmla="*/ 1251 h 3880"/>
                <a:gd name="T8" fmla="*/ 2921 w 2922"/>
                <a:gd name="T9" fmla="*/ 3879 h 3880"/>
              </a:gdLst>
              <a:ahLst/>
              <a:cxnLst>
                <a:cxn ang="0">
                  <a:pos x="T0" y="T1"/>
                </a:cxn>
                <a:cxn ang="0">
                  <a:pos x="T2" y="T3"/>
                </a:cxn>
                <a:cxn ang="0">
                  <a:pos x="T4" y="T5"/>
                </a:cxn>
                <a:cxn ang="0">
                  <a:pos x="T6" y="T7"/>
                </a:cxn>
                <a:cxn ang="0">
                  <a:pos x="T8" y="T9"/>
                </a:cxn>
              </a:cxnLst>
              <a:rect l="0" t="0" r="r" b="b"/>
              <a:pathLst>
                <a:path w="2922" h="3880">
                  <a:moveTo>
                    <a:pt x="2921" y="3879"/>
                  </a:moveTo>
                  <a:lnTo>
                    <a:pt x="0" y="2629"/>
                  </a:lnTo>
                  <a:lnTo>
                    <a:pt x="0" y="0"/>
                  </a:lnTo>
                  <a:lnTo>
                    <a:pt x="2921" y="1251"/>
                  </a:lnTo>
                  <a:lnTo>
                    <a:pt x="2921" y="3879"/>
                  </a:lnTo>
                </a:path>
              </a:pathLst>
            </a:custGeom>
            <a:gradFill flip="none" rotWithShape="1">
              <a:gsLst>
                <a:gs pos="0">
                  <a:schemeClr val="accent2">
                    <a:lumMod val="67000"/>
                  </a:schemeClr>
                </a:gs>
                <a:gs pos="48000">
                  <a:schemeClr val="accent2">
                    <a:lumMod val="97000"/>
                    <a:lumOff val="3000"/>
                  </a:schemeClr>
                </a:gs>
                <a:gs pos="100000">
                  <a:schemeClr val="accent2">
                    <a:lumMod val="60000"/>
                    <a:lumOff val="40000"/>
                  </a:schemeClr>
                </a:gs>
              </a:gsLst>
              <a:lin ang="16200000" scaled="1"/>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181" name="Freeform 554">
              <a:extLst>
                <a:ext uri="{FF2B5EF4-FFF2-40B4-BE49-F238E27FC236}">
                  <a16:creationId xmlns:a16="http://schemas.microsoft.com/office/drawing/2014/main" xmlns="" id="{522F8319-2A24-46FA-86C4-AD95A7C4F6B5}"/>
                </a:ext>
              </a:extLst>
            </p:cNvPr>
            <p:cNvSpPr>
              <a:spLocks noChangeArrowheads="1"/>
            </p:cNvSpPr>
            <p:nvPr/>
          </p:nvSpPr>
          <p:spPr bwMode="auto">
            <a:xfrm>
              <a:off x="4320" y="1133"/>
              <a:ext cx="1324" cy="1166"/>
            </a:xfrm>
            <a:custGeom>
              <a:avLst/>
              <a:gdLst>
                <a:gd name="T0" fmla="*/ 2920 w 5842"/>
                <a:gd name="T1" fmla="*/ 1272 h 5152"/>
                <a:gd name="T2" fmla="*/ 0 w 5842"/>
                <a:gd name="T3" fmla="*/ 2523 h 5152"/>
                <a:gd name="T4" fmla="*/ 0 w 5842"/>
                <a:gd name="T5" fmla="*/ 5151 h 5152"/>
                <a:gd name="T6" fmla="*/ 2920 w 5842"/>
                <a:gd name="T7" fmla="*/ 3901 h 5152"/>
                <a:gd name="T8" fmla="*/ 5841 w 5842"/>
                <a:gd name="T9" fmla="*/ 2649 h 5152"/>
                <a:gd name="T10" fmla="*/ 5841 w 5842"/>
                <a:gd name="T11" fmla="*/ 0 h 5152"/>
                <a:gd name="T12" fmla="*/ 2920 w 5842"/>
                <a:gd name="T13" fmla="*/ 1272 h 5152"/>
              </a:gdLst>
              <a:ahLst/>
              <a:cxnLst>
                <a:cxn ang="0">
                  <a:pos x="T0" y="T1"/>
                </a:cxn>
                <a:cxn ang="0">
                  <a:pos x="T2" y="T3"/>
                </a:cxn>
                <a:cxn ang="0">
                  <a:pos x="T4" y="T5"/>
                </a:cxn>
                <a:cxn ang="0">
                  <a:pos x="T6" y="T7"/>
                </a:cxn>
                <a:cxn ang="0">
                  <a:pos x="T8" y="T9"/>
                </a:cxn>
                <a:cxn ang="0">
                  <a:pos x="T10" y="T11"/>
                </a:cxn>
                <a:cxn ang="0">
                  <a:pos x="T12" y="T13"/>
                </a:cxn>
              </a:cxnLst>
              <a:rect l="0" t="0" r="r" b="b"/>
              <a:pathLst>
                <a:path w="5842" h="5152">
                  <a:moveTo>
                    <a:pt x="2920" y="1272"/>
                  </a:moveTo>
                  <a:lnTo>
                    <a:pt x="0" y="2523"/>
                  </a:lnTo>
                  <a:lnTo>
                    <a:pt x="0" y="5151"/>
                  </a:lnTo>
                  <a:lnTo>
                    <a:pt x="2920" y="3901"/>
                  </a:lnTo>
                  <a:lnTo>
                    <a:pt x="5841" y="2649"/>
                  </a:lnTo>
                  <a:lnTo>
                    <a:pt x="5841" y="0"/>
                  </a:lnTo>
                  <a:lnTo>
                    <a:pt x="2920" y="1272"/>
                  </a:lnTo>
                </a:path>
              </a:pathLst>
            </a:custGeom>
            <a:gradFill flip="none" rotWithShape="1">
              <a:gsLst>
                <a:gs pos="0">
                  <a:schemeClr val="accent2">
                    <a:lumMod val="89000"/>
                  </a:schemeClr>
                </a:gs>
                <a:gs pos="23000">
                  <a:schemeClr val="accent2">
                    <a:lumMod val="89000"/>
                  </a:schemeClr>
                </a:gs>
                <a:gs pos="69000">
                  <a:schemeClr val="accent2">
                    <a:lumMod val="75000"/>
                  </a:schemeClr>
                </a:gs>
                <a:gs pos="97000">
                  <a:schemeClr val="accent2">
                    <a:lumMod val="70000"/>
                  </a:schemeClr>
                </a:gs>
              </a:gsLst>
              <a:path path="circle">
                <a:fillToRect l="50000" t="50000" r="50000" b="5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182" name="Freeform 555">
              <a:extLst>
                <a:ext uri="{FF2B5EF4-FFF2-40B4-BE49-F238E27FC236}">
                  <a16:creationId xmlns:a16="http://schemas.microsoft.com/office/drawing/2014/main" xmlns="" id="{F1420A24-37F0-48D2-BE84-4DF1D7C27C5C}"/>
                </a:ext>
              </a:extLst>
            </p:cNvPr>
            <p:cNvSpPr>
              <a:spLocks noChangeArrowheads="1"/>
            </p:cNvSpPr>
            <p:nvPr/>
          </p:nvSpPr>
          <p:spPr bwMode="auto">
            <a:xfrm>
              <a:off x="3658" y="852"/>
              <a:ext cx="1986" cy="856"/>
            </a:xfrm>
            <a:custGeom>
              <a:avLst/>
              <a:gdLst>
                <a:gd name="T0" fmla="*/ 5841 w 8763"/>
                <a:gd name="T1" fmla="*/ 0 h 3776"/>
                <a:gd name="T2" fmla="*/ 2921 w 8763"/>
                <a:gd name="T3" fmla="*/ 1252 h 3776"/>
                <a:gd name="T4" fmla="*/ 0 w 8763"/>
                <a:gd name="T5" fmla="*/ 2524 h 3776"/>
                <a:gd name="T6" fmla="*/ 2921 w 8763"/>
                <a:gd name="T7" fmla="*/ 3775 h 3776"/>
                <a:gd name="T8" fmla="*/ 5841 w 8763"/>
                <a:gd name="T9" fmla="*/ 2524 h 3776"/>
                <a:gd name="T10" fmla="*/ 8762 w 8763"/>
                <a:gd name="T11" fmla="*/ 1252 h 3776"/>
                <a:gd name="T12" fmla="*/ 5841 w 8763"/>
                <a:gd name="T13" fmla="*/ 0 h 3776"/>
              </a:gdLst>
              <a:ahLst/>
              <a:cxnLst>
                <a:cxn ang="0">
                  <a:pos x="T0" y="T1"/>
                </a:cxn>
                <a:cxn ang="0">
                  <a:pos x="T2" y="T3"/>
                </a:cxn>
                <a:cxn ang="0">
                  <a:pos x="T4" y="T5"/>
                </a:cxn>
                <a:cxn ang="0">
                  <a:pos x="T6" y="T7"/>
                </a:cxn>
                <a:cxn ang="0">
                  <a:pos x="T8" y="T9"/>
                </a:cxn>
                <a:cxn ang="0">
                  <a:pos x="T10" y="T11"/>
                </a:cxn>
                <a:cxn ang="0">
                  <a:pos x="T12" y="T13"/>
                </a:cxn>
              </a:cxnLst>
              <a:rect l="0" t="0" r="r" b="b"/>
              <a:pathLst>
                <a:path w="8763" h="3776">
                  <a:moveTo>
                    <a:pt x="5841" y="0"/>
                  </a:moveTo>
                  <a:lnTo>
                    <a:pt x="2921" y="1252"/>
                  </a:lnTo>
                  <a:lnTo>
                    <a:pt x="0" y="2524"/>
                  </a:lnTo>
                  <a:lnTo>
                    <a:pt x="2921" y="3775"/>
                  </a:lnTo>
                  <a:lnTo>
                    <a:pt x="5841" y="2524"/>
                  </a:lnTo>
                  <a:lnTo>
                    <a:pt x="8762" y="1252"/>
                  </a:lnTo>
                  <a:lnTo>
                    <a:pt x="5841" y="0"/>
                  </a:lnTo>
                </a:path>
              </a:pathLst>
            </a:custGeom>
            <a:gradFill flip="none" rotWithShape="1">
              <a:gsLst>
                <a:gs pos="0">
                  <a:schemeClr val="accent2">
                    <a:lumMod val="5000"/>
                    <a:lumOff val="95000"/>
                  </a:schemeClr>
                </a:gs>
                <a:gs pos="74000">
                  <a:schemeClr val="accent2">
                    <a:lumMod val="45000"/>
                    <a:lumOff val="55000"/>
                  </a:schemeClr>
                </a:gs>
                <a:gs pos="83000">
                  <a:schemeClr val="accent2">
                    <a:lumMod val="45000"/>
                    <a:lumOff val="55000"/>
                  </a:schemeClr>
                </a:gs>
                <a:gs pos="100000">
                  <a:schemeClr val="accent2">
                    <a:lumMod val="30000"/>
                    <a:lumOff val="70000"/>
                  </a:schemeClr>
                </a:gs>
              </a:gsLst>
              <a:lin ang="5400000" scaled="1"/>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183" name="Freeform 556">
              <a:extLst>
                <a:ext uri="{FF2B5EF4-FFF2-40B4-BE49-F238E27FC236}">
                  <a16:creationId xmlns:a16="http://schemas.microsoft.com/office/drawing/2014/main" xmlns="" id="{42221FEA-3E3D-4BC2-B8F2-C3916F030FB1}"/>
                </a:ext>
              </a:extLst>
            </p:cNvPr>
            <p:cNvSpPr>
              <a:spLocks noChangeArrowheads="1"/>
            </p:cNvSpPr>
            <p:nvPr/>
          </p:nvSpPr>
          <p:spPr bwMode="auto">
            <a:xfrm>
              <a:off x="3872" y="1246"/>
              <a:ext cx="234" cy="121"/>
            </a:xfrm>
            <a:custGeom>
              <a:avLst/>
              <a:gdLst>
                <a:gd name="T0" fmla="*/ 1022 w 1044"/>
                <a:gd name="T1" fmla="*/ 333 h 543"/>
                <a:gd name="T2" fmla="*/ 1022 w 1044"/>
                <a:gd name="T3" fmla="*/ 333 h 543"/>
                <a:gd name="T4" fmla="*/ 500 w 1044"/>
                <a:gd name="T5" fmla="*/ 41 h 543"/>
                <a:gd name="T6" fmla="*/ 20 w 1044"/>
                <a:gd name="T7" fmla="*/ 229 h 543"/>
                <a:gd name="T8" fmla="*/ 542 w 1044"/>
                <a:gd name="T9" fmla="*/ 521 h 543"/>
                <a:gd name="T10" fmla="*/ 1022 w 1044"/>
                <a:gd name="T11" fmla="*/ 333 h 543"/>
              </a:gdLst>
              <a:ahLst/>
              <a:cxnLst>
                <a:cxn ang="0">
                  <a:pos x="T0" y="T1"/>
                </a:cxn>
                <a:cxn ang="0">
                  <a:pos x="T2" y="T3"/>
                </a:cxn>
                <a:cxn ang="0">
                  <a:pos x="T4" y="T5"/>
                </a:cxn>
                <a:cxn ang="0">
                  <a:pos x="T6" y="T7"/>
                </a:cxn>
                <a:cxn ang="0">
                  <a:pos x="T8" y="T9"/>
                </a:cxn>
                <a:cxn ang="0">
                  <a:pos x="T10" y="T11"/>
                </a:cxn>
              </a:cxnLst>
              <a:rect l="0" t="0" r="r" b="b"/>
              <a:pathLst>
                <a:path w="1044" h="543">
                  <a:moveTo>
                    <a:pt x="1022" y="333"/>
                  </a:moveTo>
                  <a:lnTo>
                    <a:pt x="1022" y="333"/>
                  </a:lnTo>
                  <a:cubicBezTo>
                    <a:pt x="1022" y="187"/>
                    <a:pt x="793" y="62"/>
                    <a:pt x="500" y="41"/>
                  </a:cubicBezTo>
                  <a:cubicBezTo>
                    <a:pt x="229" y="0"/>
                    <a:pt x="0" y="104"/>
                    <a:pt x="20" y="229"/>
                  </a:cubicBezTo>
                  <a:cubicBezTo>
                    <a:pt x="20" y="354"/>
                    <a:pt x="250" y="479"/>
                    <a:pt x="542" y="521"/>
                  </a:cubicBezTo>
                  <a:cubicBezTo>
                    <a:pt x="813" y="542"/>
                    <a:pt x="1043" y="458"/>
                    <a:pt x="1022" y="33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184" name="Freeform 557">
              <a:extLst>
                <a:ext uri="{FF2B5EF4-FFF2-40B4-BE49-F238E27FC236}">
                  <a16:creationId xmlns:a16="http://schemas.microsoft.com/office/drawing/2014/main" xmlns="" id="{FC43C1B5-9FA0-4D9A-883C-79836B54F5EF}"/>
                </a:ext>
              </a:extLst>
            </p:cNvPr>
            <p:cNvSpPr>
              <a:spLocks noChangeArrowheads="1"/>
            </p:cNvSpPr>
            <p:nvPr/>
          </p:nvSpPr>
          <p:spPr bwMode="auto">
            <a:xfrm>
              <a:off x="3876" y="1298"/>
              <a:ext cx="230" cy="135"/>
            </a:xfrm>
            <a:custGeom>
              <a:avLst/>
              <a:gdLst>
                <a:gd name="T0" fmla="*/ 0 w 1024"/>
                <a:gd name="T1" fmla="*/ 0 h 606"/>
                <a:gd name="T2" fmla="*/ 0 w 1024"/>
                <a:gd name="T3" fmla="*/ 0 h 606"/>
                <a:gd name="T4" fmla="*/ 522 w 1024"/>
                <a:gd name="T5" fmla="*/ 292 h 606"/>
                <a:gd name="T6" fmla="*/ 1002 w 1024"/>
                <a:gd name="T7" fmla="*/ 104 h 606"/>
                <a:gd name="T8" fmla="*/ 1023 w 1024"/>
                <a:gd name="T9" fmla="*/ 396 h 606"/>
                <a:gd name="T10" fmla="*/ 522 w 1024"/>
                <a:gd name="T11" fmla="*/ 584 h 606"/>
                <a:gd name="T12" fmla="*/ 0 w 1024"/>
                <a:gd name="T13" fmla="*/ 292 h 606"/>
                <a:gd name="T14" fmla="*/ 0 w 102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4" h="606">
                  <a:moveTo>
                    <a:pt x="0" y="0"/>
                  </a:moveTo>
                  <a:lnTo>
                    <a:pt x="0" y="0"/>
                  </a:lnTo>
                  <a:cubicBezTo>
                    <a:pt x="0" y="125"/>
                    <a:pt x="230" y="250"/>
                    <a:pt x="522" y="292"/>
                  </a:cubicBezTo>
                  <a:cubicBezTo>
                    <a:pt x="793" y="313"/>
                    <a:pt x="1023" y="229"/>
                    <a:pt x="1002" y="104"/>
                  </a:cubicBezTo>
                  <a:cubicBezTo>
                    <a:pt x="1023" y="396"/>
                    <a:pt x="1023" y="396"/>
                    <a:pt x="1023" y="396"/>
                  </a:cubicBezTo>
                  <a:cubicBezTo>
                    <a:pt x="1023" y="521"/>
                    <a:pt x="814" y="605"/>
                    <a:pt x="522" y="584"/>
                  </a:cubicBezTo>
                  <a:cubicBezTo>
                    <a:pt x="251" y="563"/>
                    <a:pt x="22" y="417"/>
                    <a:pt x="0"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7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185" name="Freeform 558">
              <a:extLst>
                <a:ext uri="{FF2B5EF4-FFF2-40B4-BE49-F238E27FC236}">
                  <a16:creationId xmlns:a16="http://schemas.microsoft.com/office/drawing/2014/main" xmlns="" id="{87F16242-EDE9-4920-A061-00F40F14734A}"/>
                </a:ext>
              </a:extLst>
            </p:cNvPr>
            <p:cNvSpPr>
              <a:spLocks noChangeArrowheads="1"/>
            </p:cNvSpPr>
            <p:nvPr/>
          </p:nvSpPr>
          <p:spPr bwMode="auto">
            <a:xfrm>
              <a:off x="4225" y="1423"/>
              <a:ext cx="236" cy="123"/>
            </a:xfrm>
            <a:custGeom>
              <a:avLst/>
              <a:gdLst>
                <a:gd name="T0" fmla="*/ 1022 w 1044"/>
                <a:gd name="T1" fmla="*/ 313 h 544"/>
                <a:gd name="T2" fmla="*/ 1022 w 1044"/>
                <a:gd name="T3" fmla="*/ 313 h 544"/>
                <a:gd name="T4" fmla="*/ 501 w 1044"/>
                <a:gd name="T5" fmla="*/ 21 h 544"/>
                <a:gd name="T6" fmla="*/ 21 w 1044"/>
                <a:gd name="T7" fmla="*/ 230 h 544"/>
                <a:gd name="T8" fmla="*/ 542 w 1044"/>
                <a:gd name="T9" fmla="*/ 522 h 544"/>
                <a:gd name="T10" fmla="*/ 1022 w 1044"/>
                <a:gd name="T11" fmla="*/ 313 h 544"/>
              </a:gdLst>
              <a:ahLst/>
              <a:cxnLst>
                <a:cxn ang="0">
                  <a:pos x="T0" y="T1"/>
                </a:cxn>
                <a:cxn ang="0">
                  <a:pos x="T2" y="T3"/>
                </a:cxn>
                <a:cxn ang="0">
                  <a:pos x="T4" y="T5"/>
                </a:cxn>
                <a:cxn ang="0">
                  <a:pos x="T6" y="T7"/>
                </a:cxn>
                <a:cxn ang="0">
                  <a:pos x="T8" y="T9"/>
                </a:cxn>
                <a:cxn ang="0">
                  <a:pos x="T10" y="T11"/>
                </a:cxn>
              </a:cxnLst>
              <a:rect l="0" t="0" r="r" b="b"/>
              <a:pathLst>
                <a:path w="1044" h="544">
                  <a:moveTo>
                    <a:pt x="1022" y="313"/>
                  </a:moveTo>
                  <a:lnTo>
                    <a:pt x="1022" y="313"/>
                  </a:lnTo>
                  <a:cubicBezTo>
                    <a:pt x="1022" y="188"/>
                    <a:pt x="793" y="63"/>
                    <a:pt x="501" y="21"/>
                  </a:cubicBezTo>
                  <a:cubicBezTo>
                    <a:pt x="230" y="0"/>
                    <a:pt x="0" y="83"/>
                    <a:pt x="21" y="230"/>
                  </a:cubicBezTo>
                  <a:cubicBezTo>
                    <a:pt x="21" y="355"/>
                    <a:pt x="251" y="480"/>
                    <a:pt x="542" y="522"/>
                  </a:cubicBezTo>
                  <a:cubicBezTo>
                    <a:pt x="814" y="543"/>
                    <a:pt x="1043" y="459"/>
                    <a:pt x="1022"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186" name="Freeform 559">
              <a:extLst>
                <a:ext uri="{FF2B5EF4-FFF2-40B4-BE49-F238E27FC236}">
                  <a16:creationId xmlns:a16="http://schemas.microsoft.com/office/drawing/2014/main" xmlns="" id="{ECD433B9-00E8-4908-8ED1-3187E5960A47}"/>
                </a:ext>
              </a:extLst>
            </p:cNvPr>
            <p:cNvSpPr>
              <a:spLocks noChangeArrowheads="1"/>
            </p:cNvSpPr>
            <p:nvPr/>
          </p:nvSpPr>
          <p:spPr bwMode="auto">
            <a:xfrm>
              <a:off x="4229" y="1478"/>
              <a:ext cx="232" cy="135"/>
            </a:xfrm>
            <a:custGeom>
              <a:avLst/>
              <a:gdLst>
                <a:gd name="T0" fmla="*/ 0 w 1023"/>
                <a:gd name="T1" fmla="*/ 0 h 605"/>
                <a:gd name="T2" fmla="*/ 0 w 1023"/>
                <a:gd name="T3" fmla="*/ 0 h 605"/>
                <a:gd name="T4" fmla="*/ 521 w 1023"/>
                <a:gd name="T5" fmla="*/ 292 h 605"/>
                <a:gd name="T6" fmla="*/ 1001 w 1023"/>
                <a:gd name="T7" fmla="*/ 83 h 605"/>
                <a:gd name="T8" fmla="*/ 1022 w 1023"/>
                <a:gd name="T9" fmla="*/ 375 h 605"/>
                <a:gd name="T10" fmla="*/ 521 w 1023"/>
                <a:gd name="T11" fmla="*/ 584 h 605"/>
                <a:gd name="T12" fmla="*/ 0 w 1023"/>
                <a:gd name="T13" fmla="*/ 292 h 605"/>
                <a:gd name="T14" fmla="*/ 0 w 1023"/>
                <a:gd name="T15" fmla="*/ 0 h 6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3" h="605">
                  <a:moveTo>
                    <a:pt x="0" y="0"/>
                  </a:moveTo>
                  <a:lnTo>
                    <a:pt x="0" y="0"/>
                  </a:lnTo>
                  <a:cubicBezTo>
                    <a:pt x="0" y="125"/>
                    <a:pt x="230" y="250"/>
                    <a:pt x="521" y="292"/>
                  </a:cubicBezTo>
                  <a:cubicBezTo>
                    <a:pt x="793" y="313"/>
                    <a:pt x="1022" y="229"/>
                    <a:pt x="1001" y="83"/>
                  </a:cubicBezTo>
                  <a:cubicBezTo>
                    <a:pt x="1022" y="375"/>
                    <a:pt x="1022" y="375"/>
                    <a:pt x="1022" y="375"/>
                  </a:cubicBezTo>
                  <a:cubicBezTo>
                    <a:pt x="1022" y="521"/>
                    <a:pt x="814" y="604"/>
                    <a:pt x="521" y="584"/>
                  </a:cubicBezTo>
                  <a:cubicBezTo>
                    <a:pt x="250" y="542"/>
                    <a:pt x="21" y="417"/>
                    <a:pt x="0"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7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187" name="Freeform 560">
              <a:extLst>
                <a:ext uri="{FF2B5EF4-FFF2-40B4-BE49-F238E27FC236}">
                  <a16:creationId xmlns:a16="http://schemas.microsoft.com/office/drawing/2014/main" xmlns="" id="{71ED0045-2998-41C3-9734-8BEC644689A6}"/>
                </a:ext>
              </a:extLst>
            </p:cNvPr>
            <p:cNvSpPr>
              <a:spLocks noChangeArrowheads="1"/>
            </p:cNvSpPr>
            <p:nvPr/>
          </p:nvSpPr>
          <p:spPr bwMode="auto">
            <a:xfrm>
              <a:off x="4183" y="1122"/>
              <a:ext cx="232" cy="121"/>
            </a:xfrm>
            <a:custGeom>
              <a:avLst/>
              <a:gdLst>
                <a:gd name="T0" fmla="*/ 1022 w 1023"/>
                <a:gd name="T1" fmla="*/ 313 h 544"/>
                <a:gd name="T2" fmla="*/ 1022 w 1023"/>
                <a:gd name="T3" fmla="*/ 313 h 544"/>
                <a:gd name="T4" fmla="*/ 501 w 1023"/>
                <a:gd name="T5" fmla="*/ 21 h 544"/>
                <a:gd name="T6" fmla="*/ 0 w 1023"/>
                <a:gd name="T7" fmla="*/ 229 h 544"/>
                <a:gd name="T8" fmla="*/ 521 w 1023"/>
                <a:gd name="T9" fmla="*/ 500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1"/>
                  </a:cubicBezTo>
                  <a:cubicBezTo>
                    <a:pt x="208" y="0"/>
                    <a:pt x="0" y="83"/>
                    <a:pt x="0" y="229"/>
                  </a:cubicBezTo>
                  <a:cubicBezTo>
                    <a:pt x="0" y="355"/>
                    <a:pt x="250" y="480"/>
                    <a:pt x="521" y="500"/>
                  </a:cubicBezTo>
                  <a:cubicBezTo>
                    <a:pt x="813" y="543"/>
                    <a:pt x="1022" y="459"/>
                    <a:pt x="1022"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188" name="Freeform 561">
              <a:extLst>
                <a:ext uri="{FF2B5EF4-FFF2-40B4-BE49-F238E27FC236}">
                  <a16:creationId xmlns:a16="http://schemas.microsoft.com/office/drawing/2014/main" xmlns="" id="{A5ABE78F-BA96-459C-9231-C36AAE97617D}"/>
                </a:ext>
              </a:extLst>
            </p:cNvPr>
            <p:cNvSpPr>
              <a:spLocks noChangeArrowheads="1"/>
            </p:cNvSpPr>
            <p:nvPr/>
          </p:nvSpPr>
          <p:spPr bwMode="auto">
            <a:xfrm>
              <a:off x="4183" y="1175"/>
              <a:ext cx="236" cy="135"/>
            </a:xfrm>
            <a:custGeom>
              <a:avLst/>
              <a:gdLst>
                <a:gd name="T0" fmla="*/ 0 w 1044"/>
                <a:gd name="T1" fmla="*/ 0 h 606"/>
                <a:gd name="T2" fmla="*/ 0 w 1044"/>
                <a:gd name="T3" fmla="*/ 0 h 606"/>
                <a:gd name="T4" fmla="*/ 521 w 1044"/>
                <a:gd name="T5" fmla="*/ 271 h 606"/>
                <a:gd name="T6" fmla="*/ 1022 w 1044"/>
                <a:gd name="T7" fmla="*/ 84 h 606"/>
                <a:gd name="T8" fmla="*/ 1022 w 1044"/>
                <a:gd name="T9" fmla="*/ 376 h 606"/>
                <a:gd name="T10" fmla="*/ 542 w 1044"/>
                <a:gd name="T11" fmla="*/ 564 h 606"/>
                <a:gd name="T12" fmla="*/ 21 w 1044"/>
                <a:gd name="T13" fmla="*/ 293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0" y="126"/>
                    <a:pt x="250" y="251"/>
                    <a:pt x="521" y="271"/>
                  </a:cubicBezTo>
                  <a:cubicBezTo>
                    <a:pt x="813" y="314"/>
                    <a:pt x="1022" y="230"/>
                    <a:pt x="1022" y="84"/>
                  </a:cubicBezTo>
                  <a:cubicBezTo>
                    <a:pt x="1022" y="376"/>
                    <a:pt x="1022" y="376"/>
                    <a:pt x="1022" y="376"/>
                  </a:cubicBezTo>
                  <a:cubicBezTo>
                    <a:pt x="1043" y="522"/>
                    <a:pt x="813" y="605"/>
                    <a:pt x="542" y="564"/>
                  </a:cubicBezTo>
                  <a:cubicBezTo>
                    <a:pt x="250" y="543"/>
                    <a:pt x="21" y="418"/>
                    <a:pt x="21" y="293"/>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7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189" name="Freeform 562">
              <a:extLst>
                <a:ext uri="{FF2B5EF4-FFF2-40B4-BE49-F238E27FC236}">
                  <a16:creationId xmlns:a16="http://schemas.microsoft.com/office/drawing/2014/main" xmlns="" id="{03D391B0-B692-45C7-B8BE-0967728D4555}"/>
                </a:ext>
              </a:extLst>
            </p:cNvPr>
            <p:cNvSpPr>
              <a:spLocks noChangeArrowheads="1"/>
            </p:cNvSpPr>
            <p:nvPr/>
          </p:nvSpPr>
          <p:spPr bwMode="auto">
            <a:xfrm>
              <a:off x="4534" y="1300"/>
              <a:ext cx="234" cy="117"/>
            </a:xfrm>
            <a:custGeom>
              <a:avLst/>
              <a:gdLst>
                <a:gd name="T0" fmla="*/ 1044 w 1045"/>
                <a:gd name="T1" fmla="*/ 313 h 522"/>
                <a:gd name="T2" fmla="*/ 1044 w 1045"/>
                <a:gd name="T3" fmla="*/ 313 h 522"/>
                <a:gd name="T4" fmla="*/ 501 w 1045"/>
                <a:gd name="T5" fmla="*/ 21 h 522"/>
                <a:gd name="T6" fmla="*/ 21 w 1045"/>
                <a:gd name="T7" fmla="*/ 208 h 522"/>
                <a:gd name="T8" fmla="*/ 543 w 1045"/>
                <a:gd name="T9" fmla="*/ 500 h 522"/>
                <a:gd name="T10" fmla="*/ 1044 w 1045"/>
                <a:gd name="T11" fmla="*/ 313 h 522"/>
              </a:gdLst>
              <a:ahLst/>
              <a:cxnLst>
                <a:cxn ang="0">
                  <a:pos x="T0" y="T1"/>
                </a:cxn>
                <a:cxn ang="0">
                  <a:pos x="T2" y="T3"/>
                </a:cxn>
                <a:cxn ang="0">
                  <a:pos x="T4" y="T5"/>
                </a:cxn>
                <a:cxn ang="0">
                  <a:pos x="T6" y="T7"/>
                </a:cxn>
                <a:cxn ang="0">
                  <a:pos x="T8" y="T9"/>
                </a:cxn>
                <a:cxn ang="0">
                  <a:pos x="T10" y="T11"/>
                </a:cxn>
              </a:cxnLst>
              <a:rect l="0" t="0" r="r" b="b"/>
              <a:pathLst>
                <a:path w="1045" h="522">
                  <a:moveTo>
                    <a:pt x="1044" y="313"/>
                  </a:moveTo>
                  <a:lnTo>
                    <a:pt x="1044" y="313"/>
                  </a:lnTo>
                  <a:cubicBezTo>
                    <a:pt x="1022" y="187"/>
                    <a:pt x="793" y="41"/>
                    <a:pt x="501" y="21"/>
                  </a:cubicBezTo>
                  <a:cubicBezTo>
                    <a:pt x="230" y="0"/>
                    <a:pt x="0" y="83"/>
                    <a:pt x="21" y="208"/>
                  </a:cubicBezTo>
                  <a:cubicBezTo>
                    <a:pt x="21" y="354"/>
                    <a:pt x="271" y="480"/>
                    <a:pt x="543" y="500"/>
                  </a:cubicBezTo>
                  <a:cubicBezTo>
                    <a:pt x="814" y="521"/>
                    <a:pt x="1044" y="438"/>
                    <a:pt x="1044"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190" name="Freeform 563">
              <a:extLst>
                <a:ext uri="{FF2B5EF4-FFF2-40B4-BE49-F238E27FC236}">
                  <a16:creationId xmlns:a16="http://schemas.microsoft.com/office/drawing/2014/main" xmlns="" id="{E8F96EB4-4FE1-418A-A20D-A6457342D4F6}"/>
                </a:ext>
              </a:extLst>
            </p:cNvPr>
            <p:cNvSpPr>
              <a:spLocks noChangeArrowheads="1"/>
            </p:cNvSpPr>
            <p:nvPr/>
          </p:nvSpPr>
          <p:spPr bwMode="auto">
            <a:xfrm>
              <a:off x="4538" y="1348"/>
              <a:ext cx="236" cy="137"/>
            </a:xfrm>
            <a:custGeom>
              <a:avLst/>
              <a:gdLst>
                <a:gd name="T0" fmla="*/ 0 w 1044"/>
                <a:gd name="T1" fmla="*/ 0 h 607"/>
                <a:gd name="T2" fmla="*/ 0 w 1044"/>
                <a:gd name="T3" fmla="*/ 0 h 607"/>
                <a:gd name="T4" fmla="*/ 522 w 1044"/>
                <a:gd name="T5" fmla="*/ 292 h 607"/>
                <a:gd name="T6" fmla="*/ 1023 w 1044"/>
                <a:gd name="T7" fmla="*/ 105 h 607"/>
                <a:gd name="T8" fmla="*/ 1023 w 1044"/>
                <a:gd name="T9" fmla="*/ 397 h 607"/>
                <a:gd name="T10" fmla="*/ 543 w 1044"/>
                <a:gd name="T11" fmla="*/ 584 h 607"/>
                <a:gd name="T12" fmla="*/ 0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6"/>
                    <a:pt x="250" y="272"/>
                    <a:pt x="522" y="292"/>
                  </a:cubicBezTo>
                  <a:cubicBezTo>
                    <a:pt x="793" y="313"/>
                    <a:pt x="1023" y="230"/>
                    <a:pt x="1023" y="105"/>
                  </a:cubicBezTo>
                  <a:cubicBezTo>
                    <a:pt x="1023" y="397"/>
                    <a:pt x="1023" y="397"/>
                    <a:pt x="1023" y="397"/>
                  </a:cubicBezTo>
                  <a:cubicBezTo>
                    <a:pt x="1043" y="522"/>
                    <a:pt x="814" y="606"/>
                    <a:pt x="543" y="584"/>
                  </a:cubicBezTo>
                  <a:cubicBezTo>
                    <a:pt x="250" y="564"/>
                    <a:pt x="21" y="439"/>
                    <a:pt x="0"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7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191" name="Freeform 564">
              <a:extLst>
                <a:ext uri="{FF2B5EF4-FFF2-40B4-BE49-F238E27FC236}">
                  <a16:creationId xmlns:a16="http://schemas.microsoft.com/office/drawing/2014/main" xmlns="" id="{B75ACF6E-03B7-49C5-B179-367BA8E8C0DE}"/>
                </a:ext>
              </a:extLst>
            </p:cNvPr>
            <p:cNvSpPr>
              <a:spLocks noChangeArrowheads="1"/>
            </p:cNvSpPr>
            <p:nvPr/>
          </p:nvSpPr>
          <p:spPr bwMode="auto">
            <a:xfrm>
              <a:off x="4500" y="999"/>
              <a:ext cx="236" cy="117"/>
            </a:xfrm>
            <a:custGeom>
              <a:avLst/>
              <a:gdLst>
                <a:gd name="T0" fmla="*/ 1023 w 1044"/>
                <a:gd name="T1" fmla="*/ 313 h 522"/>
                <a:gd name="T2" fmla="*/ 1023 w 1044"/>
                <a:gd name="T3" fmla="*/ 313 h 522"/>
                <a:gd name="T4" fmla="*/ 501 w 1044"/>
                <a:gd name="T5" fmla="*/ 21 h 522"/>
                <a:gd name="T6" fmla="*/ 0 w 1044"/>
                <a:gd name="T7" fmla="*/ 208 h 522"/>
                <a:gd name="T8" fmla="*/ 543 w 1044"/>
                <a:gd name="T9" fmla="*/ 500 h 522"/>
                <a:gd name="T10" fmla="*/ 1023 w 1044"/>
                <a:gd name="T11" fmla="*/ 313 h 522"/>
              </a:gdLst>
              <a:ahLst/>
              <a:cxnLst>
                <a:cxn ang="0">
                  <a:pos x="T0" y="T1"/>
                </a:cxn>
                <a:cxn ang="0">
                  <a:pos x="T2" y="T3"/>
                </a:cxn>
                <a:cxn ang="0">
                  <a:pos x="T4" y="T5"/>
                </a:cxn>
                <a:cxn ang="0">
                  <a:pos x="T6" y="T7"/>
                </a:cxn>
                <a:cxn ang="0">
                  <a:pos x="T8" y="T9"/>
                </a:cxn>
                <a:cxn ang="0">
                  <a:pos x="T10" y="T11"/>
                </a:cxn>
              </a:cxnLst>
              <a:rect l="0" t="0" r="r" b="b"/>
              <a:pathLst>
                <a:path w="1044" h="522">
                  <a:moveTo>
                    <a:pt x="1023" y="313"/>
                  </a:moveTo>
                  <a:lnTo>
                    <a:pt x="1023" y="313"/>
                  </a:lnTo>
                  <a:cubicBezTo>
                    <a:pt x="1023" y="167"/>
                    <a:pt x="772" y="41"/>
                    <a:pt x="501" y="21"/>
                  </a:cubicBezTo>
                  <a:cubicBezTo>
                    <a:pt x="230" y="0"/>
                    <a:pt x="0" y="83"/>
                    <a:pt x="0" y="208"/>
                  </a:cubicBezTo>
                  <a:cubicBezTo>
                    <a:pt x="21" y="354"/>
                    <a:pt x="250" y="480"/>
                    <a:pt x="543" y="500"/>
                  </a:cubicBezTo>
                  <a:cubicBezTo>
                    <a:pt x="814" y="521"/>
                    <a:pt x="1043" y="438"/>
                    <a:pt x="1023"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192" name="Freeform 565">
              <a:extLst>
                <a:ext uri="{FF2B5EF4-FFF2-40B4-BE49-F238E27FC236}">
                  <a16:creationId xmlns:a16="http://schemas.microsoft.com/office/drawing/2014/main" xmlns="" id="{84B2002B-4FF7-4947-9838-092AE0E240E9}"/>
                </a:ext>
              </a:extLst>
            </p:cNvPr>
            <p:cNvSpPr>
              <a:spLocks noChangeArrowheads="1"/>
            </p:cNvSpPr>
            <p:nvPr/>
          </p:nvSpPr>
          <p:spPr bwMode="auto">
            <a:xfrm>
              <a:off x="4500" y="1046"/>
              <a:ext cx="236" cy="137"/>
            </a:xfrm>
            <a:custGeom>
              <a:avLst/>
              <a:gdLst>
                <a:gd name="T0" fmla="*/ 0 w 1044"/>
                <a:gd name="T1" fmla="*/ 0 h 607"/>
                <a:gd name="T2" fmla="*/ 0 w 1044"/>
                <a:gd name="T3" fmla="*/ 0 h 607"/>
                <a:gd name="T4" fmla="*/ 543 w 1044"/>
                <a:gd name="T5" fmla="*/ 292 h 607"/>
                <a:gd name="T6" fmla="*/ 1023 w 1044"/>
                <a:gd name="T7" fmla="*/ 105 h 607"/>
                <a:gd name="T8" fmla="*/ 1043 w 1044"/>
                <a:gd name="T9" fmla="*/ 397 h 607"/>
                <a:gd name="T10" fmla="*/ 543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0" y="272"/>
                    <a:pt x="543" y="292"/>
                  </a:cubicBezTo>
                  <a:cubicBezTo>
                    <a:pt x="814" y="313"/>
                    <a:pt x="1043" y="230"/>
                    <a:pt x="1023" y="105"/>
                  </a:cubicBezTo>
                  <a:cubicBezTo>
                    <a:pt x="1043" y="397"/>
                    <a:pt x="1043" y="397"/>
                    <a:pt x="1043" y="397"/>
                  </a:cubicBezTo>
                  <a:cubicBezTo>
                    <a:pt x="1043" y="522"/>
                    <a:pt x="835" y="606"/>
                    <a:pt x="543" y="584"/>
                  </a:cubicBezTo>
                  <a:cubicBezTo>
                    <a:pt x="272" y="563"/>
                    <a:pt x="21" y="439"/>
                    <a:pt x="21"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7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193" name="Freeform 566">
              <a:extLst>
                <a:ext uri="{FF2B5EF4-FFF2-40B4-BE49-F238E27FC236}">
                  <a16:creationId xmlns:a16="http://schemas.microsoft.com/office/drawing/2014/main" xmlns="" id="{363CB41B-6368-441C-AD4A-CFA58C6CE6D1}"/>
                </a:ext>
              </a:extLst>
            </p:cNvPr>
            <p:cNvSpPr>
              <a:spLocks noChangeArrowheads="1"/>
            </p:cNvSpPr>
            <p:nvPr/>
          </p:nvSpPr>
          <p:spPr bwMode="auto">
            <a:xfrm>
              <a:off x="4855" y="1175"/>
              <a:ext cx="232" cy="121"/>
            </a:xfrm>
            <a:custGeom>
              <a:avLst/>
              <a:gdLst>
                <a:gd name="T0" fmla="*/ 1022 w 1023"/>
                <a:gd name="T1" fmla="*/ 314 h 544"/>
                <a:gd name="T2" fmla="*/ 1022 w 1023"/>
                <a:gd name="T3" fmla="*/ 314 h 544"/>
                <a:gd name="T4" fmla="*/ 501 w 1023"/>
                <a:gd name="T5" fmla="*/ 43 h 544"/>
                <a:gd name="T6" fmla="*/ 0 w 1023"/>
                <a:gd name="T7" fmla="*/ 230 h 544"/>
                <a:gd name="T8" fmla="*/ 521 w 1023"/>
                <a:gd name="T9" fmla="*/ 522 h 544"/>
                <a:gd name="T10" fmla="*/ 1022 w 1023"/>
                <a:gd name="T11" fmla="*/ 314 h 544"/>
              </a:gdLst>
              <a:ahLst/>
              <a:cxnLst>
                <a:cxn ang="0">
                  <a:pos x="T0" y="T1"/>
                </a:cxn>
                <a:cxn ang="0">
                  <a:pos x="T2" y="T3"/>
                </a:cxn>
                <a:cxn ang="0">
                  <a:pos x="T4" y="T5"/>
                </a:cxn>
                <a:cxn ang="0">
                  <a:pos x="T6" y="T7"/>
                </a:cxn>
                <a:cxn ang="0">
                  <a:pos x="T8" y="T9"/>
                </a:cxn>
                <a:cxn ang="0">
                  <a:pos x="T10" y="T11"/>
                </a:cxn>
              </a:cxnLst>
              <a:rect l="0" t="0" r="r" b="b"/>
              <a:pathLst>
                <a:path w="1023" h="544">
                  <a:moveTo>
                    <a:pt x="1022" y="314"/>
                  </a:moveTo>
                  <a:lnTo>
                    <a:pt x="1022" y="314"/>
                  </a:lnTo>
                  <a:cubicBezTo>
                    <a:pt x="1022" y="188"/>
                    <a:pt x="772" y="63"/>
                    <a:pt x="501" y="43"/>
                  </a:cubicBezTo>
                  <a:cubicBezTo>
                    <a:pt x="209" y="0"/>
                    <a:pt x="0" y="84"/>
                    <a:pt x="0" y="230"/>
                  </a:cubicBezTo>
                  <a:cubicBezTo>
                    <a:pt x="21" y="355"/>
                    <a:pt x="250" y="480"/>
                    <a:pt x="521" y="522"/>
                  </a:cubicBezTo>
                  <a:cubicBezTo>
                    <a:pt x="814" y="543"/>
                    <a:pt x="1022" y="460"/>
                    <a:pt x="1022" y="314"/>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194" name="Freeform 567">
              <a:extLst>
                <a:ext uri="{FF2B5EF4-FFF2-40B4-BE49-F238E27FC236}">
                  <a16:creationId xmlns:a16="http://schemas.microsoft.com/office/drawing/2014/main" xmlns="" id="{3C1927B2-BEFB-4F07-BD49-BEEBB89341FE}"/>
                </a:ext>
              </a:extLst>
            </p:cNvPr>
            <p:cNvSpPr>
              <a:spLocks noChangeArrowheads="1"/>
            </p:cNvSpPr>
            <p:nvPr/>
          </p:nvSpPr>
          <p:spPr bwMode="auto">
            <a:xfrm>
              <a:off x="4855" y="1225"/>
              <a:ext cx="236" cy="137"/>
            </a:xfrm>
            <a:custGeom>
              <a:avLst/>
              <a:gdLst>
                <a:gd name="T0" fmla="*/ 0 w 1044"/>
                <a:gd name="T1" fmla="*/ 0 h 606"/>
                <a:gd name="T2" fmla="*/ 0 w 1044"/>
                <a:gd name="T3" fmla="*/ 0 h 606"/>
                <a:gd name="T4" fmla="*/ 521 w 1044"/>
                <a:gd name="T5" fmla="*/ 292 h 606"/>
                <a:gd name="T6" fmla="*/ 1022 w 1044"/>
                <a:gd name="T7" fmla="*/ 84 h 606"/>
                <a:gd name="T8" fmla="*/ 1043 w 1044"/>
                <a:gd name="T9" fmla="*/ 375 h 606"/>
                <a:gd name="T10" fmla="*/ 543 w 1044"/>
                <a:gd name="T11" fmla="*/ 584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92"/>
                  </a:cubicBezTo>
                  <a:cubicBezTo>
                    <a:pt x="814" y="313"/>
                    <a:pt x="1022" y="230"/>
                    <a:pt x="1022" y="84"/>
                  </a:cubicBezTo>
                  <a:cubicBezTo>
                    <a:pt x="1043" y="375"/>
                    <a:pt x="1043" y="375"/>
                    <a:pt x="1043" y="375"/>
                  </a:cubicBezTo>
                  <a:cubicBezTo>
                    <a:pt x="1043" y="521"/>
                    <a:pt x="814" y="605"/>
                    <a:pt x="543" y="584"/>
                  </a:cubicBezTo>
                  <a:cubicBezTo>
                    <a:pt x="271" y="542"/>
                    <a:pt x="21" y="417"/>
                    <a:pt x="21"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7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195" name="Freeform 568">
              <a:extLst>
                <a:ext uri="{FF2B5EF4-FFF2-40B4-BE49-F238E27FC236}">
                  <a16:creationId xmlns:a16="http://schemas.microsoft.com/office/drawing/2014/main" xmlns="" id="{E1E5EF9C-47C5-4187-AF49-EBE0C3E54EBB}"/>
                </a:ext>
              </a:extLst>
            </p:cNvPr>
            <p:cNvSpPr>
              <a:spLocks noChangeArrowheads="1"/>
            </p:cNvSpPr>
            <p:nvPr/>
          </p:nvSpPr>
          <p:spPr bwMode="auto">
            <a:xfrm>
              <a:off x="4808" y="876"/>
              <a:ext cx="230" cy="121"/>
            </a:xfrm>
            <a:custGeom>
              <a:avLst/>
              <a:gdLst>
                <a:gd name="T0" fmla="*/ 1022 w 1023"/>
                <a:gd name="T1" fmla="*/ 313 h 544"/>
                <a:gd name="T2" fmla="*/ 1022 w 1023"/>
                <a:gd name="T3" fmla="*/ 313 h 544"/>
                <a:gd name="T4" fmla="*/ 500 w 1023"/>
                <a:gd name="T5" fmla="*/ 21 h 544"/>
                <a:gd name="T6" fmla="*/ 0 w 1023"/>
                <a:gd name="T7" fmla="*/ 209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22" y="188"/>
                    <a:pt x="771" y="63"/>
                    <a:pt x="500" y="21"/>
                  </a:cubicBezTo>
                  <a:cubicBezTo>
                    <a:pt x="208" y="0"/>
                    <a:pt x="0" y="84"/>
                    <a:pt x="0" y="209"/>
                  </a:cubicBezTo>
                  <a:cubicBezTo>
                    <a:pt x="20" y="355"/>
                    <a:pt x="250" y="480"/>
                    <a:pt x="521" y="501"/>
                  </a:cubicBezTo>
                  <a:cubicBezTo>
                    <a:pt x="813" y="543"/>
                    <a:pt x="1022" y="439"/>
                    <a:pt x="1022"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196" name="Freeform 569">
              <a:extLst>
                <a:ext uri="{FF2B5EF4-FFF2-40B4-BE49-F238E27FC236}">
                  <a16:creationId xmlns:a16="http://schemas.microsoft.com/office/drawing/2014/main" xmlns="" id="{99F414C5-2B6A-4AA9-A146-61813BB820C9}"/>
                </a:ext>
              </a:extLst>
            </p:cNvPr>
            <p:cNvSpPr>
              <a:spLocks noChangeArrowheads="1"/>
            </p:cNvSpPr>
            <p:nvPr/>
          </p:nvSpPr>
          <p:spPr bwMode="auto">
            <a:xfrm>
              <a:off x="4808" y="923"/>
              <a:ext cx="236" cy="141"/>
            </a:xfrm>
            <a:custGeom>
              <a:avLst/>
              <a:gdLst>
                <a:gd name="T0" fmla="*/ 0 w 1043"/>
                <a:gd name="T1" fmla="*/ 0 h 627"/>
                <a:gd name="T2" fmla="*/ 0 w 1043"/>
                <a:gd name="T3" fmla="*/ 0 h 627"/>
                <a:gd name="T4" fmla="*/ 521 w 1043"/>
                <a:gd name="T5" fmla="*/ 292 h 627"/>
                <a:gd name="T6" fmla="*/ 1022 w 1043"/>
                <a:gd name="T7" fmla="*/ 104 h 627"/>
                <a:gd name="T8" fmla="*/ 1042 w 1043"/>
                <a:gd name="T9" fmla="*/ 397 h 627"/>
                <a:gd name="T10" fmla="*/ 542 w 1043"/>
                <a:gd name="T11" fmla="*/ 584 h 627"/>
                <a:gd name="T12" fmla="*/ 20 w 1043"/>
                <a:gd name="T13" fmla="*/ 292 h 627"/>
                <a:gd name="T14" fmla="*/ 0 w 1043"/>
                <a:gd name="T15" fmla="*/ 0 h 6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3" h="627">
                  <a:moveTo>
                    <a:pt x="0" y="0"/>
                  </a:moveTo>
                  <a:lnTo>
                    <a:pt x="0" y="0"/>
                  </a:lnTo>
                  <a:cubicBezTo>
                    <a:pt x="20" y="146"/>
                    <a:pt x="250" y="271"/>
                    <a:pt x="521" y="292"/>
                  </a:cubicBezTo>
                  <a:cubicBezTo>
                    <a:pt x="813" y="334"/>
                    <a:pt x="1022" y="230"/>
                    <a:pt x="1022" y="104"/>
                  </a:cubicBezTo>
                  <a:cubicBezTo>
                    <a:pt x="1042" y="397"/>
                    <a:pt x="1042" y="397"/>
                    <a:pt x="1042" y="397"/>
                  </a:cubicBezTo>
                  <a:cubicBezTo>
                    <a:pt x="1042" y="521"/>
                    <a:pt x="813" y="626"/>
                    <a:pt x="542" y="584"/>
                  </a:cubicBezTo>
                  <a:cubicBezTo>
                    <a:pt x="271" y="563"/>
                    <a:pt x="20" y="438"/>
                    <a:pt x="20"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7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197" name="Freeform 570">
              <a:extLst>
                <a:ext uri="{FF2B5EF4-FFF2-40B4-BE49-F238E27FC236}">
                  <a16:creationId xmlns:a16="http://schemas.microsoft.com/office/drawing/2014/main" xmlns="" id="{F7E8E518-6291-4E69-8963-2F24605F4684}"/>
                </a:ext>
              </a:extLst>
            </p:cNvPr>
            <p:cNvSpPr>
              <a:spLocks noChangeArrowheads="1"/>
            </p:cNvSpPr>
            <p:nvPr/>
          </p:nvSpPr>
          <p:spPr bwMode="auto">
            <a:xfrm>
              <a:off x="5162" y="1056"/>
              <a:ext cx="232" cy="117"/>
            </a:xfrm>
            <a:custGeom>
              <a:avLst/>
              <a:gdLst>
                <a:gd name="T0" fmla="*/ 1022 w 1023"/>
                <a:gd name="T1" fmla="*/ 313 h 522"/>
                <a:gd name="T2" fmla="*/ 1022 w 1023"/>
                <a:gd name="T3" fmla="*/ 313 h 522"/>
                <a:gd name="T4" fmla="*/ 500 w 1023"/>
                <a:gd name="T5" fmla="*/ 21 h 522"/>
                <a:gd name="T6" fmla="*/ 0 w 1023"/>
                <a:gd name="T7" fmla="*/ 208 h 522"/>
                <a:gd name="T8" fmla="*/ 522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67"/>
                    <a:pt x="772" y="42"/>
                    <a:pt x="500" y="21"/>
                  </a:cubicBezTo>
                  <a:cubicBezTo>
                    <a:pt x="209" y="0"/>
                    <a:pt x="0" y="84"/>
                    <a:pt x="0" y="208"/>
                  </a:cubicBezTo>
                  <a:cubicBezTo>
                    <a:pt x="21" y="355"/>
                    <a:pt x="250" y="480"/>
                    <a:pt x="522" y="501"/>
                  </a:cubicBezTo>
                  <a:cubicBezTo>
                    <a:pt x="813" y="521"/>
                    <a:pt x="1022" y="438"/>
                    <a:pt x="1022"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198" name="Freeform 571">
              <a:extLst>
                <a:ext uri="{FF2B5EF4-FFF2-40B4-BE49-F238E27FC236}">
                  <a16:creationId xmlns:a16="http://schemas.microsoft.com/office/drawing/2014/main" xmlns="" id="{55A794C2-649F-4824-A0A5-35E2022CDE24}"/>
                </a:ext>
              </a:extLst>
            </p:cNvPr>
            <p:cNvSpPr>
              <a:spLocks noChangeArrowheads="1"/>
            </p:cNvSpPr>
            <p:nvPr/>
          </p:nvSpPr>
          <p:spPr bwMode="auto">
            <a:xfrm>
              <a:off x="5162" y="1102"/>
              <a:ext cx="236" cy="137"/>
            </a:xfrm>
            <a:custGeom>
              <a:avLst/>
              <a:gdLst>
                <a:gd name="T0" fmla="*/ 0 w 1044"/>
                <a:gd name="T1" fmla="*/ 0 h 607"/>
                <a:gd name="T2" fmla="*/ 0 w 1044"/>
                <a:gd name="T3" fmla="*/ 0 h 607"/>
                <a:gd name="T4" fmla="*/ 522 w 1044"/>
                <a:gd name="T5" fmla="*/ 293 h 607"/>
                <a:gd name="T6" fmla="*/ 1022 w 1044"/>
                <a:gd name="T7" fmla="*/ 105 h 607"/>
                <a:gd name="T8" fmla="*/ 1022 w 1044"/>
                <a:gd name="T9" fmla="*/ 397 h 607"/>
                <a:gd name="T10" fmla="*/ 542 w 1044"/>
                <a:gd name="T11" fmla="*/ 584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7"/>
                    <a:pt x="250" y="272"/>
                    <a:pt x="522" y="293"/>
                  </a:cubicBezTo>
                  <a:cubicBezTo>
                    <a:pt x="813" y="313"/>
                    <a:pt x="1022" y="230"/>
                    <a:pt x="1022" y="105"/>
                  </a:cubicBezTo>
                  <a:cubicBezTo>
                    <a:pt x="1022" y="397"/>
                    <a:pt x="1022" y="397"/>
                    <a:pt x="1022" y="397"/>
                  </a:cubicBezTo>
                  <a:cubicBezTo>
                    <a:pt x="1043" y="522"/>
                    <a:pt x="813" y="606"/>
                    <a:pt x="542" y="584"/>
                  </a:cubicBezTo>
                  <a:cubicBezTo>
                    <a:pt x="250" y="564"/>
                    <a:pt x="21" y="439"/>
                    <a:pt x="21" y="293"/>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7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grpSp>
      <p:grpSp>
        <p:nvGrpSpPr>
          <p:cNvPr id="576" name="Group 204">
            <a:extLst>
              <a:ext uri="{FF2B5EF4-FFF2-40B4-BE49-F238E27FC236}">
                <a16:creationId xmlns:a16="http://schemas.microsoft.com/office/drawing/2014/main" xmlns="" id="{D018BBB2-203A-49AE-9F59-4ACC2A11351B}"/>
              </a:ext>
            </a:extLst>
          </p:cNvPr>
          <p:cNvGrpSpPr>
            <a:grpSpLocks/>
          </p:cNvGrpSpPr>
          <p:nvPr/>
        </p:nvGrpSpPr>
        <p:grpSpPr bwMode="auto">
          <a:xfrm flipH="1">
            <a:off x="1684934" y="2291361"/>
            <a:ext cx="1214007" cy="884619"/>
            <a:chOff x="3658" y="852"/>
            <a:chExt cx="1986" cy="1447"/>
          </a:xfrm>
        </p:grpSpPr>
        <p:sp>
          <p:nvSpPr>
            <p:cNvPr id="577" name="Freeform 533">
              <a:extLst>
                <a:ext uri="{FF2B5EF4-FFF2-40B4-BE49-F238E27FC236}">
                  <a16:creationId xmlns:a16="http://schemas.microsoft.com/office/drawing/2014/main" xmlns="" id="{D5A65444-13EB-4BDC-A404-7E562966E05C}"/>
                </a:ext>
              </a:extLst>
            </p:cNvPr>
            <p:cNvSpPr>
              <a:spLocks noChangeArrowheads="1"/>
            </p:cNvSpPr>
            <p:nvPr/>
          </p:nvSpPr>
          <p:spPr bwMode="auto">
            <a:xfrm>
              <a:off x="3658" y="1419"/>
              <a:ext cx="662" cy="880"/>
            </a:xfrm>
            <a:custGeom>
              <a:avLst/>
              <a:gdLst>
                <a:gd name="T0" fmla="*/ 2921 w 2922"/>
                <a:gd name="T1" fmla="*/ 3879 h 3880"/>
                <a:gd name="T2" fmla="*/ 0 w 2922"/>
                <a:gd name="T3" fmla="*/ 2629 h 3880"/>
                <a:gd name="T4" fmla="*/ 0 w 2922"/>
                <a:gd name="T5" fmla="*/ 0 h 3880"/>
                <a:gd name="T6" fmla="*/ 2921 w 2922"/>
                <a:gd name="T7" fmla="*/ 1251 h 3880"/>
                <a:gd name="T8" fmla="*/ 2921 w 2922"/>
                <a:gd name="T9" fmla="*/ 3879 h 3880"/>
              </a:gdLst>
              <a:ahLst/>
              <a:cxnLst>
                <a:cxn ang="0">
                  <a:pos x="T0" y="T1"/>
                </a:cxn>
                <a:cxn ang="0">
                  <a:pos x="T2" y="T3"/>
                </a:cxn>
                <a:cxn ang="0">
                  <a:pos x="T4" y="T5"/>
                </a:cxn>
                <a:cxn ang="0">
                  <a:pos x="T6" y="T7"/>
                </a:cxn>
                <a:cxn ang="0">
                  <a:pos x="T8" y="T9"/>
                </a:cxn>
              </a:cxnLst>
              <a:rect l="0" t="0" r="r" b="b"/>
              <a:pathLst>
                <a:path w="2922" h="3880">
                  <a:moveTo>
                    <a:pt x="2921" y="3879"/>
                  </a:moveTo>
                  <a:lnTo>
                    <a:pt x="0" y="2629"/>
                  </a:lnTo>
                  <a:lnTo>
                    <a:pt x="0" y="0"/>
                  </a:lnTo>
                  <a:lnTo>
                    <a:pt x="2921" y="1251"/>
                  </a:lnTo>
                  <a:lnTo>
                    <a:pt x="2921" y="3879"/>
                  </a:lnTo>
                </a:path>
              </a:pathLst>
            </a:custGeom>
            <a:gradFill flip="none" rotWithShape="1">
              <a:gsLst>
                <a:gs pos="0">
                  <a:schemeClr val="accent2">
                    <a:lumMod val="67000"/>
                  </a:schemeClr>
                </a:gs>
                <a:gs pos="48000">
                  <a:schemeClr val="accent2">
                    <a:lumMod val="97000"/>
                    <a:lumOff val="3000"/>
                  </a:schemeClr>
                </a:gs>
                <a:gs pos="100000">
                  <a:schemeClr val="accent2">
                    <a:lumMod val="60000"/>
                    <a:lumOff val="40000"/>
                  </a:schemeClr>
                </a:gs>
              </a:gsLst>
              <a:lin ang="16200000" scaled="1"/>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578" name="Freeform 534">
              <a:extLst>
                <a:ext uri="{FF2B5EF4-FFF2-40B4-BE49-F238E27FC236}">
                  <a16:creationId xmlns:a16="http://schemas.microsoft.com/office/drawing/2014/main" xmlns="" id="{539DBA58-50DE-4778-9476-B67D5DA6C207}"/>
                </a:ext>
              </a:extLst>
            </p:cNvPr>
            <p:cNvSpPr>
              <a:spLocks noChangeArrowheads="1"/>
            </p:cNvSpPr>
            <p:nvPr/>
          </p:nvSpPr>
          <p:spPr bwMode="auto">
            <a:xfrm>
              <a:off x="4320" y="1133"/>
              <a:ext cx="1324" cy="1166"/>
            </a:xfrm>
            <a:custGeom>
              <a:avLst/>
              <a:gdLst>
                <a:gd name="T0" fmla="*/ 2920 w 5842"/>
                <a:gd name="T1" fmla="*/ 1272 h 5152"/>
                <a:gd name="T2" fmla="*/ 0 w 5842"/>
                <a:gd name="T3" fmla="*/ 2523 h 5152"/>
                <a:gd name="T4" fmla="*/ 0 w 5842"/>
                <a:gd name="T5" fmla="*/ 5151 h 5152"/>
                <a:gd name="T6" fmla="*/ 2920 w 5842"/>
                <a:gd name="T7" fmla="*/ 3901 h 5152"/>
                <a:gd name="T8" fmla="*/ 5841 w 5842"/>
                <a:gd name="T9" fmla="*/ 2649 h 5152"/>
                <a:gd name="T10" fmla="*/ 5841 w 5842"/>
                <a:gd name="T11" fmla="*/ 0 h 5152"/>
                <a:gd name="T12" fmla="*/ 2920 w 5842"/>
                <a:gd name="T13" fmla="*/ 1272 h 5152"/>
              </a:gdLst>
              <a:ahLst/>
              <a:cxnLst>
                <a:cxn ang="0">
                  <a:pos x="T0" y="T1"/>
                </a:cxn>
                <a:cxn ang="0">
                  <a:pos x="T2" y="T3"/>
                </a:cxn>
                <a:cxn ang="0">
                  <a:pos x="T4" y="T5"/>
                </a:cxn>
                <a:cxn ang="0">
                  <a:pos x="T6" y="T7"/>
                </a:cxn>
                <a:cxn ang="0">
                  <a:pos x="T8" y="T9"/>
                </a:cxn>
                <a:cxn ang="0">
                  <a:pos x="T10" y="T11"/>
                </a:cxn>
                <a:cxn ang="0">
                  <a:pos x="T12" y="T13"/>
                </a:cxn>
              </a:cxnLst>
              <a:rect l="0" t="0" r="r" b="b"/>
              <a:pathLst>
                <a:path w="5842" h="5152">
                  <a:moveTo>
                    <a:pt x="2920" y="1272"/>
                  </a:moveTo>
                  <a:lnTo>
                    <a:pt x="0" y="2523"/>
                  </a:lnTo>
                  <a:lnTo>
                    <a:pt x="0" y="5151"/>
                  </a:lnTo>
                  <a:lnTo>
                    <a:pt x="2920" y="3901"/>
                  </a:lnTo>
                  <a:lnTo>
                    <a:pt x="5841" y="2649"/>
                  </a:lnTo>
                  <a:lnTo>
                    <a:pt x="5841" y="0"/>
                  </a:lnTo>
                  <a:lnTo>
                    <a:pt x="2920" y="1272"/>
                  </a:lnTo>
                </a:path>
              </a:pathLst>
            </a:custGeom>
            <a:gradFill flip="none" rotWithShape="1">
              <a:gsLst>
                <a:gs pos="0">
                  <a:schemeClr val="accent2">
                    <a:lumMod val="89000"/>
                  </a:schemeClr>
                </a:gs>
                <a:gs pos="23000">
                  <a:schemeClr val="accent2">
                    <a:lumMod val="89000"/>
                  </a:schemeClr>
                </a:gs>
                <a:gs pos="69000">
                  <a:schemeClr val="accent2">
                    <a:lumMod val="75000"/>
                  </a:schemeClr>
                </a:gs>
                <a:gs pos="97000">
                  <a:schemeClr val="accent2">
                    <a:lumMod val="70000"/>
                  </a:schemeClr>
                </a:gs>
              </a:gsLst>
              <a:path path="circle">
                <a:fillToRect l="50000" t="50000" r="50000" b="5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a:bodyPr>
            <a:lstStyle/>
            <a:p>
              <a:pPr eaLnBrk="1">
                <a:lnSpc>
                  <a:spcPct val="93000"/>
                </a:lnSpc>
                <a:buClr>
                  <a:srgbClr val="000000"/>
                </a:buClr>
                <a:buSzPct val="100000"/>
                <a:buFont typeface="Times New Roman" charset="0"/>
                <a:buNone/>
                <a:defRPr/>
              </a:pPr>
              <a:endParaRPr lang="en-US" dirty="0">
                <a:ea typeface="+mn-ea"/>
                <a:cs typeface="+mn-cs"/>
              </a:endParaRPr>
            </a:p>
          </p:txBody>
        </p:sp>
        <p:sp>
          <p:nvSpPr>
            <p:cNvPr id="579" name="Freeform 535">
              <a:extLst>
                <a:ext uri="{FF2B5EF4-FFF2-40B4-BE49-F238E27FC236}">
                  <a16:creationId xmlns:a16="http://schemas.microsoft.com/office/drawing/2014/main" xmlns="" id="{3610441D-9AD7-48ED-A834-7A8E2FF8DA0E}"/>
                </a:ext>
              </a:extLst>
            </p:cNvPr>
            <p:cNvSpPr>
              <a:spLocks noChangeArrowheads="1"/>
            </p:cNvSpPr>
            <p:nvPr/>
          </p:nvSpPr>
          <p:spPr bwMode="auto">
            <a:xfrm>
              <a:off x="3658" y="852"/>
              <a:ext cx="1986" cy="856"/>
            </a:xfrm>
            <a:custGeom>
              <a:avLst/>
              <a:gdLst>
                <a:gd name="T0" fmla="*/ 5841 w 8763"/>
                <a:gd name="T1" fmla="*/ 0 h 3776"/>
                <a:gd name="T2" fmla="*/ 2921 w 8763"/>
                <a:gd name="T3" fmla="*/ 1252 h 3776"/>
                <a:gd name="T4" fmla="*/ 0 w 8763"/>
                <a:gd name="T5" fmla="*/ 2524 h 3776"/>
                <a:gd name="T6" fmla="*/ 2921 w 8763"/>
                <a:gd name="T7" fmla="*/ 3775 h 3776"/>
                <a:gd name="T8" fmla="*/ 5841 w 8763"/>
                <a:gd name="T9" fmla="*/ 2524 h 3776"/>
                <a:gd name="T10" fmla="*/ 8762 w 8763"/>
                <a:gd name="T11" fmla="*/ 1252 h 3776"/>
                <a:gd name="T12" fmla="*/ 5841 w 8763"/>
                <a:gd name="T13" fmla="*/ 0 h 3776"/>
              </a:gdLst>
              <a:ahLst/>
              <a:cxnLst>
                <a:cxn ang="0">
                  <a:pos x="T0" y="T1"/>
                </a:cxn>
                <a:cxn ang="0">
                  <a:pos x="T2" y="T3"/>
                </a:cxn>
                <a:cxn ang="0">
                  <a:pos x="T4" y="T5"/>
                </a:cxn>
                <a:cxn ang="0">
                  <a:pos x="T6" y="T7"/>
                </a:cxn>
                <a:cxn ang="0">
                  <a:pos x="T8" y="T9"/>
                </a:cxn>
                <a:cxn ang="0">
                  <a:pos x="T10" y="T11"/>
                </a:cxn>
                <a:cxn ang="0">
                  <a:pos x="T12" y="T13"/>
                </a:cxn>
              </a:cxnLst>
              <a:rect l="0" t="0" r="r" b="b"/>
              <a:pathLst>
                <a:path w="8763" h="3776">
                  <a:moveTo>
                    <a:pt x="5841" y="0"/>
                  </a:moveTo>
                  <a:lnTo>
                    <a:pt x="2921" y="1252"/>
                  </a:lnTo>
                  <a:lnTo>
                    <a:pt x="0" y="2524"/>
                  </a:lnTo>
                  <a:lnTo>
                    <a:pt x="2921" y="3775"/>
                  </a:lnTo>
                  <a:lnTo>
                    <a:pt x="5841" y="2524"/>
                  </a:lnTo>
                  <a:lnTo>
                    <a:pt x="8762" y="1252"/>
                  </a:lnTo>
                  <a:lnTo>
                    <a:pt x="5841" y="0"/>
                  </a:lnTo>
                </a:path>
              </a:pathLst>
            </a:custGeom>
            <a:gradFill flip="none" rotWithShape="1">
              <a:gsLst>
                <a:gs pos="0">
                  <a:schemeClr val="accent2">
                    <a:lumMod val="5000"/>
                    <a:lumOff val="95000"/>
                  </a:schemeClr>
                </a:gs>
                <a:gs pos="74000">
                  <a:schemeClr val="accent2">
                    <a:lumMod val="45000"/>
                    <a:lumOff val="55000"/>
                  </a:schemeClr>
                </a:gs>
                <a:gs pos="83000">
                  <a:schemeClr val="accent2">
                    <a:lumMod val="45000"/>
                    <a:lumOff val="55000"/>
                  </a:schemeClr>
                </a:gs>
                <a:gs pos="100000">
                  <a:schemeClr val="accent2">
                    <a:lumMod val="30000"/>
                    <a:lumOff val="70000"/>
                  </a:schemeClr>
                </a:gs>
              </a:gsLst>
              <a:lin ang="5400000" scaled="1"/>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580" name="Freeform 536">
              <a:extLst>
                <a:ext uri="{FF2B5EF4-FFF2-40B4-BE49-F238E27FC236}">
                  <a16:creationId xmlns:a16="http://schemas.microsoft.com/office/drawing/2014/main" xmlns="" id="{87908D8F-2585-4A3F-AEE5-E5959D9E077E}"/>
                </a:ext>
              </a:extLst>
            </p:cNvPr>
            <p:cNvSpPr>
              <a:spLocks noChangeArrowheads="1"/>
            </p:cNvSpPr>
            <p:nvPr/>
          </p:nvSpPr>
          <p:spPr bwMode="auto">
            <a:xfrm>
              <a:off x="3872" y="1246"/>
              <a:ext cx="234" cy="121"/>
            </a:xfrm>
            <a:custGeom>
              <a:avLst/>
              <a:gdLst>
                <a:gd name="T0" fmla="*/ 1022 w 1044"/>
                <a:gd name="T1" fmla="*/ 333 h 543"/>
                <a:gd name="T2" fmla="*/ 1022 w 1044"/>
                <a:gd name="T3" fmla="*/ 333 h 543"/>
                <a:gd name="T4" fmla="*/ 500 w 1044"/>
                <a:gd name="T5" fmla="*/ 41 h 543"/>
                <a:gd name="T6" fmla="*/ 20 w 1044"/>
                <a:gd name="T7" fmla="*/ 229 h 543"/>
                <a:gd name="T8" fmla="*/ 542 w 1044"/>
                <a:gd name="T9" fmla="*/ 521 h 543"/>
                <a:gd name="T10" fmla="*/ 1022 w 1044"/>
                <a:gd name="T11" fmla="*/ 333 h 543"/>
              </a:gdLst>
              <a:ahLst/>
              <a:cxnLst>
                <a:cxn ang="0">
                  <a:pos x="T0" y="T1"/>
                </a:cxn>
                <a:cxn ang="0">
                  <a:pos x="T2" y="T3"/>
                </a:cxn>
                <a:cxn ang="0">
                  <a:pos x="T4" y="T5"/>
                </a:cxn>
                <a:cxn ang="0">
                  <a:pos x="T6" y="T7"/>
                </a:cxn>
                <a:cxn ang="0">
                  <a:pos x="T8" y="T9"/>
                </a:cxn>
                <a:cxn ang="0">
                  <a:pos x="T10" y="T11"/>
                </a:cxn>
              </a:cxnLst>
              <a:rect l="0" t="0" r="r" b="b"/>
              <a:pathLst>
                <a:path w="1044" h="543">
                  <a:moveTo>
                    <a:pt x="1022" y="333"/>
                  </a:moveTo>
                  <a:lnTo>
                    <a:pt x="1022" y="333"/>
                  </a:lnTo>
                  <a:cubicBezTo>
                    <a:pt x="1022" y="187"/>
                    <a:pt x="793" y="62"/>
                    <a:pt x="500" y="41"/>
                  </a:cubicBezTo>
                  <a:cubicBezTo>
                    <a:pt x="229" y="0"/>
                    <a:pt x="0" y="104"/>
                    <a:pt x="20" y="229"/>
                  </a:cubicBezTo>
                  <a:cubicBezTo>
                    <a:pt x="20" y="354"/>
                    <a:pt x="250" y="479"/>
                    <a:pt x="542" y="521"/>
                  </a:cubicBezTo>
                  <a:cubicBezTo>
                    <a:pt x="813" y="542"/>
                    <a:pt x="1043" y="458"/>
                    <a:pt x="1022" y="33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581" name="Freeform 537">
              <a:extLst>
                <a:ext uri="{FF2B5EF4-FFF2-40B4-BE49-F238E27FC236}">
                  <a16:creationId xmlns:a16="http://schemas.microsoft.com/office/drawing/2014/main" xmlns="" id="{779AC51C-62BB-4A48-89E5-3886F29B3863}"/>
                </a:ext>
              </a:extLst>
            </p:cNvPr>
            <p:cNvSpPr>
              <a:spLocks noChangeArrowheads="1"/>
            </p:cNvSpPr>
            <p:nvPr/>
          </p:nvSpPr>
          <p:spPr bwMode="auto">
            <a:xfrm>
              <a:off x="3876" y="1298"/>
              <a:ext cx="230" cy="135"/>
            </a:xfrm>
            <a:custGeom>
              <a:avLst/>
              <a:gdLst>
                <a:gd name="T0" fmla="*/ 0 w 1024"/>
                <a:gd name="T1" fmla="*/ 0 h 606"/>
                <a:gd name="T2" fmla="*/ 0 w 1024"/>
                <a:gd name="T3" fmla="*/ 0 h 606"/>
                <a:gd name="T4" fmla="*/ 522 w 1024"/>
                <a:gd name="T5" fmla="*/ 292 h 606"/>
                <a:gd name="T6" fmla="*/ 1002 w 1024"/>
                <a:gd name="T7" fmla="*/ 104 h 606"/>
                <a:gd name="T8" fmla="*/ 1023 w 1024"/>
                <a:gd name="T9" fmla="*/ 396 h 606"/>
                <a:gd name="T10" fmla="*/ 522 w 1024"/>
                <a:gd name="T11" fmla="*/ 584 h 606"/>
                <a:gd name="T12" fmla="*/ 0 w 1024"/>
                <a:gd name="T13" fmla="*/ 292 h 606"/>
                <a:gd name="T14" fmla="*/ 0 w 102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4" h="606">
                  <a:moveTo>
                    <a:pt x="0" y="0"/>
                  </a:moveTo>
                  <a:lnTo>
                    <a:pt x="0" y="0"/>
                  </a:lnTo>
                  <a:cubicBezTo>
                    <a:pt x="0" y="125"/>
                    <a:pt x="230" y="250"/>
                    <a:pt x="522" y="292"/>
                  </a:cubicBezTo>
                  <a:cubicBezTo>
                    <a:pt x="793" y="313"/>
                    <a:pt x="1023" y="229"/>
                    <a:pt x="1002" y="104"/>
                  </a:cubicBezTo>
                  <a:cubicBezTo>
                    <a:pt x="1023" y="396"/>
                    <a:pt x="1023" y="396"/>
                    <a:pt x="1023" y="396"/>
                  </a:cubicBezTo>
                  <a:cubicBezTo>
                    <a:pt x="1023" y="521"/>
                    <a:pt x="814" y="605"/>
                    <a:pt x="522" y="584"/>
                  </a:cubicBezTo>
                  <a:cubicBezTo>
                    <a:pt x="251" y="563"/>
                    <a:pt x="22" y="417"/>
                    <a:pt x="0"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7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582" name="Freeform 538">
              <a:extLst>
                <a:ext uri="{FF2B5EF4-FFF2-40B4-BE49-F238E27FC236}">
                  <a16:creationId xmlns:a16="http://schemas.microsoft.com/office/drawing/2014/main" xmlns="" id="{279F4755-7DE2-421E-B090-1FD310F2AAD3}"/>
                </a:ext>
              </a:extLst>
            </p:cNvPr>
            <p:cNvSpPr>
              <a:spLocks noChangeArrowheads="1"/>
            </p:cNvSpPr>
            <p:nvPr/>
          </p:nvSpPr>
          <p:spPr bwMode="auto">
            <a:xfrm>
              <a:off x="4225" y="1423"/>
              <a:ext cx="236" cy="123"/>
            </a:xfrm>
            <a:custGeom>
              <a:avLst/>
              <a:gdLst>
                <a:gd name="T0" fmla="*/ 1022 w 1044"/>
                <a:gd name="T1" fmla="*/ 313 h 544"/>
                <a:gd name="T2" fmla="*/ 1022 w 1044"/>
                <a:gd name="T3" fmla="*/ 313 h 544"/>
                <a:gd name="T4" fmla="*/ 501 w 1044"/>
                <a:gd name="T5" fmla="*/ 21 h 544"/>
                <a:gd name="T6" fmla="*/ 21 w 1044"/>
                <a:gd name="T7" fmla="*/ 230 h 544"/>
                <a:gd name="T8" fmla="*/ 542 w 1044"/>
                <a:gd name="T9" fmla="*/ 522 h 544"/>
                <a:gd name="T10" fmla="*/ 1022 w 1044"/>
                <a:gd name="T11" fmla="*/ 313 h 544"/>
              </a:gdLst>
              <a:ahLst/>
              <a:cxnLst>
                <a:cxn ang="0">
                  <a:pos x="T0" y="T1"/>
                </a:cxn>
                <a:cxn ang="0">
                  <a:pos x="T2" y="T3"/>
                </a:cxn>
                <a:cxn ang="0">
                  <a:pos x="T4" y="T5"/>
                </a:cxn>
                <a:cxn ang="0">
                  <a:pos x="T6" y="T7"/>
                </a:cxn>
                <a:cxn ang="0">
                  <a:pos x="T8" y="T9"/>
                </a:cxn>
                <a:cxn ang="0">
                  <a:pos x="T10" y="T11"/>
                </a:cxn>
              </a:cxnLst>
              <a:rect l="0" t="0" r="r" b="b"/>
              <a:pathLst>
                <a:path w="1044" h="544">
                  <a:moveTo>
                    <a:pt x="1022" y="313"/>
                  </a:moveTo>
                  <a:lnTo>
                    <a:pt x="1022" y="313"/>
                  </a:lnTo>
                  <a:cubicBezTo>
                    <a:pt x="1022" y="188"/>
                    <a:pt x="793" y="63"/>
                    <a:pt x="501" y="21"/>
                  </a:cubicBezTo>
                  <a:cubicBezTo>
                    <a:pt x="230" y="0"/>
                    <a:pt x="0" y="83"/>
                    <a:pt x="21" y="230"/>
                  </a:cubicBezTo>
                  <a:cubicBezTo>
                    <a:pt x="21" y="355"/>
                    <a:pt x="251" y="480"/>
                    <a:pt x="542" y="522"/>
                  </a:cubicBezTo>
                  <a:cubicBezTo>
                    <a:pt x="814" y="543"/>
                    <a:pt x="1043" y="459"/>
                    <a:pt x="1022"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583" name="Freeform 539">
              <a:extLst>
                <a:ext uri="{FF2B5EF4-FFF2-40B4-BE49-F238E27FC236}">
                  <a16:creationId xmlns:a16="http://schemas.microsoft.com/office/drawing/2014/main" xmlns="" id="{50C12FCF-EAD0-48CC-A8CA-DFC68A446005}"/>
                </a:ext>
              </a:extLst>
            </p:cNvPr>
            <p:cNvSpPr>
              <a:spLocks noChangeArrowheads="1"/>
            </p:cNvSpPr>
            <p:nvPr/>
          </p:nvSpPr>
          <p:spPr bwMode="auto">
            <a:xfrm>
              <a:off x="4229" y="1478"/>
              <a:ext cx="232" cy="135"/>
            </a:xfrm>
            <a:custGeom>
              <a:avLst/>
              <a:gdLst>
                <a:gd name="T0" fmla="*/ 0 w 1023"/>
                <a:gd name="T1" fmla="*/ 0 h 605"/>
                <a:gd name="T2" fmla="*/ 0 w 1023"/>
                <a:gd name="T3" fmla="*/ 0 h 605"/>
                <a:gd name="T4" fmla="*/ 521 w 1023"/>
                <a:gd name="T5" fmla="*/ 292 h 605"/>
                <a:gd name="T6" fmla="*/ 1001 w 1023"/>
                <a:gd name="T7" fmla="*/ 83 h 605"/>
                <a:gd name="T8" fmla="*/ 1022 w 1023"/>
                <a:gd name="T9" fmla="*/ 375 h 605"/>
                <a:gd name="T10" fmla="*/ 521 w 1023"/>
                <a:gd name="T11" fmla="*/ 584 h 605"/>
                <a:gd name="T12" fmla="*/ 0 w 1023"/>
                <a:gd name="T13" fmla="*/ 292 h 605"/>
                <a:gd name="T14" fmla="*/ 0 w 1023"/>
                <a:gd name="T15" fmla="*/ 0 h 6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3" h="605">
                  <a:moveTo>
                    <a:pt x="0" y="0"/>
                  </a:moveTo>
                  <a:lnTo>
                    <a:pt x="0" y="0"/>
                  </a:lnTo>
                  <a:cubicBezTo>
                    <a:pt x="0" y="125"/>
                    <a:pt x="230" y="250"/>
                    <a:pt x="521" y="292"/>
                  </a:cubicBezTo>
                  <a:cubicBezTo>
                    <a:pt x="793" y="313"/>
                    <a:pt x="1022" y="229"/>
                    <a:pt x="1001" y="83"/>
                  </a:cubicBezTo>
                  <a:cubicBezTo>
                    <a:pt x="1022" y="375"/>
                    <a:pt x="1022" y="375"/>
                    <a:pt x="1022" y="375"/>
                  </a:cubicBezTo>
                  <a:cubicBezTo>
                    <a:pt x="1022" y="521"/>
                    <a:pt x="814" y="604"/>
                    <a:pt x="521" y="584"/>
                  </a:cubicBezTo>
                  <a:cubicBezTo>
                    <a:pt x="250" y="542"/>
                    <a:pt x="21" y="417"/>
                    <a:pt x="0"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7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584" name="Freeform 540">
              <a:extLst>
                <a:ext uri="{FF2B5EF4-FFF2-40B4-BE49-F238E27FC236}">
                  <a16:creationId xmlns:a16="http://schemas.microsoft.com/office/drawing/2014/main" xmlns="" id="{56E3C339-1ACC-4881-ACAE-ED4D8CF3C899}"/>
                </a:ext>
              </a:extLst>
            </p:cNvPr>
            <p:cNvSpPr>
              <a:spLocks noChangeArrowheads="1"/>
            </p:cNvSpPr>
            <p:nvPr/>
          </p:nvSpPr>
          <p:spPr bwMode="auto">
            <a:xfrm>
              <a:off x="4183" y="1122"/>
              <a:ext cx="232" cy="121"/>
            </a:xfrm>
            <a:custGeom>
              <a:avLst/>
              <a:gdLst>
                <a:gd name="T0" fmla="*/ 1022 w 1023"/>
                <a:gd name="T1" fmla="*/ 313 h 544"/>
                <a:gd name="T2" fmla="*/ 1022 w 1023"/>
                <a:gd name="T3" fmla="*/ 313 h 544"/>
                <a:gd name="T4" fmla="*/ 501 w 1023"/>
                <a:gd name="T5" fmla="*/ 21 h 544"/>
                <a:gd name="T6" fmla="*/ 0 w 1023"/>
                <a:gd name="T7" fmla="*/ 229 h 544"/>
                <a:gd name="T8" fmla="*/ 521 w 1023"/>
                <a:gd name="T9" fmla="*/ 500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1"/>
                  </a:cubicBezTo>
                  <a:cubicBezTo>
                    <a:pt x="208" y="0"/>
                    <a:pt x="0" y="83"/>
                    <a:pt x="0" y="229"/>
                  </a:cubicBezTo>
                  <a:cubicBezTo>
                    <a:pt x="0" y="355"/>
                    <a:pt x="250" y="480"/>
                    <a:pt x="521" y="500"/>
                  </a:cubicBezTo>
                  <a:cubicBezTo>
                    <a:pt x="813" y="543"/>
                    <a:pt x="1022" y="459"/>
                    <a:pt x="1022"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585" name="Freeform 541">
              <a:extLst>
                <a:ext uri="{FF2B5EF4-FFF2-40B4-BE49-F238E27FC236}">
                  <a16:creationId xmlns:a16="http://schemas.microsoft.com/office/drawing/2014/main" xmlns="" id="{E3FFF76B-697D-4F2A-A560-E702105581FB}"/>
                </a:ext>
              </a:extLst>
            </p:cNvPr>
            <p:cNvSpPr>
              <a:spLocks noChangeArrowheads="1"/>
            </p:cNvSpPr>
            <p:nvPr/>
          </p:nvSpPr>
          <p:spPr bwMode="auto">
            <a:xfrm>
              <a:off x="4183" y="1175"/>
              <a:ext cx="236" cy="135"/>
            </a:xfrm>
            <a:custGeom>
              <a:avLst/>
              <a:gdLst>
                <a:gd name="T0" fmla="*/ 0 w 1044"/>
                <a:gd name="T1" fmla="*/ 0 h 606"/>
                <a:gd name="T2" fmla="*/ 0 w 1044"/>
                <a:gd name="T3" fmla="*/ 0 h 606"/>
                <a:gd name="T4" fmla="*/ 521 w 1044"/>
                <a:gd name="T5" fmla="*/ 271 h 606"/>
                <a:gd name="T6" fmla="*/ 1022 w 1044"/>
                <a:gd name="T7" fmla="*/ 84 h 606"/>
                <a:gd name="T8" fmla="*/ 1022 w 1044"/>
                <a:gd name="T9" fmla="*/ 376 h 606"/>
                <a:gd name="T10" fmla="*/ 542 w 1044"/>
                <a:gd name="T11" fmla="*/ 564 h 606"/>
                <a:gd name="T12" fmla="*/ 21 w 1044"/>
                <a:gd name="T13" fmla="*/ 293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0" y="126"/>
                    <a:pt x="250" y="251"/>
                    <a:pt x="521" y="271"/>
                  </a:cubicBezTo>
                  <a:cubicBezTo>
                    <a:pt x="813" y="314"/>
                    <a:pt x="1022" y="230"/>
                    <a:pt x="1022" y="84"/>
                  </a:cubicBezTo>
                  <a:cubicBezTo>
                    <a:pt x="1022" y="376"/>
                    <a:pt x="1022" y="376"/>
                    <a:pt x="1022" y="376"/>
                  </a:cubicBezTo>
                  <a:cubicBezTo>
                    <a:pt x="1043" y="522"/>
                    <a:pt x="813" y="605"/>
                    <a:pt x="542" y="564"/>
                  </a:cubicBezTo>
                  <a:cubicBezTo>
                    <a:pt x="250" y="543"/>
                    <a:pt x="21" y="418"/>
                    <a:pt x="21" y="293"/>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7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586" name="Freeform 542">
              <a:extLst>
                <a:ext uri="{FF2B5EF4-FFF2-40B4-BE49-F238E27FC236}">
                  <a16:creationId xmlns:a16="http://schemas.microsoft.com/office/drawing/2014/main" xmlns="" id="{9D3A10F0-383E-48B2-926C-CE7C24ACE0E0}"/>
                </a:ext>
              </a:extLst>
            </p:cNvPr>
            <p:cNvSpPr>
              <a:spLocks noChangeArrowheads="1"/>
            </p:cNvSpPr>
            <p:nvPr/>
          </p:nvSpPr>
          <p:spPr bwMode="auto">
            <a:xfrm>
              <a:off x="4534" y="1300"/>
              <a:ext cx="234" cy="117"/>
            </a:xfrm>
            <a:custGeom>
              <a:avLst/>
              <a:gdLst>
                <a:gd name="T0" fmla="*/ 1044 w 1045"/>
                <a:gd name="T1" fmla="*/ 313 h 522"/>
                <a:gd name="T2" fmla="*/ 1044 w 1045"/>
                <a:gd name="T3" fmla="*/ 313 h 522"/>
                <a:gd name="T4" fmla="*/ 501 w 1045"/>
                <a:gd name="T5" fmla="*/ 21 h 522"/>
                <a:gd name="T6" fmla="*/ 21 w 1045"/>
                <a:gd name="T7" fmla="*/ 208 h 522"/>
                <a:gd name="T8" fmla="*/ 543 w 1045"/>
                <a:gd name="T9" fmla="*/ 500 h 522"/>
                <a:gd name="T10" fmla="*/ 1044 w 1045"/>
                <a:gd name="T11" fmla="*/ 313 h 522"/>
              </a:gdLst>
              <a:ahLst/>
              <a:cxnLst>
                <a:cxn ang="0">
                  <a:pos x="T0" y="T1"/>
                </a:cxn>
                <a:cxn ang="0">
                  <a:pos x="T2" y="T3"/>
                </a:cxn>
                <a:cxn ang="0">
                  <a:pos x="T4" y="T5"/>
                </a:cxn>
                <a:cxn ang="0">
                  <a:pos x="T6" y="T7"/>
                </a:cxn>
                <a:cxn ang="0">
                  <a:pos x="T8" y="T9"/>
                </a:cxn>
                <a:cxn ang="0">
                  <a:pos x="T10" y="T11"/>
                </a:cxn>
              </a:cxnLst>
              <a:rect l="0" t="0" r="r" b="b"/>
              <a:pathLst>
                <a:path w="1045" h="522">
                  <a:moveTo>
                    <a:pt x="1044" y="313"/>
                  </a:moveTo>
                  <a:lnTo>
                    <a:pt x="1044" y="313"/>
                  </a:lnTo>
                  <a:cubicBezTo>
                    <a:pt x="1022" y="187"/>
                    <a:pt x="793" y="41"/>
                    <a:pt x="501" y="21"/>
                  </a:cubicBezTo>
                  <a:cubicBezTo>
                    <a:pt x="230" y="0"/>
                    <a:pt x="0" y="83"/>
                    <a:pt x="21" y="208"/>
                  </a:cubicBezTo>
                  <a:cubicBezTo>
                    <a:pt x="21" y="354"/>
                    <a:pt x="271" y="480"/>
                    <a:pt x="543" y="500"/>
                  </a:cubicBezTo>
                  <a:cubicBezTo>
                    <a:pt x="814" y="521"/>
                    <a:pt x="1044" y="438"/>
                    <a:pt x="1044"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587" name="Freeform 543">
              <a:extLst>
                <a:ext uri="{FF2B5EF4-FFF2-40B4-BE49-F238E27FC236}">
                  <a16:creationId xmlns:a16="http://schemas.microsoft.com/office/drawing/2014/main" xmlns="" id="{F5A64281-5C9C-4077-A0F4-6BDB9F5A709E}"/>
                </a:ext>
              </a:extLst>
            </p:cNvPr>
            <p:cNvSpPr>
              <a:spLocks noChangeArrowheads="1"/>
            </p:cNvSpPr>
            <p:nvPr/>
          </p:nvSpPr>
          <p:spPr bwMode="auto">
            <a:xfrm>
              <a:off x="4538" y="1348"/>
              <a:ext cx="236" cy="137"/>
            </a:xfrm>
            <a:custGeom>
              <a:avLst/>
              <a:gdLst>
                <a:gd name="T0" fmla="*/ 0 w 1044"/>
                <a:gd name="T1" fmla="*/ 0 h 607"/>
                <a:gd name="T2" fmla="*/ 0 w 1044"/>
                <a:gd name="T3" fmla="*/ 0 h 607"/>
                <a:gd name="T4" fmla="*/ 522 w 1044"/>
                <a:gd name="T5" fmla="*/ 292 h 607"/>
                <a:gd name="T6" fmla="*/ 1023 w 1044"/>
                <a:gd name="T7" fmla="*/ 105 h 607"/>
                <a:gd name="T8" fmla="*/ 1023 w 1044"/>
                <a:gd name="T9" fmla="*/ 397 h 607"/>
                <a:gd name="T10" fmla="*/ 543 w 1044"/>
                <a:gd name="T11" fmla="*/ 584 h 607"/>
                <a:gd name="T12" fmla="*/ 0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6"/>
                    <a:pt x="250" y="272"/>
                    <a:pt x="522" y="292"/>
                  </a:cubicBezTo>
                  <a:cubicBezTo>
                    <a:pt x="793" y="313"/>
                    <a:pt x="1023" y="230"/>
                    <a:pt x="1023" y="105"/>
                  </a:cubicBezTo>
                  <a:cubicBezTo>
                    <a:pt x="1023" y="397"/>
                    <a:pt x="1023" y="397"/>
                    <a:pt x="1023" y="397"/>
                  </a:cubicBezTo>
                  <a:cubicBezTo>
                    <a:pt x="1043" y="522"/>
                    <a:pt x="814" y="606"/>
                    <a:pt x="543" y="584"/>
                  </a:cubicBezTo>
                  <a:cubicBezTo>
                    <a:pt x="250" y="564"/>
                    <a:pt x="21" y="439"/>
                    <a:pt x="0"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7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588" name="Freeform 544">
              <a:extLst>
                <a:ext uri="{FF2B5EF4-FFF2-40B4-BE49-F238E27FC236}">
                  <a16:creationId xmlns:a16="http://schemas.microsoft.com/office/drawing/2014/main" xmlns="" id="{D1DD4F8F-8805-45EA-A095-E89E0A6DEFAB}"/>
                </a:ext>
              </a:extLst>
            </p:cNvPr>
            <p:cNvSpPr>
              <a:spLocks noChangeArrowheads="1"/>
            </p:cNvSpPr>
            <p:nvPr/>
          </p:nvSpPr>
          <p:spPr bwMode="auto">
            <a:xfrm>
              <a:off x="4500" y="999"/>
              <a:ext cx="236" cy="117"/>
            </a:xfrm>
            <a:custGeom>
              <a:avLst/>
              <a:gdLst>
                <a:gd name="T0" fmla="*/ 1023 w 1044"/>
                <a:gd name="T1" fmla="*/ 313 h 522"/>
                <a:gd name="T2" fmla="*/ 1023 w 1044"/>
                <a:gd name="T3" fmla="*/ 313 h 522"/>
                <a:gd name="T4" fmla="*/ 501 w 1044"/>
                <a:gd name="T5" fmla="*/ 21 h 522"/>
                <a:gd name="T6" fmla="*/ 0 w 1044"/>
                <a:gd name="T7" fmla="*/ 208 h 522"/>
                <a:gd name="T8" fmla="*/ 543 w 1044"/>
                <a:gd name="T9" fmla="*/ 500 h 522"/>
                <a:gd name="T10" fmla="*/ 1023 w 1044"/>
                <a:gd name="T11" fmla="*/ 313 h 522"/>
              </a:gdLst>
              <a:ahLst/>
              <a:cxnLst>
                <a:cxn ang="0">
                  <a:pos x="T0" y="T1"/>
                </a:cxn>
                <a:cxn ang="0">
                  <a:pos x="T2" y="T3"/>
                </a:cxn>
                <a:cxn ang="0">
                  <a:pos x="T4" y="T5"/>
                </a:cxn>
                <a:cxn ang="0">
                  <a:pos x="T6" y="T7"/>
                </a:cxn>
                <a:cxn ang="0">
                  <a:pos x="T8" y="T9"/>
                </a:cxn>
                <a:cxn ang="0">
                  <a:pos x="T10" y="T11"/>
                </a:cxn>
              </a:cxnLst>
              <a:rect l="0" t="0" r="r" b="b"/>
              <a:pathLst>
                <a:path w="1044" h="522">
                  <a:moveTo>
                    <a:pt x="1023" y="313"/>
                  </a:moveTo>
                  <a:lnTo>
                    <a:pt x="1023" y="313"/>
                  </a:lnTo>
                  <a:cubicBezTo>
                    <a:pt x="1023" y="167"/>
                    <a:pt x="772" y="41"/>
                    <a:pt x="501" y="21"/>
                  </a:cubicBezTo>
                  <a:cubicBezTo>
                    <a:pt x="230" y="0"/>
                    <a:pt x="0" y="83"/>
                    <a:pt x="0" y="208"/>
                  </a:cubicBezTo>
                  <a:cubicBezTo>
                    <a:pt x="21" y="354"/>
                    <a:pt x="250" y="480"/>
                    <a:pt x="543" y="500"/>
                  </a:cubicBezTo>
                  <a:cubicBezTo>
                    <a:pt x="814" y="521"/>
                    <a:pt x="1043" y="438"/>
                    <a:pt x="1023"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589" name="Freeform 545">
              <a:extLst>
                <a:ext uri="{FF2B5EF4-FFF2-40B4-BE49-F238E27FC236}">
                  <a16:creationId xmlns:a16="http://schemas.microsoft.com/office/drawing/2014/main" xmlns="" id="{25095B8F-E5A4-4FCB-9B55-B3498CD31964}"/>
                </a:ext>
              </a:extLst>
            </p:cNvPr>
            <p:cNvSpPr>
              <a:spLocks noChangeArrowheads="1"/>
            </p:cNvSpPr>
            <p:nvPr/>
          </p:nvSpPr>
          <p:spPr bwMode="auto">
            <a:xfrm>
              <a:off x="4500" y="1046"/>
              <a:ext cx="236" cy="137"/>
            </a:xfrm>
            <a:custGeom>
              <a:avLst/>
              <a:gdLst>
                <a:gd name="T0" fmla="*/ 0 w 1044"/>
                <a:gd name="T1" fmla="*/ 0 h 607"/>
                <a:gd name="T2" fmla="*/ 0 w 1044"/>
                <a:gd name="T3" fmla="*/ 0 h 607"/>
                <a:gd name="T4" fmla="*/ 543 w 1044"/>
                <a:gd name="T5" fmla="*/ 292 h 607"/>
                <a:gd name="T6" fmla="*/ 1023 w 1044"/>
                <a:gd name="T7" fmla="*/ 105 h 607"/>
                <a:gd name="T8" fmla="*/ 1043 w 1044"/>
                <a:gd name="T9" fmla="*/ 397 h 607"/>
                <a:gd name="T10" fmla="*/ 543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0" y="272"/>
                    <a:pt x="543" y="292"/>
                  </a:cubicBezTo>
                  <a:cubicBezTo>
                    <a:pt x="814" y="313"/>
                    <a:pt x="1043" y="230"/>
                    <a:pt x="1023" y="105"/>
                  </a:cubicBezTo>
                  <a:cubicBezTo>
                    <a:pt x="1043" y="397"/>
                    <a:pt x="1043" y="397"/>
                    <a:pt x="1043" y="397"/>
                  </a:cubicBezTo>
                  <a:cubicBezTo>
                    <a:pt x="1043" y="522"/>
                    <a:pt x="835" y="606"/>
                    <a:pt x="543" y="584"/>
                  </a:cubicBezTo>
                  <a:cubicBezTo>
                    <a:pt x="272" y="563"/>
                    <a:pt x="21" y="439"/>
                    <a:pt x="21"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7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590" name="Freeform 546">
              <a:extLst>
                <a:ext uri="{FF2B5EF4-FFF2-40B4-BE49-F238E27FC236}">
                  <a16:creationId xmlns:a16="http://schemas.microsoft.com/office/drawing/2014/main" xmlns="" id="{B25384A8-85A8-43FD-8C34-2A6BE386C553}"/>
                </a:ext>
              </a:extLst>
            </p:cNvPr>
            <p:cNvSpPr>
              <a:spLocks noChangeArrowheads="1"/>
            </p:cNvSpPr>
            <p:nvPr/>
          </p:nvSpPr>
          <p:spPr bwMode="auto">
            <a:xfrm>
              <a:off x="4855" y="1175"/>
              <a:ext cx="232" cy="121"/>
            </a:xfrm>
            <a:custGeom>
              <a:avLst/>
              <a:gdLst>
                <a:gd name="T0" fmla="*/ 1022 w 1023"/>
                <a:gd name="T1" fmla="*/ 314 h 544"/>
                <a:gd name="T2" fmla="*/ 1022 w 1023"/>
                <a:gd name="T3" fmla="*/ 314 h 544"/>
                <a:gd name="T4" fmla="*/ 501 w 1023"/>
                <a:gd name="T5" fmla="*/ 43 h 544"/>
                <a:gd name="T6" fmla="*/ 0 w 1023"/>
                <a:gd name="T7" fmla="*/ 230 h 544"/>
                <a:gd name="T8" fmla="*/ 521 w 1023"/>
                <a:gd name="T9" fmla="*/ 522 h 544"/>
                <a:gd name="T10" fmla="*/ 1022 w 1023"/>
                <a:gd name="T11" fmla="*/ 314 h 544"/>
              </a:gdLst>
              <a:ahLst/>
              <a:cxnLst>
                <a:cxn ang="0">
                  <a:pos x="T0" y="T1"/>
                </a:cxn>
                <a:cxn ang="0">
                  <a:pos x="T2" y="T3"/>
                </a:cxn>
                <a:cxn ang="0">
                  <a:pos x="T4" y="T5"/>
                </a:cxn>
                <a:cxn ang="0">
                  <a:pos x="T6" y="T7"/>
                </a:cxn>
                <a:cxn ang="0">
                  <a:pos x="T8" y="T9"/>
                </a:cxn>
                <a:cxn ang="0">
                  <a:pos x="T10" y="T11"/>
                </a:cxn>
              </a:cxnLst>
              <a:rect l="0" t="0" r="r" b="b"/>
              <a:pathLst>
                <a:path w="1023" h="544">
                  <a:moveTo>
                    <a:pt x="1022" y="314"/>
                  </a:moveTo>
                  <a:lnTo>
                    <a:pt x="1022" y="314"/>
                  </a:lnTo>
                  <a:cubicBezTo>
                    <a:pt x="1022" y="188"/>
                    <a:pt x="772" y="63"/>
                    <a:pt x="501" y="43"/>
                  </a:cubicBezTo>
                  <a:cubicBezTo>
                    <a:pt x="209" y="0"/>
                    <a:pt x="0" y="84"/>
                    <a:pt x="0" y="230"/>
                  </a:cubicBezTo>
                  <a:cubicBezTo>
                    <a:pt x="21" y="355"/>
                    <a:pt x="250" y="480"/>
                    <a:pt x="521" y="522"/>
                  </a:cubicBezTo>
                  <a:cubicBezTo>
                    <a:pt x="814" y="543"/>
                    <a:pt x="1022" y="460"/>
                    <a:pt x="1022" y="314"/>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591" name="Freeform 547">
              <a:extLst>
                <a:ext uri="{FF2B5EF4-FFF2-40B4-BE49-F238E27FC236}">
                  <a16:creationId xmlns:a16="http://schemas.microsoft.com/office/drawing/2014/main" xmlns="" id="{270CA737-D940-4130-A629-183C80A545AD}"/>
                </a:ext>
              </a:extLst>
            </p:cNvPr>
            <p:cNvSpPr>
              <a:spLocks noChangeArrowheads="1"/>
            </p:cNvSpPr>
            <p:nvPr/>
          </p:nvSpPr>
          <p:spPr bwMode="auto">
            <a:xfrm>
              <a:off x="4855" y="1225"/>
              <a:ext cx="236" cy="137"/>
            </a:xfrm>
            <a:custGeom>
              <a:avLst/>
              <a:gdLst>
                <a:gd name="T0" fmla="*/ 0 w 1044"/>
                <a:gd name="T1" fmla="*/ 0 h 606"/>
                <a:gd name="T2" fmla="*/ 0 w 1044"/>
                <a:gd name="T3" fmla="*/ 0 h 606"/>
                <a:gd name="T4" fmla="*/ 521 w 1044"/>
                <a:gd name="T5" fmla="*/ 292 h 606"/>
                <a:gd name="T6" fmla="*/ 1022 w 1044"/>
                <a:gd name="T7" fmla="*/ 84 h 606"/>
                <a:gd name="T8" fmla="*/ 1043 w 1044"/>
                <a:gd name="T9" fmla="*/ 375 h 606"/>
                <a:gd name="T10" fmla="*/ 543 w 1044"/>
                <a:gd name="T11" fmla="*/ 584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92"/>
                  </a:cubicBezTo>
                  <a:cubicBezTo>
                    <a:pt x="814" y="313"/>
                    <a:pt x="1022" y="230"/>
                    <a:pt x="1022" y="84"/>
                  </a:cubicBezTo>
                  <a:cubicBezTo>
                    <a:pt x="1043" y="375"/>
                    <a:pt x="1043" y="375"/>
                    <a:pt x="1043" y="375"/>
                  </a:cubicBezTo>
                  <a:cubicBezTo>
                    <a:pt x="1043" y="521"/>
                    <a:pt x="814" y="605"/>
                    <a:pt x="543" y="584"/>
                  </a:cubicBezTo>
                  <a:cubicBezTo>
                    <a:pt x="271" y="542"/>
                    <a:pt x="21" y="417"/>
                    <a:pt x="21"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7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592" name="Freeform 548">
              <a:extLst>
                <a:ext uri="{FF2B5EF4-FFF2-40B4-BE49-F238E27FC236}">
                  <a16:creationId xmlns:a16="http://schemas.microsoft.com/office/drawing/2014/main" xmlns="" id="{AB960FE8-3AF7-4F67-A45E-342EF240CA66}"/>
                </a:ext>
              </a:extLst>
            </p:cNvPr>
            <p:cNvSpPr>
              <a:spLocks noChangeArrowheads="1"/>
            </p:cNvSpPr>
            <p:nvPr/>
          </p:nvSpPr>
          <p:spPr bwMode="auto">
            <a:xfrm>
              <a:off x="4808" y="876"/>
              <a:ext cx="230" cy="121"/>
            </a:xfrm>
            <a:custGeom>
              <a:avLst/>
              <a:gdLst>
                <a:gd name="T0" fmla="*/ 1022 w 1023"/>
                <a:gd name="T1" fmla="*/ 313 h 544"/>
                <a:gd name="T2" fmla="*/ 1022 w 1023"/>
                <a:gd name="T3" fmla="*/ 313 h 544"/>
                <a:gd name="T4" fmla="*/ 500 w 1023"/>
                <a:gd name="T5" fmla="*/ 21 h 544"/>
                <a:gd name="T6" fmla="*/ 0 w 1023"/>
                <a:gd name="T7" fmla="*/ 209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22" y="188"/>
                    <a:pt x="771" y="63"/>
                    <a:pt x="500" y="21"/>
                  </a:cubicBezTo>
                  <a:cubicBezTo>
                    <a:pt x="208" y="0"/>
                    <a:pt x="0" y="84"/>
                    <a:pt x="0" y="209"/>
                  </a:cubicBezTo>
                  <a:cubicBezTo>
                    <a:pt x="20" y="355"/>
                    <a:pt x="250" y="480"/>
                    <a:pt x="521" y="501"/>
                  </a:cubicBezTo>
                  <a:cubicBezTo>
                    <a:pt x="813" y="543"/>
                    <a:pt x="1022" y="439"/>
                    <a:pt x="1022"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595" name="Freeform 549">
              <a:extLst>
                <a:ext uri="{FF2B5EF4-FFF2-40B4-BE49-F238E27FC236}">
                  <a16:creationId xmlns:a16="http://schemas.microsoft.com/office/drawing/2014/main" xmlns="" id="{BCC76A27-5401-4E19-9E8E-FEE8CA574946}"/>
                </a:ext>
              </a:extLst>
            </p:cNvPr>
            <p:cNvSpPr>
              <a:spLocks noChangeArrowheads="1"/>
            </p:cNvSpPr>
            <p:nvPr/>
          </p:nvSpPr>
          <p:spPr bwMode="auto">
            <a:xfrm>
              <a:off x="4808" y="923"/>
              <a:ext cx="236" cy="141"/>
            </a:xfrm>
            <a:custGeom>
              <a:avLst/>
              <a:gdLst>
                <a:gd name="T0" fmla="*/ 0 w 1043"/>
                <a:gd name="T1" fmla="*/ 0 h 627"/>
                <a:gd name="T2" fmla="*/ 0 w 1043"/>
                <a:gd name="T3" fmla="*/ 0 h 627"/>
                <a:gd name="T4" fmla="*/ 521 w 1043"/>
                <a:gd name="T5" fmla="*/ 292 h 627"/>
                <a:gd name="T6" fmla="*/ 1022 w 1043"/>
                <a:gd name="T7" fmla="*/ 104 h 627"/>
                <a:gd name="T8" fmla="*/ 1042 w 1043"/>
                <a:gd name="T9" fmla="*/ 397 h 627"/>
                <a:gd name="T10" fmla="*/ 542 w 1043"/>
                <a:gd name="T11" fmla="*/ 584 h 627"/>
                <a:gd name="T12" fmla="*/ 20 w 1043"/>
                <a:gd name="T13" fmla="*/ 292 h 627"/>
                <a:gd name="T14" fmla="*/ 0 w 1043"/>
                <a:gd name="T15" fmla="*/ 0 h 6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3" h="627">
                  <a:moveTo>
                    <a:pt x="0" y="0"/>
                  </a:moveTo>
                  <a:lnTo>
                    <a:pt x="0" y="0"/>
                  </a:lnTo>
                  <a:cubicBezTo>
                    <a:pt x="20" y="146"/>
                    <a:pt x="250" y="271"/>
                    <a:pt x="521" y="292"/>
                  </a:cubicBezTo>
                  <a:cubicBezTo>
                    <a:pt x="813" y="334"/>
                    <a:pt x="1022" y="230"/>
                    <a:pt x="1022" y="104"/>
                  </a:cubicBezTo>
                  <a:cubicBezTo>
                    <a:pt x="1042" y="397"/>
                    <a:pt x="1042" y="397"/>
                    <a:pt x="1042" y="397"/>
                  </a:cubicBezTo>
                  <a:cubicBezTo>
                    <a:pt x="1042" y="521"/>
                    <a:pt x="813" y="626"/>
                    <a:pt x="542" y="584"/>
                  </a:cubicBezTo>
                  <a:cubicBezTo>
                    <a:pt x="271" y="563"/>
                    <a:pt x="20" y="438"/>
                    <a:pt x="20"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7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13" name="Freeform 550">
              <a:extLst>
                <a:ext uri="{FF2B5EF4-FFF2-40B4-BE49-F238E27FC236}">
                  <a16:creationId xmlns:a16="http://schemas.microsoft.com/office/drawing/2014/main" xmlns="" id="{E3AF21D6-4E37-4CC1-BA56-6482A71EC3DC}"/>
                </a:ext>
              </a:extLst>
            </p:cNvPr>
            <p:cNvSpPr>
              <a:spLocks noChangeArrowheads="1"/>
            </p:cNvSpPr>
            <p:nvPr/>
          </p:nvSpPr>
          <p:spPr bwMode="auto">
            <a:xfrm>
              <a:off x="5162" y="1056"/>
              <a:ext cx="232" cy="117"/>
            </a:xfrm>
            <a:custGeom>
              <a:avLst/>
              <a:gdLst>
                <a:gd name="T0" fmla="*/ 1022 w 1023"/>
                <a:gd name="T1" fmla="*/ 313 h 522"/>
                <a:gd name="T2" fmla="*/ 1022 w 1023"/>
                <a:gd name="T3" fmla="*/ 313 h 522"/>
                <a:gd name="T4" fmla="*/ 500 w 1023"/>
                <a:gd name="T5" fmla="*/ 21 h 522"/>
                <a:gd name="T6" fmla="*/ 0 w 1023"/>
                <a:gd name="T7" fmla="*/ 208 h 522"/>
                <a:gd name="T8" fmla="*/ 522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67"/>
                    <a:pt x="772" y="42"/>
                    <a:pt x="500" y="21"/>
                  </a:cubicBezTo>
                  <a:cubicBezTo>
                    <a:pt x="209" y="0"/>
                    <a:pt x="0" y="84"/>
                    <a:pt x="0" y="208"/>
                  </a:cubicBezTo>
                  <a:cubicBezTo>
                    <a:pt x="21" y="355"/>
                    <a:pt x="250" y="480"/>
                    <a:pt x="522" y="501"/>
                  </a:cubicBezTo>
                  <a:cubicBezTo>
                    <a:pt x="813" y="521"/>
                    <a:pt x="1022" y="438"/>
                    <a:pt x="1022"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14" name="Freeform 551">
              <a:extLst>
                <a:ext uri="{FF2B5EF4-FFF2-40B4-BE49-F238E27FC236}">
                  <a16:creationId xmlns:a16="http://schemas.microsoft.com/office/drawing/2014/main" xmlns="" id="{2CB49D3B-52F4-4AEB-8987-A019BCF167EB}"/>
                </a:ext>
              </a:extLst>
            </p:cNvPr>
            <p:cNvSpPr>
              <a:spLocks noChangeArrowheads="1"/>
            </p:cNvSpPr>
            <p:nvPr/>
          </p:nvSpPr>
          <p:spPr bwMode="auto">
            <a:xfrm>
              <a:off x="5162" y="1102"/>
              <a:ext cx="236" cy="137"/>
            </a:xfrm>
            <a:custGeom>
              <a:avLst/>
              <a:gdLst>
                <a:gd name="T0" fmla="*/ 0 w 1044"/>
                <a:gd name="T1" fmla="*/ 0 h 607"/>
                <a:gd name="T2" fmla="*/ 0 w 1044"/>
                <a:gd name="T3" fmla="*/ 0 h 607"/>
                <a:gd name="T4" fmla="*/ 522 w 1044"/>
                <a:gd name="T5" fmla="*/ 293 h 607"/>
                <a:gd name="T6" fmla="*/ 1022 w 1044"/>
                <a:gd name="T7" fmla="*/ 105 h 607"/>
                <a:gd name="T8" fmla="*/ 1022 w 1044"/>
                <a:gd name="T9" fmla="*/ 397 h 607"/>
                <a:gd name="T10" fmla="*/ 542 w 1044"/>
                <a:gd name="T11" fmla="*/ 584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7"/>
                    <a:pt x="250" y="272"/>
                    <a:pt x="522" y="293"/>
                  </a:cubicBezTo>
                  <a:cubicBezTo>
                    <a:pt x="813" y="313"/>
                    <a:pt x="1022" y="230"/>
                    <a:pt x="1022" y="105"/>
                  </a:cubicBezTo>
                  <a:cubicBezTo>
                    <a:pt x="1022" y="397"/>
                    <a:pt x="1022" y="397"/>
                    <a:pt x="1022" y="397"/>
                  </a:cubicBezTo>
                  <a:cubicBezTo>
                    <a:pt x="1043" y="522"/>
                    <a:pt x="813" y="606"/>
                    <a:pt x="542" y="584"/>
                  </a:cubicBezTo>
                  <a:cubicBezTo>
                    <a:pt x="250" y="564"/>
                    <a:pt x="21" y="439"/>
                    <a:pt x="21" y="293"/>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7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grpSp>
      <p:grpSp>
        <p:nvGrpSpPr>
          <p:cNvPr id="615" name="Group 204">
            <a:extLst>
              <a:ext uri="{FF2B5EF4-FFF2-40B4-BE49-F238E27FC236}">
                <a16:creationId xmlns:a16="http://schemas.microsoft.com/office/drawing/2014/main" xmlns="" id="{D018BBB2-203A-49AE-9F59-4ACC2A11351B}"/>
              </a:ext>
            </a:extLst>
          </p:cNvPr>
          <p:cNvGrpSpPr>
            <a:grpSpLocks/>
          </p:cNvGrpSpPr>
          <p:nvPr/>
        </p:nvGrpSpPr>
        <p:grpSpPr bwMode="auto">
          <a:xfrm flipH="1">
            <a:off x="1285381" y="1752544"/>
            <a:ext cx="1214007" cy="884619"/>
            <a:chOff x="3658" y="852"/>
            <a:chExt cx="1986" cy="1447"/>
          </a:xfrm>
        </p:grpSpPr>
        <p:sp>
          <p:nvSpPr>
            <p:cNvPr id="616" name="Freeform 533">
              <a:extLst>
                <a:ext uri="{FF2B5EF4-FFF2-40B4-BE49-F238E27FC236}">
                  <a16:creationId xmlns:a16="http://schemas.microsoft.com/office/drawing/2014/main" xmlns="" id="{D5A65444-13EB-4BDC-A404-7E562966E05C}"/>
                </a:ext>
              </a:extLst>
            </p:cNvPr>
            <p:cNvSpPr>
              <a:spLocks noChangeArrowheads="1"/>
            </p:cNvSpPr>
            <p:nvPr/>
          </p:nvSpPr>
          <p:spPr bwMode="auto">
            <a:xfrm>
              <a:off x="3658" y="1419"/>
              <a:ext cx="662" cy="880"/>
            </a:xfrm>
            <a:custGeom>
              <a:avLst/>
              <a:gdLst>
                <a:gd name="T0" fmla="*/ 2921 w 2922"/>
                <a:gd name="T1" fmla="*/ 3879 h 3880"/>
                <a:gd name="T2" fmla="*/ 0 w 2922"/>
                <a:gd name="T3" fmla="*/ 2629 h 3880"/>
                <a:gd name="T4" fmla="*/ 0 w 2922"/>
                <a:gd name="T5" fmla="*/ 0 h 3880"/>
                <a:gd name="T6" fmla="*/ 2921 w 2922"/>
                <a:gd name="T7" fmla="*/ 1251 h 3880"/>
                <a:gd name="T8" fmla="*/ 2921 w 2922"/>
                <a:gd name="T9" fmla="*/ 3879 h 3880"/>
              </a:gdLst>
              <a:ahLst/>
              <a:cxnLst>
                <a:cxn ang="0">
                  <a:pos x="T0" y="T1"/>
                </a:cxn>
                <a:cxn ang="0">
                  <a:pos x="T2" y="T3"/>
                </a:cxn>
                <a:cxn ang="0">
                  <a:pos x="T4" y="T5"/>
                </a:cxn>
                <a:cxn ang="0">
                  <a:pos x="T6" y="T7"/>
                </a:cxn>
                <a:cxn ang="0">
                  <a:pos x="T8" y="T9"/>
                </a:cxn>
              </a:cxnLst>
              <a:rect l="0" t="0" r="r" b="b"/>
              <a:pathLst>
                <a:path w="2922" h="3880">
                  <a:moveTo>
                    <a:pt x="2921" y="3879"/>
                  </a:moveTo>
                  <a:lnTo>
                    <a:pt x="0" y="2629"/>
                  </a:lnTo>
                  <a:lnTo>
                    <a:pt x="0" y="0"/>
                  </a:lnTo>
                  <a:lnTo>
                    <a:pt x="2921" y="1251"/>
                  </a:lnTo>
                  <a:lnTo>
                    <a:pt x="2921" y="3879"/>
                  </a:lnTo>
                </a:path>
              </a:pathLst>
            </a:custGeom>
            <a:gradFill flip="none" rotWithShape="1">
              <a:gsLst>
                <a:gs pos="0">
                  <a:schemeClr val="accent2">
                    <a:lumMod val="67000"/>
                  </a:schemeClr>
                </a:gs>
                <a:gs pos="48000">
                  <a:schemeClr val="accent2">
                    <a:lumMod val="97000"/>
                    <a:lumOff val="3000"/>
                  </a:schemeClr>
                </a:gs>
                <a:gs pos="100000">
                  <a:schemeClr val="accent2">
                    <a:lumMod val="60000"/>
                    <a:lumOff val="40000"/>
                  </a:schemeClr>
                </a:gs>
              </a:gsLst>
              <a:lin ang="16200000" scaled="1"/>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17" name="Freeform 534">
              <a:extLst>
                <a:ext uri="{FF2B5EF4-FFF2-40B4-BE49-F238E27FC236}">
                  <a16:creationId xmlns:a16="http://schemas.microsoft.com/office/drawing/2014/main" xmlns="" id="{539DBA58-50DE-4778-9476-B67D5DA6C207}"/>
                </a:ext>
              </a:extLst>
            </p:cNvPr>
            <p:cNvSpPr>
              <a:spLocks noChangeArrowheads="1"/>
            </p:cNvSpPr>
            <p:nvPr/>
          </p:nvSpPr>
          <p:spPr bwMode="auto">
            <a:xfrm>
              <a:off x="4320" y="1133"/>
              <a:ext cx="1324" cy="1166"/>
            </a:xfrm>
            <a:custGeom>
              <a:avLst/>
              <a:gdLst>
                <a:gd name="T0" fmla="*/ 2920 w 5842"/>
                <a:gd name="T1" fmla="*/ 1272 h 5152"/>
                <a:gd name="T2" fmla="*/ 0 w 5842"/>
                <a:gd name="T3" fmla="*/ 2523 h 5152"/>
                <a:gd name="T4" fmla="*/ 0 w 5842"/>
                <a:gd name="T5" fmla="*/ 5151 h 5152"/>
                <a:gd name="T6" fmla="*/ 2920 w 5842"/>
                <a:gd name="T7" fmla="*/ 3901 h 5152"/>
                <a:gd name="T8" fmla="*/ 5841 w 5842"/>
                <a:gd name="T9" fmla="*/ 2649 h 5152"/>
                <a:gd name="T10" fmla="*/ 5841 w 5842"/>
                <a:gd name="T11" fmla="*/ 0 h 5152"/>
                <a:gd name="T12" fmla="*/ 2920 w 5842"/>
                <a:gd name="T13" fmla="*/ 1272 h 5152"/>
              </a:gdLst>
              <a:ahLst/>
              <a:cxnLst>
                <a:cxn ang="0">
                  <a:pos x="T0" y="T1"/>
                </a:cxn>
                <a:cxn ang="0">
                  <a:pos x="T2" y="T3"/>
                </a:cxn>
                <a:cxn ang="0">
                  <a:pos x="T4" y="T5"/>
                </a:cxn>
                <a:cxn ang="0">
                  <a:pos x="T6" y="T7"/>
                </a:cxn>
                <a:cxn ang="0">
                  <a:pos x="T8" y="T9"/>
                </a:cxn>
                <a:cxn ang="0">
                  <a:pos x="T10" y="T11"/>
                </a:cxn>
                <a:cxn ang="0">
                  <a:pos x="T12" y="T13"/>
                </a:cxn>
              </a:cxnLst>
              <a:rect l="0" t="0" r="r" b="b"/>
              <a:pathLst>
                <a:path w="5842" h="5152">
                  <a:moveTo>
                    <a:pt x="2920" y="1272"/>
                  </a:moveTo>
                  <a:lnTo>
                    <a:pt x="0" y="2523"/>
                  </a:lnTo>
                  <a:lnTo>
                    <a:pt x="0" y="5151"/>
                  </a:lnTo>
                  <a:lnTo>
                    <a:pt x="2920" y="3901"/>
                  </a:lnTo>
                  <a:lnTo>
                    <a:pt x="5841" y="2649"/>
                  </a:lnTo>
                  <a:lnTo>
                    <a:pt x="5841" y="0"/>
                  </a:lnTo>
                  <a:lnTo>
                    <a:pt x="2920" y="1272"/>
                  </a:lnTo>
                </a:path>
              </a:pathLst>
            </a:custGeom>
            <a:gradFill flip="none" rotWithShape="1">
              <a:gsLst>
                <a:gs pos="0">
                  <a:schemeClr val="accent2">
                    <a:lumMod val="89000"/>
                  </a:schemeClr>
                </a:gs>
                <a:gs pos="23000">
                  <a:schemeClr val="accent2">
                    <a:lumMod val="89000"/>
                  </a:schemeClr>
                </a:gs>
                <a:gs pos="69000">
                  <a:schemeClr val="accent2">
                    <a:lumMod val="75000"/>
                  </a:schemeClr>
                </a:gs>
                <a:gs pos="97000">
                  <a:schemeClr val="accent2">
                    <a:lumMod val="70000"/>
                  </a:schemeClr>
                </a:gs>
              </a:gsLst>
              <a:path path="circle">
                <a:fillToRect l="50000" t="50000" r="50000" b="5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a:bodyPr>
            <a:lstStyle/>
            <a:p>
              <a:pPr eaLnBrk="1">
                <a:lnSpc>
                  <a:spcPct val="93000"/>
                </a:lnSpc>
                <a:buClr>
                  <a:srgbClr val="000000"/>
                </a:buClr>
                <a:buSzPct val="100000"/>
                <a:buFont typeface="Times New Roman" charset="0"/>
                <a:buNone/>
                <a:defRPr/>
              </a:pPr>
              <a:endParaRPr lang="en-US" dirty="0">
                <a:ea typeface="+mn-ea"/>
                <a:cs typeface="+mn-cs"/>
              </a:endParaRPr>
            </a:p>
          </p:txBody>
        </p:sp>
        <p:sp>
          <p:nvSpPr>
            <p:cNvPr id="618" name="Freeform 535">
              <a:extLst>
                <a:ext uri="{FF2B5EF4-FFF2-40B4-BE49-F238E27FC236}">
                  <a16:creationId xmlns:a16="http://schemas.microsoft.com/office/drawing/2014/main" xmlns="" id="{3610441D-9AD7-48ED-A834-7A8E2FF8DA0E}"/>
                </a:ext>
              </a:extLst>
            </p:cNvPr>
            <p:cNvSpPr>
              <a:spLocks noChangeArrowheads="1"/>
            </p:cNvSpPr>
            <p:nvPr/>
          </p:nvSpPr>
          <p:spPr bwMode="auto">
            <a:xfrm>
              <a:off x="3658" y="852"/>
              <a:ext cx="1986" cy="856"/>
            </a:xfrm>
            <a:custGeom>
              <a:avLst/>
              <a:gdLst>
                <a:gd name="T0" fmla="*/ 5841 w 8763"/>
                <a:gd name="T1" fmla="*/ 0 h 3776"/>
                <a:gd name="T2" fmla="*/ 2921 w 8763"/>
                <a:gd name="T3" fmla="*/ 1252 h 3776"/>
                <a:gd name="T4" fmla="*/ 0 w 8763"/>
                <a:gd name="T5" fmla="*/ 2524 h 3776"/>
                <a:gd name="T6" fmla="*/ 2921 w 8763"/>
                <a:gd name="T7" fmla="*/ 3775 h 3776"/>
                <a:gd name="T8" fmla="*/ 5841 w 8763"/>
                <a:gd name="T9" fmla="*/ 2524 h 3776"/>
                <a:gd name="T10" fmla="*/ 8762 w 8763"/>
                <a:gd name="T11" fmla="*/ 1252 h 3776"/>
                <a:gd name="T12" fmla="*/ 5841 w 8763"/>
                <a:gd name="T13" fmla="*/ 0 h 3776"/>
              </a:gdLst>
              <a:ahLst/>
              <a:cxnLst>
                <a:cxn ang="0">
                  <a:pos x="T0" y="T1"/>
                </a:cxn>
                <a:cxn ang="0">
                  <a:pos x="T2" y="T3"/>
                </a:cxn>
                <a:cxn ang="0">
                  <a:pos x="T4" y="T5"/>
                </a:cxn>
                <a:cxn ang="0">
                  <a:pos x="T6" y="T7"/>
                </a:cxn>
                <a:cxn ang="0">
                  <a:pos x="T8" y="T9"/>
                </a:cxn>
                <a:cxn ang="0">
                  <a:pos x="T10" y="T11"/>
                </a:cxn>
                <a:cxn ang="0">
                  <a:pos x="T12" y="T13"/>
                </a:cxn>
              </a:cxnLst>
              <a:rect l="0" t="0" r="r" b="b"/>
              <a:pathLst>
                <a:path w="8763" h="3776">
                  <a:moveTo>
                    <a:pt x="5841" y="0"/>
                  </a:moveTo>
                  <a:lnTo>
                    <a:pt x="2921" y="1252"/>
                  </a:lnTo>
                  <a:lnTo>
                    <a:pt x="0" y="2524"/>
                  </a:lnTo>
                  <a:lnTo>
                    <a:pt x="2921" y="3775"/>
                  </a:lnTo>
                  <a:lnTo>
                    <a:pt x="5841" y="2524"/>
                  </a:lnTo>
                  <a:lnTo>
                    <a:pt x="8762" y="1252"/>
                  </a:lnTo>
                  <a:lnTo>
                    <a:pt x="5841" y="0"/>
                  </a:lnTo>
                </a:path>
              </a:pathLst>
            </a:custGeom>
            <a:gradFill flip="none" rotWithShape="1">
              <a:gsLst>
                <a:gs pos="0">
                  <a:schemeClr val="accent2">
                    <a:lumMod val="5000"/>
                    <a:lumOff val="95000"/>
                  </a:schemeClr>
                </a:gs>
                <a:gs pos="74000">
                  <a:schemeClr val="accent2">
                    <a:lumMod val="45000"/>
                    <a:lumOff val="55000"/>
                  </a:schemeClr>
                </a:gs>
                <a:gs pos="83000">
                  <a:schemeClr val="accent2">
                    <a:lumMod val="45000"/>
                    <a:lumOff val="55000"/>
                  </a:schemeClr>
                </a:gs>
                <a:gs pos="100000">
                  <a:schemeClr val="accent2">
                    <a:lumMod val="30000"/>
                    <a:lumOff val="70000"/>
                  </a:schemeClr>
                </a:gs>
              </a:gsLst>
              <a:lin ang="5400000" scaled="1"/>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19" name="Freeform 536">
              <a:extLst>
                <a:ext uri="{FF2B5EF4-FFF2-40B4-BE49-F238E27FC236}">
                  <a16:creationId xmlns:a16="http://schemas.microsoft.com/office/drawing/2014/main" xmlns="" id="{87908D8F-2585-4A3F-AEE5-E5959D9E077E}"/>
                </a:ext>
              </a:extLst>
            </p:cNvPr>
            <p:cNvSpPr>
              <a:spLocks noChangeArrowheads="1"/>
            </p:cNvSpPr>
            <p:nvPr/>
          </p:nvSpPr>
          <p:spPr bwMode="auto">
            <a:xfrm>
              <a:off x="3872" y="1246"/>
              <a:ext cx="234" cy="121"/>
            </a:xfrm>
            <a:custGeom>
              <a:avLst/>
              <a:gdLst>
                <a:gd name="T0" fmla="*/ 1022 w 1044"/>
                <a:gd name="T1" fmla="*/ 333 h 543"/>
                <a:gd name="T2" fmla="*/ 1022 w 1044"/>
                <a:gd name="T3" fmla="*/ 333 h 543"/>
                <a:gd name="T4" fmla="*/ 500 w 1044"/>
                <a:gd name="T5" fmla="*/ 41 h 543"/>
                <a:gd name="T6" fmla="*/ 20 w 1044"/>
                <a:gd name="T7" fmla="*/ 229 h 543"/>
                <a:gd name="T8" fmla="*/ 542 w 1044"/>
                <a:gd name="T9" fmla="*/ 521 h 543"/>
                <a:gd name="T10" fmla="*/ 1022 w 1044"/>
                <a:gd name="T11" fmla="*/ 333 h 543"/>
              </a:gdLst>
              <a:ahLst/>
              <a:cxnLst>
                <a:cxn ang="0">
                  <a:pos x="T0" y="T1"/>
                </a:cxn>
                <a:cxn ang="0">
                  <a:pos x="T2" y="T3"/>
                </a:cxn>
                <a:cxn ang="0">
                  <a:pos x="T4" y="T5"/>
                </a:cxn>
                <a:cxn ang="0">
                  <a:pos x="T6" y="T7"/>
                </a:cxn>
                <a:cxn ang="0">
                  <a:pos x="T8" y="T9"/>
                </a:cxn>
                <a:cxn ang="0">
                  <a:pos x="T10" y="T11"/>
                </a:cxn>
              </a:cxnLst>
              <a:rect l="0" t="0" r="r" b="b"/>
              <a:pathLst>
                <a:path w="1044" h="543">
                  <a:moveTo>
                    <a:pt x="1022" y="333"/>
                  </a:moveTo>
                  <a:lnTo>
                    <a:pt x="1022" y="333"/>
                  </a:lnTo>
                  <a:cubicBezTo>
                    <a:pt x="1022" y="187"/>
                    <a:pt x="793" y="62"/>
                    <a:pt x="500" y="41"/>
                  </a:cubicBezTo>
                  <a:cubicBezTo>
                    <a:pt x="229" y="0"/>
                    <a:pt x="0" y="104"/>
                    <a:pt x="20" y="229"/>
                  </a:cubicBezTo>
                  <a:cubicBezTo>
                    <a:pt x="20" y="354"/>
                    <a:pt x="250" y="479"/>
                    <a:pt x="542" y="521"/>
                  </a:cubicBezTo>
                  <a:cubicBezTo>
                    <a:pt x="813" y="542"/>
                    <a:pt x="1043" y="458"/>
                    <a:pt x="1022" y="33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20" name="Freeform 537">
              <a:extLst>
                <a:ext uri="{FF2B5EF4-FFF2-40B4-BE49-F238E27FC236}">
                  <a16:creationId xmlns:a16="http://schemas.microsoft.com/office/drawing/2014/main" xmlns="" id="{779AC51C-62BB-4A48-89E5-3886F29B3863}"/>
                </a:ext>
              </a:extLst>
            </p:cNvPr>
            <p:cNvSpPr>
              <a:spLocks noChangeArrowheads="1"/>
            </p:cNvSpPr>
            <p:nvPr/>
          </p:nvSpPr>
          <p:spPr bwMode="auto">
            <a:xfrm>
              <a:off x="3876" y="1298"/>
              <a:ext cx="230" cy="135"/>
            </a:xfrm>
            <a:custGeom>
              <a:avLst/>
              <a:gdLst>
                <a:gd name="T0" fmla="*/ 0 w 1024"/>
                <a:gd name="T1" fmla="*/ 0 h 606"/>
                <a:gd name="T2" fmla="*/ 0 w 1024"/>
                <a:gd name="T3" fmla="*/ 0 h 606"/>
                <a:gd name="T4" fmla="*/ 522 w 1024"/>
                <a:gd name="T5" fmla="*/ 292 h 606"/>
                <a:gd name="T6" fmla="*/ 1002 w 1024"/>
                <a:gd name="T7" fmla="*/ 104 h 606"/>
                <a:gd name="T8" fmla="*/ 1023 w 1024"/>
                <a:gd name="T9" fmla="*/ 396 h 606"/>
                <a:gd name="T10" fmla="*/ 522 w 1024"/>
                <a:gd name="T11" fmla="*/ 584 h 606"/>
                <a:gd name="T12" fmla="*/ 0 w 1024"/>
                <a:gd name="T13" fmla="*/ 292 h 606"/>
                <a:gd name="T14" fmla="*/ 0 w 102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4" h="606">
                  <a:moveTo>
                    <a:pt x="0" y="0"/>
                  </a:moveTo>
                  <a:lnTo>
                    <a:pt x="0" y="0"/>
                  </a:lnTo>
                  <a:cubicBezTo>
                    <a:pt x="0" y="125"/>
                    <a:pt x="230" y="250"/>
                    <a:pt x="522" y="292"/>
                  </a:cubicBezTo>
                  <a:cubicBezTo>
                    <a:pt x="793" y="313"/>
                    <a:pt x="1023" y="229"/>
                    <a:pt x="1002" y="104"/>
                  </a:cubicBezTo>
                  <a:cubicBezTo>
                    <a:pt x="1023" y="396"/>
                    <a:pt x="1023" y="396"/>
                    <a:pt x="1023" y="396"/>
                  </a:cubicBezTo>
                  <a:cubicBezTo>
                    <a:pt x="1023" y="521"/>
                    <a:pt x="814" y="605"/>
                    <a:pt x="522" y="584"/>
                  </a:cubicBezTo>
                  <a:cubicBezTo>
                    <a:pt x="251" y="563"/>
                    <a:pt x="22" y="417"/>
                    <a:pt x="0"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7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21" name="Freeform 538">
              <a:extLst>
                <a:ext uri="{FF2B5EF4-FFF2-40B4-BE49-F238E27FC236}">
                  <a16:creationId xmlns:a16="http://schemas.microsoft.com/office/drawing/2014/main" xmlns="" id="{279F4755-7DE2-421E-B090-1FD310F2AAD3}"/>
                </a:ext>
              </a:extLst>
            </p:cNvPr>
            <p:cNvSpPr>
              <a:spLocks noChangeArrowheads="1"/>
            </p:cNvSpPr>
            <p:nvPr/>
          </p:nvSpPr>
          <p:spPr bwMode="auto">
            <a:xfrm>
              <a:off x="4225" y="1423"/>
              <a:ext cx="236" cy="123"/>
            </a:xfrm>
            <a:custGeom>
              <a:avLst/>
              <a:gdLst>
                <a:gd name="T0" fmla="*/ 1022 w 1044"/>
                <a:gd name="T1" fmla="*/ 313 h 544"/>
                <a:gd name="T2" fmla="*/ 1022 w 1044"/>
                <a:gd name="T3" fmla="*/ 313 h 544"/>
                <a:gd name="T4" fmla="*/ 501 w 1044"/>
                <a:gd name="T5" fmla="*/ 21 h 544"/>
                <a:gd name="T6" fmla="*/ 21 w 1044"/>
                <a:gd name="T7" fmla="*/ 230 h 544"/>
                <a:gd name="T8" fmla="*/ 542 w 1044"/>
                <a:gd name="T9" fmla="*/ 522 h 544"/>
                <a:gd name="T10" fmla="*/ 1022 w 1044"/>
                <a:gd name="T11" fmla="*/ 313 h 544"/>
              </a:gdLst>
              <a:ahLst/>
              <a:cxnLst>
                <a:cxn ang="0">
                  <a:pos x="T0" y="T1"/>
                </a:cxn>
                <a:cxn ang="0">
                  <a:pos x="T2" y="T3"/>
                </a:cxn>
                <a:cxn ang="0">
                  <a:pos x="T4" y="T5"/>
                </a:cxn>
                <a:cxn ang="0">
                  <a:pos x="T6" y="T7"/>
                </a:cxn>
                <a:cxn ang="0">
                  <a:pos x="T8" y="T9"/>
                </a:cxn>
                <a:cxn ang="0">
                  <a:pos x="T10" y="T11"/>
                </a:cxn>
              </a:cxnLst>
              <a:rect l="0" t="0" r="r" b="b"/>
              <a:pathLst>
                <a:path w="1044" h="544">
                  <a:moveTo>
                    <a:pt x="1022" y="313"/>
                  </a:moveTo>
                  <a:lnTo>
                    <a:pt x="1022" y="313"/>
                  </a:lnTo>
                  <a:cubicBezTo>
                    <a:pt x="1022" y="188"/>
                    <a:pt x="793" y="63"/>
                    <a:pt x="501" y="21"/>
                  </a:cubicBezTo>
                  <a:cubicBezTo>
                    <a:pt x="230" y="0"/>
                    <a:pt x="0" y="83"/>
                    <a:pt x="21" y="230"/>
                  </a:cubicBezTo>
                  <a:cubicBezTo>
                    <a:pt x="21" y="355"/>
                    <a:pt x="251" y="480"/>
                    <a:pt x="542" y="522"/>
                  </a:cubicBezTo>
                  <a:cubicBezTo>
                    <a:pt x="814" y="543"/>
                    <a:pt x="1043" y="459"/>
                    <a:pt x="1022"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22" name="Freeform 539">
              <a:extLst>
                <a:ext uri="{FF2B5EF4-FFF2-40B4-BE49-F238E27FC236}">
                  <a16:creationId xmlns:a16="http://schemas.microsoft.com/office/drawing/2014/main" xmlns="" id="{50C12FCF-EAD0-48CC-A8CA-DFC68A446005}"/>
                </a:ext>
              </a:extLst>
            </p:cNvPr>
            <p:cNvSpPr>
              <a:spLocks noChangeArrowheads="1"/>
            </p:cNvSpPr>
            <p:nvPr/>
          </p:nvSpPr>
          <p:spPr bwMode="auto">
            <a:xfrm>
              <a:off x="4229" y="1478"/>
              <a:ext cx="232" cy="135"/>
            </a:xfrm>
            <a:custGeom>
              <a:avLst/>
              <a:gdLst>
                <a:gd name="T0" fmla="*/ 0 w 1023"/>
                <a:gd name="T1" fmla="*/ 0 h 605"/>
                <a:gd name="T2" fmla="*/ 0 w 1023"/>
                <a:gd name="T3" fmla="*/ 0 h 605"/>
                <a:gd name="T4" fmla="*/ 521 w 1023"/>
                <a:gd name="T5" fmla="*/ 292 h 605"/>
                <a:gd name="T6" fmla="*/ 1001 w 1023"/>
                <a:gd name="T7" fmla="*/ 83 h 605"/>
                <a:gd name="T8" fmla="*/ 1022 w 1023"/>
                <a:gd name="T9" fmla="*/ 375 h 605"/>
                <a:gd name="T10" fmla="*/ 521 w 1023"/>
                <a:gd name="T11" fmla="*/ 584 h 605"/>
                <a:gd name="T12" fmla="*/ 0 w 1023"/>
                <a:gd name="T13" fmla="*/ 292 h 605"/>
                <a:gd name="T14" fmla="*/ 0 w 1023"/>
                <a:gd name="T15" fmla="*/ 0 h 6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3" h="605">
                  <a:moveTo>
                    <a:pt x="0" y="0"/>
                  </a:moveTo>
                  <a:lnTo>
                    <a:pt x="0" y="0"/>
                  </a:lnTo>
                  <a:cubicBezTo>
                    <a:pt x="0" y="125"/>
                    <a:pt x="230" y="250"/>
                    <a:pt x="521" y="292"/>
                  </a:cubicBezTo>
                  <a:cubicBezTo>
                    <a:pt x="793" y="313"/>
                    <a:pt x="1022" y="229"/>
                    <a:pt x="1001" y="83"/>
                  </a:cubicBezTo>
                  <a:cubicBezTo>
                    <a:pt x="1022" y="375"/>
                    <a:pt x="1022" y="375"/>
                    <a:pt x="1022" y="375"/>
                  </a:cubicBezTo>
                  <a:cubicBezTo>
                    <a:pt x="1022" y="521"/>
                    <a:pt x="814" y="604"/>
                    <a:pt x="521" y="584"/>
                  </a:cubicBezTo>
                  <a:cubicBezTo>
                    <a:pt x="250" y="542"/>
                    <a:pt x="21" y="417"/>
                    <a:pt x="0"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7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23" name="Freeform 540">
              <a:extLst>
                <a:ext uri="{FF2B5EF4-FFF2-40B4-BE49-F238E27FC236}">
                  <a16:creationId xmlns:a16="http://schemas.microsoft.com/office/drawing/2014/main" xmlns="" id="{56E3C339-1ACC-4881-ACAE-ED4D8CF3C899}"/>
                </a:ext>
              </a:extLst>
            </p:cNvPr>
            <p:cNvSpPr>
              <a:spLocks noChangeArrowheads="1"/>
            </p:cNvSpPr>
            <p:nvPr/>
          </p:nvSpPr>
          <p:spPr bwMode="auto">
            <a:xfrm>
              <a:off x="4183" y="1122"/>
              <a:ext cx="232" cy="121"/>
            </a:xfrm>
            <a:custGeom>
              <a:avLst/>
              <a:gdLst>
                <a:gd name="T0" fmla="*/ 1022 w 1023"/>
                <a:gd name="T1" fmla="*/ 313 h 544"/>
                <a:gd name="T2" fmla="*/ 1022 w 1023"/>
                <a:gd name="T3" fmla="*/ 313 h 544"/>
                <a:gd name="T4" fmla="*/ 501 w 1023"/>
                <a:gd name="T5" fmla="*/ 21 h 544"/>
                <a:gd name="T6" fmla="*/ 0 w 1023"/>
                <a:gd name="T7" fmla="*/ 229 h 544"/>
                <a:gd name="T8" fmla="*/ 521 w 1023"/>
                <a:gd name="T9" fmla="*/ 500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1"/>
                  </a:cubicBezTo>
                  <a:cubicBezTo>
                    <a:pt x="208" y="0"/>
                    <a:pt x="0" y="83"/>
                    <a:pt x="0" y="229"/>
                  </a:cubicBezTo>
                  <a:cubicBezTo>
                    <a:pt x="0" y="355"/>
                    <a:pt x="250" y="480"/>
                    <a:pt x="521" y="500"/>
                  </a:cubicBezTo>
                  <a:cubicBezTo>
                    <a:pt x="813" y="543"/>
                    <a:pt x="1022" y="459"/>
                    <a:pt x="1022"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24" name="Freeform 541">
              <a:extLst>
                <a:ext uri="{FF2B5EF4-FFF2-40B4-BE49-F238E27FC236}">
                  <a16:creationId xmlns:a16="http://schemas.microsoft.com/office/drawing/2014/main" xmlns="" id="{E3FFF76B-697D-4F2A-A560-E702105581FB}"/>
                </a:ext>
              </a:extLst>
            </p:cNvPr>
            <p:cNvSpPr>
              <a:spLocks noChangeArrowheads="1"/>
            </p:cNvSpPr>
            <p:nvPr/>
          </p:nvSpPr>
          <p:spPr bwMode="auto">
            <a:xfrm>
              <a:off x="4183" y="1175"/>
              <a:ext cx="236" cy="135"/>
            </a:xfrm>
            <a:custGeom>
              <a:avLst/>
              <a:gdLst>
                <a:gd name="T0" fmla="*/ 0 w 1044"/>
                <a:gd name="T1" fmla="*/ 0 h 606"/>
                <a:gd name="T2" fmla="*/ 0 w 1044"/>
                <a:gd name="T3" fmla="*/ 0 h 606"/>
                <a:gd name="T4" fmla="*/ 521 w 1044"/>
                <a:gd name="T5" fmla="*/ 271 h 606"/>
                <a:gd name="T6" fmla="*/ 1022 w 1044"/>
                <a:gd name="T7" fmla="*/ 84 h 606"/>
                <a:gd name="T8" fmla="*/ 1022 w 1044"/>
                <a:gd name="T9" fmla="*/ 376 h 606"/>
                <a:gd name="T10" fmla="*/ 542 w 1044"/>
                <a:gd name="T11" fmla="*/ 564 h 606"/>
                <a:gd name="T12" fmla="*/ 21 w 1044"/>
                <a:gd name="T13" fmla="*/ 293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0" y="126"/>
                    <a:pt x="250" y="251"/>
                    <a:pt x="521" y="271"/>
                  </a:cubicBezTo>
                  <a:cubicBezTo>
                    <a:pt x="813" y="314"/>
                    <a:pt x="1022" y="230"/>
                    <a:pt x="1022" y="84"/>
                  </a:cubicBezTo>
                  <a:cubicBezTo>
                    <a:pt x="1022" y="376"/>
                    <a:pt x="1022" y="376"/>
                    <a:pt x="1022" y="376"/>
                  </a:cubicBezTo>
                  <a:cubicBezTo>
                    <a:pt x="1043" y="522"/>
                    <a:pt x="813" y="605"/>
                    <a:pt x="542" y="564"/>
                  </a:cubicBezTo>
                  <a:cubicBezTo>
                    <a:pt x="250" y="543"/>
                    <a:pt x="21" y="418"/>
                    <a:pt x="21" y="293"/>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7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25" name="Freeform 542">
              <a:extLst>
                <a:ext uri="{FF2B5EF4-FFF2-40B4-BE49-F238E27FC236}">
                  <a16:creationId xmlns:a16="http://schemas.microsoft.com/office/drawing/2014/main" xmlns="" id="{9D3A10F0-383E-48B2-926C-CE7C24ACE0E0}"/>
                </a:ext>
              </a:extLst>
            </p:cNvPr>
            <p:cNvSpPr>
              <a:spLocks noChangeArrowheads="1"/>
            </p:cNvSpPr>
            <p:nvPr/>
          </p:nvSpPr>
          <p:spPr bwMode="auto">
            <a:xfrm>
              <a:off x="4534" y="1300"/>
              <a:ext cx="234" cy="117"/>
            </a:xfrm>
            <a:custGeom>
              <a:avLst/>
              <a:gdLst>
                <a:gd name="T0" fmla="*/ 1044 w 1045"/>
                <a:gd name="T1" fmla="*/ 313 h 522"/>
                <a:gd name="T2" fmla="*/ 1044 w 1045"/>
                <a:gd name="T3" fmla="*/ 313 h 522"/>
                <a:gd name="T4" fmla="*/ 501 w 1045"/>
                <a:gd name="T5" fmla="*/ 21 h 522"/>
                <a:gd name="T6" fmla="*/ 21 w 1045"/>
                <a:gd name="T7" fmla="*/ 208 h 522"/>
                <a:gd name="T8" fmla="*/ 543 w 1045"/>
                <a:gd name="T9" fmla="*/ 500 h 522"/>
                <a:gd name="T10" fmla="*/ 1044 w 1045"/>
                <a:gd name="T11" fmla="*/ 313 h 522"/>
              </a:gdLst>
              <a:ahLst/>
              <a:cxnLst>
                <a:cxn ang="0">
                  <a:pos x="T0" y="T1"/>
                </a:cxn>
                <a:cxn ang="0">
                  <a:pos x="T2" y="T3"/>
                </a:cxn>
                <a:cxn ang="0">
                  <a:pos x="T4" y="T5"/>
                </a:cxn>
                <a:cxn ang="0">
                  <a:pos x="T6" y="T7"/>
                </a:cxn>
                <a:cxn ang="0">
                  <a:pos x="T8" y="T9"/>
                </a:cxn>
                <a:cxn ang="0">
                  <a:pos x="T10" y="T11"/>
                </a:cxn>
              </a:cxnLst>
              <a:rect l="0" t="0" r="r" b="b"/>
              <a:pathLst>
                <a:path w="1045" h="522">
                  <a:moveTo>
                    <a:pt x="1044" y="313"/>
                  </a:moveTo>
                  <a:lnTo>
                    <a:pt x="1044" y="313"/>
                  </a:lnTo>
                  <a:cubicBezTo>
                    <a:pt x="1022" y="187"/>
                    <a:pt x="793" y="41"/>
                    <a:pt x="501" y="21"/>
                  </a:cubicBezTo>
                  <a:cubicBezTo>
                    <a:pt x="230" y="0"/>
                    <a:pt x="0" y="83"/>
                    <a:pt x="21" y="208"/>
                  </a:cubicBezTo>
                  <a:cubicBezTo>
                    <a:pt x="21" y="354"/>
                    <a:pt x="271" y="480"/>
                    <a:pt x="543" y="500"/>
                  </a:cubicBezTo>
                  <a:cubicBezTo>
                    <a:pt x="814" y="521"/>
                    <a:pt x="1044" y="438"/>
                    <a:pt x="1044"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26" name="Freeform 543">
              <a:extLst>
                <a:ext uri="{FF2B5EF4-FFF2-40B4-BE49-F238E27FC236}">
                  <a16:creationId xmlns:a16="http://schemas.microsoft.com/office/drawing/2014/main" xmlns="" id="{F5A64281-5C9C-4077-A0F4-6BDB9F5A709E}"/>
                </a:ext>
              </a:extLst>
            </p:cNvPr>
            <p:cNvSpPr>
              <a:spLocks noChangeArrowheads="1"/>
            </p:cNvSpPr>
            <p:nvPr/>
          </p:nvSpPr>
          <p:spPr bwMode="auto">
            <a:xfrm>
              <a:off x="4538" y="1348"/>
              <a:ext cx="236" cy="137"/>
            </a:xfrm>
            <a:custGeom>
              <a:avLst/>
              <a:gdLst>
                <a:gd name="T0" fmla="*/ 0 w 1044"/>
                <a:gd name="T1" fmla="*/ 0 h 607"/>
                <a:gd name="T2" fmla="*/ 0 w 1044"/>
                <a:gd name="T3" fmla="*/ 0 h 607"/>
                <a:gd name="T4" fmla="*/ 522 w 1044"/>
                <a:gd name="T5" fmla="*/ 292 h 607"/>
                <a:gd name="T6" fmla="*/ 1023 w 1044"/>
                <a:gd name="T7" fmla="*/ 105 h 607"/>
                <a:gd name="T8" fmla="*/ 1023 w 1044"/>
                <a:gd name="T9" fmla="*/ 397 h 607"/>
                <a:gd name="T10" fmla="*/ 543 w 1044"/>
                <a:gd name="T11" fmla="*/ 584 h 607"/>
                <a:gd name="T12" fmla="*/ 0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6"/>
                    <a:pt x="250" y="272"/>
                    <a:pt x="522" y="292"/>
                  </a:cubicBezTo>
                  <a:cubicBezTo>
                    <a:pt x="793" y="313"/>
                    <a:pt x="1023" y="230"/>
                    <a:pt x="1023" y="105"/>
                  </a:cubicBezTo>
                  <a:cubicBezTo>
                    <a:pt x="1023" y="397"/>
                    <a:pt x="1023" y="397"/>
                    <a:pt x="1023" y="397"/>
                  </a:cubicBezTo>
                  <a:cubicBezTo>
                    <a:pt x="1043" y="522"/>
                    <a:pt x="814" y="606"/>
                    <a:pt x="543" y="584"/>
                  </a:cubicBezTo>
                  <a:cubicBezTo>
                    <a:pt x="250" y="564"/>
                    <a:pt x="21" y="439"/>
                    <a:pt x="0"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7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27" name="Freeform 544">
              <a:extLst>
                <a:ext uri="{FF2B5EF4-FFF2-40B4-BE49-F238E27FC236}">
                  <a16:creationId xmlns:a16="http://schemas.microsoft.com/office/drawing/2014/main" xmlns="" id="{D1DD4F8F-8805-45EA-A095-E89E0A6DEFAB}"/>
                </a:ext>
              </a:extLst>
            </p:cNvPr>
            <p:cNvSpPr>
              <a:spLocks noChangeArrowheads="1"/>
            </p:cNvSpPr>
            <p:nvPr/>
          </p:nvSpPr>
          <p:spPr bwMode="auto">
            <a:xfrm>
              <a:off x="4500" y="999"/>
              <a:ext cx="236" cy="117"/>
            </a:xfrm>
            <a:custGeom>
              <a:avLst/>
              <a:gdLst>
                <a:gd name="T0" fmla="*/ 1023 w 1044"/>
                <a:gd name="T1" fmla="*/ 313 h 522"/>
                <a:gd name="T2" fmla="*/ 1023 w 1044"/>
                <a:gd name="T3" fmla="*/ 313 h 522"/>
                <a:gd name="T4" fmla="*/ 501 w 1044"/>
                <a:gd name="T5" fmla="*/ 21 h 522"/>
                <a:gd name="T6" fmla="*/ 0 w 1044"/>
                <a:gd name="T7" fmla="*/ 208 h 522"/>
                <a:gd name="T8" fmla="*/ 543 w 1044"/>
                <a:gd name="T9" fmla="*/ 500 h 522"/>
                <a:gd name="T10" fmla="*/ 1023 w 1044"/>
                <a:gd name="T11" fmla="*/ 313 h 522"/>
              </a:gdLst>
              <a:ahLst/>
              <a:cxnLst>
                <a:cxn ang="0">
                  <a:pos x="T0" y="T1"/>
                </a:cxn>
                <a:cxn ang="0">
                  <a:pos x="T2" y="T3"/>
                </a:cxn>
                <a:cxn ang="0">
                  <a:pos x="T4" y="T5"/>
                </a:cxn>
                <a:cxn ang="0">
                  <a:pos x="T6" y="T7"/>
                </a:cxn>
                <a:cxn ang="0">
                  <a:pos x="T8" y="T9"/>
                </a:cxn>
                <a:cxn ang="0">
                  <a:pos x="T10" y="T11"/>
                </a:cxn>
              </a:cxnLst>
              <a:rect l="0" t="0" r="r" b="b"/>
              <a:pathLst>
                <a:path w="1044" h="522">
                  <a:moveTo>
                    <a:pt x="1023" y="313"/>
                  </a:moveTo>
                  <a:lnTo>
                    <a:pt x="1023" y="313"/>
                  </a:lnTo>
                  <a:cubicBezTo>
                    <a:pt x="1023" y="167"/>
                    <a:pt x="772" y="41"/>
                    <a:pt x="501" y="21"/>
                  </a:cubicBezTo>
                  <a:cubicBezTo>
                    <a:pt x="230" y="0"/>
                    <a:pt x="0" y="83"/>
                    <a:pt x="0" y="208"/>
                  </a:cubicBezTo>
                  <a:cubicBezTo>
                    <a:pt x="21" y="354"/>
                    <a:pt x="250" y="480"/>
                    <a:pt x="543" y="500"/>
                  </a:cubicBezTo>
                  <a:cubicBezTo>
                    <a:pt x="814" y="521"/>
                    <a:pt x="1043" y="438"/>
                    <a:pt x="1023"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28" name="Freeform 545">
              <a:extLst>
                <a:ext uri="{FF2B5EF4-FFF2-40B4-BE49-F238E27FC236}">
                  <a16:creationId xmlns:a16="http://schemas.microsoft.com/office/drawing/2014/main" xmlns="" id="{25095B8F-E5A4-4FCB-9B55-B3498CD31964}"/>
                </a:ext>
              </a:extLst>
            </p:cNvPr>
            <p:cNvSpPr>
              <a:spLocks noChangeArrowheads="1"/>
            </p:cNvSpPr>
            <p:nvPr/>
          </p:nvSpPr>
          <p:spPr bwMode="auto">
            <a:xfrm>
              <a:off x="4500" y="1046"/>
              <a:ext cx="236" cy="137"/>
            </a:xfrm>
            <a:custGeom>
              <a:avLst/>
              <a:gdLst>
                <a:gd name="T0" fmla="*/ 0 w 1044"/>
                <a:gd name="T1" fmla="*/ 0 h 607"/>
                <a:gd name="T2" fmla="*/ 0 w 1044"/>
                <a:gd name="T3" fmla="*/ 0 h 607"/>
                <a:gd name="T4" fmla="*/ 543 w 1044"/>
                <a:gd name="T5" fmla="*/ 292 h 607"/>
                <a:gd name="T6" fmla="*/ 1023 w 1044"/>
                <a:gd name="T7" fmla="*/ 105 h 607"/>
                <a:gd name="T8" fmla="*/ 1043 w 1044"/>
                <a:gd name="T9" fmla="*/ 397 h 607"/>
                <a:gd name="T10" fmla="*/ 543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0" y="272"/>
                    <a:pt x="543" y="292"/>
                  </a:cubicBezTo>
                  <a:cubicBezTo>
                    <a:pt x="814" y="313"/>
                    <a:pt x="1043" y="230"/>
                    <a:pt x="1023" y="105"/>
                  </a:cubicBezTo>
                  <a:cubicBezTo>
                    <a:pt x="1043" y="397"/>
                    <a:pt x="1043" y="397"/>
                    <a:pt x="1043" y="397"/>
                  </a:cubicBezTo>
                  <a:cubicBezTo>
                    <a:pt x="1043" y="522"/>
                    <a:pt x="835" y="606"/>
                    <a:pt x="543" y="584"/>
                  </a:cubicBezTo>
                  <a:cubicBezTo>
                    <a:pt x="272" y="563"/>
                    <a:pt x="21" y="439"/>
                    <a:pt x="21"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7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29" name="Freeform 546">
              <a:extLst>
                <a:ext uri="{FF2B5EF4-FFF2-40B4-BE49-F238E27FC236}">
                  <a16:creationId xmlns:a16="http://schemas.microsoft.com/office/drawing/2014/main" xmlns="" id="{B25384A8-85A8-43FD-8C34-2A6BE386C553}"/>
                </a:ext>
              </a:extLst>
            </p:cNvPr>
            <p:cNvSpPr>
              <a:spLocks noChangeArrowheads="1"/>
            </p:cNvSpPr>
            <p:nvPr/>
          </p:nvSpPr>
          <p:spPr bwMode="auto">
            <a:xfrm>
              <a:off x="4855" y="1175"/>
              <a:ext cx="232" cy="121"/>
            </a:xfrm>
            <a:custGeom>
              <a:avLst/>
              <a:gdLst>
                <a:gd name="T0" fmla="*/ 1022 w 1023"/>
                <a:gd name="T1" fmla="*/ 314 h 544"/>
                <a:gd name="T2" fmla="*/ 1022 w 1023"/>
                <a:gd name="T3" fmla="*/ 314 h 544"/>
                <a:gd name="T4" fmla="*/ 501 w 1023"/>
                <a:gd name="T5" fmla="*/ 43 h 544"/>
                <a:gd name="T6" fmla="*/ 0 w 1023"/>
                <a:gd name="T7" fmla="*/ 230 h 544"/>
                <a:gd name="T8" fmla="*/ 521 w 1023"/>
                <a:gd name="T9" fmla="*/ 522 h 544"/>
                <a:gd name="T10" fmla="*/ 1022 w 1023"/>
                <a:gd name="T11" fmla="*/ 314 h 544"/>
              </a:gdLst>
              <a:ahLst/>
              <a:cxnLst>
                <a:cxn ang="0">
                  <a:pos x="T0" y="T1"/>
                </a:cxn>
                <a:cxn ang="0">
                  <a:pos x="T2" y="T3"/>
                </a:cxn>
                <a:cxn ang="0">
                  <a:pos x="T4" y="T5"/>
                </a:cxn>
                <a:cxn ang="0">
                  <a:pos x="T6" y="T7"/>
                </a:cxn>
                <a:cxn ang="0">
                  <a:pos x="T8" y="T9"/>
                </a:cxn>
                <a:cxn ang="0">
                  <a:pos x="T10" y="T11"/>
                </a:cxn>
              </a:cxnLst>
              <a:rect l="0" t="0" r="r" b="b"/>
              <a:pathLst>
                <a:path w="1023" h="544">
                  <a:moveTo>
                    <a:pt x="1022" y="314"/>
                  </a:moveTo>
                  <a:lnTo>
                    <a:pt x="1022" y="314"/>
                  </a:lnTo>
                  <a:cubicBezTo>
                    <a:pt x="1022" y="188"/>
                    <a:pt x="772" y="63"/>
                    <a:pt x="501" y="43"/>
                  </a:cubicBezTo>
                  <a:cubicBezTo>
                    <a:pt x="209" y="0"/>
                    <a:pt x="0" y="84"/>
                    <a:pt x="0" y="230"/>
                  </a:cubicBezTo>
                  <a:cubicBezTo>
                    <a:pt x="21" y="355"/>
                    <a:pt x="250" y="480"/>
                    <a:pt x="521" y="522"/>
                  </a:cubicBezTo>
                  <a:cubicBezTo>
                    <a:pt x="814" y="543"/>
                    <a:pt x="1022" y="460"/>
                    <a:pt x="1022" y="314"/>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30" name="Freeform 547">
              <a:extLst>
                <a:ext uri="{FF2B5EF4-FFF2-40B4-BE49-F238E27FC236}">
                  <a16:creationId xmlns:a16="http://schemas.microsoft.com/office/drawing/2014/main" xmlns="" id="{270CA737-D940-4130-A629-183C80A545AD}"/>
                </a:ext>
              </a:extLst>
            </p:cNvPr>
            <p:cNvSpPr>
              <a:spLocks noChangeArrowheads="1"/>
            </p:cNvSpPr>
            <p:nvPr/>
          </p:nvSpPr>
          <p:spPr bwMode="auto">
            <a:xfrm>
              <a:off x="4855" y="1225"/>
              <a:ext cx="236" cy="137"/>
            </a:xfrm>
            <a:custGeom>
              <a:avLst/>
              <a:gdLst>
                <a:gd name="T0" fmla="*/ 0 w 1044"/>
                <a:gd name="T1" fmla="*/ 0 h 606"/>
                <a:gd name="T2" fmla="*/ 0 w 1044"/>
                <a:gd name="T3" fmla="*/ 0 h 606"/>
                <a:gd name="T4" fmla="*/ 521 w 1044"/>
                <a:gd name="T5" fmla="*/ 292 h 606"/>
                <a:gd name="T6" fmla="*/ 1022 w 1044"/>
                <a:gd name="T7" fmla="*/ 84 h 606"/>
                <a:gd name="T8" fmla="*/ 1043 w 1044"/>
                <a:gd name="T9" fmla="*/ 375 h 606"/>
                <a:gd name="T10" fmla="*/ 543 w 1044"/>
                <a:gd name="T11" fmla="*/ 584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92"/>
                  </a:cubicBezTo>
                  <a:cubicBezTo>
                    <a:pt x="814" y="313"/>
                    <a:pt x="1022" y="230"/>
                    <a:pt x="1022" y="84"/>
                  </a:cubicBezTo>
                  <a:cubicBezTo>
                    <a:pt x="1043" y="375"/>
                    <a:pt x="1043" y="375"/>
                    <a:pt x="1043" y="375"/>
                  </a:cubicBezTo>
                  <a:cubicBezTo>
                    <a:pt x="1043" y="521"/>
                    <a:pt x="814" y="605"/>
                    <a:pt x="543" y="584"/>
                  </a:cubicBezTo>
                  <a:cubicBezTo>
                    <a:pt x="271" y="542"/>
                    <a:pt x="21" y="417"/>
                    <a:pt x="21"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7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31" name="Freeform 548">
              <a:extLst>
                <a:ext uri="{FF2B5EF4-FFF2-40B4-BE49-F238E27FC236}">
                  <a16:creationId xmlns:a16="http://schemas.microsoft.com/office/drawing/2014/main" xmlns="" id="{AB960FE8-3AF7-4F67-A45E-342EF240CA66}"/>
                </a:ext>
              </a:extLst>
            </p:cNvPr>
            <p:cNvSpPr>
              <a:spLocks noChangeArrowheads="1"/>
            </p:cNvSpPr>
            <p:nvPr/>
          </p:nvSpPr>
          <p:spPr bwMode="auto">
            <a:xfrm>
              <a:off x="4808" y="876"/>
              <a:ext cx="230" cy="121"/>
            </a:xfrm>
            <a:custGeom>
              <a:avLst/>
              <a:gdLst>
                <a:gd name="T0" fmla="*/ 1022 w 1023"/>
                <a:gd name="T1" fmla="*/ 313 h 544"/>
                <a:gd name="T2" fmla="*/ 1022 w 1023"/>
                <a:gd name="T3" fmla="*/ 313 h 544"/>
                <a:gd name="T4" fmla="*/ 500 w 1023"/>
                <a:gd name="T5" fmla="*/ 21 h 544"/>
                <a:gd name="T6" fmla="*/ 0 w 1023"/>
                <a:gd name="T7" fmla="*/ 209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22" y="188"/>
                    <a:pt x="771" y="63"/>
                    <a:pt x="500" y="21"/>
                  </a:cubicBezTo>
                  <a:cubicBezTo>
                    <a:pt x="208" y="0"/>
                    <a:pt x="0" y="84"/>
                    <a:pt x="0" y="209"/>
                  </a:cubicBezTo>
                  <a:cubicBezTo>
                    <a:pt x="20" y="355"/>
                    <a:pt x="250" y="480"/>
                    <a:pt x="521" y="501"/>
                  </a:cubicBezTo>
                  <a:cubicBezTo>
                    <a:pt x="813" y="543"/>
                    <a:pt x="1022" y="439"/>
                    <a:pt x="1022"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32" name="Freeform 549">
              <a:extLst>
                <a:ext uri="{FF2B5EF4-FFF2-40B4-BE49-F238E27FC236}">
                  <a16:creationId xmlns:a16="http://schemas.microsoft.com/office/drawing/2014/main" xmlns="" id="{BCC76A27-5401-4E19-9E8E-FEE8CA574946}"/>
                </a:ext>
              </a:extLst>
            </p:cNvPr>
            <p:cNvSpPr>
              <a:spLocks noChangeArrowheads="1"/>
            </p:cNvSpPr>
            <p:nvPr/>
          </p:nvSpPr>
          <p:spPr bwMode="auto">
            <a:xfrm>
              <a:off x="4808" y="923"/>
              <a:ext cx="236" cy="141"/>
            </a:xfrm>
            <a:custGeom>
              <a:avLst/>
              <a:gdLst>
                <a:gd name="T0" fmla="*/ 0 w 1043"/>
                <a:gd name="T1" fmla="*/ 0 h 627"/>
                <a:gd name="T2" fmla="*/ 0 w 1043"/>
                <a:gd name="T3" fmla="*/ 0 h 627"/>
                <a:gd name="T4" fmla="*/ 521 w 1043"/>
                <a:gd name="T5" fmla="*/ 292 h 627"/>
                <a:gd name="T6" fmla="*/ 1022 w 1043"/>
                <a:gd name="T7" fmla="*/ 104 h 627"/>
                <a:gd name="T8" fmla="*/ 1042 w 1043"/>
                <a:gd name="T9" fmla="*/ 397 h 627"/>
                <a:gd name="T10" fmla="*/ 542 w 1043"/>
                <a:gd name="T11" fmla="*/ 584 h 627"/>
                <a:gd name="T12" fmla="*/ 20 w 1043"/>
                <a:gd name="T13" fmla="*/ 292 h 627"/>
                <a:gd name="T14" fmla="*/ 0 w 1043"/>
                <a:gd name="T15" fmla="*/ 0 h 6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3" h="627">
                  <a:moveTo>
                    <a:pt x="0" y="0"/>
                  </a:moveTo>
                  <a:lnTo>
                    <a:pt x="0" y="0"/>
                  </a:lnTo>
                  <a:cubicBezTo>
                    <a:pt x="20" y="146"/>
                    <a:pt x="250" y="271"/>
                    <a:pt x="521" y="292"/>
                  </a:cubicBezTo>
                  <a:cubicBezTo>
                    <a:pt x="813" y="334"/>
                    <a:pt x="1022" y="230"/>
                    <a:pt x="1022" y="104"/>
                  </a:cubicBezTo>
                  <a:cubicBezTo>
                    <a:pt x="1042" y="397"/>
                    <a:pt x="1042" y="397"/>
                    <a:pt x="1042" y="397"/>
                  </a:cubicBezTo>
                  <a:cubicBezTo>
                    <a:pt x="1042" y="521"/>
                    <a:pt x="813" y="626"/>
                    <a:pt x="542" y="584"/>
                  </a:cubicBezTo>
                  <a:cubicBezTo>
                    <a:pt x="271" y="563"/>
                    <a:pt x="20" y="438"/>
                    <a:pt x="20"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7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35" name="Freeform 550">
              <a:extLst>
                <a:ext uri="{FF2B5EF4-FFF2-40B4-BE49-F238E27FC236}">
                  <a16:creationId xmlns:a16="http://schemas.microsoft.com/office/drawing/2014/main" xmlns="" id="{E3AF21D6-4E37-4CC1-BA56-6482A71EC3DC}"/>
                </a:ext>
              </a:extLst>
            </p:cNvPr>
            <p:cNvSpPr>
              <a:spLocks noChangeArrowheads="1"/>
            </p:cNvSpPr>
            <p:nvPr/>
          </p:nvSpPr>
          <p:spPr bwMode="auto">
            <a:xfrm>
              <a:off x="5162" y="1056"/>
              <a:ext cx="232" cy="117"/>
            </a:xfrm>
            <a:custGeom>
              <a:avLst/>
              <a:gdLst>
                <a:gd name="T0" fmla="*/ 1022 w 1023"/>
                <a:gd name="T1" fmla="*/ 313 h 522"/>
                <a:gd name="T2" fmla="*/ 1022 w 1023"/>
                <a:gd name="T3" fmla="*/ 313 h 522"/>
                <a:gd name="T4" fmla="*/ 500 w 1023"/>
                <a:gd name="T5" fmla="*/ 21 h 522"/>
                <a:gd name="T6" fmla="*/ 0 w 1023"/>
                <a:gd name="T7" fmla="*/ 208 h 522"/>
                <a:gd name="T8" fmla="*/ 522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67"/>
                    <a:pt x="772" y="42"/>
                    <a:pt x="500" y="21"/>
                  </a:cubicBezTo>
                  <a:cubicBezTo>
                    <a:pt x="209" y="0"/>
                    <a:pt x="0" y="84"/>
                    <a:pt x="0" y="208"/>
                  </a:cubicBezTo>
                  <a:cubicBezTo>
                    <a:pt x="21" y="355"/>
                    <a:pt x="250" y="480"/>
                    <a:pt x="522" y="501"/>
                  </a:cubicBezTo>
                  <a:cubicBezTo>
                    <a:pt x="813" y="521"/>
                    <a:pt x="1022" y="438"/>
                    <a:pt x="1022"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80" name="Freeform 551">
              <a:extLst>
                <a:ext uri="{FF2B5EF4-FFF2-40B4-BE49-F238E27FC236}">
                  <a16:creationId xmlns:a16="http://schemas.microsoft.com/office/drawing/2014/main" xmlns="" id="{2CB49D3B-52F4-4AEB-8987-A019BCF167EB}"/>
                </a:ext>
              </a:extLst>
            </p:cNvPr>
            <p:cNvSpPr>
              <a:spLocks noChangeArrowheads="1"/>
            </p:cNvSpPr>
            <p:nvPr/>
          </p:nvSpPr>
          <p:spPr bwMode="auto">
            <a:xfrm>
              <a:off x="5162" y="1102"/>
              <a:ext cx="236" cy="137"/>
            </a:xfrm>
            <a:custGeom>
              <a:avLst/>
              <a:gdLst>
                <a:gd name="T0" fmla="*/ 0 w 1044"/>
                <a:gd name="T1" fmla="*/ 0 h 607"/>
                <a:gd name="T2" fmla="*/ 0 w 1044"/>
                <a:gd name="T3" fmla="*/ 0 h 607"/>
                <a:gd name="T4" fmla="*/ 522 w 1044"/>
                <a:gd name="T5" fmla="*/ 293 h 607"/>
                <a:gd name="T6" fmla="*/ 1022 w 1044"/>
                <a:gd name="T7" fmla="*/ 105 h 607"/>
                <a:gd name="T8" fmla="*/ 1022 w 1044"/>
                <a:gd name="T9" fmla="*/ 397 h 607"/>
                <a:gd name="T10" fmla="*/ 542 w 1044"/>
                <a:gd name="T11" fmla="*/ 584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7"/>
                    <a:pt x="250" y="272"/>
                    <a:pt x="522" y="293"/>
                  </a:cubicBezTo>
                  <a:cubicBezTo>
                    <a:pt x="813" y="313"/>
                    <a:pt x="1022" y="230"/>
                    <a:pt x="1022" y="105"/>
                  </a:cubicBezTo>
                  <a:cubicBezTo>
                    <a:pt x="1022" y="397"/>
                    <a:pt x="1022" y="397"/>
                    <a:pt x="1022" y="397"/>
                  </a:cubicBezTo>
                  <a:cubicBezTo>
                    <a:pt x="1043" y="522"/>
                    <a:pt x="813" y="606"/>
                    <a:pt x="542" y="584"/>
                  </a:cubicBezTo>
                  <a:cubicBezTo>
                    <a:pt x="250" y="564"/>
                    <a:pt x="21" y="439"/>
                    <a:pt x="21" y="293"/>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47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grpSp>
      <p:grpSp>
        <p:nvGrpSpPr>
          <p:cNvPr id="721" name="Group 720">
            <a:extLst>
              <a:ext uri="{FF2B5EF4-FFF2-40B4-BE49-F238E27FC236}">
                <a16:creationId xmlns:a16="http://schemas.microsoft.com/office/drawing/2014/main" xmlns="" id="{FD1F3E1E-D994-4FC9-9ABE-EE90CEEAD646}"/>
              </a:ext>
            </a:extLst>
          </p:cNvPr>
          <p:cNvGrpSpPr/>
          <p:nvPr/>
        </p:nvGrpSpPr>
        <p:grpSpPr>
          <a:xfrm>
            <a:off x="1168759" y="431733"/>
            <a:ext cx="599920" cy="519163"/>
            <a:chOff x="1168759" y="431733"/>
            <a:chExt cx="599920" cy="519163"/>
          </a:xfrm>
        </p:grpSpPr>
        <p:grpSp>
          <p:nvGrpSpPr>
            <p:cNvPr id="722" name="Group 721">
              <a:extLst>
                <a:ext uri="{FF2B5EF4-FFF2-40B4-BE49-F238E27FC236}">
                  <a16:creationId xmlns:a16="http://schemas.microsoft.com/office/drawing/2014/main" xmlns="" id="{5B60B8B7-DB47-45D3-860B-2FDBDA2209D3}"/>
                </a:ext>
              </a:extLst>
            </p:cNvPr>
            <p:cNvGrpSpPr/>
            <p:nvPr/>
          </p:nvGrpSpPr>
          <p:grpSpPr>
            <a:xfrm>
              <a:off x="1168759" y="431733"/>
              <a:ext cx="599920" cy="519163"/>
              <a:chOff x="1168759" y="431733"/>
              <a:chExt cx="599920" cy="519163"/>
            </a:xfrm>
          </p:grpSpPr>
          <p:sp>
            <p:nvSpPr>
              <p:cNvPr id="734" name="Freeform 733"/>
              <p:cNvSpPr>
                <a:spLocks noChangeArrowheads="1"/>
              </p:cNvSpPr>
              <p:nvPr/>
            </p:nvSpPr>
            <p:spPr bwMode="auto">
              <a:xfrm rot="20667446">
                <a:off x="1222866" y="579879"/>
                <a:ext cx="277989" cy="371017"/>
              </a:xfrm>
              <a:custGeom>
                <a:avLst/>
                <a:gdLst>
                  <a:gd name="T0" fmla="*/ 2920 w 2921"/>
                  <a:gd name="T1" fmla="*/ 3901 h 3902"/>
                  <a:gd name="T2" fmla="*/ 0 w 2921"/>
                  <a:gd name="T3" fmla="*/ 2650 h 3902"/>
                  <a:gd name="T4" fmla="*/ 0 w 2921"/>
                  <a:gd name="T5" fmla="*/ 0 h 3902"/>
                  <a:gd name="T6" fmla="*/ 2920 w 2921"/>
                  <a:gd name="T7" fmla="*/ 1273 h 3902"/>
                  <a:gd name="T8" fmla="*/ 2920 w 2921"/>
                  <a:gd name="T9" fmla="*/ 3901 h 3902"/>
                </a:gdLst>
                <a:ahLst/>
                <a:cxnLst>
                  <a:cxn ang="0">
                    <a:pos x="T0" y="T1"/>
                  </a:cxn>
                  <a:cxn ang="0">
                    <a:pos x="T2" y="T3"/>
                  </a:cxn>
                  <a:cxn ang="0">
                    <a:pos x="T4" y="T5"/>
                  </a:cxn>
                  <a:cxn ang="0">
                    <a:pos x="T6" y="T7"/>
                  </a:cxn>
                  <a:cxn ang="0">
                    <a:pos x="T8" y="T9"/>
                  </a:cxn>
                </a:cxnLst>
                <a:rect l="0" t="0" r="r" b="b"/>
                <a:pathLst>
                  <a:path w="2921" h="3902">
                    <a:moveTo>
                      <a:pt x="2920" y="3901"/>
                    </a:moveTo>
                    <a:lnTo>
                      <a:pt x="0" y="2650"/>
                    </a:lnTo>
                    <a:lnTo>
                      <a:pt x="0" y="0"/>
                    </a:lnTo>
                    <a:lnTo>
                      <a:pt x="2920" y="1273"/>
                    </a:lnTo>
                    <a:lnTo>
                      <a:pt x="2920" y="3901"/>
                    </a:lnTo>
                  </a:path>
                </a:pathLst>
              </a:custGeom>
              <a:gradFill flip="none" rotWithShape="1">
                <a:gsLst>
                  <a:gs pos="0">
                    <a:schemeClr val="bg2">
                      <a:lumMod val="60000"/>
                      <a:lumOff val="40000"/>
                    </a:schemeClr>
                  </a:gs>
                  <a:gs pos="46000">
                    <a:schemeClr val="bg2">
                      <a:lumMod val="60000"/>
                      <a:lumOff val="40000"/>
                    </a:schemeClr>
                  </a:gs>
                  <a:gs pos="100000">
                    <a:schemeClr val="bg2"/>
                  </a:gs>
                </a:gsLst>
                <a:path path="circle">
                  <a:fillToRect l="50000" t="130000" r="50000" b="-3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735" name="Freeform 734"/>
              <p:cNvSpPr>
                <a:spLocks noChangeArrowheads="1"/>
              </p:cNvSpPr>
              <p:nvPr/>
            </p:nvSpPr>
            <p:spPr bwMode="auto">
              <a:xfrm rot="20667446">
                <a:off x="1490690" y="505391"/>
                <a:ext cx="277989" cy="371017"/>
              </a:xfrm>
              <a:custGeom>
                <a:avLst/>
                <a:gdLst>
                  <a:gd name="T0" fmla="*/ 0 w 2921"/>
                  <a:gd name="T1" fmla="*/ 1273 h 3902"/>
                  <a:gd name="T2" fmla="*/ 0 w 2921"/>
                  <a:gd name="T3" fmla="*/ 1273 h 3902"/>
                  <a:gd name="T4" fmla="*/ 0 w 2921"/>
                  <a:gd name="T5" fmla="*/ 3901 h 3902"/>
                  <a:gd name="T6" fmla="*/ 0 w 2921"/>
                  <a:gd name="T7" fmla="*/ 3901 h 3902"/>
                  <a:gd name="T8" fmla="*/ 2920 w 2921"/>
                  <a:gd name="T9" fmla="*/ 2650 h 3902"/>
                  <a:gd name="T10" fmla="*/ 2920 w 2921"/>
                  <a:gd name="T11" fmla="*/ 0 h 3902"/>
                  <a:gd name="T12" fmla="*/ 0 w 2921"/>
                  <a:gd name="T13" fmla="*/ 1273 h 3902"/>
                </a:gdLst>
                <a:ahLst/>
                <a:cxnLst>
                  <a:cxn ang="0">
                    <a:pos x="T0" y="T1"/>
                  </a:cxn>
                  <a:cxn ang="0">
                    <a:pos x="T2" y="T3"/>
                  </a:cxn>
                  <a:cxn ang="0">
                    <a:pos x="T4" y="T5"/>
                  </a:cxn>
                  <a:cxn ang="0">
                    <a:pos x="T6" y="T7"/>
                  </a:cxn>
                  <a:cxn ang="0">
                    <a:pos x="T8" y="T9"/>
                  </a:cxn>
                  <a:cxn ang="0">
                    <a:pos x="T10" y="T11"/>
                  </a:cxn>
                  <a:cxn ang="0">
                    <a:pos x="T12" y="T13"/>
                  </a:cxn>
                </a:cxnLst>
                <a:rect l="0" t="0" r="r" b="b"/>
                <a:pathLst>
                  <a:path w="2921" h="3902">
                    <a:moveTo>
                      <a:pt x="0" y="1273"/>
                    </a:moveTo>
                    <a:lnTo>
                      <a:pt x="0" y="1273"/>
                    </a:lnTo>
                    <a:lnTo>
                      <a:pt x="0" y="3901"/>
                    </a:lnTo>
                    <a:lnTo>
                      <a:pt x="0" y="3901"/>
                    </a:lnTo>
                    <a:lnTo>
                      <a:pt x="2920" y="2650"/>
                    </a:lnTo>
                    <a:lnTo>
                      <a:pt x="2920" y="0"/>
                    </a:lnTo>
                    <a:lnTo>
                      <a:pt x="0" y="1273"/>
                    </a:lnTo>
                  </a:path>
                </a:pathLst>
              </a:custGeom>
              <a:gradFill flip="none" rotWithShape="1">
                <a:gsLst>
                  <a:gs pos="0">
                    <a:schemeClr val="bg2">
                      <a:lumMod val="55000"/>
                      <a:lumOff val="45000"/>
                    </a:schemeClr>
                  </a:gs>
                  <a:gs pos="36000">
                    <a:schemeClr val="bg2">
                      <a:lumMod val="65000"/>
                      <a:lumOff val="35000"/>
                    </a:schemeClr>
                  </a:gs>
                  <a:gs pos="97000">
                    <a:schemeClr val="bg2">
                      <a:lumMod val="75000"/>
                    </a:schemeClr>
                  </a:gs>
                </a:gsLst>
                <a:path path="circle">
                  <a:fillToRect l="50000" t="50000" r="50000" b="5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736" name="Freeform 735"/>
              <p:cNvSpPr>
                <a:spLocks noChangeArrowheads="1"/>
              </p:cNvSpPr>
              <p:nvPr/>
            </p:nvSpPr>
            <p:spPr bwMode="auto">
              <a:xfrm rot="20667446">
                <a:off x="1168759" y="431733"/>
                <a:ext cx="555558" cy="240342"/>
              </a:xfrm>
              <a:custGeom>
                <a:avLst/>
                <a:gdLst>
                  <a:gd name="T0" fmla="*/ 2920 w 5841"/>
                  <a:gd name="T1" fmla="*/ 0 h 2525"/>
                  <a:gd name="T2" fmla="*/ 0 w 5841"/>
                  <a:gd name="T3" fmla="*/ 1251 h 2525"/>
                  <a:gd name="T4" fmla="*/ 0 w 5841"/>
                  <a:gd name="T5" fmla="*/ 1251 h 2525"/>
                  <a:gd name="T6" fmla="*/ 2920 w 5841"/>
                  <a:gd name="T7" fmla="*/ 2524 h 2525"/>
                  <a:gd name="T8" fmla="*/ 2920 w 5841"/>
                  <a:gd name="T9" fmla="*/ 2524 h 2525"/>
                  <a:gd name="T10" fmla="*/ 5840 w 5841"/>
                  <a:gd name="T11" fmla="*/ 1251 h 2525"/>
                  <a:gd name="T12" fmla="*/ 2920 w 5841"/>
                  <a:gd name="T13" fmla="*/ 0 h 2525"/>
                </a:gdLst>
                <a:ahLst/>
                <a:cxnLst>
                  <a:cxn ang="0">
                    <a:pos x="T0" y="T1"/>
                  </a:cxn>
                  <a:cxn ang="0">
                    <a:pos x="T2" y="T3"/>
                  </a:cxn>
                  <a:cxn ang="0">
                    <a:pos x="T4" y="T5"/>
                  </a:cxn>
                  <a:cxn ang="0">
                    <a:pos x="T6" y="T7"/>
                  </a:cxn>
                  <a:cxn ang="0">
                    <a:pos x="T8" y="T9"/>
                  </a:cxn>
                  <a:cxn ang="0">
                    <a:pos x="T10" y="T11"/>
                  </a:cxn>
                  <a:cxn ang="0">
                    <a:pos x="T12" y="T13"/>
                  </a:cxn>
                </a:cxnLst>
                <a:rect l="0" t="0" r="r" b="b"/>
                <a:pathLst>
                  <a:path w="5841" h="2525">
                    <a:moveTo>
                      <a:pt x="2920" y="0"/>
                    </a:moveTo>
                    <a:lnTo>
                      <a:pt x="0" y="1251"/>
                    </a:lnTo>
                    <a:lnTo>
                      <a:pt x="0" y="1251"/>
                    </a:lnTo>
                    <a:lnTo>
                      <a:pt x="2920" y="2524"/>
                    </a:lnTo>
                    <a:lnTo>
                      <a:pt x="2920" y="2524"/>
                    </a:lnTo>
                    <a:lnTo>
                      <a:pt x="5840" y="1251"/>
                    </a:lnTo>
                    <a:lnTo>
                      <a:pt x="2920" y="0"/>
                    </a:lnTo>
                  </a:path>
                </a:pathLst>
              </a:custGeom>
              <a:gradFill flip="none" rotWithShape="1">
                <a:gsLst>
                  <a:gs pos="0">
                    <a:schemeClr val="bg2">
                      <a:lumMod val="0"/>
                      <a:lumOff val="100000"/>
                    </a:schemeClr>
                  </a:gs>
                  <a:gs pos="35000">
                    <a:schemeClr val="bg2">
                      <a:lumMod val="0"/>
                      <a:lumOff val="100000"/>
                    </a:schemeClr>
                  </a:gs>
                  <a:gs pos="100000">
                    <a:schemeClr val="bg2"/>
                  </a:gs>
                </a:gsLst>
                <a:path path="circle">
                  <a:fillToRect l="50000" t="-80000" r="50000" b="18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a:bodyPr>
              <a:lstStyle/>
              <a:p>
                <a:pPr eaLnBrk="1">
                  <a:lnSpc>
                    <a:spcPct val="93000"/>
                  </a:lnSpc>
                  <a:buClr>
                    <a:srgbClr val="000000"/>
                  </a:buClr>
                  <a:buSzPct val="100000"/>
                  <a:buFont typeface="Times New Roman" charset="0"/>
                  <a:buNone/>
                  <a:defRPr/>
                </a:pPr>
                <a:endParaRPr lang="en-US">
                  <a:ea typeface="+mn-ea"/>
                  <a:cs typeface="+mn-cs"/>
                </a:endParaRPr>
              </a:p>
            </p:txBody>
          </p:sp>
        </p:grpSp>
        <p:grpSp>
          <p:nvGrpSpPr>
            <p:cNvPr id="723" name="Group 722">
              <a:extLst>
                <a:ext uri="{FF2B5EF4-FFF2-40B4-BE49-F238E27FC236}">
                  <a16:creationId xmlns:a16="http://schemas.microsoft.com/office/drawing/2014/main" xmlns="" id="{DC971B26-EF1F-41FF-BF84-1F1E29192BF3}"/>
                </a:ext>
              </a:extLst>
            </p:cNvPr>
            <p:cNvGrpSpPr/>
            <p:nvPr/>
          </p:nvGrpSpPr>
          <p:grpSpPr>
            <a:xfrm>
              <a:off x="1247425" y="443803"/>
              <a:ext cx="379422" cy="192854"/>
              <a:chOff x="1247425" y="443803"/>
              <a:chExt cx="379422" cy="192854"/>
            </a:xfrm>
          </p:grpSpPr>
          <p:grpSp>
            <p:nvGrpSpPr>
              <p:cNvPr id="724" name="Group 723">
                <a:extLst>
                  <a:ext uri="{FF2B5EF4-FFF2-40B4-BE49-F238E27FC236}">
                    <a16:creationId xmlns:a16="http://schemas.microsoft.com/office/drawing/2014/main" xmlns="" id="{88B5F081-AFB2-4DCF-9C91-D2FB8D22DCBA}"/>
                  </a:ext>
                </a:extLst>
              </p:cNvPr>
              <p:cNvGrpSpPr/>
              <p:nvPr/>
            </p:nvGrpSpPr>
            <p:grpSpPr>
              <a:xfrm>
                <a:off x="1247425" y="443803"/>
                <a:ext cx="370305" cy="165962"/>
                <a:chOff x="1247425" y="443803"/>
                <a:chExt cx="370305" cy="165962"/>
              </a:xfrm>
            </p:grpSpPr>
            <p:sp>
              <p:nvSpPr>
                <p:cNvPr id="730" name="Freeform 729"/>
                <p:cNvSpPr>
                  <a:spLocks noChangeArrowheads="1"/>
                </p:cNvSpPr>
                <p:nvPr/>
              </p:nvSpPr>
              <p:spPr bwMode="auto">
                <a:xfrm rot="20667446">
                  <a:off x="1247425" y="528057"/>
                  <a:ext cx="96582" cy="49161"/>
                </a:xfrm>
                <a:custGeom>
                  <a:avLst/>
                  <a:gdLst>
                    <a:gd name="T0" fmla="*/ 1022 w 1023"/>
                    <a:gd name="T1" fmla="*/ 313 h 522"/>
                    <a:gd name="T2" fmla="*/ 1022 w 1023"/>
                    <a:gd name="T3" fmla="*/ 313 h 522"/>
                    <a:gd name="T4" fmla="*/ 501 w 1023"/>
                    <a:gd name="T5" fmla="*/ 21 h 522"/>
                    <a:gd name="T6" fmla="*/ 0 w 1023"/>
                    <a:gd name="T7" fmla="*/ 208 h 522"/>
                    <a:gd name="T8" fmla="*/ 522 w 1023"/>
                    <a:gd name="T9" fmla="*/ 500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2" y="167"/>
                        <a:pt x="772" y="41"/>
                        <a:pt x="501" y="21"/>
                      </a:cubicBezTo>
                      <a:cubicBezTo>
                        <a:pt x="209" y="0"/>
                        <a:pt x="0" y="83"/>
                        <a:pt x="0" y="208"/>
                      </a:cubicBezTo>
                      <a:cubicBezTo>
                        <a:pt x="21" y="354"/>
                        <a:pt x="251" y="480"/>
                        <a:pt x="522" y="500"/>
                      </a:cubicBezTo>
                      <a:cubicBezTo>
                        <a:pt x="813" y="521"/>
                        <a:pt x="1022" y="438"/>
                        <a:pt x="1022" y="313"/>
                      </a:cubicBezTo>
                    </a:path>
                  </a:pathLst>
                </a:custGeom>
                <a:solidFill>
                  <a:schemeClr val="bg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2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731" name="Freeform 730"/>
                <p:cNvSpPr>
                  <a:spLocks noChangeArrowheads="1"/>
                </p:cNvSpPr>
                <p:nvPr/>
              </p:nvSpPr>
              <p:spPr bwMode="auto">
                <a:xfrm rot="20667446">
                  <a:off x="1410974" y="558923"/>
                  <a:ext cx="96582" cy="50842"/>
                </a:xfrm>
                <a:custGeom>
                  <a:avLst/>
                  <a:gdLst>
                    <a:gd name="T0" fmla="*/ 1023 w 1024"/>
                    <a:gd name="T1" fmla="*/ 334 h 544"/>
                    <a:gd name="T2" fmla="*/ 1023 w 1024"/>
                    <a:gd name="T3" fmla="*/ 334 h 544"/>
                    <a:gd name="T4" fmla="*/ 501 w 1024"/>
                    <a:gd name="T5" fmla="*/ 43 h 544"/>
                    <a:gd name="T6" fmla="*/ 0 w 1024"/>
                    <a:gd name="T7" fmla="*/ 230 h 544"/>
                    <a:gd name="T8" fmla="*/ 522 w 1024"/>
                    <a:gd name="T9" fmla="*/ 522 h 544"/>
                    <a:gd name="T10" fmla="*/ 1023 w 1024"/>
                    <a:gd name="T11" fmla="*/ 334 h 544"/>
                  </a:gdLst>
                  <a:ahLst/>
                  <a:cxnLst>
                    <a:cxn ang="0">
                      <a:pos x="T0" y="T1"/>
                    </a:cxn>
                    <a:cxn ang="0">
                      <a:pos x="T2" y="T3"/>
                    </a:cxn>
                    <a:cxn ang="0">
                      <a:pos x="T4" y="T5"/>
                    </a:cxn>
                    <a:cxn ang="0">
                      <a:pos x="T6" y="T7"/>
                    </a:cxn>
                    <a:cxn ang="0">
                      <a:pos x="T8" y="T9"/>
                    </a:cxn>
                    <a:cxn ang="0">
                      <a:pos x="T10" y="T11"/>
                    </a:cxn>
                  </a:cxnLst>
                  <a:rect l="0" t="0" r="r" b="b"/>
                  <a:pathLst>
                    <a:path w="1024" h="544">
                      <a:moveTo>
                        <a:pt x="1023" y="334"/>
                      </a:moveTo>
                      <a:lnTo>
                        <a:pt x="1023" y="334"/>
                      </a:lnTo>
                      <a:cubicBezTo>
                        <a:pt x="1002" y="188"/>
                        <a:pt x="773" y="63"/>
                        <a:pt x="501" y="43"/>
                      </a:cubicBezTo>
                      <a:cubicBezTo>
                        <a:pt x="209" y="0"/>
                        <a:pt x="0" y="105"/>
                        <a:pt x="0" y="230"/>
                      </a:cubicBezTo>
                      <a:cubicBezTo>
                        <a:pt x="22" y="355"/>
                        <a:pt x="251" y="501"/>
                        <a:pt x="522" y="522"/>
                      </a:cubicBezTo>
                      <a:cubicBezTo>
                        <a:pt x="814" y="543"/>
                        <a:pt x="1023" y="460"/>
                        <a:pt x="1023" y="334"/>
                      </a:cubicBezTo>
                    </a:path>
                  </a:pathLst>
                </a:custGeom>
                <a:solidFill>
                  <a:schemeClr val="bg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2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732" name="Freeform 731"/>
                <p:cNvSpPr>
                  <a:spLocks noChangeArrowheads="1"/>
                </p:cNvSpPr>
                <p:nvPr/>
              </p:nvSpPr>
              <p:spPr bwMode="auto">
                <a:xfrm rot="20667446">
                  <a:off x="1357599" y="443803"/>
                  <a:ext cx="96582" cy="50842"/>
                </a:xfrm>
                <a:custGeom>
                  <a:avLst/>
                  <a:gdLst>
                    <a:gd name="T0" fmla="*/ 1022 w 1023"/>
                    <a:gd name="T1" fmla="*/ 313 h 544"/>
                    <a:gd name="T2" fmla="*/ 1022 w 1023"/>
                    <a:gd name="T3" fmla="*/ 313 h 544"/>
                    <a:gd name="T4" fmla="*/ 501 w 1023"/>
                    <a:gd name="T5" fmla="*/ 22 h 544"/>
                    <a:gd name="T6" fmla="*/ 0 w 1023"/>
                    <a:gd name="T7" fmla="*/ 230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2"/>
                      </a:cubicBezTo>
                      <a:cubicBezTo>
                        <a:pt x="208" y="0"/>
                        <a:pt x="0" y="84"/>
                        <a:pt x="0" y="230"/>
                      </a:cubicBezTo>
                      <a:cubicBezTo>
                        <a:pt x="21" y="355"/>
                        <a:pt x="250" y="480"/>
                        <a:pt x="521" y="501"/>
                      </a:cubicBezTo>
                      <a:cubicBezTo>
                        <a:pt x="814" y="543"/>
                        <a:pt x="1022" y="459"/>
                        <a:pt x="1022" y="313"/>
                      </a:cubicBezTo>
                    </a:path>
                  </a:pathLst>
                </a:custGeom>
                <a:solidFill>
                  <a:schemeClr val="bg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2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733" name="Freeform 732"/>
                <p:cNvSpPr>
                  <a:spLocks noChangeArrowheads="1"/>
                </p:cNvSpPr>
                <p:nvPr/>
              </p:nvSpPr>
              <p:spPr bwMode="auto">
                <a:xfrm rot="20667446">
                  <a:off x="1521148" y="476350"/>
                  <a:ext cx="96582" cy="49161"/>
                </a:xfrm>
                <a:custGeom>
                  <a:avLst/>
                  <a:gdLst>
                    <a:gd name="T0" fmla="*/ 1022 w 1023"/>
                    <a:gd name="T1" fmla="*/ 313 h 522"/>
                    <a:gd name="T2" fmla="*/ 1022 w 1023"/>
                    <a:gd name="T3" fmla="*/ 313 h 522"/>
                    <a:gd name="T4" fmla="*/ 501 w 1023"/>
                    <a:gd name="T5" fmla="*/ 21 h 522"/>
                    <a:gd name="T6" fmla="*/ 0 w 1023"/>
                    <a:gd name="T7" fmla="*/ 208 h 522"/>
                    <a:gd name="T8" fmla="*/ 521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88"/>
                        <a:pt x="772" y="42"/>
                        <a:pt x="501" y="21"/>
                      </a:cubicBezTo>
                      <a:cubicBezTo>
                        <a:pt x="208" y="0"/>
                        <a:pt x="0" y="84"/>
                        <a:pt x="0" y="208"/>
                      </a:cubicBezTo>
                      <a:cubicBezTo>
                        <a:pt x="0" y="355"/>
                        <a:pt x="250" y="480"/>
                        <a:pt x="521" y="501"/>
                      </a:cubicBezTo>
                      <a:cubicBezTo>
                        <a:pt x="813" y="521"/>
                        <a:pt x="1022" y="438"/>
                        <a:pt x="1022" y="313"/>
                      </a:cubicBezTo>
                    </a:path>
                  </a:pathLst>
                </a:custGeom>
                <a:solidFill>
                  <a:schemeClr val="bg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2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grpSp>
          <p:grpSp>
            <p:nvGrpSpPr>
              <p:cNvPr id="725" name="Group 724">
                <a:extLst>
                  <a:ext uri="{FF2B5EF4-FFF2-40B4-BE49-F238E27FC236}">
                    <a16:creationId xmlns:a16="http://schemas.microsoft.com/office/drawing/2014/main" xmlns="" id="{8824C855-50DA-4307-A5D7-A25E6726DD12}"/>
                  </a:ext>
                </a:extLst>
              </p:cNvPr>
              <p:cNvGrpSpPr/>
              <p:nvPr/>
            </p:nvGrpSpPr>
            <p:grpSpPr>
              <a:xfrm>
                <a:off x="1253683" y="464408"/>
                <a:ext cx="373164" cy="172249"/>
                <a:chOff x="1253683" y="464408"/>
                <a:chExt cx="373164" cy="172249"/>
              </a:xfrm>
            </p:grpSpPr>
            <p:sp>
              <p:nvSpPr>
                <p:cNvPr id="726" name="Freeform 725"/>
                <p:cNvSpPr>
                  <a:spLocks noChangeArrowheads="1"/>
                </p:cNvSpPr>
                <p:nvPr/>
              </p:nvSpPr>
              <p:spPr bwMode="auto">
                <a:xfrm rot="20667446">
                  <a:off x="1253683" y="546187"/>
                  <a:ext cx="99102" cy="57564"/>
                </a:xfrm>
                <a:custGeom>
                  <a:avLst/>
                  <a:gdLst>
                    <a:gd name="T0" fmla="*/ 0 w 1044"/>
                    <a:gd name="T1" fmla="*/ 0 h 607"/>
                    <a:gd name="T2" fmla="*/ 0 w 1044"/>
                    <a:gd name="T3" fmla="*/ 0 h 607"/>
                    <a:gd name="T4" fmla="*/ 522 w 1044"/>
                    <a:gd name="T5" fmla="*/ 292 h 607"/>
                    <a:gd name="T6" fmla="*/ 1022 w 1044"/>
                    <a:gd name="T7" fmla="*/ 105 h 607"/>
                    <a:gd name="T8" fmla="*/ 1022 w 1044"/>
                    <a:gd name="T9" fmla="*/ 397 h 607"/>
                    <a:gd name="T10" fmla="*/ 542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1" y="272"/>
                        <a:pt x="522" y="292"/>
                      </a:cubicBezTo>
                      <a:cubicBezTo>
                        <a:pt x="813" y="313"/>
                        <a:pt x="1022" y="230"/>
                        <a:pt x="1022" y="105"/>
                      </a:cubicBezTo>
                      <a:cubicBezTo>
                        <a:pt x="1022" y="397"/>
                        <a:pt x="1022" y="397"/>
                        <a:pt x="1022" y="397"/>
                      </a:cubicBezTo>
                      <a:cubicBezTo>
                        <a:pt x="1043" y="522"/>
                        <a:pt x="813" y="606"/>
                        <a:pt x="542" y="584"/>
                      </a:cubicBezTo>
                      <a:cubicBezTo>
                        <a:pt x="251" y="563"/>
                        <a:pt x="21" y="439"/>
                        <a:pt x="21" y="292"/>
                      </a:cubicBezTo>
                      <a:lnTo>
                        <a:pt x="0" y="0"/>
                      </a:lnTo>
                    </a:path>
                  </a:pathLst>
                </a:custGeom>
                <a:solidFill>
                  <a:schemeClr val="bg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727" name="Freeform 726"/>
                <p:cNvSpPr>
                  <a:spLocks noChangeArrowheads="1"/>
                </p:cNvSpPr>
                <p:nvPr/>
              </p:nvSpPr>
              <p:spPr bwMode="auto">
                <a:xfrm rot="20667446">
                  <a:off x="1417683" y="579933"/>
                  <a:ext cx="99102" cy="56724"/>
                </a:xfrm>
                <a:custGeom>
                  <a:avLst/>
                  <a:gdLst>
                    <a:gd name="T0" fmla="*/ 0 w 1045"/>
                    <a:gd name="T1" fmla="*/ 0 h 606"/>
                    <a:gd name="T2" fmla="*/ 0 w 1045"/>
                    <a:gd name="T3" fmla="*/ 0 h 606"/>
                    <a:gd name="T4" fmla="*/ 522 w 1045"/>
                    <a:gd name="T5" fmla="*/ 292 h 606"/>
                    <a:gd name="T6" fmla="*/ 1023 w 1045"/>
                    <a:gd name="T7" fmla="*/ 104 h 606"/>
                    <a:gd name="T8" fmla="*/ 1023 w 1045"/>
                    <a:gd name="T9" fmla="*/ 397 h 606"/>
                    <a:gd name="T10" fmla="*/ 543 w 1045"/>
                    <a:gd name="T11" fmla="*/ 584 h 606"/>
                    <a:gd name="T12" fmla="*/ 22 w 1045"/>
                    <a:gd name="T13" fmla="*/ 292 h 606"/>
                    <a:gd name="T14" fmla="*/ 0 w 1045"/>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5" h="606">
                      <a:moveTo>
                        <a:pt x="0" y="0"/>
                      </a:moveTo>
                      <a:lnTo>
                        <a:pt x="0" y="0"/>
                      </a:lnTo>
                      <a:cubicBezTo>
                        <a:pt x="22" y="125"/>
                        <a:pt x="251" y="271"/>
                        <a:pt x="522" y="292"/>
                      </a:cubicBezTo>
                      <a:cubicBezTo>
                        <a:pt x="814" y="313"/>
                        <a:pt x="1023" y="230"/>
                        <a:pt x="1023" y="104"/>
                      </a:cubicBezTo>
                      <a:cubicBezTo>
                        <a:pt x="1023" y="397"/>
                        <a:pt x="1023" y="397"/>
                        <a:pt x="1023" y="397"/>
                      </a:cubicBezTo>
                      <a:cubicBezTo>
                        <a:pt x="1044" y="521"/>
                        <a:pt x="814" y="605"/>
                        <a:pt x="543" y="584"/>
                      </a:cubicBezTo>
                      <a:cubicBezTo>
                        <a:pt x="251" y="564"/>
                        <a:pt x="22" y="417"/>
                        <a:pt x="22" y="292"/>
                      </a:cubicBezTo>
                      <a:lnTo>
                        <a:pt x="0" y="0"/>
                      </a:lnTo>
                    </a:path>
                  </a:pathLst>
                </a:custGeom>
                <a:solidFill>
                  <a:schemeClr val="bg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728" name="Freeform 727"/>
                <p:cNvSpPr>
                  <a:spLocks noChangeArrowheads="1"/>
                </p:cNvSpPr>
                <p:nvPr/>
              </p:nvSpPr>
              <p:spPr bwMode="auto">
                <a:xfrm rot="20667446">
                  <a:off x="1364196" y="464408"/>
                  <a:ext cx="99102" cy="56724"/>
                </a:xfrm>
                <a:custGeom>
                  <a:avLst/>
                  <a:gdLst>
                    <a:gd name="T0" fmla="*/ 0 w 1044"/>
                    <a:gd name="T1" fmla="*/ 0 h 606"/>
                    <a:gd name="T2" fmla="*/ 0 w 1044"/>
                    <a:gd name="T3" fmla="*/ 0 h 606"/>
                    <a:gd name="T4" fmla="*/ 521 w 1044"/>
                    <a:gd name="T5" fmla="*/ 271 h 606"/>
                    <a:gd name="T6" fmla="*/ 1022 w 1044"/>
                    <a:gd name="T7" fmla="*/ 83 h 606"/>
                    <a:gd name="T8" fmla="*/ 1022 w 1044"/>
                    <a:gd name="T9" fmla="*/ 376 h 606"/>
                    <a:gd name="T10" fmla="*/ 542 w 1044"/>
                    <a:gd name="T11" fmla="*/ 563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71"/>
                      </a:cubicBezTo>
                      <a:cubicBezTo>
                        <a:pt x="814" y="313"/>
                        <a:pt x="1022" y="229"/>
                        <a:pt x="1022" y="83"/>
                      </a:cubicBezTo>
                      <a:cubicBezTo>
                        <a:pt x="1022" y="376"/>
                        <a:pt x="1022" y="376"/>
                        <a:pt x="1022" y="376"/>
                      </a:cubicBezTo>
                      <a:cubicBezTo>
                        <a:pt x="1043" y="521"/>
                        <a:pt x="814" y="605"/>
                        <a:pt x="542" y="563"/>
                      </a:cubicBezTo>
                      <a:cubicBezTo>
                        <a:pt x="250" y="542"/>
                        <a:pt x="21" y="417"/>
                        <a:pt x="21" y="292"/>
                      </a:cubicBezTo>
                      <a:lnTo>
                        <a:pt x="0" y="0"/>
                      </a:lnTo>
                    </a:path>
                  </a:pathLst>
                </a:custGeom>
                <a:solidFill>
                  <a:schemeClr val="bg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729" name="Freeform 728"/>
                <p:cNvSpPr>
                  <a:spLocks noChangeArrowheads="1"/>
                </p:cNvSpPr>
                <p:nvPr/>
              </p:nvSpPr>
              <p:spPr bwMode="auto">
                <a:xfrm rot="20667446">
                  <a:off x="1527745" y="495695"/>
                  <a:ext cx="99102" cy="57564"/>
                </a:xfrm>
                <a:custGeom>
                  <a:avLst/>
                  <a:gdLst>
                    <a:gd name="T0" fmla="*/ 0 w 1044"/>
                    <a:gd name="T1" fmla="*/ 0 h 607"/>
                    <a:gd name="T2" fmla="*/ 0 w 1044"/>
                    <a:gd name="T3" fmla="*/ 0 h 607"/>
                    <a:gd name="T4" fmla="*/ 521 w 1044"/>
                    <a:gd name="T5" fmla="*/ 293 h 607"/>
                    <a:gd name="T6" fmla="*/ 1022 w 1044"/>
                    <a:gd name="T7" fmla="*/ 105 h 607"/>
                    <a:gd name="T8" fmla="*/ 1022 w 1044"/>
                    <a:gd name="T9" fmla="*/ 397 h 607"/>
                    <a:gd name="T10" fmla="*/ 542 w 1044"/>
                    <a:gd name="T11" fmla="*/ 585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7"/>
                        <a:pt x="250" y="272"/>
                        <a:pt x="521" y="293"/>
                      </a:cubicBezTo>
                      <a:cubicBezTo>
                        <a:pt x="813" y="313"/>
                        <a:pt x="1022" y="230"/>
                        <a:pt x="1022" y="105"/>
                      </a:cubicBezTo>
                      <a:cubicBezTo>
                        <a:pt x="1022" y="397"/>
                        <a:pt x="1022" y="397"/>
                        <a:pt x="1022" y="397"/>
                      </a:cubicBezTo>
                      <a:cubicBezTo>
                        <a:pt x="1043" y="522"/>
                        <a:pt x="813" y="606"/>
                        <a:pt x="542" y="585"/>
                      </a:cubicBezTo>
                      <a:cubicBezTo>
                        <a:pt x="250" y="564"/>
                        <a:pt x="21" y="439"/>
                        <a:pt x="21" y="293"/>
                      </a:cubicBezTo>
                      <a:lnTo>
                        <a:pt x="0" y="0"/>
                      </a:lnTo>
                    </a:path>
                  </a:pathLst>
                </a:custGeom>
                <a:solidFill>
                  <a:schemeClr val="bg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chorCtr="0">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grpSp>
        </p:grpSp>
      </p:grpSp>
      <p:grpSp>
        <p:nvGrpSpPr>
          <p:cNvPr id="737" name="Group 736">
            <a:extLst>
              <a:ext uri="{FF2B5EF4-FFF2-40B4-BE49-F238E27FC236}">
                <a16:creationId xmlns:a16="http://schemas.microsoft.com/office/drawing/2014/main" xmlns="" id="{869C946C-D1DB-4F22-AB11-4889CA7D38DC}"/>
              </a:ext>
            </a:extLst>
          </p:cNvPr>
          <p:cNvGrpSpPr/>
          <p:nvPr/>
        </p:nvGrpSpPr>
        <p:grpSpPr>
          <a:xfrm>
            <a:off x="1435534" y="77188"/>
            <a:ext cx="910160" cy="648864"/>
            <a:chOff x="1435534" y="77188"/>
            <a:chExt cx="910160" cy="648864"/>
          </a:xfrm>
        </p:grpSpPr>
        <p:sp>
          <p:nvSpPr>
            <p:cNvPr id="738" name="Freeform 737"/>
            <p:cNvSpPr>
              <a:spLocks noChangeArrowheads="1"/>
            </p:cNvSpPr>
            <p:nvPr/>
          </p:nvSpPr>
          <p:spPr bwMode="auto">
            <a:xfrm rot="1505432">
              <a:off x="1435534" y="174410"/>
              <a:ext cx="277779" cy="369292"/>
            </a:xfrm>
            <a:custGeom>
              <a:avLst/>
              <a:gdLst>
                <a:gd name="T0" fmla="*/ 2921 w 2922"/>
                <a:gd name="T1" fmla="*/ 3879 h 3880"/>
                <a:gd name="T2" fmla="*/ 0 w 2922"/>
                <a:gd name="T3" fmla="*/ 2629 h 3880"/>
                <a:gd name="T4" fmla="*/ 0 w 2922"/>
                <a:gd name="T5" fmla="*/ 0 h 3880"/>
                <a:gd name="T6" fmla="*/ 2921 w 2922"/>
                <a:gd name="T7" fmla="*/ 1251 h 3880"/>
                <a:gd name="T8" fmla="*/ 2921 w 2922"/>
                <a:gd name="T9" fmla="*/ 3879 h 3880"/>
              </a:gdLst>
              <a:ahLst/>
              <a:cxnLst>
                <a:cxn ang="0">
                  <a:pos x="T0" y="T1"/>
                </a:cxn>
                <a:cxn ang="0">
                  <a:pos x="T2" y="T3"/>
                </a:cxn>
                <a:cxn ang="0">
                  <a:pos x="T4" y="T5"/>
                </a:cxn>
                <a:cxn ang="0">
                  <a:pos x="T6" y="T7"/>
                </a:cxn>
                <a:cxn ang="0">
                  <a:pos x="T8" y="T9"/>
                </a:cxn>
              </a:cxnLst>
              <a:rect l="0" t="0" r="r" b="b"/>
              <a:pathLst>
                <a:path w="2922" h="3880">
                  <a:moveTo>
                    <a:pt x="2921" y="3879"/>
                  </a:moveTo>
                  <a:lnTo>
                    <a:pt x="0" y="2629"/>
                  </a:lnTo>
                  <a:lnTo>
                    <a:pt x="0" y="0"/>
                  </a:lnTo>
                  <a:lnTo>
                    <a:pt x="2921" y="1251"/>
                  </a:lnTo>
                  <a:lnTo>
                    <a:pt x="2921" y="3879"/>
                  </a:lnTo>
                </a:path>
              </a:pathLst>
            </a:custGeom>
            <a:gradFill flip="none" rotWithShape="1">
              <a:gsLst>
                <a:gs pos="0">
                  <a:schemeClr val="tx2">
                    <a:lumMod val="25000"/>
                  </a:schemeClr>
                </a:gs>
                <a:gs pos="48000">
                  <a:schemeClr val="tx2">
                    <a:lumMod val="50000"/>
                  </a:schemeClr>
                </a:gs>
                <a:gs pos="100000">
                  <a:schemeClr val="tx2">
                    <a:lumMod val="75000"/>
                  </a:schemeClr>
                </a:gs>
              </a:gsLst>
              <a:lin ang="16200000" scaled="1"/>
              <a:tileRect/>
            </a:gradFill>
            <a:ln>
              <a:noFill/>
            </a:ln>
            <a:effectLst/>
            <a:extLst/>
          </p:spPr>
          <p:txBody>
            <a:bodyPr wrap="none" lIns="0" tIns="0" rIns="0" bIns="0" anchor="ctr" anchorCtr="0">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739" name="Freeform 738"/>
            <p:cNvSpPr>
              <a:spLocks noChangeArrowheads="1"/>
            </p:cNvSpPr>
            <p:nvPr/>
          </p:nvSpPr>
          <p:spPr bwMode="auto">
            <a:xfrm rot="1505432">
              <a:off x="1699443" y="236741"/>
              <a:ext cx="555558" cy="489311"/>
            </a:xfrm>
            <a:custGeom>
              <a:avLst/>
              <a:gdLst>
                <a:gd name="T0" fmla="*/ 2920 w 5842"/>
                <a:gd name="T1" fmla="*/ 1272 h 5152"/>
                <a:gd name="T2" fmla="*/ 0 w 5842"/>
                <a:gd name="T3" fmla="*/ 2523 h 5152"/>
                <a:gd name="T4" fmla="*/ 0 w 5842"/>
                <a:gd name="T5" fmla="*/ 5151 h 5152"/>
                <a:gd name="T6" fmla="*/ 2920 w 5842"/>
                <a:gd name="T7" fmla="*/ 3901 h 5152"/>
                <a:gd name="T8" fmla="*/ 5841 w 5842"/>
                <a:gd name="T9" fmla="*/ 2649 h 5152"/>
                <a:gd name="T10" fmla="*/ 5841 w 5842"/>
                <a:gd name="T11" fmla="*/ 0 h 5152"/>
                <a:gd name="T12" fmla="*/ 2920 w 5842"/>
                <a:gd name="T13" fmla="*/ 1272 h 5152"/>
              </a:gdLst>
              <a:ahLst/>
              <a:cxnLst>
                <a:cxn ang="0">
                  <a:pos x="T0" y="T1"/>
                </a:cxn>
                <a:cxn ang="0">
                  <a:pos x="T2" y="T3"/>
                </a:cxn>
                <a:cxn ang="0">
                  <a:pos x="T4" y="T5"/>
                </a:cxn>
                <a:cxn ang="0">
                  <a:pos x="T6" y="T7"/>
                </a:cxn>
                <a:cxn ang="0">
                  <a:pos x="T8" y="T9"/>
                </a:cxn>
                <a:cxn ang="0">
                  <a:pos x="T10" y="T11"/>
                </a:cxn>
                <a:cxn ang="0">
                  <a:pos x="T12" y="T13"/>
                </a:cxn>
              </a:cxnLst>
              <a:rect l="0" t="0" r="r" b="b"/>
              <a:pathLst>
                <a:path w="5842" h="5152">
                  <a:moveTo>
                    <a:pt x="2920" y="1272"/>
                  </a:moveTo>
                  <a:lnTo>
                    <a:pt x="0" y="2523"/>
                  </a:lnTo>
                  <a:lnTo>
                    <a:pt x="0" y="5151"/>
                  </a:lnTo>
                  <a:lnTo>
                    <a:pt x="2920" y="3901"/>
                  </a:lnTo>
                  <a:lnTo>
                    <a:pt x="5841" y="2649"/>
                  </a:lnTo>
                  <a:lnTo>
                    <a:pt x="5841" y="0"/>
                  </a:lnTo>
                  <a:lnTo>
                    <a:pt x="2920" y="1272"/>
                  </a:lnTo>
                </a:path>
              </a:pathLst>
            </a:custGeom>
            <a:gradFill flip="none" rotWithShape="1">
              <a:gsLst>
                <a:gs pos="0">
                  <a:schemeClr val="tx2">
                    <a:lumMod val="90000"/>
                  </a:schemeClr>
                </a:gs>
                <a:gs pos="23000">
                  <a:schemeClr val="tx2">
                    <a:lumMod val="75000"/>
                  </a:schemeClr>
                </a:gs>
                <a:gs pos="69000">
                  <a:schemeClr val="tx2">
                    <a:lumMod val="25000"/>
                  </a:schemeClr>
                </a:gs>
                <a:gs pos="97000">
                  <a:schemeClr val="tx2">
                    <a:lumMod val="50000"/>
                  </a:schemeClr>
                </a:gs>
              </a:gsLst>
              <a:lin ang="2700000" scaled="1"/>
              <a:tileRect/>
            </a:gradFill>
            <a:ln>
              <a:noFill/>
            </a:ln>
            <a:effectLst/>
            <a:extLst/>
          </p:spPr>
          <p:txBody>
            <a:bodyPr wrap="none" lIns="0" tIns="0" rIns="0" bIns="0" anchor="ctr" anchorCtr="0">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740" name="Freeform 739"/>
            <p:cNvSpPr>
              <a:spLocks noChangeArrowheads="1"/>
            </p:cNvSpPr>
            <p:nvPr/>
          </p:nvSpPr>
          <p:spPr bwMode="auto">
            <a:xfrm rot="1505432">
              <a:off x="1512357" y="77188"/>
              <a:ext cx="833337" cy="359220"/>
            </a:xfrm>
            <a:custGeom>
              <a:avLst/>
              <a:gdLst>
                <a:gd name="T0" fmla="*/ 5841 w 8763"/>
                <a:gd name="T1" fmla="*/ 0 h 3776"/>
                <a:gd name="T2" fmla="*/ 2921 w 8763"/>
                <a:gd name="T3" fmla="*/ 1252 h 3776"/>
                <a:gd name="T4" fmla="*/ 0 w 8763"/>
                <a:gd name="T5" fmla="*/ 2524 h 3776"/>
                <a:gd name="T6" fmla="*/ 2921 w 8763"/>
                <a:gd name="T7" fmla="*/ 3775 h 3776"/>
                <a:gd name="T8" fmla="*/ 5841 w 8763"/>
                <a:gd name="T9" fmla="*/ 2524 h 3776"/>
                <a:gd name="T10" fmla="*/ 8762 w 8763"/>
                <a:gd name="T11" fmla="*/ 1252 h 3776"/>
                <a:gd name="T12" fmla="*/ 5841 w 8763"/>
                <a:gd name="T13" fmla="*/ 0 h 3776"/>
              </a:gdLst>
              <a:ahLst/>
              <a:cxnLst>
                <a:cxn ang="0">
                  <a:pos x="T0" y="T1"/>
                </a:cxn>
                <a:cxn ang="0">
                  <a:pos x="T2" y="T3"/>
                </a:cxn>
                <a:cxn ang="0">
                  <a:pos x="T4" y="T5"/>
                </a:cxn>
                <a:cxn ang="0">
                  <a:pos x="T6" y="T7"/>
                </a:cxn>
                <a:cxn ang="0">
                  <a:pos x="T8" y="T9"/>
                </a:cxn>
                <a:cxn ang="0">
                  <a:pos x="T10" y="T11"/>
                </a:cxn>
                <a:cxn ang="0">
                  <a:pos x="T12" y="T13"/>
                </a:cxn>
              </a:cxnLst>
              <a:rect l="0" t="0" r="r" b="b"/>
              <a:pathLst>
                <a:path w="8763" h="3776">
                  <a:moveTo>
                    <a:pt x="5841" y="0"/>
                  </a:moveTo>
                  <a:lnTo>
                    <a:pt x="2921" y="1252"/>
                  </a:lnTo>
                  <a:lnTo>
                    <a:pt x="0" y="2524"/>
                  </a:lnTo>
                  <a:lnTo>
                    <a:pt x="2921" y="3775"/>
                  </a:lnTo>
                  <a:lnTo>
                    <a:pt x="5841" y="2524"/>
                  </a:lnTo>
                  <a:lnTo>
                    <a:pt x="8762" y="1252"/>
                  </a:lnTo>
                  <a:lnTo>
                    <a:pt x="5841" y="0"/>
                  </a:lnTo>
                </a:path>
              </a:pathLst>
            </a:custGeom>
            <a:gradFill flip="none" rotWithShape="1">
              <a:gsLst>
                <a:gs pos="0">
                  <a:schemeClr val="tx2">
                    <a:lumMod val="90000"/>
                  </a:schemeClr>
                </a:gs>
                <a:gs pos="51000">
                  <a:schemeClr val="tx2">
                    <a:lumMod val="90000"/>
                  </a:schemeClr>
                </a:gs>
                <a:gs pos="83000">
                  <a:schemeClr val="tx2">
                    <a:lumMod val="75000"/>
                  </a:schemeClr>
                </a:gs>
                <a:gs pos="100000">
                  <a:schemeClr val="tx2">
                    <a:lumMod val="75000"/>
                  </a:schemeClr>
                </a:gs>
              </a:gsLst>
              <a:lin ang="5400000" scaled="1"/>
              <a:tileRect/>
            </a:gradFill>
            <a:ln>
              <a:noFill/>
            </a:ln>
            <a:effectLst/>
            <a:extLst/>
          </p:spPr>
          <p:txBody>
            <a:bodyPr wrap="none" lIns="0" tIns="0" rIns="0" bIns="0" anchor="ctr" anchorCtr="0">
              <a:normAutofit/>
            </a:bodyPr>
            <a:lstStyle/>
            <a:p>
              <a:pPr eaLnBrk="1">
                <a:lnSpc>
                  <a:spcPct val="93000"/>
                </a:lnSpc>
                <a:buClr>
                  <a:srgbClr val="000000"/>
                </a:buClr>
                <a:buSzPct val="100000"/>
                <a:buFont typeface="Times New Roman" charset="0"/>
                <a:buNone/>
                <a:defRPr/>
              </a:pPr>
              <a:endParaRPr lang="en-US">
                <a:ea typeface="+mn-ea"/>
                <a:cs typeface="+mn-cs"/>
              </a:endParaRPr>
            </a:p>
          </p:txBody>
        </p:sp>
        <p:grpSp>
          <p:nvGrpSpPr>
            <p:cNvPr id="741" name="Group 740">
              <a:extLst>
                <a:ext uri="{FF2B5EF4-FFF2-40B4-BE49-F238E27FC236}">
                  <a16:creationId xmlns:a16="http://schemas.microsoft.com/office/drawing/2014/main" xmlns="" id="{83FA9BFB-5E52-4408-9578-E5431FCD63DE}"/>
                </a:ext>
              </a:extLst>
            </p:cNvPr>
            <p:cNvGrpSpPr/>
            <p:nvPr/>
          </p:nvGrpSpPr>
          <p:grpSpPr>
            <a:xfrm>
              <a:off x="1614748" y="123689"/>
              <a:ext cx="630670" cy="232160"/>
              <a:chOff x="1614748" y="123689"/>
              <a:chExt cx="630670" cy="232160"/>
            </a:xfrm>
          </p:grpSpPr>
          <p:grpSp>
            <p:nvGrpSpPr>
              <p:cNvPr id="742" name="Group 741">
                <a:extLst>
                  <a:ext uri="{FF2B5EF4-FFF2-40B4-BE49-F238E27FC236}">
                    <a16:creationId xmlns:a16="http://schemas.microsoft.com/office/drawing/2014/main" xmlns="" id="{C04D78EB-F8E2-46BF-B370-C931353679B2}"/>
                  </a:ext>
                </a:extLst>
              </p:cNvPr>
              <p:cNvGrpSpPr/>
              <p:nvPr/>
            </p:nvGrpSpPr>
            <p:grpSpPr>
              <a:xfrm>
                <a:off x="1623648" y="123689"/>
                <a:ext cx="621770" cy="206325"/>
                <a:chOff x="1623648" y="123689"/>
                <a:chExt cx="621770" cy="206325"/>
              </a:xfrm>
            </p:grpSpPr>
            <p:sp>
              <p:nvSpPr>
                <p:cNvPr id="752" name="Freeform 751"/>
                <p:cNvSpPr>
                  <a:spLocks noChangeArrowheads="1"/>
                </p:cNvSpPr>
                <p:nvPr/>
              </p:nvSpPr>
              <p:spPr bwMode="auto">
                <a:xfrm rot="1505432">
                  <a:off x="1623648" y="123689"/>
                  <a:ext cx="98188" cy="50778"/>
                </a:xfrm>
                <a:custGeom>
                  <a:avLst/>
                  <a:gdLst>
                    <a:gd name="T0" fmla="*/ 1022 w 1044"/>
                    <a:gd name="T1" fmla="*/ 333 h 543"/>
                    <a:gd name="T2" fmla="*/ 1022 w 1044"/>
                    <a:gd name="T3" fmla="*/ 333 h 543"/>
                    <a:gd name="T4" fmla="*/ 500 w 1044"/>
                    <a:gd name="T5" fmla="*/ 41 h 543"/>
                    <a:gd name="T6" fmla="*/ 20 w 1044"/>
                    <a:gd name="T7" fmla="*/ 229 h 543"/>
                    <a:gd name="T8" fmla="*/ 542 w 1044"/>
                    <a:gd name="T9" fmla="*/ 521 h 543"/>
                    <a:gd name="T10" fmla="*/ 1022 w 1044"/>
                    <a:gd name="T11" fmla="*/ 333 h 543"/>
                  </a:gdLst>
                  <a:ahLst/>
                  <a:cxnLst>
                    <a:cxn ang="0">
                      <a:pos x="T0" y="T1"/>
                    </a:cxn>
                    <a:cxn ang="0">
                      <a:pos x="T2" y="T3"/>
                    </a:cxn>
                    <a:cxn ang="0">
                      <a:pos x="T4" y="T5"/>
                    </a:cxn>
                    <a:cxn ang="0">
                      <a:pos x="T6" y="T7"/>
                    </a:cxn>
                    <a:cxn ang="0">
                      <a:pos x="T8" y="T9"/>
                    </a:cxn>
                    <a:cxn ang="0">
                      <a:pos x="T10" y="T11"/>
                    </a:cxn>
                  </a:cxnLst>
                  <a:rect l="0" t="0" r="r" b="b"/>
                  <a:pathLst>
                    <a:path w="1044" h="543">
                      <a:moveTo>
                        <a:pt x="1022" y="333"/>
                      </a:moveTo>
                      <a:lnTo>
                        <a:pt x="1022" y="333"/>
                      </a:lnTo>
                      <a:cubicBezTo>
                        <a:pt x="1022" y="187"/>
                        <a:pt x="793" y="62"/>
                        <a:pt x="500" y="41"/>
                      </a:cubicBezTo>
                      <a:cubicBezTo>
                        <a:pt x="229" y="0"/>
                        <a:pt x="0" y="104"/>
                        <a:pt x="20" y="229"/>
                      </a:cubicBezTo>
                      <a:cubicBezTo>
                        <a:pt x="20" y="354"/>
                        <a:pt x="250" y="479"/>
                        <a:pt x="542" y="521"/>
                      </a:cubicBezTo>
                      <a:cubicBezTo>
                        <a:pt x="813" y="542"/>
                        <a:pt x="1043" y="458"/>
                        <a:pt x="1022" y="333"/>
                      </a:cubicBezTo>
                    </a:path>
                  </a:pathLst>
                </a:custGeom>
                <a:solidFill>
                  <a:schemeClr val="tx2"/>
                </a:solidFill>
                <a:ln>
                  <a:noFill/>
                </a:ln>
                <a:effectLst/>
                <a:extLst/>
              </p:spPr>
              <p:txBody>
                <a:bodyPr wrap="none" lIns="0" tIns="0" rIns="0" bIns="0" anchor="ctr" anchorCtr="0">
                  <a:normAutofit fontScale="2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753" name="Freeform 752"/>
                <p:cNvSpPr>
                  <a:spLocks noChangeArrowheads="1"/>
                </p:cNvSpPr>
                <p:nvPr/>
              </p:nvSpPr>
              <p:spPr bwMode="auto">
                <a:xfrm rot="1505432">
                  <a:off x="1726077" y="253907"/>
                  <a:ext cx="99027" cy="51617"/>
                </a:xfrm>
                <a:custGeom>
                  <a:avLst/>
                  <a:gdLst>
                    <a:gd name="T0" fmla="*/ 1022 w 1044"/>
                    <a:gd name="T1" fmla="*/ 313 h 544"/>
                    <a:gd name="T2" fmla="*/ 1022 w 1044"/>
                    <a:gd name="T3" fmla="*/ 313 h 544"/>
                    <a:gd name="T4" fmla="*/ 501 w 1044"/>
                    <a:gd name="T5" fmla="*/ 21 h 544"/>
                    <a:gd name="T6" fmla="*/ 21 w 1044"/>
                    <a:gd name="T7" fmla="*/ 230 h 544"/>
                    <a:gd name="T8" fmla="*/ 542 w 1044"/>
                    <a:gd name="T9" fmla="*/ 522 h 544"/>
                    <a:gd name="T10" fmla="*/ 1022 w 1044"/>
                    <a:gd name="T11" fmla="*/ 313 h 544"/>
                  </a:gdLst>
                  <a:ahLst/>
                  <a:cxnLst>
                    <a:cxn ang="0">
                      <a:pos x="T0" y="T1"/>
                    </a:cxn>
                    <a:cxn ang="0">
                      <a:pos x="T2" y="T3"/>
                    </a:cxn>
                    <a:cxn ang="0">
                      <a:pos x="T4" y="T5"/>
                    </a:cxn>
                    <a:cxn ang="0">
                      <a:pos x="T6" y="T7"/>
                    </a:cxn>
                    <a:cxn ang="0">
                      <a:pos x="T8" y="T9"/>
                    </a:cxn>
                    <a:cxn ang="0">
                      <a:pos x="T10" y="T11"/>
                    </a:cxn>
                  </a:cxnLst>
                  <a:rect l="0" t="0" r="r" b="b"/>
                  <a:pathLst>
                    <a:path w="1044" h="544">
                      <a:moveTo>
                        <a:pt x="1022" y="313"/>
                      </a:moveTo>
                      <a:lnTo>
                        <a:pt x="1022" y="313"/>
                      </a:lnTo>
                      <a:cubicBezTo>
                        <a:pt x="1022" y="188"/>
                        <a:pt x="793" y="63"/>
                        <a:pt x="501" y="21"/>
                      </a:cubicBezTo>
                      <a:cubicBezTo>
                        <a:pt x="230" y="0"/>
                        <a:pt x="0" y="83"/>
                        <a:pt x="21" y="230"/>
                      </a:cubicBezTo>
                      <a:cubicBezTo>
                        <a:pt x="21" y="355"/>
                        <a:pt x="251" y="480"/>
                        <a:pt x="542" y="522"/>
                      </a:cubicBezTo>
                      <a:cubicBezTo>
                        <a:pt x="814" y="543"/>
                        <a:pt x="1043" y="459"/>
                        <a:pt x="1022" y="313"/>
                      </a:cubicBezTo>
                    </a:path>
                  </a:pathLst>
                </a:custGeom>
                <a:solidFill>
                  <a:schemeClr val="tx2"/>
                </a:solidFill>
                <a:ln>
                  <a:noFill/>
                </a:ln>
                <a:effectLst/>
                <a:extLst/>
              </p:spPr>
              <p:txBody>
                <a:bodyPr wrap="none" lIns="0" tIns="0" rIns="0" bIns="0" anchor="ctr" anchorCtr="0">
                  <a:normAutofit fontScale="2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754" name="Freeform 753"/>
                <p:cNvSpPr>
                  <a:spLocks noChangeArrowheads="1"/>
                </p:cNvSpPr>
                <p:nvPr/>
              </p:nvSpPr>
              <p:spPr bwMode="auto">
                <a:xfrm rot="1505432">
                  <a:off x="1763938" y="131722"/>
                  <a:ext cx="97349" cy="50778"/>
                </a:xfrm>
                <a:custGeom>
                  <a:avLst/>
                  <a:gdLst>
                    <a:gd name="T0" fmla="*/ 1022 w 1023"/>
                    <a:gd name="T1" fmla="*/ 313 h 544"/>
                    <a:gd name="T2" fmla="*/ 1022 w 1023"/>
                    <a:gd name="T3" fmla="*/ 313 h 544"/>
                    <a:gd name="T4" fmla="*/ 501 w 1023"/>
                    <a:gd name="T5" fmla="*/ 21 h 544"/>
                    <a:gd name="T6" fmla="*/ 0 w 1023"/>
                    <a:gd name="T7" fmla="*/ 229 h 544"/>
                    <a:gd name="T8" fmla="*/ 521 w 1023"/>
                    <a:gd name="T9" fmla="*/ 500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1"/>
                      </a:cubicBezTo>
                      <a:cubicBezTo>
                        <a:pt x="208" y="0"/>
                        <a:pt x="0" y="83"/>
                        <a:pt x="0" y="229"/>
                      </a:cubicBezTo>
                      <a:cubicBezTo>
                        <a:pt x="0" y="355"/>
                        <a:pt x="250" y="480"/>
                        <a:pt x="521" y="500"/>
                      </a:cubicBezTo>
                      <a:cubicBezTo>
                        <a:pt x="813" y="543"/>
                        <a:pt x="1022" y="459"/>
                        <a:pt x="1022" y="313"/>
                      </a:cubicBezTo>
                    </a:path>
                  </a:pathLst>
                </a:custGeom>
                <a:solidFill>
                  <a:schemeClr val="tx2"/>
                </a:solidFill>
                <a:ln>
                  <a:noFill/>
                </a:ln>
                <a:effectLst/>
                <a:extLst/>
              </p:spPr>
              <p:txBody>
                <a:bodyPr wrap="none" lIns="0" tIns="0" rIns="0" bIns="0" anchor="ctr" anchorCtr="0">
                  <a:normAutofit fontScale="2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755" name="Freeform 754"/>
                <p:cNvSpPr>
                  <a:spLocks noChangeArrowheads="1"/>
                </p:cNvSpPr>
                <p:nvPr/>
              </p:nvSpPr>
              <p:spPr bwMode="auto">
                <a:xfrm rot="1505432">
                  <a:off x="1865962" y="262083"/>
                  <a:ext cx="98188" cy="49099"/>
                </a:xfrm>
                <a:custGeom>
                  <a:avLst/>
                  <a:gdLst>
                    <a:gd name="T0" fmla="*/ 1044 w 1045"/>
                    <a:gd name="T1" fmla="*/ 313 h 522"/>
                    <a:gd name="T2" fmla="*/ 1044 w 1045"/>
                    <a:gd name="T3" fmla="*/ 313 h 522"/>
                    <a:gd name="T4" fmla="*/ 501 w 1045"/>
                    <a:gd name="T5" fmla="*/ 21 h 522"/>
                    <a:gd name="T6" fmla="*/ 21 w 1045"/>
                    <a:gd name="T7" fmla="*/ 208 h 522"/>
                    <a:gd name="T8" fmla="*/ 543 w 1045"/>
                    <a:gd name="T9" fmla="*/ 500 h 522"/>
                    <a:gd name="T10" fmla="*/ 1044 w 1045"/>
                    <a:gd name="T11" fmla="*/ 313 h 522"/>
                  </a:gdLst>
                  <a:ahLst/>
                  <a:cxnLst>
                    <a:cxn ang="0">
                      <a:pos x="T0" y="T1"/>
                    </a:cxn>
                    <a:cxn ang="0">
                      <a:pos x="T2" y="T3"/>
                    </a:cxn>
                    <a:cxn ang="0">
                      <a:pos x="T4" y="T5"/>
                    </a:cxn>
                    <a:cxn ang="0">
                      <a:pos x="T6" y="T7"/>
                    </a:cxn>
                    <a:cxn ang="0">
                      <a:pos x="T8" y="T9"/>
                    </a:cxn>
                    <a:cxn ang="0">
                      <a:pos x="T10" y="T11"/>
                    </a:cxn>
                  </a:cxnLst>
                  <a:rect l="0" t="0" r="r" b="b"/>
                  <a:pathLst>
                    <a:path w="1045" h="522">
                      <a:moveTo>
                        <a:pt x="1044" y="313"/>
                      </a:moveTo>
                      <a:lnTo>
                        <a:pt x="1044" y="313"/>
                      </a:lnTo>
                      <a:cubicBezTo>
                        <a:pt x="1022" y="187"/>
                        <a:pt x="793" y="41"/>
                        <a:pt x="501" y="21"/>
                      </a:cubicBezTo>
                      <a:cubicBezTo>
                        <a:pt x="230" y="0"/>
                        <a:pt x="0" y="83"/>
                        <a:pt x="21" y="208"/>
                      </a:cubicBezTo>
                      <a:cubicBezTo>
                        <a:pt x="21" y="354"/>
                        <a:pt x="271" y="480"/>
                        <a:pt x="543" y="500"/>
                      </a:cubicBezTo>
                      <a:cubicBezTo>
                        <a:pt x="814" y="521"/>
                        <a:pt x="1044" y="438"/>
                        <a:pt x="1044" y="313"/>
                      </a:cubicBezTo>
                    </a:path>
                  </a:pathLst>
                </a:custGeom>
                <a:solidFill>
                  <a:schemeClr val="tx2"/>
                </a:solidFill>
                <a:ln>
                  <a:noFill/>
                </a:ln>
                <a:effectLst/>
                <a:extLst/>
              </p:spPr>
              <p:txBody>
                <a:bodyPr wrap="none" lIns="0" tIns="0" rIns="0" bIns="0" anchor="ctr" anchorCtr="0">
                  <a:normAutofit fontScale="2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756" name="Freeform 755"/>
                <p:cNvSpPr>
                  <a:spLocks noChangeArrowheads="1"/>
                </p:cNvSpPr>
                <p:nvPr/>
              </p:nvSpPr>
              <p:spPr bwMode="auto">
                <a:xfrm rot="1505432">
                  <a:off x="1906566" y="141816"/>
                  <a:ext cx="99027" cy="49099"/>
                </a:xfrm>
                <a:custGeom>
                  <a:avLst/>
                  <a:gdLst>
                    <a:gd name="T0" fmla="*/ 1023 w 1044"/>
                    <a:gd name="T1" fmla="*/ 313 h 522"/>
                    <a:gd name="T2" fmla="*/ 1023 w 1044"/>
                    <a:gd name="T3" fmla="*/ 313 h 522"/>
                    <a:gd name="T4" fmla="*/ 501 w 1044"/>
                    <a:gd name="T5" fmla="*/ 21 h 522"/>
                    <a:gd name="T6" fmla="*/ 0 w 1044"/>
                    <a:gd name="T7" fmla="*/ 208 h 522"/>
                    <a:gd name="T8" fmla="*/ 543 w 1044"/>
                    <a:gd name="T9" fmla="*/ 500 h 522"/>
                    <a:gd name="T10" fmla="*/ 1023 w 1044"/>
                    <a:gd name="T11" fmla="*/ 313 h 522"/>
                  </a:gdLst>
                  <a:ahLst/>
                  <a:cxnLst>
                    <a:cxn ang="0">
                      <a:pos x="T0" y="T1"/>
                    </a:cxn>
                    <a:cxn ang="0">
                      <a:pos x="T2" y="T3"/>
                    </a:cxn>
                    <a:cxn ang="0">
                      <a:pos x="T4" y="T5"/>
                    </a:cxn>
                    <a:cxn ang="0">
                      <a:pos x="T6" y="T7"/>
                    </a:cxn>
                    <a:cxn ang="0">
                      <a:pos x="T8" y="T9"/>
                    </a:cxn>
                    <a:cxn ang="0">
                      <a:pos x="T10" y="T11"/>
                    </a:cxn>
                  </a:cxnLst>
                  <a:rect l="0" t="0" r="r" b="b"/>
                  <a:pathLst>
                    <a:path w="1044" h="522">
                      <a:moveTo>
                        <a:pt x="1023" y="313"/>
                      </a:moveTo>
                      <a:lnTo>
                        <a:pt x="1023" y="313"/>
                      </a:lnTo>
                      <a:cubicBezTo>
                        <a:pt x="1023" y="167"/>
                        <a:pt x="772" y="41"/>
                        <a:pt x="501" y="21"/>
                      </a:cubicBezTo>
                      <a:cubicBezTo>
                        <a:pt x="230" y="0"/>
                        <a:pt x="0" y="83"/>
                        <a:pt x="0" y="208"/>
                      </a:cubicBezTo>
                      <a:cubicBezTo>
                        <a:pt x="21" y="354"/>
                        <a:pt x="250" y="480"/>
                        <a:pt x="543" y="500"/>
                      </a:cubicBezTo>
                      <a:cubicBezTo>
                        <a:pt x="814" y="521"/>
                        <a:pt x="1043" y="438"/>
                        <a:pt x="1023" y="313"/>
                      </a:cubicBezTo>
                    </a:path>
                  </a:pathLst>
                </a:custGeom>
                <a:solidFill>
                  <a:schemeClr val="tx2"/>
                </a:solidFill>
                <a:ln>
                  <a:noFill/>
                </a:ln>
                <a:effectLst/>
                <a:extLst/>
              </p:spPr>
              <p:txBody>
                <a:bodyPr wrap="none" lIns="0" tIns="0" rIns="0" bIns="0" anchor="ctr" anchorCtr="0">
                  <a:normAutofit fontScale="2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757" name="Freeform 756"/>
                <p:cNvSpPr>
                  <a:spLocks noChangeArrowheads="1"/>
                </p:cNvSpPr>
                <p:nvPr/>
              </p:nvSpPr>
              <p:spPr bwMode="auto">
                <a:xfrm rot="1505432">
                  <a:off x="2009874" y="271436"/>
                  <a:ext cx="97349" cy="50778"/>
                </a:xfrm>
                <a:custGeom>
                  <a:avLst/>
                  <a:gdLst>
                    <a:gd name="T0" fmla="*/ 1022 w 1023"/>
                    <a:gd name="T1" fmla="*/ 314 h 544"/>
                    <a:gd name="T2" fmla="*/ 1022 w 1023"/>
                    <a:gd name="T3" fmla="*/ 314 h 544"/>
                    <a:gd name="T4" fmla="*/ 501 w 1023"/>
                    <a:gd name="T5" fmla="*/ 43 h 544"/>
                    <a:gd name="T6" fmla="*/ 0 w 1023"/>
                    <a:gd name="T7" fmla="*/ 230 h 544"/>
                    <a:gd name="T8" fmla="*/ 521 w 1023"/>
                    <a:gd name="T9" fmla="*/ 522 h 544"/>
                    <a:gd name="T10" fmla="*/ 1022 w 1023"/>
                    <a:gd name="T11" fmla="*/ 314 h 544"/>
                  </a:gdLst>
                  <a:ahLst/>
                  <a:cxnLst>
                    <a:cxn ang="0">
                      <a:pos x="T0" y="T1"/>
                    </a:cxn>
                    <a:cxn ang="0">
                      <a:pos x="T2" y="T3"/>
                    </a:cxn>
                    <a:cxn ang="0">
                      <a:pos x="T4" y="T5"/>
                    </a:cxn>
                    <a:cxn ang="0">
                      <a:pos x="T6" y="T7"/>
                    </a:cxn>
                    <a:cxn ang="0">
                      <a:pos x="T8" y="T9"/>
                    </a:cxn>
                    <a:cxn ang="0">
                      <a:pos x="T10" y="T11"/>
                    </a:cxn>
                  </a:cxnLst>
                  <a:rect l="0" t="0" r="r" b="b"/>
                  <a:pathLst>
                    <a:path w="1023" h="544">
                      <a:moveTo>
                        <a:pt x="1022" y="314"/>
                      </a:moveTo>
                      <a:lnTo>
                        <a:pt x="1022" y="314"/>
                      </a:lnTo>
                      <a:cubicBezTo>
                        <a:pt x="1022" y="188"/>
                        <a:pt x="772" y="63"/>
                        <a:pt x="501" y="43"/>
                      </a:cubicBezTo>
                      <a:cubicBezTo>
                        <a:pt x="209" y="0"/>
                        <a:pt x="0" y="84"/>
                        <a:pt x="0" y="230"/>
                      </a:cubicBezTo>
                      <a:cubicBezTo>
                        <a:pt x="21" y="355"/>
                        <a:pt x="250" y="480"/>
                        <a:pt x="521" y="522"/>
                      </a:cubicBezTo>
                      <a:cubicBezTo>
                        <a:pt x="814" y="543"/>
                        <a:pt x="1022" y="460"/>
                        <a:pt x="1022" y="314"/>
                      </a:cubicBezTo>
                    </a:path>
                  </a:pathLst>
                </a:custGeom>
                <a:solidFill>
                  <a:schemeClr val="tx2"/>
                </a:solidFill>
                <a:ln>
                  <a:noFill/>
                </a:ln>
                <a:effectLst/>
                <a:extLst/>
              </p:spPr>
              <p:txBody>
                <a:bodyPr wrap="none" lIns="0" tIns="0" rIns="0" bIns="0" anchor="ctr" anchorCtr="0">
                  <a:normAutofit fontScale="2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758" name="Freeform 757"/>
                <p:cNvSpPr>
                  <a:spLocks noChangeArrowheads="1"/>
                </p:cNvSpPr>
                <p:nvPr/>
              </p:nvSpPr>
              <p:spPr bwMode="auto">
                <a:xfrm rot="1505432">
                  <a:off x="2045260" y="149260"/>
                  <a:ext cx="96509" cy="50778"/>
                </a:xfrm>
                <a:custGeom>
                  <a:avLst/>
                  <a:gdLst>
                    <a:gd name="T0" fmla="*/ 1022 w 1023"/>
                    <a:gd name="T1" fmla="*/ 313 h 544"/>
                    <a:gd name="T2" fmla="*/ 1022 w 1023"/>
                    <a:gd name="T3" fmla="*/ 313 h 544"/>
                    <a:gd name="T4" fmla="*/ 500 w 1023"/>
                    <a:gd name="T5" fmla="*/ 21 h 544"/>
                    <a:gd name="T6" fmla="*/ 0 w 1023"/>
                    <a:gd name="T7" fmla="*/ 209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22" y="188"/>
                        <a:pt x="771" y="63"/>
                        <a:pt x="500" y="21"/>
                      </a:cubicBezTo>
                      <a:cubicBezTo>
                        <a:pt x="208" y="0"/>
                        <a:pt x="0" y="84"/>
                        <a:pt x="0" y="209"/>
                      </a:cubicBezTo>
                      <a:cubicBezTo>
                        <a:pt x="20" y="355"/>
                        <a:pt x="250" y="480"/>
                        <a:pt x="521" y="501"/>
                      </a:cubicBezTo>
                      <a:cubicBezTo>
                        <a:pt x="813" y="543"/>
                        <a:pt x="1022" y="439"/>
                        <a:pt x="1022" y="313"/>
                      </a:cubicBezTo>
                    </a:path>
                  </a:pathLst>
                </a:custGeom>
                <a:solidFill>
                  <a:schemeClr val="tx2"/>
                </a:solidFill>
                <a:ln>
                  <a:noFill/>
                </a:ln>
                <a:effectLst/>
                <a:extLst/>
              </p:spPr>
              <p:txBody>
                <a:bodyPr wrap="none" lIns="0" tIns="0" rIns="0" bIns="0" anchor="ctr" anchorCtr="0">
                  <a:normAutofit fontScale="2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759" name="Freeform 758"/>
                <p:cNvSpPr>
                  <a:spLocks noChangeArrowheads="1"/>
                </p:cNvSpPr>
                <p:nvPr/>
              </p:nvSpPr>
              <p:spPr bwMode="auto">
                <a:xfrm rot="1505432">
                  <a:off x="2148069" y="280915"/>
                  <a:ext cx="97349" cy="49099"/>
                </a:xfrm>
                <a:custGeom>
                  <a:avLst/>
                  <a:gdLst>
                    <a:gd name="T0" fmla="*/ 1022 w 1023"/>
                    <a:gd name="T1" fmla="*/ 313 h 522"/>
                    <a:gd name="T2" fmla="*/ 1022 w 1023"/>
                    <a:gd name="T3" fmla="*/ 313 h 522"/>
                    <a:gd name="T4" fmla="*/ 500 w 1023"/>
                    <a:gd name="T5" fmla="*/ 21 h 522"/>
                    <a:gd name="T6" fmla="*/ 0 w 1023"/>
                    <a:gd name="T7" fmla="*/ 208 h 522"/>
                    <a:gd name="T8" fmla="*/ 522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67"/>
                        <a:pt x="772" y="42"/>
                        <a:pt x="500" y="21"/>
                      </a:cubicBezTo>
                      <a:cubicBezTo>
                        <a:pt x="209" y="0"/>
                        <a:pt x="0" y="84"/>
                        <a:pt x="0" y="208"/>
                      </a:cubicBezTo>
                      <a:cubicBezTo>
                        <a:pt x="21" y="355"/>
                        <a:pt x="250" y="480"/>
                        <a:pt x="522" y="501"/>
                      </a:cubicBezTo>
                      <a:cubicBezTo>
                        <a:pt x="813" y="521"/>
                        <a:pt x="1022" y="438"/>
                        <a:pt x="1022" y="313"/>
                      </a:cubicBezTo>
                    </a:path>
                  </a:pathLst>
                </a:custGeom>
                <a:solidFill>
                  <a:schemeClr val="tx2"/>
                </a:solidFill>
                <a:ln>
                  <a:noFill/>
                </a:ln>
                <a:effectLst/>
                <a:extLst/>
              </p:spPr>
              <p:txBody>
                <a:bodyPr wrap="none" lIns="0" tIns="0" rIns="0" bIns="0" anchor="ctr" anchorCtr="0">
                  <a:normAutofit fontScale="2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grpSp>
          <p:grpSp>
            <p:nvGrpSpPr>
              <p:cNvPr id="743" name="Group 742">
                <a:extLst>
                  <a:ext uri="{FF2B5EF4-FFF2-40B4-BE49-F238E27FC236}">
                    <a16:creationId xmlns:a16="http://schemas.microsoft.com/office/drawing/2014/main" xmlns="" id="{A9048C69-D94F-4186-A491-26E1828F508F}"/>
                  </a:ext>
                </a:extLst>
              </p:cNvPr>
              <p:cNvGrpSpPr/>
              <p:nvPr/>
            </p:nvGrpSpPr>
            <p:grpSpPr>
              <a:xfrm>
                <a:off x="1614748" y="143530"/>
                <a:ext cx="622304" cy="212319"/>
                <a:chOff x="1614748" y="143530"/>
                <a:chExt cx="622304" cy="212319"/>
              </a:xfrm>
            </p:grpSpPr>
            <p:sp>
              <p:nvSpPr>
                <p:cNvPr id="744" name="Freeform 743"/>
                <p:cNvSpPr>
                  <a:spLocks noChangeArrowheads="1"/>
                </p:cNvSpPr>
                <p:nvPr/>
              </p:nvSpPr>
              <p:spPr bwMode="auto">
                <a:xfrm rot="1505432">
                  <a:off x="1614748" y="143530"/>
                  <a:ext cx="96509" cy="56653"/>
                </a:xfrm>
                <a:custGeom>
                  <a:avLst/>
                  <a:gdLst>
                    <a:gd name="T0" fmla="*/ 0 w 1024"/>
                    <a:gd name="T1" fmla="*/ 0 h 606"/>
                    <a:gd name="T2" fmla="*/ 0 w 1024"/>
                    <a:gd name="T3" fmla="*/ 0 h 606"/>
                    <a:gd name="T4" fmla="*/ 522 w 1024"/>
                    <a:gd name="T5" fmla="*/ 292 h 606"/>
                    <a:gd name="T6" fmla="*/ 1002 w 1024"/>
                    <a:gd name="T7" fmla="*/ 104 h 606"/>
                    <a:gd name="T8" fmla="*/ 1023 w 1024"/>
                    <a:gd name="T9" fmla="*/ 396 h 606"/>
                    <a:gd name="T10" fmla="*/ 522 w 1024"/>
                    <a:gd name="T11" fmla="*/ 584 h 606"/>
                    <a:gd name="T12" fmla="*/ 0 w 1024"/>
                    <a:gd name="T13" fmla="*/ 292 h 606"/>
                    <a:gd name="T14" fmla="*/ 0 w 102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4" h="606">
                      <a:moveTo>
                        <a:pt x="0" y="0"/>
                      </a:moveTo>
                      <a:lnTo>
                        <a:pt x="0" y="0"/>
                      </a:lnTo>
                      <a:cubicBezTo>
                        <a:pt x="0" y="125"/>
                        <a:pt x="230" y="250"/>
                        <a:pt x="522" y="292"/>
                      </a:cubicBezTo>
                      <a:cubicBezTo>
                        <a:pt x="793" y="313"/>
                        <a:pt x="1023" y="229"/>
                        <a:pt x="1002" y="104"/>
                      </a:cubicBezTo>
                      <a:cubicBezTo>
                        <a:pt x="1023" y="396"/>
                        <a:pt x="1023" y="396"/>
                        <a:pt x="1023" y="396"/>
                      </a:cubicBezTo>
                      <a:cubicBezTo>
                        <a:pt x="1023" y="521"/>
                        <a:pt x="814" y="605"/>
                        <a:pt x="522" y="584"/>
                      </a:cubicBezTo>
                      <a:cubicBezTo>
                        <a:pt x="251" y="563"/>
                        <a:pt x="22" y="417"/>
                        <a:pt x="0" y="292"/>
                      </a:cubicBezTo>
                      <a:lnTo>
                        <a:pt x="0" y="0"/>
                      </a:lnTo>
                    </a:path>
                  </a:pathLst>
                </a:custGeom>
                <a:solidFill>
                  <a:schemeClr val="tx2">
                    <a:lumMod val="25000"/>
                  </a:schemeClr>
                </a:solidFill>
                <a:ln>
                  <a:noFill/>
                </a:ln>
                <a:effectLst/>
                <a:extLst/>
              </p:spPr>
              <p:txBody>
                <a:bodyPr wrap="none" lIns="0" tIns="0" rIns="0" bIns="0" anchor="ctr" anchorCtr="0">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745" name="Freeform 744"/>
                <p:cNvSpPr>
                  <a:spLocks noChangeArrowheads="1"/>
                </p:cNvSpPr>
                <p:nvPr/>
              </p:nvSpPr>
              <p:spPr bwMode="auto">
                <a:xfrm rot="1505432">
                  <a:off x="1716821" y="274928"/>
                  <a:ext cx="97349" cy="56653"/>
                </a:xfrm>
                <a:custGeom>
                  <a:avLst/>
                  <a:gdLst>
                    <a:gd name="T0" fmla="*/ 0 w 1023"/>
                    <a:gd name="T1" fmla="*/ 0 h 605"/>
                    <a:gd name="T2" fmla="*/ 0 w 1023"/>
                    <a:gd name="T3" fmla="*/ 0 h 605"/>
                    <a:gd name="T4" fmla="*/ 521 w 1023"/>
                    <a:gd name="T5" fmla="*/ 292 h 605"/>
                    <a:gd name="T6" fmla="*/ 1001 w 1023"/>
                    <a:gd name="T7" fmla="*/ 83 h 605"/>
                    <a:gd name="T8" fmla="*/ 1022 w 1023"/>
                    <a:gd name="T9" fmla="*/ 375 h 605"/>
                    <a:gd name="T10" fmla="*/ 521 w 1023"/>
                    <a:gd name="T11" fmla="*/ 584 h 605"/>
                    <a:gd name="T12" fmla="*/ 0 w 1023"/>
                    <a:gd name="T13" fmla="*/ 292 h 605"/>
                    <a:gd name="T14" fmla="*/ 0 w 1023"/>
                    <a:gd name="T15" fmla="*/ 0 h 6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3" h="605">
                      <a:moveTo>
                        <a:pt x="0" y="0"/>
                      </a:moveTo>
                      <a:lnTo>
                        <a:pt x="0" y="0"/>
                      </a:lnTo>
                      <a:cubicBezTo>
                        <a:pt x="0" y="125"/>
                        <a:pt x="230" y="250"/>
                        <a:pt x="521" y="292"/>
                      </a:cubicBezTo>
                      <a:cubicBezTo>
                        <a:pt x="793" y="313"/>
                        <a:pt x="1022" y="229"/>
                        <a:pt x="1001" y="83"/>
                      </a:cubicBezTo>
                      <a:cubicBezTo>
                        <a:pt x="1022" y="375"/>
                        <a:pt x="1022" y="375"/>
                        <a:pt x="1022" y="375"/>
                      </a:cubicBezTo>
                      <a:cubicBezTo>
                        <a:pt x="1022" y="521"/>
                        <a:pt x="814" y="604"/>
                        <a:pt x="521" y="584"/>
                      </a:cubicBezTo>
                      <a:cubicBezTo>
                        <a:pt x="250" y="542"/>
                        <a:pt x="21" y="417"/>
                        <a:pt x="0" y="292"/>
                      </a:cubicBezTo>
                      <a:lnTo>
                        <a:pt x="0" y="0"/>
                      </a:lnTo>
                    </a:path>
                  </a:pathLst>
                </a:custGeom>
                <a:solidFill>
                  <a:schemeClr val="tx2">
                    <a:lumMod val="25000"/>
                  </a:schemeClr>
                </a:solidFill>
                <a:ln>
                  <a:noFill/>
                </a:ln>
                <a:effectLst/>
                <a:extLst/>
              </p:spPr>
              <p:txBody>
                <a:bodyPr wrap="none" lIns="0" tIns="0" rIns="0" bIns="0" anchor="ctr" anchorCtr="0">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746" name="Freeform 745"/>
                <p:cNvSpPr>
                  <a:spLocks noChangeArrowheads="1"/>
                </p:cNvSpPr>
                <p:nvPr/>
              </p:nvSpPr>
              <p:spPr bwMode="auto">
                <a:xfrm rot="1505432">
                  <a:off x="1753181" y="151943"/>
                  <a:ext cx="99027" cy="56653"/>
                </a:xfrm>
                <a:custGeom>
                  <a:avLst/>
                  <a:gdLst>
                    <a:gd name="T0" fmla="*/ 0 w 1044"/>
                    <a:gd name="T1" fmla="*/ 0 h 606"/>
                    <a:gd name="T2" fmla="*/ 0 w 1044"/>
                    <a:gd name="T3" fmla="*/ 0 h 606"/>
                    <a:gd name="T4" fmla="*/ 521 w 1044"/>
                    <a:gd name="T5" fmla="*/ 271 h 606"/>
                    <a:gd name="T6" fmla="*/ 1022 w 1044"/>
                    <a:gd name="T7" fmla="*/ 84 h 606"/>
                    <a:gd name="T8" fmla="*/ 1022 w 1044"/>
                    <a:gd name="T9" fmla="*/ 376 h 606"/>
                    <a:gd name="T10" fmla="*/ 542 w 1044"/>
                    <a:gd name="T11" fmla="*/ 564 h 606"/>
                    <a:gd name="T12" fmla="*/ 21 w 1044"/>
                    <a:gd name="T13" fmla="*/ 293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0" y="126"/>
                        <a:pt x="250" y="251"/>
                        <a:pt x="521" y="271"/>
                      </a:cubicBezTo>
                      <a:cubicBezTo>
                        <a:pt x="813" y="314"/>
                        <a:pt x="1022" y="230"/>
                        <a:pt x="1022" y="84"/>
                      </a:cubicBezTo>
                      <a:cubicBezTo>
                        <a:pt x="1022" y="376"/>
                        <a:pt x="1022" y="376"/>
                        <a:pt x="1022" y="376"/>
                      </a:cubicBezTo>
                      <a:cubicBezTo>
                        <a:pt x="1043" y="522"/>
                        <a:pt x="813" y="605"/>
                        <a:pt x="542" y="564"/>
                      </a:cubicBezTo>
                      <a:cubicBezTo>
                        <a:pt x="250" y="543"/>
                        <a:pt x="21" y="418"/>
                        <a:pt x="21" y="293"/>
                      </a:cubicBezTo>
                      <a:lnTo>
                        <a:pt x="0" y="0"/>
                      </a:lnTo>
                    </a:path>
                  </a:pathLst>
                </a:custGeom>
                <a:solidFill>
                  <a:schemeClr val="tx2">
                    <a:lumMod val="25000"/>
                  </a:schemeClr>
                </a:solidFill>
                <a:ln>
                  <a:noFill/>
                </a:ln>
                <a:effectLst/>
                <a:extLst/>
              </p:spPr>
              <p:txBody>
                <a:bodyPr wrap="none" lIns="0" tIns="0" rIns="0" bIns="0" anchor="ctr" anchorCtr="0">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747" name="Freeform 746"/>
                <p:cNvSpPr>
                  <a:spLocks noChangeArrowheads="1"/>
                </p:cNvSpPr>
                <p:nvPr/>
              </p:nvSpPr>
              <p:spPr bwMode="auto">
                <a:xfrm rot="1505432">
                  <a:off x="1857122" y="280819"/>
                  <a:ext cx="99027" cy="57492"/>
                </a:xfrm>
                <a:custGeom>
                  <a:avLst/>
                  <a:gdLst>
                    <a:gd name="T0" fmla="*/ 0 w 1044"/>
                    <a:gd name="T1" fmla="*/ 0 h 607"/>
                    <a:gd name="T2" fmla="*/ 0 w 1044"/>
                    <a:gd name="T3" fmla="*/ 0 h 607"/>
                    <a:gd name="T4" fmla="*/ 522 w 1044"/>
                    <a:gd name="T5" fmla="*/ 292 h 607"/>
                    <a:gd name="T6" fmla="*/ 1023 w 1044"/>
                    <a:gd name="T7" fmla="*/ 105 h 607"/>
                    <a:gd name="T8" fmla="*/ 1023 w 1044"/>
                    <a:gd name="T9" fmla="*/ 397 h 607"/>
                    <a:gd name="T10" fmla="*/ 543 w 1044"/>
                    <a:gd name="T11" fmla="*/ 584 h 607"/>
                    <a:gd name="T12" fmla="*/ 0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6"/>
                        <a:pt x="250" y="272"/>
                        <a:pt x="522" y="292"/>
                      </a:cubicBezTo>
                      <a:cubicBezTo>
                        <a:pt x="793" y="313"/>
                        <a:pt x="1023" y="230"/>
                        <a:pt x="1023" y="105"/>
                      </a:cubicBezTo>
                      <a:cubicBezTo>
                        <a:pt x="1023" y="397"/>
                        <a:pt x="1023" y="397"/>
                        <a:pt x="1023" y="397"/>
                      </a:cubicBezTo>
                      <a:cubicBezTo>
                        <a:pt x="1043" y="522"/>
                        <a:pt x="814" y="606"/>
                        <a:pt x="543" y="584"/>
                      </a:cubicBezTo>
                      <a:cubicBezTo>
                        <a:pt x="250" y="564"/>
                        <a:pt x="21" y="439"/>
                        <a:pt x="0" y="292"/>
                      </a:cubicBezTo>
                      <a:lnTo>
                        <a:pt x="0" y="0"/>
                      </a:lnTo>
                    </a:path>
                  </a:pathLst>
                </a:custGeom>
                <a:solidFill>
                  <a:schemeClr val="tx2">
                    <a:lumMod val="25000"/>
                  </a:schemeClr>
                </a:solidFill>
                <a:ln>
                  <a:noFill/>
                </a:ln>
                <a:effectLst/>
                <a:extLst/>
              </p:spPr>
              <p:txBody>
                <a:bodyPr wrap="none" lIns="0" tIns="0" rIns="0" bIns="0" anchor="ctr" anchorCtr="0">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748" name="Freeform 747"/>
                <p:cNvSpPr>
                  <a:spLocks noChangeArrowheads="1"/>
                </p:cNvSpPr>
                <p:nvPr/>
              </p:nvSpPr>
              <p:spPr bwMode="auto">
                <a:xfrm rot="1505432">
                  <a:off x="1896423" y="159282"/>
                  <a:ext cx="99027" cy="57492"/>
                </a:xfrm>
                <a:custGeom>
                  <a:avLst/>
                  <a:gdLst>
                    <a:gd name="T0" fmla="*/ 0 w 1044"/>
                    <a:gd name="T1" fmla="*/ 0 h 607"/>
                    <a:gd name="T2" fmla="*/ 0 w 1044"/>
                    <a:gd name="T3" fmla="*/ 0 h 607"/>
                    <a:gd name="T4" fmla="*/ 543 w 1044"/>
                    <a:gd name="T5" fmla="*/ 292 h 607"/>
                    <a:gd name="T6" fmla="*/ 1023 w 1044"/>
                    <a:gd name="T7" fmla="*/ 105 h 607"/>
                    <a:gd name="T8" fmla="*/ 1043 w 1044"/>
                    <a:gd name="T9" fmla="*/ 397 h 607"/>
                    <a:gd name="T10" fmla="*/ 543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0" y="272"/>
                        <a:pt x="543" y="292"/>
                      </a:cubicBezTo>
                      <a:cubicBezTo>
                        <a:pt x="814" y="313"/>
                        <a:pt x="1043" y="230"/>
                        <a:pt x="1023" y="105"/>
                      </a:cubicBezTo>
                      <a:cubicBezTo>
                        <a:pt x="1043" y="397"/>
                        <a:pt x="1043" y="397"/>
                        <a:pt x="1043" y="397"/>
                      </a:cubicBezTo>
                      <a:cubicBezTo>
                        <a:pt x="1043" y="522"/>
                        <a:pt x="835" y="606"/>
                        <a:pt x="543" y="584"/>
                      </a:cubicBezTo>
                      <a:cubicBezTo>
                        <a:pt x="272" y="563"/>
                        <a:pt x="21" y="439"/>
                        <a:pt x="21" y="292"/>
                      </a:cubicBezTo>
                      <a:lnTo>
                        <a:pt x="0" y="0"/>
                      </a:lnTo>
                    </a:path>
                  </a:pathLst>
                </a:custGeom>
                <a:solidFill>
                  <a:schemeClr val="tx2">
                    <a:lumMod val="25000"/>
                  </a:schemeClr>
                </a:solidFill>
                <a:ln>
                  <a:noFill/>
                </a:ln>
                <a:effectLst/>
                <a:extLst/>
              </p:spPr>
              <p:txBody>
                <a:bodyPr wrap="none" lIns="0" tIns="0" rIns="0" bIns="0" anchor="ctr" anchorCtr="0">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749" name="Freeform 748"/>
                <p:cNvSpPr>
                  <a:spLocks noChangeArrowheads="1"/>
                </p:cNvSpPr>
                <p:nvPr/>
              </p:nvSpPr>
              <p:spPr bwMode="auto">
                <a:xfrm rot="1505432">
                  <a:off x="1999473" y="290478"/>
                  <a:ext cx="99027" cy="57492"/>
                </a:xfrm>
                <a:custGeom>
                  <a:avLst/>
                  <a:gdLst>
                    <a:gd name="T0" fmla="*/ 0 w 1044"/>
                    <a:gd name="T1" fmla="*/ 0 h 606"/>
                    <a:gd name="T2" fmla="*/ 0 w 1044"/>
                    <a:gd name="T3" fmla="*/ 0 h 606"/>
                    <a:gd name="T4" fmla="*/ 521 w 1044"/>
                    <a:gd name="T5" fmla="*/ 292 h 606"/>
                    <a:gd name="T6" fmla="*/ 1022 w 1044"/>
                    <a:gd name="T7" fmla="*/ 84 h 606"/>
                    <a:gd name="T8" fmla="*/ 1043 w 1044"/>
                    <a:gd name="T9" fmla="*/ 375 h 606"/>
                    <a:gd name="T10" fmla="*/ 543 w 1044"/>
                    <a:gd name="T11" fmla="*/ 584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92"/>
                      </a:cubicBezTo>
                      <a:cubicBezTo>
                        <a:pt x="814" y="313"/>
                        <a:pt x="1022" y="230"/>
                        <a:pt x="1022" y="84"/>
                      </a:cubicBezTo>
                      <a:cubicBezTo>
                        <a:pt x="1043" y="375"/>
                        <a:pt x="1043" y="375"/>
                        <a:pt x="1043" y="375"/>
                      </a:cubicBezTo>
                      <a:cubicBezTo>
                        <a:pt x="1043" y="521"/>
                        <a:pt x="814" y="605"/>
                        <a:pt x="543" y="584"/>
                      </a:cubicBezTo>
                      <a:cubicBezTo>
                        <a:pt x="271" y="542"/>
                        <a:pt x="21" y="417"/>
                        <a:pt x="21" y="292"/>
                      </a:cubicBezTo>
                      <a:lnTo>
                        <a:pt x="0" y="0"/>
                      </a:lnTo>
                    </a:path>
                  </a:pathLst>
                </a:custGeom>
                <a:solidFill>
                  <a:schemeClr val="tx2">
                    <a:lumMod val="25000"/>
                  </a:schemeClr>
                </a:solidFill>
                <a:ln>
                  <a:noFill/>
                </a:ln>
                <a:effectLst/>
                <a:extLst/>
              </p:spPr>
              <p:txBody>
                <a:bodyPr wrap="none" lIns="0" tIns="0" rIns="0" bIns="0" anchor="ctr" anchorCtr="0">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750" name="Freeform 749"/>
                <p:cNvSpPr>
                  <a:spLocks noChangeArrowheads="1"/>
                </p:cNvSpPr>
                <p:nvPr/>
              </p:nvSpPr>
              <p:spPr bwMode="auto">
                <a:xfrm rot="1505432">
                  <a:off x="2034998" y="167260"/>
                  <a:ext cx="99027" cy="59171"/>
                </a:xfrm>
                <a:custGeom>
                  <a:avLst/>
                  <a:gdLst>
                    <a:gd name="T0" fmla="*/ 0 w 1043"/>
                    <a:gd name="T1" fmla="*/ 0 h 627"/>
                    <a:gd name="T2" fmla="*/ 0 w 1043"/>
                    <a:gd name="T3" fmla="*/ 0 h 627"/>
                    <a:gd name="T4" fmla="*/ 521 w 1043"/>
                    <a:gd name="T5" fmla="*/ 292 h 627"/>
                    <a:gd name="T6" fmla="*/ 1022 w 1043"/>
                    <a:gd name="T7" fmla="*/ 104 h 627"/>
                    <a:gd name="T8" fmla="*/ 1042 w 1043"/>
                    <a:gd name="T9" fmla="*/ 397 h 627"/>
                    <a:gd name="T10" fmla="*/ 542 w 1043"/>
                    <a:gd name="T11" fmla="*/ 584 h 627"/>
                    <a:gd name="T12" fmla="*/ 20 w 1043"/>
                    <a:gd name="T13" fmla="*/ 292 h 627"/>
                    <a:gd name="T14" fmla="*/ 0 w 1043"/>
                    <a:gd name="T15" fmla="*/ 0 h 6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3" h="627">
                      <a:moveTo>
                        <a:pt x="0" y="0"/>
                      </a:moveTo>
                      <a:lnTo>
                        <a:pt x="0" y="0"/>
                      </a:lnTo>
                      <a:cubicBezTo>
                        <a:pt x="20" y="146"/>
                        <a:pt x="250" y="271"/>
                        <a:pt x="521" y="292"/>
                      </a:cubicBezTo>
                      <a:cubicBezTo>
                        <a:pt x="813" y="334"/>
                        <a:pt x="1022" y="230"/>
                        <a:pt x="1022" y="104"/>
                      </a:cubicBezTo>
                      <a:cubicBezTo>
                        <a:pt x="1042" y="397"/>
                        <a:pt x="1042" y="397"/>
                        <a:pt x="1042" y="397"/>
                      </a:cubicBezTo>
                      <a:cubicBezTo>
                        <a:pt x="1042" y="521"/>
                        <a:pt x="813" y="626"/>
                        <a:pt x="542" y="584"/>
                      </a:cubicBezTo>
                      <a:cubicBezTo>
                        <a:pt x="271" y="563"/>
                        <a:pt x="20" y="438"/>
                        <a:pt x="20" y="292"/>
                      </a:cubicBezTo>
                      <a:lnTo>
                        <a:pt x="0" y="0"/>
                      </a:lnTo>
                    </a:path>
                  </a:pathLst>
                </a:custGeom>
                <a:solidFill>
                  <a:schemeClr val="tx2">
                    <a:lumMod val="25000"/>
                  </a:schemeClr>
                </a:solidFill>
                <a:ln>
                  <a:noFill/>
                </a:ln>
                <a:effectLst/>
                <a:extLst/>
              </p:spPr>
              <p:txBody>
                <a:bodyPr wrap="none" lIns="0" tIns="0" rIns="0" bIns="0" anchor="ctr" anchorCtr="0">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751" name="Freeform 750"/>
                <p:cNvSpPr>
                  <a:spLocks noChangeArrowheads="1"/>
                </p:cNvSpPr>
                <p:nvPr/>
              </p:nvSpPr>
              <p:spPr bwMode="auto">
                <a:xfrm rot="1505432">
                  <a:off x="2138025" y="298357"/>
                  <a:ext cx="99027" cy="57492"/>
                </a:xfrm>
                <a:custGeom>
                  <a:avLst/>
                  <a:gdLst>
                    <a:gd name="T0" fmla="*/ 0 w 1044"/>
                    <a:gd name="T1" fmla="*/ 0 h 607"/>
                    <a:gd name="T2" fmla="*/ 0 w 1044"/>
                    <a:gd name="T3" fmla="*/ 0 h 607"/>
                    <a:gd name="T4" fmla="*/ 522 w 1044"/>
                    <a:gd name="T5" fmla="*/ 293 h 607"/>
                    <a:gd name="T6" fmla="*/ 1022 w 1044"/>
                    <a:gd name="T7" fmla="*/ 105 h 607"/>
                    <a:gd name="T8" fmla="*/ 1022 w 1044"/>
                    <a:gd name="T9" fmla="*/ 397 h 607"/>
                    <a:gd name="T10" fmla="*/ 542 w 1044"/>
                    <a:gd name="T11" fmla="*/ 584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7"/>
                        <a:pt x="250" y="272"/>
                        <a:pt x="522" y="293"/>
                      </a:cubicBezTo>
                      <a:cubicBezTo>
                        <a:pt x="813" y="313"/>
                        <a:pt x="1022" y="230"/>
                        <a:pt x="1022" y="105"/>
                      </a:cubicBezTo>
                      <a:cubicBezTo>
                        <a:pt x="1022" y="397"/>
                        <a:pt x="1022" y="397"/>
                        <a:pt x="1022" y="397"/>
                      </a:cubicBezTo>
                      <a:cubicBezTo>
                        <a:pt x="1043" y="522"/>
                        <a:pt x="813" y="606"/>
                        <a:pt x="542" y="584"/>
                      </a:cubicBezTo>
                      <a:cubicBezTo>
                        <a:pt x="250" y="564"/>
                        <a:pt x="21" y="439"/>
                        <a:pt x="21" y="293"/>
                      </a:cubicBezTo>
                      <a:lnTo>
                        <a:pt x="0" y="0"/>
                      </a:lnTo>
                    </a:path>
                  </a:pathLst>
                </a:custGeom>
                <a:solidFill>
                  <a:schemeClr val="tx2">
                    <a:lumMod val="25000"/>
                  </a:schemeClr>
                </a:solidFill>
                <a:ln>
                  <a:noFill/>
                </a:ln>
                <a:effectLst/>
                <a:extLst/>
              </p:spPr>
              <p:txBody>
                <a:bodyPr wrap="none" lIns="0" tIns="0" rIns="0" bIns="0" anchor="ctr" anchorCtr="0">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grpSp>
        </p:grpSp>
      </p:grpSp>
      <p:grpSp>
        <p:nvGrpSpPr>
          <p:cNvPr id="760" name="Group 759">
            <a:extLst>
              <a:ext uri="{FF2B5EF4-FFF2-40B4-BE49-F238E27FC236}">
                <a16:creationId xmlns:a16="http://schemas.microsoft.com/office/drawing/2014/main" xmlns="" id="{E49228EA-649C-4991-9F72-F337F5CC12A8}"/>
              </a:ext>
            </a:extLst>
          </p:cNvPr>
          <p:cNvGrpSpPr/>
          <p:nvPr/>
        </p:nvGrpSpPr>
        <p:grpSpPr>
          <a:xfrm>
            <a:off x="316129" y="-16788"/>
            <a:ext cx="769635" cy="911628"/>
            <a:chOff x="316129" y="-16788"/>
            <a:chExt cx="769635" cy="911628"/>
          </a:xfrm>
        </p:grpSpPr>
        <p:sp>
          <p:nvSpPr>
            <p:cNvPr id="761" name="Freeform 760"/>
            <p:cNvSpPr>
              <a:spLocks noChangeArrowheads="1"/>
            </p:cNvSpPr>
            <p:nvPr/>
          </p:nvSpPr>
          <p:spPr bwMode="auto">
            <a:xfrm rot="3372862">
              <a:off x="504575" y="372405"/>
              <a:ext cx="555558" cy="489311"/>
            </a:xfrm>
            <a:custGeom>
              <a:avLst/>
              <a:gdLst>
                <a:gd name="T0" fmla="*/ 2920 w 5842"/>
                <a:gd name="T1" fmla="*/ 1272 h 5152"/>
                <a:gd name="T2" fmla="*/ 0 w 5842"/>
                <a:gd name="T3" fmla="*/ 2523 h 5152"/>
                <a:gd name="T4" fmla="*/ 0 w 5842"/>
                <a:gd name="T5" fmla="*/ 5151 h 5152"/>
                <a:gd name="T6" fmla="*/ 2920 w 5842"/>
                <a:gd name="T7" fmla="*/ 3901 h 5152"/>
                <a:gd name="T8" fmla="*/ 5841 w 5842"/>
                <a:gd name="T9" fmla="*/ 2649 h 5152"/>
                <a:gd name="T10" fmla="*/ 5841 w 5842"/>
                <a:gd name="T11" fmla="*/ 0 h 5152"/>
                <a:gd name="T12" fmla="*/ 2920 w 5842"/>
                <a:gd name="T13" fmla="*/ 1272 h 5152"/>
              </a:gdLst>
              <a:ahLst/>
              <a:cxnLst>
                <a:cxn ang="0">
                  <a:pos x="T0" y="T1"/>
                </a:cxn>
                <a:cxn ang="0">
                  <a:pos x="T2" y="T3"/>
                </a:cxn>
                <a:cxn ang="0">
                  <a:pos x="T4" y="T5"/>
                </a:cxn>
                <a:cxn ang="0">
                  <a:pos x="T6" y="T7"/>
                </a:cxn>
                <a:cxn ang="0">
                  <a:pos x="T8" y="T9"/>
                </a:cxn>
                <a:cxn ang="0">
                  <a:pos x="T10" y="T11"/>
                </a:cxn>
                <a:cxn ang="0">
                  <a:pos x="T12" y="T13"/>
                </a:cxn>
              </a:cxnLst>
              <a:rect l="0" t="0" r="r" b="b"/>
              <a:pathLst>
                <a:path w="5842" h="5152">
                  <a:moveTo>
                    <a:pt x="2920" y="1272"/>
                  </a:moveTo>
                  <a:lnTo>
                    <a:pt x="0" y="2523"/>
                  </a:lnTo>
                  <a:lnTo>
                    <a:pt x="0" y="5151"/>
                  </a:lnTo>
                  <a:lnTo>
                    <a:pt x="2920" y="3901"/>
                  </a:lnTo>
                  <a:lnTo>
                    <a:pt x="5841" y="2649"/>
                  </a:lnTo>
                  <a:lnTo>
                    <a:pt x="5841" y="0"/>
                  </a:lnTo>
                  <a:lnTo>
                    <a:pt x="2920" y="1272"/>
                  </a:lnTo>
                </a:path>
              </a:pathLst>
            </a:custGeom>
            <a:gradFill flip="none" rotWithShape="1">
              <a:gsLst>
                <a:gs pos="0">
                  <a:schemeClr val="tx2">
                    <a:lumMod val="10000"/>
                  </a:schemeClr>
                </a:gs>
                <a:gs pos="48000">
                  <a:schemeClr val="tx2">
                    <a:lumMod val="50000"/>
                  </a:schemeClr>
                </a:gs>
                <a:gs pos="100000">
                  <a:schemeClr val="tx2">
                    <a:lumMod val="50000"/>
                  </a:schemeClr>
                </a:gs>
              </a:gsLst>
              <a:lin ang="16200000" scaled="1"/>
              <a:tileRect/>
            </a:gradFill>
            <a:ln>
              <a:noFill/>
            </a:ln>
            <a:effectLst/>
            <a:extLst/>
          </p:spPr>
          <p:txBody>
            <a:bodyPr wrap="none" lIns="0" tIns="0" rIns="0" bIns="0" anchor="ctr" anchorCtr="0">
              <a:normAutofit/>
            </a:bodyPr>
            <a:lstStyle/>
            <a:p>
              <a:pPr eaLnBrk="1">
                <a:lnSpc>
                  <a:spcPct val="93000"/>
                </a:lnSpc>
                <a:buClr>
                  <a:srgbClr val="000000"/>
                </a:buClr>
                <a:buSzPct val="100000"/>
                <a:buFont typeface="Times New Roman" charset="0"/>
                <a:buNone/>
                <a:defRPr/>
              </a:pPr>
              <a:endParaRPr lang="en-US">
                <a:ea typeface="+mn-ea"/>
                <a:cs typeface="+mn-cs"/>
              </a:endParaRPr>
            </a:p>
          </p:txBody>
        </p:sp>
        <p:grpSp>
          <p:nvGrpSpPr>
            <p:cNvPr id="762" name="Group 761">
              <a:extLst>
                <a:ext uri="{FF2B5EF4-FFF2-40B4-BE49-F238E27FC236}">
                  <a16:creationId xmlns:a16="http://schemas.microsoft.com/office/drawing/2014/main" xmlns="" id="{546921C7-5DCE-42D7-8AAD-F37F087E9E6E}"/>
                </a:ext>
              </a:extLst>
            </p:cNvPr>
            <p:cNvGrpSpPr/>
            <p:nvPr/>
          </p:nvGrpSpPr>
          <p:grpSpPr>
            <a:xfrm>
              <a:off x="316129" y="-16788"/>
              <a:ext cx="769635" cy="833337"/>
              <a:chOff x="316129" y="-16788"/>
              <a:chExt cx="769635" cy="833337"/>
            </a:xfrm>
          </p:grpSpPr>
          <p:sp>
            <p:nvSpPr>
              <p:cNvPr id="763" name="Freeform 762"/>
              <p:cNvSpPr>
                <a:spLocks noChangeArrowheads="1"/>
              </p:cNvSpPr>
              <p:nvPr/>
            </p:nvSpPr>
            <p:spPr bwMode="auto">
              <a:xfrm rot="3372862">
                <a:off x="361885" y="119483"/>
                <a:ext cx="277779" cy="369292"/>
              </a:xfrm>
              <a:custGeom>
                <a:avLst/>
                <a:gdLst>
                  <a:gd name="T0" fmla="*/ 2921 w 2922"/>
                  <a:gd name="T1" fmla="*/ 3879 h 3880"/>
                  <a:gd name="T2" fmla="*/ 0 w 2922"/>
                  <a:gd name="T3" fmla="*/ 2629 h 3880"/>
                  <a:gd name="T4" fmla="*/ 0 w 2922"/>
                  <a:gd name="T5" fmla="*/ 0 h 3880"/>
                  <a:gd name="T6" fmla="*/ 2921 w 2922"/>
                  <a:gd name="T7" fmla="*/ 1251 h 3880"/>
                  <a:gd name="T8" fmla="*/ 2921 w 2922"/>
                  <a:gd name="T9" fmla="*/ 3879 h 3880"/>
                </a:gdLst>
                <a:ahLst/>
                <a:cxnLst>
                  <a:cxn ang="0">
                    <a:pos x="T0" y="T1"/>
                  </a:cxn>
                  <a:cxn ang="0">
                    <a:pos x="T2" y="T3"/>
                  </a:cxn>
                  <a:cxn ang="0">
                    <a:pos x="T4" y="T5"/>
                  </a:cxn>
                  <a:cxn ang="0">
                    <a:pos x="T6" y="T7"/>
                  </a:cxn>
                  <a:cxn ang="0">
                    <a:pos x="T8" y="T9"/>
                  </a:cxn>
                </a:cxnLst>
                <a:rect l="0" t="0" r="r" b="b"/>
                <a:pathLst>
                  <a:path w="2922" h="3880">
                    <a:moveTo>
                      <a:pt x="2921" y="3879"/>
                    </a:moveTo>
                    <a:lnTo>
                      <a:pt x="0" y="2629"/>
                    </a:lnTo>
                    <a:lnTo>
                      <a:pt x="0" y="0"/>
                    </a:lnTo>
                    <a:lnTo>
                      <a:pt x="2921" y="1251"/>
                    </a:lnTo>
                    <a:lnTo>
                      <a:pt x="2921" y="3879"/>
                    </a:lnTo>
                  </a:path>
                </a:pathLst>
              </a:custGeom>
              <a:gradFill flip="none" rotWithShape="1">
                <a:gsLst>
                  <a:gs pos="0">
                    <a:schemeClr val="tx2">
                      <a:lumMod val="75000"/>
                    </a:schemeClr>
                  </a:gs>
                  <a:gs pos="46000">
                    <a:schemeClr val="tx2">
                      <a:lumMod val="50000"/>
                    </a:schemeClr>
                  </a:gs>
                  <a:gs pos="100000">
                    <a:schemeClr val="tx2">
                      <a:lumMod val="25000"/>
                    </a:schemeClr>
                  </a:gs>
                </a:gsLst>
                <a:path path="circle">
                  <a:fillToRect l="50000" t="130000" r="50000" b="-30000"/>
                </a:path>
                <a:tileRect/>
              </a:gradFill>
              <a:ln>
                <a:noFill/>
              </a:ln>
              <a:effectLst/>
              <a:extLst/>
            </p:spPr>
            <p:txBody>
              <a:bodyPr wrap="none" lIns="0" tIns="0" rIns="0" bIns="0" anchor="ctr" anchorCtr="0">
                <a:normAutofit/>
              </a:bodyPr>
              <a:lstStyle/>
              <a:p>
                <a:pPr eaLnBrk="1">
                  <a:lnSpc>
                    <a:spcPct val="93000"/>
                  </a:lnSpc>
                  <a:buClr>
                    <a:srgbClr val="000000"/>
                  </a:buClr>
                  <a:buSzPct val="100000"/>
                  <a:buFont typeface="Times New Roman" charset="0"/>
                  <a:buNone/>
                  <a:defRPr/>
                </a:pPr>
                <a:endParaRPr lang="en-US">
                  <a:ea typeface="+mn-ea"/>
                  <a:cs typeface="+mn-cs"/>
                </a:endParaRPr>
              </a:p>
            </p:txBody>
          </p:sp>
          <p:grpSp>
            <p:nvGrpSpPr>
              <p:cNvPr id="764" name="Group 763">
                <a:extLst>
                  <a:ext uri="{FF2B5EF4-FFF2-40B4-BE49-F238E27FC236}">
                    <a16:creationId xmlns:a16="http://schemas.microsoft.com/office/drawing/2014/main" xmlns="" id="{12272FDB-4495-4DE7-80BD-891D57E23FE2}"/>
                  </a:ext>
                </a:extLst>
              </p:cNvPr>
              <p:cNvGrpSpPr/>
              <p:nvPr/>
            </p:nvGrpSpPr>
            <p:grpSpPr>
              <a:xfrm>
                <a:off x="645038" y="-16788"/>
                <a:ext cx="440726" cy="833337"/>
                <a:chOff x="645038" y="-16788"/>
                <a:chExt cx="440726" cy="833337"/>
              </a:xfrm>
            </p:grpSpPr>
            <p:sp>
              <p:nvSpPr>
                <p:cNvPr id="765" name="Freeform 764"/>
                <p:cNvSpPr>
                  <a:spLocks noChangeArrowheads="1"/>
                </p:cNvSpPr>
                <p:nvPr/>
              </p:nvSpPr>
              <p:spPr bwMode="auto">
                <a:xfrm rot="3372862">
                  <a:off x="440520" y="220271"/>
                  <a:ext cx="833337" cy="359220"/>
                </a:xfrm>
                <a:custGeom>
                  <a:avLst/>
                  <a:gdLst>
                    <a:gd name="T0" fmla="*/ 5841 w 8763"/>
                    <a:gd name="T1" fmla="*/ 0 h 3776"/>
                    <a:gd name="T2" fmla="*/ 2921 w 8763"/>
                    <a:gd name="T3" fmla="*/ 1252 h 3776"/>
                    <a:gd name="T4" fmla="*/ 0 w 8763"/>
                    <a:gd name="T5" fmla="*/ 2524 h 3776"/>
                    <a:gd name="T6" fmla="*/ 2921 w 8763"/>
                    <a:gd name="T7" fmla="*/ 3775 h 3776"/>
                    <a:gd name="T8" fmla="*/ 5841 w 8763"/>
                    <a:gd name="T9" fmla="*/ 2524 h 3776"/>
                    <a:gd name="T10" fmla="*/ 8762 w 8763"/>
                    <a:gd name="T11" fmla="*/ 1252 h 3776"/>
                    <a:gd name="T12" fmla="*/ 5841 w 8763"/>
                    <a:gd name="T13" fmla="*/ 0 h 3776"/>
                  </a:gdLst>
                  <a:ahLst/>
                  <a:cxnLst>
                    <a:cxn ang="0">
                      <a:pos x="T0" y="T1"/>
                    </a:cxn>
                    <a:cxn ang="0">
                      <a:pos x="T2" y="T3"/>
                    </a:cxn>
                    <a:cxn ang="0">
                      <a:pos x="T4" y="T5"/>
                    </a:cxn>
                    <a:cxn ang="0">
                      <a:pos x="T6" y="T7"/>
                    </a:cxn>
                    <a:cxn ang="0">
                      <a:pos x="T8" y="T9"/>
                    </a:cxn>
                    <a:cxn ang="0">
                      <a:pos x="T10" y="T11"/>
                    </a:cxn>
                    <a:cxn ang="0">
                      <a:pos x="T12" y="T13"/>
                    </a:cxn>
                  </a:cxnLst>
                  <a:rect l="0" t="0" r="r" b="b"/>
                  <a:pathLst>
                    <a:path w="8763" h="3776">
                      <a:moveTo>
                        <a:pt x="5841" y="0"/>
                      </a:moveTo>
                      <a:lnTo>
                        <a:pt x="2921" y="1252"/>
                      </a:lnTo>
                      <a:lnTo>
                        <a:pt x="0" y="2524"/>
                      </a:lnTo>
                      <a:lnTo>
                        <a:pt x="2921" y="3775"/>
                      </a:lnTo>
                      <a:lnTo>
                        <a:pt x="5841" y="2524"/>
                      </a:lnTo>
                      <a:lnTo>
                        <a:pt x="8762" y="1252"/>
                      </a:lnTo>
                      <a:lnTo>
                        <a:pt x="5841" y="0"/>
                      </a:lnTo>
                    </a:path>
                  </a:pathLst>
                </a:custGeom>
                <a:gradFill flip="none" rotWithShape="1">
                  <a:gsLst>
                    <a:gs pos="0">
                      <a:schemeClr val="tx2"/>
                    </a:gs>
                    <a:gs pos="59000">
                      <a:schemeClr val="tx2">
                        <a:lumMod val="90000"/>
                      </a:schemeClr>
                    </a:gs>
                    <a:gs pos="83000">
                      <a:schemeClr val="tx2">
                        <a:lumMod val="75000"/>
                      </a:schemeClr>
                    </a:gs>
                    <a:gs pos="100000">
                      <a:schemeClr val="tx2">
                        <a:lumMod val="75000"/>
                      </a:schemeClr>
                    </a:gs>
                  </a:gsLst>
                  <a:lin ang="5400000" scaled="1"/>
                  <a:tileRect/>
                </a:gradFill>
                <a:ln>
                  <a:noFill/>
                </a:ln>
                <a:effectLst/>
                <a:extLst/>
              </p:spPr>
              <p:txBody>
                <a:bodyPr wrap="none" lIns="0" tIns="0" rIns="0" bIns="0" anchor="ctr" anchorCtr="0">
                  <a:normAutofit/>
                </a:bodyPr>
                <a:lstStyle/>
                <a:p>
                  <a:pPr eaLnBrk="1">
                    <a:lnSpc>
                      <a:spcPct val="93000"/>
                    </a:lnSpc>
                    <a:buClr>
                      <a:srgbClr val="000000"/>
                    </a:buClr>
                    <a:buSzPct val="100000"/>
                    <a:buFont typeface="Times New Roman" charset="0"/>
                    <a:buNone/>
                    <a:defRPr/>
                  </a:pPr>
                  <a:endParaRPr lang="en-US">
                    <a:ea typeface="+mn-ea"/>
                    <a:cs typeface="+mn-cs"/>
                  </a:endParaRPr>
                </a:p>
              </p:txBody>
            </p:sp>
            <p:grpSp>
              <p:nvGrpSpPr>
                <p:cNvPr id="766" name="Group 765">
                  <a:extLst>
                    <a:ext uri="{FF2B5EF4-FFF2-40B4-BE49-F238E27FC236}">
                      <a16:creationId xmlns:a16="http://schemas.microsoft.com/office/drawing/2014/main" xmlns="" id="{2E91FAF6-6B6A-4895-A568-004D0BC21EFA}"/>
                    </a:ext>
                  </a:extLst>
                </p:cNvPr>
                <p:cNvGrpSpPr/>
                <p:nvPr/>
              </p:nvGrpSpPr>
              <p:grpSpPr>
                <a:xfrm>
                  <a:off x="645038" y="126103"/>
                  <a:ext cx="440726" cy="517098"/>
                  <a:chOff x="645038" y="126103"/>
                  <a:chExt cx="440726" cy="517098"/>
                </a:xfrm>
              </p:grpSpPr>
              <p:grpSp>
                <p:nvGrpSpPr>
                  <p:cNvPr id="767" name="Group 766">
                    <a:extLst>
                      <a:ext uri="{FF2B5EF4-FFF2-40B4-BE49-F238E27FC236}">
                        <a16:creationId xmlns:a16="http://schemas.microsoft.com/office/drawing/2014/main" xmlns="" id="{379831B6-8E0B-420F-B430-68BF5CE8CDAE}"/>
                      </a:ext>
                    </a:extLst>
                  </p:cNvPr>
                  <p:cNvGrpSpPr/>
                  <p:nvPr/>
                </p:nvGrpSpPr>
                <p:grpSpPr>
                  <a:xfrm>
                    <a:off x="668087" y="126103"/>
                    <a:ext cx="417677" cy="502494"/>
                    <a:chOff x="668087" y="126103"/>
                    <a:chExt cx="417677" cy="502494"/>
                  </a:xfrm>
                </p:grpSpPr>
                <p:sp>
                  <p:nvSpPr>
                    <p:cNvPr id="777" name="Freeform 776"/>
                    <p:cNvSpPr>
                      <a:spLocks noChangeArrowheads="1"/>
                    </p:cNvSpPr>
                    <p:nvPr/>
                  </p:nvSpPr>
                  <p:spPr bwMode="auto">
                    <a:xfrm rot="3372862">
                      <a:off x="644382" y="149808"/>
                      <a:ext cx="98188" cy="50778"/>
                    </a:xfrm>
                    <a:custGeom>
                      <a:avLst/>
                      <a:gdLst>
                        <a:gd name="T0" fmla="*/ 1022 w 1044"/>
                        <a:gd name="T1" fmla="*/ 333 h 543"/>
                        <a:gd name="T2" fmla="*/ 1022 w 1044"/>
                        <a:gd name="T3" fmla="*/ 333 h 543"/>
                        <a:gd name="T4" fmla="*/ 500 w 1044"/>
                        <a:gd name="T5" fmla="*/ 41 h 543"/>
                        <a:gd name="T6" fmla="*/ 20 w 1044"/>
                        <a:gd name="T7" fmla="*/ 229 h 543"/>
                        <a:gd name="T8" fmla="*/ 542 w 1044"/>
                        <a:gd name="T9" fmla="*/ 521 h 543"/>
                        <a:gd name="T10" fmla="*/ 1022 w 1044"/>
                        <a:gd name="T11" fmla="*/ 333 h 543"/>
                      </a:gdLst>
                      <a:ahLst/>
                      <a:cxnLst>
                        <a:cxn ang="0">
                          <a:pos x="T0" y="T1"/>
                        </a:cxn>
                        <a:cxn ang="0">
                          <a:pos x="T2" y="T3"/>
                        </a:cxn>
                        <a:cxn ang="0">
                          <a:pos x="T4" y="T5"/>
                        </a:cxn>
                        <a:cxn ang="0">
                          <a:pos x="T6" y="T7"/>
                        </a:cxn>
                        <a:cxn ang="0">
                          <a:pos x="T8" y="T9"/>
                        </a:cxn>
                        <a:cxn ang="0">
                          <a:pos x="T10" y="T11"/>
                        </a:cxn>
                      </a:cxnLst>
                      <a:rect l="0" t="0" r="r" b="b"/>
                      <a:pathLst>
                        <a:path w="1044" h="543">
                          <a:moveTo>
                            <a:pt x="1022" y="333"/>
                          </a:moveTo>
                          <a:lnTo>
                            <a:pt x="1022" y="333"/>
                          </a:lnTo>
                          <a:cubicBezTo>
                            <a:pt x="1022" y="187"/>
                            <a:pt x="793" y="62"/>
                            <a:pt x="500" y="41"/>
                          </a:cubicBezTo>
                          <a:cubicBezTo>
                            <a:pt x="229" y="0"/>
                            <a:pt x="0" y="104"/>
                            <a:pt x="20" y="229"/>
                          </a:cubicBezTo>
                          <a:cubicBezTo>
                            <a:pt x="20" y="354"/>
                            <a:pt x="250" y="479"/>
                            <a:pt x="542" y="521"/>
                          </a:cubicBezTo>
                          <a:cubicBezTo>
                            <a:pt x="813" y="542"/>
                            <a:pt x="1043" y="458"/>
                            <a:pt x="1022" y="333"/>
                          </a:cubicBezTo>
                        </a:path>
                      </a:pathLst>
                    </a:custGeom>
                    <a:solidFill>
                      <a:schemeClr val="tx2"/>
                    </a:solidFill>
                    <a:ln>
                      <a:noFill/>
                    </a:ln>
                    <a:effectLst/>
                    <a:extLst/>
                  </p:spPr>
                  <p:txBody>
                    <a:bodyPr wrap="none" lIns="0" tIns="0" rIns="0" bIns="0" anchor="ctr" anchorCtr="0">
                      <a:normAutofit fontScale="2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778" name="Freeform 777"/>
                    <p:cNvSpPr>
                      <a:spLocks noChangeArrowheads="1"/>
                    </p:cNvSpPr>
                    <p:nvPr/>
                  </p:nvSpPr>
                  <p:spPr bwMode="auto">
                    <a:xfrm rot="3372862">
                      <a:off x="664481" y="314382"/>
                      <a:ext cx="99027" cy="51617"/>
                    </a:xfrm>
                    <a:custGeom>
                      <a:avLst/>
                      <a:gdLst>
                        <a:gd name="T0" fmla="*/ 1022 w 1044"/>
                        <a:gd name="T1" fmla="*/ 313 h 544"/>
                        <a:gd name="T2" fmla="*/ 1022 w 1044"/>
                        <a:gd name="T3" fmla="*/ 313 h 544"/>
                        <a:gd name="T4" fmla="*/ 501 w 1044"/>
                        <a:gd name="T5" fmla="*/ 21 h 544"/>
                        <a:gd name="T6" fmla="*/ 21 w 1044"/>
                        <a:gd name="T7" fmla="*/ 230 h 544"/>
                        <a:gd name="T8" fmla="*/ 542 w 1044"/>
                        <a:gd name="T9" fmla="*/ 522 h 544"/>
                        <a:gd name="T10" fmla="*/ 1022 w 1044"/>
                        <a:gd name="T11" fmla="*/ 313 h 544"/>
                      </a:gdLst>
                      <a:ahLst/>
                      <a:cxnLst>
                        <a:cxn ang="0">
                          <a:pos x="T0" y="T1"/>
                        </a:cxn>
                        <a:cxn ang="0">
                          <a:pos x="T2" y="T3"/>
                        </a:cxn>
                        <a:cxn ang="0">
                          <a:pos x="T4" y="T5"/>
                        </a:cxn>
                        <a:cxn ang="0">
                          <a:pos x="T6" y="T7"/>
                        </a:cxn>
                        <a:cxn ang="0">
                          <a:pos x="T8" y="T9"/>
                        </a:cxn>
                        <a:cxn ang="0">
                          <a:pos x="T10" y="T11"/>
                        </a:cxn>
                      </a:cxnLst>
                      <a:rect l="0" t="0" r="r" b="b"/>
                      <a:pathLst>
                        <a:path w="1044" h="544">
                          <a:moveTo>
                            <a:pt x="1022" y="313"/>
                          </a:moveTo>
                          <a:lnTo>
                            <a:pt x="1022" y="313"/>
                          </a:lnTo>
                          <a:cubicBezTo>
                            <a:pt x="1022" y="188"/>
                            <a:pt x="793" y="63"/>
                            <a:pt x="501" y="21"/>
                          </a:cubicBezTo>
                          <a:cubicBezTo>
                            <a:pt x="230" y="0"/>
                            <a:pt x="0" y="83"/>
                            <a:pt x="21" y="230"/>
                          </a:cubicBezTo>
                          <a:cubicBezTo>
                            <a:pt x="21" y="355"/>
                            <a:pt x="251" y="480"/>
                            <a:pt x="542" y="522"/>
                          </a:cubicBezTo>
                          <a:cubicBezTo>
                            <a:pt x="814" y="543"/>
                            <a:pt x="1043" y="459"/>
                            <a:pt x="1022" y="313"/>
                          </a:cubicBezTo>
                        </a:path>
                      </a:pathLst>
                    </a:custGeom>
                    <a:solidFill>
                      <a:schemeClr val="tx2"/>
                    </a:solidFill>
                    <a:ln>
                      <a:noFill/>
                    </a:ln>
                    <a:effectLst/>
                    <a:extLst/>
                  </p:spPr>
                  <p:txBody>
                    <a:bodyPr wrap="none" lIns="0" tIns="0" rIns="0" bIns="0" anchor="ctr" anchorCtr="0">
                      <a:normAutofit fontScale="2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779" name="Freeform 778"/>
                    <p:cNvSpPr>
                      <a:spLocks noChangeArrowheads="1"/>
                    </p:cNvSpPr>
                    <p:nvPr/>
                  </p:nvSpPr>
                  <p:spPr bwMode="auto">
                    <a:xfrm rot="3372862">
                      <a:off x="760385" y="228981"/>
                      <a:ext cx="97349" cy="50778"/>
                    </a:xfrm>
                    <a:custGeom>
                      <a:avLst/>
                      <a:gdLst>
                        <a:gd name="T0" fmla="*/ 1022 w 1023"/>
                        <a:gd name="T1" fmla="*/ 313 h 544"/>
                        <a:gd name="T2" fmla="*/ 1022 w 1023"/>
                        <a:gd name="T3" fmla="*/ 313 h 544"/>
                        <a:gd name="T4" fmla="*/ 501 w 1023"/>
                        <a:gd name="T5" fmla="*/ 21 h 544"/>
                        <a:gd name="T6" fmla="*/ 0 w 1023"/>
                        <a:gd name="T7" fmla="*/ 229 h 544"/>
                        <a:gd name="T8" fmla="*/ 521 w 1023"/>
                        <a:gd name="T9" fmla="*/ 500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1"/>
                          </a:cubicBezTo>
                          <a:cubicBezTo>
                            <a:pt x="208" y="0"/>
                            <a:pt x="0" y="83"/>
                            <a:pt x="0" y="229"/>
                          </a:cubicBezTo>
                          <a:cubicBezTo>
                            <a:pt x="0" y="355"/>
                            <a:pt x="250" y="480"/>
                            <a:pt x="521" y="500"/>
                          </a:cubicBezTo>
                          <a:cubicBezTo>
                            <a:pt x="813" y="543"/>
                            <a:pt x="1022" y="459"/>
                            <a:pt x="1022" y="313"/>
                          </a:cubicBezTo>
                        </a:path>
                      </a:pathLst>
                    </a:custGeom>
                    <a:solidFill>
                      <a:schemeClr val="tx2"/>
                    </a:solidFill>
                    <a:ln>
                      <a:noFill/>
                    </a:ln>
                    <a:effectLst/>
                    <a:extLst/>
                  </p:spPr>
                  <p:txBody>
                    <a:bodyPr wrap="none" lIns="0" tIns="0" rIns="0" bIns="0" anchor="ctr" anchorCtr="0">
                      <a:normAutofit fontScale="2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780" name="Freeform 779"/>
                    <p:cNvSpPr>
                      <a:spLocks noChangeArrowheads="1"/>
                    </p:cNvSpPr>
                    <p:nvPr/>
                  </p:nvSpPr>
                  <p:spPr bwMode="auto">
                    <a:xfrm rot="3372862">
                      <a:off x="780715" y="393650"/>
                      <a:ext cx="98188" cy="49099"/>
                    </a:xfrm>
                    <a:custGeom>
                      <a:avLst/>
                      <a:gdLst>
                        <a:gd name="T0" fmla="*/ 1044 w 1045"/>
                        <a:gd name="T1" fmla="*/ 313 h 522"/>
                        <a:gd name="T2" fmla="*/ 1044 w 1045"/>
                        <a:gd name="T3" fmla="*/ 313 h 522"/>
                        <a:gd name="T4" fmla="*/ 501 w 1045"/>
                        <a:gd name="T5" fmla="*/ 21 h 522"/>
                        <a:gd name="T6" fmla="*/ 21 w 1045"/>
                        <a:gd name="T7" fmla="*/ 208 h 522"/>
                        <a:gd name="T8" fmla="*/ 543 w 1045"/>
                        <a:gd name="T9" fmla="*/ 500 h 522"/>
                        <a:gd name="T10" fmla="*/ 1044 w 1045"/>
                        <a:gd name="T11" fmla="*/ 313 h 522"/>
                      </a:gdLst>
                      <a:ahLst/>
                      <a:cxnLst>
                        <a:cxn ang="0">
                          <a:pos x="T0" y="T1"/>
                        </a:cxn>
                        <a:cxn ang="0">
                          <a:pos x="T2" y="T3"/>
                        </a:cxn>
                        <a:cxn ang="0">
                          <a:pos x="T4" y="T5"/>
                        </a:cxn>
                        <a:cxn ang="0">
                          <a:pos x="T6" y="T7"/>
                        </a:cxn>
                        <a:cxn ang="0">
                          <a:pos x="T8" y="T9"/>
                        </a:cxn>
                        <a:cxn ang="0">
                          <a:pos x="T10" y="T11"/>
                        </a:cxn>
                      </a:cxnLst>
                      <a:rect l="0" t="0" r="r" b="b"/>
                      <a:pathLst>
                        <a:path w="1045" h="522">
                          <a:moveTo>
                            <a:pt x="1044" y="313"/>
                          </a:moveTo>
                          <a:lnTo>
                            <a:pt x="1044" y="313"/>
                          </a:lnTo>
                          <a:cubicBezTo>
                            <a:pt x="1022" y="187"/>
                            <a:pt x="793" y="41"/>
                            <a:pt x="501" y="21"/>
                          </a:cubicBezTo>
                          <a:cubicBezTo>
                            <a:pt x="230" y="0"/>
                            <a:pt x="0" y="83"/>
                            <a:pt x="21" y="208"/>
                          </a:cubicBezTo>
                          <a:cubicBezTo>
                            <a:pt x="21" y="354"/>
                            <a:pt x="271" y="480"/>
                            <a:pt x="543" y="500"/>
                          </a:cubicBezTo>
                          <a:cubicBezTo>
                            <a:pt x="814" y="521"/>
                            <a:pt x="1044" y="438"/>
                            <a:pt x="1044" y="313"/>
                          </a:cubicBezTo>
                        </a:path>
                      </a:pathLst>
                    </a:custGeom>
                    <a:solidFill>
                      <a:schemeClr val="tx2"/>
                    </a:solidFill>
                    <a:ln>
                      <a:noFill/>
                    </a:ln>
                    <a:effectLst/>
                    <a:extLst/>
                  </p:spPr>
                  <p:txBody>
                    <a:bodyPr wrap="none" lIns="0" tIns="0" rIns="0" bIns="0" anchor="ctr" anchorCtr="0">
                      <a:normAutofit fontScale="2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781" name="Freeform 780"/>
                    <p:cNvSpPr>
                      <a:spLocks noChangeArrowheads="1"/>
                    </p:cNvSpPr>
                    <p:nvPr/>
                  </p:nvSpPr>
                  <p:spPr bwMode="auto">
                    <a:xfrm rot="3372862">
                      <a:off x="877578" y="311900"/>
                      <a:ext cx="99027" cy="49099"/>
                    </a:xfrm>
                    <a:custGeom>
                      <a:avLst/>
                      <a:gdLst>
                        <a:gd name="T0" fmla="*/ 1023 w 1044"/>
                        <a:gd name="T1" fmla="*/ 313 h 522"/>
                        <a:gd name="T2" fmla="*/ 1023 w 1044"/>
                        <a:gd name="T3" fmla="*/ 313 h 522"/>
                        <a:gd name="T4" fmla="*/ 501 w 1044"/>
                        <a:gd name="T5" fmla="*/ 21 h 522"/>
                        <a:gd name="T6" fmla="*/ 0 w 1044"/>
                        <a:gd name="T7" fmla="*/ 208 h 522"/>
                        <a:gd name="T8" fmla="*/ 543 w 1044"/>
                        <a:gd name="T9" fmla="*/ 500 h 522"/>
                        <a:gd name="T10" fmla="*/ 1023 w 1044"/>
                        <a:gd name="T11" fmla="*/ 313 h 522"/>
                      </a:gdLst>
                      <a:ahLst/>
                      <a:cxnLst>
                        <a:cxn ang="0">
                          <a:pos x="T0" y="T1"/>
                        </a:cxn>
                        <a:cxn ang="0">
                          <a:pos x="T2" y="T3"/>
                        </a:cxn>
                        <a:cxn ang="0">
                          <a:pos x="T4" y="T5"/>
                        </a:cxn>
                        <a:cxn ang="0">
                          <a:pos x="T6" y="T7"/>
                        </a:cxn>
                        <a:cxn ang="0">
                          <a:pos x="T8" y="T9"/>
                        </a:cxn>
                        <a:cxn ang="0">
                          <a:pos x="T10" y="T11"/>
                        </a:cxn>
                      </a:cxnLst>
                      <a:rect l="0" t="0" r="r" b="b"/>
                      <a:pathLst>
                        <a:path w="1044" h="522">
                          <a:moveTo>
                            <a:pt x="1023" y="313"/>
                          </a:moveTo>
                          <a:lnTo>
                            <a:pt x="1023" y="313"/>
                          </a:lnTo>
                          <a:cubicBezTo>
                            <a:pt x="1023" y="167"/>
                            <a:pt x="772" y="41"/>
                            <a:pt x="501" y="21"/>
                          </a:cubicBezTo>
                          <a:cubicBezTo>
                            <a:pt x="230" y="0"/>
                            <a:pt x="0" y="83"/>
                            <a:pt x="0" y="208"/>
                          </a:cubicBezTo>
                          <a:cubicBezTo>
                            <a:pt x="21" y="354"/>
                            <a:pt x="250" y="480"/>
                            <a:pt x="543" y="500"/>
                          </a:cubicBezTo>
                          <a:cubicBezTo>
                            <a:pt x="814" y="521"/>
                            <a:pt x="1043" y="438"/>
                            <a:pt x="1023" y="313"/>
                          </a:cubicBezTo>
                        </a:path>
                      </a:pathLst>
                    </a:custGeom>
                    <a:solidFill>
                      <a:schemeClr val="tx2"/>
                    </a:solidFill>
                    <a:ln>
                      <a:noFill/>
                    </a:ln>
                    <a:effectLst/>
                    <a:extLst/>
                  </p:spPr>
                  <p:txBody>
                    <a:bodyPr wrap="none" lIns="0" tIns="0" rIns="0" bIns="0" anchor="ctr" anchorCtr="0">
                      <a:normAutofit fontScale="2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782" name="Freeform 781"/>
                    <p:cNvSpPr>
                      <a:spLocks noChangeArrowheads="1"/>
                    </p:cNvSpPr>
                    <p:nvPr/>
                  </p:nvSpPr>
                  <p:spPr bwMode="auto">
                    <a:xfrm rot="3372862">
                      <a:off x="898703" y="475706"/>
                      <a:ext cx="97349" cy="50778"/>
                    </a:xfrm>
                    <a:custGeom>
                      <a:avLst/>
                      <a:gdLst>
                        <a:gd name="T0" fmla="*/ 1022 w 1023"/>
                        <a:gd name="T1" fmla="*/ 314 h 544"/>
                        <a:gd name="T2" fmla="*/ 1022 w 1023"/>
                        <a:gd name="T3" fmla="*/ 314 h 544"/>
                        <a:gd name="T4" fmla="*/ 501 w 1023"/>
                        <a:gd name="T5" fmla="*/ 43 h 544"/>
                        <a:gd name="T6" fmla="*/ 0 w 1023"/>
                        <a:gd name="T7" fmla="*/ 230 h 544"/>
                        <a:gd name="T8" fmla="*/ 521 w 1023"/>
                        <a:gd name="T9" fmla="*/ 522 h 544"/>
                        <a:gd name="T10" fmla="*/ 1022 w 1023"/>
                        <a:gd name="T11" fmla="*/ 314 h 544"/>
                      </a:gdLst>
                      <a:ahLst/>
                      <a:cxnLst>
                        <a:cxn ang="0">
                          <a:pos x="T0" y="T1"/>
                        </a:cxn>
                        <a:cxn ang="0">
                          <a:pos x="T2" y="T3"/>
                        </a:cxn>
                        <a:cxn ang="0">
                          <a:pos x="T4" y="T5"/>
                        </a:cxn>
                        <a:cxn ang="0">
                          <a:pos x="T6" y="T7"/>
                        </a:cxn>
                        <a:cxn ang="0">
                          <a:pos x="T8" y="T9"/>
                        </a:cxn>
                        <a:cxn ang="0">
                          <a:pos x="T10" y="T11"/>
                        </a:cxn>
                      </a:cxnLst>
                      <a:rect l="0" t="0" r="r" b="b"/>
                      <a:pathLst>
                        <a:path w="1023" h="544">
                          <a:moveTo>
                            <a:pt x="1022" y="314"/>
                          </a:moveTo>
                          <a:lnTo>
                            <a:pt x="1022" y="314"/>
                          </a:lnTo>
                          <a:cubicBezTo>
                            <a:pt x="1022" y="188"/>
                            <a:pt x="772" y="63"/>
                            <a:pt x="501" y="43"/>
                          </a:cubicBezTo>
                          <a:cubicBezTo>
                            <a:pt x="209" y="0"/>
                            <a:pt x="0" y="84"/>
                            <a:pt x="0" y="230"/>
                          </a:cubicBezTo>
                          <a:cubicBezTo>
                            <a:pt x="21" y="355"/>
                            <a:pt x="250" y="480"/>
                            <a:pt x="521" y="522"/>
                          </a:cubicBezTo>
                          <a:cubicBezTo>
                            <a:pt x="814" y="543"/>
                            <a:pt x="1022" y="460"/>
                            <a:pt x="1022" y="314"/>
                          </a:cubicBezTo>
                        </a:path>
                      </a:pathLst>
                    </a:custGeom>
                    <a:solidFill>
                      <a:schemeClr val="tx2"/>
                    </a:solidFill>
                    <a:ln>
                      <a:noFill/>
                    </a:ln>
                    <a:effectLst/>
                    <a:extLst/>
                  </p:spPr>
                  <p:txBody>
                    <a:bodyPr wrap="none" lIns="0" tIns="0" rIns="0" bIns="0" anchor="ctr" anchorCtr="0">
                      <a:normAutofit fontScale="2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783" name="Freeform 782"/>
                    <p:cNvSpPr>
                      <a:spLocks noChangeArrowheads="1"/>
                    </p:cNvSpPr>
                    <p:nvPr/>
                  </p:nvSpPr>
                  <p:spPr bwMode="auto">
                    <a:xfrm rot="3372862">
                      <a:off x="992208" y="389191"/>
                      <a:ext cx="96509" cy="50778"/>
                    </a:xfrm>
                    <a:custGeom>
                      <a:avLst/>
                      <a:gdLst>
                        <a:gd name="T0" fmla="*/ 1022 w 1023"/>
                        <a:gd name="T1" fmla="*/ 313 h 544"/>
                        <a:gd name="T2" fmla="*/ 1022 w 1023"/>
                        <a:gd name="T3" fmla="*/ 313 h 544"/>
                        <a:gd name="T4" fmla="*/ 500 w 1023"/>
                        <a:gd name="T5" fmla="*/ 21 h 544"/>
                        <a:gd name="T6" fmla="*/ 0 w 1023"/>
                        <a:gd name="T7" fmla="*/ 209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22" y="188"/>
                            <a:pt x="771" y="63"/>
                            <a:pt x="500" y="21"/>
                          </a:cubicBezTo>
                          <a:cubicBezTo>
                            <a:pt x="208" y="0"/>
                            <a:pt x="0" y="84"/>
                            <a:pt x="0" y="209"/>
                          </a:cubicBezTo>
                          <a:cubicBezTo>
                            <a:pt x="20" y="355"/>
                            <a:pt x="250" y="480"/>
                            <a:pt x="521" y="501"/>
                          </a:cubicBezTo>
                          <a:cubicBezTo>
                            <a:pt x="813" y="543"/>
                            <a:pt x="1022" y="439"/>
                            <a:pt x="1022" y="313"/>
                          </a:cubicBezTo>
                        </a:path>
                      </a:pathLst>
                    </a:custGeom>
                    <a:solidFill>
                      <a:schemeClr val="tx2"/>
                    </a:solidFill>
                    <a:ln>
                      <a:noFill/>
                    </a:ln>
                    <a:effectLst/>
                    <a:extLst/>
                  </p:spPr>
                  <p:txBody>
                    <a:bodyPr wrap="none" lIns="0" tIns="0" rIns="0" bIns="0" anchor="ctr" anchorCtr="0">
                      <a:normAutofit fontScale="2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784" name="Freeform 783"/>
                    <p:cNvSpPr>
                      <a:spLocks noChangeArrowheads="1"/>
                    </p:cNvSpPr>
                    <p:nvPr/>
                  </p:nvSpPr>
                  <p:spPr bwMode="auto">
                    <a:xfrm rot="3372862">
                      <a:off x="1012540" y="555373"/>
                      <a:ext cx="97349" cy="49099"/>
                    </a:xfrm>
                    <a:custGeom>
                      <a:avLst/>
                      <a:gdLst>
                        <a:gd name="T0" fmla="*/ 1022 w 1023"/>
                        <a:gd name="T1" fmla="*/ 313 h 522"/>
                        <a:gd name="T2" fmla="*/ 1022 w 1023"/>
                        <a:gd name="T3" fmla="*/ 313 h 522"/>
                        <a:gd name="T4" fmla="*/ 500 w 1023"/>
                        <a:gd name="T5" fmla="*/ 21 h 522"/>
                        <a:gd name="T6" fmla="*/ 0 w 1023"/>
                        <a:gd name="T7" fmla="*/ 208 h 522"/>
                        <a:gd name="T8" fmla="*/ 522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67"/>
                            <a:pt x="772" y="42"/>
                            <a:pt x="500" y="21"/>
                          </a:cubicBezTo>
                          <a:cubicBezTo>
                            <a:pt x="209" y="0"/>
                            <a:pt x="0" y="84"/>
                            <a:pt x="0" y="208"/>
                          </a:cubicBezTo>
                          <a:cubicBezTo>
                            <a:pt x="21" y="355"/>
                            <a:pt x="250" y="480"/>
                            <a:pt x="522" y="501"/>
                          </a:cubicBezTo>
                          <a:cubicBezTo>
                            <a:pt x="813" y="521"/>
                            <a:pt x="1022" y="438"/>
                            <a:pt x="1022" y="313"/>
                          </a:cubicBezTo>
                        </a:path>
                      </a:pathLst>
                    </a:custGeom>
                    <a:solidFill>
                      <a:schemeClr val="tx2"/>
                    </a:solidFill>
                    <a:ln>
                      <a:noFill/>
                    </a:ln>
                    <a:effectLst/>
                    <a:extLst/>
                  </p:spPr>
                  <p:txBody>
                    <a:bodyPr wrap="none" lIns="0" tIns="0" rIns="0" bIns="0" anchor="ctr" anchorCtr="0">
                      <a:normAutofit fontScale="2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grpSp>
              <p:grpSp>
                <p:nvGrpSpPr>
                  <p:cNvPr id="768" name="Group 767">
                    <a:extLst>
                      <a:ext uri="{FF2B5EF4-FFF2-40B4-BE49-F238E27FC236}">
                        <a16:creationId xmlns:a16="http://schemas.microsoft.com/office/drawing/2014/main" xmlns="" id="{28957872-2D13-4E7E-BC5E-FA515D5E88AF}"/>
                      </a:ext>
                    </a:extLst>
                  </p:cNvPr>
                  <p:cNvGrpSpPr/>
                  <p:nvPr/>
                </p:nvGrpSpPr>
                <p:grpSpPr>
                  <a:xfrm>
                    <a:off x="645038" y="141408"/>
                    <a:ext cx="425857" cy="501793"/>
                    <a:chOff x="645038" y="141408"/>
                    <a:chExt cx="425857" cy="501793"/>
                  </a:xfrm>
                </p:grpSpPr>
                <p:sp>
                  <p:nvSpPr>
                    <p:cNvPr id="769" name="Freeform 768"/>
                    <p:cNvSpPr>
                      <a:spLocks noChangeArrowheads="1"/>
                    </p:cNvSpPr>
                    <p:nvPr/>
                  </p:nvSpPr>
                  <p:spPr bwMode="auto">
                    <a:xfrm rot="3372862">
                      <a:off x="625110" y="161336"/>
                      <a:ext cx="96509" cy="56653"/>
                    </a:xfrm>
                    <a:custGeom>
                      <a:avLst/>
                      <a:gdLst>
                        <a:gd name="T0" fmla="*/ 0 w 1024"/>
                        <a:gd name="T1" fmla="*/ 0 h 606"/>
                        <a:gd name="T2" fmla="*/ 0 w 1024"/>
                        <a:gd name="T3" fmla="*/ 0 h 606"/>
                        <a:gd name="T4" fmla="*/ 522 w 1024"/>
                        <a:gd name="T5" fmla="*/ 292 h 606"/>
                        <a:gd name="T6" fmla="*/ 1002 w 1024"/>
                        <a:gd name="T7" fmla="*/ 104 h 606"/>
                        <a:gd name="T8" fmla="*/ 1023 w 1024"/>
                        <a:gd name="T9" fmla="*/ 396 h 606"/>
                        <a:gd name="T10" fmla="*/ 522 w 1024"/>
                        <a:gd name="T11" fmla="*/ 584 h 606"/>
                        <a:gd name="T12" fmla="*/ 0 w 1024"/>
                        <a:gd name="T13" fmla="*/ 292 h 606"/>
                        <a:gd name="T14" fmla="*/ 0 w 102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4" h="606">
                          <a:moveTo>
                            <a:pt x="0" y="0"/>
                          </a:moveTo>
                          <a:lnTo>
                            <a:pt x="0" y="0"/>
                          </a:lnTo>
                          <a:cubicBezTo>
                            <a:pt x="0" y="125"/>
                            <a:pt x="230" y="250"/>
                            <a:pt x="522" y="292"/>
                          </a:cubicBezTo>
                          <a:cubicBezTo>
                            <a:pt x="793" y="313"/>
                            <a:pt x="1023" y="229"/>
                            <a:pt x="1002" y="104"/>
                          </a:cubicBezTo>
                          <a:cubicBezTo>
                            <a:pt x="1023" y="396"/>
                            <a:pt x="1023" y="396"/>
                            <a:pt x="1023" y="396"/>
                          </a:cubicBezTo>
                          <a:cubicBezTo>
                            <a:pt x="1023" y="521"/>
                            <a:pt x="814" y="605"/>
                            <a:pt x="522" y="584"/>
                          </a:cubicBezTo>
                          <a:cubicBezTo>
                            <a:pt x="251" y="563"/>
                            <a:pt x="22" y="417"/>
                            <a:pt x="0" y="292"/>
                          </a:cubicBezTo>
                          <a:lnTo>
                            <a:pt x="0" y="0"/>
                          </a:lnTo>
                        </a:path>
                      </a:pathLst>
                    </a:custGeom>
                    <a:solidFill>
                      <a:schemeClr val="tx2">
                        <a:lumMod val="25000"/>
                      </a:schemeClr>
                    </a:solidFill>
                    <a:ln>
                      <a:noFill/>
                    </a:ln>
                    <a:effectLst/>
                    <a:extLst/>
                  </p:spPr>
                  <p:txBody>
                    <a:bodyPr wrap="none" lIns="0" tIns="0" rIns="0" bIns="0" anchor="ctr" anchorCtr="0">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770" name="Freeform 769"/>
                    <p:cNvSpPr>
                      <a:spLocks noChangeArrowheads="1"/>
                    </p:cNvSpPr>
                    <p:nvPr/>
                  </p:nvSpPr>
                  <p:spPr bwMode="auto">
                    <a:xfrm rot="3372862">
                      <a:off x="644511" y="326797"/>
                      <a:ext cx="97349" cy="56653"/>
                    </a:xfrm>
                    <a:custGeom>
                      <a:avLst/>
                      <a:gdLst>
                        <a:gd name="T0" fmla="*/ 0 w 1023"/>
                        <a:gd name="T1" fmla="*/ 0 h 605"/>
                        <a:gd name="T2" fmla="*/ 0 w 1023"/>
                        <a:gd name="T3" fmla="*/ 0 h 605"/>
                        <a:gd name="T4" fmla="*/ 521 w 1023"/>
                        <a:gd name="T5" fmla="*/ 292 h 605"/>
                        <a:gd name="T6" fmla="*/ 1001 w 1023"/>
                        <a:gd name="T7" fmla="*/ 83 h 605"/>
                        <a:gd name="T8" fmla="*/ 1022 w 1023"/>
                        <a:gd name="T9" fmla="*/ 375 h 605"/>
                        <a:gd name="T10" fmla="*/ 521 w 1023"/>
                        <a:gd name="T11" fmla="*/ 584 h 605"/>
                        <a:gd name="T12" fmla="*/ 0 w 1023"/>
                        <a:gd name="T13" fmla="*/ 292 h 605"/>
                        <a:gd name="T14" fmla="*/ 0 w 1023"/>
                        <a:gd name="T15" fmla="*/ 0 h 6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3" h="605">
                          <a:moveTo>
                            <a:pt x="0" y="0"/>
                          </a:moveTo>
                          <a:lnTo>
                            <a:pt x="0" y="0"/>
                          </a:lnTo>
                          <a:cubicBezTo>
                            <a:pt x="0" y="125"/>
                            <a:pt x="230" y="250"/>
                            <a:pt x="521" y="292"/>
                          </a:cubicBezTo>
                          <a:cubicBezTo>
                            <a:pt x="793" y="313"/>
                            <a:pt x="1022" y="229"/>
                            <a:pt x="1001" y="83"/>
                          </a:cubicBezTo>
                          <a:cubicBezTo>
                            <a:pt x="1022" y="375"/>
                            <a:pt x="1022" y="375"/>
                            <a:pt x="1022" y="375"/>
                          </a:cubicBezTo>
                          <a:cubicBezTo>
                            <a:pt x="1022" y="521"/>
                            <a:pt x="814" y="604"/>
                            <a:pt x="521" y="584"/>
                          </a:cubicBezTo>
                          <a:cubicBezTo>
                            <a:pt x="250" y="542"/>
                            <a:pt x="21" y="417"/>
                            <a:pt x="0" y="292"/>
                          </a:cubicBezTo>
                          <a:lnTo>
                            <a:pt x="0" y="0"/>
                          </a:lnTo>
                        </a:path>
                      </a:pathLst>
                    </a:custGeom>
                    <a:solidFill>
                      <a:schemeClr val="tx2">
                        <a:lumMod val="25000"/>
                      </a:schemeClr>
                    </a:solidFill>
                    <a:ln>
                      <a:noFill/>
                    </a:ln>
                    <a:effectLst/>
                    <a:extLst/>
                  </p:spPr>
                  <p:txBody>
                    <a:bodyPr wrap="none" lIns="0" tIns="0" rIns="0" bIns="0" anchor="ctr" anchorCtr="0">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771" name="Freeform 770"/>
                    <p:cNvSpPr>
                      <a:spLocks noChangeArrowheads="1"/>
                    </p:cNvSpPr>
                    <p:nvPr/>
                  </p:nvSpPr>
                  <p:spPr bwMode="auto">
                    <a:xfrm rot="3372862">
                      <a:off x="739086" y="240743"/>
                      <a:ext cx="99027" cy="56653"/>
                    </a:xfrm>
                    <a:custGeom>
                      <a:avLst/>
                      <a:gdLst>
                        <a:gd name="T0" fmla="*/ 0 w 1044"/>
                        <a:gd name="T1" fmla="*/ 0 h 606"/>
                        <a:gd name="T2" fmla="*/ 0 w 1044"/>
                        <a:gd name="T3" fmla="*/ 0 h 606"/>
                        <a:gd name="T4" fmla="*/ 521 w 1044"/>
                        <a:gd name="T5" fmla="*/ 271 h 606"/>
                        <a:gd name="T6" fmla="*/ 1022 w 1044"/>
                        <a:gd name="T7" fmla="*/ 84 h 606"/>
                        <a:gd name="T8" fmla="*/ 1022 w 1044"/>
                        <a:gd name="T9" fmla="*/ 376 h 606"/>
                        <a:gd name="T10" fmla="*/ 542 w 1044"/>
                        <a:gd name="T11" fmla="*/ 564 h 606"/>
                        <a:gd name="T12" fmla="*/ 21 w 1044"/>
                        <a:gd name="T13" fmla="*/ 293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0" y="126"/>
                            <a:pt x="250" y="251"/>
                            <a:pt x="521" y="271"/>
                          </a:cubicBezTo>
                          <a:cubicBezTo>
                            <a:pt x="813" y="314"/>
                            <a:pt x="1022" y="230"/>
                            <a:pt x="1022" y="84"/>
                          </a:cubicBezTo>
                          <a:cubicBezTo>
                            <a:pt x="1022" y="376"/>
                            <a:pt x="1022" y="376"/>
                            <a:pt x="1022" y="376"/>
                          </a:cubicBezTo>
                          <a:cubicBezTo>
                            <a:pt x="1043" y="522"/>
                            <a:pt x="813" y="605"/>
                            <a:pt x="542" y="564"/>
                          </a:cubicBezTo>
                          <a:cubicBezTo>
                            <a:pt x="250" y="543"/>
                            <a:pt x="21" y="418"/>
                            <a:pt x="21" y="293"/>
                          </a:cubicBezTo>
                          <a:lnTo>
                            <a:pt x="0" y="0"/>
                          </a:lnTo>
                        </a:path>
                      </a:pathLst>
                    </a:custGeom>
                    <a:solidFill>
                      <a:schemeClr val="tx2">
                        <a:lumMod val="25000"/>
                      </a:schemeClr>
                    </a:solidFill>
                    <a:ln>
                      <a:noFill/>
                    </a:ln>
                    <a:effectLst/>
                    <a:extLst/>
                  </p:spPr>
                  <p:txBody>
                    <a:bodyPr wrap="none" lIns="0" tIns="0" rIns="0" bIns="0" anchor="ctr" anchorCtr="0">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772" name="Freeform 771"/>
                    <p:cNvSpPr>
                      <a:spLocks noChangeArrowheads="1"/>
                    </p:cNvSpPr>
                    <p:nvPr/>
                  </p:nvSpPr>
                  <p:spPr bwMode="auto">
                    <a:xfrm rot="3372862">
                      <a:off x="761233" y="404733"/>
                      <a:ext cx="99027" cy="57492"/>
                    </a:xfrm>
                    <a:custGeom>
                      <a:avLst/>
                      <a:gdLst>
                        <a:gd name="T0" fmla="*/ 0 w 1044"/>
                        <a:gd name="T1" fmla="*/ 0 h 607"/>
                        <a:gd name="T2" fmla="*/ 0 w 1044"/>
                        <a:gd name="T3" fmla="*/ 0 h 607"/>
                        <a:gd name="T4" fmla="*/ 522 w 1044"/>
                        <a:gd name="T5" fmla="*/ 292 h 607"/>
                        <a:gd name="T6" fmla="*/ 1023 w 1044"/>
                        <a:gd name="T7" fmla="*/ 105 h 607"/>
                        <a:gd name="T8" fmla="*/ 1023 w 1044"/>
                        <a:gd name="T9" fmla="*/ 397 h 607"/>
                        <a:gd name="T10" fmla="*/ 543 w 1044"/>
                        <a:gd name="T11" fmla="*/ 584 h 607"/>
                        <a:gd name="T12" fmla="*/ 0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6"/>
                            <a:pt x="250" y="272"/>
                            <a:pt x="522" y="292"/>
                          </a:cubicBezTo>
                          <a:cubicBezTo>
                            <a:pt x="793" y="313"/>
                            <a:pt x="1023" y="230"/>
                            <a:pt x="1023" y="105"/>
                          </a:cubicBezTo>
                          <a:cubicBezTo>
                            <a:pt x="1023" y="397"/>
                            <a:pt x="1023" y="397"/>
                            <a:pt x="1023" y="397"/>
                          </a:cubicBezTo>
                          <a:cubicBezTo>
                            <a:pt x="1043" y="522"/>
                            <a:pt x="814" y="606"/>
                            <a:pt x="543" y="584"/>
                          </a:cubicBezTo>
                          <a:cubicBezTo>
                            <a:pt x="250" y="564"/>
                            <a:pt x="21" y="439"/>
                            <a:pt x="0" y="292"/>
                          </a:cubicBezTo>
                          <a:lnTo>
                            <a:pt x="0" y="0"/>
                          </a:lnTo>
                        </a:path>
                      </a:pathLst>
                    </a:custGeom>
                    <a:solidFill>
                      <a:schemeClr val="tx2">
                        <a:lumMod val="25000"/>
                      </a:schemeClr>
                    </a:solidFill>
                    <a:ln>
                      <a:noFill/>
                    </a:ln>
                    <a:effectLst/>
                    <a:extLst/>
                  </p:spPr>
                  <p:txBody>
                    <a:bodyPr wrap="none" lIns="0" tIns="0" rIns="0" bIns="0" anchor="ctr" anchorCtr="0">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773" name="Freeform 772"/>
                    <p:cNvSpPr>
                      <a:spLocks noChangeArrowheads="1"/>
                    </p:cNvSpPr>
                    <p:nvPr/>
                  </p:nvSpPr>
                  <p:spPr bwMode="auto">
                    <a:xfrm rot="3372862">
                      <a:off x="857698" y="321005"/>
                      <a:ext cx="99027" cy="57492"/>
                    </a:xfrm>
                    <a:custGeom>
                      <a:avLst/>
                      <a:gdLst>
                        <a:gd name="T0" fmla="*/ 0 w 1044"/>
                        <a:gd name="T1" fmla="*/ 0 h 607"/>
                        <a:gd name="T2" fmla="*/ 0 w 1044"/>
                        <a:gd name="T3" fmla="*/ 0 h 607"/>
                        <a:gd name="T4" fmla="*/ 543 w 1044"/>
                        <a:gd name="T5" fmla="*/ 292 h 607"/>
                        <a:gd name="T6" fmla="*/ 1023 w 1044"/>
                        <a:gd name="T7" fmla="*/ 105 h 607"/>
                        <a:gd name="T8" fmla="*/ 1043 w 1044"/>
                        <a:gd name="T9" fmla="*/ 397 h 607"/>
                        <a:gd name="T10" fmla="*/ 543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0" y="272"/>
                            <a:pt x="543" y="292"/>
                          </a:cubicBezTo>
                          <a:cubicBezTo>
                            <a:pt x="814" y="313"/>
                            <a:pt x="1043" y="230"/>
                            <a:pt x="1023" y="105"/>
                          </a:cubicBezTo>
                          <a:cubicBezTo>
                            <a:pt x="1043" y="397"/>
                            <a:pt x="1043" y="397"/>
                            <a:pt x="1043" y="397"/>
                          </a:cubicBezTo>
                          <a:cubicBezTo>
                            <a:pt x="1043" y="522"/>
                            <a:pt x="835" y="606"/>
                            <a:pt x="543" y="584"/>
                          </a:cubicBezTo>
                          <a:cubicBezTo>
                            <a:pt x="272" y="563"/>
                            <a:pt x="21" y="439"/>
                            <a:pt x="21" y="292"/>
                          </a:cubicBezTo>
                          <a:lnTo>
                            <a:pt x="0" y="0"/>
                          </a:lnTo>
                        </a:path>
                      </a:pathLst>
                    </a:custGeom>
                    <a:solidFill>
                      <a:schemeClr val="tx2">
                        <a:lumMod val="25000"/>
                      </a:schemeClr>
                    </a:solidFill>
                    <a:ln>
                      <a:noFill/>
                    </a:ln>
                    <a:effectLst/>
                    <a:extLst/>
                  </p:spPr>
                  <p:txBody>
                    <a:bodyPr wrap="none" lIns="0" tIns="0" rIns="0" bIns="0" anchor="ctr" anchorCtr="0">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774" name="Freeform 773"/>
                    <p:cNvSpPr>
                      <a:spLocks noChangeArrowheads="1"/>
                    </p:cNvSpPr>
                    <p:nvPr/>
                  </p:nvSpPr>
                  <p:spPr bwMode="auto">
                    <a:xfrm rot="3372862">
                      <a:off x="878101" y="486581"/>
                      <a:ext cx="99027" cy="57492"/>
                    </a:xfrm>
                    <a:custGeom>
                      <a:avLst/>
                      <a:gdLst>
                        <a:gd name="T0" fmla="*/ 0 w 1044"/>
                        <a:gd name="T1" fmla="*/ 0 h 606"/>
                        <a:gd name="T2" fmla="*/ 0 w 1044"/>
                        <a:gd name="T3" fmla="*/ 0 h 606"/>
                        <a:gd name="T4" fmla="*/ 521 w 1044"/>
                        <a:gd name="T5" fmla="*/ 292 h 606"/>
                        <a:gd name="T6" fmla="*/ 1022 w 1044"/>
                        <a:gd name="T7" fmla="*/ 84 h 606"/>
                        <a:gd name="T8" fmla="*/ 1043 w 1044"/>
                        <a:gd name="T9" fmla="*/ 375 h 606"/>
                        <a:gd name="T10" fmla="*/ 543 w 1044"/>
                        <a:gd name="T11" fmla="*/ 584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92"/>
                          </a:cubicBezTo>
                          <a:cubicBezTo>
                            <a:pt x="814" y="313"/>
                            <a:pt x="1022" y="230"/>
                            <a:pt x="1022" y="84"/>
                          </a:cubicBezTo>
                          <a:cubicBezTo>
                            <a:pt x="1043" y="375"/>
                            <a:pt x="1043" y="375"/>
                            <a:pt x="1043" y="375"/>
                          </a:cubicBezTo>
                          <a:cubicBezTo>
                            <a:pt x="1043" y="521"/>
                            <a:pt x="814" y="605"/>
                            <a:pt x="543" y="584"/>
                          </a:cubicBezTo>
                          <a:cubicBezTo>
                            <a:pt x="271" y="542"/>
                            <a:pt x="21" y="417"/>
                            <a:pt x="21" y="292"/>
                          </a:cubicBezTo>
                          <a:lnTo>
                            <a:pt x="0" y="0"/>
                          </a:lnTo>
                        </a:path>
                      </a:pathLst>
                    </a:custGeom>
                    <a:solidFill>
                      <a:schemeClr val="tx2">
                        <a:lumMod val="25000"/>
                      </a:schemeClr>
                    </a:solidFill>
                    <a:ln>
                      <a:noFill/>
                    </a:ln>
                    <a:effectLst/>
                    <a:extLst/>
                  </p:spPr>
                  <p:txBody>
                    <a:bodyPr wrap="none" lIns="0" tIns="0" rIns="0" bIns="0" anchor="ctr" anchorCtr="0">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775" name="Freeform 774"/>
                    <p:cNvSpPr>
                      <a:spLocks noChangeArrowheads="1"/>
                    </p:cNvSpPr>
                    <p:nvPr/>
                  </p:nvSpPr>
                  <p:spPr bwMode="auto">
                    <a:xfrm rot="3372862">
                      <a:off x="971768" y="399342"/>
                      <a:ext cx="99027" cy="59171"/>
                    </a:xfrm>
                    <a:custGeom>
                      <a:avLst/>
                      <a:gdLst>
                        <a:gd name="T0" fmla="*/ 0 w 1043"/>
                        <a:gd name="T1" fmla="*/ 0 h 627"/>
                        <a:gd name="T2" fmla="*/ 0 w 1043"/>
                        <a:gd name="T3" fmla="*/ 0 h 627"/>
                        <a:gd name="T4" fmla="*/ 521 w 1043"/>
                        <a:gd name="T5" fmla="*/ 292 h 627"/>
                        <a:gd name="T6" fmla="*/ 1022 w 1043"/>
                        <a:gd name="T7" fmla="*/ 104 h 627"/>
                        <a:gd name="T8" fmla="*/ 1042 w 1043"/>
                        <a:gd name="T9" fmla="*/ 397 h 627"/>
                        <a:gd name="T10" fmla="*/ 542 w 1043"/>
                        <a:gd name="T11" fmla="*/ 584 h 627"/>
                        <a:gd name="T12" fmla="*/ 20 w 1043"/>
                        <a:gd name="T13" fmla="*/ 292 h 627"/>
                        <a:gd name="T14" fmla="*/ 0 w 1043"/>
                        <a:gd name="T15" fmla="*/ 0 h 6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3" h="627">
                          <a:moveTo>
                            <a:pt x="0" y="0"/>
                          </a:moveTo>
                          <a:lnTo>
                            <a:pt x="0" y="0"/>
                          </a:lnTo>
                          <a:cubicBezTo>
                            <a:pt x="20" y="146"/>
                            <a:pt x="250" y="271"/>
                            <a:pt x="521" y="292"/>
                          </a:cubicBezTo>
                          <a:cubicBezTo>
                            <a:pt x="813" y="334"/>
                            <a:pt x="1022" y="230"/>
                            <a:pt x="1022" y="104"/>
                          </a:cubicBezTo>
                          <a:cubicBezTo>
                            <a:pt x="1042" y="397"/>
                            <a:pt x="1042" y="397"/>
                            <a:pt x="1042" y="397"/>
                          </a:cubicBezTo>
                          <a:cubicBezTo>
                            <a:pt x="1042" y="521"/>
                            <a:pt x="813" y="626"/>
                            <a:pt x="542" y="584"/>
                          </a:cubicBezTo>
                          <a:cubicBezTo>
                            <a:pt x="271" y="563"/>
                            <a:pt x="20" y="438"/>
                            <a:pt x="20" y="292"/>
                          </a:cubicBezTo>
                          <a:lnTo>
                            <a:pt x="0" y="0"/>
                          </a:lnTo>
                        </a:path>
                      </a:pathLst>
                    </a:custGeom>
                    <a:solidFill>
                      <a:schemeClr val="tx2">
                        <a:lumMod val="25000"/>
                      </a:schemeClr>
                    </a:solidFill>
                    <a:ln>
                      <a:noFill/>
                    </a:ln>
                    <a:effectLst/>
                    <a:extLst/>
                  </p:spPr>
                  <p:txBody>
                    <a:bodyPr wrap="none" lIns="0" tIns="0" rIns="0" bIns="0" anchor="ctr" anchorCtr="0">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776" name="Freeform 775"/>
                    <p:cNvSpPr>
                      <a:spLocks noChangeArrowheads="1"/>
                    </p:cNvSpPr>
                    <p:nvPr/>
                  </p:nvSpPr>
                  <p:spPr bwMode="auto">
                    <a:xfrm rot="3372862">
                      <a:off x="992635" y="564942"/>
                      <a:ext cx="99027" cy="57492"/>
                    </a:xfrm>
                    <a:custGeom>
                      <a:avLst/>
                      <a:gdLst>
                        <a:gd name="T0" fmla="*/ 0 w 1044"/>
                        <a:gd name="T1" fmla="*/ 0 h 607"/>
                        <a:gd name="T2" fmla="*/ 0 w 1044"/>
                        <a:gd name="T3" fmla="*/ 0 h 607"/>
                        <a:gd name="T4" fmla="*/ 522 w 1044"/>
                        <a:gd name="T5" fmla="*/ 293 h 607"/>
                        <a:gd name="T6" fmla="*/ 1022 w 1044"/>
                        <a:gd name="T7" fmla="*/ 105 h 607"/>
                        <a:gd name="T8" fmla="*/ 1022 w 1044"/>
                        <a:gd name="T9" fmla="*/ 397 h 607"/>
                        <a:gd name="T10" fmla="*/ 542 w 1044"/>
                        <a:gd name="T11" fmla="*/ 584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7"/>
                            <a:pt x="250" y="272"/>
                            <a:pt x="522" y="293"/>
                          </a:cubicBezTo>
                          <a:cubicBezTo>
                            <a:pt x="813" y="313"/>
                            <a:pt x="1022" y="230"/>
                            <a:pt x="1022" y="105"/>
                          </a:cubicBezTo>
                          <a:cubicBezTo>
                            <a:pt x="1022" y="397"/>
                            <a:pt x="1022" y="397"/>
                            <a:pt x="1022" y="397"/>
                          </a:cubicBezTo>
                          <a:cubicBezTo>
                            <a:pt x="1043" y="522"/>
                            <a:pt x="813" y="606"/>
                            <a:pt x="542" y="584"/>
                          </a:cubicBezTo>
                          <a:cubicBezTo>
                            <a:pt x="250" y="564"/>
                            <a:pt x="21" y="439"/>
                            <a:pt x="21" y="293"/>
                          </a:cubicBezTo>
                          <a:lnTo>
                            <a:pt x="0" y="0"/>
                          </a:lnTo>
                        </a:path>
                      </a:pathLst>
                    </a:custGeom>
                    <a:solidFill>
                      <a:schemeClr val="tx2">
                        <a:lumMod val="25000"/>
                      </a:schemeClr>
                    </a:solidFill>
                    <a:ln>
                      <a:noFill/>
                    </a:ln>
                    <a:effectLst/>
                    <a:extLst/>
                  </p:spPr>
                  <p:txBody>
                    <a:bodyPr wrap="none" lIns="0" tIns="0" rIns="0" bIns="0" anchor="ctr" anchorCtr="0">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grpSp>
            </p:grpSp>
          </p:grpSp>
        </p:grpSp>
      </p:grpSp>
      <p:grpSp>
        <p:nvGrpSpPr>
          <p:cNvPr id="597" name="Group 596">
            <a:extLst>
              <a:ext uri="{FF2B5EF4-FFF2-40B4-BE49-F238E27FC236}">
                <a16:creationId xmlns:a16="http://schemas.microsoft.com/office/drawing/2014/main" xmlns="" id="{BB67CFBC-A8F5-488F-AD11-19B6BCFFD849}"/>
              </a:ext>
            </a:extLst>
          </p:cNvPr>
          <p:cNvGrpSpPr/>
          <p:nvPr/>
        </p:nvGrpSpPr>
        <p:grpSpPr>
          <a:xfrm>
            <a:off x="2496446" y="202582"/>
            <a:ext cx="6890919" cy="494241"/>
            <a:chOff x="2496446" y="202582"/>
            <a:chExt cx="6890919" cy="494241"/>
          </a:xfrm>
        </p:grpSpPr>
        <p:sp>
          <p:nvSpPr>
            <p:cNvPr id="598" name="Parallelogram 597"/>
            <p:cNvSpPr/>
            <p:nvPr/>
          </p:nvSpPr>
          <p:spPr>
            <a:xfrm>
              <a:off x="2496446" y="202582"/>
              <a:ext cx="6890919" cy="494241"/>
            </a:xfrm>
            <a:prstGeom prst="parallelogram">
              <a:avLst/>
            </a:prstGeom>
            <a:gradFill flip="none" rotWithShape="1">
              <a:gsLst>
                <a:gs pos="0">
                  <a:schemeClr val="accent5">
                    <a:lumMod val="0"/>
                    <a:lumOff val="100000"/>
                    <a:alpha val="28000"/>
                  </a:schemeClr>
                </a:gs>
                <a:gs pos="34000">
                  <a:schemeClr val="accent5">
                    <a:lumMod val="0"/>
                    <a:lumOff val="100000"/>
                    <a:alpha val="14000"/>
                  </a:schemeClr>
                </a:gs>
                <a:gs pos="100000">
                  <a:schemeClr val="tx1">
                    <a:lumMod val="95000"/>
                    <a:alpha val="25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p>
              <a:pPr algn="ctr"/>
              <a:endParaRPr lang="en-US"/>
            </a:p>
          </p:txBody>
        </p:sp>
        <p:sp>
          <p:nvSpPr>
            <p:cNvPr id="599" name="TextBox 598"/>
            <p:cNvSpPr txBox="1"/>
            <p:nvPr/>
          </p:nvSpPr>
          <p:spPr>
            <a:xfrm>
              <a:off x="2695994" y="206006"/>
              <a:ext cx="6187202" cy="490817"/>
            </a:xfrm>
            <a:prstGeom prst="rect">
              <a:avLst/>
            </a:prstGeom>
            <a:noFill/>
          </p:spPr>
          <p:txBody>
            <a:bodyPr wrap="square" lIns="0" tIns="0" rIns="0" bIns="0" rtlCol="0" anchor="ctr" anchorCtr="0">
              <a:noAutofit/>
            </a:bodyPr>
            <a:lstStyle/>
            <a:p>
              <a:pPr algn="just"/>
              <a:r>
                <a:rPr lang="en-US" sz="4400" b="1" i="1" dirty="0" smtClean="0"/>
                <a:t>Fuentes del Derecho</a:t>
              </a:r>
              <a:endParaRPr lang="en-US" sz="4400" b="1" i="1" dirty="0"/>
            </a:p>
          </p:txBody>
        </p:sp>
      </p:grpSp>
    </p:spTree>
    <p:extLst>
      <p:ext uri="{BB962C8B-B14F-4D97-AF65-F5344CB8AC3E}">
        <p14:creationId xmlns:p14="http://schemas.microsoft.com/office/powerpoint/2010/main" val="324691750"/>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withEffect">
                                      <p:stCondLst>
                                        <p:cond delay="0"/>
                                      </p:stCondLst>
                                      <p:childTnLst>
                                        <p:set>
                                          <p:cBhvr>
                                            <p:cTn id="6" dur="1" fill="hold">
                                              <p:stCondLst>
                                                <p:cond delay="0"/>
                                              </p:stCondLst>
                                            </p:cTn>
                                            <p:tgtEl>
                                              <p:spTgt spid="721"/>
                                            </p:tgtEl>
                                            <p:attrNameLst>
                                              <p:attrName>style.visibility</p:attrName>
                                            </p:attrNameLst>
                                          </p:cBhvr>
                                          <p:to>
                                            <p:strVal val="visible"/>
                                          </p:to>
                                        </p:set>
                                        <p:anim calcmode="lin" valueType="num">
                                          <p:cBhvr additive="base">
                                            <p:cTn id="7" dur="1000" fill="hold"/>
                                            <p:tgtEl>
                                              <p:spTgt spid="721"/>
                                            </p:tgtEl>
                                            <p:attrNameLst>
                                              <p:attrName>ppt_x</p:attrName>
                                            </p:attrNameLst>
                                          </p:cBhvr>
                                          <p:tavLst>
                                            <p:tav tm="0">
                                              <p:val>
                                                <p:strVal val="#ppt_x"/>
                                              </p:val>
                                            </p:tav>
                                            <p:tav tm="100000">
                                              <p:val>
                                                <p:strVal val="#ppt_x"/>
                                              </p:val>
                                            </p:tav>
                                          </p:tavLst>
                                        </p:anim>
                                        <p:anim calcmode="lin" valueType="num">
                                          <p:cBhvr additive="base">
                                            <p:cTn id="8" dur="1000" fill="hold"/>
                                            <p:tgtEl>
                                              <p:spTgt spid="721"/>
                                            </p:tgtEl>
                                            <p:attrNameLst>
                                              <p:attrName>ppt_y</p:attrName>
                                            </p:attrNameLst>
                                          </p:cBhvr>
                                          <p:tavLst>
                                            <p:tav tm="0">
                                              <p:val>
                                                <p:strVal val="0-#ppt_h/2"/>
                                              </p:val>
                                            </p:tav>
                                            <p:tav tm="100000">
                                              <p:val>
                                                <p:strVal val="#ppt_y"/>
                                              </p:val>
                                            </p:tav>
                                          </p:tavLst>
                                        </p:anim>
                                      </p:childTnLst>
                                    </p:cTn>
                                  </p:par>
                                  <p:par>
                                    <p:cTn id="9" presetID="32" presetClass="emph" presetSubtype="0" fill="hold" nodeType="withEffect">
                                      <p:stCondLst>
                                        <p:cond delay="200"/>
                                      </p:stCondLst>
                                      <p:childTnLst>
                                        <p:animRot by="120000">
                                          <p:cBhvr>
                                            <p:cTn id="10" dur="100" fill="hold">
                                              <p:stCondLst>
                                                <p:cond delay="0"/>
                                              </p:stCondLst>
                                            </p:cTn>
                                            <p:tgtEl>
                                              <p:spTgt spid="721"/>
                                            </p:tgtEl>
                                            <p:attrNameLst>
                                              <p:attrName>r</p:attrName>
                                            </p:attrNameLst>
                                          </p:cBhvr>
                                        </p:animRot>
                                        <p:animRot by="-240000">
                                          <p:cBhvr>
                                            <p:cTn id="11" dur="200" fill="hold">
                                              <p:stCondLst>
                                                <p:cond delay="200"/>
                                              </p:stCondLst>
                                            </p:cTn>
                                            <p:tgtEl>
                                              <p:spTgt spid="721"/>
                                            </p:tgtEl>
                                            <p:attrNameLst>
                                              <p:attrName>r</p:attrName>
                                            </p:attrNameLst>
                                          </p:cBhvr>
                                        </p:animRot>
                                        <p:animRot by="240000">
                                          <p:cBhvr>
                                            <p:cTn id="12" dur="200" fill="hold">
                                              <p:stCondLst>
                                                <p:cond delay="400"/>
                                              </p:stCondLst>
                                            </p:cTn>
                                            <p:tgtEl>
                                              <p:spTgt spid="721"/>
                                            </p:tgtEl>
                                            <p:attrNameLst>
                                              <p:attrName>r</p:attrName>
                                            </p:attrNameLst>
                                          </p:cBhvr>
                                        </p:animRot>
                                        <p:animRot by="-240000">
                                          <p:cBhvr>
                                            <p:cTn id="13" dur="200" fill="hold">
                                              <p:stCondLst>
                                                <p:cond delay="600"/>
                                              </p:stCondLst>
                                            </p:cTn>
                                            <p:tgtEl>
                                              <p:spTgt spid="721"/>
                                            </p:tgtEl>
                                            <p:attrNameLst>
                                              <p:attrName>r</p:attrName>
                                            </p:attrNameLst>
                                          </p:cBhvr>
                                        </p:animRot>
                                        <p:animRot by="120000">
                                          <p:cBhvr>
                                            <p:cTn id="14" dur="200" fill="hold">
                                              <p:stCondLst>
                                                <p:cond delay="800"/>
                                              </p:stCondLst>
                                            </p:cTn>
                                            <p:tgtEl>
                                              <p:spTgt spid="721"/>
                                            </p:tgtEl>
                                            <p:attrNameLst>
                                              <p:attrName>r</p:attrName>
                                            </p:attrNameLst>
                                          </p:cBhvr>
                                        </p:animRot>
                                      </p:childTnLst>
                                    </p:cTn>
                                  </p:par>
                                  <p:par>
                                    <p:cTn id="15" presetID="2" presetClass="entr" presetSubtype="1" fill="hold" nodeType="withEffect">
                                      <p:stCondLst>
                                        <p:cond delay="200"/>
                                      </p:stCondLst>
                                      <p:childTnLst>
                                        <p:set>
                                          <p:cBhvr>
                                            <p:cTn id="16" dur="1" fill="hold">
                                              <p:stCondLst>
                                                <p:cond delay="0"/>
                                              </p:stCondLst>
                                            </p:cTn>
                                            <p:tgtEl>
                                              <p:spTgt spid="737"/>
                                            </p:tgtEl>
                                            <p:attrNameLst>
                                              <p:attrName>style.visibility</p:attrName>
                                            </p:attrNameLst>
                                          </p:cBhvr>
                                          <p:to>
                                            <p:strVal val="visible"/>
                                          </p:to>
                                        </p:set>
                                        <p:anim calcmode="lin" valueType="num">
                                          <p:cBhvr additive="base">
                                            <p:cTn id="17" dur="1000" fill="hold"/>
                                            <p:tgtEl>
                                              <p:spTgt spid="737"/>
                                            </p:tgtEl>
                                            <p:attrNameLst>
                                              <p:attrName>ppt_x</p:attrName>
                                            </p:attrNameLst>
                                          </p:cBhvr>
                                          <p:tavLst>
                                            <p:tav tm="0">
                                              <p:val>
                                                <p:strVal val="#ppt_x"/>
                                              </p:val>
                                            </p:tav>
                                            <p:tav tm="100000">
                                              <p:val>
                                                <p:strVal val="#ppt_x"/>
                                              </p:val>
                                            </p:tav>
                                          </p:tavLst>
                                        </p:anim>
                                        <p:anim calcmode="lin" valueType="num">
                                          <p:cBhvr additive="base">
                                            <p:cTn id="18" dur="1000" fill="hold"/>
                                            <p:tgtEl>
                                              <p:spTgt spid="737"/>
                                            </p:tgtEl>
                                            <p:attrNameLst>
                                              <p:attrName>ppt_y</p:attrName>
                                            </p:attrNameLst>
                                          </p:cBhvr>
                                          <p:tavLst>
                                            <p:tav tm="0">
                                              <p:val>
                                                <p:strVal val="0-#ppt_h/2"/>
                                              </p:val>
                                            </p:tav>
                                            <p:tav tm="100000">
                                              <p:val>
                                                <p:strVal val="#ppt_y"/>
                                              </p:val>
                                            </p:tav>
                                          </p:tavLst>
                                        </p:anim>
                                      </p:childTnLst>
                                    </p:cTn>
                                  </p:par>
                                  <p:par>
                                    <p:cTn id="19" presetID="32" presetClass="emph" presetSubtype="0" fill="hold" nodeType="withEffect">
                                      <p:stCondLst>
                                        <p:cond delay="400"/>
                                      </p:stCondLst>
                                      <p:childTnLst>
                                        <p:animRot by="120000">
                                          <p:cBhvr>
                                            <p:cTn id="20" dur="100" fill="hold">
                                              <p:stCondLst>
                                                <p:cond delay="0"/>
                                              </p:stCondLst>
                                            </p:cTn>
                                            <p:tgtEl>
                                              <p:spTgt spid="737"/>
                                            </p:tgtEl>
                                            <p:attrNameLst>
                                              <p:attrName>r</p:attrName>
                                            </p:attrNameLst>
                                          </p:cBhvr>
                                        </p:animRot>
                                        <p:animRot by="-240000">
                                          <p:cBhvr>
                                            <p:cTn id="21" dur="200" fill="hold">
                                              <p:stCondLst>
                                                <p:cond delay="200"/>
                                              </p:stCondLst>
                                            </p:cTn>
                                            <p:tgtEl>
                                              <p:spTgt spid="737"/>
                                            </p:tgtEl>
                                            <p:attrNameLst>
                                              <p:attrName>r</p:attrName>
                                            </p:attrNameLst>
                                          </p:cBhvr>
                                        </p:animRot>
                                        <p:animRot by="240000">
                                          <p:cBhvr>
                                            <p:cTn id="22" dur="200" fill="hold">
                                              <p:stCondLst>
                                                <p:cond delay="400"/>
                                              </p:stCondLst>
                                            </p:cTn>
                                            <p:tgtEl>
                                              <p:spTgt spid="737"/>
                                            </p:tgtEl>
                                            <p:attrNameLst>
                                              <p:attrName>r</p:attrName>
                                            </p:attrNameLst>
                                          </p:cBhvr>
                                        </p:animRot>
                                        <p:animRot by="-240000">
                                          <p:cBhvr>
                                            <p:cTn id="23" dur="200" fill="hold">
                                              <p:stCondLst>
                                                <p:cond delay="600"/>
                                              </p:stCondLst>
                                            </p:cTn>
                                            <p:tgtEl>
                                              <p:spTgt spid="737"/>
                                            </p:tgtEl>
                                            <p:attrNameLst>
                                              <p:attrName>r</p:attrName>
                                            </p:attrNameLst>
                                          </p:cBhvr>
                                        </p:animRot>
                                        <p:animRot by="120000">
                                          <p:cBhvr>
                                            <p:cTn id="24" dur="200" fill="hold">
                                              <p:stCondLst>
                                                <p:cond delay="800"/>
                                              </p:stCondLst>
                                            </p:cTn>
                                            <p:tgtEl>
                                              <p:spTgt spid="737"/>
                                            </p:tgtEl>
                                            <p:attrNameLst>
                                              <p:attrName>r</p:attrName>
                                            </p:attrNameLst>
                                          </p:cBhvr>
                                        </p:animRot>
                                      </p:childTnLst>
                                    </p:cTn>
                                  </p:par>
                                  <p:par>
                                    <p:cTn id="25" presetID="2" presetClass="entr" presetSubtype="1" fill="hold" nodeType="withEffect">
                                      <p:stCondLst>
                                        <p:cond delay="400"/>
                                      </p:stCondLst>
                                      <p:childTnLst>
                                        <p:set>
                                          <p:cBhvr>
                                            <p:cTn id="26" dur="1" fill="hold">
                                              <p:stCondLst>
                                                <p:cond delay="0"/>
                                              </p:stCondLst>
                                            </p:cTn>
                                            <p:tgtEl>
                                              <p:spTgt spid="760"/>
                                            </p:tgtEl>
                                            <p:attrNameLst>
                                              <p:attrName>style.visibility</p:attrName>
                                            </p:attrNameLst>
                                          </p:cBhvr>
                                          <p:to>
                                            <p:strVal val="visible"/>
                                          </p:to>
                                        </p:set>
                                        <p:anim calcmode="lin" valueType="num">
                                          <p:cBhvr additive="base">
                                            <p:cTn id="27" dur="1000" fill="hold"/>
                                            <p:tgtEl>
                                              <p:spTgt spid="760"/>
                                            </p:tgtEl>
                                            <p:attrNameLst>
                                              <p:attrName>ppt_x</p:attrName>
                                            </p:attrNameLst>
                                          </p:cBhvr>
                                          <p:tavLst>
                                            <p:tav tm="0">
                                              <p:val>
                                                <p:strVal val="#ppt_x"/>
                                              </p:val>
                                            </p:tav>
                                            <p:tav tm="100000">
                                              <p:val>
                                                <p:strVal val="#ppt_x"/>
                                              </p:val>
                                            </p:tav>
                                          </p:tavLst>
                                        </p:anim>
                                        <p:anim calcmode="lin" valueType="num">
                                          <p:cBhvr additive="base">
                                            <p:cTn id="28" dur="1000" fill="hold"/>
                                            <p:tgtEl>
                                              <p:spTgt spid="760"/>
                                            </p:tgtEl>
                                            <p:attrNameLst>
                                              <p:attrName>ppt_y</p:attrName>
                                            </p:attrNameLst>
                                          </p:cBhvr>
                                          <p:tavLst>
                                            <p:tav tm="0">
                                              <p:val>
                                                <p:strVal val="0-#ppt_h/2"/>
                                              </p:val>
                                            </p:tav>
                                            <p:tav tm="100000">
                                              <p:val>
                                                <p:strVal val="#ppt_y"/>
                                              </p:val>
                                            </p:tav>
                                          </p:tavLst>
                                        </p:anim>
                                      </p:childTnLst>
                                    </p:cTn>
                                  </p:par>
                                  <p:par>
                                    <p:cTn id="29" presetID="32" presetClass="emph" presetSubtype="0" fill="hold" nodeType="withEffect">
                                      <p:stCondLst>
                                        <p:cond delay="800"/>
                                      </p:stCondLst>
                                      <p:childTnLst>
                                        <p:animRot by="120000">
                                          <p:cBhvr>
                                            <p:cTn id="30" dur="100" fill="hold">
                                              <p:stCondLst>
                                                <p:cond delay="0"/>
                                              </p:stCondLst>
                                            </p:cTn>
                                            <p:tgtEl>
                                              <p:spTgt spid="760"/>
                                            </p:tgtEl>
                                            <p:attrNameLst>
                                              <p:attrName>r</p:attrName>
                                            </p:attrNameLst>
                                          </p:cBhvr>
                                        </p:animRot>
                                        <p:animRot by="-240000">
                                          <p:cBhvr>
                                            <p:cTn id="31" dur="200" fill="hold">
                                              <p:stCondLst>
                                                <p:cond delay="200"/>
                                              </p:stCondLst>
                                            </p:cTn>
                                            <p:tgtEl>
                                              <p:spTgt spid="760"/>
                                            </p:tgtEl>
                                            <p:attrNameLst>
                                              <p:attrName>r</p:attrName>
                                            </p:attrNameLst>
                                          </p:cBhvr>
                                        </p:animRot>
                                        <p:animRot by="240000">
                                          <p:cBhvr>
                                            <p:cTn id="32" dur="200" fill="hold">
                                              <p:stCondLst>
                                                <p:cond delay="400"/>
                                              </p:stCondLst>
                                            </p:cTn>
                                            <p:tgtEl>
                                              <p:spTgt spid="760"/>
                                            </p:tgtEl>
                                            <p:attrNameLst>
                                              <p:attrName>r</p:attrName>
                                            </p:attrNameLst>
                                          </p:cBhvr>
                                        </p:animRot>
                                        <p:animRot by="-240000">
                                          <p:cBhvr>
                                            <p:cTn id="33" dur="200" fill="hold">
                                              <p:stCondLst>
                                                <p:cond delay="600"/>
                                              </p:stCondLst>
                                            </p:cTn>
                                            <p:tgtEl>
                                              <p:spTgt spid="760"/>
                                            </p:tgtEl>
                                            <p:attrNameLst>
                                              <p:attrName>r</p:attrName>
                                            </p:attrNameLst>
                                          </p:cBhvr>
                                        </p:animRot>
                                        <p:animRot by="120000">
                                          <p:cBhvr>
                                            <p:cTn id="34" dur="200" fill="hold">
                                              <p:stCondLst>
                                                <p:cond delay="800"/>
                                              </p:stCondLst>
                                            </p:cTn>
                                            <p:tgtEl>
                                              <p:spTgt spid="760"/>
                                            </p:tgtEl>
                                            <p:attrNameLst>
                                              <p:attrName>r</p:attrName>
                                            </p:attrNameLst>
                                          </p:cBhvr>
                                        </p:animRot>
                                      </p:childTnLst>
                                    </p:cTn>
                                  </p:par>
                                  <p:par>
                                    <p:cTn id="35" presetID="22" presetClass="entr" presetSubtype="8" fill="hold" nodeType="withEffect">
                                      <p:stCondLst>
                                        <p:cond delay="800"/>
                                      </p:stCondLst>
                                      <p:childTnLst>
                                        <p:set>
                                          <p:cBhvr>
                                            <p:cTn id="36" dur="1" fill="hold">
                                              <p:stCondLst>
                                                <p:cond delay="0"/>
                                              </p:stCondLst>
                                            </p:cTn>
                                            <p:tgtEl>
                                              <p:spTgt spid="597"/>
                                            </p:tgtEl>
                                            <p:attrNameLst>
                                              <p:attrName>style.visibility</p:attrName>
                                            </p:attrNameLst>
                                          </p:cBhvr>
                                          <p:to>
                                            <p:strVal val="visible"/>
                                          </p:to>
                                        </p:set>
                                        <p:animEffect transition="in" filter="wipe(left)">
                                          <p:cBhvr>
                                            <p:cTn id="37" dur="1000"/>
                                            <p:tgtEl>
                                              <p:spTgt spid="597"/>
                                            </p:tgtEl>
                                          </p:cBhvr>
                                        </p:animEffect>
                                      </p:childTnLst>
                                    </p:cTn>
                                  </p:par>
                                </p:childTnLst>
                              </p:cTn>
                            </p:par>
                          </p:childTnLst>
                        </p:cTn>
                      </p:par>
                      <p:par>
                        <p:cTn id="38" fill="hold">
                          <p:stCondLst>
                            <p:cond delay="indefinite"/>
                          </p:stCondLst>
                          <p:childTnLst>
                            <p:par>
                              <p:cTn id="39" fill="hold">
                                <p:stCondLst>
                                  <p:cond delay="0"/>
                                </p:stCondLst>
                                <p:childTnLst>
                                  <p:par>
                                    <p:cTn id="40" presetID="2" presetClass="entr" presetSubtype="1" fill="hold" nodeType="clickEffect" p14:presetBounceEnd="12000">
                                      <p:stCondLst>
                                        <p:cond delay="0"/>
                                      </p:stCondLst>
                                      <p:childTnLst>
                                        <p:set>
                                          <p:cBhvr>
                                            <p:cTn id="41" dur="1" fill="hold">
                                              <p:stCondLst>
                                                <p:cond delay="0"/>
                                              </p:stCondLst>
                                            </p:cTn>
                                            <p:tgtEl>
                                              <p:spTgt spid="1079"/>
                                            </p:tgtEl>
                                            <p:attrNameLst>
                                              <p:attrName>style.visibility</p:attrName>
                                            </p:attrNameLst>
                                          </p:cBhvr>
                                          <p:to>
                                            <p:strVal val="visible"/>
                                          </p:to>
                                        </p:set>
                                        <p:anim calcmode="lin" valueType="num" p14:bounceEnd="12000">
                                          <p:cBhvr additive="base">
                                            <p:cTn id="42" dur="500" fill="hold"/>
                                            <p:tgtEl>
                                              <p:spTgt spid="1079"/>
                                            </p:tgtEl>
                                            <p:attrNameLst>
                                              <p:attrName>ppt_x</p:attrName>
                                            </p:attrNameLst>
                                          </p:cBhvr>
                                          <p:tavLst>
                                            <p:tav tm="0">
                                              <p:val>
                                                <p:strVal val="#ppt_x"/>
                                              </p:val>
                                            </p:tav>
                                            <p:tav tm="100000">
                                              <p:val>
                                                <p:strVal val="#ppt_x"/>
                                              </p:val>
                                            </p:tav>
                                          </p:tavLst>
                                        </p:anim>
                                        <p:anim calcmode="lin" valueType="num" p14:bounceEnd="12000">
                                          <p:cBhvr additive="base">
                                            <p:cTn id="43" dur="500" fill="hold"/>
                                            <p:tgtEl>
                                              <p:spTgt spid="1079"/>
                                            </p:tgtEl>
                                            <p:attrNameLst>
                                              <p:attrName>ppt_y</p:attrName>
                                            </p:attrNameLst>
                                          </p:cBhvr>
                                          <p:tavLst>
                                            <p:tav tm="0">
                                              <p:val>
                                                <p:strVal val="0-#ppt_h/2"/>
                                              </p:val>
                                            </p:tav>
                                            <p:tav tm="100000">
                                              <p:val>
                                                <p:strVal val="#ppt_y"/>
                                              </p:val>
                                            </p:tav>
                                          </p:tavLst>
                                        </p:anim>
                                      </p:childTnLst>
                                    </p:cTn>
                                  </p:par>
                                </p:childTnLst>
                              </p:cTn>
                            </p:par>
                            <p:par>
                              <p:cTn id="44" fill="hold">
                                <p:stCondLst>
                                  <p:cond delay="500"/>
                                </p:stCondLst>
                                <p:childTnLst>
                                  <p:par>
                                    <p:cTn id="45" presetID="2" presetClass="entr" presetSubtype="1" fill="hold" nodeType="afterEffect" p14:presetBounceEnd="12000">
                                      <p:stCondLst>
                                        <p:cond delay="0"/>
                                      </p:stCondLst>
                                      <p:childTnLst>
                                        <p:set>
                                          <p:cBhvr>
                                            <p:cTn id="46" dur="1" fill="hold">
                                              <p:stCondLst>
                                                <p:cond delay="0"/>
                                              </p:stCondLst>
                                            </p:cTn>
                                            <p:tgtEl>
                                              <p:spTgt spid="1059"/>
                                            </p:tgtEl>
                                            <p:attrNameLst>
                                              <p:attrName>style.visibility</p:attrName>
                                            </p:attrNameLst>
                                          </p:cBhvr>
                                          <p:to>
                                            <p:strVal val="visible"/>
                                          </p:to>
                                        </p:set>
                                        <p:anim calcmode="lin" valueType="num" p14:bounceEnd="12000">
                                          <p:cBhvr additive="base">
                                            <p:cTn id="47" dur="500" fill="hold"/>
                                            <p:tgtEl>
                                              <p:spTgt spid="1059"/>
                                            </p:tgtEl>
                                            <p:attrNameLst>
                                              <p:attrName>ppt_x</p:attrName>
                                            </p:attrNameLst>
                                          </p:cBhvr>
                                          <p:tavLst>
                                            <p:tav tm="0">
                                              <p:val>
                                                <p:strVal val="#ppt_x"/>
                                              </p:val>
                                            </p:tav>
                                            <p:tav tm="100000">
                                              <p:val>
                                                <p:strVal val="#ppt_x"/>
                                              </p:val>
                                            </p:tav>
                                          </p:tavLst>
                                        </p:anim>
                                        <p:anim calcmode="lin" valueType="num" p14:bounceEnd="12000">
                                          <p:cBhvr additive="base">
                                            <p:cTn id="48" dur="500" fill="hold"/>
                                            <p:tgtEl>
                                              <p:spTgt spid="1059"/>
                                            </p:tgtEl>
                                            <p:attrNameLst>
                                              <p:attrName>ppt_y</p:attrName>
                                            </p:attrNameLst>
                                          </p:cBhvr>
                                          <p:tavLst>
                                            <p:tav tm="0">
                                              <p:val>
                                                <p:strVal val="0-#ppt_h/2"/>
                                              </p:val>
                                            </p:tav>
                                            <p:tav tm="100000">
                                              <p:val>
                                                <p:strVal val="#ppt_y"/>
                                              </p:val>
                                            </p:tav>
                                          </p:tavLst>
                                        </p:anim>
                                      </p:childTnLst>
                                    </p:cTn>
                                  </p:par>
                                </p:childTnLst>
                              </p:cTn>
                            </p:par>
                            <p:par>
                              <p:cTn id="49" fill="hold">
                                <p:stCondLst>
                                  <p:cond delay="1000"/>
                                </p:stCondLst>
                                <p:childTnLst>
                                  <p:par>
                                    <p:cTn id="50" presetID="2" presetClass="entr" presetSubtype="1" fill="hold" nodeType="afterEffect" p14:presetBounceEnd="14000">
                                      <p:stCondLst>
                                        <p:cond delay="0"/>
                                      </p:stCondLst>
                                      <p:childTnLst>
                                        <p:set>
                                          <p:cBhvr>
                                            <p:cTn id="51" dur="1" fill="hold">
                                              <p:stCondLst>
                                                <p:cond delay="0"/>
                                              </p:stCondLst>
                                            </p:cTn>
                                            <p:tgtEl>
                                              <p:spTgt spid="939"/>
                                            </p:tgtEl>
                                            <p:attrNameLst>
                                              <p:attrName>style.visibility</p:attrName>
                                            </p:attrNameLst>
                                          </p:cBhvr>
                                          <p:to>
                                            <p:strVal val="visible"/>
                                          </p:to>
                                        </p:set>
                                        <p:anim calcmode="lin" valueType="num" p14:bounceEnd="14000">
                                          <p:cBhvr additive="base">
                                            <p:cTn id="52" dur="500" fill="hold"/>
                                            <p:tgtEl>
                                              <p:spTgt spid="939"/>
                                            </p:tgtEl>
                                            <p:attrNameLst>
                                              <p:attrName>ppt_x</p:attrName>
                                            </p:attrNameLst>
                                          </p:cBhvr>
                                          <p:tavLst>
                                            <p:tav tm="0">
                                              <p:val>
                                                <p:strVal val="#ppt_x"/>
                                              </p:val>
                                            </p:tav>
                                            <p:tav tm="100000">
                                              <p:val>
                                                <p:strVal val="#ppt_x"/>
                                              </p:val>
                                            </p:tav>
                                          </p:tavLst>
                                        </p:anim>
                                        <p:anim calcmode="lin" valueType="num" p14:bounceEnd="14000">
                                          <p:cBhvr additive="base">
                                            <p:cTn id="53" dur="500" fill="hold"/>
                                            <p:tgtEl>
                                              <p:spTgt spid="939"/>
                                            </p:tgtEl>
                                            <p:attrNameLst>
                                              <p:attrName>ppt_y</p:attrName>
                                            </p:attrNameLst>
                                          </p:cBhvr>
                                          <p:tavLst>
                                            <p:tav tm="0">
                                              <p:val>
                                                <p:strVal val="0-#ppt_h/2"/>
                                              </p:val>
                                            </p:tav>
                                            <p:tav tm="100000">
                                              <p:val>
                                                <p:strVal val="#ppt_y"/>
                                              </p:val>
                                            </p:tav>
                                          </p:tavLst>
                                        </p:anim>
                                      </p:childTnLst>
                                    </p:cTn>
                                  </p:par>
                                </p:childTnLst>
                              </p:cTn>
                            </p:par>
                            <p:par>
                              <p:cTn id="54" fill="hold">
                                <p:stCondLst>
                                  <p:cond delay="1500"/>
                                </p:stCondLst>
                                <p:childTnLst>
                                  <p:par>
                                    <p:cTn id="55" presetID="2" presetClass="entr" presetSubtype="1" fill="hold" nodeType="afterEffect" p14:presetBounceEnd="12000">
                                      <p:stCondLst>
                                        <p:cond delay="0"/>
                                      </p:stCondLst>
                                      <p:childTnLst>
                                        <p:set>
                                          <p:cBhvr>
                                            <p:cTn id="56" dur="1" fill="hold">
                                              <p:stCondLst>
                                                <p:cond delay="0"/>
                                              </p:stCondLst>
                                            </p:cTn>
                                            <p:tgtEl>
                                              <p:spTgt spid="959"/>
                                            </p:tgtEl>
                                            <p:attrNameLst>
                                              <p:attrName>style.visibility</p:attrName>
                                            </p:attrNameLst>
                                          </p:cBhvr>
                                          <p:to>
                                            <p:strVal val="visible"/>
                                          </p:to>
                                        </p:set>
                                        <p:anim calcmode="lin" valueType="num" p14:bounceEnd="12000">
                                          <p:cBhvr additive="base">
                                            <p:cTn id="57" dur="500" fill="hold"/>
                                            <p:tgtEl>
                                              <p:spTgt spid="959"/>
                                            </p:tgtEl>
                                            <p:attrNameLst>
                                              <p:attrName>ppt_x</p:attrName>
                                            </p:attrNameLst>
                                          </p:cBhvr>
                                          <p:tavLst>
                                            <p:tav tm="0">
                                              <p:val>
                                                <p:strVal val="#ppt_x"/>
                                              </p:val>
                                            </p:tav>
                                            <p:tav tm="100000">
                                              <p:val>
                                                <p:strVal val="#ppt_x"/>
                                              </p:val>
                                            </p:tav>
                                          </p:tavLst>
                                        </p:anim>
                                        <p:anim calcmode="lin" valueType="num" p14:bounceEnd="12000">
                                          <p:cBhvr additive="base">
                                            <p:cTn id="58" dur="500" fill="hold"/>
                                            <p:tgtEl>
                                              <p:spTgt spid="959"/>
                                            </p:tgtEl>
                                            <p:attrNameLst>
                                              <p:attrName>ppt_y</p:attrName>
                                            </p:attrNameLst>
                                          </p:cBhvr>
                                          <p:tavLst>
                                            <p:tav tm="0">
                                              <p:val>
                                                <p:strVal val="0-#ppt_h/2"/>
                                              </p:val>
                                            </p:tav>
                                            <p:tav tm="100000">
                                              <p:val>
                                                <p:strVal val="#ppt_y"/>
                                              </p:val>
                                            </p:tav>
                                          </p:tavLst>
                                        </p:anim>
                                      </p:childTnLst>
                                    </p:cTn>
                                  </p:par>
                                </p:childTnLst>
                              </p:cTn>
                            </p:par>
                            <p:par>
                              <p:cTn id="59" fill="hold">
                                <p:stCondLst>
                                  <p:cond delay="2000"/>
                                </p:stCondLst>
                                <p:childTnLst>
                                  <p:par>
                                    <p:cTn id="60" presetID="2" presetClass="entr" presetSubtype="1" fill="hold" nodeType="afterEffect" p14:presetBounceEnd="12000">
                                      <p:stCondLst>
                                        <p:cond delay="0"/>
                                      </p:stCondLst>
                                      <p:childTnLst>
                                        <p:set>
                                          <p:cBhvr>
                                            <p:cTn id="61" dur="1" fill="hold">
                                              <p:stCondLst>
                                                <p:cond delay="0"/>
                                              </p:stCondLst>
                                            </p:cTn>
                                            <p:tgtEl>
                                              <p:spTgt spid="1179"/>
                                            </p:tgtEl>
                                            <p:attrNameLst>
                                              <p:attrName>style.visibility</p:attrName>
                                            </p:attrNameLst>
                                          </p:cBhvr>
                                          <p:to>
                                            <p:strVal val="visible"/>
                                          </p:to>
                                        </p:set>
                                        <p:anim calcmode="lin" valueType="num" p14:bounceEnd="12000">
                                          <p:cBhvr additive="base">
                                            <p:cTn id="62" dur="500" fill="hold"/>
                                            <p:tgtEl>
                                              <p:spTgt spid="1179"/>
                                            </p:tgtEl>
                                            <p:attrNameLst>
                                              <p:attrName>ppt_x</p:attrName>
                                            </p:attrNameLst>
                                          </p:cBhvr>
                                          <p:tavLst>
                                            <p:tav tm="0">
                                              <p:val>
                                                <p:strVal val="#ppt_x"/>
                                              </p:val>
                                            </p:tav>
                                            <p:tav tm="100000">
                                              <p:val>
                                                <p:strVal val="#ppt_x"/>
                                              </p:val>
                                            </p:tav>
                                          </p:tavLst>
                                        </p:anim>
                                        <p:anim calcmode="lin" valueType="num" p14:bounceEnd="12000">
                                          <p:cBhvr additive="base">
                                            <p:cTn id="63" dur="500" fill="hold"/>
                                            <p:tgtEl>
                                              <p:spTgt spid="1179"/>
                                            </p:tgtEl>
                                            <p:attrNameLst>
                                              <p:attrName>ppt_y</p:attrName>
                                            </p:attrNameLst>
                                          </p:cBhvr>
                                          <p:tavLst>
                                            <p:tav tm="0">
                                              <p:val>
                                                <p:strVal val="0-#ppt_h/2"/>
                                              </p:val>
                                            </p:tav>
                                            <p:tav tm="100000">
                                              <p:val>
                                                <p:strVal val="#ppt_y"/>
                                              </p:val>
                                            </p:tav>
                                          </p:tavLst>
                                        </p:anim>
                                      </p:childTnLst>
                                    </p:cTn>
                                  </p:par>
                                  <p:par>
                                    <p:cTn id="64" presetID="2" presetClass="entr" presetSubtype="1" fill="hold" nodeType="withEffect" p14:presetBounceEnd="12000">
                                      <p:stCondLst>
                                        <p:cond delay="0"/>
                                      </p:stCondLst>
                                      <p:childTnLst>
                                        <p:set>
                                          <p:cBhvr>
                                            <p:cTn id="65" dur="1" fill="hold">
                                              <p:stCondLst>
                                                <p:cond delay="0"/>
                                              </p:stCondLst>
                                            </p:cTn>
                                            <p:tgtEl>
                                              <p:spTgt spid="576"/>
                                            </p:tgtEl>
                                            <p:attrNameLst>
                                              <p:attrName>style.visibility</p:attrName>
                                            </p:attrNameLst>
                                          </p:cBhvr>
                                          <p:to>
                                            <p:strVal val="visible"/>
                                          </p:to>
                                        </p:set>
                                        <p:anim calcmode="lin" valueType="num" p14:bounceEnd="12000">
                                          <p:cBhvr additive="base">
                                            <p:cTn id="66" dur="500" fill="hold"/>
                                            <p:tgtEl>
                                              <p:spTgt spid="576"/>
                                            </p:tgtEl>
                                            <p:attrNameLst>
                                              <p:attrName>ppt_x</p:attrName>
                                            </p:attrNameLst>
                                          </p:cBhvr>
                                          <p:tavLst>
                                            <p:tav tm="0">
                                              <p:val>
                                                <p:strVal val="#ppt_x"/>
                                              </p:val>
                                            </p:tav>
                                            <p:tav tm="100000">
                                              <p:val>
                                                <p:strVal val="#ppt_x"/>
                                              </p:val>
                                            </p:tav>
                                          </p:tavLst>
                                        </p:anim>
                                        <p:anim calcmode="lin" valueType="num" p14:bounceEnd="12000">
                                          <p:cBhvr additive="base">
                                            <p:cTn id="67" dur="500" fill="hold"/>
                                            <p:tgtEl>
                                              <p:spTgt spid="576"/>
                                            </p:tgtEl>
                                            <p:attrNameLst>
                                              <p:attrName>ppt_y</p:attrName>
                                            </p:attrNameLst>
                                          </p:cBhvr>
                                          <p:tavLst>
                                            <p:tav tm="0">
                                              <p:val>
                                                <p:strVal val="0-#ppt_h/2"/>
                                              </p:val>
                                            </p:tav>
                                            <p:tav tm="100000">
                                              <p:val>
                                                <p:strVal val="#ppt_y"/>
                                              </p:val>
                                            </p:tav>
                                          </p:tavLst>
                                        </p:anim>
                                      </p:childTnLst>
                                    </p:cTn>
                                  </p:par>
                                  <p:par>
                                    <p:cTn id="68" presetID="2" presetClass="entr" presetSubtype="1" fill="hold" nodeType="withEffect" p14:presetBounceEnd="12000">
                                      <p:stCondLst>
                                        <p:cond delay="200"/>
                                      </p:stCondLst>
                                      <p:childTnLst>
                                        <p:set>
                                          <p:cBhvr>
                                            <p:cTn id="69" dur="1" fill="hold">
                                              <p:stCondLst>
                                                <p:cond delay="0"/>
                                              </p:stCondLst>
                                            </p:cTn>
                                            <p:tgtEl>
                                              <p:spTgt spid="615"/>
                                            </p:tgtEl>
                                            <p:attrNameLst>
                                              <p:attrName>style.visibility</p:attrName>
                                            </p:attrNameLst>
                                          </p:cBhvr>
                                          <p:to>
                                            <p:strVal val="visible"/>
                                          </p:to>
                                        </p:set>
                                        <p:anim calcmode="lin" valueType="num" p14:bounceEnd="12000">
                                          <p:cBhvr additive="base">
                                            <p:cTn id="70" dur="500" fill="hold"/>
                                            <p:tgtEl>
                                              <p:spTgt spid="615"/>
                                            </p:tgtEl>
                                            <p:attrNameLst>
                                              <p:attrName>ppt_x</p:attrName>
                                            </p:attrNameLst>
                                          </p:cBhvr>
                                          <p:tavLst>
                                            <p:tav tm="0">
                                              <p:val>
                                                <p:strVal val="#ppt_x"/>
                                              </p:val>
                                            </p:tav>
                                            <p:tav tm="100000">
                                              <p:val>
                                                <p:strVal val="#ppt_x"/>
                                              </p:val>
                                            </p:tav>
                                          </p:tavLst>
                                        </p:anim>
                                        <p:anim calcmode="lin" valueType="num" p14:bounceEnd="12000">
                                          <p:cBhvr additive="base">
                                            <p:cTn id="71" dur="500" fill="hold"/>
                                            <p:tgtEl>
                                              <p:spTgt spid="615"/>
                                            </p:tgtEl>
                                            <p:attrNameLst>
                                              <p:attrName>ppt_y</p:attrName>
                                            </p:attrNameLst>
                                          </p:cBhvr>
                                          <p:tavLst>
                                            <p:tav tm="0">
                                              <p:val>
                                                <p:strVal val="0-#ppt_h/2"/>
                                              </p:val>
                                            </p:tav>
                                            <p:tav tm="100000">
                                              <p:val>
                                                <p:strVal val="#ppt_y"/>
                                              </p:val>
                                            </p:tav>
                                          </p:tavLst>
                                        </p:anim>
                                      </p:childTnLst>
                                    </p:cTn>
                                  </p:par>
                                </p:childTnLst>
                              </p:cTn>
                            </p:par>
                            <p:par>
                              <p:cTn id="72" fill="hold">
                                <p:stCondLst>
                                  <p:cond delay="2700"/>
                                </p:stCondLst>
                                <p:childTnLst>
                                  <p:par>
                                    <p:cTn id="73" presetID="47" presetClass="entr" presetSubtype="0" fill="hold" nodeType="afterEffect">
                                      <p:stCondLst>
                                        <p:cond delay="0"/>
                                      </p:stCondLst>
                                      <p:childTnLst>
                                        <p:set>
                                          <p:cBhvr>
                                            <p:cTn id="74" dur="1" fill="hold">
                                              <p:stCondLst>
                                                <p:cond delay="0"/>
                                              </p:stCondLst>
                                            </p:cTn>
                                            <p:tgtEl>
                                              <p:spTgt spid="658"/>
                                            </p:tgtEl>
                                            <p:attrNameLst>
                                              <p:attrName>style.visibility</p:attrName>
                                            </p:attrNameLst>
                                          </p:cBhvr>
                                          <p:to>
                                            <p:strVal val="visible"/>
                                          </p:to>
                                        </p:set>
                                        <p:animEffect transition="in" filter="fade">
                                          <p:cBhvr>
                                            <p:cTn id="75" dur="1000"/>
                                            <p:tgtEl>
                                              <p:spTgt spid="658"/>
                                            </p:tgtEl>
                                          </p:cBhvr>
                                        </p:animEffect>
                                        <p:anim calcmode="lin" valueType="num">
                                          <p:cBhvr>
                                            <p:cTn id="76" dur="1000" fill="hold"/>
                                            <p:tgtEl>
                                              <p:spTgt spid="658"/>
                                            </p:tgtEl>
                                            <p:attrNameLst>
                                              <p:attrName>ppt_x</p:attrName>
                                            </p:attrNameLst>
                                          </p:cBhvr>
                                          <p:tavLst>
                                            <p:tav tm="0">
                                              <p:val>
                                                <p:strVal val="#ppt_x"/>
                                              </p:val>
                                            </p:tav>
                                            <p:tav tm="100000">
                                              <p:val>
                                                <p:strVal val="#ppt_x"/>
                                              </p:val>
                                            </p:tav>
                                          </p:tavLst>
                                        </p:anim>
                                        <p:anim calcmode="lin" valueType="num">
                                          <p:cBhvr>
                                            <p:cTn id="77" dur="1000" fill="hold"/>
                                            <p:tgtEl>
                                              <p:spTgt spid="658"/>
                                            </p:tgtEl>
                                            <p:attrNameLst>
                                              <p:attrName>ppt_y</p:attrName>
                                            </p:attrNameLst>
                                          </p:cBhvr>
                                          <p:tavLst>
                                            <p:tav tm="0">
                                              <p:val>
                                                <p:strVal val="#ppt_y-.1"/>
                                              </p:val>
                                            </p:tav>
                                            <p:tav tm="100000">
                                              <p:val>
                                                <p:strVal val="#ppt_y"/>
                                              </p:val>
                                            </p:tav>
                                          </p:tavLst>
                                        </p:anim>
                                      </p:childTnLst>
                                    </p:cTn>
                                  </p:par>
                                </p:childTnLst>
                              </p:cTn>
                            </p:par>
                          </p:childTnLst>
                        </p:cTn>
                      </p:par>
                      <p:par>
                        <p:cTn id="78" fill="hold">
                          <p:stCondLst>
                            <p:cond delay="indefinite"/>
                          </p:stCondLst>
                          <p:childTnLst>
                            <p:par>
                              <p:cTn id="79" fill="hold">
                                <p:stCondLst>
                                  <p:cond delay="0"/>
                                </p:stCondLst>
                                <p:childTnLst>
                                  <p:par>
                                    <p:cTn id="80" presetID="2" presetClass="entr" presetSubtype="1" fill="hold" nodeType="clickEffect" p14:presetBounceEnd="12000">
                                      <p:stCondLst>
                                        <p:cond delay="0"/>
                                      </p:stCondLst>
                                      <p:childTnLst>
                                        <p:set>
                                          <p:cBhvr>
                                            <p:cTn id="81" dur="1" fill="hold">
                                              <p:stCondLst>
                                                <p:cond delay="0"/>
                                              </p:stCondLst>
                                            </p:cTn>
                                            <p:tgtEl>
                                              <p:spTgt spid="979"/>
                                            </p:tgtEl>
                                            <p:attrNameLst>
                                              <p:attrName>style.visibility</p:attrName>
                                            </p:attrNameLst>
                                          </p:cBhvr>
                                          <p:to>
                                            <p:strVal val="visible"/>
                                          </p:to>
                                        </p:set>
                                        <p:anim calcmode="lin" valueType="num" p14:bounceEnd="12000">
                                          <p:cBhvr additive="base">
                                            <p:cTn id="82" dur="500" fill="hold"/>
                                            <p:tgtEl>
                                              <p:spTgt spid="979"/>
                                            </p:tgtEl>
                                            <p:attrNameLst>
                                              <p:attrName>ppt_x</p:attrName>
                                            </p:attrNameLst>
                                          </p:cBhvr>
                                          <p:tavLst>
                                            <p:tav tm="0">
                                              <p:val>
                                                <p:strVal val="#ppt_x"/>
                                              </p:val>
                                            </p:tav>
                                            <p:tav tm="100000">
                                              <p:val>
                                                <p:strVal val="#ppt_x"/>
                                              </p:val>
                                            </p:tav>
                                          </p:tavLst>
                                        </p:anim>
                                        <p:anim calcmode="lin" valueType="num" p14:bounceEnd="12000">
                                          <p:cBhvr additive="base">
                                            <p:cTn id="83" dur="500" fill="hold"/>
                                            <p:tgtEl>
                                              <p:spTgt spid="979"/>
                                            </p:tgtEl>
                                            <p:attrNameLst>
                                              <p:attrName>ppt_y</p:attrName>
                                            </p:attrNameLst>
                                          </p:cBhvr>
                                          <p:tavLst>
                                            <p:tav tm="0">
                                              <p:val>
                                                <p:strVal val="0-#ppt_h/2"/>
                                              </p:val>
                                            </p:tav>
                                            <p:tav tm="100000">
                                              <p:val>
                                                <p:strVal val="#ppt_y"/>
                                              </p:val>
                                            </p:tav>
                                          </p:tavLst>
                                        </p:anim>
                                      </p:childTnLst>
                                    </p:cTn>
                                  </p:par>
                                </p:childTnLst>
                              </p:cTn>
                            </p:par>
                            <p:par>
                              <p:cTn id="84" fill="hold">
                                <p:stCondLst>
                                  <p:cond delay="500"/>
                                </p:stCondLst>
                                <p:childTnLst>
                                  <p:par>
                                    <p:cTn id="85" presetID="2" presetClass="entr" presetSubtype="1" fill="hold" nodeType="afterEffect" p14:presetBounceEnd="12000">
                                      <p:stCondLst>
                                        <p:cond delay="0"/>
                                      </p:stCondLst>
                                      <p:childTnLst>
                                        <p:set>
                                          <p:cBhvr>
                                            <p:cTn id="86" dur="1" fill="hold">
                                              <p:stCondLst>
                                                <p:cond delay="0"/>
                                              </p:stCondLst>
                                            </p:cTn>
                                            <p:tgtEl>
                                              <p:spTgt spid="1019"/>
                                            </p:tgtEl>
                                            <p:attrNameLst>
                                              <p:attrName>style.visibility</p:attrName>
                                            </p:attrNameLst>
                                          </p:cBhvr>
                                          <p:to>
                                            <p:strVal val="visible"/>
                                          </p:to>
                                        </p:set>
                                        <p:anim calcmode="lin" valueType="num" p14:bounceEnd="12000">
                                          <p:cBhvr additive="base">
                                            <p:cTn id="87" dur="500" fill="hold"/>
                                            <p:tgtEl>
                                              <p:spTgt spid="1019"/>
                                            </p:tgtEl>
                                            <p:attrNameLst>
                                              <p:attrName>ppt_x</p:attrName>
                                            </p:attrNameLst>
                                          </p:cBhvr>
                                          <p:tavLst>
                                            <p:tav tm="0">
                                              <p:val>
                                                <p:strVal val="#ppt_x"/>
                                              </p:val>
                                            </p:tav>
                                            <p:tav tm="100000">
                                              <p:val>
                                                <p:strVal val="#ppt_x"/>
                                              </p:val>
                                            </p:tav>
                                          </p:tavLst>
                                        </p:anim>
                                        <p:anim calcmode="lin" valueType="num" p14:bounceEnd="12000">
                                          <p:cBhvr additive="base">
                                            <p:cTn id="88" dur="500" fill="hold"/>
                                            <p:tgtEl>
                                              <p:spTgt spid="1019"/>
                                            </p:tgtEl>
                                            <p:attrNameLst>
                                              <p:attrName>ppt_y</p:attrName>
                                            </p:attrNameLst>
                                          </p:cBhvr>
                                          <p:tavLst>
                                            <p:tav tm="0">
                                              <p:val>
                                                <p:strVal val="0-#ppt_h/2"/>
                                              </p:val>
                                            </p:tav>
                                            <p:tav tm="100000">
                                              <p:val>
                                                <p:strVal val="#ppt_y"/>
                                              </p:val>
                                            </p:tav>
                                          </p:tavLst>
                                        </p:anim>
                                      </p:childTnLst>
                                    </p:cTn>
                                  </p:par>
                                </p:childTnLst>
                              </p:cTn>
                            </p:par>
                            <p:par>
                              <p:cTn id="89" fill="hold">
                                <p:stCondLst>
                                  <p:cond delay="1000"/>
                                </p:stCondLst>
                                <p:childTnLst>
                                  <p:par>
                                    <p:cTn id="90" presetID="2" presetClass="entr" presetSubtype="1" fill="hold" nodeType="afterEffect" p14:presetBounceEnd="12000">
                                      <p:stCondLst>
                                        <p:cond delay="0"/>
                                      </p:stCondLst>
                                      <p:childTnLst>
                                        <p:set>
                                          <p:cBhvr>
                                            <p:cTn id="91" dur="1" fill="hold">
                                              <p:stCondLst>
                                                <p:cond delay="0"/>
                                              </p:stCondLst>
                                            </p:cTn>
                                            <p:tgtEl>
                                              <p:spTgt spid="1039"/>
                                            </p:tgtEl>
                                            <p:attrNameLst>
                                              <p:attrName>style.visibility</p:attrName>
                                            </p:attrNameLst>
                                          </p:cBhvr>
                                          <p:to>
                                            <p:strVal val="visible"/>
                                          </p:to>
                                        </p:set>
                                        <p:anim calcmode="lin" valueType="num" p14:bounceEnd="12000">
                                          <p:cBhvr additive="base">
                                            <p:cTn id="92" dur="500" fill="hold"/>
                                            <p:tgtEl>
                                              <p:spTgt spid="1039"/>
                                            </p:tgtEl>
                                            <p:attrNameLst>
                                              <p:attrName>ppt_x</p:attrName>
                                            </p:attrNameLst>
                                          </p:cBhvr>
                                          <p:tavLst>
                                            <p:tav tm="0">
                                              <p:val>
                                                <p:strVal val="#ppt_x"/>
                                              </p:val>
                                            </p:tav>
                                            <p:tav tm="100000">
                                              <p:val>
                                                <p:strVal val="#ppt_x"/>
                                              </p:val>
                                            </p:tav>
                                          </p:tavLst>
                                        </p:anim>
                                        <p:anim calcmode="lin" valueType="num" p14:bounceEnd="12000">
                                          <p:cBhvr additive="base">
                                            <p:cTn id="93" dur="500" fill="hold"/>
                                            <p:tgtEl>
                                              <p:spTgt spid="1039"/>
                                            </p:tgtEl>
                                            <p:attrNameLst>
                                              <p:attrName>ppt_y</p:attrName>
                                            </p:attrNameLst>
                                          </p:cBhvr>
                                          <p:tavLst>
                                            <p:tav tm="0">
                                              <p:val>
                                                <p:strVal val="0-#ppt_h/2"/>
                                              </p:val>
                                            </p:tav>
                                            <p:tav tm="100000">
                                              <p:val>
                                                <p:strVal val="#ppt_y"/>
                                              </p:val>
                                            </p:tav>
                                          </p:tavLst>
                                        </p:anim>
                                      </p:childTnLst>
                                    </p:cTn>
                                  </p:par>
                                </p:childTnLst>
                              </p:cTn>
                            </p:par>
                            <p:par>
                              <p:cTn id="94" fill="hold">
                                <p:stCondLst>
                                  <p:cond delay="1500"/>
                                </p:stCondLst>
                                <p:childTnLst>
                                  <p:par>
                                    <p:cTn id="95" presetID="2" presetClass="entr" presetSubtype="1" fill="hold" nodeType="afterEffect" p14:presetBounceEnd="12000">
                                      <p:stCondLst>
                                        <p:cond delay="0"/>
                                      </p:stCondLst>
                                      <p:childTnLst>
                                        <p:set>
                                          <p:cBhvr>
                                            <p:cTn id="96" dur="1" fill="hold">
                                              <p:stCondLst>
                                                <p:cond delay="0"/>
                                              </p:stCondLst>
                                            </p:cTn>
                                            <p:tgtEl>
                                              <p:spTgt spid="1139"/>
                                            </p:tgtEl>
                                            <p:attrNameLst>
                                              <p:attrName>style.visibility</p:attrName>
                                            </p:attrNameLst>
                                          </p:cBhvr>
                                          <p:to>
                                            <p:strVal val="visible"/>
                                          </p:to>
                                        </p:set>
                                        <p:anim calcmode="lin" valueType="num" p14:bounceEnd="12000">
                                          <p:cBhvr additive="base">
                                            <p:cTn id="97" dur="500" fill="hold"/>
                                            <p:tgtEl>
                                              <p:spTgt spid="1139"/>
                                            </p:tgtEl>
                                            <p:attrNameLst>
                                              <p:attrName>ppt_x</p:attrName>
                                            </p:attrNameLst>
                                          </p:cBhvr>
                                          <p:tavLst>
                                            <p:tav tm="0">
                                              <p:val>
                                                <p:strVal val="#ppt_x"/>
                                              </p:val>
                                            </p:tav>
                                            <p:tav tm="100000">
                                              <p:val>
                                                <p:strVal val="#ppt_x"/>
                                              </p:val>
                                            </p:tav>
                                          </p:tavLst>
                                        </p:anim>
                                        <p:anim calcmode="lin" valueType="num" p14:bounceEnd="12000">
                                          <p:cBhvr additive="base">
                                            <p:cTn id="98" dur="500" fill="hold"/>
                                            <p:tgtEl>
                                              <p:spTgt spid="1139"/>
                                            </p:tgtEl>
                                            <p:attrNameLst>
                                              <p:attrName>ppt_y</p:attrName>
                                            </p:attrNameLst>
                                          </p:cBhvr>
                                          <p:tavLst>
                                            <p:tav tm="0">
                                              <p:val>
                                                <p:strVal val="0-#ppt_h/2"/>
                                              </p:val>
                                            </p:tav>
                                            <p:tav tm="100000">
                                              <p:val>
                                                <p:strVal val="#ppt_y"/>
                                              </p:val>
                                            </p:tav>
                                          </p:tavLst>
                                        </p:anim>
                                      </p:childTnLst>
                                    </p:cTn>
                                  </p:par>
                                </p:childTnLst>
                              </p:cTn>
                            </p:par>
                            <p:par>
                              <p:cTn id="99" fill="hold">
                                <p:stCondLst>
                                  <p:cond delay="2000"/>
                                </p:stCondLst>
                                <p:childTnLst>
                                  <p:par>
                                    <p:cTn id="100" presetID="2" presetClass="entr" presetSubtype="1" fill="hold" nodeType="afterEffect" p14:presetBounceEnd="12000">
                                      <p:stCondLst>
                                        <p:cond delay="0"/>
                                      </p:stCondLst>
                                      <p:childTnLst>
                                        <p:set>
                                          <p:cBhvr>
                                            <p:cTn id="101" dur="1" fill="hold">
                                              <p:stCondLst>
                                                <p:cond delay="0"/>
                                              </p:stCondLst>
                                            </p:cTn>
                                            <p:tgtEl>
                                              <p:spTgt spid="1199"/>
                                            </p:tgtEl>
                                            <p:attrNameLst>
                                              <p:attrName>style.visibility</p:attrName>
                                            </p:attrNameLst>
                                          </p:cBhvr>
                                          <p:to>
                                            <p:strVal val="visible"/>
                                          </p:to>
                                        </p:set>
                                        <p:anim calcmode="lin" valueType="num" p14:bounceEnd="12000">
                                          <p:cBhvr additive="base">
                                            <p:cTn id="102" dur="500" fill="hold"/>
                                            <p:tgtEl>
                                              <p:spTgt spid="1199"/>
                                            </p:tgtEl>
                                            <p:attrNameLst>
                                              <p:attrName>ppt_x</p:attrName>
                                            </p:attrNameLst>
                                          </p:cBhvr>
                                          <p:tavLst>
                                            <p:tav tm="0">
                                              <p:val>
                                                <p:strVal val="#ppt_x"/>
                                              </p:val>
                                            </p:tav>
                                            <p:tav tm="100000">
                                              <p:val>
                                                <p:strVal val="#ppt_x"/>
                                              </p:val>
                                            </p:tav>
                                          </p:tavLst>
                                        </p:anim>
                                        <p:anim calcmode="lin" valueType="num" p14:bounceEnd="12000">
                                          <p:cBhvr additive="base">
                                            <p:cTn id="103" dur="500" fill="hold"/>
                                            <p:tgtEl>
                                              <p:spTgt spid="1199"/>
                                            </p:tgtEl>
                                            <p:attrNameLst>
                                              <p:attrName>ppt_y</p:attrName>
                                            </p:attrNameLst>
                                          </p:cBhvr>
                                          <p:tavLst>
                                            <p:tav tm="0">
                                              <p:val>
                                                <p:strVal val="0-#ppt_h/2"/>
                                              </p:val>
                                            </p:tav>
                                            <p:tav tm="100000">
                                              <p:val>
                                                <p:strVal val="#ppt_y"/>
                                              </p:val>
                                            </p:tav>
                                          </p:tavLst>
                                        </p:anim>
                                      </p:childTnLst>
                                    </p:cTn>
                                  </p:par>
                                </p:childTnLst>
                              </p:cTn>
                            </p:par>
                            <p:par>
                              <p:cTn id="104" fill="hold">
                                <p:stCondLst>
                                  <p:cond delay="2500"/>
                                </p:stCondLst>
                                <p:childTnLst>
                                  <p:par>
                                    <p:cTn id="105" presetID="47" presetClass="entr" presetSubtype="0" fill="hold" nodeType="afterEffect">
                                      <p:stCondLst>
                                        <p:cond delay="0"/>
                                      </p:stCondLst>
                                      <p:childTnLst>
                                        <p:set>
                                          <p:cBhvr>
                                            <p:cTn id="106" dur="1" fill="hold">
                                              <p:stCondLst>
                                                <p:cond delay="0"/>
                                              </p:stCondLst>
                                            </p:cTn>
                                            <p:tgtEl>
                                              <p:spTgt spid="4"/>
                                            </p:tgtEl>
                                            <p:attrNameLst>
                                              <p:attrName>style.visibility</p:attrName>
                                            </p:attrNameLst>
                                          </p:cBhvr>
                                          <p:to>
                                            <p:strVal val="visible"/>
                                          </p:to>
                                        </p:set>
                                        <p:animEffect transition="in" filter="fade">
                                          <p:cBhvr>
                                            <p:cTn id="107" dur="1000"/>
                                            <p:tgtEl>
                                              <p:spTgt spid="4"/>
                                            </p:tgtEl>
                                          </p:cBhvr>
                                        </p:animEffect>
                                        <p:anim calcmode="lin" valueType="num">
                                          <p:cBhvr>
                                            <p:cTn id="108" dur="1000" fill="hold"/>
                                            <p:tgtEl>
                                              <p:spTgt spid="4"/>
                                            </p:tgtEl>
                                            <p:attrNameLst>
                                              <p:attrName>ppt_x</p:attrName>
                                            </p:attrNameLst>
                                          </p:cBhvr>
                                          <p:tavLst>
                                            <p:tav tm="0">
                                              <p:val>
                                                <p:strVal val="#ppt_x"/>
                                              </p:val>
                                            </p:tav>
                                            <p:tav tm="100000">
                                              <p:val>
                                                <p:strVal val="#ppt_x"/>
                                              </p:val>
                                            </p:tav>
                                          </p:tavLst>
                                        </p:anim>
                                        <p:anim calcmode="lin" valueType="num">
                                          <p:cBhvr>
                                            <p:cTn id="109" dur="1000" fill="hold"/>
                                            <p:tgtEl>
                                              <p:spTgt spid="4"/>
                                            </p:tgtEl>
                                            <p:attrNameLst>
                                              <p:attrName>ppt_y</p:attrName>
                                            </p:attrNameLst>
                                          </p:cBhvr>
                                          <p:tavLst>
                                            <p:tav tm="0">
                                              <p:val>
                                                <p:strVal val="#ppt_y-.1"/>
                                              </p:val>
                                            </p:tav>
                                            <p:tav tm="100000">
                                              <p:val>
                                                <p:strVal val="#ppt_y"/>
                                              </p:val>
                                            </p:tav>
                                          </p:tavLst>
                                        </p:anim>
                                      </p:childTnLst>
                                    </p:cTn>
                                  </p:par>
                                </p:childTnLst>
                              </p:cTn>
                            </p:par>
                          </p:childTnLst>
                        </p:cTn>
                      </p:par>
                      <p:par>
                        <p:cTn id="110" fill="hold">
                          <p:stCondLst>
                            <p:cond delay="indefinite"/>
                          </p:stCondLst>
                          <p:childTnLst>
                            <p:par>
                              <p:cTn id="111" fill="hold">
                                <p:stCondLst>
                                  <p:cond delay="0"/>
                                </p:stCondLst>
                                <p:childTnLst>
                                  <p:par>
                                    <p:cTn id="112" presetID="2" presetClass="entr" presetSubtype="1" fill="hold" nodeType="clickEffect" p14:presetBounceEnd="12000">
                                      <p:stCondLst>
                                        <p:cond delay="0"/>
                                      </p:stCondLst>
                                      <p:childTnLst>
                                        <p:set>
                                          <p:cBhvr>
                                            <p:cTn id="113" dur="1" fill="hold">
                                              <p:stCondLst>
                                                <p:cond delay="0"/>
                                              </p:stCondLst>
                                            </p:cTn>
                                            <p:tgtEl>
                                              <p:spTgt spid="999"/>
                                            </p:tgtEl>
                                            <p:attrNameLst>
                                              <p:attrName>style.visibility</p:attrName>
                                            </p:attrNameLst>
                                          </p:cBhvr>
                                          <p:to>
                                            <p:strVal val="visible"/>
                                          </p:to>
                                        </p:set>
                                        <p:anim calcmode="lin" valueType="num" p14:bounceEnd="12000">
                                          <p:cBhvr additive="base">
                                            <p:cTn id="114" dur="500" fill="hold"/>
                                            <p:tgtEl>
                                              <p:spTgt spid="999"/>
                                            </p:tgtEl>
                                            <p:attrNameLst>
                                              <p:attrName>ppt_x</p:attrName>
                                            </p:attrNameLst>
                                          </p:cBhvr>
                                          <p:tavLst>
                                            <p:tav tm="0">
                                              <p:val>
                                                <p:strVal val="#ppt_x"/>
                                              </p:val>
                                            </p:tav>
                                            <p:tav tm="100000">
                                              <p:val>
                                                <p:strVal val="#ppt_x"/>
                                              </p:val>
                                            </p:tav>
                                          </p:tavLst>
                                        </p:anim>
                                        <p:anim calcmode="lin" valueType="num" p14:bounceEnd="12000">
                                          <p:cBhvr additive="base">
                                            <p:cTn id="115" dur="500" fill="hold"/>
                                            <p:tgtEl>
                                              <p:spTgt spid="999"/>
                                            </p:tgtEl>
                                            <p:attrNameLst>
                                              <p:attrName>ppt_y</p:attrName>
                                            </p:attrNameLst>
                                          </p:cBhvr>
                                          <p:tavLst>
                                            <p:tav tm="0">
                                              <p:val>
                                                <p:strVal val="0-#ppt_h/2"/>
                                              </p:val>
                                            </p:tav>
                                            <p:tav tm="100000">
                                              <p:val>
                                                <p:strVal val="#ppt_y"/>
                                              </p:val>
                                            </p:tav>
                                          </p:tavLst>
                                        </p:anim>
                                      </p:childTnLst>
                                    </p:cTn>
                                  </p:par>
                                </p:childTnLst>
                              </p:cTn>
                            </p:par>
                            <p:par>
                              <p:cTn id="116" fill="hold">
                                <p:stCondLst>
                                  <p:cond delay="500"/>
                                </p:stCondLst>
                                <p:childTnLst>
                                  <p:par>
                                    <p:cTn id="117" presetID="2" presetClass="entr" presetSubtype="1" fill="hold" nodeType="afterEffect" p14:presetBounceEnd="12000">
                                      <p:stCondLst>
                                        <p:cond delay="0"/>
                                      </p:stCondLst>
                                      <p:childTnLst>
                                        <p:set>
                                          <p:cBhvr>
                                            <p:cTn id="118" dur="1" fill="hold">
                                              <p:stCondLst>
                                                <p:cond delay="0"/>
                                              </p:stCondLst>
                                            </p:cTn>
                                            <p:tgtEl>
                                              <p:spTgt spid="899"/>
                                            </p:tgtEl>
                                            <p:attrNameLst>
                                              <p:attrName>style.visibility</p:attrName>
                                            </p:attrNameLst>
                                          </p:cBhvr>
                                          <p:to>
                                            <p:strVal val="visible"/>
                                          </p:to>
                                        </p:set>
                                        <p:anim calcmode="lin" valueType="num" p14:bounceEnd="12000">
                                          <p:cBhvr additive="base">
                                            <p:cTn id="119" dur="500" fill="hold"/>
                                            <p:tgtEl>
                                              <p:spTgt spid="899"/>
                                            </p:tgtEl>
                                            <p:attrNameLst>
                                              <p:attrName>ppt_x</p:attrName>
                                            </p:attrNameLst>
                                          </p:cBhvr>
                                          <p:tavLst>
                                            <p:tav tm="0">
                                              <p:val>
                                                <p:strVal val="#ppt_x"/>
                                              </p:val>
                                            </p:tav>
                                            <p:tav tm="100000">
                                              <p:val>
                                                <p:strVal val="#ppt_x"/>
                                              </p:val>
                                            </p:tav>
                                          </p:tavLst>
                                        </p:anim>
                                        <p:anim calcmode="lin" valueType="num" p14:bounceEnd="12000">
                                          <p:cBhvr additive="base">
                                            <p:cTn id="120" dur="500" fill="hold"/>
                                            <p:tgtEl>
                                              <p:spTgt spid="899"/>
                                            </p:tgtEl>
                                            <p:attrNameLst>
                                              <p:attrName>ppt_y</p:attrName>
                                            </p:attrNameLst>
                                          </p:cBhvr>
                                          <p:tavLst>
                                            <p:tav tm="0">
                                              <p:val>
                                                <p:strVal val="0-#ppt_h/2"/>
                                              </p:val>
                                            </p:tav>
                                            <p:tav tm="100000">
                                              <p:val>
                                                <p:strVal val="#ppt_y"/>
                                              </p:val>
                                            </p:tav>
                                          </p:tavLst>
                                        </p:anim>
                                      </p:childTnLst>
                                    </p:cTn>
                                  </p:par>
                                </p:childTnLst>
                              </p:cTn>
                            </p:par>
                            <p:par>
                              <p:cTn id="121" fill="hold">
                                <p:stCondLst>
                                  <p:cond delay="1000"/>
                                </p:stCondLst>
                                <p:childTnLst>
                                  <p:par>
                                    <p:cTn id="122" presetID="2" presetClass="entr" presetSubtype="1" fill="hold" nodeType="afterEffect" p14:presetBounceEnd="12000">
                                      <p:stCondLst>
                                        <p:cond delay="0"/>
                                      </p:stCondLst>
                                      <p:childTnLst>
                                        <p:set>
                                          <p:cBhvr>
                                            <p:cTn id="123" dur="1" fill="hold">
                                              <p:stCondLst>
                                                <p:cond delay="0"/>
                                              </p:stCondLst>
                                            </p:cTn>
                                            <p:tgtEl>
                                              <p:spTgt spid="919"/>
                                            </p:tgtEl>
                                            <p:attrNameLst>
                                              <p:attrName>style.visibility</p:attrName>
                                            </p:attrNameLst>
                                          </p:cBhvr>
                                          <p:to>
                                            <p:strVal val="visible"/>
                                          </p:to>
                                        </p:set>
                                        <p:anim calcmode="lin" valueType="num" p14:bounceEnd="12000">
                                          <p:cBhvr additive="base">
                                            <p:cTn id="124" dur="500" fill="hold"/>
                                            <p:tgtEl>
                                              <p:spTgt spid="919"/>
                                            </p:tgtEl>
                                            <p:attrNameLst>
                                              <p:attrName>ppt_x</p:attrName>
                                            </p:attrNameLst>
                                          </p:cBhvr>
                                          <p:tavLst>
                                            <p:tav tm="0">
                                              <p:val>
                                                <p:strVal val="#ppt_x"/>
                                              </p:val>
                                            </p:tav>
                                            <p:tav tm="100000">
                                              <p:val>
                                                <p:strVal val="#ppt_x"/>
                                              </p:val>
                                            </p:tav>
                                          </p:tavLst>
                                        </p:anim>
                                        <p:anim calcmode="lin" valueType="num" p14:bounceEnd="12000">
                                          <p:cBhvr additive="base">
                                            <p:cTn id="125" dur="500" fill="hold"/>
                                            <p:tgtEl>
                                              <p:spTgt spid="919"/>
                                            </p:tgtEl>
                                            <p:attrNameLst>
                                              <p:attrName>ppt_y</p:attrName>
                                            </p:attrNameLst>
                                          </p:cBhvr>
                                          <p:tavLst>
                                            <p:tav tm="0">
                                              <p:val>
                                                <p:strVal val="0-#ppt_h/2"/>
                                              </p:val>
                                            </p:tav>
                                            <p:tav tm="100000">
                                              <p:val>
                                                <p:strVal val="#ppt_y"/>
                                              </p:val>
                                            </p:tav>
                                          </p:tavLst>
                                        </p:anim>
                                      </p:childTnLst>
                                    </p:cTn>
                                  </p:par>
                                </p:childTnLst>
                              </p:cTn>
                            </p:par>
                            <p:par>
                              <p:cTn id="126" fill="hold">
                                <p:stCondLst>
                                  <p:cond delay="1500"/>
                                </p:stCondLst>
                                <p:childTnLst>
                                  <p:par>
                                    <p:cTn id="127" presetID="2" presetClass="entr" presetSubtype="1" fill="hold" nodeType="afterEffect" p14:presetBounceEnd="12000">
                                      <p:stCondLst>
                                        <p:cond delay="0"/>
                                      </p:stCondLst>
                                      <p:childTnLst>
                                        <p:set>
                                          <p:cBhvr>
                                            <p:cTn id="128" dur="1" fill="hold">
                                              <p:stCondLst>
                                                <p:cond delay="0"/>
                                              </p:stCondLst>
                                            </p:cTn>
                                            <p:tgtEl>
                                              <p:spTgt spid="1099"/>
                                            </p:tgtEl>
                                            <p:attrNameLst>
                                              <p:attrName>style.visibility</p:attrName>
                                            </p:attrNameLst>
                                          </p:cBhvr>
                                          <p:to>
                                            <p:strVal val="visible"/>
                                          </p:to>
                                        </p:set>
                                        <p:anim calcmode="lin" valueType="num" p14:bounceEnd="12000">
                                          <p:cBhvr additive="base">
                                            <p:cTn id="129" dur="500" fill="hold"/>
                                            <p:tgtEl>
                                              <p:spTgt spid="1099"/>
                                            </p:tgtEl>
                                            <p:attrNameLst>
                                              <p:attrName>ppt_x</p:attrName>
                                            </p:attrNameLst>
                                          </p:cBhvr>
                                          <p:tavLst>
                                            <p:tav tm="0">
                                              <p:val>
                                                <p:strVal val="#ppt_x"/>
                                              </p:val>
                                            </p:tav>
                                            <p:tav tm="100000">
                                              <p:val>
                                                <p:strVal val="#ppt_x"/>
                                              </p:val>
                                            </p:tav>
                                          </p:tavLst>
                                        </p:anim>
                                        <p:anim calcmode="lin" valueType="num" p14:bounceEnd="12000">
                                          <p:cBhvr additive="base">
                                            <p:cTn id="130" dur="500" fill="hold"/>
                                            <p:tgtEl>
                                              <p:spTgt spid="1099"/>
                                            </p:tgtEl>
                                            <p:attrNameLst>
                                              <p:attrName>ppt_y</p:attrName>
                                            </p:attrNameLst>
                                          </p:cBhvr>
                                          <p:tavLst>
                                            <p:tav tm="0">
                                              <p:val>
                                                <p:strVal val="0-#ppt_h/2"/>
                                              </p:val>
                                            </p:tav>
                                            <p:tav tm="100000">
                                              <p:val>
                                                <p:strVal val="#ppt_y"/>
                                              </p:val>
                                            </p:tav>
                                          </p:tavLst>
                                        </p:anim>
                                      </p:childTnLst>
                                    </p:cTn>
                                  </p:par>
                                </p:childTnLst>
                              </p:cTn>
                            </p:par>
                            <p:par>
                              <p:cTn id="131" fill="hold">
                                <p:stCondLst>
                                  <p:cond delay="2000"/>
                                </p:stCondLst>
                                <p:childTnLst>
                                  <p:par>
                                    <p:cTn id="132" presetID="2" presetClass="entr" presetSubtype="1" fill="hold" nodeType="afterEffect" p14:presetBounceEnd="12000">
                                      <p:stCondLst>
                                        <p:cond delay="0"/>
                                      </p:stCondLst>
                                      <p:childTnLst>
                                        <p:set>
                                          <p:cBhvr>
                                            <p:cTn id="133" dur="1" fill="hold">
                                              <p:stCondLst>
                                                <p:cond delay="0"/>
                                              </p:stCondLst>
                                            </p:cTn>
                                            <p:tgtEl>
                                              <p:spTgt spid="1119"/>
                                            </p:tgtEl>
                                            <p:attrNameLst>
                                              <p:attrName>style.visibility</p:attrName>
                                            </p:attrNameLst>
                                          </p:cBhvr>
                                          <p:to>
                                            <p:strVal val="visible"/>
                                          </p:to>
                                        </p:set>
                                        <p:anim calcmode="lin" valueType="num" p14:bounceEnd="12000">
                                          <p:cBhvr additive="base">
                                            <p:cTn id="134" dur="500" fill="hold"/>
                                            <p:tgtEl>
                                              <p:spTgt spid="1119"/>
                                            </p:tgtEl>
                                            <p:attrNameLst>
                                              <p:attrName>ppt_x</p:attrName>
                                            </p:attrNameLst>
                                          </p:cBhvr>
                                          <p:tavLst>
                                            <p:tav tm="0">
                                              <p:val>
                                                <p:strVal val="#ppt_x"/>
                                              </p:val>
                                            </p:tav>
                                            <p:tav tm="100000">
                                              <p:val>
                                                <p:strVal val="#ppt_x"/>
                                              </p:val>
                                            </p:tav>
                                          </p:tavLst>
                                        </p:anim>
                                        <p:anim calcmode="lin" valueType="num" p14:bounceEnd="12000">
                                          <p:cBhvr additive="base">
                                            <p:cTn id="135" dur="500" fill="hold"/>
                                            <p:tgtEl>
                                              <p:spTgt spid="1119"/>
                                            </p:tgtEl>
                                            <p:attrNameLst>
                                              <p:attrName>ppt_y</p:attrName>
                                            </p:attrNameLst>
                                          </p:cBhvr>
                                          <p:tavLst>
                                            <p:tav tm="0">
                                              <p:val>
                                                <p:strVal val="0-#ppt_h/2"/>
                                              </p:val>
                                            </p:tav>
                                            <p:tav tm="100000">
                                              <p:val>
                                                <p:strVal val="#ppt_y"/>
                                              </p:val>
                                            </p:tav>
                                          </p:tavLst>
                                        </p:anim>
                                      </p:childTnLst>
                                    </p:cTn>
                                  </p:par>
                                </p:childTnLst>
                              </p:cTn>
                            </p:par>
                            <p:par>
                              <p:cTn id="136" fill="hold">
                                <p:stCondLst>
                                  <p:cond delay="2500"/>
                                </p:stCondLst>
                                <p:childTnLst>
                                  <p:par>
                                    <p:cTn id="137" presetID="2" presetClass="entr" presetSubtype="1" fill="hold" nodeType="afterEffect" p14:presetBounceEnd="12000">
                                      <p:stCondLst>
                                        <p:cond delay="0"/>
                                      </p:stCondLst>
                                      <p:childTnLst>
                                        <p:set>
                                          <p:cBhvr>
                                            <p:cTn id="138" dur="1" fill="hold">
                                              <p:stCondLst>
                                                <p:cond delay="0"/>
                                              </p:stCondLst>
                                            </p:cTn>
                                            <p:tgtEl>
                                              <p:spTgt spid="1159"/>
                                            </p:tgtEl>
                                            <p:attrNameLst>
                                              <p:attrName>style.visibility</p:attrName>
                                            </p:attrNameLst>
                                          </p:cBhvr>
                                          <p:to>
                                            <p:strVal val="visible"/>
                                          </p:to>
                                        </p:set>
                                        <p:anim calcmode="lin" valueType="num" p14:bounceEnd="12000">
                                          <p:cBhvr additive="base">
                                            <p:cTn id="139" dur="500" fill="hold"/>
                                            <p:tgtEl>
                                              <p:spTgt spid="1159"/>
                                            </p:tgtEl>
                                            <p:attrNameLst>
                                              <p:attrName>ppt_x</p:attrName>
                                            </p:attrNameLst>
                                          </p:cBhvr>
                                          <p:tavLst>
                                            <p:tav tm="0">
                                              <p:val>
                                                <p:strVal val="#ppt_x"/>
                                              </p:val>
                                            </p:tav>
                                            <p:tav tm="100000">
                                              <p:val>
                                                <p:strVal val="#ppt_x"/>
                                              </p:val>
                                            </p:tav>
                                          </p:tavLst>
                                        </p:anim>
                                        <p:anim calcmode="lin" valueType="num" p14:bounceEnd="12000">
                                          <p:cBhvr additive="base">
                                            <p:cTn id="140" dur="500" fill="hold"/>
                                            <p:tgtEl>
                                              <p:spTgt spid="1159"/>
                                            </p:tgtEl>
                                            <p:attrNameLst>
                                              <p:attrName>ppt_y</p:attrName>
                                            </p:attrNameLst>
                                          </p:cBhvr>
                                          <p:tavLst>
                                            <p:tav tm="0">
                                              <p:val>
                                                <p:strVal val="0-#ppt_h/2"/>
                                              </p:val>
                                            </p:tav>
                                            <p:tav tm="100000">
                                              <p:val>
                                                <p:strVal val="#ppt_y"/>
                                              </p:val>
                                            </p:tav>
                                          </p:tavLst>
                                        </p:anim>
                                      </p:childTnLst>
                                    </p:cTn>
                                  </p:par>
                                </p:childTnLst>
                              </p:cTn>
                            </p:par>
                            <p:par>
                              <p:cTn id="141" fill="hold">
                                <p:stCondLst>
                                  <p:cond delay="3000"/>
                                </p:stCondLst>
                                <p:childTnLst>
                                  <p:par>
                                    <p:cTn id="142" presetID="2" presetClass="entr" presetSubtype="1" fill="hold" nodeType="afterEffect" p14:presetBounceEnd="12000">
                                      <p:stCondLst>
                                        <p:cond delay="0"/>
                                      </p:stCondLst>
                                      <p:childTnLst>
                                        <p:set>
                                          <p:cBhvr>
                                            <p:cTn id="143" dur="1" fill="hold">
                                              <p:stCondLst>
                                                <p:cond delay="0"/>
                                              </p:stCondLst>
                                            </p:cTn>
                                            <p:tgtEl>
                                              <p:spTgt spid="1239"/>
                                            </p:tgtEl>
                                            <p:attrNameLst>
                                              <p:attrName>style.visibility</p:attrName>
                                            </p:attrNameLst>
                                          </p:cBhvr>
                                          <p:to>
                                            <p:strVal val="visible"/>
                                          </p:to>
                                        </p:set>
                                        <p:anim calcmode="lin" valueType="num" p14:bounceEnd="12000">
                                          <p:cBhvr additive="base">
                                            <p:cTn id="144" dur="500" fill="hold"/>
                                            <p:tgtEl>
                                              <p:spTgt spid="1239"/>
                                            </p:tgtEl>
                                            <p:attrNameLst>
                                              <p:attrName>ppt_x</p:attrName>
                                            </p:attrNameLst>
                                          </p:cBhvr>
                                          <p:tavLst>
                                            <p:tav tm="0">
                                              <p:val>
                                                <p:strVal val="#ppt_x"/>
                                              </p:val>
                                            </p:tav>
                                            <p:tav tm="100000">
                                              <p:val>
                                                <p:strVal val="#ppt_x"/>
                                              </p:val>
                                            </p:tav>
                                          </p:tavLst>
                                        </p:anim>
                                        <p:anim calcmode="lin" valueType="num" p14:bounceEnd="12000">
                                          <p:cBhvr additive="base">
                                            <p:cTn id="145" dur="500" fill="hold"/>
                                            <p:tgtEl>
                                              <p:spTgt spid="1239"/>
                                            </p:tgtEl>
                                            <p:attrNameLst>
                                              <p:attrName>ppt_y</p:attrName>
                                            </p:attrNameLst>
                                          </p:cBhvr>
                                          <p:tavLst>
                                            <p:tav tm="0">
                                              <p:val>
                                                <p:strVal val="0-#ppt_h/2"/>
                                              </p:val>
                                            </p:tav>
                                            <p:tav tm="100000">
                                              <p:val>
                                                <p:strVal val="#ppt_y"/>
                                              </p:val>
                                            </p:tav>
                                          </p:tavLst>
                                        </p:anim>
                                      </p:childTnLst>
                                    </p:cTn>
                                  </p:par>
                                </p:childTnLst>
                              </p:cTn>
                            </p:par>
                            <p:par>
                              <p:cTn id="146" fill="hold">
                                <p:stCondLst>
                                  <p:cond delay="3500"/>
                                </p:stCondLst>
                                <p:childTnLst>
                                  <p:par>
                                    <p:cTn id="147" presetID="47" presetClass="entr" presetSubtype="0" fill="hold" nodeType="afterEffect">
                                      <p:stCondLst>
                                        <p:cond delay="0"/>
                                      </p:stCondLst>
                                      <p:childTnLst>
                                        <p:set>
                                          <p:cBhvr>
                                            <p:cTn id="148" dur="1" fill="hold">
                                              <p:stCondLst>
                                                <p:cond delay="0"/>
                                              </p:stCondLst>
                                            </p:cTn>
                                            <p:tgtEl>
                                              <p:spTgt spid="664"/>
                                            </p:tgtEl>
                                            <p:attrNameLst>
                                              <p:attrName>style.visibility</p:attrName>
                                            </p:attrNameLst>
                                          </p:cBhvr>
                                          <p:to>
                                            <p:strVal val="visible"/>
                                          </p:to>
                                        </p:set>
                                        <p:animEffect transition="in" filter="fade">
                                          <p:cBhvr>
                                            <p:cTn id="149" dur="1000"/>
                                            <p:tgtEl>
                                              <p:spTgt spid="664"/>
                                            </p:tgtEl>
                                          </p:cBhvr>
                                        </p:animEffect>
                                        <p:anim calcmode="lin" valueType="num">
                                          <p:cBhvr>
                                            <p:cTn id="150" dur="1000" fill="hold"/>
                                            <p:tgtEl>
                                              <p:spTgt spid="664"/>
                                            </p:tgtEl>
                                            <p:attrNameLst>
                                              <p:attrName>ppt_x</p:attrName>
                                            </p:attrNameLst>
                                          </p:cBhvr>
                                          <p:tavLst>
                                            <p:tav tm="0">
                                              <p:val>
                                                <p:strVal val="#ppt_x"/>
                                              </p:val>
                                            </p:tav>
                                            <p:tav tm="100000">
                                              <p:val>
                                                <p:strVal val="#ppt_x"/>
                                              </p:val>
                                            </p:tav>
                                          </p:tavLst>
                                        </p:anim>
                                        <p:anim calcmode="lin" valueType="num">
                                          <p:cBhvr>
                                            <p:cTn id="151" dur="1000" fill="hold"/>
                                            <p:tgtEl>
                                              <p:spTgt spid="664"/>
                                            </p:tgtEl>
                                            <p:attrNameLst>
                                              <p:attrName>ppt_y</p:attrName>
                                            </p:attrNameLst>
                                          </p:cBhvr>
                                          <p:tavLst>
                                            <p:tav tm="0">
                                              <p:val>
                                                <p:strVal val="#ppt_y-.1"/>
                                              </p:val>
                                            </p:tav>
                                            <p:tav tm="100000">
                                              <p:val>
                                                <p:strVal val="#ppt_y"/>
                                              </p:val>
                                            </p:tav>
                                          </p:tavLst>
                                        </p:anim>
                                      </p:childTnLst>
                                    </p:cTn>
                                  </p:par>
                                </p:childTnLst>
                              </p:cTn>
                            </p:par>
                          </p:childTnLst>
                        </p:cTn>
                      </p:par>
                      <p:par>
                        <p:cTn id="152" fill="hold">
                          <p:stCondLst>
                            <p:cond delay="indefinite"/>
                          </p:stCondLst>
                          <p:childTnLst>
                            <p:par>
                              <p:cTn id="153" fill="hold">
                                <p:stCondLst>
                                  <p:cond delay="0"/>
                                </p:stCondLst>
                                <p:childTnLst>
                                  <p:par>
                                    <p:cTn id="154" presetID="2" presetClass="entr" presetSubtype="1" fill="hold" nodeType="clickEffect" p14:presetBounceEnd="12000">
                                      <p:stCondLst>
                                        <p:cond delay="0"/>
                                      </p:stCondLst>
                                      <p:childTnLst>
                                        <p:set>
                                          <p:cBhvr>
                                            <p:cTn id="155" dur="1" fill="hold">
                                              <p:stCondLst>
                                                <p:cond delay="0"/>
                                              </p:stCondLst>
                                            </p:cTn>
                                            <p:tgtEl>
                                              <p:spTgt spid="879"/>
                                            </p:tgtEl>
                                            <p:attrNameLst>
                                              <p:attrName>style.visibility</p:attrName>
                                            </p:attrNameLst>
                                          </p:cBhvr>
                                          <p:to>
                                            <p:strVal val="visible"/>
                                          </p:to>
                                        </p:set>
                                        <p:anim calcmode="lin" valueType="num" p14:bounceEnd="12000">
                                          <p:cBhvr additive="base">
                                            <p:cTn id="156" dur="500" fill="hold"/>
                                            <p:tgtEl>
                                              <p:spTgt spid="879"/>
                                            </p:tgtEl>
                                            <p:attrNameLst>
                                              <p:attrName>ppt_x</p:attrName>
                                            </p:attrNameLst>
                                          </p:cBhvr>
                                          <p:tavLst>
                                            <p:tav tm="0">
                                              <p:val>
                                                <p:strVal val="#ppt_x"/>
                                              </p:val>
                                            </p:tav>
                                            <p:tav tm="100000">
                                              <p:val>
                                                <p:strVal val="#ppt_x"/>
                                              </p:val>
                                            </p:tav>
                                          </p:tavLst>
                                        </p:anim>
                                        <p:anim calcmode="lin" valueType="num" p14:bounceEnd="12000">
                                          <p:cBhvr additive="base">
                                            <p:cTn id="157" dur="500" fill="hold"/>
                                            <p:tgtEl>
                                              <p:spTgt spid="879"/>
                                            </p:tgtEl>
                                            <p:attrNameLst>
                                              <p:attrName>ppt_y</p:attrName>
                                            </p:attrNameLst>
                                          </p:cBhvr>
                                          <p:tavLst>
                                            <p:tav tm="0">
                                              <p:val>
                                                <p:strVal val="0-#ppt_h/2"/>
                                              </p:val>
                                            </p:tav>
                                            <p:tav tm="100000">
                                              <p:val>
                                                <p:strVal val="#ppt_y"/>
                                              </p:val>
                                            </p:tav>
                                          </p:tavLst>
                                        </p:anim>
                                      </p:childTnLst>
                                    </p:cTn>
                                  </p:par>
                                </p:childTnLst>
                              </p:cTn>
                            </p:par>
                            <p:par>
                              <p:cTn id="158" fill="hold">
                                <p:stCondLst>
                                  <p:cond delay="500"/>
                                </p:stCondLst>
                                <p:childTnLst>
                                  <p:par>
                                    <p:cTn id="159" presetID="2" presetClass="entr" presetSubtype="1" fill="hold" nodeType="afterEffect" p14:presetBounceEnd="12000">
                                      <p:stCondLst>
                                        <p:cond delay="0"/>
                                      </p:stCondLst>
                                      <p:childTnLst>
                                        <p:set>
                                          <p:cBhvr>
                                            <p:cTn id="160" dur="1" fill="hold">
                                              <p:stCondLst>
                                                <p:cond delay="0"/>
                                              </p:stCondLst>
                                            </p:cTn>
                                            <p:tgtEl>
                                              <p:spTgt spid="859"/>
                                            </p:tgtEl>
                                            <p:attrNameLst>
                                              <p:attrName>style.visibility</p:attrName>
                                            </p:attrNameLst>
                                          </p:cBhvr>
                                          <p:to>
                                            <p:strVal val="visible"/>
                                          </p:to>
                                        </p:set>
                                        <p:anim calcmode="lin" valueType="num" p14:bounceEnd="12000">
                                          <p:cBhvr additive="base">
                                            <p:cTn id="161" dur="500" fill="hold"/>
                                            <p:tgtEl>
                                              <p:spTgt spid="859"/>
                                            </p:tgtEl>
                                            <p:attrNameLst>
                                              <p:attrName>ppt_x</p:attrName>
                                            </p:attrNameLst>
                                          </p:cBhvr>
                                          <p:tavLst>
                                            <p:tav tm="0">
                                              <p:val>
                                                <p:strVal val="#ppt_x"/>
                                              </p:val>
                                            </p:tav>
                                            <p:tav tm="100000">
                                              <p:val>
                                                <p:strVal val="#ppt_x"/>
                                              </p:val>
                                            </p:tav>
                                          </p:tavLst>
                                        </p:anim>
                                        <p:anim calcmode="lin" valueType="num" p14:bounceEnd="12000">
                                          <p:cBhvr additive="base">
                                            <p:cTn id="162" dur="500" fill="hold"/>
                                            <p:tgtEl>
                                              <p:spTgt spid="859"/>
                                            </p:tgtEl>
                                            <p:attrNameLst>
                                              <p:attrName>ppt_y</p:attrName>
                                            </p:attrNameLst>
                                          </p:cBhvr>
                                          <p:tavLst>
                                            <p:tav tm="0">
                                              <p:val>
                                                <p:strVal val="0-#ppt_h/2"/>
                                              </p:val>
                                            </p:tav>
                                            <p:tav tm="100000">
                                              <p:val>
                                                <p:strVal val="#ppt_y"/>
                                              </p:val>
                                            </p:tav>
                                          </p:tavLst>
                                        </p:anim>
                                      </p:childTnLst>
                                    </p:cTn>
                                  </p:par>
                                </p:childTnLst>
                              </p:cTn>
                            </p:par>
                            <p:par>
                              <p:cTn id="163" fill="hold">
                                <p:stCondLst>
                                  <p:cond delay="1000"/>
                                </p:stCondLst>
                                <p:childTnLst>
                                  <p:par>
                                    <p:cTn id="164" presetID="2" presetClass="entr" presetSubtype="1" fill="hold" nodeType="afterEffect" p14:presetBounceEnd="12000">
                                      <p:stCondLst>
                                        <p:cond delay="0"/>
                                      </p:stCondLst>
                                      <p:childTnLst>
                                        <p:set>
                                          <p:cBhvr>
                                            <p:cTn id="165" dur="1" fill="hold">
                                              <p:stCondLst>
                                                <p:cond delay="0"/>
                                              </p:stCondLst>
                                            </p:cTn>
                                            <p:tgtEl>
                                              <p:spTgt spid="839"/>
                                            </p:tgtEl>
                                            <p:attrNameLst>
                                              <p:attrName>style.visibility</p:attrName>
                                            </p:attrNameLst>
                                          </p:cBhvr>
                                          <p:to>
                                            <p:strVal val="visible"/>
                                          </p:to>
                                        </p:set>
                                        <p:anim calcmode="lin" valueType="num" p14:bounceEnd="12000">
                                          <p:cBhvr additive="base">
                                            <p:cTn id="166" dur="500" fill="hold"/>
                                            <p:tgtEl>
                                              <p:spTgt spid="839"/>
                                            </p:tgtEl>
                                            <p:attrNameLst>
                                              <p:attrName>ppt_x</p:attrName>
                                            </p:attrNameLst>
                                          </p:cBhvr>
                                          <p:tavLst>
                                            <p:tav tm="0">
                                              <p:val>
                                                <p:strVal val="#ppt_x"/>
                                              </p:val>
                                            </p:tav>
                                            <p:tav tm="100000">
                                              <p:val>
                                                <p:strVal val="#ppt_x"/>
                                              </p:val>
                                            </p:tav>
                                          </p:tavLst>
                                        </p:anim>
                                        <p:anim calcmode="lin" valueType="num" p14:bounceEnd="12000">
                                          <p:cBhvr additive="base">
                                            <p:cTn id="167" dur="500" fill="hold"/>
                                            <p:tgtEl>
                                              <p:spTgt spid="839"/>
                                            </p:tgtEl>
                                            <p:attrNameLst>
                                              <p:attrName>ppt_y</p:attrName>
                                            </p:attrNameLst>
                                          </p:cBhvr>
                                          <p:tavLst>
                                            <p:tav tm="0">
                                              <p:val>
                                                <p:strVal val="0-#ppt_h/2"/>
                                              </p:val>
                                            </p:tav>
                                            <p:tav tm="100000">
                                              <p:val>
                                                <p:strVal val="#ppt_y"/>
                                              </p:val>
                                            </p:tav>
                                          </p:tavLst>
                                        </p:anim>
                                      </p:childTnLst>
                                    </p:cTn>
                                  </p:par>
                                </p:childTnLst>
                              </p:cTn>
                            </p:par>
                            <p:par>
                              <p:cTn id="168" fill="hold">
                                <p:stCondLst>
                                  <p:cond delay="1500"/>
                                </p:stCondLst>
                                <p:childTnLst>
                                  <p:par>
                                    <p:cTn id="169" presetID="2" presetClass="entr" presetSubtype="1" fill="hold" nodeType="afterEffect" p14:presetBounceEnd="12000">
                                      <p:stCondLst>
                                        <p:cond delay="0"/>
                                      </p:stCondLst>
                                      <p:childTnLst>
                                        <p:set>
                                          <p:cBhvr>
                                            <p:cTn id="170" dur="1" fill="hold">
                                              <p:stCondLst>
                                                <p:cond delay="0"/>
                                              </p:stCondLst>
                                            </p:cTn>
                                            <p:tgtEl>
                                              <p:spTgt spid="819"/>
                                            </p:tgtEl>
                                            <p:attrNameLst>
                                              <p:attrName>style.visibility</p:attrName>
                                            </p:attrNameLst>
                                          </p:cBhvr>
                                          <p:to>
                                            <p:strVal val="visible"/>
                                          </p:to>
                                        </p:set>
                                        <p:anim calcmode="lin" valueType="num" p14:bounceEnd="12000">
                                          <p:cBhvr additive="base">
                                            <p:cTn id="171" dur="500" fill="hold"/>
                                            <p:tgtEl>
                                              <p:spTgt spid="819"/>
                                            </p:tgtEl>
                                            <p:attrNameLst>
                                              <p:attrName>ppt_x</p:attrName>
                                            </p:attrNameLst>
                                          </p:cBhvr>
                                          <p:tavLst>
                                            <p:tav tm="0">
                                              <p:val>
                                                <p:strVal val="#ppt_x"/>
                                              </p:val>
                                            </p:tav>
                                            <p:tav tm="100000">
                                              <p:val>
                                                <p:strVal val="#ppt_x"/>
                                              </p:val>
                                            </p:tav>
                                          </p:tavLst>
                                        </p:anim>
                                        <p:anim calcmode="lin" valueType="num" p14:bounceEnd="12000">
                                          <p:cBhvr additive="base">
                                            <p:cTn id="172" dur="500" fill="hold"/>
                                            <p:tgtEl>
                                              <p:spTgt spid="819"/>
                                            </p:tgtEl>
                                            <p:attrNameLst>
                                              <p:attrName>ppt_y</p:attrName>
                                            </p:attrNameLst>
                                          </p:cBhvr>
                                          <p:tavLst>
                                            <p:tav tm="0">
                                              <p:val>
                                                <p:strVal val="0-#ppt_h/2"/>
                                              </p:val>
                                            </p:tav>
                                            <p:tav tm="100000">
                                              <p:val>
                                                <p:strVal val="#ppt_y"/>
                                              </p:val>
                                            </p:tav>
                                          </p:tavLst>
                                        </p:anim>
                                      </p:childTnLst>
                                    </p:cTn>
                                  </p:par>
                                </p:childTnLst>
                              </p:cTn>
                            </p:par>
                            <p:par>
                              <p:cTn id="173" fill="hold">
                                <p:stCondLst>
                                  <p:cond delay="2000"/>
                                </p:stCondLst>
                                <p:childTnLst>
                                  <p:par>
                                    <p:cTn id="174" presetID="2" presetClass="entr" presetSubtype="1" fill="hold" nodeType="afterEffect" p14:presetBounceEnd="12000">
                                      <p:stCondLst>
                                        <p:cond delay="0"/>
                                      </p:stCondLst>
                                      <p:childTnLst>
                                        <p:set>
                                          <p:cBhvr>
                                            <p:cTn id="175" dur="1" fill="hold">
                                              <p:stCondLst>
                                                <p:cond delay="0"/>
                                              </p:stCondLst>
                                            </p:cTn>
                                            <p:tgtEl>
                                              <p:spTgt spid="799"/>
                                            </p:tgtEl>
                                            <p:attrNameLst>
                                              <p:attrName>style.visibility</p:attrName>
                                            </p:attrNameLst>
                                          </p:cBhvr>
                                          <p:to>
                                            <p:strVal val="visible"/>
                                          </p:to>
                                        </p:set>
                                        <p:anim calcmode="lin" valueType="num" p14:bounceEnd="12000">
                                          <p:cBhvr additive="base">
                                            <p:cTn id="176" dur="500" fill="hold"/>
                                            <p:tgtEl>
                                              <p:spTgt spid="799"/>
                                            </p:tgtEl>
                                            <p:attrNameLst>
                                              <p:attrName>ppt_x</p:attrName>
                                            </p:attrNameLst>
                                          </p:cBhvr>
                                          <p:tavLst>
                                            <p:tav tm="0">
                                              <p:val>
                                                <p:strVal val="#ppt_x"/>
                                              </p:val>
                                            </p:tav>
                                            <p:tav tm="100000">
                                              <p:val>
                                                <p:strVal val="#ppt_x"/>
                                              </p:val>
                                            </p:tav>
                                          </p:tavLst>
                                        </p:anim>
                                        <p:anim calcmode="lin" valueType="num" p14:bounceEnd="12000">
                                          <p:cBhvr additive="base">
                                            <p:cTn id="177" dur="500" fill="hold"/>
                                            <p:tgtEl>
                                              <p:spTgt spid="799"/>
                                            </p:tgtEl>
                                            <p:attrNameLst>
                                              <p:attrName>ppt_y</p:attrName>
                                            </p:attrNameLst>
                                          </p:cBhvr>
                                          <p:tavLst>
                                            <p:tav tm="0">
                                              <p:val>
                                                <p:strVal val="0-#ppt_h/2"/>
                                              </p:val>
                                            </p:tav>
                                            <p:tav tm="100000">
                                              <p:val>
                                                <p:strVal val="#ppt_y"/>
                                              </p:val>
                                            </p:tav>
                                          </p:tavLst>
                                        </p:anim>
                                      </p:childTnLst>
                                    </p:cTn>
                                  </p:par>
                                </p:childTnLst>
                              </p:cTn>
                            </p:par>
                            <p:par>
                              <p:cTn id="178" fill="hold">
                                <p:stCondLst>
                                  <p:cond delay="2500"/>
                                </p:stCondLst>
                                <p:childTnLst>
                                  <p:par>
                                    <p:cTn id="179" presetID="2" presetClass="entr" presetSubtype="1" fill="hold" nodeType="afterEffect" p14:presetBounceEnd="12000">
                                      <p:stCondLst>
                                        <p:cond delay="0"/>
                                      </p:stCondLst>
                                      <p:childTnLst>
                                        <p:set>
                                          <p:cBhvr>
                                            <p:cTn id="180" dur="1" fill="hold">
                                              <p:stCondLst>
                                                <p:cond delay="0"/>
                                              </p:stCondLst>
                                            </p:cTn>
                                            <p:tgtEl>
                                              <p:spTgt spid="1219"/>
                                            </p:tgtEl>
                                            <p:attrNameLst>
                                              <p:attrName>style.visibility</p:attrName>
                                            </p:attrNameLst>
                                          </p:cBhvr>
                                          <p:to>
                                            <p:strVal val="visible"/>
                                          </p:to>
                                        </p:set>
                                        <p:anim calcmode="lin" valueType="num" p14:bounceEnd="12000">
                                          <p:cBhvr additive="base">
                                            <p:cTn id="181" dur="250" fill="hold"/>
                                            <p:tgtEl>
                                              <p:spTgt spid="1219"/>
                                            </p:tgtEl>
                                            <p:attrNameLst>
                                              <p:attrName>ppt_x</p:attrName>
                                            </p:attrNameLst>
                                          </p:cBhvr>
                                          <p:tavLst>
                                            <p:tav tm="0">
                                              <p:val>
                                                <p:strVal val="#ppt_x"/>
                                              </p:val>
                                            </p:tav>
                                            <p:tav tm="100000">
                                              <p:val>
                                                <p:strVal val="#ppt_x"/>
                                              </p:val>
                                            </p:tav>
                                          </p:tavLst>
                                        </p:anim>
                                        <p:anim calcmode="lin" valueType="num" p14:bounceEnd="12000">
                                          <p:cBhvr additive="base">
                                            <p:cTn id="182" dur="250" fill="hold"/>
                                            <p:tgtEl>
                                              <p:spTgt spid="1219"/>
                                            </p:tgtEl>
                                            <p:attrNameLst>
                                              <p:attrName>ppt_y</p:attrName>
                                            </p:attrNameLst>
                                          </p:cBhvr>
                                          <p:tavLst>
                                            <p:tav tm="0">
                                              <p:val>
                                                <p:strVal val="0-#ppt_h/2"/>
                                              </p:val>
                                            </p:tav>
                                            <p:tav tm="100000">
                                              <p:val>
                                                <p:strVal val="#ppt_y"/>
                                              </p:val>
                                            </p:tav>
                                          </p:tavLst>
                                        </p:anim>
                                      </p:childTnLst>
                                    </p:cTn>
                                  </p:par>
                                </p:childTnLst>
                              </p:cTn>
                            </p:par>
                            <p:par>
                              <p:cTn id="183" fill="hold">
                                <p:stCondLst>
                                  <p:cond delay="2750"/>
                                </p:stCondLst>
                                <p:childTnLst>
                                  <p:par>
                                    <p:cTn id="184" presetID="47" presetClass="entr" presetSubtype="0" fill="hold" nodeType="afterEffect">
                                      <p:stCondLst>
                                        <p:cond delay="0"/>
                                      </p:stCondLst>
                                      <p:childTnLst>
                                        <p:set>
                                          <p:cBhvr>
                                            <p:cTn id="185" dur="1" fill="hold">
                                              <p:stCondLst>
                                                <p:cond delay="0"/>
                                              </p:stCondLst>
                                            </p:cTn>
                                            <p:tgtEl>
                                              <p:spTgt spid="670"/>
                                            </p:tgtEl>
                                            <p:attrNameLst>
                                              <p:attrName>style.visibility</p:attrName>
                                            </p:attrNameLst>
                                          </p:cBhvr>
                                          <p:to>
                                            <p:strVal val="visible"/>
                                          </p:to>
                                        </p:set>
                                        <p:animEffect transition="in" filter="fade">
                                          <p:cBhvr>
                                            <p:cTn id="186" dur="1000"/>
                                            <p:tgtEl>
                                              <p:spTgt spid="670"/>
                                            </p:tgtEl>
                                          </p:cBhvr>
                                        </p:animEffect>
                                        <p:anim calcmode="lin" valueType="num">
                                          <p:cBhvr>
                                            <p:cTn id="187" dur="1000" fill="hold"/>
                                            <p:tgtEl>
                                              <p:spTgt spid="670"/>
                                            </p:tgtEl>
                                            <p:attrNameLst>
                                              <p:attrName>ppt_x</p:attrName>
                                            </p:attrNameLst>
                                          </p:cBhvr>
                                          <p:tavLst>
                                            <p:tav tm="0">
                                              <p:val>
                                                <p:strVal val="#ppt_x"/>
                                              </p:val>
                                            </p:tav>
                                            <p:tav tm="100000">
                                              <p:val>
                                                <p:strVal val="#ppt_x"/>
                                              </p:val>
                                            </p:tav>
                                          </p:tavLst>
                                        </p:anim>
                                        <p:anim calcmode="lin" valueType="num">
                                          <p:cBhvr>
                                            <p:cTn id="188" dur="1000" fill="hold"/>
                                            <p:tgtEl>
                                              <p:spTgt spid="67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withEffect">
                                      <p:stCondLst>
                                        <p:cond delay="0"/>
                                      </p:stCondLst>
                                      <p:childTnLst>
                                        <p:set>
                                          <p:cBhvr>
                                            <p:cTn id="6" dur="1" fill="hold">
                                              <p:stCondLst>
                                                <p:cond delay="0"/>
                                              </p:stCondLst>
                                            </p:cTn>
                                            <p:tgtEl>
                                              <p:spTgt spid="721"/>
                                            </p:tgtEl>
                                            <p:attrNameLst>
                                              <p:attrName>style.visibility</p:attrName>
                                            </p:attrNameLst>
                                          </p:cBhvr>
                                          <p:to>
                                            <p:strVal val="visible"/>
                                          </p:to>
                                        </p:set>
                                        <p:anim calcmode="lin" valueType="num">
                                          <p:cBhvr additive="base">
                                            <p:cTn id="7" dur="1000" fill="hold"/>
                                            <p:tgtEl>
                                              <p:spTgt spid="721"/>
                                            </p:tgtEl>
                                            <p:attrNameLst>
                                              <p:attrName>ppt_x</p:attrName>
                                            </p:attrNameLst>
                                          </p:cBhvr>
                                          <p:tavLst>
                                            <p:tav tm="0">
                                              <p:val>
                                                <p:strVal val="#ppt_x"/>
                                              </p:val>
                                            </p:tav>
                                            <p:tav tm="100000">
                                              <p:val>
                                                <p:strVal val="#ppt_x"/>
                                              </p:val>
                                            </p:tav>
                                          </p:tavLst>
                                        </p:anim>
                                        <p:anim calcmode="lin" valueType="num">
                                          <p:cBhvr additive="base">
                                            <p:cTn id="8" dur="1000" fill="hold"/>
                                            <p:tgtEl>
                                              <p:spTgt spid="721"/>
                                            </p:tgtEl>
                                            <p:attrNameLst>
                                              <p:attrName>ppt_y</p:attrName>
                                            </p:attrNameLst>
                                          </p:cBhvr>
                                          <p:tavLst>
                                            <p:tav tm="0">
                                              <p:val>
                                                <p:strVal val="0-#ppt_h/2"/>
                                              </p:val>
                                            </p:tav>
                                            <p:tav tm="100000">
                                              <p:val>
                                                <p:strVal val="#ppt_y"/>
                                              </p:val>
                                            </p:tav>
                                          </p:tavLst>
                                        </p:anim>
                                      </p:childTnLst>
                                    </p:cTn>
                                  </p:par>
                                  <p:par>
                                    <p:cTn id="9" presetID="32" presetClass="emph" presetSubtype="0" fill="hold" nodeType="withEffect">
                                      <p:stCondLst>
                                        <p:cond delay="200"/>
                                      </p:stCondLst>
                                      <p:childTnLst>
                                        <p:animRot by="120000">
                                          <p:cBhvr>
                                            <p:cTn id="10" dur="100" fill="hold">
                                              <p:stCondLst>
                                                <p:cond delay="0"/>
                                              </p:stCondLst>
                                            </p:cTn>
                                            <p:tgtEl>
                                              <p:spTgt spid="721"/>
                                            </p:tgtEl>
                                            <p:attrNameLst>
                                              <p:attrName>r</p:attrName>
                                            </p:attrNameLst>
                                          </p:cBhvr>
                                        </p:animRot>
                                        <p:animRot by="-240000">
                                          <p:cBhvr>
                                            <p:cTn id="11" dur="200" fill="hold">
                                              <p:stCondLst>
                                                <p:cond delay="200"/>
                                              </p:stCondLst>
                                            </p:cTn>
                                            <p:tgtEl>
                                              <p:spTgt spid="721"/>
                                            </p:tgtEl>
                                            <p:attrNameLst>
                                              <p:attrName>r</p:attrName>
                                            </p:attrNameLst>
                                          </p:cBhvr>
                                        </p:animRot>
                                        <p:animRot by="240000">
                                          <p:cBhvr>
                                            <p:cTn id="12" dur="200" fill="hold">
                                              <p:stCondLst>
                                                <p:cond delay="400"/>
                                              </p:stCondLst>
                                            </p:cTn>
                                            <p:tgtEl>
                                              <p:spTgt spid="721"/>
                                            </p:tgtEl>
                                            <p:attrNameLst>
                                              <p:attrName>r</p:attrName>
                                            </p:attrNameLst>
                                          </p:cBhvr>
                                        </p:animRot>
                                        <p:animRot by="-240000">
                                          <p:cBhvr>
                                            <p:cTn id="13" dur="200" fill="hold">
                                              <p:stCondLst>
                                                <p:cond delay="600"/>
                                              </p:stCondLst>
                                            </p:cTn>
                                            <p:tgtEl>
                                              <p:spTgt spid="721"/>
                                            </p:tgtEl>
                                            <p:attrNameLst>
                                              <p:attrName>r</p:attrName>
                                            </p:attrNameLst>
                                          </p:cBhvr>
                                        </p:animRot>
                                        <p:animRot by="120000">
                                          <p:cBhvr>
                                            <p:cTn id="14" dur="200" fill="hold">
                                              <p:stCondLst>
                                                <p:cond delay="800"/>
                                              </p:stCondLst>
                                            </p:cTn>
                                            <p:tgtEl>
                                              <p:spTgt spid="721"/>
                                            </p:tgtEl>
                                            <p:attrNameLst>
                                              <p:attrName>r</p:attrName>
                                            </p:attrNameLst>
                                          </p:cBhvr>
                                        </p:animRot>
                                      </p:childTnLst>
                                    </p:cTn>
                                  </p:par>
                                  <p:par>
                                    <p:cTn id="15" presetID="2" presetClass="entr" presetSubtype="1" fill="hold" nodeType="withEffect">
                                      <p:stCondLst>
                                        <p:cond delay="200"/>
                                      </p:stCondLst>
                                      <p:childTnLst>
                                        <p:set>
                                          <p:cBhvr>
                                            <p:cTn id="16" dur="1" fill="hold">
                                              <p:stCondLst>
                                                <p:cond delay="0"/>
                                              </p:stCondLst>
                                            </p:cTn>
                                            <p:tgtEl>
                                              <p:spTgt spid="737"/>
                                            </p:tgtEl>
                                            <p:attrNameLst>
                                              <p:attrName>style.visibility</p:attrName>
                                            </p:attrNameLst>
                                          </p:cBhvr>
                                          <p:to>
                                            <p:strVal val="visible"/>
                                          </p:to>
                                        </p:set>
                                        <p:anim calcmode="lin" valueType="num">
                                          <p:cBhvr additive="base">
                                            <p:cTn id="17" dur="1000" fill="hold"/>
                                            <p:tgtEl>
                                              <p:spTgt spid="737"/>
                                            </p:tgtEl>
                                            <p:attrNameLst>
                                              <p:attrName>ppt_x</p:attrName>
                                            </p:attrNameLst>
                                          </p:cBhvr>
                                          <p:tavLst>
                                            <p:tav tm="0">
                                              <p:val>
                                                <p:strVal val="#ppt_x"/>
                                              </p:val>
                                            </p:tav>
                                            <p:tav tm="100000">
                                              <p:val>
                                                <p:strVal val="#ppt_x"/>
                                              </p:val>
                                            </p:tav>
                                          </p:tavLst>
                                        </p:anim>
                                        <p:anim calcmode="lin" valueType="num">
                                          <p:cBhvr additive="base">
                                            <p:cTn id="18" dur="1000" fill="hold"/>
                                            <p:tgtEl>
                                              <p:spTgt spid="737"/>
                                            </p:tgtEl>
                                            <p:attrNameLst>
                                              <p:attrName>ppt_y</p:attrName>
                                            </p:attrNameLst>
                                          </p:cBhvr>
                                          <p:tavLst>
                                            <p:tav tm="0">
                                              <p:val>
                                                <p:strVal val="0-#ppt_h/2"/>
                                              </p:val>
                                            </p:tav>
                                            <p:tav tm="100000">
                                              <p:val>
                                                <p:strVal val="#ppt_y"/>
                                              </p:val>
                                            </p:tav>
                                          </p:tavLst>
                                        </p:anim>
                                      </p:childTnLst>
                                    </p:cTn>
                                  </p:par>
                                  <p:par>
                                    <p:cTn id="19" presetID="32" presetClass="emph" presetSubtype="0" fill="hold" nodeType="withEffect">
                                      <p:stCondLst>
                                        <p:cond delay="400"/>
                                      </p:stCondLst>
                                      <p:childTnLst>
                                        <p:animRot by="120000">
                                          <p:cBhvr>
                                            <p:cTn id="20" dur="100" fill="hold">
                                              <p:stCondLst>
                                                <p:cond delay="0"/>
                                              </p:stCondLst>
                                            </p:cTn>
                                            <p:tgtEl>
                                              <p:spTgt spid="737"/>
                                            </p:tgtEl>
                                            <p:attrNameLst>
                                              <p:attrName>r</p:attrName>
                                            </p:attrNameLst>
                                          </p:cBhvr>
                                        </p:animRot>
                                        <p:animRot by="-240000">
                                          <p:cBhvr>
                                            <p:cTn id="21" dur="200" fill="hold">
                                              <p:stCondLst>
                                                <p:cond delay="200"/>
                                              </p:stCondLst>
                                            </p:cTn>
                                            <p:tgtEl>
                                              <p:spTgt spid="737"/>
                                            </p:tgtEl>
                                            <p:attrNameLst>
                                              <p:attrName>r</p:attrName>
                                            </p:attrNameLst>
                                          </p:cBhvr>
                                        </p:animRot>
                                        <p:animRot by="240000">
                                          <p:cBhvr>
                                            <p:cTn id="22" dur="200" fill="hold">
                                              <p:stCondLst>
                                                <p:cond delay="400"/>
                                              </p:stCondLst>
                                            </p:cTn>
                                            <p:tgtEl>
                                              <p:spTgt spid="737"/>
                                            </p:tgtEl>
                                            <p:attrNameLst>
                                              <p:attrName>r</p:attrName>
                                            </p:attrNameLst>
                                          </p:cBhvr>
                                        </p:animRot>
                                        <p:animRot by="-240000">
                                          <p:cBhvr>
                                            <p:cTn id="23" dur="200" fill="hold">
                                              <p:stCondLst>
                                                <p:cond delay="600"/>
                                              </p:stCondLst>
                                            </p:cTn>
                                            <p:tgtEl>
                                              <p:spTgt spid="737"/>
                                            </p:tgtEl>
                                            <p:attrNameLst>
                                              <p:attrName>r</p:attrName>
                                            </p:attrNameLst>
                                          </p:cBhvr>
                                        </p:animRot>
                                        <p:animRot by="120000">
                                          <p:cBhvr>
                                            <p:cTn id="24" dur="200" fill="hold">
                                              <p:stCondLst>
                                                <p:cond delay="800"/>
                                              </p:stCondLst>
                                            </p:cTn>
                                            <p:tgtEl>
                                              <p:spTgt spid="737"/>
                                            </p:tgtEl>
                                            <p:attrNameLst>
                                              <p:attrName>r</p:attrName>
                                            </p:attrNameLst>
                                          </p:cBhvr>
                                        </p:animRot>
                                      </p:childTnLst>
                                    </p:cTn>
                                  </p:par>
                                  <p:par>
                                    <p:cTn id="25" presetID="2" presetClass="entr" presetSubtype="1" fill="hold" nodeType="withEffect">
                                      <p:stCondLst>
                                        <p:cond delay="400"/>
                                      </p:stCondLst>
                                      <p:childTnLst>
                                        <p:set>
                                          <p:cBhvr>
                                            <p:cTn id="26" dur="1" fill="hold">
                                              <p:stCondLst>
                                                <p:cond delay="0"/>
                                              </p:stCondLst>
                                            </p:cTn>
                                            <p:tgtEl>
                                              <p:spTgt spid="760"/>
                                            </p:tgtEl>
                                            <p:attrNameLst>
                                              <p:attrName>style.visibility</p:attrName>
                                            </p:attrNameLst>
                                          </p:cBhvr>
                                          <p:to>
                                            <p:strVal val="visible"/>
                                          </p:to>
                                        </p:set>
                                        <p:anim calcmode="lin" valueType="num">
                                          <p:cBhvr additive="base">
                                            <p:cTn id="27" dur="1000" fill="hold"/>
                                            <p:tgtEl>
                                              <p:spTgt spid="760"/>
                                            </p:tgtEl>
                                            <p:attrNameLst>
                                              <p:attrName>ppt_x</p:attrName>
                                            </p:attrNameLst>
                                          </p:cBhvr>
                                          <p:tavLst>
                                            <p:tav tm="0">
                                              <p:val>
                                                <p:strVal val="#ppt_x"/>
                                              </p:val>
                                            </p:tav>
                                            <p:tav tm="100000">
                                              <p:val>
                                                <p:strVal val="#ppt_x"/>
                                              </p:val>
                                            </p:tav>
                                          </p:tavLst>
                                        </p:anim>
                                        <p:anim calcmode="lin" valueType="num">
                                          <p:cBhvr additive="base">
                                            <p:cTn id="28" dur="1000" fill="hold"/>
                                            <p:tgtEl>
                                              <p:spTgt spid="760"/>
                                            </p:tgtEl>
                                            <p:attrNameLst>
                                              <p:attrName>ppt_y</p:attrName>
                                            </p:attrNameLst>
                                          </p:cBhvr>
                                          <p:tavLst>
                                            <p:tav tm="0">
                                              <p:val>
                                                <p:strVal val="0-#ppt_h/2"/>
                                              </p:val>
                                            </p:tav>
                                            <p:tav tm="100000">
                                              <p:val>
                                                <p:strVal val="#ppt_y"/>
                                              </p:val>
                                            </p:tav>
                                          </p:tavLst>
                                        </p:anim>
                                      </p:childTnLst>
                                    </p:cTn>
                                  </p:par>
                                  <p:par>
                                    <p:cTn id="29" presetID="32" presetClass="emph" presetSubtype="0" fill="hold" nodeType="withEffect">
                                      <p:stCondLst>
                                        <p:cond delay="800"/>
                                      </p:stCondLst>
                                      <p:childTnLst>
                                        <p:animRot by="120000">
                                          <p:cBhvr>
                                            <p:cTn id="30" dur="100" fill="hold">
                                              <p:stCondLst>
                                                <p:cond delay="0"/>
                                              </p:stCondLst>
                                            </p:cTn>
                                            <p:tgtEl>
                                              <p:spTgt spid="760"/>
                                            </p:tgtEl>
                                            <p:attrNameLst>
                                              <p:attrName>r</p:attrName>
                                            </p:attrNameLst>
                                          </p:cBhvr>
                                        </p:animRot>
                                        <p:animRot by="-240000">
                                          <p:cBhvr>
                                            <p:cTn id="31" dur="200" fill="hold">
                                              <p:stCondLst>
                                                <p:cond delay="200"/>
                                              </p:stCondLst>
                                            </p:cTn>
                                            <p:tgtEl>
                                              <p:spTgt spid="760"/>
                                            </p:tgtEl>
                                            <p:attrNameLst>
                                              <p:attrName>r</p:attrName>
                                            </p:attrNameLst>
                                          </p:cBhvr>
                                        </p:animRot>
                                        <p:animRot by="240000">
                                          <p:cBhvr>
                                            <p:cTn id="32" dur="200" fill="hold">
                                              <p:stCondLst>
                                                <p:cond delay="400"/>
                                              </p:stCondLst>
                                            </p:cTn>
                                            <p:tgtEl>
                                              <p:spTgt spid="760"/>
                                            </p:tgtEl>
                                            <p:attrNameLst>
                                              <p:attrName>r</p:attrName>
                                            </p:attrNameLst>
                                          </p:cBhvr>
                                        </p:animRot>
                                        <p:animRot by="-240000">
                                          <p:cBhvr>
                                            <p:cTn id="33" dur="200" fill="hold">
                                              <p:stCondLst>
                                                <p:cond delay="600"/>
                                              </p:stCondLst>
                                            </p:cTn>
                                            <p:tgtEl>
                                              <p:spTgt spid="760"/>
                                            </p:tgtEl>
                                            <p:attrNameLst>
                                              <p:attrName>r</p:attrName>
                                            </p:attrNameLst>
                                          </p:cBhvr>
                                        </p:animRot>
                                        <p:animRot by="120000">
                                          <p:cBhvr>
                                            <p:cTn id="34" dur="200" fill="hold">
                                              <p:stCondLst>
                                                <p:cond delay="800"/>
                                              </p:stCondLst>
                                            </p:cTn>
                                            <p:tgtEl>
                                              <p:spTgt spid="760"/>
                                            </p:tgtEl>
                                            <p:attrNameLst>
                                              <p:attrName>r</p:attrName>
                                            </p:attrNameLst>
                                          </p:cBhvr>
                                        </p:animRot>
                                      </p:childTnLst>
                                    </p:cTn>
                                  </p:par>
                                  <p:par>
                                    <p:cTn id="35" presetID="22" presetClass="entr" presetSubtype="8" fill="hold" nodeType="withEffect">
                                      <p:stCondLst>
                                        <p:cond delay="800"/>
                                      </p:stCondLst>
                                      <p:childTnLst>
                                        <p:set>
                                          <p:cBhvr>
                                            <p:cTn id="36" dur="1" fill="hold">
                                              <p:stCondLst>
                                                <p:cond delay="0"/>
                                              </p:stCondLst>
                                            </p:cTn>
                                            <p:tgtEl>
                                              <p:spTgt spid="597"/>
                                            </p:tgtEl>
                                            <p:attrNameLst>
                                              <p:attrName>style.visibility</p:attrName>
                                            </p:attrNameLst>
                                          </p:cBhvr>
                                          <p:to>
                                            <p:strVal val="visible"/>
                                          </p:to>
                                        </p:set>
                                        <p:animEffect transition="in" filter="wipe(left)">
                                          <p:cBhvr>
                                            <p:cTn id="37" dur="1000"/>
                                            <p:tgtEl>
                                              <p:spTgt spid="597"/>
                                            </p:tgtEl>
                                          </p:cBhvr>
                                        </p:animEffect>
                                      </p:childTnLst>
                                    </p:cTn>
                                  </p:par>
                                </p:childTnLst>
                              </p:cTn>
                            </p:par>
                          </p:childTnLst>
                        </p:cTn>
                      </p:par>
                      <p:par>
                        <p:cTn id="38" fill="hold">
                          <p:stCondLst>
                            <p:cond delay="indefinite"/>
                          </p:stCondLst>
                          <p:childTnLst>
                            <p:par>
                              <p:cTn id="39" fill="hold">
                                <p:stCondLst>
                                  <p:cond delay="0"/>
                                </p:stCondLst>
                                <p:childTnLst>
                                  <p:par>
                                    <p:cTn id="40" presetID="2" presetClass="entr" presetSubtype="1" fill="hold" nodeType="clickEffect">
                                      <p:stCondLst>
                                        <p:cond delay="0"/>
                                      </p:stCondLst>
                                      <p:childTnLst>
                                        <p:set>
                                          <p:cBhvr>
                                            <p:cTn id="41" dur="1" fill="hold">
                                              <p:stCondLst>
                                                <p:cond delay="0"/>
                                              </p:stCondLst>
                                            </p:cTn>
                                            <p:tgtEl>
                                              <p:spTgt spid="1079"/>
                                            </p:tgtEl>
                                            <p:attrNameLst>
                                              <p:attrName>style.visibility</p:attrName>
                                            </p:attrNameLst>
                                          </p:cBhvr>
                                          <p:to>
                                            <p:strVal val="visible"/>
                                          </p:to>
                                        </p:set>
                                        <p:anim calcmode="lin" valueType="num">
                                          <p:cBhvr additive="base">
                                            <p:cTn id="42" dur="500" fill="hold"/>
                                            <p:tgtEl>
                                              <p:spTgt spid="1079"/>
                                            </p:tgtEl>
                                            <p:attrNameLst>
                                              <p:attrName>ppt_x</p:attrName>
                                            </p:attrNameLst>
                                          </p:cBhvr>
                                          <p:tavLst>
                                            <p:tav tm="0">
                                              <p:val>
                                                <p:strVal val="#ppt_x"/>
                                              </p:val>
                                            </p:tav>
                                            <p:tav tm="100000">
                                              <p:val>
                                                <p:strVal val="#ppt_x"/>
                                              </p:val>
                                            </p:tav>
                                          </p:tavLst>
                                        </p:anim>
                                        <p:anim calcmode="lin" valueType="num">
                                          <p:cBhvr additive="base">
                                            <p:cTn id="43" dur="500" fill="hold"/>
                                            <p:tgtEl>
                                              <p:spTgt spid="1079"/>
                                            </p:tgtEl>
                                            <p:attrNameLst>
                                              <p:attrName>ppt_y</p:attrName>
                                            </p:attrNameLst>
                                          </p:cBhvr>
                                          <p:tavLst>
                                            <p:tav tm="0">
                                              <p:val>
                                                <p:strVal val="0-#ppt_h/2"/>
                                              </p:val>
                                            </p:tav>
                                            <p:tav tm="100000">
                                              <p:val>
                                                <p:strVal val="#ppt_y"/>
                                              </p:val>
                                            </p:tav>
                                          </p:tavLst>
                                        </p:anim>
                                      </p:childTnLst>
                                    </p:cTn>
                                  </p:par>
                                </p:childTnLst>
                              </p:cTn>
                            </p:par>
                            <p:par>
                              <p:cTn id="44" fill="hold">
                                <p:stCondLst>
                                  <p:cond delay="500"/>
                                </p:stCondLst>
                                <p:childTnLst>
                                  <p:par>
                                    <p:cTn id="45" presetID="2" presetClass="entr" presetSubtype="1" fill="hold" nodeType="afterEffect">
                                      <p:stCondLst>
                                        <p:cond delay="0"/>
                                      </p:stCondLst>
                                      <p:childTnLst>
                                        <p:set>
                                          <p:cBhvr>
                                            <p:cTn id="46" dur="1" fill="hold">
                                              <p:stCondLst>
                                                <p:cond delay="0"/>
                                              </p:stCondLst>
                                            </p:cTn>
                                            <p:tgtEl>
                                              <p:spTgt spid="1059"/>
                                            </p:tgtEl>
                                            <p:attrNameLst>
                                              <p:attrName>style.visibility</p:attrName>
                                            </p:attrNameLst>
                                          </p:cBhvr>
                                          <p:to>
                                            <p:strVal val="visible"/>
                                          </p:to>
                                        </p:set>
                                        <p:anim calcmode="lin" valueType="num">
                                          <p:cBhvr additive="base">
                                            <p:cTn id="47" dur="500" fill="hold"/>
                                            <p:tgtEl>
                                              <p:spTgt spid="1059"/>
                                            </p:tgtEl>
                                            <p:attrNameLst>
                                              <p:attrName>ppt_x</p:attrName>
                                            </p:attrNameLst>
                                          </p:cBhvr>
                                          <p:tavLst>
                                            <p:tav tm="0">
                                              <p:val>
                                                <p:strVal val="#ppt_x"/>
                                              </p:val>
                                            </p:tav>
                                            <p:tav tm="100000">
                                              <p:val>
                                                <p:strVal val="#ppt_x"/>
                                              </p:val>
                                            </p:tav>
                                          </p:tavLst>
                                        </p:anim>
                                        <p:anim calcmode="lin" valueType="num">
                                          <p:cBhvr additive="base">
                                            <p:cTn id="48" dur="500" fill="hold"/>
                                            <p:tgtEl>
                                              <p:spTgt spid="1059"/>
                                            </p:tgtEl>
                                            <p:attrNameLst>
                                              <p:attrName>ppt_y</p:attrName>
                                            </p:attrNameLst>
                                          </p:cBhvr>
                                          <p:tavLst>
                                            <p:tav tm="0">
                                              <p:val>
                                                <p:strVal val="0-#ppt_h/2"/>
                                              </p:val>
                                            </p:tav>
                                            <p:tav tm="100000">
                                              <p:val>
                                                <p:strVal val="#ppt_y"/>
                                              </p:val>
                                            </p:tav>
                                          </p:tavLst>
                                        </p:anim>
                                      </p:childTnLst>
                                    </p:cTn>
                                  </p:par>
                                </p:childTnLst>
                              </p:cTn>
                            </p:par>
                            <p:par>
                              <p:cTn id="49" fill="hold">
                                <p:stCondLst>
                                  <p:cond delay="1000"/>
                                </p:stCondLst>
                                <p:childTnLst>
                                  <p:par>
                                    <p:cTn id="50" presetID="2" presetClass="entr" presetSubtype="1" fill="hold" nodeType="afterEffect">
                                      <p:stCondLst>
                                        <p:cond delay="0"/>
                                      </p:stCondLst>
                                      <p:childTnLst>
                                        <p:set>
                                          <p:cBhvr>
                                            <p:cTn id="51" dur="1" fill="hold">
                                              <p:stCondLst>
                                                <p:cond delay="0"/>
                                              </p:stCondLst>
                                            </p:cTn>
                                            <p:tgtEl>
                                              <p:spTgt spid="939"/>
                                            </p:tgtEl>
                                            <p:attrNameLst>
                                              <p:attrName>style.visibility</p:attrName>
                                            </p:attrNameLst>
                                          </p:cBhvr>
                                          <p:to>
                                            <p:strVal val="visible"/>
                                          </p:to>
                                        </p:set>
                                        <p:anim calcmode="lin" valueType="num">
                                          <p:cBhvr additive="base">
                                            <p:cTn id="52" dur="500" fill="hold"/>
                                            <p:tgtEl>
                                              <p:spTgt spid="939"/>
                                            </p:tgtEl>
                                            <p:attrNameLst>
                                              <p:attrName>ppt_x</p:attrName>
                                            </p:attrNameLst>
                                          </p:cBhvr>
                                          <p:tavLst>
                                            <p:tav tm="0">
                                              <p:val>
                                                <p:strVal val="#ppt_x"/>
                                              </p:val>
                                            </p:tav>
                                            <p:tav tm="100000">
                                              <p:val>
                                                <p:strVal val="#ppt_x"/>
                                              </p:val>
                                            </p:tav>
                                          </p:tavLst>
                                        </p:anim>
                                        <p:anim calcmode="lin" valueType="num">
                                          <p:cBhvr additive="base">
                                            <p:cTn id="53" dur="500" fill="hold"/>
                                            <p:tgtEl>
                                              <p:spTgt spid="939"/>
                                            </p:tgtEl>
                                            <p:attrNameLst>
                                              <p:attrName>ppt_y</p:attrName>
                                            </p:attrNameLst>
                                          </p:cBhvr>
                                          <p:tavLst>
                                            <p:tav tm="0">
                                              <p:val>
                                                <p:strVal val="0-#ppt_h/2"/>
                                              </p:val>
                                            </p:tav>
                                            <p:tav tm="100000">
                                              <p:val>
                                                <p:strVal val="#ppt_y"/>
                                              </p:val>
                                            </p:tav>
                                          </p:tavLst>
                                        </p:anim>
                                      </p:childTnLst>
                                    </p:cTn>
                                  </p:par>
                                </p:childTnLst>
                              </p:cTn>
                            </p:par>
                            <p:par>
                              <p:cTn id="54" fill="hold">
                                <p:stCondLst>
                                  <p:cond delay="1500"/>
                                </p:stCondLst>
                                <p:childTnLst>
                                  <p:par>
                                    <p:cTn id="55" presetID="2" presetClass="entr" presetSubtype="1" fill="hold" nodeType="afterEffect">
                                      <p:stCondLst>
                                        <p:cond delay="0"/>
                                      </p:stCondLst>
                                      <p:childTnLst>
                                        <p:set>
                                          <p:cBhvr>
                                            <p:cTn id="56" dur="1" fill="hold">
                                              <p:stCondLst>
                                                <p:cond delay="0"/>
                                              </p:stCondLst>
                                            </p:cTn>
                                            <p:tgtEl>
                                              <p:spTgt spid="959"/>
                                            </p:tgtEl>
                                            <p:attrNameLst>
                                              <p:attrName>style.visibility</p:attrName>
                                            </p:attrNameLst>
                                          </p:cBhvr>
                                          <p:to>
                                            <p:strVal val="visible"/>
                                          </p:to>
                                        </p:set>
                                        <p:anim calcmode="lin" valueType="num">
                                          <p:cBhvr additive="base">
                                            <p:cTn id="57" dur="500" fill="hold"/>
                                            <p:tgtEl>
                                              <p:spTgt spid="959"/>
                                            </p:tgtEl>
                                            <p:attrNameLst>
                                              <p:attrName>ppt_x</p:attrName>
                                            </p:attrNameLst>
                                          </p:cBhvr>
                                          <p:tavLst>
                                            <p:tav tm="0">
                                              <p:val>
                                                <p:strVal val="#ppt_x"/>
                                              </p:val>
                                            </p:tav>
                                            <p:tav tm="100000">
                                              <p:val>
                                                <p:strVal val="#ppt_x"/>
                                              </p:val>
                                            </p:tav>
                                          </p:tavLst>
                                        </p:anim>
                                        <p:anim calcmode="lin" valueType="num">
                                          <p:cBhvr additive="base">
                                            <p:cTn id="58" dur="500" fill="hold"/>
                                            <p:tgtEl>
                                              <p:spTgt spid="959"/>
                                            </p:tgtEl>
                                            <p:attrNameLst>
                                              <p:attrName>ppt_y</p:attrName>
                                            </p:attrNameLst>
                                          </p:cBhvr>
                                          <p:tavLst>
                                            <p:tav tm="0">
                                              <p:val>
                                                <p:strVal val="0-#ppt_h/2"/>
                                              </p:val>
                                            </p:tav>
                                            <p:tav tm="100000">
                                              <p:val>
                                                <p:strVal val="#ppt_y"/>
                                              </p:val>
                                            </p:tav>
                                          </p:tavLst>
                                        </p:anim>
                                      </p:childTnLst>
                                    </p:cTn>
                                  </p:par>
                                </p:childTnLst>
                              </p:cTn>
                            </p:par>
                            <p:par>
                              <p:cTn id="59" fill="hold">
                                <p:stCondLst>
                                  <p:cond delay="2000"/>
                                </p:stCondLst>
                                <p:childTnLst>
                                  <p:par>
                                    <p:cTn id="60" presetID="2" presetClass="entr" presetSubtype="1" fill="hold" nodeType="afterEffect">
                                      <p:stCondLst>
                                        <p:cond delay="0"/>
                                      </p:stCondLst>
                                      <p:childTnLst>
                                        <p:set>
                                          <p:cBhvr>
                                            <p:cTn id="61" dur="1" fill="hold">
                                              <p:stCondLst>
                                                <p:cond delay="0"/>
                                              </p:stCondLst>
                                            </p:cTn>
                                            <p:tgtEl>
                                              <p:spTgt spid="1179"/>
                                            </p:tgtEl>
                                            <p:attrNameLst>
                                              <p:attrName>style.visibility</p:attrName>
                                            </p:attrNameLst>
                                          </p:cBhvr>
                                          <p:to>
                                            <p:strVal val="visible"/>
                                          </p:to>
                                        </p:set>
                                        <p:anim calcmode="lin" valueType="num">
                                          <p:cBhvr additive="base">
                                            <p:cTn id="62" dur="500" fill="hold"/>
                                            <p:tgtEl>
                                              <p:spTgt spid="1179"/>
                                            </p:tgtEl>
                                            <p:attrNameLst>
                                              <p:attrName>ppt_x</p:attrName>
                                            </p:attrNameLst>
                                          </p:cBhvr>
                                          <p:tavLst>
                                            <p:tav tm="0">
                                              <p:val>
                                                <p:strVal val="#ppt_x"/>
                                              </p:val>
                                            </p:tav>
                                            <p:tav tm="100000">
                                              <p:val>
                                                <p:strVal val="#ppt_x"/>
                                              </p:val>
                                            </p:tav>
                                          </p:tavLst>
                                        </p:anim>
                                        <p:anim calcmode="lin" valueType="num">
                                          <p:cBhvr additive="base">
                                            <p:cTn id="63" dur="500" fill="hold"/>
                                            <p:tgtEl>
                                              <p:spTgt spid="1179"/>
                                            </p:tgtEl>
                                            <p:attrNameLst>
                                              <p:attrName>ppt_y</p:attrName>
                                            </p:attrNameLst>
                                          </p:cBhvr>
                                          <p:tavLst>
                                            <p:tav tm="0">
                                              <p:val>
                                                <p:strVal val="0-#ppt_h/2"/>
                                              </p:val>
                                            </p:tav>
                                            <p:tav tm="100000">
                                              <p:val>
                                                <p:strVal val="#ppt_y"/>
                                              </p:val>
                                            </p:tav>
                                          </p:tavLst>
                                        </p:anim>
                                      </p:childTnLst>
                                    </p:cTn>
                                  </p:par>
                                  <p:par>
                                    <p:cTn id="64" presetID="2" presetClass="entr" presetSubtype="1" fill="hold" nodeType="withEffect">
                                      <p:stCondLst>
                                        <p:cond delay="0"/>
                                      </p:stCondLst>
                                      <p:childTnLst>
                                        <p:set>
                                          <p:cBhvr>
                                            <p:cTn id="65" dur="1" fill="hold">
                                              <p:stCondLst>
                                                <p:cond delay="0"/>
                                              </p:stCondLst>
                                            </p:cTn>
                                            <p:tgtEl>
                                              <p:spTgt spid="576"/>
                                            </p:tgtEl>
                                            <p:attrNameLst>
                                              <p:attrName>style.visibility</p:attrName>
                                            </p:attrNameLst>
                                          </p:cBhvr>
                                          <p:to>
                                            <p:strVal val="visible"/>
                                          </p:to>
                                        </p:set>
                                        <p:anim calcmode="lin" valueType="num">
                                          <p:cBhvr additive="base">
                                            <p:cTn id="66" dur="500" fill="hold"/>
                                            <p:tgtEl>
                                              <p:spTgt spid="576"/>
                                            </p:tgtEl>
                                            <p:attrNameLst>
                                              <p:attrName>ppt_x</p:attrName>
                                            </p:attrNameLst>
                                          </p:cBhvr>
                                          <p:tavLst>
                                            <p:tav tm="0">
                                              <p:val>
                                                <p:strVal val="#ppt_x"/>
                                              </p:val>
                                            </p:tav>
                                            <p:tav tm="100000">
                                              <p:val>
                                                <p:strVal val="#ppt_x"/>
                                              </p:val>
                                            </p:tav>
                                          </p:tavLst>
                                        </p:anim>
                                        <p:anim calcmode="lin" valueType="num">
                                          <p:cBhvr additive="base">
                                            <p:cTn id="67" dur="500" fill="hold"/>
                                            <p:tgtEl>
                                              <p:spTgt spid="576"/>
                                            </p:tgtEl>
                                            <p:attrNameLst>
                                              <p:attrName>ppt_y</p:attrName>
                                            </p:attrNameLst>
                                          </p:cBhvr>
                                          <p:tavLst>
                                            <p:tav tm="0">
                                              <p:val>
                                                <p:strVal val="0-#ppt_h/2"/>
                                              </p:val>
                                            </p:tav>
                                            <p:tav tm="100000">
                                              <p:val>
                                                <p:strVal val="#ppt_y"/>
                                              </p:val>
                                            </p:tav>
                                          </p:tavLst>
                                        </p:anim>
                                      </p:childTnLst>
                                    </p:cTn>
                                  </p:par>
                                  <p:par>
                                    <p:cTn id="68" presetID="2" presetClass="entr" presetSubtype="1" fill="hold" nodeType="withEffect">
                                      <p:stCondLst>
                                        <p:cond delay="200"/>
                                      </p:stCondLst>
                                      <p:childTnLst>
                                        <p:set>
                                          <p:cBhvr>
                                            <p:cTn id="69" dur="1" fill="hold">
                                              <p:stCondLst>
                                                <p:cond delay="0"/>
                                              </p:stCondLst>
                                            </p:cTn>
                                            <p:tgtEl>
                                              <p:spTgt spid="615"/>
                                            </p:tgtEl>
                                            <p:attrNameLst>
                                              <p:attrName>style.visibility</p:attrName>
                                            </p:attrNameLst>
                                          </p:cBhvr>
                                          <p:to>
                                            <p:strVal val="visible"/>
                                          </p:to>
                                        </p:set>
                                        <p:anim calcmode="lin" valueType="num">
                                          <p:cBhvr additive="base">
                                            <p:cTn id="70" dur="500" fill="hold"/>
                                            <p:tgtEl>
                                              <p:spTgt spid="615"/>
                                            </p:tgtEl>
                                            <p:attrNameLst>
                                              <p:attrName>ppt_x</p:attrName>
                                            </p:attrNameLst>
                                          </p:cBhvr>
                                          <p:tavLst>
                                            <p:tav tm="0">
                                              <p:val>
                                                <p:strVal val="#ppt_x"/>
                                              </p:val>
                                            </p:tav>
                                            <p:tav tm="100000">
                                              <p:val>
                                                <p:strVal val="#ppt_x"/>
                                              </p:val>
                                            </p:tav>
                                          </p:tavLst>
                                        </p:anim>
                                        <p:anim calcmode="lin" valueType="num">
                                          <p:cBhvr additive="base">
                                            <p:cTn id="71" dur="500" fill="hold"/>
                                            <p:tgtEl>
                                              <p:spTgt spid="615"/>
                                            </p:tgtEl>
                                            <p:attrNameLst>
                                              <p:attrName>ppt_y</p:attrName>
                                            </p:attrNameLst>
                                          </p:cBhvr>
                                          <p:tavLst>
                                            <p:tav tm="0">
                                              <p:val>
                                                <p:strVal val="0-#ppt_h/2"/>
                                              </p:val>
                                            </p:tav>
                                            <p:tav tm="100000">
                                              <p:val>
                                                <p:strVal val="#ppt_y"/>
                                              </p:val>
                                            </p:tav>
                                          </p:tavLst>
                                        </p:anim>
                                      </p:childTnLst>
                                    </p:cTn>
                                  </p:par>
                                </p:childTnLst>
                              </p:cTn>
                            </p:par>
                            <p:par>
                              <p:cTn id="72" fill="hold">
                                <p:stCondLst>
                                  <p:cond delay="2700"/>
                                </p:stCondLst>
                                <p:childTnLst>
                                  <p:par>
                                    <p:cTn id="73" presetID="47" presetClass="entr" presetSubtype="0" fill="hold" nodeType="afterEffect">
                                      <p:stCondLst>
                                        <p:cond delay="0"/>
                                      </p:stCondLst>
                                      <p:childTnLst>
                                        <p:set>
                                          <p:cBhvr>
                                            <p:cTn id="74" dur="1" fill="hold">
                                              <p:stCondLst>
                                                <p:cond delay="0"/>
                                              </p:stCondLst>
                                            </p:cTn>
                                            <p:tgtEl>
                                              <p:spTgt spid="658"/>
                                            </p:tgtEl>
                                            <p:attrNameLst>
                                              <p:attrName>style.visibility</p:attrName>
                                            </p:attrNameLst>
                                          </p:cBhvr>
                                          <p:to>
                                            <p:strVal val="visible"/>
                                          </p:to>
                                        </p:set>
                                        <p:animEffect transition="in" filter="fade">
                                          <p:cBhvr>
                                            <p:cTn id="75" dur="1000"/>
                                            <p:tgtEl>
                                              <p:spTgt spid="658"/>
                                            </p:tgtEl>
                                          </p:cBhvr>
                                        </p:animEffect>
                                        <p:anim calcmode="lin" valueType="num">
                                          <p:cBhvr>
                                            <p:cTn id="76" dur="1000" fill="hold"/>
                                            <p:tgtEl>
                                              <p:spTgt spid="658"/>
                                            </p:tgtEl>
                                            <p:attrNameLst>
                                              <p:attrName>ppt_x</p:attrName>
                                            </p:attrNameLst>
                                          </p:cBhvr>
                                          <p:tavLst>
                                            <p:tav tm="0">
                                              <p:val>
                                                <p:strVal val="#ppt_x"/>
                                              </p:val>
                                            </p:tav>
                                            <p:tav tm="100000">
                                              <p:val>
                                                <p:strVal val="#ppt_x"/>
                                              </p:val>
                                            </p:tav>
                                          </p:tavLst>
                                        </p:anim>
                                        <p:anim calcmode="lin" valueType="num">
                                          <p:cBhvr>
                                            <p:cTn id="77" dur="1000" fill="hold"/>
                                            <p:tgtEl>
                                              <p:spTgt spid="658"/>
                                            </p:tgtEl>
                                            <p:attrNameLst>
                                              <p:attrName>ppt_y</p:attrName>
                                            </p:attrNameLst>
                                          </p:cBhvr>
                                          <p:tavLst>
                                            <p:tav tm="0">
                                              <p:val>
                                                <p:strVal val="#ppt_y-.1"/>
                                              </p:val>
                                            </p:tav>
                                            <p:tav tm="100000">
                                              <p:val>
                                                <p:strVal val="#ppt_y"/>
                                              </p:val>
                                            </p:tav>
                                          </p:tavLst>
                                        </p:anim>
                                      </p:childTnLst>
                                    </p:cTn>
                                  </p:par>
                                </p:childTnLst>
                              </p:cTn>
                            </p:par>
                          </p:childTnLst>
                        </p:cTn>
                      </p:par>
                      <p:par>
                        <p:cTn id="78" fill="hold">
                          <p:stCondLst>
                            <p:cond delay="indefinite"/>
                          </p:stCondLst>
                          <p:childTnLst>
                            <p:par>
                              <p:cTn id="79" fill="hold">
                                <p:stCondLst>
                                  <p:cond delay="0"/>
                                </p:stCondLst>
                                <p:childTnLst>
                                  <p:par>
                                    <p:cTn id="80" presetID="2" presetClass="entr" presetSubtype="1" fill="hold" nodeType="clickEffect">
                                      <p:stCondLst>
                                        <p:cond delay="0"/>
                                      </p:stCondLst>
                                      <p:childTnLst>
                                        <p:set>
                                          <p:cBhvr>
                                            <p:cTn id="81" dur="1" fill="hold">
                                              <p:stCondLst>
                                                <p:cond delay="0"/>
                                              </p:stCondLst>
                                            </p:cTn>
                                            <p:tgtEl>
                                              <p:spTgt spid="979"/>
                                            </p:tgtEl>
                                            <p:attrNameLst>
                                              <p:attrName>style.visibility</p:attrName>
                                            </p:attrNameLst>
                                          </p:cBhvr>
                                          <p:to>
                                            <p:strVal val="visible"/>
                                          </p:to>
                                        </p:set>
                                        <p:anim calcmode="lin" valueType="num">
                                          <p:cBhvr additive="base">
                                            <p:cTn id="82" dur="500" fill="hold"/>
                                            <p:tgtEl>
                                              <p:spTgt spid="979"/>
                                            </p:tgtEl>
                                            <p:attrNameLst>
                                              <p:attrName>ppt_x</p:attrName>
                                            </p:attrNameLst>
                                          </p:cBhvr>
                                          <p:tavLst>
                                            <p:tav tm="0">
                                              <p:val>
                                                <p:strVal val="#ppt_x"/>
                                              </p:val>
                                            </p:tav>
                                            <p:tav tm="100000">
                                              <p:val>
                                                <p:strVal val="#ppt_x"/>
                                              </p:val>
                                            </p:tav>
                                          </p:tavLst>
                                        </p:anim>
                                        <p:anim calcmode="lin" valueType="num">
                                          <p:cBhvr additive="base">
                                            <p:cTn id="83" dur="500" fill="hold"/>
                                            <p:tgtEl>
                                              <p:spTgt spid="979"/>
                                            </p:tgtEl>
                                            <p:attrNameLst>
                                              <p:attrName>ppt_y</p:attrName>
                                            </p:attrNameLst>
                                          </p:cBhvr>
                                          <p:tavLst>
                                            <p:tav tm="0">
                                              <p:val>
                                                <p:strVal val="0-#ppt_h/2"/>
                                              </p:val>
                                            </p:tav>
                                            <p:tav tm="100000">
                                              <p:val>
                                                <p:strVal val="#ppt_y"/>
                                              </p:val>
                                            </p:tav>
                                          </p:tavLst>
                                        </p:anim>
                                      </p:childTnLst>
                                    </p:cTn>
                                  </p:par>
                                </p:childTnLst>
                              </p:cTn>
                            </p:par>
                            <p:par>
                              <p:cTn id="84" fill="hold">
                                <p:stCondLst>
                                  <p:cond delay="500"/>
                                </p:stCondLst>
                                <p:childTnLst>
                                  <p:par>
                                    <p:cTn id="85" presetID="2" presetClass="entr" presetSubtype="1" fill="hold" nodeType="afterEffect">
                                      <p:stCondLst>
                                        <p:cond delay="0"/>
                                      </p:stCondLst>
                                      <p:childTnLst>
                                        <p:set>
                                          <p:cBhvr>
                                            <p:cTn id="86" dur="1" fill="hold">
                                              <p:stCondLst>
                                                <p:cond delay="0"/>
                                              </p:stCondLst>
                                            </p:cTn>
                                            <p:tgtEl>
                                              <p:spTgt spid="1019"/>
                                            </p:tgtEl>
                                            <p:attrNameLst>
                                              <p:attrName>style.visibility</p:attrName>
                                            </p:attrNameLst>
                                          </p:cBhvr>
                                          <p:to>
                                            <p:strVal val="visible"/>
                                          </p:to>
                                        </p:set>
                                        <p:anim calcmode="lin" valueType="num">
                                          <p:cBhvr additive="base">
                                            <p:cTn id="87" dur="500" fill="hold"/>
                                            <p:tgtEl>
                                              <p:spTgt spid="1019"/>
                                            </p:tgtEl>
                                            <p:attrNameLst>
                                              <p:attrName>ppt_x</p:attrName>
                                            </p:attrNameLst>
                                          </p:cBhvr>
                                          <p:tavLst>
                                            <p:tav tm="0">
                                              <p:val>
                                                <p:strVal val="#ppt_x"/>
                                              </p:val>
                                            </p:tav>
                                            <p:tav tm="100000">
                                              <p:val>
                                                <p:strVal val="#ppt_x"/>
                                              </p:val>
                                            </p:tav>
                                          </p:tavLst>
                                        </p:anim>
                                        <p:anim calcmode="lin" valueType="num">
                                          <p:cBhvr additive="base">
                                            <p:cTn id="88" dur="500" fill="hold"/>
                                            <p:tgtEl>
                                              <p:spTgt spid="1019"/>
                                            </p:tgtEl>
                                            <p:attrNameLst>
                                              <p:attrName>ppt_y</p:attrName>
                                            </p:attrNameLst>
                                          </p:cBhvr>
                                          <p:tavLst>
                                            <p:tav tm="0">
                                              <p:val>
                                                <p:strVal val="0-#ppt_h/2"/>
                                              </p:val>
                                            </p:tav>
                                            <p:tav tm="100000">
                                              <p:val>
                                                <p:strVal val="#ppt_y"/>
                                              </p:val>
                                            </p:tav>
                                          </p:tavLst>
                                        </p:anim>
                                      </p:childTnLst>
                                    </p:cTn>
                                  </p:par>
                                </p:childTnLst>
                              </p:cTn>
                            </p:par>
                            <p:par>
                              <p:cTn id="89" fill="hold">
                                <p:stCondLst>
                                  <p:cond delay="1000"/>
                                </p:stCondLst>
                                <p:childTnLst>
                                  <p:par>
                                    <p:cTn id="90" presetID="2" presetClass="entr" presetSubtype="1" fill="hold" nodeType="afterEffect">
                                      <p:stCondLst>
                                        <p:cond delay="0"/>
                                      </p:stCondLst>
                                      <p:childTnLst>
                                        <p:set>
                                          <p:cBhvr>
                                            <p:cTn id="91" dur="1" fill="hold">
                                              <p:stCondLst>
                                                <p:cond delay="0"/>
                                              </p:stCondLst>
                                            </p:cTn>
                                            <p:tgtEl>
                                              <p:spTgt spid="1039"/>
                                            </p:tgtEl>
                                            <p:attrNameLst>
                                              <p:attrName>style.visibility</p:attrName>
                                            </p:attrNameLst>
                                          </p:cBhvr>
                                          <p:to>
                                            <p:strVal val="visible"/>
                                          </p:to>
                                        </p:set>
                                        <p:anim calcmode="lin" valueType="num">
                                          <p:cBhvr additive="base">
                                            <p:cTn id="92" dur="500" fill="hold"/>
                                            <p:tgtEl>
                                              <p:spTgt spid="1039"/>
                                            </p:tgtEl>
                                            <p:attrNameLst>
                                              <p:attrName>ppt_x</p:attrName>
                                            </p:attrNameLst>
                                          </p:cBhvr>
                                          <p:tavLst>
                                            <p:tav tm="0">
                                              <p:val>
                                                <p:strVal val="#ppt_x"/>
                                              </p:val>
                                            </p:tav>
                                            <p:tav tm="100000">
                                              <p:val>
                                                <p:strVal val="#ppt_x"/>
                                              </p:val>
                                            </p:tav>
                                          </p:tavLst>
                                        </p:anim>
                                        <p:anim calcmode="lin" valueType="num">
                                          <p:cBhvr additive="base">
                                            <p:cTn id="93" dur="500" fill="hold"/>
                                            <p:tgtEl>
                                              <p:spTgt spid="1039"/>
                                            </p:tgtEl>
                                            <p:attrNameLst>
                                              <p:attrName>ppt_y</p:attrName>
                                            </p:attrNameLst>
                                          </p:cBhvr>
                                          <p:tavLst>
                                            <p:tav tm="0">
                                              <p:val>
                                                <p:strVal val="0-#ppt_h/2"/>
                                              </p:val>
                                            </p:tav>
                                            <p:tav tm="100000">
                                              <p:val>
                                                <p:strVal val="#ppt_y"/>
                                              </p:val>
                                            </p:tav>
                                          </p:tavLst>
                                        </p:anim>
                                      </p:childTnLst>
                                    </p:cTn>
                                  </p:par>
                                </p:childTnLst>
                              </p:cTn>
                            </p:par>
                            <p:par>
                              <p:cTn id="94" fill="hold">
                                <p:stCondLst>
                                  <p:cond delay="1500"/>
                                </p:stCondLst>
                                <p:childTnLst>
                                  <p:par>
                                    <p:cTn id="95" presetID="2" presetClass="entr" presetSubtype="1" fill="hold" nodeType="afterEffect">
                                      <p:stCondLst>
                                        <p:cond delay="0"/>
                                      </p:stCondLst>
                                      <p:childTnLst>
                                        <p:set>
                                          <p:cBhvr>
                                            <p:cTn id="96" dur="1" fill="hold">
                                              <p:stCondLst>
                                                <p:cond delay="0"/>
                                              </p:stCondLst>
                                            </p:cTn>
                                            <p:tgtEl>
                                              <p:spTgt spid="1139"/>
                                            </p:tgtEl>
                                            <p:attrNameLst>
                                              <p:attrName>style.visibility</p:attrName>
                                            </p:attrNameLst>
                                          </p:cBhvr>
                                          <p:to>
                                            <p:strVal val="visible"/>
                                          </p:to>
                                        </p:set>
                                        <p:anim calcmode="lin" valueType="num">
                                          <p:cBhvr additive="base">
                                            <p:cTn id="97" dur="500" fill="hold"/>
                                            <p:tgtEl>
                                              <p:spTgt spid="1139"/>
                                            </p:tgtEl>
                                            <p:attrNameLst>
                                              <p:attrName>ppt_x</p:attrName>
                                            </p:attrNameLst>
                                          </p:cBhvr>
                                          <p:tavLst>
                                            <p:tav tm="0">
                                              <p:val>
                                                <p:strVal val="#ppt_x"/>
                                              </p:val>
                                            </p:tav>
                                            <p:tav tm="100000">
                                              <p:val>
                                                <p:strVal val="#ppt_x"/>
                                              </p:val>
                                            </p:tav>
                                          </p:tavLst>
                                        </p:anim>
                                        <p:anim calcmode="lin" valueType="num">
                                          <p:cBhvr additive="base">
                                            <p:cTn id="98" dur="500" fill="hold"/>
                                            <p:tgtEl>
                                              <p:spTgt spid="1139"/>
                                            </p:tgtEl>
                                            <p:attrNameLst>
                                              <p:attrName>ppt_y</p:attrName>
                                            </p:attrNameLst>
                                          </p:cBhvr>
                                          <p:tavLst>
                                            <p:tav tm="0">
                                              <p:val>
                                                <p:strVal val="0-#ppt_h/2"/>
                                              </p:val>
                                            </p:tav>
                                            <p:tav tm="100000">
                                              <p:val>
                                                <p:strVal val="#ppt_y"/>
                                              </p:val>
                                            </p:tav>
                                          </p:tavLst>
                                        </p:anim>
                                      </p:childTnLst>
                                    </p:cTn>
                                  </p:par>
                                </p:childTnLst>
                              </p:cTn>
                            </p:par>
                            <p:par>
                              <p:cTn id="99" fill="hold">
                                <p:stCondLst>
                                  <p:cond delay="2000"/>
                                </p:stCondLst>
                                <p:childTnLst>
                                  <p:par>
                                    <p:cTn id="100" presetID="2" presetClass="entr" presetSubtype="1" fill="hold" nodeType="afterEffect">
                                      <p:stCondLst>
                                        <p:cond delay="0"/>
                                      </p:stCondLst>
                                      <p:childTnLst>
                                        <p:set>
                                          <p:cBhvr>
                                            <p:cTn id="101" dur="1" fill="hold">
                                              <p:stCondLst>
                                                <p:cond delay="0"/>
                                              </p:stCondLst>
                                            </p:cTn>
                                            <p:tgtEl>
                                              <p:spTgt spid="1199"/>
                                            </p:tgtEl>
                                            <p:attrNameLst>
                                              <p:attrName>style.visibility</p:attrName>
                                            </p:attrNameLst>
                                          </p:cBhvr>
                                          <p:to>
                                            <p:strVal val="visible"/>
                                          </p:to>
                                        </p:set>
                                        <p:anim calcmode="lin" valueType="num">
                                          <p:cBhvr additive="base">
                                            <p:cTn id="102" dur="500" fill="hold"/>
                                            <p:tgtEl>
                                              <p:spTgt spid="1199"/>
                                            </p:tgtEl>
                                            <p:attrNameLst>
                                              <p:attrName>ppt_x</p:attrName>
                                            </p:attrNameLst>
                                          </p:cBhvr>
                                          <p:tavLst>
                                            <p:tav tm="0">
                                              <p:val>
                                                <p:strVal val="#ppt_x"/>
                                              </p:val>
                                            </p:tav>
                                            <p:tav tm="100000">
                                              <p:val>
                                                <p:strVal val="#ppt_x"/>
                                              </p:val>
                                            </p:tav>
                                          </p:tavLst>
                                        </p:anim>
                                        <p:anim calcmode="lin" valueType="num">
                                          <p:cBhvr additive="base">
                                            <p:cTn id="103" dur="500" fill="hold"/>
                                            <p:tgtEl>
                                              <p:spTgt spid="1199"/>
                                            </p:tgtEl>
                                            <p:attrNameLst>
                                              <p:attrName>ppt_y</p:attrName>
                                            </p:attrNameLst>
                                          </p:cBhvr>
                                          <p:tavLst>
                                            <p:tav tm="0">
                                              <p:val>
                                                <p:strVal val="0-#ppt_h/2"/>
                                              </p:val>
                                            </p:tav>
                                            <p:tav tm="100000">
                                              <p:val>
                                                <p:strVal val="#ppt_y"/>
                                              </p:val>
                                            </p:tav>
                                          </p:tavLst>
                                        </p:anim>
                                      </p:childTnLst>
                                    </p:cTn>
                                  </p:par>
                                </p:childTnLst>
                              </p:cTn>
                            </p:par>
                            <p:par>
                              <p:cTn id="104" fill="hold">
                                <p:stCondLst>
                                  <p:cond delay="2500"/>
                                </p:stCondLst>
                                <p:childTnLst>
                                  <p:par>
                                    <p:cTn id="105" presetID="47" presetClass="entr" presetSubtype="0" fill="hold" nodeType="afterEffect">
                                      <p:stCondLst>
                                        <p:cond delay="0"/>
                                      </p:stCondLst>
                                      <p:childTnLst>
                                        <p:set>
                                          <p:cBhvr>
                                            <p:cTn id="106" dur="1" fill="hold">
                                              <p:stCondLst>
                                                <p:cond delay="0"/>
                                              </p:stCondLst>
                                            </p:cTn>
                                            <p:tgtEl>
                                              <p:spTgt spid="4"/>
                                            </p:tgtEl>
                                            <p:attrNameLst>
                                              <p:attrName>style.visibility</p:attrName>
                                            </p:attrNameLst>
                                          </p:cBhvr>
                                          <p:to>
                                            <p:strVal val="visible"/>
                                          </p:to>
                                        </p:set>
                                        <p:animEffect transition="in" filter="fade">
                                          <p:cBhvr>
                                            <p:cTn id="107" dur="1000"/>
                                            <p:tgtEl>
                                              <p:spTgt spid="4"/>
                                            </p:tgtEl>
                                          </p:cBhvr>
                                        </p:animEffect>
                                        <p:anim calcmode="lin" valueType="num">
                                          <p:cBhvr>
                                            <p:cTn id="108" dur="1000" fill="hold"/>
                                            <p:tgtEl>
                                              <p:spTgt spid="4"/>
                                            </p:tgtEl>
                                            <p:attrNameLst>
                                              <p:attrName>ppt_x</p:attrName>
                                            </p:attrNameLst>
                                          </p:cBhvr>
                                          <p:tavLst>
                                            <p:tav tm="0">
                                              <p:val>
                                                <p:strVal val="#ppt_x"/>
                                              </p:val>
                                            </p:tav>
                                            <p:tav tm="100000">
                                              <p:val>
                                                <p:strVal val="#ppt_x"/>
                                              </p:val>
                                            </p:tav>
                                          </p:tavLst>
                                        </p:anim>
                                        <p:anim calcmode="lin" valueType="num">
                                          <p:cBhvr>
                                            <p:cTn id="109" dur="1000" fill="hold"/>
                                            <p:tgtEl>
                                              <p:spTgt spid="4"/>
                                            </p:tgtEl>
                                            <p:attrNameLst>
                                              <p:attrName>ppt_y</p:attrName>
                                            </p:attrNameLst>
                                          </p:cBhvr>
                                          <p:tavLst>
                                            <p:tav tm="0">
                                              <p:val>
                                                <p:strVal val="#ppt_y-.1"/>
                                              </p:val>
                                            </p:tav>
                                            <p:tav tm="100000">
                                              <p:val>
                                                <p:strVal val="#ppt_y"/>
                                              </p:val>
                                            </p:tav>
                                          </p:tavLst>
                                        </p:anim>
                                      </p:childTnLst>
                                    </p:cTn>
                                  </p:par>
                                </p:childTnLst>
                              </p:cTn>
                            </p:par>
                          </p:childTnLst>
                        </p:cTn>
                      </p:par>
                      <p:par>
                        <p:cTn id="110" fill="hold">
                          <p:stCondLst>
                            <p:cond delay="indefinite"/>
                          </p:stCondLst>
                          <p:childTnLst>
                            <p:par>
                              <p:cTn id="111" fill="hold">
                                <p:stCondLst>
                                  <p:cond delay="0"/>
                                </p:stCondLst>
                                <p:childTnLst>
                                  <p:par>
                                    <p:cTn id="112" presetID="2" presetClass="entr" presetSubtype="1" fill="hold" nodeType="clickEffect">
                                      <p:stCondLst>
                                        <p:cond delay="0"/>
                                      </p:stCondLst>
                                      <p:childTnLst>
                                        <p:set>
                                          <p:cBhvr>
                                            <p:cTn id="113" dur="1" fill="hold">
                                              <p:stCondLst>
                                                <p:cond delay="0"/>
                                              </p:stCondLst>
                                            </p:cTn>
                                            <p:tgtEl>
                                              <p:spTgt spid="999"/>
                                            </p:tgtEl>
                                            <p:attrNameLst>
                                              <p:attrName>style.visibility</p:attrName>
                                            </p:attrNameLst>
                                          </p:cBhvr>
                                          <p:to>
                                            <p:strVal val="visible"/>
                                          </p:to>
                                        </p:set>
                                        <p:anim calcmode="lin" valueType="num">
                                          <p:cBhvr additive="base">
                                            <p:cTn id="114" dur="500" fill="hold"/>
                                            <p:tgtEl>
                                              <p:spTgt spid="999"/>
                                            </p:tgtEl>
                                            <p:attrNameLst>
                                              <p:attrName>ppt_x</p:attrName>
                                            </p:attrNameLst>
                                          </p:cBhvr>
                                          <p:tavLst>
                                            <p:tav tm="0">
                                              <p:val>
                                                <p:strVal val="#ppt_x"/>
                                              </p:val>
                                            </p:tav>
                                            <p:tav tm="100000">
                                              <p:val>
                                                <p:strVal val="#ppt_x"/>
                                              </p:val>
                                            </p:tav>
                                          </p:tavLst>
                                        </p:anim>
                                        <p:anim calcmode="lin" valueType="num">
                                          <p:cBhvr additive="base">
                                            <p:cTn id="115" dur="500" fill="hold"/>
                                            <p:tgtEl>
                                              <p:spTgt spid="999"/>
                                            </p:tgtEl>
                                            <p:attrNameLst>
                                              <p:attrName>ppt_y</p:attrName>
                                            </p:attrNameLst>
                                          </p:cBhvr>
                                          <p:tavLst>
                                            <p:tav tm="0">
                                              <p:val>
                                                <p:strVal val="0-#ppt_h/2"/>
                                              </p:val>
                                            </p:tav>
                                            <p:tav tm="100000">
                                              <p:val>
                                                <p:strVal val="#ppt_y"/>
                                              </p:val>
                                            </p:tav>
                                          </p:tavLst>
                                        </p:anim>
                                      </p:childTnLst>
                                    </p:cTn>
                                  </p:par>
                                </p:childTnLst>
                              </p:cTn>
                            </p:par>
                            <p:par>
                              <p:cTn id="116" fill="hold">
                                <p:stCondLst>
                                  <p:cond delay="500"/>
                                </p:stCondLst>
                                <p:childTnLst>
                                  <p:par>
                                    <p:cTn id="117" presetID="2" presetClass="entr" presetSubtype="1" fill="hold" nodeType="afterEffect">
                                      <p:stCondLst>
                                        <p:cond delay="0"/>
                                      </p:stCondLst>
                                      <p:childTnLst>
                                        <p:set>
                                          <p:cBhvr>
                                            <p:cTn id="118" dur="1" fill="hold">
                                              <p:stCondLst>
                                                <p:cond delay="0"/>
                                              </p:stCondLst>
                                            </p:cTn>
                                            <p:tgtEl>
                                              <p:spTgt spid="899"/>
                                            </p:tgtEl>
                                            <p:attrNameLst>
                                              <p:attrName>style.visibility</p:attrName>
                                            </p:attrNameLst>
                                          </p:cBhvr>
                                          <p:to>
                                            <p:strVal val="visible"/>
                                          </p:to>
                                        </p:set>
                                        <p:anim calcmode="lin" valueType="num">
                                          <p:cBhvr additive="base">
                                            <p:cTn id="119" dur="500" fill="hold"/>
                                            <p:tgtEl>
                                              <p:spTgt spid="899"/>
                                            </p:tgtEl>
                                            <p:attrNameLst>
                                              <p:attrName>ppt_x</p:attrName>
                                            </p:attrNameLst>
                                          </p:cBhvr>
                                          <p:tavLst>
                                            <p:tav tm="0">
                                              <p:val>
                                                <p:strVal val="#ppt_x"/>
                                              </p:val>
                                            </p:tav>
                                            <p:tav tm="100000">
                                              <p:val>
                                                <p:strVal val="#ppt_x"/>
                                              </p:val>
                                            </p:tav>
                                          </p:tavLst>
                                        </p:anim>
                                        <p:anim calcmode="lin" valueType="num">
                                          <p:cBhvr additive="base">
                                            <p:cTn id="120" dur="500" fill="hold"/>
                                            <p:tgtEl>
                                              <p:spTgt spid="899"/>
                                            </p:tgtEl>
                                            <p:attrNameLst>
                                              <p:attrName>ppt_y</p:attrName>
                                            </p:attrNameLst>
                                          </p:cBhvr>
                                          <p:tavLst>
                                            <p:tav tm="0">
                                              <p:val>
                                                <p:strVal val="0-#ppt_h/2"/>
                                              </p:val>
                                            </p:tav>
                                            <p:tav tm="100000">
                                              <p:val>
                                                <p:strVal val="#ppt_y"/>
                                              </p:val>
                                            </p:tav>
                                          </p:tavLst>
                                        </p:anim>
                                      </p:childTnLst>
                                    </p:cTn>
                                  </p:par>
                                </p:childTnLst>
                              </p:cTn>
                            </p:par>
                            <p:par>
                              <p:cTn id="121" fill="hold">
                                <p:stCondLst>
                                  <p:cond delay="1000"/>
                                </p:stCondLst>
                                <p:childTnLst>
                                  <p:par>
                                    <p:cTn id="122" presetID="2" presetClass="entr" presetSubtype="1" fill="hold" nodeType="afterEffect">
                                      <p:stCondLst>
                                        <p:cond delay="0"/>
                                      </p:stCondLst>
                                      <p:childTnLst>
                                        <p:set>
                                          <p:cBhvr>
                                            <p:cTn id="123" dur="1" fill="hold">
                                              <p:stCondLst>
                                                <p:cond delay="0"/>
                                              </p:stCondLst>
                                            </p:cTn>
                                            <p:tgtEl>
                                              <p:spTgt spid="919"/>
                                            </p:tgtEl>
                                            <p:attrNameLst>
                                              <p:attrName>style.visibility</p:attrName>
                                            </p:attrNameLst>
                                          </p:cBhvr>
                                          <p:to>
                                            <p:strVal val="visible"/>
                                          </p:to>
                                        </p:set>
                                        <p:anim calcmode="lin" valueType="num">
                                          <p:cBhvr additive="base">
                                            <p:cTn id="124" dur="500" fill="hold"/>
                                            <p:tgtEl>
                                              <p:spTgt spid="919"/>
                                            </p:tgtEl>
                                            <p:attrNameLst>
                                              <p:attrName>ppt_x</p:attrName>
                                            </p:attrNameLst>
                                          </p:cBhvr>
                                          <p:tavLst>
                                            <p:tav tm="0">
                                              <p:val>
                                                <p:strVal val="#ppt_x"/>
                                              </p:val>
                                            </p:tav>
                                            <p:tav tm="100000">
                                              <p:val>
                                                <p:strVal val="#ppt_x"/>
                                              </p:val>
                                            </p:tav>
                                          </p:tavLst>
                                        </p:anim>
                                        <p:anim calcmode="lin" valueType="num">
                                          <p:cBhvr additive="base">
                                            <p:cTn id="125" dur="500" fill="hold"/>
                                            <p:tgtEl>
                                              <p:spTgt spid="919"/>
                                            </p:tgtEl>
                                            <p:attrNameLst>
                                              <p:attrName>ppt_y</p:attrName>
                                            </p:attrNameLst>
                                          </p:cBhvr>
                                          <p:tavLst>
                                            <p:tav tm="0">
                                              <p:val>
                                                <p:strVal val="0-#ppt_h/2"/>
                                              </p:val>
                                            </p:tav>
                                            <p:tav tm="100000">
                                              <p:val>
                                                <p:strVal val="#ppt_y"/>
                                              </p:val>
                                            </p:tav>
                                          </p:tavLst>
                                        </p:anim>
                                      </p:childTnLst>
                                    </p:cTn>
                                  </p:par>
                                </p:childTnLst>
                              </p:cTn>
                            </p:par>
                            <p:par>
                              <p:cTn id="126" fill="hold">
                                <p:stCondLst>
                                  <p:cond delay="1500"/>
                                </p:stCondLst>
                                <p:childTnLst>
                                  <p:par>
                                    <p:cTn id="127" presetID="2" presetClass="entr" presetSubtype="1" fill="hold" nodeType="afterEffect">
                                      <p:stCondLst>
                                        <p:cond delay="0"/>
                                      </p:stCondLst>
                                      <p:childTnLst>
                                        <p:set>
                                          <p:cBhvr>
                                            <p:cTn id="128" dur="1" fill="hold">
                                              <p:stCondLst>
                                                <p:cond delay="0"/>
                                              </p:stCondLst>
                                            </p:cTn>
                                            <p:tgtEl>
                                              <p:spTgt spid="1099"/>
                                            </p:tgtEl>
                                            <p:attrNameLst>
                                              <p:attrName>style.visibility</p:attrName>
                                            </p:attrNameLst>
                                          </p:cBhvr>
                                          <p:to>
                                            <p:strVal val="visible"/>
                                          </p:to>
                                        </p:set>
                                        <p:anim calcmode="lin" valueType="num">
                                          <p:cBhvr additive="base">
                                            <p:cTn id="129" dur="500" fill="hold"/>
                                            <p:tgtEl>
                                              <p:spTgt spid="1099"/>
                                            </p:tgtEl>
                                            <p:attrNameLst>
                                              <p:attrName>ppt_x</p:attrName>
                                            </p:attrNameLst>
                                          </p:cBhvr>
                                          <p:tavLst>
                                            <p:tav tm="0">
                                              <p:val>
                                                <p:strVal val="#ppt_x"/>
                                              </p:val>
                                            </p:tav>
                                            <p:tav tm="100000">
                                              <p:val>
                                                <p:strVal val="#ppt_x"/>
                                              </p:val>
                                            </p:tav>
                                          </p:tavLst>
                                        </p:anim>
                                        <p:anim calcmode="lin" valueType="num">
                                          <p:cBhvr additive="base">
                                            <p:cTn id="130" dur="500" fill="hold"/>
                                            <p:tgtEl>
                                              <p:spTgt spid="1099"/>
                                            </p:tgtEl>
                                            <p:attrNameLst>
                                              <p:attrName>ppt_y</p:attrName>
                                            </p:attrNameLst>
                                          </p:cBhvr>
                                          <p:tavLst>
                                            <p:tav tm="0">
                                              <p:val>
                                                <p:strVal val="0-#ppt_h/2"/>
                                              </p:val>
                                            </p:tav>
                                            <p:tav tm="100000">
                                              <p:val>
                                                <p:strVal val="#ppt_y"/>
                                              </p:val>
                                            </p:tav>
                                          </p:tavLst>
                                        </p:anim>
                                      </p:childTnLst>
                                    </p:cTn>
                                  </p:par>
                                </p:childTnLst>
                              </p:cTn>
                            </p:par>
                            <p:par>
                              <p:cTn id="131" fill="hold">
                                <p:stCondLst>
                                  <p:cond delay="2000"/>
                                </p:stCondLst>
                                <p:childTnLst>
                                  <p:par>
                                    <p:cTn id="132" presetID="2" presetClass="entr" presetSubtype="1" fill="hold" nodeType="afterEffect">
                                      <p:stCondLst>
                                        <p:cond delay="0"/>
                                      </p:stCondLst>
                                      <p:childTnLst>
                                        <p:set>
                                          <p:cBhvr>
                                            <p:cTn id="133" dur="1" fill="hold">
                                              <p:stCondLst>
                                                <p:cond delay="0"/>
                                              </p:stCondLst>
                                            </p:cTn>
                                            <p:tgtEl>
                                              <p:spTgt spid="1119"/>
                                            </p:tgtEl>
                                            <p:attrNameLst>
                                              <p:attrName>style.visibility</p:attrName>
                                            </p:attrNameLst>
                                          </p:cBhvr>
                                          <p:to>
                                            <p:strVal val="visible"/>
                                          </p:to>
                                        </p:set>
                                        <p:anim calcmode="lin" valueType="num">
                                          <p:cBhvr additive="base">
                                            <p:cTn id="134" dur="500" fill="hold"/>
                                            <p:tgtEl>
                                              <p:spTgt spid="1119"/>
                                            </p:tgtEl>
                                            <p:attrNameLst>
                                              <p:attrName>ppt_x</p:attrName>
                                            </p:attrNameLst>
                                          </p:cBhvr>
                                          <p:tavLst>
                                            <p:tav tm="0">
                                              <p:val>
                                                <p:strVal val="#ppt_x"/>
                                              </p:val>
                                            </p:tav>
                                            <p:tav tm="100000">
                                              <p:val>
                                                <p:strVal val="#ppt_x"/>
                                              </p:val>
                                            </p:tav>
                                          </p:tavLst>
                                        </p:anim>
                                        <p:anim calcmode="lin" valueType="num">
                                          <p:cBhvr additive="base">
                                            <p:cTn id="135" dur="500" fill="hold"/>
                                            <p:tgtEl>
                                              <p:spTgt spid="1119"/>
                                            </p:tgtEl>
                                            <p:attrNameLst>
                                              <p:attrName>ppt_y</p:attrName>
                                            </p:attrNameLst>
                                          </p:cBhvr>
                                          <p:tavLst>
                                            <p:tav tm="0">
                                              <p:val>
                                                <p:strVal val="0-#ppt_h/2"/>
                                              </p:val>
                                            </p:tav>
                                            <p:tav tm="100000">
                                              <p:val>
                                                <p:strVal val="#ppt_y"/>
                                              </p:val>
                                            </p:tav>
                                          </p:tavLst>
                                        </p:anim>
                                      </p:childTnLst>
                                    </p:cTn>
                                  </p:par>
                                </p:childTnLst>
                              </p:cTn>
                            </p:par>
                            <p:par>
                              <p:cTn id="136" fill="hold">
                                <p:stCondLst>
                                  <p:cond delay="2500"/>
                                </p:stCondLst>
                                <p:childTnLst>
                                  <p:par>
                                    <p:cTn id="137" presetID="2" presetClass="entr" presetSubtype="1" fill="hold" nodeType="afterEffect">
                                      <p:stCondLst>
                                        <p:cond delay="0"/>
                                      </p:stCondLst>
                                      <p:childTnLst>
                                        <p:set>
                                          <p:cBhvr>
                                            <p:cTn id="138" dur="1" fill="hold">
                                              <p:stCondLst>
                                                <p:cond delay="0"/>
                                              </p:stCondLst>
                                            </p:cTn>
                                            <p:tgtEl>
                                              <p:spTgt spid="1159"/>
                                            </p:tgtEl>
                                            <p:attrNameLst>
                                              <p:attrName>style.visibility</p:attrName>
                                            </p:attrNameLst>
                                          </p:cBhvr>
                                          <p:to>
                                            <p:strVal val="visible"/>
                                          </p:to>
                                        </p:set>
                                        <p:anim calcmode="lin" valueType="num">
                                          <p:cBhvr additive="base">
                                            <p:cTn id="139" dur="500" fill="hold"/>
                                            <p:tgtEl>
                                              <p:spTgt spid="1159"/>
                                            </p:tgtEl>
                                            <p:attrNameLst>
                                              <p:attrName>ppt_x</p:attrName>
                                            </p:attrNameLst>
                                          </p:cBhvr>
                                          <p:tavLst>
                                            <p:tav tm="0">
                                              <p:val>
                                                <p:strVal val="#ppt_x"/>
                                              </p:val>
                                            </p:tav>
                                            <p:tav tm="100000">
                                              <p:val>
                                                <p:strVal val="#ppt_x"/>
                                              </p:val>
                                            </p:tav>
                                          </p:tavLst>
                                        </p:anim>
                                        <p:anim calcmode="lin" valueType="num">
                                          <p:cBhvr additive="base">
                                            <p:cTn id="140" dur="500" fill="hold"/>
                                            <p:tgtEl>
                                              <p:spTgt spid="1159"/>
                                            </p:tgtEl>
                                            <p:attrNameLst>
                                              <p:attrName>ppt_y</p:attrName>
                                            </p:attrNameLst>
                                          </p:cBhvr>
                                          <p:tavLst>
                                            <p:tav tm="0">
                                              <p:val>
                                                <p:strVal val="0-#ppt_h/2"/>
                                              </p:val>
                                            </p:tav>
                                            <p:tav tm="100000">
                                              <p:val>
                                                <p:strVal val="#ppt_y"/>
                                              </p:val>
                                            </p:tav>
                                          </p:tavLst>
                                        </p:anim>
                                      </p:childTnLst>
                                    </p:cTn>
                                  </p:par>
                                </p:childTnLst>
                              </p:cTn>
                            </p:par>
                            <p:par>
                              <p:cTn id="141" fill="hold">
                                <p:stCondLst>
                                  <p:cond delay="3000"/>
                                </p:stCondLst>
                                <p:childTnLst>
                                  <p:par>
                                    <p:cTn id="142" presetID="2" presetClass="entr" presetSubtype="1" fill="hold" nodeType="afterEffect">
                                      <p:stCondLst>
                                        <p:cond delay="0"/>
                                      </p:stCondLst>
                                      <p:childTnLst>
                                        <p:set>
                                          <p:cBhvr>
                                            <p:cTn id="143" dur="1" fill="hold">
                                              <p:stCondLst>
                                                <p:cond delay="0"/>
                                              </p:stCondLst>
                                            </p:cTn>
                                            <p:tgtEl>
                                              <p:spTgt spid="1239"/>
                                            </p:tgtEl>
                                            <p:attrNameLst>
                                              <p:attrName>style.visibility</p:attrName>
                                            </p:attrNameLst>
                                          </p:cBhvr>
                                          <p:to>
                                            <p:strVal val="visible"/>
                                          </p:to>
                                        </p:set>
                                        <p:anim calcmode="lin" valueType="num">
                                          <p:cBhvr additive="base">
                                            <p:cTn id="144" dur="500" fill="hold"/>
                                            <p:tgtEl>
                                              <p:spTgt spid="1239"/>
                                            </p:tgtEl>
                                            <p:attrNameLst>
                                              <p:attrName>ppt_x</p:attrName>
                                            </p:attrNameLst>
                                          </p:cBhvr>
                                          <p:tavLst>
                                            <p:tav tm="0">
                                              <p:val>
                                                <p:strVal val="#ppt_x"/>
                                              </p:val>
                                            </p:tav>
                                            <p:tav tm="100000">
                                              <p:val>
                                                <p:strVal val="#ppt_x"/>
                                              </p:val>
                                            </p:tav>
                                          </p:tavLst>
                                        </p:anim>
                                        <p:anim calcmode="lin" valueType="num">
                                          <p:cBhvr additive="base">
                                            <p:cTn id="145" dur="500" fill="hold"/>
                                            <p:tgtEl>
                                              <p:spTgt spid="1239"/>
                                            </p:tgtEl>
                                            <p:attrNameLst>
                                              <p:attrName>ppt_y</p:attrName>
                                            </p:attrNameLst>
                                          </p:cBhvr>
                                          <p:tavLst>
                                            <p:tav tm="0">
                                              <p:val>
                                                <p:strVal val="0-#ppt_h/2"/>
                                              </p:val>
                                            </p:tav>
                                            <p:tav tm="100000">
                                              <p:val>
                                                <p:strVal val="#ppt_y"/>
                                              </p:val>
                                            </p:tav>
                                          </p:tavLst>
                                        </p:anim>
                                      </p:childTnLst>
                                    </p:cTn>
                                  </p:par>
                                </p:childTnLst>
                              </p:cTn>
                            </p:par>
                            <p:par>
                              <p:cTn id="146" fill="hold">
                                <p:stCondLst>
                                  <p:cond delay="3500"/>
                                </p:stCondLst>
                                <p:childTnLst>
                                  <p:par>
                                    <p:cTn id="147" presetID="47" presetClass="entr" presetSubtype="0" fill="hold" nodeType="afterEffect">
                                      <p:stCondLst>
                                        <p:cond delay="0"/>
                                      </p:stCondLst>
                                      <p:childTnLst>
                                        <p:set>
                                          <p:cBhvr>
                                            <p:cTn id="148" dur="1" fill="hold">
                                              <p:stCondLst>
                                                <p:cond delay="0"/>
                                              </p:stCondLst>
                                            </p:cTn>
                                            <p:tgtEl>
                                              <p:spTgt spid="664"/>
                                            </p:tgtEl>
                                            <p:attrNameLst>
                                              <p:attrName>style.visibility</p:attrName>
                                            </p:attrNameLst>
                                          </p:cBhvr>
                                          <p:to>
                                            <p:strVal val="visible"/>
                                          </p:to>
                                        </p:set>
                                        <p:animEffect transition="in" filter="fade">
                                          <p:cBhvr>
                                            <p:cTn id="149" dur="1000"/>
                                            <p:tgtEl>
                                              <p:spTgt spid="664"/>
                                            </p:tgtEl>
                                          </p:cBhvr>
                                        </p:animEffect>
                                        <p:anim calcmode="lin" valueType="num">
                                          <p:cBhvr>
                                            <p:cTn id="150" dur="1000" fill="hold"/>
                                            <p:tgtEl>
                                              <p:spTgt spid="664"/>
                                            </p:tgtEl>
                                            <p:attrNameLst>
                                              <p:attrName>ppt_x</p:attrName>
                                            </p:attrNameLst>
                                          </p:cBhvr>
                                          <p:tavLst>
                                            <p:tav tm="0">
                                              <p:val>
                                                <p:strVal val="#ppt_x"/>
                                              </p:val>
                                            </p:tav>
                                            <p:tav tm="100000">
                                              <p:val>
                                                <p:strVal val="#ppt_x"/>
                                              </p:val>
                                            </p:tav>
                                          </p:tavLst>
                                        </p:anim>
                                        <p:anim calcmode="lin" valueType="num">
                                          <p:cBhvr>
                                            <p:cTn id="151" dur="1000" fill="hold"/>
                                            <p:tgtEl>
                                              <p:spTgt spid="664"/>
                                            </p:tgtEl>
                                            <p:attrNameLst>
                                              <p:attrName>ppt_y</p:attrName>
                                            </p:attrNameLst>
                                          </p:cBhvr>
                                          <p:tavLst>
                                            <p:tav tm="0">
                                              <p:val>
                                                <p:strVal val="#ppt_y-.1"/>
                                              </p:val>
                                            </p:tav>
                                            <p:tav tm="100000">
                                              <p:val>
                                                <p:strVal val="#ppt_y"/>
                                              </p:val>
                                            </p:tav>
                                          </p:tavLst>
                                        </p:anim>
                                      </p:childTnLst>
                                    </p:cTn>
                                  </p:par>
                                </p:childTnLst>
                              </p:cTn>
                            </p:par>
                          </p:childTnLst>
                        </p:cTn>
                      </p:par>
                      <p:par>
                        <p:cTn id="152" fill="hold">
                          <p:stCondLst>
                            <p:cond delay="indefinite"/>
                          </p:stCondLst>
                          <p:childTnLst>
                            <p:par>
                              <p:cTn id="153" fill="hold">
                                <p:stCondLst>
                                  <p:cond delay="0"/>
                                </p:stCondLst>
                                <p:childTnLst>
                                  <p:par>
                                    <p:cTn id="154" presetID="2" presetClass="entr" presetSubtype="1" fill="hold" nodeType="clickEffect">
                                      <p:stCondLst>
                                        <p:cond delay="0"/>
                                      </p:stCondLst>
                                      <p:childTnLst>
                                        <p:set>
                                          <p:cBhvr>
                                            <p:cTn id="155" dur="1" fill="hold">
                                              <p:stCondLst>
                                                <p:cond delay="0"/>
                                              </p:stCondLst>
                                            </p:cTn>
                                            <p:tgtEl>
                                              <p:spTgt spid="879"/>
                                            </p:tgtEl>
                                            <p:attrNameLst>
                                              <p:attrName>style.visibility</p:attrName>
                                            </p:attrNameLst>
                                          </p:cBhvr>
                                          <p:to>
                                            <p:strVal val="visible"/>
                                          </p:to>
                                        </p:set>
                                        <p:anim calcmode="lin" valueType="num">
                                          <p:cBhvr additive="base">
                                            <p:cTn id="156" dur="500" fill="hold"/>
                                            <p:tgtEl>
                                              <p:spTgt spid="879"/>
                                            </p:tgtEl>
                                            <p:attrNameLst>
                                              <p:attrName>ppt_x</p:attrName>
                                            </p:attrNameLst>
                                          </p:cBhvr>
                                          <p:tavLst>
                                            <p:tav tm="0">
                                              <p:val>
                                                <p:strVal val="#ppt_x"/>
                                              </p:val>
                                            </p:tav>
                                            <p:tav tm="100000">
                                              <p:val>
                                                <p:strVal val="#ppt_x"/>
                                              </p:val>
                                            </p:tav>
                                          </p:tavLst>
                                        </p:anim>
                                        <p:anim calcmode="lin" valueType="num">
                                          <p:cBhvr additive="base">
                                            <p:cTn id="157" dur="500" fill="hold"/>
                                            <p:tgtEl>
                                              <p:spTgt spid="879"/>
                                            </p:tgtEl>
                                            <p:attrNameLst>
                                              <p:attrName>ppt_y</p:attrName>
                                            </p:attrNameLst>
                                          </p:cBhvr>
                                          <p:tavLst>
                                            <p:tav tm="0">
                                              <p:val>
                                                <p:strVal val="0-#ppt_h/2"/>
                                              </p:val>
                                            </p:tav>
                                            <p:tav tm="100000">
                                              <p:val>
                                                <p:strVal val="#ppt_y"/>
                                              </p:val>
                                            </p:tav>
                                          </p:tavLst>
                                        </p:anim>
                                      </p:childTnLst>
                                    </p:cTn>
                                  </p:par>
                                </p:childTnLst>
                              </p:cTn>
                            </p:par>
                            <p:par>
                              <p:cTn id="158" fill="hold">
                                <p:stCondLst>
                                  <p:cond delay="500"/>
                                </p:stCondLst>
                                <p:childTnLst>
                                  <p:par>
                                    <p:cTn id="159" presetID="2" presetClass="entr" presetSubtype="1" fill="hold" nodeType="afterEffect">
                                      <p:stCondLst>
                                        <p:cond delay="0"/>
                                      </p:stCondLst>
                                      <p:childTnLst>
                                        <p:set>
                                          <p:cBhvr>
                                            <p:cTn id="160" dur="1" fill="hold">
                                              <p:stCondLst>
                                                <p:cond delay="0"/>
                                              </p:stCondLst>
                                            </p:cTn>
                                            <p:tgtEl>
                                              <p:spTgt spid="859"/>
                                            </p:tgtEl>
                                            <p:attrNameLst>
                                              <p:attrName>style.visibility</p:attrName>
                                            </p:attrNameLst>
                                          </p:cBhvr>
                                          <p:to>
                                            <p:strVal val="visible"/>
                                          </p:to>
                                        </p:set>
                                        <p:anim calcmode="lin" valueType="num">
                                          <p:cBhvr additive="base">
                                            <p:cTn id="161" dur="500" fill="hold"/>
                                            <p:tgtEl>
                                              <p:spTgt spid="859"/>
                                            </p:tgtEl>
                                            <p:attrNameLst>
                                              <p:attrName>ppt_x</p:attrName>
                                            </p:attrNameLst>
                                          </p:cBhvr>
                                          <p:tavLst>
                                            <p:tav tm="0">
                                              <p:val>
                                                <p:strVal val="#ppt_x"/>
                                              </p:val>
                                            </p:tav>
                                            <p:tav tm="100000">
                                              <p:val>
                                                <p:strVal val="#ppt_x"/>
                                              </p:val>
                                            </p:tav>
                                          </p:tavLst>
                                        </p:anim>
                                        <p:anim calcmode="lin" valueType="num">
                                          <p:cBhvr additive="base">
                                            <p:cTn id="162" dur="500" fill="hold"/>
                                            <p:tgtEl>
                                              <p:spTgt spid="859"/>
                                            </p:tgtEl>
                                            <p:attrNameLst>
                                              <p:attrName>ppt_y</p:attrName>
                                            </p:attrNameLst>
                                          </p:cBhvr>
                                          <p:tavLst>
                                            <p:tav tm="0">
                                              <p:val>
                                                <p:strVal val="0-#ppt_h/2"/>
                                              </p:val>
                                            </p:tav>
                                            <p:tav tm="100000">
                                              <p:val>
                                                <p:strVal val="#ppt_y"/>
                                              </p:val>
                                            </p:tav>
                                          </p:tavLst>
                                        </p:anim>
                                      </p:childTnLst>
                                    </p:cTn>
                                  </p:par>
                                </p:childTnLst>
                              </p:cTn>
                            </p:par>
                            <p:par>
                              <p:cTn id="163" fill="hold">
                                <p:stCondLst>
                                  <p:cond delay="1000"/>
                                </p:stCondLst>
                                <p:childTnLst>
                                  <p:par>
                                    <p:cTn id="164" presetID="2" presetClass="entr" presetSubtype="1" fill="hold" nodeType="afterEffect">
                                      <p:stCondLst>
                                        <p:cond delay="0"/>
                                      </p:stCondLst>
                                      <p:childTnLst>
                                        <p:set>
                                          <p:cBhvr>
                                            <p:cTn id="165" dur="1" fill="hold">
                                              <p:stCondLst>
                                                <p:cond delay="0"/>
                                              </p:stCondLst>
                                            </p:cTn>
                                            <p:tgtEl>
                                              <p:spTgt spid="839"/>
                                            </p:tgtEl>
                                            <p:attrNameLst>
                                              <p:attrName>style.visibility</p:attrName>
                                            </p:attrNameLst>
                                          </p:cBhvr>
                                          <p:to>
                                            <p:strVal val="visible"/>
                                          </p:to>
                                        </p:set>
                                        <p:anim calcmode="lin" valueType="num">
                                          <p:cBhvr additive="base">
                                            <p:cTn id="166" dur="500" fill="hold"/>
                                            <p:tgtEl>
                                              <p:spTgt spid="839"/>
                                            </p:tgtEl>
                                            <p:attrNameLst>
                                              <p:attrName>ppt_x</p:attrName>
                                            </p:attrNameLst>
                                          </p:cBhvr>
                                          <p:tavLst>
                                            <p:tav tm="0">
                                              <p:val>
                                                <p:strVal val="#ppt_x"/>
                                              </p:val>
                                            </p:tav>
                                            <p:tav tm="100000">
                                              <p:val>
                                                <p:strVal val="#ppt_x"/>
                                              </p:val>
                                            </p:tav>
                                          </p:tavLst>
                                        </p:anim>
                                        <p:anim calcmode="lin" valueType="num">
                                          <p:cBhvr additive="base">
                                            <p:cTn id="167" dur="500" fill="hold"/>
                                            <p:tgtEl>
                                              <p:spTgt spid="839"/>
                                            </p:tgtEl>
                                            <p:attrNameLst>
                                              <p:attrName>ppt_y</p:attrName>
                                            </p:attrNameLst>
                                          </p:cBhvr>
                                          <p:tavLst>
                                            <p:tav tm="0">
                                              <p:val>
                                                <p:strVal val="0-#ppt_h/2"/>
                                              </p:val>
                                            </p:tav>
                                            <p:tav tm="100000">
                                              <p:val>
                                                <p:strVal val="#ppt_y"/>
                                              </p:val>
                                            </p:tav>
                                          </p:tavLst>
                                        </p:anim>
                                      </p:childTnLst>
                                    </p:cTn>
                                  </p:par>
                                </p:childTnLst>
                              </p:cTn>
                            </p:par>
                            <p:par>
                              <p:cTn id="168" fill="hold">
                                <p:stCondLst>
                                  <p:cond delay="1500"/>
                                </p:stCondLst>
                                <p:childTnLst>
                                  <p:par>
                                    <p:cTn id="169" presetID="2" presetClass="entr" presetSubtype="1" fill="hold" nodeType="afterEffect">
                                      <p:stCondLst>
                                        <p:cond delay="0"/>
                                      </p:stCondLst>
                                      <p:childTnLst>
                                        <p:set>
                                          <p:cBhvr>
                                            <p:cTn id="170" dur="1" fill="hold">
                                              <p:stCondLst>
                                                <p:cond delay="0"/>
                                              </p:stCondLst>
                                            </p:cTn>
                                            <p:tgtEl>
                                              <p:spTgt spid="819"/>
                                            </p:tgtEl>
                                            <p:attrNameLst>
                                              <p:attrName>style.visibility</p:attrName>
                                            </p:attrNameLst>
                                          </p:cBhvr>
                                          <p:to>
                                            <p:strVal val="visible"/>
                                          </p:to>
                                        </p:set>
                                        <p:anim calcmode="lin" valueType="num">
                                          <p:cBhvr additive="base">
                                            <p:cTn id="171" dur="500" fill="hold"/>
                                            <p:tgtEl>
                                              <p:spTgt spid="819"/>
                                            </p:tgtEl>
                                            <p:attrNameLst>
                                              <p:attrName>ppt_x</p:attrName>
                                            </p:attrNameLst>
                                          </p:cBhvr>
                                          <p:tavLst>
                                            <p:tav tm="0">
                                              <p:val>
                                                <p:strVal val="#ppt_x"/>
                                              </p:val>
                                            </p:tav>
                                            <p:tav tm="100000">
                                              <p:val>
                                                <p:strVal val="#ppt_x"/>
                                              </p:val>
                                            </p:tav>
                                          </p:tavLst>
                                        </p:anim>
                                        <p:anim calcmode="lin" valueType="num">
                                          <p:cBhvr additive="base">
                                            <p:cTn id="172" dur="500" fill="hold"/>
                                            <p:tgtEl>
                                              <p:spTgt spid="819"/>
                                            </p:tgtEl>
                                            <p:attrNameLst>
                                              <p:attrName>ppt_y</p:attrName>
                                            </p:attrNameLst>
                                          </p:cBhvr>
                                          <p:tavLst>
                                            <p:tav tm="0">
                                              <p:val>
                                                <p:strVal val="0-#ppt_h/2"/>
                                              </p:val>
                                            </p:tav>
                                            <p:tav tm="100000">
                                              <p:val>
                                                <p:strVal val="#ppt_y"/>
                                              </p:val>
                                            </p:tav>
                                          </p:tavLst>
                                        </p:anim>
                                      </p:childTnLst>
                                    </p:cTn>
                                  </p:par>
                                </p:childTnLst>
                              </p:cTn>
                            </p:par>
                            <p:par>
                              <p:cTn id="173" fill="hold">
                                <p:stCondLst>
                                  <p:cond delay="2000"/>
                                </p:stCondLst>
                                <p:childTnLst>
                                  <p:par>
                                    <p:cTn id="174" presetID="2" presetClass="entr" presetSubtype="1" fill="hold" nodeType="afterEffect">
                                      <p:stCondLst>
                                        <p:cond delay="0"/>
                                      </p:stCondLst>
                                      <p:childTnLst>
                                        <p:set>
                                          <p:cBhvr>
                                            <p:cTn id="175" dur="1" fill="hold">
                                              <p:stCondLst>
                                                <p:cond delay="0"/>
                                              </p:stCondLst>
                                            </p:cTn>
                                            <p:tgtEl>
                                              <p:spTgt spid="799"/>
                                            </p:tgtEl>
                                            <p:attrNameLst>
                                              <p:attrName>style.visibility</p:attrName>
                                            </p:attrNameLst>
                                          </p:cBhvr>
                                          <p:to>
                                            <p:strVal val="visible"/>
                                          </p:to>
                                        </p:set>
                                        <p:anim calcmode="lin" valueType="num">
                                          <p:cBhvr additive="base">
                                            <p:cTn id="176" dur="500" fill="hold"/>
                                            <p:tgtEl>
                                              <p:spTgt spid="799"/>
                                            </p:tgtEl>
                                            <p:attrNameLst>
                                              <p:attrName>ppt_x</p:attrName>
                                            </p:attrNameLst>
                                          </p:cBhvr>
                                          <p:tavLst>
                                            <p:tav tm="0">
                                              <p:val>
                                                <p:strVal val="#ppt_x"/>
                                              </p:val>
                                            </p:tav>
                                            <p:tav tm="100000">
                                              <p:val>
                                                <p:strVal val="#ppt_x"/>
                                              </p:val>
                                            </p:tav>
                                          </p:tavLst>
                                        </p:anim>
                                        <p:anim calcmode="lin" valueType="num">
                                          <p:cBhvr additive="base">
                                            <p:cTn id="177" dur="500" fill="hold"/>
                                            <p:tgtEl>
                                              <p:spTgt spid="799"/>
                                            </p:tgtEl>
                                            <p:attrNameLst>
                                              <p:attrName>ppt_y</p:attrName>
                                            </p:attrNameLst>
                                          </p:cBhvr>
                                          <p:tavLst>
                                            <p:tav tm="0">
                                              <p:val>
                                                <p:strVal val="0-#ppt_h/2"/>
                                              </p:val>
                                            </p:tav>
                                            <p:tav tm="100000">
                                              <p:val>
                                                <p:strVal val="#ppt_y"/>
                                              </p:val>
                                            </p:tav>
                                          </p:tavLst>
                                        </p:anim>
                                      </p:childTnLst>
                                    </p:cTn>
                                  </p:par>
                                </p:childTnLst>
                              </p:cTn>
                            </p:par>
                            <p:par>
                              <p:cTn id="178" fill="hold">
                                <p:stCondLst>
                                  <p:cond delay="2500"/>
                                </p:stCondLst>
                                <p:childTnLst>
                                  <p:par>
                                    <p:cTn id="179" presetID="2" presetClass="entr" presetSubtype="1" fill="hold" nodeType="afterEffect">
                                      <p:stCondLst>
                                        <p:cond delay="0"/>
                                      </p:stCondLst>
                                      <p:childTnLst>
                                        <p:set>
                                          <p:cBhvr>
                                            <p:cTn id="180" dur="1" fill="hold">
                                              <p:stCondLst>
                                                <p:cond delay="0"/>
                                              </p:stCondLst>
                                            </p:cTn>
                                            <p:tgtEl>
                                              <p:spTgt spid="1219"/>
                                            </p:tgtEl>
                                            <p:attrNameLst>
                                              <p:attrName>style.visibility</p:attrName>
                                            </p:attrNameLst>
                                          </p:cBhvr>
                                          <p:to>
                                            <p:strVal val="visible"/>
                                          </p:to>
                                        </p:set>
                                        <p:anim calcmode="lin" valueType="num">
                                          <p:cBhvr additive="base">
                                            <p:cTn id="181" dur="250" fill="hold"/>
                                            <p:tgtEl>
                                              <p:spTgt spid="1219"/>
                                            </p:tgtEl>
                                            <p:attrNameLst>
                                              <p:attrName>ppt_x</p:attrName>
                                            </p:attrNameLst>
                                          </p:cBhvr>
                                          <p:tavLst>
                                            <p:tav tm="0">
                                              <p:val>
                                                <p:strVal val="#ppt_x"/>
                                              </p:val>
                                            </p:tav>
                                            <p:tav tm="100000">
                                              <p:val>
                                                <p:strVal val="#ppt_x"/>
                                              </p:val>
                                            </p:tav>
                                          </p:tavLst>
                                        </p:anim>
                                        <p:anim calcmode="lin" valueType="num">
                                          <p:cBhvr additive="base">
                                            <p:cTn id="182" dur="250" fill="hold"/>
                                            <p:tgtEl>
                                              <p:spTgt spid="1219"/>
                                            </p:tgtEl>
                                            <p:attrNameLst>
                                              <p:attrName>ppt_y</p:attrName>
                                            </p:attrNameLst>
                                          </p:cBhvr>
                                          <p:tavLst>
                                            <p:tav tm="0">
                                              <p:val>
                                                <p:strVal val="0-#ppt_h/2"/>
                                              </p:val>
                                            </p:tav>
                                            <p:tav tm="100000">
                                              <p:val>
                                                <p:strVal val="#ppt_y"/>
                                              </p:val>
                                            </p:tav>
                                          </p:tavLst>
                                        </p:anim>
                                      </p:childTnLst>
                                    </p:cTn>
                                  </p:par>
                                </p:childTnLst>
                              </p:cTn>
                            </p:par>
                            <p:par>
                              <p:cTn id="183" fill="hold">
                                <p:stCondLst>
                                  <p:cond delay="2750"/>
                                </p:stCondLst>
                                <p:childTnLst>
                                  <p:par>
                                    <p:cTn id="184" presetID="47" presetClass="entr" presetSubtype="0" fill="hold" nodeType="afterEffect">
                                      <p:stCondLst>
                                        <p:cond delay="0"/>
                                      </p:stCondLst>
                                      <p:childTnLst>
                                        <p:set>
                                          <p:cBhvr>
                                            <p:cTn id="185" dur="1" fill="hold">
                                              <p:stCondLst>
                                                <p:cond delay="0"/>
                                              </p:stCondLst>
                                            </p:cTn>
                                            <p:tgtEl>
                                              <p:spTgt spid="670"/>
                                            </p:tgtEl>
                                            <p:attrNameLst>
                                              <p:attrName>style.visibility</p:attrName>
                                            </p:attrNameLst>
                                          </p:cBhvr>
                                          <p:to>
                                            <p:strVal val="visible"/>
                                          </p:to>
                                        </p:set>
                                        <p:animEffect transition="in" filter="fade">
                                          <p:cBhvr>
                                            <p:cTn id="186" dur="1000"/>
                                            <p:tgtEl>
                                              <p:spTgt spid="670"/>
                                            </p:tgtEl>
                                          </p:cBhvr>
                                        </p:animEffect>
                                        <p:anim calcmode="lin" valueType="num">
                                          <p:cBhvr>
                                            <p:cTn id="187" dur="1000" fill="hold"/>
                                            <p:tgtEl>
                                              <p:spTgt spid="670"/>
                                            </p:tgtEl>
                                            <p:attrNameLst>
                                              <p:attrName>ppt_x</p:attrName>
                                            </p:attrNameLst>
                                          </p:cBhvr>
                                          <p:tavLst>
                                            <p:tav tm="0">
                                              <p:val>
                                                <p:strVal val="#ppt_x"/>
                                              </p:val>
                                            </p:tav>
                                            <p:tav tm="100000">
                                              <p:val>
                                                <p:strVal val="#ppt_x"/>
                                              </p:val>
                                            </p:tav>
                                          </p:tavLst>
                                        </p:anim>
                                        <p:anim calcmode="lin" valueType="num">
                                          <p:cBhvr>
                                            <p:cTn id="188" dur="1000" fill="hold"/>
                                            <p:tgtEl>
                                              <p:spTgt spid="67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mc:Fallback>
  </mc:AlternateContent>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p:cNvSpPr>
            <a:spLocks noGrp="1"/>
          </p:cNvSpPr>
          <p:nvPr>
            <p:ph type="title"/>
          </p:nvPr>
        </p:nvSpPr>
        <p:spPr/>
        <p:txBody>
          <a:bodyPr/>
          <a:lstStyle/>
          <a:p>
            <a:pPr algn="ctr"/>
            <a:r>
              <a:rPr lang="en-US" b="1" dirty="0" smtClean="0"/>
              <a:t>FUENTES DE DERECHO</a:t>
            </a:r>
            <a:endParaRPr lang="es-PR" b="1" dirty="0"/>
          </a:p>
        </p:txBody>
      </p:sp>
      <p:sp>
        <p:nvSpPr>
          <p:cNvPr id="4" name="Marcador de contenido 3"/>
          <p:cNvSpPr>
            <a:spLocks noGrp="1"/>
          </p:cNvSpPr>
          <p:nvPr>
            <p:ph sz="half" idx="2"/>
          </p:nvPr>
        </p:nvSpPr>
        <p:spPr>
          <a:xfrm>
            <a:off x="629842" y="1159728"/>
            <a:ext cx="3868340" cy="3482520"/>
          </a:xfrm>
        </p:spPr>
        <p:txBody>
          <a:bodyPr>
            <a:normAutofit fontScale="77500" lnSpcReduction="20000"/>
          </a:bodyPr>
          <a:lstStyle/>
          <a:p>
            <a:pPr marL="420624" indent="-384048">
              <a:buFont typeface="Wingdings 2"/>
              <a:buChar char=""/>
              <a:defRPr/>
            </a:pPr>
            <a:r>
              <a:rPr lang="en-US" dirty="0" err="1"/>
              <a:t>Constitución</a:t>
            </a:r>
            <a:r>
              <a:rPr lang="en-US" dirty="0"/>
              <a:t> del Estado </a:t>
            </a:r>
            <a:r>
              <a:rPr lang="en-US" dirty="0" err="1"/>
              <a:t>Libre</a:t>
            </a:r>
            <a:r>
              <a:rPr lang="en-US" dirty="0"/>
              <a:t> </a:t>
            </a:r>
            <a:r>
              <a:rPr lang="en-US" dirty="0" err="1"/>
              <a:t>Asociado</a:t>
            </a:r>
            <a:r>
              <a:rPr lang="en-US" dirty="0"/>
              <a:t> de Puerto Rico</a:t>
            </a:r>
          </a:p>
          <a:p>
            <a:pPr marL="722376" lvl="1" indent="-274320" algn="just">
              <a:buFont typeface="Wingdings 2"/>
              <a:buChar char=""/>
              <a:defRPr/>
            </a:pPr>
            <a:r>
              <a:rPr lang="en-US" dirty="0"/>
              <a:t>Derecho a la </a:t>
            </a:r>
            <a:r>
              <a:rPr lang="en-US" dirty="0" err="1"/>
              <a:t>Educación</a:t>
            </a:r>
            <a:endParaRPr lang="en-US" dirty="0"/>
          </a:p>
          <a:p>
            <a:pPr marL="420624" indent="-384048" algn="just">
              <a:buFont typeface="Wingdings 2"/>
              <a:buChar char=""/>
              <a:defRPr/>
            </a:pPr>
            <a:r>
              <a:rPr lang="en-US" dirty="0"/>
              <a:t>Ley Federal IDEA y </a:t>
            </a:r>
            <a:r>
              <a:rPr lang="en-US" dirty="0" err="1"/>
              <a:t>su</a:t>
            </a:r>
            <a:r>
              <a:rPr lang="en-US" dirty="0"/>
              <a:t> </a:t>
            </a:r>
            <a:r>
              <a:rPr lang="en-US" dirty="0" err="1"/>
              <a:t>reautorización</a:t>
            </a:r>
            <a:r>
              <a:rPr lang="en-US" dirty="0"/>
              <a:t> IDEIA</a:t>
            </a:r>
          </a:p>
          <a:p>
            <a:pPr marL="722376" lvl="1" indent="-274320" algn="just">
              <a:buFont typeface="Wingdings 2"/>
              <a:buChar char=""/>
              <a:defRPr/>
            </a:pPr>
            <a:r>
              <a:rPr lang="en-US" dirty="0"/>
              <a:t>FAPE</a:t>
            </a:r>
          </a:p>
          <a:p>
            <a:pPr marL="420624" indent="-384048" algn="just">
              <a:buFont typeface="Wingdings 2"/>
              <a:buChar char=""/>
              <a:defRPr/>
            </a:pPr>
            <a:r>
              <a:rPr lang="en-US" dirty="0"/>
              <a:t>34  CFR part 300</a:t>
            </a:r>
          </a:p>
          <a:p>
            <a:pPr marL="420624" indent="-384048" algn="just">
              <a:buFont typeface="Wingdings 2"/>
              <a:buChar char=""/>
              <a:defRPr/>
            </a:pPr>
            <a:r>
              <a:rPr lang="en-US" dirty="0"/>
              <a:t>Ley 51 de 7 de </a:t>
            </a:r>
            <a:r>
              <a:rPr lang="en-US" dirty="0" err="1"/>
              <a:t>junio</a:t>
            </a:r>
            <a:r>
              <a:rPr lang="en-US" dirty="0"/>
              <a:t> de 1996 y Ley 85-2018</a:t>
            </a:r>
          </a:p>
          <a:p>
            <a:pPr marL="420624" indent="-384048" algn="just">
              <a:buFont typeface="Wingdings 2"/>
              <a:buChar char=""/>
              <a:defRPr/>
            </a:pPr>
            <a:r>
              <a:rPr lang="en-US" dirty="0"/>
              <a:t>Carta de Derechos de las Personas con </a:t>
            </a:r>
            <a:r>
              <a:rPr lang="en-US" dirty="0" err="1"/>
              <a:t>Impedimentos</a:t>
            </a:r>
            <a:endParaRPr lang="en-US" dirty="0"/>
          </a:p>
          <a:p>
            <a:pPr marL="420624" indent="-384048" algn="just">
              <a:buFont typeface="Wingdings 2"/>
              <a:buChar char=""/>
              <a:defRPr/>
            </a:pPr>
            <a:r>
              <a:rPr lang="en-US" dirty="0"/>
              <a:t>LPAU</a:t>
            </a:r>
          </a:p>
          <a:p>
            <a:pPr marL="420624" indent="-384048" algn="just">
              <a:buFont typeface="Wingdings 2"/>
              <a:buChar char=""/>
              <a:defRPr/>
            </a:pPr>
            <a:r>
              <a:rPr lang="en-US" dirty="0"/>
              <a:t>Ley ADA</a:t>
            </a:r>
          </a:p>
          <a:p>
            <a:pPr marL="420624" indent="-384048" algn="just">
              <a:buFont typeface="Wingdings 2"/>
              <a:buChar char=""/>
              <a:defRPr/>
            </a:pPr>
            <a:r>
              <a:rPr lang="en-US" dirty="0"/>
              <a:t>Sec. 504 de la Ley Federal de </a:t>
            </a:r>
            <a:r>
              <a:rPr lang="en-US" dirty="0" err="1"/>
              <a:t>Rehabilitación</a:t>
            </a:r>
            <a:r>
              <a:rPr lang="en-US" dirty="0"/>
              <a:t> </a:t>
            </a:r>
          </a:p>
          <a:p>
            <a:endParaRPr lang="es-PR" dirty="0"/>
          </a:p>
          <a:p>
            <a:endParaRPr lang="es-PR" dirty="0"/>
          </a:p>
        </p:txBody>
      </p:sp>
      <p:sp>
        <p:nvSpPr>
          <p:cNvPr id="6" name="Marcador de contenido 5"/>
          <p:cNvSpPr>
            <a:spLocks noGrp="1"/>
          </p:cNvSpPr>
          <p:nvPr>
            <p:ph sz="quarter" idx="4"/>
          </p:nvPr>
        </p:nvSpPr>
        <p:spPr>
          <a:xfrm>
            <a:off x="4629150" y="1159727"/>
            <a:ext cx="3887391" cy="3888057"/>
          </a:xfrm>
        </p:spPr>
        <p:txBody>
          <a:bodyPr>
            <a:normAutofit fontScale="85000" lnSpcReduction="20000"/>
          </a:bodyPr>
          <a:lstStyle/>
          <a:p>
            <a:pPr marL="420624" indent="-384048" algn="just">
              <a:buFont typeface="Wingdings 2"/>
              <a:buChar char=""/>
              <a:defRPr/>
            </a:pPr>
            <a:r>
              <a:rPr lang="en-US" dirty="0" err="1"/>
              <a:t>Estipulaciones</a:t>
            </a:r>
            <a:r>
              <a:rPr lang="en-US" dirty="0"/>
              <a:t> del </a:t>
            </a:r>
            <a:r>
              <a:rPr lang="en-US" dirty="0" err="1"/>
              <a:t>Pleito</a:t>
            </a:r>
            <a:r>
              <a:rPr lang="en-US" dirty="0"/>
              <a:t> de </a:t>
            </a:r>
            <a:r>
              <a:rPr lang="en-US" dirty="0" err="1"/>
              <a:t>Clase</a:t>
            </a:r>
            <a:r>
              <a:rPr lang="en-US" dirty="0"/>
              <a:t> </a:t>
            </a:r>
          </a:p>
          <a:p>
            <a:pPr marL="722376" lvl="1" indent="-274320" algn="just">
              <a:buFont typeface="Wingdings 2"/>
              <a:buChar char=""/>
              <a:defRPr/>
            </a:pPr>
            <a:r>
              <a:rPr lang="en-US" dirty="0"/>
              <a:t>Rosa Lydia </a:t>
            </a:r>
            <a:r>
              <a:rPr lang="en-US" dirty="0" err="1"/>
              <a:t>Vélez</a:t>
            </a:r>
            <a:r>
              <a:rPr lang="en-US" dirty="0"/>
              <a:t> v. </a:t>
            </a:r>
            <a:r>
              <a:rPr lang="en-US" dirty="0" err="1"/>
              <a:t>Departamento</a:t>
            </a:r>
            <a:r>
              <a:rPr lang="en-US" dirty="0"/>
              <a:t> de </a:t>
            </a:r>
            <a:r>
              <a:rPr lang="en-US" dirty="0" err="1"/>
              <a:t>Educación</a:t>
            </a:r>
            <a:endParaRPr lang="en-US" dirty="0"/>
          </a:p>
          <a:p>
            <a:pPr marL="420624" indent="-384048" algn="just">
              <a:buFont typeface="Wingdings 2"/>
              <a:buChar char=""/>
              <a:defRPr/>
            </a:pPr>
            <a:r>
              <a:rPr lang="en-US" dirty="0" err="1"/>
              <a:t>Jurisprudencia</a:t>
            </a:r>
            <a:r>
              <a:rPr lang="en-US" dirty="0"/>
              <a:t> </a:t>
            </a:r>
            <a:r>
              <a:rPr lang="en-US" dirty="0" err="1"/>
              <a:t>Interpretativa</a:t>
            </a:r>
            <a:endParaRPr lang="en-US" dirty="0"/>
          </a:p>
          <a:p>
            <a:pPr marL="420624" indent="-384048" algn="just">
              <a:buFont typeface="Wingdings 2"/>
              <a:buChar char=""/>
              <a:defRPr/>
            </a:pPr>
            <a:r>
              <a:rPr lang="en-US" dirty="0"/>
              <a:t>Ley Federal de Derechos </a:t>
            </a:r>
            <a:r>
              <a:rPr lang="en-US" dirty="0" err="1"/>
              <a:t>Civiles</a:t>
            </a:r>
            <a:r>
              <a:rPr lang="en-US" dirty="0"/>
              <a:t>, 42 U.S.C. sec.1983</a:t>
            </a:r>
          </a:p>
          <a:p>
            <a:pPr marL="420624" indent="-384048" algn="just">
              <a:buFont typeface="Wingdings 2"/>
              <a:buChar char=""/>
              <a:defRPr/>
            </a:pPr>
            <a:r>
              <a:rPr lang="en-US" dirty="0"/>
              <a:t>Manual de </a:t>
            </a:r>
            <a:r>
              <a:rPr lang="en-US" dirty="0" err="1"/>
              <a:t>Procedimientos</a:t>
            </a:r>
            <a:r>
              <a:rPr lang="en-US" dirty="0"/>
              <a:t> de </a:t>
            </a:r>
            <a:r>
              <a:rPr lang="en-US" dirty="0" err="1"/>
              <a:t>Educación</a:t>
            </a:r>
            <a:r>
              <a:rPr lang="en-US" dirty="0"/>
              <a:t> Especial</a:t>
            </a:r>
          </a:p>
          <a:p>
            <a:pPr marL="420624" indent="-384048" algn="just">
              <a:buFont typeface="Wingdings 2"/>
              <a:buChar char=""/>
              <a:defRPr/>
            </a:pPr>
            <a:r>
              <a:rPr lang="en-US" dirty="0"/>
              <a:t>No Child Left Behind Act of 2001 *** (</a:t>
            </a:r>
            <a:r>
              <a:rPr lang="en-US" dirty="0" err="1"/>
              <a:t>Derogada</a:t>
            </a:r>
            <a:r>
              <a:rPr lang="en-US" dirty="0"/>
              <a:t>)</a:t>
            </a:r>
          </a:p>
          <a:p>
            <a:pPr marL="420624" indent="-384048" algn="just">
              <a:buFont typeface="Wingdings 2"/>
              <a:buChar char=""/>
              <a:defRPr/>
            </a:pPr>
            <a:r>
              <a:rPr lang="es-PR" dirty="0" err="1"/>
              <a:t>Every</a:t>
            </a:r>
            <a:r>
              <a:rPr lang="es-PR" dirty="0"/>
              <a:t> </a:t>
            </a:r>
            <a:r>
              <a:rPr lang="es-PR" dirty="0" err="1"/>
              <a:t>Student</a:t>
            </a:r>
            <a:r>
              <a:rPr lang="es-PR" dirty="0"/>
              <a:t> </a:t>
            </a:r>
            <a:r>
              <a:rPr lang="es-PR" dirty="0" err="1"/>
              <a:t>Succeeds</a:t>
            </a:r>
            <a:r>
              <a:rPr lang="es-PR" dirty="0"/>
              <a:t> </a:t>
            </a:r>
            <a:r>
              <a:rPr lang="es-PR" dirty="0" err="1"/>
              <a:t>Act</a:t>
            </a:r>
            <a:endParaRPr lang="en-US" dirty="0"/>
          </a:p>
          <a:p>
            <a:pPr marL="420624" indent="-384048" algn="just">
              <a:buFont typeface="Wingdings 2"/>
              <a:buChar char=""/>
              <a:defRPr/>
            </a:pPr>
            <a:r>
              <a:rPr lang="en-US" dirty="0"/>
              <a:t>The Family Educational and Rights and Privacy </a:t>
            </a:r>
            <a:r>
              <a:rPr lang="en-US" dirty="0" smtClean="0"/>
              <a:t>Act</a:t>
            </a:r>
          </a:p>
          <a:p>
            <a:pPr marL="420624" indent="-384048" algn="just">
              <a:buFont typeface="Wingdings 2"/>
              <a:buChar char=""/>
              <a:defRPr/>
            </a:pPr>
            <a:r>
              <a:rPr lang="en-US" dirty="0" err="1" smtClean="0"/>
              <a:t>Reglamento</a:t>
            </a:r>
            <a:r>
              <a:rPr lang="en-US" dirty="0" smtClean="0"/>
              <a:t> 91 de 26 de </a:t>
            </a:r>
            <a:r>
              <a:rPr lang="en-US" dirty="0" err="1" smtClean="0"/>
              <a:t>febrero</a:t>
            </a:r>
            <a:r>
              <a:rPr lang="en-US" dirty="0" smtClean="0"/>
              <a:t> de 2020</a:t>
            </a:r>
            <a:endParaRPr lang="en-US" dirty="0"/>
          </a:p>
          <a:p>
            <a:endParaRPr lang="es-PR" dirty="0"/>
          </a:p>
        </p:txBody>
      </p:sp>
    </p:spTree>
    <p:extLst>
      <p:ext uri="{BB962C8B-B14F-4D97-AF65-F5344CB8AC3E}">
        <p14:creationId xmlns:p14="http://schemas.microsoft.com/office/powerpoint/2010/main" val="3216257223"/>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p:cNvSpPr>
            <a:spLocks noGrp="1"/>
          </p:cNvSpPr>
          <p:nvPr>
            <p:ph type="title"/>
          </p:nvPr>
        </p:nvSpPr>
        <p:spPr/>
        <p:txBody>
          <a:bodyPr/>
          <a:lstStyle/>
          <a:p>
            <a:pPr algn="ctr"/>
            <a:r>
              <a:rPr lang="en-US" b="1" dirty="0" smtClean="0"/>
              <a:t>IDEA 1400</a:t>
            </a:r>
            <a:endParaRPr lang="es-PR" b="1" dirty="0"/>
          </a:p>
        </p:txBody>
      </p:sp>
      <p:sp>
        <p:nvSpPr>
          <p:cNvPr id="3" name="Marcador de contenido 2"/>
          <p:cNvSpPr>
            <a:spLocks noGrp="1"/>
          </p:cNvSpPr>
          <p:nvPr>
            <p:ph idx="1"/>
          </p:nvPr>
        </p:nvSpPr>
        <p:spPr/>
        <p:txBody>
          <a:bodyPr/>
          <a:lstStyle/>
          <a:p>
            <a:pPr marL="420624" indent="-384048">
              <a:buFont typeface="Wingdings 2"/>
              <a:buChar char=""/>
              <a:defRPr/>
            </a:pPr>
            <a:r>
              <a:rPr lang="en-US" dirty="0"/>
              <a:t>1400 (d)  </a:t>
            </a:r>
            <a:r>
              <a:rPr lang="en-US" dirty="0" err="1"/>
              <a:t>Propósitos</a:t>
            </a:r>
            <a:r>
              <a:rPr lang="en-US" dirty="0"/>
              <a:t> </a:t>
            </a:r>
            <a:r>
              <a:rPr lang="en-US" dirty="0" err="1"/>
              <a:t>principales</a:t>
            </a:r>
            <a:r>
              <a:rPr lang="en-US" sz="5400" dirty="0">
                <a:solidFill>
                  <a:srgbClr val="FF0000"/>
                </a:solidFill>
              </a:rPr>
              <a:t>*</a:t>
            </a:r>
          </a:p>
          <a:p>
            <a:pPr marL="420624" indent="-384048">
              <a:buFont typeface="Wingdings 2"/>
              <a:buChar char=""/>
              <a:defRPr/>
            </a:pPr>
            <a:endParaRPr lang="en-US" dirty="0"/>
          </a:p>
          <a:p>
            <a:pPr marL="722376" lvl="1" indent="-274320" algn="just">
              <a:buFont typeface="Wingdings 2"/>
              <a:buChar char=""/>
              <a:defRPr/>
            </a:pPr>
            <a:r>
              <a:rPr lang="en-US" dirty="0" err="1"/>
              <a:t>Asegurar</a:t>
            </a:r>
            <a:r>
              <a:rPr lang="en-US" dirty="0"/>
              <a:t> que </a:t>
            </a:r>
            <a:r>
              <a:rPr lang="en-US" dirty="0" err="1"/>
              <a:t>tod@s</a:t>
            </a:r>
            <a:r>
              <a:rPr lang="en-US" dirty="0"/>
              <a:t> </a:t>
            </a:r>
            <a:r>
              <a:rPr lang="en-US" dirty="0" err="1"/>
              <a:t>l@s</a:t>
            </a:r>
            <a:r>
              <a:rPr lang="en-US" dirty="0"/>
              <a:t> </a:t>
            </a:r>
            <a:r>
              <a:rPr lang="en-US" dirty="0" err="1"/>
              <a:t>niñ@s</a:t>
            </a:r>
            <a:r>
              <a:rPr lang="en-US" dirty="0"/>
              <a:t> con </a:t>
            </a:r>
            <a:r>
              <a:rPr lang="en-US" dirty="0" err="1"/>
              <a:t>discapacidades</a:t>
            </a:r>
            <a:r>
              <a:rPr lang="en-US" dirty="0"/>
              <a:t> que </a:t>
            </a:r>
            <a:r>
              <a:rPr lang="en-US" dirty="0" err="1"/>
              <a:t>tengan</a:t>
            </a:r>
            <a:r>
              <a:rPr lang="en-US" dirty="0"/>
              <a:t> </a:t>
            </a:r>
            <a:r>
              <a:rPr lang="en-US" dirty="0" err="1"/>
              <a:t>disponible</a:t>
            </a:r>
            <a:r>
              <a:rPr lang="en-US" dirty="0"/>
              <a:t> </a:t>
            </a:r>
            <a:r>
              <a:rPr lang="en-US" dirty="0" err="1"/>
              <a:t>una</a:t>
            </a:r>
            <a:r>
              <a:rPr lang="en-US" dirty="0"/>
              <a:t> </a:t>
            </a:r>
            <a:r>
              <a:rPr lang="en-US" dirty="0" err="1"/>
              <a:t>educación</a:t>
            </a:r>
            <a:r>
              <a:rPr lang="en-US" dirty="0"/>
              <a:t> </a:t>
            </a:r>
            <a:r>
              <a:rPr lang="en-US" dirty="0" err="1"/>
              <a:t>pública</a:t>
            </a:r>
            <a:r>
              <a:rPr lang="en-US" dirty="0"/>
              <a:t>, </a:t>
            </a:r>
            <a:r>
              <a:rPr lang="en-US" dirty="0" err="1"/>
              <a:t>gratuita</a:t>
            </a:r>
            <a:r>
              <a:rPr lang="en-US" dirty="0"/>
              <a:t> y </a:t>
            </a:r>
            <a:r>
              <a:rPr lang="en-US" dirty="0" err="1"/>
              <a:t>apropiada</a:t>
            </a:r>
            <a:r>
              <a:rPr lang="en-US" dirty="0"/>
              <a:t> que </a:t>
            </a:r>
            <a:r>
              <a:rPr lang="en-US" dirty="0" err="1"/>
              <a:t>enfatice</a:t>
            </a:r>
            <a:r>
              <a:rPr lang="en-US" dirty="0"/>
              <a:t> </a:t>
            </a:r>
            <a:r>
              <a:rPr lang="en-US" dirty="0" err="1"/>
              <a:t>en</a:t>
            </a:r>
            <a:r>
              <a:rPr lang="en-US" dirty="0"/>
              <a:t> la </a:t>
            </a:r>
            <a:r>
              <a:rPr lang="en-US" dirty="0" err="1"/>
              <a:t>educación</a:t>
            </a:r>
            <a:r>
              <a:rPr lang="en-US" dirty="0"/>
              <a:t> especial y </a:t>
            </a:r>
            <a:r>
              <a:rPr lang="en-US" dirty="0" err="1"/>
              <a:t>servicios</a:t>
            </a:r>
            <a:r>
              <a:rPr lang="en-US" dirty="0"/>
              <a:t> </a:t>
            </a:r>
            <a:r>
              <a:rPr lang="en-US" dirty="0" err="1"/>
              <a:t>relacionados</a:t>
            </a:r>
            <a:r>
              <a:rPr lang="en-US" dirty="0"/>
              <a:t> </a:t>
            </a:r>
            <a:r>
              <a:rPr lang="en-US" dirty="0" err="1"/>
              <a:t>diseñados</a:t>
            </a:r>
            <a:r>
              <a:rPr lang="en-US" dirty="0"/>
              <a:t> para </a:t>
            </a:r>
            <a:r>
              <a:rPr lang="en-US" dirty="0" err="1"/>
              <a:t>satisfacer</a:t>
            </a:r>
            <a:r>
              <a:rPr lang="en-US" dirty="0"/>
              <a:t> </a:t>
            </a:r>
            <a:r>
              <a:rPr lang="en-US" dirty="0" err="1"/>
              <a:t>sus</a:t>
            </a:r>
            <a:r>
              <a:rPr lang="en-US" dirty="0"/>
              <a:t> </a:t>
            </a:r>
            <a:r>
              <a:rPr lang="en-US" b="1" i="1" u="sng" dirty="0" err="1"/>
              <a:t>necesidades</a:t>
            </a:r>
            <a:r>
              <a:rPr lang="en-US" b="1" i="1" u="sng" dirty="0"/>
              <a:t> </a:t>
            </a:r>
            <a:r>
              <a:rPr lang="en-US" b="1" i="1" u="sng" dirty="0" err="1"/>
              <a:t>particulares</a:t>
            </a:r>
            <a:r>
              <a:rPr lang="en-US" b="1" i="1" u="sng" dirty="0"/>
              <a:t> y </a:t>
            </a:r>
            <a:r>
              <a:rPr lang="en-US" b="1" i="1" u="sng" dirty="0" err="1"/>
              <a:t>prepararles</a:t>
            </a:r>
            <a:r>
              <a:rPr lang="en-US" b="1" i="1" u="sng" dirty="0"/>
              <a:t> para </a:t>
            </a:r>
            <a:r>
              <a:rPr lang="en-US" b="1" i="1" u="sng" dirty="0" err="1"/>
              <a:t>educación</a:t>
            </a:r>
            <a:r>
              <a:rPr lang="en-US" b="1" i="1" u="sng" dirty="0"/>
              <a:t> </a:t>
            </a:r>
            <a:r>
              <a:rPr lang="en-US" b="1" i="1" u="sng" dirty="0" err="1"/>
              <a:t>futura</a:t>
            </a:r>
            <a:r>
              <a:rPr lang="en-US" b="1" i="1" u="sng" dirty="0"/>
              <a:t>, </a:t>
            </a:r>
            <a:r>
              <a:rPr lang="en-US" b="1" i="1" u="sng" dirty="0" err="1"/>
              <a:t>empleo</a:t>
            </a:r>
            <a:r>
              <a:rPr lang="en-US" b="1" i="1" u="sng" dirty="0"/>
              <a:t> y </a:t>
            </a:r>
            <a:r>
              <a:rPr lang="en-US" b="1" i="1" u="sng" dirty="0" err="1"/>
              <a:t>vida</a:t>
            </a:r>
            <a:r>
              <a:rPr lang="en-US" b="1" i="1" u="sng" dirty="0"/>
              <a:t> </a:t>
            </a:r>
            <a:r>
              <a:rPr lang="en-US" b="1" i="1" u="sng" dirty="0" err="1"/>
              <a:t>independiente</a:t>
            </a:r>
            <a:r>
              <a:rPr lang="en-US" dirty="0"/>
              <a:t>.</a:t>
            </a:r>
          </a:p>
          <a:p>
            <a:pPr marL="722376" lvl="1" indent="-274320" algn="just">
              <a:buFont typeface="Wingdings 2"/>
              <a:buChar char=""/>
              <a:defRPr/>
            </a:pPr>
            <a:r>
              <a:rPr lang="en-US" dirty="0" err="1"/>
              <a:t>Asegurar</a:t>
            </a:r>
            <a:r>
              <a:rPr lang="en-US" dirty="0"/>
              <a:t> que </a:t>
            </a:r>
            <a:r>
              <a:rPr lang="en-US" dirty="0" err="1"/>
              <a:t>los</a:t>
            </a:r>
            <a:r>
              <a:rPr lang="en-US" dirty="0"/>
              <a:t> derechos de la </a:t>
            </a:r>
            <a:r>
              <a:rPr lang="en-US" dirty="0" err="1"/>
              <a:t>niñez</a:t>
            </a:r>
            <a:r>
              <a:rPr lang="en-US" dirty="0"/>
              <a:t> con </a:t>
            </a:r>
            <a:r>
              <a:rPr lang="en-US" dirty="0" err="1"/>
              <a:t>discapacidad</a:t>
            </a:r>
            <a:r>
              <a:rPr lang="en-US" dirty="0"/>
              <a:t> y </a:t>
            </a:r>
            <a:r>
              <a:rPr lang="en-US" dirty="0" err="1"/>
              <a:t>sus</a:t>
            </a:r>
            <a:r>
              <a:rPr lang="en-US" dirty="0"/>
              <a:t> padres (</a:t>
            </a:r>
            <a:r>
              <a:rPr lang="en-US" dirty="0" err="1"/>
              <a:t>madres</a:t>
            </a:r>
            <a:r>
              <a:rPr lang="en-US" dirty="0"/>
              <a:t>) </a:t>
            </a:r>
            <a:r>
              <a:rPr lang="en-US" dirty="0" err="1"/>
              <a:t>estén</a:t>
            </a:r>
            <a:r>
              <a:rPr lang="en-US" dirty="0"/>
              <a:t> </a:t>
            </a:r>
            <a:r>
              <a:rPr lang="en-US" dirty="0" err="1"/>
              <a:t>protegidos</a:t>
            </a:r>
            <a:r>
              <a:rPr lang="en-US" dirty="0"/>
              <a:t>.</a:t>
            </a:r>
          </a:p>
          <a:p>
            <a:endParaRPr lang="es-PR" dirty="0"/>
          </a:p>
        </p:txBody>
      </p:sp>
    </p:spTree>
    <p:extLst>
      <p:ext uri="{BB962C8B-B14F-4D97-AF65-F5344CB8AC3E}">
        <p14:creationId xmlns:p14="http://schemas.microsoft.com/office/powerpoint/2010/main" val="2291749212"/>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p:cNvSpPr>
            <a:spLocks noGrp="1"/>
          </p:cNvSpPr>
          <p:nvPr>
            <p:ph type="title"/>
          </p:nvPr>
        </p:nvSpPr>
        <p:spPr/>
        <p:txBody>
          <a:bodyPr/>
          <a:lstStyle/>
          <a:p>
            <a:pPr algn="ctr"/>
            <a:r>
              <a:rPr lang="en-US" b="1" dirty="0" smtClean="0"/>
              <a:t>IDEA 1401</a:t>
            </a:r>
            <a:endParaRPr lang="es-PR" b="1" dirty="0"/>
          </a:p>
        </p:txBody>
      </p:sp>
      <p:sp>
        <p:nvSpPr>
          <p:cNvPr id="3" name="Marcador de contenido 2"/>
          <p:cNvSpPr>
            <a:spLocks noGrp="1"/>
          </p:cNvSpPr>
          <p:nvPr>
            <p:ph idx="1"/>
          </p:nvPr>
        </p:nvSpPr>
        <p:spPr/>
        <p:txBody>
          <a:bodyPr/>
          <a:lstStyle/>
          <a:p>
            <a:pPr marL="420624" indent="-384048">
              <a:buNone/>
              <a:defRPr/>
            </a:pPr>
            <a:r>
              <a:rPr lang="en-US" dirty="0"/>
              <a:t>1401 (3)  Child with a Disability</a:t>
            </a:r>
          </a:p>
          <a:p>
            <a:pPr marL="420624" indent="-384048">
              <a:buFont typeface="Wingdings 2"/>
              <a:buChar char=""/>
              <a:defRPr/>
            </a:pPr>
            <a:endParaRPr lang="en-US" dirty="0"/>
          </a:p>
          <a:p>
            <a:pPr marL="420624" indent="-384048">
              <a:buFont typeface="Wingdings 2"/>
              <a:buChar char=""/>
              <a:defRPr/>
            </a:pPr>
            <a:r>
              <a:rPr lang="en-US" dirty="0"/>
              <a:t>(A) </a:t>
            </a:r>
            <a:r>
              <a:rPr lang="en-US" b="1" dirty="0"/>
              <a:t>In general </a:t>
            </a:r>
            <a:r>
              <a:rPr lang="en-US" dirty="0"/>
              <a:t>The term “child with a disability” means a child— </a:t>
            </a:r>
          </a:p>
          <a:p>
            <a:pPr marL="722376" lvl="1" indent="-274320">
              <a:buFont typeface="Wingdings 2"/>
              <a:buChar char=""/>
              <a:defRPr/>
            </a:pPr>
            <a:r>
              <a:rPr lang="en-US" dirty="0"/>
              <a:t>(</a:t>
            </a:r>
            <a:r>
              <a:rPr lang="en-US" dirty="0" err="1"/>
              <a:t>i</a:t>
            </a:r>
            <a:r>
              <a:rPr lang="en-US" dirty="0"/>
              <a:t>) with intellectual disabilities, hearing impairments (including deafness), speech or language impairments, visual impairments (including blindness), serious emotional disturbance (referred to in this chapter as “emotional disturbance”), orthopedic impairments, autism, traumatic brain injury, other health impairments, or specific learning disabilities; and </a:t>
            </a:r>
          </a:p>
          <a:p>
            <a:pPr marL="722376" lvl="1" indent="-274320">
              <a:buFont typeface="Wingdings 2"/>
              <a:buChar char=""/>
              <a:defRPr/>
            </a:pPr>
            <a:r>
              <a:rPr lang="en-US" dirty="0"/>
              <a:t>(ii) who, by reason thereof, needs special education and related services. </a:t>
            </a:r>
          </a:p>
          <a:p>
            <a:pPr marL="0" indent="0">
              <a:buNone/>
            </a:pPr>
            <a:endParaRPr lang="es-PR" dirty="0"/>
          </a:p>
        </p:txBody>
      </p:sp>
    </p:spTree>
    <p:extLst>
      <p:ext uri="{BB962C8B-B14F-4D97-AF65-F5344CB8AC3E}">
        <p14:creationId xmlns:p14="http://schemas.microsoft.com/office/powerpoint/2010/main" val="2472755811"/>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p:cNvSpPr>
            <a:spLocks noGrp="1"/>
          </p:cNvSpPr>
          <p:nvPr>
            <p:ph type="title"/>
          </p:nvPr>
        </p:nvSpPr>
        <p:spPr/>
        <p:txBody>
          <a:bodyPr/>
          <a:lstStyle/>
          <a:p>
            <a:pPr algn="ctr"/>
            <a:r>
              <a:rPr lang="en-US" b="1" dirty="0" smtClean="0"/>
              <a:t>IDEA 1401</a:t>
            </a:r>
            <a:endParaRPr lang="es-PR" b="1" dirty="0"/>
          </a:p>
        </p:txBody>
      </p:sp>
      <p:sp>
        <p:nvSpPr>
          <p:cNvPr id="3" name="Marcador de contenido 2"/>
          <p:cNvSpPr>
            <a:spLocks noGrp="1"/>
          </p:cNvSpPr>
          <p:nvPr>
            <p:ph idx="1"/>
          </p:nvPr>
        </p:nvSpPr>
        <p:spPr/>
        <p:txBody>
          <a:bodyPr/>
          <a:lstStyle/>
          <a:p>
            <a:pPr marL="420624" indent="-384048">
              <a:buFont typeface="Wingdings 2"/>
              <a:buChar char=""/>
              <a:defRPr/>
            </a:pPr>
            <a:r>
              <a:rPr lang="en-US" dirty="0"/>
              <a:t>(23) Parent</a:t>
            </a:r>
          </a:p>
          <a:p>
            <a:pPr marL="420624" indent="-384048">
              <a:buNone/>
              <a:defRPr/>
            </a:pPr>
            <a:r>
              <a:rPr lang="en-US" dirty="0"/>
              <a:t>The term “parent” means— </a:t>
            </a:r>
          </a:p>
          <a:p>
            <a:pPr marL="420624" indent="-384048" algn="just">
              <a:buNone/>
              <a:defRPr/>
            </a:pPr>
            <a:r>
              <a:rPr lang="en-US" dirty="0"/>
              <a:t>	(A) a natural, adoptive, or foster parent of a child (unless a foster parent is prohibited by State law from serving as a parent); </a:t>
            </a:r>
          </a:p>
          <a:p>
            <a:pPr marL="420624" indent="-384048" algn="just">
              <a:buNone/>
              <a:defRPr/>
            </a:pPr>
            <a:r>
              <a:rPr lang="en-US" dirty="0"/>
              <a:t>	(B) a guardian (but not the State if the child is a ward of the State); </a:t>
            </a:r>
          </a:p>
          <a:p>
            <a:pPr marL="420624" indent="-384048" algn="just">
              <a:buNone/>
              <a:defRPr/>
            </a:pPr>
            <a:r>
              <a:rPr lang="en-US" dirty="0"/>
              <a:t>	</a:t>
            </a:r>
            <a:r>
              <a:rPr lang="en-US" dirty="0">
                <a:solidFill>
                  <a:srgbClr val="FF0000"/>
                </a:solidFill>
              </a:rPr>
              <a:t>(C) an individual acting in the place of a natural or adoptive parent (including a grandparent, stepparent, or other relative) with whom the child lives, or an individual who is legally responsible for the child’s welfare;  </a:t>
            </a:r>
          </a:p>
          <a:p>
            <a:pPr marL="0" indent="0">
              <a:buNone/>
            </a:pPr>
            <a:endParaRPr lang="es-PR" dirty="0"/>
          </a:p>
        </p:txBody>
      </p:sp>
    </p:spTree>
    <p:extLst>
      <p:ext uri="{BB962C8B-B14F-4D97-AF65-F5344CB8AC3E}">
        <p14:creationId xmlns:p14="http://schemas.microsoft.com/office/powerpoint/2010/main" val="1886842000"/>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p:cNvSpPr>
            <a:spLocks noGrp="1"/>
          </p:cNvSpPr>
          <p:nvPr>
            <p:ph type="title"/>
          </p:nvPr>
        </p:nvSpPr>
        <p:spPr/>
        <p:txBody>
          <a:bodyPr/>
          <a:lstStyle/>
          <a:p>
            <a:pPr algn="ctr"/>
            <a:r>
              <a:rPr lang="en-US" b="1" dirty="0" smtClean="0"/>
              <a:t>IDEA 1401</a:t>
            </a:r>
            <a:endParaRPr lang="es-PR" b="1" dirty="0"/>
          </a:p>
        </p:txBody>
      </p:sp>
      <p:sp>
        <p:nvSpPr>
          <p:cNvPr id="3" name="Marcador de contenido 2"/>
          <p:cNvSpPr>
            <a:spLocks noGrp="1"/>
          </p:cNvSpPr>
          <p:nvPr>
            <p:ph idx="1"/>
          </p:nvPr>
        </p:nvSpPr>
        <p:spPr/>
        <p:txBody>
          <a:bodyPr>
            <a:normAutofit fontScale="85000" lnSpcReduction="20000"/>
          </a:bodyPr>
          <a:lstStyle/>
          <a:p>
            <a:pPr marL="420624" indent="-384048">
              <a:buNone/>
              <a:defRPr/>
            </a:pPr>
            <a:r>
              <a:rPr lang="en-US" b="1" dirty="0"/>
              <a:t>(26)  Related Services</a:t>
            </a:r>
          </a:p>
          <a:p>
            <a:pPr marL="420624" indent="-384048" algn="just">
              <a:buFont typeface="Wingdings 2"/>
              <a:buChar char=""/>
              <a:defRPr/>
            </a:pPr>
            <a:r>
              <a:rPr lang="en-US" dirty="0"/>
              <a:t>(A) </a:t>
            </a:r>
            <a:r>
              <a:rPr lang="en-US" b="1" dirty="0"/>
              <a:t>In general </a:t>
            </a:r>
            <a:r>
              <a:rPr lang="en-US" dirty="0"/>
              <a:t>The term “related services” means transportation, and such developmental, corrective, and other supportive services (including speech-language pathology and audiology services, interpreting services, psychological services, physical and occupational therapy, recreation, including therapeutic recreation, social work services, school nurse services designed to enable a child with a disability to receive a free appropriate public education as described in the individualized education program of the child, counseling services, including rehabilitation counseling, orientation and mobility services, and medical services, except that such medical services shall be for diagnostic and evaluation purposes only) as may be required to assist a child with a disability to benefit from special education, and includes the early identification and assessment of disabling conditions in children. </a:t>
            </a:r>
          </a:p>
          <a:p>
            <a:pPr marL="420624" indent="-384048">
              <a:buFont typeface="Wingdings 2"/>
              <a:buChar char=""/>
              <a:defRPr/>
            </a:pPr>
            <a:r>
              <a:rPr lang="en-US" dirty="0"/>
              <a:t>(B) </a:t>
            </a:r>
            <a:r>
              <a:rPr lang="en-US" b="1" dirty="0"/>
              <a:t>Exception </a:t>
            </a:r>
            <a:r>
              <a:rPr lang="en-US" dirty="0"/>
              <a:t>The term does not include a medical device that is surgically implanted, or the replacement of such device. </a:t>
            </a:r>
          </a:p>
          <a:p>
            <a:endParaRPr lang="es-PR" dirty="0"/>
          </a:p>
        </p:txBody>
      </p:sp>
    </p:spTree>
    <p:extLst>
      <p:ext uri="{BB962C8B-B14F-4D97-AF65-F5344CB8AC3E}">
        <p14:creationId xmlns:p14="http://schemas.microsoft.com/office/powerpoint/2010/main" val="1076543394"/>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76" name="Group 475"/>
          <p:cNvGrpSpPr/>
          <p:nvPr/>
        </p:nvGrpSpPr>
        <p:grpSpPr>
          <a:xfrm rot="5400000" flipH="1">
            <a:off x="6904748" y="2854811"/>
            <a:ext cx="367524" cy="393416"/>
            <a:chOff x="2652512" y="1200679"/>
            <a:chExt cx="676866" cy="725102"/>
          </a:xfrm>
        </p:grpSpPr>
        <p:sp>
          <p:nvSpPr>
            <p:cNvPr id="479" name="Pentagon 478"/>
            <p:cNvSpPr/>
            <p:nvPr/>
          </p:nvSpPr>
          <p:spPr>
            <a:xfrm rot="5400000">
              <a:off x="2628394" y="1224798"/>
              <a:ext cx="725101" cy="676866"/>
            </a:xfrm>
            <a:prstGeom prst="homePlate">
              <a:avLst>
                <a:gd name="adj" fmla="val 107045"/>
              </a:avLst>
            </a:prstGeom>
            <a:solidFill>
              <a:schemeClr val="accent3">
                <a:alpha val="87000"/>
              </a:scheme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p>
              <a:pPr algn="ctr"/>
              <a:endParaRPr lang="en-US"/>
            </a:p>
          </p:txBody>
        </p:sp>
        <p:sp>
          <p:nvSpPr>
            <p:cNvPr id="480" name="TextBox 479"/>
            <p:cNvSpPr txBox="1"/>
            <p:nvPr/>
          </p:nvSpPr>
          <p:spPr>
            <a:xfrm rot="5400000">
              <a:off x="2754703" y="1126002"/>
              <a:ext cx="474158" cy="623511"/>
            </a:xfrm>
            <a:prstGeom prst="rect">
              <a:avLst/>
            </a:prstGeom>
            <a:noFill/>
          </p:spPr>
          <p:txBody>
            <a:bodyPr wrap="square" lIns="0" tIns="0" rIns="0" bIns="0" rtlCol="0" anchor="ctr" anchorCtr="0">
              <a:normAutofit/>
            </a:bodyPr>
            <a:lstStyle/>
            <a:p>
              <a:pPr algn="ctr"/>
              <a:r>
                <a:rPr lang="en-US" sz="1600" b="1" dirty="0"/>
                <a:t>4</a:t>
              </a:r>
            </a:p>
          </p:txBody>
        </p:sp>
      </p:grpSp>
      <p:grpSp>
        <p:nvGrpSpPr>
          <p:cNvPr id="45" name="Group 44">
            <a:extLst>
              <a:ext uri="{FF2B5EF4-FFF2-40B4-BE49-F238E27FC236}">
                <a16:creationId xmlns:a16="http://schemas.microsoft.com/office/drawing/2014/main" xmlns="" id="{826BA836-DE6C-4BD8-89B2-26A6DCE6FCB6}"/>
              </a:ext>
            </a:extLst>
          </p:cNvPr>
          <p:cNvGrpSpPr/>
          <p:nvPr/>
        </p:nvGrpSpPr>
        <p:grpSpPr>
          <a:xfrm>
            <a:off x="7303687" y="2597707"/>
            <a:ext cx="1707755" cy="926846"/>
            <a:chOff x="7303687" y="2597707"/>
            <a:chExt cx="1707755" cy="926846"/>
          </a:xfrm>
        </p:grpSpPr>
        <p:sp>
          <p:nvSpPr>
            <p:cNvPr id="477" name="TextBox 476"/>
            <p:cNvSpPr txBox="1"/>
            <p:nvPr/>
          </p:nvSpPr>
          <p:spPr>
            <a:xfrm flipH="1">
              <a:off x="7303687" y="2597707"/>
              <a:ext cx="1707755" cy="323165"/>
            </a:xfrm>
            <a:prstGeom prst="rect">
              <a:avLst/>
            </a:prstGeom>
            <a:noFill/>
          </p:spPr>
          <p:txBody>
            <a:bodyPr wrap="square" lIns="0" tIns="0" rIns="0" bIns="0" rtlCol="0">
              <a:normAutofit/>
            </a:bodyPr>
            <a:lstStyle/>
            <a:p>
              <a:r>
                <a:rPr lang="en-US" sz="1500" b="1" dirty="0" smtClean="0">
                  <a:solidFill>
                    <a:schemeClr val="accent3"/>
                  </a:solidFill>
                  <a:effectLst>
                    <a:outerShdw blurRad="50800" dist="25400" dir="5400000" algn="ctr" rotWithShape="0">
                      <a:schemeClr val="bg1"/>
                    </a:outerShdw>
                  </a:effectLst>
                </a:rPr>
                <a:t>PEI </a:t>
              </a:r>
              <a:r>
                <a:rPr lang="en-US" sz="1500" b="1" dirty="0" err="1" smtClean="0">
                  <a:solidFill>
                    <a:schemeClr val="accent3"/>
                  </a:solidFill>
                  <a:effectLst>
                    <a:outerShdw blurRad="50800" dist="25400" dir="5400000" algn="ctr" rotWithShape="0">
                      <a:schemeClr val="bg1"/>
                    </a:outerShdw>
                  </a:effectLst>
                </a:rPr>
                <a:t>Inicial</a:t>
              </a:r>
              <a:endParaRPr lang="en-US" sz="1500" b="1" dirty="0">
                <a:solidFill>
                  <a:schemeClr val="accent3"/>
                </a:solidFill>
                <a:effectLst>
                  <a:outerShdw blurRad="50800" dist="25400" dir="5400000" algn="ctr" rotWithShape="0">
                    <a:schemeClr val="bg1"/>
                  </a:outerShdw>
                </a:effectLst>
              </a:endParaRPr>
            </a:p>
          </p:txBody>
        </p:sp>
        <p:sp>
          <p:nvSpPr>
            <p:cNvPr id="478" name="TextBox 477"/>
            <p:cNvSpPr txBox="1"/>
            <p:nvPr/>
          </p:nvSpPr>
          <p:spPr>
            <a:xfrm flipH="1">
              <a:off x="7303687" y="2878222"/>
              <a:ext cx="1707755" cy="646331"/>
            </a:xfrm>
            <a:prstGeom prst="rect">
              <a:avLst/>
            </a:prstGeom>
            <a:noFill/>
          </p:spPr>
          <p:txBody>
            <a:bodyPr wrap="square" lIns="0" tIns="0" rIns="0" bIns="0" rtlCol="0">
              <a:normAutofit fontScale="92500" lnSpcReduction="10000"/>
            </a:bodyPr>
            <a:lstStyle/>
            <a:p>
              <a:r>
                <a:rPr lang="en-US" sz="1200" dirty="0" err="1" smtClean="0"/>
                <a:t>Servicios</a:t>
              </a:r>
              <a:r>
                <a:rPr lang="en-US" sz="1200" dirty="0" smtClean="0"/>
                <a:t> </a:t>
              </a:r>
              <a:r>
                <a:rPr lang="en-US" sz="1200" dirty="0" err="1" smtClean="0"/>
                <a:t>Educativos</a:t>
              </a:r>
              <a:r>
                <a:rPr lang="en-US" sz="1200" dirty="0" smtClean="0"/>
                <a:t>, </a:t>
              </a:r>
              <a:r>
                <a:rPr lang="en-US" sz="1200" dirty="0" err="1" smtClean="0"/>
                <a:t>Ubicación</a:t>
              </a:r>
              <a:r>
                <a:rPr lang="en-US" sz="1200" dirty="0" smtClean="0"/>
                <a:t>, </a:t>
              </a:r>
              <a:r>
                <a:rPr lang="en-US" sz="1200" dirty="0" err="1" smtClean="0"/>
                <a:t>ServiciosRelacionados</a:t>
              </a:r>
              <a:r>
                <a:rPr lang="en-US" sz="1200" dirty="0" smtClean="0"/>
                <a:t> y </a:t>
              </a:r>
              <a:r>
                <a:rPr lang="en-US" sz="1200" dirty="0" err="1" smtClean="0"/>
                <a:t>Suplementarios</a:t>
              </a:r>
              <a:endParaRPr lang="en-US" sz="1200" dirty="0"/>
            </a:p>
          </p:txBody>
        </p:sp>
      </p:grpSp>
      <p:grpSp>
        <p:nvGrpSpPr>
          <p:cNvPr id="482" name="Group 481"/>
          <p:cNvGrpSpPr/>
          <p:nvPr/>
        </p:nvGrpSpPr>
        <p:grpSpPr>
          <a:xfrm rot="5400000" flipH="1">
            <a:off x="6904748" y="4286268"/>
            <a:ext cx="367524" cy="393416"/>
            <a:chOff x="2652512" y="1200679"/>
            <a:chExt cx="676866" cy="725102"/>
          </a:xfrm>
        </p:grpSpPr>
        <p:sp>
          <p:nvSpPr>
            <p:cNvPr id="485" name="Pentagon 484"/>
            <p:cNvSpPr/>
            <p:nvPr/>
          </p:nvSpPr>
          <p:spPr>
            <a:xfrm rot="5400000">
              <a:off x="2628395" y="1224798"/>
              <a:ext cx="725100" cy="676866"/>
            </a:xfrm>
            <a:prstGeom prst="homePlate">
              <a:avLst>
                <a:gd name="adj" fmla="val 93750"/>
              </a:avLst>
            </a:prstGeom>
            <a:solidFill>
              <a:schemeClr val="accent4">
                <a:alpha val="87000"/>
              </a:scheme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p>
              <a:pPr algn="ctr"/>
              <a:endParaRPr lang="en-US"/>
            </a:p>
          </p:txBody>
        </p:sp>
        <p:sp>
          <p:nvSpPr>
            <p:cNvPr id="486" name="TextBox 485"/>
            <p:cNvSpPr txBox="1"/>
            <p:nvPr/>
          </p:nvSpPr>
          <p:spPr>
            <a:xfrm rot="5400000">
              <a:off x="2754703" y="1126002"/>
              <a:ext cx="474158" cy="623511"/>
            </a:xfrm>
            <a:prstGeom prst="rect">
              <a:avLst/>
            </a:prstGeom>
            <a:noFill/>
          </p:spPr>
          <p:txBody>
            <a:bodyPr wrap="square" lIns="0" tIns="0" rIns="0" bIns="0" rtlCol="0" anchor="ctr" anchorCtr="0">
              <a:normAutofit/>
            </a:bodyPr>
            <a:lstStyle/>
            <a:p>
              <a:pPr algn="ctr"/>
              <a:r>
                <a:rPr lang="en-US" sz="1600" b="1" dirty="0"/>
                <a:t>1</a:t>
              </a:r>
            </a:p>
          </p:txBody>
        </p:sp>
      </p:grpSp>
      <p:grpSp>
        <p:nvGrpSpPr>
          <p:cNvPr id="44" name="Group 43">
            <a:extLst>
              <a:ext uri="{FF2B5EF4-FFF2-40B4-BE49-F238E27FC236}">
                <a16:creationId xmlns:a16="http://schemas.microsoft.com/office/drawing/2014/main" xmlns="" id="{0A6BC591-D773-42E3-99BD-C47E07A98BB3}"/>
              </a:ext>
            </a:extLst>
          </p:cNvPr>
          <p:cNvGrpSpPr/>
          <p:nvPr/>
        </p:nvGrpSpPr>
        <p:grpSpPr>
          <a:xfrm>
            <a:off x="7303687" y="4029164"/>
            <a:ext cx="1707755" cy="926846"/>
            <a:chOff x="7303687" y="4029164"/>
            <a:chExt cx="1707755" cy="926846"/>
          </a:xfrm>
        </p:grpSpPr>
        <p:sp>
          <p:nvSpPr>
            <p:cNvPr id="483" name="TextBox 482"/>
            <p:cNvSpPr txBox="1"/>
            <p:nvPr/>
          </p:nvSpPr>
          <p:spPr>
            <a:xfrm flipH="1">
              <a:off x="7303687" y="4029164"/>
              <a:ext cx="1707755" cy="323165"/>
            </a:xfrm>
            <a:prstGeom prst="rect">
              <a:avLst/>
            </a:prstGeom>
            <a:noFill/>
          </p:spPr>
          <p:txBody>
            <a:bodyPr wrap="square" lIns="0" tIns="0" rIns="0" bIns="0" rtlCol="0">
              <a:normAutofit/>
            </a:bodyPr>
            <a:lstStyle/>
            <a:p>
              <a:r>
                <a:rPr lang="en-US" sz="1500" b="1" dirty="0" err="1" smtClean="0">
                  <a:solidFill>
                    <a:schemeClr val="accent4"/>
                  </a:solidFill>
                  <a:effectLst>
                    <a:outerShdw blurRad="50800" dist="25400" dir="5400000" algn="ctr" rotWithShape="0">
                      <a:schemeClr val="bg1"/>
                    </a:outerShdw>
                  </a:effectLst>
                </a:rPr>
                <a:t>Registro</a:t>
              </a:r>
              <a:endParaRPr lang="en-US" sz="1500" b="1" dirty="0">
                <a:solidFill>
                  <a:schemeClr val="accent4"/>
                </a:solidFill>
                <a:effectLst>
                  <a:outerShdw blurRad="50800" dist="25400" dir="5400000" algn="ctr" rotWithShape="0">
                    <a:schemeClr val="bg1"/>
                  </a:outerShdw>
                </a:effectLst>
              </a:endParaRPr>
            </a:p>
          </p:txBody>
        </p:sp>
        <p:sp>
          <p:nvSpPr>
            <p:cNvPr id="484" name="TextBox 483"/>
            <p:cNvSpPr txBox="1"/>
            <p:nvPr/>
          </p:nvSpPr>
          <p:spPr>
            <a:xfrm flipH="1">
              <a:off x="7303687" y="4309679"/>
              <a:ext cx="1707755" cy="646331"/>
            </a:xfrm>
            <a:prstGeom prst="rect">
              <a:avLst/>
            </a:prstGeom>
            <a:noFill/>
          </p:spPr>
          <p:txBody>
            <a:bodyPr wrap="square" lIns="0" tIns="0" rIns="0" bIns="0" rtlCol="0">
              <a:normAutofit/>
            </a:bodyPr>
            <a:lstStyle/>
            <a:p>
              <a:r>
                <a:rPr lang="en-US" sz="1200" dirty="0" err="1" smtClean="0"/>
                <a:t>Eficiente</a:t>
              </a:r>
              <a:r>
                <a:rPr lang="en-US" sz="1200" dirty="0" smtClean="0"/>
                <a:t>, </a:t>
              </a:r>
              <a:r>
                <a:rPr lang="en-US" sz="1200" dirty="0" err="1"/>
                <a:t>S</a:t>
              </a:r>
              <a:r>
                <a:rPr lang="en-US" sz="1200" dirty="0" err="1" smtClean="0"/>
                <a:t>encillo</a:t>
              </a:r>
              <a:r>
                <a:rPr lang="en-US" sz="1200" dirty="0" smtClean="0"/>
                <a:t> y </a:t>
              </a:r>
              <a:r>
                <a:rPr lang="en-US" sz="1200" dirty="0" err="1" smtClean="0"/>
                <a:t>Accesible</a:t>
              </a:r>
              <a:endParaRPr lang="en-US" sz="1200" dirty="0"/>
            </a:p>
          </p:txBody>
        </p:sp>
      </p:grpSp>
      <p:grpSp>
        <p:nvGrpSpPr>
          <p:cNvPr id="488" name="Group 487"/>
          <p:cNvGrpSpPr/>
          <p:nvPr/>
        </p:nvGrpSpPr>
        <p:grpSpPr>
          <a:xfrm rot="16200000">
            <a:off x="1841290" y="3766774"/>
            <a:ext cx="367524" cy="393744"/>
            <a:chOff x="2652512" y="1200679"/>
            <a:chExt cx="676866" cy="725102"/>
          </a:xfrm>
        </p:grpSpPr>
        <p:sp>
          <p:nvSpPr>
            <p:cNvPr id="491" name="Pentagon 490"/>
            <p:cNvSpPr/>
            <p:nvPr/>
          </p:nvSpPr>
          <p:spPr>
            <a:xfrm rot="5400000">
              <a:off x="2628395" y="1224798"/>
              <a:ext cx="725100" cy="676866"/>
            </a:xfrm>
            <a:prstGeom prst="homePlate">
              <a:avLst>
                <a:gd name="adj" fmla="val 93750"/>
              </a:avLst>
            </a:prstGeom>
            <a:solidFill>
              <a:schemeClr val="accent2">
                <a:alpha val="87000"/>
              </a:scheme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p>
              <a:pPr algn="ctr"/>
              <a:endParaRPr lang="en-US"/>
            </a:p>
          </p:txBody>
        </p:sp>
        <p:sp>
          <p:nvSpPr>
            <p:cNvPr id="492" name="TextBox 491"/>
            <p:cNvSpPr txBox="1"/>
            <p:nvPr/>
          </p:nvSpPr>
          <p:spPr>
            <a:xfrm rot="5400000">
              <a:off x="2754703" y="1126002"/>
              <a:ext cx="474158" cy="623511"/>
            </a:xfrm>
            <a:prstGeom prst="rect">
              <a:avLst/>
            </a:prstGeom>
            <a:noFill/>
          </p:spPr>
          <p:txBody>
            <a:bodyPr wrap="square" lIns="0" tIns="0" rIns="0" bIns="0" rtlCol="0" anchor="ctr" anchorCtr="0">
              <a:normAutofit/>
            </a:bodyPr>
            <a:lstStyle/>
            <a:p>
              <a:pPr algn="ctr"/>
              <a:r>
                <a:rPr lang="en-US" sz="1600" b="1" dirty="0"/>
                <a:t>2</a:t>
              </a:r>
            </a:p>
          </p:txBody>
        </p:sp>
      </p:grpSp>
      <p:grpSp>
        <p:nvGrpSpPr>
          <p:cNvPr id="47" name="Group 46">
            <a:extLst>
              <a:ext uri="{FF2B5EF4-FFF2-40B4-BE49-F238E27FC236}">
                <a16:creationId xmlns:a16="http://schemas.microsoft.com/office/drawing/2014/main" xmlns="" id="{183C3AE2-1266-47F3-B2A6-E6C984E88105}"/>
              </a:ext>
            </a:extLst>
          </p:cNvPr>
          <p:cNvGrpSpPr/>
          <p:nvPr/>
        </p:nvGrpSpPr>
        <p:grpSpPr>
          <a:xfrm>
            <a:off x="100516" y="3509834"/>
            <a:ext cx="1709179" cy="926846"/>
            <a:chOff x="100516" y="3509834"/>
            <a:chExt cx="1709179" cy="926846"/>
          </a:xfrm>
        </p:grpSpPr>
        <p:sp>
          <p:nvSpPr>
            <p:cNvPr id="489" name="TextBox 488"/>
            <p:cNvSpPr txBox="1"/>
            <p:nvPr/>
          </p:nvSpPr>
          <p:spPr>
            <a:xfrm>
              <a:off x="100516" y="3509834"/>
              <a:ext cx="1709179" cy="323165"/>
            </a:xfrm>
            <a:prstGeom prst="rect">
              <a:avLst/>
            </a:prstGeom>
            <a:noFill/>
          </p:spPr>
          <p:txBody>
            <a:bodyPr wrap="square" lIns="0" tIns="0" rIns="0" bIns="0" rtlCol="0">
              <a:normAutofit/>
            </a:bodyPr>
            <a:lstStyle/>
            <a:p>
              <a:pPr algn="r"/>
              <a:r>
                <a:rPr lang="en-US" sz="1500" b="1" dirty="0" err="1" smtClean="0">
                  <a:solidFill>
                    <a:schemeClr val="accent2"/>
                  </a:solidFill>
                  <a:effectLst>
                    <a:outerShdw blurRad="50800" dist="25400" dir="5400000" algn="ctr" rotWithShape="0">
                      <a:schemeClr val="bg1"/>
                    </a:outerShdw>
                  </a:effectLst>
                </a:rPr>
                <a:t>Evaluaciones</a:t>
              </a:r>
              <a:r>
                <a:rPr lang="en-US" sz="1500" b="1" dirty="0" smtClean="0">
                  <a:solidFill>
                    <a:schemeClr val="accent2"/>
                  </a:solidFill>
                  <a:effectLst>
                    <a:outerShdw blurRad="50800" dist="25400" dir="5400000" algn="ctr" rotWithShape="0">
                      <a:schemeClr val="bg1"/>
                    </a:outerShdw>
                  </a:effectLst>
                </a:rPr>
                <a:t> </a:t>
              </a:r>
              <a:r>
                <a:rPr lang="en-US" sz="1500" b="1" dirty="0" err="1" smtClean="0">
                  <a:solidFill>
                    <a:schemeClr val="accent2"/>
                  </a:solidFill>
                  <a:effectLst>
                    <a:outerShdw blurRad="50800" dist="25400" dir="5400000" algn="ctr" rotWithShape="0">
                      <a:schemeClr val="bg1"/>
                    </a:outerShdw>
                  </a:effectLst>
                </a:rPr>
                <a:t>Iniciales</a:t>
              </a:r>
              <a:endParaRPr lang="en-US" sz="1500" b="1" dirty="0">
                <a:solidFill>
                  <a:schemeClr val="accent2"/>
                </a:solidFill>
                <a:effectLst>
                  <a:outerShdw blurRad="50800" dist="25400" dir="5400000" algn="ctr" rotWithShape="0">
                    <a:schemeClr val="bg1"/>
                  </a:outerShdw>
                </a:effectLst>
              </a:endParaRPr>
            </a:p>
          </p:txBody>
        </p:sp>
        <p:sp>
          <p:nvSpPr>
            <p:cNvPr id="490" name="TextBox 489"/>
            <p:cNvSpPr txBox="1"/>
            <p:nvPr/>
          </p:nvSpPr>
          <p:spPr>
            <a:xfrm>
              <a:off x="100516" y="3790349"/>
              <a:ext cx="1709179" cy="646331"/>
            </a:xfrm>
            <a:prstGeom prst="rect">
              <a:avLst/>
            </a:prstGeom>
            <a:noFill/>
          </p:spPr>
          <p:txBody>
            <a:bodyPr wrap="square" lIns="0" tIns="0" rIns="0" bIns="0" rtlCol="0">
              <a:normAutofit/>
            </a:bodyPr>
            <a:lstStyle/>
            <a:p>
              <a:pPr algn="r"/>
              <a:r>
                <a:rPr lang="en-US" sz="1200" dirty="0" err="1" smtClean="0"/>
                <a:t>Dentro</a:t>
              </a:r>
              <a:r>
                <a:rPr lang="en-US" sz="1200" dirty="0" smtClean="0"/>
                <a:t> de </a:t>
              </a:r>
              <a:r>
                <a:rPr lang="en-US" sz="1200" dirty="0" err="1" smtClean="0"/>
                <a:t>los</a:t>
              </a:r>
              <a:r>
                <a:rPr lang="en-US" sz="1200" dirty="0" smtClean="0"/>
                <a:t> 30 </a:t>
              </a:r>
              <a:r>
                <a:rPr lang="en-US" sz="1200" dirty="0" err="1" smtClean="0"/>
                <a:t>días</a:t>
              </a:r>
              <a:r>
                <a:rPr lang="en-US" sz="1200" dirty="0" smtClean="0"/>
                <a:t> a </a:t>
              </a:r>
              <a:r>
                <a:rPr lang="en-US" sz="1200" dirty="0" err="1" smtClean="0"/>
                <a:t>partir</a:t>
              </a:r>
              <a:r>
                <a:rPr lang="en-US" sz="1200" dirty="0" smtClean="0"/>
                <a:t> del </a:t>
              </a:r>
              <a:r>
                <a:rPr lang="en-US" sz="1200" dirty="0" err="1" smtClean="0"/>
                <a:t>Registro</a:t>
              </a:r>
              <a:r>
                <a:rPr lang="en-US" sz="1200" dirty="0" smtClean="0"/>
                <a:t>.</a:t>
              </a:r>
              <a:endParaRPr lang="en-US" sz="1200" dirty="0"/>
            </a:p>
          </p:txBody>
        </p:sp>
      </p:grpSp>
      <p:grpSp>
        <p:nvGrpSpPr>
          <p:cNvPr id="494" name="Group 493"/>
          <p:cNvGrpSpPr/>
          <p:nvPr/>
        </p:nvGrpSpPr>
        <p:grpSpPr>
          <a:xfrm rot="16200000">
            <a:off x="1841290" y="2594982"/>
            <a:ext cx="367524" cy="393744"/>
            <a:chOff x="2652512" y="1200679"/>
            <a:chExt cx="676866" cy="725102"/>
          </a:xfrm>
        </p:grpSpPr>
        <p:sp>
          <p:nvSpPr>
            <p:cNvPr id="497" name="Pentagon 496"/>
            <p:cNvSpPr/>
            <p:nvPr/>
          </p:nvSpPr>
          <p:spPr>
            <a:xfrm rot="5400000">
              <a:off x="2628395" y="1224798"/>
              <a:ext cx="725100" cy="676866"/>
            </a:xfrm>
            <a:prstGeom prst="homePlate">
              <a:avLst>
                <a:gd name="adj" fmla="val 91851"/>
              </a:avLst>
            </a:prstGeom>
            <a:solidFill>
              <a:schemeClr val="accent5">
                <a:alpha val="87000"/>
              </a:scheme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p>
              <a:pPr algn="ctr"/>
              <a:endParaRPr lang="en-US"/>
            </a:p>
          </p:txBody>
        </p:sp>
        <p:sp>
          <p:nvSpPr>
            <p:cNvPr id="498" name="TextBox 497"/>
            <p:cNvSpPr txBox="1"/>
            <p:nvPr/>
          </p:nvSpPr>
          <p:spPr>
            <a:xfrm rot="5400000">
              <a:off x="2754703" y="1126002"/>
              <a:ext cx="474158" cy="623511"/>
            </a:xfrm>
            <a:prstGeom prst="rect">
              <a:avLst/>
            </a:prstGeom>
            <a:noFill/>
          </p:spPr>
          <p:txBody>
            <a:bodyPr wrap="square" lIns="0" tIns="0" rIns="0" bIns="0" rtlCol="0" anchor="ctr" anchorCtr="0">
              <a:normAutofit/>
            </a:bodyPr>
            <a:lstStyle/>
            <a:p>
              <a:pPr algn="ctr"/>
              <a:r>
                <a:rPr lang="en-US" sz="1600" b="1" dirty="0"/>
                <a:t>3</a:t>
              </a:r>
            </a:p>
          </p:txBody>
        </p:sp>
      </p:grpSp>
      <p:grpSp>
        <p:nvGrpSpPr>
          <p:cNvPr id="48" name="Group 47">
            <a:extLst>
              <a:ext uri="{FF2B5EF4-FFF2-40B4-BE49-F238E27FC236}">
                <a16:creationId xmlns:a16="http://schemas.microsoft.com/office/drawing/2014/main" xmlns="" id="{68FFE8A9-E896-4AE9-A271-B18FD9FC50C7}"/>
              </a:ext>
            </a:extLst>
          </p:cNvPr>
          <p:cNvGrpSpPr/>
          <p:nvPr/>
        </p:nvGrpSpPr>
        <p:grpSpPr>
          <a:xfrm>
            <a:off x="100516" y="2338042"/>
            <a:ext cx="2498365" cy="926846"/>
            <a:chOff x="100516" y="2338042"/>
            <a:chExt cx="2498365" cy="926846"/>
          </a:xfrm>
        </p:grpSpPr>
        <p:sp>
          <p:nvSpPr>
            <p:cNvPr id="495" name="TextBox 494"/>
            <p:cNvSpPr txBox="1"/>
            <p:nvPr/>
          </p:nvSpPr>
          <p:spPr>
            <a:xfrm>
              <a:off x="100516" y="2338042"/>
              <a:ext cx="2498365" cy="323165"/>
            </a:xfrm>
            <a:prstGeom prst="rect">
              <a:avLst/>
            </a:prstGeom>
            <a:noFill/>
          </p:spPr>
          <p:txBody>
            <a:bodyPr wrap="square" lIns="0" tIns="0" rIns="0" bIns="0" rtlCol="0">
              <a:normAutofit/>
            </a:bodyPr>
            <a:lstStyle/>
            <a:p>
              <a:pPr algn="r"/>
              <a:r>
                <a:rPr lang="en-US" sz="1500" b="1" dirty="0" err="1" smtClean="0">
                  <a:solidFill>
                    <a:schemeClr val="accent5"/>
                  </a:solidFill>
                  <a:effectLst>
                    <a:outerShdw blurRad="50800" dist="25400" dir="5400000" algn="ctr" rotWithShape="0">
                      <a:schemeClr val="bg1"/>
                    </a:outerShdw>
                  </a:effectLst>
                </a:rPr>
                <a:t>Determinación</a:t>
              </a:r>
              <a:r>
                <a:rPr lang="en-US" sz="1500" b="1" dirty="0" smtClean="0">
                  <a:solidFill>
                    <a:schemeClr val="accent5"/>
                  </a:solidFill>
                  <a:effectLst>
                    <a:outerShdw blurRad="50800" dist="25400" dir="5400000" algn="ctr" rotWithShape="0">
                      <a:schemeClr val="bg1"/>
                    </a:outerShdw>
                  </a:effectLst>
                </a:rPr>
                <a:t> de </a:t>
              </a:r>
              <a:r>
                <a:rPr lang="en-US" sz="1500" b="1" dirty="0" err="1" smtClean="0">
                  <a:solidFill>
                    <a:schemeClr val="accent5"/>
                  </a:solidFill>
                  <a:effectLst>
                    <a:outerShdw blurRad="50800" dist="25400" dir="5400000" algn="ctr" rotWithShape="0">
                      <a:schemeClr val="bg1"/>
                    </a:outerShdw>
                  </a:effectLst>
                </a:rPr>
                <a:t>Elegibilidad</a:t>
              </a:r>
              <a:endParaRPr lang="en-US" sz="1500" b="1" dirty="0">
                <a:solidFill>
                  <a:schemeClr val="accent5"/>
                </a:solidFill>
                <a:effectLst>
                  <a:outerShdw blurRad="50800" dist="25400" dir="5400000" algn="ctr" rotWithShape="0">
                    <a:schemeClr val="bg1"/>
                  </a:outerShdw>
                </a:effectLst>
              </a:endParaRPr>
            </a:p>
          </p:txBody>
        </p:sp>
        <p:sp>
          <p:nvSpPr>
            <p:cNvPr id="496" name="TextBox 495"/>
            <p:cNvSpPr txBox="1"/>
            <p:nvPr/>
          </p:nvSpPr>
          <p:spPr>
            <a:xfrm>
              <a:off x="100516" y="2618557"/>
              <a:ext cx="1709179" cy="646331"/>
            </a:xfrm>
            <a:prstGeom prst="rect">
              <a:avLst/>
            </a:prstGeom>
            <a:noFill/>
          </p:spPr>
          <p:txBody>
            <a:bodyPr wrap="square" lIns="0" tIns="0" rIns="0" bIns="0" rtlCol="0">
              <a:normAutofit/>
            </a:bodyPr>
            <a:lstStyle/>
            <a:p>
              <a:pPr algn="r"/>
              <a:r>
                <a:rPr lang="en-US" sz="1200" dirty="0" err="1" smtClean="0"/>
                <a:t>Dentro</a:t>
              </a:r>
              <a:r>
                <a:rPr lang="en-US" sz="1200" dirty="0" smtClean="0"/>
                <a:t> de </a:t>
              </a:r>
              <a:r>
                <a:rPr lang="en-US" sz="1200" dirty="0" err="1" smtClean="0"/>
                <a:t>los</a:t>
              </a:r>
              <a:r>
                <a:rPr lang="en-US" sz="1200" dirty="0" smtClean="0"/>
                <a:t> 60 </a:t>
              </a:r>
              <a:r>
                <a:rPr lang="en-US" sz="1200" dirty="0" err="1" smtClean="0"/>
                <a:t>días</a:t>
              </a:r>
              <a:r>
                <a:rPr lang="en-US" sz="1200" dirty="0" smtClean="0"/>
                <a:t> </a:t>
              </a:r>
              <a:r>
                <a:rPr lang="en-US" sz="1200" dirty="0" err="1" smtClean="0"/>
                <a:t>contados</a:t>
              </a:r>
              <a:r>
                <a:rPr lang="en-US" sz="1200" dirty="0" smtClean="0"/>
                <a:t> a </a:t>
              </a:r>
              <a:r>
                <a:rPr lang="en-US" sz="1200" dirty="0" err="1" smtClean="0"/>
                <a:t>partir</a:t>
              </a:r>
              <a:r>
                <a:rPr lang="en-US" sz="1200" dirty="0" smtClean="0"/>
                <a:t> del </a:t>
              </a:r>
              <a:r>
                <a:rPr lang="en-US" sz="1200" dirty="0" err="1" smtClean="0"/>
                <a:t>Registro</a:t>
              </a:r>
              <a:r>
                <a:rPr lang="en-US" sz="1200" dirty="0" smtClean="0"/>
                <a:t>.</a:t>
              </a:r>
              <a:endParaRPr lang="en-US" sz="1200" dirty="0"/>
            </a:p>
          </p:txBody>
        </p:sp>
      </p:grpSp>
      <p:grpSp>
        <p:nvGrpSpPr>
          <p:cNvPr id="525" name="Group 524"/>
          <p:cNvGrpSpPr/>
          <p:nvPr/>
        </p:nvGrpSpPr>
        <p:grpSpPr>
          <a:xfrm rot="5400000" flipH="1">
            <a:off x="6904748" y="1423354"/>
            <a:ext cx="367524" cy="393416"/>
            <a:chOff x="2652512" y="1200679"/>
            <a:chExt cx="676866" cy="725102"/>
          </a:xfrm>
        </p:grpSpPr>
        <p:sp>
          <p:nvSpPr>
            <p:cNvPr id="528" name="Pentagon 527"/>
            <p:cNvSpPr/>
            <p:nvPr/>
          </p:nvSpPr>
          <p:spPr>
            <a:xfrm rot="5400000">
              <a:off x="2628394" y="1224798"/>
              <a:ext cx="725101" cy="676866"/>
            </a:xfrm>
            <a:prstGeom prst="homePlate">
              <a:avLst>
                <a:gd name="adj" fmla="val 107045"/>
              </a:avLst>
            </a:prstGeom>
            <a:solidFill>
              <a:schemeClr val="accent1">
                <a:alpha val="87000"/>
              </a:scheme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p>
              <a:pPr algn="ctr"/>
              <a:endParaRPr lang="en-US"/>
            </a:p>
          </p:txBody>
        </p:sp>
        <p:sp>
          <p:nvSpPr>
            <p:cNvPr id="529" name="TextBox 528"/>
            <p:cNvSpPr txBox="1"/>
            <p:nvPr/>
          </p:nvSpPr>
          <p:spPr>
            <a:xfrm rot="5400000">
              <a:off x="2754703" y="1126002"/>
              <a:ext cx="474158" cy="623511"/>
            </a:xfrm>
            <a:prstGeom prst="rect">
              <a:avLst/>
            </a:prstGeom>
            <a:noFill/>
          </p:spPr>
          <p:txBody>
            <a:bodyPr wrap="square" lIns="0" tIns="0" rIns="0" bIns="0" rtlCol="0" anchor="ctr" anchorCtr="0">
              <a:normAutofit/>
            </a:bodyPr>
            <a:lstStyle/>
            <a:p>
              <a:pPr algn="ctr"/>
              <a:r>
                <a:rPr lang="en-US" sz="1600" b="1" dirty="0"/>
                <a:t>5</a:t>
              </a:r>
            </a:p>
          </p:txBody>
        </p:sp>
      </p:grpSp>
      <p:grpSp>
        <p:nvGrpSpPr>
          <p:cNvPr id="46" name="Group 45">
            <a:extLst>
              <a:ext uri="{FF2B5EF4-FFF2-40B4-BE49-F238E27FC236}">
                <a16:creationId xmlns:a16="http://schemas.microsoft.com/office/drawing/2014/main" xmlns="" id="{053082F5-B644-4DA2-B9F3-06D0C885AA39}"/>
              </a:ext>
            </a:extLst>
          </p:cNvPr>
          <p:cNvGrpSpPr/>
          <p:nvPr/>
        </p:nvGrpSpPr>
        <p:grpSpPr>
          <a:xfrm>
            <a:off x="7385916" y="1178120"/>
            <a:ext cx="1707755" cy="926846"/>
            <a:chOff x="7303687" y="1166250"/>
            <a:chExt cx="1707755" cy="926846"/>
          </a:xfrm>
        </p:grpSpPr>
        <p:sp>
          <p:nvSpPr>
            <p:cNvPr id="526" name="TextBox 525"/>
            <p:cNvSpPr txBox="1"/>
            <p:nvPr/>
          </p:nvSpPr>
          <p:spPr>
            <a:xfrm flipH="1">
              <a:off x="7303687" y="1166250"/>
              <a:ext cx="1707755" cy="323165"/>
            </a:xfrm>
            <a:prstGeom prst="rect">
              <a:avLst/>
            </a:prstGeom>
            <a:noFill/>
          </p:spPr>
          <p:txBody>
            <a:bodyPr wrap="square" lIns="0" tIns="0" rIns="0" bIns="0" rtlCol="0">
              <a:normAutofit/>
            </a:bodyPr>
            <a:lstStyle/>
            <a:p>
              <a:r>
                <a:rPr lang="en-US" sz="1500" b="1" dirty="0" err="1" smtClean="0">
                  <a:solidFill>
                    <a:schemeClr val="accent1"/>
                  </a:solidFill>
                  <a:effectLst>
                    <a:outerShdw blurRad="50800" dist="25400" dir="5400000" algn="ctr" rotWithShape="0">
                      <a:schemeClr val="bg1"/>
                    </a:outerShdw>
                  </a:effectLst>
                </a:rPr>
                <a:t>Implantación</a:t>
              </a:r>
              <a:r>
                <a:rPr lang="en-US" sz="1500" b="1" dirty="0" smtClean="0">
                  <a:solidFill>
                    <a:schemeClr val="accent1"/>
                  </a:solidFill>
                  <a:effectLst>
                    <a:outerShdw blurRad="50800" dist="25400" dir="5400000" algn="ctr" rotWithShape="0">
                      <a:schemeClr val="bg1"/>
                    </a:outerShdw>
                  </a:effectLst>
                </a:rPr>
                <a:t> del PEI</a:t>
              </a:r>
              <a:endParaRPr lang="en-US" sz="1500" b="1" dirty="0">
                <a:solidFill>
                  <a:schemeClr val="accent1"/>
                </a:solidFill>
                <a:effectLst>
                  <a:outerShdw blurRad="50800" dist="25400" dir="5400000" algn="ctr" rotWithShape="0">
                    <a:schemeClr val="bg1"/>
                  </a:outerShdw>
                </a:effectLst>
              </a:endParaRPr>
            </a:p>
          </p:txBody>
        </p:sp>
        <p:sp>
          <p:nvSpPr>
            <p:cNvPr id="527" name="TextBox 526"/>
            <p:cNvSpPr txBox="1"/>
            <p:nvPr/>
          </p:nvSpPr>
          <p:spPr>
            <a:xfrm flipH="1">
              <a:off x="7303687" y="1446765"/>
              <a:ext cx="1707755" cy="646331"/>
            </a:xfrm>
            <a:prstGeom prst="rect">
              <a:avLst/>
            </a:prstGeom>
            <a:noFill/>
          </p:spPr>
          <p:txBody>
            <a:bodyPr wrap="square" lIns="0" tIns="0" rIns="0" bIns="0" rtlCol="0">
              <a:normAutofit/>
            </a:bodyPr>
            <a:lstStyle/>
            <a:p>
              <a:r>
                <a:rPr lang="en-US" sz="1200" dirty="0" err="1" smtClean="0"/>
                <a:t>Cumplimiento</a:t>
              </a:r>
              <a:r>
                <a:rPr lang="en-US" sz="1200" dirty="0" smtClean="0"/>
                <a:t> de </a:t>
              </a:r>
              <a:r>
                <a:rPr lang="en-US" sz="1200" dirty="0" err="1" smtClean="0"/>
                <a:t>los</a:t>
              </a:r>
              <a:r>
                <a:rPr lang="en-US" sz="1200" dirty="0" smtClean="0"/>
                <a:t> </a:t>
              </a:r>
              <a:r>
                <a:rPr lang="en-US" sz="1200" dirty="0" err="1" smtClean="0"/>
                <a:t>acuerdos</a:t>
              </a:r>
              <a:r>
                <a:rPr lang="en-US" sz="1200" dirty="0" smtClean="0"/>
                <a:t> del COMPU</a:t>
              </a:r>
              <a:endParaRPr lang="en-US" sz="1200" dirty="0"/>
            </a:p>
          </p:txBody>
        </p:sp>
      </p:grpSp>
      <p:grpSp>
        <p:nvGrpSpPr>
          <p:cNvPr id="530" name="Group 204">
            <a:extLst>
              <a:ext uri="{FF2B5EF4-FFF2-40B4-BE49-F238E27FC236}">
                <a16:creationId xmlns:a16="http://schemas.microsoft.com/office/drawing/2014/main" xmlns="" id="{A84A1002-F7C1-4DDF-BE6E-6722862D7F13}"/>
              </a:ext>
            </a:extLst>
          </p:cNvPr>
          <p:cNvGrpSpPr>
            <a:grpSpLocks/>
          </p:cNvGrpSpPr>
          <p:nvPr/>
        </p:nvGrpSpPr>
        <p:grpSpPr bwMode="auto">
          <a:xfrm flipH="1">
            <a:off x="4726023" y="1459301"/>
            <a:ext cx="1115107" cy="812553"/>
            <a:chOff x="3658" y="852"/>
            <a:chExt cx="1986" cy="1447"/>
          </a:xfrm>
        </p:grpSpPr>
        <p:sp>
          <p:nvSpPr>
            <p:cNvPr id="531" name="Freeform 333">
              <a:extLst>
                <a:ext uri="{FF2B5EF4-FFF2-40B4-BE49-F238E27FC236}">
                  <a16:creationId xmlns:a16="http://schemas.microsoft.com/office/drawing/2014/main" xmlns="" id="{19CD56F0-B595-467B-A70E-12662A5777DA}"/>
                </a:ext>
              </a:extLst>
            </p:cNvPr>
            <p:cNvSpPr>
              <a:spLocks noChangeArrowheads="1"/>
            </p:cNvSpPr>
            <p:nvPr/>
          </p:nvSpPr>
          <p:spPr bwMode="auto">
            <a:xfrm>
              <a:off x="3658" y="1419"/>
              <a:ext cx="662" cy="880"/>
            </a:xfrm>
            <a:custGeom>
              <a:avLst/>
              <a:gdLst>
                <a:gd name="T0" fmla="*/ 2921 w 2922"/>
                <a:gd name="T1" fmla="*/ 3879 h 3880"/>
                <a:gd name="T2" fmla="*/ 0 w 2922"/>
                <a:gd name="T3" fmla="*/ 2629 h 3880"/>
                <a:gd name="T4" fmla="*/ 0 w 2922"/>
                <a:gd name="T5" fmla="*/ 0 h 3880"/>
                <a:gd name="T6" fmla="*/ 2921 w 2922"/>
                <a:gd name="T7" fmla="*/ 1251 h 3880"/>
                <a:gd name="T8" fmla="*/ 2921 w 2922"/>
                <a:gd name="T9" fmla="*/ 3879 h 3880"/>
              </a:gdLst>
              <a:ahLst/>
              <a:cxnLst>
                <a:cxn ang="0">
                  <a:pos x="T0" y="T1"/>
                </a:cxn>
                <a:cxn ang="0">
                  <a:pos x="T2" y="T3"/>
                </a:cxn>
                <a:cxn ang="0">
                  <a:pos x="T4" y="T5"/>
                </a:cxn>
                <a:cxn ang="0">
                  <a:pos x="T6" y="T7"/>
                </a:cxn>
                <a:cxn ang="0">
                  <a:pos x="T8" y="T9"/>
                </a:cxn>
              </a:cxnLst>
              <a:rect l="0" t="0" r="r" b="b"/>
              <a:pathLst>
                <a:path w="2922" h="3880">
                  <a:moveTo>
                    <a:pt x="2921" y="3879"/>
                  </a:moveTo>
                  <a:lnTo>
                    <a:pt x="0" y="2629"/>
                  </a:lnTo>
                  <a:lnTo>
                    <a:pt x="0" y="0"/>
                  </a:lnTo>
                  <a:lnTo>
                    <a:pt x="2921" y="1251"/>
                  </a:lnTo>
                  <a:lnTo>
                    <a:pt x="2921" y="3879"/>
                  </a:lnTo>
                </a:path>
              </a:pathLst>
            </a:custGeom>
            <a:gradFill flip="none" rotWithShape="1">
              <a:gsLst>
                <a:gs pos="0">
                  <a:schemeClr val="accent1"/>
                </a:gs>
                <a:gs pos="46000">
                  <a:schemeClr val="accent1"/>
                </a:gs>
                <a:gs pos="100000">
                  <a:schemeClr val="accent1">
                    <a:lumMod val="75000"/>
                  </a:schemeClr>
                </a:gs>
              </a:gsLst>
              <a:path path="circle">
                <a:fillToRect l="50000" t="130000" r="50000" b="-3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532" name="Freeform 334">
              <a:extLst>
                <a:ext uri="{FF2B5EF4-FFF2-40B4-BE49-F238E27FC236}">
                  <a16:creationId xmlns:a16="http://schemas.microsoft.com/office/drawing/2014/main" xmlns="" id="{88AC9EB5-F6AA-44D1-8C2B-16AC41D138CC}"/>
                </a:ext>
              </a:extLst>
            </p:cNvPr>
            <p:cNvSpPr>
              <a:spLocks noChangeArrowheads="1"/>
            </p:cNvSpPr>
            <p:nvPr/>
          </p:nvSpPr>
          <p:spPr bwMode="auto">
            <a:xfrm>
              <a:off x="4320" y="1133"/>
              <a:ext cx="1324" cy="1166"/>
            </a:xfrm>
            <a:custGeom>
              <a:avLst/>
              <a:gdLst>
                <a:gd name="T0" fmla="*/ 2920 w 5842"/>
                <a:gd name="T1" fmla="*/ 1272 h 5152"/>
                <a:gd name="T2" fmla="*/ 0 w 5842"/>
                <a:gd name="T3" fmla="*/ 2523 h 5152"/>
                <a:gd name="T4" fmla="*/ 0 w 5842"/>
                <a:gd name="T5" fmla="*/ 5151 h 5152"/>
                <a:gd name="T6" fmla="*/ 2920 w 5842"/>
                <a:gd name="T7" fmla="*/ 3901 h 5152"/>
                <a:gd name="T8" fmla="*/ 5841 w 5842"/>
                <a:gd name="T9" fmla="*/ 2649 h 5152"/>
                <a:gd name="T10" fmla="*/ 5841 w 5842"/>
                <a:gd name="T11" fmla="*/ 0 h 5152"/>
                <a:gd name="T12" fmla="*/ 2920 w 5842"/>
                <a:gd name="T13" fmla="*/ 1272 h 5152"/>
              </a:gdLst>
              <a:ahLst/>
              <a:cxnLst>
                <a:cxn ang="0">
                  <a:pos x="T0" y="T1"/>
                </a:cxn>
                <a:cxn ang="0">
                  <a:pos x="T2" y="T3"/>
                </a:cxn>
                <a:cxn ang="0">
                  <a:pos x="T4" y="T5"/>
                </a:cxn>
                <a:cxn ang="0">
                  <a:pos x="T6" y="T7"/>
                </a:cxn>
                <a:cxn ang="0">
                  <a:pos x="T8" y="T9"/>
                </a:cxn>
                <a:cxn ang="0">
                  <a:pos x="T10" y="T11"/>
                </a:cxn>
                <a:cxn ang="0">
                  <a:pos x="T12" y="T13"/>
                </a:cxn>
              </a:cxnLst>
              <a:rect l="0" t="0" r="r" b="b"/>
              <a:pathLst>
                <a:path w="5842" h="5152">
                  <a:moveTo>
                    <a:pt x="2920" y="1272"/>
                  </a:moveTo>
                  <a:lnTo>
                    <a:pt x="0" y="2523"/>
                  </a:lnTo>
                  <a:lnTo>
                    <a:pt x="0" y="5151"/>
                  </a:lnTo>
                  <a:lnTo>
                    <a:pt x="2920" y="3901"/>
                  </a:lnTo>
                  <a:lnTo>
                    <a:pt x="5841" y="2649"/>
                  </a:lnTo>
                  <a:lnTo>
                    <a:pt x="5841" y="0"/>
                  </a:lnTo>
                  <a:lnTo>
                    <a:pt x="2920" y="1272"/>
                  </a:lnTo>
                </a:path>
              </a:pathLst>
            </a:custGeom>
            <a:gradFill flip="none" rotWithShape="1">
              <a:gsLst>
                <a:gs pos="0">
                  <a:schemeClr val="accent1"/>
                </a:gs>
                <a:gs pos="23000">
                  <a:schemeClr val="accent1"/>
                </a:gs>
                <a:gs pos="69000">
                  <a:schemeClr val="accent1">
                    <a:lumMod val="75000"/>
                  </a:schemeClr>
                </a:gs>
                <a:gs pos="97000">
                  <a:schemeClr val="accent1">
                    <a:lumMod val="75000"/>
                  </a:schemeClr>
                </a:gs>
              </a:gsLst>
              <a:path path="circle">
                <a:fillToRect l="50000" t="50000" r="50000" b="5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533" name="Freeform 335">
              <a:extLst>
                <a:ext uri="{FF2B5EF4-FFF2-40B4-BE49-F238E27FC236}">
                  <a16:creationId xmlns:a16="http://schemas.microsoft.com/office/drawing/2014/main" xmlns="" id="{FFDDACDC-CE4E-4C5B-8145-FF4D15E0B9D1}"/>
                </a:ext>
              </a:extLst>
            </p:cNvPr>
            <p:cNvSpPr>
              <a:spLocks noChangeArrowheads="1"/>
            </p:cNvSpPr>
            <p:nvPr/>
          </p:nvSpPr>
          <p:spPr bwMode="auto">
            <a:xfrm>
              <a:off x="3658" y="852"/>
              <a:ext cx="1986" cy="856"/>
            </a:xfrm>
            <a:custGeom>
              <a:avLst/>
              <a:gdLst>
                <a:gd name="T0" fmla="*/ 5841 w 8763"/>
                <a:gd name="T1" fmla="*/ 0 h 3776"/>
                <a:gd name="T2" fmla="*/ 2921 w 8763"/>
                <a:gd name="T3" fmla="*/ 1252 h 3776"/>
                <a:gd name="T4" fmla="*/ 0 w 8763"/>
                <a:gd name="T5" fmla="*/ 2524 h 3776"/>
                <a:gd name="T6" fmla="*/ 2921 w 8763"/>
                <a:gd name="T7" fmla="*/ 3775 h 3776"/>
                <a:gd name="T8" fmla="*/ 5841 w 8763"/>
                <a:gd name="T9" fmla="*/ 2524 h 3776"/>
                <a:gd name="T10" fmla="*/ 8762 w 8763"/>
                <a:gd name="T11" fmla="*/ 1252 h 3776"/>
                <a:gd name="T12" fmla="*/ 5841 w 8763"/>
                <a:gd name="T13" fmla="*/ 0 h 3776"/>
              </a:gdLst>
              <a:ahLst/>
              <a:cxnLst>
                <a:cxn ang="0">
                  <a:pos x="T0" y="T1"/>
                </a:cxn>
                <a:cxn ang="0">
                  <a:pos x="T2" y="T3"/>
                </a:cxn>
                <a:cxn ang="0">
                  <a:pos x="T4" y="T5"/>
                </a:cxn>
                <a:cxn ang="0">
                  <a:pos x="T6" y="T7"/>
                </a:cxn>
                <a:cxn ang="0">
                  <a:pos x="T8" y="T9"/>
                </a:cxn>
                <a:cxn ang="0">
                  <a:pos x="T10" y="T11"/>
                </a:cxn>
                <a:cxn ang="0">
                  <a:pos x="T12" y="T13"/>
                </a:cxn>
              </a:cxnLst>
              <a:rect l="0" t="0" r="r" b="b"/>
              <a:pathLst>
                <a:path w="8763" h="3776">
                  <a:moveTo>
                    <a:pt x="5841" y="0"/>
                  </a:moveTo>
                  <a:lnTo>
                    <a:pt x="2921" y="1252"/>
                  </a:lnTo>
                  <a:lnTo>
                    <a:pt x="0" y="2524"/>
                  </a:lnTo>
                  <a:lnTo>
                    <a:pt x="2921" y="3775"/>
                  </a:lnTo>
                  <a:lnTo>
                    <a:pt x="5841" y="2524"/>
                  </a:lnTo>
                  <a:lnTo>
                    <a:pt x="8762" y="1252"/>
                  </a:lnTo>
                  <a:lnTo>
                    <a:pt x="5841" y="0"/>
                  </a:lnTo>
                </a:path>
              </a:pathLst>
            </a:custGeom>
            <a:gradFill flip="none" rotWithShape="1">
              <a:gsLst>
                <a:gs pos="0">
                  <a:schemeClr val="accent4">
                    <a:lumMod val="0"/>
                    <a:lumOff val="100000"/>
                  </a:schemeClr>
                </a:gs>
                <a:gs pos="35000">
                  <a:schemeClr val="accent4">
                    <a:lumMod val="0"/>
                    <a:lumOff val="100000"/>
                  </a:schemeClr>
                </a:gs>
                <a:gs pos="100000">
                  <a:schemeClr val="accent1"/>
                </a:gs>
              </a:gsLst>
              <a:path path="circle">
                <a:fillToRect l="50000" t="-80000" r="50000" b="18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534" name="Freeform 336">
              <a:extLst>
                <a:ext uri="{FF2B5EF4-FFF2-40B4-BE49-F238E27FC236}">
                  <a16:creationId xmlns:a16="http://schemas.microsoft.com/office/drawing/2014/main" xmlns="" id="{EDA6DC72-A916-4D9D-8728-4158BFFD514B}"/>
                </a:ext>
              </a:extLst>
            </p:cNvPr>
            <p:cNvSpPr>
              <a:spLocks noChangeArrowheads="1"/>
            </p:cNvSpPr>
            <p:nvPr/>
          </p:nvSpPr>
          <p:spPr bwMode="auto">
            <a:xfrm>
              <a:off x="3872" y="1246"/>
              <a:ext cx="234" cy="121"/>
            </a:xfrm>
            <a:custGeom>
              <a:avLst/>
              <a:gdLst>
                <a:gd name="T0" fmla="*/ 1022 w 1044"/>
                <a:gd name="T1" fmla="*/ 333 h 543"/>
                <a:gd name="T2" fmla="*/ 1022 w 1044"/>
                <a:gd name="T3" fmla="*/ 333 h 543"/>
                <a:gd name="T4" fmla="*/ 500 w 1044"/>
                <a:gd name="T5" fmla="*/ 41 h 543"/>
                <a:gd name="T6" fmla="*/ 20 w 1044"/>
                <a:gd name="T7" fmla="*/ 229 h 543"/>
                <a:gd name="T8" fmla="*/ 542 w 1044"/>
                <a:gd name="T9" fmla="*/ 521 h 543"/>
                <a:gd name="T10" fmla="*/ 1022 w 1044"/>
                <a:gd name="T11" fmla="*/ 333 h 543"/>
              </a:gdLst>
              <a:ahLst/>
              <a:cxnLst>
                <a:cxn ang="0">
                  <a:pos x="T0" y="T1"/>
                </a:cxn>
                <a:cxn ang="0">
                  <a:pos x="T2" y="T3"/>
                </a:cxn>
                <a:cxn ang="0">
                  <a:pos x="T4" y="T5"/>
                </a:cxn>
                <a:cxn ang="0">
                  <a:pos x="T6" y="T7"/>
                </a:cxn>
                <a:cxn ang="0">
                  <a:pos x="T8" y="T9"/>
                </a:cxn>
                <a:cxn ang="0">
                  <a:pos x="T10" y="T11"/>
                </a:cxn>
              </a:cxnLst>
              <a:rect l="0" t="0" r="r" b="b"/>
              <a:pathLst>
                <a:path w="1044" h="543">
                  <a:moveTo>
                    <a:pt x="1022" y="333"/>
                  </a:moveTo>
                  <a:lnTo>
                    <a:pt x="1022" y="333"/>
                  </a:lnTo>
                  <a:cubicBezTo>
                    <a:pt x="1022" y="187"/>
                    <a:pt x="793" y="62"/>
                    <a:pt x="500" y="41"/>
                  </a:cubicBezTo>
                  <a:cubicBezTo>
                    <a:pt x="229" y="0"/>
                    <a:pt x="0" y="104"/>
                    <a:pt x="20" y="229"/>
                  </a:cubicBezTo>
                  <a:cubicBezTo>
                    <a:pt x="20" y="354"/>
                    <a:pt x="250" y="479"/>
                    <a:pt x="542" y="521"/>
                  </a:cubicBezTo>
                  <a:cubicBezTo>
                    <a:pt x="813" y="542"/>
                    <a:pt x="1043" y="458"/>
                    <a:pt x="1022" y="333"/>
                  </a:cubicBezTo>
                </a:path>
              </a:pathLst>
            </a:custGeom>
            <a:solidFill>
              <a:schemeClr val="accent1">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535" name="Freeform 337">
              <a:extLst>
                <a:ext uri="{FF2B5EF4-FFF2-40B4-BE49-F238E27FC236}">
                  <a16:creationId xmlns:a16="http://schemas.microsoft.com/office/drawing/2014/main" xmlns="" id="{8CBAACA2-939E-4874-A9D3-B88F018C141B}"/>
                </a:ext>
              </a:extLst>
            </p:cNvPr>
            <p:cNvSpPr>
              <a:spLocks noChangeArrowheads="1"/>
            </p:cNvSpPr>
            <p:nvPr/>
          </p:nvSpPr>
          <p:spPr bwMode="auto">
            <a:xfrm>
              <a:off x="3876" y="1298"/>
              <a:ext cx="230" cy="135"/>
            </a:xfrm>
            <a:custGeom>
              <a:avLst/>
              <a:gdLst>
                <a:gd name="T0" fmla="*/ 0 w 1024"/>
                <a:gd name="T1" fmla="*/ 0 h 606"/>
                <a:gd name="T2" fmla="*/ 0 w 1024"/>
                <a:gd name="T3" fmla="*/ 0 h 606"/>
                <a:gd name="T4" fmla="*/ 522 w 1024"/>
                <a:gd name="T5" fmla="*/ 292 h 606"/>
                <a:gd name="T6" fmla="*/ 1002 w 1024"/>
                <a:gd name="T7" fmla="*/ 104 h 606"/>
                <a:gd name="T8" fmla="*/ 1023 w 1024"/>
                <a:gd name="T9" fmla="*/ 396 h 606"/>
                <a:gd name="T10" fmla="*/ 522 w 1024"/>
                <a:gd name="T11" fmla="*/ 584 h 606"/>
                <a:gd name="T12" fmla="*/ 0 w 1024"/>
                <a:gd name="T13" fmla="*/ 292 h 606"/>
                <a:gd name="T14" fmla="*/ 0 w 102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4" h="606">
                  <a:moveTo>
                    <a:pt x="0" y="0"/>
                  </a:moveTo>
                  <a:lnTo>
                    <a:pt x="0" y="0"/>
                  </a:lnTo>
                  <a:cubicBezTo>
                    <a:pt x="0" y="125"/>
                    <a:pt x="230" y="250"/>
                    <a:pt x="522" y="292"/>
                  </a:cubicBezTo>
                  <a:cubicBezTo>
                    <a:pt x="793" y="313"/>
                    <a:pt x="1023" y="229"/>
                    <a:pt x="1002" y="104"/>
                  </a:cubicBezTo>
                  <a:cubicBezTo>
                    <a:pt x="1023" y="396"/>
                    <a:pt x="1023" y="396"/>
                    <a:pt x="1023" y="396"/>
                  </a:cubicBezTo>
                  <a:cubicBezTo>
                    <a:pt x="1023" y="521"/>
                    <a:pt x="814" y="605"/>
                    <a:pt x="522" y="584"/>
                  </a:cubicBezTo>
                  <a:cubicBezTo>
                    <a:pt x="251" y="563"/>
                    <a:pt x="22" y="417"/>
                    <a:pt x="0" y="292"/>
                  </a:cubicBezTo>
                  <a:lnTo>
                    <a:pt x="0" y="0"/>
                  </a:lnTo>
                </a:path>
              </a:pathLst>
            </a:custGeom>
            <a:solidFill>
              <a:schemeClr val="accent1">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536" name="Freeform 338">
              <a:extLst>
                <a:ext uri="{FF2B5EF4-FFF2-40B4-BE49-F238E27FC236}">
                  <a16:creationId xmlns:a16="http://schemas.microsoft.com/office/drawing/2014/main" xmlns="" id="{FE3C7032-FB13-449A-BCB7-E6230A175089}"/>
                </a:ext>
              </a:extLst>
            </p:cNvPr>
            <p:cNvSpPr>
              <a:spLocks noChangeArrowheads="1"/>
            </p:cNvSpPr>
            <p:nvPr/>
          </p:nvSpPr>
          <p:spPr bwMode="auto">
            <a:xfrm>
              <a:off x="4225" y="1423"/>
              <a:ext cx="236" cy="123"/>
            </a:xfrm>
            <a:custGeom>
              <a:avLst/>
              <a:gdLst>
                <a:gd name="T0" fmla="*/ 1022 w 1044"/>
                <a:gd name="T1" fmla="*/ 313 h 544"/>
                <a:gd name="T2" fmla="*/ 1022 w 1044"/>
                <a:gd name="T3" fmla="*/ 313 h 544"/>
                <a:gd name="T4" fmla="*/ 501 w 1044"/>
                <a:gd name="T5" fmla="*/ 21 h 544"/>
                <a:gd name="T6" fmla="*/ 21 w 1044"/>
                <a:gd name="T7" fmla="*/ 230 h 544"/>
                <a:gd name="T8" fmla="*/ 542 w 1044"/>
                <a:gd name="T9" fmla="*/ 522 h 544"/>
                <a:gd name="T10" fmla="*/ 1022 w 1044"/>
                <a:gd name="T11" fmla="*/ 313 h 544"/>
              </a:gdLst>
              <a:ahLst/>
              <a:cxnLst>
                <a:cxn ang="0">
                  <a:pos x="T0" y="T1"/>
                </a:cxn>
                <a:cxn ang="0">
                  <a:pos x="T2" y="T3"/>
                </a:cxn>
                <a:cxn ang="0">
                  <a:pos x="T4" y="T5"/>
                </a:cxn>
                <a:cxn ang="0">
                  <a:pos x="T6" y="T7"/>
                </a:cxn>
                <a:cxn ang="0">
                  <a:pos x="T8" y="T9"/>
                </a:cxn>
                <a:cxn ang="0">
                  <a:pos x="T10" y="T11"/>
                </a:cxn>
              </a:cxnLst>
              <a:rect l="0" t="0" r="r" b="b"/>
              <a:pathLst>
                <a:path w="1044" h="544">
                  <a:moveTo>
                    <a:pt x="1022" y="313"/>
                  </a:moveTo>
                  <a:lnTo>
                    <a:pt x="1022" y="313"/>
                  </a:lnTo>
                  <a:cubicBezTo>
                    <a:pt x="1022" y="188"/>
                    <a:pt x="793" y="63"/>
                    <a:pt x="501" y="21"/>
                  </a:cubicBezTo>
                  <a:cubicBezTo>
                    <a:pt x="230" y="0"/>
                    <a:pt x="0" y="83"/>
                    <a:pt x="21" y="230"/>
                  </a:cubicBezTo>
                  <a:cubicBezTo>
                    <a:pt x="21" y="355"/>
                    <a:pt x="251" y="480"/>
                    <a:pt x="542" y="522"/>
                  </a:cubicBezTo>
                  <a:cubicBezTo>
                    <a:pt x="814" y="543"/>
                    <a:pt x="1043" y="459"/>
                    <a:pt x="1022" y="313"/>
                  </a:cubicBezTo>
                </a:path>
              </a:pathLst>
            </a:custGeom>
            <a:solidFill>
              <a:schemeClr val="accent1">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537" name="Freeform 339">
              <a:extLst>
                <a:ext uri="{FF2B5EF4-FFF2-40B4-BE49-F238E27FC236}">
                  <a16:creationId xmlns:a16="http://schemas.microsoft.com/office/drawing/2014/main" xmlns="" id="{E46C2CA9-2282-40D4-AFB5-193EA94870E5}"/>
                </a:ext>
              </a:extLst>
            </p:cNvPr>
            <p:cNvSpPr>
              <a:spLocks noChangeArrowheads="1"/>
            </p:cNvSpPr>
            <p:nvPr/>
          </p:nvSpPr>
          <p:spPr bwMode="auto">
            <a:xfrm>
              <a:off x="4229" y="1478"/>
              <a:ext cx="232" cy="135"/>
            </a:xfrm>
            <a:custGeom>
              <a:avLst/>
              <a:gdLst>
                <a:gd name="T0" fmla="*/ 0 w 1023"/>
                <a:gd name="T1" fmla="*/ 0 h 605"/>
                <a:gd name="T2" fmla="*/ 0 w 1023"/>
                <a:gd name="T3" fmla="*/ 0 h 605"/>
                <a:gd name="T4" fmla="*/ 521 w 1023"/>
                <a:gd name="T5" fmla="*/ 292 h 605"/>
                <a:gd name="T6" fmla="*/ 1001 w 1023"/>
                <a:gd name="T7" fmla="*/ 83 h 605"/>
                <a:gd name="T8" fmla="*/ 1022 w 1023"/>
                <a:gd name="T9" fmla="*/ 375 h 605"/>
                <a:gd name="T10" fmla="*/ 521 w 1023"/>
                <a:gd name="T11" fmla="*/ 584 h 605"/>
                <a:gd name="T12" fmla="*/ 0 w 1023"/>
                <a:gd name="T13" fmla="*/ 292 h 605"/>
                <a:gd name="T14" fmla="*/ 0 w 1023"/>
                <a:gd name="T15" fmla="*/ 0 h 6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3" h="605">
                  <a:moveTo>
                    <a:pt x="0" y="0"/>
                  </a:moveTo>
                  <a:lnTo>
                    <a:pt x="0" y="0"/>
                  </a:lnTo>
                  <a:cubicBezTo>
                    <a:pt x="0" y="125"/>
                    <a:pt x="230" y="250"/>
                    <a:pt x="521" y="292"/>
                  </a:cubicBezTo>
                  <a:cubicBezTo>
                    <a:pt x="793" y="313"/>
                    <a:pt x="1022" y="229"/>
                    <a:pt x="1001" y="83"/>
                  </a:cubicBezTo>
                  <a:cubicBezTo>
                    <a:pt x="1022" y="375"/>
                    <a:pt x="1022" y="375"/>
                    <a:pt x="1022" y="375"/>
                  </a:cubicBezTo>
                  <a:cubicBezTo>
                    <a:pt x="1022" y="521"/>
                    <a:pt x="814" y="604"/>
                    <a:pt x="521" y="584"/>
                  </a:cubicBezTo>
                  <a:cubicBezTo>
                    <a:pt x="250" y="542"/>
                    <a:pt x="21" y="417"/>
                    <a:pt x="0" y="292"/>
                  </a:cubicBezTo>
                  <a:lnTo>
                    <a:pt x="0" y="0"/>
                  </a:lnTo>
                </a:path>
              </a:pathLst>
            </a:custGeom>
            <a:solidFill>
              <a:schemeClr val="accent1">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538" name="Freeform 340">
              <a:extLst>
                <a:ext uri="{FF2B5EF4-FFF2-40B4-BE49-F238E27FC236}">
                  <a16:creationId xmlns:a16="http://schemas.microsoft.com/office/drawing/2014/main" xmlns="" id="{9BF38BB8-B6E5-41D8-B069-4F777854635F}"/>
                </a:ext>
              </a:extLst>
            </p:cNvPr>
            <p:cNvSpPr>
              <a:spLocks noChangeArrowheads="1"/>
            </p:cNvSpPr>
            <p:nvPr/>
          </p:nvSpPr>
          <p:spPr bwMode="auto">
            <a:xfrm>
              <a:off x="4183" y="1122"/>
              <a:ext cx="232" cy="121"/>
            </a:xfrm>
            <a:custGeom>
              <a:avLst/>
              <a:gdLst>
                <a:gd name="T0" fmla="*/ 1022 w 1023"/>
                <a:gd name="T1" fmla="*/ 313 h 544"/>
                <a:gd name="T2" fmla="*/ 1022 w 1023"/>
                <a:gd name="T3" fmla="*/ 313 h 544"/>
                <a:gd name="T4" fmla="*/ 501 w 1023"/>
                <a:gd name="T5" fmla="*/ 21 h 544"/>
                <a:gd name="T6" fmla="*/ 0 w 1023"/>
                <a:gd name="T7" fmla="*/ 229 h 544"/>
                <a:gd name="T8" fmla="*/ 521 w 1023"/>
                <a:gd name="T9" fmla="*/ 500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1"/>
                  </a:cubicBezTo>
                  <a:cubicBezTo>
                    <a:pt x="208" y="0"/>
                    <a:pt x="0" y="83"/>
                    <a:pt x="0" y="229"/>
                  </a:cubicBezTo>
                  <a:cubicBezTo>
                    <a:pt x="0" y="355"/>
                    <a:pt x="250" y="480"/>
                    <a:pt x="521" y="500"/>
                  </a:cubicBezTo>
                  <a:cubicBezTo>
                    <a:pt x="813" y="543"/>
                    <a:pt x="1022" y="459"/>
                    <a:pt x="1022" y="313"/>
                  </a:cubicBezTo>
                </a:path>
              </a:pathLst>
            </a:custGeom>
            <a:solidFill>
              <a:schemeClr val="accent1">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539" name="Freeform 341">
              <a:extLst>
                <a:ext uri="{FF2B5EF4-FFF2-40B4-BE49-F238E27FC236}">
                  <a16:creationId xmlns:a16="http://schemas.microsoft.com/office/drawing/2014/main" xmlns="" id="{C72D15DD-88A3-4655-A040-98A78F8CDE63}"/>
                </a:ext>
              </a:extLst>
            </p:cNvPr>
            <p:cNvSpPr>
              <a:spLocks noChangeArrowheads="1"/>
            </p:cNvSpPr>
            <p:nvPr/>
          </p:nvSpPr>
          <p:spPr bwMode="auto">
            <a:xfrm>
              <a:off x="4183" y="1175"/>
              <a:ext cx="236" cy="135"/>
            </a:xfrm>
            <a:custGeom>
              <a:avLst/>
              <a:gdLst>
                <a:gd name="T0" fmla="*/ 0 w 1044"/>
                <a:gd name="T1" fmla="*/ 0 h 606"/>
                <a:gd name="T2" fmla="*/ 0 w 1044"/>
                <a:gd name="T3" fmla="*/ 0 h 606"/>
                <a:gd name="T4" fmla="*/ 521 w 1044"/>
                <a:gd name="T5" fmla="*/ 271 h 606"/>
                <a:gd name="T6" fmla="*/ 1022 w 1044"/>
                <a:gd name="T7" fmla="*/ 84 h 606"/>
                <a:gd name="T8" fmla="*/ 1022 w 1044"/>
                <a:gd name="T9" fmla="*/ 376 h 606"/>
                <a:gd name="T10" fmla="*/ 542 w 1044"/>
                <a:gd name="T11" fmla="*/ 564 h 606"/>
                <a:gd name="T12" fmla="*/ 21 w 1044"/>
                <a:gd name="T13" fmla="*/ 293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0" y="126"/>
                    <a:pt x="250" y="251"/>
                    <a:pt x="521" y="271"/>
                  </a:cubicBezTo>
                  <a:cubicBezTo>
                    <a:pt x="813" y="314"/>
                    <a:pt x="1022" y="230"/>
                    <a:pt x="1022" y="84"/>
                  </a:cubicBezTo>
                  <a:cubicBezTo>
                    <a:pt x="1022" y="376"/>
                    <a:pt x="1022" y="376"/>
                    <a:pt x="1022" y="376"/>
                  </a:cubicBezTo>
                  <a:cubicBezTo>
                    <a:pt x="1043" y="522"/>
                    <a:pt x="813" y="605"/>
                    <a:pt x="542" y="564"/>
                  </a:cubicBezTo>
                  <a:cubicBezTo>
                    <a:pt x="250" y="543"/>
                    <a:pt x="21" y="418"/>
                    <a:pt x="21" y="293"/>
                  </a:cubicBezTo>
                  <a:lnTo>
                    <a:pt x="0" y="0"/>
                  </a:lnTo>
                </a:path>
              </a:pathLst>
            </a:custGeom>
            <a:solidFill>
              <a:schemeClr val="accent1">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540" name="Freeform 342">
              <a:extLst>
                <a:ext uri="{FF2B5EF4-FFF2-40B4-BE49-F238E27FC236}">
                  <a16:creationId xmlns:a16="http://schemas.microsoft.com/office/drawing/2014/main" xmlns="" id="{9C147D08-9AF4-482F-BF61-19307B1DA668}"/>
                </a:ext>
              </a:extLst>
            </p:cNvPr>
            <p:cNvSpPr>
              <a:spLocks noChangeArrowheads="1"/>
            </p:cNvSpPr>
            <p:nvPr/>
          </p:nvSpPr>
          <p:spPr bwMode="auto">
            <a:xfrm>
              <a:off x="4534" y="1300"/>
              <a:ext cx="234" cy="117"/>
            </a:xfrm>
            <a:custGeom>
              <a:avLst/>
              <a:gdLst>
                <a:gd name="T0" fmla="*/ 1044 w 1045"/>
                <a:gd name="T1" fmla="*/ 313 h 522"/>
                <a:gd name="T2" fmla="*/ 1044 w 1045"/>
                <a:gd name="T3" fmla="*/ 313 h 522"/>
                <a:gd name="T4" fmla="*/ 501 w 1045"/>
                <a:gd name="T5" fmla="*/ 21 h 522"/>
                <a:gd name="T6" fmla="*/ 21 w 1045"/>
                <a:gd name="T7" fmla="*/ 208 h 522"/>
                <a:gd name="T8" fmla="*/ 543 w 1045"/>
                <a:gd name="T9" fmla="*/ 500 h 522"/>
                <a:gd name="T10" fmla="*/ 1044 w 1045"/>
                <a:gd name="T11" fmla="*/ 313 h 522"/>
              </a:gdLst>
              <a:ahLst/>
              <a:cxnLst>
                <a:cxn ang="0">
                  <a:pos x="T0" y="T1"/>
                </a:cxn>
                <a:cxn ang="0">
                  <a:pos x="T2" y="T3"/>
                </a:cxn>
                <a:cxn ang="0">
                  <a:pos x="T4" y="T5"/>
                </a:cxn>
                <a:cxn ang="0">
                  <a:pos x="T6" y="T7"/>
                </a:cxn>
                <a:cxn ang="0">
                  <a:pos x="T8" y="T9"/>
                </a:cxn>
                <a:cxn ang="0">
                  <a:pos x="T10" y="T11"/>
                </a:cxn>
              </a:cxnLst>
              <a:rect l="0" t="0" r="r" b="b"/>
              <a:pathLst>
                <a:path w="1045" h="522">
                  <a:moveTo>
                    <a:pt x="1044" y="313"/>
                  </a:moveTo>
                  <a:lnTo>
                    <a:pt x="1044" y="313"/>
                  </a:lnTo>
                  <a:cubicBezTo>
                    <a:pt x="1022" y="187"/>
                    <a:pt x="793" y="41"/>
                    <a:pt x="501" y="21"/>
                  </a:cubicBezTo>
                  <a:cubicBezTo>
                    <a:pt x="230" y="0"/>
                    <a:pt x="0" y="83"/>
                    <a:pt x="21" y="208"/>
                  </a:cubicBezTo>
                  <a:cubicBezTo>
                    <a:pt x="21" y="354"/>
                    <a:pt x="271" y="480"/>
                    <a:pt x="543" y="500"/>
                  </a:cubicBezTo>
                  <a:cubicBezTo>
                    <a:pt x="814" y="521"/>
                    <a:pt x="1044" y="438"/>
                    <a:pt x="1044" y="313"/>
                  </a:cubicBezTo>
                </a:path>
              </a:pathLst>
            </a:custGeom>
            <a:solidFill>
              <a:schemeClr val="accent1">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541" name="Freeform 343">
              <a:extLst>
                <a:ext uri="{FF2B5EF4-FFF2-40B4-BE49-F238E27FC236}">
                  <a16:creationId xmlns:a16="http://schemas.microsoft.com/office/drawing/2014/main" xmlns="" id="{5376B18C-0CA1-4D77-92F3-192EBFB4C11C}"/>
                </a:ext>
              </a:extLst>
            </p:cNvPr>
            <p:cNvSpPr>
              <a:spLocks noChangeArrowheads="1"/>
            </p:cNvSpPr>
            <p:nvPr/>
          </p:nvSpPr>
          <p:spPr bwMode="auto">
            <a:xfrm>
              <a:off x="4538" y="1348"/>
              <a:ext cx="236" cy="137"/>
            </a:xfrm>
            <a:custGeom>
              <a:avLst/>
              <a:gdLst>
                <a:gd name="T0" fmla="*/ 0 w 1044"/>
                <a:gd name="T1" fmla="*/ 0 h 607"/>
                <a:gd name="T2" fmla="*/ 0 w 1044"/>
                <a:gd name="T3" fmla="*/ 0 h 607"/>
                <a:gd name="T4" fmla="*/ 522 w 1044"/>
                <a:gd name="T5" fmla="*/ 292 h 607"/>
                <a:gd name="T6" fmla="*/ 1023 w 1044"/>
                <a:gd name="T7" fmla="*/ 105 h 607"/>
                <a:gd name="T8" fmla="*/ 1023 w 1044"/>
                <a:gd name="T9" fmla="*/ 397 h 607"/>
                <a:gd name="T10" fmla="*/ 543 w 1044"/>
                <a:gd name="T11" fmla="*/ 584 h 607"/>
                <a:gd name="T12" fmla="*/ 0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6"/>
                    <a:pt x="250" y="272"/>
                    <a:pt x="522" y="292"/>
                  </a:cubicBezTo>
                  <a:cubicBezTo>
                    <a:pt x="793" y="313"/>
                    <a:pt x="1023" y="230"/>
                    <a:pt x="1023" y="105"/>
                  </a:cubicBezTo>
                  <a:cubicBezTo>
                    <a:pt x="1023" y="397"/>
                    <a:pt x="1023" y="397"/>
                    <a:pt x="1023" y="397"/>
                  </a:cubicBezTo>
                  <a:cubicBezTo>
                    <a:pt x="1043" y="522"/>
                    <a:pt x="814" y="606"/>
                    <a:pt x="543" y="584"/>
                  </a:cubicBezTo>
                  <a:cubicBezTo>
                    <a:pt x="250" y="564"/>
                    <a:pt x="21" y="439"/>
                    <a:pt x="0" y="292"/>
                  </a:cubicBezTo>
                  <a:lnTo>
                    <a:pt x="0" y="0"/>
                  </a:lnTo>
                </a:path>
              </a:pathLst>
            </a:custGeom>
            <a:solidFill>
              <a:schemeClr val="accent1">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542" name="Freeform 344">
              <a:extLst>
                <a:ext uri="{FF2B5EF4-FFF2-40B4-BE49-F238E27FC236}">
                  <a16:creationId xmlns:a16="http://schemas.microsoft.com/office/drawing/2014/main" xmlns="" id="{85A7C299-C9A7-44DB-9FA7-D89A41D960C5}"/>
                </a:ext>
              </a:extLst>
            </p:cNvPr>
            <p:cNvSpPr>
              <a:spLocks noChangeArrowheads="1"/>
            </p:cNvSpPr>
            <p:nvPr/>
          </p:nvSpPr>
          <p:spPr bwMode="auto">
            <a:xfrm>
              <a:off x="4500" y="999"/>
              <a:ext cx="236" cy="117"/>
            </a:xfrm>
            <a:custGeom>
              <a:avLst/>
              <a:gdLst>
                <a:gd name="T0" fmla="*/ 1023 w 1044"/>
                <a:gd name="T1" fmla="*/ 313 h 522"/>
                <a:gd name="T2" fmla="*/ 1023 w 1044"/>
                <a:gd name="T3" fmla="*/ 313 h 522"/>
                <a:gd name="T4" fmla="*/ 501 w 1044"/>
                <a:gd name="T5" fmla="*/ 21 h 522"/>
                <a:gd name="T6" fmla="*/ 0 w 1044"/>
                <a:gd name="T7" fmla="*/ 208 h 522"/>
                <a:gd name="T8" fmla="*/ 543 w 1044"/>
                <a:gd name="T9" fmla="*/ 500 h 522"/>
                <a:gd name="T10" fmla="*/ 1023 w 1044"/>
                <a:gd name="T11" fmla="*/ 313 h 522"/>
              </a:gdLst>
              <a:ahLst/>
              <a:cxnLst>
                <a:cxn ang="0">
                  <a:pos x="T0" y="T1"/>
                </a:cxn>
                <a:cxn ang="0">
                  <a:pos x="T2" y="T3"/>
                </a:cxn>
                <a:cxn ang="0">
                  <a:pos x="T4" y="T5"/>
                </a:cxn>
                <a:cxn ang="0">
                  <a:pos x="T6" y="T7"/>
                </a:cxn>
                <a:cxn ang="0">
                  <a:pos x="T8" y="T9"/>
                </a:cxn>
                <a:cxn ang="0">
                  <a:pos x="T10" y="T11"/>
                </a:cxn>
              </a:cxnLst>
              <a:rect l="0" t="0" r="r" b="b"/>
              <a:pathLst>
                <a:path w="1044" h="522">
                  <a:moveTo>
                    <a:pt x="1023" y="313"/>
                  </a:moveTo>
                  <a:lnTo>
                    <a:pt x="1023" y="313"/>
                  </a:lnTo>
                  <a:cubicBezTo>
                    <a:pt x="1023" y="167"/>
                    <a:pt x="772" y="41"/>
                    <a:pt x="501" y="21"/>
                  </a:cubicBezTo>
                  <a:cubicBezTo>
                    <a:pt x="230" y="0"/>
                    <a:pt x="0" y="83"/>
                    <a:pt x="0" y="208"/>
                  </a:cubicBezTo>
                  <a:cubicBezTo>
                    <a:pt x="21" y="354"/>
                    <a:pt x="250" y="480"/>
                    <a:pt x="543" y="500"/>
                  </a:cubicBezTo>
                  <a:cubicBezTo>
                    <a:pt x="814" y="521"/>
                    <a:pt x="1043" y="438"/>
                    <a:pt x="1023" y="313"/>
                  </a:cubicBezTo>
                </a:path>
              </a:pathLst>
            </a:custGeom>
            <a:solidFill>
              <a:schemeClr val="accent1">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543" name="Freeform 345">
              <a:extLst>
                <a:ext uri="{FF2B5EF4-FFF2-40B4-BE49-F238E27FC236}">
                  <a16:creationId xmlns:a16="http://schemas.microsoft.com/office/drawing/2014/main" xmlns="" id="{56169DA9-2D4C-40BD-8A7C-6682EA5EF6F8}"/>
                </a:ext>
              </a:extLst>
            </p:cNvPr>
            <p:cNvSpPr>
              <a:spLocks noChangeArrowheads="1"/>
            </p:cNvSpPr>
            <p:nvPr/>
          </p:nvSpPr>
          <p:spPr bwMode="auto">
            <a:xfrm>
              <a:off x="4500" y="1046"/>
              <a:ext cx="236" cy="137"/>
            </a:xfrm>
            <a:custGeom>
              <a:avLst/>
              <a:gdLst>
                <a:gd name="T0" fmla="*/ 0 w 1044"/>
                <a:gd name="T1" fmla="*/ 0 h 607"/>
                <a:gd name="T2" fmla="*/ 0 w 1044"/>
                <a:gd name="T3" fmla="*/ 0 h 607"/>
                <a:gd name="T4" fmla="*/ 543 w 1044"/>
                <a:gd name="T5" fmla="*/ 292 h 607"/>
                <a:gd name="T6" fmla="*/ 1023 w 1044"/>
                <a:gd name="T7" fmla="*/ 105 h 607"/>
                <a:gd name="T8" fmla="*/ 1043 w 1044"/>
                <a:gd name="T9" fmla="*/ 397 h 607"/>
                <a:gd name="T10" fmla="*/ 543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0" y="272"/>
                    <a:pt x="543" y="292"/>
                  </a:cubicBezTo>
                  <a:cubicBezTo>
                    <a:pt x="814" y="313"/>
                    <a:pt x="1043" y="230"/>
                    <a:pt x="1023" y="105"/>
                  </a:cubicBezTo>
                  <a:cubicBezTo>
                    <a:pt x="1043" y="397"/>
                    <a:pt x="1043" y="397"/>
                    <a:pt x="1043" y="397"/>
                  </a:cubicBezTo>
                  <a:cubicBezTo>
                    <a:pt x="1043" y="522"/>
                    <a:pt x="835" y="606"/>
                    <a:pt x="543" y="584"/>
                  </a:cubicBezTo>
                  <a:cubicBezTo>
                    <a:pt x="272" y="563"/>
                    <a:pt x="21" y="439"/>
                    <a:pt x="21" y="292"/>
                  </a:cubicBezTo>
                  <a:lnTo>
                    <a:pt x="0" y="0"/>
                  </a:lnTo>
                </a:path>
              </a:pathLst>
            </a:custGeom>
            <a:solidFill>
              <a:schemeClr val="accent1">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544" name="Freeform 346">
              <a:extLst>
                <a:ext uri="{FF2B5EF4-FFF2-40B4-BE49-F238E27FC236}">
                  <a16:creationId xmlns:a16="http://schemas.microsoft.com/office/drawing/2014/main" xmlns="" id="{726BF370-B6AE-4557-B064-83F038EA0EA4}"/>
                </a:ext>
              </a:extLst>
            </p:cNvPr>
            <p:cNvSpPr>
              <a:spLocks noChangeArrowheads="1"/>
            </p:cNvSpPr>
            <p:nvPr/>
          </p:nvSpPr>
          <p:spPr bwMode="auto">
            <a:xfrm>
              <a:off x="4855" y="1175"/>
              <a:ext cx="232" cy="121"/>
            </a:xfrm>
            <a:custGeom>
              <a:avLst/>
              <a:gdLst>
                <a:gd name="T0" fmla="*/ 1022 w 1023"/>
                <a:gd name="T1" fmla="*/ 314 h 544"/>
                <a:gd name="T2" fmla="*/ 1022 w 1023"/>
                <a:gd name="T3" fmla="*/ 314 h 544"/>
                <a:gd name="T4" fmla="*/ 501 w 1023"/>
                <a:gd name="T5" fmla="*/ 43 h 544"/>
                <a:gd name="T6" fmla="*/ 0 w 1023"/>
                <a:gd name="T7" fmla="*/ 230 h 544"/>
                <a:gd name="T8" fmla="*/ 521 w 1023"/>
                <a:gd name="T9" fmla="*/ 522 h 544"/>
                <a:gd name="T10" fmla="*/ 1022 w 1023"/>
                <a:gd name="T11" fmla="*/ 314 h 544"/>
              </a:gdLst>
              <a:ahLst/>
              <a:cxnLst>
                <a:cxn ang="0">
                  <a:pos x="T0" y="T1"/>
                </a:cxn>
                <a:cxn ang="0">
                  <a:pos x="T2" y="T3"/>
                </a:cxn>
                <a:cxn ang="0">
                  <a:pos x="T4" y="T5"/>
                </a:cxn>
                <a:cxn ang="0">
                  <a:pos x="T6" y="T7"/>
                </a:cxn>
                <a:cxn ang="0">
                  <a:pos x="T8" y="T9"/>
                </a:cxn>
                <a:cxn ang="0">
                  <a:pos x="T10" y="T11"/>
                </a:cxn>
              </a:cxnLst>
              <a:rect l="0" t="0" r="r" b="b"/>
              <a:pathLst>
                <a:path w="1023" h="544">
                  <a:moveTo>
                    <a:pt x="1022" y="314"/>
                  </a:moveTo>
                  <a:lnTo>
                    <a:pt x="1022" y="314"/>
                  </a:lnTo>
                  <a:cubicBezTo>
                    <a:pt x="1022" y="188"/>
                    <a:pt x="772" y="63"/>
                    <a:pt x="501" y="43"/>
                  </a:cubicBezTo>
                  <a:cubicBezTo>
                    <a:pt x="209" y="0"/>
                    <a:pt x="0" y="84"/>
                    <a:pt x="0" y="230"/>
                  </a:cubicBezTo>
                  <a:cubicBezTo>
                    <a:pt x="21" y="355"/>
                    <a:pt x="250" y="480"/>
                    <a:pt x="521" y="522"/>
                  </a:cubicBezTo>
                  <a:cubicBezTo>
                    <a:pt x="814" y="543"/>
                    <a:pt x="1022" y="460"/>
                    <a:pt x="1022" y="314"/>
                  </a:cubicBezTo>
                </a:path>
              </a:pathLst>
            </a:custGeom>
            <a:solidFill>
              <a:schemeClr val="accent1">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545" name="Freeform 347">
              <a:extLst>
                <a:ext uri="{FF2B5EF4-FFF2-40B4-BE49-F238E27FC236}">
                  <a16:creationId xmlns:a16="http://schemas.microsoft.com/office/drawing/2014/main" xmlns="" id="{E68FEB24-7703-4D38-80D3-EA257EF104BE}"/>
                </a:ext>
              </a:extLst>
            </p:cNvPr>
            <p:cNvSpPr>
              <a:spLocks noChangeArrowheads="1"/>
            </p:cNvSpPr>
            <p:nvPr/>
          </p:nvSpPr>
          <p:spPr bwMode="auto">
            <a:xfrm>
              <a:off x="4855" y="1225"/>
              <a:ext cx="236" cy="137"/>
            </a:xfrm>
            <a:custGeom>
              <a:avLst/>
              <a:gdLst>
                <a:gd name="T0" fmla="*/ 0 w 1044"/>
                <a:gd name="T1" fmla="*/ 0 h 606"/>
                <a:gd name="T2" fmla="*/ 0 w 1044"/>
                <a:gd name="T3" fmla="*/ 0 h 606"/>
                <a:gd name="T4" fmla="*/ 521 w 1044"/>
                <a:gd name="T5" fmla="*/ 292 h 606"/>
                <a:gd name="T6" fmla="*/ 1022 w 1044"/>
                <a:gd name="T7" fmla="*/ 84 h 606"/>
                <a:gd name="T8" fmla="*/ 1043 w 1044"/>
                <a:gd name="T9" fmla="*/ 375 h 606"/>
                <a:gd name="T10" fmla="*/ 543 w 1044"/>
                <a:gd name="T11" fmla="*/ 584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92"/>
                  </a:cubicBezTo>
                  <a:cubicBezTo>
                    <a:pt x="814" y="313"/>
                    <a:pt x="1022" y="230"/>
                    <a:pt x="1022" y="84"/>
                  </a:cubicBezTo>
                  <a:cubicBezTo>
                    <a:pt x="1043" y="375"/>
                    <a:pt x="1043" y="375"/>
                    <a:pt x="1043" y="375"/>
                  </a:cubicBezTo>
                  <a:cubicBezTo>
                    <a:pt x="1043" y="521"/>
                    <a:pt x="814" y="605"/>
                    <a:pt x="543" y="584"/>
                  </a:cubicBezTo>
                  <a:cubicBezTo>
                    <a:pt x="271" y="542"/>
                    <a:pt x="21" y="417"/>
                    <a:pt x="21" y="292"/>
                  </a:cubicBezTo>
                  <a:lnTo>
                    <a:pt x="0" y="0"/>
                  </a:lnTo>
                </a:path>
              </a:pathLst>
            </a:custGeom>
            <a:solidFill>
              <a:schemeClr val="accent1">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546" name="Freeform 348">
              <a:extLst>
                <a:ext uri="{FF2B5EF4-FFF2-40B4-BE49-F238E27FC236}">
                  <a16:creationId xmlns:a16="http://schemas.microsoft.com/office/drawing/2014/main" xmlns="" id="{5135F50D-4888-45B4-8DD6-01DEADCEC9DE}"/>
                </a:ext>
              </a:extLst>
            </p:cNvPr>
            <p:cNvSpPr>
              <a:spLocks noChangeArrowheads="1"/>
            </p:cNvSpPr>
            <p:nvPr/>
          </p:nvSpPr>
          <p:spPr bwMode="auto">
            <a:xfrm>
              <a:off x="4808" y="876"/>
              <a:ext cx="230" cy="121"/>
            </a:xfrm>
            <a:custGeom>
              <a:avLst/>
              <a:gdLst>
                <a:gd name="T0" fmla="*/ 1022 w 1023"/>
                <a:gd name="T1" fmla="*/ 313 h 544"/>
                <a:gd name="T2" fmla="*/ 1022 w 1023"/>
                <a:gd name="T3" fmla="*/ 313 h 544"/>
                <a:gd name="T4" fmla="*/ 500 w 1023"/>
                <a:gd name="T5" fmla="*/ 21 h 544"/>
                <a:gd name="T6" fmla="*/ 0 w 1023"/>
                <a:gd name="T7" fmla="*/ 209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22" y="188"/>
                    <a:pt x="771" y="63"/>
                    <a:pt x="500" y="21"/>
                  </a:cubicBezTo>
                  <a:cubicBezTo>
                    <a:pt x="208" y="0"/>
                    <a:pt x="0" y="84"/>
                    <a:pt x="0" y="209"/>
                  </a:cubicBezTo>
                  <a:cubicBezTo>
                    <a:pt x="20" y="355"/>
                    <a:pt x="250" y="480"/>
                    <a:pt x="521" y="501"/>
                  </a:cubicBezTo>
                  <a:cubicBezTo>
                    <a:pt x="813" y="543"/>
                    <a:pt x="1022" y="439"/>
                    <a:pt x="1022" y="313"/>
                  </a:cubicBezTo>
                </a:path>
              </a:pathLst>
            </a:custGeom>
            <a:solidFill>
              <a:schemeClr val="accent1">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547" name="Freeform 349">
              <a:extLst>
                <a:ext uri="{FF2B5EF4-FFF2-40B4-BE49-F238E27FC236}">
                  <a16:creationId xmlns:a16="http://schemas.microsoft.com/office/drawing/2014/main" xmlns="" id="{DB346B70-B0F1-44FD-8296-7876DDEAF327}"/>
                </a:ext>
              </a:extLst>
            </p:cNvPr>
            <p:cNvSpPr>
              <a:spLocks noChangeArrowheads="1"/>
            </p:cNvSpPr>
            <p:nvPr/>
          </p:nvSpPr>
          <p:spPr bwMode="auto">
            <a:xfrm>
              <a:off x="4808" y="923"/>
              <a:ext cx="236" cy="141"/>
            </a:xfrm>
            <a:custGeom>
              <a:avLst/>
              <a:gdLst>
                <a:gd name="T0" fmla="*/ 0 w 1043"/>
                <a:gd name="T1" fmla="*/ 0 h 627"/>
                <a:gd name="T2" fmla="*/ 0 w 1043"/>
                <a:gd name="T3" fmla="*/ 0 h 627"/>
                <a:gd name="T4" fmla="*/ 521 w 1043"/>
                <a:gd name="T5" fmla="*/ 292 h 627"/>
                <a:gd name="T6" fmla="*/ 1022 w 1043"/>
                <a:gd name="T7" fmla="*/ 104 h 627"/>
                <a:gd name="T8" fmla="*/ 1042 w 1043"/>
                <a:gd name="T9" fmla="*/ 397 h 627"/>
                <a:gd name="T10" fmla="*/ 542 w 1043"/>
                <a:gd name="T11" fmla="*/ 584 h 627"/>
                <a:gd name="T12" fmla="*/ 20 w 1043"/>
                <a:gd name="T13" fmla="*/ 292 h 627"/>
                <a:gd name="T14" fmla="*/ 0 w 1043"/>
                <a:gd name="T15" fmla="*/ 0 h 6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3" h="627">
                  <a:moveTo>
                    <a:pt x="0" y="0"/>
                  </a:moveTo>
                  <a:lnTo>
                    <a:pt x="0" y="0"/>
                  </a:lnTo>
                  <a:cubicBezTo>
                    <a:pt x="20" y="146"/>
                    <a:pt x="250" y="271"/>
                    <a:pt x="521" y="292"/>
                  </a:cubicBezTo>
                  <a:cubicBezTo>
                    <a:pt x="813" y="334"/>
                    <a:pt x="1022" y="230"/>
                    <a:pt x="1022" y="104"/>
                  </a:cubicBezTo>
                  <a:cubicBezTo>
                    <a:pt x="1042" y="397"/>
                    <a:pt x="1042" y="397"/>
                    <a:pt x="1042" y="397"/>
                  </a:cubicBezTo>
                  <a:cubicBezTo>
                    <a:pt x="1042" y="521"/>
                    <a:pt x="813" y="626"/>
                    <a:pt x="542" y="584"/>
                  </a:cubicBezTo>
                  <a:cubicBezTo>
                    <a:pt x="271" y="563"/>
                    <a:pt x="20" y="438"/>
                    <a:pt x="20" y="292"/>
                  </a:cubicBezTo>
                  <a:lnTo>
                    <a:pt x="0" y="0"/>
                  </a:lnTo>
                </a:path>
              </a:pathLst>
            </a:custGeom>
            <a:solidFill>
              <a:schemeClr val="accent1">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7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548" name="Freeform 350">
              <a:extLst>
                <a:ext uri="{FF2B5EF4-FFF2-40B4-BE49-F238E27FC236}">
                  <a16:creationId xmlns:a16="http://schemas.microsoft.com/office/drawing/2014/main" xmlns="" id="{31DCEE40-503D-4C3E-922E-DE4E581B5E84}"/>
                </a:ext>
              </a:extLst>
            </p:cNvPr>
            <p:cNvSpPr>
              <a:spLocks noChangeArrowheads="1"/>
            </p:cNvSpPr>
            <p:nvPr/>
          </p:nvSpPr>
          <p:spPr bwMode="auto">
            <a:xfrm>
              <a:off x="5162" y="1056"/>
              <a:ext cx="232" cy="117"/>
            </a:xfrm>
            <a:custGeom>
              <a:avLst/>
              <a:gdLst>
                <a:gd name="T0" fmla="*/ 1022 w 1023"/>
                <a:gd name="T1" fmla="*/ 313 h 522"/>
                <a:gd name="T2" fmla="*/ 1022 w 1023"/>
                <a:gd name="T3" fmla="*/ 313 h 522"/>
                <a:gd name="T4" fmla="*/ 500 w 1023"/>
                <a:gd name="T5" fmla="*/ 21 h 522"/>
                <a:gd name="T6" fmla="*/ 0 w 1023"/>
                <a:gd name="T7" fmla="*/ 208 h 522"/>
                <a:gd name="T8" fmla="*/ 522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67"/>
                    <a:pt x="772" y="42"/>
                    <a:pt x="500" y="21"/>
                  </a:cubicBezTo>
                  <a:cubicBezTo>
                    <a:pt x="209" y="0"/>
                    <a:pt x="0" y="84"/>
                    <a:pt x="0" y="208"/>
                  </a:cubicBezTo>
                  <a:cubicBezTo>
                    <a:pt x="21" y="355"/>
                    <a:pt x="250" y="480"/>
                    <a:pt x="522" y="501"/>
                  </a:cubicBezTo>
                  <a:cubicBezTo>
                    <a:pt x="813" y="521"/>
                    <a:pt x="1022" y="438"/>
                    <a:pt x="1022" y="313"/>
                  </a:cubicBezTo>
                </a:path>
              </a:pathLst>
            </a:custGeom>
            <a:solidFill>
              <a:schemeClr val="accent1">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549" name="Freeform 351">
              <a:extLst>
                <a:ext uri="{FF2B5EF4-FFF2-40B4-BE49-F238E27FC236}">
                  <a16:creationId xmlns:a16="http://schemas.microsoft.com/office/drawing/2014/main" xmlns="" id="{68A3CF5D-F608-4EB1-B410-69833B8F2CBC}"/>
                </a:ext>
              </a:extLst>
            </p:cNvPr>
            <p:cNvSpPr>
              <a:spLocks noChangeArrowheads="1"/>
            </p:cNvSpPr>
            <p:nvPr/>
          </p:nvSpPr>
          <p:spPr bwMode="auto">
            <a:xfrm>
              <a:off x="5162" y="1102"/>
              <a:ext cx="236" cy="137"/>
            </a:xfrm>
            <a:custGeom>
              <a:avLst/>
              <a:gdLst>
                <a:gd name="T0" fmla="*/ 0 w 1044"/>
                <a:gd name="T1" fmla="*/ 0 h 607"/>
                <a:gd name="T2" fmla="*/ 0 w 1044"/>
                <a:gd name="T3" fmla="*/ 0 h 607"/>
                <a:gd name="T4" fmla="*/ 522 w 1044"/>
                <a:gd name="T5" fmla="*/ 293 h 607"/>
                <a:gd name="T6" fmla="*/ 1022 w 1044"/>
                <a:gd name="T7" fmla="*/ 105 h 607"/>
                <a:gd name="T8" fmla="*/ 1022 w 1044"/>
                <a:gd name="T9" fmla="*/ 397 h 607"/>
                <a:gd name="T10" fmla="*/ 542 w 1044"/>
                <a:gd name="T11" fmla="*/ 584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7"/>
                    <a:pt x="250" y="272"/>
                    <a:pt x="522" y="293"/>
                  </a:cubicBezTo>
                  <a:cubicBezTo>
                    <a:pt x="813" y="313"/>
                    <a:pt x="1022" y="230"/>
                    <a:pt x="1022" y="105"/>
                  </a:cubicBezTo>
                  <a:cubicBezTo>
                    <a:pt x="1022" y="397"/>
                    <a:pt x="1022" y="397"/>
                    <a:pt x="1022" y="397"/>
                  </a:cubicBezTo>
                  <a:cubicBezTo>
                    <a:pt x="1043" y="522"/>
                    <a:pt x="813" y="606"/>
                    <a:pt x="542" y="584"/>
                  </a:cubicBezTo>
                  <a:cubicBezTo>
                    <a:pt x="250" y="564"/>
                    <a:pt x="21" y="439"/>
                    <a:pt x="21" y="293"/>
                  </a:cubicBezTo>
                  <a:lnTo>
                    <a:pt x="0" y="0"/>
                  </a:lnTo>
                </a:path>
              </a:pathLst>
            </a:custGeom>
            <a:solidFill>
              <a:schemeClr val="accent1">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grpSp>
      <p:grpSp>
        <p:nvGrpSpPr>
          <p:cNvPr id="264" name="Group 204">
            <a:extLst>
              <a:ext uri="{FF2B5EF4-FFF2-40B4-BE49-F238E27FC236}">
                <a16:creationId xmlns:a16="http://schemas.microsoft.com/office/drawing/2014/main" xmlns="" id="{FEBE3BFB-0FA8-4F14-925D-1AEA3096E3C1}"/>
              </a:ext>
            </a:extLst>
          </p:cNvPr>
          <p:cNvGrpSpPr>
            <a:grpSpLocks/>
          </p:cNvGrpSpPr>
          <p:nvPr/>
        </p:nvGrpSpPr>
        <p:grpSpPr bwMode="auto">
          <a:xfrm>
            <a:off x="3223986" y="2916663"/>
            <a:ext cx="1115107" cy="812553"/>
            <a:chOff x="3658" y="852"/>
            <a:chExt cx="1986" cy="1447"/>
          </a:xfrm>
        </p:grpSpPr>
        <p:sp>
          <p:nvSpPr>
            <p:cNvPr id="265" name="Freeform 213">
              <a:extLst>
                <a:ext uri="{FF2B5EF4-FFF2-40B4-BE49-F238E27FC236}">
                  <a16:creationId xmlns:a16="http://schemas.microsoft.com/office/drawing/2014/main" xmlns="" id="{D8094866-0F4C-486A-8A4F-7155B804FE20}"/>
                </a:ext>
              </a:extLst>
            </p:cNvPr>
            <p:cNvSpPr>
              <a:spLocks noChangeArrowheads="1"/>
            </p:cNvSpPr>
            <p:nvPr/>
          </p:nvSpPr>
          <p:spPr bwMode="auto">
            <a:xfrm>
              <a:off x="3658" y="1419"/>
              <a:ext cx="662" cy="880"/>
            </a:xfrm>
            <a:custGeom>
              <a:avLst/>
              <a:gdLst>
                <a:gd name="T0" fmla="*/ 2921 w 2922"/>
                <a:gd name="T1" fmla="*/ 3879 h 3880"/>
                <a:gd name="T2" fmla="*/ 0 w 2922"/>
                <a:gd name="T3" fmla="*/ 2629 h 3880"/>
                <a:gd name="T4" fmla="*/ 0 w 2922"/>
                <a:gd name="T5" fmla="*/ 0 h 3880"/>
                <a:gd name="T6" fmla="*/ 2921 w 2922"/>
                <a:gd name="T7" fmla="*/ 1251 h 3880"/>
                <a:gd name="T8" fmla="*/ 2921 w 2922"/>
                <a:gd name="T9" fmla="*/ 3879 h 3880"/>
              </a:gdLst>
              <a:ahLst/>
              <a:cxnLst>
                <a:cxn ang="0">
                  <a:pos x="T0" y="T1"/>
                </a:cxn>
                <a:cxn ang="0">
                  <a:pos x="T2" y="T3"/>
                </a:cxn>
                <a:cxn ang="0">
                  <a:pos x="T4" y="T5"/>
                </a:cxn>
                <a:cxn ang="0">
                  <a:pos x="T6" y="T7"/>
                </a:cxn>
                <a:cxn ang="0">
                  <a:pos x="T8" y="T9"/>
                </a:cxn>
              </a:cxnLst>
              <a:rect l="0" t="0" r="r" b="b"/>
              <a:pathLst>
                <a:path w="2922" h="3880">
                  <a:moveTo>
                    <a:pt x="2921" y="3879"/>
                  </a:moveTo>
                  <a:lnTo>
                    <a:pt x="0" y="2629"/>
                  </a:lnTo>
                  <a:lnTo>
                    <a:pt x="0" y="0"/>
                  </a:lnTo>
                  <a:lnTo>
                    <a:pt x="2921" y="1251"/>
                  </a:lnTo>
                  <a:lnTo>
                    <a:pt x="2921" y="3879"/>
                  </a:lnTo>
                </a:path>
              </a:pathLst>
            </a:custGeom>
            <a:gradFill flip="none" rotWithShape="1">
              <a:gsLst>
                <a:gs pos="0">
                  <a:schemeClr val="accent2">
                    <a:lumMod val="67000"/>
                  </a:schemeClr>
                </a:gs>
                <a:gs pos="48000">
                  <a:schemeClr val="accent2">
                    <a:lumMod val="97000"/>
                    <a:lumOff val="3000"/>
                  </a:schemeClr>
                </a:gs>
                <a:gs pos="100000">
                  <a:schemeClr val="accent2">
                    <a:lumMod val="60000"/>
                    <a:lumOff val="40000"/>
                  </a:schemeClr>
                </a:gs>
              </a:gsLst>
              <a:lin ang="16200000" scaled="1"/>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66" name="Freeform 214">
              <a:extLst>
                <a:ext uri="{FF2B5EF4-FFF2-40B4-BE49-F238E27FC236}">
                  <a16:creationId xmlns:a16="http://schemas.microsoft.com/office/drawing/2014/main" xmlns="" id="{EFE55958-E7F1-49D5-9DFD-D8C8503B5BAB}"/>
                </a:ext>
              </a:extLst>
            </p:cNvPr>
            <p:cNvSpPr>
              <a:spLocks noChangeArrowheads="1"/>
            </p:cNvSpPr>
            <p:nvPr/>
          </p:nvSpPr>
          <p:spPr bwMode="auto">
            <a:xfrm>
              <a:off x="4320" y="1133"/>
              <a:ext cx="1324" cy="1166"/>
            </a:xfrm>
            <a:custGeom>
              <a:avLst/>
              <a:gdLst>
                <a:gd name="T0" fmla="*/ 2920 w 5842"/>
                <a:gd name="T1" fmla="*/ 1272 h 5152"/>
                <a:gd name="T2" fmla="*/ 0 w 5842"/>
                <a:gd name="T3" fmla="*/ 2523 h 5152"/>
                <a:gd name="T4" fmla="*/ 0 w 5842"/>
                <a:gd name="T5" fmla="*/ 5151 h 5152"/>
                <a:gd name="T6" fmla="*/ 2920 w 5842"/>
                <a:gd name="T7" fmla="*/ 3901 h 5152"/>
                <a:gd name="T8" fmla="*/ 5841 w 5842"/>
                <a:gd name="T9" fmla="*/ 2649 h 5152"/>
                <a:gd name="T10" fmla="*/ 5841 w 5842"/>
                <a:gd name="T11" fmla="*/ 0 h 5152"/>
                <a:gd name="T12" fmla="*/ 2920 w 5842"/>
                <a:gd name="T13" fmla="*/ 1272 h 5152"/>
              </a:gdLst>
              <a:ahLst/>
              <a:cxnLst>
                <a:cxn ang="0">
                  <a:pos x="T0" y="T1"/>
                </a:cxn>
                <a:cxn ang="0">
                  <a:pos x="T2" y="T3"/>
                </a:cxn>
                <a:cxn ang="0">
                  <a:pos x="T4" y="T5"/>
                </a:cxn>
                <a:cxn ang="0">
                  <a:pos x="T6" y="T7"/>
                </a:cxn>
                <a:cxn ang="0">
                  <a:pos x="T8" y="T9"/>
                </a:cxn>
                <a:cxn ang="0">
                  <a:pos x="T10" y="T11"/>
                </a:cxn>
                <a:cxn ang="0">
                  <a:pos x="T12" y="T13"/>
                </a:cxn>
              </a:cxnLst>
              <a:rect l="0" t="0" r="r" b="b"/>
              <a:pathLst>
                <a:path w="5842" h="5152">
                  <a:moveTo>
                    <a:pt x="2920" y="1272"/>
                  </a:moveTo>
                  <a:lnTo>
                    <a:pt x="0" y="2523"/>
                  </a:lnTo>
                  <a:lnTo>
                    <a:pt x="0" y="5151"/>
                  </a:lnTo>
                  <a:lnTo>
                    <a:pt x="2920" y="3901"/>
                  </a:lnTo>
                  <a:lnTo>
                    <a:pt x="5841" y="2649"/>
                  </a:lnTo>
                  <a:lnTo>
                    <a:pt x="5841" y="0"/>
                  </a:lnTo>
                  <a:lnTo>
                    <a:pt x="2920" y="1272"/>
                  </a:lnTo>
                </a:path>
              </a:pathLst>
            </a:custGeom>
            <a:gradFill flip="none" rotWithShape="1">
              <a:gsLst>
                <a:gs pos="0">
                  <a:schemeClr val="accent2">
                    <a:lumMod val="89000"/>
                  </a:schemeClr>
                </a:gs>
                <a:gs pos="23000">
                  <a:schemeClr val="accent2">
                    <a:lumMod val="89000"/>
                  </a:schemeClr>
                </a:gs>
                <a:gs pos="69000">
                  <a:schemeClr val="accent2">
                    <a:lumMod val="75000"/>
                  </a:schemeClr>
                </a:gs>
                <a:gs pos="97000">
                  <a:schemeClr val="accent2">
                    <a:lumMod val="70000"/>
                  </a:schemeClr>
                </a:gs>
              </a:gsLst>
              <a:path path="circle">
                <a:fillToRect l="50000" t="50000" r="50000" b="5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67" name="Freeform 215">
              <a:extLst>
                <a:ext uri="{FF2B5EF4-FFF2-40B4-BE49-F238E27FC236}">
                  <a16:creationId xmlns:a16="http://schemas.microsoft.com/office/drawing/2014/main" xmlns="" id="{F273D4E5-B879-4026-86CD-4F6DF9E132E0}"/>
                </a:ext>
              </a:extLst>
            </p:cNvPr>
            <p:cNvSpPr>
              <a:spLocks noChangeArrowheads="1"/>
            </p:cNvSpPr>
            <p:nvPr/>
          </p:nvSpPr>
          <p:spPr bwMode="auto">
            <a:xfrm>
              <a:off x="3658" y="852"/>
              <a:ext cx="1986" cy="856"/>
            </a:xfrm>
            <a:custGeom>
              <a:avLst/>
              <a:gdLst>
                <a:gd name="T0" fmla="*/ 5841 w 8763"/>
                <a:gd name="T1" fmla="*/ 0 h 3776"/>
                <a:gd name="T2" fmla="*/ 2921 w 8763"/>
                <a:gd name="T3" fmla="*/ 1252 h 3776"/>
                <a:gd name="T4" fmla="*/ 0 w 8763"/>
                <a:gd name="T5" fmla="*/ 2524 h 3776"/>
                <a:gd name="T6" fmla="*/ 2921 w 8763"/>
                <a:gd name="T7" fmla="*/ 3775 h 3776"/>
                <a:gd name="T8" fmla="*/ 5841 w 8763"/>
                <a:gd name="T9" fmla="*/ 2524 h 3776"/>
                <a:gd name="T10" fmla="*/ 8762 w 8763"/>
                <a:gd name="T11" fmla="*/ 1252 h 3776"/>
                <a:gd name="T12" fmla="*/ 5841 w 8763"/>
                <a:gd name="T13" fmla="*/ 0 h 3776"/>
              </a:gdLst>
              <a:ahLst/>
              <a:cxnLst>
                <a:cxn ang="0">
                  <a:pos x="T0" y="T1"/>
                </a:cxn>
                <a:cxn ang="0">
                  <a:pos x="T2" y="T3"/>
                </a:cxn>
                <a:cxn ang="0">
                  <a:pos x="T4" y="T5"/>
                </a:cxn>
                <a:cxn ang="0">
                  <a:pos x="T6" y="T7"/>
                </a:cxn>
                <a:cxn ang="0">
                  <a:pos x="T8" y="T9"/>
                </a:cxn>
                <a:cxn ang="0">
                  <a:pos x="T10" y="T11"/>
                </a:cxn>
                <a:cxn ang="0">
                  <a:pos x="T12" y="T13"/>
                </a:cxn>
              </a:cxnLst>
              <a:rect l="0" t="0" r="r" b="b"/>
              <a:pathLst>
                <a:path w="8763" h="3776">
                  <a:moveTo>
                    <a:pt x="5841" y="0"/>
                  </a:moveTo>
                  <a:lnTo>
                    <a:pt x="2921" y="1252"/>
                  </a:lnTo>
                  <a:lnTo>
                    <a:pt x="0" y="2524"/>
                  </a:lnTo>
                  <a:lnTo>
                    <a:pt x="2921" y="3775"/>
                  </a:lnTo>
                  <a:lnTo>
                    <a:pt x="5841" y="2524"/>
                  </a:lnTo>
                  <a:lnTo>
                    <a:pt x="8762" y="1252"/>
                  </a:lnTo>
                  <a:lnTo>
                    <a:pt x="5841" y="0"/>
                  </a:lnTo>
                </a:path>
              </a:pathLst>
            </a:custGeom>
            <a:gradFill flip="none" rotWithShape="1">
              <a:gsLst>
                <a:gs pos="0">
                  <a:schemeClr val="accent2">
                    <a:lumMod val="5000"/>
                    <a:lumOff val="95000"/>
                  </a:schemeClr>
                </a:gs>
                <a:gs pos="74000">
                  <a:schemeClr val="accent2">
                    <a:lumMod val="45000"/>
                    <a:lumOff val="55000"/>
                  </a:schemeClr>
                </a:gs>
                <a:gs pos="83000">
                  <a:schemeClr val="accent2">
                    <a:lumMod val="45000"/>
                    <a:lumOff val="55000"/>
                  </a:schemeClr>
                </a:gs>
                <a:gs pos="100000">
                  <a:schemeClr val="accent2">
                    <a:lumMod val="30000"/>
                    <a:lumOff val="70000"/>
                  </a:schemeClr>
                </a:gs>
              </a:gsLst>
              <a:lin ang="5400000" scaled="1"/>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68" name="Freeform 216">
              <a:extLst>
                <a:ext uri="{FF2B5EF4-FFF2-40B4-BE49-F238E27FC236}">
                  <a16:creationId xmlns:a16="http://schemas.microsoft.com/office/drawing/2014/main" xmlns="" id="{72BDE3E9-D6A4-4056-852A-FEAE0F25BC3C}"/>
                </a:ext>
              </a:extLst>
            </p:cNvPr>
            <p:cNvSpPr>
              <a:spLocks noChangeArrowheads="1"/>
            </p:cNvSpPr>
            <p:nvPr/>
          </p:nvSpPr>
          <p:spPr bwMode="auto">
            <a:xfrm>
              <a:off x="3872" y="1246"/>
              <a:ext cx="234" cy="121"/>
            </a:xfrm>
            <a:custGeom>
              <a:avLst/>
              <a:gdLst>
                <a:gd name="T0" fmla="*/ 1022 w 1044"/>
                <a:gd name="T1" fmla="*/ 333 h 543"/>
                <a:gd name="T2" fmla="*/ 1022 w 1044"/>
                <a:gd name="T3" fmla="*/ 333 h 543"/>
                <a:gd name="T4" fmla="*/ 500 w 1044"/>
                <a:gd name="T5" fmla="*/ 41 h 543"/>
                <a:gd name="T6" fmla="*/ 20 w 1044"/>
                <a:gd name="T7" fmla="*/ 229 h 543"/>
                <a:gd name="T8" fmla="*/ 542 w 1044"/>
                <a:gd name="T9" fmla="*/ 521 h 543"/>
                <a:gd name="T10" fmla="*/ 1022 w 1044"/>
                <a:gd name="T11" fmla="*/ 333 h 543"/>
              </a:gdLst>
              <a:ahLst/>
              <a:cxnLst>
                <a:cxn ang="0">
                  <a:pos x="T0" y="T1"/>
                </a:cxn>
                <a:cxn ang="0">
                  <a:pos x="T2" y="T3"/>
                </a:cxn>
                <a:cxn ang="0">
                  <a:pos x="T4" y="T5"/>
                </a:cxn>
                <a:cxn ang="0">
                  <a:pos x="T6" y="T7"/>
                </a:cxn>
                <a:cxn ang="0">
                  <a:pos x="T8" y="T9"/>
                </a:cxn>
                <a:cxn ang="0">
                  <a:pos x="T10" y="T11"/>
                </a:cxn>
              </a:cxnLst>
              <a:rect l="0" t="0" r="r" b="b"/>
              <a:pathLst>
                <a:path w="1044" h="543">
                  <a:moveTo>
                    <a:pt x="1022" y="333"/>
                  </a:moveTo>
                  <a:lnTo>
                    <a:pt x="1022" y="333"/>
                  </a:lnTo>
                  <a:cubicBezTo>
                    <a:pt x="1022" y="187"/>
                    <a:pt x="793" y="62"/>
                    <a:pt x="500" y="41"/>
                  </a:cubicBezTo>
                  <a:cubicBezTo>
                    <a:pt x="229" y="0"/>
                    <a:pt x="0" y="104"/>
                    <a:pt x="20" y="229"/>
                  </a:cubicBezTo>
                  <a:cubicBezTo>
                    <a:pt x="20" y="354"/>
                    <a:pt x="250" y="479"/>
                    <a:pt x="542" y="521"/>
                  </a:cubicBezTo>
                  <a:cubicBezTo>
                    <a:pt x="813" y="542"/>
                    <a:pt x="1043" y="458"/>
                    <a:pt x="1022" y="33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69" name="Freeform 217">
              <a:extLst>
                <a:ext uri="{FF2B5EF4-FFF2-40B4-BE49-F238E27FC236}">
                  <a16:creationId xmlns:a16="http://schemas.microsoft.com/office/drawing/2014/main" xmlns="" id="{0BAE74A4-9AD3-4326-A7E8-C7C019D58863}"/>
                </a:ext>
              </a:extLst>
            </p:cNvPr>
            <p:cNvSpPr>
              <a:spLocks noChangeArrowheads="1"/>
            </p:cNvSpPr>
            <p:nvPr/>
          </p:nvSpPr>
          <p:spPr bwMode="auto">
            <a:xfrm>
              <a:off x="3876" y="1298"/>
              <a:ext cx="230" cy="135"/>
            </a:xfrm>
            <a:custGeom>
              <a:avLst/>
              <a:gdLst>
                <a:gd name="T0" fmla="*/ 0 w 1024"/>
                <a:gd name="T1" fmla="*/ 0 h 606"/>
                <a:gd name="T2" fmla="*/ 0 w 1024"/>
                <a:gd name="T3" fmla="*/ 0 h 606"/>
                <a:gd name="T4" fmla="*/ 522 w 1024"/>
                <a:gd name="T5" fmla="*/ 292 h 606"/>
                <a:gd name="T6" fmla="*/ 1002 w 1024"/>
                <a:gd name="T7" fmla="*/ 104 h 606"/>
                <a:gd name="T8" fmla="*/ 1023 w 1024"/>
                <a:gd name="T9" fmla="*/ 396 h 606"/>
                <a:gd name="T10" fmla="*/ 522 w 1024"/>
                <a:gd name="T11" fmla="*/ 584 h 606"/>
                <a:gd name="T12" fmla="*/ 0 w 1024"/>
                <a:gd name="T13" fmla="*/ 292 h 606"/>
                <a:gd name="T14" fmla="*/ 0 w 102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4" h="606">
                  <a:moveTo>
                    <a:pt x="0" y="0"/>
                  </a:moveTo>
                  <a:lnTo>
                    <a:pt x="0" y="0"/>
                  </a:lnTo>
                  <a:cubicBezTo>
                    <a:pt x="0" y="125"/>
                    <a:pt x="230" y="250"/>
                    <a:pt x="522" y="292"/>
                  </a:cubicBezTo>
                  <a:cubicBezTo>
                    <a:pt x="793" y="313"/>
                    <a:pt x="1023" y="229"/>
                    <a:pt x="1002" y="104"/>
                  </a:cubicBezTo>
                  <a:cubicBezTo>
                    <a:pt x="1023" y="396"/>
                    <a:pt x="1023" y="396"/>
                    <a:pt x="1023" y="396"/>
                  </a:cubicBezTo>
                  <a:cubicBezTo>
                    <a:pt x="1023" y="521"/>
                    <a:pt x="814" y="605"/>
                    <a:pt x="522" y="584"/>
                  </a:cubicBezTo>
                  <a:cubicBezTo>
                    <a:pt x="251" y="563"/>
                    <a:pt x="22" y="417"/>
                    <a:pt x="0"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70" name="Freeform 218">
              <a:extLst>
                <a:ext uri="{FF2B5EF4-FFF2-40B4-BE49-F238E27FC236}">
                  <a16:creationId xmlns:a16="http://schemas.microsoft.com/office/drawing/2014/main" xmlns="" id="{4C06C99E-E6E1-4581-AADD-28EC5E755258}"/>
                </a:ext>
              </a:extLst>
            </p:cNvPr>
            <p:cNvSpPr>
              <a:spLocks noChangeArrowheads="1"/>
            </p:cNvSpPr>
            <p:nvPr/>
          </p:nvSpPr>
          <p:spPr bwMode="auto">
            <a:xfrm>
              <a:off x="4225" y="1423"/>
              <a:ext cx="236" cy="123"/>
            </a:xfrm>
            <a:custGeom>
              <a:avLst/>
              <a:gdLst>
                <a:gd name="T0" fmla="*/ 1022 w 1044"/>
                <a:gd name="T1" fmla="*/ 313 h 544"/>
                <a:gd name="T2" fmla="*/ 1022 w 1044"/>
                <a:gd name="T3" fmla="*/ 313 h 544"/>
                <a:gd name="T4" fmla="*/ 501 w 1044"/>
                <a:gd name="T5" fmla="*/ 21 h 544"/>
                <a:gd name="T6" fmla="*/ 21 w 1044"/>
                <a:gd name="T7" fmla="*/ 230 h 544"/>
                <a:gd name="T8" fmla="*/ 542 w 1044"/>
                <a:gd name="T9" fmla="*/ 522 h 544"/>
                <a:gd name="T10" fmla="*/ 1022 w 1044"/>
                <a:gd name="T11" fmla="*/ 313 h 544"/>
              </a:gdLst>
              <a:ahLst/>
              <a:cxnLst>
                <a:cxn ang="0">
                  <a:pos x="T0" y="T1"/>
                </a:cxn>
                <a:cxn ang="0">
                  <a:pos x="T2" y="T3"/>
                </a:cxn>
                <a:cxn ang="0">
                  <a:pos x="T4" y="T5"/>
                </a:cxn>
                <a:cxn ang="0">
                  <a:pos x="T6" y="T7"/>
                </a:cxn>
                <a:cxn ang="0">
                  <a:pos x="T8" y="T9"/>
                </a:cxn>
                <a:cxn ang="0">
                  <a:pos x="T10" y="T11"/>
                </a:cxn>
              </a:cxnLst>
              <a:rect l="0" t="0" r="r" b="b"/>
              <a:pathLst>
                <a:path w="1044" h="544">
                  <a:moveTo>
                    <a:pt x="1022" y="313"/>
                  </a:moveTo>
                  <a:lnTo>
                    <a:pt x="1022" y="313"/>
                  </a:lnTo>
                  <a:cubicBezTo>
                    <a:pt x="1022" y="188"/>
                    <a:pt x="793" y="63"/>
                    <a:pt x="501" y="21"/>
                  </a:cubicBezTo>
                  <a:cubicBezTo>
                    <a:pt x="230" y="0"/>
                    <a:pt x="0" y="83"/>
                    <a:pt x="21" y="230"/>
                  </a:cubicBezTo>
                  <a:cubicBezTo>
                    <a:pt x="21" y="355"/>
                    <a:pt x="251" y="480"/>
                    <a:pt x="542" y="522"/>
                  </a:cubicBezTo>
                  <a:cubicBezTo>
                    <a:pt x="814" y="543"/>
                    <a:pt x="1043" y="459"/>
                    <a:pt x="1022"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71" name="Freeform 219">
              <a:extLst>
                <a:ext uri="{FF2B5EF4-FFF2-40B4-BE49-F238E27FC236}">
                  <a16:creationId xmlns:a16="http://schemas.microsoft.com/office/drawing/2014/main" xmlns="" id="{1589D0E1-9266-4C7A-BB89-C90720624D62}"/>
                </a:ext>
              </a:extLst>
            </p:cNvPr>
            <p:cNvSpPr>
              <a:spLocks noChangeArrowheads="1"/>
            </p:cNvSpPr>
            <p:nvPr/>
          </p:nvSpPr>
          <p:spPr bwMode="auto">
            <a:xfrm>
              <a:off x="4229" y="1478"/>
              <a:ext cx="232" cy="135"/>
            </a:xfrm>
            <a:custGeom>
              <a:avLst/>
              <a:gdLst>
                <a:gd name="T0" fmla="*/ 0 w 1023"/>
                <a:gd name="T1" fmla="*/ 0 h 605"/>
                <a:gd name="T2" fmla="*/ 0 w 1023"/>
                <a:gd name="T3" fmla="*/ 0 h 605"/>
                <a:gd name="T4" fmla="*/ 521 w 1023"/>
                <a:gd name="T5" fmla="*/ 292 h 605"/>
                <a:gd name="T6" fmla="*/ 1001 w 1023"/>
                <a:gd name="T7" fmla="*/ 83 h 605"/>
                <a:gd name="T8" fmla="*/ 1022 w 1023"/>
                <a:gd name="T9" fmla="*/ 375 h 605"/>
                <a:gd name="T10" fmla="*/ 521 w 1023"/>
                <a:gd name="T11" fmla="*/ 584 h 605"/>
                <a:gd name="T12" fmla="*/ 0 w 1023"/>
                <a:gd name="T13" fmla="*/ 292 h 605"/>
                <a:gd name="T14" fmla="*/ 0 w 1023"/>
                <a:gd name="T15" fmla="*/ 0 h 6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3" h="605">
                  <a:moveTo>
                    <a:pt x="0" y="0"/>
                  </a:moveTo>
                  <a:lnTo>
                    <a:pt x="0" y="0"/>
                  </a:lnTo>
                  <a:cubicBezTo>
                    <a:pt x="0" y="125"/>
                    <a:pt x="230" y="250"/>
                    <a:pt x="521" y="292"/>
                  </a:cubicBezTo>
                  <a:cubicBezTo>
                    <a:pt x="793" y="313"/>
                    <a:pt x="1022" y="229"/>
                    <a:pt x="1001" y="83"/>
                  </a:cubicBezTo>
                  <a:cubicBezTo>
                    <a:pt x="1022" y="375"/>
                    <a:pt x="1022" y="375"/>
                    <a:pt x="1022" y="375"/>
                  </a:cubicBezTo>
                  <a:cubicBezTo>
                    <a:pt x="1022" y="521"/>
                    <a:pt x="814" y="604"/>
                    <a:pt x="521" y="584"/>
                  </a:cubicBezTo>
                  <a:cubicBezTo>
                    <a:pt x="250" y="542"/>
                    <a:pt x="21" y="417"/>
                    <a:pt x="0"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72" name="Freeform 220">
              <a:extLst>
                <a:ext uri="{FF2B5EF4-FFF2-40B4-BE49-F238E27FC236}">
                  <a16:creationId xmlns:a16="http://schemas.microsoft.com/office/drawing/2014/main" xmlns="" id="{70BD88DF-CAD3-4A96-BEE9-1B54D73D0EC1}"/>
                </a:ext>
              </a:extLst>
            </p:cNvPr>
            <p:cNvSpPr>
              <a:spLocks noChangeArrowheads="1"/>
            </p:cNvSpPr>
            <p:nvPr/>
          </p:nvSpPr>
          <p:spPr bwMode="auto">
            <a:xfrm>
              <a:off x="4183" y="1122"/>
              <a:ext cx="232" cy="121"/>
            </a:xfrm>
            <a:custGeom>
              <a:avLst/>
              <a:gdLst>
                <a:gd name="T0" fmla="*/ 1022 w 1023"/>
                <a:gd name="T1" fmla="*/ 313 h 544"/>
                <a:gd name="T2" fmla="*/ 1022 w 1023"/>
                <a:gd name="T3" fmla="*/ 313 h 544"/>
                <a:gd name="T4" fmla="*/ 501 w 1023"/>
                <a:gd name="T5" fmla="*/ 21 h 544"/>
                <a:gd name="T6" fmla="*/ 0 w 1023"/>
                <a:gd name="T7" fmla="*/ 229 h 544"/>
                <a:gd name="T8" fmla="*/ 521 w 1023"/>
                <a:gd name="T9" fmla="*/ 500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1"/>
                  </a:cubicBezTo>
                  <a:cubicBezTo>
                    <a:pt x="208" y="0"/>
                    <a:pt x="0" y="83"/>
                    <a:pt x="0" y="229"/>
                  </a:cubicBezTo>
                  <a:cubicBezTo>
                    <a:pt x="0" y="355"/>
                    <a:pt x="250" y="480"/>
                    <a:pt x="521" y="500"/>
                  </a:cubicBezTo>
                  <a:cubicBezTo>
                    <a:pt x="813" y="543"/>
                    <a:pt x="1022" y="459"/>
                    <a:pt x="1022"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73" name="Freeform 221">
              <a:extLst>
                <a:ext uri="{FF2B5EF4-FFF2-40B4-BE49-F238E27FC236}">
                  <a16:creationId xmlns:a16="http://schemas.microsoft.com/office/drawing/2014/main" xmlns="" id="{226A532E-EEB7-4128-8A1D-75407290B63C}"/>
                </a:ext>
              </a:extLst>
            </p:cNvPr>
            <p:cNvSpPr>
              <a:spLocks noChangeArrowheads="1"/>
            </p:cNvSpPr>
            <p:nvPr/>
          </p:nvSpPr>
          <p:spPr bwMode="auto">
            <a:xfrm>
              <a:off x="4183" y="1175"/>
              <a:ext cx="236" cy="135"/>
            </a:xfrm>
            <a:custGeom>
              <a:avLst/>
              <a:gdLst>
                <a:gd name="T0" fmla="*/ 0 w 1044"/>
                <a:gd name="T1" fmla="*/ 0 h 606"/>
                <a:gd name="T2" fmla="*/ 0 w 1044"/>
                <a:gd name="T3" fmla="*/ 0 h 606"/>
                <a:gd name="T4" fmla="*/ 521 w 1044"/>
                <a:gd name="T5" fmla="*/ 271 h 606"/>
                <a:gd name="T6" fmla="*/ 1022 w 1044"/>
                <a:gd name="T7" fmla="*/ 84 h 606"/>
                <a:gd name="T8" fmla="*/ 1022 w 1044"/>
                <a:gd name="T9" fmla="*/ 376 h 606"/>
                <a:gd name="T10" fmla="*/ 542 w 1044"/>
                <a:gd name="T11" fmla="*/ 564 h 606"/>
                <a:gd name="T12" fmla="*/ 21 w 1044"/>
                <a:gd name="T13" fmla="*/ 293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0" y="126"/>
                    <a:pt x="250" y="251"/>
                    <a:pt x="521" y="271"/>
                  </a:cubicBezTo>
                  <a:cubicBezTo>
                    <a:pt x="813" y="314"/>
                    <a:pt x="1022" y="230"/>
                    <a:pt x="1022" y="84"/>
                  </a:cubicBezTo>
                  <a:cubicBezTo>
                    <a:pt x="1022" y="376"/>
                    <a:pt x="1022" y="376"/>
                    <a:pt x="1022" y="376"/>
                  </a:cubicBezTo>
                  <a:cubicBezTo>
                    <a:pt x="1043" y="522"/>
                    <a:pt x="813" y="605"/>
                    <a:pt x="542" y="564"/>
                  </a:cubicBezTo>
                  <a:cubicBezTo>
                    <a:pt x="250" y="543"/>
                    <a:pt x="21" y="418"/>
                    <a:pt x="21" y="293"/>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74" name="Freeform 222">
              <a:extLst>
                <a:ext uri="{FF2B5EF4-FFF2-40B4-BE49-F238E27FC236}">
                  <a16:creationId xmlns:a16="http://schemas.microsoft.com/office/drawing/2014/main" xmlns="" id="{5C04FA15-38F7-455B-85AD-5E801D64FF02}"/>
                </a:ext>
              </a:extLst>
            </p:cNvPr>
            <p:cNvSpPr>
              <a:spLocks noChangeArrowheads="1"/>
            </p:cNvSpPr>
            <p:nvPr/>
          </p:nvSpPr>
          <p:spPr bwMode="auto">
            <a:xfrm>
              <a:off x="4534" y="1300"/>
              <a:ext cx="234" cy="117"/>
            </a:xfrm>
            <a:custGeom>
              <a:avLst/>
              <a:gdLst>
                <a:gd name="T0" fmla="*/ 1044 w 1045"/>
                <a:gd name="T1" fmla="*/ 313 h 522"/>
                <a:gd name="T2" fmla="*/ 1044 w 1045"/>
                <a:gd name="T3" fmla="*/ 313 h 522"/>
                <a:gd name="T4" fmla="*/ 501 w 1045"/>
                <a:gd name="T5" fmla="*/ 21 h 522"/>
                <a:gd name="T6" fmla="*/ 21 w 1045"/>
                <a:gd name="T7" fmla="*/ 208 h 522"/>
                <a:gd name="T8" fmla="*/ 543 w 1045"/>
                <a:gd name="T9" fmla="*/ 500 h 522"/>
                <a:gd name="T10" fmla="*/ 1044 w 1045"/>
                <a:gd name="T11" fmla="*/ 313 h 522"/>
              </a:gdLst>
              <a:ahLst/>
              <a:cxnLst>
                <a:cxn ang="0">
                  <a:pos x="T0" y="T1"/>
                </a:cxn>
                <a:cxn ang="0">
                  <a:pos x="T2" y="T3"/>
                </a:cxn>
                <a:cxn ang="0">
                  <a:pos x="T4" y="T5"/>
                </a:cxn>
                <a:cxn ang="0">
                  <a:pos x="T6" y="T7"/>
                </a:cxn>
                <a:cxn ang="0">
                  <a:pos x="T8" y="T9"/>
                </a:cxn>
                <a:cxn ang="0">
                  <a:pos x="T10" y="T11"/>
                </a:cxn>
              </a:cxnLst>
              <a:rect l="0" t="0" r="r" b="b"/>
              <a:pathLst>
                <a:path w="1045" h="522">
                  <a:moveTo>
                    <a:pt x="1044" y="313"/>
                  </a:moveTo>
                  <a:lnTo>
                    <a:pt x="1044" y="313"/>
                  </a:lnTo>
                  <a:cubicBezTo>
                    <a:pt x="1022" y="187"/>
                    <a:pt x="793" y="41"/>
                    <a:pt x="501" y="21"/>
                  </a:cubicBezTo>
                  <a:cubicBezTo>
                    <a:pt x="230" y="0"/>
                    <a:pt x="0" y="83"/>
                    <a:pt x="21" y="208"/>
                  </a:cubicBezTo>
                  <a:cubicBezTo>
                    <a:pt x="21" y="354"/>
                    <a:pt x="271" y="480"/>
                    <a:pt x="543" y="500"/>
                  </a:cubicBezTo>
                  <a:cubicBezTo>
                    <a:pt x="814" y="521"/>
                    <a:pt x="1044" y="438"/>
                    <a:pt x="1044"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75" name="Freeform 223">
              <a:extLst>
                <a:ext uri="{FF2B5EF4-FFF2-40B4-BE49-F238E27FC236}">
                  <a16:creationId xmlns:a16="http://schemas.microsoft.com/office/drawing/2014/main" xmlns="" id="{2339D9A8-DF76-494A-AEC4-33DDE1EE0670}"/>
                </a:ext>
              </a:extLst>
            </p:cNvPr>
            <p:cNvSpPr>
              <a:spLocks noChangeArrowheads="1"/>
            </p:cNvSpPr>
            <p:nvPr/>
          </p:nvSpPr>
          <p:spPr bwMode="auto">
            <a:xfrm>
              <a:off x="4538" y="1348"/>
              <a:ext cx="236" cy="137"/>
            </a:xfrm>
            <a:custGeom>
              <a:avLst/>
              <a:gdLst>
                <a:gd name="T0" fmla="*/ 0 w 1044"/>
                <a:gd name="T1" fmla="*/ 0 h 607"/>
                <a:gd name="T2" fmla="*/ 0 w 1044"/>
                <a:gd name="T3" fmla="*/ 0 h 607"/>
                <a:gd name="T4" fmla="*/ 522 w 1044"/>
                <a:gd name="T5" fmla="*/ 292 h 607"/>
                <a:gd name="T6" fmla="*/ 1023 w 1044"/>
                <a:gd name="T7" fmla="*/ 105 h 607"/>
                <a:gd name="T8" fmla="*/ 1023 w 1044"/>
                <a:gd name="T9" fmla="*/ 397 h 607"/>
                <a:gd name="T10" fmla="*/ 543 w 1044"/>
                <a:gd name="T11" fmla="*/ 584 h 607"/>
                <a:gd name="T12" fmla="*/ 0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6"/>
                    <a:pt x="250" y="272"/>
                    <a:pt x="522" y="292"/>
                  </a:cubicBezTo>
                  <a:cubicBezTo>
                    <a:pt x="793" y="313"/>
                    <a:pt x="1023" y="230"/>
                    <a:pt x="1023" y="105"/>
                  </a:cubicBezTo>
                  <a:cubicBezTo>
                    <a:pt x="1023" y="397"/>
                    <a:pt x="1023" y="397"/>
                    <a:pt x="1023" y="397"/>
                  </a:cubicBezTo>
                  <a:cubicBezTo>
                    <a:pt x="1043" y="522"/>
                    <a:pt x="814" y="606"/>
                    <a:pt x="543" y="584"/>
                  </a:cubicBezTo>
                  <a:cubicBezTo>
                    <a:pt x="250" y="564"/>
                    <a:pt x="21" y="439"/>
                    <a:pt x="0"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76" name="Freeform 224">
              <a:extLst>
                <a:ext uri="{FF2B5EF4-FFF2-40B4-BE49-F238E27FC236}">
                  <a16:creationId xmlns:a16="http://schemas.microsoft.com/office/drawing/2014/main" xmlns="" id="{F926FECC-469B-4C7C-B3AC-995031A663B4}"/>
                </a:ext>
              </a:extLst>
            </p:cNvPr>
            <p:cNvSpPr>
              <a:spLocks noChangeArrowheads="1"/>
            </p:cNvSpPr>
            <p:nvPr/>
          </p:nvSpPr>
          <p:spPr bwMode="auto">
            <a:xfrm>
              <a:off x="4500" y="999"/>
              <a:ext cx="236" cy="117"/>
            </a:xfrm>
            <a:custGeom>
              <a:avLst/>
              <a:gdLst>
                <a:gd name="T0" fmla="*/ 1023 w 1044"/>
                <a:gd name="T1" fmla="*/ 313 h 522"/>
                <a:gd name="T2" fmla="*/ 1023 w 1044"/>
                <a:gd name="T3" fmla="*/ 313 h 522"/>
                <a:gd name="T4" fmla="*/ 501 w 1044"/>
                <a:gd name="T5" fmla="*/ 21 h 522"/>
                <a:gd name="T6" fmla="*/ 0 w 1044"/>
                <a:gd name="T7" fmla="*/ 208 h 522"/>
                <a:gd name="T8" fmla="*/ 543 w 1044"/>
                <a:gd name="T9" fmla="*/ 500 h 522"/>
                <a:gd name="T10" fmla="*/ 1023 w 1044"/>
                <a:gd name="T11" fmla="*/ 313 h 522"/>
              </a:gdLst>
              <a:ahLst/>
              <a:cxnLst>
                <a:cxn ang="0">
                  <a:pos x="T0" y="T1"/>
                </a:cxn>
                <a:cxn ang="0">
                  <a:pos x="T2" y="T3"/>
                </a:cxn>
                <a:cxn ang="0">
                  <a:pos x="T4" y="T5"/>
                </a:cxn>
                <a:cxn ang="0">
                  <a:pos x="T6" y="T7"/>
                </a:cxn>
                <a:cxn ang="0">
                  <a:pos x="T8" y="T9"/>
                </a:cxn>
                <a:cxn ang="0">
                  <a:pos x="T10" y="T11"/>
                </a:cxn>
              </a:cxnLst>
              <a:rect l="0" t="0" r="r" b="b"/>
              <a:pathLst>
                <a:path w="1044" h="522">
                  <a:moveTo>
                    <a:pt x="1023" y="313"/>
                  </a:moveTo>
                  <a:lnTo>
                    <a:pt x="1023" y="313"/>
                  </a:lnTo>
                  <a:cubicBezTo>
                    <a:pt x="1023" y="167"/>
                    <a:pt x="772" y="41"/>
                    <a:pt x="501" y="21"/>
                  </a:cubicBezTo>
                  <a:cubicBezTo>
                    <a:pt x="230" y="0"/>
                    <a:pt x="0" y="83"/>
                    <a:pt x="0" y="208"/>
                  </a:cubicBezTo>
                  <a:cubicBezTo>
                    <a:pt x="21" y="354"/>
                    <a:pt x="250" y="480"/>
                    <a:pt x="543" y="500"/>
                  </a:cubicBezTo>
                  <a:cubicBezTo>
                    <a:pt x="814" y="521"/>
                    <a:pt x="1043" y="438"/>
                    <a:pt x="1023"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77" name="Freeform 225">
              <a:extLst>
                <a:ext uri="{FF2B5EF4-FFF2-40B4-BE49-F238E27FC236}">
                  <a16:creationId xmlns:a16="http://schemas.microsoft.com/office/drawing/2014/main" xmlns="" id="{B46BF33A-1A94-41C8-9FEA-1AA63FF99846}"/>
                </a:ext>
              </a:extLst>
            </p:cNvPr>
            <p:cNvSpPr>
              <a:spLocks noChangeArrowheads="1"/>
            </p:cNvSpPr>
            <p:nvPr/>
          </p:nvSpPr>
          <p:spPr bwMode="auto">
            <a:xfrm>
              <a:off x="4500" y="1046"/>
              <a:ext cx="236" cy="137"/>
            </a:xfrm>
            <a:custGeom>
              <a:avLst/>
              <a:gdLst>
                <a:gd name="T0" fmla="*/ 0 w 1044"/>
                <a:gd name="T1" fmla="*/ 0 h 607"/>
                <a:gd name="T2" fmla="*/ 0 w 1044"/>
                <a:gd name="T3" fmla="*/ 0 h 607"/>
                <a:gd name="T4" fmla="*/ 543 w 1044"/>
                <a:gd name="T5" fmla="*/ 292 h 607"/>
                <a:gd name="T6" fmla="*/ 1023 w 1044"/>
                <a:gd name="T7" fmla="*/ 105 h 607"/>
                <a:gd name="T8" fmla="*/ 1043 w 1044"/>
                <a:gd name="T9" fmla="*/ 397 h 607"/>
                <a:gd name="T10" fmla="*/ 543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0" y="272"/>
                    <a:pt x="543" y="292"/>
                  </a:cubicBezTo>
                  <a:cubicBezTo>
                    <a:pt x="814" y="313"/>
                    <a:pt x="1043" y="230"/>
                    <a:pt x="1023" y="105"/>
                  </a:cubicBezTo>
                  <a:cubicBezTo>
                    <a:pt x="1043" y="397"/>
                    <a:pt x="1043" y="397"/>
                    <a:pt x="1043" y="397"/>
                  </a:cubicBezTo>
                  <a:cubicBezTo>
                    <a:pt x="1043" y="522"/>
                    <a:pt x="835" y="606"/>
                    <a:pt x="543" y="584"/>
                  </a:cubicBezTo>
                  <a:cubicBezTo>
                    <a:pt x="272" y="563"/>
                    <a:pt x="21" y="439"/>
                    <a:pt x="21"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78" name="Freeform 226">
              <a:extLst>
                <a:ext uri="{FF2B5EF4-FFF2-40B4-BE49-F238E27FC236}">
                  <a16:creationId xmlns:a16="http://schemas.microsoft.com/office/drawing/2014/main" xmlns="" id="{F53AA047-94D4-4B9A-A2EA-80D25A241B5D}"/>
                </a:ext>
              </a:extLst>
            </p:cNvPr>
            <p:cNvSpPr>
              <a:spLocks noChangeArrowheads="1"/>
            </p:cNvSpPr>
            <p:nvPr/>
          </p:nvSpPr>
          <p:spPr bwMode="auto">
            <a:xfrm>
              <a:off x="4855" y="1175"/>
              <a:ext cx="232" cy="121"/>
            </a:xfrm>
            <a:custGeom>
              <a:avLst/>
              <a:gdLst>
                <a:gd name="T0" fmla="*/ 1022 w 1023"/>
                <a:gd name="T1" fmla="*/ 314 h 544"/>
                <a:gd name="T2" fmla="*/ 1022 w 1023"/>
                <a:gd name="T3" fmla="*/ 314 h 544"/>
                <a:gd name="T4" fmla="*/ 501 w 1023"/>
                <a:gd name="T5" fmla="*/ 43 h 544"/>
                <a:gd name="T6" fmla="*/ 0 w 1023"/>
                <a:gd name="T7" fmla="*/ 230 h 544"/>
                <a:gd name="T8" fmla="*/ 521 w 1023"/>
                <a:gd name="T9" fmla="*/ 522 h 544"/>
                <a:gd name="T10" fmla="*/ 1022 w 1023"/>
                <a:gd name="T11" fmla="*/ 314 h 544"/>
              </a:gdLst>
              <a:ahLst/>
              <a:cxnLst>
                <a:cxn ang="0">
                  <a:pos x="T0" y="T1"/>
                </a:cxn>
                <a:cxn ang="0">
                  <a:pos x="T2" y="T3"/>
                </a:cxn>
                <a:cxn ang="0">
                  <a:pos x="T4" y="T5"/>
                </a:cxn>
                <a:cxn ang="0">
                  <a:pos x="T6" y="T7"/>
                </a:cxn>
                <a:cxn ang="0">
                  <a:pos x="T8" y="T9"/>
                </a:cxn>
                <a:cxn ang="0">
                  <a:pos x="T10" y="T11"/>
                </a:cxn>
              </a:cxnLst>
              <a:rect l="0" t="0" r="r" b="b"/>
              <a:pathLst>
                <a:path w="1023" h="544">
                  <a:moveTo>
                    <a:pt x="1022" y="314"/>
                  </a:moveTo>
                  <a:lnTo>
                    <a:pt x="1022" y="314"/>
                  </a:lnTo>
                  <a:cubicBezTo>
                    <a:pt x="1022" y="188"/>
                    <a:pt x="772" y="63"/>
                    <a:pt x="501" y="43"/>
                  </a:cubicBezTo>
                  <a:cubicBezTo>
                    <a:pt x="209" y="0"/>
                    <a:pt x="0" y="84"/>
                    <a:pt x="0" y="230"/>
                  </a:cubicBezTo>
                  <a:cubicBezTo>
                    <a:pt x="21" y="355"/>
                    <a:pt x="250" y="480"/>
                    <a:pt x="521" y="522"/>
                  </a:cubicBezTo>
                  <a:cubicBezTo>
                    <a:pt x="814" y="543"/>
                    <a:pt x="1022" y="460"/>
                    <a:pt x="1022" y="314"/>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79" name="Freeform 227">
              <a:extLst>
                <a:ext uri="{FF2B5EF4-FFF2-40B4-BE49-F238E27FC236}">
                  <a16:creationId xmlns:a16="http://schemas.microsoft.com/office/drawing/2014/main" xmlns="" id="{AC24ACF1-D79D-4C47-B873-F846237F9547}"/>
                </a:ext>
              </a:extLst>
            </p:cNvPr>
            <p:cNvSpPr>
              <a:spLocks noChangeArrowheads="1"/>
            </p:cNvSpPr>
            <p:nvPr/>
          </p:nvSpPr>
          <p:spPr bwMode="auto">
            <a:xfrm>
              <a:off x="4855" y="1225"/>
              <a:ext cx="236" cy="137"/>
            </a:xfrm>
            <a:custGeom>
              <a:avLst/>
              <a:gdLst>
                <a:gd name="T0" fmla="*/ 0 w 1044"/>
                <a:gd name="T1" fmla="*/ 0 h 606"/>
                <a:gd name="T2" fmla="*/ 0 w 1044"/>
                <a:gd name="T3" fmla="*/ 0 h 606"/>
                <a:gd name="T4" fmla="*/ 521 w 1044"/>
                <a:gd name="T5" fmla="*/ 292 h 606"/>
                <a:gd name="T6" fmla="*/ 1022 w 1044"/>
                <a:gd name="T7" fmla="*/ 84 h 606"/>
                <a:gd name="T8" fmla="*/ 1043 w 1044"/>
                <a:gd name="T9" fmla="*/ 375 h 606"/>
                <a:gd name="T10" fmla="*/ 543 w 1044"/>
                <a:gd name="T11" fmla="*/ 584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92"/>
                  </a:cubicBezTo>
                  <a:cubicBezTo>
                    <a:pt x="814" y="313"/>
                    <a:pt x="1022" y="230"/>
                    <a:pt x="1022" y="84"/>
                  </a:cubicBezTo>
                  <a:cubicBezTo>
                    <a:pt x="1043" y="375"/>
                    <a:pt x="1043" y="375"/>
                    <a:pt x="1043" y="375"/>
                  </a:cubicBezTo>
                  <a:cubicBezTo>
                    <a:pt x="1043" y="521"/>
                    <a:pt x="814" y="605"/>
                    <a:pt x="543" y="584"/>
                  </a:cubicBezTo>
                  <a:cubicBezTo>
                    <a:pt x="271" y="542"/>
                    <a:pt x="21" y="417"/>
                    <a:pt x="21"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80" name="Freeform 228">
              <a:extLst>
                <a:ext uri="{FF2B5EF4-FFF2-40B4-BE49-F238E27FC236}">
                  <a16:creationId xmlns:a16="http://schemas.microsoft.com/office/drawing/2014/main" xmlns="" id="{767F39F5-1EB4-42C7-ACA2-628E019686C2}"/>
                </a:ext>
              </a:extLst>
            </p:cNvPr>
            <p:cNvSpPr>
              <a:spLocks noChangeArrowheads="1"/>
            </p:cNvSpPr>
            <p:nvPr/>
          </p:nvSpPr>
          <p:spPr bwMode="auto">
            <a:xfrm>
              <a:off x="4808" y="876"/>
              <a:ext cx="230" cy="121"/>
            </a:xfrm>
            <a:custGeom>
              <a:avLst/>
              <a:gdLst>
                <a:gd name="T0" fmla="*/ 1022 w 1023"/>
                <a:gd name="T1" fmla="*/ 313 h 544"/>
                <a:gd name="T2" fmla="*/ 1022 w 1023"/>
                <a:gd name="T3" fmla="*/ 313 h 544"/>
                <a:gd name="T4" fmla="*/ 500 w 1023"/>
                <a:gd name="T5" fmla="*/ 21 h 544"/>
                <a:gd name="T6" fmla="*/ 0 w 1023"/>
                <a:gd name="T7" fmla="*/ 209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22" y="188"/>
                    <a:pt x="771" y="63"/>
                    <a:pt x="500" y="21"/>
                  </a:cubicBezTo>
                  <a:cubicBezTo>
                    <a:pt x="208" y="0"/>
                    <a:pt x="0" y="84"/>
                    <a:pt x="0" y="209"/>
                  </a:cubicBezTo>
                  <a:cubicBezTo>
                    <a:pt x="20" y="355"/>
                    <a:pt x="250" y="480"/>
                    <a:pt x="521" y="501"/>
                  </a:cubicBezTo>
                  <a:cubicBezTo>
                    <a:pt x="813" y="543"/>
                    <a:pt x="1022" y="439"/>
                    <a:pt x="1022"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81" name="Freeform 229">
              <a:extLst>
                <a:ext uri="{FF2B5EF4-FFF2-40B4-BE49-F238E27FC236}">
                  <a16:creationId xmlns:a16="http://schemas.microsoft.com/office/drawing/2014/main" xmlns="" id="{F8DDD09C-5E09-4175-B0DA-A5CE3F162C92}"/>
                </a:ext>
              </a:extLst>
            </p:cNvPr>
            <p:cNvSpPr>
              <a:spLocks noChangeArrowheads="1"/>
            </p:cNvSpPr>
            <p:nvPr/>
          </p:nvSpPr>
          <p:spPr bwMode="auto">
            <a:xfrm>
              <a:off x="4808" y="923"/>
              <a:ext cx="236" cy="141"/>
            </a:xfrm>
            <a:custGeom>
              <a:avLst/>
              <a:gdLst>
                <a:gd name="T0" fmla="*/ 0 w 1043"/>
                <a:gd name="T1" fmla="*/ 0 h 627"/>
                <a:gd name="T2" fmla="*/ 0 w 1043"/>
                <a:gd name="T3" fmla="*/ 0 h 627"/>
                <a:gd name="T4" fmla="*/ 521 w 1043"/>
                <a:gd name="T5" fmla="*/ 292 h 627"/>
                <a:gd name="T6" fmla="*/ 1022 w 1043"/>
                <a:gd name="T7" fmla="*/ 104 h 627"/>
                <a:gd name="T8" fmla="*/ 1042 w 1043"/>
                <a:gd name="T9" fmla="*/ 397 h 627"/>
                <a:gd name="T10" fmla="*/ 542 w 1043"/>
                <a:gd name="T11" fmla="*/ 584 h 627"/>
                <a:gd name="T12" fmla="*/ 20 w 1043"/>
                <a:gd name="T13" fmla="*/ 292 h 627"/>
                <a:gd name="T14" fmla="*/ 0 w 1043"/>
                <a:gd name="T15" fmla="*/ 0 h 6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3" h="627">
                  <a:moveTo>
                    <a:pt x="0" y="0"/>
                  </a:moveTo>
                  <a:lnTo>
                    <a:pt x="0" y="0"/>
                  </a:lnTo>
                  <a:cubicBezTo>
                    <a:pt x="20" y="146"/>
                    <a:pt x="250" y="271"/>
                    <a:pt x="521" y="292"/>
                  </a:cubicBezTo>
                  <a:cubicBezTo>
                    <a:pt x="813" y="334"/>
                    <a:pt x="1022" y="230"/>
                    <a:pt x="1022" y="104"/>
                  </a:cubicBezTo>
                  <a:cubicBezTo>
                    <a:pt x="1042" y="397"/>
                    <a:pt x="1042" y="397"/>
                    <a:pt x="1042" y="397"/>
                  </a:cubicBezTo>
                  <a:cubicBezTo>
                    <a:pt x="1042" y="521"/>
                    <a:pt x="813" y="626"/>
                    <a:pt x="542" y="584"/>
                  </a:cubicBezTo>
                  <a:cubicBezTo>
                    <a:pt x="271" y="563"/>
                    <a:pt x="20" y="438"/>
                    <a:pt x="20"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7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82" name="Freeform 230">
              <a:extLst>
                <a:ext uri="{FF2B5EF4-FFF2-40B4-BE49-F238E27FC236}">
                  <a16:creationId xmlns:a16="http://schemas.microsoft.com/office/drawing/2014/main" xmlns="" id="{4C56B656-07F9-4B3C-9987-613CF2ED2B19}"/>
                </a:ext>
              </a:extLst>
            </p:cNvPr>
            <p:cNvSpPr>
              <a:spLocks noChangeArrowheads="1"/>
            </p:cNvSpPr>
            <p:nvPr/>
          </p:nvSpPr>
          <p:spPr bwMode="auto">
            <a:xfrm>
              <a:off x="5162" y="1056"/>
              <a:ext cx="232" cy="117"/>
            </a:xfrm>
            <a:custGeom>
              <a:avLst/>
              <a:gdLst>
                <a:gd name="T0" fmla="*/ 1022 w 1023"/>
                <a:gd name="T1" fmla="*/ 313 h 522"/>
                <a:gd name="T2" fmla="*/ 1022 w 1023"/>
                <a:gd name="T3" fmla="*/ 313 h 522"/>
                <a:gd name="T4" fmla="*/ 500 w 1023"/>
                <a:gd name="T5" fmla="*/ 21 h 522"/>
                <a:gd name="T6" fmla="*/ 0 w 1023"/>
                <a:gd name="T7" fmla="*/ 208 h 522"/>
                <a:gd name="T8" fmla="*/ 522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67"/>
                    <a:pt x="772" y="42"/>
                    <a:pt x="500" y="21"/>
                  </a:cubicBezTo>
                  <a:cubicBezTo>
                    <a:pt x="209" y="0"/>
                    <a:pt x="0" y="84"/>
                    <a:pt x="0" y="208"/>
                  </a:cubicBezTo>
                  <a:cubicBezTo>
                    <a:pt x="21" y="355"/>
                    <a:pt x="250" y="480"/>
                    <a:pt x="522" y="501"/>
                  </a:cubicBezTo>
                  <a:cubicBezTo>
                    <a:pt x="813" y="521"/>
                    <a:pt x="1022" y="438"/>
                    <a:pt x="1022"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83" name="Freeform 231">
              <a:extLst>
                <a:ext uri="{FF2B5EF4-FFF2-40B4-BE49-F238E27FC236}">
                  <a16:creationId xmlns:a16="http://schemas.microsoft.com/office/drawing/2014/main" xmlns="" id="{1CBE27D7-26F7-4B6A-963D-BE25E1895402}"/>
                </a:ext>
              </a:extLst>
            </p:cNvPr>
            <p:cNvSpPr>
              <a:spLocks noChangeArrowheads="1"/>
            </p:cNvSpPr>
            <p:nvPr/>
          </p:nvSpPr>
          <p:spPr bwMode="auto">
            <a:xfrm>
              <a:off x="5162" y="1102"/>
              <a:ext cx="236" cy="137"/>
            </a:xfrm>
            <a:custGeom>
              <a:avLst/>
              <a:gdLst>
                <a:gd name="T0" fmla="*/ 0 w 1044"/>
                <a:gd name="T1" fmla="*/ 0 h 607"/>
                <a:gd name="T2" fmla="*/ 0 w 1044"/>
                <a:gd name="T3" fmla="*/ 0 h 607"/>
                <a:gd name="T4" fmla="*/ 522 w 1044"/>
                <a:gd name="T5" fmla="*/ 293 h 607"/>
                <a:gd name="T6" fmla="*/ 1022 w 1044"/>
                <a:gd name="T7" fmla="*/ 105 h 607"/>
                <a:gd name="T8" fmla="*/ 1022 w 1044"/>
                <a:gd name="T9" fmla="*/ 397 h 607"/>
                <a:gd name="T10" fmla="*/ 542 w 1044"/>
                <a:gd name="T11" fmla="*/ 584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7"/>
                    <a:pt x="250" y="272"/>
                    <a:pt x="522" y="293"/>
                  </a:cubicBezTo>
                  <a:cubicBezTo>
                    <a:pt x="813" y="313"/>
                    <a:pt x="1022" y="230"/>
                    <a:pt x="1022" y="105"/>
                  </a:cubicBezTo>
                  <a:cubicBezTo>
                    <a:pt x="1022" y="397"/>
                    <a:pt x="1022" y="397"/>
                    <a:pt x="1022" y="397"/>
                  </a:cubicBezTo>
                  <a:cubicBezTo>
                    <a:pt x="1043" y="522"/>
                    <a:pt x="813" y="606"/>
                    <a:pt x="542" y="584"/>
                  </a:cubicBezTo>
                  <a:cubicBezTo>
                    <a:pt x="250" y="564"/>
                    <a:pt x="21" y="439"/>
                    <a:pt x="21" y="293"/>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grpSp>
      <p:grpSp>
        <p:nvGrpSpPr>
          <p:cNvPr id="4" name="Group 204">
            <a:extLst>
              <a:ext uri="{FF2B5EF4-FFF2-40B4-BE49-F238E27FC236}">
                <a16:creationId xmlns:a16="http://schemas.microsoft.com/office/drawing/2014/main" xmlns="" id="{A84A1002-F7C1-4DDF-BE6E-6722862D7F13}"/>
              </a:ext>
            </a:extLst>
          </p:cNvPr>
          <p:cNvGrpSpPr>
            <a:grpSpLocks/>
          </p:cNvGrpSpPr>
          <p:nvPr/>
        </p:nvGrpSpPr>
        <p:grpSpPr bwMode="auto">
          <a:xfrm flipH="1">
            <a:off x="2472847" y="3709295"/>
            <a:ext cx="1115107" cy="812553"/>
            <a:chOff x="3658" y="852"/>
            <a:chExt cx="1986" cy="1447"/>
          </a:xfrm>
        </p:grpSpPr>
        <p:sp>
          <p:nvSpPr>
            <p:cNvPr id="5" name="Freeform 333">
              <a:extLst>
                <a:ext uri="{FF2B5EF4-FFF2-40B4-BE49-F238E27FC236}">
                  <a16:creationId xmlns:a16="http://schemas.microsoft.com/office/drawing/2014/main" xmlns="" id="{19CD56F0-B595-467B-A70E-12662A5777DA}"/>
                </a:ext>
              </a:extLst>
            </p:cNvPr>
            <p:cNvSpPr>
              <a:spLocks noChangeArrowheads="1"/>
            </p:cNvSpPr>
            <p:nvPr/>
          </p:nvSpPr>
          <p:spPr bwMode="auto">
            <a:xfrm>
              <a:off x="3658" y="1419"/>
              <a:ext cx="662" cy="880"/>
            </a:xfrm>
            <a:custGeom>
              <a:avLst/>
              <a:gdLst>
                <a:gd name="T0" fmla="*/ 2921 w 2922"/>
                <a:gd name="T1" fmla="*/ 3879 h 3880"/>
                <a:gd name="T2" fmla="*/ 0 w 2922"/>
                <a:gd name="T3" fmla="*/ 2629 h 3880"/>
                <a:gd name="T4" fmla="*/ 0 w 2922"/>
                <a:gd name="T5" fmla="*/ 0 h 3880"/>
                <a:gd name="T6" fmla="*/ 2921 w 2922"/>
                <a:gd name="T7" fmla="*/ 1251 h 3880"/>
                <a:gd name="T8" fmla="*/ 2921 w 2922"/>
                <a:gd name="T9" fmla="*/ 3879 h 3880"/>
              </a:gdLst>
              <a:ahLst/>
              <a:cxnLst>
                <a:cxn ang="0">
                  <a:pos x="T0" y="T1"/>
                </a:cxn>
                <a:cxn ang="0">
                  <a:pos x="T2" y="T3"/>
                </a:cxn>
                <a:cxn ang="0">
                  <a:pos x="T4" y="T5"/>
                </a:cxn>
                <a:cxn ang="0">
                  <a:pos x="T6" y="T7"/>
                </a:cxn>
                <a:cxn ang="0">
                  <a:pos x="T8" y="T9"/>
                </a:cxn>
              </a:cxnLst>
              <a:rect l="0" t="0" r="r" b="b"/>
              <a:pathLst>
                <a:path w="2922" h="3880">
                  <a:moveTo>
                    <a:pt x="2921" y="3879"/>
                  </a:moveTo>
                  <a:lnTo>
                    <a:pt x="0" y="2629"/>
                  </a:lnTo>
                  <a:lnTo>
                    <a:pt x="0" y="0"/>
                  </a:lnTo>
                  <a:lnTo>
                    <a:pt x="2921" y="1251"/>
                  </a:lnTo>
                  <a:lnTo>
                    <a:pt x="2921" y="3879"/>
                  </a:lnTo>
                </a:path>
              </a:pathLst>
            </a:custGeom>
            <a:gradFill flip="none" rotWithShape="1">
              <a:gsLst>
                <a:gs pos="0">
                  <a:schemeClr val="accent4">
                    <a:lumMod val="40000"/>
                    <a:lumOff val="60000"/>
                  </a:schemeClr>
                </a:gs>
                <a:gs pos="46000">
                  <a:schemeClr val="accent4">
                    <a:lumMod val="95000"/>
                    <a:lumOff val="5000"/>
                  </a:schemeClr>
                </a:gs>
                <a:gs pos="100000">
                  <a:schemeClr val="accent4">
                    <a:lumMod val="60000"/>
                  </a:schemeClr>
                </a:gs>
              </a:gsLst>
              <a:path path="circle">
                <a:fillToRect l="50000" t="130000" r="50000" b="-3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 name="Freeform 334">
              <a:extLst>
                <a:ext uri="{FF2B5EF4-FFF2-40B4-BE49-F238E27FC236}">
                  <a16:creationId xmlns:a16="http://schemas.microsoft.com/office/drawing/2014/main" xmlns="" id="{88AC9EB5-F6AA-44D1-8C2B-16AC41D138CC}"/>
                </a:ext>
              </a:extLst>
            </p:cNvPr>
            <p:cNvSpPr>
              <a:spLocks noChangeArrowheads="1"/>
            </p:cNvSpPr>
            <p:nvPr/>
          </p:nvSpPr>
          <p:spPr bwMode="auto">
            <a:xfrm>
              <a:off x="4320" y="1133"/>
              <a:ext cx="1324" cy="1166"/>
            </a:xfrm>
            <a:custGeom>
              <a:avLst/>
              <a:gdLst>
                <a:gd name="T0" fmla="*/ 2920 w 5842"/>
                <a:gd name="T1" fmla="*/ 1272 h 5152"/>
                <a:gd name="T2" fmla="*/ 0 w 5842"/>
                <a:gd name="T3" fmla="*/ 2523 h 5152"/>
                <a:gd name="T4" fmla="*/ 0 w 5842"/>
                <a:gd name="T5" fmla="*/ 5151 h 5152"/>
                <a:gd name="T6" fmla="*/ 2920 w 5842"/>
                <a:gd name="T7" fmla="*/ 3901 h 5152"/>
                <a:gd name="T8" fmla="*/ 5841 w 5842"/>
                <a:gd name="T9" fmla="*/ 2649 h 5152"/>
                <a:gd name="T10" fmla="*/ 5841 w 5842"/>
                <a:gd name="T11" fmla="*/ 0 h 5152"/>
                <a:gd name="T12" fmla="*/ 2920 w 5842"/>
                <a:gd name="T13" fmla="*/ 1272 h 5152"/>
              </a:gdLst>
              <a:ahLst/>
              <a:cxnLst>
                <a:cxn ang="0">
                  <a:pos x="T0" y="T1"/>
                </a:cxn>
                <a:cxn ang="0">
                  <a:pos x="T2" y="T3"/>
                </a:cxn>
                <a:cxn ang="0">
                  <a:pos x="T4" y="T5"/>
                </a:cxn>
                <a:cxn ang="0">
                  <a:pos x="T6" y="T7"/>
                </a:cxn>
                <a:cxn ang="0">
                  <a:pos x="T8" y="T9"/>
                </a:cxn>
                <a:cxn ang="0">
                  <a:pos x="T10" y="T11"/>
                </a:cxn>
                <a:cxn ang="0">
                  <a:pos x="T12" y="T13"/>
                </a:cxn>
              </a:cxnLst>
              <a:rect l="0" t="0" r="r" b="b"/>
              <a:pathLst>
                <a:path w="5842" h="5152">
                  <a:moveTo>
                    <a:pt x="2920" y="1272"/>
                  </a:moveTo>
                  <a:lnTo>
                    <a:pt x="0" y="2523"/>
                  </a:lnTo>
                  <a:lnTo>
                    <a:pt x="0" y="5151"/>
                  </a:lnTo>
                  <a:lnTo>
                    <a:pt x="2920" y="3901"/>
                  </a:lnTo>
                  <a:lnTo>
                    <a:pt x="5841" y="2649"/>
                  </a:lnTo>
                  <a:lnTo>
                    <a:pt x="5841" y="0"/>
                  </a:lnTo>
                  <a:lnTo>
                    <a:pt x="2920" y="1272"/>
                  </a:lnTo>
                </a:path>
              </a:pathLst>
            </a:custGeom>
            <a:gradFill flip="none" rotWithShape="1">
              <a:gsLst>
                <a:gs pos="0">
                  <a:schemeClr val="accent4">
                    <a:lumMod val="89000"/>
                  </a:schemeClr>
                </a:gs>
                <a:gs pos="23000">
                  <a:schemeClr val="accent4">
                    <a:lumMod val="89000"/>
                  </a:schemeClr>
                </a:gs>
                <a:gs pos="69000">
                  <a:schemeClr val="accent4">
                    <a:lumMod val="75000"/>
                  </a:schemeClr>
                </a:gs>
                <a:gs pos="97000">
                  <a:schemeClr val="accent4">
                    <a:lumMod val="70000"/>
                  </a:schemeClr>
                </a:gs>
              </a:gsLst>
              <a:path path="circle">
                <a:fillToRect l="50000" t="50000" r="50000" b="5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7" name="Freeform 335">
              <a:extLst>
                <a:ext uri="{FF2B5EF4-FFF2-40B4-BE49-F238E27FC236}">
                  <a16:creationId xmlns:a16="http://schemas.microsoft.com/office/drawing/2014/main" xmlns="" id="{FFDDACDC-CE4E-4C5B-8145-FF4D15E0B9D1}"/>
                </a:ext>
              </a:extLst>
            </p:cNvPr>
            <p:cNvSpPr>
              <a:spLocks noChangeArrowheads="1"/>
            </p:cNvSpPr>
            <p:nvPr/>
          </p:nvSpPr>
          <p:spPr bwMode="auto">
            <a:xfrm>
              <a:off x="3658" y="852"/>
              <a:ext cx="1986" cy="856"/>
            </a:xfrm>
            <a:custGeom>
              <a:avLst/>
              <a:gdLst>
                <a:gd name="T0" fmla="*/ 5841 w 8763"/>
                <a:gd name="T1" fmla="*/ 0 h 3776"/>
                <a:gd name="T2" fmla="*/ 2921 w 8763"/>
                <a:gd name="T3" fmla="*/ 1252 h 3776"/>
                <a:gd name="T4" fmla="*/ 0 w 8763"/>
                <a:gd name="T5" fmla="*/ 2524 h 3776"/>
                <a:gd name="T6" fmla="*/ 2921 w 8763"/>
                <a:gd name="T7" fmla="*/ 3775 h 3776"/>
                <a:gd name="T8" fmla="*/ 5841 w 8763"/>
                <a:gd name="T9" fmla="*/ 2524 h 3776"/>
                <a:gd name="T10" fmla="*/ 8762 w 8763"/>
                <a:gd name="T11" fmla="*/ 1252 h 3776"/>
                <a:gd name="T12" fmla="*/ 5841 w 8763"/>
                <a:gd name="T13" fmla="*/ 0 h 3776"/>
              </a:gdLst>
              <a:ahLst/>
              <a:cxnLst>
                <a:cxn ang="0">
                  <a:pos x="T0" y="T1"/>
                </a:cxn>
                <a:cxn ang="0">
                  <a:pos x="T2" y="T3"/>
                </a:cxn>
                <a:cxn ang="0">
                  <a:pos x="T4" y="T5"/>
                </a:cxn>
                <a:cxn ang="0">
                  <a:pos x="T6" y="T7"/>
                </a:cxn>
                <a:cxn ang="0">
                  <a:pos x="T8" y="T9"/>
                </a:cxn>
                <a:cxn ang="0">
                  <a:pos x="T10" y="T11"/>
                </a:cxn>
                <a:cxn ang="0">
                  <a:pos x="T12" y="T13"/>
                </a:cxn>
              </a:cxnLst>
              <a:rect l="0" t="0" r="r" b="b"/>
              <a:pathLst>
                <a:path w="8763" h="3776">
                  <a:moveTo>
                    <a:pt x="5841" y="0"/>
                  </a:moveTo>
                  <a:lnTo>
                    <a:pt x="2921" y="1252"/>
                  </a:lnTo>
                  <a:lnTo>
                    <a:pt x="0" y="2524"/>
                  </a:lnTo>
                  <a:lnTo>
                    <a:pt x="2921" y="3775"/>
                  </a:lnTo>
                  <a:lnTo>
                    <a:pt x="5841" y="2524"/>
                  </a:lnTo>
                  <a:lnTo>
                    <a:pt x="8762" y="1252"/>
                  </a:lnTo>
                  <a:lnTo>
                    <a:pt x="5841" y="0"/>
                  </a:lnTo>
                </a:path>
              </a:pathLst>
            </a:custGeom>
            <a:gradFill flip="none" rotWithShape="1">
              <a:gsLst>
                <a:gs pos="0">
                  <a:schemeClr val="accent4">
                    <a:lumMod val="0"/>
                    <a:lumOff val="100000"/>
                  </a:schemeClr>
                </a:gs>
                <a:gs pos="35000">
                  <a:schemeClr val="accent4">
                    <a:lumMod val="0"/>
                    <a:lumOff val="100000"/>
                  </a:schemeClr>
                </a:gs>
                <a:gs pos="100000">
                  <a:schemeClr val="accent4">
                    <a:lumMod val="100000"/>
                  </a:schemeClr>
                </a:gs>
              </a:gsLst>
              <a:path path="circle">
                <a:fillToRect l="50000" t="-80000" r="50000" b="18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8" name="Freeform 336">
              <a:extLst>
                <a:ext uri="{FF2B5EF4-FFF2-40B4-BE49-F238E27FC236}">
                  <a16:creationId xmlns:a16="http://schemas.microsoft.com/office/drawing/2014/main" xmlns="" id="{EDA6DC72-A916-4D9D-8728-4158BFFD514B}"/>
                </a:ext>
              </a:extLst>
            </p:cNvPr>
            <p:cNvSpPr>
              <a:spLocks noChangeArrowheads="1"/>
            </p:cNvSpPr>
            <p:nvPr/>
          </p:nvSpPr>
          <p:spPr bwMode="auto">
            <a:xfrm>
              <a:off x="3872" y="1246"/>
              <a:ext cx="234" cy="121"/>
            </a:xfrm>
            <a:custGeom>
              <a:avLst/>
              <a:gdLst>
                <a:gd name="T0" fmla="*/ 1022 w 1044"/>
                <a:gd name="T1" fmla="*/ 333 h 543"/>
                <a:gd name="T2" fmla="*/ 1022 w 1044"/>
                <a:gd name="T3" fmla="*/ 333 h 543"/>
                <a:gd name="T4" fmla="*/ 500 w 1044"/>
                <a:gd name="T5" fmla="*/ 41 h 543"/>
                <a:gd name="T6" fmla="*/ 20 w 1044"/>
                <a:gd name="T7" fmla="*/ 229 h 543"/>
                <a:gd name="T8" fmla="*/ 542 w 1044"/>
                <a:gd name="T9" fmla="*/ 521 h 543"/>
                <a:gd name="T10" fmla="*/ 1022 w 1044"/>
                <a:gd name="T11" fmla="*/ 333 h 543"/>
              </a:gdLst>
              <a:ahLst/>
              <a:cxnLst>
                <a:cxn ang="0">
                  <a:pos x="T0" y="T1"/>
                </a:cxn>
                <a:cxn ang="0">
                  <a:pos x="T2" y="T3"/>
                </a:cxn>
                <a:cxn ang="0">
                  <a:pos x="T4" y="T5"/>
                </a:cxn>
                <a:cxn ang="0">
                  <a:pos x="T6" y="T7"/>
                </a:cxn>
                <a:cxn ang="0">
                  <a:pos x="T8" y="T9"/>
                </a:cxn>
                <a:cxn ang="0">
                  <a:pos x="T10" y="T11"/>
                </a:cxn>
              </a:cxnLst>
              <a:rect l="0" t="0" r="r" b="b"/>
              <a:pathLst>
                <a:path w="1044" h="543">
                  <a:moveTo>
                    <a:pt x="1022" y="333"/>
                  </a:moveTo>
                  <a:lnTo>
                    <a:pt x="1022" y="333"/>
                  </a:lnTo>
                  <a:cubicBezTo>
                    <a:pt x="1022" y="187"/>
                    <a:pt x="793" y="62"/>
                    <a:pt x="500" y="41"/>
                  </a:cubicBezTo>
                  <a:cubicBezTo>
                    <a:pt x="229" y="0"/>
                    <a:pt x="0" y="104"/>
                    <a:pt x="20" y="229"/>
                  </a:cubicBezTo>
                  <a:cubicBezTo>
                    <a:pt x="20" y="354"/>
                    <a:pt x="250" y="479"/>
                    <a:pt x="542" y="521"/>
                  </a:cubicBezTo>
                  <a:cubicBezTo>
                    <a:pt x="813" y="542"/>
                    <a:pt x="1043" y="458"/>
                    <a:pt x="1022" y="33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9" name="Freeform 337">
              <a:extLst>
                <a:ext uri="{FF2B5EF4-FFF2-40B4-BE49-F238E27FC236}">
                  <a16:creationId xmlns:a16="http://schemas.microsoft.com/office/drawing/2014/main" xmlns="" id="{8CBAACA2-939E-4874-A9D3-B88F018C141B}"/>
                </a:ext>
              </a:extLst>
            </p:cNvPr>
            <p:cNvSpPr>
              <a:spLocks noChangeArrowheads="1"/>
            </p:cNvSpPr>
            <p:nvPr/>
          </p:nvSpPr>
          <p:spPr bwMode="auto">
            <a:xfrm>
              <a:off x="3876" y="1298"/>
              <a:ext cx="230" cy="135"/>
            </a:xfrm>
            <a:custGeom>
              <a:avLst/>
              <a:gdLst>
                <a:gd name="T0" fmla="*/ 0 w 1024"/>
                <a:gd name="T1" fmla="*/ 0 h 606"/>
                <a:gd name="T2" fmla="*/ 0 w 1024"/>
                <a:gd name="T3" fmla="*/ 0 h 606"/>
                <a:gd name="T4" fmla="*/ 522 w 1024"/>
                <a:gd name="T5" fmla="*/ 292 h 606"/>
                <a:gd name="T6" fmla="*/ 1002 w 1024"/>
                <a:gd name="T7" fmla="*/ 104 h 606"/>
                <a:gd name="T8" fmla="*/ 1023 w 1024"/>
                <a:gd name="T9" fmla="*/ 396 h 606"/>
                <a:gd name="T10" fmla="*/ 522 w 1024"/>
                <a:gd name="T11" fmla="*/ 584 h 606"/>
                <a:gd name="T12" fmla="*/ 0 w 1024"/>
                <a:gd name="T13" fmla="*/ 292 h 606"/>
                <a:gd name="T14" fmla="*/ 0 w 102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4" h="606">
                  <a:moveTo>
                    <a:pt x="0" y="0"/>
                  </a:moveTo>
                  <a:lnTo>
                    <a:pt x="0" y="0"/>
                  </a:lnTo>
                  <a:cubicBezTo>
                    <a:pt x="0" y="125"/>
                    <a:pt x="230" y="250"/>
                    <a:pt x="522" y="292"/>
                  </a:cubicBezTo>
                  <a:cubicBezTo>
                    <a:pt x="793" y="313"/>
                    <a:pt x="1023" y="229"/>
                    <a:pt x="1002" y="104"/>
                  </a:cubicBezTo>
                  <a:cubicBezTo>
                    <a:pt x="1023" y="396"/>
                    <a:pt x="1023" y="396"/>
                    <a:pt x="1023" y="396"/>
                  </a:cubicBezTo>
                  <a:cubicBezTo>
                    <a:pt x="1023" y="521"/>
                    <a:pt x="814" y="605"/>
                    <a:pt x="522" y="584"/>
                  </a:cubicBezTo>
                  <a:cubicBezTo>
                    <a:pt x="251" y="563"/>
                    <a:pt x="22" y="417"/>
                    <a:pt x="0"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0" name="Freeform 338">
              <a:extLst>
                <a:ext uri="{FF2B5EF4-FFF2-40B4-BE49-F238E27FC236}">
                  <a16:creationId xmlns:a16="http://schemas.microsoft.com/office/drawing/2014/main" xmlns="" id="{FE3C7032-FB13-449A-BCB7-E6230A175089}"/>
                </a:ext>
              </a:extLst>
            </p:cNvPr>
            <p:cNvSpPr>
              <a:spLocks noChangeArrowheads="1"/>
            </p:cNvSpPr>
            <p:nvPr/>
          </p:nvSpPr>
          <p:spPr bwMode="auto">
            <a:xfrm>
              <a:off x="4225" y="1423"/>
              <a:ext cx="236" cy="123"/>
            </a:xfrm>
            <a:custGeom>
              <a:avLst/>
              <a:gdLst>
                <a:gd name="T0" fmla="*/ 1022 w 1044"/>
                <a:gd name="T1" fmla="*/ 313 h 544"/>
                <a:gd name="T2" fmla="*/ 1022 w 1044"/>
                <a:gd name="T3" fmla="*/ 313 h 544"/>
                <a:gd name="T4" fmla="*/ 501 w 1044"/>
                <a:gd name="T5" fmla="*/ 21 h 544"/>
                <a:gd name="T6" fmla="*/ 21 w 1044"/>
                <a:gd name="T7" fmla="*/ 230 h 544"/>
                <a:gd name="T8" fmla="*/ 542 w 1044"/>
                <a:gd name="T9" fmla="*/ 522 h 544"/>
                <a:gd name="T10" fmla="*/ 1022 w 1044"/>
                <a:gd name="T11" fmla="*/ 313 h 544"/>
              </a:gdLst>
              <a:ahLst/>
              <a:cxnLst>
                <a:cxn ang="0">
                  <a:pos x="T0" y="T1"/>
                </a:cxn>
                <a:cxn ang="0">
                  <a:pos x="T2" y="T3"/>
                </a:cxn>
                <a:cxn ang="0">
                  <a:pos x="T4" y="T5"/>
                </a:cxn>
                <a:cxn ang="0">
                  <a:pos x="T6" y="T7"/>
                </a:cxn>
                <a:cxn ang="0">
                  <a:pos x="T8" y="T9"/>
                </a:cxn>
                <a:cxn ang="0">
                  <a:pos x="T10" y="T11"/>
                </a:cxn>
              </a:cxnLst>
              <a:rect l="0" t="0" r="r" b="b"/>
              <a:pathLst>
                <a:path w="1044" h="544">
                  <a:moveTo>
                    <a:pt x="1022" y="313"/>
                  </a:moveTo>
                  <a:lnTo>
                    <a:pt x="1022" y="313"/>
                  </a:lnTo>
                  <a:cubicBezTo>
                    <a:pt x="1022" y="188"/>
                    <a:pt x="793" y="63"/>
                    <a:pt x="501" y="21"/>
                  </a:cubicBezTo>
                  <a:cubicBezTo>
                    <a:pt x="230" y="0"/>
                    <a:pt x="0" y="83"/>
                    <a:pt x="21" y="230"/>
                  </a:cubicBezTo>
                  <a:cubicBezTo>
                    <a:pt x="21" y="355"/>
                    <a:pt x="251" y="480"/>
                    <a:pt x="542" y="522"/>
                  </a:cubicBezTo>
                  <a:cubicBezTo>
                    <a:pt x="814" y="543"/>
                    <a:pt x="1043" y="459"/>
                    <a:pt x="1022"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1" name="Freeform 339">
              <a:extLst>
                <a:ext uri="{FF2B5EF4-FFF2-40B4-BE49-F238E27FC236}">
                  <a16:creationId xmlns:a16="http://schemas.microsoft.com/office/drawing/2014/main" xmlns="" id="{E46C2CA9-2282-40D4-AFB5-193EA94870E5}"/>
                </a:ext>
              </a:extLst>
            </p:cNvPr>
            <p:cNvSpPr>
              <a:spLocks noChangeArrowheads="1"/>
            </p:cNvSpPr>
            <p:nvPr/>
          </p:nvSpPr>
          <p:spPr bwMode="auto">
            <a:xfrm>
              <a:off x="4229" y="1478"/>
              <a:ext cx="232" cy="135"/>
            </a:xfrm>
            <a:custGeom>
              <a:avLst/>
              <a:gdLst>
                <a:gd name="T0" fmla="*/ 0 w 1023"/>
                <a:gd name="T1" fmla="*/ 0 h 605"/>
                <a:gd name="T2" fmla="*/ 0 w 1023"/>
                <a:gd name="T3" fmla="*/ 0 h 605"/>
                <a:gd name="T4" fmla="*/ 521 w 1023"/>
                <a:gd name="T5" fmla="*/ 292 h 605"/>
                <a:gd name="T6" fmla="*/ 1001 w 1023"/>
                <a:gd name="T7" fmla="*/ 83 h 605"/>
                <a:gd name="T8" fmla="*/ 1022 w 1023"/>
                <a:gd name="T9" fmla="*/ 375 h 605"/>
                <a:gd name="T10" fmla="*/ 521 w 1023"/>
                <a:gd name="T11" fmla="*/ 584 h 605"/>
                <a:gd name="T12" fmla="*/ 0 w 1023"/>
                <a:gd name="T13" fmla="*/ 292 h 605"/>
                <a:gd name="T14" fmla="*/ 0 w 1023"/>
                <a:gd name="T15" fmla="*/ 0 h 6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3" h="605">
                  <a:moveTo>
                    <a:pt x="0" y="0"/>
                  </a:moveTo>
                  <a:lnTo>
                    <a:pt x="0" y="0"/>
                  </a:lnTo>
                  <a:cubicBezTo>
                    <a:pt x="0" y="125"/>
                    <a:pt x="230" y="250"/>
                    <a:pt x="521" y="292"/>
                  </a:cubicBezTo>
                  <a:cubicBezTo>
                    <a:pt x="793" y="313"/>
                    <a:pt x="1022" y="229"/>
                    <a:pt x="1001" y="83"/>
                  </a:cubicBezTo>
                  <a:cubicBezTo>
                    <a:pt x="1022" y="375"/>
                    <a:pt x="1022" y="375"/>
                    <a:pt x="1022" y="375"/>
                  </a:cubicBezTo>
                  <a:cubicBezTo>
                    <a:pt x="1022" y="521"/>
                    <a:pt x="814" y="604"/>
                    <a:pt x="521" y="584"/>
                  </a:cubicBezTo>
                  <a:cubicBezTo>
                    <a:pt x="250" y="542"/>
                    <a:pt x="21" y="417"/>
                    <a:pt x="0"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2" name="Freeform 340">
              <a:extLst>
                <a:ext uri="{FF2B5EF4-FFF2-40B4-BE49-F238E27FC236}">
                  <a16:creationId xmlns:a16="http://schemas.microsoft.com/office/drawing/2014/main" xmlns="" id="{9BF38BB8-B6E5-41D8-B069-4F777854635F}"/>
                </a:ext>
              </a:extLst>
            </p:cNvPr>
            <p:cNvSpPr>
              <a:spLocks noChangeArrowheads="1"/>
            </p:cNvSpPr>
            <p:nvPr/>
          </p:nvSpPr>
          <p:spPr bwMode="auto">
            <a:xfrm>
              <a:off x="4183" y="1122"/>
              <a:ext cx="232" cy="121"/>
            </a:xfrm>
            <a:custGeom>
              <a:avLst/>
              <a:gdLst>
                <a:gd name="T0" fmla="*/ 1022 w 1023"/>
                <a:gd name="T1" fmla="*/ 313 h 544"/>
                <a:gd name="T2" fmla="*/ 1022 w 1023"/>
                <a:gd name="T3" fmla="*/ 313 h 544"/>
                <a:gd name="T4" fmla="*/ 501 w 1023"/>
                <a:gd name="T5" fmla="*/ 21 h 544"/>
                <a:gd name="T6" fmla="*/ 0 w 1023"/>
                <a:gd name="T7" fmla="*/ 229 h 544"/>
                <a:gd name="T8" fmla="*/ 521 w 1023"/>
                <a:gd name="T9" fmla="*/ 500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1"/>
                  </a:cubicBezTo>
                  <a:cubicBezTo>
                    <a:pt x="208" y="0"/>
                    <a:pt x="0" y="83"/>
                    <a:pt x="0" y="229"/>
                  </a:cubicBezTo>
                  <a:cubicBezTo>
                    <a:pt x="0" y="355"/>
                    <a:pt x="250" y="480"/>
                    <a:pt x="521" y="500"/>
                  </a:cubicBezTo>
                  <a:cubicBezTo>
                    <a:pt x="813" y="543"/>
                    <a:pt x="1022" y="459"/>
                    <a:pt x="1022"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3" name="Freeform 341">
              <a:extLst>
                <a:ext uri="{FF2B5EF4-FFF2-40B4-BE49-F238E27FC236}">
                  <a16:creationId xmlns:a16="http://schemas.microsoft.com/office/drawing/2014/main" xmlns="" id="{C72D15DD-88A3-4655-A040-98A78F8CDE63}"/>
                </a:ext>
              </a:extLst>
            </p:cNvPr>
            <p:cNvSpPr>
              <a:spLocks noChangeArrowheads="1"/>
            </p:cNvSpPr>
            <p:nvPr/>
          </p:nvSpPr>
          <p:spPr bwMode="auto">
            <a:xfrm>
              <a:off x="4183" y="1175"/>
              <a:ext cx="236" cy="135"/>
            </a:xfrm>
            <a:custGeom>
              <a:avLst/>
              <a:gdLst>
                <a:gd name="T0" fmla="*/ 0 w 1044"/>
                <a:gd name="T1" fmla="*/ 0 h 606"/>
                <a:gd name="T2" fmla="*/ 0 w 1044"/>
                <a:gd name="T3" fmla="*/ 0 h 606"/>
                <a:gd name="T4" fmla="*/ 521 w 1044"/>
                <a:gd name="T5" fmla="*/ 271 h 606"/>
                <a:gd name="T6" fmla="*/ 1022 w 1044"/>
                <a:gd name="T7" fmla="*/ 84 h 606"/>
                <a:gd name="T8" fmla="*/ 1022 w 1044"/>
                <a:gd name="T9" fmla="*/ 376 h 606"/>
                <a:gd name="T10" fmla="*/ 542 w 1044"/>
                <a:gd name="T11" fmla="*/ 564 h 606"/>
                <a:gd name="T12" fmla="*/ 21 w 1044"/>
                <a:gd name="T13" fmla="*/ 293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0" y="126"/>
                    <a:pt x="250" y="251"/>
                    <a:pt x="521" y="271"/>
                  </a:cubicBezTo>
                  <a:cubicBezTo>
                    <a:pt x="813" y="314"/>
                    <a:pt x="1022" y="230"/>
                    <a:pt x="1022" y="84"/>
                  </a:cubicBezTo>
                  <a:cubicBezTo>
                    <a:pt x="1022" y="376"/>
                    <a:pt x="1022" y="376"/>
                    <a:pt x="1022" y="376"/>
                  </a:cubicBezTo>
                  <a:cubicBezTo>
                    <a:pt x="1043" y="522"/>
                    <a:pt x="813" y="605"/>
                    <a:pt x="542" y="564"/>
                  </a:cubicBezTo>
                  <a:cubicBezTo>
                    <a:pt x="250" y="543"/>
                    <a:pt x="21" y="418"/>
                    <a:pt x="21" y="293"/>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4" name="Freeform 342">
              <a:extLst>
                <a:ext uri="{FF2B5EF4-FFF2-40B4-BE49-F238E27FC236}">
                  <a16:creationId xmlns:a16="http://schemas.microsoft.com/office/drawing/2014/main" xmlns="" id="{9C147D08-9AF4-482F-BF61-19307B1DA668}"/>
                </a:ext>
              </a:extLst>
            </p:cNvPr>
            <p:cNvSpPr>
              <a:spLocks noChangeArrowheads="1"/>
            </p:cNvSpPr>
            <p:nvPr/>
          </p:nvSpPr>
          <p:spPr bwMode="auto">
            <a:xfrm>
              <a:off x="4534" y="1300"/>
              <a:ext cx="234" cy="117"/>
            </a:xfrm>
            <a:custGeom>
              <a:avLst/>
              <a:gdLst>
                <a:gd name="T0" fmla="*/ 1044 w 1045"/>
                <a:gd name="T1" fmla="*/ 313 h 522"/>
                <a:gd name="T2" fmla="*/ 1044 w 1045"/>
                <a:gd name="T3" fmla="*/ 313 h 522"/>
                <a:gd name="T4" fmla="*/ 501 w 1045"/>
                <a:gd name="T5" fmla="*/ 21 h 522"/>
                <a:gd name="T6" fmla="*/ 21 w 1045"/>
                <a:gd name="T7" fmla="*/ 208 h 522"/>
                <a:gd name="T8" fmla="*/ 543 w 1045"/>
                <a:gd name="T9" fmla="*/ 500 h 522"/>
                <a:gd name="T10" fmla="*/ 1044 w 1045"/>
                <a:gd name="T11" fmla="*/ 313 h 522"/>
              </a:gdLst>
              <a:ahLst/>
              <a:cxnLst>
                <a:cxn ang="0">
                  <a:pos x="T0" y="T1"/>
                </a:cxn>
                <a:cxn ang="0">
                  <a:pos x="T2" y="T3"/>
                </a:cxn>
                <a:cxn ang="0">
                  <a:pos x="T4" y="T5"/>
                </a:cxn>
                <a:cxn ang="0">
                  <a:pos x="T6" y="T7"/>
                </a:cxn>
                <a:cxn ang="0">
                  <a:pos x="T8" y="T9"/>
                </a:cxn>
                <a:cxn ang="0">
                  <a:pos x="T10" y="T11"/>
                </a:cxn>
              </a:cxnLst>
              <a:rect l="0" t="0" r="r" b="b"/>
              <a:pathLst>
                <a:path w="1045" h="522">
                  <a:moveTo>
                    <a:pt x="1044" y="313"/>
                  </a:moveTo>
                  <a:lnTo>
                    <a:pt x="1044" y="313"/>
                  </a:lnTo>
                  <a:cubicBezTo>
                    <a:pt x="1022" y="187"/>
                    <a:pt x="793" y="41"/>
                    <a:pt x="501" y="21"/>
                  </a:cubicBezTo>
                  <a:cubicBezTo>
                    <a:pt x="230" y="0"/>
                    <a:pt x="0" y="83"/>
                    <a:pt x="21" y="208"/>
                  </a:cubicBezTo>
                  <a:cubicBezTo>
                    <a:pt x="21" y="354"/>
                    <a:pt x="271" y="480"/>
                    <a:pt x="543" y="500"/>
                  </a:cubicBezTo>
                  <a:cubicBezTo>
                    <a:pt x="814" y="521"/>
                    <a:pt x="1044" y="438"/>
                    <a:pt x="1044"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5" name="Freeform 343">
              <a:extLst>
                <a:ext uri="{FF2B5EF4-FFF2-40B4-BE49-F238E27FC236}">
                  <a16:creationId xmlns:a16="http://schemas.microsoft.com/office/drawing/2014/main" xmlns="" id="{5376B18C-0CA1-4D77-92F3-192EBFB4C11C}"/>
                </a:ext>
              </a:extLst>
            </p:cNvPr>
            <p:cNvSpPr>
              <a:spLocks noChangeArrowheads="1"/>
            </p:cNvSpPr>
            <p:nvPr/>
          </p:nvSpPr>
          <p:spPr bwMode="auto">
            <a:xfrm>
              <a:off x="4538" y="1348"/>
              <a:ext cx="236" cy="137"/>
            </a:xfrm>
            <a:custGeom>
              <a:avLst/>
              <a:gdLst>
                <a:gd name="T0" fmla="*/ 0 w 1044"/>
                <a:gd name="T1" fmla="*/ 0 h 607"/>
                <a:gd name="T2" fmla="*/ 0 w 1044"/>
                <a:gd name="T3" fmla="*/ 0 h 607"/>
                <a:gd name="T4" fmla="*/ 522 w 1044"/>
                <a:gd name="T5" fmla="*/ 292 h 607"/>
                <a:gd name="T6" fmla="*/ 1023 w 1044"/>
                <a:gd name="T7" fmla="*/ 105 h 607"/>
                <a:gd name="T8" fmla="*/ 1023 w 1044"/>
                <a:gd name="T9" fmla="*/ 397 h 607"/>
                <a:gd name="T10" fmla="*/ 543 w 1044"/>
                <a:gd name="T11" fmla="*/ 584 h 607"/>
                <a:gd name="T12" fmla="*/ 0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6"/>
                    <a:pt x="250" y="272"/>
                    <a:pt x="522" y="292"/>
                  </a:cubicBezTo>
                  <a:cubicBezTo>
                    <a:pt x="793" y="313"/>
                    <a:pt x="1023" y="230"/>
                    <a:pt x="1023" y="105"/>
                  </a:cubicBezTo>
                  <a:cubicBezTo>
                    <a:pt x="1023" y="397"/>
                    <a:pt x="1023" y="397"/>
                    <a:pt x="1023" y="397"/>
                  </a:cubicBezTo>
                  <a:cubicBezTo>
                    <a:pt x="1043" y="522"/>
                    <a:pt x="814" y="606"/>
                    <a:pt x="543" y="584"/>
                  </a:cubicBezTo>
                  <a:cubicBezTo>
                    <a:pt x="250" y="564"/>
                    <a:pt x="21" y="439"/>
                    <a:pt x="0"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6" name="Freeform 344">
              <a:extLst>
                <a:ext uri="{FF2B5EF4-FFF2-40B4-BE49-F238E27FC236}">
                  <a16:creationId xmlns:a16="http://schemas.microsoft.com/office/drawing/2014/main" xmlns="" id="{85A7C299-C9A7-44DB-9FA7-D89A41D960C5}"/>
                </a:ext>
              </a:extLst>
            </p:cNvPr>
            <p:cNvSpPr>
              <a:spLocks noChangeArrowheads="1"/>
            </p:cNvSpPr>
            <p:nvPr/>
          </p:nvSpPr>
          <p:spPr bwMode="auto">
            <a:xfrm>
              <a:off x="4500" y="999"/>
              <a:ext cx="236" cy="117"/>
            </a:xfrm>
            <a:custGeom>
              <a:avLst/>
              <a:gdLst>
                <a:gd name="T0" fmla="*/ 1023 w 1044"/>
                <a:gd name="T1" fmla="*/ 313 h 522"/>
                <a:gd name="T2" fmla="*/ 1023 w 1044"/>
                <a:gd name="T3" fmla="*/ 313 h 522"/>
                <a:gd name="T4" fmla="*/ 501 w 1044"/>
                <a:gd name="T5" fmla="*/ 21 h 522"/>
                <a:gd name="T6" fmla="*/ 0 w 1044"/>
                <a:gd name="T7" fmla="*/ 208 h 522"/>
                <a:gd name="T8" fmla="*/ 543 w 1044"/>
                <a:gd name="T9" fmla="*/ 500 h 522"/>
                <a:gd name="T10" fmla="*/ 1023 w 1044"/>
                <a:gd name="T11" fmla="*/ 313 h 522"/>
              </a:gdLst>
              <a:ahLst/>
              <a:cxnLst>
                <a:cxn ang="0">
                  <a:pos x="T0" y="T1"/>
                </a:cxn>
                <a:cxn ang="0">
                  <a:pos x="T2" y="T3"/>
                </a:cxn>
                <a:cxn ang="0">
                  <a:pos x="T4" y="T5"/>
                </a:cxn>
                <a:cxn ang="0">
                  <a:pos x="T6" y="T7"/>
                </a:cxn>
                <a:cxn ang="0">
                  <a:pos x="T8" y="T9"/>
                </a:cxn>
                <a:cxn ang="0">
                  <a:pos x="T10" y="T11"/>
                </a:cxn>
              </a:cxnLst>
              <a:rect l="0" t="0" r="r" b="b"/>
              <a:pathLst>
                <a:path w="1044" h="522">
                  <a:moveTo>
                    <a:pt x="1023" y="313"/>
                  </a:moveTo>
                  <a:lnTo>
                    <a:pt x="1023" y="313"/>
                  </a:lnTo>
                  <a:cubicBezTo>
                    <a:pt x="1023" y="167"/>
                    <a:pt x="772" y="41"/>
                    <a:pt x="501" y="21"/>
                  </a:cubicBezTo>
                  <a:cubicBezTo>
                    <a:pt x="230" y="0"/>
                    <a:pt x="0" y="83"/>
                    <a:pt x="0" y="208"/>
                  </a:cubicBezTo>
                  <a:cubicBezTo>
                    <a:pt x="21" y="354"/>
                    <a:pt x="250" y="480"/>
                    <a:pt x="543" y="500"/>
                  </a:cubicBezTo>
                  <a:cubicBezTo>
                    <a:pt x="814" y="521"/>
                    <a:pt x="1043" y="438"/>
                    <a:pt x="1023"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7" name="Freeform 345">
              <a:extLst>
                <a:ext uri="{FF2B5EF4-FFF2-40B4-BE49-F238E27FC236}">
                  <a16:creationId xmlns:a16="http://schemas.microsoft.com/office/drawing/2014/main" xmlns="" id="{56169DA9-2D4C-40BD-8A7C-6682EA5EF6F8}"/>
                </a:ext>
              </a:extLst>
            </p:cNvPr>
            <p:cNvSpPr>
              <a:spLocks noChangeArrowheads="1"/>
            </p:cNvSpPr>
            <p:nvPr/>
          </p:nvSpPr>
          <p:spPr bwMode="auto">
            <a:xfrm>
              <a:off x="4500" y="1046"/>
              <a:ext cx="236" cy="137"/>
            </a:xfrm>
            <a:custGeom>
              <a:avLst/>
              <a:gdLst>
                <a:gd name="T0" fmla="*/ 0 w 1044"/>
                <a:gd name="T1" fmla="*/ 0 h 607"/>
                <a:gd name="T2" fmla="*/ 0 w 1044"/>
                <a:gd name="T3" fmla="*/ 0 h 607"/>
                <a:gd name="T4" fmla="*/ 543 w 1044"/>
                <a:gd name="T5" fmla="*/ 292 h 607"/>
                <a:gd name="T6" fmla="*/ 1023 w 1044"/>
                <a:gd name="T7" fmla="*/ 105 h 607"/>
                <a:gd name="T8" fmla="*/ 1043 w 1044"/>
                <a:gd name="T9" fmla="*/ 397 h 607"/>
                <a:gd name="T10" fmla="*/ 543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0" y="272"/>
                    <a:pt x="543" y="292"/>
                  </a:cubicBezTo>
                  <a:cubicBezTo>
                    <a:pt x="814" y="313"/>
                    <a:pt x="1043" y="230"/>
                    <a:pt x="1023" y="105"/>
                  </a:cubicBezTo>
                  <a:cubicBezTo>
                    <a:pt x="1043" y="397"/>
                    <a:pt x="1043" y="397"/>
                    <a:pt x="1043" y="397"/>
                  </a:cubicBezTo>
                  <a:cubicBezTo>
                    <a:pt x="1043" y="522"/>
                    <a:pt x="835" y="606"/>
                    <a:pt x="543" y="584"/>
                  </a:cubicBezTo>
                  <a:cubicBezTo>
                    <a:pt x="272" y="563"/>
                    <a:pt x="21" y="439"/>
                    <a:pt x="21"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8" name="Freeform 346">
              <a:extLst>
                <a:ext uri="{FF2B5EF4-FFF2-40B4-BE49-F238E27FC236}">
                  <a16:creationId xmlns:a16="http://schemas.microsoft.com/office/drawing/2014/main" xmlns="" id="{726BF370-B6AE-4557-B064-83F038EA0EA4}"/>
                </a:ext>
              </a:extLst>
            </p:cNvPr>
            <p:cNvSpPr>
              <a:spLocks noChangeArrowheads="1"/>
            </p:cNvSpPr>
            <p:nvPr/>
          </p:nvSpPr>
          <p:spPr bwMode="auto">
            <a:xfrm>
              <a:off x="4855" y="1175"/>
              <a:ext cx="232" cy="121"/>
            </a:xfrm>
            <a:custGeom>
              <a:avLst/>
              <a:gdLst>
                <a:gd name="T0" fmla="*/ 1022 w 1023"/>
                <a:gd name="T1" fmla="*/ 314 h 544"/>
                <a:gd name="T2" fmla="*/ 1022 w 1023"/>
                <a:gd name="T3" fmla="*/ 314 h 544"/>
                <a:gd name="T4" fmla="*/ 501 w 1023"/>
                <a:gd name="T5" fmla="*/ 43 h 544"/>
                <a:gd name="T6" fmla="*/ 0 w 1023"/>
                <a:gd name="T7" fmla="*/ 230 h 544"/>
                <a:gd name="T8" fmla="*/ 521 w 1023"/>
                <a:gd name="T9" fmla="*/ 522 h 544"/>
                <a:gd name="T10" fmla="*/ 1022 w 1023"/>
                <a:gd name="T11" fmla="*/ 314 h 544"/>
              </a:gdLst>
              <a:ahLst/>
              <a:cxnLst>
                <a:cxn ang="0">
                  <a:pos x="T0" y="T1"/>
                </a:cxn>
                <a:cxn ang="0">
                  <a:pos x="T2" y="T3"/>
                </a:cxn>
                <a:cxn ang="0">
                  <a:pos x="T4" y="T5"/>
                </a:cxn>
                <a:cxn ang="0">
                  <a:pos x="T6" y="T7"/>
                </a:cxn>
                <a:cxn ang="0">
                  <a:pos x="T8" y="T9"/>
                </a:cxn>
                <a:cxn ang="0">
                  <a:pos x="T10" y="T11"/>
                </a:cxn>
              </a:cxnLst>
              <a:rect l="0" t="0" r="r" b="b"/>
              <a:pathLst>
                <a:path w="1023" h="544">
                  <a:moveTo>
                    <a:pt x="1022" y="314"/>
                  </a:moveTo>
                  <a:lnTo>
                    <a:pt x="1022" y="314"/>
                  </a:lnTo>
                  <a:cubicBezTo>
                    <a:pt x="1022" y="188"/>
                    <a:pt x="772" y="63"/>
                    <a:pt x="501" y="43"/>
                  </a:cubicBezTo>
                  <a:cubicBezTo>
                    <a:pt x="209" y="0"/>
                    <a:pt x="0" y="84"/>
                    <a:pt x="0" y="230"/>
                  </a:cubicBezTo>
                  <a:cubicBezTo>
                    <a:pt x="21" y="355"/>
                    <a:pt x="250" y="480"/>
                    <a:pt x="521" y="522"/>
                  </a:cubicBezTo>
                  <a:cubicBezTo>
                    <a:pt x="814" y="543"/>
                    <a:pt x="1022" y="460"/>
                    <a:pt x="1022" y="314"/>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9" name="Freeform 347">
              <a:extLst>
                <a:ext uri="{FF2B5EF4-FFF2-40B4-BE49-F238E27FC236}">
                  <a16:creationId xmlns:a16="http://schemas.microsoft.com/office/drawing/2014/main" xmlns="" id="{E68FEB24-7703-4D38-80D3-EA257EF104BE}"/>
                </a:ext>
              </a:extLst>
            </p:cNvPr>
            <p:cNvSpPr>
              <a:spLocks noChangeArrowheads="1"/>
            </p:cNvSpPr>
            <p:nvPr/>
          </p:nvSpPr>
          <p:spPr bwMode="auto">
            <a:xfrm>
              <a:off x="4855" y="1225"/>
              <a:ext cx="236" cy="137"/>
            </a:xfrm>
            <a:custGeom>
              <a:avLst/>
              <a:gdLst>
                <a:gd name="T0" fmla="*/ 0 w 1044"/>
                <a:gd name="T1" fmla="*/ 0 h 606"/>
                <a:gd name="T2" fmla="*/ 0 w 1044"/>
                <a:gd name="T3" fmla="*/ 0 h 606"/>
                <a:gd name="T4" fmla="*/ 521 w 1044"/>
                <a:gd name="T5" fmla="*/ 292 h 606"/>
                <a:gd name="T6" fmla="*/ 1022 w 1044"/>
                <a:gd name="T7" fmla="*/ 84 h 606"/>
                <a:gd name="T8" fmla="*/ 1043 w 1044"/>
                <a:gd name="T9" fmla="*/ 375 h 606"/>
                <a:gd name="T10" fmla="*/ 543 w 1044"/>
                <a:gd name="T11" fmla="*/ 584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92"/>
                  </a:cubicBezTo>
                  <a:cubicBezTo>
                    <a:pt x="814" y="313"/>
                    <a:pt x="1022" y="230"/>
                    <a:pt x="1022" y="84"/>
                  </a:cubicBezTo>
                  <a:cubicBezTo>
                    <a:pt x="1043" y="375"/>
                    <a:pt x="1043" y="375"/>
                    <a:pt x="1043" y="375"/>
                  </a:cubicBezTo>
                  <a:cubicBezTo>
                    <a:pt x="1043" y="521"/>
                    <a:pt x="814" y="605"/>
                    <a:pt x="543" y="584"/>
                  </a:cubicBezTo>
                  <a:cubicBezTo>
                    <a:pt x="271" y="542"/>
                    <a:pt x="21" y="417"/>
                    <a:pt x="21"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0" name="Freeform 348">
              <a:extLst>
                <a:ext uri="{FF2B5EF4-FFF2-40B4-BE49-F238E27FC236}">
                  <a16:creationId xmlns:a16="http://schemas.microsoft.com/office/drawing/2014/main" xmlns="" id="{5135F50D-4888-45B4-8DD6-01DEADCEC9DE}"/>
                </a:ext>
              </a:extLst>
            </p:cNvPr>
            <p:cNvSpPr>
              <a:spLocks noChangeArrowheads="1"/>
            </p:cNvSpPr>
            <p:nvPr/>
          </p:nvSpPr>
          <p:spPr bwMode="auto">
            <a:xfrm>
              <a:off x="4808" y="876"/>
              <a:ext cx="230" cy="121"/>
            </a:xfrm>
            <a:custGeom>
              <a:avLst/>
              <a:gdLst>
                <a:gd name="T0" fmla="*/ 1022 w 1023"/>
                <a:gd name="T1" fmla="*/ 313 h 544"/>
                <a:gd name="T2" fmla="*/ 1022 w 1023"/>
                <a:gd name="T3" fmla="*/ 313 h 544"/>
                <a:gd name="T4" fmla="*/ 500 w 1023"/>
                <a:gd name="T5" fmla="*/ 21 h 544"/>
                <a:gd name="T6" fmla="*/ 0 w 1023"/>
                <a:gd name="T7" fmla="*/ 209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22" y="188"/>
                    <a:pt x="771" y="63"/>
                    <a:pt x="500" y="21"/>
                  </a:cubicBezTo>
                  <a:cubicBezTo>
                    <a:pt x="208" y="0"/>
                    <a:pt x="0" y="84"/>
                    <a:pt x="0" y="209"/>
                  </a:cubicBezTo>
                  <a:cubicBezTo>
                    <a:pt x="20" y="355"/>
                    <a:pt x="250" y="480"/>
                    <a:pt x="521" y="501"/>
                  </a:cubicBezTo>
                  <a:cubicBezTo>
                    <a:pt x="813" y="543"/>
                    <a:pt x="1022" y="439"/>
                    <a:pt x="1022"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1" name="Freeform 349">
              <a:extLst>
                <a:ext uri="{FF2B5EF4-FFF2-40B4-BE49-F238E27FC236}">
                  <a16:creationId xmlns:a16="http://schemas.microsoft.com/office/drawing/2014/main" xmlns="" id="{DB346B70-B0F1-44FD-8296-7876DDEAF327}"/>
                </a:ext>
              </a:extLst>
            </p:cNvPr>
            <p:cNvSpPr>
              <a:spLocks noChangeArrowheads="1"/>
            </p:cNvSpPr>
            <p:nvPr/>
          </p:nvSpPr>
          <p:spPr bwMode="auto">
            <a:xfrm>
              <a:off x="4808" y="923"/>
              <a:ext cx="236" cy="141"/>
            </a:xfrm>
            <a:custGeom>
              <a:avLst/>
              <a:gdLst>
                <a:gd name="T0" fmla="*/ 0 w 1043"/>
                <a:gd name="T1" fmla="*/ 0 h 627"/>
                <a:gd name="T2" fmla="*/ 0 w 1043"/>
                <a:gd name="T3" fmla="*/ 0 h 627"/>
                <a:gd name="T4" fmla="*/ 521 w 1043"/>
                <a:gd name="T5" fmla="*/ 292 h 627"/>
                <a:gd name="T6" fmla="*/ 1022 w 1043"/>
                <a:gd name="T7" fmla="*/ 104 h 627"/>
                <a:gd name="T8" fmla="*/ 1042 w 1043"/>
                <a:gd name="T9" fmla="*/ 397 h 627"/>
                <a:gd name="T10" fmla="*/ 542 w 1043"/>
                <a:gd name="T11" fmla="*/ 584 h 627"/>
                <a:gd name="T12" fmla="*/ 20 w 1043"/>
                <a:gd name="T13" fmla="*/ 292 h 627"/>
                <a:gd name="T14" fmla="*/ 0 w 1043"/>
                <a:gd name="T15" fmla="*/ 0 h 6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3" h="627">
                  <a:moveTo>
                    <a:pt x="0" y="0"/>
                  </a:moveTo>
                  <a:lnTo>
                    <a:pt x="0" y="0"/>
                  </a:lnTo>
                  <a:cubicBezTo>
                    <a:pt x="20" y="146"/>
                    <a:pt x="250" y="271"/>
                    <a:pt x="521" y="292"/>
                  </a:cubicBezTo>
                  <a:cubicBezTo>
                    <a:pt x="813" y="334"/>
                    <a:pt x="1022" y="230"/>
                    <a:pt x="1022" y="104"/>
                  </a:cubicBezTo>
                  <a:cubicBezTo>
                    <a:pt x="1042" y="397"/>
                    <a:pt x="1042" y="397"/>
                    <a:pt x="1042" y="397"/>
                  </a:cubicBezTo>
                  <a:cubicBezTo>
                    <a:pt x="1042" y="521"/>
                    <a:pt x="813" y="626"/>
                    <a:pt x="542" y="584"/>
                  </a:cubicBezTo>
                  <a:cubicBezTo>
                    <a:pt x="271" y="563"/>
                    <a:pt x="20" y="438"/>
                    <a:pt x="20"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7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2" name="Freeform 350">
              <a:extLst>
                <a:ext uri="{FF2B5EF4-FFF2-40B4-BE49-F238E27FC236}">
                  <a16:creationId xmlns:a16="http://schemas.microsoft.com/office/drawing/2014/main" xmlns="" id="{31DCEE40-503D-4C3E-922E-DE4E581B5E84}"/>
                </a:ext>
              </a:extLst>
            </p:cNvPr>
            <p:cNvSpPr>
              <a:spLocks noChangeArrowheads="1"/>
            </p:cNvSpPr>
            <p:nvPr/>
          </p:nvSpPr>
          <p:spPr bwMode="auto">
            <a:xfrm>
              <a:off x="5162" y="1056"/>
              <a:ext cx="232" cy="117"/>
            </a:xfrm>
            <a:custGeom>
              <a:avLst/>
              <a:gdLst>
                <a:gd name="T0" fmla="*/ 1022 w 1023"/>
                <a:gd name="T1" fmla="*/ 313 h 522"/>
                <a:gd name="T2" fmla="*/ 1022 w 1023"/>
                <a:gd name="T3" fmla="*/ 313 h 522"/>
                <a:gd name="T4" fmla="*/ 500 w 1023"/>
                <a:gd name="T5" fmla="*/ 21 h 522"/>
                <a:gd name="T6" fmla="*/ 0 w 1023"/>
                <a:gd name="T7" fmla="*/ 208 h 522"/>
                <a:gd name="T8" fmla="*/ 522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67"/>
                    <a:pt x="772" y="42"/>
                    <a:pt x="500" y="21"/>
                  </a:cubicBezTo>
                  <a:cubicBezTo>
                    <a:pt x="209" y="0"/>
                    <a:pt x="0" y="84"/>
                    <a:pt x="0" y="208"/>
                  </a:cubicBezTo>
                  <a:cubicBezTo>
                    <a:pt x="21" y="355"/>
                    <a:pt x="250" y="480"/>
                    <a:pt x="522" y="501"/>
                  </a:cubicBezTo>
                  <a:cubicBezTo>
                    <a:pt x="813" y="521"/>
                    <a:pt x="1022" y="438"/>
                    <a:pt x="1022"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3" name="Freeform 351">
              <a:extLst>
                <a:ext uri="{FF2B5EF4-FFF2-40B4-BE49-F238E27FC236}">
                  <a16:creationId xmlns:a16="http://schemas.microsoft.com/office/drawing/2014/main" xmlns="" id="{68A3CF5D-F608-4EB1-B410-69833B8F2CBC}"/>
                </a:ext>
              </a:extLst>
            </p:cNvPr>
            <p:cNvSpPr>
              <a:spLocks noChangeArrowheads="1"/>
            </p:cNvSpPr>
            <p:nvPr/>
          </p:nvSpPr>
          <p:spPr bwMode="auto">
            <a:xfrm>
              <a:off x="5162" y="1102"/>
              <a:ext cx="236" cy="137"/>
            </a:xfrm>
            <a:custGeom>
              <a:avLst/>
              <a:gdLst>
                <a:gd name="T0" fmla="*/ 0 w 1044"/>
                <a:gd name="T1" fmla="*/ 0 h 607"/>
                <a:gd name="T2" fmla="*/ 0 w 1044"/>
                <a:gd name="T3" fmla="*/ 0 h 607"/>
                <a:gd name="T4" fmla="*/ 522 w 1044"/>
                <a:gd name="T5" fmla="*/ 293 h 607"/>
                <a:gd name="T6" fmla="*/ 1022 w 1044"/>
                <a:gd name="T7" fmla="*/ 105 h 607"/>
                <a:gd name="T8" fmla="*/ 1022 w 1044"/>
                <a:gd name="T9" fmla="*/ 397 h 607"/>
                <a:gd name="T10" fmla="*/ 542 w 1044"/>
                <a:gd name="T11" fmla="*/ 584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7"/>
                    <a:pt x="250" y="272"/>
                    <a:pt x="522" y="293"/>
                  </a:cubicBezTo>
                  <a:cubicBezTo>
                    <a:pt x="813" y="313"/>
                    <a:pt x="1022" y="230"/>
                    <a:pt x="1022" y="105"/>
                  </a:cubicBezTo>
                  <a:cubicBezTo>
                    <a:pt x="1022" y="397"/>
                    <a:pt x="1022" y="397"/>
                    <a:pt x="1022" y="397"/>
                  </a:cubicBezTo>
                  <a:cubicBezTo>
                    <a:pt x="1043" y="522"/>
                    <a:pt x="813" y="606"/>
                    <a:pt x="542" y="584"/>
                  </a:cubicBezTo>
                  <a:cubicBezTo>
                    <a:pt x="250" y="564"/>
                    <a:pt x="21" y="439"/>
                    <a:pt x="21" y="293"/>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grpSp>
      <p:grpSp>
        <p:nvGrpSpPr>
          <p:cNvPr id="104" name="Group 204">
            <a:extLst>
              <a:ext uri="{FF2B5EF4-FFF2-40B4-BE49-F238E27FC236}">
                <a16:creationId xmlns:a16="http://schemas.microsoft.com/office/drawing/2014/main" xmlns="" id="{FEBE3BFB-0FA8-4F14-925D-1AEA3096E3C1}"/>
              </a:ext>
            </a:extLst>
          </p:cNvPr>
          <p:cNvGrpSpPr>
            <a:grpSpLocks/>
          </p:cNvGrpSpPr>
          <p:nvPr/>
        </p:nvGrpSpPr>
        <p:grpSpPr bwMode="auto">
          <a:xfrm>
            <a:off x="2478723" y="3242364"/>
            <a:ext cx="1115107" cy="812553"/>
            <a:chOff x="3658" y="852"/>
            <a:chExt cx="1986" cy="1447"/>
          </a:xfrm>
        </p:grpSpPr>
        <p:sp>
          <p:nvSpPr>
            <p:cNvPr id="105" name="Freeform 213">
              <a:extLst>
                <a:ext uri="{FF2B5EF4-FFF2-40B4-BE49-F238E27FC236}">
                  <a16:creationId xmlns:a16="http://schemas.microsoft.com/office/drawing/2014/main" xmlns="" id="{D8094866-0F4C-486A-8A4F-7155B804FE20}"/>
                </a:ext>
              </a:extLst>
            </p:cNvPr>
            <p:cNvSpPr>
              <a:spLocks noChangeArrowheads="1"/>
            </p:cNvSpPr>
            <p:nvPr/>
          </p:nvSpPr>
          <p:spPr bwMode="auto">
            <a:xfrm>
              <a:off x="3658" y="1419"/>
              <a:ext cx="662" cy="880"/>
            </a:xfrm>
            <a:custGeom>
              <a:avLst/>
              <a:gdLst>
                <a:gd name="T0" fmla="*/ 2921 w 2922"/>
                <a:gd name="T1" fmla="*/ 3879 h 3880"/>
                <a:gd name="T2" fmla="*/ 0 w 2922"/>
                <a:gd name="T3" fmla="*/ 2629 h 3880"/>
                <a:gd name="T4" fmla="*/ 0 w 2922"/>
                <a:gd name="T5" fmla="*/ 0 h 3880"/>
                <a:gd name="T6" fmla="*/ 2921 w 2922"/>
                <a:gd name="T7" fmla="*/ 1251 h 3880"/>
                <a:gd name="T8" fmla="*/ 2921 w 2922"/>
                <a:gd name="T9" fmla="*/ 3879 h 3880"/>
              </a:gdLst>
              <a:ahLst/>
              <a:cxnLst>
                <a:cxn ang="0">
                  <a:pos x="T0" y="T1"/>
                </a:cxn>
                <a:cxn ang="0">
                  <a:pos x="T2" y="T3"/>
                </a:cxn>
                <a:cxn ang="0">
                  <a:pos x="T4" y="T5"/>
                </a:cxn>
                <a:cxn ang="0">
                  <a:pos x="T6" y="T7"/>
                </a:cxn>
                <a:cxn ang="0">
                  <a:pos x="T8" y="T9"/>
                </a:cxn>
              </a:cxnLst>
              <a:rect l="0" t="0" r="r" b="b"/>
              <a:pathLst>
                <a:path w="2922" h="3880">
                  <a:moveTo>
                    <a:pt x="2921" y="3879"/>
                  </a:moveTo>
                  <a:lnTo>
                    <a:pt x="0" y="2629"/>
                  </a:lnTo>
                  <a:lnTo>
                    <a:pt x="0" y="0"/>
                  </a:lnTo>
                  <a:lnTo>
                    <a:pt x="2921" y="1251"/>
                  </a:lnTo>
                  <a:lnTo>
                    <a:pt x="2921" y="3879"/>
                  </a:lnTo>
                </a:path>
              </a:pathLst>
            </a:custGeom>
            <a:gradFill flip="none" rotWithShape="1">
              <a:gsLst>
                <a:gs pos="0">
                  <a:schemeClr val="accent2">
                    <a:lumMod val="67000"/>
                  </a:schemeClr>
                </a:gs>
                <a:gs pos="48000">
                  <a:schemeClr val="accent2">
                    <a:lumMod val="97000"/>
                    <a:lumOff val="3000"/>
                  </a:schemeClr>
                </a:gs>
                <a:gs pos="100000">
                  <a:schemeClr val="accent2">
                    <a:lumMod val="60000"/>
                    <a:lumOff val="40000"/>
                  </a:schemeClr>
                </a:gs>
              </a:gsLst>
              <a:lin ang="16200000" scaled="1"/>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06" name="Freeform 214">
              <a:extLst>
                <a:ext uri="{FF2B5EF4-FFF2-40B4-BE49-F238E27FC236}">
                  <a16:creationId xmlns:a16="http://schemas.microsoft.com/office/drawing/2014/main" xmlns="" id="{EFE55958-E7F1-49D5-9DFD-D8C8503B5BAB}"/>
                </a:ext>
              </a:extLst>
            </p:cNvPr>
            <p:cNvSpPr>
              <a:spLocks noChangeArrowheads="1"/>
            </p:cNvSpPr>
            <p:nvPr/>
          </p:nvSpPr>
          <p:spPr bwMode="auto">
            <a:xfrm>
              <a:off x="4320" y="1133"/>
              <a:ext cx="1324" cy="1166"/>
            </a:xfrm>
            <a:custGeom>
              <a:avLst/>
              <a:gdLst>
                <a:gd name="T0" fmla="*/ 2920 w 5842"/>
                <a:gd name="T1" fmla="*/ 1272 h 5152"/>
                <a:gd name="T2" fmla="*/ 0 w 5842"/>
                <a:gd name="T3" fmla="*/ 2523 h 5152"/>
                <a:gd name="T4" fmla="*/ 0 w 5842"/>
                <a:gd name="T5" fmla="*/ 5151 h 5152"/>
                <a:gd name="T6" fmla="*/ 2920 w 5842"/>
                <a:gd name="T7" fmla="*/ 3901 h 5152"/>
                <a:gd name="T8" fmla="*/ 5841 w 5842"/>
                <a:gd name="T9" fmla="*/ 2649 h 5152"/>
                <a:gd name="T10" fmla="*/ 5841 w 5842"/>
                <a:gd name="T11" fmla="*/ 0 h 5152"/>
                <a:gd name="T12" fmla="*/ 2920 w 5842"/>
                <a:gd name="T13" fmla="*/ 1272 h 5152"/>
              </a:gdLst>
              <a:ahLst/>
              <a:cxnLst>
                <a:cxn ang="0">
                  <a:pos x="T0" y="T1"/>
                </a:cxn>
                <a:cxn ang="0">
                  <a:pos x="T2" y="T3"/>
                </a:cxn>
                <a:cxn ang="0">
                  <a:pos x="T4" y="T5"/>
                </a:cxn>
                <a:cxn ang="0">
                  <a:pos x="T6" y="T7"/>
                </a:cxn>
                <a:cxn ang="0">
                  <a:pos x="T8" y="T9"/>
                </a:cxn>
                <a:cxn ang="0">
                  <a:pos x="T10" y="T11"/>
                </a:cxn>
                <a:cxn ang="0">
                  <a:pos x="T12" y="T13"/>
                </a:cxn>
              </a:cxnLst>
              <a:rect l="0" t="0" r="r" b="b"/>
              <a:pathLst>
                <a:path w="5842" h="5152">
                  <a:moveTo>
                    <a:pt x="2920" y="1272"/>
                  </a:moveTo>
                  <a:lnTo>
                    <a:pt x="0" y="2523"/>
                  </a:lnTo>
                  <a:lnTo>
                    <a:pt x="0" y="5151"/>
                  </a:lnTo>
                  <a:lnTo>
                    <a:pt x="2920" y="3901"/>
                  </a:lnTo>
                  <a:lnTo>
                    <a:pt x="5841" y="2649"/>
                  </a:lnTo>
                  <a:lnTo>
                    <a:pt x="5841" y="0"/>
                  </a:lnTo>
                  <a:lnTo>
                    <a:pt x="2920" y="1272"/>
                  </a:lnTo>
                </a:path>
              </a:pathLst>
            </a:custGeom>
            <a:gradFill flip="none" rotWithShape="1">
              <a:gsLst>
                <a:gs pos="0">
                  <a:schemeClr val="accent2">
                    <a:lumMod val="89000"/>
                  </a:schemeClr>
                </a:gs>
                <a:gs pos="23000">
                  <a:schemeClr val="accent2">
                    <a:lumMod val="89000"/>
                  </a:schemeClr>
                </a:gs>
                <a:gs pos="69000">
                  <a:schemeClr val="accent2">
                    <a:lumMod val="75000"/>
                  </a:schemeClr>
                </a:gs>
                <a:gs pos="97000">
                  <a:schemeClr val="accent2">
                    <a:lumMod val="70000"/>
                  </a:schemeClr>
                </a:gs>
              </a:gsLst>
              <a:path path="circle">
                <a:fillToRect l="50000" t="50000" r="50000" b="5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07" name="Freeform 215">
              <a:extLst>
                <a:ext uri="{FF2B5EF4-FFF2-40B4-BE49-F238E27FC236}">
                  <a16:creationId xmlns:a16="http://schemas.microsoft.com/office/drawing/2014/main" xmlns="" id="{F273D4E5-B879-4026-86CD-4F6DF9E132E0}"/>
                </a:ext>
              </a:extLst>
            </p:cNvPr>
            <p:cNvSpPr>
              <a:spLocks noChangeArrowheads="1"/>
            </p:cNvSpPr>
            <p:nvPr/>
          </p:nvSpPr>
          <p:spPr bwMode="auto">
            <a:xfrm>
              <a:off x="3658" y="852"/>
              <a:ext cx="1986" cy="856"/>
            </a:xfrm>
            <a:custGeom>
              <a:avLst/>
              <a:gdLst>
                <a:gd name="T0" fmla="*/ 5841 w 8763"/>
                <a:gd name="T1" fmla="*/ 0 h 3776"/>
                <a:gd name="T2" fmla="*/ 2921 w 8763"/>
                <a:gd name="T3" fmla="*/ 1252 h 3776"/>
                <a:gd name="T4" fmla="*/ 0 w 8763"/>
                <a:gd name="T5" fmla="*/ 2524 h 3776"/>
                <a:gd name="T6" fmla="*/ 2921 w 8763"/>
                <a:gd name="T7" fmla="*/ 3775 h 3776"/>
                <a:gd name="T8" fmla="*/ 5841 w 8763"/>
                <a:gd name="T9" fmla="*/ 2524 h 3776"/>
                <a:gd name="T10" fmla="*/ 8762 w 8763"/>
                <a:gd name="T11" fmla="*/ 1252 h 3776"/>
                <a:gd name="T12" fmla="*/ 5841 w 8763"/>
                <a:gd name="T13" fmla="*/ 0 h 3776"/>
              </a:gdLst>
              <a:ahLst/>
              <a:cxnLst>
                <a:cxn ang="0">
                  <a:pos x="T0" y="T1"/>
                </a:cxn>
                <a:cxn ang="0">
                  <a:pos x="T2" y="T3"/>
                </a:cxn>
                <a:cxn ang="0">
                  <a:pos x="T4" y="T5"/>
                </a:cxn>
                <a:cxn ang="0">
                  <a:pos x="T6" y="T7"/>
                </a:cxn>
                <a:cxn ang="0">
                  <a:pos x="T8" y="T9"/>
                </a:cxn>
                <a:cxn ang="0">
                  <a:pos x="T10" y="T11"/>
                </a:cxn>
                <a:cxn ang="0">
                  <a:pos x="T12" y="T13"/>
                </a:cxn>
              </a:cxnLst>
              <a:rect l="0" t="0" r="r" b="b"/>
              <a:pathLst>
                <a:path w="8763" h="3776">
                  <a:moveTo>
                    <a:pt x="5841" y="0"/>
                  </a:moveTo>
                  <a:lnTo>
                    <a:pt x="2921" y="1252"/>
                  </a:lnTo>
                  <a:lnTo>
                    <a:pt x="0" y="2524"/>
                  </a:lnTo>
                  <a:lnTo>
                    <a:pt x="2921" y="3775"/>
                  </a:lnTo>
                  <a:lnTo>
                    <a:pt x="5841" y="2524"/>
                  </a:lnTo>
                  <a:lnTo>
                    <a:pt x="8762" y="1252"/>
                  </a:lnTo>
                  <a:lnTo>
                    <a:pt x="5841" y="0"/>
                  </a:lnTo>
                </a:path>
              </a:pathLst>
            </a:custGeom>
            <a:gradFill flip="none" rotWithShape="1">
              <a:gsLst>
                <a:gs pos="0">
                  <a:schemeClr val="accent2">
                    <a:lumMod val="5000"/>
                    <a:lumOff val="95000"/>
                  </a:schemeClr>
                </a:gs>
                <a:gs pos="74000">
                  <a:schemeClr val="accent2">
                    <a:lumMod val="45000"/>
                    <a:lumOff val="55000"/>
                  </a:schemeClr>
                </a:gs>
                <a:gs pos="83000">
                  <a:schemeClr val="accent2">
                    <a:lumMod val="45000"/>
                    <a:lumOff val="55000"/>
                  </a:schemeClr>
                </a:gs>
                <a:gs pos="100000">
                  <a:schemeClr val="accent2">
                    <a:lumMod val="30000"/>
                    <a:lumOff val="70000"/>
                  </a:schemeClr>
                </a:gs>
              </a:gsLst>
              <a:lin ang="5400000" scaled="1"/>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08" name="Freeform 216">
              <a:extLst>
                <a:ext uri="{FF2B5EF4-FFF2-40B4-BE49-F238E27FC236}">
                  <a16:creationId xmlns:a16="http://schemas.microsoft.com/office/drawing/2014/main" xmlns="" id="{72BDE3E9-D6A4-4056-852A-FEAE0F25BC3C}"/>
                </a:ext>
              </a:extLst>
            </p:cNvPr>
            <p:cNvSpPr>
              <a:spLocks noChangeArrowheads="1"/>
            </p:cNvSpPr>
            <p:nvPr/>
          </p:nvSpPr>
          <p:spPr bwMode="auto">
            <a:xfrm>
              <a:off x="3872" y="1246"/>
              <a:ext cx="234" cy="121"/>
            </a:xfrm>
            <a:custGeom>
              <a:avLst/>
              <a:gdLst>
                <a:gd name="T0" fmla="*/ 1022 w 1044"/>
                <a:gd name="T1" fmla="*/ 333 h 543"/>
                <a:gd name="T2" fmla="*/ 1022 w 1044"/>
                <a:gd name="T3" fmla="*/ 333 h 543"/>
                <a:gd name="T4" fmla="*/ 500 w 1044"/>
                <a:gd name="T5" fmla="*/ 41 h 543"/>
                <a:gd name="T6" fmla="*/ 20 w 1044"/>
                <a:gd name="T7" fmla="*/ 229 h 543"/>
                <a:gd name="T8" fmla="*/ 542 w 1044"/>
                <a:gd name="T9" fmla="*/ 521 h 543"/>
                <a:gd name="T10" fmla="*/ 1022 w 1044"/>
                <a:gd name="T11" fmla="*/ 333 h 543"/>
              </a:gdLst>
              <a:ahLst/>
              <a:cxnLst>
                <a:cxn ang="0">
                  <a:pos x="T0" y="T1"/>
                </a:cxn>
                <a:cxn ang="0">
                  <a:pos x="T2" y="T3"/>
                </a:cxn>
                <a:cxn ang="0">
                  <a:pos x="T4" y="T5"/>
                </a:cxn>
                <a:cxn ang="0">
                  <a:pos x="T6" y="T7"/>
                </a:cxn>
                <a:cxn ang="0">
                  <a:pos x="T8" y="T9"/>
                </a:cxn>
                <a:cxn ang="0">
                  <a:pos x="T10" y="T11"/>
                </a:cxn>
              </a:cxnLst>
              <a:rect l="0" t="0" r="r" b="b"/>
              <a:pathLst>
                <a:path w="1044" h="543">
                  <a:moveTo>
                    <a:pt x="1022" y="333"/>
                  </a:moveTo>
                  <a:lnTo>
                    <a:pt x="1022" y="333"/>
                  </a:lnTo>
                  <a:cubicBezTo>
                    <a:pt x="1022" y="187"/>
                    <a:pt x="793" y="62"/>
                    <a:pt x="500" y="41"/>
                  </a:cubicBezTo>
                  <a:cubicBezTo>
                    <a:pt x="229" y="0"/>
                    <a:pt x="0" y="104"/>
                    <a:pt x="20" y="229"/>
                  </a:cubicBezTo>
                  <a:cubicBezTo>
                    <a:pt x="20" y="354"/>
                    <a:pt x="250" y="479"/>
                    <a:pt x="542" y="521"/>
                  </a:cubicBezTo>
                  <a:cubicBezTo>
                    <a:pt x="813" y="542"/>
                    <a:pt x="1043" y="458"/>
                    <a:pt x="1022" y="33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09" name="Freeform 217">
              <a:extLst>
                <a:ext uri="{FF2B5EF4-FFF2-40B4-BE49-F238E27FC236}">
                  <a16:creationId xmlns:a16="http://schemas.microsoft.com/office/drawing/2014/main" xmlns="" id="{0BAE74A4-9AD3-4326-A7E8-C7C019D58863}"/>
                </a:ext>
              </a:extLst>
            </p:cNvPr>
            <p:cNvSpPr>
              <a:spLocks noChangeArrowheads="1"/>
            </p:cNvSpPr>
            <p:nvPr/>
          </p:nvSpPr>
          <p:spPr bwMode="auto">
            <a:xfrm>
              <a:off x="3876" y="1298"/>
              <a:ext cx="230" cy="135"/>
            </a:xfrm>
            <a:custGeom>
              <a:avLst/>
              <a:gdLst>
                <a:gd name="T0" fmla="*/ 0 w 1024"/>
                <a:gd name="T1" fmla="*/ 0 h 606"/>
                <a:gd name="T2" fmla="*/ 0 w 1024"/>
                <a:gd name="T3" fmla="*/ 0 h 606"/>
                <a:gd name="T4" fmla="*/ 522 w 1024"/>
                <a:gd name="T5" fmla="*/ 292 h 606"/>
                <a:gd name="T6" fmla="*/ 1002 w 1024"/>
                <a:gd name="T7" fmla="*/ 104 h 606"/>
                <a:gd name="T8" fmla="*/ 1023 w 1024"/>
                <a:gd name="T9" fmla="*/ 396 h 606"/>
                <a:gd name="T10" fmla="*/ 522 w 1024"/>
                <a:gd name="T11" fmla="*/ 584 h 606"/>
                <a:gd name="T12" fmla="*/ 0 w 1024"/>
                <a:gd name="T13" fmla="*/ 292 h 606"/>
                <a:gd name="T14" fmla="*/ 0 w 102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4" h="606">
                  <a:moveTo>
                    <a:pt x="0" y="0"/>
                  </a:moveTo>
                  <a:lnTo>
                    <a:pt x="0" y="0"/>
                  </a:lnTo>
                  <a:cubicBezTo>
                    <a:pt x="0" y="125"/>
                    <a:pt x="230" y="250"/>
                    <a:pt x="522" y="292"/>
                  </a:cubicBezTo>
                  <a:cubicBezTo>
                    <a:pt x="793" y="313"/>
                    <a:pt x="1023" y="229"/>
                    <a:pt x="1002" y="104"/>
                  </a:cubicBezTo>
                  <a:cubicBezTo>
                    <a:pt x="1023" y="396"/>
                    <a:pt x="1023" y="396"/>
                    <a:pt x="1023" y="396"/>
                  </a:cubicBezTo>
                  <a:cubicBezTo>
                    <a:pt x="1023" y="521"/>
                    <a:pt x="814" y="605"/>
                    <a:pt x="522" y="584"/>
                  </a:cubicBezTo>
                  <a:cubicBezTo>
                    <a:pt x="251" y="563"/>
                    <a:pt x="22" y="417"/>
                    <a:pt x="0"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10" name="Freeform 218">
              <a:extLst>
                <a:ext uri="{FF2B5EF4-FFF2-40B4-BE49-F238E27FC236}">
                  <a16:creationId xmlns:a16="http://schemas.microsoft.com/office/drawing/2014/main" xmlns="" id="{4C06C99E-E6E1-4581-AADD-28EC5E755258}"/>
                </a:ext>
              </a:extLst>
            </p:cNvPr>
            <p:cNvSpPr>
              <a:spLocks noChangeArrowheads="1"/>
            </p:cNvSpPr>
            <p:nvPr/>
          </p:nvSpPr>
          <p:spPr bwMode="auto">
            <a:xfrm>
              <a:off x="4225" y="1423"/>
              <a:ext cx="236" cy="123"/>
            </a:xfrm>
            <a:custGeom>
              <a:avLst/>
              <a:gdLst>
                <a:gd name="T0" fmla="*/ 1022 w 1044"/>
                <a:gd name="T1" fmla="*/ 313 h 544"/>
                <a:gd name="T2" fmla="*/ 1022 w 1044"/>
                <a:gd name="T3" fmla="*/ 313 h 544"/>
                <a:gd name="T4" fmla="*/ 501 w 1044"/>
                <a:gd name="T5" fmla="*/ 21 h 544"/>
                <a:gd name="T6" fmla="*/ 21 w 1044"/>
                <a:gd name="T7" fmla="*/ 230 h 544"/>
                <a:gd name="T8" fmla="*/ 542 w 1044"/>
                <a:gd name="T9" fmla="*/ 522 h 544"/>
                <a:gd name="T10" fmla="*/ 1022 w 1044"/>
                <a:gd name="T11" fmla="*/ 313 h 544"/>
              </a:gdLst>
              <a:ahLst/>
              <a:cxnLst>
                <a:cxn ang="0">
                  <a:pos x="T0" y="T1"/>
                </a:cxn>
                <a:cxn ang="0">
                  <a:pos x="T2" y="T3"/>
                </a:cxn>
                <a:cxn ang="0">
                  <a:pos x="T4" y="T5"/>
                </a:cxn>
                <a:cxn ang="0">
                  <a:pos x="T6" y="T7"/>
                </a:cxn>
                <a:cxn ang="0">
                  <a:pos x="T8" y="T9"/>
                </a:cxn>
                <a:cxn ang="0">
                  <a:pos x="T10" y="T11"/>
                </a:cxn>
              </a:cxnLst>
              <a:rect l="0" t="0" r="r" b="b"/>
              <a:pathLst>
                <a:path w="1044" h="544">
                  <a:moveTo>
                    <a:pt x="1022" y="313"/>
                  </a:moveTo>
                  <a:lnTo>
                    <a:pt x="1022" y="313"/>
                  </a:lnTo>
                  <a:cubicBezTo>
                    <a:pt x="1022" y="188"/>
                    <a:pt x="793" y="63"/>
                    <a:pt x="501" y="21"/>
                  </a:cubicBezTo>
                  <a:cubicBezTo>
                    <a:pt x="230" y="0"/>
                    <a:pt x="0" y="83"/>
                    <a:pt x="21" y="230"/>
                  </a:cubicBezTo>
                  <a:cubicBezTo>
                    <a:pt x="21" y="355"/>
                    <a:pt x="251" y="480"/>
                    <a:pt x="542" y="522"/>
                  </a:cubicBezTo>
                  <a:cubicBezTo>
                    <a:pt x="814" y="543"/>
                    <a:pt x="1043" y="459"/>
                    <a:pt x="1022"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11" name="Freeform 219">
              <a:extLst>
                <a:ext uri="{FF2B5EF4-FFF2-40B4-BE49-F238E27FC236}">
                  <a16:creationId xmlns:a16="http://schemas.microsoft.com/office/drawing/2014/main" xmlns="" id="{1589D0E1-9266-4C7A-BB89-C90720624D62}"/>
                </a:ext>
              </a:extLst>
            </p:cNvPr>
            <p:cNvSpPr>
              <a:spLocks noChangeArrowheads="1"/>
            </p:cNvSpPr>
            <p:nvPr/>
          </p:nvSpPr>
          <p:spPr bwMode="auto">
            <a:xfrm>
              <a:off x="4229" y="1478"/>
              <a:ext cx="232" cy="135"/>
            </a:xfrm>
            <a:custGeom>
              <a:avLst/>
              <a:gdLst>
                <a:gd name="T0" fmla="*/ 0 w 1023"/>
                <a:gd name="T1" fmla="*/ 0 h 605"/>
                <a:gd name="T2" fmla="*/ 0 w 1023"/>
                <a:gd name="T3" fmla="*/ 0 h 605"/>
                <a:gd name="T4" fmla="*/ 521 w 1023"/>
                <a:gd name="T5" fmla="*/ 292 h 605"/>
                <a:gd name="T6" fmla="*/ 1001 w 1023"/>
                <a:gd name="T7" fmla="*/ 83 h 605"/>
                <a:gd name="T8" fmla="*/ 1022 w 1023"/>
                <a:gd name="T9" fmla="*/ 375 h 605"/>
                <a:gd name="T10" fmla="*/ 521 w 1023"/>
                <a:gd name="T11" fmla="*/ 584 h 605"/>
                <a:gd name="T12" fmla="*/ 0 w 1023"/>
                <a:gd name="T13" fmla="*/ 292 h 605"/>
                <a:gd name="T14" fmla="*/ 0 w 1023"/>
                <a:gd name="T15" fmla="*/ 0 h 6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3" h="605">
                  <a:moveTo>
                    <a:pt x="0" y="0"/>
                  </a:moveTo>
                  <a:lnTo>
                    <a:pt x="0" y="0"/>
                  </a:lnTo>
                  <a:cubicBezTo>
                    <a:pt x="0" y="125"/>
                    <a:pt x="230" y="250"/>
                    <a:pt x="521" y="292"/>
                  </a:cubicBezTo>
                  <a:cubicBezTo>
                    <a:pt x="793" y="313"/>
                    <a:pt x="1022" y="229"/>
                    <a:pt x="1001" y="83"/>
                  </a:cubicBezTo>
                  <a:cubicBezTo>
                    <a:pt x="1022" y="375"/>
                    <a:pt x="1022" y="375"/>
                    <a:pt x="1022" y="375"/>
                  </a:cubicBezTo>
                  <a:cubicBezTo>
                    <a:pt x="1022" y="521"/>
                    <a:pt x="814" y="604"/>
                    <a:pt x="521" y="584"/>
                  </a:cubicBezTo>
                  <a:cubicBezTo>
                    <a:pt x="250" y="542"/>
                    <a:pt x="21" y="417"/>
                    <a:pt x="0"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12" name="Freeform 220">
              <a:extLst>
                <a:ext uri="{FF2B5EF4-FFF2-40B4-BE49-F238E27FC236}">
                  <a16:creationId xmlns:a16="http://schemas.microsoft.com/office/drawing/2014/main" xmlns="" id="{70BD88DF-CAD3-4A96-BEE9-1B54D73D0EC1}"/>
                </a:ext>
              </a:extLst>
            </p:cNvPr>
            <p:cNvSpPr>
              <a:spLocks noChangeArrowheads="1"/>
            </p:cNvSpPr>
            <p:nvPr/>
          </p:nvSpPr>
          <p:spPr bwMode="auto">
            <a:xfrm>
              <a:off x="4183" y="1122"/>
              <a:ext cx="232" cy="121"/>
            </a:xfrm>
            <a:custGeom>
              <a:avLst/>
              <a:gdLst>
                <a:gd name="T0" fmla="*/ 1022 w 1023"/>
                <a:gd name="T1" fmla="*/ 313 h 544"/>
                <a:gd name="T2" fmla="*/ 1022 w 1023"/>
                <a:gd name="T3" fmla="*/ 313 h 544"/>
                <a:gd name="T4" fmla="*/ 501 w 1023"/>
                <a:gd name="T5" fmla="*/ 21 h 544"/>
                <a:gd name="T6" fmla="*/ 0 w 1023"/>
                <a:gd name="T7" fmla="*/ 229 h 544"/>
                <a:gd name="T8" fmla="*/ 521 w 1023"/>
                <a:gd name="T9" fmla="*/ 500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1"/>
                  </a:cubicBezTo>
                  <a:cubicBezTo>
                    <a:pt x="208" y="0"/>
                    <a:pt x="0" y="83"/>
                    <a:pt x="0" y="229"/>
                  </a:cubicBezTo>
                  <a:cubicBezTo>
                    <a:pt x="0" y="355"/>
                    <a:pt x="250" y="480"/>
                    <a:pt x="521" y="500"/>
                  </a:cubicBezTo>
                  <a:cubicBezTo>
                    <a:pt x="813" y="543"/>
                    <a:pt x="1022" y="459"/>
                    <a:pt x="1022"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13" name="Freeform 221">
              <a:extLst>
                <a:ext uri="{FF2B5EF4-FFF2-40B4-BE49-F238E27FC236}">
                  <a16:creationId xmlns:a16="http://schemas.microsoft.com/office/drawing/2014/main" xmlns="" id="{226A532E-EEB7-4128-8A1D-75407290B63C}"/>
                </a:ext>
              </a:extLst>
            </p:cNvPr>
            <p:cNvSpPr>
              <a:spLocks noChangeArrowheads="1"/>
            </p:cNvSpPr>
            <p:nvPr/>
          </p:nvSpPr>
          <p:spPr bwMode="auto">
            <a:xfrm>
              <a:off x="4183" y="1175"/>
              <a:ext cx="236" cy="135"/>
            </a:xfrm>
            <a:custGeom>
              <a:avLst/>
              <a:gdLst>
                <a:gd name="T0" fmla="*/ 0 w 1044"/>
                <a:gd name="T1" fmla="*/ 0 h 606"/>
                <a:gd name="T2" fmla="*/ 0 w 1044"/>
                <a:gd name="T3" fmla="*/ 0 h 606"/>
                <a:gd name="T4" fmla="*/ 521 w 1044"/>
                <a:gd name="T5" fmla="*/ 271 h 606"/>
                <a:gd name="T6" fmla="*/ 1022 w 1044"/>
                <a:gd name="T7" fmla="*/ 84 h 606"/>
                <a:gd name="T8" fmla="*/ 1022 w 1044"/>
                <a:gd name="T9" fmla="*/ 376 h 606"/>
                <a:gd name="T10" fmla="*/ 542 w 1044"/>
                <a:gd name="T11" fmla="*/ 564 h 606"/>
                <a:gd name="T12" fmla="*/ 21 w 1044"/>
                <a:gd name="T13" fmla="*/ 293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0" y="126"/>
                    <a:pt x="250" y="251"/>
                    <a:pt x="521" y="271"/>
                  </a:cubicBezTo>
                  <a:cubicBezTo>
                    <a:pt x="813" y="314"/>
                    <a:pt x="1022" y="230"/>
                    <a:pt x="1022" y="84"/>
                  </a:cubicBezTo>
                  <a:cubicBezTo>
                    <a:pt x="1022" y="376"/>
                    <a:pt x="1022" y="376"/>
                    <a:pt x="1022" y="376"/>
                  </a:cubicBezTo>
                  <a:cubicBezTo>
                    <a:pt x="1043" y="522"/>
                    <a:pt x="813" y="605"/>
                    <a:pt x="542" y="564"/>
                  </a:cubicBezTo>
                  <a:cubicBezTo>
                    <a:pt x="250" y="543"/>
                    <a:pt x="21" y="418"/>
                    <a:pt x="21" y="293"/>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14" name="Freeform 222">
              <a:extLst>
                <a:ext uri="{FF2B5EF4-FFF2-40B4-BE49-F238E27FC236}">
                  <a16:creationId xmlns:a16="http://schemas.microsoft.com/office/drawing/2014/main" xmlns="" id="{5C04FA15-38F7-455B-85AD-5E801D64FF02}"/>
                </a:ext>
              </a:extLst>
            </p:cNvPr>
            <p:cNvSpPr>
              <a:spLocks noChangeArrowheads="1"/>
            </p:cNvSpPr>
            <p:nvPr/>
          </p:nvSpPr>
          <p:spPr bwMode="auto">
            <a:xfrm>
              <a:off x="4534" y="1300"/>
              <a:ext cx="234" cy="117"/>
            </a:xfrm>
            <a:custGeom>
              <a:avLst/>
              <a:gdLst>
                <a:gd name="T0" fmla="*/ 1044 w 1045"/>
                <a:gd name="T1" fmla="*/ 313 h 522"/>
                <a:gd name="T2" fmla="*/ 1044 w 1045"/>
                <a:gd name="T3" fmla="*/ 313 h 522"/>
                <a:gd name="T4" fmla="*/ 501 w 1045"/>
                <a:gd name="T5" fmla="*/ 21 h 522"/>
                <a:gd name="T6" fmla="*/ 21 w 1045"/>
                <a:gd name="T7" fmla="*/ 208 h 522"/>
                <a:gd name="T8" fmla="*/ 543 w 1045"/>
                <a:gd name="T9" fmla="*/ 500 h 522"/>
                <a:gd name="T10" fmla="*/ 1044 w 1045"/>
                <a:gd name="T11" fmla="*/ 313 h 522"/>
              </a:gdLst>
              <a:ahLst/>
              <a:cxnLst>
                <a:cxn ang="0">
                  <a:pos x="T0" y="T1"/>
                </a:cxn>
                <a:cxn ang="0">
                  <a:pos x="T2" y="T3"/>
                </a:cxn>
                <a:cxn ang="0">
                  <a:pos x="T4" y="T5"/>
                </a:cxn>
                <a:cxn ang="0">
                  <a:pos x="T6" y="T7"/>
                </a:cxn>
                <a:cxn ang="0">
                  <a:pos x="T8" y="T9"/>
                </a:cxn>
                <a:cxn ang="0">
                  <a:pos x="T10" y="T11"/>
                </a:cxn>
              </a:cxnLst>
              <a:rect l="0" t="0" r="r" b="b"/>
              <a:pathLst>
                <a:path w="1045" h="522">
                  <a:moveTo>
                    <a:pt x="1044" y="313"/>
                  </a:moveTo>
                  <a:lnTo>
                    <a:pt x="1044" y="313"/>
                  </a:lnTo>
                  <a:cubicBezTo>
                    <a:pt x="1022" y="187"/>
                    <a:pt x="793" y="41"/>
                    <a:pt x="501" y="21"/>
                  </a:cubicBezTo>
                  <a:cubicBezTo>
                    <a:pt x="230" y="0"/>
                    <a:pt x="0" y="83"/>
                    <a:pt x="21" y="208"/>
                  </a:cubicBezTo>
                  <a:cubicBezTo>
                    <a:pt x="21" y="354"/>
                    <a:pt x="271" y="480"/>
                    <a:pt x="543" y="500"/>
                  </a:cubicBezTo>
                  <a:cubicBezTo>
                    <a:pt x="814" y="521"/>
                    <a:pt x="1044" y="438"/>
                    <a:pt x="1044"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15" name="Freeform 223">
              <a:extLst>
                <a:ext uri="{FF2B5EF4-FFF2-40B4-BE49-F238E27FC236}">
                  <a16:creationId xmlns:a16="http://schemas.microsoft.com/office/drawing/2014/main" xmlns="" id="{2339D9A8-DF76-494A-AEC4-33DDE1EE0670}"/>
                </a:ext>
              </a:extLst>
            </p:cNvPr>
            <p:cNvSpPr>
              <a:spLocks noChangeArrowheads="1"/>
            </p:cNvSpPr>
            <p:nvPr/>
          </p:nvSpPr>
          <p:spPr bwMode="auto">
            <a:xfrm>
              <a:off x="4538" y="1348"/>
              <a:ext cx="236" cy="137"/>
            </a:xfrm>
            <a:custGeom>
              <a:avLst/>
              <a:gdLst>
                <a:gd name="T0" fmla="*/ 0 w 1044"/>
                <a:gd name="T1" fmla="*/ 0 h 607"/>
                <a:gd name="T2" fmla="*/ 0 w 1044"/>
                <a:gd name="T3" fmla="*/ 0 h 607"/>
                <a:gd name="T4" fmla="*/ 522 w 1044"/>
                <a:gd name="T5" fmla="*/ 292 h 607"/>
                <a:gd name="T6" fmla="*/ 1023 w 1044"/>
                <a:gd name="T7" fmla="*/ 105 h 607"/>
                <a:gd name="T8" fmla="*/ 1023 w 1044"/>
                <a:gd name="T9" fmla="*/ 397 h 607"/>
                <a:gd name="T10" fmla="*/ 543 w 1044"/>
                <a:gd name="T11" fmla="*/ 584 h 607"/>
                <a:gd name="T12" fmla="*/ 0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6"/>
                    <a:pt x="250" y="272"/>
                    <a:pt x="522" y="292"/>
                  </a:cubicBezTo>
                  <a:cubicBezTo>
                    <a:pt x="793" y="313"/>
                    <a:pt x="1023" y="230"/>
                    <a:pt x="1023" y="105"/>
                  </a:cubicBezTo>
                  <a:cubicBezTo>
                    <a:pt x="1023" y="397"/>
                    <a:pt x="1023" y="397"/>
                    <a:pt x="1023" y="397"/>
                  </a:cubicBezTo>
                  <a:cubicBezTo>
                    <a:pt x="1043" y="522"/>
                    <a:pt x="814" y="606"/>
                    <a:pt x="543" y="584"/>
                  </a:cubicBezTo>
                  <a:cubicBezTo>
                    <a:pt x="250" y="564"/>
                    <a:pt x="21" y="439"/>
                    <a:pt x="0"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16" name="Freeform 224">
              <a:extLst>
                <a:ext uri="{FF2B5EF4-FFF2-40B4-BE49-F238E27FC236}">
                  <a16:creationId xmlns:a16="http://schemas.microsoft.com/office/drawing/2014/main" xmlns="" id="{F926FECC-469B-4C7C-B3AC-995031A663B4}"/>
                </a:ext>
              </a:extLst>
            </p:cNvPr>
            <p:cNvSpPr>
              <a:spLocks noChangeArrowheads="1"/>
            </p:cNvSpPr>
            <p:nvPr/>
          </p:nvSpPr>
          <p:spPr bwMode="auto">
            <a:xfrm>
              <a:off x="4500" y="999"/>
              <a:ext cx="236" cy="117"/>
            </a:xfrm>
            <a:custGeom>
              <a:avLst/>
              <a:gdLst>
                <a:gd name="T0" fmla="*/ 1023 w 1044"/>
                <a:gd name="T1" fmla="*/ 313 h 522"/>
                <a:gd name="T2" fmla="*/ 1023 w 1044"/>
                <a:gd name="T3" fmla="*/ 313 h 522"/>
                <a:gd name="T4" fmla="*/ 501 w 1044"/>
                <a:gd name="T5" fmla="*/ 21 h 522"/>
                <a:gd name="T6" fmla="*/ 0 w 1044"/>
                <a:gd name="T7" fmla="*/ 208 h 522"/>
                <a:gd name="T8" fmla="*/ 543 w 1044"/>
                <a:gd name="T9" fmla="*/ 500 h 522"/>
                <a:gd name="T10" fmla="*/ 1023 w 1044"/>
                <a:gd name="T11" fmla="*/ 313 h 522"/>
              </a:gdLst>
              <a:ahLst/>
              <a:cxnLst>
                <a:cxn ang="0">
                  <a:pos x="T0" y="T1"/>
                </a:cxn>
                <a:cxn ang="0">
                  <a:pos x="T2" y="T3"/>
                </a:cxn>
                <a:cxn ang="0">
                  <a:pos x="T4" y="T5"/>
                </a:cxn>
                <a:cxn ang="0">
                  <a:pos x="T6" y="T7"/>
                </a:cxn>
                <a:cxn ang="0">
                  <a:pos x="T8" y="T9"/>
                </a:cxn>
                <a:cxn ang="0">
                  <a:pos x="T10" y="T11"/>
                </a:cxn>
              </a:cxnLst>
              <a:rect l="0" t="0" r="r" b="b"/>
              <a:pathLst>
                <a:path w="1044" h="522">
                  <a:moveTo>
                    <a:pt x="1023" y="313"/>
                  </a:moveTo>
                  <a:lnTo>
                    <a:pt x="1023" y="313"/>
                  </a:lnTo>
                  <a:cubicBezTo>
                    <a:pt x="1023" y="167"/>
                    <a:pt x="772" y="41"/>
                    <a:pt x="501" y="21"/>
                  </a:cubicBezTo>
                  <a:cubicBezTo>
                    <a:pt x="230" y="0"/>
                    <a:pt x="0" y="83"/>
                    <a:pt x="0" y="208"/>
                  </a:cubicBezTo>
                  <a:cubicBezTo>
                    <a:pt x="21" y="354"/>
                    <a:pt x="250" y="480"/>
                    <a:pt x="543" y="500"/>
                  </a:cubicBezTo>
                  <a:cubicBezTo>
                    <a:pt x="814" y="521"/>
                    <a:pt x="1043" y="438"/>
                    <a:pt x="1023"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17" name="Freeform 225">
              <a:extLst>
                <a:ext uri="{FF2B5EF4-FFF2-40B4-BE49-F238E27FC236}">
                  <a16:creationId xmlns:a16="http://schemas.microsoft.com/office/drawing/2014/main" xmlns="" id="{B46BF33A-1A94-41C8-9FEA-1AA63FF99846}"/>
                </a:ext>
              </a:extLst>
            </p:cNvPr>
            <p:cNvSpPr>
              <a:spLocks noChangeArrowheads="1"/>
            </p:cNvSpPr>
            <p:nvPr/>
          </p:nvSpPr>
          <p:spPr bwMode="auto">
            <a:xfrm>
              <a:off x="4500" y="1046"/>
              <a:ext cx="236" cy="137"/>
            </a:xfrm>
            <a:custGeom>
              <a:avLst/>
              <a:gdLst>
                <a:gd name="T0" fmla="*/ 0 w 1044"/>
                <a:gd name="T1" fmla="*/ 0 h 607"/>
                <a:gd name="T2" fmla="*/ 0 w 1044"/>
                <a:gd name="T3" fmla="*/ 0 h 607"/>
                <a:gd name="T4" fmla="*/ 543 w 1044"/>
                <a:gd name="T5" fmla="*/ 292 h 607"/>
                <a:gd name="T6" fmla="*/ 1023 w 1044"/>
                <a:gd name="T7" fmla="*/ 105 h 607"/>
                <a:gd name="T8" fmla="*/ 1043 w 1044"/>
                <a:gd name="T9" fmla="*/ 397 h 607"/>
                <a:gd name="T10" fmla="*/ 543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0" y="272"/>
                    <a:pt x="543" y="292"/>
                  </a:cubicBezTo>
                  <a:cubicBezTo>
                    <a:pt x="814" y="313"/>
                    <a:pt x="1043" y="230"/>
                    <a:pt x="1023" y="105"/>
                  </a:cubicBezTo>
                  <a:cubicBezTo>
                    <a:pt x="1043" y="397"/>
                    <a:pt x="1043" y="397"/>
                    <a:pt x="1043" y="397"/>
                  </a:cubicBezTo>
                  <a:cubicBezTo>
                    <a:pt x="1043" y="522"/>
                    <a:pt x="835" y="606"/>
                    <a:pt x="543" y="584"/>
                  </a:cubicBezTo>
                  <a:cubicBezTo>
                    <a:pt x="272" y="563"/>
                    <a:pt x="21" y="439"/>
                    <a:pt x="21"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18" name="Freeform 226">
              <a:extLst>
                <a:ext uri="{FF2B5EF4-FFF2-40B4-BE49-F238E27FC236}">
                  <a16:creationId xmlns:a16="http://schemas.microsoft.com/office/drawing/2014/main" xmlns="" id="{F53AA047-94D4-4B9A-A2EA-80D25A241B5D}"/>
                </a:ext>
              </a:extLst>
            </p:cNvPr>
            <p:cNvSpPr>
              <a:spLocks noChangeArrowheads="1"/>
            </p:cNvSpPr>
            <p:nvPr/>
          </p:nvSpPr>
          <p:spPr bwMode="auto">
            <a:xfrm>
              <a:off x="4855" y="1175"/>
              <a:ext cx="232" cy="121"/>
            </a:xfrm>
            <a:custGeom>
              <a:avLst/>
              <a:gdLst>
                <a:gd name="T0" fmla="*/ 1022 w 1023"/>
                <a:gd name="T1" fmla="*/ 314 h 544"/>
                <a:gd name="T2" fmla="*/ 1022 w 1023"/>
                <a:gd name="T3" fmla="*/ 314 h 544"/>
                <a:gd name="T4" fmla="*/ 501 w 1023"/>
                <a:gd name="T5" fmla="*/ 43 h 544"/>
                <a:gd name="T6" fmla="*/ 0 w 1023"/>
                <a:gd name="T7" fmla="*/ 230 h 544"/>
                <a:gd name="T8" fmla="*/ 521 w 1023"/>
                <a:gd name="T9" fmla="*/ 522 h 544"/>
                <a:gd name="T10" fmla="*/ 1022 w 1023"/>
                <a:gd name="T11" fmla="*/ 314 h 544"/>
              </a:gdLst>
              <a:ahLst/>
              <a:cxnLst>
                <a:cxn ang="0">
                  <a:pos x="T0" y="T1"/>
                </a:cxn>
                <a:cxn ang="0">
                  <a:pos x="T2" y="T3"/>
                </a:cxn>
                <a:cxn ang="0">
                  <a:pos x="T4" y="T5"/>
                </a:cxn>
                <a:cxn ang="0">
                  <a:pos x="T6" y="T7"/>
                </a:cxn>
                <a:cxn ang="0">
                  <a:pos x="T8" y="T9"/>
                </a:cxn>
                <a:cxn ang="0">
                  <a:pos x="T10" y="T11"/>
                </a:cxn>
              </a:cxnLst>
              <a:rect l="0" t="0" r="r" b="b"/>
              <a:pathLst>
                <a:path w="1023" h="544">
                  <a:moveTo>
                    <a:pt x="1022" y="314"/>
                  </a:moveTo>
                  <a:lnTo>
                    <a:pt x="1022" y="314"/>
                  </a:lnTo>
                  <a:cubicBezTo>
                    <a:pt x="1022" y="188"/>
                    <a:pt x="772" y="63"/>
                    <a:pt x="501" y="43"/>
                  </a:cubicBezTo>
                  <a:cubicBezTo>
                    <a:pt x="209" y="0"/>
                    <a:pt x="0" y="84"/>
                    <a:pt x="0" y="230"/>
                  </a:cubicBezTo>
                  <a:cubicBezTo>
                    <a:pt x="21" y="355"/>
                    <a:pt x="250" y="480"/>
                    <a:pt x="521" y="522"/>
                  </a:cubicBezTo>
                  <a:cubicBezTo>
                    <a:pt x="814" y="543"/>
                    <a:pt x="1022" y="460"/>
                    <a:pt x="1022" y="314"/>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19" name="Freeform 227">
              <a:extLst>
                <a:ext uri="{FF2B5EF4-FFF2-40B4-BE49-F238E27FC236}">
                  <a16:creationId xmlns:a16="http://schemas.microsoft.com/office/drawing/2014/main" xmlns="" id="{AC24ACF1-D79D-4C47-B873-F846237F9547}"/>
                </a:ext>
              </a:extLst>
            </p:cNvPr>
            <p:cNvSpPr>
              <a:spLocks noChangeArrowheads="1"/>
            </p:cNvSpPr>
            <p:nvPr/>
          </p:nvSpPr>
          <p:spPr bwMode="auto">
            <a:xfrm>
              <a:off x="4855" y="1225"/>
              <a:ext cx="236" cy="137"/>
            </a:xfrm>
            <a:custGeom>
              <a:avLst/>
              <a:gdLst>
                <a:gd name="T0" fmla="*/ 0 w 1044"/>
                <a:gd name="T1" fmla="*/ 0 h 606"/>
                <a:gd name="T2" fmla="*/ 0 w 1044"/>
                <a:gd name="T3" fmla="*/ 0 h 606"/>
                <a:gd name="T4" fmla="*/ 521 w 1044"/>
                <a:gd name="T5" fmla="*/ 292 h 606"/>
                <a:gd name="T6" fmla="*/ 1022 w 1044"/>
                <a:gd name="T7" fmla="*/ 84 h 606"/>
                <a:gd name="T8" fmla="*/ 1043 w 1044"/>
                <a:gd name="T9" fmla="*/ 375 h 606"/>
                <a:gd name="T10" fmla="*/ 543 w 1044"/>
                <a:gd name="T11" fmla="*/ 584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92"/>
                  </a:cubicBezTo>
                  <a:cubicBezTo>
                    <a:pt x="814" y="313"/>
                    <a:pt x="1022" y="230"/>
                    <a:pt x="1022" y="84"/>
                  </a:cubicBezTo>
                  <a:cubicBezTo>
                    <a:pt x="1043" y="375"/>
                    <a:pt x="1043" y="375"/>
                    <a:pt x="1043" y="375"/>
                  </a:cubicBezTo>
                  <a:cubicBezTo>
                    <a:pt x="1043" y="521"/>
                    <a:pt x="814" y="605"/>
                    <a:pt x="543" y="584"/>
                  </a:cubicBezTo>
                  <a:cubicBezTo>
                    <a:pt x="271" y="542"/>
                    <a:pt x="21" y="417"/>
                    <a:pt x="21"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20" name="Freeform 228">
              <a:extLst>
                <a:ext uri="{FF2B5EF4-FFF2-40B4-BE49-F238E27FC236}">
                  <a16:creationId xmlns:a16="http://schemas.microsoft.com/office/drawing/2014/main" xmlns="" id="{767F39F5-1EB4-42C7-ACA2-628E019686C2}"/>
                </a:ext>
              </a:extLst>
            </p:cNvPr>
            <p:cNvSpPr>
              <a:spLocks noChangeArrowheads="1"/>
            </p:cNvSpPr>
            <p:nvPr/>
          </p:nvSpPr>
          <p:spPr bwMode="auto">
            <a:xfrm>
              <a:off x="4808" y="876"/>
              <a:ext cx="230" cy="121"/>
            </a:xfrm>
            <a:custGeom>
              <a:avLst/>
              <a:gdLst>
                <a:gd name="T0" fmla="*/ 1022 w 1023"/>
                <a:gd name="T1" fmla="*/ 313 h 544"/>
                <a:gd name="T2" fmla="*/ 1022 w 1023"/>
                <a:gd name="T3" fmla="*/ 313 h 544"/>
                <a:gd name="T4" fmla="*/ 500 w 1023"/>
                <a:gd name="T5" fmla="*/ 21 h 544"/>
                <a:gd name="T6" fmla="*/ 0 w 1023"/>
                <a:gd name="T7" fmla="*/ 209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22" y="188"/>
                    <a:pt x="771" y="63"/>
                    <a:pt x="500" y="21"/>
                  </a:cubicBezTo>
                  <a:cubicBezTo>
                    <a:pt x="208" y="0"/>
                    <a:pt x="0" y="84"/>
                    <a:pt x="0" y="209"/>
                  </a:cubicBezTo>
                  <a:cubicBezTo>
                    <a:pt x="20" y="355"/>
                    <a:pt x="250" y="480"/>
                    <a:pt x="521" y="501"/>
                  </a:cubicBezTo>
                  <a:cubicBezTo>
                    <a:pt x="813" y="543"/>
                    <a:pt x="1022" y="439"/>
                    <a:pt x="1022"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21" name="Freeform 229">
              <a:extLst>
                <a:ext uri="{FF2B5EF4-FFF2-40B4-BE49-F238E27FC236}">
                  <a16:creationId xmlns:a16="http://schemas.microsoft.com/office/drawing/2014/main" xmlns="" id="{F8DDD09C-5E09-4175-B0DA-A5CE3F162C92}"/>
                </a:ext>
              </a:extLst>
            </p:cNvPr>
            <p:cNvSpPr>
              <a:spLocks noChangeArrowheads="1"/>
            </p:cNvSpPr>
            <p:nvPr/>
          </p:nvSpPr>
          <p:spPr bwMode="auto">
            <a:xfrm>
              <a:off x="4808" y="923"/>
              <a:ext cx="236" cy="141"/>
            </a:xfrm>
            <a:custGeom>
              <a:avLst/>
              <a:gdLst>
                <a:gd name="T0" fmla="*/ 0 w 1043"/>
                <a:gd name="T1" fmla="*/ 0 h 627"/>
                <a:gd name="T2" fmla="*/ 0 w 1043"/>
                <a:gd name="T3" fmla="*/ 0 h 627"/>
                <a:gd name="T4" fmla="*/ 521 w 1043"/>
                <a:gd name="T5" fmla="*/ 292 h 627"/>
                <a:gd name="T6" fmla="*/ 1022 w 1043"/>
                <a:gd name="T7" fmla="*/ 104 h 627"/>
                <a:gd name="T8" fmla="*/ 1042 w 1043"/>
                <a:gd name="T9" fmla="*/ 397 h 627"/>
                <a:gd name="T10" fmla="*/ 542 w 1043"/>
                <a:gd name="T11" fmla="*/ 584 h 627"/>
                <a:gd name="T12" fmla="*/ 20 w 1043"/>
                <a:gd name="T13" fmla="*/ 292 h 627"/>
                <a:gd name="T14" fmla="*/ 0 w 1043"/>
                <a:gd name="T15" fmla="*/ 0 h 6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3" h="627">
                  <a:moveTo>
                    <a:pt x="0" y="0"/>
                  </a:moveTo>
                  <a:lnTo>
                    <a:pt x="0" y="0"/>
                  </a:lnTo>
                  <a:cubicBezTo>
                    <a:pt x="20" y="146"/>
                    <a:pt x="250" y="271"/>
                    <a:pt x="521" y="292"/>
                  </a:cubicBezTo>
                  <a:cubicBezTo>
                    <a:pt x="813" y="334"/>
                    <a:pt x="1022" y="230"/>
                    <a:pt x="1022" y="104"/>
                  </a:cubicBezTo>
                  <a:cubicBezTo>
                    <a:pt x="1042" y="397"/>
                    <a:pt x="1042" y="397"/>
                    <a:pt x="1042" y="397"/>
                  </a:cubicBezTo>
                  <a:cubicBezTo>
                    <a:pt x="1042" y="521"/>
                    <a:pt x="813" y="626"/>
                    <a:pt x="542" y="584"/>
                  </a:cubicBezTo>
                  <a:cubicBezTo>
                    <a:pt x="271" y="563"/>
                    <a:pt x="20" y="438"/>
                    <a:pt x="20" y="292"/>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7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22" name="Freeform 230">
              <a:extLst>
                <a:ext uri="{FF2B5EF4-FFF2-40B4-BE49-F238E27FC236}">
                  <a16:creationId xmlns:a16="http://schemas.microsoft.com/office/drawing/2014/main" xmlns="" id="{4C56B656-07F9-4B3C-9987-613CF2ED2B19}"/>
                </a:ext>
              </a:extLst>
            </p:cNvPr>
            <p:cNvSpPr>
              <a:spLocks noChangeArrowheads="1"/>
            </p:cNvSpPr>
            <p:nvPr/>
          </p:nvSpPr>
          <p:spPr bwMode="auto">
            <a:xfrm>
              <a:off x="5162" y="1056"/>
              <a:ext cx="232" cy="117"/>
            </a:xfrm>
            <a:custGeom>
              <a:avLst/>
              <a:gdLst>
                <a:gd name="T0" fmla="*/ 1022 w 1023"/>
                <a:gd name="T1" fmla="*/ 313 h 522"/>
                <a:gd name="T2" fmla="*/ 1022 w 1023"/>
                <a:gd name="T3" fmla="*/ 313 h 522"/>
                <a:gd name="T4" fmla="*/ 500 w 1023"/>
                <a:gd name="T5" fmla="*/ 21 h 522"/>
                <a:gd name="T6" fmla="*/ 0 w 1023"/>
                <a:gd name="T7" fmla="*/ 208 h 522"/>
                <a:gd name="T8" fmla="*/ 522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67"/>
                    <a:pt x="772" y="42"/>
                    <a:pt x="500" y="21"/>
                  </a:cubicBezTo>
                  <a:cubicBezTo>
                    <a:pt x="209" y="0"/>
                    <a:pt x="0" y="84"/>
                    <a:pt x="0" y="208"/>
                  </a:cubicBezTo>
                  <a:cubicBezTo>
                    <a:pt x="21" y="355"/>
                    <a:pt x="250" y="480"/>
                    <a:pt x="522" y="501"/>
                  </a:cubicBezTo>
                  <a:cubicBezTo>
                    <a:pt x="813" y="521"/>
                    <a:pt x="1022" y="438"/>
                    <a:pt x="1022" y="313"/>
                  </a:cubicBezTo>
                </a:path>
              </a:pathLst>
            </a:custGeom>
            <a:solidFill>
              <a:schemeClr val="accent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23" name="Freeform 231">
              <a:extLst>
                <a:ext uri="{FF2B5EF4-FFF2-40B4-BE49-F238E27FC236}">
                  <a16:creationId xmlns:a16="http://schemas.microsoft.com/office/drawing/2014/main" xmlns="" id="{1CBE27D7-26F7-4B6A-963D-BE25E1895402}"/>
                </a:ext>
              </a:extLst>
            </p:cNvPr>
            <p:cNvSpPr>
              <a:spLocks noChangeArrowheads="1"/>
            </p:cNvSpPr>
            <p:nvPr/>
          </p:nvSpPr>
          <p:spPr bwMode="auto">
            <a:xfrm>
              <a:off x="5162" y="1102"/>
              <a:ext cx="236" cy="137"/>
            </a:xfrm>
            <a:custGeom>
              <a:avLst/>
              <a:gdLst>
                <a:gd name="T0" fmla="*/ 0 w 1044"/>
                <a:gd name="T1" fmla="*/ 0 h 607"/>
                <a:gd name="T2" fmla="*/ 0 w 1044"/>
                <a:gd name="T3" fmla="*/ 0 h 607"/>
                <a:gd name="T4" fmla="*/ 522 w 1044"/>
                <a:gd name="T5" fmla="*/ 293 h 607"/>
                <a:gd name="T6" fmla="*/ 1022 w 1044"/>
                <a:gd name="T7" fmla="*/ 105 h 607"/>
                <a:gd name="T8" fmla="*/ 1022 w 1044"/>
                <a:gd name="T9" fmla="*/ 397 h 607"/>
                <a:gd name="T10" fmla="*/ 542 w 1044"/>
                <a:gd name="T11" fmla="*/ 584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7"/>
                    <a:pt x="250" y="272"/>
                    <a:pt x="522" y="293"/>
                  </a:cubicBezTo>
                  <a:cubicBezTo>
                    <a:pt x="813" y="313"/>
                    <a:pt x="1022" y="230"/>
                    <a:pt x="1022" y="105"/>
                  </a:cubicBezTo>
                  <a:cubicBezTo>
                    <a:pt x="1022" y="397"/>
                    <a:pt x="1022" y="397"/>
                    <a:pt x="1022" y="397"/>
                  </a:cubicBezTo>
                  <a:cubicBezTo>
                    <a:pt x="1043" y="522"/>
                    <a:pt x="813" y="606"/>
                    <a:pt x="542" y="584"/>
                  </a:cubicBezTo>
                  <a:cubicBezTo>
                    <a:pt x="250" y="564"/>
                    <a:pt x="21" y="439"/>
                    <a:pt x="21" y="293"/>
                  </a:cubicBezTo>
                  <a:lnTo>
                    <a:pt x="0" y="0"/>
                  </a:lnTo>
                </a:path>
              </a:pathLst>
            </a:custGeom>
            <a:solidFill>
              <a:schemeClr val="accent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grpSp>
      <p:grpSp>
        <p:nvGrpSpPr>
          <p:cNvPr id="204" name="Group 204">
            <a:extLst>
              <a:ext uri="{FF2B5EF4-FFF2-40B4-BE49-F238E27FC236}">
                <a16:creationId xmlns:a16="http://schemas.microsoft.com/office/drawing/2014/main" xmlns="" id="{DA7C375E-5A20-458B-A6B0-578DDCBD1FA3}"/>
              </a:ext>
            </a:extLst>
          </p:cNvPr>
          <p:cNvGrpSpPr>
            <a:grpSpLocks/>
          </p:cNvGrpSpPr>
          <p:nvPr/>
        </p:nvGrpSpPr>
        <p:grpSpPr bwMode="auto">
          <a:xfrm flipH="1">
            <a:off x="3621919" y="2584864"/>
            <a:ext cx="1115107" cy="812553"/>
            <a:chOff x="3658" y="852"/>
            <a:chExt cx="1986" cy="1447"/>
          </a:xfrm>
        </p:grpSpPr>
        <p:sp>
          <p:nvSpPr>
            <p:cNvPr id="205" name="Freeform 493">
              <a:extLst>
                <a:ext uri="{FF2B5EF4-FFF2-40B4-BE49-F238E27FC236}">
                  <a16:creationId xmlns:a16="http://schemas.microsoft.com/office/drawing/2014/main" xmlns="" id="{07F4BDF1-01AD-404F-B14A-259F2CC839E5}"/>
                </a:ext>
              </a:extLst>
            </p:cNvPr>
            <p:cNvSpPr>
              <a:spLocks noChangeArrowheads="1"/>
            </p:cNvSpPr>
            <p:nvPr/>
          </p:nvSpPr>
          <p:spPr bwMode="auto">
            <a:xfrm>
              <a:off x="3658" y="1419"/>
              <a:ext cx="662" cy="880"/>
            </a:xfrm>
            <a:custGeom>
              <a:avLst/>
              <a:gdLst>
                <a:gd name="T0" fmla="*/ 2921 w 2922"/>
                <a:gd name="T1" fmla="*/ 3879 h 3880"/>
                <a:gd name="T2" fmla="*/ 0 w 2922"/>
                <a:gd name="T3" fmla="*/ 2629 h 3880"/>
                <a:gd name="T4" fmla="*/ 0 w 2922"/>
                <a:gd name="T5" fmla="*/ 0 h 3880"/>
                <a:gd name="T6" fmla="*/ 2921 w 2922"/>
                <a:gd name="T7" fmla="*/ 1251 h 3880"/>
                <a:gd name="T8" fmla="*/ 2921 w 2922"/>
                <a:gd name="T9" fmla="*/ 3879 h 3880"/>
              </a:gdLst>
              <a:ahLst/>
              <a:cxnLst>
                <a:cxn ang="0">
                  <a:pos x="T0" y="T1"/>
                </a:cxn>
                <a:cxn ang="0">
                  <a:pos x="T2" y="T3"/>
                </a:cxn>
                <a:cxn ang="0">
                  <a:pos x="T4" y="T5"/>
                </a:cxn>
                <a:cxn ang="0">
                  <a:pos x="T6" y="T7"/>
                </a:cxn>
                <a:cxn ang="0">
                  <a:pos x="T8" y="T9"/>
                </a:cxn>
              </a:cxnLst>
              <a:rect l="0" t="0" r="r" b="b"/>
              <a:pathLst>
                <a:path w="2922" h="3880">
                  <a:moveTo>
                    <a:pt x="2921" y="3879"/>
                  </a:moveTo>
                  <a:lnTo>
                    <a:pt x="0" y="2629"/>
                  </a:lnTo>
                  <a:lnTo>
                    <a:pt x="0" y="0"/>
                  </a:lnTo>
                  <a:lnTo>
                    <a:pt x="2921" y="1251"/>
                  </a:lnTo>
                  <a:lnTo>
                    <a:pt x="2921" y="3879"/>
                  </a:lnTo>
                </a:path>
              </a:pathLst>
            </a:custGeom>
            <a:gradFill flip="none" rotWithShape="1">
              <a:gsLst>
                <a:gs pos="0">
                  <a:schemeClr val="accent5">
                    <a:lumMod val="40000"/>
                    <a:lumOff val="60000"/>
                  </a:schemeClr>
                </a:gs>
                <a:gs pos="46000">
                  <a:schemeClr val="accent5">
                    <a:lumMod val="95000"/>
                    <a:lumOff val="5000"/>
                  </a:schemeClr>
                </a:gs>
                <a:gs pos="100000">
                  <a:schemeClr val="accent5">
                    <a:lumMod val="60000"/>
                  </a:schemeClr>
                </a:gs>
              </a:gsLst>
              <a:path path="circle">
                <a:fillToRect l="50000" t="130000" r="50000" b="-3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06" name="Freeform 494">
              <a:extLst>
                <a:ext uri="{FF2B5EF4-FFF2-40B4-BE49-F238E27FC236}">
                  <a16:creationId xmlns:a16="http://schemas.microsoft.com/office/drawing/2014/main" xmlns="" id="{B39632F8-D5BB-4F32-8807-3D1401DC25C9}"/>
                </a:ext>
              </a:extLst>
            </p:cNvPr>
            <p:cNvSpPr>
              <a:spLocks noChangeArrowheads="1"/>
            </p:cNvSpPr>
            <p:nvPr/>
          </p:nvSpPr>
          <p:spPr bwMode="auto">
            <a:xfrm>
              <a:off x="4320" y="1133"/>
              <a:ext cx="1324" cy="1166"/>
            </a:xfrm>
            <a:custGeom>
              <a:avLst/>
              <a:gdLst>
                <a:gd name="T0" fmla="*/ 2920 w 5842"/>
                <a:gd name="T1" fmla="*/ 1272 h 5152"/>
                <a:gd name="T2" fmla="*/ 0 w 5842"/>
                <a:gd name="T3" fmla="*/ 2523 h 5152"/>
                <a:gd name="T4" fmla="*/ 0 w 5842"/>
                <a:gd name="T5" fmla="*/ 5151 h 5152"/>
                <a:gd name="T6" fmla="*/ 2920 w 5842"/>
                <a:gd name="T7" fmla="*/ 3901 h 5152"/>
                <a:gd name="T8" fmla="*/ 5841 w 5842"/>
                <a:gd name="T9" fmla="*/ 2649 h 5152"/>
                <a:gd name="T10" fmla="*/ 5841 w 5842"/>
                <a:gd name="T11" fmla="*/ 0 h 5152"/>
                <a:gd name="T12" fmla="*/ 2920 w 5842"/>
                <a:gd name="T13" fmla="*/ 1272 h 5152"/>
              </a:gdLst>
              <a:ahLst/>
              <a:cxnLst>
                <a:cxn ang="0">
                  <a:pos x="T0" y="T1"/>
                </a:cxn>
                <a:cxn ang="0">
                  <a:pos x="T2" y="T3"/>
                </a:cxn>
                <a:cxn ang="0">
                  <a:pos x="T4" y="T5"/>
                </a:cxn>
                <a:cxn ang="0">
                  <a:pos x="T6" y="T7"/>
                </a:cxn>
                <a:cxn ang="0">
                  <a:pos x="T8" y="T9"/>
                </a:cxn>
                <a:cxn ang="0">
                  <a:pos x="T10" y="T11"/>
                </a:cxn>
                <a:cxn ang="0">
                  <a:pos x="T12" y="T13"/>
                </a:cxn>
              </a:cxnLst>
              <a:rect l="0" t="0" r="r" b="b"/>
              <a:pathLst>
                <a:path w="5842" h="5152">
                  <a:moveTo>
                    <a:pt x="2920" y="1272"/>
                  </a:moveTo>
                  <a:lnTo>
                    <a:pt x="0" y="2523"/>
                  </a:lnTo>
                  <a:lnTo>
                    <a:pt x="0" y="5151"/>
                  </a:lnTo>
                  <a:lnTo>
                    <a:pt x="2920" y="3901"/>
                  </a:lnTo>
                  <a:lnTo>
                    <a:pt x="5841" y="2649"/>
                  </a:lnTo>
                  <a:lnTo>
                    <a:pt x="5841" y="0"/>
                  </a:lnTo>
                  <a:lnTo>
                    <a:pt x="2920" y="1272"/>
                  </a:lnTo>
                </a:path>
              </a:pathLst>
            </a:custGeom>
            <a:gradFill flip="none" rotWithShape="1">
              <a:gsLst>
                <a:gs pos="0">
                  <a:schemeClr val="accent5">
                    <a:lumMod val="89000"/>
                  </a:schemeClr>
                </a:gs>
                <a:gs pos="23000">
                  <a:schemeClr val="accent5">
                    <a:lumMod val="89000"/>
                  </a:schemeClr>
                </a:gs>
                <a:gs pos="69000">
                  <a:schemeClr val="accent5">
                    <a:lumMod val="75000"/>
                  </a:schemeClr>
                </a:gs>
                <a:gs pos="97000">
                  <a:schemeClr val="accent5">
                    <a:lumMod val="70000"/>
                  </a:schemeClr>
                </a:gs>
              </a:gsLst>
              <a:path path="circle">
                <a:fillToRect l="50000" t="50000" r="50000" b="5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07" name="Freeform 495">
              <a:extLst>
                <a:ext uri="{FF2B5EF4-FFF2-40B4-BE49-F238E27FC236}">
                  <a16:creationId xmlns:a16="http://schemas.microsoft.com/office/drawing/2014/main" xmlns="" id="{7505AED4-AD76-4C3F-A8B4-FF63EB86182B}"/>
                </a:ext>
              </a:extLst>
            </p:cNvPr>
            <p:cNvSpPr>
              <a:spLocks noChangeArrowheads="1"/>
            </p:cNvSpPr>
            <p:nvPr/>
          </p:nvSpPr>
          <p:spPr bwMode="auto">
            <a:xfrm>
              <a:off x="3658" y="852"/>
              <a:ext cx="1986" cy="856"/>
            </a:xfrm>
            <a:custGeom>
              <a:avLst/>
              <a:gdLst>
                <a:gd name="T0" fmla="*/ 5841 w 8763"/>
                <a:gd name="T1" fmla="*/ 0 h 3776"/>
                <a:gd name="T2" fmla="*/ 2921 w 8763"/>
                <a:gd name="T3" fmla="*/ 1252 h 3776"/>
                <a:gd name="T4" fmla="*/ 0 w 8763"/>
                <a:gd name="T5" fmla="*/ 2524 h 3776"/>
                <a:gd name="T6" fmla="*/ 2921 w 8763"/>
                <a:gd name="T7" fmla="*/ 3775 h 3776"/>
                <a:gd name="T8" fmla="*/ 5841 w 8763"/>
                <a:gd name="T9" fmla="*/ 2524 h 3776"/>
                <a:gd name="T10" fmla="*/ 8762 w 8763"/>
                <a:gd name="T11" fmla="*/ 1252 h 3776"/>
                <a:gd name="T12" fmla="*/ 5841 w 8763"/>
                <a:gd name="T13" fmla="*/ 0 h 3776"/>
              </a:gdLst>
              <a:ahLst/>
              <a:cxnLst>
                <a:cxn ang="0">
                  <a:pos x="T0" y="T1"/>
                </a:cxn>
                <a:cxn ang="0">
                  <a:pos x="T2" y="T3"/>
                </a:cxn>
                <a:cxn ang="0">
                  <a:pos x="T4" y="T5"/>
                </a:cxn>
                <a:cxn ang="0">
                  <a:pos x="T6" y="T7"/>
                </a:cxn>
                <a:cxn ang="0">
                  <a:pos x="T8" y="T9"/>
                </a:cxn>
                <a:cxn ang="0">
                  <a:pos x="T10" y="T11"/>
                </a:cxn>
                <a:cxn ang="0">
                  <a:pos x="T12" y="T13"/>
                </a:cxn>
              </a:cxnLst>
              <a:rect l="0" t="0" r="r" b="b"/>
              <a:pathLst>
                <a:path w="8763" h="3776">
                  <a:moveTo>
                    <a:pt x="5841" y="0"/>
                  </a:moveTo>
                  <a:lnTo>
                    <a:pt x="2921" y="1252"/>
                  </a:lnTo>
                  <a:lnTo>
                    <a:pt x="0" y="2524"/>
                  </a:lnTo>
                  <a:lnTo>
                    <a:pt x="2921" y="3775"/>
                  </a:lnTo>
                  <a:lnTo>
                    <a:pt x="5841" y="2524"/>
                  </a:lnTo>
                  <a:lnTo>
                    <a:pt x="8762" y="1252"/>
                  </a:lnTo>
                  <a:lnTo>
                    <a:pt x="5841" y="0"/>
                  </a:lnTo>
                </a:path>
              </a:pathLst>
            </a:custGeom>
            <a:gradFill flip="none" rotWithShape="1">
              <a:gsLst>
                <a:gs pos="0">
                  <a:schemeClr val="accent5">
                    <a:lumMod val="0"/>
                    <a:lumOff val="100000"/>
                  </a:schemeClr>
                </a:gs>
                <a:gs pos="35000">
                  <a:schemeClr val="accent5">
                    <a:lumMod val="0"/>
                    <a:lumOff val="100000"/>
                  </a:schemeClr>
                </a:gs>
                <a:gs pos="100000">
                  <a:schemeClr val="accent5">
                    <a:lumMod val="100000"/>
                  </a:schemeClr>
                </a:gs>
              </a:gsLst>
              <a:path path="circle">
                <a:fillToRect l="50000" t="-80000" r="50000" b="18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08" name="Freeform 496">
              <a:extLst>
                <a:ext uri="{FF2B5EF4-FFF2-40B4-BE49-F238E27FC236}">
                  <a16:creationId xmlns:a16="http://schemas.microsoft.com/office/drawing/2014/main" xmlns="" id="{62A1CF64-1137-47A9-B63F-160AEC45B449}"/>
                </a:ext>
              </a:extLst>
            </p:cNvPr>
            <p:cNvSpPr>
              <a:spLocks noChangeArrowheads="1"/>
            </p:cNvSpPr>
            <p:nvPr/>
          </p:nvSpPr>
          <p:spPr bwMode="auto">
            <a:xfrm>
              <a:off x="3872" y="1246"/>
              <a:ext cx="234" cy="121"/>
            </a:xfrm>
            <a:custGeom>
              <a:avLst/>
              <a:gdLst>
                <a:gd name="T0" fmla="*/ 1022 w 1044"/>
                <a:gd name="T1" fmla="*/ 333 h 543"/>
                <a:gd name="T2" fmla="*/ 1022 w 1044"/>
                <a:gd name="T3" fmla="*/ 333 h 543"/>
                <a:gd name="T4" fmla="*/ 500 w 1044"/>
                <a:gd name="T5" fmla="*/ 41 h 543"/>
                <a:gd name="T6" fmla="*/ 20 w 1044"/>
                <a:gd name="T7" fmla="*/ 229 h 543"/>
                <a:gd name="T8" fmla="*/ 542 w 1044"/>
                <a:gd name="T9" fmla="*/ 521 h 543"/>
                <a:gd name="T10" fmla="*/ 1022 w 1044"/>
                <a:gd name="T11" fmla="*/ 333 h 543"/>
              </a:gdLst>
              <a:ahLst/>
              <a:cxnLst>
                <a:cxn ang="0">
                  <a:pos x="T0" y="T1"/>
                </a:cxn>
                <a:cxn ang="0">
                  <a:pos x="T2" y="T3"/>
                </a:cxn>
                <a:cxn ang="0">
                  <a:pos x="T4" y="T5"/>
                </a:cxn>
                <a:cxn ang="0">
                  <a:pos x="T6" y="T7"/>
                </a:cxn>
                <a:cxn ang="0">
                  <a:pos x="T8" y="T9"/>
                </a:cxn>
                <a:cxn ang="0">
                  <a:pos x="T10" y="T11"/>
                </a:cxn>
              </a:cxnLst>
              <a:rect l="0" t="0" r="r" b="b"/>
              <a:pathLst>
                <a:path w="1044" h="543">
                  <a:moveTo>
                    <a:pt x="1022" y="333"/>
                  </a:moveTo>
                  <a:lnTo>
                    <a:pt x="1022" y="333"/>
                  </a:lnTo>
                  <a:cubicBezTo>
                    <a:pt x="1022" y="187"/>
                    <a:pt x="793" y="62"/>
                    <a:pt x="500" y="41"/>
                  </a:cubicBezTo>
                  <a:cubicBezTo>
                    <a:pt x="229" y="0"/>
                    <a:pt x="0" y="104"/>
                    <a:pt x="20" y="229"/>
                  </a:cubicBezTo>
                  <a:cubicBezTo>
                    <a:pt x="20" y="354"/>
                    <a:pt x="250" y="479"/>
                    <a:pt x="542" y="521"/>
                  </a:cubicBezTo>
                  <a:cubicBezTo>
                    <a:pt x="813" y="542"/>
                    <a:pt x="1043" y="458"/>
                    <a:pt x="1022" y="33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09" name="Freeform 497">
              <a:extLst>
                <a:ext uri="{FF2B5EF4-FFF2-40B4-BE49-F238E27FC236}">
                  <a16:creationId xmlns:a16="http://schemas.microsoft.com/office/drawing/2014/main" xmlns="" id="{3BB74C35-C7C3-4E38-A080-E9B485E78B17}"/>
                </a:ext>
              </a:extLst>
            </p:cNvPr>
            <p:cNvSpPr>
              <a:spLocks noChangeArrowheads="1"/>
            </p:cNvSpPr>
            <p:nvPr/>
          </p:nvSpPr>
          <p:spPr bwMode="auto">
            <a:xfrm>
              <a:off x="3876" y="1298"/>
              <a:ext cx="230" cy="135"/>
            </a:xfrm>
            <a:custGeom>
              <a:avLst/>
              <a:gdLst>
                <a:gd name="T0" fmla="*/ 0 w 1024"/>
                <a:gd name="T1" fmla="*/ 0 h 606"/>
                <a:gd name="T2" fmla="*/ 0 w 1024"/>
                <a:gd name="T3" fmla="*/ 0 h 606"/>
                <a:gd name="T4" fmla="*/ 522 w 1024"/>
                <a:gd name="T5" fmla="*/ 292 h 606"/>
                <a:gd name="T6" fmla="*/ 1002 w 1024"/>
                <a:gd name="T7" fmla="*/ 104 h 606"/>
                <a:gd name="T8" fmla="*/ 1023 w 1024"/>
                <a:gd name="T9" fmla="*/ 396 h 606"/>
                <a:gd name="T10" fmla="*/ 522 w 1024"/>
                <a:gd name="T11" fmla="*/ 584 h 606"/>
                <a:gd name="T12" fmla="*/ 0 w 1024"/>
                <a:gd name="T13" fmla="*/ 292 h 606"/>
                <a:gd name="T14" fmla="*/ 0 w 102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4" h="606">
                  <a:moveTo>
                    <a:pt x="0" y="0"/>
                  </a:moveTo>
                  <a:lnTo>
                    <a:pt x="0" y="0"/>
                  </a:lnTo>
                  <a:cubicBezTo>
                    <a:pt x="0" y="125"/>
                    <a:pt x="230" y="250"/>
                    <a:pt x="522" y="292"/>
                  </a:cubicBezTo>
                  <a:cubicBezTo>
                    <a:pt x="793" y="313"/>
                    <a:pt x="1023" y="229"/>
                    <a:pt x="1002" y="104"/>
                  </a:cubicBezTo>
                  <a:cubicBezTo>
                    <a:pt x="1023" y="396"/>
                    <a:pt x="1023" y="396"/>
                    <a:pt x="1023" y="396"/>
                  </a:cubicBezTo>
                  <a:cubicBezTo>
                    <a:pt x="1023" y="521"/>
                    <a:pt x="814" y="605"/>
                    <a:pt x="522" y="584"/>
                  </a:cubicBezTo>
                  <a:cubicBezTo>
                    <a:pt x="251" y="563"/>
                    <a:pt x="22" y="417"/>
                    <a:pt x="0"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10" name="Freeform 498">
              <a:extLst>
                <a:ext uri="{FF2B5EF4-FFF2-40B4-BE49-F238E27FC236}">
                  <a16:creationId xmlns:a16="http://schemas.microsoft.com/office/drawing/2014/main" xmlns="" id="{390DAA66-8189-4006-8850-F2AFD006A091}"/>
                </a:ext>
              </a:extLst>
            </p:cNvPr>
            <p:cNvSpPr>
              <a:spLocks noChangeArrowheads="1"/>
            </p:cNvSpPr>
            <p:nvPr/>
          </p:nvSpPr>
          <p:spPr bwMode="auto">
            <a:xfrm>
              <a:off x="4225" y="1423"/>
              <a:ext cx="236" cy="123"/>
            </a:xfrm>
            <a:custGeom>
              <a:avLst/>
              <a:gdLst>
                <a:gd name="T0" fmla="*/ 1022 w 1044"/>
                <a:gd name="T1" fmla="*/ 313 h 544"/>
                <a:gd name="T2" fmla="*/ 1022 w 1044"/>
                <a:gd name="T3" fmla="*/ 313 h 544"/>
                <a:gd name="T4" fmla="*/ 501 w 1044"/>
                <a:gd name="T5" fmla="*/ 21 h 544"/>
                <a:gd name="T6" fmla="*/ 21 w 1044"/>
                <a:gd name="T7" fmla="*/ 230 h 544"/>
                <a:gd name="T8" fmla="*/ 542 w 1044"/>
                <a:gd name="T9" fmla="*/ 522 h 544"/>
                <a:gd name="T10" fmla="*/ 1022 w 1044"/>
                <a:gd name="T11" fmla="*/ 313 h 544"/>
              </a:gdLst>
              <a:ahLst/>
              <a:cxnLst>
                <a:cxn ang="0">
                  <a:pos x="T0" y="T1"/>
                </a:cxn>
                <a:cxn ang="0">
                  <a:pos x="T2" y="T3"/>
                </a:cxn>
                <a:cxn ang="0">
                  <a:pos x="T4" y="T5"/>
                </a:cxn>
                <a:cxn ang="0">
                  <a:pos x="T6" y="T7"/>
                </a:cxn>
                <a:cxn ang="0">
                  <a:pos x="T8" y="T9"/>
                </a:cxn>
                <a:cxn ang="0">
                  <a:pos x="T10" y="T11"/>
                </a:cxn>
              </a:cxnLst>
              <a:rect l="0" t="0" r="r" b="b"/>
              <a:pathLst>
                <a:path w="1044" h="544">
                  <a:moveTo>
                    <a:pt x="1022" y="313"/>
                  </a:moveTo>
                  <a:lnTo>
                    <a:pt x="1022" y="313"/>
                  </a:lnTo>
                  <a:cubicBezTo>
                    <a:pt x="1022" y="188"/>
                    <a:pt x="793" y="63"/>
                    <a:pt x="501" y="21"/>
                  </a:cubicBezTo>
                  <a:cubicBezTo>
                    <a:pt x="230" y="0"/>
                    <a:pt x="0" y="83"/>
                    <a:pt x="21" y="230"/>
                  </a:cubicBezTo>
                  <a:cubicBezTo>
                    <a:pt x="21" y="355"/>
                    <a:pt x="251" y="480"/>
                    <a:pt x="542" y="522"/>
                  </a:cubicBezTo>
                  <a:cubicBezTo>
                    <a:pt x="814" y="543"/>
                    <a:pt x="1043" y="459"/>
                    <a:pt x="1022"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11" name="Freeform 499">
              <a:extLst>
                <a:ext uri="{FF2B5EF4-FFF2-40B4-BE49-F238E27FC236}">
                  <a16:creationId xmlns:a16="http://schemas.microsoft.com/office/drawing/2014/main" xmlns="" id="{C1A893D4-F26F-4E7F-B76A-BCC09CE49322}"/>
                </a:ext>
              </a:extLst>
            </p:cNvPr>
            <p:cNvSpPr>
              <a:spLocks noChangeArrowheads="1"/>
            </p:cNvSpPr>
            <p:nvPr/>
          </p:nvSpPr>
          <p:spPr bwMode="auto">
            <a:xfrm>
              <a:off x="4229" y="1478"/>
              <a:ext cx="232" cy="135"/>
            </a:xfrm>
            <a:custGeom>
              <a:avLst/>
              <a:gdLst>
                <a:gd name="T0" fmla="*/ 0 w 1023"/>
                <a:gd name="T1" fmla="*/ 0 h 605"/>
                <a:gd name="T2" fmla="*/ 0 w 1023"/>
                <a:gd name="T3" fmla="*/ 0 h 605"/>
                <a:gd name="T4" fmla="*/ 521 w 1023"/>
                <a:gd name="T5" fmla="*/ 292 h 605"/>
                <a:gd name="T6" fmla="*/ 1001 w 1023"/>
                <a:gd name="T7" fmla="*/ 83 h 605"/>
                <a:gd name="T8" fmla="*/ 1022 w 1023"/>
                <a:gd name="T9" fmla="*/ 375 h 605"/>
                <a:gd name="T10" fmla="*/ 521 w 1023"/>
                <a:gd name="T11" fmla="*/ 584 h 605"/>
                <a:gd name="T12" fmla="*/ 0 w 1023"/>
                <a:gd name="T13" fmla="*/ 292 h 605"/>
                <a:gd name="T14" fmla="*/ 0 w 1023"/>
                <a:gd name="T15" fmla="*/ 0 h 6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3" h="605">
                  <a:moveTo>
                    <a:pt x="0" y="0"/>
                  </a:moveTo>
                  <a:lnTo>
                    <a:pt x="0" y="0"/>
                  </a:lnTo>
                  <a:cubicBezTo>
                    <a:pt x="0" y="125"/>
                    <a:pt x="230" y="250"/>
                    <a:pt x="521" y="292"/>
                  </a:cubicBezTo>
                  <a:cubicBezTo>
                    <a:pt x="793" y="313"/>
                    <a:pt x="1022" y="229"/>
                    <a:pt x="1001" y="83"/>
                  </a:cubicBezTo>
                  <a:cubicBezTo>
                    <a:pt x="1022" y="375"/>
                    <a:pt x="1022" y="375"/>
                    <a:pt x="1022" y="375"/>
                  </a:cubicBezTo>
                  <a:cubicBezTo>
                    <a:pt x="1022" y="521"/>
                    <a:pt x="814" y="604"/>
                    <a:pt x="521" y="584"/>
                  </a:cubicBezTo>
                  <a:cubicBezTo>
                    <a:pt x="250" y="542"/>
                    <a:pt x="21" y="417"/>
                    <a:pt x="0"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12" name="Freeform 500">
              <a:extLst>
                <a:ext uri="{FF2B5EF4-FFF2-40B4-BE49-F238E27FC236}">
                  <a16:creationId xmlns:a16="http://schemas.microsoft.com/office/drawing/2014/main" xmlns="" id="{8215FF4C-EFBE-4D3F-8B68-44C1CB81AE86}"/>
                </a:ext>
              </a:extLst>
            </p:cNvPr>
            <p:cNvSpPr>
              <a:spLocks noChangeArrowheads="1"/>
            </p:cNvSpPr>
            <p:nvPr/>
          </p:nvSpPr>
          <p:spPr bwMode="auto">
            <a:xfrm>
              <a:off x="4183" y="1122"/>
              <a:ext cx="232" cy="121"/>
            </a:xfrm>
            <a:custGeom>
              <a:avLst/>
              <a:gdLst>
                <a:gd name="T0" fmla="*/ 1022 w 1023"/>
                <a:gd name="T1" fmla="*/ 313 h 544"/>
                <a:gd name="T2" fmla="*/ 1022 w 1023"/>
                <a:gd name="T3" fmla="*/ 313 h 544"/>
                <a:gd name="T4" fmla="*/ 501 w 1023"/>
                <a:gd name="T5" fmla="*/ 21 h 544"/>
                <a:gd name="T6" fmla="*/ 0 w 1023"/>
                <a:gd name="T7" fmla="*/ 229 h 544"/>
                <a:gd name="T8" fmla="*/ 521 w 1023"/>
                <a:gd name="T9" fmla="*/ 500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1"/>
                  </a:cubicBezTo>
                  <a:cubicBezTo>
                    <a:pt x="208" y="0"/>
                    <a:pt x="0" y="83"/>
                    <a:pt x="0" y="229"/>
                  </a:cubicBezTo>
                  <a:cubicBezTo>
                    <a:pt x="0" y="355"/>
                    <a:pt x="250" y="480"/>
                    <a:pt x="521" y="500"/>
                  </a:cubicBezTo>
                  <a:cubicBezTo>
                    <a:pt x="813" y="543"/>
                    <a:pt x="1022" y="459"/>
                    <a:pt x="1022"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13" name="Freeform 501">
              <a:extLst>
                <a:ext uri="{FF2B5EF4-FFF2-40B4-BE49-F238E27FC236}">
                  <a16:creationId xmlns:a16="http://schemas.microsoft.com/office/drawing/2014/main" xmlns="" id="{8A7A26C5-5A0F-4645-89AD-437537FD29D5}"/>
                </a:ext>
              </a:extLst>
            </p:cNvPr>
            <p:cNvSpPr>
              <a:spLocks noChangeArrowheads="1"/>
            </p:cNvSpPr>
            <p:nvPr/>
          </p:nvSpPr>
          <p:spPr bwMode="auto">
            <a:xfrm>
              <a:off x="4183" y="1175"/>
              <a:ext cx="236" cy="135"/>
            </a:xfrm>
            <a:custGeom>
              <a:avLst/>
              <a:gdLst>
                <a:gd name="T0" fmla="*/ 0 w 1044"/>
                <a:gd name="T1" fmla="*/ 0 h 606"/>
                <a:gd name="T2" fmla="*/ 0 w 1044"/>
                <a:gd name="T3" fmla="*/ 0 h 606"/>
                <a:gd name="T4" fmla="*/ 521 w 1044"/>
                <a:gd name="T5" fmla="*/ 271 h 606"/>
                <a:gd name="T6" fmla="*/ 1022 w 1044"/>
                <a:gd name="T7" fmla="*/ 84 h 606"/>
                <a:gd name="T8" fmla="*/ 1022 w 1044"/>
                <a:gd name="T9" fmla="*/ 376 h 606"/>
                <a:gd name="T10" fmla="*/ 542 w 1044"/>
                <a:gd name="T11" fmla="*/ 564 h 606"/>
                <a:gd name="T12" fmla="*/ 21 w 1044"/>
                <a:gd name="T13" fmla="*/ 293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0" y="126"/>
                    <a:pt x="250" y="251"/>
                    <a:pt x="521" y="271"/>
                  </a:cubicBezTo>
                  <a:cubicBezTo>
                    <a:pt x="813" y="314"/>
                    <a:pt x="1022" y="230"/>
                    <a:pt x="1022" y="84"/>
                  </a:cubicBezTo>
                  <a:cubicBezTo>
                    <a:pt x="1022" y="376"/>
                    <a:pt x="1022" y="376"/>
                    <a:pt x="1022" y="376"/>
                  </a:cubicBezTo>
                  <a:cubicBezTo>
                    <a:pt x="1043" y="522"/>
                    <a:pt x="813" y="605"/>
                    <a:pt x="542" y="564"/>
                  </a:cubicBezTo>
                  <a:cubicBezTo>
                    <a:pt x="250" y="543"/>
                    <a:pt x="21" y="418"/>
                    <a:pt x="21" y="293"/>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14" name="Freeform 502">
              <a:extLst>
                <a:ext uri="{FF2B5EF4-FFF2-40B4-BE49-F238E27FC236}">
                  <a16:creationId xmlns:a16="http://schemas.microsoft.com/office/drawing/2014/main" xmlns="" id="{189434C5-7C08-4523-800B-A0BA35715A41}"/>
                </a:ext>
              </a:extLst>
            </p:cNvPr>
            <p:cNvSpPr>
              <a:spLocks noChangeArrowheads="1"/>
            </p:cNvSpPr>
            <p:nvPr/>
          </p:nvSpPr>
          <p:spPr bwMode="auto">
            <a:xfrm>
              <a:off x="4534" y="1300"/>
              <a:ext cx="234" cy="117"/>
            </a:xfrm>
            <a:custGeom>
              <a:avLst/>
              <a:gdLst>
                <a:gd name="T0" fmla="*/ 1044 w 1045"/>
                <a:gd name="T1" fmla="*/ 313 h 522"/>
                <a:gd name="T2" fmla="*/ 1044 w 1045"/>
                <a:gd name="T3" fmla="*/ 313 h 522"/>
                <a:gd name="T4" fmla="*/ 501 w 1045"/>
                <a:gd name="T5" fmla="*/ 21 h 522"/>
                <a:gd name="T6" fmla="*/ 21 w 1045"/>
                <a:gd name="T7" fmla="*/ 208 h 522"/>
                <a:gd name="T8" fmla="*/ 543 w 1045"/>
                <a:gd name="T9" fmla="*/ 500 h 522"/>
                <a:gd name="T10" fmla="*/ 1044 w 1045"/>
                <a:gd name="T11" fmla="*/ 313 h 522"/>
              </a:gdLst>
              <a:ahLst/>
              <a:cxnLst>
                <a:cxn ang="0">
                  <a:pos x="T0" y="T1"/>
                </a:cxn>
                <a:cxn ang="0">
                  <a:pos x="T2" y="T3"/>
                </a:cxn>
                <a:cxn ang="0">
                  <a:pos x="T4" y="T5"/>
                </a:cxn>
                <a:cxn ang="0">
                  <a:pos x="T6" y="T7"/>
                </a:cxn>
                <a:cxn ang="0">
                  <a:pos x="T8" y="T9"/>
                </a:cxn>
                <a:cxn ang="0">
                  <a:pos x="T10" y="T11"/>
                </a:cxn>
              </a:cxnLst>
              <a:rect l="0" t="0" r="r" b="b"/>
              <a:pathLst>
                <a:path w="1045" h="522">
                  <a:moveTo>
                    <a:pt x="1044" y="313"/>
                  </a:moveTo>
                  <a:lnTo>
                    <a:pt x="1044" y="313"/>
                  </a:lnTo>
                  <a:cubicBezTo>
                    <a:pt x="1022" y="187"/>
                    <a:pt x="793" y="41"/>
                    <a:pt x="501" y="21"/>
                  </a:cubicBezTo>
                  <a:cubicBezTo>
                    <a:pt x="230" y="0"/>
                    <a:pt x="0" y="83"/>
                    <a:pt x="21" y="208"/>
                  </a:cubicBezTo>
                  <a:cubicBezTo>
                    <a:pt x="21" y="354"/>
                    <a:pt x="271" y="480"/>
                    <a:pt x="543" y="500"/>
                  </a:cubicBezTo>
                  <a:cubicBezTo>
                    <a:pt x="814" y="521"/>
                    <a:pt x="1044" y="438"/>
                    <a:pt x="1044"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15" name="Freeform 503">
              <a:extLst>
                <a:ext uri="{FF2B5EF4-FFF2-40B4-BE49-F238E27FC236}">
                  <a16:creationId xmlns:a16="http://schemas.microsoft.com/office/drawing/2014/main" xmlns="" id="{FC65E049-FDDD-47C6-A789-BBB46BB2469C}"/>
                </a:ext>
              </a:extLst>
            </p:cNvPr>
            <p:cNvSpPr>
              <a:spLocks noChangeArrowheads="1"/>
            </p:cNvSpPr>
            <p:nvPr/>
          </p:nvSpPr>
          <p:spPr bwMode="auto">
            <a:xfrm>
              <a:off x="4538" y="1348"/>
              <a:ext cx="236" cy="137"/>
            </a:xfrm>
            <a:custGeom>
              <a:avLst/>
              <a:gdLst>
                <a:gd name="T0" fmla="*/ 0 w 1044"/>
                <a:gd name="T1" fmla="*/ 0 h 607"/>
                <a:gd name="T2" fmla="*/ 0 w 1044"/>
                <a:gd name="T3" fmla="*/ 0 h 607"/>
                <a:gd name="T4" fmla="*/ 522 w 1044"/>
                <a:gd name="T5" fmla="*/ 292 h 607"/>
                <a:gd name="T6" fmla="*/ 1023 w 1044"/>
                <a:gd name="T7" fmla="*/ 105 h 607"/>
                <a:gd name="T8" fmla="*/ 1023 w 1044"/>
                <a:gd name="T9" fmla="*/ 397 h 607"/>
                <a:gd name="T10" fmla="*/ 543 w 1044"/>
                <a:gd name="T11" fmla="*/ 584 h 607"/>
                <a:gd name="T12" fmla="*/ 0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6"/>
                    <a:pt x="250" y="272"/>
                    <a:pt x="522" y="292"/>
                  </a:cubicBezTo>
                  <a:cubicBezTo>
                    <a:pt x="793" y="313"/>
                    <a:pt x="1023" y="230"/>
                    <a:pt x="1023" y="105"/>
                  </a:cubicBezTo>
                  <a:cubicBezTo>
                    <a:pt x="1023" y="397"/>
                    <a:pt x="1023" y="397"/>
                    <a:pt x="1023" y="397"/>
                  </a:cubicBezTo>
                  <a:cubicBezTo>
                    <a:pt x="1043" y="522"/>
                    <a:pt x="814" y="606"/>
                    <a:pt x="543" y="584"/>
                  </a:cubicBezTo>
                  <a:cubicBezTo>
                    <a:pt x="250" y="564"/>
                    <a:pt x="21" y="439"/>
                    <a:pt x="0"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16" name="Freeform 504">
              <a:extLst>
                <a:ext uri="{FF2B5EF4-FFF2-40B4-BE49-F238E27FC236}">
                  <a16:creationId xmlns:a16="http://schemas.microsoft.com/office/drawing/2014/main" xmlns="" id="{60FEFC3D-A8F4-4AB9-9BC3-4515FF3D6F59}"/>
                </a:ext>
              </a:extLst>
            </p:cNvPr>
            <p:cNvSpPr>
              <a:spLocks noChangeArrowheads="1"/>
            </p:cNvSpPr>
            <p:nvPr/>
          </p:nvSpPr>
          <p:spPr bwMode="auto">
            <a:xfrm>
              <a:off x="4500" y="999"/>
              <a:ext cx="236" cy="117"/>
            </a:xfrm>
            <a:custGeom>
              <a:avLst/>
              <a:gdLst>
                <a:gd name="T0" fmla="*/ 1023 w 1044"/>
                <a:gd name="T1" fmla="*/ 313 h 522"/>
                <a:gd name="T2" fmla="*/ 1023 w 1044"/>
                <a:gd name="T3" fmla="*/ 313 h 522"/>
                <a:gd name="T4" fmla="*/ 501 w 1044"/>
                <a:gd name="T5" fmla="*/ 21 h 522"/>
                <a:gd name="T6" fmla="*/ 0 w 1044"/>
                <a:gd name="T7" fmla="*/ 208 h 522"/>
                <a:gd name="T8" fmla="*/ 543 w 1044"/>
                <a:gd name="T9" fmla="*/ 500 h 522"/>
                <a:gd name="T10" fmla="*/ 1023 w 1044"/>
                <a:gd name="T11" fmla="*/ 313 h 522"/>
              </a:gdLst>
              <a:ahLst/>
              <a:cxnLst>
                <a:cxn ang="0">
                  <a:pos x="T0" y="T1"/>
                </a:cxn>
                <a:cxn ang="0">
                  <a:pos x="T2" y="T3"/>
                </a:cxn>
                <a:cxn ang="0">
                  <a:pos x="T4" y="T5"/>
                </a:cxn>
                <a:cxn ang="0">
                  <a:pos x="T6" y="T7"/>
                </a:cxn>
                <a:cxn ang="0">
                  <a:pos x="T8" y="T9"/>
                </a:cxn>
                <a:cxn ang="0">
                  <a:pos x="T10" y="T11"/>
                </a:cxn>
              </a:cxnLst>
              <a:rect l="0" t="0" r="r" b="b"/>
              <a:pathLst>
                <a:path w="1044" h="522">
                  <a:moveTo>
                    <a:pt x="1023" y="313"/>
                  </a:moveTo>
                  <a:lnTo>
                    <a:pt x="1023" y="313"/>
                  </a:lnTo>
                  <a:cubicBezTo>
                    <a:pt x="1023" y="167"/>
                    <a:pt x="772" y="41"/>
                    <a:pt x="501" y="21"/>
                  </a:cubicBezTo>
                  <a:cubicBezTo>
                    <a:pt x="230" y="0"/>
                    <a:pt x="0" y="83"/>
                    <a:pt x="0" y="208"/>
                  </a:cubicBezTo>
                  <a:cubicBezTo>
                    <a:pt x="21" y="354"/>
                    <a:pt x="250" y="480"/>
                    <a:pt x="543" y="500"/>
                  </a:cubicBezTo>
                  <a:cubicBezTo>
                    <a:pt x="814" y="521"/>
                    <a:pt x="1043" y="438"/>
                    <a:pt x="1023"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17" name="Freeform 505">
              <a:extLst>
                <a:ext uri="{FF2B5EF4-FFF2-40B4-BE49-F238E27FC236}">
                  <a16:creationId xmlns:a16="http://schemas.microsoft.com/office/drawing/2014/main" xmlns="" id="{6FB98F73-C3D3-42F4-A78E-A9098DFB1858}"/>
                </a:ext>
              </a:extLst>
            </p:cNvPr>
            <p:cNvSpPr>
              <a:spLocks noChangeArrowheads="1"/>
            </p:cNvSpPr>
            <p:nvPr/>
          </p:nvSpPr>
          <p:spPr bwMode="auto">
            <a:xfrm>
              <a:off x="4500" y="1046"/>
              <a:ext cx="236" cy="137"/>
            </a:xfrm>
            <a:custGeom>
              <a:avLst/>
              <a:gdLst>
                <a:gd name="T0" fmla="*/ 0 w 1044"/>
                <a:gd name="T1" fmla="*/ 0 h 607"/>
                <a:gd name="T2" fmla="*/ 0 w 1044"/>
                <a:gd name="T3" fmla="*/ 0 h 607"/>
                <a:gd name="T4" fmla="*/ 543 w 1044"/>
                <a:gd name="T5" fmla="*/ 292 h 607"/>
                <a:gd name="T6" fmla="*/ 1023 w 1044"/>
                <a:gd name="T7" fmla="*/ 105 h 607"/>
                <a:gd name="T8" fmla="*/ 1043 w 1044"/>
                <a:gd name="T9" fmla="*/ 397 h 607"/>
                <a:gd name="T10" fmla="*/ 543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0" y="272"/>
                    <a:pt x="543" y="292"/>
                  </a:cubicBezTo>
                  <a:cubicBezTo>
                    <a:pt x="814" y="313"/>
                    <a:pt x="1043" y="230"/>
                    <a:pt x="1023" y="105"/>
                  </a:cubicBezTo>
                  <a:cubicBezTo>
                    <a:pt x="1043" y="397"/>
                    <a:pt x="1043" y="397"/>
                    <a:pt x="1043" y="397"/>
                  </a:cubicBezTo>
                  <a:cubicBezTo>
                    <a:pt x="1043" y="522"/>
                    <a:pt x="835" y="606"/>
                    <a:pt x="543" y="584"/>
                  </a:cubicBezTo>
                  <a:cubicBezTo>
                    <a:pt x="272" y="563"/>
                    <a:pt x="21" y="439"/>
                    <a:pt x="21"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18" name="Freeform 506">
              <a:extLst>
                <a:ext uri="{FF2B5EF4-FFF2-40B4-BE49-F238E27FC236}">
                  <a16:creationId xmlns:a16="http://schemas.microsoft.com/office/drawing/2014/main" xmlns="" id="{34B2096A-EE74-43C2-B64B-0CE12C51076C}"/>
                </a:ext>
              </a:extLst>
            </p:cNvPr>
            <p:cNvSpPr>
              <a:spLocks noChangeArrowheads="1"/>
            </p:cNvSpPr>
            <p:nvPr/>
          </p:nvSpPr>
          <p:spPr bwMode="auto">
            <a:xfrm>
              <a:off x="4855" y="1175"/>
              <a:ext cx="232" cy="121"/>
            </a:xfrm>
            <a:custGeom>
              <a:avLst/>
              <a:gdLst>
                <a:gd name="T0" fmla="*/ 1022 w 1023"/>
                <a:gd name="T1" fmla="*/ 314 h 544"/>
                <a:gd name="T2" fmla="*/ 1022 w 1023"/>
                <a:gd name="T3" fmla="*/ 314 h 544"/>
                <a:gd name="T4" fmla="*/ 501 w 1023"/>
                <a:gd name="T5" fmla="*/ 43 h 544"/>
                <a:gd name="T6" fmla="*/ 0 w 1023"/>
                <a:gd name="T7" fmla="*/ 230 h 544"/>
                <a:gd name="T8" fmla="*/ 521 w 1023"/>
                <a:gd name="T9" fmla="*/ 522 h 544"/>
                <a:gd name="T10" fmla="*/ 1022 w 1023"/>
                <a:gd name="T11" fmla="*/ 314 h 544"/>
              </a:gdLst>
              <a:ahLst/>
              <a:cxnLst>
                <a:cxn ang="0">
                  <a:pos x="T0" y="T1"/>
                </a:cxn>
                <a:cxn ang="0">
                  <a:pos x="T2" y="T3"/>
                </a:cxn>
                <a:cxn ang="0">
                  <a:pos x="T4" y="T5"/>
                </a:cxn>
                <a:cxn ang="0">
                  <a:pos x="T6" y="T7"/>
                </a:cxn>
                <a:cxn ang="0">
                  <a:pos x="T8" y="T9"/>
                </a:cxn>
                <a:cxn ang="0">
                  <a:pos x="T10" y="T11"/>
                </a:cxn>
              </a:cxnLst>
              <a:rect l="0" t="0" r="r" b="b"/>
              <a:pathLst>
                <a:path w="1023" h="544">
                  <a:moveTo>
                    <a:pt x="1022" y="314"/>
                  </a:moveTo>
                  <a:lnTo>
                    <a:pt x="1022" y="314"/>
                  </a:lnTo>
                  <a:cubicBezTo>
                    <a:pt x="1022" y="188"/>
                    <a:pt x="772" y="63"/>
                    <a:pt x="501" y="43"/>
                  </a:cubicBezTo>
                  <a:cubicBezTo>
                    <a:pt x="209" y="0"/>
                    <a:pt x="0" y="84"/>
                    <a:pt x="0" y="230"/>
                  </a:cubicBezTo>
                  <a:cubicBezTo>
                    <a:pt x="21" y="355"/>
                    <a:pt x="250" y="480"/>
                    <a:pt x="521" y="522"/>
                  </a:cubicBezTo>
                  <a:cubicBezTo>
                    <a:pt x="814" y="543"/>
                    <a:pt x="1022" y="460"/>
                    <a:pt x="1022" y="314"/>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19" name="Freeform 507">
              <a:extLst>
                <a:ext uri="{FF2B5EF4-FFF2-40B4-BE49-F238E27FC236}">
                  <a16:creationId xmlns:a16="http://schemas.microsoft.com/office/drawing/2014/main" xmlns="" id="{C83971FD-72B7-432F-8394-3138E96D32BA}"/>
                </a:ext>
              </a:extLst>
            </p:cNvPr>
            <p:cNvSpPr>
              <a:spLocks noChangeArrowheads="1"/>
            </p:cNvSpPr>
            <p:nvPr/>
          </p:nvSpPr>
          <p:spPr bwMode="auto">
            <a:xfrm>
              <a:off x="4855" y="1225"/>
              <a:ext cx="236" cy="137"/>
            </a:xfrm>
            <a:custGeom>
              <a:avLst/>
              <a:gdLst>
                <a:gd name="T0" fmla="*/ 0 w 1044"/>
                <a:gd name="T1" fmla="*/ 0 h 606"/>
                <a:gd name="T2" fmla="*/ 0 w 1044"/>
                <a:gd name="T3" fmla="*/ 0 h 606"/>
                <a:gd name="T4" fmla="*/ 521 w 1044"/>
                <a:gd name="T5" fmla="*/ 292 h 606"/>
                <a:gd name="T6" fmla="*/ 1022 w 1044"/>
                <a:gd name="T7" fmla="*/ 84 h 606"/>
                <a:gd name="T8" fmla="*/ 1043 w 1044"/>
                <a:gd name="T9" fmla="*/ 375 h 606"/>
                <a:gd name="T10" fmla="*/ 543 w 1044"/>
                <a:gd name="T11" fmla="*/ 584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92"/>
                  </a:cubicBezTo>
                  <a:cubicBezTo>
                    <a:pt x="814" y="313"/>
                    <a:pt x="1022" y="230"/>
                    <a:pt x="1022" y="84"/>
                  </a:cubicBezTo>
                  <a:cubicBezTo>
                    <a:pt x="1043" y="375"/>
                    <a:pt x="1043" y="375"/>
                    <a:pt x="1043" y="375"/>
                  </a:cubicBezTo>
                  <a:cubicBezTo>
                    <a:pt x="1043" y="521"/>
                    <a:pt x="814" y="605"/>
                    <a:pt x="543" y="584"/>
                  </a:cubicBezTo>
                  <a:cubicBezTo>
                    <a:pt x="271" y="542"/>
                    <a:pt x="21" y="417"/>
                    <a:pt x="21"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20" name="Freeform 508">
              <a:extLst>
                <a:ext uri="{FF2B5EF4-FFF2-40B4-BE49-F238E27FC236}">
                  <a16:creationId xmlns:a16="http://schemas.microsoft.com/office/drawing/2014/main" xmlns="" id="{8E189641-A2FB-4904-9E83-A91B9771AE10}"/>
                </a:ext>
              </a:extLst>
            </p:cNvPr>
            <p:cNvSpPr>
              <a:spLocks noChangeArrowheads="1"/>
            </p:cNvSpPr>
            <p:nvPr/>
          </p:nvSpPr>
          <p:spPr bwMode="auto">
            <a:xfrm>
              <a:off x="4808" y="876"/>
              <a:ext cx="230" cy="121"/>
            </a:xfrm>
            <a:custGeom>
              <a:avLst/>
              <a:gdLst>
                <a:gd name="T0" fmla="*/ 1022 w 1023"/>
                <a:gd name="T1" fmla="*/ 313 h 544"/>
                <a:gd name="T2" fmla="*/ 1022 w 1023"/>
                <a:gd name="T3" fmla="*/ 313 h 544"/>
                <a:gd name="T4" fmla="*/ 500 w 1023"/>
                <a:gd name="T5" fmla="*/ 21 h 544"/>
                <a:gd name="T6" fmla="*/ 0 w 1023"/>
                <a:gd name="T7" fmla="*/ 209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22" y="188"/>
                    <a:pt x="771" y="63"/>
                    <a:pt x="500" y="21"/>
                  </a:cubicBezTo>
                  <a:cubicBezTo>
                    <a:pt x="208" y="0"/>
                    <a:pt x="0" y="84"/>
                    <a:pt x="0" y="209"/>
                  </a:cubicBezTo>
                  <a:cubicBezTo>
                    <a:pt x="20" y="355"/>
                    <a:pt x="250" y="480"/>
                    <a:pt x="521" y="501"/>
                  </a:cubicBezTo>
                  <a:cubicBezTo>
                    <a:pt x="813" y="543"/>
                    <a:pt x="1022" y="439"/>
                    <a:pt x="1022"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21" name="Freeform 509">
              <a:extLst>
                <a:ext uri="{FF2B5EF4-FFF2-40B4-BE49-F238E27FC236}">
                  <a16:creationId xmlns:a16="http://schemas.microsoft.com/office/drawing/2014/main" xmlns="" id="{BD25D565-6C88-45A5-9F66-936D4DAEF76E}"/>
                </a:ext>
              </a:extLst>
            </p:cNvPr>
            <p:cNvSpPr>
              <a:spLocks noChangeArrowheads="1"/>
            </p:cNvSpPr>
            <p:nvPr/>
          </p:nvSpPr>
          <p:spPr bwMode="auto">
            <a:xfrm>
              <a:off x="4808" y="923"/>
              <a:ext cx="236" cy="141"/>
            </a:xfrm>
            <a:custGeom>
              <a:avLst/>
              <a:gdLst>
                <a:gd name="T0" fmla="*/ 0 w 1043"/>
                <a:gd name="T1" fmla="*/ 0 h 627"/>
                <a:gd name="T2" fmla="*/ 0 w 1043"/>
                <a:gd name="T3" fmla="*/ 0 h 627"/>
                <a:gd name="T4" fmla="*/ 521 w 1043"/>
                <a:gd name="T5" fmla="*/ 292 h 627"/>
                <a:gd name="T6" fmla="*/ 1022 w 1043"/>
                <a:gd name="T7" fmla="*/ 104 h 627"/>
                <a:gd name="T8" fmla="*/ 1042 w 1043"/>
                <a:gd name="T9" fmla="*/ 397 h 627"/>
                <a:gd name="T10" fmla="*/ 542 w 1043"/>
                <a:gd name="T11" fmla="*/ 584 h 627"/>
                <a:gd name="T12" fmla="*/ 20 w 1043"/>
                <a:gd name="T13" fmla="*/ 292 h 627"/>
                <a:gd name="T14" fmla="*/ 0 w 1043"/>
                <a:gd name="T15" fmla="*/ 0 h 6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3" h="627">
                  <a:moveTo>
                    <a:pt x="0" y="0"/>
                  </a:moveTo>
                  <a:lnTo>
                    <a:pt x="0" y="0"/>
                  </a:lnTo>
                  <a:cubicBezTo>
                    <a:pt x="20" y="146"/>
                    <a:pt x="250" y="271"/>
                    <a:pt x="521" y="292"/>
                  </a:cubicBezTo>
                  <a:cubicBezTo>
                    <a:pt x="813" y="334"/>
                    <a:pt x="1022" y="230"/>
                    <a:pt x="1022" y="104"/>
                  </a:cubicBezTo>
                  <a:cubicBezTo>
                    <a:pt x="1042" y="397"/>
                    <a:pt x="1042" y="397"/>
                    <a:pt x="1042" y="397"/>
                  </a:cubicBezTo>
                  <a:cubicBezTo>
                    <a:pt x="1042" y="521"/>
                    <a:pt x="813" y="626"/>
                    <a:pt x="542" y="584"/>
                  </a:cubicBezTo>
                  <a:cubicBezTo>
                    <a:pt x="271" y="563"/>
                    <a:pt x="20" y="438"/>
                    <a:pt x="20"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7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22" name="Freeform 510">
              <a:extLst>
                <a:ext uri="{FF2B5EF4-FFF2-40B4-BE49-F238E27FC236}">
                  <a16:creationId xmlns:a16="http://schemas.microsoft.com/office/drawing/2014/main" xmlns="" id="{CA2A6348-0E5F-44CC-B0AD-C94E39BC54AC}"/>
                </a:ext>
              </a:extLst>
            </p:cNvPr>
            <p:cNvSpPr>
              <a:spLocks noChangeArrowheads="1"/>
            </p:cNvSpPr>
            <p:nvPr/>
          </p:nvSpPr>
          <p:spPr bwMode="auto">
            <a:xfrm>
              <a:off x="5162" y="1056"/>
              <a:ext cx="232" cy="117"/>
            </a:xfrm>
            <a:custGeom>
              <a:avLst/>
              <a:gdLst>
                <a:gd name="T0" fmla="*/ 1022 w 1023"/>
                <a:gd name="T1" fmla="*/ 313 h 522"/>
                <a:gd name="T2" fmla="*/ 1022 w 1023"/>
                <a:gd name="T3" fmla="*/ 313 h 522"/>
                <a:gd name="T4" fmla="*/ 500 w 1023"/>
                <a:gd name="T5" fmla="*/ 21 h 522"/>
                <a:gd name="T6" fmla="*/ 0 w 1023"/>
                <a:gd name="T7" fmla="*/ 208 h 522"/>
                <a:gd name="T8" fmla="*/ 522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67"/>
                    <a:pt x="772" y="42"/>
                    <a:pt x="500" y="21"/>
                  </a:cubicBezTo>
                  <a:cubicBezTo>
                    <a:pt x="209" y="0"/>
                    <a:pt x="0" y="84"/>
                    <a:pt x="0" y="208"/>
                  </a:cubicBezTo>
                  <a:cubicBezTo>
                    <a:pt x="21" y="355"/>
                    <a:pt x="250" y="480"/>
                    <a:pt x="522" y="501"/>
                  </a:cubicBezTo>
                  <a:cubicBezTo>
                    <a:pt x="813" y="521"/>
                    <a:pt x="1022" y="438"/>
                    <a:pt x="1022"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23" name="Freeform 511">
              <a:extLst>
                <a:ext uri="{FF2B5EF4-FFF2-40B4-BE49-F238E27FC236}">
                  <a16:creationId xmlns:a16="http://schemas.microsoft.com/office/drawing/2014/main" xmlns="" id="{5C5F72EB-E966-4566-A954-2B2EDFA6668A}"/>
                </a:ext>
              </a:extLst>
            </p:cNvPr>
            <p:cNvSpPr>
              <a:spLocks noChangeArrowheads="1"/>
            </p:cNvSpPr>
            <p:nvPr/>
          </p:nvSpPr>
          <p:spPr bwMode="auto">
            <a:xfrm>
              <a:off x="5162" y="1102"/>
              <a:ext cx="236" cy="137"/>
            </a:xfrm>
            <a:custGeom>
              <a:avLst/>
              <a:gdLst>
                <a:gd name="T0" fmla="*/ 0 w 1044"/>
                <a:gd name="T1" fmla="*/ 0 h 607"/>
                <a:gd name="T2" fmla="*/ 0 w 1044"/>
                <a:gd name="T3" fmla="*/ 0 h 607"/>
                <a:gd name="T4" fmla="*/ 522 w 1044"/>
                <a:gd name="T5" fmla="*/ 293 h 607"/>
                <a:gd name="T6" fmla="*/ 1022 w 1044"/>
                <a:gd name="T7" fmla="*/ 105 h 607"/>
                <a:gd name="T8" fmla="*/ 1022 w 1044"/>
                <a:gd name="T9" fmla="*/ 397 h 607"/>
                <a:gd name="T10" fmla="*/ 542 w 1044"/>
                <a:gd name="T11" fmla="*/ 584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7"/>
                    <a:pt x="250" y="272"/>
                    <a:pt x="522" y="293"/>
                  </a:cubicBezTo>
                  <a:cubicBezTo>
                    <a:pt x="813" y="313"/>
                    <a:pt x="1022" y="230"/>
                    <a:pt x="1022" y="105"/>
                  </a:cubicBezTo>
                  <a:cubicBezTo>
                    <a:pt x="1022" y="397"/>
                    <a:pt x="1022" y="397"/>
                    <a:pt x="1022" y="397"/>
                  </a:cubicBezTo>
                  <a:cubicBezTo>
                    <a:pt x="1043" y="522"/>
                    <a:pt x="813" y="606"/>
                    <a:pt x="542" y="584"/>
                  </a:cubicBezTo>
                  <a:cubicBezTo>
                    <a:pt x="250" y="564"/>
                    <a:pt x="21" y="439"/>
                    <a:pt x="21" y="293"/>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grpSp>
      <p:grpSp>
        <p:nvGrpSpPr>
          <p:cNvPr id="244" name="Group 204">
            <a:extLst>
              <a:ext uri="{FF2B5EF4-FFF2-40B4-BE49-F238E27FC236}">
                <a16:creationId xmlns:a16="http://schemas.microsoft.com/office/drawing/2014/main" xmlns="" id="{A84A1002-F7C1-4DDF-BE6E-6722862D7F13}"/>
              </a:ext>
            </a:extLst>
          </p:cNvPr>
          <p:cNvGrpSpPr>
            <a:grpSpLocks/>
          </p:cNvGrpSpPr>
          <p:nvPr/>
        </p:nvGrpSpPr>
        <p:grpSpPr bwMode="auto">
          <a:xfrm flipH="1">
            <a:off x="3215847" y="4026566"/>
            <a:ext cx="1115107" cy="812553"/>
            <a:chOff x="3658" y="852"/>
            <a:chExt cx="1986" cy="1447"/>
          </a:xfrm>
        </p:grpSpPr>
        <p:sp>
          <p:nvSpPr>
            <p:cNvPr id="245" name="Freeform 333">
              <a:extLst>
                <a:ext uri="{FF2B5EF4-FFF2-40B4-BE49-F238E27FC236}">
                  <a16:creationId xmlns:a16="http://schemas.microsoft.com/office/drawing/2014/main" xmlns="" id="{19CD56F0-B595-467B-A70E-12662A5777DA}"/>
                </a:ext>
              </a:extLst>
            </p:cNvPr>
            <p:cNvSpPr>
              <a:spLocks noChangeArrowheads="1"/>
            </p:cNvSpPr>
            <p:nvPr/>
          </p:nvSpPr>
          <p:spPr bwMode="auto">
            <a:xfrm>
              <a:off x="3658" y="1419"/>
              <a:ext cx="662" cy="880"/>
            </a:xfrm>
            <a:custGeom>
              <a:avLst/>
              <a:gdLst>
                <a:gd name="T0" fmla="*/ 2921 w 2922"/>
                <a:gd name="T1" fmla="*/ 3879 h 3880"/>
                <a:gd name="T2" fmla="*/ 0 w 2922"/>
                <a:gd name="T3" fmla="*/ 2629 h 3880"/>
                <a:gd name="T4" fmla="*/ 0 w 2922"/>
                <a:gd name="T5" fmla="*/ 0 h 3880"/>
                <a:gd name="T6" fmla="*/ 2921 w 2922"/>
                <a:gd name="T7" fmla="*/ 1251 h 3880"/>
                <a:gd name="T8" fmla="*/ 2921 w 2922"/>
                <a:gd name="T9" fmla="*/ 3879 h 3880"/>
              </a:gdLst>
              <a:ahLst/>
              <a:cxnLst>
                <a:cxn ang="0">
                  <a:pos x="T0" y="T1"/>
                </a:cxn>
                <a:cxn ang="0">
                  <a:pos x="T2" y="T3"/>
                </a:cxn>
                <a:cxn ang="0">
                  <a:pos x="T4" y="T5"/>
                </a:cxn>
                <a:cxn ang="0">
                  <a:pos x="T6" y="T7"/>
                </a:cxn>
                <a:cxn ang="0">
                  <a:pos x="T8" y="T9"/>
                </a:cxn>
              </a:cxnLst>
              <a:rect l="0" t="0" r="r" b="b"/>
              <a:pathLst>
                <a:path w="2922" h="3880">
                  <a:moveTo>
                    <a:pt x="2921" y="3879"/>
                  </a:moveTo>
                  <a:lnTo>
                    <a:pt x="0" y="2629"/>
                  </a:lnTo>
                  <a:lnTo>
                    <a:pt x="0" y="0"/>
                  </a:lnTo>
                  <a:lnTo>
                    <a:pt x="2921" y="1251"/>
                  </a:lnTo>
                  <a:lnTo>
                    <a:pt x="2921" y="3879"/>
                  </a:lnTo>
                </a:path>
              </a:pathLst>
            </a:custGeom>
            <a:gradFill flip="none" rotWithShape="1">
              <a:gsLst>
                <a:gs pos="0">
                  <a:schemeClr val="accent4">
                    <a:lumMod val="40000"/>
                    <a:lumOff val="60000"/>
                  </a:schemeClr>
                </a:gs>
                <a:gs pos="46000">
                  <a:schemeClr val="accent4">
                    <a:lumMod val="95000"/>
                    <a:lumOff val="5000"/>
                  </a:schemeClr>
                </a:gs>
                <a:gs pos="100000">
                  <a:schemeClr val="accent4">
                    <a:lumMod val="60000"/>
                  </a:schemeClr>
                </a:gs>
              </a:gsLst>
              <a:path path="circle">
                <a:fillToRect l="50000" t="130000" r="50000" b="-3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46" name="Freeform 334">
              <a:extLst>
                <a:ext uri="{FF2B5EF4-FFF2-40B4-BE49-F238E27FC236}">
                  <a16:creationId xmlns:a16="http://schemas.microsoft.com/office/drawing/2014/main" xmlns="" id="{88AC9EB5-F6AA-44D1-8C2B-16AC41D138CC}"/>
                </a:ext>
              </a:extLst>
            </p:cNvPr>
            <p:cNvSpPr>
              <a:spLocks noChangeArrowheads="1"/>
            </p:cNvSpPr>
            <p:nvPr/>
          </p:nvSpPr>
          <p:spPr bwMode="auto">
            <a:xfrm>
              <a:off x="4320" y="1133"/>
              <a:ext cx="1324" cy="1166"/>
            </a:xfrm>
            <a:custGeom>
              <a:avLst/>
              <a:gdLst>
                <a:gd name="T0" fmla="*/ 2920 w 5842"/>
                <a:gd name="T1" fmla="*/ 1272 h 5152"/>
                <a:gd name="T2" fmla="*/ 0 w 5842"/>
                <a:gd name="T3" fmla="*/ 2523 h 5152"/>
                <a:gd name="T4" fmla="*/ 0 w 5842"/>
                <a:gd name="T5" fmla="*/ 5151 h 5152"/>
                <a:gd name="T6" fmla="*/ 2920 w 5842"/>
                <a:gd name="T7" fmla="*/ 3901 h 5152"/>
                <a:gd name="T8" fmla="*/ 5841 w 5842"/>
                <a:gd name="T9" fmla="*/ 2649 h 5152"/>
                <a:gd name="T10" fmla="*/ 5841 w 5842"/>
                <a:gd name="T11" fmla="*/ 0 h 5152"/>
                <a:gd name="T12" fmla="*/ 2920 w 5842"/>
                <a:gd name="T13" fmla="*/ 1272 h 5152"/>
              </a:gdLst>
              <a:ahLst/>
              <a:cxnLst>
                <a:cxn ang="0">
                  <a:pos x="T0" y="T1"/>
                </a:cxn>
                <a:cxn ang="0">
                  <a:pos x="T2" y="T3"/>
                </a:cxn>
                <a:cxn ang="0">
                  <a:pos x="T4" y="T5"/>
                </a:cxn>
                <a:cxn ang="0">
                  <a:pos x="T6" y="T7"/>
                </a:cxn>
                <a:cxn ang="0">
                  <a:pos x="T8" y="T9"/>
                </a:cxn>
                <a:cxn ang="0">
                  <a:pos x="T10" y="T11"/>
                </a:cxn>
                <a:cxn ang="0">
                  <a:pos x="T12" y="T13"/>
                </a:cxn>
              </a:cxnLst>
              <a:rect l="0" t="0" r="r" b="b"/>
              <a:pathLst>
                <a:path w="5842" h="5152">
                  <a:moveTo>
                    <a:pt x="2920" y="1272"/>
                  </a:moveTo>
                  <a:lnTo>
                    <a:pt x="0" y="2523"/>
                  </a:lnTo>
                  <a:lnTo>
                    <a:pt x="0" y="5151"/>
                  </a:lnTo>
                  <a:lnTo>
                    <a:pt x="2920" y="3901"/>
                  </a:lnTo>
                  <a:lnTo>
                    <a:pt x="5841" y="2649"/>
                  </a:lnTo>
                  <a:lnTo>
                    <a:pt x="5841" y="0"/>
                  </a:lnTo>
                  <a:lnTo>
                    <a:pt x="2920" y="1272"/>
                  </a:lnTo>
                </a:path>
              </a:pathLst>
            </a:custGeom>
            <a:gradFill flip="none" rotWithShape="1">
              <a:gsLst>
                <a:gs pos="0">
                  <a:schemeClr val="accent4">
                    <a:lumMod val="89000"/>
                  </a:schemeClr>
                </a:gs>
                <a:gs pos="23000">
                  <a:schemeClr val="accent4">
                    <a:lumMod val="89000"/>
                  </a:schemeClr>
                </a:gs>
                <a:gs pos="69000">
                  <a:schemeClr val="accent4">
                    <a:lumMod val="75000"/>
                  </a:schemeClr>
                </a:gs>
                <a:gs pos="97000">
                  <a:schemeClr val="accent4">
                    <a:lumMod val="70000"/>
                  </a:schemeClr>
                </a:gs>
              </a:gsLst>
              <a:path path="circle">
                <a:fillToRect l="50000" t="50000" r="50000" b="5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47" name="Freeform 335">
              <a:extLst>
                <a:ext uri="{FF2B5EF4-FFF2-40B4-BE49-F238E27FC236}">
                  <a16:creationId xmlns:a16="http://schemas.microsoft.com/office/drawing/2014/main" xmlns="" id="{FFDDACDC-CE4E-4C5B-8145-FF4D15E0B9D1}"/>
                </a:ext>
              </a:extLst>
            </p:cNvPr>
            <p:cNvSpPr>
              <a:spLocks noChangeArrowheads="1"/>
            </p:cNvSpPr>
            <p:nvPr/>
          </p:nvSpPr>
          <p:spPr bwMode="auto">
            <a:xfrm>
              <a:off x="3658" y="852"/>
              <a:ext cx="1986" cy="856"/>
            </a:xfrm>
            <a:custGeom>
              <a:avLst/>
              <a:gdLst>
                <a:gd name="T0" fmla="*/ 5841 w 8763"/>
                <a:gd name="T1" fmla="*/ 0 h 3776"/>
                <a:gd name="T2" fmla="*/ 2921 w 8763"/>
                <a:gd name="T3" fmla="*/ 1252 h 3776"/>
                <a:gd name="T4" fmla="*/ 0 w 8763"/>
                <a:gd name="T5" fmla="*/ 2524 h 3776"/>
                <a:gd name="T6" fmla="*/ 2921 w 8763"/>
                <a:gd name="T7" fmla="*/ 3775 h 3776"/>
                <a:gd name="T8" fmla="*/ 5841 w 8763"/>
                <a:gd name="T9" fmla="*/ 2524 h 3776"/>
                <a:gd name="T10" fmla="*/ 8762 w 8763"/>
                <a:gd name="T11" fmla="*/ 1252 h 3776"/>
                <a:gd name="T12" fmla="*/ 5841 w 8763"/>
                <a:gd name="T13" fmla="*/ 0 h 3776"/>
              </a:gdLst>
              <a:ahLst/>
              <a:cxnLst>
                <a:cxn ang="0">
                  <a:pos x="T0" y="T1"/>
                </a:cxn>
                <a:cxn ang="0">
                  <a:pos x="T2" y="T3"/>
                </a:cxn>
                <a:cxn ang="0">
                  <a:pos x="T4" y="T5"/>
                </a:cxn>
                <a:cxn ang="0">
                  <a:pos x="T6" y="T7"/>
                </a:cxn>
                <a:cxn ang="0">
                  <a:pos x="T8" y="T9"/>
                </a:cxn>
                <a:cxn ang="0">
                  <a:pos x="T10" y="T11"/>
                </a:cxn>
                <a:cxn ang="0">
                  <a:pos x="T12" y="T13"/>
                </a:cxn>
              </a:cxnLst>
              <a:rect l="0" t="0" r="r" b="b"/>
              <a:pathLst>
                <a:path w="8763" h="3776">
                  <a:moveTo>
                    <a:pt x="5841" y="0"/>
                  </a:moveTo>
                  <a:lnTo>
                    <a:pt x="2921" y="1252"/>
                  </a:lnTo>
                  <a:lnTo>
                    <a:pt x="0" y="2524"/>
                  </a:lnTo>
                  <a:lnTo>
                    <a:pt x="2921" y="3775"/>
                  </a:lnTo>
                  <a:lnTo>
                    <a:pt x="5841" y="2524"/>
                  </a:lnTo>
                  <a:lnTo>
                    <a:pt x="8762" y="1252"/>
                  </a:lnTo>
                  <a:lnTo>
                    <a:pt x="5841" y="0"/>
                  </a:lnTo>
                </a:path>
              </a:pathLst>
            </a:custGeom>
            <a:gradFill flip="none" rotWithShape="1">
              <a:gsLst>
                <a:gs pos="0">
                  <a:schemeClr val="accent4">
                    <a:lumMod val="0"/>
                    <a:lumOff val="100000"/>
                  </a:schemeClr>
                </a:gs>
                <a:gs pos="35000">
                  <a:schemeClr val="accent4">
                    <a:lumMod val="0"/>
                    <a:lumOff val="100000"/>
                  </a:schemeClr>
                </a:gs>
                <a:gs pos="100000">
                  <a:schemeClr val="accent4">
                    <a:lumMod val="100000"/>
                  </a:schemeClr>
                </a:gs>
              </a:gsLst>
              <a:path path="circle">
                <a:fillToRect l="50000" t="-80000" r="50000" b="18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dirty="0">
                <a:ea typeface="+mn-ea"/>
                <a:cs typeface="+mn-cs"/>
              </a:endParaRPr>
            </a:p>
          </p:txBody>
        </p:sp>
        <p:sp>
          <p:nvSpPr>
            <p:cNvPr id="248" name="Freeform 336">
              <a:extLst>
                <a:ext uri="{FF2B5EF4-FFF2-40B4-BE49-F238E27FC236}">
                  <a16:creationId xmlns:a16="http://schemas.microsoft.com/office/drawing/2014/main" xmlns="" id="{EDA6DC72-A916-4D9D-8728-4158BFFD514B}"/>
                </a:ext>
              </a:extLst>
            </p:cNvPr>
            <p:cNvSpPr>
              <a:spLocks noChangeArrowheads="1"/>
            </p:cNvSpPr>
            <p:nvPr/>
          </p:nvSpPr>
          <p:spPr bwMode="auto">
            <a:xfrm>
              <a:off x="3872" y="1246"/>
              <a:ext cx="234" cy="121"/>
            </a:xfrm>
            <a:custGeom>
              <a:avLst/>
              <a:gdLst>
                <a:gd name="T0" fmla="*/ 1022 w 1044"/>
                <a:gd name="T1" fmla="*/ 333 h 543"/>
                <a:gd name="T2" fmla="*/ 1022 w 1044"/>
                <a:gd name="T3" fmla="*/ 333 h 543"/>
                <a:gd name="T4" fmla="*/ 500 w 1044"/>
                <a:gd name="T5" fmla="*/ 41 h 543"/>
                <a:gd name="T6" fmla="*/ 20 w 1044"/>
                <a:gd name="T7" fmla="*/ 229 h 543"/>
                <a:gd name="T8" fmla="*/ 542 w 1044"/>
                <a:gd name="T9" fmla="*/ 521 h 543"/>
                <a:gd name="T10" fmla="*/ 1022 w 1044"/>
                <a:gd name="T11" fmla="*/ 333 h 543"/>
              </a:gdLst>
              <a:ahLst/>
              <a:cxnLst>
                <a:cxn ang="0">
                  <a:pos x="T0" y="T1"/>
                </a:cxn>
                <a:cxn ang="0">
                  <a:pos x="T2" y="T3"/>
                </a:cxn>
                <a:cxn ang="0">
                  <a:pos x="T4" y="T5"/>
                </a:cxn>
                <a:cxn ang="0">
                  <a:pos x="T6" y="T7"/>
                </a:cxn>
                <a:cxn ang="0">
                  <a:pos x="T8" y="T9"/>
                </a:cxn>
                <a:cxn ang="0">
                  <a:pos x="T10" y="T11"/>
                </a:cxn>
              </a:cxnLst>
              <a:rect l="0" t="0" r="r" b="b"/>
              <a:pathLst>
                <a:path w="1044" h="543">
                  <a:moveTo>
                    <a:pt x="1022" y="333"/>
                  </a:moveTo>
                  <a:lnTo>
                    <a:pt x="1022" y="333"/>
                  </a:lnTo>
                  <a:cubicBezTo>
                    <a:pt x="1022" y="187"/>
                    <a:pt x="793" y="62"/>
                    <a:pt x="500" y="41"/>
                  </a:cubicBezTo>
                  <a:cubicBezTo>
                    <a:pt x="229" y="0"/>
                    <a:pt x="0" y="104"/>
                    <a:pt x="20" y="229"/>
                  </a:cubicBezTo>
                  <a:cubicBezTo>
                    <a:pt x="20" y="354"/>
                    <a:pt x="250" y="479"/>
                    <a:pt x="542" y="521"/>
                  </a:cubicBezTo>
                  <a:cubicBezTo>
                    <a:pt x="813" y="542"/>
                    <a:pt x="1043" y="458"/>
                    <a:pt x="1022" y="33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49" name="Freeform 337">
              <a:extLst>
                <a:ext uri="{FF2B5EF4-FFF2-40B4-BE49-F238E27FC236}">
                  <a16:creationId xmlns:a16="http://schemas.microsoft.com/office/drawing/2014/main" xmlns="" id="{8CBAACA2-939E-4874-A9D3-B88F018C141B}"/>
                </a:ext>
              </a:extLst>
            </p:cNvPr>
            <p:cNvSpPr>
              <a:spLocks noChangeArrowheads="1"/>
            </p:cNvSpPr>
            <p:nvPr/>
          </p:nvSpPr>
          <p:spPr bwMode="auto">
            <a:xfrm>
              <a:off x="3876" y="1298"/>
              <a:ext cx="230" cy="135"/>
            </a:xfrm>
            <a:custGeom>
              <a:avLst/>
              <a:gdLst>
                <a:gd name="T0" fmla="*/ 0 w 1024"/>
                <a:gd name="T1" fmla="*/ 0 h 606"/>
                <a:gd name="T2" fmla="*/ 0 w 1024"/>
                <a:gd name="T3" fmla="*/ 0 h 606"/>
                <a:gd name="T4" fmla="*/ 522 w 1024"/>
                <a:gd name="T5" fmla="*/ 292 h 606"/>
                <a:gd name="T6" fmla="*/ 1002 w 1024"/>
                <a:gd name="T7" fmla="*/ 104 h 606"/>
                <a:gd name="T8" fmla="*/ 1023 w 1024"/>
                <a:gd name="T9" fmla="*/ 396 h 606"/>
                <a:gd name="T10" fmla="*/ 522 w 1024"/>
                <a:gd name="T11" fmla="*/ 584 h 606"/>
                <a:gd name="T12" fmla="*/ 0 w 1024"/>
                <a:gd name="T13" fmla="*/ 292 h 606"/>
                <a:gd name="T14" fmla="*/ 0 w 102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4" h="606">
                  <a:moveTo>
                    <a:pt x="0" y="0"/>
                  </a:moveTo>
                  <a:lnTo>
                    <a:pt x="0" y="0"/>
                  </a:lnTo>
                  <a:cubicBezTo>
                    <a:pt x="0" y="125"/>
                    <a:pt x="230" y="250"/>
                    <a:pt x="522" y="292"/>
                  </a:cubicBezTo>
                  <a:cubicBezTo>
                    <a:pt x="793" y="313"/>
                    <a:pt x="1023" y="229"/>
                    <a:pt x="1002" y="104"/>
                  </a:cubicBezTo>
                  <a:cubicBezTo>
                    <a:pt x="1023" y="396"/>
                    <a:pt x="1023" y="396"/>
                    <a:pt x="1023" y="396"/>
                  </a:cubicBezTo>
                  <a:cubicBezTo>
                    <a:pt x="1023" y="521"/>
                    <a:pt x="814" y="605"/>
                    <a:pt x="522" y="584"/>
                  </a:cubicBezTo>
                  <a:cubicBezTo>
                    <a:pt x="251" y="563"/>
                    <a:pt x="22" y="417"/>
                    <a:pt x="0"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50" name="Freeform 338">
              <a:extLst>
                <a:ext uri="{FF2B5EF4-FFF2-40B4-BE49-F238E27FC236}">
                  <a16:creationId xmlns:a16="http://schemas.microsoft.com/office/drawing/2014/main" xmlns="" id="{FE3C7032-FB13-449A-BCB7-E6230A175089}"/>
                </a:ext>
              </a:extLst>
            </p:cNvPr>
            <p:cNvSpPr>
              <a:spLocks noChangeArrowheads="1"/>
            </p:cNvSpPr>
            <p:nvPr/>
          </p:nvSpPr>
          <p:spPr bwMode="auto">
            <a:xfrm>
              <a:off x="4225" y="1423"/>
              <a:ext cx="236" cy="123"/>
            </a:xfrm>
            <a:custGeom>
              <a:avLst/>
              <a:gdLst>
                <a:gd name="T0" fmla="*/ 1022 w 1044"/>
                <a:gd name="T1" fmla="*/ 313 h 544"/>
                <a:gd name="T2" fmla="*/ 1022 w 1044"/>
                <a:gd name="T3" fmla="*/ 313 h 544"/>
                <a:gd name="T4" fmla="*/ 501 w 1044"/>
                <a:gd name="T5" fmla="*/ 21 h 544"/>
                <a:gd name="T6" fmla="*/ 21 w 1044"/>
                <a:gd name="T7" fmla="*/ 230 h 544"/>
                <a:gd name="T8" fmla="*/ 542 w 1044"/>
                <a:gd name="T9" fmla="*/ 522 h 544"/>
                <a:gd name="T10" fmla="*/ 1022 w 1044"/>
                <a:gd name="T11" fmla="*/ 313 h 544"/>
              </a:gdLst>
              <a:ahLst/>
              <a:cxnLst>
                <a:cxn ang="0">
                  <a:pos x="T0" y="T1"/>
                </a:cxn>
                <a:cxn ang="0">
                  <a:pos x="T2" y="T3"/>
                </a:cxn>
                <a:cxn ang="0">
                  <a:pos x="T4" y="T5"/>
                </a:cxn>
                <a:cxn ang="0">
                  <a:pos x="T6" y="T7"/>
                </a:cxn>
                <a:cxn ang="0">
                  <a:pos x="T8" y="T9"/>
                </a:cxn>
                <a:cxn ang="0">
                  <a:pos x="T10" y="T11"/>
                </a:cxn>
              </a:cxnLst>
              <a:rect l="0" t="0" r="r" b="b"/>
              <a:pathLst>
                <a:path w="1044" h="544">
                  <a:moveTo>
                    <a:pt x="1022" y="313"/>
                  </a:moveTo>
                  <a:lnTo>
                    <a:pt x="1022" y="313"/>
                  </a:lnTo>
                  <a:cubicBezTo>
                    <a:pt x="1022" y="188"/>
                    <a:pt x="793" y="63"/>
                    <a:pt x="501" y="21"/>
                  </a:cubicBezTo>
                  <a:cubicBezTo>
                    <a:pt x="230" y="0"/>
                    <a:pt x="0" y="83"/>
                    <a:pt x="21" y="230"/>
                  </a:cubicBezTo>
                  <a:cubicBezTo>
                    <a:pt x="21" y="355"/>
                    <a:pt x="251" y="480"/>
                    <a:pt x="542" y="522"/>
                  </a:cubicBezTo>
                  <a:cubicBezTo>
                    <a:pt x="814" y="543"/>
                    <a:pt x="1043" y="459"/>
                    <a:pt x="1022"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51" name="Freeform 339">
              <a:extLst>
                <a:ext uri="{FF2B5EF4-FFF2-40B4-BE49-F238E27FC236}">
                  <a16:creationId xmlns:a16="http://schemas.microsoft.com/office/drawing/2014/main" xmlns="" id="{E46C2CA9-2282-40D4-AFB5-193EA94870E5}"/>
                </a:ext>
              </a:extLst>
            </p:cNvPr>
            <p:cNvSpPr>
              <a:spLocks noChangeArrowheads="1"/>
            </p:cNvSpPr>
            <p:nvPr/>
          </p:nvSpPr>
          <p:spPr bwMode="auto">
            <a:xfrm>
              <a:off x="4229" y="1478"/>
              <a:ext cx="232" cy="135"/>
            </a:xfrm>
            <a:custGeom>
              <a:avLst/>
              <a:gdLst>
                <a:gd name="T0" fmla="*/ 0 w 1023"/>
                <a:gd name="T1" fmla="*/ 0 h 605"/>
                <a:gd name="T2" fmla="*/ 0 w 1023"/>
                <a:gd name="T3" fmla="*/ 0 h 605"/>
                <a:gd name="T4" fmla="*/ 521 w 1023"/>
                <a:gd name="T5" fmla="*/ 292 h 605"/>
                <a:gd name="T6" fmla="*/ 1001 w 1023"/>
                <a:gd name="T7" fmla="*/ 83 h 605"/>
                <a:gd name="T8" fmla="*/ 1022 w 1023"/>
                <a:gd name="T9" fmla="*/ 375 h 605"/>
                <a:gd name="T10" fmla="*/ 521 w 1023"/>
                <a:gd name="T11" fmla="*/ 584 h 605"/>
                <a:gd name="T12" fmla="*/ 0 w 1023"/>
                <a:gd name="T13" fmla="*/ 292 h 605"/>
                <a:gd name="T14" fmla="*/ 0 w 1023"/>
                <a:gd name="T15" fmla="*/ 0 h 6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3" h="605">
                  <a:moveTo>
                    <a:pt x="0" y="0"/>
                  </a:moveTo>
                  <a:lnTo>
                    <a:pt x="0" y="0"/>
                  </a:lnTo>
                  <a:cubicBezTo>
                    <a:pt x="0" y="125"/>
                    <a:pt x="230" y="250"/>
                    <a:pt x="521" y="292"/>
                  </a:cubicBezTo>
                  <a:cubicBezTo>
                    <a:pt x="793" y="313"/>
                    <a:pt x="1022" y="229"/>
                    <a:pt x="1001" y="83"/>
                  </a:cubicBezTo>
                  <a:cubicBezTo>
                    <a:pt x="1022" y="375"/>
                    <a:pt x="1022" y="375"/>
                    <a:pt x="1022" y="375"/>
                  </a:cubicBezTo>
                  <a:cubicBezTo>
                    <a:pt x="1022" y="521"/>
                    <a:pt x="814" y="604"/>
                    <a:pt x="521" y="584"/>
                  </a:cubicBezTo>
                  <a:cubicBezTo>
                    <a:pt x="250" y="542"/>
                    <a:pt x="21" y="417"/>
                    <a:pt x="0"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52" name="Freeform 340">
              <a:extLst>
                <a:ext uri="{FF2B5EF4-FFF2-40B4-BE49-F238E27FC236}">
                  <a16:creationId xmlns:a16="http://schemas.microsoft.com/office/drawing/2014/main" xmlns="" id="{9BF38BB8-B6E5-41D8-B069-4F777854635F}"/>
                </a:ext>
              </a:extLst>
            </p:cNvPr>
            <p:cNvSpPr>
              <a:spLocks noChangeArrowheads="1"/>
            </p:cNvSpPr>
            <p:nvPr/>
          </p:nvSpPr>
          <p:spPr bwMode="auto">
            <a:xfrm>
              <a:off x="4183" y="1122"/>
              <a:ext cx="232" cy="121"/>
            </a:xfrm>
            <a:custGeom>
              <a:avLst/>
              <a:gdLst>
                <a:gd name="T0" fmla="*/ 1022 w 1023"/>
                <a:gd name="T1" fmla="*/ 313 h 544"/>
                <a:gd name="T2" fmla="*/ 1022 w 1023"/>
                <a:gd name="T3" fmla="*/ 313 h 544"/>
                <a:gd name="T4" fmla="*/ 501 w 1023"/>
                <a:gd name="T5" fmla="*/ 21 h 544"/>
                <a:gd name="T6" fmla="*/ 0 w 1023"/>
                <a:gd name="T7" fmla="*/ 229 h 544"/>
                <a:gd name="T8" fmla="*/ 521 w 1023"/>
                <a:gd name="T9" fmla="*/ 500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1"/>
                  </a:cubicBezTo>
                  <a:cubicBezTo>
                    <a:pt x="208" y="0"/>
                    <a:pt x="0" y="83"/>
                    <a:pt x="0" y="229"/>
                  </a:cubicBezTo>
                  <a:cubicBezTo>
                    <a:pt x="0" y="355"/>
                    <a:pt x="250" y="480"/>
                    <a:pt x="521" y="500"/>
                  </a:cubicBezTo>
                  <a:cubicBezTo>
                    <a:pt x="813" y="543"/>
                    <a:pt x="1022" y="459"/>
                    <a:pt x="1022"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53" name="Freeform 341">
              <a:extLst>
                <a:ext uri="{FF2B5EF4-FFF2-40B4-BE49-F238E27FC236}">
                  <a16:creationId xmlns:a16="http://schemas.microsoft.com/office/drawing/2014/main" xmlns="" id="{C72D15DD-88A3-4655-A040-98A78F8CDE63}"/>
                </a:ext>
              </a:extLst>
            </p:cNvPr>
            <p:cNvSpPr>
              <a:spLocks noChangeArrowheads="1"/>
            </p:cNvSpPr>
            <p:nvPr/>
          </p:nvSpPr>
          <p:spPr bwMode="auto">
            <a:xfrm>
              <a:off x="4183" y="1175"/>
              <a:ext cx="236" cy="135"/>
            </a:xfrm>
            <a:custGeom>
              <a:avLst/>
              <a:gdLst>
                <a:gd name="T0" fmla="*/ 0 w 1044"/>
                <a:gd name="T1" fmla="*/ 0 h 606"/>
                <a:gd name="T2" fmla="*/ 0 w 1044"/>
                <a:gd name="T3" fmla="*/ 0 h 606"/>
                <a:gd name="T4" fmla="*/ 521 w 1044"/>
                <a:gd name="T5" fmla="*/ 271 h 606"/>
                <a:gd name="T6" fmla="*/ 1022 w 1044"/>
                <a:gd name="T7" fmla="*/ 84 h 606"/>
                <a:gd name="T8" fmla="*/ 1022 w 1044"/>
                <a:gd name="T9" fmla="*/ 376 h 606"/>
                <a:gd name="T10" fmla="*/ 542 w 1044"/>
                <a:gd name="T11" fmla="*/ 564 h 606"/>
                <a:gd name="T12" fmla="*/ 21 w 1044"/>
                <a:gd name="T13" fmla="*/ 293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0" y="126"/>
                    <a:pt x="250" y="251"/>
                    <a:pt x="521" y="271"/>
                  </a:cubicBezTo>
                  <a:cubicBezTo>
                    <a:pt x="813" y="314"/>
                    <a:pt x="1022" y="230"/>
                    <a:pt x="1022" y="84"/>
                  </a:cubicBezTo>
                  <a:cubicBezTo>
                    <a:pt x="1022" y="376"/>
                    <a:pt x="1022" y="376"/>
                    <a:pt x="1022" y="376"/>
                  </a:cubicBezTo>
                  <a:cubicBezTo>
                    <a:pt x="1043" y="522"/>
                    <a:pt x="813" y="605"/>
                    <a:pt x="542" y="564"/>
                  </a:cubicBezTo>
                  <a:cubicBezTo>
                    <a:pt x="250" y="543"/>
                    <a:pt x="21" y="418"/>
                    <a:pt x="21" y="293"/>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54" name="Freeform 342">
              <a:extLst>
                <a:ext uri="{FF2B5EF4-FFF2-40B4-BE49-F238E27FC236}">
                  <a16:creationId xmlns:a16="http://schemas.microsoft.com/office/drawing/2014/main" xmlns="" id="{9C147D08-9AF4-482F-BF61-19307B1DA668}"/>
                </a:ext>
              </a:extLst>
            </p:cNvPr>
            <p:cNvSpPr>
              <a:spLocks noChangeArrowheads="1"/>
            </p:cNvSpPr>
            <p:nvPr/>
          </p:nvSpPr>
          <p:spPr bwMode="auto">
            <a:xfrm>
              <a:off x="4534" y="1300"/>
              <a:ext cx="234" cy="117"/>
            </a:xfrm>
            <a:custGeom>
              <a:avLst/>
              <a:gdLst>
                <a:gd name="T0" fmla="*/ 1044 w 1045"/>
                <a:gd name="T1" fmla="*/ 313 h 522"/>
                <a:gd name="T2" fmla="*/ 1044 w 1045"/>
                <a:gd name="T3" fmla="*/ 313 h 522"/>
                <a:gd name="T4" fmla="*/ 501 w 1045"/>
                <a:gd name="T5" fmla="*/ 21 h 522"/>
                <a:gd name="T6" fmla="*/ 21 w 1045"/>
                <a:gd name="T7" fmla="*/ 208 h 522"/>
                <a:gd name="T8" fmla="*/ 543 w 1045"/>
                <a:gd name="T9" fmla="*/ 500 h 522"/>
                <a:gd name="T10" fmla="*/ 1044 w 1045"/>
                <a:gd name="T11" fmla="*/ 313 h 522"/>
              </a:gdLst>
              <a:ahLst/>
              <a:cxnLst>
                <a:cxn ang="0">
                  <a:pos x="T0" y="T1"/>
                </a:cxn>
                <a:cxn ang="0">
                  <a:pos x="T2" y="T3"/>
                </a:cxn>
                <a:cxn ang="0">
                  <a:pos x="T4" y="T5"/>
                </a:cxn>
                <a:cxn ang="0">
                  <a:pos x="T6" y="T7"/>
                </a:cxn>
                <a:cxn ang="0">
                  <a:pos x="T8" y="T9"/>
                </a:cxn>
                <a:cxn ang="0">
                  <a:pos x="T10" y="T11"/>
                </a:cxn>
              </a:cxnLst>
              <a:rect l="0" t="0" r="r" b="b"/>
              <a:pathLst>
                <a:path w="1045" h="522">
                  <a:moveTo>
                    <a:pt x="1044" y="313"/>
                  </a:moveTo>
                  <a:lnTo>
                    <a:pt x="1044" y="313"/>
                  </a:lnTo>
                  <a:cubicBezTo>
                    <a:pt x="1022" y="187"/>
                    <a:pt x="793" y="41"/>
                    <a:pt x="501" y="21"/>
                  </a:cubicBezTo>
                  <a:cubicBezTo>
                    <a:pt x="230" y="0"/>
                    <a:pt x="0" y="83"/>
                    <a:pt x="21" y="208"/>
                  </a:cubicBezTo>
                  <a:cubicBezTo>
                    <a:pt x="21" y="354"/>
                    <a:pt x="271" y="480"/>
                    <a:pt x="543" y="500"/>
                  </a:cubicBezTo>
                  <a:cubicBezTo>
                    <a:pt x="814" y="521"/>
                    <a:pt x="1044" y="438"/>
                    <a:pt x="1044"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55" name="Freeform 343">
              <a:extLst>
                <a:ext uri="{FF2B5EF4-FFF2-40B4-BE49-F238E27FC236}">
                  <a16:creationId xmlns:a16="http://schemas.microsoft.com/office/drawing/2014/main" xmlns="" id="{5376B18C-0CA1-4D77-92F3-192EBFB4C11C}"/>
                </a:ext>
              </a:extLst>
            </p:cNvPr>
            <p:cNvSpPr>
              <a:spLocks noChangeArrowheads="1"/>
            </p:cNvSpPr>
            <p:nvPr/>
          </p:nvSpPr>
          <p:spPr bwMode="auto">
            <a:xfrm>
              <a:off x="4538" y="1348"/>
              <a:ext cx="236" cy="137"/>
            </a:xfrm>
            <a:custGeom>
              <a:avLst/>
              <a:gdLst>
                <a:gd name="T0" fmla="*/ 0 w 1044"/>
                <a:gd name="T1" fmla="*/ 0 h 607"/>
                <a:gd name="T2" fmla="*/ 0 w 1044"/>
                <a:gd name="T3" fmla="*/ 0 h 607"/>
                <a:gd name="T4" fmla="*/ 522 w 1044"/>
                <a:gd name="T5" fmla="*/ 292 h 607"/>
                <a:gd name="T6" fmla="*/ 1023 w 1044"/>
                <a:gd name="T7" fmla="*/ 105 h 607"/>
                <a:gd name="T8" fmla="*/ 1023 w 1044"/>
                <a:gd name="T9" fmla="*/ 397 h 607"/>
                <a:gd name="T10" fmla="*/ 543 w 1044"/>
                <a:gd name="T11" fmla="*/ 584 h 607"/>
                <a:gd name="T12" fmla="*/ 0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6"/>
                    <a:pt x="250" y="272"/>
                    <a:pt x="522" y="292"/>
                  </a:cubicBezTo>
                  <a:cubicBezTo>
                    <a:pt x="793" y="313"/>
                    <a:pt x="1023" y="230"/>
                    <a:pt x="1023" y="105"/>
                  </a:cubicBezTo>
                  <a:cubicBezTo>
                    <a:pt x="1023" y="397"/>
                    <a:pt x="1023" y="397"/>
                    <a:pt x="1023" y="397"/>
                  </a:cubicBezTo>
                  <a:cubicBezTo>
                    <a:pt x="1043" y="522"/>
                    <a:pt x="814" y="606"/>
                    <a:pt x="543" y="584"/>
                  </a:cubicBezTo>
                  <a:cubicBezTo>
                    <a:pt x="250" y="564"/>
                    <a:pt x="21" y="439"/>
                    <a:pt x="0"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56" name="Freeform 344">
              <a:extLst>
                <a:ext uri="{FF2B5EF4-FFF2-40B4-BE49-F238E27FC236}">
                  <a16:creationId xmlns:a16="http://schemas.microsoft.com/office/drawing/2014/main" xmlns="" id="{85A7C299-C9A7-44DB-9FA7-D89A41D960C5}"/>
                </a:ext>
              </a:extLst>
            </p:cNvPr>
            <p:cNvSpPr>
              <a:spLocks noChangeArrowheads="1"/>
            </p:cNvSpPr>
            <p:nvPr/>
          </p:nvSpPr>
          <p:spPr bwMode="auto">
            <a:xfrm>
              <a:off x="4500" y="999"/>
              <a:ext cx="236" cy="117"/>
            </a:xfrm>
            <a:custGeom>
              <a:avLst/>
              <a:gdLst>
                <a:gd name="T0" fmla="*/ 1023 w 1044"/>
                <a:gd name="T1" fmla="*/ 313 h 522"/>
                <a:gd name="T2" fmla="*/ 1023 w 1044"/>
                <a:gd name="T3" fmla="*/ 313 h 522"/>
                <a:gd name="T4" fmla="*/ 501 w 1044"/>
                <a:gd name="T5" fmla="*/ 21 h 522"/>
                <a:gd name="T6" fmla="*/ 0 w 1044"/>
                <a:gd name="T7" fmla="*/ 208 h 522"/>
                <a:gd name="T8" fmla="*/ 543 w 1044"/>
                <a:gd name="T9" fmla="*/ 500 h 522"/>
                <a:gd name="T10" fmla="*/ 1023 w 1044"/>
                <a:gd name="T11" fmla="*/ 313 h 522"/>
              </a:gdLst>
              <a:ahLst/>
              <a:cxnLst>
                <a:cxn ang="0">
                  <a:pos x="T0" y="T1"/>
                </a:cxn>
                <a:cxn ang="0">
                  <a:pos x="T2" y="T3"/>
                </a:cxn>
                <a:cxn ang="0">
                  <a:pos x="T4" y="T5"/>
                </a:cxn>
                <a:cxn ang="0">
                  <a:pos x="T6" y="T7"/>
                </a:cxn>
                <a:cxn ang="0">
                  <a:pos x="T8" y="T9"/>
                </a:cxn>
                <a:cxn ang="0">
                  <a:pos x="T10" y="T11"/>
                </a:cxn>
              </a:cxnLst>
              <a:rect l="0" t="0" r="r" b="b"/>
              <a:pathLst>
                <a:path w="1044" h="522">
                  <a:moveTo>
                    <a:pt x="1023" y="313"/>
                  </a:moveTo>
                  <a:lnTo>
                    <a:pt x="1023" y="313"/>
                  </a:lnTo>
                  <a:cubicBezTo>
                    <a:pt x="1023" y="167"/>
                    <a:pt x="772" y="41"/>
                    <a:pt x="501" y="21"/>
                  </a:cubicBezTo>
                  <a:cubicBezTo>
                    <a:pt x="230" y="0"/>
                    <a:pt x="0" y="83"/>
                    <a:pt x="0" y="208"/>
                  </a:cubicBezTo>
                  <a:cubicBezTo>
                    <a:pt x="21" y="354"/>
                    <a:pt x="250" y="480"/>
                    <a:pt x="543" y="500"/>
                  </a:cubicBezTo>
                  <a:cubicBezTo>
                    <a:pt x="814" y="521"/>
                    <a:pt x="1043" y="438"/>
                    <a:pt x="1023"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57" name="Freeform 345">
              <a:extLst>
                <a:ext uri="{FF2B5EF4-FFF2-40B4-BE49-F238E27FC236}">
                  <a16:creationId xmlns:a16="http://schemas.microsoft.com/office/drawing/2014/main" xmlns="" id="{56169DA9-2D4C-40BD-8A7C-6682EA5EF6F8}"/>
                </a:ext>
              </a:extLst>
            </p:cNvPr>
            <p:cNvSpPr>
              <a:spLocks noChangeArrowheads="1"/>
            </p:cNvSpPr>
            <p:nvPr/>
          </p:nvSpPr>
          <p:spPr bwMode="auto">
            <a:xfrm>
              <a:off x="4500" y="1046"/>
              <a:ext cx="236" cy="137"/>
            </a:xfrm>
            <a:custGeom>
              <a:avLst/>
              <a:gdLst>
                <a:gd name="T0" fmla="*/ 0 w 1044"/>
                <a:gd name="T1" fmla="*/ 0 h 607"/>
                <a:gd name="T2" fmla="*/ 0 w 1044"/>
                <a:gd name="T3" fmla="*/ 0 h 607"/>
                <a:gd name="T4" fmla="*/ 543 w 1044"/>
                <a:gd name="T5" fmla="*/ 292 h 607"/>
                <a:gd name="T6" fmla="*/ 1023 w 1044"/>
                <a:gd name="T7" fmla="*/ 105 h 607"/>
                <a:gd name="T8" fmla="*/ 1043 w 1044"/>
                <a:gd name="T9" fmla="*/ 397 h 607"/>
                <a:gd name="T10" fmla="*/ 543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0" y="272"/>
                    <a:pt x="543" y="292"/>
                  </a:cubicBezTo>
                  <a:cubicBezTo>
                    <a:pt x="814" y="313"/>
                    <a:pt x="1043" y="230"/>
                    <a:pt x="1023" y="105"/>
                  </a:cubicBezTo>
                  <a:cubicBezTo>
                    <a:pt x="1043" y="397"/>
                    <a:pt x="1043" y="397"/>
                    <a:pt x="1043" y="397"/>
                  </a:cubicBezTo>
                  <a:cubicBezTo>
                    <a:pt x="1043" y="522"/>
                    <a:pt x="835" y="606"/>
                    <a:pt x="543" y="584"/>
                  </a:cubicBezTo>
                  <a:cubicBezTo>
                    <a:pt x="272" y="563"/>
                    <a:pt x="21" y="439"/>
                    <a:pt x="21"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58" name="Freeform 346">
              <a:extLst>
                <a:ext uri="{FF2B5EF4-FFF2-40B4-BE49-F238E27FC236}">
                  <a16:creationId xmlns:a16="http://schemas.microsoft.com/office/drawing/2014/main" xmlns="" id="{726BF370-B6AE-4557-B064-83F038EA0EA4}"/>
                </a:ext>
              </a:extLst>
            </p:cNvPr>
            <p:cNvSpPr>
              <a:spLocks noChangeArrowheads="1"/>
            </p:cNvSpPr>
            <p:nvPr/>
          </p:nvSpPr>
          <p:spPr bwMode="auto">
            <a:xfrm>
              <a:off x="4855" y="1175"/>
              <a:ext cx="232" cy="121"/>
            </a:xfrm>
            <a:custGeom>
              <a:avLst/>
              <a:gdLst>
                <a:gd name="T0" fmla="*/ 1022 w 1023"/>
                <a:gd name="T1" fmla="*/ 314 h 544"/>
                <a:gd name="T2" fmla="*/ 1022 w 1023"/>
                <a:gd name="T3" fmla="*/ 314 h 544"/>
                <a:gd name="T4" fmla="*/ 501 w 1023"/>
                <a:gd name="T5" fmla="*/ 43 h 544"/>
                <a:gd name="T6" fmla="*/ 0 w 1023"/>
                <a:gd name="T7" fmla="*/ 230 h 544"/>
                <a:gd name="T8" fmla="*/ 521 w 1023"/>
                <a:gd name="T9" fmla="*/ 522 h 544"/>
                <a:gd name="T10" fmla="*/ 1022 w 1023"/>
                <a:gd name="T11" fmla="*/ 314 h 544"/>
              </a:gdLst>
              <a:ahLst/>
              <a:cxnLst>
                <a:cxn ang="0">
                  <a:pos x="T0" y="T1"/>
                </a:cxn>
                <a:cxn ang="0">
                  <a:pos x="T2" y="T3"/>
                </a:cxn>
                <a:cxn ang="0">
                  <a:pos x="T4" y="T5"/>
                </a:cxn>
                <a:cxn ang="0">
                  <a:pos x="T6" y="T7"/>
                </a:cxn>
                <a:cxn ang="0">
                  <a:pos x="T8" y="T9"/>
                </a:cxn>
                <a:cxn ang="0">
                  <a:pos x="T10" y="T11"/>
                </a:cxn>
              </a:cxnLst>
              <a:rect l="0" t="0" r="r" b="b"/>
              <a:pathLst>
                <a:path w="1023" h="544">
                  <a:moveTo>
                    <a:pt x="1022" y="314"/>
                  </a:moveTo>
                  <a:lnTo>
                    <a:pt x="1022" y="314"/>
                  </a:lnTo>
                  <a:cubicBezTo>
                    <a:pt x="1022" y="188"/>
                    <a:pt x="772" y="63"/>
                    <a:pt x="501" y="43"/>
                  </a:cubicBezTo>
                  <a:cubicBezTo>
                    <a:pt x="209" y="0"/>
                    <a:pt x="0" y="84"/>
                    <a:pt x="0" y="230"/>
                  </a:cubicBezTo>
                  <a:cubicBezTo>
                    <a:pt x="21" y="355"/>
                    <a:pt x="250" y="480"/>
                    <a:pt x="521" y="522"/>
                  </a:cubicBezTo>
                  <a:cubicBezTo>
                    <a:pt x="814" y="543"/>
                    <a:pt x="1022" y="460"/>
                    <a:pt x="1022" y="314"/>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59" name="Freeform 347">
              <a:extLst>
                <a:ext uri="{FF2B5EF4-FFF2-40B4-BE49-F238E27FC236}">
                  <a16:creationId xmlns:a16="http://schemas.microsoft.com/office/drawing/2014/main" xmlns="" id="{E68FEB24-7703-4D38-80D3-EA257EF104BE}"/>
                </a:ext>
              </a:extLst>
            </p:cNvPr>
            <p:cNvSpPr>
              <a:spLocks noChangeArrowheads="1"/>
            </p:cNvSpPr>
            <p:nvPr/>
          </p:nvSpPr>
          <p:spPr bwMode="auto">
            <a:xfrm>
              <a:off x="4855" y="1225"/>
              <a:ext cx="236" cy="137"/>
            </a:xfrm>
            <a:custGeom>
              <a:avLst/>
              <a:gdLst>
                <a:gd name="T0" fmla="*/ 0 w 1044"/>
                <a:gd name="T1" fmla="*/ 0 h 606"/>
                <a:gd name="T2" fmla="*/ 0 w 1044"/>
                <a:gd name="T3" fmla="*/ 0 h 606"/>
                <a:gd name="T4" fmla="*/ 521 w 1044"/>
                <a:gd name="T5" fmla="*/ 292 h 606"/>
                <a:gd name="T6" fmla="*/ 1022 w 1044"/>
                <a:gd name="T7" fmla="*/ 84 h 606"/>
                <a:gd name="T8" fmla="*/ 1043 w 1044"/>
                <a:gd name="T9" fmla="*/ 375 h 606"/>
                <a:gd name="T10" fmla="*/ 543 w 1044"/>
                <a:gd name="T11" fmla="*/ 584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92"/>
                  </a:cubicBezTo>
                  <a:cubicBezTo>
                    <a:pt x="814" y="313"/>
                    <a:pt x="1022" y="230"/>
                    <a:pt x="1022" y="84"/>
                  </a:cubicBezTo>
                  <a:cubicBezTo>
                    <a:pt x="1043" y="375"/>
                    <a:pt x="1043" y="375"/>
                    <a:pt x="1043" y="375"/>
                  </a:cubicBezTo>
                  <a:cubicBezTo>
                    <a:pt x="1043" y="521"/>
                    <a:pt x="814" y="605"/>
                    <a:pt x="543" y="584"/>
                  </a:cubicBezTo>
                  <a:cubicBezTo>
                    <a:pt x="271" y="542"/>
                    <a:pt x="21" y="417"/>
                    <a:pt x="21"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60" name="Freeform 348">
              <a:extLst>
                <a:ext uri="{FF2B5EF4-FFF2-40B4-BE49-F238E27FC236}">
                  <a16:creationId xmlns:a16="http://schemas.microsoft.com/office/drawing/2014/main" xmlns="" id="{5135F50D-4888-45B4-8DD6-01DEADCEC9DE}"/>
                </a:ext>
              </a:extLst>
            </p:cNvPr>
            <p:cNvSpPr>
              <a:spLocks noChangeArrowheads="1"/>
            </p:cNvSpPr>
            <p:nvPr/>
          </p:nvSpPr>
          <p:spPr bwMode="auto">
            <a:xfrm>
              <a:off x="4808" y="876"/>
              <a:ext cx="230" cy="121"/>
            </a:xfrm>
            <a:custGeom>
              <a:avLst/>
              <a:gdLst>
                <a:gd name="T0" fmla="*/ 1022 w 1023"/>
                <a:gd name="T1" fmla="*/ 313 h 544"/>
                <a:gd name="T2" fmla="*/ 1022 w 1023"/>
                <a:gd name="T3" fmla="*/ 313 h 544"/>
                <a:gd name="T4" fmla="*/ 500 w 1023"/>
                <a:gd name="T5" fmla="*/ 21 h 544"/>
                <a:gd name="T6" fmla="*/ 0 w 1023"/>
                <a:gd name="T7" fmla="*/ 209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22" y="188"/>
                    <a:pt x="771" y="63"/>
                    <a:pt x="500" y="21"/>
                  </a:cubicBezTo>
                  <a:cubicBezTo>
                    <a:pt x="208" y="0"/>
                    <a:pt x="0" y="84"/>
                    <a:pt x="0" y="209"/>
                  </a:cubicBezTo>
                  <a:cubicBezTo>
                    <a:pt x="20" y="355"/>
                    <a:pt x="250" y="480"/>
                    <a:pt x="521" y="501"/>
                  </a:cubicBezTo>
                  <a:cubicBezTo>
                    <a:pt x="813" y="543"/>
                    <a:pt x="1022" y="439"/>
                    <a:pt x="1022"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61" name="Freeform 349">
              <a:extLst>
                <a:ext uri="{FF2B5EF4-FFF2-40B4-BE49-F238E27FC236}">
                  <a16:creationId xmlns:a16="http://schemas.microsoft.com/office/drawing/2014/main" xmlns="" id="{DB346B70-B0F1-44FD-8296-7876DDEAF327}"/>
                </a:ext>
              </a:extLst>
            </p:cNvPr>
            <p:cNvSpPr>
              <a:spLocks noChangeArrowheads="1"/>
            </p:cNvSpPr>
            <p:nvPr/>
          </p:nvSpPr>
          <p:spPr bwMode="auto">
            <a:xfrm>
              <a:off x="4808" y="923"/>
              <a:ext cx="236" cy="141"/>
            </a:xfrm>
            <a:custGeom>
              <a:avLst/>
              <a:gdLst>
                <a:gd name="T0" fmla="*/ 0 w 1043"/>
                <a:gd name="T1" fmla="*/ 0 h 627"/>
                <a:gd name="T2" fmla="*/ 0 w 1043"/>
                <a:gd name="T3" fmla="*/ 0 h 627"/>
                <a:gd name="T4" fmla="*/ 521 w 1043"/>
                <a:gd name="T5" fmla="*/ 292 h 627"/>
                <a:gd name="T6" fmla="*/ 1022 w 1043"/>
                <a:gd name="T7" fmla="*/ 104 h 627"/>
                <a:gd name="T8" fmla="*/ 1042 w 1043"/>
                <a:gd name="T9" fmla="*/ 397 h 627"/>
                <a:gd name="T10" fmla="*/ 542 w 1043"/>
                <a:gd name="T11" fmla="*/ 584 h 627"/>
                <a:gd name="T12" fmla="*/ 20 w 1043"/>
                <a:gd name="T13" fmla="*/ 292 h 627"/>
                <a:gd name="T14" fmla="*/ 0 w 1043"/>
                <a:gd name="T15" fmla="*/ 0 h 6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3" h="627">
                  <a:moveTo>
                    <a:pt x="0" y="0"/>
                  </a:moveTo>
                  <a:lnTo>
                    <a:pt x="0" y="0"/>
                  </a:lnTo>
                  <a:cubicBezTo>
                    <a:pt x="20" y="146"/>
                    <a:pt x="250" y="271"/>
                    <a:pt x="521" y="292"/>
                  </a:cubicBezTo>
                  <a:cubicBezTo>
                    <a:pt x="813" y="334"/>
                    <a:pt x="1022" y="230"/>
                    <a:pt x="1022" y="104"/>
                  </a:cubicBezTo>
                  <a:cubicBezTo>
                    <a:pt x="1042" y="397"/>
                    <a:pt x="1042" y="397"/>
                    <a:pt x="1042" y="397"/>
                  </a:cubicBezTo>
                  <a:cubicBezTo>
                    <a:pt x="1042" y="521"/>
                    <a:pt x="813" y="626"/>
                    <a:pt x="542" y="584"/>
                  </a:cubicBezTo>
                  <a:cubicBezTo>
                    <a:pt x="271" y="563"/>
                    <a:pt x="20" y="438"/>
                    <a:pt x="20" y="292"/>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7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62" name="Freeform 350">
              <a:extLst>
                <a:ext uri="{FF2B5EF4-FFF2-40B4-BE49-F238E27FC236}">
                  <a16:creationId xmlns:a16="http://schemas.microsoft.com/office/drawing/2014/main" xmlns="" id="{31DCEE40-503D-4C3E-922E-DE4E581B5E84}"/>
                </a:ext>
              </a:extLst>
            </p:cNvPr>
            <p:cNvSpPr>
              <a:spLocks noChangeArrowheads="1"/>
            </p:cNvSpPr>
            <p:nvPr/>
          </p:nvSpPr>
          <p:spPr bwMode="auto">
            <a:xfrm>
              <a:off x="5162" y="1056"/>
              <a:ext cx="232" cy="117"/>
            </a:xfrm>
            <a:custGeom>
              <a:avLst/>
              <a:gdLst>
                <a:gd name="T0" fmla="*/ 1022 w 1023"/>
                <a:gd name="T1" fmla="*/ 313 h 522"/>
                <a:gd name="T2" fmla="*/ 1022 w 1023"/>
                <a:gd name="T3" fmla="*/ 313 h 522"/>
                <a:gd name="T4" fmla="*/ 500 w 1023"/>
                <a:gd name="T5" fmla="*/ 21 h 522"/>
                <a:gd name="T6" fmla="*/ 0 w 1023"/>
                <a:gd name="T7" fmla="*/ 208 h 522"/>
                <a:gd name="T8" fmla="*/ 522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67"/>
                    <a:pt x="772" y="42"/>
                    <a:pt x="500" y="21"/>
                  </a:cubicBezTo>
                  <a:cubicBezTo>
                    <a:pt x="209" y="0"/>
                    <a:pt x="0" y="84"/>
                    <a:pt x="0" y="208"/>
                  </a:cubicBezTo>
                  <a:cubicBezTo>
                    <a:pt x="21" y="355"/>
                    <a:pt x="250" y="480"/>
                    <a:pt x="522" y="501"/>
                  </a:cubicBezTo>
                  <a:cubicBezTo>
                    <a:pt x="813" y="521"/>
                    <a:pt x="1022" y="438"/>
                    <a:pt x="1022" y="313"/>
                  </a:cubicBezTo>
                </a:path>
              </a:pathLst>
            </a:custGeom>
            <a:solidFill>
              <a:schemeClr val="accent4">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63" name="Freeform 351">
              <a:extLst>
                <a:ext uri="{FF2B5EF4-FFF2-40B4-BE49-F238E27FC236}">
                  <a16:creationId xmlns:a16="http://schemas.microsoft.com/office/drawing/2014/main" xmlns="" id="{68A3CF5D-F608-4EB1-B410-69833B8F2CBC}"/>
                </a:ext>
              </a:extLst>
            </p:cNvPr>
            <p:cNvSpPr>
              <a:spLocks noChangeArrowheads="1"/>
            </p:cNvSpPr>
            <p:nvPr/>
          </p:nvSpPr>
          <p:spPr bwMode="auto">
            <a:xfrm>
              <a:off x="5162" y="1102"/>
              <a:ext cx="236" cy="137"/>
            </a:xfrm>
            <a:custGeom>
              <a:avLst/>
              <a:gdLst>
                <a:gd name="T0" fmla="*/ 0 w 1044"/>
                <a:gd name="T1" fmla="*/ 0 h 607"/>
                <a:gd name="T2" fmla="*/ 0 w 1044"/>
                <a:gd name="T3" fmla="*/ 0 h 607"/>
                <a:gd name="T4" fmla="*/ 522 w 1044"/>
                <a:gd name="T5" fmla="*/ 293 h 607"/>
                <a:gd name="T6" fmla="*/ 1022 w 1044"/>
                <a:gd name="T7" fmla="*/ 105 h 607"/>
                <a:gd name="T8" fmla="*/ 1022 w 1044"/>
                <a:gd name="T9" fmla="*/ 397 h 607"/>
                <a:gd name="T10" fmla="*/ 542 w 1044"/>
                <a:gd name="T11" fmla="*/ 584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7"/>
                    <a:pt x="250" y="272"/>
                    <a:pt x="522" y="293"/>
                  </a:cubicBezTo>
                  <a:cubicBezTo>
                    <a:pt x="813" y="313"/>
                    <a:pt x="1022" y="230"/>
                    <a:pt x="1022" y="105"/>
                  </a:cubicBezTo>
                  <a:cubicBezTo>
                    <a:pt x="1022" y="397"/>
                    <a:pt x="1022" y="397"/>
                    <a:pt x="1022" y="397"/>
                  </a:cubicBezTo>
                  <a:cubicBezTo>
                    <a:pt x="1043" y="522"/>
                    <a:pt x="813" y="606"/>
                    <a:pt x="542" y="584"/>
                  </a:cubicBezTo>
                  <a:cubicBezTo>
                    <a:pt x="250" y="564"/>
                    <a:pt x="21" y="439"/>
                    <a:pt x="21" y="293"/>
                  </a:cubicBezTo>
                  <a:lnTo>
                    <a:pt x="0" y="0"/>
                  </a:lnTo>
                </a:path>
              </a:pathLst>
            </a:custGeom>
            <a:solidFill>
              <a:schemeClr val="accent4">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grpSp>
      <p:grpSp>
        <p:nvGrpSpPr>
          <p:cNvPr id="24" name="Group 204">
            <a:extLst>
              <a:ext uri="{FF2B5EF4-FFF2-40B4-BE49-F238E27FC236}">
                <a16:creationId xmlns:a16="http://schemas.microsoft.com/office/drawing/2014/main" xmlns="" id="{DA7C375E-5A20-458B-A6B0-578DDCBD1FA3}"/>
              </a:ext>
            </a:extLst>
          </p:cNvPr>
          <p:cNvGrpSpPr>
            <a:grpSpLocks/>
          </p:cNvGrpSpPr>
          <p:nvPr/>
        </p:nvGrpSpPr>
        <p:grpSpPr bwMode="auto">
          <a:xfrm flipH="1">
            <a:off x="4370515" y="2911121"/>
            <a:ext cx="1115107" cy="812553"/>
            <a:chOff x="3658" y="852"/>
            <a:chExt cx="1986" cy="1447"/>
          </a:xfrm>
        </p:grpSpPr>
        <p:sp>
          <p:nvSpPr>
            <p:cNvPr id="25" name="Freeform 493">
              <a:extLst>
                <a:ext uri="{FF2B5EF4-FFF2-40B4-BE49-F238E27FC236}">
                  <a16:creationId xmlns:a16="http://schemas.microsoft.com/office/drawing/2014/main" xmlns="" id="{07F4BDF1-01AD-404F-B14A-259F2CC839E5}"/>
                </a:ext>
              </a:extLst>
            </p:cNvPr>
            <p:cNvSpPr>
              <a:spLocks noChangeArrowheads="1"/>
            </p:cNvSpPr>
            <p:nvPr/>
          </p:nvSpPr>
          <p:spPr bwMode="auto">
            <a:xfrm>
              <a:off x="3658" y="1419"/>
              <a:ext cx="662" cy="880"/>
            </a:xfrm>
            <a:custGeom>
              <a:avLst/>
              <a:gdLst>
                <a:gd name="T0" fmla="*/ 2921 w 2922"/>
                <a:gd name="T1" fmla="*/ 3879 h 3880"/>
                <a:gd name="T2" fmla="*/ 0 w 2922"/>
                <a:gd name="T3" fmla="*/ 2629 h 3880"/>
                <a:gd name="T4" fmla="*/ 0 w 2922"/>
                <a:gd name="T5" fmla="*/ 0 h 3880"/>
                <a:gd name="T6" fmla="*/ 2921 w 2922"/>
                <a:gd name="T7" fmla="*/ 1251 h 3880"/>
                <a:gd name="T8" fmla="*/ 2921 w 2922"/>
                <a:gd name="T9" fmla="*/ 3879 h 3880"/>
              </a:gdLst>
              <a:ahLst/>
              <a:cxnLst>
                <a:cxn ang="0">
                  <a:pos x="T0" y="T1"/>
                </a:cxn>
                <a:cxn ang="0">
                  <a:pos x="T2" y="T3"/>
                </a:cxn>
                <a:cxn ang="0">
                  <a:pos x="T4" y="T5"/>
                </a:cxn>
                <a:cxn ang="0">
                  <a:pos x="T6" y="T7"/>
                </a:cxn>
                <a:cxn ang="0">
                  <a:pos x="T8" y="T9"/>
                </a:cxn>
              </a:cxnLst>
              <a:rect l="0" t="0" r="r" b="b"/>
              <a:pathLst>
                <a:path w="2922" h="3880">
                  <a:moveTo>
                    <a:pt x="2921" y="3879"/>
                  </a:moveTo>
                  <a:lnTo>
                    <a:pt x="0" y="2629"/>
                  </a:lnTo>
                  <a:lnTo>
                    <a:pt x="0" y="0"/>
                  </a:lnTo>
                  <a:lnTo>
                    <a:pt x="2921" y="1251"/>
                  </a:lnTo>
                  <a:lnTo>
                    <a:pt x="2921" y="3879"/>
                  </a:lnTo>
                </a:path>
              </a:pathLst>
            </a:custGeom>
            <a:gradFill flip="none" rotWithShape="1">
              <a:gsLst>
                <a:gs pos="0">
                  <a:schemeClr val="accent5">
                    <a:lumMod val="40000"/>
                    <a:lumOff val="60000"/>
                  </a:schemeClr>
                </a:gs>
                <a:gs pos="46000">
                  <a:schemeClr val="accent5">
                    <a:lumMod val="95000"/>
                    <a:lumOff val="5000"/>
                  </a:schemeClr>
                </a:gs>
                <a:gs pos="100000">
                  <a:schemeClr val="accent5">
                    <a:lumMod val="60000"/>
                  </a:schemeClr>
                </a:gs>
              </a:gsLst>
              <a:path path="circle">
                <a:fillToRect l="50000" t="130000" r="50000" b="-3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6" name="Freeform 494">
              <a:extLst>
                <a:ext uri="{FF2B5EF4-FFF2-40B4-BE49-F238E27FC236}">
                  <a16:creationId xmlns:a16="http://schemas.microsoft.com/office/drawing/2014/main" xmlns="" id="{B39632F8-D5BB-4F32-8807-3D1401DC25C9}"/>
                </a:ext>
              </a:extLst>
            </p:cNvPr>
            <p:cNvSpPr>
              <a:spLocks noChangeArrowheads="1"/>
            </p:cNvSpPr>
            <p:nvPr/>
          </p:nvSpPr>
          <p:spPr bwMode="auto">
            <a:xfrm>
              <a:off x="4320" y="1133"/>
              <a:ext cx="1324" cy="1166"/>
            </a:xfrm>
            <a:custGeom>
              <a:avLst/>
              <a:gdLst>
                <a:gd name="T0" fmla="*/ 2920 w 5842"/>
                <a:gd name="T1" fmla="*/ 1272 h 5152"/>
                <a:gd name="T2" fmla="*/ 0 w 5842"/>
                <a:gd name="T3" fmla="*/ 2523 h 5152"/>
                <a:gd name="T4" fmla="*/ 0 w 5842"/>
                <a:gd name="T5" fmla="*/ 5151 h 5152"/>
                <a:gd name="T6" fmla="*/ 2920 w 5842"/>
                <a:gd name="T7" fmla="*/ 3901 h 5152"/>
                <a:gd name="T8" fmla="*/ 5841 w 5842"/>
                <a:gd name="T9" fmla="*/ 2649 h 5152"/>
                <a:gd name="T10" fmla="*/ 5841 w 5842"/>
                <a:gd name="T11" fmla="*/ 0 h 5152"/>
                <a:gd name="T12" fmla="*/ 2920 w 5842"/>
                <a:gd name="T13" fmla="*/ 1272 h 5152"/>
              </a:gdLst>
              <a:ahLst/>
              <a:cxnLst>
                <a:cxn ang="0">
                  <a:pos x="T0" y="T1"/>
                </a:cxn>
                <a:cxn ang="0">
                  <a:pos x="T2" y="T3"/>
                </a:cxn>
                <a:cxn ang="0">
                  <a:pos x="T4" y="T5"/>
                </a:cxn>
                <a:cxn ang="0">
                  <a:pos x="T6" y="T7"/>
                </a:cxn>
                <a:cxn ang="0">
                  <a:pos x="T8" y="T9"/>
                </a:cxn>
                <a:cxn ang="0">
                  <a:pos x="T10" y="T11"/>
                </a:cxn>
                <a:cxn ang="0">
                  <a:pos x="T12" y="T13"/>
                </a:cxn>
              </a:cxnLst>
              <a:rect l="0" t="0" r="r" b="b"/>
              <a:pathLst>
                <a:path w="5842" h="5152">
                  <a:moveTo>
                    <a:pt x="2920" y="1272"/>
                  </a:moveTo>
                  <a:lnTo>
                    <a:pt x="0" y="2523"/>
                  </a:lnTo>
                  <a:lnTo>
                    <a:pt x="0" y="5151"/>
                  </a:lnTo>
                  <a:lnTo>
                    <a:pt x="2920" y="3901"/>
                  </a:lnTo>
                  <a:lnTo>
                    <a:pt x="5841" y="2649"/>
                  </a:lnTo>
                  <a:lnTo>
                    <a:pt x="5841" y="0"/>
                  </a:lnTo>
                  <a:lnTo>
                    <a:pt x="2920" y="1272"/>
                  </a:lnTo>
                </a:path>
              </a:pathLst>
            </a:custGeom>
            <a:gradFill flip="none" rotWithShape="1">
              <a:gsLst>
                <a:gs pos="0">
                  <a:schemeClr val="accent5">
                    <a:lumMod val="89000"/>
                  </a:schemeClr>
                </a:gs>
                <a:gs pos="23000">
                  <a:schemeClr val="accent5">
                    <a:lumMod val="89000"/>
                  </a:schemeClr>
                </a:gs>
                <a:gs pos="69000">
                  <a:schemeClr val="accent5">
                    <a:lumMod val="75000"/>
                  </a:schemeClr>
                </a:gs>
                <a:gs pos="97000">
                  <a:schemeClr val="accent5">
                    <a:lumMod val="70000"/>
                  </a:schemeClr>
                </a:gs>
              </a:gsLst>
              <a:path path="circle">
                <a:fillToRect l="50000" t="50000" r="50000" b="5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7" name="Freeform 495">
              <a:extLst>
                <a:ext uri="{FF2B5EF4-FFF2-40B4-BE49-F238E27FC236}">
                  <a16:creationId xmlns:a16="http://schemas.microsoft.com/office/drawing/2014/main" xmlns="" id="{7505AED4-AD76-4C3F-A8B4-FF63EB86182B}"/>
                </a:ext>
              </a:extLst>
            </p:cNvPr>
            <p:cNvSpPr>
              <a:spLocks noChangeArrowheads="1"/>
            </p:cNvSpPr>
            <p:nvPr/>
          </p:nvSpPr>
          <p:spPr bwMode="auto">
            <a:xfrm>
              <a:off x="3658" y="852"/>
              <a:ext cx="1986" cy="856"/>
            </a:xfrm>
            <a:custGeom>
              <a:avLst/>
              <a:gdLst>
                <a:gd name="T0" fmla="*/ 5841 w 8763"/>
                <a:gd name="T1" fmla="*/ 0 h 3776"/>
                <a:gd name="T2" fmla="*/ 2921 w 8763"/>
                <a:gd name="T3" fmla="*/ 1252 h 3776"/>
                <a:gd name="T4" fmla="*/ 0 w 8763"/>
                <a:gd name="T5" fmla="*/ 2524 h 3776"/>
                <a:gd name="T6" fmla="*/ 2921 w 8763"/>
                <a:gd name="T7" fmla="*/ 3775 h 3776"/>
                <a:gd name="T8" fmla="*/ 5841 w 8763"/>
                <a:gd name="T9" fmla="*/ 2524 h 3776"/>
                <a:gd name="T10" fmla="*/ 8762 w 8763"/>
                <a:gd name="T11" fmla="*/ 1252 h 3776"/>
                <a:gd name="T12" fmla="*/ 5841 w 8763"/>
                <a:gd name="T13" fmla="*/ 0 h 3776"/>
              </a:gdLst>
              <a:ahLst/>
              <a:cxnLst>
                <a:cxn ang="0">
                  <a:pos x="T0" y="T1"/>
                </a:cxn>
                <a:cxn ang="0">
                  <a:pos x="T2" y="T3"/>
                </a:cxn>
                <a:cxn ang="0">
                  <a:pos x="T4" y="T5"/>
                </a:cxn>
                <a:cxn ang="0">
                  <a:pos x="T6" y="T7"/>
                </a:cxn>
                <a:cxn ang="0">
                  <a:pos x="T8" y="T9"/>
                </a:cxn>
                <a:cxn ang="0">
                  <a:pos x="T10" y="T11"/>
                </a:cxn>
                <a:cxn ang="0">
                  <a:pos x="T12" y="T13"/>
                </a:cxn>
              </a:cxnLst>
              <a:rect l="0" t="0" r="r" b="b"/>
              <a:pathLst>
                <a:path w="8763" h="3776">
                  <a:moveTo>
                    <a:pt x="5841" y="0"/>
                  </a:moveTo>
                  <a:lnTo>
                    <a:pt x="2921" y="1252"/>
                  </a:lnTo>
                  <a:lnTo>
                    <a:pt x="0" y="2524"/>
                  </a:lnTo>
                  <a:lnTo>
                    <a:pt x="2921" y="3775"/>
                  </a:lnTo>
                  <a:lnTo>
                    <a:pt x="5841" y="2524"/>
                  </a:lnTo>
                  <a:lnTo>
                    <a:pt x="8762" y="1252"/>
                  </a:lnTo>
                  <a:lnTo>
                    <a:pt x="5841" y="0"/>
                  </a:lnTo>
                </a:path>
              </a:pathLst>
            </a:custGeom>
            <a:gradFill flip="none" rotWithShape="1">
              <a:gsLst>
                <a:gs pos="0">
                  <a:schemeClr val="accent5">
                    <a:lumMod val="0"/>
                    <a:lumOff val="100000"/>
                  </a:schemeClr>
                </a:gs>
                <a:gs pos="35000">
                  <a:schemeClr val="accent5">
                    <a:lumMod val="0"/>
                    <a:lumOff val="100000"/>
                  </a:schemeClr>
                </a:gs>
                <a:gs pos="100000">
                  <a:schemeClr val="accent5">
                    <a:lumMod val="100000"/>
                  </a:schemeClr>
                </a:gs>
              </a:gsLst>
              <a:path path="circle">
                <a:fillToRect l="50000" t="-80000" r="50000" b="18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8" name="Freeform 496">
              <a:extLst>
                <a:ext uri="{FF2B5EF4-FFF2-40B4-BE49-F238E27FC236}">
                  <a16:creationId xmlns:a16="http://schemas.microsoft.com/office/drawing/2014/main" xmlns="" id="{62A1CF64-1137-47A9-B63F-160AEC45B449}"/>
                </a:ext>
              </a:extLst>
            </p:cNvPr>
            <p:cNvSpPr>
              <a:spLocks noChangeArrowheads="1"/>
            </p:cNvSpPr>
            <p:nvPr/>
          </p:nvSpPr>
          <p:spPr bwMode="auto">
            <a:xfrm>
              <a:off x="3872" y="1246"/>
              <a:ext cx="234" cy="121"/>
            </a:xfrm>
            <a:custGeom>
              <a:avLst/>
              <a:gdLst>
                <a:gd name="T0" fmla="*/ 1022 w 1044"/>
                <a:gd name="T1" fmla="*/ 333 h 543"/>
                <a:gd name="T2" fmla="*/ 1022 w 1044"/>
                <a:gd name="T3" fmla="*/ 333 h 543"/>
                <a:gd name="T4" fmla="*/ 500 w 1044"/>
                <a:gd name="T5" fmla="*/ 41 h 543"/>
                <a:gd name="T6" fmla="*/ 20 w 1044"/>
                <a:gd name="T7" fmla="*/ 229 h 543"/>
                <a:gd name="T8" fmla="*/ 542 w 1044"/>
                <a:gd name="T9" fmla="*/ 521 h 543"/>
                <a:gd name="T10" fmla="*/ 1022 w 1044"/>
                <a:gd name="T11" fmla="*/ 333 h 543"/>
              </a:gdLst>
              <a:ahLst/>
              <a:cxnLst>
                <a:cxn ang="0">
                  <a:pos x="T0" y="T1"/>
                </a:cxn>
                <a:cxn ang="0">
                  <a:pos x="T2" y="T3"/>
                </a:cxn>
                <a:cxn ang="0">
                  <a:pos x="T4" y="T5"/>
                </a:cxn>
                <a:cxn ang="0">
                  <a:pos x="T6" y="T7"/>
                </a:cxn>
                <a:cxn ang="0">
                  <a:pos x="T8" y="T9"/>
                </a:cxn>
                <a:cxn ang="0">
                  <a:pos x="T10" y="T11"/>
                </a:cxn>
              </a:cxnLst>
              <a:rect l="0" t="0" r="r" b="b"/>
              <a:pathLst>
                <a:path w="1044" h="543">
                  <a:moveTo>
                    <a:pt x="1022" y="333"/>
                  </a:moveTo>
                  <a:lnTo>
                    <a:pt x="1022" y="333"/>
                  </a:lnTo>
                  <a:cubicBezTo>
                    <a:pt x="1022" y="187"/>
                    <a:pt x="793" y="62"/>
                    <a:pt x="500" y="41"/>
                  </a:cubicBezTo>
                  <a:cubicBezTo>
                    <a:pt x="229" y="0"/>
                    <a:pt x="0" y="104"/>
                    <a:pt x="20" y="229"/>
                  </a:cubicBezTo>
                  <a:cubicBezTo>
                    <a:pt x="20" y="354"/>
                    <a:pt x="250" y="479"/>
                    <a:pt x="542" y="521"/>
                  </a:cubicBezTo>
                  <a:cubicBezTo>
                    <a:pt x="813" y="542"/>
                    <a:pt x="1043" y="458"/>
                    <a:pt x="1022" y="33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9" name="Freeform 497">
              <a:extLst>
                <a:ext uri="{FF2B5EF4-FFF2-40B4-BE49-F238E27FC236}">
                  <a16:creationId xmlns:a16="http://schemas.microsoft.com/office/drawing/2014/main" xmlns="" id="{3BB74C35-C7C3-4E38-A080-E9B485E78B17}"/>
                </a:ext>
              </a:extLst>
            </p:cNvPr>
            <p:cNvSpPr>
              <a:spLocks noChangeArrowheads="1"/>
            </p:cNvSpPr>
            <p:nvPr/>
          </p:nvSpPr>
          <p:spPr bwMode="auto">
            <a:xfrm>
              <a:off x="3876" y="1298"/>
              <a:ext cx="230" cy="135"/>
            </a:xfrm>
            <a:custGeom>
              <a:avLst/>
              <a:gdLst>
                <a:gd name="T0" fmla="*/ 0 w 1024"/>
                <a:gd name="T1" fmla="*/ 0 h 606"/>
                <a:gd name="T2" fmla="*/ 0 w 1024"/>
                <a:gd name="T3" fmla="*/ 0 h 606"/>
                <a:gd name="T4" fmla="*/ 522 w 1024"/>
                <a:gd name="T5" fmla="*/ 292 h 606"/>
                <a:gd name="T6" fmla="*/ 1002 w 1024"/>
                <a:gd name="T7" fmla="*/ 104 h 606"/>
                <a:gd name="T8" fmla="*/ 1023 w 1024"/>
                <a:gd name="T9" fmla="*/ 396 h 606"/>
                <a:gd name="T10" fmla="*/ 522 w 1024"/>
                <a:gd name="T11" fmla="*/ 584 h 606"/>
                <a:gd name="T12" fmla="*/ 0 w 1024"/>
                <a:gd name="T13" fmla="*/ 292 h 606"/>
                <a:gd name="T14" fmla="*/ 0 w 102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4" h="606">
                  <a:moveTo>
                    <a:pt x="0" y="0"/>
                  </a:moveTo>
                  <a:lnTo>
                    <a:pt x="0" y="0"/>
                  </a:lnTo>
                  <a:cubicBezTo>
                    <a:pt x="0" y="125"/>
                    <a:pt x="230" y="250"/>
                    <a:pt x="522" y="292"/>
                  </a:cubicBezTo>
                  <a:cubicBezTo>
                    <a:pt x="793" y="313"/>
                    <a:pt x="1023" y="229"/>
                    <a:pt x="1002" y="104"/>
                  </a:cubicBezTo>
                  <a:cubicBezTo>
                    <a:pt x="1023" y="396"/>
                    <a:pt x="1023" y="396"/>
                    <a:pt x="1023" y="396"/>
                  </a:cubicBezTo>
                  <a:cubicBezTo>
                    <a:pt x="1023" y="521"/>
                    <a:pt x="814" y="605"/>
                    <a:pt x="522" y="584"/>
                  </a:cubicBezTo>
                  <a:cubicBezTo>
                    <a:pt x="251" y="563"/>
                    <a:pt x="22" y="417"/>
                    <a:pt x="0"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0" name="Freeform 498">
              <a:extLst>
                <a:ext uri="{FF2B5EF4-FFF2-40B4-BE49-F238E27FC236}">
                  <a16:creationId xmlns:a16="http://schemas.microsoft.com/office/drawing/2014/main" xmlns="" id="{390DAA66-8189-4006-8850-F2AFD006A091}"/>
                </a:ext>
              </a:extLst>
            </p:cNvPr>
            <p:cNvSpPr>
              <a:spLocks noChangeArrowheads="1"/>
            </p:cNvSpPr>
            <p:nvPr/>
          </p:nvSpPr>
          <p:spPr bwMode="auto">
            <a:xfrm>
              <a:off x="4225" y="1423"/>
              <a:ext cx="236" cy="123"/>
            </a:xfrm>
            <a:custGeom>
              <a:avLst/>
              <a:gdLst>
                <a:gd name="T0" fmla="*/ 1022 w 1044"/>
                <a:gd name="T1" fmla="*/ 313 h 544"/>
                <a:gd name="T2" fmla="*/ 1022 w 1044"/>
                <a:gd name="T3" fmla="*/ 313 h 544"/>
                <a:gd name="T4" fmla="*/ 501 w 1044"/>
                <a:gd name="T5" fmla="*/ 21 h 544"/>
                <a:gd name="T6" fmla="*/ 21 w 1044"/>
                <a:gd name="T7" fmla="*/ 230 h 544"/>
                <a:gd name="T8" fmla="*/ 542 w 1044"/>
                <a:gd name="T9" fmla="*/ 522 h 544"/>
                <a:gd name="T10" fmla="*/ 1022 w 1044"/>
                <a:gd name="T11" fmla="*/ 313 h 544"/>
              </a:gdLst>
              <a:ahLst/>
              <a:cxnLst>
                <a:cxn ang="0">
                  <a:pos x="T0" y="T1"/>
                </a:cxn>
                <a:cxn ang="0">
                  <a:pos x="T2" y="T3"/>
                </a:cxn>
                <a:cxn ang="0">
                  <a:pos x="T4" y="T5"/>
                </a:cxn>
                <a:cxn ang="0">
                  <a:pos x="T6" y="T7"/>
                </a:cxn>
                <a:cxn ang="0">
                  <a:pos x="T8" y="T9"/>
                </a:cxn>
                <a:cxn ang="0">
                  <a:pos x="T10" y="T11"/>
                </a:cxn>
              </a:cxnLst>
              <a:rect l="0" t="0" r="r" b="b"/>
              <a:pathLst>
                <a:path w="1044" h="544">
                  <a:moveTo>
                    <a:pt x="1022" y="313"/>
                  </a:moveTo>
                  <a:lnTo>
                    <a:pt x="1022" y="313"/>
                  </a:lnTo>
                  <a:cubicBezTo>
                    <a:pt x="1022" y="188"/>
                    <a:pt x="793" y="63"/>
                    <a:pt x="501" y="21"/>
                  </a:cubicBezTo>
                  <a:cubicBezTo>
                    <a:pt x="230" y="0"/>
                    <a:pt x="0" y="83"/>
                    <a:pt x="21" y="230"/>
                  </a:cubicBezTo>
                  <a:cubicBezTo>
                    <a:pt x="21" y="355"/>
                    <a:pt x="251" y="480"/>
                    <a:pt x="542" y="522"/>
                  </a:cubicBezTo>
                  <a:cubicBezTo>
                    <a:pt x="814" y="543"/>
                    <a:pt x="1043" y="459"/>
                    <a:pt x="1022"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1" name="Freeform 499">
              <a:extLst>
                <a:ext uri="{FF2B5EF4-FFF2-40B4-BE49-F238E27FC236}">
                  <a16:creationId xmlns:a16="http://schemas.microsoft.com/office/drawing/2014/main" xmlns="" id="{C1A893D4-F26F-4E7F-B76A-BCC09CE49322}"/>
                </a:ext>
              </a:extLst>
            </p:cNvPr>
            <p:cNvSpPr>
              <a:spLocks noChangeArrowheads="1"/>
            </p:cNvSpPr>
            <p:nvPr/>
          </p:nvSpPr>
          <p:spPr bwMode="auto">
            <a:xfrm>
              <a:off x="4229" y="1478"/>
              <a:ext cx="232" cy="135"/>
            </a:xfrm>
            <a:custGeom>
              <a:avLst/>
              <a:gdLst>
                <a:gd name="T0" fmla="*/ 0 w 1023"/>
                <a:gd name="T1" fmla="*/ 0 h 605"/>
                <a:gd name="T2" fmla="*/ 0 w 1023"/>
                <a:gd name="T3" fmla="*/ 0 h 605"/>
                <a:gd name="T4" fmla="*/ 521 w 1023"/>
                <a:gd name="T5" fmla="*/ 292 h 605"/>
                <a:gd name="T6" fmla="*/ 1001 w 1023"/>
                <a:gd name="T7" fmla="*/ 83 h 605"/>
                <a:gd name="T8" fmla="*/ 1022 w 1023"/>
                <a:gd name="T9" fmla="*/ 375 h 605"/>
                <a:gd name="T10" fmla="*/ 521 w 1023"/>
                <a:gd name="T11" fmla="*/ 584 h 605"/>
                <a:gd name="T12" fmla="*/ 0 w 1023"/>
                <a:gd name="T13" fmla="*/ 292 h 605"/>
                <a:gd name="T14" fmla="*/ 0 w 1023"/>
                <a:gd name="T15" fmla="*/ 0 h 6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3" h="605">
                  <a:moveTo>
                    <a:pt x="0" y="0"/>
                  </a:moveTo>
                  <a:lnTo>
                    <a:pt x="0" y="0"/>
                  </a:lnTo>
                  <a:cubicBezTo>
                    <a:pt x="0" y="125"/>
                    <a:pt x="230" y="250"/>
                    <a:pt x="521" y="292"/>
                  </a:cubicBezTo>
                  <a:cubicBezTo>
                    <a:pt x="793" y="313"/>
                    <a:pt x="1022" y="229"/>
                    <a:pt x="1001" y="83"/>
                  </a:cubicBezTo>
                  <a:cubicBezTo>
                    <a:pt x="1022" y="375"/>
                    <a:pt x="1022" y="375"/>
                    <a:pt x="1022" y="375"/>
                  </a:cubicBezTo>
                  <a:cubicBezTo>
                    <a:pt x="1022" y="521"/>
                    <a:pt x="814" y="604"/>
                    <a:pt x="521" y="584"/>
                  </a:cubicBezTo>
                  <a:cubicBezTo>
                    <a:pt x="250" y="542"/>
                    <a:pt x="21" y="417"/>
                    <a:pt x="0"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2" name="Freeform 500">
              <a:extLst>
                <a:ext uri="{FF2B5EF4-FFF2-40B4-BE49-F238E27FC236}">
                  <a16:creationId xmlns:a16="http://schemas.microsoft.com/office/drawing/2014/main" xmlns="" id="{8215FF4C-EFBE-4D3F-8B68-44C1CB81AE86}"/>
                </a:ext>
              </a:extLst>
            </p:cNvPr>
            <p:cNvSpPr>
              <a:spLocks noChangeArrowheads="1"/>
            </p:cNvSpPr>
            <p:nvPr/>
          </p:nvSpPr>
          <p:spPr bwMode="auto">
            <a:xfrm>
              <a:off x="4183" y="1122"/>
              <a:ext cx="232" cy="121"/>
            </a:xfrm>
            <a:custGeom>
              <a:avLst/>
              <a:gdLst>
                <a:gd name="T0" fmla="*/ 1022 w 1023"/>
                <a:gd name="T1" fmla="*/ 313 h 544"/>
                <a:gd name="T2" fmla="*/ 1022 w 1023"/>
                <a:gd name="T3" fmla="*/ 313 h 544"/>
                <a:gd name="T4" fmla="*/ 501 w 1023"/>
                <a:gd name="T5" fmla="*/ 21 h 544"/>
                <a:gd name="T6" fmla="*/ 0 w 1023"/>
                <a:gd name="T7" fmla="*/ 229 h 544"/>
                <a:gd name="T8" fmla="*/ 521 w 1023"/>
                <a:gd name="T9" fmla="*/ 500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1"/>
                  </a:cubicBezTo>
                  <a:cubicBezTo>
                    <a:pt x="208" y="0"/>
                    <a:pt x="0" y="83"/>
                    <a:pt x="0" y="229"/>
                  </a:cubicBezTo>
                  <a:cubicBezTo>
                    <a:pt x="0" y="355"/>
                    <a:pt x="250" y="480"/>
                    <a:pt x="521" y="500"/>
                  </a:cubicBezTo>
                  <a:cubicBezTo>
                    <a:pt x="813" y="543"/>
                    <a:pt x="1022" y="459"/>
                    <a:pt x="1022"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3" name="Freeform 501">
              <a:extLst>
                <a:ext uri="{FF2B5EF4-FFF2-40B4-BE49-F238E27FC236}">
                  <a16:creationId xmlns:a16="http://schemas.microsoft.com/office/drawing/2014/main" xmlns="" id="{8A7A26C5-5A0F-4645-89AD-437537FD29D5}"/>
                </a:ext>
              </a:extLst>
            </p:cNvPr>
            <p:cNvSpPr>
              <a:spLocks noChangeArrowheads="1"/>
            </p:cNvSpPr>
            <p:nvPr/>
          </p:nvSpPr>
          <p:spPr bwMode="auto">
            <a:xfrm>
              <a:off x="4183" y="1175"/>
              <a:ext cx="236" cy="135"/>
            </a:xfrm>
            <a:custGeom>
              <a:avLst/>
              <a:gdLst>
                <a:gd name="T0" fmla="*/ 0 w 1044"/>
                <a:gd name="T1" fmla="*/ 0 h 606"/>
                <a:gd name="T2" fmla="*/ 0 w 1044"/>
                <a:gd name="T3" fmla="*/ 0 h 606"/>
                <a:gd name="T4" fmla="*/ 521 w 1044"/>
                <a:gd name="T5" fmla="*/ 271 h 606"/>
                <a:gd name="T6" fmla="*/ 1022 w 1044"/>
                <a:gd name="T7" fmla="*/ 84 h 606"/>
                <a:gd name="T8" fmla="*/ 1022 w 1044"/>
                <a:gd name="T9" fmla="*/ 376 h 606"/>
                <a:gd name="T10" fmla="*/ 542 w 1044"/>
                <a:gd name="T11" fmla="*/ 564 h 606"/>
                <a:gd name="T12" fmla="*/ 21 w 1044"/>
                <a:gd name="T13" fmla="*/ 293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0" y="126"/>
                    <a:pt x="250" y="251"/>
                    <a:pt x="521" y="271"/>
                  </a:cubicBezTo>
                  <a:cubicBezTo>
                    <a:pt x="813" y="314"/>
                    <a:pt x="1022" y="230"/>
                    <a:pt x="1022" y="84"/>
                  </a:cubicBezTo>
                  <a:cubicBezTo>
                    <a:pt x="1022" y="376"/>
                    <a:pt x="1022" y="376"/>
                    <a:pt x="1022" y="376"/>
                  </a:cubicBezTo>
                  <a:cubicBezTo>
                    <a:pt x="1043" y="522"/>
                    <a:pt x="813" y="605"/>
                    <a:pt x="542" y="564"/>
                  </a:cubicBezTo>
                  <a:cubicBezTo>
                    <a:pt x="250" y="543"/>
                    <a:pt x="21" y="418"/>
                    <a:pt x="21" y="293"/>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4" name="Freeform 502">
              <a:extLst>
                <a:ext uri="{FF2B5EF4-FFF2-40B4-BE49-F238E27FC236}">
                  <a16:creationId xmlns:a16="http://schemas.microsoft.com/office/drawing/2014/main" xmlns="" id="{189434C5-7C08-4523-800B-A0BA35715A41}"/>
                </a:ext>
              </a:extLst>
            </p:cNvPr>
            <p:cNvSpPr>
              <a:spLocks noChangeArrowheads="1"/>
            </p:cNvSpPr>
            <p:nvPr/>
          </p:nvSpPr>
          <p:spPr bwMode="auto">
            <a:xfrm>
              <a:off x="4534" y="1300"/>
              <a:ext cx="234" cy="117"/>
            </a:xfrm>
            <a:custGeom>
              <a:avLst/>
              <a:gdLst>
                <a:gd name="T0" fmla="*/ 1044 w 1045"/>
                <a:gd name="T1" fmla="*/ 313 h 522"/>
                <a:gd name="T2" fmla="*/ 1044 w 1045"/>
                <a:gd name="T3" fmla="*/ 313 h 522"/>
                <a:gd name="T4" fmla="*/ 501 w 1045"/>
                <a:gd name="T5" fmla="*/ 21 h 522"/>
                <a:gd name="T6" fmla="*/ 21 w 1045"/>
                <a:gd name="T7" fmla="*/ 208 h 522"/>
                <a:gd name="T8" fmla="*/ 543 w 1045"/>
                <a:gd name="T9" fmla="*/ 500 h 522"/>
                <a:gd name="T10" fmla="*/ 1044 w 1045"/>
                <a:gd name="T11" fmla="*/ 313 h 522"/>
              </a:gdLst>
              <a:ahLst/>
              <a:cxnLst>
                <a:cxn ang="0">
                  <a:pos x="T0" y="T1"/>
                </a:cxn>
                <a:cxn ang="0">
                  <a:pos x="T2" y="T3"/>
                </a:cxn>
                <a:cxn ang="0">
                  <a:pos x="T4" y="T5"/>
                </a:cxn>
                <a:cxn ang="0">
                  <a:pos x="T6" y="T7"/>
                </a:cxn>
                <a:cxn ang="0">
                  <a:pos x="T8" y="T9"/>
                </a:cxn>
                <a:cxn ang="0">
                  <a:pos x="T10" y="T11"/>
                </a:cxn>
              </a:cxnLst>
              <a:rect l="0" t="0" r="r" b="b"/>
              <a:pathLst>
                <a:path w="1045" h="522">
                  <a:moveTo>
                    <a:pt x="1044" y="313"/>
                  </a:moveTo>
                  <a:lnTo>
                    <a:pt x="1044" y="313"/>
                  </a:lnTo>
                  <a:cubicBezTo>
                    <a:pt x="1022" y="187"/>
                    <a:pt x="793" y="41"/>
                    <a:pt x="501" y="21"/>
                  </a:cubicBezTo>
                  <a:cubicBezTo>
                    <a:pt x="230" y="0"/>
                    <a:pt x="0" y="83"/>
                    <a:pt x="21" y="208"/>
                  </a:cubicBezTo>
                  <a:cubicBezTo>
                    <a:pt x="21" y="354"/>
                    <a:pt x="271" y="480"/>
                    <a:pt x="543" y="500"/>
                  </a:cubicBezTo>
                  <a:cubicBezTo>
                    <a:pt x="814" y="521"/>
                    <a:pt x="1044" y="438"/>
                    <a:pt x="1044"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5" name="Freeform 503">
              <a:extLst>
                <a:ext uri="{FF2B5EF4-FFF2-40B4-BE49-F238E27FC236}">
                  <a16:creationId xmlns:a16="http://schemas.microsoft.com/office/drawing/2014/main" xmlns="" id="{FC65E049-FDDD-47C6-A789-BBB46BB2469C}"/>
                </a:ext>
              </a:extLst>
            </p:cNvPr>
            <p:cNvSpPr>
              <a:spLocks noChangeArrowheads="1"/>
            </p:cNvSpPr>
            <p:nvPr/>
          </p:nvSpPr>
          <p:spPr bwMode="auto">
            <a:xfrm>
              <a:off x="4538" y="1348"/>
              <a:ext cx="236" cy="137"/>
            </a:xfrm>
            <a:custGeom>
              <a:avLst/>
              <a:gdLst>
                <a:gd name="T0" fmla="*/ 0 w 1044"/>
                <a:gd name="T1" fmla="*/ 0 h 607"/>
                <a:gd name="T2" fmla="*/ 0 w 1044"/>
                <a:gd name="T3" fmla="*/ 0 h 607"/>
                <a:gd name="T4" fmla="*/ 522 w 1044"/>
                <a:gd name="T5" fmla="*/ 292 h 607"/>
                <a:gd name="T6" fmla="*/ 1023 w 1044"/>
                <a:gd name="T7" fmla="*/ 105 h 607"/>
                <a:gd name="T8" fmla="*/ 1023 w 1044"/>
                <a:gd name="T9" fmla="*/ 397 h 607"/>
                <a:gd name="T10" fmla="*/ 543 w 1044"/>
                <a:gd name="T11" fmla="*/ 584 h 607"/>
                <a:gd name="T12" fmla="*/ 0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6"/>
                    <a:pt x="250" y="272"/>
                    <a:pt x="522" y="292"/>
                  </a:cubicBezTo>
                  <a:cubicBezTo>
                    <a:pt x="793" y="313"/>
                    <a:pt x="1023" y="230"/>
                    <a:pt x="1023" y="105"/>
                  </a:cubicBezTo>
                  <a:cubicBezTo>
                    <a:pt x="1023" y="397"/>
                    <a:pt x="1023" y="397"/>
                    <a:pt x="1023" y="397"/>
                  </a:cubicBezTo>
                  <a:cubicBezTo>
                    <a:pt x="1043" y="522"/>
                    <a:pt x="814" y="606"/>
                    <a:pt x="543" y="584"/>
                  </a:cubicBezTo>
                  <a:cubicBezTo>
                    <a:pt x="250" y="564"/>
                    <a:pt x="21" y="439"/>
                    <a:pt x="0"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6" name="Freeform 504">
              <a:extLst>
                <a:ext uri="{FF2B5EF4-FFF2-40B4-BE49-F238E27FC236}">
                  <a16:creationId xmlns:a16="http://schemas.microsoft.com/office/drawing/2014/main" xmlns="" id="{60FEFC3D-A8F4-4AB9-9BC3-4515FF3D6F59}"/>
                </a:ext>
              </a:extLst>
            </p:cNvPr>
            <p:cNvSpPr>
              <a:spLocks noChangeArrowheads="1"/>
            </p:cNvSpPr>
            <p:nvPr/>
          </p:nvSpPr>
          <p:spPr bwMode="auto">
            <a:xfrm>
              <a:off x="4500" y="999"/>
              <a:ext cx="236" cy="117"/>
            </a:xfrm>
            <a:custGeom>
              <a:avLst/>
              <a:gdLst>
                <a:gd name="T0" fmla="*/ 1023 w 1044"/>
                <a:gd name="T1" fmla="*/ 313 h 522"/>
                <a:gd name="T2" fmla="*/ 1023 w 1044"/>
                <a:gd name="T3" fmla="*/ 313 h 522"/>
                <a:gd name="T4" fmla="*/ 501 w 1044"/>
                <a:gd name="T5" fmla="*/ 21 h 522"/>
                <a:gd name="T6" fmla="*/ 0 w 1044"/>
                <a:gd name="T7" fmla="*/ 208 h 522"/>
                <a:gd name="T8" fmla="*/ 543 w 1044"/>
                <a:gd name="T9" fmla="*/ 500 h 522"/>
                <a:gd name="T10" fmla="*/ 1023 w 1044"/>
                <a:gd name="T11" fmla="*/ 313 h 522"/>
              </a:gdLst>
              <a:ahLst/>
              <a:cxnLst>
                <a:cxn ang="0">
                  <a:pos x="T0" y="T1"/>
                </a:cxn>
                <a:cxn ang="0">
                  <a:pos x="T2" y="T3"/>
                </a:cxn>
                <a:cxn ang="0">
                  <a:pos x="T4" y="T5"/>
                </a:cxn>
                <a:cxn ang="0">
                  <a:pos x="T6" y="T7"/>
                </a:cxn>
                <a:cxn ang="0">
                  <a:pos x="T8" y="T9"/>
                </a:cxn>
                <a:cxn ang="0">
                  <a:pos x="T10" y="T11"/>
                </a:cxn>
              </a:cxnLst>
              <a:rect l="0" t="0" r="r" b="b"/>
              <a:pathLst>
                <a:path w="1044" h="522">
                  <a:moveTo>
                    <a:pt x="1023" y="313"/>
                  </a:moveTo>
                  <a:lnTo>
                    <a:pt x="1023" y="313"/>
                  </a:lnTo>
                  <a:cubicBezTo>
                    <a:pt x="1023" y="167"/>
                    <a:pt x="772" y="41"/>
                    <a:pt x="501" y="21"/>
                  </a:cubicBezTo>
                  <a:cubicBezTo>
                    <a:pt x="230" y="0"/>
                    <a:pt x="0" y="83"/>
                    <a:pt x="0" y="208"/>
                  </a:cubicBezTo>
                  <a:cubicBezTo>
                    <a:pt x="21" y="354"/>
                    <a:pt x="250" y="480"/>
                    <a:pt x="543" y="500"/>
                  </a:cubicBezTo>
                  <a:cubicBezTo>
                    <a:pt x="814" y="521"/>
                    <a:pt x="1043" y="438"/>
                    <a:pt x="1023"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7" name="Freeform 505">
              <a:extLst>
                <a:ext uri="{FF2B5EF4-FFF2-40B4-BE49-F238E27FC236}">
                  <a16:creationId xmlns:a16="http://schemas.microsoft.com/office/drawing/2014/main" xmlns="" id="{6FB98F73-C3D3-42F4-A78E-A9098DFB1858}"/>
                </a:ext>
              </a:extLst>
            </p:cNvPr>
            <p:cNvSpPr>
              <a:spLocks noChangeArrowheads="1"/>
            </p:cNvSpPr>
            <p:nvPr/>
          </p:nvSpPr>
          <p:spPr bwMode="auto">
            <a:xfrm>
              <a:off x="4500" y="1046"/>
              <a:ext cx="236" cy="137"/>
            </a:xfrm>
            <a:custGeom>
              <a:avLst/>
              <a:gdLst>
                <a:gd name="T0" fmla="*/ 0 w 1044"/>
                <a:gd name="T1" fmla="*/ 0 h 607"/>
                <a:gd name="T2" fmla="*/ 0 w 1044"/>
                <a:gd name="T3" fmla="*/ 0 h 607"/>
                <a:gd name="T4" fmla="*/ 543 w 1044"/>
                <a:gd name="T5" fmla="*/ 292 h 607"/>
                <a:gd name="T6" fmla="*/ 1023 w 1044"/>
                <a:gd name="T7" fmla="*/ 105 h 607"/>
                <a:gd name="T8" fmla="*/ 1043 w 1044"/>
                <a:gd name="T9" fmla="*/ 397 h 607"/>
                <a:gd name="T10" fmla="*/ 543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0" y="272"/>
                    <a:pt x="543" y="292"/>
                  </a:cubicBezTo>
                  <a:cubicBezTo>
                    <a:pt x="814" y="313"/>
                    <a:pt x="1043" y="230"/>
                    <a:pt x="1023" y="105"/>
                  </a:cubicBezTo>
                  <a:cubicBezTo>
                    <a:pt x="1043" y="397"/>
                    <a:pt x="1043" y="397"/>
                    <a:pt x="1043" y="397"/>
                  </a:cubicBezTo>
                  <a:cubicBezTo>
                    <a:pt x="1043" y="522"/>
                    <a:pt x="835" y="606"/>
                    <a:pt x="543" y="584"/>
                  </a:cubicBezTo>
                  <a:cubicBezTo>
                    <a:pt x="272" y="563"/>
                    <a:pt x="21" y="439"/>
                    <a:pt x="21"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8" name="Freeform 506">
              <a:extLst>
                <a:ext uri="{FF2B5EF4-FFF2-40B4-BE49-F238E27FC236}">
                  <a16:creationId xmlns:a16="http://schemas.microsoft.com/office/drawing/2014/main" xmlns="" id="{34B2096A-EE74-43C2-B64B-0CE12C51076C}"/>
                </a:ext>
              </a:extLst>
            </p:cNvPr>
            <p:cNvSpPr>
              <a:spLocks noChangeArrowheads="1"/>
            </p:cNvSpPr>
            <p:nvPr/>
          </p:nvSpPr>
          <p:spPr bwMode="auto">
            <a:xfrm>
              <a:off x="4855" y="1175"/>
              <a:ext cx="232" cy="121"/>
            </a:xfrm>
            <a:custGeom>
              <a:avLst/>
              <a:gdLst>
                <a:gd name="T0" fmla="*/ 1022 w 1023"/>
                <a:gd name="T1" fmla="*/ 314 h 544"/>
                <a:gd name="T2" fmla="*/ 1022 w 1023"/>
                <a:gd name="T3" fmla="*/ 314 h 544"/>
                <a:gd name="T4" fmla="*/ 501 w 1023"/>
                <a:gd name="T5" fmla="*/ 43 h 544"/>
                <a:gd name="T6" fmla="*/ 0 w 1023"/>
                <a:gd name="T7" fmla="*/ 230 h 544"/>
                <a:gd name="T8" fmla="*/ 521 w 1023"/>
                <a:gd name="T9" fmla="*/ 522 h 544"/>
                <a:gd name="T10" fmla="*/ 1022 w 1023"/>
                <a:gd name="T11" fmla="*/ 314 h 544"/>
              </a:gdLst>
              <a:ahLst/>
              <a:cxnLst>
                <a:cxn ang="0">
                  <a:pos x="T0" y="T1"/>
                </a:cxn>
                <a:cxn ang="0">
                  <a:pos x="T2" y="T3"/>
                </a:cxn>
                <a:cxn ang="0">
                  <a:pos x="T4" y="T5"/>
                </a:cxn>
                <a:cxn ang="0">
                  <a:pos x="T6" y="T7"/>
                </a:cxn>
                <a:cxn ang="0">
                  <a:pos x="T8" y="T9"/>
                </a:cxn>
                <a:cxn ang="0">
                  <a:pos x="T10" y="T11"/>
                </a:cxn>
              </a:cxnLst>
              <a:rect l="0" t="0" r="r" b="b"/>
              <a:pathLst>
                <a:path w="1023" h="544">
                  <a:moveTo>
                    <a:pt x="1022" y="314"/>
                  </a:moveTo>
                  <a:lnTo>
                    <a:pt x="1022" y="314"/>
                  </a:lnTo>
                  <a:cubicBezTo>
                    <a:pt x="1022" y="188"/>
                    <a:pt x="772" y="63"/>
                    <a:pt x="501" y="43"/>
                  </a:cubicBezTo>
                  <a:cubicBezTo>
                    <a:pt x="209" y="0"/>
                    <a:pt x="0" y="84"/>
                    <a:pt x="0" y="230"/>
                  </a:cubicBezTo>
                  <a:cubicBezTo>
                    <a:pt x="21" y="355"/>
                    <a:pt x="250" y="480"/>
                    <a:pt x="521" y="522"/>
                  </a:cubicBezTo>
                  <a:cubicBezTo>
                    <a:pt x="814" y="543"/>
                    <a:pt x="1022" y="460"/>
                    <a:pt x="1022" y="314"/>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9" name="Freeform 507">
              <a:extLst>
                <a:ext uri="{FF2B5EF4-FFF2-40B4-BE49-F238E27FC236}">
                  <a16:creationId xmlns:a16="http://schemas.microsoft.com/office/drawing/2014/main" xmlns="" id="{C83971FD-72B7-432F-8394-3138E96D32BA}"/>
                </a:ext>
              </a:extLst>
            </p:cNvPr>
            <p:cNvSpPr>
              <a:spLocks noChangeArrowheads="1"/>
            </p:cNvSpPr>
            <p:nvPr/>
          </p:nvSpPr>
          <p:spPr bwMode="auto">
            <a:xfrm>
              <a:off x="4855" y="1225"/>
              <a:ext cx="236" cy="137"/>
            </a:xfrm>
            <a:custGeom>
              <a:avLst/>
              <a:gdLst>
                <a:gd name="T0" fmla="*/ 0 w 1044"/>
                <a:gd name="T1" fmla="*/ 0 h 606"/>
                <a:gd name="T2" fmla="*/ 0 w 1044"/>
                <a:gd name="T3" fmla="*/ 0 h 606"/>
                <a:gd name="T4" fmla="*/ 521 w 1044"/>
                <a:gd name="T5" fmla="*/ 292 h 606"/>
                <a:gd name="T6" fmla="*/ 1022 w 1044"/>
                <a:gd name="T7" fmla="*/ 84 h 606"/>
                <a:gd name="T8" fmla="*/ 1043 w 1044"/>
                <a:gd name="T9" fmla="*/ 375 h 606"/>
                <a:gd name="T10" fmla="*/ 543 w 1044"/>
                <a:gd name="T11" fmla="*/ 584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92"/>
                  </a:cubicBezTo>
                  <a:cubicBezTo>
                    <a:pt x="814" y="313"/>
                    <a:pt x="1022" y="230"/>
                    <a:pt x="1022" y="84"/>
                  </a:cubicBezTo>
                  <a:cubicBezTo>
                    <a:pt x="1043" y="375"/>
                    <a:pt x="1043" y="375"/>
                    <a:pt x="1043" y="375"/>
                  </a:cubicBezTo>
                  <a:cubicBezTo>
                    <a:pt x="1043" y="521"/>
                    <a:pt x="814" y="605"/>
                    <a:pt x="543" y="584"/>
                  </a:cubicBezTo>
                  <a:cubicBezTo>
                    <a:pt x="271" y="542"/>
                    <a:pt x="21" y="417"/>
                    <a:pt x="21"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40" name="Freeform 508">
              <a:extLst>
                <a:ext uri="{FF2B5EF4-FFF2-40B4-BE49-F238E27FC236}">
                  <a16:creationId xmlns:a16="http://schemas.microsoft.com/office/drawing/2014/main" xmlns="" id="{8E189641-A2FB-4904-9E83-A91B9771AE10}"/>
                </a:ext>
              </a:extLst>
            </p:cNvPr>
            <p:cNvSpPr>
              <a:spLocks noChangeArrowheads="1"/>
            </p:cNvSpPr>
            <p:nvPr/>
          </p:nvSpPr>
          <p:spPr bwMode="auto">
            <a:xfrm>
              <a:off x="4808" y="876"/>
              <a:ext cx="230" cy="121"/>
            </a:xfrm>
            <a:custGeom>
              <a:avLst/>
              <a:gdLst>
                <a:gd name="T0" fmla="*/ 1022 w 1023"/>
                <a:gd name="T1" fmla="*/ 313 h 544"/>
                <a:gd name="T2" fmla="*/ 1022 w 1023"/>
                <a:gd name="T3" fmla="*/ 313 h 544"/>
                <a:gd name="T4" fmla="*/ 500 w 1023"/>
                <a:gd name="T5" fmla="*/ 21 h 544"/>
                <a:gd name="T6" fmla="*/ 0 w 1023"/>
                <a:gd name="T7" fmla="*/ 209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22" y="188"/>
                    <a:pt x="771" y="63"/>
                    <a:pt x="500" y="21"/>
                  </a:cubicBezTo>
                  <a:cubicBezTo>
                    <a:pt x="208" y="0"/>
                    <a:pt x="0" y="84"/>
                    <a:pt x="0" y="209"/>
                  </a:cubicBezTo>
                  <a:cubicBezTo>
                    <a:pt x="20" y="355"/>
                    <a:pt x="250" y="480"/>
                    <a:pt x="521" y="501"/>
                  </a:cubicBezTo>
                  <a:cubicBezTo>
                    <a:pt x="813" y="543"/>
                    <a:pt x="1022" y="439"/>
                    <a:pt x="1022"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41" name="Freeform 509">
              <a:extLst>
                <a:ext uri="{FF2B5EF4-FFF2-40B4-BE49-F238E27FC236}">
                  <a16:creationId xmlns:a16="http://schemas.microsoft.com/office/drawing/2014/main" xmlns="" id="{BD25D565-6C88-45A5-9F66-936D4DAEF76E}"/>
                </a:ext>
              </a:extLst>
            </p:cNvPr>
            <p:cNvSpPr>
              <a:spLocks noChangeArrowheads="1"/>
            </p:cNvSpPr>
            <p:nvPr/>
          </p:nvSpPr>
          <p:spPr bwMode="auto">
            <a:xfrm>
              <a:off x="4808" y="923"/>
              <a:ext cx="236" cy="141"/>
            </a:xfrm>
            <a:custGeom>
              <a:avLst/>
              <a:gdLst>
                <a:gd name="T0" fmla="*/ 0 w 1043"/>
                <a:gd name="T1" fmla="*/ 0 h 627"/>
                <a:gd name="T2" fmla="*/ 0 w 1043"/>
                <a:gd name="T3" fmla="*/ 0 h 627"/>
                <a:gd name="T4" fmla="*/ 521 w 1043"/>
                <a:gd name="T5" fmla="*/ 292 h 627"/>
                <a:gd name="T6" fmla="*/ 1022 w 1043"/>
                <a:gd name="T7" fmla="*/ 104 h 627"/>
                <a:gd name="T8" fmla="*/ 1042 w 1043"/>
                <a:gd name="T9" fmla="*/ 397 h 627"/>
                <a:gd name="T10" fmla="*/ 542 w 1043"/>
                <a:gd name="T11" fmla="*/ 584 h 627"/>
                <a:gd name="T12" fmla="*/ 20 w 1043"/>
                <a:gd name="T13" fmla="*/ 292 h 627"/>
                <a:gd name="T14" fmla="*/ 0 w 1043"/>
                <a:gd name="T15" fmla="*/ 0 h 6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3" h="627">
                  <a:moveTo>
                    <a:pt x="0" y="0"/>
                  </a:moveTo>
                  <a:lnTo>
                    <a:pt x="0" y="0"/>
                  </a:lnTo>
                  <a:cubicBezTo>
                    <a:pt x="20" y="146"/>
                    <a:pt x="250" y="271"/>
                    <a:pt x="521" y="292"/>
                  </a:cubicBezTo>
                  <a:cubicBezTo>
                    <a:pt x="813" y="334"/>
                    <a:pt x="1022" y="230"/>
                    <a:pt x="1022" y="104"/>
                  </a:cubicBezTo>
                  <a:cubicBezTo>
                    <a:pt x="1042" y="397"/>
                    <a:pt x="1042" y="397"/>
                    <a:pt x="1042" y="397"/>
                  </a:cubicBezTo>
                  <a:cubicBezTo>
                    <a:pt x="1042" y="521"/>
                    <a:pt x="813" y="626"/>
                    <a:pt x="542" y="584"/>
                  </a:cubicBezTo>
                  <a:cubicBezTo>
                    <a:pt x="271" y="563"/>
                    <a:pt x="20" y="438"/>
                    <a:pt x="20" y="292"/>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7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42" name="Freeform 510">
              <a:extLst>
                <a:ext uri="{FF2B5EF4-FFF2-40B4-BE49-F238E27FC236}">
                  <a16:creationId xmlns:a16="http://schemas.microsoft.com/office/drawing/2014/main" xmlns="" id="{CA2A6348-0E5F-44CC-B0AD-C94E39BC54AC}"/>
                </a:ext>
              </a:extLst>
            </p:cNvPr>
            <p:cNvSpPr>
              <a:spLocks noChangeArrowheads="1"/>
            </p:cNvSpPr>
            <p:nvPr/>
          </p:nvSpPr>
          <p:spPr bwMode="auto">
            <a:xfrm>
              <a:off x="5162" y="1056"/>
              <a:ext cx="232" cy="117"/>
            </a:xfrm>
            <a:custGeom>
              <a:avLst/>
              <a:gdLst>
                <a:gd name="T0" fmla="*/ 1022 w 1023"/>
                <a:gd name="T1" fmla="*/ 313 h 522"/>
                <a:gd name="T2" fmla="*/ 1022 w 1023"/>
                <a:gd name="T3" fmla="*/ 313 h 522"/>
                <a:gd name="T4" fmla="*/ 500 w 1023"/>
                <a:gd name="T5" fmla="*/ 21 h 522"/>
                <a:gd name="T6" fmla="*/ 0 w 1023"/>
                <a:gd name="T7" fmla="*/ 208 h 522"/>
                <a:gd name="T8" fmla="*/ 522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67"/>
                    <a:pt x="772" y="42"/>
                    <a:pt x="500" y="21"/>
                  </a:cubicBezTo>
                  <a:cubicBezTo>
                    <a:pt x="209" y="0"/>
                    <a:pt x="0" y="84"/>
                    <a:pt x="0" y="208"/>
                  </a:cubicBezTo>
                  <a:cubicBezTo>
                    <a:pt x="21" y="355"/>
                    <a:pt x="250" y="480"/>
                    <a:pt x="522" y="501"/>
                  </a:cubicBezTo>
                  <a:cubicBezTo>
                    <a:pt x="813" y="521"/>
                    <a:pt x="1022" y="438"/>
                    <a:pt x="1022" y="313"/>
                  </a:cubicBez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43" name="Freeform 511">
              <a:extLst>
                <a:ext uri="{FF2B5EF4-FFF2-40B4-BE49-F238E27FC236}">
                  <a16:creationId xmlns:a16="http://schemas.microsoft.com/office/drawing/2014/main" xmlns="" id="{5C5F72EB-E966-4566-A954-2B2EDFA6668A}"/>
                </a:ext>
              </a:extLst>
            </p:cNvPr>
            <p:cNvSpPr>
              <a:spLocks noChangeArrowheads="1"/>
            </p:cNvSpPr>
            <p:nvPr/>
          </p:nvSpPr>
          <p:spPr bwMode="auto">
            <a:xfrm>
              <a:off x="5162" y="1102"/>
              <a:ext cx="236" cy="137"/>
            </a:xfrm>
            <a:custGeom>
              <a:avLst/>
              <a:gdLst>
                <a:gd name="T0" fmla="*/ 0 w 1044"/>
                <a:gd name="T1" fmla="*/ 0 h 607"/>
                <a:gd name="T2" fmla="*/ 0 w 1044"/>
                <a:gd name="T3" fmla="*/ 0 h 607"/>
                <a:gd name="T4" fmla="*/ 522 w 1044"/>
                <a:gd name="T5" fmla="*/ 293 h 607"/>
                <a:gd name="T6" fmla="*/ 1022 w 1044"/>
                <a:gd name="T7" fmla="*/ 105 h 607"/>
                <a:gd name="T8" fmla="*/ 1022 w 1044"/>
                <a:gd name="T9" fmla="*/ 397 h 607"/>
                <a:gd name="T10" fmla="*/ 542 w 1044"/>
                <a:gd name="T11" fmla="*/ 584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7"/>
                    <a:pt x="250" y="272"/>
                    <a:pt x="522" y="293"/>
                  </a:cubicBezTo>
                  <a:cubicBezTo>
                    <a:pt x="813" y="313"/>
                    <a:pt x="1022" y="230"/>
                    <a:pt x="1022" y="105"/>
                  </a:cubicBezTo>
                  <a:cubicBezTo>
                    <a:pt x="1022" y="397"/>
                    <a:pt x="1022" y="397"/>
                    <a:pt x="1022" y="397"/>
                  </a:cubicBezTo>
                  <a:cubicBezTo>
                    <a:pt x="1043" y="522"/>
                    <a:pt x="813" y="606"/>
                    <a:pt x="542" y="584"/>
                  </a:cubicBezTo>
                  <a:cubicBezTo>
                    <a:pt x="250" y="564"/>
                    <a:pt x="21" y="439"/>
                    <a:pt x="21" y="293"/>
                  </a:cubicBezTo>
                  <a:lnTo>
                    <a:pt x="0" y="0"/>
                  </a:lnTo>
                </a:path>
              </a:pathLst>
            </a:custGeom>
            <a:solidFill>
              <a:schemeClr val="accent5">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grpSp>
      <p:grpSp>
        <p:nvGrpSpPr>
          <p:cNvPr id="84" name="Group 204">
            <a:extLst>
              <a:ext uri="{FF2B5EF4-FFF2-40B4-BE49-F238E27FC236}">
                <a16:creationId xmlns:a16="http://schemas.microsoft.com/office/drawing/2014/main" xmlns="" id="{F788D448-B8EC-4480-92D6-F60A8B1D323D}"/>
              </a:ext>
            </a:extLst>
          </p:cNvPr>
          <p:cNvGrpSpPr>
            <a:grpSpLocks/>
          </p:cNvGrpSpPr>
          <p:nvPr/>
        </p:nvGrpSpPr>
        <p:grpSpPr bwMode="auto">
          <a:xfrm>
            <a:off x="5485621" y="2264199"/>
            <a:ext cx="1115107" cy="812553"/>
            <a:chOff x="3658" y="852"/>
            <a:chExt cx="1986" cy="1447"/>
          </a:xfrm>
        </p:grpSpPr>
        <p:sp>
          <p:nvSpPr>
            <p:cNvPr id="85" name="Freeform 453">
              <a:extLst>
                <a:ext uri="{FF2B5EF4-FFF2-40B4-BE49-F238E27FC236}">
                  <a16:creationId xmlns:a16="http://schemas.microsoft.com/office/drawing/2014/main" xmlns="" id="{102B1B94-3BC3-423F-843B-AFF01C8AA251}"/>
                </a:ext>
              </a:extLst>
            </p:cNvPr>
            <p:cNvSpPr>
              <a:spLocks noChangeArrowheads="1"/>
            </p:cNvSpPr>
            <p:nvPr/>
          </p:nvSpPr>
          <p:spPr bwMode="auto">
            <a:xfrm>
              <a:off x="3658" y="1419"/>
              <a:ext cx="662" cy="880"/>
            </a:xfrm>
            <a:custGeom>
              <a:avLst/>
              <a:gdLst>
                <a:gd name="T0" fmla="*/ 2921 w 2922"/>
                <a:gd name="T1" fmla="*/ 3879 h 3880"/>
                <a:gd name="T2" fmla="*/ 0 w 2922"/>
                <a:gd name="T3" fmla="*/ 2629 h 3880"/>
                <a:gd name="T4" fmla="*/ 0 w 2922"/>
                <a:gd name="T5" fmla="*/ 0 h 3880"/>
                <a:gd name="T6" fmla="*/ 2921 w 2922"/>
                <a:gd name="T7" fmla="*/ 1251 h 3880"/>
                <a:gd name="T8" fmla="*/ 2921 w 2922"/>
                <a:gd name="T9" fmla="*/ 3879 h 3880"/>
              </a:gdLst>
              <a:ahLst/>
              <a:cxnLst>
                <a:cxn ang="0">
                  <a:pos x="T0" y="T1"/>
                </a:cxn>
                <a:cxn ang="0">
                  <a:pos x="T2" y="T3"/>
                </a:cxn>
                <a:cxn ang="0">
                  <a:pos x="T4" y="T5"/>
                </a:cxn>
                <a:cxn ang="0">
                  <a:pos x="T6" y="T7"/>
                </a:cxn>
                <a:cxn ang="0">
                  <a:pos x="T8" y="T9"/>
                </a:cxn>
              </a:cxnLst>
              <a:rect l="0" t="0" r="r" b="b"/>
              <a:pathLst>
                <a:path w="2922" h="3880">
                  <a:moveTo>
                    <a:pt x="2921" y="3879"/>
                  </a:moveTo>
                  <a:lnTo>
                    <a:pt x="0" y="2629"/>
                  </a:lnTo>
                  <a:lnTo>
                    <a:pt x="0" y="0"/>
                  </a:lnTo>
                  <a:lnTo>
                    <a:pt x="2921" y="1251"/>
                  </a:lnTo>
                  <a:lnTo>
                    <a:pt x="2921" y="3879"/>
                  </a:lnTo>
                </a:path>
              </a:pathLst>
            </a:custGeom>
            <a:gradFill flip="none" rotWithShape="1">
              <a:gsLst>
                <a:gs pos="0">
                  <a:schemeClr val="accent3">
                    <a:lumMod val="40000"/>
                    <a:lumOff val="60000"/>
                  </a:schemeClr>
                </a:gs>
                <a:gs pos="46000">
                  <a:schemeClr val="accent3">
                    <a:lumMod val="95000"/>
                    <a:lumOff val="5000"/>
                  </a:schemeClr>
                </a:gs>
                <a:gs pos="100000">
                  <a:schemeClr val="accent3">
                    <a:lumMod val="60000"/>
                  </a:schemeClr>
                </a:gs>
              </a:gsLst>
              <a:path path="circle">
                <a:fillToRect l="50000" t="130000" r="50000" b="-3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86" name="Freeform 454">
              <a:extLst>
                <a:ext uri="{FF2B5EF4-FFF2-40B4-BE49-F238E27FC236}">
                  <a16:creationId xmlns:a16="http://schemas.microsoft.com/office/drawing/2014/main" xmlns="" id="{2EF6C5E0-F7B8-440F-82E5-A4C916C798A6}"/>
                </a:ext>
              </a:extLst>
            </p:cNvPr>
            <p:cNvSpPr>
              <a:spLocks noChangeArrowheads="1"/>
            </p:cNvSpPr>
            <p:nvPr/>
          </p:nvSpPr>
          <p:spPr bwMode="auto">
            <a:xfrm>
              <a:off x="4320" y="1133"/>
              <a:ext cx="1324" cy="1166"/>
            </a:xfrm>
            <a:custGeom>
              <a:avLst/>
              <a:gdLst>
                <a:gd name="T0" fmla="*/ 2920 w 5842"/>
                <a:gd name="T1" fmla="*/ 1272 h 5152"/>
                <a:gd name="T2" fmla="*/ 0 w 5842"/>
                <a:gd name="T3" fmla="*/ 2523 h 5152"/>
                <a:gd name="T4" fmla="*/ 0 w 5842"/>
                <a:gd name="T5" fmla="*/ 5151 h 5152"/>
                <a:gd name="T6" fmla="*/ 2920 w 5842"/>
                <a:gd name="T7" fmla="*/ 3901 h 5152"/>
                <a:gd name="T8" fmla="*/ 5841 w 5842"/>
                <a:gd name="T9" fmla="*/ 2649 h 5152"/>
                <a:gd name="T10" fmla="*/ 5841 w 5842"/>
                <a:gd name="T11" fmla="*/ 0 h 5152"/>
                <a:gd name="T12" fmla="*/ 2920 w 5842"/>
                <a:gd name="T13" fmla="*/ 1272 h 5152"/>
              </a:gdLst>
              <a:ahLst/>
              <a:cxnLst>
                <a:cxn ang="0">
                  <a:pos x="T0" y="T1"/>
                </a:cxn>
                <a:cxn ang="0">
                  <a:pos x="T2" y="T3"/>
                </a:cxn>
                <a:cxn ang="0">
                  <a:pos x="T4" y="T5"/>
                </a:cxn>
                <a:cxn ang="0">
                  <a:pos x="T6" y="T7"/>
                </a:cxn>
                <a:cxn ang="0">
                  <a:pos x="T8" y="T9"/>
                </a:cxn>
                <a:cxn ang="0">
                  <a:pos x="T10" y="T11"/>
                </a:cxn>
                <a:cxn ang="0">
                  <a:pos x="T12" y="T13"/>
                </a:cxn>
              </a:cxnLst>
              <a:rect l="0" t="0" r="r" b="b"/>
              <a:pathLst>
                <a:path w="5842" h="5152">
                  <a:moveTo>
                    <a:pt x="2920" y="1272"/>
                  </a:moveTo>
                  <a:lnTo>
                    <a:pt x="0" y="2523"/>
                  </a:lnTo>
                  <a:lnTo>
                    <a:pt x="0" y="5151"/>
                  </a:lnTo>
                  <a:lnTo>
                    <a:pt x="2920" y="3901"/>
                  </a:lnTo>
                  <a:lnTo>
                    <a:pt x="5841" y="2649"/>
                  </a:lnTo>
                  <a:lnTo>
                    <a:pt x="5841" y="0"/>
                  </a:lnTo>
                  <a:lnTo>
                    <a:pt x="2920" y="1272"/>
                  </a:lnTo>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dirty="0">
                <a:ea typeface="+mn-ea"/>
                <a:cs typeface="+mn-cs"/>
              </a:endParaRPr>
            </a:p>
          </p:txBody>
        </p:sp>
        <p:sp>
          <p:nvSpPr>
            <p:cNvPr id="87" name="Freeform 455">
              <a:extLst>
                <a:ext uri="{FF2B5EF4-FFF2-40B4-BE49-F238E27FC236}">
                  <a16:creationId xmlns:a16="http://schemas.microsoft.com/office/drawing/2014/main" xmlns="" id="{38DA7C20-52D0-498C-BABB-E29E4C1AA5CC}"/>
                </a:ext>
              </a:extLst>
            </p:cNvPr>
            <p:cNvSpPr>
              <a:spLocks noChangeArrowheads="1"/>
            </p:cNvSpPr>
            <p:nvPr/>
          </p:nvSpPr>
          <p:spPr bwMode="auto">
            <a:xfrm>
              <a:off x="3658" y="852"/>
              <a:ext cx="1986" cy="856"/>
            </a:xfrm>
            <a:custGeom>
              <a:avLst/>
              <a:gdLst>
                <a:gd name="T0" fmla="*/ 5841 w 8763"/>
                <a:gd name="T1" fmla="*/ 0 h 3776"/>
                <a:gd name="T2" fmla="*/ 2921 w 8763"/>
                <a:gd name="T3" fmla="*/ 1252 h 3776"/>
                <a:gd name="T4" fmla="*/ 0 w 8763"/>
                <a:gd name="T5" fmla="*/ 2524 h 3776"/>
                <a:gd name="T6" fmla="*/ 2921 w 8763"/>
                <a:gd name="T7" fmla="*/ 3775 h 3776"/>
                <a:gd name="T8" fmla="*/ 5841 w 8763"/>
                <a:gd name="T9" fmla="*/ 2524 h 3776"/>
                <a:gd name="T10" fmla="*/ 8762 w 8763"/>
                <a:gd name="T11" fmla="*/ 1252 h 3776"/>
                <a:gd name="T12" fmla="*/ 5841 w 8763"/>
                <a:gd name="T13" fmla="*/ 0 h 3776"/>
              </a:gdLst>
              <a:ahLst/>
              <a:cxnLst>
                <a:cxn ang="0">
                  <a:pos x="T0" y="T1"/>
                </a:cxn>
                <a:cxn ang="0">
                  <a:pos x="T2" y="T3"/>
                </a:cxn>
                <a:cxn ang="0">
                  <a:pos x="T4" y="T5"/>
                </a:cxn>
                <a:cxn ang="0">
                  <a:pos x="T6" y="T7"/>
                </a:cxn>
                <a:cxn ang="0">
                  <a:pos x="T8" y="T9"/>
                </a:cxn>
                <a:cxn ang="0">
                  <a:pos x="T10" y="T11"/>
                </a:cxn>
                <a:cxn ang="0">
                  <a:pos x="T12" y="T13"/>
                </a:cxn>
              </a:cxnLst>
              <a:rect l="0" t="0" r="r" b="b"/>
              <a:pathLst>
                <a:path w="8763" h="3776">
                  <a:moveTo>
                    <a:pt x="5841" y="0"/>
                  </a:moveTo>
                  <a:lnTo>
                    <a:pt x="2921" y="1252"/>
                  </a:lnTo>
                  <a:lnTo>
                    <a:pt x="0" y="2524"/>
                  </a:lnTo>
                  <a:lnTo>
                    <a:pt x="2921" y="3775"/>
                  </a:lnTo>
                  <a:lnTo>
                    <a:pt x="5841" y="2524"/>
                  </a:lnTo>
                  <a:lnTo>
                    <a:pt x="8762" y="1252"/>
                  </a:lnTo>
                  <a:lnTo>
                    <a:pt x="5841" y="0"/>
                  </a:lnTo>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88" name="Freeform 456">
              <a:extLst>
                <a:ext uri="{FF2B5EF4-FFF2-40B4-BE49-F238E27FC236}">
                  <a16:creationId xmlns:a16="http://schemas.microsoft.com/office/drawing/2014/main" xmlns="" id="{A5301C6E-C270-4EA0-B725-139995922C03}"/>
                </a:ext>
              </a:extLst>
            </p:cNvPr>
            <p:cNvSpPr>
              <a:spLocks noChangeArrowheads="1"/>
            </p:cNvSpPr>
            <p:nvPr/>
          </p:nvSpPr>
          <p:spPr bwMode="auto">
            <a:xfrm>
              <a:off x="3872" y="1246"/>
              <a:ext cx="234" cy="121"/>
            </a:xfrm>
            <a:custGeom>
              <a:avLst/>
              <a:gdLst>
                <a:gd name="T0" fmla="*/ 1022 w 1044"/>
                <a:gd name="T1" fmla="*/ 333 h 543"/>
                <a:gd name="T2" fmla="*/ 1022 w 1044"/>
                <a:gd name="T3" fmla="*/ 333 h 543"/>
                <a:gd name="T4" fmla="*/ 500 w 1044"/>
                <a:gd name="T5" fmla="*/ 41 h 543"/>
                <a:gd name="T6" fmla="*/ 20 w 1044"/>
                <a:gd name="T7" fmla="*/ 229 h 543"/>
                <a:gd name="T8" fmla="*/ 542 w 1044"/>
                <a:gd name="T9" fmla="*/ 521 h 543"/>
                <a:gd name="T10" fmla="*/ 1022 w 1044"/>
                <a:gd name="T11" fmla="*/ 333 h 543"/>
              </a:gdLst>
              <a:ahLst/>
              <a:cxnLst>
                <a:cxn ang="0">
                  <a:pos x="T0" y="T1"/>
                </a:cxn>
                <a:cxn ang="0">
                  <a:pos x="T2" y="T3"/>
                </a:cxn>
                <a:cxn ang="0">
                  <a:pos x="T4" y="T5"/>
                </a:cxn>
                <a:cxn ang="0">
                  <a:pos x="T6" y="T7"/>
                </a:cxn>
                <a:cxn ang="0">
                  <a:pos x="T8" y="T9"/>
                </a:cxn>
                <a:cxn ang="0">
                  <a:pos x="T10" y="T11"/>
                </a:cxn>
              </a:cxnLst>
              <a:rect l="0" t="0" r="r" b="b"/>
              <a:pathLst>
                <a:path w="1044" h="543">
                  <a:moveTo>
                    <a:pt x="1022" y="333"/>
                  </a:moveTo>
                  <a:lnTo>
                    <a:pt x="1022" y="333"/>
                  </a:lnTo>
                  <a:cubicBezTo>
                    <a:pt x="1022" y="187"/>
                    <a:pt x="793" y="62"/>
                    <a:pt x="500" y="41"/>
                  </a:cubicBezTo>
                  <a:cubicBezTo>
                    <a:pt x="229" y="0"/>
                    <a:pt x="0" y="104"/>
                    <a:pt x="20" y="229"/>
                  </a:cubicBezTo>
                  <a:cubicBezTo>
                    <a:pt x="20" y="354"/>
                    <a:pt x="250" y="479"/>
                    <a:pt x="542" y="521"/>
                  </a:cubicBezTo>
                  <a:cubicBezTo>
                    <a:pt x="813" y="542"/>
                    <a:pt x="1043" y="458"/>
                    <a:pt x="1022" y="33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89" name="Freeform 457">
              <a:extLst>
                <a:ext uri="{FF2B5EF4-FFF2-40B4-BE49-F238E27FC236}">
                  <a16:creationId xmlns:a16="http://schemas.microsoft.com/office/drawing/2014/main" xmlns="" id="{C16ADF86-6BE2-4A60-A588-2F1E5CABEC7D}"/>
                </a:ext>
              </a:extLst>
            </p:cNvPr>
            <p:cNvSpPr>
              <a:spLocks noChangeArrowheads="1"/>
            </p:cNvSpPr>
            <p:nvPr/>
          </p:nvSpPr>
          <p:spPr bwMode="auto">
            <a:xfrm>
              <a:off x="3876" y="1298"/>
              <a:ext cx="230" cy="135"/>
            </a:xfrm>
            <a:custGeom>
              <a:avLst/>
              <a:gdLst>
                <a:gd name="T0" fmla="*/ 0 w 1024"/>
                <a:gd name="T1" fmla="*/ 0 h 606"/>
                <a:gd name="T2" fmla="*/ 0 w 1024"/>
                <a:gd name="T3" fmla="*/ 0 h 606"/>
                <a:gd name="T4" fmla="*/ 522 w 1024"/>
                <a:gd name="T5" fmla="*/ 292 h 606"/>
                <a:gd name="T6" fmla="*/ 1002 w 1024"/>
                <a:gd name="T7" fmla="*/ 104 h 606"/>
                <a:gd name="T8" fmla="*/ 1023 w 1024"/>
                <a:gd name="T9" fmla="*/ 396 h 606"/>
                <a:gd name="T10" fmla="*/ 522 w 1024"/>
                <a:gd name="T11" fmla="*/ 584 h 606"/>
                <a:gd name="T12" fmla="*/ 0 w 1024"/>
                <a:gd name="T13" fmla="*/ 292 h 606"/>
                <a:gd name="T14" fmla="*/ 0 w 102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4" h="606">
                  <a:moveTo>
                    <a:pt x="0" y="0"/>
                  </a:moveTo>
                  <a:lnTo>
                    <a:pt x="0" y="0"/>
                  </a:lnTo>
                  <a:cubicBezTo>
                    <a:pt x="0" y="125"/>
                    <a:pt x="230" y="250"/>
                    <a:pt x="522" y="292"/>
                  </a:cubicBezTo>
                  <a:cubicBezTo>
                    <a:pt x="793" y="313"/>
                    <a:pt x="1023" y="229"/>
                    <a:pt x="1002" y="104"/>
                  </a:cubicBezTo>
                  <a:cubicBezTo>
                    <a:pt x="1023" y="396"/>
                    <a:pt x="1023" y="396"/>
                    <a:pt x="1023" y="396"/>
                  </a:cubicBezTo>
                  <a:cubicBezTo>
                    <a:pt x="1023" y="521"/>
                    <a:pt x="814" y="605"/>
                    <a:pt x="522" y="584"/>
                  </a:cubicBezTo>
                  <a:cubicBezTo>
                    <a:pt x="251" y="563"/>
                    <a:pt x="22" y="417"/>
                    <a:pt x="0" y="292"/>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90" name="Freeform 458">
              <a:extLst>
                <a:ext uri="{FF2B5EF4-FFF2-40B4-BE49-F238E27FC236}">
                  <a16:creationId xmlns:a16="http://schemas.microsoft.com/office/drawing/2014/main" xmlns="" id="{364274A9-365E-4E0D-95B6-335E2A5E133C}"/>
                </a:ext>
              </a:extLst>
            </p:cNvPr>
            <p:cNvSpPr>
              <a:spLocks noChangeArrowheads="1"/>
            </p:cNvSpPr>
            <p:nvPr/>
          </p:nvSpPr>
          <p:spPr bwMode="auto">
            <a:xfrm>
              <a:off x="4225" y="1423"/>
              <a:ext cx="236" cy="123"/>
            </a:xfrm>
            <a:custGeom>
              <a:avLst/>
              <a:gdLst>
                <a:gd name="T0" fmla="*/ 1022 w 1044"/>
                <a:gd name="T1" fmla="*/ 313 h 544"/>
                <a:gd name="T2" fmla="*/ 1022 w 1044"/>
                <a:gd name="T3" fmla="*/ 313 h 544"/>
                <a:gd name="T4" fmla="*/ 501 w 1044"/>
                <a:gd name="T5" fmla="*/ 21 h 544"/>
                <a:gd name="T6" fmla="*/ 21 w 1044"/>
                <a:gd name="T7" fmla="*/ 230 h 544"/>
                <a:gd name="T8" fmla="*/ 542 w 1044"/>
                <a:gd name="T9" fmla="*/ 522 h 544"/>
                <a:gd name="T10" fmla="*/ 1022 w 1044"/>
                <a:gd name="T11" fmla="*/ 313 h 544"/>
              </a:gdLst>
              <a:ahLst/>
              <a:cxnLst>
                <a:cxn ang="0">
                  <a:pos x="T0" y="T1"/>
                </a:cxn>
                <a:cxn ang="0">
                  <a:pos x="T2" y="T3"/>
                </a:cxn>
                <a:cxn ang="0">
                  <a:pos x="T4" y="T5"/>
                </a:cxn>
                <a:cxn ang="0">
                  <a:pos x="T6" y="T7"/>
                </a:cxn>
                <a:cxn ang="0">
                  <a:pos x="T8" y="T9"/>
                </a:cxn>
                <a:cxn ang="0">
                  <a:pos x="T10" y="T11"/>
                </a:cxn>
              </a:cxnLst>
              <a:rect l="0" t="0" r="r" b="b"/>
              <a:pathLst>
                <a:path w="1044" h="544">
                  <a:moveTo>
                    <a:pt x="1022" y="313"/>
                  </a:moveTo>
                  <a:lnTo>
                    <a:pt x="1022" y="313"/>
                  </a:lnTo>
                  <a:cubicBezTo>
                    <a:pt x="1022" y="188"/>
                    <a:pt x="793" y="63"/>
                    <a:pt x="501" y="21"/>
                  </a:cubicBezTo>
                  <a:cubicBezTo>
                    <a:pt x="230" y="0"/>
                    <a:pt x="0" y="83"/>
                    <a:pt x="21" y="230"/>
                  </a:cubicBezTo>
                  <a:cubicBezTo>
                    <a:pt x="21" y="355"/>
                    <a:pt x="251" y="480"/>
                    <a:pt x="542" y="522"/>
                  </a:cubicBezTo>
                  <a:cubicBezTo>
                    <a:pt x="814" y="543"/>
                    <a:pt x="1043" y="459"/>
                    <a:pt x="1022" y="31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91" name="Freeform 459">
              <a:extLst>
                <a:ext uri="{FF2B5EF4-FFF2-40B4-BE49-F238E27FC236}">
                  <a16:creationId xmlns:a16="http://schemas.microsoft.com/office/drawing/2014/main" xmlns="" id="{F4C324E1-766A-4614-B490-CF9E0C0542DD}"/>
                </a:ext>
              </a:extLst>
            </p:cNvPr>
            <p:cNvSpPr>
              <a:spLocks noChangeArrowheads="1"/>
            </p:cNvSpPr>
            <p:nvPr/>
          </p:nvSpPr>
          <p:spPr bwMode="auto">
            <a:xfrm>
              <a:off x="4229" y="1478"/>
              <a:ext cx="232" cy="135"/>
            </a:xfrm>
            <a:custGeom>
              <a:avLst/>
              <a:gdLst>
                <a:gd name="T0" fmla="*/ 0 w 1023"/>
                <a:gd name="T1" fmla="*/ 0 h 605"/>
                <a:gd name="T2" fmla="*/ 0 w 1023"/>
                <a:gd name="T3" fmla="*/ 0 h 605"/>
                <a:gd name="T4" fmla="*/ 521 w 1023"/>
                <a:gd name="T5" fmla="*/ 292 h 605"/>
                <a:gd name="T6" fmla="*/ 1001 w 1023"/>
                <a:gd name="T7" fmla="*/ 83 h 605"/>
                <a:gd name="T8" fmla="*/ 1022 w 1023"/>
                <a:gd name="T9" fmla="*/ 375 h 605"/>
                <a:gd name="T10" fmla="*/ 521 w 1023"/>
                <a:gd name="T11" fmla="*/ 584 h 605"/>
                <a:gd name="T12" fmla="*/ 0 w 1023"/>
                <a:gd name="T13" fmla="*/ 292 h 605"/>
                <a:gd name="T14" fmla="*/ 0 w 1023"/>
                <a:gd name="T15" fmla="*/ 0 h 6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3" h="605">
                  <a:moveTo>
                    <a:pt x="0" y="0"/>
                  </a:moveTo>
                  <a:lnTo>
                    <a:pt x="0" y="0"/>
                  </a:lnTo>
                  <a:cubicBezTo>
                    <a:pt x="0" y="125"/>
                    <a:pt x="230" y="250"/>
                    <a:pt x="521" y="292"/>
                  </a:cubicBezTo>
                  <a:cubicBezTo>
                    <a:pt x="793" y="313"/>
                    <a:pt x="1022" y="229"/>
                    <a:pt x="1001" y="83"/>
                  </a:cubicBezTo>
                  <a:cubicBezTo>
                    <a:pt x="1022" y="375"/>
                    <a:pt x="1022" y="375"/>
                    <a:pt x="1022" y="375"/>
                  </a:cubicBezTo>
                  <a:cubicBezTo>
                    <a:pt x="1022" y="521"/>
                    <a:pt x="814" y="604"/>
                    <a:pt x="521" y="584"/>
                  </a:cubicBezTo>
                  <a:cubicBezTo>
                    <a:pt x="250" y="542"/>
                    <a:pt x="21" y="417"/>
                    <a:pt x="0" y="292"/>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92" name="Freeform 460">
              <a:extLst>
                <a:ext uri="{FF2B5EF4-FFF2-40B4-BE49-F238E27FC236}">
                  <a16:creationId xmlns:a16="http://schemas.microsoft.com/office/drawing/2014/main" xmlns="" id="{C1AB43BE-71FA-49EB-B144-F4A4ED8D1380}"/>
                </a:ext>
              </a:extLst>
            </p:cNvPr>
            <p:cNvSpPr>
              <a:spLocks noChangeArrowheads="1"/>
            </p:cNvSpPr>
            <p:nvPr/>
          </p:nvSpPr>
          <p:spPr bwMode="auto">
            <a:xfrm>
              <a:off x="4183" y="1122"/>
              <a:ext cx="232" cy="121"/>
            </a:xfrm>
            <a:custGeom>
              <a:avLst/>
              <a:gdLst>
                <a:gd name="T0" fmla="*/ 1022 w 1023"/>
                <a:gd name="T1" fmla="*/ 313 h 544"/>
                <a:gd name="T2" fmla="*/ 1022 w 1023"/>
                <a:gd name="T3" fmla="*/ 313 h 544"/>
                <a:gd name="T4" fmla="*/ 501 w 1023"/>
                <a:gd name="T5" fmla="*/ 21 h 544"/>
                <a:gd name="T6" fmla="*/ 0 w 1023"/>
                <a:gd name="T7" fmla="*/ 229 h 544"/>
                <a:gd name="T8" fmla="*/ 521 w 1023"/>
                <a:gd name="T9" fmla="*/ 500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1"/>
                  </a:cubicBezTo>
                  <a:cubicBezTo>
                    <a:pt x="208" y="0"/>
                    <a:pt x="0" y="83"/>
                    <a:pt x="0" y="229"/>
                  </a:cubicBezTo>
                  <a:cubicBezTo>
                    <a:pt x="0" y="355"/>
                    <a:pt x="250" y="480"/>
                    <a:pt x="521" y="500"/>
                  </a:cubicBezTo>
                  <a:cubicBezTo>
                    <a:pt x="813" y="543"/>
                    <a:pt x="1022" y="459"/>
                    <a:pt x="1022" y="31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93" name="Freeform 461">
              <a:extLst>
                <a:ext uri="{FF2B5EF4-FFF2-40B4-BE49-F238E27FC236}">
                  <a16:creationId xmlns:a16="http://schemas.microsoft.com/office/drawing/2014/main" xmlns="" id="{F373F709-D823-40BA-9956-884ACEBBDEA2}"/>
                </a:ext>
              </a:extLst>
            </p:cNvPr>
            <p:cNvSpPr>
              <a:spLocks noChangeArrowheads="1"/>
            </p:cNvSpPr>
            <p:nvPr/>
          </p:nvSpPr>
          <p:spPr bwMode="auto">
            <a:xfrm>
              <a:off x="4183" y="1175"/>
              <a:ext cx="236" cy="135"/>
            </a:xfrm>
            <a:custGeom>
              <a:avLst/>
              <a:gdLst>
                <a:gd name="T0" fmla="*/ 0 w 1044"/>
                <a:gd name="T1" fmla="*/ 0 h 606"/>
                <a:gd name="T2" fmla="*/ 0 w 1044"/>
                <a:gd name="T3" fmla="*/ 0 h 606"/>
                <a:gd name="T4" fmla="*/ 521 w 1044"/>
                <a:gd name="T5" fmla="*/ 271 h 606"/>
                <a:gd name="T6" fmla="*/ 1022 w 1044"/>
                <a:gd name="T7" fmla="*/ 84 h 606"/>
                <a:gd name="T8" fmla="*/ 1022 w 1044"/>
                <a:gd name="T9" fmla="*/ 376 h 606"/>
                <a:gd name="T10" fmla="*/ 542 w 1044"/>
                <a:gd name="T11" fmla="*/ 564 h 606"/>
                <a:gd name="T12" fmla="*/ 21 w 1044"/>
                <a:gd name="T13" fmla="*/ 293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0" y="126"/>
                    <a:pt x="250" y="251"/>
                    <a:pt x="521" y="271"/>
                  </a:cubicBezTo>
                  <a:cubicBezTo>
                    <a:pt x="813" y="314"/>
                    <a:pt x="1022" y="230"/>
                    <a:pt x="1022" y="84"/>
                  </a:cubicBezTo>
                  <a:cubicBezTo>
                    <a:pt x="1022" y="376"/>
                    <a:pt x="1022" y="376"/>
                    <a:pt x="1022" y="376"/>
                  </a:cubicBezTo>
                  <a:cubicBezTo>
                    <a:pt x="1043" y="522"/>
                    <a:pt x="813" y="605"/>
                    <a:pt x="542" y="564"/>
                  </a:cubicBezTo>
                  <a:cubicBezTo>
                    <a:pt x="250" y="543"/>
                    <a:pt x="21" y="418"/>
                    <a:pt x="21" y="293"/>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94" name="Freeform 462">
              <a:extLst>
                <a:ext uri="{FF2B5EF4-FFF2-40B4-BE49-F238E27FC236}">
                  <a16:creationId xmlns:a16="http://schemas.microsoft.com/office/drawing/2014/main" xmlns="" id="{A3456695-3EE4-47B6-BBE7-61D8F2DB3322}"/>
                </a:ext>
              </a:extLst>
            </p:cNvPr>
            <p:cNvSpPr>
              <a:spLocks noChangeArrowheads="1"/>
            </p:cNvSpPr>
            <p:nvPr/>
          </p:nvSpPr>
          <p:spPr bwMode="auto">
            <a:xfrm>
              <a:off x="4534" y="1300"/>
              <a:ext cx="234" cy="117"/>
            </a:xfrm>
            <a:custGeom>
              <a:avLst/>
              <a:gdLst>
                <a:gd name="T0" fmla="*/ 1044 w 1045"/>
                <a:gd name="T1" fmla="*/ 313 h 522"/>
                <a:gd name="T2" fmla="*/ 1044 w 1045"/>
                <a:gd name="T3" fmla="*/ 313 h 522"/>
                <a:gd name="T4" fmla="*/ 501 w 1045"/>
                <a:gd name="T5" fmla="*/ 21 h 522"/>
                <a:gd name="T6" fmla="*/ 21 w 1045"/>
                <a:gd name="T7" fmla="*/ 208 h 522"/>
                <a:gd name="T8" fmla="*/ 543 w 1045"/>
                <a:gd name="T9" fmla="*/ 500 h 522"/>
                <a:gd name="T10" fmla="*/ 1044 w 1045"/>
                <a:gd name="T11" fmla="*/ 313 h 522"/>
              </a:gdLst>
              <a:ahLst/>
              <a:cxnLst>
                <a:cxn ang="0">
                  <a:pos x="T0" y="T1"/>
                </a:cxn>
                <a:cxn ang="0">
                  <a:pos x="T2" y="T3"/>
                </a:cxn>
                <a:cxn ang="0">
                  <a:pos x="T4" y="T5"/>
                </a:cxn>
                <a:cxn ang="0">
                  <a:pos x="T6" y="T7"/>
                </a:cxn>
                <a:cxn ang="0">
                  <a:pos x="T8" y="T9"/>
                </a:cxn>
                <a:cxn ang="0">
                  <a:pos x="T10" y="T11"/>
                </a:cxn>
              </a:cxnLst>
              <a:rect l="0" t="0" r="r" b="b"/>
              <a:pathLst>
                <a:path w="1045" h="522">
                  <a:moveTo>
                    <a:pt x="1044" y="313"/>
                  </a:moveTo>
                  <a:lnTo>
                    <a:pt x="1044" y="313"/>
                  </a:lnTo>
                  <a:cubicBezTo>
                    <a:pt x="1022" y="187"/>
                    <a:pt x="793" y="41"/>
                    <a:pt x="501" y="21"/>
                  </a:cubicBezTo>
                  <a:cubicBezTo>
                    <a:pt x="230" y="0"/>
                    <a:pt x="0" y="83"/>
                    <a:pt x="21" y="208"/>
                  </a:cubicBezTo>
                  <a:cubicBezTo>
                    <a:pt x="21" y="354"/>
                    <a:pt x="271" y="480"/>
                    <a:pt x="543" y="500"/>
                  </a:cubicBezTo>
                  <a:cubicBezTo>
                    <a:pt x="814" y="521"/>
                    <a:pt x="1044" y="438"/>
                    <a:pt x="1044" y="31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95" name="Freeform 463">
              <a:extLst>
                <a:ext uri="{FF2B5EF4-FFF2-40B4-BE49-F238E27FC236}">
                  <a16:creationId xmlns:a16="http://schemas.microsoft.com/office/drawing/2014/main" xmlns="" id="{FC653640-37BE-4914-8BE4-42420CA5B1C8}"/>
                </a:ext>
              </a:extLst>
            </p:cNvPr>
            <p:cNvSpPr>
              <a:spLocks noChangeArrowheads="1"/>
            </p:cNvSpPr>
            <p:nvPr/>
          </p:nvSpPr>
          <p:spPr bwMode="auto">
            <a:xfrm>
              <a:off x="4538" y="1348"/>
              <a:ext cx="236" cy="137"/>
            </a:xfrm>
            <a:custGeom>
              <a:avLst/>
              <a:gdLst>
                <a:gd name="T0" fmla="*/ 0 w 1044"/>
                <a:gd name="T1" fmla="*/ 0 h 607"/>
                <a:gd name="T2" fmla="*/ 0 w 1044"/>
                <a:gd name="T3" fmla="*/ 0 h 607"/>
                <a:gd name="T4" fmla="*/ 522 w 1044"/>
                <a:gd name="T5" fmla="*/ 292 h 607"/>
                <a:gd name="T6" fmla="*/ 1023 w 1044"/>
                <a:gd name="T7" fmla="*/ 105 h 607"/>
                <a:gd name="T8" fmla="*/ 1023 w 1044"/>
                <a:gd name="T9" fmla="*/ 397 h 607"/>
                <a:gd name="T10" fmla="*/ 543 w 1044"/>
                <a:gd name="T11" fmla="*/ 584 h 607"/>
                <a:gd name="T12" fmla="*/ 0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6"/>
                    <a:pt x="250" y="272"/>
                    <a:pt x="522" y="292"/>
                  </a:cubicBezTo>
                  <a:cubicBezTo>
                    <a:pt x="793" y="313"/>
                    <a:pt x="1023" y="230"/>
                    <a:pt x="1023" y="105"/>
                  </a:cubicBezTo>
                  <a:cubicBezTo>
                    <a:pt x="1023" y="397"/>
                    <a:pt x="1023" y="397"/>
                    <a:pt x="1023" y="397"/>
                  </a:cubicBezTo>
                  <a:cubicBezTo>
                    <a:pt x="1043" y="522"/>
                    <a:pt x="814" y="606"/>
                    <a:pt x="543" y="584"/>
                  </a:cubicBezTo>
                  <a:cubicBezTo>
                    <a:pt x="250" y="564"/>
                    <a:pt x="21" y="439"/>
                    <a:pt x="0" y="292"/>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96" name="Freeform 464">
              <a:extLst>
                <a:ext uri="{FF2B5EF4-FFF2-40B4-BE49-F238E27FC236}">
                  <a16:creationId xmlns:a16="http://schemas.microsoft.com/office/drawing/2014/main" xmlns="" id="{700D15F2-8442-4C14-B970-50DEE569F255}"/>
                </a:ext>
              </a:extLst>
            </p:cNvPr>
            <p:cNvSpPr>
              <a:spLocks noChangeArrowheads="1"/>
            </p:cNvSpPr>
            <p:nvPr/>
          </p:nvSpPr>
          <p:spPr bwMode="auto">
            <a:xfrm>
              <a:off x="4500" y="999"/>
              <a:ext cx="236" cy="117"/>
            </a:xfrm>
            <a:custGeom>
              <a:avLst/>
              <a:gdLst>
                <a:gd name="T0" fmla="*/ 1023 w 1044"/>
                <a:gd name="T1" fmla="*/ 313 h 522"/>
                <a:gd name="T2" fmla="*/ 1023 w 1044"/>
                <a:gd name="T3" fmla="*/ 313 h 522"/>
                <a:gd name="T4" fmla="*/ 501 w 1044"/>
                <a:gd name="T5" fmla="*/ 21 h 522"/>
                <a:gd name="T6" fmla="*/ 0 w 1044"/>
                <a:gd name="T7" fmla="*/ 208 h 522"/>
                <a:gd name="T8" fmla="*/ 543 w 1044"/>
                <a:gd name="T9" fmla="*/ 500 h 522"/>
                <a:gd name="T10" fmla="*/ 1023 w 1044"/>
                <a:gd name="T11" fmla="*/ 313 h 522"/>
              </a:gdLst>
              <a:ahLst/>
              <a:cxnLst>
                <a:cxn ang="0">
                  <a:pos x="T0" y="T1"/>
                </a:cxn>
                <a:cxn ang="0">
                  <a:pos x="T2" y="T3"/>
                </a:cxn>
                <a:cxn ang="0">
                  <a:pos x="T4" y="T5"/>
                </a:cxn>
                <a:cxn ang="0">
                  <a:pos x="T6" y="T7"/>
                </a:cxn>
                <a:cxn ang="0">
                  <a:pos x="T8" y="T9"/>
                </a:cxn>
                <a:cxn ang="0">
                  <a:pos x="T10" y="T11"/>
                </a:cxn>
              </a:cxnLst>
              <a:rect l="0" t="0" r="r" b="b"/>
              <a:pathLst>
                <a:path w="1044" h="522">
                  <a:moveTo>
                    <a:pt x="1023" y="313"/>
                  </a:moveTo>
                  <a:lnTo>
                    <a:pt x="1023" y="313"/>
                  </a:lnTo>
                  <a:cubicBezTo>
                    <a:pt x="1023" y="167"/>
                    <a:pt x="772" y="41"/>
                    <a:pt x="501" y="21"/>
                  </a:cubicBezTo>
                  <a:cubicBezTo>
                    <a:pt x="230" y="0"/>
                    <a:pt x="0" y="83"/>
                    <a:pt x="0" y="208"/>
                  </a:cubicBezTo>
                  <a:cubicBezTo>
                    <a:pt x="21" y="354"/>
                    <a:pt x="250" y="480"/>
                    <a:pt x="543" y="500"/>
                  </a:cubicBezTo>
                  <a:cubicBezTo>
                    <a:pt x="814" y="521"/>
                    <a:pt x="1043" y="438"/>
                    <a:pt x="1023" y="31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97" name="Freeform 465">
              <a:extLst>
                <a:ext uri="{FF2B5EF4-FFF2-40B4-BE49-F238E27FC236}">
                  <a16:creationId xmlns:a16="http://schemas.microsoft.com/office/drawing/2014/main" xmlns="" id="{3DBF72AF-0BD5-4B35-83EB-A8C3094C429D}"/>
                </a:ext>
              </a:extLst>
            </p:cNvPr>
            <p:cNvSpPr>
              <a:spLocks noChangeArrowheads="1"/>
            </p:cNvSpPr>
            <p:nvPr/>
          </p:nvSpPr>
          <p:spPr bwMode="auto">
            <a:xfrm>
              <a:off x="4500" y="1046"/>
              <a:ext cx="236" cy="137"/>
            </a:xfrm>
            <a:custGeom>
              <a:avLst/>
              <a:gdLst>
                <a:gd name="T0" fmla="*/ 0 w 1044"/>
                <a:gd name="T1" fmla="*/ 0 h 607"/>
                <a:gd name="T2" fmla="*/ 0 w 1044"/>
                <a:gd name="T3" fmla="*/ 0 h 607"/>
                <a:gd name="T4" fmla="*/ 543 w 1044"/>
                <a:gd name="T5" fmla="*/ 292 h 607"/>
                <a:gd name="T6" fmla="*/ 1023 w 1044"/>
                <a:gd name="T7" fmla="*/ 105 h 607"/>
                <a:gd name="T8" fmla="*/ 1043 w 1044"/>
                <a:gd name="T9" fmla="*/ 397 h 607"/>
                <a:gd name="T10" fmla="*/ 543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0" y="272"/>
                    <a:pt x="543" y="292"/>
                  </a:cubicBezTo>
                  <a:cubicBezTo>
                    <a:pt x="814" y="313"/>
                    <a:pt x="1043" y="230"/>
                    <a:pt x="1023" y="105"/>
                  </a:cubicBezTo>
                  <a:cubicBezTo>
                    <a:pt x="1043" y="397"/>
                    <a:pt x="1043" y="397"/>
                    <a:pt x="1043" y="397"/>
                  </a:cubicBezTo>
                  <a:cubicBezTo>
                    <a:pt x="1043" y="522"/>
                    <a:pt x="835" y="606"/>
                    <a:pt x="543" y="584"/>
                  </a:cubicBezTo>
                  <a:cubicBezTo>
                    <a:pt x="272" y="563"/>
                    <a:pt x="21" y="439"/>
                    <a:pt x="21" y="292"/>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98" name="Freeform 466">
              <a:extLst>
                <a:ext uri="{FF2B5EF4-FFF2-40B4-BE49-F238E27FC236}">
                  <a16:creationId xmlns:a16="http://schemas.microsoft.com/office/drawing/2014/main" xmlns="" id="{1A353CDE-4707-4E46-93AA-3FE7F80DF148}"/>
                </a:ext>
              </a:extLst>
            </p:cNvPr>
            <p:cNvSpPr>
              <a:spLocks noChangeArrowheads="1"/>
            </p:cNvSpPr>
            <p:nvPr/>
          </p:nvSpPr>
          <p:spPr bwMode="auto">
            <a:xfrm>
              <a:off x="4855" y="1175"/>
              <a:ext cx="232" cy="121"/>
            </a:xfrm>
            <a:custGeom>
              <a:avLst/>
              <a:gdLst>
                <a:gd name="T0" fmla="*/ 1022 w 1023"/>
                <a:gd name="T1" fmla="*/ 314 h 544"/>
                <a:gd name="T2" fmla="*/ 1022 w 1023"/>
                <a:gd name="T3" fmla="*/ 314 h 544"/>
                <a:gd name="T4" fmla="*/ 501 w 1023"/>
                <a:gd name="T5" fmla="*/ 43 h 544"/>
                <a:gd name="T6" fmla="*/ 0 w 1023"/>
                <a:gd name="T7" fmla="*/ 230 h 544"/>
                <a:gd name="T8" fmla="*/ 521 w 1023"/>
                <a:gd name="T9" fmla="*/ 522 h 544"/>
                <a:gd name="T10" fmla="*/ 1022 w 1023"/>
                <a:gd name="T11" fmla="*/ 314 h 544"/>
              </a:gdLst>
              <a:ahLst/>
              <a:cxnLst>
                <a:cxn ang="0">
                  <a:pos x="T0" y="T1"/>
                </a:cxn>
                <a:cxn ang="0">
                  <a:pos x="T2" y="T3"/>
                </a:cxn>
                <a:cxn ang="0">
                  <a:pos x="T4" y="T5"/>
                </a:cxn>
                <a:cxn ang="0">
                  <a:pos x="T6" y="T7"/>
                </a:cxn>
                <a:cxn ang="0">
                  <a:pos x="T8" y="T9"/>
                </a:cxn>
                <a:cxn ang="0">
                  <a:pos x="T10" y="T11"/>
                </a:cxn>
              </a:cxnLst>
              <a:rect l="0" t="0" r="r" b="b"/>
              <a:pathLst>
                <a:path w="1023" h="544">
                  <a:moveTo>
                    <a:pt x="1022" y="314"/>
                  </a:moveTo>
                  <a:lnTo>
                    <a:pt x="1022" y="314"/>
                  </a:lnTo>
                  <a:cubicBezTo>
                    <a:pt x="1022" y="188"/>
                    <a:pt x="772" y="63"/>
                    <a:pt x="501" y="43"/>
                  </a:cubicBezTo>
                  <a:cubicBezTo>
                    <a:pt x="209" y="0"/>
                    <a:pt x="0" y="84"/>
                    <a:pt x="0" y="230"/>
                  </a:cubicBezTo>
                  <a:cubicBezTo>
                    <a:pt x="21" y="355"/>
                    <a:pt x="250" y="480"/>
                    <a:pt x="521" y="522"/>
                  </a:cubicBezTo>
                  <a:cubicBezTo>
                    <a:pt x="814" y="543"/>
                    <a:pt x="1022" y="460"/>
                    <a:pt x="1022" y="314"/>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99" name="Freeform 467">
              <a:extLst>
                <a:ext uri="{FF2B5EF4-FFF2-40B4-BE49-F238E27FC236}">
                  <a16:creationId xmlns:a16="http://schemas.microsoft.com/office/drawing/2014/main" xmlns="" id="{4F1686B0-5F42-41BD-9149-11F97BE11E4E}"/>
                </a:ext>
              </a:extLst>
            </p:cNvPr>
            <p:cNvSpPr>
              <a:spLocks noChangeArrowheads="1"/>
            </p:cNvSpPr>
            <p:nvPr/>
          </p:nvSpPr>
          <p:spPr bwMode="auto">
            <a:xfrm>
              <a:off x="4855" y="1225"/>
              <a:ext cx="236" cy="137"/>
            </a:xfrm>
            <a:custGeom>
              <a:avLst/>
              <a:gdLst>
                <a:gd name="T0" fmla="*/ 0 w 1044"/>
                <a:gd name="T1" fmla="*/ 0 h 606"/>
                <a:gd name="T2" fmla="*/ 0 w 1044"/>
                <a:gd name="T3" fmla="*/ 0 h 606"/>
                <a:gd name="T4" fmla="*/ 521 w 1044"/>
                <a:gd name="T5" fmla="*/ 292 h 606"/>
                <a:gd name="T6" fmla="*/ 1022 w 1044"/>
                <a:gd name="T7" fmla="*/ 84 h 606"/>
                <a:gd name="T8" fmla="*/ 1043 w 1044"/>
                <a:gd name="T9" fmla="*/ 375 h 606"/>
                <a:gd name="T10" fmla="*/ 543 w 1044"/>
                <a:gd name="T11" fmla="*/ 584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92"/>
                  </a:cubicBezTo>
                  <a:cubicBezTo>
                    <a:pt x="814" y="313"/>
                    <a:pt x="1022" y="230"/>
                    <a:pt x="1022" y="84"/>
                  </a:cubicBezTo>
                  <a:cubicBezTo>
                    <a:pt x="1043" y="375"/>
                    <a:pt x="1043" y="375"/>
                    <a:pt x="1043" y="375"/>
                  </a:cubicBezTo>
                  <a:cubicBezTo>
                    <a:pt x="1043" y="521"/>
                    <a:pt x="814" y="605"/>
                    <a:pt x="543" y="584"/>
                  </a:cubicBezTo>
                  <a:cubicBezTo>
                    <a:pt x="271" y="542"/>
                    <a:pt x="21" y="417"/>
                    <a:pt x="21" y="292"/>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00" name="Freeform 468">
              <a:extLst>
                <a:ext uri="{FF2B5EF4-FFF2-40B4-BE49-F238E27FC236}">
                  <a16:creationId xmlns:a16="http://schemas.microsoft.com/office/drawing/2014/main" xmlns="" id="{AA45B697-F422-4B94-A18A-71F502614BC3}"/>
                </a:ext>
              </a:extLst>
            </p:cNvPr>
            <p:cNvSpPr>
              <a:spLocks noChangeArrowheads="1"/>
            </p:cNvSpPr>
            <p:nvPr/>
          </p:nvSpPr>
          <p:spPr bwMode="auto">
            <a:xfrm>
              <a:off x="4808" y="876"/>
              <a:ext cx="230" cy="121"/>
            </a:xfrm>
            <a:custGeom>
              <a:avLst/>
              <a:gdLst>
                <a:gd name="T0" fmla="*/ 1022 w 1023"/>
                <a:gd name="T1" fmla="*/ 313 h 544"/>
                <a:gd name="T2" fmla="*/ 1022 w 1023"/>
                <a:gd name="T3" fmla="*/ 313 h 544"/>
                <a:gd name="T4" fmla="*/ 500 w 1023"/>
                <a:gd name="T5" fmla="*/ 21 h 544"/>
                <a:gd name="T6" fmla="*/ 0 w 1023"/>
                <a:gd name="T7" fmla="*/ 209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22" y="188"/>
                    <a:pt x="771" y="63"/>
                    <a:pt x="500" y="21"/>
                  </a:cubicBezTo>
                  <a:cubicBezTo>
                    <a:pt x="208" y="0"/>
                    <a:pt x="0" y="84"/>
                    <a:pt x="0" y="209"/>
                  </a:cubicBezTo>
                  <a:cubicBezTo>
                    <a:pt x="20" y="355"/>
                    <a:pt x="250" y="480"/>
                    <a:pt x="521" y="501"/>
                  </a:cubicBezTo>
                  <a:cubicBezTo>
                    <a:pt x="813" y="543"/>
                    <a:pt x="1022" y="439"/>
                    <a:pt x="1022" y="31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01" name="Freeform 469">
              <a:extLst>
                <a:ext uri="{FF2B5EF4-FFF2-40B4-BE49-F238E27FC236}">
                  <a16:creationId xmlns:a16="http://schemas.microsoft.com/office/drawing/2014/main" xmlns="" id="{DBD9EC25-E058-4CF7-B671-C2602571564D}"/>
                </a:ext>
              </a:extLst>
            </p:cNvPr>
            <p:cNvSpPr>
              <a:spLocks noChangeArrowheads="1"/>
            </p:cNvSpPr>
            <p:nvPr/>
          </p:nvSpPr>
          <p:spPr bwMode="auto">
            <a:xfrm>
              <a:off x="4808" y="923"/>
              <a:ext cx="236" cy="141"/>
            </a:xfrm>
            <a:custGeom>
              <a:avLst/>
              <a:gdLst>
                <a:gd name="T0" fmla="*/ 0 w 1043"/>
                <a:gd name="T1" fmla="*/ 0 h 627"/>
                <a:gd name="T2" fmla="*/ 0 w 1043"/>
                <a:gd name="T3" fmla="*/ 0 h 627"/>
                <a:gd name="T4" fmla="*/ 521 w 1043"/>
                <a:gd name="T5" fmla="*/ 292 h 627"/>
                <a:gd name="T6" fmla="*/ 1022 w 1043"/>
                <a:gd name="T7" fmla="*/ 104 h 627"/>
                <a:gd name="T8" fmla="*/ 1042 w 1043"/>
                <a:gd name="T9" fmla="*/ 397 h 627"/>
                <a:gd name="T10" fmla="*/ 542 w 1043"/>
                <a:gd name="T11" fmla="*/ 584 h 627"/>
                <a:gd name="T12" fmla="*/ 20 w 1043"/>
                <a:gd name="T13" fmla="*/ 292 h 627"/>
                <a:gd name="T14" fmla="*/ 0 w 1043"/>
                <a:gd name="T15" fmla="*/ 0 h 6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3" h="627">
                  <a:moveTo>
                    <a:pt x="0" y="0"/>
                  </a:moveTo>
                  <a:lnTo>
                    <a:pt x="0" y="0"/>
                  </a:lnTo>
                  <a:cubicBezTo>
                    <a:pt x="20" y="146"/>
                    <a:pt x="250" y="271"/>
                    <a:pt x="521" y="292"/>
                  </a:cubicBezTo>
                  <a:cubicBezTo>
                    <a:pt x="813" y="334"/>
                    <a:pt x="1022" y="230"/>
                    <a:pt x="1022" y="104"/>
                  </a:cubicBezTo>
                  <a:cubicBezTo>
                    <a:pt x="1042" y="397"/>
                    <a:pt x="1042" y="397"/>
                    <a:pt x="1042" y="397"/>
                  </a:cubicBezTo>
                  <a:cubicBezTo>
                    <a:pt x="1042" y="521"/>
                    <a:pt x="813" y="626"/>
                    <a:pt x="542" y="584"/>
                  </a:cubicBezTo>
                  <a:cubicBezTo>
                    <a:pt x="271" y="563"/>
                    <a:pt x="20" y="438"/>
                    <a:pt x="20" y="292"/>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7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02" name="Freeform 470">
              <a:extLst>
                <a:ext uri="{FF2B5EF4-FFF2-40B4-BE49-F238E27FC236}">
                  <a16:creationId xmlns:a16="http://schemas.microsoft.com/office/drawing/2014/main" xmlns="" id="{29C29021-726E-4BB6-A910-F8BB735B12A1}"/>
                </a:ext>
              </a:extLst>
            </p:cNvPr>
            <p:cNvSpPr>
              <a:spLocks noChangeArrowheads="1"/>
            </p:cNvSpPr>
            <p:nvPr/>
          </p:nvSpPr>
          <p:spPr bwMode="auto">
            <a:xfrm>
              <a:off x="5162" y="1056"/>
              <a:ext cx="232" cy="117"/>
            </a:xfrm>
            <a:custGeom>
              <a:avLst/>
              <a:gdLst>
                <a:gd name="T0" fmla="*/ 1022 w 1023"/>
                <a:gd name="T1" fmla="*/ 313 h 522"/>
                <a:gd name="T2" fmla="*/ 1022 w 1023"/>
                <a:gd name="T3" fmla="*/ 313 h 522"/>
                <a:gd name="T4" fmla="*/ 500 w 1023"/>
                <a:gd name="T5" fmla="*/ 21 h 522"/>
                <a:gd name="T6" fmla="*/ 0 w 1023"/>
                <a:gd name="T7" fmla="*/ 208 h 522"/>
                <a:gd name="T8" fmla="*/ 522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67"/>
                    <a:pt x="772" y="42"/>
                    <a:pt x="500" y="21"/>
                  </a:cubicBezTo>
                  <a:cubicBezTo>
                    <a:pt x="209" y="0"/>
                    <a:pt x="0" y="84"/>
                    <a:pt x="0" y="208"/>
                  </a:cubicBezTo>
                  <a:cubicBezTo>
                    <a:pt x="21" y="355"/>
                    <a:pt x="250" y="480"/>
                    <a:pt x="522" y="501"/>
                  </a:cubicBezTo>
                  <a:cubicBezTo>
                    <a:pt x="813" y="521"/>
                    <a:pt x="1022" y="438"/>
                    <a:pt x="1022" y="31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103" name="Freeform 471">
              <a:extLst>
                <a:ext uri="{FF2B5EF4-FFF2-40B4-BE49-F238E27FC236}">
                  <a16:creationId xmlns:a16="http://schemas.microsoft.com/office/drawing/2014/main" xmlns="" id="{1DC3AB86-5B73-4742-80B0-5FBCEB05C396}"/>
                </a:ext>
              </a:extLst>
            </p:cNvPr>
            <p:cNvSpPr>
              <a:spLocks noChangeArrowheads="1"/>
            </p:cNvSpPr>
            <p:nvPr/>
          </p:nvSpPr>
          <p:spPr bwMode="auto">
            <a:xfrm>
              <a:off x="5162" y="1102"/>
              <a:ext cx="236" cy="137"/>
            </a:xfrm>
            <a:custGeom>
              <a:avLst/>
              <a:gdLst>
                <a:gd name="T0" fmla="*/ 0 w 1044"/>
                <a:gd name="T1" fmla="*/ 0 h 607"/>
                <a:gd name="T2" fmla="*/ 0 w 1044"/>
                <a:gd name="T3" fmla="*/ 0 h 607"/>
                <a:gd name="T4" fmla="*/ 522 w 1044"/>
                <a:gd name="T5" fmla="*/ 293 h 607"/>
                <a:gd name="T6" fmla="*/ 1022 w 1044"/>
                <a:gd name="T7" fmla="*/ 105 h 607"/>
                <a:gd name="T8" fmla="*/ 1022 w 1044"/>
                <a:gd name="T9" fmla="*/ 397 h 607"/>
                <a:gd name="T10" fmla="*/ 542 w 1044"/>
                <a:gd name="T11" fmla="*/ 584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7"/>
                    <a:pt x="250" y="272"/>
                    <a:pt x="522" y="293"/>
                  </a:cubicBezTo>
                  <a:cubicBezTo>
                    <a:pt x="813" y="313"/>
                    <a:pt x="1022" y="230"/>
                    <a:pt x="1022" y="105"/>
                  </a:cubicBezTo>
                  <a:cubicBezTo>
                    <a:pt x="1022" y="397"/>
                    <a:pt x="1022" y="397"/>
                    <a:pt x="1022" y="397"/>
                  </a:cubicBezTo>
                  <a:cubicBezTo>
                    <a:pt x="1043" y="522"/>
                    <a:pt x="813" y="606"/>
                    <a:pt x="542" y="584"/>
                  </a:cubicBezTo>
                  <a:cubicBezTo>
                    <a:pt x="250" y="564"/>
                    <a:pt x="21" y="439"/>
                    <a:pt x="21" y="293"/>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grpSp>
      <p:grpSp>
        <p:nvGrpSpPr>
          <p:cNvPr id="224" name="Group 204">
            <a:extLst>
              <a:ext uri="{FF2B5EF4-FFF2-40B4-BE49-F238E27FC236}">
                <a16:creationId xmlns:a16="http://schemas.microsoft.com/office/drawing/2014/main" xmlns="" id="{F788D448-B8EC-4480-92D6-F60A8B1D323D}"/>
              </a:ext>
            </a:extLst>
          </p:cNvPr>
          <p:cNvGrpSpPr>
            <a:grpSpLocks/>
          </p:cNvGrpSpPr>
          <p:nvPr/>
        </p:nvGrpSpPr>
        <p:grpSpPr bwMode="auto">
          <a:xfrm>
            <a:off x="4736574" y="2581470"/>
            <a:ext cx="1115107" cy="812553"/>
            <a:chOff x="3658" y="852"/>
            <a:chExt cx="1986" cy="1447"/>
          </a:xfrm>
        </p:grpSpPr>
        <p:sp>
          <p:nvSpPr>
            <p:cNvPr id="225" name="Freeform 453">
              <a:extLst>
                <a:ext uri="{FF2B5EF4-FFF2-40B4-BE49-F238E27FC236}">
                  <a16:creationId xmlns:a16="http://schemas.microsoft.com/office/drawing/2014/main" xmlns="" id="{102B1B94-3BC3-423F-843B-AFF01C8AA251}"/>
                </a:ext>
              </a:extLst>
            </p:cNvPr>
            <p:cNvSpPr>
              <a:spLocks noChangeArrowheads="1"/>
            </p:cNvSpPr>
            <p:nvPr/>
          </p:nvSpPr>
          <p:spPr bwMode="auto">
            <a:xfrm>
              <a:off x="3658" y="1419"/>
              <a:ext cx="662" cy="880"/>
            </a:xfrm>
            <a:custGeom>
              <a:avLst/>
              <a:gdLst>
                <a:gd name="T0" fmla="*/ 2921 w 2922"/>
                <a:gd name="T1" fmla="*/ 3879 h 3880"/>
                <a:gd name="T2" fmla="*/ 0 w 2922"/>
                <a:gd name="T3" fmla="*/ 2629 h 3880"/>
                <a:gd name="T4" fmla="*/ 0 w 2922"/>
                <a:gd name="T5" fmla="*/ 0 h 3880"/>
                <a:gd name="T6" fmla="*/ 2921 w 2922"/>
                <a:gd name="T7" fmla="*/ 1251 h 3880"/>
                <a:gd name="T8" fmla="*/ 2921 w 2922"/>
                <a:gd name="T9" fmla="*/ 3879 h 3880"/>
              </a:gdLst>
              <a:ahLst/>
              <a:cxnLst>
                <a:cxn ang="0">
                  <a:pos x="T0" y="T1"/>
                </a:cxn>
                <a:cxn ang="0">
                  <a:pos x="T2" y="T3"/>
                </a:cxn>
                <a:cxn ang="0">
                  <a:pos x="T4" y="T5"/>
                </a:cxn>
                <a:cxn ang="0">
                  <a:pos x="T6" y="T7"/>
                </a:cxn>
                <a:cxn ang="0">
                  <a:pos x="T8" y="T9"/>
                </a:cxn>
              </a:cxnLst>
              <a:rect l="0" t="0" r="r" b="b"/>
              <a:pathLst>
                <a:path w="2922" h="3880">
                  <a:moveTo>
                    <a:pt x="2921" y="3879"/>
                  </a:moveTo>
                  <a:lnTo>
                    <a:pt x="0" y="2629"/>
                  </a:lnTo>
                  <a:lnTo>
                    <a:pt x="0" y="0"/>
                  </a:lnTo>
                  <a:lnTo>
                    <a:pt x="2921" y="1251"/>
                  </a:lnTo>
                  <a:lnTo>
                    <a:pt x="2921" y="3879"/>
                  </a:lnTo>
                </a:path>
              </a:pathLst>
            </a:custGeom>
            <a:gradFill flip="none" rotWithShape="1">
              <a:gsLst>
                <a:gs pos="0">
                  <a:schemeClr val="accent3">
                    <a:lumMod val="40000"/>
                    <a:lumOff val="60000"/>
                  </a:schemeClr>
                </a:gs>
                <a:gs pos="46000">
                  <a:schemeClr val="accent3">
                    <a:lumMod val="95000"/>
                    <a:lumOff val="5000"/>
                  </a:schemeClr>
                </a:gs>
                <a:gs pos="100000">
                  <a:schemeClr val="accent3">
                    <a:lumMod val="60000"/>
                  </a:schemeClr>
                </a:gs>
              </a:gsLst>
              <a:path path="circle">
                <a:fillToRect l="50000" t="130000" r="50000" b="-3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26" name="Freeform 454">
              <a:extLst>
                <a:ext uri="{FF2B5EF4-FFF2-40B4-BE49-F238E27FC236}">
                  <a16:creationId xmlns:a16="http://schemas.microsoft.com/office/drawing/2014/main" xmlns="" id="{2EF6C5E0-F7B8-440F-82E5-A4C916C798A6}"/>
                </a:ext>
              </a:extLst>
            </p:cNvPr>
            <p:cNvSpPr>
              <a:spLocks noChangeArrowheads="1"/>
            </p:cNvSpPr>
            <p:nvPr/>
          </p:nvSpPr>
          <p:spPr bwMode="auto">
            <a:xfrm>
              <a:off x="4320" y="1133"/>
              <a:ext cx="1324" cy="1166"/>
            </a:xfrm>
            <a:custGeom>
              <a:avLst/>
              <a:gdLst>
                <a:gd name="T0" fmla="*/ 2920 w 5842"/>
                <a:gd name="T1" fmla="*/ 1272 h 5152"/>
                <a:gd name="T2" fmla="*/ 0 w 5842"/>
                <a:gd name="T3" fmla="*/ 2523 h 5152"/>
                <a:gd name="T4" fmla="*/ 0 w 5842"/>
                <a:gd name="T5" fmla="*/ 5151 h 5152"/>
                <a:gd name="T6" fmla="*/ 2920 w 5842"/>
                <a:gd name="T7" fmla="*/ 3901 h 5152"/>
                <a:gd name="T8" fmla="*/ 5841 w 5842"/>
                <a:gd name="T9" fmla="*/ 2649 h 5152"/>
                <a:gd name="T10" fmla="*/ 5841 w 5842"/>
                <a:gd name="T11" fmla="*/ 0 h 5152"/>
                <a:gd name="T12" fmla="*/ 2920 w 5842"/>
                <a:gd name="T13" fmla="*/ 1272 h 5152"/>
              </a:gdLst>
              <a:ahLst/>
              <a:cxnLst>
                <a:cxn ang="0">
                  <a:pos x="T0" y="T1"/>
                </a:cxn>
                <a:cxn ang="0">
                  <a:pos x="T2" y="T3"/>
                </a:cxn>
                <a:cxn ang="0">
                  <a:pos x="T4" y="T5"/>
                </a:cxn>
                <a:cxn ang="0">
                  <a:pos x="T6" y="T7"/>
                </a:cxn>
                <a:cxn ang="0">
                  <a:pos x="T8" y="T9"/>
                </a:cxn>
                <a:cxn ang="0">
                  <a:pos x="T10" y="T11"/>
                </a:cxn>
                <a:cxn ang="0">
                  <a:pos x="T12" y="T13"/>
                </a:cxn>
              </a:cxnLst>
              <a:rect l="0" t="0" r="r" b="b"/>
              <a:pathLst>
                <a:path w="5842" h="5152">
                  <a:moveTo>
                    <a:pt x="2920" y="1272"/>
                  </a:moveTo>
                  <a:lnTo>
                    <a:pt x="0" y="2523"/>
                  </a:lnTo>
                  <a:lnTo>
                    <a:pt x="0" y="5151"/>
                  </a:lnTo>
                  <a:lnTo>
                    <a:pt x="2920" y="3901"/>
                  </a:lnTo>
                  <a:lnTo>
                    <a:pt x="5841" y="2649"/>
                  </a:lnTo>
                  <a:lnTo>
                    <a:pt x="5841" y="0"/>
                  </a:lnTo>
                  <a:lnTo>
                    <a:pt x="2920" y="1272"/>
                  </a:lnTo>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27" name="Freeform 455">
              <a:extLst>
                <a:ext uri="{FF2B5EF4-FFF2-40B4-BE49-F238E27FC236}">
                  <a16:creationId xmlns:a16="http://schemas.microsoft.com/office/drawing/2014/main" xmlns="" id="{38DA7C20-52D0-498C-BABB-E29E4C1AA5CC}"/>
                </a:ext>
              </a:extLst>
            </p:cNvPr>
            <p:cNvSpPr>
              <a:spLocks noChangeArrowheads="1"/>
            </p:cNvSpPr>
            <p:nvPr/>
          </p:nvSpPr>
          <p:spPr bwMode="auto">
            <a:xfrm>
              <a:off x="3658" y="852"/>
              <a:ext cx="1986" cy="856"/>
            </a:xfrm>
            <a:custGeom>
              <a:avLst/>
              <a:gdLst>
                <a:gd name="T0" fmla="*/ 5841 w 8763"/>
                <a:gd name="T1" fmla="*/ 0 h 3776"/>
                <a:gd name="T2" fmla="*/ 2921 w 8763"/>
                <a:gd name="T3" fmla="*/ 1252 h 3776"/>
                <a:gd name="T4" fmla="*/ 0 w 8763"/>
                <a:gd name="T5" fmla="*/ 2524 h 3776"/>
                <a:gd name="T6" fmla="*/ 2921 w 8763"/>
                <a:gd name="T7" fmla="*/ 3775 h 3776"/>
                <a:gd name="T8" fmla="*/ 5841 w 8763"/>
                <a:gd name="T9" fmla="*/ 2524 h 3776"/>
                <a:gd name="T10" fmla="*/ 8762 w 8763"/>
                <a:gd name="T11" fmla="*/ 1252 h 3776"/>
                <a:gd name="T12" fmla="*/ 5841 w 8763"/>
                <a:gd name="T13" fmla="*/ 0 h 3776"/>
              </a:gdLst>
              <a:ahLst/>
              <a:cxnLst>
                <a:cxn ang="0">
                  <a:pos x="T0" y="T1"/>
                </a:cxn>
                <a:cxn ang="0">
                  <a:pos x="T2" y="T3"/>
                </a:cxn>
                <a:cxn ang="0">
                  <a:pos x="T4" y="T5"/>
                </a:cxn>
                <a:cxn ang="0">
                  <a:pos x="T6" y="T7"/>
                </a:cxn>
                <a:cxn ang="0">
                  <a:pos x="T8" y="T9"/>
                </a:cxn>
                <a:cxn ang="0">
                  <a:pos x="T10" y="T11"/>
                </a:cxn>
                <a:cxn ang="0">
                  <a:pos x="T12" y="T13"/>
                </a:cxn>
              </a:cxnLst>
              <a:rect l="0" t="0" r="r" b="b"/>
              <a:pathLst>
                <a:path w="8763" h="3776">
                  <a:moveTo>
                    <a:pt x="5841" y="0"/>
                  </a:moveTo>
                  <a:lnTo>
                    <a:pt x="2921" y="1252"/>
                  </a:lnTo>
                  <a:lnTo>
                    <a:pt x="0" y="2524"/>
                  </a:lnTo>
                  <a:lnTo>
                    <a:pt x="2921" y="3775"/>
                  </a:lnTo>
                  <a:lnTo>
                    <a:pt x="5841" y="2524"/>
                  </a:lnTo>
                  <a:lnTo>
                    <a:pt x="8762" y="1252"/>
                  </a:lnTo>
                  <a:lnTo>
                    <a:pt x="5841" y="0"/>
                  </a:lnTo>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28" name="Freeform 456">
              <a:extLst>
                <a:ext uri="{FF2B5EF4-FFF2-40B4-BE49-F238E27FC236}">
                  <a16:creationId xmlns:a16="http://schemas.microsoft.com/office/drawing/2014/main" xmlns="" id="{A5301C6E-C270-4EA0-B725-139995922C03}"/>
                </a:ext>
              </a:extLst>
            </p:cNvPr>
            <p:cNvSpPr>
              <a:spLocks noChangeArrowheads="1"/>
            </p:cNvSpPr>
            <p:nvPr/>
          </p:nvSpPr>
          <p:spPr bwMode="auto">
            <a:xfrm>
              <a:off x="3872" y="1246"/>
              <a:ext cx="234" cy="121"/>
            </a:xfrm>
            <a:custGeom>
              <a:avLst/>
              <a:gdLst>
                <a:gd name="T0" fmla="*/ 1022 w 1044"/>
                <a:gd name="T1" fmla="*/ 333 h 543"/>
                <a:gd name="T2" fmla="*/ 1022 w 1044"/>
                <a:gd name="T3" fmla="*/ 333 h 543"/>
                <a:gd name="T4" fmla="*/ 500 w 1044"/>
                <a:gd name="T5" fmla="*/ 41 h 543"/>
                <a:gd name="T6" fmla="*/ 20 w 1044"/>
                <a:gd name="T7" fmla="*/ 229 h 543"/>
                <a:gd name="T8" fmla="*/ 542 w 1044"/>
                <a:gd name="T9" fmla="*/ 521 h 543"/>
                <a:gd name="T10" fmla="*/ 1022 w 1044"/>
                <a:gd name="T11" fmla="*/ 333 h 543"/>
              </a:gdLst>
              <a:ahLst/>
              <a:cxnLst>
                <a:cxn ang="0">
                  <a:pos x="T0" y="T1"/>
                </a:cxn>
                <a:cxn ang="0">
                  <a:pos x="T2" y="T3"/>
                </a:cxn>
                <a:cxn ang="0">
                  <a:pos x="T4" y="T5"/>
                </a:cxn>
                <a:cxn ang="0">
                  <a:pos x="T6" y="T7"/>
                </a:cxn>
                <a:cxn ang="0">
                  <a:pos x="T8" y="T9"/>
                </a:cxn>
                <a:cxn ang="0">
                  <a:pos x="T10" y="T11"/>
                </a:cxn>
              </a:cxnLst>
              <a:rect l="0" t="0" r="r" b="b"/>
              <a:pathLst>
                <a:path w="1044" h="543">
                  <a:moveTo>
                    <a:pt x="1022" y="333"/>
                  </a:moveTo>
                  <a:lnTo>
                    <a:pt x="1022" y="333"/>
                  </a:lnTo>
                  <a:cubicBezTo>
                    <a:pt x="1022" y="187"/>
                    <a:pt x="793" y="62"/>
                    <a:pt x="500" y="41"/>
                  </a:cubicBezTo>
                  <a:cubicBezTo>
                    <a:pt x="229" y="0"/>
                    <a:pt x="0" y="104"/>
                    <a:pt x="20" y="229"/>
                  </a:cubicBezTo>
                  <a:cubicBezTo>
                    <a:pt x="20" y="354"/>
                    <a:pt x="250" y="479"/>
                    <a:pt x="542" y="521"/>
                  </a:cubicBezTo>
                  <a:cubicBezTo>
                    <a:pt x="813" y="542"/>
                    <a:pt x="1043" y="458"/>
                    <a:pt x="1022" y="33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29" name="Freeform 457">
              <a:extLst>
                <a:ext uri="{FF2B5EF4-FFF2-40B4-BE49-F238E27FC236}">
                  <a16:creationId xmlns:a16="http://schemas.microsoft.com/office/drawing/2014/main" xmlns="" id="{C16ADF86-6BE2-4A60-A588-2F1E5CABEC7D}"/>
                </a:ext>
              </a:extLst>
            </p:cNvPr>
            <p:cNvSpPr>
              <a:spLocks noChangeArrowheads="1"/>
            </p:cNvSpPr>
            <p:nvPr/>
          </p:nvSpPr>
          <p:spPr bwMode="auto">
            <a:xfrm>
              <a:off x="3876" y="1298"/>
              <a:ext cx="230" cy="135"/>
            </a:xfrm>
            <a:custGeom>
              <a:avLst/>
              <a:gdLst>
                <a:gd name="T0" fmla="*/ 0 w 1024"/>
                <a:gd name="T1" fmla="*/ 0 h 606"/>
                <a:gd name="T2" fmla="*/ 0 w 1024"/>
                <a:gd name="T3" fmla="*/ 0 h 606"/>
                <a:gd name="T4" fmla="*/ 522 w 1024"/>
                <a:gd name="T5" fmla="*/ 292 h 606"/>
                <a:gd name="T6" fmla="*/ 1002 w 1024"/>
                <a:gd name="T7" fmla="*/ 104 h 606"/>
                <a:gd name="T8" fmla="*/ 1023 w 1024"/>
                <a:gd name="T9" fmla="*/ 396 h 606"/>
                <a:gd name="T10" fmla="*/ 522 w 1024"/>
                <a:gd name="T11" fmla="*/ 584 h 606"/>
                <a:gd name="T12" fmla="*/ 0 w 1024"/>
                <a:gd name="T13" fmla="*/ 292 h 606"/>
                <a:gd name="T14" fmla="*/ 0 w 102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4" h="606">
                  <a:moveTo>
                    <a:pt x="0" y="0"/>
                  </a:moveTo>
                  <a:lnTo>
                    <a:pt x="0" y="0"/>
                  </a:lnTo>
                  <a:cubicBezTo>
                    <a:pt x="0" y="125"/>
                    <a:pt x="230" y="250"/>
                    <a:pt x="522" y="292"/>
                  </a:cubicBezTo>
                  <a:cubicBezTo>
                    <a:pt x="793" y="313"/>
                    <a:pt x="1023" y="229"/>
                    <a:pt x="1002" y="104"/>
                  </a:cubicBezTo>
                  <a:cubicBezTo>
                    <a:pt x="1023" y="396"/>
                    <a:pt x="1023" y="396"/>
                    <a:pt x="1023" y="396"/>
                  </a:cubicBezTo>
                  <a:cubicBezTo>
                    <a:pt x="1023" y="521"/>
                    <a:pt x="814" y="605"/>
                    <a:pt x="522" y="584"/>
                  </a:cubicBezTo>
                  <a:cubicBezTo>
                    <a:pt x="251" y="563"/>
                    <a:pt x="22" y="417"/>
                    <a:pt x="0" y="292"/>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30" name="Freeform 458">
              <a:extLst>
                <a:ext uri="{FF2B5EF4-FFF2-40B4-BE49-F238E27FC236}">
                  <a16:creationId xmlns:a16="http://schemas.microsoft.com/office/drawing/2014/main" xmlns="" id="{364274A9-365E-4E0D-95B6-335E2A5E133C}"/>
                </a:ext>
              </a:extLst>
            </p:cNvPr>
            <p:cNvSpPr>
              <a:spLocks noChangeArrowheads="1"/>
            </p:cNvSpPr>
            <p:nvPr/>
          </p:nvSpPr>
          <p:spPr bwMode="auto">
            <a:xfrm>
              <a:off x="4225" y="1423"/>
              <a:ext cx="236" cy="123"/>
            </a:xfrm>
            <a:custGeom>
              <a:avLst/>
              <a:gdLst>
                <a:gd name="T0" fmla="*/ 1022 w 1044"/>
                <a:gd name="T1" fmla="*/ 313 h 544"/>
                <a:gd name="T2" fmla="*/ 1022 w 1044"/>
                <a:gd name="T3" fmla="*/ 313 h 544"/>
                <a:gd name="T4" fmla="*/ 501 w 1044"/>
                <a:gd name="T5" fmla="*/ 21 h 544"/>
                <a:gd name="T6" fmla="*/ 21 w 1044"/>
                <a:gd name="T7" fmla="*/ 230 h 544"/>
                <a:gd name="T8" fmla="*/ 542 w 1044"/>
                <a:gd name="T9" fmla="*/ 522 h 544"/>
                <a:gd name="T10" fmla="*/ 1022 w 1044"/>
                <a:gd name="T11" fmla="*/ 313 h 544"/>
              </a:gdLst>
              <a:ahLst/>
              <a:cxnLst>
                <a:cxn ang="0">
                  <a:pos x="T0" y="T1"/>
                </a:cxn>
                <a:cxn ang="0">
                  <a:pos x="T2" y="T3"/>
                </a:cxn>
                <a:cxn ang="0">
                  <a:pos x="T4" y="T5"/>
                </a:cxn>
                <a:cxn ang="0">
                  <a:pos x="T6" y="T7"/>
                </a:cxn>
                <a:cxn ang="0">
                  <a:pos x="T8" y="T9"/>
                </a:cxn>
                <a:cxn ang="0">
                  <a:pos x="T10" y="T11"/>
                </a:cxn>
              </a:cxnLst>
              <a:rect l="0" t="0" r="r" b="b"/>
              <a:pathLst>
                <a:path w="1044" h="544">
                  <a:moveTo>
                    <a:pt x="1022" y="313"/>
                  </a:moveTo>
                  <a:lnTo>
                    <a:pt x="1022" y="313"/>
                  </a:lnTo>
                  <a:cubicBezTo>
                    <a:pt x="1022" y="188"/>
                    <a:pt x="793" y="63"/>
                    <a:pt x="501" y="21"/>
                  </a:cubicBezTo>
                  <a:cubicBezTo>
                    <a:pt x="230" y="0"/>
                    <a:pt x="0" y="83"/>
                    <a:pt x="21" y="230"/>
                  </a:cubicBezTo>
                  <a:cubicBezTo>
                    <a:pt x="21" y="355"/>
                    <a:pt x="251" y="480"/>
                    <a:pt x="542" y="522"/>
                  </a:cubicBezTo>
                  <a:cubicBezTo>
                    <a:pt x="814" y="543"/>
                    <a:pt x="1043" y="459"/>
                    <a:pt x="1022" y="31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31" name="Freeform 459">
              <a:extLst>
                <a:ext uri="{FF2B5EF4-FFF2-40B4-BE49-F238E27FC236}">
                  <a16:creationId xmlns:a16="http://schemas.microsoft.com/office/drawing/2014/main" xmlns="" id="{F4C324E1-766A-4614-B490-CF9E0C0542DD}"/>
                </a:ext>
              </a:extLst>
            </p:cNvPr>
            <p:cNvSpPr>
              <a:spLocks noChangeArrowheads="1"/>
            </p:cNvSpPr>
            <p:nvPr/>
          </p:nvSpPr>
          <p:spPr bwMode="auto">
            <a:xfrm>
              <a:off x="4229" y="1478"/>
              <a:ext cx="232" cy="135"/>
            </a:xfrm>
            <a:custGeom>
              <a:avLst/>
              <a:gdLst>
                <a:gd name="T0" fmla="*/ 0 w 1023"/>
                <a:gd name="T1" fmla="*/ 0 h 605"/>
                <a:gd name="T2" fmla="*/ 0 w 1023"/>
                <a:gd name="T3" fmla="*/ 0 h 605"/>
                <a:gd name="T4" fmla="*/ 521 w 1023"/>
                <a:gd name="T5" fmla="*/ 292 h 605"/>
                <a:gd name="T6" fmla="*/ 1001 w 1023"/>
                <a:gd name="T7" fmla="*/ 83 h 605"/>
                <a:gd name="T8" fmla="*/ 1022 w 1023"/>
                <a:gd name="T9" fmla="*/ 375 h 605"/>
                <a:gd name="T10" fmla="*/ 521 w 1023"/>
                <a:gd name="T11" fmla="*/ 584 h 605"/>
                <a:gd name="T12" fmla="*/ 0 w 1023"/>
                <a:gd name="T13" fmla="*/ 292 h 605"/>
                <a:gd name="T14" fmla="*/ 0 w 1023"/>
                <a:gd name="T15" fmla="*/ 0 h 6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3" h="605">
                  <a:moveTo>
                    <a:pt x="0" y="0"/>
                  </a:moveTo>
                  <a:lnTo>
                    <a:pt x="0" y="0"/>
                  </a:lnTo>
                  <a:cubicBezTo>
                    <a:pt x="0" y="125"/>
                    <a:pt x="230" y="250"/>
                    <a:pt x="521" y="292"/>
                  </a:cubicBezTo>
                  <a:cubicBezTo>
                    <a:pt x="793" y="313"/>
                    <a:pt x="1022" y="229"/>
                    <a:pt x="1001" y="83"/>
                  </a:cubicBezTo>
                  <a:cubicBezTo>
                    <a:pt x="1022" y="375"/>
                    <a:pt x="1022" y="375"/>
                    <a:pt x="1022" y="375"/>
                  </a:cubicBezTo>
                  <a:cubicBezTo>
                    <a:pt x="1022" y="521"/>
                    <a:pt x="814" y="604"/>
                    <a:pt x="521" y="584"/>
                  </a:cubicBezTo>
                  <a:cubicBezTo>
                    <a:pt x="250" y="542"/>
                    <a:pt x="21" y="417"/>
                    <a:pt x="0" y="292"/>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32" name="Freeform 460">
              <a:extLst>
                <a:ext uri="{FF2B5EF4-FFF2-40B4-BE49-F238E27FC236}">
                  <a16:creationId xmlns:a16="http://schemas.microsoft.com/office/drawing/2014/main" xmlns="" id="{C1AB43BE-71FA-49EB-B144-F4A4ED8D1380}"/>
                </a:ext>
              </a:extLst>
            </p:cNvPr>
            <p:cNvSpPr>
              <a:spLocks noChangeArrowheads="1"/>
            </p:cNvSpPr>
            <p:nvPr/>
          </p:nvSpPr>
          <p:spPr bwMode="auto">
            <a:xfrm>
              <a:off x="4183" y="1122"/>
              <a:ext cx="232" cy="121"/>
            </a:xfrm>
            <a:custGeom>
              <a:avLst/>
              <a:gdLst>
                <a:gd name="T0" fmla="*/ 1022 w 1023"/>
                <a:gd name="T1" fmla="*/ 313 h 544"/>
                <a:gd name="T2" fmla="*/ 1022 w 1023"/>
                <a:gd name="T3" fmla="*/ 313 h 544"/>
                <a:gd name="T4" fmla="*/ 501 w 1023"/>
                <a:gd name="T5" fmla="*/ 21 h 544"/>
                <a:gd name="T6" fmla="*/ 0 w 1023"/>
                <a:gd name="T7" fmla="*/ 229 h 544"/>
                <a:gd name="T8" fmla="*/ 521 w 1023"/>
                <a:gd name="T9" fmla="*/ 500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1"/>
                  </a:cubicBezTo>
                  <a:cubicBezTo>
                    <a:pt x="208" y="0"/>
                    <a:pt x="0" y="83"/>
                    <a:pt x="0" y="229"/>
                  </a:cubicBezTo>
                  <a:cubicBezTo>
                    <a:pt x="0" y="355"/>
                    <a:pt x="250" y="480"/>
                    <a:pt x="521" y="500"/>
                  </a:cubicBezTo>
                  <a:cubicBezTo>
                    <a:pt x="813" y="543"/>
                    <a:pt x="1022" y="459"/>
                    <a:pt x="1022" y="31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33" name="Freeform 461">
              <a:extLst>
                <a:ext uri="{FF2B5EF4-FFF2-40B4-BE49-F238E27FC236}">
                  <a16:creationId xmlns:a16="http://schemas.microsoft.com/office/drawing/2014/main" xmlns="" id="{F373F709-D823-40BA-9956-884ACEBBDEA2}"/>
                </a:ext>
              </a:extLst>
            </p:cNvPr>
            <p:cNvSpPr>
              <a:spLocks noChangeArrowheads="1"/>
            </p:cNvSpPr>
            <p:nvPr/>
          </p:nvSpPr>
          <p:spPr bwMode="auto">
            <a:xfrm>
              <a:off x="4183" y="1175"/>
              <a:ext cx="236" cy="135"/>
            </a:xfrm>
            <a:custGeom>
              <a:avLst/>
              <a:gdLst>
                <a:gd name="T0" fmla="*/ 0 w 1044"/>
                <a:gd name="T1" fmla="*/ 0 h 606"/>
                <a:gd name="T2" fmla="*/ 0 w 1044"/>
                <a:gd name="T3" fmla="*/ 0 h 606"/>
                <a:gd name="T4" fmla="*/ 521 w 1044"/>
                <a:gd name="T5" fmla="*/ 271 h 606"/>
                <a:gd name="T6" fmla="*/ 1022 w 1044"/>
                <a:gd name="T7" fmla="*/ 84 h 606"/>
                <a:gd name="T8" fmla="*/ 1022 w 1044"/>
                <a:gd name="T9" fmla="*/ 376 h 606"/>
                <a:gd name="T10" fmla="*/ 542 w 1044"/>
                <a:gd name="T11" fmla="*/ 564 h 606"/>
                <a:gd name="T12" fmla="*/ 21 w 1044"/>
                <a:gd name="T13" fmla="*/ 293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0" y="126"/>
                    <a:pt x="250" y="251"/>
                    <a:pt x="521" y="271"/>
                  </a:cubicBezTo>
                  <a:cubicBezTo>
                    <a:pt x="813" y="314"/>
                    <a:pt x="1022" y="230"/>
                    <a:pt x="1022" y="84"/>
                  </a:cubicBezTo>
                  <a:cubicBezTo>
                    <a:pt x="1022" y="376"/>
                    <a:pt x="1022" y="376"/>
                    <a:pt x="1022" y="376"/>
                  </a:cubicBezTo>
                  <a:cubicBezTo>
                    <a:pt x="1043" y="522"/>
                    <a:pt x="813" y="605"/>
                    <a:pt x="542" y="564"/>
                  </a:cubicBezTo>
                  <a:cubicBezTo>
                    <a:pt x="250" y="543"/>
                    <a:pt x="21" y="418"/>
                    <a:pt x="21" y="293"/>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34" name="Freeform 462">
              <a:extLst>
                <a:ext uri="{FF2B5EF4-FFF2-40B4-BE49-F238E27FC236}">
                  <a16:creationId xmlns:a16="http://schemas.microsoft.com/office/drawing/2014/main" xmlns="" id="{A3456695-3EE4-47B6-BBE7-61D8F2DB3322}"/>
                </a:ext>
              </a:extLst>
            </p:cNvPr>
            <p:cNvSpPr>
              <a:spLocks noChangeArrowheads="1"/>
            </p:cNvSpPr>
            <p:nvPr/>
          </p:nvSpPr>
          <p:spPr bwMode="auto">
            <a:xfrm>
              <a:off x="4534" y="1300"/>
              <a:ext cx="234" cy="117"/>
            </a:xfrm>
            <a:custGeom>
              <a:avLst/>
              <a:gdLst>
                <a:gd name="T0" fmla="*/ 1044 w 1045"/>
                <a:gd name="T1" fmla="*/ 313 h 522"/>
                <a:gd name="T2" fmla="*/ 1044 w 1045"/>
                <a:gd name="T3" fmla="*/ 313 h 522"/>
                <a:gd name="T4" fmla="*/ 501 w 1045"/>
                <a:gd name="T5" fmla="*/ 21 h 522"/>
                <a:gd name="T6" fmla="*/ 21 w 1045"/>
                <a:gd name="T7" fmla="*/ 208 h 522"/>
                <a:gd name="T8" fmla="*/ 543 w 1045"/>
                <a:gd name="T9" fmla="*/ 500 h 522"/>
                <a:gd name="T10" fmla="*/ 1044 w 1045"/>
                <a:gd name="T11" fmla="*/ 313 h 522"/>
              </a:gdLst>
              <a:ahLst/>
              <a:cxnLst>
                <a:cxn ang="0">
                  <a:pos x="T0" y="T1"/>
                </a:cxn>
                <a:cxn ang="0">
                  <a:pos x="T2" y="T3"/>
                </a:cxn>
                <a:cxn ang="0">
                  <a:pos x="T4" y="T5"/>
                </a:cxn>
                <a:cxn ang="0">
                  <a:pos x="T6" y="T7"/>
                </a:cxn>
                <a:cxn ang="0">
                  <a:pos x="T8" y="T9"/>
                </a:cxn>
                <a:cxn ang="0">
                  <a:pos x="T10" y="T11"/>
                </a:cxn>
              </a:cxnLst>
              <a:rect l="0" t="0" r="r" b="b"/>
              <a:pathLst>
                <a:path w="1045" h="522">
                  <a:moveTo>
                    <a:pt x="1044" y="313"/>
                  </a:moveTo>
                  <a:lnTo>
                    <a:pt x="1044" y="313"/>
                  </a:lnTo>
                  <a:cubicBezTo>
                    <a:pt x="1022" y="187"/>
                    <a:pt x="793" y="41"/>
                    <a:pt x="501" y="21"/>
                  </a:cubicBezTo>
                  <a:cubicBezTo>
                    <a:pt x="230" y="0"/>
                    <a:pt x="0" y="83"/>
                    <a:pt x="21" y="208"/>
                  </a:cubicBezTo>
                  <a:cubicBezTo>
                    <a:pt x="21" y="354"/>
                    <a:pt x="271" y="480"/>
                    <a:pt x="543" y="500"/>
                  </a:cubicBezTo>
                  <a:cubicBezTo>
                    <a:pt x="814" y="521"/>
                    <a:pt x="1044" y="438"/>
                    <a:pt x="1044" y="31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35" name="Freeform 463">
              <a:extLst>
                <a:ext uri="{FF2B5EF4-FFF2-40B4-BE49-F238E27FC236}">
                  <a16:creationId xmlns:a16="http://schemas.microsoft.com/office/drawing/2014/main" xmlns="" id="{FC653640-37BE-4914-8BE4-42420CA5B1C8}"/>
                </a:ext>
              </a:extLst>
            </p:cNvPr>
            <p:cNvSpPr>
              <a:spLocks noChangeArrowheads="1"/>
            </p:cNvSpPr>
            <p:nvPr/>
          </p:nvSpPr>
          <p:spPr bwMode="auto">
            <a:xfrm>
              <a:off x="4538" y="1348"/>
              <a:ext cx="236" cy="137"/>
            </a:xfrm>
            <a:custGeom>
              <a:avLst/>
              <a:gdLst>
                <a:gd name="T0" fmla="*/ 0 w 1044"/>
                <a:gd name="T1" fmla="*/ 0 h 607"/>
                <a:gd name="T2" fmla="*/ 0 w 1044"/>
                <a:gd name="T3" fmla="*/ 0 h 607"/>
                <a:gd name="T4" fmla="*/ 522 w 1044"/>
                <a:gd name="T5" fmla="*/ 292 h 607"/>
                <a:gd name="T6" fmla="*/ 1023 w 1044"/>
                <a:gd name="T7" fmla="*/ 105 h 607"/>
                <a:gd name="T8" fmla="*/ 1023 w 1044"/>
                <a:gd name="T9" fmla="*/ 397 h 607"/>
                <a:gd name="T10" fmla="*/ 543 w 1044"/>
                <a:gd name="T11" fmla="*/ 584 h 607"/>
                <a:gd name="T12" fmla="*/ 0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6"/>
                    <a:pt x="250" y="272"/>
                    <a:pt x="522" y="292"/>
                  </a:cubicBezTo>
                  <a:cubicBezTo>
                    <a:pt x="793" y="313"/>
                    <a:pt x="1023" y="230"/>
                    <a:pt x="1023" y="105"/>
                  </a:cubicBezTo>
                  <a:cubicBezTo>
                    <a:pt x="1023" y="397"/>
                    <a:pt x="1023" y="397"/>
                    <a:pt x="1023" y="397"/>
                  </a:cubicBezTo>
                  <a:cubicBezTo>
                    <a:pt x="1043" y="522"/>
                    <a:pt x="814" y="606"/>
                    <a:pt x="543" y="584"/>
                  </a:cubicBezTo>
                  <a:cubicBezTo>
                    <a:pt x="250" y="564"/>
                    <a:pt x="21" y="439"/>
                    <a:pt x="0" y="292"/>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dirty="0">
                <a:ea typeface="+mn-ea"/>
                <a:cs typeface="+mn-cs"/>
              </a:endParaRPr>
            </a:p>
          </p:txBody>
        </p:sp>
        <p:sp>
          <p:nvSpPr>
            <p:cNvPr id="236" name="Freeform 464">
              <a:extLst>
                <a:ext uri="{FF2B5EF4-FFF2-40B4-BE49-F238E27FC236}">
                  <a16:creationId xmlns:a16="http://schemas.microsoft.com/office/drawing/2014/main" xmlns="" id="{700D15F2-8442-4C14-B970-50DEE569F255}"/>
                </a:ext>
              </a:extLst>
            </p:cNvPr>
            <p:cNvSpPr>
              <a:spLocks noChangeArrowheads="1"/>
            </p:cNvSpPr>
            <p:nvPr/>
          </p:nvSpPr>
          <p:spPr bwMode="auto">
            <a:xfrm>
              <a:off x="4500" y="999"/>
              <a:ext cx="236" cy="117"/>
            </a:xfrm>
            <a:custGeom>
              <a:avLst/>
              <a:gdLst>
                <a:gd name="T0" fmla="*/ 1023 w 1044"/>
                <a:gd name="T1" fmla="*/ 313 h 522"/>
                <a:gd name="T2" fmla="*/ 1023 w 1044"/>
                <a:gd name="T3" fmla="*/ 313 h 522"/>
                <a:gd name="T4" fmla="*/ 501 w 1044"/>
                <a:gd name="T5" fmla="*/ 21 h 522"/>
                <a:gd name="T6" fmla="*/ 0 w 1044"/>
                <a:gd name="T7" fmla="*/ 208 h 522"/>
                <a:gd name="T8" fmla="*/ 543 w 1044"/>
                <a:gd name="T9" fmla="*/ 500 h 522"/>
                <a:gd name="T10" fmla="*/ 1023 w 1044"/>
                <a:gd name="T11" fmla="*/ 313 h 522"/>
              </a:gdLst>
              <a:ahLst/>
              <a:cxnLst>
                <a:cxn ang="0">
                  <a:pos x="T0" y="T1"/>
                </a:cxn>
                <a:cxn ang="0">
                  <a:pos x="T2" y="T3"/>
                </a:cxn>
                <a:cxn ang="0">
                  <a:pos x="T4" y="T5"/>
                </a:cxn>
                <a:cxn ang="0">
                  <a:pos x="T6" y="T7"/>
                </a:cxn>
                <a:cxn ang="0">
                  <a:pos x="T8" y="T9"/>
                </a:cxn>
                <a:cxn ang="0">
                  <a:pos x="T10" y="T11"/>
                </a:cxn>
              </a:cxnLst>
              <a:rect l="0" t="0" r="r" b="b"/>
              <a:pathLst>
                <a:path w="1044" h="522">
                  <a:moveTo>
                    <a:pt x="1023" y="313"/>
                  </a:moveTo>
                  <a:lnTo>
                    <a:pt x="1023" y="313"/>
                  </a:lnTo>
                  <a:cubicBezTo>
                    <a:pt x="1023" y="167"/>
                    <a:pt x="772" y="41"/>
                    <a:pt x="501" y="21"/>
                  </a:cubicBezTo>
                  <a:cubicBezTo>
                    <a:pt x="230" y="0"/>
                    <a:pt x="0" y="83"/>
                    <a:pt x="0" y="208"/>
                  </a:cubicBezTo>
                  <a:cubicBezTo>
                    <a:pt x="21" y="354"/>
                    <a:pt x="250" y="480"/>
                    <a:pt x="543" y="500"/>
                  </a:cubicBezTo>
                  <a:cubicBezTo>
                    <a:pt x="814" y="521"/>
                    <a:pt x="1043" y="438"/>
                    <a:pt x="1023" y="31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37" name="Freeform 465">
              <a:extLst>
                <a:ext uri="{FF2B5EF4-FFF2-40B4-BE49-F238E27FC236}">
                  <a16:creationId xmlns:a16="http://schemas.microsoft.com/office/drawing/2014/main" xmlns="" id="{3DBF72AF-0BD5-4B35-83EB-A8C3094C429D}"/>
                </a:ext>
              </a:extLst>
            </p:cNvPr>
            <p:cNvSpPr>
              <a:spLocks noChangeArrowheads="1"/>
            </p:cNvSpPr>
            <p:nvPr/>
          </p:nvSpPr>
          <p:spPr bwMode="auto">
            <a:xfrm>
              <a:off x="4500" y="1046"/>
              <a:ext cx="236" cy="137"/>
            </a:xfrm>
            <a:custGeom>
              <a:avLst/>
              <a:gdLst>
                <a:gd name="T0" fmla="*/ 0 w 1044"/>
                <a:gd name="T1" fmla="*/ 0 h 607"/>
                <a:gd name="T2" fmla="*/ 0 w 1044"/>
                <a:gd name="T3" fmla="*/ 0 h 607"/>
                <a:gd name="T4" fmla="*/ 543 w 1044"/>
                <a:gd name="T5" fmla="*/ 292 h 607"/>
                <a:gd name="T6" fmla="*/ 1023 w 1044"/>
                <a:gd name="T7" fmla="*/ 105 h 607"/>
                <a:gd name="T8" fmla="*/ 1043 w 1044"/>
                <a:gd name="T9" fmla="*/ 397 h 607"/>
                <a:gd name="T10" fmla="*/ 543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0" y="272"/>
                    <a:pt x="543" y="292"/>
                  </a:cubicBezTo>
                  <a:cubicBezTo>
                    <a:pt x="814" y="313"/>
                    <a:pt x="1043" y="230"/>
                    <a:pt x="1023" y="105"/>
                  </a:cubicBezTo>
                  <a:cubicBezTo>
                    <a:pt x="1043" y="397"/>
                    <a:pt x="1043" y="397"/>
                    <a:pt x="1043" y="397"/>
                  </a:cubicBezTo>
                  <a:cubicBezTo>
                    <a:pt x="1043" y="522"/>
                    <a:pt x="835" y="606"/>
                    <a:pt x="543" y="584"/>
                  </a:cubicBezTo>
                  <a:cubicBezTo>
                    <a:pt x="272" y="563"/>
                    <a:pt x="21" y="439"/>
                    <a:pt x="21" y="292"/>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38" name="Freeform 466">
              <a:extLst>
                <a:ext uri="{FF2B5EF4-FFF2-40B4-BE49-F238E27FC236}">
                  <a16:creationId xmlns:a16="http://schemas.microsoft.com/office/drawing/2014/main" xmlns="" id="{1A353CDE-4707-4E46-93AA-3FE7F80DF148}"/>
                </a:ext>
              </a:extLst>
            </p:cNvPr>
            <p:cNvSpPr>
              <a:spLocks noChangeArrowheads="1"/>
            </p:cNvSpPr>
            <p:nvPr/>
          </p:nvSpPr>
          <p:spPr bwMode="auto">
            <a:xfrm>
              <a:off x="4855" y="1175"/>
              <a:ext cx="232" cy="121"/>
            </a:xfrm>
            <a:custGeom>
              <a:avLst/>
              <a:gdLst>
                <a:gd name="T0" fmla="*/ 1022 w 1023"/>
                <a:gd name="T1" fmla="*/ 314 h 544"/>
                <a:gd name="T2" fmla="*/ 1022 w 1023"/>
                <a:gd name="T3" fmla="*/ 314 h 544"/>
                <a:gd name="T4" fmla="*/ 501 w 1023"/>
                <a:gd name="T5" fmla="*/ 43 h 544"/>
                <a:gd name="T6" fmla="*/ 0 w 1023"/>
                <a:gd name="T7" fmla="*/ 230 h 544"/>
                <a:gd name="T8" fmla="*/ 521 w 1023"/>
                <a:gd name="T9" fmla="*/ 522 h 544"/>
                <a:gd name="T10" fmla="*/ 1022 w 1023"/>
                <a:gd name="T11" fmla="*/ 314 h 544"/>
              </a:gdLst>
              <a:ahLst/>
              <a:cxnLst>
                <a:cxn ang="0">
                  <a:pos x="T0" y="T1"/>
                </a:cxn>
                <a:cxn ang="0">
                  <a:pos x="T2" y="T3"/>
                </a:cxn>
                <a:cxn ang="0">
                  <a:pos x="T4" y="T5"/>
                </a:cxn>
                <a:cxn ang="0">
                  <a:pos x="T6" y="T7"/>
                </a:cxn>
                <a:cxn ang="0">
                  <a:pos x="T8" y="T9"/>
                </a:cxn>
                <a:cxn ang="0">
                  <a:pos x="T10" y="T11"/>
                </a:cxn>
              </a:cxnLst>
              <a:rect l="0" t="0" r="r" b="b"/>
              <a:pathLst>
                <a:path w="1023" h="544">
                  <a:moveTo>
                    <a:pt x="1022" y="314"/>
                  </a:moveTo>
                  <a:lnTo>
                    <a:pt x="1022" y="314"/>
                  </a:lnTo>
                  <a:cubicBezTo>
                    <a:pt x="1022" y="188"/>
                    <a:pt x="772" y="63"/>
                    <a:pt x="501" y="43"/>
                  </a:cubicBezTo>
                  <a:cubicBezTo>
                    <a:pt x="209" y="0"/>
                    <a:pt x="0" y="84"/>
                    <a:pt x="0" y="230"/>
                  </a:cubicBezTo>
                  <a:cubicBezTo>
                    <a:pt x="21" y="355"/>
                    <a:pt x="250" y="480"/>
                    <a:pt x="521" y="522"/>
                  </a:cubicBezTo>
                  <a:cubicBezTo>
                    <a:pt x="814" y="543"/>
                    <a:pt x="1022" y="460"/>
                    <a:pt x="1022" y="314"/>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39" name="Freeform 467">
              <a:extLst>
                <a:ext uri="{FF2B5EF4-FFF2-40B4-BE49-F238E27FC236}">
                  <a16:creationId xmlns:a16="http://schemas.microsoft.com/office/drawing/2014/main" xmlns="" id="{4F1686B0-5F42-41BD-9149-11F97BE11E4E}"/>
                </a:ext>
              </a:extLst>
            </p:cNvPr>
            <p:cNvSpPr>
              <a:spLocks noChangeArrowheads="1"/>
            </p:cNvSpPr>
            <p:nvPr/>
          </p:nvSpPr>
          <p:spPr bwMode="auto">
            <a:xfrm>
              <a:off x="4855" y="1225"/>
              <a:ext cx="236" cy="137"/>
            </a:xfrm>
            <a:custGeom>
              <a:avLst/>
              <a:gdLst>
                <a:gd name="T0" fmla="*/ 0 w 1044"/>
                <a:gd name="T1" fmla="*/ 0 h 606"/>
                <a:gd name="T2" fmla="*/ 0 w 1044"/>
                <a:gd name="T3" fmla="*/ 0 h 606"/>
                <a:gd name="T4" fmla="*/ 521 w 1044"/>
                <a:gd name="T5" fmla="*/ 292 h 606"/>
                <a:gd name="T6" fmla="*/ 1022 w 1044"/>
                <a:gd name="T7" fmla="*/ 84 h 606"/>
                <a:gd name="T8" fmla="*/ 1043 w 1044"/>
                <a:gd name="T9" fmla="*/ 375 h 606"/>
                <a:gd name="T10" fmla="*/ 543 w 1044"/>
                <a:gd name="T11" fmla="*/ 584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92"/>
                  </a:cubicBezTo>
                  <a:cubicBezTo>
                    <a:pt x="814" y="313"/>
                    <a:pt x="1022" y="230"/>
                    <a:pt x="1022" y="84"/>
                  </a:cubicBezTo>
                  <a:cubicBezTo>
                    <a:pt x="1043" y="375"/>
                    <a:pt x="1043" y="375"/>
                    <a:pt x="1043" y="375"/>
                  </a:cubicBezTo>
                  <a:cubicBezTo>
                    <a:pt x="1043" y="521"/>
                    <a:pt x="814" y="605"/>
                    <a:pt x="543" y="584"/>
                  </a:cubicBezTo>
                  <a:cubicBezTo>
                    <a:pt x="271" y="542"/>
                    <a:pt x="21" y="417"/>
                    <a:pt x="21" y="292"/>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40" name="Freeform 468">
              <a:extLst>
                <a:ext uri="{FF2B5EF4-FFF2-40B4-BE49-F238E27FC236}">
                  <a16:creationId xmlns:a16="http://schemas.microsoft.com/office/drawing/2014/main" xmlns="" id="{AA45B697-F422-4B94-A18A-71F502614BC3}"/>
                </a:ext>
              </a:extLst>
            </p:cNvPr>
            <p:cNvSpPr>
              <a:spLocks noChangeArrowheads="1"/>
            </p:cNvSpPr>
            <p:nvPr/>
          </p:nvSpPr>
          <p:spPr bwMode="auto">
            <a:xfrm>
              <a:off x="4808" y="876"/>
              <a:ext cx="230" cy="121"/>
            </a:xfrm>
            <a:custGeom>
              <a:avLst/>
              <a:gdLst>
                <a:gd name="T0" fmla="*/ 1022 w 1023"/>
                <a:gd name="T1" fmla="*/ 313 h 544"/>
                <a:gd name="T2" fmla="*/ 1022 w 1023"/>
                <a:gd name="T3" fmla="*/ 313 h 544"/>
                <a:gd name="T4" fmla="*/ 500 w 1023"/>
                <a:gd name="T5" fmla="*/ 21 h 544"/>
                <a:gd name="T6" fmla="*/ 0 w 1023"/>
                <a:gd name="T7" fmla="*/ 209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22" y="188"/>
                    <a:pt x="771" y="63"/>
                    <a:pt x="500" y="21"/>
                  </a:cubicBezTo>
                  <a:cubicBezTo>
                    <a:pt x="208" y="0"/>
                    <a:pt x="0" y="84"/>
                    <a:pt x="0" y="209"/>
                  </a:cubicBezTo>
                  <a:cubicBezTo>
                    <a:pt x="20" y="355"/>
                    <a:pt x="250" y="480"/>
                    <a:pt x="521" y="501"/>
                  </a:cubicBezTo>
                  <a:cubicBezTo>
                    <a:pt x="813" y="543"/>
                    <a:pt x="1022" y="439"/>
                    <a:pt x="1022" y="31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41" name="Freeform 469">
              <a:extLst>
                <a:ext uri="{FF2B5EF4-FFF2-40B4-BE49-F238E27FC236}">
                  <a16:creationId xmlns:a16="http://schemas.microsoft.com/office/drawing/2014/main" xmlns="" id="{DBD9EC25-E058-4CF7-B671-C2602571564D}"/>
                </a:ext>
              </a:extLst>
            </p:cNvPr>
            <p:cNvSpPr>
              <a:spLocks noChangeArrowheads="1"/>
            </p:cNvSpPr>
            <p:nvPr/>
          </p:nvSpPr>
          <p:spPr bwMode="auto">
            <a:xfrm>
              <a:off x="4808" y="923"/>
              <a:ext cx="236" cy="141"/>
            </a:xfrm>
            <a:custGeom>
              <a:avLst/>
              <a:gdLst>
                <a:gd name="T0" fmla="*/ 0 w 1043"/>
                <a:gd name="T1" fmla="*/ 0 h 627"/>
                <a:gd name="T2" fmla="*/ 0 w 1043"/>
                <a:gd name="T3" fmla="*/ 0 h 627"/>
                <a:gd name="T4" fmla="*/ 521 w 1043"/>
                <a:gd name="T5" fmla="*/ 292 h 627"/>
                <a:gd name="T6" fmla="*/ 1022 w 1043"/>
                <a:gd name="T7" fmla="*/ 104 h 627"/>
                <a:gd name="T8" fmla="*/ 1042 w 1043"/>
                <a:gd name="T9" fmla="*/ 397 h 627"/>
                <a:gd name="T10" fmla="*/ 542 w 1043"/>
                <a:gd name="T11" fmla="*/ 584 h 627"/>
                <a:gd name="T12" fmla="*/ 20 w 1043"/>
                <a:gd name="T13" fmla="*/ 292 h 627"/>
                <a:gd name="T14" fmla="*/ 0 w 1043"/>
                <a:gd name="T15" fmla="*/ 0 h 6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3" h="627">
                  <a:moveTo>
                    <a:pt x="0" y="0"/>
                  </a:moveTo>
                  <a:lnTo>
                    <a:pt x="0" y="0"/>
                  </a:lnTo>
                  <a:cubicBezTo>
                    <a:pt x="20" y="146"/>
                    <a:pt x="250" y="271"/>
                    <a:pt x="521" y="292"/>
                  </a:cubicBezTo>
                  <a:cubicBezTo>
                    <a:pt x="813" y="334"/>
                    <a:pt x="1022" y="230"/>
                    <a:pt x="1022" y="104"/>
                  </a:cubicBezTo>
                  <a:cubicBezTo>
                    <a:pt x="1042" y="397"/>
                    <a:pt x="1042" y="397"/>
                    <a:pt x="1042" y="397"/>
                  </a:cubicBezTo>
                  <a:cubicBezTo>
                    <a:pt x="1042" y="521"/>
                    <a:pt x="813" y="626"/>
                    <a:pt x="542" y="584"/>
                  </a:cubicBezTo>
                  <a:cubicBezTo>
                    <a:pt x="271" y="563"/>
                    <a:pt x="20" y="438"/>
                    <a:pt x="20" y="292"/>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7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42" name="Freeform 470">
              <a:extLst>
                <a:ext uri="{FF2B5EF4-FFF2-40B4-BE49-F238E27FC236}">
                  <a16:creationId xmlns:a16="http://schemas.microsoft.com/office/drawing/2014/main" xmlns="" id="{29C29021-726E-4BB6-A910-F8BB735B12A1}"/>
                </a:ext>
              </a:extLst>
            </p:cNvPr>
            <p:cNvSpPr>
              <a:spLocks noChangeArrowheads="1"/>
            </p:cNvSpPr>
            <p:nvPr/>
          </p:nvSpPr>
          <p:spPr bwMode="auto">
            <a:xfrm>
              <a:off x="5162" y="1056"/>
              <a:ext cx="232" cy="117"/>
            </a:xfrm>
            <a:custGeom>
              <a:avLst/>
              <a:gdLst>
                <a:gd name="T0" fmla="*/ 1022 w 1023"/>
                <a:gd name="T1" fmla="*/ 313 h 522"/>
                <a:gd name="T2" fmla="*/ 1022 w 1023"/>
                <a:gd name="T3" fmla="*/ 313 h 522"/>
                <a:gd name="T4" fmla="*/ 500 w 1023"/>
                <a:gd name="T5" fmla="*/ 21 h 522"/>
                <a:gd name="T6" fmla="*/ 0 w 1023"/>
                <a:gd name="T7" fmla="*/ 208 h 522"/>
                <a:gd name="T8" fmla="*/ 522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67"/>
                    <a:pt x="772" y="42"/>
                    <a:pt x="500" y="21"/>
                  </a:cubicBezTo>
                  <a:cubicBezTo>
                    <a:pt x="209" y="0"/>
                    <a:pt x="0" y="84"/>
                    <a:pt x="0" y="208"/>
                  </a:cubicBezTo>
                  <a:cubicBezTo>
                    <a:pt x="21" y="355"/>
                    <a:pt x="250" y="480"/>
                    <a:pt x="522" y="501"/>
                  </a:cubicBezTo>
                  <a:cubicBezTo>
                    <a:pt x="813" y="521"/>
                    <a:pt x="1022" y="438"/>
                    <a:pt x="1022" y="313"/>
                  </a:cubicBezTo>
                </a:path>
              </a:pathLst>
            </a:custGeom>
            <a:solidFill>
              <a:schemeClr val="accent3">
                <a:lumMod val="40000"/>
                <a:lumOff val="6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243" name="Freeform 471">
              <a:extLst>
                <a:ext uri="{FF2B5EF4-FFF2-40B4-BE49-F238E27FC236}">
                  <a16:creationId xmlns:a16="http://schemas.microsoft.com/office/drawing/2014/main" xmlns="" id="{1DC3AB86-5B73-4742-80B0-5FBCEB05C396}"/>
                </a:ext>
              </a:extLst>
            </p:cNvPr>
            <p:cNvSpPr>
              <a:spLocks noChangeArrowheads="1"/>
            </p:cNvSpPr>
            <p:nvPr/>
          </p:nvSpPr>
          <p:spPr bwMode="auto">
            <a:xfrm>
              <a:off x="5162" y="1102"/>
              <a:ext cx="236" cy="137"/>
            </a:xfrm>
            <a:custGeom>
              <a:avLst/>
              <a:gdLst>
                <a:gd name="T0" fmla="*/ 0 w 1044"/>
                <a:gd name="T1" fmla="*/ 0 h 607"/>
                <a:gd name="T2" fmla="*/ 0 w 1044"/>
                <a:gd name="T3" fmla="*/ 0 h 607"/>
                <a:gd name="T4" fmla="*/ 522 w 1044"/>
                <a:gd name="T5" fmla="*/ 293 h 607"/>
                <a:gd name="T6" fmla="*/ 1022 w 1044"/>
                <a:gd name="T7" fmla="*/ 105 h 607"/>
                <a:gd name="T8" fmla="*/ 1022 w 1044"/>
                <a:gd name="T9" fmla="*/ 397 h 607"/>
                <a:gd name="T10" fmla="*/ 542 w 1044"/>
                <a:gd name="T11" fmla="*/ 584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7"/>
                    <a:pt x="250" y="272"/>
                    <a:pt x="522" y="293"/>
                  </a:cubicBezTo>
                  <a:cubicBezTo>
                    <a:pt x="813" y="313"/>
                    <a:pt x="1022" y="230"/>
                    <a:pt x="1022" y="105"/>
                  </a:cubicBezTo>
                  <a:cubicBezTo>
                    <a:pt x="1022" y="397"/>
                    <a:pt x="1022" y="397"/>
                    <a:pt x="1022" y="397"/>
                  </a:cubicBezTo>
                  <a:cubicBezTo>
                    <a:pt x="1043" y="522"/>
                    <a:pt x="813" y="606"/>
                    <a:pt x="542" y="584"/>
                  </a:cubicBezTo>
                  <a:cubicBezTo>
                    <a:pt x="250" y="564"/>
                    <a:pt x="21" y="439"/>
                    <a:pt x="21" y="293"/>
                  </a:cubicBezTo>
                  <a:lnTo>
                    <a:pt x="0" y="0"/>
                  </a:lnTo>
                </a:path>
              </a:pathLst>
            </a:custGeom>
            <a:solidFill>
              <a:schemeClr val="accent3">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grpSp>
      <p:grpSp>
        <p:nvGrpSpPr>
          <p:cNvPr id="304" name="Group 204">
            <a:extLst>
              <a:ext uri="{FF2B5EF4-FFF2-40B4-BE49-F238E27FC236}">
                <a16:creationId xmlns:a16="http://schemas.microsoft.com/office/drawing/2014/main" xmlns="" id="{A84A1002-F7C1-4DDF-BE6E-6722862D7F13}"/>
              </a:ext>
            </a:extLst>
          </p:cNvPr>
          <p:cNvGrpSpPr>
            <a:grpSpLocks/>
          </p:cNvGrpSpPr>
          <p:nvPr/>
        </p:nvGrpSpPr>
        <p:grpSpPr bwMode="auto">
          <a:xfrm flipH="1">
            <a:off x="5473416" y="1778710"/>
            <a:ext cx="1115107" cy="812553"/>
            <a:chOff x="3658" y="852"/>
            <a:chExt cx="1986" cy="1447"/>
          </a:xfrm>
        </p:grpSpPr>
        <p:sp>
          <p:nvSpPr>
            <p:cNvPr id="305" name="Freeform 333">
              <a:extLst>
                <a:ext uri="{FF2B5EF4-FFF2-40B4-BE49-F238E27FC236}">
                  <a16:creationId xmlns:a16="http://schemas.microsoft.com/office/drawing/2014/main" xmlns="" id="{19CD56F0-B595-467B-A70E-12662A5777DA}"/>
                </a:ext>
              </a:extLst>
            </p:cNvPr>
            <p:cNvSpPr>
              <a:spLocks noChangeArrowheads="1"/>
            </p:cNvSpPr>
            <p:nvPr/>
          </p:nvSpPr>
          <p:spPr bwMode="auto">
            <a:xfrm>
              <a:off x="3658" y="1419"/>
              <a:ext cx="662" cy="880"/>
            </a:xfrm>
            <a:custGeom>
              <a:avLst/>
              <a:gdLst>
                <a:gd name="T0" fmla="*/ 2921 w 2922"/>
                <a:gd name="T1" fmla="*/ 3879 h 3880"/>
                <a:gd name="T2" fmla="*/ 0 w 2922"/>
                <a:gd name="T3" fmla="*/ 2629 h 3880"/>
                <a:gd name="T4" fmla="*/ 0 w 2922"/>
                <a:gd name="T5" fmla="*/ 0 h 3880"/>
                <a:gd name="T6" fmla="*/ 2921 w 2922"/>
                <a:gd name="T7" fmla="*/ 1251 h 3880"/>
                <a:gd name="T8" fmla="*/ 2921 w 2922"/>
                <a:gd name="T9" fmla="*/ 3879 h 3880"/>
              </a:gdLst>
              <a:ahLst/>
              <a:cxnLst>
                <a:cxn ang="0">
                  <a:pos x="T0" y="T1"/>
                </a:cxn>
                <a:cxn ang="0">
                  <a:pos x="T2" y="T3"/>
                </a:cxn>
                <a:cxn ang="0">
                  <a:pos x="T4" y="T5"/>
                </a:cxn>
                <a:cxn ang="0">
                  <a:pos x="T6" y="T7"/>
                </a:cxn>
                <a:cxn ang="0">
                  <a:pos x="T8" y="T9"/>
                </a:cxn>
              </a:cxnLst>
              <a:rect l="0" t="0" r="r" b="b"/>
              <a:pathLst>
                <a:path w="2922" h="3880">
                  <a:moveTo>
                    <a:pt x="2921" y="3879"/>
                  </a:moveTo>
                  <a:lnTo>
                    <a:pt x="0" y="2629"/>
                  </a:lnTo>
                  <a:lnTo>
                    <a:pt x="0" y="0"/>
                  </a:lnTo>
                  <a:lnTo>
                    <a:pt x="2921" y="1251"/>
                  </a:lnTo>
                  <a:lnTo>
                    <a:pt x="2921" y="3879"/>
                  </a:lnTo>
                </a:path>
              </a:pathLst>
            </a:custGeom>
            <a:gradFill flip="none" rotWithShape="1">
              <a:gsLst>
                <a:gs pos="0">
                  <a:schemeClr val="accent1"/>
                </a:gs>
                <a:gs pos="46000">
                  <a:schemeClr val="accent1"/>
                </a:gs>
                <a:gs pos="100000">
                  <a:schemeClr val="accent1">
                    <a:lumMod val="75000"/>
                  </a:schemeClr>
                </a:gs>
              </a:gsLst>
              <a:path path="circle">
                <a:fillToRect l="50000" t="130000" r="50000" b="-3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06" name="Freeform 334">
              <a:extLst>
                <a:ext uri="{FF2B5EF4-FFF2-40B4-BE49-F238E27FC236}">
                  <a16:creationId xmlns:a16="http://schemas.microsoft.com/office/drawing/2014/main" xmlns="" id="{88AC9EB5-F6AA-44D1-8C2B-16AC41D138CC}"/>
                </a:ext>
              </a:extLst>
            </p:cNvPr>
            <p:cNvSpPr>
              <a:spLocks noChangeArrowheads="1"/>
            </p:cNvSpPr>
            <p:nvPr/>
          </p:nvSpPr>
          <p:spPr bwMode="auto">
            <a:xfrm>
              <a:off x="4320" y="1133"/>
              <a:ext cx="1324" cy="1166"/>
            </a:xfrm>
            <a:custGeom>
              <a:avLst/>
              <a:gdLst>
                <a:gd name="T0" fmla="*/ 2920 w 5842"/>
                <a:gd name="T1" fmla="*/ 1272 h 5152"/>
                <a:gd name="T2" fmla="*/ 0 w 5842"/>
                <a:gd name="T3" fmla="*/ 2523 h 5152"/>
                <a:gd name="T4" fmla="*/ 0 w 5842"/>
                <a:gd name="T5" fmla="*/ 5151 h 5152"/>
                <a:gd name="T6" fmla="*/ 2920 w 5842"/>
                <a:gd name="T7" fmla="*/ 3901 h 5152"/>
                <a:gd name="T8" fmla="*/ 5841 w 5842"/>
                <a:gd name="T9" fmla="*/ 2649 h 5152"/>
                <a:gd name="T10" fmla="*/ 5841 w 5842"/>
                <a:gd name="T11" fmla="*/ 0 h 5152"/>
                <a:gd name="T12" fmla="*/ 2920 w 5842"/>
                <a:gd name="T13" fmla="*/ 1272 h 5152"/>
              </a:gdLst>
              <a:ahLst/>
              <a:cxnLst>
                <a:cxn ang="0">
                  <a:pos x="T0" y="T1"/>
                </a:cxn>
                <a:cxn ang="0">
                  <a:pos x="T2" y="T3"/>
                </a:cxn>
                <a:cxn ang="0">
                  <a:pos x="T4" y="T5"/>
                </a:cxn>
                <a:cxn ang="0">
                  <a:pos x="T6" y="T7"/>
                </a:cxn>
                <a:cxn ang="0">
                  <a:pos x="T8" y="T9"/>
                </a:cxn>
                <a:cxn ang="0">
                  <a:pos x="T10" y="T11"/>
                </a:cxn>
                <a:cxn ang="0">
                  <a:pos x="T12" y="T13"/>
                </a:cxn>
              </a:cxnLst>
              <a:rect l="0" t="0" r="r" b="b"/>
              <a:pathLst>
                <a:path w="5842" h="5152">
                  <a:moveTo>
                    <a:pt x="2920" y="1272"/>
                  </a:moveTo>
                  <a:lnTo>
                    <a:pt x="0" y="2523"/>
                  </a:lnTo>
                  <a:lnTo>
                    <a:pt x="0" y="5151"/>
                  </a:lnTo>
                  <a:lnTo>
                    <a:pt x="2920" y="3901"/>
                  </a:lnTo>
                  <a:lnTo>
                    <a:pt x="5841" y="2649"/>
                  </a:lnTo>
                  <a:lnTo>
                    <a:pt x="5841" y="0"/>
                  </a:lnTo>
                  <a:lnTo>
                    <a:pt x="2920" y="1272"/>
                  </a:lnTo>
                </a:path>
              </a:pathLst>
            </a:custGeom>
            <a:gradFill flip="none" rotWithShape="1">
              <a:gsLst>
                <a:gs pos="0">
                  <a:schemeClr val="accent1"/>
                </a:gs>
                <a:gs pos="23000">
                  <a:schemeClr val="accent1"/>
                </a:gs>
                <a:gs pos="69000">
                  <a:schemeClr val="accent1">
                    <a:lumMod val="75000"/>
                  </a:schemeClr>
                </a:gs>
                <a:gs pos="97000">
                  <a:schemeClr val="accent1">
                    <a:lumMod val="75000"/>
                  </a:schemeClr>
                </a:gs>
              </a:gsLst>
              <a:path path="circle">
                <a:fillToRect l="50000" t="50000" r="50000" b="5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07" name="Freeform 335">
              <a:extLst>
                <a:ext uri="{FF2B5EF4-FFF2-40B4-BE49-F238E27FC236}">
                  <a16:creationId xmlns:a16="http://schemas.microsoft.com/office/drawing/2014/main" xmlns="" id="{FFDDACDC-CE4E-4C5B-8145-FF4D15E0B9D1}"/>
                </a:ext>
              </a:extLst>
            </p:cNvPr>
            <p:cNvSpPr>
              <a:spLocks noChangeArrowheads="1"/>
            </p:cNvSpPr>
            <p:nvPr/>
          </p:nvSpPr>
          <p:spPr bwMode="auto">
            <a:xfrm>
              <a:off x="3658" y="852"/>
              <a:ext cx="1986" cy="856"/>
            </a:xfrm>
            <a:custGeom>
              <a:avLst/>
              <a:gdLst>
                <a:gd name="T0" fmla="*/ 5841 w 8763"/>
                <a:gd name="T1" fmla="*/ 0 h 3776"/>
                <a:gd name="T2" fmla="*/ 2921 w 8763"/>
                <a:gd name="T3" fmla="*/ 1252 h 3776"/>
                <a:gd name="T4" fmla="*/ 0 w 8763"/>
                <a:gd name="T5" fmla="*/ 2524 h 3776"/>
                <a:gd name="T6" fmla="*/ 2921 w 8763"/>
                <a:gd name="T7" fmla="*/ 3775 h 3776"/>
                <a:gd name="T8" fmla="*/ 5841 w 8763"/>
                <a:gd name="T9" fmla="*/ 2524 h 3776"/>
                <a:gd name="T10" fmla="*/ 8762 w 8763"/>
                <a:gd name="T11" fmla="*/ 1252 h 3776"/>
                <a:gd name="T12" fmla="*/ 5841 w 8763"/>
                <a:gd name="T13" fmla="*/ 0 h 3776"/>
              </a:gdLst>
              <a:ahLst/>
              <a:cxnLst>
                <a:cxn ang="0">
                  <a:pos x="T0" y="T1"/>
                </a:cxn>
                <a:cxn ang="0">
                  <a:pos x="T2" y="T3"/>
                </a:cxn>
                <a:cxn ang="0">
                  <a:pos x="T4" y="T5"/>
                </a:cxn>
                <a:cxn ang="0">
                  <a:pos x="T6" y="T7"/>
                </a:cxn>
                <a:cxn ang="0">
                  <a:pos x="T8" y="T9"/>
                </a:cxn>
                <a:cxn ang="0">
                  <a:pos x="T10" y="T11"/>
                </a:cxn>
                <a:cxn ang="0">
                  <a:pos x="T12" y="T13"/>
                </a:cxn>
              </a:cxnLst>
              <a:rect l="0" t="0" r="r" b="b"/>
              <a:pathLst>
                <a:path w="8763" h="3776">
                  <a:moveTo>
                    <a:pt x="5841" y="0"/>
                  </a:moveTo>
                  <a:lnTo>
                    <a:pt x="2921" y="1252"/>
                  </a:lnTo>
                  <a:lnTo>
                    <a:pt x="0" y="2524"/>
                  </a:lnTo>
                  <a:lnTo>
                    <a:pt x="2921" y="3775"/>
                  </a:lnTo>
                  <a:lnTo>
                    <a:pt x="5841" y="2524"/>
                  </a:lnTo>
                  <a:lnTo>
                    <a:pt x="8762" y="1252"/>
                  </a:lnTo>
                  <a:lnTo>
                    <a:pt x="5841" y="0"/>
                  </a:lnTo>
                </a:path>
              </a:pathLst>
            </a:custGeom>
            <a:gradFill flip="none" rotWithShape="1">
              <a:gsLst>
                <a:gs pos="0">
                  <a:schemeClr val="accent4">
                    <a:lumMod val="0"/>
                    <a:lumOff val="100000"/>
                  </a:schemeClr>
                </a:gs>
                <a:gs pos="35000">
                  <a:schemeClr val="accent4">
                    <a:lumMod val="0"/>
                    <a:lumOff val="100000"/>
                  </a:schemeClr>
                </a:gs>
                <a:gs pos="100000">
                  <a:schemeClr val="accent1"/>
                </a:gs>
              </a:gsLst>
              <a:path path="circle">
                <a:fillToRect l="50000" t="-80000" r="50000" b="18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08" name="Freeform 336">
              <a:extLst>
                <a:ext uri="{FF2B5EF4-FFF2-40B4-BE49-F238E27FC236}">
                  <a16:creationId xmlns:a16="http://schemas.microsoft.com/office/drawing/2014/main" xmlns="" id="{EDA6DC72-A916-4D9D-8728-4158BFFD514B}"/>
                </a:ext>
              </a:extLst>
            </p:cNvPr>
            <p:cNvSpPr>
              <a:spLocks noChangeArrowheads="1"/>
            </p:cNvSpPr>
            <p:nvPr/>
          </p:nvSpPr>
          <p:spPr bwMode="auto">
            <a:xfrm>
              <a:off x="3872" y="1246"/>
              <a:ext cx="234" cy="121"/>
            </a:xfrm>
            <a:custGeom>
              <a:avLst/>
              <a:gdLst>
                <a:gd name="T0" fmla="*/ 1022 w 1044"/>
                <a:gd name="T1" fmla="*/ 333 h 543"/>
                <a:gd name="T2" fmla="*/ 1022 w 1044"/>
                <a:gd name="T3" fmla="*/ 333 h 543"/>
                <a:gd name="T4" fmla="*/ 500 w 1044"/>
                <a:gd name="T5" fmla="*/ 41 h 543"/>
                <a:gd name="T6" fmla="*/ 20 w 1044"/>
                <a:gd name="T7" fmla="*/ 229 h 543"/>
                <a:gd name="T8" fmla="*/ 542 w 1044"/>
                <a:gd name="T9" fmla="*/ 521 h 543"/>
                <a:gd name="T10" fmla="*/ 1022 w 1044"/>
                <a:gd name="T11" fmla="*/ 333 h 543"/>
              </a:gdLst>
              <a:ahLst/>
              <a:cxnLst>
                <a:cxn ang="0">
                  <a:pos x="T0" y="T1"/>
                </a:cxn>
                <a:cxn ang="0">
                  <a:pos x="T2" y="T3"/>
                </a:cxn>
                <a:cxn ang="0">
                  <a:pos x="T4" y="T5"/>
                </a:cxn>
                <a:cxn ang="0">
                  <a:pos x="T6" y="T7"/>
                </a:cxn>
                <a:cxn ang="0">
                  <a:pos x="T8" y="T9"/>
                </a:cxn>
                <a:cxn ang="0">
                  <a:pos x="T10" y="T11"/>
                </a:cxn>
              </a:cxnLst>
              <a:rect l="0" t="0" r="r" b="b"/>
              <a:pathLst>
                <a:path w="1044" h="543">
                  <a:moveTo>
                    <a:pt x="1022" y="333"/>
                  </a:moveTo>
                  <a:lnTo>
                    <a:pt x="1022" y="333"/>
                  </a:lnTo>
                  <a:cubicBezTo>
                    <a:pt x="1022" y="187"/>
                    <a:pt x="793" y="62"/>
                    <a:pt x="500" y="41"/>
                  </a:cubicBezTo>
                  <a:cubicBezTo>
                    <a:pt x="229" y="0"/>
                    <a:pt x="0" y="104"/>
                    <a:pt x="20" y="229"/>
                  </a:cubicBezTo>
                  <a:cubicBezTo>
                    <a:pt x="20" y="354"/>
                    <a:pt x="250" y="479"/>
                    <a:pt x="542" y="521"/>
                  </a:cubicBezTo>
                  <a:cubicBezTo>
                    <a:pt x="813" y="542"/>
                    <a:pt x="1043" y="458"/>
                    <a:pt x="1022" y="333"/>
                  </a:cubicBezTo>
                </a:path>
              </a:pathLst>
            </a:custGeom>
            <a:solidFill>
              <a:schemeClr val="accent1">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09" name="Freeform 337">
              <a:extLst>
                <a:ext uri="{FF2B5EF4-FFF2-40B4-BE49-F238E27FC236}">
                  <a16:creationId xmlns:a16="http://schemas.microsoft.com/office/drawing/2014/main" xmlns="" id="{8CBAACA2-939E-4874-A9D3-B88F018C141B}"/>
                </a:ext>
              </a:extLst>
            </p:cNvPr>
            <p:cNvSpPr>
              <a:spLocks noChangeArrowheads="1"/>
            </p:cNvSpPr>
            <p:nvPr/>
          </p:nvSpPr>
          <p:spPr bwMode="auto">
            <a:xfrm>
              <a:off x="3876" y="1298"/>
              <a:ext cx="230" cy="135"/>
            </a:xfrm>
            <a:custGeom>
              <a:avLst/>
              <a:gdLst>
                <a:gd name="T0" fmla="*/ 0 w 1024"/>
                <a:gd name="T1" fmla="*/ 0 h 606"/>
                <a:gd name="T2" fmla="*/ 0 w 1024"/>
                <a:gd name="T3" fmla="*/ 0 h 606"/>
                <a:gd name="T4" fmla="*/ 522 w 1024"/>
                <a:gd name="T5" fmla="*/ 292 h 606"/>
                <a:gd name="T6" fmla="*/ 1002 w 1024"/>
                <a:gd name="T7" fmla="*/ 104 h 606"/>
                <a:gd name="T8" fmla="*/ 1023 w 1024"/>
                <a:gd name="T9" fmla="*/ 396 h 606"/>
                <a:gd name="T10" fmla="*/ 522 w 1024"/>
                <a:gd name="T11" fmla="*/ 584 h 606"/>
                <a:gd name="T12" fmla="*/ 0 w 1024"/>
                <a:gd name="T13" fmla="*/ 292 h 606"/>
                <a:gd name="T14" fmla="*/ 0 w 102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4" h="606">
                  <a:moveTo>
                    <a:pt x="0" y="0"/>
                  </a:moveTo>
                  <a:lnTo>
                    <a:pt x="0" y="0"/>
                  </a:lnTo>
                  <a:cubicBezTo>
                    <a:pt x="0" y="125"/>
                    <a:pt x="230" y="250"/>
                    <a:pt x="522" y="292"/>
                  </a:cubicBezTo>
                  <a:cubicBezTo>
                    <a:pt x="793" y="313"/>
                    <a:pt x="1023" y="229"/>
                    <a:pt x="1002" y="104"/>
                  </a:cubicBezTo>
                  <a:cubicBezTo>
                    <a:pt x="1023" y="396"/>
                    <a:pt x="1023" y="396"/>
                    <a:pt x="1023" y="396"/>
                  </a:cubicBezTo>
                  <a:cubicBezTo>
                    <a:pt x="1023" y="521"/>
                    <a:pt x="814" y="605"/>
                    <a:pt x="522" y="584"/>
                  </a:cubicBezTo>
                  <a:cubicBezTo>
                    <a:pt x="251" y="563"/>
                    <a:pt x="22" y="417"/>
                    <a:pt x="0" y="292"/>
                  </a:cubicBezTo>
                  <a:lnTo>
                    <a:pt x="0" y="0"/>
                  </a:lnTo>
                </a:path>
              </a:pathLst>
            </a:custGeom>
            <a:solidFill>
              <a:schemeClr val="accent1">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10" name="Freeform 338">
              <a:extLst>
                <a:ext uri="{FF2B5EF4-FFF2-40B4-BE49-F238E27FC236}">
                  <a16:creationId xmlns:a16="http://schemas.microsoft.com/office/drawing/2014/main" xmlns="" id="{FE3C7032-FB13-449A-BCB7-E6230A175089}"/>
                </a:ext>
              </a:extLst>
            </p:cNvPr>
            <p:cNvSpPr>
              <a:spLocks noChangeArrowheads="1"/>
            </p:cNvSpPr>
            <p:nvPr/>
          </p:nvSpPr>
          <p:spPr bwMode="auto">
            <a:xfrm>
              <a:off x="4225" y="1423"/>
              <a:ext cx="236" cy="123"/>
            </a:xfrm>
            <a:custGeom>
              <a:avLst/>
              <a:gdLst>
                <a:gd name="T0" fmla="*/ 1022 w 1044"/>
                <a:gd name="T1" fmla="*/ 313 h 544"/>
                <a:gd name="T2" fmla="*/ 1022 w 1044"/>
                <a:gd name="T3" fmla="*/ 313 h 544"/>
                <a:gd name="T4" fmla="*/ 501 w 1044"/>
                <a:gd name="T5" fmla="*/ 21 h 544"/>
                <a:gd name="T6" fmla="*/ 21 w 1044"/>
                <a:gd name="T7" fmla="*/ 230 h 544"/>
                <a:gd name="T8" fmla="*/ 542 w 1044"/>
                <a:gd name="T9" fmla="*/ 522 h 544"/>
                <a:gd name="T10" fmla="*/ 1022 w 1044"/>
                <a:gd name="T11" fmla="*/ 313 h 544"/>
              </a:gdLst>
              <a:ahLst/>
              <a:cxnLst>
                <a:cxn ang="0">
                  <a:pos x="T0" y="T1"/>
                </a:cxn>
                <a:cxn ang="0">
                  <a:pos x="T2" y="T3"/>
                </a:cxn>
                <a:cxn ang="0">
                  <a:pos x="T4" y="T5"/>
                </a:cxn>
                <a:cxn ang="0">
                  <a:pos x="T6" y="T7"/>
                </a:cxn>
                <a:cxn ang="0">
                  <a:pos x="T8" y="T9"/>
                </a:cxn>
                <a:cxn ang="0">
                  <a:pos x="T10" y="T11"/>
                </a:cxn>
              </a:cxnLst>
              <a:rect l="0" t="0" r="r" b="b"/>
              <a:pathLst>
                <a:path w="1044" h="544">
                  <a:moveTo>
                    <a:pt x="1022" y="313"/>
                  </a:moveTo>
                  <a:lnTo>
                    <a:pt x="1022" y="313"/>
                  </a:lnTo>
                  <a:cubicBezTo>
                    <a:pt x="1022" y="188"/>
                    <a:pt x="793" y="63"/>
                    <a:pt x="501" y="21"/>
                  </a:cubicBezTo>
                  <a:cubicBezTo>
                    <a:pt x="230" y="0"/>
                    <a:pt x="0" y="83"/>
                    <a:pt x="21" y="230"/>
                  </a:cubicBezTo>
                  <a:cubicBezTo>
                    <a:pt x="21" y="355"/>
                    <a:pt x="251" y="480"/>
                    <a:pt x="542" y="522"/>
                  </a:cubicBezTo>
                  <a:cubicBezTo>
                    <a:pt x="814" y="543"/>
                    <a:pt x="1043" y="459"/>
                    <a:pt x="1022" y="313"/>
                  </a:cubicBezTo>
                </a:path>
              </a:pathLst>
            </a:custGeom>
            <a:solidFill>
              <a:schemeClr val="accent1">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dirty="0">
                <a:ea typeface="+mn-ea"/>
                <a:cs typeface="+mn-cs"/>
              </a:endParaRPr>
            </a:p>
          </p:txBody>
        </p:sp>
        <p:sp>
          <p:nvSpPr>
            <p:cNvPr id="311" name="Freeform 339">
              <a:extLst>
                <a:ext uri="{FF2B5EF4-FFF2-40B4-BE49-F238E27FC236}">
                  <a16:creationId xmlns:a16="http://schemas.microsoft.com/office/drawing/2014/main" xmlns="" id="{E46C2CA9-2282-40D4-AFB5-193EA94870E5}"/>
                </a:ext>
              </a:extLst>
            </p:cNvPr>
            <p:cNvSpPr>
              <a:spLocks noChangeArrowheads="1"/>
            </p:cNvSpPr>
            <p:nvPr/>
          </p:nvSpPr>
          <p:spPr bwMode="auto">
            <a:xfrm>
              <a:off x="4229" y="1478"/>
              <a:ext cx="232" cy="135"/>
            </a:xfrm>
            <a:custGeom>
              <a:avLst/>
              <a:gdLst>
                <a:gd name="T0" fmla="*/ 0 w 1023"/>
                <a:gd name="T1" fmla="*/ 0 h 605"/>
                <a:gd name="T2" fmla="*/ 0 w 1023"/>
                <a:gd name="T3" fmla="*/ 0 h 605"/>
                <a:gd name="T4" fmla="*/ 521 w 1023"/>
                <a:gd name="T5" fmla="*/ 292 h 605"/>
                <a:gd name="T6" fmla="*/ 1001 w 1023"/>
                <a:gd name="T7" fmla="*/ 83 h 605"/>
                <a:gd name="T8" fmla="*/ 1022 w 1023"/>
                <a:gd name="T9" fmla="*/ 375 h 605"/>
                <a:gd name="T10" fmla="*/ 521 w 1023"/>
                <a:gd name="T11" fmla="*/ 584 h 605"/>
                <a:gd name="T12" fmla="*/ 0 w 1023"/>
                <a:gd name="T13" fmla="*/ 292 h 605"/>
                <a:gd name="T14" fmla="*/ 0 w 1023"/>
                <a:gd name="T15" fmla="*/ 0 h 6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3" h="605">
                  <a:moveTo>
                    <a:pt x="0" y="0"/>
                  </a:moveTo>
                  <a:lnTo>
                    <a:pt x="0" y="0"/>
                  </a:lnTo>
                  <a:cubicBezTo>
                    <a:pt x="0" y="125"/>
                    <a:pt x="230" y="250"/>
                    <a:pt x="521" y="292"/>
                  </a:cubicBezTo>
                  <a:cubicBezTo>
                    <a:pt x="793" y="313"/>
                    <a:pt x="1022" y="229"/>
                    <a:pt x="1001" y="83"/>
                  </a:cubicBezTo>
                  <a:cubicBezTo>
                    <a:pt x="1022" y="375"/>
                    <a:pt x="1022" y="375"/>
                    <a:pt x="1022" y="375"/>
                  </a:cubicBezTo>
                  <a:cubicBezTo>
                    <a:pt x="1022" y="521"/>
                    <a:pt x="814" y="604"/>
                    <a:pt x="521" y="584"/>
                  </a:cubicBezTo>
                  <a:cubicBezTo>
                    <a:pt x="250" y="542"/>
                    <a:pt x="21" y="417"/>
                    <a:pt x="0" y="292"/>
                  </a:cubicBezTo>
                  <a:lnTo>
                    <a:pt x="0" y="0"/>
                  </a:lnTo>
                </a:path>
              </a:pathLst>
            </a:custGeom>
            <a:solidFill>
              <a:schemeClr val="accent1">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12" name="Freeform 340">
              <a:extLst>
                <a:ext uri="{FF2B5EF4-FFF2-40B4-BE49-F238E27FC236}">
                  <a16:creationId xmlns:a16="http://schemas.microsoft.com/office/drawing/2014/main" xmlns="" id="{9BF38BB8-B6E5-41D8-B069-4F777854635F}"/>
                </a:ext>
              </a:extLst>
            </p:cNvPr>
            <p:cNvSpPr>
              <a:spLocks noChangeArrowheads="1"/>
            </p:cNvSpPr>
            <p:nvPr/>
          </p:nvSpPr>
          <p:spPr bwMode="auto">
            <a:xfrm>
              <a:off x="4183" y="1122"/>
              <a:ext cx="232" cy="121"/>
            </a:xfrm>
            <a:custGeom>
              <a:avLst/>
              <a:gdLst>
                <a:gd name="T0" fmla="*/ 1022 w 1023"/>
                <a:gd name="T1" fmla="*/ 313 h 544"/>
                <a:gd name="T2" fmla="*/ 1022 w 1023"/>
                <a:gd name="T3" fmla="*/ 313 h 544"/>
                <a:gd name="T4" fmla="*/ 501 w 1023"/>
                <a:gd name="T5" fmla="*/ 21 h 544"/>
                <a:gd name="T6" fmla="*/ 0 w 1023"/>
                <a:gd name="T7" fmla="*/ 229 h 544"/>
                <a:gd name="T8" fmla="*/ 521 w 1023"/>
                <a:gd name="T9" fmla="*/ 500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1"/>
                  </a:cubicBezTo>
                  <a:cubicBezTo>
                    <a:pt x="208" y="0"/>
                    <a:pt x="0" y="83"/>
                    <a:pt x="0" y="229"/>
                  </a:cubicBezTo>
                  <a:cubicBezTo>
                    <a:pt x="0" y="355"/>
                    <a:pt x="250" y="480"/>
                    <a:pt x="521" y="500"/>
                  </a:cubicBezTo>
                  <a:cubicBezTo>
                    <a:pt x="813" y="543"/>
                    <a:pt x="1022" y="459"/>
                    <a:pt x="1022" y="313"/>
                  </a:cubicBezTo>
                </a:path>
              </a:pathLst>
            </a:custGeom>
            <a:solidFill>
              <a:schemeClr val="accent1">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13" name="Freeform 341">
              <a:extLst>
                <a:ext uri="{FF2B5EF4-FFF2-40B4-BE49-F238E27FC236}">
                  <a16:creationId xmlns:a16="http://schemas.microsoft.com/office/drawing/2014/main" xmlns="" id="{C72D15DD-88A3-4655-A040-98A78F8CDE63}"/>
                </a:ext>
              </a:extLst>
            </p:cNvPr>
            <p:cNvSpPr>
              <a:spLocks noChangeArrowheads="1"/>
            </p:cNvSpPr>
            <p:nvPr/>
          </p:nvSpPr>
          <p:spPr bwMode="auto">
            <a:xfrm>
              <a:off x="4183" y="1175"/>
              <a:ext cx="236" cy="135"/>
            </a:xfrm>
            <a:custGeom>
              <a:avLst/>
              <a:gdLst>
                <a:gd name="T0" fmla="*/ 0 w 1044"/>
                <a:gd name="T1" fmla="*/ 0 h 606"/>
                <a:gd name="T2" fmla="*/ 0 w 1044"/>
                <a:gd name="T3" fmla="*/ 0 h 606"/>
                <a:gd name="T4" fmla="*/ 521 w 1044"/>
                <a:gd name="T5" fmla="*/ 271 h 606"/>
                <a:gd name="T6" fmla="*/ 1022 w 1044"/>
                <a:gd name="T7" fmla="*/ 84 h 606"/>
                <a:gd name="T8" fmla="*/ 1022 w 1044"/>
                <a:gd name="T9" fmla="*/ 376 h 606"/>
                <a:gd name="T10" fmla="*/ 542 w 1044"/>
                <a:gd name="T11" fmla="*/ 564 h 606"/>
                <a:gd name="T12" fmla="*/ 21 w 1044"/>
                <a:gd name="T13" fmla="*/ 293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0" y="126"/>
                    <a:pt x="250" y="251"/>
                    <a:pt x="521" y="271"/>
                  </a:cubicBezTo>
                  <a:cubicBezTo>
                    <a:pt x="813" y="314"/>
                    <a:pt x="1022" y="230"/>
                    <a:pt x="1022" y="84"/>
                  </a:cubicBezTo>
                  <a:cubicBezTo>
                    <a:pt x="1022" y="376"/>
                    <a:pt x="1022" y="376"/>
                    <a:pt x="1022" y="376"/>
                  </a:cubicBezTo>
                  <a:cubicBezTo>
                    <a:pt x="1043" y="522"/>
                    <a:pt x="813" y="605"/>
                    <a:pt x="542" y="564"/>
                  </a:cubicBezTo>
                  <a:cubicBezTo>
                    <a:pt x="250" y="543"/>
                    <a:pt x="21" y="418"/>
                    <a:pt x="21" y="293"/>
                  </a:cubicBezTo>
                  <a:lnTo>
                    <a:pt x="0" y="0"/>
                  </a:lnTo>
                </a:path>
              </a:pathLst>
            </a:custGeom>
            <a:solidFill>
              <a:schemeClr val="accent1">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14" name="Freeform 342">
              <a:extLst>
                <a:ext uri="{FF2B5EF4-FFF2-40B4-BE49-F238E27FC236}">
                  <a16:creationId xmlns:a16="http://schemas.microsoft.com/office/drawing/2014/main" xmlns="" id="{9C147D08-9AF4-482F-BF61-19307B1DA668}"/>
                </a:ext>
              </a:extLst>
            </p:cNvPr>
            <p:cNvSpPr>
              <a:spLocks noChangeArrowheads="1"/>
            </p:cNvSpPr>
            <p:nvPr/>
          </p:nvSpPr>
          <p:spPr bwMode="auto">
            <a:xfrm>
              <a:off x="4534" y="1300"/>
              <a:ext cx="234" cy="117"/>
            </a:xfrm>
            <a:custGeom>
              <a:avLst/>
              <a:gdLst>
                <a:gd name="T0" fmla="*/ 1044 w 1045"/>
                <a:gd name="T1" fmla="*/ 313 h 522"/>
                <a:gd name="T2" fmla="*/ 1044 w 1045"/>
                <a:gd name="T3" fmla="*/ 313 h 522"/>
                <a:gd name="T4" fmla="*/ 501 w 1045"/>
                <a:gd name="T5" fmla="*/ 21 h 522"/>
                <a:gd name="T6" fmla="*/ 21 w 1045"/>
                <a:gd name="T7" fmla="*/ 208 h 522"/>
                <a:gd name="T8" fmla="*/ 543 w 1045"/>
                <a:gd name="T9" fmla="*/ 500 h 522"/>
                <a:gd name="T10" fmla="*/ 1044 w 1045"/>
                <a:gd name="T11" fmla="*/ 313 h 522"/>
              </a:gdLst>
              <a:ahLst/>
              <a:cxnLst>
                <a:cxn ang="0">
                  <a:pos x="T0" y="T1"/>
                </a:cxn>
                <a:cxn ang="0">
                  <a:pos x="T2" y="T3"/>
                </a:cxn>
                <a:cxn ang="0">
                  <a:pos x="T4" y="T5"/>
                </a:cxn>
                <a:cxn ang="0">
                  <a:pos x="T6" y="T7"/>
                </a:cxn>
                <a:cxn ang="0">
                  <a:pos x="T8" y="T9"/>
                </a:cxn>
                <a:cxn ang="0">
                  <a:pos x="T10" y="T11"/>
                </a:cxn>
              </a:cxnLst>
              <a:rect l="0" t="0" r="r" b="b"/>
              <a:pathLst>
                <a:path w="1045" h="522">
                  <a:moveTo>
                    <a:pt x="1044" y="313"/>
                  </a:moveTo>
                  <a:lnTo>
                    <a:pt x="1044" y="313"/>
                  </a:lnTo>
                  <a:cubicBezTo>
                    <a:pt x="1022" y="187"/>
                    <a:pt x="793" y="41"/>
                    <a:pt x="501" y="21"/>
                  </a:cubicBezTo>
                  <a:cubicBezTo>
                    <a:pt x="230" y="0"/>
                    <a:pt x="0" y="83"/>
                    <a:pt x="21" y="208"/>
                  </a:cubicBezTo>
                  <a:cubicBezTo>
                    <a:pt x="21" y="354"/>
                    <a:pt x="271" y="480"/>
                    <a:pt x="543" y="500"/>
                  </a:cubicBezTo>
                  <a:cubicBezTo>
                    <a:pt x="814" y="521"/>
                    <a:pt x="1044" y="438"/>
                    <a:pt x="1044" y="313"/>
                  </a:cubicBezTo>
                </a:path>
              </a:pathLst>
            </a:custGeom>
            <a:solidFill>
              <a:schemeClr val="accent1">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15" name="Freeform 343">
              <a:extLst>
                <a:ext uri="{FF2B5EF4-FFF2-40B4-BE49-F238E27FC236}">
                  <a16:creationId xmlns:a16="http://schemas.microsoft.com/office/drawing/2014/main" xmlns="" id="{5376B18C-0CA1-4D77-92F3-192EBFB4C11C}"/>
                </a:ext>
              </a:extLst>
            </p:cNvPr>
            <p:cNvSpPr>
              <a:spLocks noChangeArrowheads="1"/>
            </p:cNvSpPr>
            <p:nvPr/>
          </p:nvSpPr>
          <p:spPr bwMode="auto">
            <a:xfrm>
              <a:off x="4538" y="1348"/>
              <a:ext cx="236" cy="137"/>
            </a:xfrm>
            <a:custGeom>
              <a:avLst/>
              <a:gdLst>
                <a:gd name="T0" fmla="*/ 0 w 1044"/>
                <a:gd name="T1" fmla="*/ 0 h 607"/>
                <a:gd name="T2" fmla="*/ 0 w 1044"/>
                <a:gd name="T3" fmla="*/ 0 h 607"/>
                <a:gd name="T4" fmla="*/ 522 w 1044"/>
                <a:gd name="T5" fmla="*/ 292 h 607"/>
                <a:gd name="T6" fmla="*/ 1023 w 1044"/>
                <a:gd name="T7" fmla="*/ 105 h 607"/>
                <a:gd name="T8" fmla="*/ 1023 w 1044"/>
                <a:gd name="T9" fmla="*/ 397 h 607"/>
                <a:gd name="T10" fmla="*/ 543 w 1044"/>
                <a:gd name="T11" fmla="*/ 584 h 607"/>
                <a:gd name="T12" fmla="*/ 0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6"/>
                    <a:pt x="250" y="272"/>
                    <a:pt x="522" y="292"/>
                  </a:cubicBezTo>
                  <a:cubicBezTo>
                    <a:pt x="793" y="313"/>
                    <a:pt x="1023" y="230"/>
                    <a:pt x="1023" y="105"/>
                  </a:cubicBezTo>
                  <a:cubicBezTo>
                    <a:pt x="1023" y="397"/>
                    <a:pt x="1023" y="397"/>
                    <a:pt x="1023" y="397"/>
                  </a:cubicBezTo>
                  <a:cubicBezTo>
                    <a:pt x="1043" y="522"/>
                    <a:pt x="814" y="606"/>
                    <a:pt x="543" y="584"/>
                  </a:cubicBezTo>
                  <a:cubicBezTo>
                    <a:pt x="250" y="564"/>
                    <a:pt x="21" y="439"/>
                    <a:pt x="0" y="292"/>
                  </a:cubicBezTo>
                  <a:lnTo>
                    <a:pt x="0" y="0"/>
                  </a:lnTo>
                </a:path>
              </a:pathLst>
            </a:custGeom>
            <a:solidFill>
              <a:schemeClr val="accent1">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16" name="Freeform 344">
              <a:extLst>
                <a:ext uri="{FF2B5EF4-FFF2-40B4-BE49-F238E27FC236}">
                  <a16:creationId xmlns:a16="http://schemas.microsoft.com/office/drawing/2014/main" xmlns="" id="{85A7C299-C9A7-44DB-9FA7-D89A41D960C5}"/>
                </a:ext>
              </a:extLst>
            </p:cNvPr>
            <p:cNvSpPr>
              <a:spLocks noChangeArrowheads="1"/>
            </p:cNvSpPr>
            <p:nvPr/>
          </p:nvSpPr>
          <p:spPr bwMode="auto">
            <a:xfrm>
              <a:off x="4500" y="999"/>
              <a:ext cx="236" cy="117"/>
            </a:xfrm>
            <a:custGeom>
              <a:avLst/>
              <a:gdLst>
                <a:gd name="T0" fmla="*/ 1023 w 1044"/>
                <a:gd name="T1" fmla="*/ 313 h 522"/>
                <a:gd name="T2" fmla="*/ 1023 w 1044"/>
                <a:gd name="T3" fmla="*/ 313 h 522"/>
                <a:gd name="T4" fmla="*/ 501 w 1044"/>
                <a:gd name="T5" fmla="*/ 21 h 522"/>
                <a:gd name="T6" fmla="*/ 0 w 1044"/>
                <a:gd name="T7" fmla="*/ 208 h 522"/>
                <a:gd name="T8" fmla="*/ 543 w 1044"/>
                <a:gd name="T9" fmla="*/ 500 h 522"/>
                <a:gd name="T10" fmla="*/ 1023 w 1044"/>
                <a:gd name="T11" fmla="*/ 313 h 522"/>
              </a:gdLst>
              <a:ahLst/>
              <a:cxnLst>
                <a:cxn ang="0">
                  <a:pos x="T0" y="T1"/>
                </a:cxn>
                <a:cxn ang="0">
                  <a:pos x="T2" y="T3"/>
                </a:cxn>
                <a:cxn ang="0">
                  <a:pos x="T4" y="T5"/>
                </a:cxn>
                <a:cxn ang="0">
                  <a:pos x="T6" y="T7"/>
                </a:cxn>
                <a:cxn ang="0">
                  <a:pos x="T8" y="T9"/>
                </a:cxn>
                <a:cxn ang="0">
                  <a:pos x="T10" y="T11"/>
                </a:cxn>
              </a:cxnLst>
              <a:rect l="0" t="0" r="r" b="b"/>
              <a:pathLst>
                <a:path w="1044" h="522">
                  <a:moveTo>
                    <a:pt x="1023" y="313"/>
                  </a:moveTo>
                  <a:lnTo>
                    <a:pt x="1023" y="313"/>
                  </a:lnTo>
                  <a:cubicBezTo>
                    <a:pt x="1023" y="167"/>
                    <a:pt x="772" y="41"/>
                    <a:pt x="501" y="21"/>
                  </a:cubicBezTo>
                  <a:cubicBezTo>
                    <a:pt x="230" y="0"/>
                    <a:pt x="0" y="83"/>
                    <a:pt x="0" y="208"/>
                  </a:cubicBezTo>
                  <a:cubicBezTo>
                    <a:pt x="21" y="354"/>
                    <a:pt x="250" y="480"/>
                    <a:pt x="543" y="500"/>
                  </a:cubicBezTo>
                  <a:cubicBezTo>
                    <a:pt x="814" y="521"/>
                    <a:pt x="1043" y="438"/>
                    <a:pt x="1023" y="313"/>
                  </a:cubicBezTo>
                </a:path>
              </a:pathLst>
            </a:custGeom>
            <a:solidFill>
              <a:schemeClr val="accent1">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17" name="Freeform 345">
              <a:extLst>
                <a:ext uri="{FF2B5EF4-FFF2-40B4-BE49-F238E27FC236}">
                  <a16:creationId xmlns:a16="http://schemas.microsoft.com/office/drawing/2014/main" xmlns="" id="{56169DA9-2D4C-40BD-8A7C-6682EA5EF6F8}"/>
                </a:ext>
              </a:extLst>
            </p:cNvPr>
            <p:cNvSpPr>
              <a:spLocks noChangeArrowheads="1"/>
            </p:cNvSpPr>
            <p:nvPr/>
          </p:nvSpPr>
          <p:spPr bwMode="auto">
            <a:xfrm>
              <a:off x="4500" y="1046"/>
              <a:ext cx="236" cy="137"/>
            </a:xfrm>
            <a:custGeom>
              <a:avLst/>
              <a:gdLst>
                <a:gd name="T0" fmla="*/ 0 w 1044"/>
                <a:gd name="T1" fmla="*/ 0 h 607"/>
                <a:gd name="T2" fmla="*/ 0 w 1044"/>
                <a:gd name="T3" fmla="*/ 0 h 607"/>
                <a:gd name="T4" fmla="*/ 543 w 1044"/>
                <a:gd name="T5" fmla="*/ 292 h 607"/>
                <a:gd name="T6" fmla="*/ 1023 w 1044"/>
                <a:gd name="T7" fmla="*/ 105 h 607"/>
                <a:gd name="T8" fmla="*/ 1043 w 1044"/>
                <a:gd name="T9" fmla="*/ 397 h 607"/>
                <a:gd name="T10" fmla="*/ 543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0" y="272"/>
                    <a:pt x="543" y="292"/>
                  </a:cubicBezTo>
                  <a:cubicBezTo>
                    <a:pt x="814" y="313"/>
                    <a:pt x="1043" y="230"/>
                    <a:pt x="1023" y="105"/>
                  </a:cubicBezTo>
                  <a:cubicBezTo>
                    <a:pt x="1043" y="397"/>
                    <a:pt x="1043" y="397"/>
                    <a:pt x="1043" y="397"/>
                  </a:cubicBezTo>
                  <a:cubicBezTo>
                    <a:pt x="1043" y="522"/>
                    <a:pt x="835" y="606"/>
                    <a:pt x="543" y="584"/>
                  </a:cubicBezTo>
                  <a:cubicBezTo>
                    <a:pt x="272" y="563"/>
                    <a:pt x="21" y="439"/>
                    <a:pt x="21" y="292"/>
                  </a:cubicBezTo>
                  <a:lnTo>
                    <a:pt x="0" y="0"/>
                  </a:lnTo>
                </a:path>
              </a:pathLst>
            </a:custGeom>
            <a:solidFill>
              <a:schemeClr val="accent1">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18" name="Freeform 346">
              <a:extLst>
                <a:ext uri="{FF2B5EF4-FFF2-40B4-BE49-F238E27FC236}">
                  <a16:creationId xmlns:a16="http://schemas.microsoft.com/office/drawing/2014/main" xmlns="" id="{726BF370-B6AE-4557-B064-83F038EA0EA4}"/>
                </a:ext>
              </a:extLst>
            </p:cNvPr>
            <p:cNvSpPr>
              <a:spLocks noChangeArrowheads="1"/>
            </p:cNvSpPr>
            <p:nvPr/>
          </p:nvSpPr>
          <p:spPr bwMode="auto">
            <a:xfrm>
              <a:off x="4855" y="1175"/>
              <a:ext cx="232" cy="121"/>
            </a:xfrm>
            <a:custGeom>
              <a:avLst/>
              <a:gdLst>
                <a:gd name="T0" fmla="*/ 1022 w 1023"/>
                <a:gd name="T1" fmla="*/ 314 h 544"/>
                <a:gd name="T2" fmla="*/ 1022 w 1023"/>
                <a:gd name="T3" fmla="*/ 314 h 544"/>
                <a:gd name="T4" fmla="*/ 501 w 1023"/>
                <a:gd name="T5" fmla="*/ 43 h 544"/>
                <a:gd name="T6" fmla="*/ 0 w 1023"/>
                <a:gd name="T7" fmla="*/ 230 h 544"/>
                <a:gd name="T8" fmla="*/ 521 w 1023"/>
                <a:gd name="T9" fmla="*/ 522 h 544"/>
                <a:gd name="T10" fmla="*/ 1022 w 1023"/>
                <a:gd name="T11" fmla="*/ 314 h 544"/>
              </a:gdLst>
              <a:ahLst/>
              <a:cxnLst>
                <a:cxn ang="0">
                  <a:pos x="T0" y="T1"/>
                </a:cxn>
                <a:cxn ang="0">
                  <a:pos x="T2" y="T3"/>
                </a:cxn>
                <a:cxn ang="0">
                  <a:pos x="T4" y="T5"/>
                </a:cxn>
                <a:cxn ang="0">
                  <a:pos x="T6" y="T7"/>
                </a:cxn>
                <a:cxn ang="0">
                  <a:pos x="T8" y="T9"/>
                </a:cxn>
                <a:cxn ang="0">
                  <a:pos x="T10" y="T11"/>
                </a:cxn>
              </a:cxnLst>
              <a:rect l="0" t="0" r="r" b="b"/>
              <a:pathLst>
                <a:path w="1023" h="544">
                  <a:moveTo>
                    <a:pt x="1022" y="314"/>
                  </a:moveTo>
                  <a:lnTo>
                    <a:pt x="1022" y="314"/>
                  </a:lnTo>
                  <a:cubicBezTo>
                    <a:pt x="1022" y="188"/>
                    <a:pt x="772" y="63"/>
                    <a:pt x="501" y="43"/>
                  </a:cubicBezTo>
                  <a:cubicBezTo>
                    <a:pt x="209" y="0"/>
                    <a:pt x="0" y="84"/>
                    <a:pt x="0" y="230"/>
                  </a:cubicBezTo>
                  <a:cubicBezTo>
                    <a:pt x="21" y="355"/>
                    <a:pt x="250" y="480"/>
                    <a:pt x="521" y="522"/>
                  </a:cubicBezTo>
                  <a:cubicBezTo>
                    <a:pt x="814" y="543"/>
                    <a:pt x="1022" y="460"/>
                    <a:pt x="1022" y="314"/>
                  </a:cubicBezTo>
                </a:path>
              </a:pathLst>
            </a:custGeom>
            <a:solidFill>
              <a:schemeClr val="accent1">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19" name="Freeform 347">
              <a:extLst>
                <a:ext uri="{FF2B5EF4-FFF2-40B4-BE49-F238E27FC236}">
                  <a16:creationId xmlns:a16="http://schemas.microsoft.com/office/drawing/2014/main" xmlns="" id="{E68FEB24-7703-4D38-80D3-EA257EF104BE}"/>
                </a:ext>
              </a:extLst>
            </p:cNvPr>
            <p:cNvSpPr>
              <a:spLocks noChangeArrowheads="1"/>
            </p:cNvSpPr>
            <p:nvPr/>
          </p:nvSpPr>
          <p:spPr bwMode="auto">
            <a:xfrm>
              <a:off x="4855" y="1225"/>
              <a:ext cx="236" cy="137"/>
            </a:xfrm>
            <a:custGeom>
              <a:avLst/>
              <a:gdLst>
                <a:gd name="T0" fmla="*/ 0 w 1044"/>
                <a:gd name="T1" fmla="*/ 0 h 606"/>
                <a:gd name="T2" fmla="*/ 0 w 1044"/>
                <a:gd name="T3" fmla="*/ 0 h 606"/>
                <a:gd name="T4" fmla="*/ 521 w 1044"/>
                <a:gd name="T5" fmla="*/ 292 h 606"/>
                <a:gd name="T6" fmla="*/ 1022 w 1044"/>
                <a:gd name="T7" fmla="*/ 84 h 606"/>
                <a:gd name="T8" fmla="*/ 1043 w 1044"/>
                <a:gd name="T9" fmla="*/ 375 h 606"/>
                <a:gd name="T10" fmla="*/ 543 w 1044"/>
                <a:gd name="T11" fmla="*/ 584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92"/>
                  </a:cubicBezTo>
                  <a:cubicBezTo>
                    <a:pt x="814" y="313"/>
                    <a:pt x="1022" y="230"/>
                    <a:pt x="1022" y="84"/>
                  </a:cubicBezTo>
                  <a:cubicBezTo>
                    <a:pt x="1043" y="375"/>
                    <a:pt x="1043" y="375"/>
                    <a:pt x="1043" y="375"/>
                  </a:cubicBezTo>
                  <a:cubicBezTo>
                    <a:pt x="1043" y="521"/>
                    <a:pt x="814" y="605"/>
                    <a:pt x="543" y="584"/>
                  </a:cubicBezTo>
                  <a:cubicBezTo>
                    <a:pt x="271" y="542"/>
                    <a:pt x="21" y="417"/>
                    <a:pt x="21" y="292"/>
                  </a:cubicBezTo>
                  <a:lnTo>
                    <a:pt x="0" y="0"/>
                  </a:lnTo>
                </a:path>
              </a:pathLst>
            </a:custGeom>
            <a:solidFill>
              <a:schemeClr val="accent1">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20" name="Freeform 348">
              <a:extLst>
                <a:ext uri="{FF2B5EF4-FFF2-40B4-BE49-F238E27FC236}">
                  <a16:creationId xmlns:a16="http://schemas.microsoft.com/office/drawing/2014/main" xmlns="" id="{5135F50D-4888-45B4-8DD6-01DEADCEC9DE}"/>
                </a:ext>
              </a:extLst>
            </p:cNvPr>
            <p:cNvSpPr>
              <a:spLocks noChangeArrowheads="1"/>
            </p:cNvSpPr>
            <p:nvPr/>
          </p:nvSpPr>
          <p:spPr bwMode="auto">
            <a:xfrm>
              <a:off x="4808" y="876"/>
              <a:ext cx="230" cy="121"/>
            </a:xfrm>
            <a:custGeom>
              <a:avLst/>
              <a:gdLst>
                <a:gd name="T0" fmla="*/ 1022 w 1023"/>
                <a:gd name="T1" fmla="*/ 313 h 544"/>
                <a:gd name="T2" fmla="*/ 1022 w 1023"/>
                <a:gd name="T3" fmla="*/ 313 h 544"/>
                <a:gd name="T4" fmla="*/ 500 w 1023"/>
                <a:gd name="T5" fmla="*/ 21 h 544"/>
                <a:gd name="T6" fmla="*/ 0 w 1023"/>
                <a:gd name="T7" fmla="*/ 209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22" y="188"/>
                    <a:pt x="771" y="63"/>
                    <a:pt x="500" y="21"/>
                  </a:cubicBezTo>
                  <a:cubicBezTo>
                    <a:pt x="208" y="0"/>
                    <a:pt x="0" y="84"/>
                    <a:pt x="0" y="209"/>
                  </a:cubicBezTo>
                  <a:cubicBezTo>
                    <a:pt x="20" y="355"/>
                    <a:pt x="250" y="480"/>
                    <a:pt x="521" y="501"/>
                  </a:cubicBezTo>
                  <a:cubicBezTo>
                    <a:pt x="813" y="543"/>
                    <a:pt x="1022" y="439"/>
                    <a:pt x="1022" y="313"/>
                  </a:cubicBezTo>
                </a:path>
              </a:pathLst>
            </a:custGeom>
            <a:solidFill>
              <a:schemeClr val="accent1">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21" name="Freeform 349">
              <a:extLst>
                <a:ext uri="{FF2B5EF4-FFF2-40B4-BE49-F238E27FC236}">
                  <a16:creationId xmlns:a16="http://schemas.microsoft.com/office/drawing/2014/main" xmlns="" id="{DB346B70-B0F1-44FD-8296-7876DDEAF327}"/>
                </a:ext>
              </a:extLst>
            </p:cNvPr>
            <p:cNvSpPr>
              <a:spLocks noChangeArrowheads="1"/>
            </p:cNvSpPr>
            <p:nvPr/>
          </p:nvSpPr>
          <p:spPr bwMode="auto">
            <a:xfrm>
              <a:off x="4808" y="923"/>
              <a:ext cx="236" cy="141"/>
            </a:xfrm>
            <a:custGeom>
              <a:avLst/>
              <a:gdLst>
                <a:gd name="T0" fmla="*/ 0 w 1043"/>
                <a:gd name="T1" fmla="*/ 0 h 627"/>
                <a:gd name="T2" fmla="*/ 0 w 1043"/>
                <a:gd name="T3" fmla="*/ 0 h 627"/>
                <a:gd name="T4" fmla="*/ 521 w 1043"/>
                <a:gd name="T5" fmla="*/ 292 h 627"/>
                <a:gd name="T6" fmla="*/ 1022 w 1043"/>
                <a:gd name="T7" fmla="*/ 104 h 627"/>
                <a:gd name="T8" fmla="*/ 1042 w 1043"/>
                <a:gd name="T9" fmla="*/ 397 h 627"/>
                <a:gd name="T10" fmla="*/ 542 w 1043"/>
                <a:gd name="T11" fmla="*/ 584 h 627"/>
                <a:gd name="T12" fmla="*/ 20 w 1043"/>
                <a:gd name="T13" fmla="*/ 292 h 627"/>
                <a:gd name="T14" fmla="*/ 0 w 1043"/>
                <a:gd name="T15" fmla="*/ 0 h 6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3" h="627">
                  <a:moveTo>
                    <a:pt x="0" y="0"/>
                  </a:moveTo>
                  <a:lnTo>
                    <a:pt x="0" y="0"/>
                  </a:lnTo>
                  <a:cubicBezTo>
                    <a:pt x="20" y="146"/>
                    <a:pt x="250" y="271"/>
                    <a:pt x="521" y="292"/>
                  </a:cubicBezTo>
                  <a:cubicBezTo>
                    <a:pt x="813" y="334"/>
                    <a:pt x="1022" y="230"/>
                    <a:pt x="1022" y="104"/>
                  </a:cubicBezTo>
                  <a:cubicBezTo>
                    <a:pt x="1042" y="397"/>
                    <a:pt x="1042" y="397"/>
                    <a:pt x="1042" y="397"/>
                  </a:cubicBezTo>
                  <a:cubicBezTo>
                    <a:pt x="1042" y="521"/>
                    <a:pt x="813" y="626"/>
                    <a:pt x="542" y="584"/>
                  </a:cubicBezTo>
                  <a:cubicBezTo>
                    <a:pt x="271" y="563"/>
                    <a:pt x="20" y="438"/>
                    <a:pt x="20" y="292"/>
                  </a:cubicBezTo>
                  <a:lnTo>
                    <a:pt x="0" y="0"/>
                  </a:lnTo>
                </a:path>
              </a:pathLst>
            </a:custGeom>
            <a:solidFill>
              <a:schemeClr val="accent1">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7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22" name="Freeform 350">
              <a:extLst>
                <a:ext uri="{FF2B5EF4-FFF2-40B4-BE49-F238E27FC236}">
                  <a16:creationId xmlns:a16="http://schemas.microsoft.com/office/drawing/2014/main" xmlns="" id="{31DCEE40-503D-4C3E-922E-DE4E581B5E84}"/>
                </a:ext>
              </a:extLst>
            </p:cNvPr>
            <p:cNvSpPr>
              <a:spLocks noChangeArrowheads="1"/>
            </p:cNvSpPr>
            <p:nvPr/>
          </p:nvSpPr>
          <p:spPr bwMode="auto">
            <a:xfrm>
              <a:off x="5162" y="1056"/>
              <a:ext cx="232" cy="117"/>
            </a:xfrm>
            <a:custGeom>
              <a:avLst/>
              <a:gdLst>
                <a:gd name="T0" fmla="*/ 1022 w 1023"/>
                <a:gd name="T1" fmla="*/ 313 h 522"/>
                <a:gd name="T2" fmla="*/ 1022 w 1023"/>
                <a:gd name="T3" fmla="*/ 313 h 522"/>
                <a:gd name="T4" fmla="*/ 500 w 1023"/>
                <a:gd name="T5" fmla="*/ 21 h 522"/>
                <a:gd name="T6" fmla="*/ 0 w 1023"/>
                <a:gd name="T7" fmla="*/ 208 h 522"/>
                <a:gd name="T8" fmla="*/ 522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67"/>
                    <a:pt x="772" y="42"/>
                    <a:pt x="500" y="21"/>
                  </a:cubicBezTo>
                  <a:cubicBezTo>
                    <a:pt x="209" y="0"/>
                    <a:pt x="0" y="84"/>
                    <a:pt x="0" y="208"/>
                  </a:cubicBezTo>
                  <a:cubicBezTo>
                    <a:pt x="21" y="355"/>
                    <a:pt x="250" y="480"/>
                    <a:pt x="522" y="501"/>
                  </a:cubicBezTo>
                  <a:cubicBezTo>
                    <a:pt x="813" y="521"/>
                    <a:pt x="1022" y="438"/>
                    <a:pt x="1022" y="313"/>
                  </a:cubicBezTo>
                </a:path>
              </a:pathLst>
            </a:custGeom>
            <a:solidFill>
              <a:schemeClr val="accent1">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23" name="Freeform 351">
              <a:extLst>
                <a:ext uri="{FF2B5EF4-FFF2-40B4-BE49-F238E27FC236}">
                  <a16:creationId xmlns:a16="http://schemas.microsoft.com/office/drawing/2014/main" xmlns="" id="{68A3CF5D-F608-4EB1-B410-69833B8F2CBC}"/>
                </a:ext>
              </a:extLst>
            </p:cNvPr>
            <p:cNvSpPr>
              <a:spLocks noChangeArrowheads="1"/>
            </p:cNvSpPr>
            <p:nvPr/>
          </p:nvSpPr>
          <p:spPr bwMode="auto">
            <a:xfrm>
              <a:off x="5162" y="1102"/>
              <a:ext cx="236" cy="137"/>
            </a:xfrm>
            <a:custGeom>
              <a:avLst/>
              <a:gdLst>
                <a:gd name="T0" fmla="*/ 0 w 1044"/>
                <a:gd name="T1" fmla="*/ 0 h 607"/>
                <a:gd name="T2" fmla="*/ 0 w 1044"/>
                <a:gd name="T3" fmla="*/ 0 h 607"/>
                <a:gd name="T4" fmla="*/ 522 w 1044"/>
                <a:gd name="T5" fmla="*/ 293 h 607"/>
                <a:gd name="T6" fmla="*/ 1022 w 1044"/>
                <a:gd name="T7" fmla="*/ 105 h 607"/>
                <a:gd name="T8" fmla="*/ 1022 w 1044"/>
                <a:gd name="T9" fmla="*/ 397 h 607"/>
                <a:gd name="T10" fmla="*/ 542 w 1044"/>
                <a:gd name="T11" fmla="*/ 584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7"/>
                    <a:pt x="250" y="272"/>
                    <a:pt x="522" y="293"/>
                  </a:cubicBezTo>
                  <a:cubicBezTo>
                    <a:pt x="813" y="313"/>
                    <a:pt x="1022" y="230"/>
                    <a:pt x="1022" y="105"/>
                  </a:cubicBezTo>
                  <a:cubicBezTo>
                    <a:pt x="1022" y="397"/>
                    <a:pt x="1022" y="397"/>
                    <a:pt x="1022" y="397"/>
                  </a:cubicBezTo>
                  <a:cubicBezTo>
                    <a:pt x="1043" y="522"/>
                    <a:pt x="813" y="606"/>
                    <a:pt x="542" y="584"/>
                  </a:cubicBezTo>
                  <a:cubicBezTo>
                    <a:pt x="250" y="564"/>
                    <a:pt x="21" y="439"/>
                    <a:pt x="21" y="293"/>
                  </a:cubicBezTo>
                  <a:lnTo>
                    <a:pt x="0" y="0"/>
                  </a:lnTo>
                </a:path>
              </a:pathLst>
            </a:custGeom>
            <a:solidFill>
              <a:schemeClr val="accent1">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grpSp>
      <p:grpSp>
        <p:nvGrpSpPr>
          <p:cNvPr id="324" name="Group 204">
            <a:extLst>
              <a:ext uri="{FF2B5EF4-FFF2-40B4-BE49-F238E27FC236}">
                <a16:creationId xmlns:a16="http://schemas.microsoft.com/office/drawing/2014/main" xmlns="" id="{FEBE3BFB-0FA8-4F14-925D-1AEA3096E3C1}"/>
              </a:ext>
            </a:extLst>
          </p:cNvPr>
          <p:cNvGrpSpPr>
            <a:grpSpLocks/>
          </p:cNvGrpSpPr>
          <p:nvPr/>
        </p:nvGrpSpPr>
        <p:grpSpPr bwMode="auto">
          <a:xfrm>
            <a:off x="4307206" y="1117774"/>
            <a:ext cx="1115107" cy="812553"/>
            <a:chOff x="3658" y="852"/>
            <a:chExt cx="1986" cy="1447"/>
          </a:xfrm>
        </p:grpSpPr>
        <p:sp>
          <p:nvSpPr>
            <p:cNvPr id="325" name="Freeform 213">
              <a:extLst>
                <a:ext uri="{FF2B5EF4-FFF2-40B4-BE49-F238E27FC236}">
                  <a16:creationId xmlns:a16="http://schemas.microsoft.com/office/drawing/2014/main" xmlns="" id="{D8094866-0F4C-486A-8A4F-7155B804FE20}"/>
                </a:ext>
              </a:extLst>
            </p:cNvPr>
            <p:cNvSpPr>
              <a:spLocks noChangeArrowheads="1"/>
            </p:cNvSpPr>
            <p:nvPr/>
          </p:nvSpPr>
          <p:spPr bwMode="auto">
            <a:xfrm>
              <a:off x="3658" y="1419"/>
              <a:ext cx="662" cy="880"/>
            </a:xfrm>
            <a:custGeom>
              <a:avLst/>
              <a:gdLst>
                <a:gd name="T0" fmla="*/ 2921 w 2922"/>
                <a:gd name="T1" fmla="*/ 3879 h 3880"/>
                <a:gd name="T2" fmla="*/ 0 w 2922"/>
                <a:gd name="T3" fmla="*/ 2629 h 3880"/>
                <a:gd name="T4" fmla="*/ 0 w 2922"/>
                <a:gd name="T5" fmla="*/ 0 h 3880"/>
                <a:gd name="T6" fmla="*/ 2921 w 2922"/>
                <a:gd name="T7" fmla="*/ 1251 h 3880"/>
                <a:gd name="T8" fmla="*/ 2921 w 2922"/>
                <a:gd name="T9" fmla="*/ 3879 h 3880"/>
              </a:gdLst>
              <a:ahLst/>
              <a:cxnLst>
                <a:cxn ang="0">
                  <a:pos x="T0" y="T1"/>
                </a:cxn>
                <a:cxn ang="0">
                  <a:pos x="T2" y="T3"/>
                </a:cxn>
                <a:cxn ang="0">
                  <a:pos x="T4" y="T5"/>
                </a:cxn>
                <a:cxn ang="0">
                  <a:pos x="T6" y="T7"/>
                </a:cxn>
                <a:cxn ang="0">
                  <a:pos x="T8" y="T9"/>
                </a:cxn>
              </a:cxnLst>
              <a:rect l="0" t="0" r="r" b="b"/>
              <a:pathLst>
                <a:path w="2922" h="3880">
                  <a:moveTo>
                    <a:pt x="2921" y="3879"/>
                  </a:moveTo>
                  <a:lnTo>
                    <a:pt x="0" y="2629"/>
                  </a:lnTo>
                  <a:lnTo>
                    <a:pt x="0" y="0"/>
                  </a:lnTo>
                  <a:lnTo>
                    <a:pt x="2921" y="1251"/>
                  </a:lnTo>
                  <a:lnTo>
                    <a:pt x="2921" y="3879"/>
                  </a:lnTo>
                </a:path>
              </a:pathLst>
            </a:custGeom>
            <a:gradFill flip="none" rotWithShape="1">
              <a:gsLst>
                <a:gs pos="0">
                  <a:schemeClr val="tx2">
                    <a:lumMod val="25000"/>
                  </a:schemeClr>
                </a:gs>
                <a:gs pos="48000">
                  <a:schemeClr val="tx2">
                    <a:lumMod val="50000"/>
                  </a:schemeClr>
                </a:gs>
                <a:gs pos="100000">
                  <a:schemeClr val="tx2">
                    <a:lumMod val="50000"/>
                  </a:schemeClr>
                </a:gs>
              </a:gsLst>
              <a:lin ang="16200000" scaled="1"/>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26" name="Freeform 214">
              <a:extLst>
                <a:ext uri="{FF2B5EF4-FFF2-40B4-BE49-F238E27FC236}">
                  <a16:creationId xmlns:a16="http://schemas.microsoft.com/office/drawing/2014/main" xmlns="" id="{EFE55958-E7F1-49D5-9DFD-D8C8503B5BAB}"/>
                </a:ext>
              </a:extLst>
            </p:cNvPr>
            <p:cNvSpPr>
              <a:spLocks noChangeArrowheads="1"/>
            </p:cNvSpPr>
            <p:nvPr/>
          </p:nvSpPr>
          <p:spPr bwMode="auto">
            <a:xfrm>
              <a:off x="4320" y="1133"/>
              <a:ext cx="1324" cy="1166"/>
            </a:xfrm>
            <a:custGeom>
              <a:avLst/>
              <a:gdLst>
                <a:gd name="T0" fmla="*/ 2920 w 5842"/>
                <a:gd name="T1" fmla="*/ 1272 h 5152"/>
                <a:gd name="T2" fmla="*/ 0 w 5842"/>
                <a:gd name="T3" fmla="*/ 2523 h 5152"/>
                <a:gd name="T4" fmla="*/ 0 w 5842"/>
                <a:gd name="T5" fmla="*/ 5151 h 5152"/>
                <a:gd name="T6" fmla="*/ 2920 w 5842"/>
                <a:gd name="T7" fmla="*/ 3901 h 5152"/>
                <a:gd name="T8" fmla="*/ 5841 w 5842"/>
                <a:gd name="T9" fmla="*/ 2649 h 5152"/>
                <a:gd name="T10" fmla="*/ 5841 w 5842"/>
                <a:gd name="T11" fmla="*/ 0 h 5152"/>
                <a:gd name="T12" fmla="*/ 2920 w 5842"/>
                <a:gd name="T13" fmla="*/ 1272 h 5152"/>
              </a:gdLst>
              <a:ahLst/>
              <a:cxnLst>
                <a:cxn ang="0">
                  <a:pos x="T0" y="T1"/>
                </a:cxn>
                <a:cxn ang="0">
                  <a:pos x="T2" y="T3"/>
                </a:cxn>
                <a:cxn ang="0">
                  <a:pos x="T4" y="T5"/>
                </a:cxn>
                <a:cxn ang="0">
                  <a:pos x="T6" y="T7"/>
                </a:cxn>
                <a:cxn ang="0">
                  <a:pos x="T8" y="T9"/>
                </a:cxn>
                <a:cxn ang="0">
                  <a:pos x="T10" y="T11"/>
                </a:cxn>
                <a:cxn ang="0">
                  <a:pos x="T12" y="T13"/>
                </a:cxn>
              </a:cxnLst>
              <a:rect l="0" t="0" r="r" b="b"/>
              <a:pathLst>
                <a:path w="5842" h="5152">
                  <a:moveTo>
                    <a:pt x="2920" y="1272"/>
                  </a:moveTo>
                  <a:lnTo>
                    <a:pt x="0" y="2523"/>
                  </a:lnTo>
                  <a:lnTo>
                    <a:pt x="0" y="5151"/>
                  </a:lnTo>
                  <a:lnTo>
                    <a:pt x="2920" y="3901"/>
                  </a:lnTo>
                  <a:lnTo>
                    <a:pt x="5841" y="2649"/>
                  </a:lnTo>
                  <a:lnTo>
                    <a:pt x="5841" y="0"/>
                  </a:lnTo>
                  <a:lnTo>
                    <a:pt x="2920" y="1272"/>
                  </a:lnTo>
                </a:path>
              </a:pathLst>
            </a:custGeom>
            <a:gradFill flip="none" rotWithShape="1">
              <a:gsLst>
                <a:gs pos="0">
                  <a:schemeClr val="tx2">
                    <a:lumMod val="75000"/>
                  </a:schemeClr>
                </a:gs>
                <a:gs pos="23000">
                  <a:schemeClr val="tx2">
                    <a:lumMod val="75000"/>
                  </a:schemeClr>
                </a:gs>
                <a:gs pos="69000">
                  <a:schemeClr val="tx2">
                    <a:lumMod val="59000"/>
                  </a:schemeClr>
                </a:gs>
                <a:gs pos="97000">
                  <a:schemeClr val="tx2">
                    <a:lumMod val="50000"/>
                  </a:schemeClr>
                </a:gs>
              </a:gsLst>
              <a:path path="circle">
                <a:fillToRect l="50000" t="50000" r="50000" b="5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27" name="Freeform 215">
              <a:extLst>
                <a:ext uri="{FF2B5EF4-FFF2-40B4-BE49-F238E27FC236}">
                  <a16:creationId xmlns:a16="http://schemas.microsoft.com/office/drawing/2014/main" xmlns="" id="{F273D4E5-B879-4026-86CD-4F6DF9E132E0}"/>
                </a:ext>
              </a:extLst>
            </p:cNvPr>
            <p:cNvSpPr>
              <a:spLocks noChangeArrowheads="1"/>
            </p:cNvSpPr>
            <p:nvPr/>
          </p:nvSpPr>
          <p:spPr bwMode="auto">
            <a:xfrm>
              <a:off x="3658" y="852"/>
              <a:ext cx="1986" cy="856"/>
            </a:xfrm>
            <a:custGeom>
              <a:avLst/>
              <a:gdLst>
                <a:gd name="T0" fmla="*/ 5841 w 8763"/>
                <a:gd name="T1" fmla="*/ 0 h 3776"/>
                <a:gd name="T2" fmla="*/ 2921 w 8763"/>
                <a:gd name="T3" fmla="*/ 1252 h 3776"/>
                <a:gd name="T4" fmla="*/ 0 w 8763"/>
                <a:gd name="T5" fmla="*/ 2524 h 3776"/>
                <a:gd name="T6" fmla="*/ 2921 w 8763"/>
                <a:gd name="T7" fmla="*/ 3775 h 3776"/>
                <a:gd name="T8" fmla="*/ 5841 w 8763"/>
                <a:gd name="T9" fmla="*/ 2524 h 3776"/>
                <a:gd name="T10" fmla="*/ 8762 w 8763"/>
                <a:gd name="T11" fmla="*/ 1252 h 3776"/>
                <a:gd name="T12" fmla="*/ 5841 w 8763"/>
                <a:gd name="T13" fmla="*/ 0 h 3776"/>
              </a:gdLst>
              <a:ahLst/>
              <a:cxnLst>
                <a:cxn ang="0">
                  <a:pos x="T0" y="T1"/>
                </a:cxn>
                <a:cxn ang="0">
                  <a:pos x="T2" y="T3"/>
                </a:cxn>
                <a:cxn ang="0">
                  <a:pos x="T4" y="T5"/>
                </a:cxn>
                <a:cxn ang="0">
                  <a:pos x="T6" y="T7"/>
                </a:cxn>
                <a:cxn ang="0">
                  <a:pos x="T8" y="T9"/>
                </a:cxn>
                <a:cxn ang="0">
                  <a:pos x="T10" y="T11"/>
                </a:cxn>
                <a:cxn ang="0">
                  <a:pos x="T12" y="T13"/>
                </a:cxn>
              </a:cxnLst>
              <a:rect l="0" t="0" r="r" b="b"/>
              <a:pathLst>
                <a:path w="8763" h="3776">
                  <a:moveTo>
                    <a:pt x="5841" y="0"/>
                  </a:moveTo>
                  <a:lnTo>
                    <a:pt x="2921" y="1252"/>
                  </a:lnTo>
                  <a:lnTo>
                    <a:pt x="0" y="2524"/>
                  </a:lnTo>
                  <a:lnTo>
                    <a:pt x="2921" y="3775"/>
                  </a:lnTo>
                  <a:lnTo>
                    <a:pt x="5841" y="2524"/>
                  </a:lnTo>
                  <a:lnTo>
                    <a:pt x="8762" y="1252"/>
                  </a:lnTo>
                  <a:lnTo>
                    <a:pt x="5841" y="0"/>
                  </a:lnTo>
                </a:path>
              </a:pathLst>
            </a:custGeom>
            <a:gradFill flip="none" rotWithShape="1">
              <a:gsLst>
                <a:gs pos="0">
                  <a:schemeClr val="tx2">
                    <a:lumMod val="90000"/>
                  </a:schemeClr>
                </a:gs>
                <a:gs pos="74000">
                  <a:schemeClr val="tx2">
                    <a:lumMod val="50000"/>
                  </a:schemeClr>
                </a:gs>
                <a:gs pos="83000">
                  <a:schemeClr val="tx2">
                    <a:lumMod val="50000"/>
                  </a:schemeClr>
                </a:gs>
                <a:gs pos="100000">
                  <a:schemeClr val="tx2">
                    <a:lumMod val="50000"/>
                  </a:schemeClr>
                </a:gs>
              </a:gsLst>
              <a:lin ang="5400000" scaled="1"/>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28" name="Freeform 216">
              <a:extLst>
                <a:ext uri="{FF2B5EF4-FFF2-40B4-BE49-F238E27FC236}">
                  <a16:creationId xmlns:a16="http://schemas.microsoft.com/office/drawing/2014/main" xmlns="" id="{72BDE3E9-D6A4-4056-852A-FEAE0F25BC3C}"/>
                </a:ext>
              </a:extLst>
            </p:cNvPr>
            <p:cNvSpPr>
              <a:spLocks noChangeArrowheads="1"/>
            </p:cNvSpPr>
            <p:nvPr/>
          </p:nvSpPr>
          <p:spPr bwMode="auto">
            <a:xfrm>
              <a:off x="3872" y="1246"/>
              <a:ext cx="234" cy="121"/>
            </a:xfrm>
            <a:custGeom>
              <a:avLst/>
              <a:gdLst>
                <a:gd name="T0" fmla="*/ 1022 w 1044"/>
                <a:gd name="T1" fmla="*/ 333 h 543"/>
                <a:gd name="T2" fmla="*/ 1022 w 1044"/>
                <a:gd name="T3" fmla="*/ 333 h 543"/>
                <a:gd name="T4" fmla="*/ 500 w 1044"/>
                <a:gd name="T5" fmla="*/ 41 h 543"/>
                <a:gd name="T6" fmla="*/ 20 w 1044"/>
                <a:gd name="T7" fmla="*/ 229 h 543"/>
                <a:gd name="T8" fmla="*/ 542 w 1044"/>
                <a:gd name="T9" fmla="*/ 521 h 543"/>
                <a:gd name="T10" fmla="*/ 1022 w 1044"/>
                <a:gd name="T11" fmla="*/ 333 h 543"/>
              </a:gdLst>
              <a:ahLst/>
              <a:cxnLst>
                <a:cxn ang="0">
                  <a:pos x="T0" y="T1"/>
                </a:cxn>
                <a:cxn ang="0">
                  <a:pos x="T2" y="T3"/>
                </a:cxn>
                <a:cxn ang="0">
                  <a:pos x="T4" y="T5"/>
                </a:cxn>
                <a:cxn ang="0">
                  <a:pos x="T6" y="T7"/>
                </a:cxn>
                <a:cxn ang="0">
                  <a:pos x="T8" y="T9"/>
                </a:cxn>
                <a:cxn ang="0">
                  <a:pos x="T10" y="T11"/>
                </a:cxn>
              </a:cxnLst>
              <a:rect l="0" t="0" r="r" b="b"/>
              <a:pathLst>
                <a:path w="1044" h="543">
                  <a:moveTo>
                    <a:pt x="1022" y="333"/>
                  </a:moveTo>
                  <a:lnTo>
                    <a:pt x="1022" y="333"/>
                  </a:lnTo>
                  <a:cubicBezTo>
                    <a:pt x="1022" y="187"/>
                    <a:pt x="793" y="62"/>
                    <a:pt x="500" y="41"/>
                  </a:cubicBezTo>
                  <a:cubicBezTo>
                    <a:pt x="229" y="0"/>
                    <a:pt x="0" y="104"/>
                    <a:pt x="20" y="229"/>
                  </a:cubicBezTo>
                  <a:cubicBezTo>
                    <a:pt x="20" y="354"/>
                    <a:pt x="250" y="479"/>
                    <a:pt x="542" y="521"/>
                  </a:cubicBezTo>
                  <a:cubicBezTo>
                    <a:pt x="813" y="542"/>
                    <a:pt x="1043" y="458"/>
                    <a:pt x="1022" y="333"/>
                  </a:cubicBezTo>
                </a:path>
              </a:pathLst>
            </a:custGeom>
            <a:solidFill>
              <a:schemeClr val="tx2">
                <a:lumMod val="9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29" name="Freeform 217">
              <a:extLst>
                <a:ext uri="{FF2B5EF4-FFF2-40B4-BE49-F238E27FC236}">
                  <a16:creationId xmlns:a16="http://schemas.microsoft.com/office/drawing/2014/main" xmlns="" id="{0BAE74A4-9AD3-4326-A7E8-C7C019D58863}"/>
                </a:ext>
              </a:extLst>
            </p:cNvPr>
            <p:cNvSpPr>
              <a:spLocks noChangeArrowheads="1"/>
            </p:cNvSpPr>
            <p:nvPr/>
          </p:nvSpPr>
          <p:spPr bwMode="auto">
            <a:xfrm>
              <a:off x="3876" y="1298"/>
              <a:ext cx="230" cy="135"/>
            </a:xfrm>
            <a:custGeom>
              <a:avLst/>
              <a:gdLst>
                <a:gd name="T0" fmla="*/ 0 w 1024"/>
                <a:gd name="T1" fmla="*/ 0 h 606"/>
                <a:gd name="T2" fmla="*/ 0 w 1024"/>
                <a:gd name="T3" fmla="*/ 0 h 606"/>
                <a:gd name="T4" fmla="*/ 522 w 1024"/>
                <a:gd name="T5" fmla="*/ 292 h 606"/>
                <a:gd name="T6" fmla="*/ 1002 w 1024"/>
                <a:gd name="T7" fmla="*/ 104 h 606"/>
                <a:gd name="T8" fmla="*/ 1023 w 1024"/>
                <a:gd name="T9" fmla="*/ 396 h 606"/>
                <a:gd name="T10" fmla="*/ 522 w 1024"/>
                <a:gd name="T11" fmla="*/ 584 h 606"/>
                <a:gd name="T12" fmla="*/ 0 w 1024"/>
                <a:gd name="T13" fmla="*/ 292 h 606"/>
                <a:gd name="T14" fmla="*/ 0 w 102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4" h="606">
                  <a:moveTo>
                    <a:pt x="0" y="0"/>
                  </a:moveTo>
                  <a:lnTo>
                    <a:pt x="0" y="0"/>
                  </a:lnTo>
                  <a:cubicBezTo>
                    <a:pt x="0" y="125"/>
                    <a:pt x="230" y="250"/>
                    <a:pt x="522" y="292"/>
                  </a:cubicBezTo>
                  <a:cubicBezTo>
                    <a:pt x="793" y="313"/>
                    <a:pt x="1023" y="229"/>
                    <a:pt x="1002" y="104"/>
                  </a:cubicBezTo>
                  <a:cubicBezTo>
                    <a:pt x="1023" y="396"/>
                    <a:pt x="1023" y="396"/>
                    <a:pt x="1023" y="396"/>
                  </a:cubicBezTo>
                  <a:cubicBezTo>
                    <a:pt x="1023" y="521"/>
                    <a:pt x="814" y="605"/>
                    <a:pt x="522" y="584"/>
                  </a:cubicBezTo>
                  <a:cubicBezTo>
                    <a:pt x="251" y="563"/>
                    <a:pt x="22" y="417"/>
                    <a:pt x="0" y="292"/>
                  </a:cubicBezTo>
                  <a:lnTo>
                    <a:pt x="0" y="0"/>
                  </a:lnTo>
                </a:path>
              </a:pathLst>
            </a:custGeom>
            <a:solidFill>
              <a:schemeClr val="tx2">
                <a:lumMod val="2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30" name="Freeform 218">
              <a:extLst>
                <a:ext uri="{FF2B5EF4-FFF2-40B4-BE49-F238E27FC236}">
                  <a16:creationId xmlns:a16="http://schemas.microsoft.com/office/drawing/2014/main" xmlns="" id="{4C06C99E-E6E1-4581-AADD-28EC5E755258}"/>
                </a:ext>
              </a:extLst>
            </p:cNvPr>
            <p:cNvSpPr>
              <a:spLocks noChangeArrowheads="1"/>
            </p:cNvSpPr>
            <p:nvPr/>
          </p:nvSpPr>
          <p:spPr bwMode="auto">
            <a:xfrm>
              <a:off x="4225" y="1423"/>
              <a:ext cx="236" cy="123"/>
            </a:xfrm>
            <a:custGeom>
              <a:avLst/>
              <a:gdLst>
                <a:gd name="T0" fmla="*/ 1022 w 1044"/>
                <a:gd name="T1" fmla="*/ 313 h 544"/>
                <a:gd name="T2" fmla="*/ 1022 w 1044"/>
                <a:gd name="T3" fmla="*/ 313 h 544"/>
                <a:gd name="T4" fmla="*/ 501 w 1044"/>
                <a:gd name="T5" fmla="*/ 21 h 544"/>
                <a:gd name="T6" fmla="*/ 21 w 1044"/>
                <a:gd name="T7" fmla="*/ 230 h 544"/>
                <a:gd name="T8" fmla="*/ 542 w 1044"/>
                <a:gd name="T9" fmla="*/ 522 h 544"/>
                <a:gd name="T10" fmla="*/ 1022 w 1044"/>
                <a:gd name="T11" fmla="*/ 313 h 544"/>
              </a:gdLst>
              <a:ahLst/>
              <a:cxnLst>
                <a:cxn ang="0">
                  <a:pos x="T0" y="T1"/>
                </a:cxn>
                <a:cxn ang="0">
                  <a:pos x="T2" y="T3"/>
                </a:cxn>
                <a:cxn ang="0">
                  <a:pos x="T4" y="T5"/>
                </a:cxn>
                <a:cxn ang="0">
                  <a:pos x="T6" y="T7"/>
                </a:cxn>
                <a:cxn ang="0">
                  <a:pos x="T8" y="T9"/>
                </a:cxn>
                <a:cxn ang="0">
                  <a:pos x="T10" y="T11"/>
                </a:cxn>
              </a:cxnLst>
              <a:rect l="0" t="0" r="r" b="b"/>
              <a:pathLst>
                <a:path w="1044" h="544">
                  <a:moveTo>
                    <a:pt x="1022" y="313"/>
                  </a:moveTo>
                  <a:lnTo>
                    <a:pt x="1022" y="313"/>
                  </a:lnTo>
                  <a:cubicBezTo>
                    <a:pt x="1022" y="188"/>
                    <a:pt x="793" y="63"/>
                    <a:pt x="501" y="21"/>
                  </a:cubicBezTo>
                  <a:cubicBezTo>
                    <a:pt x="230" y="0"/>
                    <a:pt x="0" y="83"/>
                    <a:pt x="21" y="230"/>
                  </a:cubicBezTo>
                  <a:cubicBezTo>
                    <a:pt x="21" y="355"/>
                    <a:pt x="251" y="480"/>
                    <a:pt x="542" y="522"/>
                  </a:cubicBezTo>
                  <a:cubicBezTo>
                    <a:pt x="814" y="543"/>
                    <a:pt x="1043" y="459"/>
                    <a:pt x="1022" y="313"/>
                  </a:cubicBezTo>
                </a:path>
              </a:pathLst>
            </a:custGeom>
            <a:solidFill>
              <a:schemeClr val="tx2">
                <a:lumMod val="9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31" name="Freeform 219">
              <a:extLst>
                <a:ext uri="{FF2B5EF4-FFF2-40B4-BE49-F238E27FC236}">
                  <a16:creationId xmlns:a16="http://schemas.microsoft.com/office/drawing/2014/main" xmlns="" id="{1589D0E1-9266-4C7A-BB89-C90720624D62}"/>
                </a:ext>
              </a:extLst>
            </p:cNvPr>
            <p:cNvSpPr>
              <a:spLocks noChangeArrowheads="1"/>
            </p:cNvSpPr>
            <p:nvPr/>
          </p:nvSpPr>
          <p:spPr bwMode="auto">
            <a:xfrm>
              <a:off x="4229" y="1478"/>
              <a:ext cx="232" cy="135"/>
            </a:xfrm>
            <a:custGeom>
              <a:avLst/>
              <a:gdLst>
                <a:gd name="T0" fmla="*/ 0 w 1023"/>
                <a:gd name="T1" fmla="*/ 0 h 605"/>
                <a:gd name="T2" fmla="*/ 0 w 1023"/>
                <a:gd name="T3" fmla="*/ 0 h 605"/>
                <a:gd name="T4" fmla="*/ 521 w 1023"/>
                <a:gd name="T5" fmla="*/ 292 h 605"/>
                <a:gd name="T6" fmla="*/ 1001 w 1023"/>
                <a:gd name="T7" fmla="*/ 83 h 605"/>
                <a:gd name="T8" fmla="*/ 1022 w 1023"/>
                <a:gd name="T9" fmla="*/ 375 h 605"/>
                <a:gd name="T10" fmla="*/ 521 w 1023"/>
                <a:gd name="T11" fmla="*/ 584 h 605"/>
                <a:gd name="T12" fmla="*/ 0 w 1023"/>
                <a:gd name="T13" fmla="*/ 292 h 605"/>
                <a:gd name="T14" fmla="*/ 0 w 1023"/>
                <a:gd name="T15" fmla="*/ 0 h 6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3" h="605">
                  <a:moveTo>
                    <a:pt x="0" y="0"/>
                  </a:moveTo>
                  <a:lnTo>
                    <a:pt x="0" y="0"/>
                  </a:lnTo>
                  <a:cubicBezTo>
                    <a:pt x="0" y="125"/>
                    <a:pt x="230" y="250"/>
                    <a:pt x="521" y="292"/>
                  </a:cubicBezTo>
                  <a:cubicBezTo>
                    <a:pt x="793" y="313"/>
                    <a:pt x="1022" y="229"/>
                    <a:pt x="1001" y="83"/>
                  </a:cubicBezTo>
                  <a:cubicBezTo>
                    <a:pt x="1022" y="375"/>
                    <a:pt x="1022" y="375"/>
                    <a:pt x="1022" y="375"/>
                  </a:cubicBezTo>
                  <a:cubicBezTo>
                    <a:pt x="1022" y="521"/>
                    <a:pt x="814" y="604"/>
                    <a:pt x="521" y="584"/>
                  </a:cubicBezTo>
                  <a:cubicBezTo>
                    <a:pt x="250" y="542"/>
                    <a:pt x="21" y="417"/>
                    <a:pt x="0" y="292"/>
                  </a:cubicBezTo>
                  <a:lnTo>
                    <a:pt x="0" y="0"/>
                  </a:lnTo>
                </a:path>
              </a:pathLst>
            </a:custGeom>
            <a:solidFill>
              <a:schemeClr val="tx2">
                <a:lumMod val="2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32" name="Freeform 220">
              <a:extLst>
                <a:ext uri="{FF2B5EF4-FFF2-40B4-BE49-F238E27FC236}">
                  <a16:creationId xmlns:a16="http://schemas.microsoft.com/office/drawing/2014/main" xmlns="" id="{70BD88DF-CAD3-4A96-BEE9-1B54D73D0EC1}"/>
                </a:ext>
              </a:extLst>
            </p:cNvPr>
            <p:cNvSpPr>
              <a:spLocks noChangeArrowheads="1"/>
            </p:cNvSpPr>
            <p:nvPr/>
          </p:nvSpPr>
          <p:spPr bwMode="auto">
            <a:xfrm>
              <a:off x="4183" y="1122"/>
              <a:ext cx="232" cy="121"/>
            </a:xfrm>
            <a:custGeom>
              <a:avLst/>
              <a:gdLst>
                <a:gd name="T0" fmla="*/ 1022 w 1023"/>
                <a:gd name="T1" fmla="*/ 313 h 544"/>
                <a:gd name="T2" fmla="*/ 1022 w 1023"/>
                <a:gd name="T3" fmla="*/ 313 h 544"/>
                <a:gd name="T4" fmla="*/ 501 w 1023"/>
                <a:gd name="T5" fmla="*/ 21 h 544"/>
                <a:gd name="T6" fmla="*/ 0 w 1023"/>
                <a:gd name="T7" fmla="*/ 229 h 544"/>
                <a:gd name="T8" fmla="*/ 521 w 1023"/>
                <a:gd name="T9" fmla="*/ 500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1"/>
                  </a:cubicBezTo>
                  <a:cubicBezTo>
                    <a:pt x="208" y="0"/>
                    <a:pt x="0" y="83"/>
                    <a:pt x="0" y="229"/>
                  </a:cubicBezTo>
                  <a:cubicBezTo>
                    <a:pt x="0" y="355"/>
                    <a:pt x="250" y="480"/>
                    <a:pt x="521" y="500"/>
                  </a:cubicBezTo>
                  <a:cubicBezTo>
                    <a:pt x="813" y="543"/>
                    <a:pt x="1022" y="459"/>
                    <a:pt x="1022" y="313"/>
                  </a:cubicBezTo>
                </a:path>
              </a:pathLst>
            </a:custGeom>
            <a:solidFill>
              <a:schemeClr val="tx2">
                <a:lumMod val="9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33" name="Freeform 221">
              <a:extLst>
                <a:ext uri="{FF2B5EF4-FFF2-40B4-BE49-F238E27FC236}">
                  <a16:creationId xmlns:a16="http://schemas.microsoft.com/office/drawing/2014/main" xmlns="" id="{226A532E-EEB7-4128-8A1D-75407290B63C}"/>
                </a:ext>
              </a:extLst>
            </p:cNvPr>
            <p:cNvSpPr>
              <a:spLocks noChangeArrowheads="1"/>
            </p:cNvSpPr>
            <p:nvPr/>
          </p:nvSpPr>
          <p:spPr bwMode="auto">
            <a:xfrm>
              <a:off x="4183" y="1175"/>
              <a:ext cx="236" cy="135"/>
            </a:xfrm>
            <a:custGeom>
              <a:avLst/>
              <a:gdLst>
                <a:gd name="T0" fmla="*/ 0 w 1044"/>
                <a:gd name="T1" fmla="*/ 0 h 606"/>
                <a:gd name="T2" fmla="*/ 0 w 1044"/>
                <a:gd name="T3" fmla="*/ 0 h 606"/>
                <a:gd name="T4" fmla="*/ 521 w 1044"/>
                <a:gd name="T5" fmla="*/ 271 h 606"/>
                <a:gd name="T6" fmla="*/ 1022 w 1044"/>
                <a:gd name="T7" fmla="*/ 84 h 606"/>
                <a:gd name="T8" fmla="*/ 1022 w 1044"/>
                <a:gd name="T9" fmla="*/ 376 h 606"/>
                <a:gd name="T10" fmla="*/ 542 w 1044"/>
                <a:gd name="T11" fmla="*/ 564 h 606"/>
                <a:gd name="T12" fmla="*/ 21 w 1044"/>
                <a:gd name="T13" fmla="*/ 293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0" y="126"/>
                    <a:pt x="250" y="251"/>
                    <a:pt x="521" y="271"/>
                  </a:cubicBezTo>
                  <a:cubicBezTo>
                    <a:pt x="813" y="314"/>
                    <a:pt x="1022" y="230"/>
                    <a:pt x="1022" y="84"/>
                  </a:cubicBezTo>
                  <a:cubicBezTo>
                    <a:pt x="1022" y="376"/>
                    <a:pt x="1022" y="376"/>
                    <a:pt x="1022" y="376"/>
                  </a:cubicBezTo>
                  <a:cubicBezTo>
                    <a:pt x="1043" y="522"/>
                    <a:pt x="813" y="605"/>
                    <a:pt x="542" y="564"/>
                  </a:cubicBezTo>
                  <a:cubicBezTo>
                    <a:pt x="250" y="543"/>
                    <a:pt x="21" y="418"/>
                    <a:pt x="21" y="293"/>
                  </a:cubicBezTo>
                  <a:lnTo>
                    <a:pt x="0" y="0"/>
                  </a:lnTo>
                </a:path>
              </a:pathLst>
            </a:custGeom>
            <a:solidFill>
              <a:schemeClr val="tx2">
                <a:lumMod val="2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34" name="Freeform 222">
              <a:extLst>
                <a:ext uri="{FF2B5EF4-FFF2-40B4-BE49-F238E27FC236}">
                  <a16:creationId xmlns:a16="http://schemas.microsoft.com/office/drawing/2014/main" xmlns="" id="{5C04FA15-38F7-455B-85AD-5E801D64FF02}"/>
                </a:ext>
              </a:extLst>
            </p:cNvPr>
            <p:cNvSpPr>
              <a:spLocks noChangeArrowheads="1"/>
            </p:cNvSpPr>
            <p:nvPr/>
          </p:nvSpPr>
          <p:spPr bwMode="auto">
            <a:xfrm>
              <a:off x="4534" y="1300"/>
              <a:ext cx="234" cy="117"/>
            </a:xfrm>
            <a:custGeom>
              <a:avLst/>
              <a:gdLst>
                <a:gd name="T0" fmla="*/ 1044 w 1045"/>
                <a:gd name="T1" fmla="*/ 313 h 522"/>
                <a:gd name="T2" fmla="*/ 1044 w 1045"/>
                <a:gd name="T3" fmla="*/ 313 h 522"/>
                <a:gd name="T4" fmla="*/ 501 w 1045"/>
                <a:gd name="T5" fmla="*/ 21 h 522"/>
                <a:gd name="T6" fmla="*/ 21 w 1045"/>
                <a:gd name="T7" fmla="*/ 208 h 522"/>
                <a:gd name="T8" fmla="*/ 543 w 1045"/>
                <a:gd name="T9" fmla="*/ 500 h 522"/>
                <a:gd name="T10" fmla="*/ 1044 w 1045"/>
                <a:gd name="T11" fmla="*/ 313 h 522"/>
              </a:gdLst>
              <a:ahLst/>
              <a:cxnLst>
                <a:cxn ang="0">
                  <a:pos x="T0" y="T1"/>
                </a:cxn>
                <a:cxn ang="0">
                  <a:pos x="T2" y="T3"/>
                </a:cxn>
                <a:cxn ang="0">
                  <a:pos x="T4" y="T5"/>
                </a:cxn>
                <a:cxn ang="0">
                  <a:pos x="T6" y="T7"/>
                </a:cxn>
                <a:cxn ang="0">
                  <a:pos x="T8" y="T9"/>
                </a:cxn>
                <a:cxn ang="0">
                  <a:pos x="T10" y="T11"/>
                </a:cxn>
              </a:cxnLst>
              <a:rect l="0" t="0" r="r" b="b"/>
              <a:pathLst>
                <a:path w="1045" h="522">
                  <a:moveTo>
                    <a:pt x="1044" y="313"/>
                  </a:moveTo>
                  <a:lnTo>
                    <a:pt x="1044" y="313"/>
                  </a:lnTo>
                  <a:cubicBezTo>
                    <a:pt x="1022" y="187"/>
                    <a:pt x="793" y="41"/>
                    <a:pt x="501" y="21"/>
                  </a:cubicBezTo>
                  <a:cubicBezTo>
                    <a:pt x="230" y="0"/>
                    <a:pt x="0" y="83"/>
                    <a:pt x="21" y="208"/>
                  </a:cubicBezTo>
                  <a:cubicBezTo>
                    <a:pt x="21" y="354"/>
                    <a:pt x="271" y="480"/>
                    <a:pt x="543" y="500"/>
                  </a:cubicBezTo>
                  <a:cubicBezTo>
                    <a:pt x="814" y="521"/>
                    <a:pt x="1044" y="438"/>
                    <a:pt x="1044" y="313"/>
                  </a:cubicBezTo>
                </a:path>
              </a:pathLst>
            </a:custGeom>
            <a:solidFill>
              <a:schemeClr val="tx2">
                <a:lumMod val="9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35" name="Freeform 223">
              <a:extLst>
                <a:ext uri="{FF2B5EF4-FFF2-40B4-BE49-F238E27FC236}">
                  <a16:creationId xmlns:a16="http://schemas.microsoft.com/office/drawing/2014/main" xmlns="" id="{2339D9A8-DF76-494A-AEC4-33DDE1EE0670}"/>
                </a:ext>
              </a:extLst>
            </p:cNvPr>
            <p:cNvSpPr>
              <a:spLocks noChangeArrowheads="1"/>
            </p:cNvSpPr>
            <p:nvPr/>
          </p:nvSpPr>
          <p:spPr bwMode="auto">
            <a:xfrm>
              <a:off x="4538" y="1348"/>
              <a:ext cx="236" cy="137"/>
            </a:xfrm>
            <a:custGeom>
              <a:avLst/>
              <a:gdLst>
                <a:gd name="T0" fmla="*/ 0 w 1044"/>
                <a:gd name="T1" fmla="*/ 0 h 607"/>
                <a:gd name="T2" fmla="*/ 0 w 1044"/>
                <a:gd name="T3" fmla="*/ 0 h 607"/>
                <a:gd name="T4" fmla="*/ 522 w 1044"/>
                <a:gd name="T5" fmla="*/ 292 h 607"/>
                <a:gd name="T6" fmla="*/ 1023 w 1044"/>
                <a:gd name="T7" fmla="*/ 105 h 607"/>
                <a:gd name="T8" fmla="*/ 1023 w 1044"/>
                <a:gd name="T9" fmla="*/ 397 h 607"/>
                <a:gd name="T10" fmla="*/ 543 w 1044"/>
                <a:gd name="T11" fmla="*/ 584 h 607"/>
                <a:gd name="T12" fmla="*/ 0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6"/>
                    <a:pt x="250" y="272"/>
                    <a:pt x="522" y="292"/>
                  </a:cubicBezTo>
                  <a:cubicBezTo>
                    <a:pt x="793" y="313"/>
                    <a:pt x="1023" y="230"/>
                    <a:pt x="1023" y="105"/>
                  </a:cubicBezTo>
                  <a:cubicBezTo>
                    <a:pt x="1023" y="397"/>
                    <a:pt x="1023" y="397"/>
                    <a:pt x="1023" y="397"/>
                  </a:cubicBezTo>
                  <a:cubicBezTo>
                    <a:pt x="1043" y="522"/>
                    <a:pt x="814" y="606"/>
                    <a:pt x="543" y="584"/>
                  </a:cubicBezTo>
                  <a:cubicBezTo>
                    <a:pt x="250" y="564"/>
                    <a:pt x="21" y="439"/>
                    <a:pt x="0" y="292"/>
                  </a:cubicBezTo>
                  <a:lnTo>
                    <a:pt x="0" y="0"/>
                  </a:lnTo>
                </a:path>
              </a:pathLst>
            </a:custGeom>
            <a:solidFill>
              <a:schemeClr val="tx2">
                <a:lumMod val="2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36" name="Freeform 224">
              <a:extLst>
                <a:ext uri="{FF2B5EF4-FFF2-40B4-BE49-F238E27FC236}">
                  <a16:creationId xmlns:a16="http://schemas.microsoft.com/office/drawing/2014/main" xmlns="" id="{F926FECC-469B-4C7C-B3AC-995031A663B4}"/>
                </a:ext>
              </a:extLst>
            </p:cNvPr>
            <p:cNvSpPr>
              <a:spLocks noChangeArrowheads="1"/>
            </p:cNvSpPr>
            <p:nvPr/>
          </p:nvSpPr>
          <p:spPr bwMode="auto">
            <a:xfrm>
              <a:off x="4500" y="999"/>
              <a:ext cx="236" cy="117"/>
            </a:xfrm>
            <a:custGeom>
              <a:avLst/>
              <a:gdLst>
                <a:gd name="T0" fmla="*/ 1023 w 1044"/>
                <a:gd name="T1" fmla="*/ 313 h 522"/>
                <a:gd name="T2" fmla="*/ 1023 w 1044"/>
                <a:gd name="T3" fmla="*/ 313 h 522"/>
                <a:gd name="T4" fmla="*/ 501 w 1044"/>
                <a:gd name="T5" fmla="*/ 21 h 522"/>
                <a:gd name="T6" fmla="*/ 0 w 1044"/>
                <a:gd name="T7" fmla="*/ 208 h 522"/>
                <a:gd name="T8" fmla="*/ 543 w 1044"/>
                <a:gd name="T9" fmla="*/ 500 h 522"/>
                <a:gd name="T10" fmla="*/ 1023 w 1044"/>
                <a:gd name="T11" fmla="*/ 313 h 522"/>
              </a:gdLst>
              <a:ahLst/>
              <a:cxnLst>
                <a:cxn ang="0">
                  <a:pos x="T0" y="T1"/>
                </a:cxn>
                <a:cxn ang="0">
                  <a:pos x="T2" y="T3"/>
                </a:cxn>
                <a:cxn ang="0">
                  <a:pos x="T4" y="T5"/>
                </a:cxn>
                <a:cxn ang="0">
                  <a:pos x="T6" y="T7"/>
                </a:cxn>
                <a:cxn ang="0">
                  <a:pos x="T8" y="T9"/>
                </a:cxn>
                <a:cxn ang="0">
                  <a:pos x="T10" y="T11"/>
                </a:cxn>
              </a:cxnLst>
              <a:rect l="0" t="0" r="r" b="b"/>
              <a:pathLst>
                <a:path w="1044" h="522">
                  <a:moveTo>
                    <a:pt x="1023" y="313"/>
                  </a:moveTo>
                  <a:lnTo>
                    <a:pt x="1023" y="313"/>
                  </a:lnTo>
                  <a:cubicBezTo>
                    <a:pt x="1023" y="167"/>
                    <a:pt x="772" y="41"/>
                    <a:pt x="501" y="21"/>
                  </a:cubicBezTo>
                  <a:cubicBezTo>
                    <a:pt x="230" y="0"/>
                    <a:pt x="0" y="83"/>
                    <a:pt x="0" y="208"/>
                  </a:cubicBezTo>
                  <a:cubicBezTo>
                    <a:pt x="21" y="354"/>
                    <a:pt x="250" y="480"/>
                    <a:pt x="543" y="500"/>
                  </a:cubicBezTo>
                  <a:cubicBezTo>
                    <a:pt x="814" y="521"/>
                    <a:pt x="1043" y="438"/>
                    <a:pt x="1023" y="313"/>
                  </a:cubicBezTo>
                </a:path>
              </a:pathLst>
            </a:custGeom>
            <a:solidFill>
              <a:schemeClr val="tx2">
                <a:lumMod val="9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37" name="Freeform 225">
              <a:extLst>
                <a:ext uri="{FF2B5EF4-FFF2-40B4-BE49-F238E27FC236}">
                  <a16:creationId xmlns:a16="http://schemas.microsoft.com/office/drawing/2014/main" xmlns="" id="{B46BF33A-1A94-41C8-9FEA-1AA63FF99846}"/>
                </a:ext>
              </a:extLst>
            </p:cNvPr>
            <p:cNvSpPr>
              <a:spLocks noChangeArrowheads="1"/>
            </p:cNvSpPr>
            <p:nvPr/>
          </p:nvSpPr>
          <p:spPr bwMode="auto">
            <a:xfrm>
              <a:off x="4500" y="1046"/>
              <a:ext cx="236" cy="137"/>
            </a:xfrm>
            <a:custGeom>
              <a:avLst/>
              <a:gdLst>
                <a:gd name="T0" fmla="*/ 0 w 1044"/>
                <a:gd name="T1" fmla="*/ 0 h 607"/>
                <a:gd name="T2" fmla="*/ 0 w 1044"/>
                <a:gd name="T3" fmla="*/ 0 h 607"/>
                <a:gd name="T4" fmla="*/ 543 w 1044"/>
                <a:gd name="T5" fmla="*/ 292 h 607"/>
                <a:gd name="T6" fmla="*/ 1023 w 1044"/>
                <a:gd name="T7" fmla="*/ 105 h 607"/>
                <a:gd name="T8" fmla="*/ 1043 w 1044"/>
                <a:gd name="T9" fmla="*/ 397 h 607"/>
                <a:gd name="T10" fmla="*/ 543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0" y="272"/>
                    <a:pt x="543" y="292"/>
                  </a:cubicBezTo>
                  <a:cubicBezTo>
                    <a:pt x="814" y="313"/>
                    <a:pt x="1043" y="230"/>
                    <a:pt x="1023" y="105"/>
                  </a:cubicBezTo>
                  <a:cubicBezTo>
                    <a:pt x="1043" y="397"/>
                    <a:pt x="1043" y="397"/>
                    <a:pt x="1043" y="397"/>
                  </a:cubicBezTo>
                  <a:cubicBezTo>
                    <a:pt x="1043" y="522"/>
                    <a:pt x="835" y="606"/>
                    <a:pt x="543" y="584"/>
                  </a:cubicBezTo>
                  <a:cubicBezTo>
                    <a:pt x="272" y="563"/>
                    <a:pt x="21" y="439"/>
                    <a:pt x="21" y="292"/>
                  </a:cubicBezTo>
                  <a:lnTo>
                    <a:pt x="0" y="0"/>
                  </a:lnTo>
                </a:path>
              </a:pathLst>
            </a:custGeom>
            <a:solidFill>
              <a:schemeClr val="tx2">
                <a:lumMod val="2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38" name="Freeform 226">
              <a:extLst>
                <a:ext uri="{FF2B5EF4-FFF2-40B4-BE49-F238E27FC236}">
                  <a16:creationId xmlns:a16="http://schemas.microsoft.com/office/drawing/2014/main" xmlns="" id="{F53AA047-94D4-4B9A-A2EA-80D25A241B5D}"/>
                </a:ext>
              </a:extLst>
            </p:cNvPr>
            <p:cNvSpPr>
              <a:spLocks noChangeArrowheads="1"/>
            </p:cNvSpPr>
            <p:nvPr/>
          </p:nvSpPr>
          <p:spPr bwMode="auto">
            <a:xfrm>
              <a:off x="4855" y="1175"/>
              <a:ext cx="232" cy="121"/>
            </a:xfrm>
            <a:custGeom>
              <a:avLst/>
              <a:gdLst>
                <a:gd name="T0" fmla="*/ 1022 w 1023"/>
                <a:gd name="T1" fmla="*/ 314 h 544"/>
                <a:gd name="T2" fmla="*/ 1022 w 1023"/>
                <a:gd name="T3" fmla="*/ 314 h 544"/>
                <a:gd name="T4" fmla="*/ 501 w 1023"/>
                <a:gd name="T5" fmla="*/ 43 h 544"/>
                <a:gd name="T6" fmla="*/ 0 w 1023"/>
                <a:gd name="T7" fmla="*/ 230 h 544"/>
                <a:gd name="T8" fmla="*/ 521 w 1023"/>
                <a:gd name="T9" fmla="*/ 522 h 544"/>
                <a:gd name="T10" fmla="*/ 1022 w 1023"/>
                <a:gd name="T11" fmla="*/ 314 h 544"/>
              </a:gdLst>
              <a:ahLst/>
              <a:cxnLst>
                <a:cxn ang="0">
                  <a:pos x="T0" y="T1"/>
                </a:cxn>
                <a:cxn ang="0">
                  <a:pos x="T2" y="T3"/>
                </a:cxn>
                <a:cxn ang="0">
                  <a:pos x="T4" y="T5"/>
                </a:cxn>
                <a:cxn ang="0">
                  <a:pos x="T6" y="T7"/>
                </a:cxn>
                <a:cxn ang="0">
                  <a:pos x="T8" y="T9"/>
                </a:cxn>
                <a:cxn ang="0">
                  <a:pos x="T10" y="T11"/>
                </a:cxn>
              </a:cxnLst>
              <a:rect l="0" t="0" r="r" b="b"/>
              <a:pathLst>
                <a:path w="1023" h="544">
                  <a:moveTo>
                    <a:pt x="1022" y="314"/>
                  </a:moveTo>
                  <a:lnTo>
                    <a:pt x="1022" y="314"/>
                  </a:lnTo>
                  <a:cubicBezTo>
                    <a:pt x="1022" y="188"/>
                    <a:pt x="772" y="63"/>
                    <a:pt x="501" y="43"/>
                  </a:cubicBezTo>
                  <a:cubicBezTo>
                    <a:pt x="209" y="0"/>
                    <a:pt x="0" y="84"/>
                    <a:pt x="0" y="230"/>
                  </a:cubicBezTo>
                  <a:cubicBezTo>
                    <a:pt x="21" y="355"/>
                    <a:pt x="250" y="480"/>
                    <a:pt x="521" y="522"/>
                  </a:cubicBezTo>
                  <a:cubicBezTo>
                    <a:pt x="814" y="543"/>
                    <a:pt x="1022" y="460"/>
                    <a:pt x="1022" y="314"/>
                  </a:cubicBezTo>
                </a:path>
              </a:pathLst>
            </a:custGeom>
            <a:solidFill>
              <a:schemeClr val="tx2">
                <a:lumMod val="9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39" name="Freeform 227">
              <a:extLst>
                <a:ext uri="{FF2B5EF4-FFF2-40B4-BE49-F238E27FC236}">
                  <a16:creationId xmlns:a16="http://schemas.microsoft.com/office/drawing/2014/main" xmlns="" id="{AC24ACF1-D79D-4C47-B873-F846237F9547}"/>
                </a:ext>
              </a:extLst>
            </p:cNvPr>
            <p:cNvSpPr>
              <a:spLocks noChangeArrowheads="1"/>
            </p:cNvSpPr>
            <p:nvPr/>
          </p:nvSpPr>
          <p:spPr bwMode="auto">
            <a:xfrm>
              <a:off x="4855" y="1225"/>
              <a:ext cx="236" cy="137"/>
            </a:xfrm>
            <a:custGeom>
              <a:avLst/>
              <a:gdLst>
                <a:gd name="T0" fmla="*/ 0 w 1044"/>
                <a:gd name="T1" fmla="*/ 0 h 606"/>
                <a:gd name="T2" fmla="*/ 0 w 1044"/>
                <a:gd name="T3" fmla="*/ 0 h 606"/>
                <a:gd name="T4" fmla="*/ 521 w 1044"/>
                <a:gd name="T5" fmla="*/ 292 h 606"/>
                <a:gd name="T6" fmla="*/ 1022 w 1044"/>
                <a:gd name="T7" fmla="*/ 84 h 606"/>
                <a:gd name="T8" fmla="*/ 1043 w 1044"/>
                <a:gd name="T9" fmla="*/ 375 h 606"/>
                <a:gd name="T10" fmla="*/ 543 w 1044"/>
                <a:gd name="T11" fmla="*/ 584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92"/>
                  </a:cubicBezTo>
                  <a:cubicBezTo>
                    <a:pt x="814" y="313"/>
                    <a:pt x="1022" y="230"/>
                    <a:pt x="1022" y="84"/>
                  </a:cubicBezTo>
                  <a:cubicBezTo>
                    <a:pt x="1043" y="375"/>
                    <a:pt x="1043" y="375"/>
                    <a:pt x="1043" y="375"/>
                  </a:cubicBezTo>
                  <a:cubicBezTo>
                    <a:pt x="1043" y="521"/>
                    <a:pt x="814" y="605"/>
                    <a:pt x="543" y="584"/>
                  </a:cubicBezTo>
                  <a:cubicBezTo>
                    <a:pt x="271" y="542"/>
                    <a:pt x="21" y="417"/>
                    <a:pt x="21" y="292"/>
                  </a:cubicBezTo>
                  <a:lnTo>
                    <a:pt x="0" y="0"/>
                  </a:lnTo>
                </a:path>
              </a:pathLst>
            </a:custGeom>
            <a:solidFill>
              <a:schemeClr val="tx2">
                <a:lumMod val="2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40" name="Freeform 228">
              <a:extLst>
                <a:ext uri="{FF2B5EF4-FFF2-40B4-BE49-F238E27FC236}">
                  <a16:creationId xmlns:a16="http://schemas.microsoft.com/office/drawing/2014/main" xmlns="" id="{767F39F5-1EB4-42C7-ACA2-628E019686C2}"/>
                </a:ext>
              </a:extLst>
            </p:cNvPr>
            <p:cNvSpPr>
              <a:spLocks noChangeArrowheads="1"/>
            </p:cNvSpPr>
            <p:nvPr/>
          </p:nvSpPr>
          <p:spPr bwMode="auto">
            <a:xfrm>
              <a:off x="4808" y="876"/>
              <a:ext cx="230" cy="121"/>
            </a:xfrm>
            <a:custGeom>
              <a:avLst/>
              <a:gdLst>
                <a:gd name="T0" fmla="*/ 1022 w 1023"/>
                <a:gd name="T1" fmla="*/ 313 h 544"/>
                <a:gd name="T2" fmla="*/ 1022 w 1023"/>
                <a:gd name="T3" fmla="*/ 313 h 544"/>
                <a:gd name="T4" fmla="*/ 500 w 1023"/>
                <a:gd name="T5" fmla="*/ 21 h 544"/>
                <a:gd name="T6" fmla="*/ 0 w 1023"/>
                <a:gd name="T7" fmla="*/ 209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22" y="188"/>
                    <a:pt x="771" y="63"/>
                    <a:pt x="500" y="21"/>
                  </a:cubicBezTo>
                  <a:cubicBezTo>
                    <a:pt x="208" y="0"/>
                    <a:pt x="0" y="84"/>
                    <a:pt x="0" y="209"/>
                  </a:cubicBezTo>
                  <a:cubicBezTo>
                    <a:pt x="20" y="355"/>
                    <a:pt x="250" y="480"/>
                    <a:pt x="521" y="501"/>
                  </a:cubicBezTo>
                  <a:cubicBezTo>
                    <a:pt x="813" y="543"/>
                    <a:pt x="1022" y="439"/>
                    <a:pt x="1022" y="313"/>
                  </a:cubicBezTo>
                </a:path>
              </a:pathLst>
            </a:custGeom>
            <a:solidFill>
              <a:schemeClr val="tx2">
                <a:lumMod val="9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41" name="Freeform 229">
              <a:extLst>
                <a:ext uri="{FF2B5EF4-FFF2-40B4-BE49-F238E27FC236}">
                  <a16:creationId xmlns:a16="http://schemas.microsoft.com/office/drawing/2014/main" xmlns="" id="{F8DDD09C-5E09-4175-B0DA-A5CE3F162C92}"/>
                </a:ext>
              </a:extLst>
            </p:cNvPr>
            <p:cNvSpPr>
              <a:spLocks noChangeArrowheads="1"/>
            </p:cNvSpPr>
            <p:nvPr/>
          </p:nvSpPr>
          <p:spPr bwMode="auto">
            <a:xfrm>
              <a:off x="4808" y="923"/>
              <a:ext cx="236" cy="141"/>
            </a:xfrm>
            <a:custGeom>
              <a:avLst/>
              <a:gdLst>
                <a:gd name="T0" fmla="*/ 0 w 1043"/>
                <a:gd name="T1" fmla="*/ 0 h 627"/>
                <a:gd name="T2" fmla="*/ 0 w 1043"/>
                <a:gd name="T3" fmla="*/ 0 h 627"/>
                <a:gd name="T4" fmla="*/ 521 w 1043"/>
                <a:gd name="T5" fmla="*/ 292 h 627"/>
                <a:gd name="T6" fmla="*/ 1022 w 1043"/>
                <a:gd name="T7" fmla="*/ 104 h 627"/>
                <a:gd name="T8" fmla="*/ 1042 w 1043"/>
                <a:gd name="T9" fmla="*/ 397 h 627"/>
                <a:gd name="T10" fmla="*/ 542 w 1043"/>
                <a:gd name="T11" fmla="*/ 584 h 627"/>
                <a:gd name="T12" fmla="*/ 20 w 1043"/>
                <a:gd name="T13" fmla="*/ 292 h 627"/>
                <a:gd name="T14" fmla="*/ 0 w 1043"/>
                <a:gd name="T15" fmla="*/ 0 h 6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3" h="627">
                  <a:moveTo>
                    <a:pt x="0" y="0"/>
                  </a:moveTo>
                  <a:lnTo>
                    <a:pt x="0" y="0"/>
                  </a:lnTo>
                  <a:cubicBezTo>
                    <a:pt x="20" y="146"/>
                    <a:pt x="250" y="271"/>
                    <a:pt x="521" y="292"/>
                  </a:cubicBezTo>
                  <a:cubicBezTo>
                    <a:pt x="813" y="334"/>
                    <a:pt x="1022" y="230"/>
                    <a:pt x="1022" y="104"/>
                  </a:cubicBezTo>
                  <a:cubicBezTo>
                    <a:pt x="1042" y="397"/>
                    <a:pt x="1042" y="397"/>
                    <a:pt x="1042" y="397"/>
                  </a:cubicBezTo>
                  <a:cubicBezTo>
                    <a:pt x="1042" y="521"/>
                    <a:pt x="813" y="626"/>
                    <a:pt x="542" y="584"/>
                  </a:cubicBezTo>
                  <a:cubicBezTo>
                    <a:pt x="271" y="563"/>
                    <a:pt x="20" y="438"/>
                    <a:pt x="20" y="292"/>
                  </a:cubicBezTo>
                  <a:lnTo>
                    <a:pt x="0" y="0"/>
                  </a:lnTo>
                </a:path>
              </a:pathLst>
            </a:custGeom>
            <a:solidFill>
              <a:schemeClr val="tx2">
                <a:lumMod val="2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7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42" name="Freeform 230">
              <a:extLst>
                <a:ext uri="{FF2B5EF4-FFF2-40B4-BE49-F238E27FC236}">
                  <a16:creationId xmlns:a16="http://schemas.microsoft.com/office/drawing/2014/main" xmlns="" id="{4C56B656-07F9-4B3C-9987-613CF2ED2B19}"/>
                </a:ext>
              </a:extLst>
            </p:cNvPr>
            <p:cNvSpPr>
              <a:spLocks noChangeArrowheads="1"/>
            </p:cNvSpPr>
            <p:nvPr/>
          </p:nvSpPr>
          <p:spPr bwMode="auto">
            <a:xfrm>
              <a:off x="5162" y="1056"/>
              <a:ext cx="232" cy="117"/>
            </a:xfrm>
            <a:custGeom>
              <a:avLst/>
              <a:gdLst>
                <a:gd name="T0" fmla="*/ 1022 w 1023"/>
                <a:gd name="T1" fmla="*/ 313 h 522"/>
                <a:gd name="T2" fmla="*/ 1022 w 1023"/>
                <a:gd name="T3" fmla="*/ 313 h 522"/>
                <a:gd name="T4" fmla="*/ 500 w 1023"/>
                <a:gd name="T5" fmla="*/ 21 h 522"/>
                <a:gd name="T6" fmla="*/ 0 w 1023"/>
                <a:gd name="T7" fmla="*/ 208 h 522"/>
                <a:gd name="T8" fmla="*/ 522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67"/>
                    <a:pt x="772" y="42"/>
                    <a:pt x="500" y="21"/>
                  </a:cubicBezTo>
                  <a:cubicBezTo>
                    <a:pt x="209" y="0"/>
                    <a:pt x="0" y="84"/>
                    <a:pt x="0" y="208"/>
                  </a:cubicBezTo>
                  <a:cubicBezTo>
                    <a:pt x="21" y="355"/>
                    <a:pt x="250" y="480"/>
                    <a:pt x="522" y="501"/>
                  </a:cubicBezTo>
                  <a:cubicBezTo>
                    <a:pt x="813" y="521"/>
                    <a:pt x="1022" y="438"/>
                    <a:pt x="1022" y="313"/>
                  </a:cubicBezTo>
                </a:path>
              </a:pathLst>
            </a:custGeom>
            <a:solidFill>
              <a:schemeClr val="tx2">
                <a:lumMod val="9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343" name="Freeform 231">
              <a:extLst>
                <a:ext uri="{FF2B5EF4-FFF2-40B4-BE49-F238E27FC236}">
                  <a16:creationId xmlns:a16="http://schemas.microsoft.com/office/drawing/2014/main" xmlns="" id="{1CBE27D7-26F7-4B6A-963D-BE25E1895402}"/>
                </a:ext>
              </a:extLst>
            </p:cNvPr>
            <p:cNvSpPr>
              <a:spLocks noChangeArrowheads="1"/>
            </p:cNvSpPr>
            <p:nvPr/>
          </p:nvSpPr>
          <p:spPr bwMode="auto">
            <a:xfrm>
              <a:off x="5162" y="1102"/>
              <a:ext cx="236" cy="137"/>
            </a:xfrm>
            <a:custGeom>
              <a:avLst/>
              <a:gdLst>
                <a:gd name="T0" fmla="*/ 0 w 1044"/>
                <a:gd name="T1" fmla="*/ 0 h 607"/>
                <a:gd name="T2" fmla="*/ 0 w 1044"/>
                <a:gd name="T3" fmla="*/ 0 h 607"/>
                <a:gd name="T4" fmla="*/ 522 w 1044"/>
                <a:gd name="T5" fmla="*/ 293 h 607"/>
                <a:gd name="T6" fmla="*/ 1022 w 1044"/>
                <a:gd name="T7" fmla="*/ 105 h 607"/>
                <a:gd name="T8" fmla="*/ 1022 w 1044"/>
                <a:gd name="T9" fmla="*/ 397 h 607"/>
                <a:gd name="T10" fmla="*/ 542 w 1044"/>
                <a:gd name="T11" fmla="*/ 584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7"/>
                    <a:pt x="250" y="272"/>
                    <a:pt x="522" y="293"/>
                  </a:cubicBezTo>
                  <a:cubicBezTo>
                    <a:pt x="813" y="313"/>
                    <a:pt x="1022" y="230"/>
                    <a:pt x="1022" y="105"/>
                  </a:cubicBezTo>
                  <a:cubicBezTo>
                    <a:pt x="1022" y="397"/>
                    <a:pt x="1022" y="397"/>
                    <a:pt x="1022" y="397"/>
                  </a:cubicBezTo>
                  <a:cubicBezTo>
                    <a:pt x="1043" y="522"/>
                    <a:pt x="813" y="606"/>
                    <a:pt x="542" y="584"/>
                  </a:cubicBezTo>
                  <a:cubicBezTo>
                    <a:pt x="250" y="564"/>
                    <a:pt x="21" y="439"/>
                    <a:pt x="21" y="293"/>
                  </a:cubicBezTo>
                  <a:lnTo>
                    <a:pt x="0" y="0"/>
                  </a:lnTo>
                </a:path>
              </a:pathLst>
            </a:custGeom>
            <a:solidFill>
              <a:schemeClr val="tx2">
                <a:lumMod val="2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grpSp>
      <p:grpSp>
        <p:nvGrpSpPr>
          <p:cNvPr id="550" name="Group 204">
            <a:extLst>
              <a:ext uri="{FF2B5EF4-FFF2-40B4-BE49-F238E27FC236}">
                <a16:creationId xmlns:a16="http://schemas.microsoft.com/office/drawing/2014/main" xmlns="" id="{FEBE3BFB-0FA8-4F14-925D-1AEA3096E3C1}"/>
              </a:ext>
            </a:extLst>
          </p:cNvPr>
          <p:cNvGrpSpPr>
            <a:grpSpLocks/>
          </p:cNvGrpSpPr>
          <p:nvPr/>
        </p:nvGrpSpPr>
        <p:grpSpPr bwMode="auto">
          <a:xfrm>
            <a:off x="3556216" y="1441616"/>
            <a:ext cx="1115107" cy="812553"/>
            <a:chOff x="3658" y="852"/>
            <a:chExt cx="1986" cy="1447"/>
          </a:xfrm>
        </p:grpSpPr>
        <p:sp>
          <p:nvSpPr>
            <p:cNvPr id="551" name="Freeform 213">
              <a:extLst>
                <a:ext uri="{FF2B5EF4-FFF2-40B4-BE49-F238E27FC236}">
                  <a16:creationId xmlns:a16="http://schemas.microsoft.com/office/drawing/2014/main" xmlns="" id="{D8094866-0F4C-486A-8A4F-7155B804FE20}"/>
                </a:ext>
              </a:extLst>
            </p:cNvPr>
            <p:cNvSpPr>
              <a:spLocks noChangeArrowheads="1"/>
            </p:cNvSpPr>
            <p:nvPr/>
          </p:nvSpPr>
          <p:spPr bwMode="auto">
            <a:xfrm>
              <a:off x="3658" y="1419"/>
              <a:ext cx="662" cy="880"/>
            </a:xfrm>
            <a:custGeom>
              <a:avLst/>
              <a:gdLst>
                <a:gd name="T0" fmla="*/ 2921 w 2922"/>
                <a:gd name="T1" fmla="*/ 3879 h 3880"/>
                <a:gd name="T2" fmla="*/ 0 w 2922"/>
                <a:gd name="T3" fmla="*/ 2629 h 3880"/>
                <a:gd name="T4" fmla="*/ 0 w 2922"/>
                <a:gd name="T5" fmla="*/ 0 h 3880"/>
                <a:gd name="T6" fmla="*/ 2921 w 2922"/>
                <a:gd name="T7" fmla="*/ 1251 h 3880"/>
                <a:gd name="T8" fmla="*/ 2921 w 2922"/>
                <a:gd name="T9" fmla="*/ 3879 h 3880"/>
              </a:gdLst>
              <a:ahLst/>
              <a:cxnLst>
                <a:cxn ang="0">
                  <a:pos x="T0" y="T1"/>
                </a:cxn>
                <a:cxn ang="0">
                  <a:pos x="T2" y="T3"/>
                </a:cxn>
                <a:cxn ang="0">
                  <a:pos x="T4" y="T5"/>
                </a:cxn>
                <a:cxn ang="0">
                  <a:pos x="T6" y="T7"/>
                </a:cxn>
                <a:cxn ang="0">
                  <a:pos x="T8" y="T9"/>
                </a:cxn>
              </a:cxnLst>
              <a:rect l="0" t="0" r="r" b="b"/>
              <a:pathLst>
                <a:path w="2922" h="3880">
                  <a:moveTo>
                    <a:pt x="2921" y="3879"/>
                  </a:moveTo>
                  <a:lnTo>
                    <a:pt x="0" y="2629"/>
                  </a:lnTo>
                  <a:lnTo>
                    <a:pt x="0" y="0"/>
                  </a:lnTo>
                  <a:lnTo>
                    <a:pt x="2921" y="1251"/>
                  </a:lnTo>
                  <a:lnTo>
                    <a:pt x="2921" y="3879"/>
                  </a:lnTo>
                </a:path>
              </a:pathLst>
            </a:custGeom>
            <a:gradFill flip="none" rotWithShape="1">
              <a:gsLst>
                <a:gs pos="0">
                  <a:schemeClr val="tx2">
                    <a:lumMod val="25000"/>
                  </a:schemeClr>
                </a:gs>
                <a:gs pos="48000">
                  <a:schemeClr val="tx2">
                    <a:lumMod val="50000"/>
                  </a:schemeClr>
                </a:gs>
                <a:gs pos="100000">
                  <a:schemeClr val="tx2">
                    <a:lumMod val="50000"/>
                  </a:schemeClr>
                </a:gs>
              </a:gsLst>
              <a:lin ang="16200000" scaled="1"/>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552" name="Freeform 214">
              <a:extLst>
                <a:ext uri="{FF2B5EF4-FFF2-40B4-BE49-F238E27FC236}">
                  <a16:creationId xmlns:a16="http://schemas.microsoft.com/office/drawing/2014/main" xmlns="" id="{EFE55958-E7F1-49D5-9DFD-D8C8503B5BAB}"/>
                </a:ext>
              </a:extLst>
            </p:cNvPr>
            <p:cNvSpPr>
              <a:spLocks noChangeArrowheads="1"/>
            </p:cNvSpPr>
            <p:nvPr/>
          </p:nvSpPr>
          <p:spPr bwMode="auto">
            <a:xfrm>
              <a:off x="4320" y="1133"/>
              <a:ext cx="1324" cy="1166"/>
            </a:xfrm>
            <a:custGeom>
              <a:avLst/>
              <a:gdLst>
                <a:gd name="T0" fmla="*/ 2920 w 5842"/>
                <a:gd name="T1" fmla="*/ 1272 h 5152"/>
                <a:gd name="T2" fmla="*/ 0 w 5842"/>
                <a:gd name="T3" fmla="*/ 2523 h 5152"/>
                <a:gd name="T4" fmla="*/ 0 w 5842"/>
                <a:gd name="T5" fmla="*/ 5151 h 5152"/>
                <a:gd name="T6" fmla="*/ 2920 w 5842"/>
                <a:gd name="T7" fmla="*/ 3901 h 5152"/>
                <a:gd name="T8" fmla="*/ 5841 w 5842"/>
                <a:gd name="T9" fmla="*/ 2649 h 5152"/>
                <a:gd name="T10" fmla="*/ 5841 w 5842"/>
                <a:gd name="T11" fmla="*/ 0 h 5152"/>
                <a:gd name="T12" fmla="*/ 2920 w 5842"/>
                <a:gd name="T13" fmla="*/ 1272 h 5152"/>
              </a:gdLst>
              <a:ahLst/>
              <a:cxnLst>
                <a:cxn ang="0">
                  <a:pos x="T0" y="T1"/>
                </a:cxn>
                <a:cxn ang="0">
                  <a:pos x="T2" y="T3"/>
                </a:cxn>
                <a:cxn ang="0">
                  <a:pos x="T4" y="T5"/>
                </a:cxn>
                <a:cxn ang="0">
                  <a:pos x="T6" y="T7"/>
                </a:cxn>
                <a:cxn ang="0">
                  <a:pos x="T8" y="T9"/>
                </a:cxn>
                <a:cxn ang="0">
                  <a:pos x="T10" y="T11"/>
                </a:cxn>
                <a:cxn ang="0">
                  <a:pos x="T12" y="T13"/>
                </a:cxn>
              </a:cxnLst>
              <a:rect l="0" t="0" r="r" b="b"/>
              <a:pathLst>
                <a:path w="5842" h="5152">
                  <a:moveTo>
                    <a:pt x="2920" y="1272"/>
                  </a:moveTo>
                  <a:lnTo>
                    <a:pt x="0" y="2523"/>
                  </a:lnTo>
                  <a:lnTo>
                    <a:pt x="0" y="5151"/>
                  </a:lnTo>
                  <a:lnTo>
                    <a:pt x="2920" y="3901"/>
                  </a:lnTo>
                  <a:lnTo>
                    <a:pt x="5841" y="2649"/>
                  </a:lnTo>
                  <a:lnTo>
                    <a:pt x="5841" y="0"/>
                  </a:lnTo>
                  <a:lnTo>
                    <a:pt x="2920" y="1272"/>
                  </a:lnTo>
                </a:path>
              </a:pathLst>
            </a:custGeom>
            <a:gradFill flip="none" rotWithShape="1">
              <a:gsLst>
                <a:gs pos="0">
                  <a:schemeClr val="tx2">
                    <a:lumMod val="75000"/>
                  </a:schemeClr>
                </a:gs>
                <a:gs pos="23000">
                  <a:schemeClr val="tx2">
                    <a:lumMod val="75000"/>
                  </a:schemeClr>
                </a:gs>
                <a:gs pos="69000">
                  <a:schemeClr val="tx2">
                    <a:lumMod val="59000"/>
                  </a:schemeClr>
                </a:gs>
                <a:gs pos="97000">
                  <a:schemeClr val="tx2">
                    <a:lumMod val="50000"/>
                  </a:schemeClr>
                </a:gs>
              </a:gsLst>
              <a:path path="circle">
                <a:fillToRect l="50000" t="50000" r="50000" b="5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553" name="Freeform 215">
              <a:extLst>
                <a:ext uri="{FF2B5EF4-FFF2-40B4-BE49-F238E27FC236}">
                  <a16:creationId xmlns:a16="http://schemas.microsoft.com/office/drawing/2014/main" xmlns="" id="{F273D4E5-B879-4026-86CD-4F6DF9E132E0}"/>
                </a:ext>
              </a:extLst>
            </p:cNvPr>
            <p:cNvSpPr>
              <a:spLocks noChangeArrowheads="1"/>
            </p:cNvSpPr>
            <p:nvPr/>
          </p:nvSpPr>
          <p:spPr bwMode="auto">
            <a:xfrm>
              <a:off x="3658" y="852"/>
              <a:ext cx="1986" cy="856"/>
            </a:xfrm>
            <a:custGeom>
              <a:avLst/>
              <a:gdLst>
                <a:gd name="T0" fmla="*/ 5841 w 8763"/>
                <a:gd name="T1" fmla="*/ 0 h 3776"/>
                <a:gd name="T2" fmla="*/ 2921 w 8763"/>
                <a:gd name="T3" fmla="*/ 1252 h 3776"/>
                <a:gd name="T4" fmla="*/ 0 w 8763"/>
                <a:gd name="T5" fmla="*/ 2524 h 3776"/>
                <a:gd name="T6" fmla="*/ 2921 w 8763"/>
                <a:gd name="T7" fmla="*/ 3775 h 3776"/>
                <a:gd name="T8" fmla="*/ 5841 w 8763"/>
                <a:gd name="T9" fmla="*/ 2524 h 3776"/>
                <a:gd name="T10" fmla="*/ 8762 w 8763"/>
                <a:gd name="T11" fmla="*/ 1252 h 3776"/>
                <a:gd name="T12" fmla="*/ 5841 w 8763"/>
                <a:gd name="T13" fmla="*/ 0 h 3776"/>
              </a:gdLst>
              <a:ahLst/>
              <a:cxnLst>
                <a:cxn ang="0">
                  <a:pos x="T0" y="T1"/>
                </a:cxn>
                <a:cxn ang="0">
                  <a:pos x="T2" y="T3"/>
                </a:cxn>
                <a:cxn ang="0">
                  <a:pos x="T4" y="T5"/>
                </a:cxn>
                <a:cxn ang="0">
                  <a:pos x="T6" y="T7"/>
                </a:cxn>
                <a:cxn ang="0">
                  <a:pos x="T8" y="T9"/>
                </a:cxn>
                <a:cxn ang="0">
                  <a:pos x="T10" y="T11"/>
                </a:cxn>
                <a:cxn ang="0">
                  <a:pos x="T12" y="T13"/>
                </a:cxn>
              </a:cxnLst>
              <a:rect l="0" t="0" r="r" b="b"/>
              <a:pathLst>
                <a:path w="8763" h="3776">
                  <a:moveTo>
                    <a:pt x="5841" y="0"/>
                  </a:moveTo>
                  <a:lnTo>
                    <a:pt x="2921" y="1252"/>
                  </a:lnTo>
                  <a:lnTo>
                    <a:pt x="0" y="2524"/>
                  </a:lnTo>
                  <a:lnTo>
                    <a:pt x="2921" y="3775"/>
                  </a:lnTo>
                  <a:lnTo>
                    <a:pt x="5841" y="2524"/>
                  </a:lnTo>
                  <a:lnTo>
                    <a:pt x="8762" y="1252"/>
                  </a:lnTo>
                  <a:lnTo>
                    <a:pt x="5841" y="0"/>
                  </a:lnTo>
                </a:path>
              </a:pathLst>
            </a:custGeom>
            <a:gradFill flip="none" rotWithShape="1">
              <a:gsLst>
                <a:gs pos="0">
                  <a:schemeClr val="tx2">
                    <a:lumMod val="90000"/>
                  </a:schemeClr>
                </a:gs>
                <a:gs pos="74000">
                  <a:schemeClr val="tx2">
                    <a:lumMod val="50000"/>
                  </a:schemeClr>
                </a:gs>
                <a:gs pos="83000">
                  <a:schemeClr val="tx2">
                    <a:lumMod val="50000"/>
                  </a:schemeClr>
                </a:gs>
                <a:gs pos="100000">
                  <a:schemeClr val="tx2">
                    <a:lumMod val="50000"/>
                  </a:schemeClr>
                </a:gs>
              </a:gsLst>
              <a:lin ang="5400000" scaled="1"/>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554" name="Freeform 216">
              <a:extLst>
                <a:ext uri="{FF2B5EF4-FFF2-40B4-BE49-F238E27FC236}">
                  <a16:creationId xmlns:a16="http://schemas.microsoft.com/office/drawing/2014/main" xmlns="" id="{72BDE3E9-D6A4-4056-852A-FEAE0F25BC3C}"/>
                </a:ext>
              </a:extLst>
            </p:cNvPr>
            <p:cNvSpPr>
              <a:spLocks noChangeArrowheads="1"/>
            </p:cNvSpPr>
            <p:nvPr/>
          </p:nvSpPr>
          <p:spPr bwMode="auto">
            <a:xfrm>
              <a:off x="3872" y="1246"/>
              <a:ext cx="234" cy="121"/>
            </a:xfrm>
            <a:custGeom>
              <a:avLst/>
              <a:gdLst>
                <a:gd name="T0" fmla="*/ 1022 w 1044"/>
                <a:gd name="T1" fmla="*/ 333 h 543"/>
                <a:gd name="T2" fmla="*/ 1022 w 1044"/>
                <a:gd name="T3" fmla="*/ 333 h 543"/>
                <a:gd name="T4" fmla="*/ 500 w 1044"/>
                <a:gd name="T5" fmla="*/ 41 h 543"/>
                <a:gd name="T6" fmla="*/ 20 w 1044"/>
                <a:gd name="T7" fmla="*/ 229 h 543"/>
                <a:gd name="T8" fmla="*/ 542 w 1044"/>
                <a:gd name="T9" fmla="*/ 521 h 543"/>
                <a:gd name="T10" fmla="*/ 1022 w 1044"/>
                <a:gd name="T11" fmla="*/ 333 h 543"/>
              </a:gdLst>
              <a:ahLst/>
              <a:cxnLst>
                <a:cxn ang="0">
                  <a:pos x="T0" y="T1"/>
                </a:cxn>
                <a:cxn ang="0">
                  <a:pos x="T2" y="T3"/>
                </a:cxn>
                <a:cxn ang="0">
                  <a:pos x="T4" y="T5"/>
                </a:cxn>
                <a:cxn ang="0">
                  <a:pos x="T6" y="T7"/>
                </a:cxn>
                <a:cxn ang="0">
                  <a:pos x="T8" y="T9"/>
                </a:cxn>
                <a:cxn ang="0">
                  <a:pos x="T10" y="T11"/>
                </a:cxn>
              </a:cxnLst>
              <a:rect l="0" t="0" r="r" b="b"/>
              <a:pathLst>
                <a:path w="1044" h="543">
                  <a:moveTo>
                    <a:pt x="1022" y="333"/>
                  </a:moveTo>
                  <a:lnTo>
                    <a:pt x="1022" y="333"/>
                  </a:lnTo>
                  <a:cubicBezTo>
                    <a:pt x="1022" y="187"/>
                    <a:pt x="793" y="62"/>
                    <a:pt x="500" y="41"/>
                  </a:cubicBezTo>
                  <a:cubicBezTo>
                    <a:pt x="229" y="0"/>
                    <a:pt x="0" y="104"/>
                    <a:pt x="20" y="229"/>
                  </a:cubicBezTo>
                  <a:cubicBezTo>
                    <a:pt x="20" y="354"/>
                    <a:pt x="250" y="479"/>
                    <a:pt x="542" y="521"/>
                  </a:cubicBezTo>
                  <a:cubicBezTo>
                    <a:pt x="813" y="542"/>
                    <a:pt x="1043" y="458"/>
                    <a:pt x="1022" y="333"/>
                  </a:cubicBezTo>
                </a:path>
              </a:pathLst>
            </a:custGeom>
            <a:solidFill>
              <a:schemeClr val="tx2">
                <a:lumMod val="9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555" name="Freeform 217">
              <a:extLst>
                <a:ext uri="{FF2B5EF4-FFF2-40B4-BE49-F238E27FC236}">
                  <a16:creationId xmlns:a16="http://schemas.microsoft.com/office/drawing/2014/main" xmlns="" id="{0BAE74A4-9AD3-4326-A7E8-C7C019D58863}"/>
                </a:ext>
              </a:extLst>
            </p:cNvPr>
            <p:cNvSpPr>
              <a:spLocks noChangeArrowheads="1"/>
            </p:cNvSpPr>
            <p:nvPr/>
          </p:nvSpPr>
          <p:spPr bwMode="auto">
            <a:xfrm>
              <a:off x="3876" y="1298"/>
              <a:ext cx="230" cy="135"/>
            </a:xfrm>
            <a:custGeom>
              <a:avLst/>
              <a:gdLst>
                <a:gd name="T0" fmla="*/ 0 w 1024"/>
                <a:gd name="T1" fmla="*/ 0 h 606"/>
                <a:gd name="T2" fmla="*/ 0 w 1024"/>
                <a:gd name="T3" fmla="*/ 0 h 606"/>
                <a:gd name="T4" fmla="*/ 522 w 1024"/>
                <a:gd name="T5" fmla="*/ 292 h 606"/>
                <a:gd name="T6" fmla="*/ 1002 w 1024"/>
                <a:gd name="T7" fmla="*/ 104 h 606"/>
                <a:gd name="T8" fmla="*/ 1023 w 1024"/>
                <a:gd name="T9" fmla="*/ 396 h 606"/>
                <a:gd name="T10" fmla="*/ 522 w 1024"/>
                <a:gd name="T11" fmla="*/ 584 h 606"/>
                <a:gd name="T12" fmla="*/ 0 w 1024"/>
                <a:gd name="T13" fmla="*/ 292 h 606"/>
                <a:gd name="T14" fmla="*/ 0 w 102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4" h="606">
                  <a:moveTo>
                    <a:pt x="0" y="0"/>
                  </a:moveTo>
                  <a:lnTo>
                    <a:pt x="0" y="0"/>
                  </a:lnTo>
                  <a:cubicBezTo>
                    <a:pt x="0" y="125"/>
                    <a:pt x="230" y="250"/>
                    <a:pt x="522" y="292"/>
                  </a:cubicBezTo>
                  <a:cubicBezTo>
                    <a:pt x="793" y="313"/>
                    <a:pt x="1023" y="229"/>
                    <a:pt x="1002" y="104"/>
                  </a:cubicBezTo>
                  <a:cubicBezTo>
                    <a:pt x="1023" y="396"/>
                    <a:pt x="1023" y="396"/>
                    <a:pt x="1023" y="396"/>
                  </a:cubicBezTo>
                  <a:cubicBezTo>
                    <a:pt x="1023" y="521"/>
                    <a:pt x="814" y="605"/>
                    <a:pt x="522" y="584"/>
                  </a:cubicBezTo>
                  <a:cubicBezTo>
                    <a:pt x="251" y="563"/>
                    <a:pt x="22" y="417"/>
                    <a:pt x="0" y="292"/>
                  </a:cubicBezTo>
                  <a:lnTo>
                    <a:pt x="0" y="0"/>
                  </a:lnTo>
                </a:path>
              </a:pathLst>
            </a:custGeom>
            <a:solidFill>
              <a:schemeClr val="tx2">
                <a:lumMod val="2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556" name="Freeform 218">
              <a:extLst>
                <a:ext uri="{FF2B5EF4-FFF2-40B4-BE49-F238E27FC236}">
                  <a16:creationId xmlns:a16="http://schemas.microsoft.com/office/drawing/2014/main" xmlns="" id="{4C06C99E-E6E1-4581-AADD-28EC5E755258}"/>
                </a:ext>
              </a:extLst>
            </p:cNvPr>
            <p:cNvSpPr>
              <a:spLocks noChangeArrowheads="1"/>
            </p:cNvSpPr>
            <p:nvPr/>
          </p:nvSpPr>
          <p:spPr bwMode="auto">
            <a:xfrm>
              <a:off x="4225" y="1423"/>
              <a:ext cx="236" cy="123"/>
            </a:xfrm>
            <a:custGeom>
              <a:avLst/>
              <a:gdLst>
                <a:gd name="T0" fmla="*/ 1022 w 1044"/>
                <a:gd name="T1" fmla="*/ 313 h 544"/>
                <a:gd name="T2" fmla="*/ 1022 w 1044"/>
                <a:gd name="T3" fmla="*/ 313 h 544"/>
                <a:gd name="T4" fmla="*/ 501 w 1044"/>
                <a:gd name="T5" fmla="*/ 21 h 544"/>
                <a:gd name="T6" fmla="*/ 21 w 1044"/>
                <a:gd name="T7" fmla="*/ 230 h 544"/>
                <a:gd name="T8" fmla="*/ 542 w 1044"/>
                <a:gd name="T9" fmla="*/ 522 h 544"/>
                <a:gd name="T10" fmla="*/ 1022 w 1044"/>
                <a:gd name="T11" fmla="*/ 313 h 544"/>
              </a:gdLst>
              <a:ahLst/>
              <a:cxnLst>
                <a:cxn ang="0">
                  <a:pos x="T0" y="T1"/>
                </a:cxn>
                <a:cxn ang="0">
                  <a:pos x="T2" y="T3"/>
                </a:cxn>
                <a:cxn ang="0">
                  <a:pos x="T4" y="T5"/>
                </a:cxn>
                <a:cxn ang="0">
                  <a:pos x="T6" y="T7"/>
                </a:cxn>
                <a:cxn ang="0">
                  <a:pos x="T8" y="T9"/>
                </a:cxn>
                <a:cxn ang="0">
                  <a:pos x="T10" y="T11"/>
                </a:cxn>
              </a:cxnLst>
              <a:rect l="0" t="0" r="r" b="b"/>
              <a:pathLst>
                <a:path w="1044" h="544">
                  <a:moveTo>
                    <a:pt x="1022" y="313"/>
                  </a:moveTo>
                  <a:lnTo>
                    <a:pt x="1022" y="313"/>
                  </a:lnTo>
                  <a:cubicBezTo>
                    <a:pt x="1022" y="188"/>
                    <a:pt x="793" y="63"/>
                    <a:pt x="501" y="21"/>
                  </a:cubicBezTo>
                  <a:cubicBezTo>
                    <a:pt x="230" y="0"/>
                    <a:pt x="0" y="83"/>
                    <a:pt x="21" y="230"/>
                  </a:cubicBezTo>
                  <a:cubicBezTo>
                    <a:pt x="21" y="355"/>
                    <a:pt x="251" y="480"/>
                    <a:pt x="542" y="522"/>
                  </a:cubicBezTo>
                  <a:cubicBezTo>
                    <a:pt x="814" y="543"/>
                    <a:pt x="1043" y="459"/>
                    <a:pt x="1022" y="313"/>
                  </a:cubicBezTo>
                </a:path>
              </a:pathLst>
            </a:custGeom>
            <a:solidFill>
              <a:schemeClr val="tx2">
                <a:lumMod val="9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557" name="Freeform 219">
              <a:extLst>
                <a:ext uri="{FF2B5EF4-FFF2-40B4-BE49-F238E27FC236}">
                  <a16:creationId xmlns:a16="http://schemas.microsoft.com/office/drawing/2014/main" xmlns="" id="{1589D0E1-9266-4C7A-BB89-C90720624D62}"/>
                </a:ext>
              </a:extLst>
            </p:cNvPr>
            <p:cNvSpPr>
              <a:spLocks noChangeArrowheads="1"/>
            </p:cNvSpPr>
            <p:nvPr/>
          </p:nvSpPr>
          <p:spPr bwMode="auto">
            <a:xfrm>
              <a:off x="4229" y="1478"/>
              <a:ext cx="232" cy="135"/>
            </a:xfrm>
            <a:custGeom>
              <a:avLst/>
              <a:gdLst>
                <a:gd name="T0" fmla="*/ 0 w 1023"/>
                <a:gd name="T1" fmla="*/ 0 h 605"/>
                <a:gd name="T2" fmla="*/ 0 w 1023"/>
                <a:gd name="T3" fmla="*/ 0 h 605"/>
                <a:gd name="T4" fmla="*/ 521 w 1023"/>
                <a:gd name="T5" fmla="*/ 292 h 605"/>
                <a:gd name="T6" fmla="*/ 1001 w 1023"/>
                <a:gd name="T7" fmla="*/ 83 h 605"/>
                <a:gd name="T8" fmla="*/ 1022 w 1023"/>
                <a:gd name="T9" fmla="*/ 375 h 605"/>
                <a:gd name="T10" fmla="*/ 521 w 1023"/>
                <a:gd name="T11" fmla="*/ 584 h 605"/>
                <a:gd name="T12" fmla="*/ 0 w 1023"/>
                <a:gd name="T13" fmla="*/ 292 h 605"/>
                <a:gd name="T14" fmla="*/ 0 w 1023"/>
                <a:gd name="T15" fmla="*/ 0 h 6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3" h="605">
                  <a:moveTo>
                    <a:pt x="0" y="0"/>
                  </a:moveTo>
                  <a:lnTo>
                    <a:pt x="0" y="0"/>
                  </a:lnTo>
                  <a:cubicBezTo>
                    <a:pt x="0" y="125"/>
                    <a:pt x="230" y="250"/>
                    <a:pt x="521" y="292"/>
                  </a:cubicBezTo>
                  <a:cubicBezTo>
                    <a:pt x="793" y="313"/>
                    <a:pt x="1022" y="229"/>
                    <a:pt x="1001" y="83"/>
                  </a:cubicBezTo>
                  <a:cubicBezTo>
                    <a:pt x="1022" y="375"/>
                    <a:pt x="1022" y="375"/>
                    <a:pt x="1022" y="375"/>
                  </a:cubicBezTo>
                  <a:cubicBezTo>
                    <a:pt x="1022" y="521"/>
                    <a:pt x="814" y="604"/>
                    <a:pt x="521" y="584"/>
                  </a:cubicBezTo>
                  <a:cubicBezTo>
                    <a:pt x="250" y="542"/>
                    <a:pt x="21" y="417"/>
                    <a:pt x="0" y="292"/>
                  </a:cubicBezTo>
                  <a:lnTo>
                    <a:pt x="0" y="0"/>
                  </a:lnTo>
                </a:path>
              </a:pathLst>
            </a:custGeom>
            <a:solidFill>
              <a:schemeClr val="tx2">
                <a:lumMod val="2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558" name="Freeform 220">
              <a:extLst>
                <a:ext uri="{FF2B5EF4-FFF2-40B4-BE49-F238E27FC236}">
                  <a16:creationId xmlns:a16="http://schemas.microsoft.com/office/drawing/2014/main" xmlns="" id="{70BD88DF-CAD3-4A96-BEE9-1B54D73D0EC1}"/>
                </a:ext>
              </a:extLst>
            </p:cNvPr>
            <p:cNvSpPr>
              <a:spLocks noChangeArrowheads="1"/>
            </p:cNvSpPr>
            <p:nvPr/>
          </p:nvSpPr>
          <p:spPr bwMode="auto">
            <a:xfrm>
              <a:off x="4183" y="1122"/>
              <a:ext cx="232" cy="121"/>
            </a:xfrm>
            <a:custGeom>
              <a:avLst/>
              <a:gdLst>
                <a:gd name="T0" fmla="*/ 1022 w 1023"/>
                <a:gd name="T1" fmla="*/ 313 h 544"/>
                <a:gd name="T2" fmla="*/ 1022 w 1023"/>
                <a:gd name="T3" fmla="*/ 313 h 544"/>
                <a:gd name="T4" fmla="*/ 501 w 1023"/>
                <a:gd name="T5" fmla="*/ 21 h 544"/>
                <a:gd name="T6" fmla="*/ 0 w 1023"/>
                <a:gd name="T7" fmla="*/ 229 h 544"/>
                <a:gd name="T8" fmla="*/ 521 w 1023"/>
                <a:gd name="T9" fmla="*/ 500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1"/>
                  </a:cubicBezTo>
                  <a:cubicBezTo>
                    <a:pt x="208" y="0"/>
                    <a:pt x="0" y="83"/>
                    <a:pt x="0" y="229"/>
                  </a:cubicBezTo>
                  <a:cubicBezTo>
                    <a:pt x="0" y="355"/>
                    <a:pt x="250" y="480"/>
                    <a:pt x="521" y="500"/>
                  </a:cubicBezTo>
                  <a:cubicBezTo>
                    <a:pt x="813" y="543"/>
                    <a:pt x="1022" y="459"/>
                    <a:pt x="1022" y="313"/>
                  </a:cubicBezTo>
                </a:path>
              </a:pathLst>
            </a:custGeom>
            <a:solidFill>
              <a:schemeClr val="tx2">
                <a:lumMod val="9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559" name="Freeform 221">
              <a:extLst>
                <a:ext uri="{FF2B5EF4-FFF2-40B4-BE49-F238E27FC236}">
                  <a16:creationId xmlns:a16="http://schemas.microsoft.com/office/drawing/2014/main" xmlns="" id="{226A532E-EEB7-4128-8A1D-75407290B63C}"/>
                </a:ext>
              </a:extLst>
            </p:cNvPr>
            <p:cNvSpPr>
              <a:spLocks noChangeArrowheads="1"/>
            </p:cNvSpPr>
            <p:nvPr/>
          </p:nvSpPr>
          <p:spPr bwMode="auto">
            <a:xfrm>
              <a:off x="4183" y="1175"/>
              <a:ext cx="236" cy="135"/>
            </a:xfrm>
            <a:custGeom>
              <a:avLst/>
              <a:gdLst>
                <a:gd name="T0" fmla="*/ 0 w 1044"/>
                <a:gd name="T1" fmla="*/ 0 h 606"/>
                <a:gd name="T2" fmla="*/ 0 w 1044"/>
                <a:gd name="T3" fmla="*/ 0 h 606"/>
                <a:gd name="T4" fmla="*/ 521 w 1044"/>
                <a:gd name="T5" fmla="*/ 271 h 606"/>
                <a:gd name="T6" fmla="*/ 1022 w 1044"/>
                <a:gd name="T7" fmla="*/ 84 h 606"/>
                <a:gd name="T8" fmla="*/ 1022 w 1044"/>
                <a:gd name="T9" fmla="*/ 376 h 606"/>
                <a:gd name="T10" fmla="*/ 542 w 1044"/>
                <a:gd name="T11" fmla="*/ 564 h 606"/>
                <a:gd name="T12" fmla="*/ 21 w 1044"/>
                <a:gd name="T13" fmla="*/ 293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0" y="126"/>
                    <a:pt x="250" y="251"/>
                    <a:pt x="521" y="271"/>
                  </a:cubicBezTo>
                  <a:cubicBezTo>
                    <a:pt x="813" y="314"/>
                    <a:pt x="1022" y="230"/>
                    <a:pt x="1022" y="84"/>
                  </a:cubicBezTo>
                  <a:cubicBezTo>
                    <a:pt x="1022" y="376"/>
                    <a:pt x="1022" y="376"/>
                    <a:pt x="1022" y="376"/>
                  </a:cubicBezTo>
                  <a:cubicBezTo>
                    <a:pt x="1043" y="522"/>
                    <a:pt x="813" y="605"/>
                    <a:pt x="542" y="564"/>
                  </a:cubicBezTo>
                  <a:cubicBezTo>
                    <a:pt x="250" y="543"/>
                    <a:pt x="21" y="418"/>
                    <a:pt x="21" y="293"/>
                  </a:cubicBezTo>
                  <a:lnTo>
                    <a:pt x="0" y="0"/>
                  </a:lnTo>
                </a:path>
              </a:pathLst>
            </a:custGeom>
            <a:solidFill>
              <a:schemeClr val="tx2">
                <a:lumMod val="2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560" name="Freeform 222">
              <a:extLst>
                <a:ext uri="{FF2B5EF4-FFF2-40B4-BE49-F238E27FC236}">
                  <a16:creationId xmlns:a16="http://schemas.microsoft.com/office/drawing/2014/main" xmlns="" id="{5C04FA15-38F7-455B-85AD-5E801D64FF02}"/>
                </a:ext>
              </a:extLst>
            </p:cNvPr>
            <p:cNvSpPr>
              <a:spLocks noChangeArrowheads="1"/>
            </p:cNvSpPr>
            <p:nvPr/>
          </p:nvSpPr>
          <p:spPr bwMode="auto">
            <a:xfrm>
              <a:off x="4534" y="1300"/>
              <a:ext cx="234" cy="117"/>
            </a:xfrm>
            <a:custGeom>
              <a:avLst/>
              <a:gdLst>
                <a:gd name="T0" fmla="*/ 1044 w 1045"/>
                <a:gd name="T1" fmla="*/ 313 h 522"/>
                <a:gd name="T2" fmla="*/ 1044 w 1045"/>
                <a:gd name="T3" fmla="*/ 313 h 522"/>
                <a:gd name="T4" fmla="*/ 501 w 1045"/>
                <a:gd name="T5" fmla="*/ 21 h 522"/>
                <a:gd name="T6" fmla="*/ 21 w 1045"/>
                <a:gd name="T7" fmla="*/ 208 h 522"/>
                <a:gd name="T8" fmla="*/ 543 w 1045"/>
                <a:gd name="T9" fmla="*/ 500 h 522"/>
                <a:gd name="T10" fmla="*/ 1044 w 1045"/>
                <a:gd name="T11" fmla="*/ 313 h 522"/>
              </a:gdLst>
              <a:ahLst/>
              <a:cxnLst>
                <a:cxn ang="0">
                  <a:pos x="T0" y="T1"/>
                </a:cxn>
                <a:cxn ang="0">
                  <a:pos x="T2" y="T3"/>
                </a:cxn>
                <a:cxn ang="0">
                  <a:pos x="T4" y="T5"/>
                </a:cxn>
                <a:cxn ang="0">
                  <a:pos x="T6" y="T7"/>
                </a:cxn>
                <a:cxn ang="0">
                  <a:pos x="T8" y="T9"/>
                </a:cxn>
                <a:cxn ang="0">
                  <a:pos x="T10" y="T11"/>
                </a:cxn>
              </a:cxnLst>
              <a:rect l="0" t="0" r="r" b="b"/>
              <a:pathLst>
                <a:path w="1045" h="522">
                  <a:moveTo>
                    <a:pt x="1044" y="313"/>
                  </a:moveTo>
                  <a:lnTo>
                    <a:pt x="1044" y="313"/>
                  </a:lnTo>
                  <a:cubicBezTo>
                    <a:pt x="1022" y="187"/>
                    <a:pt x="793" y="41"/>
                    <a:pt x="501" y="21"/>
                  </a:cubicBezTo>
                  <a:cubicBezTo>
                    <a:pt x="230" y="0"/>
                    <a:pt x="0" y="83"/>
                    <a:pt x="21" y="208"/>
                  </a:cubicBezTo>
                  <a:cubicBezTo>
                    <a:pt x="21" y="354"/>
                    <a:pt x="271" y="480"/>
                    <a:pt x="543" y="500"/>
                  </a:cubicBezTo>
                  <a:cubicBezTo>
                    <a:pt x="814" y="521"/>
                    <a:pt x="1044" y="438"/>
                    <a:pt x="1044" y="313"/>
                  </a:cubicBezTo>
                </a:path>
              </a:pathLst>
            </a:custGeom>
            <a:solidFill>
              <a:schemeClr val="tx2">
                <a:lumMod val="9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561" name="Freeform 223">
              <a:extLst>
                <a:ext uri="{FF2B5EF4-FFF2-40B4-BE49-F238E27FC236}">
                  <a16:creationId xmlns:a16="http://schemas.microsoft.com/office/drawing/2014/main" xmlns="" id="{2339D9A8-DF76-494A-AEC4-33DDE1EE0670}"/>
                </a:ext>
              </a:extLst>
            </p:cNvPr>
            <p:cNvSpPr>
              <a:spLocks noChangeArrowheads="1"/>
            </p:cNvSpPr>
            <p:nvPr/>
          </p:nvSpPr>
          <p:spPr bwMode="auto">
            <a:xfrm>
              <a:off x="4538" y="1348"/>
              <a:ext cx="236" cy="137"/>
            </a:xfrm>
            <a:custGeom>
              <a:avLst/>
              <a:gdLst>
                <a:gd name="T0" fmla="*/ 0 w 1044"/>
                <a:gd name="T1" fmla="*/ 0 h 607"/>
                <a:gd name="T2" fmla="*/ 0 w 1044"/>
                <a:gd name="T3" fmla="*/ 0 h 607"/>
                <a:gd name="T4" fmla="*/ 522 w 1044"/>
                <a:gd name="T5" fmla="*/ 292 h 607"/>
                <a:gd name="T6" fmla="*/ 1023 w 1044"/>
                <a:gd name="T7" fmla="*/ 105 h 607"/>
                <a:gd name="T8" fmla="*/ 1023 w 1044"/>
                <a:gd name="T9" fmla="*/ 397 h 607"/>
                <a:gd name="T10" fmla="*/ 543 w 1044"/>
                <a:gd name="T11" fmla="*/ 584 h 607"/>
                <a:gd name="T12" fmla="*/ 0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6"/>
                    <a:pt x="250" y="272"/>
                    <a:pt x="522" y="292"/>
                  </a:cubicBezTo>
                  <a:cubicBezTo>
                    <a:pt x="793" y="313"/>
                    <a:pt x="1023" y="230"/>
                    <a:pt x="1023" y="105"/>
                  </a:cubicBezTo>
                  <a:cubicBezTo>
                    <a:pt x="1023" y="397"/>
                    <a:pt x="1023" y="397"/>
                    <a:pt x="1023" y="397"/>
                  </a:cubicBezTo>
                  <a:cubicBezTo>
                    <a:pt x="1043" y="522"/>
                    <a:pt x="814" y="606"/>
                    <a:pt x="543" y="584"/>
                  </a:cubicBezTo>
                  <a:cubicBezTo>
                    <a:pt x="250" y="564"/>
                    <a:pt x="21" y="439"/>
                    <a:pt x="0" y="292"/>
                  </a:cubicBezTo>
                  <a:lnTo>
                    <a:pt x="0" y="0"/>
                  </a:lnTo>
                </a:path>
              </a:pathLst>
            </a:custGeom>
            <a:solidFill>
              <a:schemeClr val="tx2">
                <a:lumMod val="2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562" name="Freeform 224">
              <a:extLst>
                <a:ext uri="{FF2B5EF4-FFF2-40B4-BE49-F238E27FC236}">
                  <a16:creationId xmlns:a16="http://schemas.microsoft.com/office/drawing/2014/main" xmlns="" id="{F926FECC-469B-4C7C-B3AC-995031A663B4}"/>
                </a:ext>
              </a:extLst>
            </p:cNvPr>
            <p:cNvSpPr>
              <a:spLocks noChangeArrowheads="1"/>
            </p:cNvSpPr>
            <p:nvPr/>
          </p:nvSpPr>
          <p:spPr bwMode="auto">
            <a:xfrm>
              <a:off x="4500" y="999"/>
              <a:ext cx="236" cy="117"/>
            </a:xfrm>
            <a:custGeom>
              <a:avLst/>
              <a:gdLst>
                <a:gd name="T0" fmla="*/ 1023 w 1044"/>
                <a:gd name="T1" fmla="*/ 313 h 522"/>
                <a:gd name="T2" fmla="*/ 1023 w 1044"/>
                <a:gd name="T3" fmla="*/ 313 h 522"/>
                <a:gd name="T4" fmla="*/ 501 w 1044"/>
                <a:gd name="T5" fmla="*/ 21 h 522"/>
                <a:gd name="T6" fmla="*/ 0 w 1044"/>
                <a:gd name="T7" fmla="*/ 208 h 522"/>
                <a:gd name="T8" fmla="*/ 543 w 1044"/>
                <a:gd name="T9" fmla="*/ 500 h 522"/>
                <a:gd name="T10" fmla="*/ 1023 w 1044"/>
                <a:gd name="T11" fmla="*/ 313 h 522"/>
              </a:gdLst>
              <a:ahLst/>
              <a:cxnLst>
                <a:cxn ang="0">
                  <a:pos x="T0" y="T1"/>
                </a:cxn>
                <a:cxn ang="0">
                  <a:pos x="T2" y="T3"/>
                </a:cxn>
                <a:cxn ang="0">
                  <a:pos x="T4" y="T5"/>
                </a:cxn>
                <a:cxn ang="0">
                  <a:pos x="T6" y="T7"/>
                </a:cxn>
                <a:cxn ang="0">
                  <a:pos x="T8" y="T9"/>
                </a:cxn>
                <a:cxn ang="0">
                  <a:pos x="T10" y="T11"/>
                </a:cxn>
              </a:cxnLst>
              <a:rect l="0" t="0" r="r" b="b"/>
              <a:pathLst>
                <a:path w="1044" h="522">
                  <a:moveTo>
                    <a:pt x="1023" y="313"/>
                  </a:moveTo>
                  <a:lnTo>
                    <a:pt x="1023" y="313"/>
                  </a:lnTo>
                  <a:cubicBezTo>
                    <a:pt x="1023" y="167"/>
                    <a:pt x="772" y="41"/>
                    <a:pt x="501" y="21"/>
                  </a:cubicBezTo>
                  <a:cubicBezTo>
                    <a:pt x="230" y="0"/>
                    <a:pt x="0" y="83"/>
                    <a:pt x="0" y="208"/>
                  </a:cubicBezTo>
                  <a:cubicBezTo>
                    <a:pt x="21" y="354"/>
                    <a:pt x="250" y="480"/>
                    <a:pt x="543" y="500"/>
                  </a:cubicBezTo>
                  <a:cubicBezTo>
                    <a:pt x="814" y="521"/>
                    <a:pt x="1043" y="438"/>
                    <a:pt x="1023" y="313"/>
                  </a:cubicBezTo>
                </a:path>
              </a:pathLst>
            </a:custGeom>
            <a:solidFill>
              <a:schemeClr val="tx2">
                <a:lumMod val="9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563" name="Freeform 225">
              <a:extLst>
                <a:ext uri="{FF2B5EF4-FFF2-40B4-BE49-F238E27FC236}">
                  <a16:creationId xmlns:a16="http://schemas.microsoft.com/office/drawing/2014/main" xmlns="" id="{B46BF33A-1A94-41C8-9FEA-1AA63FF99846}"/>
                </a:ext>
              </a:extLst>
            </p:cNvPr>
            <p:cNvSpPr>
              <a:spLocks noChangeArrowheads="1"/>
            </p:cNvSpPr>
            <p:nvPr/>
          </p:nvSpPr>
          <p:spPr bwMode="auto">
            <a:xfrm>
              <a:off x="4500" y="1046"/>
              <a:ext cx="236" cy="137"/>
            </a:xfrm>
            <a:custGeom>
              <a:avLst/>
              <a:gdLst>
                <a:gd name="T0" fmla="*/ 0 w 1044"/>
                <a:gd name="T1" fmla="*/ 0 h 607"/>
                <a:gd name="T2" fmla="*/ 0 w 1044"/>
                <a:gd name="T3" fmla="*/ 0 h 607"/>
                <a:gd name="T4" fmla="*/ 543 w 1044"/>
                <a:gd name="T5" fmla="*/ 292 h 607"/>
                <a:gd name="T6" fmla="*/ 1023 w 1044"/>
                <a:gd name="T7" fmla="*/ 105 h 607"/>
                <a:gd name="T8" fmla="*/ 1043 w 1044"/>
                <a:gd name="T9" fmla="*/ 397 h 607"/>
                <a:gd name="T10" fmla="*/ 543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0" y="272"/>
                    <a:pt x="543" y="292"/>
                  </a:cubicBezTo>
                  <a:cubicBezTo>
                    <a:pt x="814" y="313"/>
                    <a:pt x="1043" y="230"/>
                    <a:pt x="1023" y="105"/>
                  </a:cubicBezTo>
                  <a:cubicBezTo>
                    <a:pt x="1043" y="397"/>
                    <a:pt x="1043" y="397"/>
                    <a:pt x="1043" y="397"/>
                  </a:cubicBezTo>
                  <a:cubicBezTo>
                    <a:pt x="1043" y="522"/>
                    <a:pt x="835" y="606"/>
                    <a:pt x="543" y="584"/>
                  </a:cubicBezTo>
                  <a:cubicBezTo>
                    <a:pt x="272" y="563"/>
                    <a:pt x="21" y="439"/>
                    <a:pt x="21" y="292"/>
                  </a:cubicBezTo>
                  <a:lnTo>
                    <a:pt x="0" y="0"/>
                  </a:lnTo>
                </a:path>
              </a:pathLst>
            </a:custGeom>
            <a:solidFill>
              <a:schemeClr val="tx2">
                <a:lumMod val="2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564" name="Freeform 226">
              <a:extLst>
                <a:ext uri="{FF2B5EF4-FFF2-40B4-BE49-F238E27FC236}">
                  <a16:creationId xmlns:a16="http://schemas.microsoft.com/office/drawing/2014/main" xmlns="" id="{F53AA047-94D4-4B9A-A2EA-80D25A241B5D}"/>
                </a:ext>
              </a:extLst>
            </p:cNvPr>
            <p:cNvSpPr>
              <a:spLocks noChangeArrowheads="1"/>
            </p:cNvSpPr>
            <p:nvPr/>
          </p:nvSpPr>
          <p:spPr bwMode="auto">
            <a:xfrm>
              <a:off x="4855" y="1175"/>
              <a:ext cx="232" cy="121"/>
            </a:xfrm>
            <a:custGeom>
              <a:avLst/>
              <a:gdLst>
                <a:gd name="T0" fmla="*/ 1022 w 1023"/>
                <a:gd name="T1" fmla="*/ 314 h 544"/>
                <a:gd name="T2" fmla="*/ 1022 w 1023"/>
                <a:gd name="T3" fmla="*/ 314 h 544"/>
                <a:gd name="T4" fmla="*/ 501 w 1023"/>
                <a:gd name="T5" fmla="*/ 43 h 544"/>
                <a:gd name="T6" fmla="*/ 0 w 1023"/>
                <a:gd name="T7" fmla="*/ 230 h 544"/>
                <a:gd name="T8" fmla="*/ 521 w 1023"/>
                <a:gd name="T9" fmla="*/ 522 h 544"/>
                <a:gd name="T10" fmla="*/ 1022 w 1023"/>
                <a:gd name="T11" fmla="*/ 314 h 544"/>
              </a:gdLst>
              <a:ahLst/>
              <a:cxnLst>
                <a:cxn ang="0">
                  <a:pos x="T0" y="T1"/>
                </a:cxn>
                <a:cxn ang="0">
                  <a:pos x="T2" y="T3"/>
                </a:cxn>
                <a:cxn ang="0">
                  <a:pos x="T4" y="T5"/>
                </a:cxn>
                <a:cxn ang="0">
                  <a:pos x="T6" y="T7"/>
                </a:cxn>
                <a:cxn ang="0">
                  <a:pos x="T8" y="T9"/>
                </a:cxn>
                <a:cxn ang="0">
                  <a:pos x="T10" y="T11"/>
                </a:cxn>
              </a:cxnLst>
              <a:rect l="0" t="0" r="r" b="b"/>
              <a:pathLst>
                <a:path w="1023" h="544">
                  <a:moveTo>
                    <a:pt x="1022" y="314"/>
                  </a:moveTo>
                  <a:lnTo>
                    <a:pt x="1022" y="314"/>
                  </a:lnTo>
                  <a:cubicBezTo>
                    <a:pt x="1022" y="188"/>
                    <a:pt x="772" y="63"/>
                    <a:pt x="501" y="43"/>
                  </a:cubicBezTo>
                  <a:cubicBezTo>
                    <a:pt x="209" y="0"/>
                    <a:pt x="0" y="84"/>
                    <a:pt x="0" y="230"/>
                  </a:cubicBezTo>
                  <a:cubicBezTo>
                    <a:pt x="21" y="355"/>
                    <a:pt x="250" y="480"/>
                    <a:pt x="521" y="522"/>
                  </a:cubicBezTo>
                  <a:cubicBezTo>
                    <a:pt x="814" y="543"/>
                    <a:pt x="1022" y="460"/>
                    <a:pt x="1022" y="314"/>
                  </a:cubicBezTo>
                </a:path>
              </a:pathLst>
            </a:custGeom>
            <a:solidFill>
              <a:schemeClr val="tx2">
                <a:lumMod val="9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565" name="Freeform 227">
              <a:extLst>
                <a:ext uri="{FF2B5EF4-FFF2-40B4-BE49-F238E27FC236}">
                  <a16:creationId xmlns:a16="http://schemas.microsoft.com/office/drawing/2014/main" xmlns="" id="{AC24ACF1-D79D-4C47-B873-F846237F9547}"/>
                </a:ext>
              </a:extLst>
            </p:cNvPr>
            <p:cNvSpPr>
              <a:spLocks noChangeArrowheads="1"/>
            </p:cNvSpPr>
            <p:nvPr/>
          </p:nvSpPr>
          <p:spPr bwMode="auto">
            <a:xfrm>
              <a:off x="4855" y="1225"/>
              <a:ext cx="236" cy="137"/>
            </a:xfrm>
            <a:custGeom>
              <a:avLst/>
              <a:gdLst>
                <a:gd name="T0" fmla="*/ 0 w 1044"/>
                <a:gd name="T1" fmla="*/ 0 h 606"/>
                <a:gd name="T2" fmla="*/ 0 w 1044"/>
                <a:gd name="T3" fmla="*/ 0 h 606"/>
                <a:gd name="T4" fmla="*/ 521 w 1044"/>
                <a:gd name="T5" fmla="*/ 292 h 606"/>
                <a:gd name="T6" fmla="*/ 1022 w 1044"/>
                <a:gd name="T7" fmla="*/ 84 h 606"/>
                <a:gd name="T8" fmla="*/ 1043 w 1044"/>
                <a:gd name="T9" fmla="*/ 375 h 606"/>
                <a:gd name="T10" fmla="*/ 543 w 1044"/>
                <a:gd name="T11" fmla="*/ 584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92"/>
                  </a:cubicBezTo>
                  <a:cubicBezTo>
                    <a:pt x="814" y="313"/>
                    <a:pt x="1022" y="230"/>
                    <a:pt x="1022" y="84"/>
                  </a:cubicBezTo>
                  <a:cubicBezTo>
                    <a:pt x="1043" y="375"/>
                    <a:pt x="1043" y="375"/>
                    <a:pt x="1043" y="375"/>
                  </a:cubicBezTo>
                  <a:cubicBezTo>
                    <a:pt x="1043" y="521"/>
                    <a:pt x="814" y="605"/>
                    <a:pt x="543" y="584"/>
                  </a:cubicBezTo>
                  <a:cubicBezTo>
                    <a:pt x="271" y="542"/>
                    <a:pt x="21" y="417"/>
                    <a:pt x="21" y="292"/>
                  </a:cubicBezTo>
                  <a:lnTo>
                    <a:pt x="0" y="0"/>
                  </a:lnTo>
                </a:path>
              </a:pathLst>
            </a:custGeom>
            <a:solidFill>
              <a:schemeClr val="tx2">
                <a:lumMod val="2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566" name="Freeform 228">
              <a:extLst>
                <a:ext uri="{FF2B5EF4-FFF2-40B4-BE49-F238E27FC236}">
                  <a16:creationId xmlns:a16="http://schemas.microsoft.com/office/drawing/2014/main" xmlns="" id="{767F39F5-1EB4-42C7-ACA2-628E019686C2}"/>
                </a:ext>
              </a:extLst>
            </p:cNvPr>
            <p:cNvSpPr>
              <a:spLocks noChangeArrowheads="1"/>
            </p:cNvSpPr>
            <p:nvPr/>
          </p:nvSpPr>
          <p:spPr bwMode="auto">
            <a:xfrm>
              <a:off x="4808" y="876"/>
              <a:ext cx="230" cy="121"/>
            </a:xfrm>
            <a:custGeom>
              <a:avLst/>
              <a:gdLst>
                <a:gd name="T0" fmla="*/ 1022 w 1023"/>
                <a:gd name="T1" fmla="*/ 313 h 544"/>
                <a:gd name="T2" fmla="*/ 1022 w 1023"/>
                <a:gd name="T3" fmla="*/ 313 h 544"/>
                <a:gd name="T4" fmla="*/ 500 w 1023"/>
                <a:gd name="T5" fmla="*/ 21 h 544"/>
                <a:gd name="T6" fmla="*/ 0 w 1023"/>
                <a:gd name="T7" fmla="*/ 209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22" y="188"/>
                    <a:pt x="771" y="63"/>
                    <a:pt x="500" y="21"/>
                  </a:cubicBezTo>
                  <a:cubicBezTo>
                    <a:pt x="208" y="0"/>
                    <a:pt x="0" y="84"/>
                    <a:pt x="0" y="209"/>
                  </a:cubicBezTo>
                  <a:cubicBezTo>
                    <a:pt x="20" y="355"/>
                    <a:pt x="250" y="480"/>
                    <a:pt x="521" y="501"/>
                  </a:cubicBezTo>
                  <a:cubicBezTo>
                    <a:pt x="813" y="543"/>
                    <a:pt x="1022" y="439"/>
                    <a:pt x="1022" y="313"/>
                  </a:cubicBezTo>
                </a:path>
              </a:pathLst>
            </a:custGeom>
            <a:solidFill>
              <a:schemeClr val="tx2">
                <a:lumMod val="9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567" name="Freeform 229">
              <a:extLst>
                <a:ext uri="{FF2B5EF4-FFF2-40B4-BE49-F238E27FC236}">
                  <a16:creationId xmlns:a16="http://schemas.microsoft.com/office/drawing/2014/main" xmlns="" id="{F8DDD09C-5E09-4175-B0DA-A5CE3F162C92}"/>
                </a:ext>
              </a:extLst>
            </p:cNvPr>
            <p:cNvSpPr>
              <a:spLocks noChangeArrowheads="1"/>
            </p:cNvSpPr>
            <p:nvPr/>
          </p:nvSpPr>
          <p:spPr bwMode="auto">
            <a:xfrm>
              <a:off x="4808" y="923"/>
              <a:ext cx="236" cy="141"/>
            </a:xfrm>
            <a:custGeom>
              <a:avLst/>
              <a:gdLst>
                <a:gd name="T0" fmla="*/ 0 w 1043"/>
                <a:gd name="T1" fmla="*/ 0 h 627"/>
                <a:gd name="T2" fmla="*/ 0 w 1043"/>
                <a:gd name="T3" fmla="*/ 0 h 627"/>
                <a:gd name="T4" fmla="*/ 521 w 1043"/>
                <a:gd name="T5" fmla="*/ 292 h 627"/>
                <a:gd name="T6" fmla="*/ 1022 w 1043"/>
                <a:gd name="T7" fmla="*/ 104 h 627"/>
                <a:gd name="T8" fmla="*/ 1042 w 1043"/>
                <a:gd name="T9" fmla="*/ 397 h 627"/>
                <a:gd name="T10" fmla="*/ 542 w 1043"/>
                <a:gd name="T11" fmla="*/ 584 h 627"/>
                <a:gd name="T12" fmla="*/ 20 w 1043"/>
                <a:gd name="T13" fmla="*/ 292 h 627"/>
                <a:gd name="T14" fmla="*/ 0 w 1043"/>
                <a:gd name="T15" fmla="*/ 0 h 6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3" h="627">
                  <a:moveTo>
                    <a:pt x="0" y="0"/>
                  </a:moveTo>
                  <a:lnTo>
                    <a:pt x="0" y="0"/>
                  </a:lnTo>
                  <a:cubicBezTo>
                    <a:pt x="20" y="146"/>
                    <a:pt x="250" y="271"/>
                    <a:pt x="521" y="292"/>
                  </a:cubicBezTo>
                  <a:cubicBezTo>
                    <a:pt x="813" y="334"/>
                    <a:pt x="1022" y="230"/>
                    <a:pt x="1022" y="104"/>
                  </a:cubicBezTo>
                  <a:cubicBezTo>
                    <a:pt x="1042" y="397"/>
                    <a:pt x="1042" y="397"/>
                    <a:pt x="1042" y="397"/>
                  </a:cubicBezTo>
                  <a:cubicBezTo>
                    <a:pt x="1042" y="521"/>
                    <a:pt x="813" y="626"/>
                    <a:pt x="542" y="584"/>
                  </a:cubicBezTo>
                  <a:cubicBezTo>
                    <a:pt x="271" y="563"/>
                    <a:pt x="20" y="438"/>
                    <a:pt x="20" y="292"/>
                  </a:cubicBezTo>
                  <a:lnTo>
                    <a:pt x="0" y="0"/>
                  </a:lnTo>
                </a:path>
              </a:pathLst>
            </a:custGeom>
            <a:solidFill>
              <a:schemeClr val="tx2">
                <a:lumMod val="2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7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568" name="Freeform 230">
              <a:extLst>
                <a:ext uri="{FF2B5EF4-FFF2-40B4-BE49-F238E27FC236}">
                  <a16:creationId xmlns:a16="http://schemas.microsoft.com/office/drawing/2014/main" xmlns="" id="{4C56B656-07F9-4B3C-9987-613CF2ED2B19}"/>
                </a:ext>
              </a:extLst>
            </p:cNvPr>
            <p:cNvSpPr>
              <a:spLocks noChangeArrowheads="1"/>
            </p:cNvSpPr>
            <p:nvPr/>
          </p:nvSpPr>
          <p:spPr bwMode="auto">
            <a:xfrm>
              <a:off x="5162" y="1056"/>
              <a:ext cx="232" cy="117"/>
            </a:xfrm>
            <a:custGeom>
              <a:avLst/>
              <a:gdLst>
                <a:gd name="T0" fmla="*/ 1022 w 1023"/>
                <a:gd name="T1" fmla="*/ 313 h 522"/>
                <a:gd name="T2" fmla="*/ 1022 w 1023"/>
                <a:gd name="T3" fmla="*/ 313 h 522"/>
                <a:gd name="T4" fmla="*/ 500 w 1023"/>
                <a:gd name="T5" fmla="*/ 21 h 522"/>
                <a:gd name="T6" fmla="*/ 0 w 1023"/>
                <a:gd name="T7" fmla="*/ 208 h 522"/>
                <a:gd name="T8" fmla="*/ 522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67"/>
                    <a:pt x="772" y="42"/>
                    <a:pt x="500" y="21"/>
                  </a:cubicBezTo>
                  <a:cubicBezTo>
                    <a:pt x="209" y="0"/>
                    <a:pt x="0" y="84"/>
                    <a:pt x="0" y="208"/>
                  </a:cubicBezTo>
                  <a:cubicBezTo>
                    <a:pt x="21" y="355"/>
                    <a:pt x="250" y="480"/>
                    <a:pt x="522" y="501"/>
                  </a:cubicBezTo>
                  <a:cubicBezTo>
                    <a:pt x="813" y="521"/>
                    <a:pt x="1022" y="438"/>
                    <a:pt x="1022" y="313"/>
                  </a:cubicBezTo>
                </a:path>
              </a:pathLst>
            </a:custGeom>
            <a:solidFill>
              <a:schemeClr val="tx2">
                <a:lumMod val="9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569" name="Freeform 231">
              <a:extLst>
                <a:ext uri="{FF2B5EF4-FFF2-40B4-BE49-F238E27FC236}">
                  <a16:creationId xmlns:a16="http://schemas.microsoft.com/office/drawing/2014/main" xmlns="" id="{1CBE27D7-26F7-4B6A-963D-BE25E1895402}"/>
                </a:ext>
              </a:extLst>
            </p:cNvPr>
            <p:cNvSpPr>
              <a:spLocks noChangeArrowheads="1"/>
            </p:cNvSpPr>
            <p:nvPr/>
          </p:nvSpPr>
          <p:spPr bwMode="auto">
            <a:xfrm>
              <a:off x="5162" y="1102"/>
              <a:ext cx="236" cy="137"/>
            </a:xfrm>
            <a:custGeom>
              <a:avLst/>
              <a:gdLst>
                <a:gd name="T0" fmla="*/ 0 w 1044"/>
                <a:gd name="T1" fmla="*/ 0 h 607"/>
                <a:gd name="T2" fmla="*/ 0 w 1044"/>
                <a:gd name="T3" fmla="*/ 0 h 607"/>
                <a:gd name="T4" fmla="*/ 522 w 1044"/>
                <a:gd name="T5" fmla="*/ 293 h 607"/>
                <a:gd name="T6" fmla="*/ 1022 w 1044"/>
                <a:gd name="T7" fmla="*/ 105 h 607"/>
                <a:gd name="T8" fmla="*/ 1022 w 1044"/>
                <a:gd name="T9" fmla="*/ 397 h 607"/>
                <a:gd name="T10" fmla="*/ 542 w 1044"/>
                <a:gd name="T11" fmla="*/ 584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7"/>
                    <a:pt x="250" y="272"/>
                    <a:pt x="522" y="293"/>
                  </a:cubicBezTo>
                  <a:cubicBezTo>
                    <a:pt x="813" y="313"/>
                    <a:pt x="1022" y="230"/>
                    <a:pt x="1022" y="105"/>
                  </a:cubicBezTo>
                  <a:cubicBezTo>
                    <a:pt x="1022" y="397"/>
                    <a:pt x="1022" y="397"/>
                    <a:pt x="1022" y="397"/>
                  </a:cubicBezTo>
                  <a:cubicBezTo>
                    <a:pt x="1043" y="522"/>
                    <a:pt x="813" y="606"/>
                    <a:pt x="542" y="584"/>
                  </a:cubicBezTo>
                  <a:cubicBezTo>
                    <a:pt x="250" y="564"/>
                    <a:pt x="21" y="439"/>
                    <a:pt x="21" y="293"/>
                  </a:cubicBezTo>
                  <a:lnTo>
                    <a:pt x="0" y="0"/>
                  </a:lnTo>
                </a:path>
              </a:pathLst>
            </a:custGeom>
            <a:solidFill>
              <a:schemeClr val="tx2">
                <a:lumMod val="2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40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grpSp>
      <p:grpSp>
        <p:nvGrpSpPr>
          <p:cNvPr id="571" name="Group 570"/>
          <p:cNvGrpSpPr/>
          <p:nvPr/>
        </p:nvGrpSpPr>
        <p:grpSpPr>
          <a:xfrm rot="16200000">
            <a:off x="1841290" y="1423190"/>
            <a:ext cx="367524" cy="393744"/>
            <a:chOff x="2652512" y="1200679"/>
            <a:chExt cx="676866" cy="725102"/>
          </a:xfrm>
        </p:grpSpPr>
        <p:sp>
          <p:nvSpPr>
            <p:cNvPr id="574" name="Pentagon 573"/>
            <p:cNvSpPr/>
            <p:nvPr/>
          </p:nvSpPr>
          <p:spPr>
            <a:xfrm rot="5400000">
              <a:off x="2628395" y="1224798"/>
              <a:ext cx="725100" cy="676866"/>
            </a:xfrm>
            <a:prstGeom prst="homePlate">
              <a:avLst>
                <a:gd name="adj" fmla="val 91851"/>
              </a:avLst>
            </a:prstGeom>
            <a:solidFill>
              <a:schemeClr val="tx2">
                <a:lumMod val="90000"/>
                <a:alpha val="87000"/>
              </a:scheme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p>
              <a:pPr algn="ctr"/>
              <a:endParaRPr lang="en-US"/>
            </a:p>
          </p:txBody>
        </p:sp>
        <p:sp>
          <p:nvSpPr>
            <p:cNvPr id="575" name="TextBox 574"/>
            <p:cNvSpPr txBox="1"/>
            <p:nvPr/>
          </p:nvSpPr>
          <p:spPr>
            <a:xfrm rot="5400000">
              <a:off x="2754703" y="1126002"/>
              <a:ext cx="474158" cy="623511"/>
            </a:xfrm>
            <a:prstGeom prst="rect">
              <a:avLst/>
            </a:prstGeom>
            <a:noFill/>
          </p:spPr>
          <p:txBody>
            <a:bodyPr wrap="square" lIns="0" tIns="0" rIns="0" bIns="0" rtlCol="0" anchor="ctr" anchorCtr="0">
              <a:normAutofit/>
            </a:bodyPr>
            <a:lstStyle/>
            <a:p>
              <a:pPr algn="ctr"/>
              <a:r>
                <a:rPr lang="en-US" sz="1600" b="1" dirty="0"/>
                <a:t>6</a:t>
              </a:r>
            </a:p>
          </p:txBody>
        </p:sp>
      </p:grpSp>
      <p:grpSp>
        <p:nvGrpSpPr>
          <p:cNvPr id="49" name="Group 48">
            <a:extLst>
              <a:ext uri="{FF2B5EF4-FFF2-40B4-BE49-F238E27FC236}">
                <a16:creationId xmlns:a16="http://schemas.microsoft.com/office/drawing/2014/main" xmlns="" id="{3D525C2C-03C1-49A6-AE37-4E60DD781172}"/>
              </a:ext>
            </a:extLst>
          </p:cNvPr>
          <p:cNvGrpSpPr/>
          <p:nvPr/>
        </p:nvGrpSpPr>
        <p:grpSpPr>
          <a:xfrm>
            <a:off x="100516" y="1166250"/>
            <a:ext cx="1709179" cy="926846"/>
            <a:chOff x="100516" y="1166250"/>
            <a:chExt cx="1709179" cy="926846"/>
          </a:xfrm>
        </p:grpSpPr>
        <p:sp>
          <p:nvSpPr>
            <p:cNvPr id="572" name="TextBox 571"/>
            <p:cNvSpPr txBox="1"/>
            <p:nvPr/>
          </p:nvSpPr>
          <p:spPr>
            <a:xfrm>
              <a:off x="100516" y="1166250"/>
              <a:ext cx="1709179" cy="323165"/>
            </a:xfrm>
            <a:prstGeom prst="rect">
              <a:avLst/>
            </a:prstGeom>
            <a:noFill/>
          </p:spPr>
          <p:txBody>
            <a:bodyPr wrap="square" lIns="0" tIns="0" rIns="0" bIns="0" rtlCol="0">
              <a:normAutofit fontScale="85000" lnSpcReduction="10000"/>
            </a:bodyPr>
            <a:lstStyle/>
            <a:p>
              <a:pPr algn="r"/>
              <a:r>
                <a:rPr lang="en-US" sz="1500" b="1" dirty="0" err="1" smtClean="0">
                  <a:solidFill>
                    <a:schemeClr val="tx2"/>
                  </a:solidFill>
                  <a:effectLst>
                    <a:outerShdw blurRad="50800" dist="25400" dir="5400000" algn="ctr" rotWithShape="0">
                      <a:schemeClr val="bg1"/>
                    </a:outerShdw>
                  </a:effectLst>
                </a:rPr>
                <a:t>Discusiones</a:t>
              </a:r>
              <a:r>
                <a:rPr lang="en-US" sz="1500" b="1" dirty="0" smtClean="0">
                  <a:solidFill>
                    <a:schemeClr val="tx2"/>
                  </a:solidFill>
                  <a:effectLst>
                    <a:outerShdw blurRad="50800" dist="25400" dir="5400000" algn="ctr" rotWithShape="0">
                      <a:schemeClr val="bg1"/>
                    </a:outerShdw>
                  </a:effectLst>
                </a:rPr>
                <a:t> del </a:t>
              </a:r>
              <a:r>
                <a:rPr lang="en-US" sz="1500" b="1" dirty="0" err="1" smtClean="0">
                  <a:solidFill>
                    <a:schemeClr val="tx2"/>
                  </a:solidFill>
                  <a:effectLst>
                    <a:outerShdw blurRad="50800" dist="25400" dir="5400000" algn="ctr" rotWithShape="0">
                      <a:schemeClr val="bg1"/>
                    </a:outerShdw>
                  </a:effectLst>
                </a:rPr>
                <a:t>Progreso</a:t>
              </a:r>
              <a:endParaRPr lang="en-US" sz="1500" b="1" dirty="0">
                <a:solidFill>
                  <a:schemeClr val="tx2"/>
                </a:solidFill>
                <a:effectLst>
                  <a:outerShdw blurRad="50800" dist="25400" dir="5400000" algn="ctr" rotWithShape="0">
                    <a:schemeClr val="bg1"/>
                  </a:outerShdw>
                </a:effectLst>
              </a:endParaRPr>
            </a:p>
          </p:txBody>
        </p:sp>
        <p:sp>
          <p:nvSpPr>
            <p:cNvPr id="573" name="TextBox 572"/>
            <p:cNvSpPr txBox="1"/>
            <p:nvPr/>
          </p:nvSpPr>
          <p:spPr>
            <a:xfrm>
              <a:off x="100516" y="1446765"/>
              <a:ext cx="1709179" cy="646331"/>
            </a:xfrm>
            <a:prstGeom prst="rect">
              <a:avLst/>
            </a:prstGeom>
            <a:noFill/>
          </p:spPr>
          <p:txBody>
            <a:bodyPr wrap="square" lIns="0" tIns="0" rIns="0" bIns="0" rtlCol="0">
              <a:normAutofit/>
            </a:bodyPr>
            <a:lstStyle/>
            <a:p>
              <a:pPr algn="r"/>
              <a:r>
                <a:rPr lang="en-US" sz="1200" dirty="0" smtClean="0"/>
                <a:t>10, 20, 30 y 40 </a:t>
              </a:r>
              <a:r>
                <a:rPr lang="en-US" sz="1200" dirty="0" err="1" smtClean="0"/>
                <a:t>semanas</a:t>
              </a:r>
              <a:r>
                <a:rPr lang="en-US" sz="1200" dirty="0" smtClean="0"/>
                <a:t>.</a:t>
              </a:r>
              <a:endParaRPr lang="en-US" sz="1200" dirty="0"/>
            </a:p>
          </p:txBody>
        </p:sp>
      </p:grpSp>
      <p:grpSp>
        <p:nvGrpSpPr>
          <p:cNvPr id="577" name="Group 576">
            <a:extLst>
              <a:ext uri="{FF2B5EF4-FFF2-40B4-BE49-F238E27FC236}">
                <a16:creationId xmlns:a16="http://schemas.microsoft.com/office/drawing/2014/main" xmlns="" id="{FD1F3E1E-D994-4FC9-9ABE-EE90CEEAD646}"/>
              </a:ext>
            </a:extLst>
          </p:cNvPr>
          <p:cNvGrpSpPr/>
          <p:nvPr/>
        </p:nvGrpSpPr>
        <p:grpSpPr>
          <a:xfrm>
            <a:off x="1168759" y="431733"/>
            <a:ext cx="599920" cy="519163"/>
            <a:chOff x="1168759" y="431733"/>
            <a:chExt cx="599920" cy="519163"/>
          </a:xfrm>
        </p:grpSpPr>
        <p:grpSp>
          <p:nvGrpSpPr>
            <p:cNvPr id="578" name="Group 577">
              <a:extLst>
                <a:ext uri="{FF2B5EF4-FFF2-40B4-BE49-F238E27FC236}">
                  <a16:creationId xmlns:a16="http://schemas.microsoft.com/office/drawing/2014/main" xmlns="" id="{5B60B8B7-DB47-45D3-860B-2FDBDA2209D3}"/>
                </a:ext>
              </a:extLst>
            </p:cNvPr>
            <p:cNvGrpSpPr/>
            <p:nvPr/>
          </p:nvGrpSpPr>
          <p:grpSpPr>
            <a:xfrm>
              <a:off x="1168759" y="431733"/>
              <a:ext cx="599920" cy="519163"/>
              <a:chOff x="1168759" y="431733"/>
              <a:chExt cx="599920" cy="519163"/>
            </a:xfrm>
          </p:grpSpPr>
          <p:sp>
            <p:nvSpPr>
              <p:cNvPr id="590" name="Freeform 589"/>
              <p:cNvSpPr>
                <a:spLocks noChangeArrowheads="1"/>
              </p:cNvSpPr>
              <p:nvPr/>
            </p:nvSpPr>
            <p:spPr bwMode="auto">
              <a:xfrm rot="20667446">
                <a:off x="1222866" y="579879"/>
                <a:ext cx="277989" cy="371017"/>
              </a:xfrm>
              <a:custGeom>
                <a:avLst/>
                <a:gdLst>
                  <a:gd name="T0" fmla="*/ 2920 w 2921"/>
                  <a:gd name="T1" fmla="*/ 3901 h 3902"/>
                  <a:gd name="T2" fmla="*/ 0 w 2921"/>
                  <a:gd name="T3" fmla="*/ 2650 h 3902"/>
                  <a:gd name="T4" fmla="*/ 0 w 2921"/>
                  <a:gd name="T5" fmla="*/ 0 h 3902"/>
                  <a:gd name="T6" fmla="*/ 2920 w 2921"/>
                  <a:gd name="T7" fmla="*/ 1273 h 3902"/>
                  <a:gd name="T8" fmla="*/ 2920 w 2921"/>
                  <a:gd name="T9" fmla="*/ 3901 h 3902"/>
                </a:gdLst>
                <a:ahLst/>
                <a:cxnLst>
                  <a:cxn ang="0">
                    <a:pos x="T0" y="T1"/>
                  </a:cxn>
                  <a:cxn ang="0">
                    <a:pos x="T2" y="T3"/>
                  </a:cxn>
                  <a:cxn ang="0">
                    <a:pos x="T4" y="T5"/>
                  </a:cxn>
                  <a:cxn ang="0">
                    <a:pos x="T6" y="T7"/>
                  </a:cxn>
                  <a:cxn ang="0">
                    <a:pos x="T8" y="T9"/>
                  </a:cxn>
                </a:cxnLst>
                <a:rect l="0" t="0" r="r" b="b"/>
                <a:pathLst>
                  <a:path w="2921" h="3902">
                    <a:moveTo>
                      <a:pt x="2920" y="3901"/>
                    </a:moveTo>
                    <a:lnTo>
                      <a:pt x="0" y="2650"/>
                    </a:lnTo>
                    <a:lnTo>
                      <a:pt x="0" y="0"/>
                    </a:lnTo>
                    <a:lnTo>
                      <a:pt x="2920" y="1273"/>
                    </a:lnTo>
                    <a:lnTo>
                      <a:pt x="2920" y="3901"/>
                    </a:lnTo>
                  </a:path>
                </a:pathLst>
              </a:custGeom>
              <a:gradFill flip="none" rotWithShape="1">
                <a:gsLst>
                  <a:gs pos="0">
                    <a:schemeClr val="bg2">
                      <a:lumMod val="60000"/>
                      <a:lumOff val="40000"/>
                    </a:schemeClr>
                  </a:gs>
                  <a:gs pos="46000">
                    <a:schemeClr val="bg2">
                      <a:lumMod val="60000"/>
                      <a:lumOff val="40000"/>
                    </a:schemeClr>
                  </a:gs>
                  <a:gs pos="100000">
                    <a:schemeClr val="bg2"/>
                  </a:gs>
                </a:gsLst>
                <a:path path="circle">
                  <a:fillToRect l="50000" t="130000" r="50000" b="-3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591" name="Freeform 590"/>
              <p:cNvSpPr>
                <a:spLocks noChangeArrowheads="1"/>
              </p:cNvSpPr>
              <p:nvPr/>
            </p:nvSpPr>
            <p:spPr bwMode="auto">
              <a:xfrm rot="20667446">
                <a:off x="1490690" y="505391"/>
                <a:ext cx="277989" cy="371017"/>
              </a:xfrm>
              <a:custGeom>
                <a:avLst/>
                <a:gdLst>
                  <a:gd name="T0" fmla="*/ 0 w 2921"/>
                  <a:gd name="T1" fmla="*/ 1273 h 3902"/>
                  <a:gd name="T2" fmla="*/ 0 w 2921"/>
                  <a:gd name="T3" fmla="*/ 1273 h 3902"/>
                  <a:gd name="T4" fmla="*/ 0 w 2921"/>
                  <a:gd name="T5" fmla="*/ 3901 h 3902"/>
                  <a:gd name="T6" fmla="*/ 0 w 2921"/>
                  <a:gd name="T7" fmla="*/ 3901 h 3902"/>
                  <a:gd name="T8" fmla="*/ 2920 w 2921"/>
                  <a:gd name="T9" fmla="*/ 2650 h 3902"/>
                  <a:gd name="T10" fmla="*/ 2920 w 2921"/>
                  <a:gd name="T11" fmla="*/ 0 h 3902"/>
                  <a:gd name="T12" fmla="*/ 0 w 2921"/>
                  <a:gd name="T13" fmla="*/ 1273 h 3902"/>
                </a:gdLst>
                <a:ahLst/>
                <a:cxnLst>
                  <a:cxn ang="0">
                    <a:pos x="T0" y="T1"/>
                  </a:cxn>
                  <a:cxn ang="0">
                    <a:pos x="T2" y="T3"/>
                  </a:cxn>
                  <a:cxn ang="0">
                    <a:pos x="T4" y="T5"/>
                  </a:cxn>
                  <a:cxn ang="0">
                    <a:pos x="T6" y="T7"/>
                  </a:cxn>
                  <a:cxn ang="0">
                    <a:pos x="T8" y="T9"/>
                  </a:cxn>
                  <a:cxn ang="0">
                    <a:pos x="T10" y="T11"/>
                  </a:cxn>
                  <a:cxn ang="0">
                    <a:pos x="T12" y="T13"/>
                  </a:cxn>
                </a:cxnLst>
                <a:rect l="0" t="0" r="r" b="b"/>
                <a:pathLst>
                  <a:path w="2921" h="3902">
                    <a:moveTo>
                      <a:pt x="0" y="1273"/>
                    </a:moveTo>
                    <a:lnTo>
                      <a:pt x="0" y="1273"/>
                    </a:lnTo>
                    <a:lnTo>
                      <a:pt x="0" y="3901"/>
                    </a:lnTo>
                    <a:lnTo>
                      <a:pt x="0" y="3901"/>
                    </a:lnTo>
                    <a:lnTo>
                      <a:pt x="2920" y="2650"/>
                    </a:lnTo>
                    <a:lnTo>
                      <a:pt x="2920" y="0"/>
                    </a:lnTo>
                    <a:lnTo>
                      <a:pt x="0" y="1273"/>
                    </a:lnTo>
                  </a:path>
                </a:pathLst>
              </a:custGeom>
              <a:gradFill flip="none" rotWithShape="1">
                <a:gsLst>
                  <a:gs pos="0">
                    <a:schemeClr val="bg2">
                      <a:lumMod val="55000"/>
                      <a:lumOff val="45000"/>
                    </a:schemeClr>
                  </a:gs>
                  <a:gs pos="36000">
                    <a:schemeClr val="bg2">
                      <a:lumMod val="65000"/>
                      <a:lumOff val="35000"/>
                    </a:schemeClr>
                  </a:gs>
                  <a:gs pos="97000">
                    <a:schemeClr val="bg2">
                      <a:lumMod val="75000"/>
                    </a:schemeClr>
                  </a:gs>
                </a:gsLst>
                <a:path path="circle">
                  <a:fillToRect l="50000" t="50000" r="50000" b="5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592" name="Freeform 591"/>
              <p:cNvSpPr>
                <a:spLocks noChangeArrowheads="1"/>
              </p:cNvSpPr>
              <p:nvPr/>
            </p:nvSpPr>
            <p:spPr bwMode="auto">
              <a:xfrm rot="20667446">
                <a:off x="1168759" y="431733"/>
                <a:ext cx="555558" cy="240342"/>
              </a:xfrm>
              <a:custGeom>
                <a:avLst/>
                <a:gdLst>
                  <a:gd name="T0" fmla="*/ 2920 w 5841"/>
                  <a:gd name="T1" fmla="*/ 0 h 2525"/>
                  <a:gd name="T2" fmla="*/ 0 w 5841"/>
                  <a:gd name="T3" fmla="*/ 1251 h 2525"/>
                  <a:gd name="T4" fmla="*/ 0 w 5841"/>
                  <a:gd name="T5" fmla="*/ 1251 h 2525"/>
                  <a:gd name="T6" fmla="*/ 2920 w 5841"/>
                  <a:gd name="T7" fmla="*/ 2524 h 2525"/>
                  <a:gd name="T8" fmla="*/ 2920 w 5841"/>
                  <a:gd name="T9" fmla="*/ 2524 h 2525"/>
                  <a:gd name="T10" fmla="*/ 5840 w 5841"/>
                  <a:gd name="T11" fmla="*/ 1251 h 2525"/>
                  <a:gd name="T12" fmla="*/ 2920 w 5841"/>
                  <a:gd name="T13" fmla="*/ 0 h 2525"/>
                </a:gdLst>
                <a:ahLst/>
                <a:cxnLst>
                  <a:cxn ang="0">
                    <a:pos x="T0" y="T1"/>
                  </a:cxn>
                  <a:cxn ang="0">
                    <a:pos x="T2" y="T3"/>
                  </a:cxn>
                  <a:cxn ang="0">
                    <a:pos x="T4" y="T5"/>
                  </a:cxn>
                  <a:cxn ang="0">
                    <a:pos x="T6" y="T7"/>
                  </a:cxn>
                  <a:cxn ang="0">
                    <a:pos x="T8" y="T9"/>
                  </a:cxn>
                  <a:cxn ang="0">
                    <a:pos x="T10" y="T11"/>
                  </a:cxn>
                  <a:cxn ang="0">
                    <a:pos x="T12" y="T13"/>
                  </a:cxn>
                </a:cxnLst>
                <a:rect l="0" t="0" r="r" b="b"/>
                <a:pathLst>
                  <a:path w="5841" h="2525">
                    <a:moveTo>
                      <a:pt x="2920" y="0"/>
                    </a:moveTo>
                    <a:lnTo>
                      <a:pt x="0" y="1251"/>
                    </a:lnTo>
                    <a:lnTo>
                      <a:pt x="0" y="1251"/>
                    </a:lnTo>
                    <a:lnTo>
                      <a:pt x="2920" y="2524"/>
                    </a:lnTo>
                    <a:lnTo>
                      <a:pt x="2920" y="2524"/>
                    </a:lnTo>
                    <a:lnTo>
                      <a:pt x="5840" y="1251"/>
                    </a:lnTo>
                    <a:lnTo>
                      <a:pt x="2920" y="0"/>
                    </a:lnTo>
                  </a:path>
                </a:pathLst>
              </a:custGeom>
              <a:gradFill flip="none" rotWithShape="1">
                <a:gsLst>
                  <a:gs pos="0">
                    <a:schemeClr val="bg2">
                      <a:lumMod val="0"/>
                      <a:lumOff val="100000"/>
                    </a:schemeClr>
                  </a:gs>
                  <a:gs pos="35000">
                    <a:schemeClr val="bg2">
                      <a:lumMod val="0"/>
                      <a:lumOff val="100000"/>
                    </a:schemeClr>
                  </a:gs>
                  <a:gs pos="100000">
                    <a:schemeClr val="bg2"/>
                  </a:gs>
                </a:gsLst>
                <a:path path="circle">
                  <a:fillToRect l="50000" t="-80000" r="50000" b="180000"/>
                </a:path>
                <a:tileRect/>
              </a:gra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grpSp>
        <p:grpSp>
          <p:nvGrpSpPr>
            <p:cNvPr id="579" name="Group 578">
              <a:extLst>
                <a:ext uri="{FF2B5EF4-FFF2-40B4-BE49-F238E27FC236}">
                  <a16:creationId xmlns:a16="http://schemas.microsoft.com/office/drawing/2014/main" xmlns="" id="{DC971B26-EF1F-41FF-BF84-1F1E29192BF3}"/>
                </a:ext>
              </a:extLst>
            </p:cNvPr>
            <p:cNvGrpSpPr/>
            <p:nvPr/>
          </p:nvGrpSpPr>
          <p:grpSpPr>
            <a:xfrm>
              <a:off x="1247425" y="443803"/>
              <a:ext cx="379422" cy="192854"/>
              <a:chOff x="1247425" y="443803"/>
              <a:chExt cx="379422" cy="192854"/>
            </a:xfrm>
          </p:grpSpPr>
          <p:grpSp>
            <p:nvGrpSpPr>
              <p:cNvPr id="580" name="Group 579">
                <a:extLst>
                  <a:ext uri="{FF2B5EF4-FFF2-40B4-BE49-F238E27FC236}">
                    <a16:creationId xmlns:a16="http://schemas.microsoft.com/office/drawing/2014/main" xmlns="" id="{88B5F081-AFB2-4DCF-9C91-D2FB8D22DCBA}"/>
                  </a:ext>
                </a:extLst>
              </p:cNvPr>
              <p:cNvGrpSpPr/>
              <p:nvPr/>
            </p:nvGrpSpPr>
            <p:grpSpPr>
              <a:xfrm>
                <a:off x="1247425" y="443803"/>
                <a:ext cx="370305" cy="165962"/>
                <a:chOff x="1247425" y="443803"/>
                <a:chExt cx="370305" cy="165962"/>
              </a:xfrm>
            </p:grpSpPr>
            <p:sp>
              <p:nvSpPr>
                <p:cNvPr id="586" name="Freeform 585"/>
                <p:cNvSpPr>
                  <a:spLocks noChangeArrowheads="1"/>
                </p:cNvSpPr>
                <p:nvPr/>
              </p:nvSpPr>
              <p:spPr bwMode="auto">
                <a:xfrm rot="20667446">
                  <a:off x="1247425" y="528057"/>
                  <a:ext cx="96582" cy="49161"/>
                </a:xfrm>
                <a:custGeom>
                  <a:avLst/>
                  <a:gdLst>
                    <a:gd name="T0" fmla="*/ 1022 w 1023"/>
                    <a:gd name="T1" fmla="*/ 313 h 522"/>
                    <a:gd name="T2" fmla="*/ 1022 w 1023"/>
                    <a:gd name="T3" fmla="*/ 313 h 522"/>
                    <a:gd name="T4" fmla="*/ 501 w 1023"/>
                    <a:gd name="T5" fmla="*/ 21 h 522"/>
                    <a:gd name="T6" fmla="*/ 0 w 1023"/>
                    <a:gd name="T7" fmla="*/ 208 h 522"/>
                    <a:gd name="T8" fmla="*/ 522 w 1023"/>
                    <a:gd name="T9" fmla="*/ 500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2" y="167"/>
                        <a:pt x="772" y="41"/>
                        <a:pt x="501" y="21"/>
                      </a:cubicBezTo>
                      <a:cubicBezTo>
                        <a:pt x="209" y="0"/>
                        <a:pt x="0" y="83"/>
                        <a:pt x="0" y="208"/>
                      </a:cubicBezTo>
                      <a:cubicBezTo>
                        <a:pt x="21" y="354"/>
                        <a:pt x="251" y="480"/>
                        <a:pt x="522" y="500"/>
                      </a:cubicBezTo>
                      <a:cubicBezTo>
                        <a:pt x="813" y="521"/>
                        <a:pt x="1022" y="438"/>
                        <a:pt x="1022" y="313"/>
                      </a:cubicBezTo>
                    </a:path>
                  </a:pathLst>
                </a:custGeom>
                <a:solidFill>
                  <a:schemeClr val="bg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2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587" name="Freeform 586"/>
                <p:cNvSpPr>
                  <a:spLocks noChangeArrowheads="1"/>
                </p:cNvSpPr>
                <p:nvPr/>
              </p:nvSpPr>
              <p:spPr bwMode="auto">
                <a:xfrm rot="20667446">
                  <a:off x="1410974" y="558923"/>
                  <a:ext cx="96582" cy="50842"/>
                </a:xfrm>
                <a:custGeom>
                  <a:avLst/>
                  <a:gdLst>
                    <a:gd name="T0" fmla="*/ 1023 w 1024"/>
                    <a:gd name="T1" fmla="*/ 334 h 544"/>
                    <a:gd name="T2" fmla="*/ 1023 w 1024"/>
                    <a:gd name="T3" fmla="*/ 334 h 544"/>
                    <a:gd name="T4" fmla="*/ 501 w 1024"/>
                    <a:gd name="T5" fmla="*/ 43 h 544"/>
                    <a:gd name="T6" fmla="*/ 0 w 1024"/>
                    <a:gd name="T7" fmla="*/ 230 h 544"/>
                    <a:gd name="T8" fmla="*/ 522 w 1024"/>
                    <a:gd name="T9" fmla="*/ 522 h 544"/>
                    <a:gd name="T10" fmla="*/ 1023 w 1024"/>
                    <a:gd name="T11" fmla="*/ 334 h 544"/>
                  </a:gdLst>
                  <a:ahLst/>
                  <a:cxnLst>
                    <a:cxn ang="0">
                      <a:pos x="T0" y="T1"/>
                    </a:cxn>
                    <a:cxn ang="0">
                      <a:pos x="T2" y="T3"/>
                    </a:cxn>
                    <a:cxn ang="0">
                      <a:pos x="T4" y="T5"/>
                    </a:cxn>
                    <a:cxn ang="0">
                      <a:pos x="T6" y="T7"/>
                    </a:cxn>
                    <a:cxn ang="0">
                      <a:pos x="T8" y="T9"/>
                    </a:cxn>
                    <a:cxn ang="0">
                      <a:pos x="T10" y="T11"/>
                    </a:cxn>
                  </a:cxnLst>
                  <a:rect l="0" t="0" r="r" b="b"/>
                  <a:pathLst>
                    <a:path w="1024" h="544">
                      <a:moveTo>
                        <a:pt x="1023" y="334"/>
                      </a:moveTo>
                      <a:lnTo>
                        <a:pt x="1023" y="334"/>
                      </a:lnTo>
                      <a:cubicBezTo>
                        <a:pt x="1002" y="188"/>
                        <a:pt x="773" y="63"/>
                        <a:pt x="501" y="43"/>
                      </a:cubicBezTo>
                      <a:cubicBezTo>
                        <a:pt x="209" y="0"/>
                        <a:pt x="0" y="105"/>
                        <a:pt x="0" y="230"/>
                      </a:cubicBezTo>
                      <a:cubicBezTo>
                        <a:pt x="22" y="355"/>
                        <a:pt x="251" y="501"/>
                        <a:pt x="522" y="522"/>
                      </a:cubicBezTo>
                      <a:cubicBezTo>
                        <a:pt x="814" y="543"/>
                        <a:pt x="1023" y="460"/>
                        <a:pt x="1023" y="334"/>
                      </a:cubicBezTo>
                    </a:path>
                  </a:pathLst>
                </a:custGeom>
                <a:solidFill>
                  <a:schemeClr val="bg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2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588" name="Freeform 587"/>
                <p:cNvSpPr>
                  <a:spLocks noChangeArrowheads="1"/>
                </p:cNvSpPr>
                <p:nvPr/>
              </p:nvSpPr>
              <p:spPr bwMode="auto">
                <a:xfrm rot="20667446">
                  <a:off x="1357599" y="443803"/>
                  <a:ext cx="96582" cy="50842"/>
                </a:xfrm>
                <a:custGeom>
                  <a:avLst/>
                  <a:gdLst>
                    <a:gd name="T0" fmla="*/ 1022 w 1023"/>
                    <a:gd name="T1" fmla="*/ 313 h 544"/>
                    <a:gd name="T2" fmla="*/ 1022 w 1023"/>
                    <a:gd name="T3" fmla="*/ 313 h 544"/>
                    <a:gd name="T4" fmla="*/ 501 w 1023"/>
                    <a:gd name="T5" fmla="*/ 22 h 544"/>
                    <a:gd name="T6" fmla="*/ 0 w 1023"/>
                    <a:gd name="T7" fmla="*/ 230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2"/>
                      </a:cubicBezTo>
                      <a:cubicBezTo>
                        <a:pt x="208" y="0"/>
                        <a:pt x="0" y="84"/>
                        <a:pt x="0" y="230"/>
                      </a:cubicBezTo>
                      <a:cubicBezTo>
                        <a:pt x="21" y="355"/>
                        <a:pt x="250" y="480"/>
                        <a:pt x="521" y="501"/>
                      </a:cubicBezTo>
                      <a:cubicBezTo>
                        <a:pt x="814" y="543"/>
                        <a:pt x="1022" y="459"/>
                        <a:pt x="1022" y="313"/>
                      </a:cubicBezTo>
                    </a:path>
                  </a:pathLst>
                </a:custGeom>
                <a:solidFill>
                  <a:schemeClr val="bg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2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589" name="Freeform 588"/>
                <p:cNvSpPr>
                  <a:spLocks noChangeArrowheads="1"/>
                </p:cNvSpPr>
                <p:nvPr/>
              </p:nvSpPr>
              <p:spPr bwMode="auto">
                <a:xfrm rot="20667446">
                  <a:off x="1521148" y="476350"/>
                  <a:ext cx="96582" cy="49161"/>
                </a:xfrm>
                <a:custGeom>
                  <a:avLst/>
                  <a:gdLst>
                    <a:gd name="T0" fmla="*/ 1022 w 1023"/>
                    <a:gd name="T1" fmla="*/ 313 h 522"/>
                    <a:gd name="T2" fmla="*/ 1022 w 1023"/>
                    <a:gd name="T3" fmla="*/ 313 h 522"/>
                    <a:gd name="T4" fmla="*/ 501 w 1023"/>
                    <a:gd name="T5" fmla="*/ 21 h 522"/>
                    <a:gd name="T6" fmla="*/ 0 w 1023"/>
                    <a:gd name="T7" fmla="*/ 208 h 522"/>
                    <a:gd name="T8" fmla="*/ 521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88"/>
                        <a:pt x="772" y="42"/>
                        <a:pt x="501" y="21"/>
                      </a:cubicBezTo>
                      <a:cubicBezTo>
                        <a:pt x="208" y="0"/>
                        <a:pt x="0" y="84"/>
                        <a:pt x="0" y="208"/>
                      </a:cubicBezTo>
                      <a:cubicBezTo>
                        <a:pt x="0" y="355"/>
                        <a:pt x="250" y="480"/>
                        <a:pt x="521" y="501"/>
                      </a:cubicBezTo>
                      <a:cubicBezTo>
                        <a:pt x="813" y="521"/>
                        <a:pt x="1022" y="438"/>
                        <a:pt x="1022" y="313"/>
                      </a:cubicBezTo>
                    </a:path>
                  </a:pathLst>
                </a:custGeom>
                <a:solidFill>
                  <a:schemeClr val="bg2">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2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grpSp>
          <p:grpSp>
            <p:nvGrpSpPr>
              <p:cNvPr id="581" name="Group 580">
                <a:extLst>
                  <a:ext uri="{FF2B5EF4-FFF2-40B4-BE49-F238E27FC236}">
                    <a16:creationId xmlns:a16="http://schemas.microsoft.com/office/drawing/2014/main" xmlns="" id="{8824C855-50DA-4307-A5D7-A25E6726DD12}"/>
                  </a:ext>
                </a:extLst>
              </p:cNvPr>
              <p:cNvGrpSpPr/>
              <p:nvPr/>
            </p:nvGrpSpPr>
            <p:grpSpPr>
              <a:xfrm>
                <a:off x="1253683" y="464408"/>
                <a:ext cx="373164" cy="172249"/>
                <a:chOff x="1253683" y="464408"/>
                <a:chExt cx="373164" cy="172249"/>
              </a:xfrm>
            </p:grpSpPr>
            <p:sp>
              <p:nvSpPr>
                <p:cNvPr id="582" name="Freeform 581"/>
                <p:cNvSpPr>
                  <a:spLocks noChangeArrowheads="1"/>
                </p:cNvSpPr>
                <p:nvPr/>
              </p:nvSpPr>
              <p:spPr bwMode="auto">
                <a:xfrm rot="20667446">
                  <a:off x="1253683" y="546187"/>
                  <a:ext cx="99102" cy="57564"/>
                </a:xfrm>
                <a:custGeom>
                  <a:avLst/>
                  <a:gdLst>
                    <a:gd name="T0" fmla="*/ 0 w 1044"/>
                    <a:gd name="T1" fmla="*/ 0 h 607"/>
                    <a:gd name="T2" fmla="*/ 0 w 1044"/>
                    <a:gd name="T3" fmla="*/ 0 h 607"/>
                    <a:gd name="T4" fmla="*/ 522 w 1044"/>
                    <a:gd name="T5" fmla="*/ 292 h 607"/>
                    <a:gd name="T6" fmla="*/ 1022 w 1044"/>
                    <a:gd name="T7" fmla="*/ 105 h 607"/>
                    <a:gd name="T8" fmla="*/ 1022 w 1044"/>
                    <a:gd name="T9" fmla="*/ 397 h 607"/>
                    <a:gd name="T10" fmla="*/ 542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1" y="272"/>
                        <a:pt x="522" y="292"/>
                      </a:cubicBezTo>
                      <a:cubicBezTo>
                        <a:pt x="813" y="313"/>
                        <a:pt x="1022" y="230"/>
                        <a:pt x="1022" y="105"/>
                      </a:cubicBezTo>
                      <a:cubicBezTo>
                        <a:pt x="1022" y="397"/>
                        <a:pt x="1022" y="397"/>
                        <a:pt x="1022" y="397"/>
                      </a:cubicBezTo>
                      <a:cubicBezTo>
                        <a:pt x="1043" y="522"/>
                        <a:pt x="813" y="606"/>
                        <a:pt x="542" y="584"/>
                      </a:cubicBezTo>
                      <a:cubicBezTo>
                        <a:pt x="251" y="563"/>
                        <a:pt x="21" y="439"/>
                        <a:pt x="21" y="292"/>
                      </a:cubicBezTo>
                      <a:lnTo>
                        <a:pt x="0" y="0"/>
                      </a:lnTo>
                    </a:path>
                  </a:pathLst>
                </a:custGeom>
                <a:solidFill>
                  <a:schemeClr val="bg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583" name="Freeform 582"/>
                <p:cNvSpPr>
                  <a:spLocks noChangeArrowheads="1"/>
                </p:cNvSpPr>
                <p:nvPr/>
              </p:nvSpPr>
              <p:spPr bwMode="auto">
                <a:xfrm rot="20667446">
                  <a:off x="1417683" y="579933"/>
                  <a:ext cx="99102" cy="56724"/>
                </a:xfrm>
                <a:custGeom>
                  <a:avLst/>
                  <a:gdLst>
                    <a:gd name="T0" fmla="*/ 0 w 1045"/>
                    <a:gd name="T1" fmla="*/ 0 h 606"/>
                    <a:gd name="T2" fmla="*/ 0 w 1045"/>
                    <a:gd name="T3" fmla="*/ 0 h 606"/>
                    <a:gd name="T4" fmla="*/ 522 w 1045"/>
                    <a:gd name="T5" fmla="*/ 292 h 606"/>
                    <a:gd name="T6" fmla="*/ 1023 w 1045"/>
                    <a:gd name="T7" fmla="*/ 104 h 606"/>
                    <a:gd name="T8" fmla="*/ 1023 w 1045"/>
                    <a:gd name="T9" fmla="*/ 397 h 606"/>
                    <a:gd name="T10" fmla="*/ 543 w 1045"/>
                    <a:gd name="T11" fmla="*/ 584 h 606"/>
                    <a:gd name="T12" fmla="*/ 22 w 1045"/>
                    <a:gd name="T13" fmla="*/ 292 h 606"/>
                    <a:gd name="T14" fmla="*/ 0 w 1045"/>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5" h="606">
                      <a:moveTo>
                        <a:pt x="0" y="0"/>
                      </a:moveTo>
                      <a:lnTo>
                        <a:pt x="0" y="0"/>
                      </a:lnTo>
                      <a:cubicBezTo>
                        <a:pt x="22" y="125"/>
                        <a:pt x="251" y="271"/>
                        <a:pt x="522" y="292"/>
                      </a:cubicBezTo>
                      <a:cubicBezTo>
                        <a:pt x="814" y="313"/>
                        <a:pt x="1023" y="230"/>
                        <a:pt x="1023" y="104"/>
                      </a:cubicBezTo>
                      <a:cubicBezTo>
                        <a:pt x="1023" y="397"/>
                        <a:pt x="1023" y="397"/>
                        <a:pt x="1023" y="397"/>
                      </a:cubicBezTo>
                      <a:cubicBezTo>
                        <a:pt x="1044" y="521"/>
                        <a:pt x="814" y="605"/>
                        <a:pt x="543" y="584"/>
                      </a:cubicBezTo>
                      <a:cubicBezTo>
                        <a:pt x="251" y="564"/>
                        <a:pt x="22" y="417"/>
                        <a:pt x="22" y="292"/>
                      </a:cubicBezTo>
                      <a:lnTo>
                        <a:pt x="0" y="0"/>
                      </a:lnTo>
                    </a:path>
                  </a:pathLst>
                </a:custGeom>
                <a:solidFill>
                  <a:schemeClr val="bg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584" name="Freeform 583"/>
                <p:cNvSpPr>
                  <a:spLocks noChangeArrowheads="1"/>
                </p:cNvSpPr>
                <p:nvPr/>
              </p:nvSpPr>
              <p:spPr bwMode="auto">
                <a:xfrm rot="20667446">
                  <a:off x="1364196" y="464408"/>
                  <a:ext cx="99102" cy="56724"/>
                </a:xfrm>
                <a:custGeom>
                  <a:avLst/>
                  <a:gdLst>
                    <a:gd name="T0" fmla="*/ 0 w 1044"/>
                    <a:gd name="T1" fmla="*/ 0 h 606"/>
                    <a:gd name="T2" fmla="*/ 0 w 1044"/>
                    <a:gd name="T3" fmla="*/ 0 h 606"/>
                    <a:gd name="T4" fmla="*/ 521 w 1044"/>
                    <a:gd name="T5" fmla="*/ 271 h 606"/>
                    <a:gd name="T6" fmla="*/ 1022 w 1044"/>
                    <a:gd name="T7" fmla="*/ 83 h 606"/>
                    <a:gd name="T8" fmla="*/ 1022 w 1044"/>
                    <a:gd name="T9" fmla="*/ 376 h 606"/>
                    <a:gd name="T10" fmla="*/ 542 w 1044"/>
                    <a:gd name="T11" fmla="*/ 563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71"/>
                      </a:cubicBezTo>
                      <a:cubicBezTo>
                        <a:pt x="814" y="313"/>
                        <a:pt x="1022" y="229"/>
                        <a:pt x="1022" y="83"/>
                      </a:cubicBezTo>
                      <a:cubicBezTo>
                        <a:pt x="1022" y="376"/>
                        <a:pt x="1022" y="376"/>
                        <a:pt x="1022" y="376"/>
                      </a:cubicBezTo>
                      <a:cubicBezTo>
                        <a:pt x="1043" y="521"/>
                        <a:pt x="814" y="605"/>
                        <a:pt x="542" y="563"/>
                      </a:cubicBezTo>
                      <a:cubicBezTo>
                        <a:pt x="250" y="542"/>
                        <a:pt x="21" y="417"/>
                        <a:pt x="21" y="292"/>
                      </a:cubicBezTo>
                      <a:lnTo>
                        <a:pt x="0" y="0"/>
                      </a:lnTo>
                    </a:path>
                  </a:pathLst>
                </a:custGeom>
                <a:solidFill>
                  <a:schemeClr val="bg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585" name="Freeform 584"/>
                <p:cNvSpPr>
                  <a:spLocks noChangeArrowheads="1"/>
                </p:cNvSpPr>
                <p:nvPr/>
              </p:nvSpPr>
              <p:spPr bwMode="auto">
                <a:xfrm rot="20667446">
                  <a:off x="1527745" y="495695"/>
                  <a:ext cx="99102" cy="57564"/>
                </a:xfrm>
                <a:custGeom>
                  <a:avLst/>
                  <a:gdLst>
                    <a:gd name="T0" fmla="*/ 0 w 1044"/>
                    <a:gd name="T1" fmla="*/ 0 h 607"/>
                    <a:gd name="T2" fmla="*/ 0 w 1044"/>
                    <a:gd name="T3" fmla="*/ 0 h 607"/>
                    <a:gd name="T4" fmla="*/ 521 w 1044"/>
                    <a:gd name="T5" fmla="*/ 293 h 607"/>
                    <a:gd name="T6" fmla="*/ 1022 w 1044"/>
                    <a:gd name="T7" fmla="*/ 105 h 607"/>
                    <a:gd name="T8" fmla="*/ 1022 w 1044"/>
                    <a:gd name="T9" fmla="*/ 397 h 607"/>
                    <a:gd name="T10" fmla="*/ 542 w 1044"/>
                    <a:gd name="T11" fmla="*/ 585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7"/>
                        <a:pt x="250" y="272"/>
                        <a:pt x="521" y="293"/>
                      </a:cubicBezTo>
                      <a:cubicBezTo>
                        <a:pt x="813" y="313"/>
                        <a:pt x="1022" y="230"/>
                        <a:pt x="1022" y="105"/>
                      </a:cubicBezTo>
                      <a:cubicBezTo>
                        <a:pt x="1022" y="397"/>
                        <a:pt x="1022" y="397"/>
                        <a:pt x="1022" y="397"/>
                      </a:cubicBezTo>
                      <a:cubicBezTo>
                        <a:pt x="1043" y="522"/>
                        <a:pt x="813" y="606"/>
                        <a:pt x="542" y="585"/>
                      </a:cubicBezTo>
                      <a:cubicBezTo>
                        <a:pt x="250" y="564"/>
                        <a:pt x="21" y="439"/>
                        <a:pt x="21" y="293"/>
                      </a:cubicBezTo>
                      <a:lnTo>
                        <a:pt x="0" y="0"/>
                      </a:lnTo>
                    </a:path>
                  </a:pathLst>
                </a:custGeom>
                <a:solidFill>
                  <a:schemeClr val="bg2">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grpSp>
        </p:grpSp>
      </p:grpSp>
      <p:grpSp>
        <p:nvGrpSpPr>
          <p:cNvPr id="593" name="Group 592">
            <a:extLst>
              <a:ext uri="{FF2B5EF4-FFF2-40B4-BE49-F238E27FC236}">
                <a16:creationId xmlns:a16="http://schemas.microsoft.com/office/drawing/2014/main" xmlns="" id="{869C946C-D1DB-4F22-AB11-4889CA7D38DC}"/>
              </a:ext>
            </a:extLst>
          </p:cNvPr>
          <p:cNvGrpSpPr/>
          <p:nvPr/>
        </p:nvGrpSpPr>
        <p:grpSpPr>
          <a:xfrm>
            <a:off x="1435534" y="77188"/>
            <a:ext cx="910160" cy="648864"/>
            <a:chOff x="1435534" y="77188"/>
            <a:chExt cx="910160" cy="648864"/>
          </a:xfrm>
        </p:grpSpPr>
        <p:sp>
          <p:nvSpPr>
            <p:cNvPr id="594" name="Freeform 593"/>
            <p:cNvSpPr>
              <a:spLocks noChangeArrowheads="1"/>
            </p:cNvSpPr>
            <p:nvPr/>
          </p:nvSpPr>
          <p:spPr bwMode="auto">
            <a:xfrm rot="1505432">
              <a:off x="1435534" y="174410"/>
              <a:ext cx="277779" cy="369292"/>
            </a:xfrm>
            <a:custGeom>
              <a:avLst/>
              <a:gdLst>
                <a:gd name="T0" fmla="*/ 2921 w 2922"/>
                <a:gd name="T1" fmla="*/ 3879 h 3880"/>
                <a:gd name="T2" fmla="*/ 0 w 2922"/>
                <a:gd name="T3" fmla="*/ 2629 h 3880"/>
                <a:gd name="T4" fmla="*/ 0 w 2922"/>
                <a:gd name="T5" fmla="*/ 0 h 3880"/>
                <a:gd name="T6" fmla="*/ 2921 w 2922"/>
                <a:gd name="T7" fmla="*/ 1251 h 3880"/>
                <a:gd name="T8" fmla="*/ 2921 w 2922"/>
                <a:gd name="T9" fmla="*/ 3879 h 3880"/>
              </a:gdLst>
              <a:ahLst/>
              <a:cxnLst>
                <a:cxn ang="0">
                  <a:pos x="T0" y="T1"/>
                </a:cxn>
                <a:cxn ang="0">
                  <a:pos x="T2" y="T3"/>
                </a:cxn>
                <a:cxn ang="0">
                  <a:pos x="T4" y="T5"/>
                </a:cxn>
                <a:cxn ang="0">
                  <a:pos x="T6" y="T7"/>
                </a:cxn>
                <a:cxn ang="0">
                  <a:pos x="T8" y="T9"/>
                </a:cxn>
              </a:cxnLst>
              <a:rect l="0" t="0" r="r" b="b"/>
              <a:pathLst>
                <a:path w="2922" h="3880">
                  <a:moveTo>
                    <a:pt x="2921" y="3879"/>
                  </a:moveTo>
                  <a:lnTo>
                    <a:pt x="0" y="2629"/>
                  </a:lnTo>
                  <a:lnTo>
                    <a:pt x="0" y="0"/>
                  </a:lnTo>
                  <a:lnTo>
                    <a:pt x="2921" y="1251"/>
                  </a:lnTo>
                  <a:lnTo>
                    <a:pt x="2921" y="3879"/>
                  </a:lnTo>
                </a:path>
              </a:pathLst>
            </a:custGeom>
            <a:gradFill flip="none" rotWithShape="1">
              <a:gsLst>
                <a:gs pos="0">
                  <a:schemeClr val="tx2">
                    <a:lumMod val="25000"/>
                  </a:schemeClr>
                </a:gs>
                <a:gs pos="48000">
                  <a:schemeClr val="tx2">
                    <a:lumMod val="50000"/>
                  </a:schemeClr>
                </a:gs>
                <a:gs pos="100000">
                  <a:schemeClr val="tx2">
                    <a:lumMod val="75000"/>
                  </a:schemeClr>
                </a:gs>
              </a:gsLst>
              <a:lin ang="16200000" scaled="1"/>
              <a:tileRect/>
            </a:gradFill>
            <a:ln>
              <a:noFill/>
            </a:ln>
            <a:effectLs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595" name="Freeform 594"/>
            <p:cNvSpPr>
              <a:spLocks noChangeArrowheads="1"/>
            </p:cNvSpPr>
            <p:nvPr/>
          </p:nvSpPr>
          <p:spPr bwMode="auto">
            <a:xfrm rot="1505432">
              <a:off x="1699443" y="236741"/>
              <a:ext cx="555558" cy="489311"/>
            </a:xfrm>
            <a:custGeom>
              <a:avLst/>
              <a:gdLst>
                <a:gd name="T0" fmla="*/ 2920 w 5842"/>
                <a:gd name="T1" fmla="*/ 1272 h 5152"/>
                <a:gd name="T2" fmla="*/ 0 w 5842"/>
                <a:gd name="T3" fmla="*/ 2523 h 5152"/>
                <a:gd name="T4" fmla="*/ 0 w 5842"/>
                <a:gd name="T5" fmla="*/ 5151 h 5152"/>
                <a:gd name="T6" fmla="*/ 2920 w 5842"/>
                <a:gd name="T7" fmla="*/ 3901 h 5152"/>
                <a:gd name="T8" fmla="*/ 5841 w 5842"/>
                <a:gd name="T9" fmla="*/ 2649 h 5152"/>
                <a:gd name="T10" fmla="*/ 5841 w 5842"/>
                <a:gd name="T11" fmla="*/ 0 h 5152"/>
                <a:gd name="T12" fmla="*/ 2920 w 5842"/>
                <a:gd name="T13" fmla="*/ 1272 h 5152"/>
              </a:gdLst>
              <a:ahLst/>
              <a:cxnLst>
                <a:cxn ang="0">
                  <a:pos x="T0" y="T1"/>
                </a:cxn>
                <a:cxn ang="0">
                  <a:pos x="T2" y="T3"/>
                </a:cxn>
                <a:cxn ang="0">
                  <a:pos x="T4" y="T5"/>
                </a:cxn>
                <a:cxn ang="0">
                  <a:pos x="T6" y="T7"/>
                </a:cxn>
                <a:cxn ang="0">
                  <a:pos x="T8" y="T9"/>
                </a:cxn>
                <a:cxn ang="0">
                  <a:pos x="T10" y="T11"/>
                </a:cxn>
                <a:cxn ang="0">
                  <a:pos x="T12" y="T13"/>
                </a:cxn>
              </a:cxnLst>
              <a:rect l="0" t="0" r="r" b="b"/>
              <a:pathLst>
                <a:path w="5842" h="5152">
                  <a:moveTo>
                    <a:pt x="2920" y="1272"/>
                  </a:moveTo>
                  <a:lnTo>
                    <a:pt x="0" y="2523"/>
                  </a:lnTo>
                  <a:lnTo>
                    <a:pt x="0" y="5151"/>
                  </a:lnTo>
                  <a:lnTo>
                    <a:pt x="2920" y="3901"/>
                  </a:lnTo>
                  <a:lnTo>
                    <a:pt x="5841" y="2649"/>
                  </a:lnTo>
                  <a:lnTo>
                    <a:pt x="5841" y="0"/>
                  </a:lnTo>
                  <a:lnTo>
                    <a:pt x="2920" y="1272"/>
                  </a:lnTo>
                </a:path>
              </a:pathLst>
            </a:custGeom>
            <a:gradFill flip="none" rotWithShape="1">
              <a:gsLst>
                <a:gs pos="0">
                  <a:schemeClr val="tx2">
                    <a:lumMod val="90000"/>
                  </a:schemeClr>
                </a:gs>
                <a:gs pos="23000">
                  <a:schemeClr val="tx2">
                    <a:lumMod val="75000"/>
                  </a:schemeClr>
                </a:gs>
                <a:gs pos="69000">
                  <a:schemeClr val="tx2">
                    <a:lumMod val="25000"/>
                  </a:schemeClr>
                </a:gs>
                <a:gs pos="97000">
                  <a:schemeClr val="tx2">
                    <a:lumMod val="50000"/>
                  </a:schemeClr>
                </a:gs>
              </a:gsLst>
              <a:lin ang="2700000" scaled="1"/>
              <a:tileRect/>
            </a:gradFill>
            <a:ln>
              <a:noFill/>
            </a:ln>
            <a:effectLs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596" name="Freeform 595"/>
            <p:cNvSpPr>
              <a:spLocks noChangeArrowheads="1"/>
            </p:cNvSpPr>
            <p:nvPr/>
          </p:nvSpPr>
          <p:spPr bwMode="auto">
            <a:xfrm rot="1505432">
              <a:off x="1512357" y="77188"/>
              <a:ext cx="833337" cy="359220"/>
            </a:xfrm>
            <a:custGeom>
              <a:avLst/>
              <a:gdLst>
                <a:gd name="T0" fmla="*/ 5841 w 8763"/>
                <a:gd name="T1" fmla="*/ 0 h 3776"/>
                <a:gd name="T2" fmla="*/ 2921 w 8763"/>
                <a:gd name="T3" fmla="*/ 1252 h 3776"/>
                <a:gd name="T4" fmla="*/ 0 w 8763"/>
                <a:gd name="T5" fmla="*/ 2524 h 3776"/>
                <a:gd name="T6" fmla="*/ 2921 w 8763"/>
                <a:gd name="T7" fmla="*/ 3775 h 3776"/>
                <a:gd name="T8" fmla="*/ 5841 w 8763"/>
                <a:gd name="T9" fmla="*/ 2524 h 3776"/>
                <a:gd name="T10" fmla="*/ 8762 w 8763"/>
                <a:gd name="T11" fmla="*/ 1252 h 3776"/>
                <a:gd name="T12" fmla="*/ 5841 w 8763"/>
                <a:gd name="T13" fmla="*/ 0 h 3776"/>
              </a:gdLst>
              <a:ahLst/>
              <a:cxnLst>
                <a:cxn ang="0">
                  <a:pos x="T0" y="T1"/>
                </a:cxn>
                <a:cxn ang="0">
                  <a:pos x="T2" y="T3"/>
                </a:cxn>
                <a:cxn ang="0">
                  <a:pos x="T4" y="T5"/>
                </a:cxn>
                <a:cxn ang="0">
                  <a:pos x="T6" y="T7"/>
                </a:cxn>
                <a:cxn ang="0">
                  <a:pos x="T8" y="T9"/>
                </a:cxn>
                <a:cxn ang="0">
                  <a:pos x="T10" y="T11"/>
                </a:cxn>
                <a:cxn ang="0">
                  <a:pos x="T12" y="T13"/>
                </a:cxn>
              </a:cxnLst>
              <a:rect l="0" t="0" r="r" b="b"/>
              <a:pathLst>
                <a:path w="8763" h="3776">
                  <a:moveTo>
                    <a:pt x="5841" y="0"/>
                  </a:moveTo>
                  <a:lnTo>
                    <a:pt x="2921" y="1252"/>
                  </a:lnTo>
                  <a:lnTo>
                    <a:pt x="0" y="2524"/>
                  </a:lnTo>
                  <a:lnTo>
                    <a:pt x="2921" y="3775"/>
                  </a:lnTo>
                  <a:lnTo>
                    <a:pt x="5841" y="2524"/>
                  </a:lnTo>
                  <a:lnTo>
                    <a:pt x="8762" y="1252"/>
                  </a:lnTo>
                  <a:lnTo>
                    <a:pt x="5841" y="0"/>
                  </a:lnTo>
                </a:path>
              </a:pathLst>
            </a:custGeom>
            <a:gradFill flip="none" rotWithShape="1">
              <a:gsLst>
                <a:gs pos="0">
                  <a:schemeClr val="tx2">
                    <a:lumMod val="90000"/>
                  </a:schemeClr>
                </a:gs>
                <a:gs pos="51000">
                  <a:schemeClr val="tx2">
                    <a:lumMod val="90000"/>
                  </a:schemeClr>
                </a:gs>
                <a:gs pos="83000">
                  <a:schemeClr val="tx2">
                    <a:lumMod val="75000"/>
                  </a:schemeClr>
                </a:gs>
                <a:gs pos="100000">
                  <a:schemeClr val="tx2">
                    <a:lumMod val="75000"/>
                  </a:schemeClr>
                </a:gs>
              </a:gsLst>
              <a:lin ang="5400000" scaled="1"/>
              <a:tileRect/>
            </a:gradFill>
            <a:ln>
              <a:noFill/>
            </a:ln>
            <a:effectLs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grpSp>
          <p:nvGrpSpPr>
            <p:cNvPr id="597" name="Group 596">
              <a:extLst>
                <a:ext uri="{FF2B5EF4-FFF2-40B4-BE49-F238E27FC236}">
                  <a16:creationId xmlns:a16="http://schemas.microsoft.com/office/drawing/2014/main" xmlns="" id="{83FA9BFB-5E52-4408-9578-E5431FCD63DE}"/>
                </a:ext>
              </a:extLst>
            </p:cNvPr>
            <p:cNvGrpSpPr/>
            <p:nvPr/>
          </p:nvGrpSpPr>
          <p:grpSpPr>
            <a:xfrm>
              <a:off x="1614748" y="123689"/>
              <a:ext cx="630670" cy="232160"/>
              <a:chOff x="1614748" y="123689"/>
              <a:chExt cx="630670" cy="232160"/>
            </a:xfrm>
          </p:grpSpPr>
          <p:grpSp>
            <p:nvGrpSpPr>
              <p:cNvPr id="598" name="Group 597">
                <a:extLst>
                  <a:ext uri="{FF2B5EF4-FFF2-40B4-BE49-F238E27FC236}">
                    <a16:creationId xmlns:a16="http://schemas.microsoft.com/office/drawing/2014/main" xmlns="" id="{C04D78EB-F8E2-46BF-B370-C931353679B2}"/>
                  </a:ext>
                </a:extLst>
              </p:cNvPr>
              <p:cNvGrpSpPr/>
              <p:nvPr/>
            </p:nvGrpSpPr>
            <p:grpSpPr>
              <a:xfrm>
                <a:off x="1623648" y="123689"/>
                <a:ext cx="621770" cy="206325"/>
                <a:chOff x="1623648" y="123689"/>
                <a:chExt cx="621770" cy="206325"/>
              </a:xfrm>
            </p:grpSpPr>
            <p:sp>
              <p:nvSpPr>
                <p:cNvPr id="608" name="Freeform 607"/>
                <p:cNvSpPr>
                  <a:spLocks noChangeArrowheads="1"/>
                </p:cNvSpPr>
                <p:nvPr/>
              </p:nvSpPr>
              <p:spPr bwMode="auto">
                <a:xfrm rot="1505432">
                  <a:off x="1623648" y="123689"/>
                  <a:ext cx="98188" cy="50778"/>
                </a:xfrm>
                <a:custGeom>
                  <a:avLst/>
                  <a:gdLst>
                    <a:gd name="T0" fmla="*/ 1022 w 1044"/>
                    <a:gd name="T1" fmla="*/ 333 h 543"/>
                    <a:gd name="T2" fmla="*/ 1022 w 1044"/>
                    <a:gd name="T3" fmla="*/ 333 h 543"/>
                    <a:gd name="T4" fmla="*/ 500 w 1044"/>
                    <a:gd name="T5" fmla="*/ 41 h 543"/>
                    <a:gd name="T6" fmla="*/ 20 w 1044"/>
                    <a:gd name="T7" fmla="*/ 229 h 543"/>
                    <a:gd name="T8" fmla="*/ 542 w 1044"/>
                    <a:gd name="T9" fmla="*/ 521 h 543"/>
                    <a:gd name="T10" fmla="*/ 1022 w 1044"/>
                    <a:gd name="T11" fmla="*/ 333 h 543"/>
                  </a:gdLst>
                  <a:ahLst/>
                  <a:cxnLst>
                    <a:cxn ang="0">
                      <a:pos x="T0" y="T1"/>
                    </a:cxn>
                    <a:cxn ang="0">
                      <a:pos x="T2" y="T3"/>
                    </a:cxn>
                    <a:cxn ang="0">
                      <a:pos x="T4" y="T5"/>
                    </a:cxn>
                    <a:cxn ang="0">
                      <a:pos x="T6" y="T7"/>
                    </a:cxn>
                    <a:cxn ang="0">
                      <a:pos x="T8" y="T9"/>
                    </a:cxn>
                    <a:cxn ang="0">
                      <a:pos x="T10" y="T11"/>
                    </a:cxn>
                  </a:cxnLst>
                  <a:rect l="0" t="0" r="r" b="b"/>
                  <a:pathLst>
                    <a:path w="1044" h="543">
                      <a:moveTo>
                        <a:pt x="1022" y="333"/>
                      </a:moveTo>
                      <a:lnTo>
                        <a:pt x="1022" y="333"/>
                      </a:lnTo>
                      <a:cubicBezTo>
                        <a:pt x="1022" y="187"/>
                        <a:pt x="793" y="62"/>
                        <a:pt x="500" y="41"/>
                      </a:cubicBezTo>
                      <a:cubicBezTo>
                        <a:pt x="229" y="0"/>
                        <a:pt x="0" y="104"/>
                        <a:pt x="20" y="229"/>
                      </a:cubicBezTo>
                      <a:cubicBezTo>
                        <a:pt x="20" y="354"/>
                        <a:pt x="250" y="479"/>
                        <a:pt x="542" y="521"/>
                      </a:cubicBezTo>
                      <a:cubicBezTo>
                        <a:pt x="813" y="542"/>
                        <a:pt x="1043" y="458"/>
                        <a:pt x="1022" y="333"/>
                      </a:cubicBezTo>
                    </a:path>
                  </a:pathLst>
                </a:custGeom>
                <a:solidFill>
                  <a:schemeClr val="tx2"/>
                </a:solidFill>
                <a:ln>
                  <a:noFill/>
                </a:ln>
                <a:effectLst/>
                <a:extLst/>
              </p:spPr>
              <p:txBody>
                <a:bodyPr wrap="none" lIns="0" tIns="0" rIns="0" bIns="0" anchor="ctr">
                  <a:normAutofit fontScale="2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09" name="Freeform 608"/>
                <p:cNvSpPr>
                  <a:spLocks noChangeArrowheads="1"/>
                </p:cNvSpPr>
                <p:nvPr/>
              </p:nvSpPr>
              <p:spPr bwMode="auto">
                <a:xfrm rot="1505432">
                  <a:off x="1726077" y="253907"/>
                  <a:ext cx="99027" cy="51617"/>
                </a:xfrm>
                <a:custGeom>
                  <a:avLst/>
                  <a:gdLst>
                    <a:gd name="T0" fmla="*/ 1022 w 1044"/>
                    <a:gd name="T1" fmla="*/ 313 h 544"/>
                    <a:gd name="T2" fmla="*/ 1022 w 1044"/>
                    <a:gd name="T3" fmla="*/ 313 h 544"/>
                    <a:gd name="T4" fmla="*/ 501 w 1044"/>
                    <a:gd name="T5" fmla="*/ 21 h 544"/>
                    <a:gd name="T6" fmla="*/ 21 w 1044"/>
                    <a:gd name="T7" fmla="*/ 230 h 544"/>
                    <a:gd name="T8" fmla="*/ 542 w 1044"/>
                    <a:gd name="T9" fmla="*/ 522 h 544"/>
                    <a:gd name="T10" fmla="*/ 1022 w 1044"/>
                    <a:gd name="T11" fmla="*/ 313 h 544"/>
                  </a:gdLst>
                  <a:ahLst/>
                  <a:cxnLst>
                    <a:cxn ang="0">
                      <a:pos x="T0" y="T1"/>
                    </a:cxn>
                    <a:cxn ang="0">
                      <a:pos x="T2" y="T3"/>
                    </a:cxn>
                    <a:cxn ang="0">
                      <a:pos x="T4" y="T5"/>
                    </a:cxn>
                    <a:cxn ang="0">
                      <a:pos x="T6" y="T7"/>
                    </a:cxn>
                    <a:cxn ang="0">
                      <a:pos x="T8" y="T9"/>
                    </a:cxn>
                    <a:cxn ang="0">
                      <a:pos x="T10" y="T11"/>
                    </a:cxn>
                  </a:cxnLst>
                  <a:rect l="0" t="0" r="r" b="b"/>
                  <a:pathLst>
                    <a:path w="1044" h="544">
                      <a:moveTo>
                        <a:pt x="1022" y="313"/>
                      </a:moveTo>
                      <a:lnTo>
                        <a:pt x="1022" y="313"/>
                      </a:lnTo>
                      <a:cubicBezTo>
                        <a:pt x="1022" y="188"/>
                        <a:pt x="793" y="63"/>
                        <a:pt x="501" y="21"/>
                      </a:cubicBezTo>
                      <a:cubicBezTo>
                        <a:pt x="230" y="0"/>
                        <a:pt x="0" y="83"/>
                        <a:pt x="21" y="230"/>
                      </a:cubicBezTo>
                      <a:cubicBezTo>
                        <a:pt x="21" y="355"/>
                        <a:pt x="251" y="480"/>
                        <a:pt x="542" y="522"/>
                      </a:cubicBezTo>
                      <a:cubicBezTo>
                        <a:pt x="814" y="543"/>
                        <a:pt x="1043" y="459"/>
                        <a:pt x="1022" y="313"/>
                      </a:cubicBezTo>
                    </a:path>
                  </a:pathLst>
                </a:custGeom>
                <a:solidFill>
                  <a:schemeClr val="tx2"/>
                </a:solidFill>
                <a:ln>
                  <a:noFill/>
                </a:ln>
                <a:effectLst/>
                <a:extLst/>
              </p:spPr>
              <p:txBody>
                <a:bodyPr wrap="none" lIns="0" tIns="0" rIns="0" bIns="0" anchor="ctr">
                  <a:normAutofit fontScale="2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10" name="Freeform 609"/>
                <p:cNvSpPr>
                  <a:spLocks noChangeArrowheads="1"/>
                </p:cNvSpPr>
                <p:nvPr/>
              </p:nvSpPr>
              <p:spPr bwMode="auto">
                <a:xfrm rot="1505432">
                  <a:off x="1763938" y="131722"/>
                  <a:ext cx="97349" cy="50778"/>
                </a:xfrm>
                <a:custGeom>
                  <a:avLst/>
                  <a:gdLst>
                    <a:gd name="T0" fmla="*/ 1022 w 1023"/>
                    <a:gd name="T1" fmla="*/ 313 h 544"/>
                    <a:gd name="T2" fmla="*/ 1022 w 1023"/>
                    <a:gd name="T3" fmla="*/ 313 h 544"/>
                    <a:gd name="T4" fmla="*/ 501 w 1023"/>
                    <a:gd name="T5" fmla="*/ 21 h 544"/>
                    <a:gd name="T6" fmla="*/ 0 w 1023"/>
                    <a:gd name="T7" fmla="*/ 229 h 544"/>
                    <a:gd name="T8" fmla="*/ 521 w 1023"/>
                    <a:gd name="T9" fmla="*/ 500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1"/>
                      </a:cubicBezTo>
                      <a:cubicBezTo>
                        <a:pt x="208" y="0"/>
                        <a:pt x="0" y="83"/>
                        <a:pt x="0" y="229"/>
                      </a:cubicBezTo>
                      <a:cubicBezTo>
                        <a:pt x="0" y="355"/>
                        <a:pt x="250" y="480"/>
                        <a:pt x="521" y="500"/>
                      </a:cubicBezTo>
                      <a:cubicBezTo>
                        <a:pt x="813" y="543"/>
                        <a:pt x="1022" y="459"/>
                        <a:pt x="1022" y="313"/>
                      </a:cubicBezTo>
                    </a:path>
                  </a:pathLst>
                </a:custGeom>
                <a:solidFill>
                  <a:schemeClr val="tx2"/>
                </a:solidFill>
                <a:ln>
                  <a:noFill/>
                </a:ln>
                <a:effectLst/>
                <a:extLst/>
              </p:spPr>
              <p:txBody>
                <a:bodyPr wrap="none" lIns="0" tIns="0" rIns="0" bIns="0" anchor="ctr">
                  <a:normAutofit fontScale="2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11" name="Freeform 610"/>
                <p:cNvSpPr>
                  <a:spLocks noChangeArrowheads="1"/>
                </p:cNvSpPr>
                <p:nvPr/>
              </p:nvSpPr>
              <p:spPr bwMode="auto">
                <a:xfrm rot="1505432">
                  <a:off x="1865962" y="262083"/>
                  <a:ext cx="98188" cy="49099"/>
                </a:xfrm>
                <a:custGeom>
                  <a:avLst/>
                  <a:gdLst>
                    <a:gd name="T0" fmla="*/ 1044 w 1045"/>
                    <a:gd name="T1" fmla="*/ 313 h 522"/>
                    <a:gd name="T2" fmla="*/ 1044 w 1045"/>
                    <a:gd name="T3" fmla="*/ 313 h 522"/>
                    <a:gd name="T4" fmla="*/ 501 w 1045"/>
                    <a:gd name="T5" fmla="*/ 21 h 522"/>
                    <a:gd name="T6" fmla="*/ 21 w 1045"/>
                    <a:gd name="T7" fmla="*/ 208 h 522"/>
                    <a:gd name="T8" fmla="*/ 543 w 1045"/>
                    <a:gd name="T9" fmla="*/ 500 h 522"/>
                    <a:gd name="T10" fmla="*/ 1044 w 1045"/>
                    <a:gd name="T11" fmla="*/ 313 h 522"/>
                  </a:gdLst>
                  <a:ahLst/>
                  <a:cxnLst>
                    <a:cxn ang="0">
                      <a:pos x="T0" y="T1"/>
                    </a:cxn>
                    <a:cxn ang="0">
                      <a:pos x="T2" y="T3"/>
                    </a:cxn>
                    <a:cxn ang="0">
                      <a:pos x="T4" y="T5"/>
                    </a:cxn>
                    <a:cxn ang="0">
                      <a:pos x="T6" y="T7"/>
                    </a:cxn>
                    <a:cxn ang="0">
                      <a:pos x="T8" y="T9"/>
                    </a:cxn>
                    <a:cxn ang="0">
                      <a:pos x="T10" y="T11"/>
                    </a:cxn>
                  </a:cxnLst>
                  <a:rect l="0" t="0" r="r" b="b"/>
                  <a:pathLst>
                    <a:path w="1045" h="522">
                      <a:moveTo>
                        <a:pt x="1044" y="313"/>
                      </a:moveTo>
                      <a:lnTo>
                        <a:pt x="1044" y="313"/>
                      </a:lnTo>
                      <a:cubicBezTo>
                        <a:pt x="1022" y="187"/>
                        <a:pt x="793" y="41"/>
                        <a:pt x="501" y="21"/>
                      </a:cubicBezTo>
                      <a:cubicBezTo>
                        <a:pt x="230" y="0"/>
                        <a:pt x="0" y="83"/>
                        <a:pt x="21" y="208"/>
                      </a:cubicBezTo>
                      <a:cubicBezTo>
                        <a:pt x="21" y="354"/>
                        <a:pt x="271" y="480"/>
                        <a:pt x="543" y="500"/>
                      </a:cubicBezTo>
                      <a:cubicBezTo>
                        <a:pt x="814" y="521"/>
                        <a:pt x="1044" y="438"/>
                        <a:pt x="1044" y="313"/>
                      </a:cubicBezTo>
                    </a:path>
                  </a:pathLst>
                </a:custGeom>
                <a:solidFill>
                  <a:schemeClr val="tx2"/>
                </a:solidFill>
                <a:ln>
                  <a:noFill/>
                </a:ln>
                <a:effectLst/>
                <a:extLst/>
              </p:spPr>
              <p:txBody>
                <a:bodyPr wrap="none" lIns="0" tIns="0" rIns="0" bIns="0" anchor="ctr">
                  <a:normAutofit fontScale="2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12" name="Freeform 611"/>
                <p:cNvSpPr>
                  <a:spLocks noChangeArrowheads="1"/>
                </p:cNvSpPr>
                <p:nvPr/>
              </p:nvSpPr>
              <p:spPr bwMode="auto">
                <a:xfrm rot="1505432">
                  <a:off x="1906566" y="141816"/>
                  <a:ext cx="99027" cy="49099"/>
                </a:xfrm>
                <a:custGeom>
                  <a:avLst/>
                  <a:gdLst>
                    <a:gd name="T0" fmla="*/ 1023 w 1044"/>
                    <a:gd name="T1" fmla="*/ 313 h 522"/>
                    <a:gd name="T2" fmla="*/ 1023 w 1044"/>
                    <a:gd name="T3" fmla="*/ 313 h 522"/>
                    <a:gd name="T4" fmla="*/ 501 w 1044"/>
                    <a:gd name="T5" fmla="*/ 21 h 522"/>
                    <a:gd name="T6" fmla="*/ 0 w 1044"/>
                    <a:gd name="T7" fmla="*/ 208 h 522"/>
                    <a:gd name="T8" fmla="*/ 543 w 1044"/>
                    <a:gd name="T9" fmla="*/ 500 h 522"/>
                    <a:gd name="T10" fmla="*/ 1023 w 1044"/>
                    <a:gd name="T11" fmla="*/ 313 h 522"/>
                  </a:gdLst>
                  <a:ahLst/>
                  <a:cxnLst>
                    <a:cxn ang="0">
                      <a:pos x="T0" y="T1"/>
                    </a:cxn>
                    <a:cxn ang="0">
                      <a:pos x="T2" y="T3"/>
                    </a:cxn>
                    <a:cxn ang="0">
                      <a:pos x="T4" y="T5"/>
                    </a:cxn>
                    <a:cxn ang="0">
                      <a:pos x="T6" y="T7"/>
                    </a:cxn>
                    <a:cxn ang="0">
                      <a:pos x="T8" y="T9"/>
                    </a:cxn>
                    <a:cxn ang="0">
                      <a:pos x="T10" y="T11"/>
                    </a:cxn>
                  </a:cxnLst>
                  <a:rect l="0" t="0" r="r" b="b"/>
                  <a:pathLst>
                    <a:path w="1044" h="522">
                      <a:moveTo>
                        <a:pt x="1023" y="313"/>
                      </a:moveTo>
                      <a:lnTo>
                        <a:pt x="1023" y="313"/>
                      </a:lnTo>
                      <a:cubicBezTo>
                        <a:pt x="1023" y="167"/>
                        <a:pt x="772" y="41"/>
                        <a:pt x="501" y="21"/>
                      </a:cubicBezTo>
                      <a:cubicBezTo>
                        <a:pt x="230" y="0"/>
                        <a:pt x="0" y="83"/>
                        <a:pt x="0" y="208"/>
                      </a:cubicBezTo>
                      <a:cubicBezTo>
                        <a:pt x="21" y="354"/>
                        <a:pt x="250" y="480"/>
                        <a:pt x="543" y="500"/>
                      </a:cubicBezTo>
                      <a:cubicBezTo>
                        <a:pt x="814" y="521"/>
                        <a:pt x="1043" y="438"/>
                        <a:pt x="1023" y="313"/>
                      </a:cubicBezTo>
                    </a:path>
                  </a:pathLst>
                </a:custGeom>
                <a:solidFill>
                  <a:schemeClr val="tx2"/>
                </a:solidFill>
                <a:ln>
                  <a:noFill/>
                </a:ln>
                <a:effectLst/>
                <a:extLst/>
              </p:spPr>
              <p:txBody>
                <a:bodyPr wrap="none" lIns="0" tIns="0" rIns="0" bIns="0" anchor="ctr">
                  <a:normAutofit fontScale="2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13" name="Freeform 612"/>
                <p:cNvSpPr>
                  <a:spLocks noChangeArrowheads="1"/>
                </p:cNvSpPr>
                <p:nvPr/>
              </p:nvSpPr>
              <p:spPr bwMode="auto">
                <a:xfrm rot="1505432">
                  <a:off x="2009874" y="271436"/>
                  <a:ext cx="97349" cy="50778"/>
                </a:xfrm>
                <a:custGeom>
                  <a:avLst/>
                  <a:gdLst>
                    <a:gd name="T0" fmla="*/ 1022 w 1023"/>
                    <a:gd name="T1" fmla="*/ 314 h 544"/>
                    <a:gd name="T2" fmla="*/ 1022 w 1023"/>
                    <a:gd name="T3" fmla="*/ 314 h 544"/>
                    <a:gd name="T4" fmla="*/ 501 w 1023"/>
                    <a:gd name="T5" fmla="*/ 43 h 544"/>
                    <a:gd name="T6" fmla="*/ 0 w 1023"/>
                    <a:gd name="T7" fmla="*/ 230 h 544"/>
                    <a:gd name="T8" fmla="*/ 521 w 1023"/>
                    <a:gd name="T9" fmla="*/ 522 h 544"/>
                    <a:gd name="T10" fmla="*/ 1022 w 1023"/>
                    <a:gd name="T11" fmla="*/ 314 h 544"/>
                  </a:gdLst>
                  <a:ahLst/>
                  <a:cxnLst>
                    <a:cxn ang="0">
                      <a:pos x="T0" y="T1"/>
                    </a:cxn>
                    <a:cxn ang="0">
                      <a:pos x="T2" y="T3"/>
                    </a:cxn>
                    <a:cxn ang="0">
                      <a:pos x="T4" y="T5"/>
                    </a:cxn>
                    <a:cxn ang="0">
                      <a:pos x="T6" y="T7"/>
                    </a:cxn>
                    <a:cxn ang="0">
                      <a:pos x="T8" y="T9"/>
                    </a:cxn>
                    <a:cxn ang="0">
                      <a:pos x="T10" y="T11"/>
                    </a:cxn>
                  </a:cxnLst>
                  <a:rect l="0" t="0" r="r" b="b"/>
                  <a:pathLst>
                    <a:path w="1023" h="544">
                      <a:moveTo>
                        <a:pt x="1022" y="314"/>
                      </a:moveTo>
                      <a:lnTo>
                        <a:pt x="1022" y="314"/>
                      </a:lnTo>
                      <a:cubicBezTo>
                        <a:pt x="1022" y="188"/>
                        <a:pt x="772" y="63"/>
                        <a:pt x="501" y="43"/>
                      </a:cubicBezTo>
                      <a:cubicBezTo>
                        <a:pt x="209" y="0"/>
                        <a:pt x="0" y="84"/>
                        <a:pt x="0" y="230"/>
                      </a:cubicBezTo>
                      <a:cubicBezTo>
                        <a:pt x="21" y="355"/>
                        <a:pt x="250" y="480"/>
                        <a:pt x="521" y="522"/>
                      </a:cubicBezTo>
                      <a:cubicBezTo>
                        <a:pt x="814" y="543"/>
                        <a:pt x="1022" y="460"/>
                        <a:pt x="1022" y="314"/>
                      </a:cubicBezTo>
                    </a:path>
                  </a:pathLst>
                </a:custGeom>
                <a:solidFill>
                  <a:schemeClr val="tx2"/>
                </a:solidFill>
                <a:ln>
                  <a:noFill/>
                </a:ln>
                <a:effectLst/>
                <a:extLst/>
              </p:spPr>
              <p:txBody>
                <a:bodyPr wrap="none" lIns="0" tIns="0" rIns="0" bIns="0" anchor="ctr">
                  <a:normAutofit fontScale="2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14" name="Freeform 613"/>
                <p:cNvSpPr>
                  <a:spLocks noChangeArrowheads="1"/>
                </p:cNvSpPr>
                <p:nvPr/>
              </p:nvSpPr>
              <p:spPr bwMode="auto">
                <a:xfrm rot="1505432">
                  <a:off x="2045260" y="149260"/>
                  <a:ext cx="96509" cy="50778"/>
                </a:xfrm>
                <a:custGeom>
                  <a:avLst/>
                  <a:gdLst>
                    <a:gd name="T0" fmla="*/ 1022 w 1023"/>
                    <a:gd name="T1" fmla="*/ 313 h 544"/>
                    <a:gd name="T2" fmla="*/ 1022 w 1023"/>
                    <a:gd name="T3" fmla="*/ 313 h 544"/>
                    <a:gd name="T4" fmla="*/ 500 w 1023"/>
                    <a:gd name="T5" fmla="*/ 21 h 544"/>
                    <a:gd name="T6" fmla="*/ 0 w 1023"/>
                    <a:gd name="T7" fmla="*/ 209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22" y="188"/>
                        <a:pt x="771" y="63"/>
                        <a:pt x="500" y="21"/>
                      </a:cubicBezTo>
                      <a:cubicBezTo>
                        <a:pt x="208" y="0"/>
                        <a:pt x="0" y="84"/>
                        <a:pt x="0" y="209"/>
                      </a:cubicBezTo>
                      <a:cubicBezTo>
                        <a:pt x="20" y="355"/>
                        <a:pt x="250" y="480"/>
                        <a:pt x="521" y="501"/>
                      </a:cubicBezTo>
                      <a:cubicBezTo>
                        <a:pt x="813" y="543"/>
                        <a:pt x="1022" y="439"/>
                        <a:pt x="1022" y="313"/>
                      </a:cubicBezTo>
                    </a:path>
                  </a:pathLst>
                </a:custGeom>
                <a:solidFill>
                  <a:schemeClr val="tx2"/>
                </a:solidFill>
                <a:ln>
                  <a:noFill/>
                </a:ln>
                <a:effectLst/>
                <a:extLst/>
              </p:spPr>
              <p:txBody>
                <a:bodyPr wrap="none" lIns="0" tIns="0" rIns="0" bIns="0" anchor="ctr">
                  <a:normAutofit fontScale="2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15" name="Freeform 614"/>
                <p:cNvSpPr>
                  <a:spLocks noChangeArrowheads="1"/>
                </p:cNvSpPr>
                <p:nvPr/>
              </p:nvSpPr>
              <p:spPr bwMode="auto">
                <a:xfrm rot="1505432">
                  <a:off x="2148069" y="280915"/>
                  <a:ext cx="97349" cy="49099"/>
                </a:xfrm>
                <a:custGeom>
                  <a:avLst/>
                  <a:gdLst>
                    <a:gd name="T0" fmla="*/ 1022 w 1023"/>
                    <a:gd name="T1" fmla="*/ 313 h 522"/>
                    <a:gd name="T2" fmla="*/ 1022 w 1023"/>
                    <a:gd name="T3" fmla="*/ 313 h 522"/>
                    <a:gd name="T4" fmla="*/ 500 w 1023"/>
                    <a:gd name="T5" fmla="*/ 21 h 522"/>
                    <a:gd name="T6" fmla="*/ 0 w 1023"/>
                    <a:gd name="T7" fmla="*/ 208 h 522"/>
                    <a:gd name="T8" fmla="*/ 522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67"/>
                        <a:pt x="772" y="42"/>
                        <a:pt x="500" y="21"/>
                      </a:cubicBezTo>
                      <a:cubicBezTo>
                        <a:pt x="209" y="0"/>
                        <a:pt x="0" y="84"/>
                        <a:pt x="0" y="208"/>
                      </a:cubicBezTo>
                      <a:cubicBezTo>
                        <a:pt x="21" y="355"/>
                        <a:pt x="250" y="480"/>
                        <a:pt x="522" y="501"/>
                      </a:cubicBezTo>
                      <a:cubicBezTo>
                        <a:pt x="813" y="521"/>
                        <a:pt x="1022" y="438"/>
                        <a:pt x="1022" y="313"/>
                      </a:cubicBezTo>
                    </a:path>
                  </a:pathLst>
                </a:custGeom>
                <a:solidFill>
                  <a:schemeClr val="tx2"/>
                </a:solidFill>
                <a:ln>
                  <a:noFill/>
                </a:ln>
                <a:effectLst/>
                <a:extLst/>
              </p:spPr>
              <p:txBody>
                <a:bodyPr wrap="none" lIns="0" tIns="0" rIns="0" bIns="0" anchor="ctr">
                  <a:normAutofit fontScale="2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grpSp>
          <p:grpSp>
            <p:nvGrpSpPr>
              <p:cNvPr id="599" name="Group 598">
                <a:extLst>
                  <a:ext uri="{FF2B5EF4-FFF2-40B4-BE49-F238E27FC236}">
                    <a16:creationId xmlns:a16="http://schemas.microsoft.com/office/drawing/2014/main" xmlns="" id="{A9048C69-D94F-4186-A491-26E1828F508F}"/>
                  </a:ext>
                </a:extLst>
              </p:cNvPr>
              <p:cNvGrpSpPr/>
              <p:nvPr/>
            </p:nvGrpSpPr>
            <p:grpSpPr>
              <a:xfrm>
                <a:off x="1614748" y="143530"/>
                <a:ext cx="622304" cy="212319"/>
                <a:chOff x="1614748" y="143530"/>
                <a:chExt cx="622304" cy="212319"/>
              </a:xfrm>
            </p:grpSpPr>
            <p:sp>
              <p:nvSpPr>
                <p:cNvPr id="600" name="Freeform 599"/>
                <p:cNvSpPr>
                  <a:spLocks noChangeArrowheads="1"/>
                </p:cNvSpPr>
                <p:nvPr/>
              </p:nvSpPr>
              <p:spPr bwMode="auto">
                <a:xfrm rot="1505432">
                  <a:off x="1614748" y="143530"/>
                  <a:ext cx="96509" cy="56653"/>
                </a:xfrm>
                <a:custGeom>
                  <a:avLst/>
                  <a:gdLst>
                    <a:gd name="T0" fmla="*/ 0 w 1024"/>
                    <a:gd name="T1" fmla="*/ 0 h 606"/>
                    <a:gd name="T2" fmla="*/ 0 w 1024"/>
                    <a:gd name="T3" fmla="*/ 0 h 606"/>
                    <a:gd name="T4" fmla="*/ 522 w 1024"/>
                    <a:gd name="T5" fmla="*/ 292 h 606"/>
                    <a:gd name="T6" fmla="*/ 1002 w 1024"/>
                    <a:gd name="T7" fmla="*/ 104 h 606"/>
                    <a:gd name="T8" fmla="*/ 1023 w 1024"/>
                    <a:gd name="T9" fmla="*/ 396 h 606"/>
                    <a:gd name="T10" fmla="*/ 522 w 1024"/>
                    <a:gd name="T11" fmla="*/ 584 h 606"/>
                    <a:gd name="T12" fmla="*/ 0 w 1024"/>
                    <a:gd name="T13" fmla="*/ 292 h 606"/>
                    <a:gd name="T14" fmla="*/ 0 w 102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4" h="606">
                      <a:moveTo>
                        <a:pt x="0" y="0"/>
                      </a:moveTo>
                      <a:lnTo>
                        <a:pt x="0" y="0"/>
                      </a:lnTo>
                      <a:cubicBezTo>
                        <a:pt x="0" y="125"/>
                        <a:pt x="230" y="250"/>
                        <a:pt x="522" y="292"/>
                      </a:cubicBezTo>
                      <a:cubicBezTo>
                        <a:pt x="793" y="313"/>
                        <a:pt x="1023" y="229"/>
                        <a:pt x="1002" y="104"/>
                      </a:cubicBezTo>
                      <a:cubicBezTo>
                        <a:pt x="1023" y="396"/>
                        <a:pt x="1023" y="396"/>
                        <a:pt x="1023" y="396"/>
                      </a:cubicBezTo>
                      <a:cubicBezTo>
                        <a:pt x="1023" y="521"/>
                        <a:pt x="814" y="605"/>
                        <a:pt x="522" y="584"/>
                      </a:cubicBezTo>
                      <a:cubicBezTo>
                        <a:pt x="251" y="563"/>
                        <a:pt x="22" y="417"/>
                        <a:pt x="0" y="292"/>
                      </a:cubicBezTo>
                      <a:lnTo>
                        <a:pt x="0" y="0"/>
                      </a:lnTo>
                    </a:path>
                  </a:pathLst>
                </a:custGeom>
                <a:solidFill>
                  <a:schemeClr val="tx2">
                    <a:lumMod val="25000"/>
                  </a:schemeClr>
                </a:solidFill>
                <a:ln>
                  <a:noFill/>
                </a:ln>
                <a:effectLs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01" name="Freeform 600"/>
                <p:cNvSpPr>
                  <a:spLocks noChangeArrowheads="1"/>
                </p:cNvSpPr>
                <p:nvPr/>
              </p:nvSpPr>
              <p:spPr bwMode="auto">
                <a:xfrm rot="1505432">
                  <a:off x="1716821" y="274928"/>
                  <a:ext cx="97349" cy="56653"/>
                </a:xfrm>
                <a:custGeom>
                  <a:avLst/>
                  <a:gdLst>
                    <a:gd name="T0" fmla="*/ 0 w 1023"/>
                    <a:gd name="T1" fmla="*/ 0 h 605"/>
                    <a:gd name="T2" fmla="*/ 0 w 1023"/>
                    <a:gd name="T3" fmla="*/ 0 h 605"/>
                    <a:gd name="T4" fmla="*/ 521 w 1023"/>
                    <a:gd name="T5" fmla="*/ 292 h 605"/>
                    <a:gd name="T6" fmla="*/ 1001 w 1023"/>
                    <a:gd name="T7" fmla="*/ 83 h 605"/>
                    <a:gd name="T8" fmla="*/ 1022 w 1023"/>
                    <a:gd name="T9" fmla="*/ 375 h 605"/>
                    <a:gd name="T10" fmla="*/ 521 w 1023"/>
                    <a:gd name="T11" fmla="*/ 584 h 605"/>
                    <a:gd name="T12" fmla="*/ 0 w 1023"/>
                    <a:gd name="T13" fmla="*/ 292 h 605"/>
                    <a:gd name="T14" fmla="*/ 0 w 1023"/>
                    <a:gd name="T15" fmla="*/ 0 h 6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3" h="605">
                      <a:moveTo>
                        <a:pt x="0" y="0"/>
                      </a:moveTo>
                      <a:lnTo>
                        <a:pt x="0" y="0"/>
                      </a:lnTo>
                      <a:cubicBezTo>
                        <a:pt x="0" y="125"/>
                        <a:pt x="230" y="250"/>
                        <a:pt x="521" y="292"/>
                      </a:cubicBezTo>
                      <a:cubicBezTo>
                        <a:pt x="793" y="313"/>
                        <a:pt x="1022" y="229"/>
                        <a:pt x="1001" y="83"/>
                      </a:cubicBezTo>
                      <a:cubicBezTo>
                        <a:pt x="1022" y="375"/>
                        <a:pt x="1022" y="375"/>
                        <a:pt x="1022" y="375"/>
                      </a:cubicBezTo>
                      <a:cubicBezTo>
                        <a:pt x="1022" y="521"/>
                        <a:pt x="814" y="604"/>
                        <a:pt x="521" y="584"/>
                      </a:cubicBezTo>
                      <a:cubicBezTo>
                        <a:pt x="250" y="542"/>
                        <a:pt x="21" y="417"/>
                        <a:pt x="0" y="292"/>
                      </a:cubicBezTo>
                      <a:lnTo>
                        <a:pt x="0" y="0"/>
                      </a:lnTo>
                    </a:path>
                  </a:pathLst>
                </a:custGeom>
                <a:solidFill>
                  <a:schemeClr val="tx2">
                    <a:lumMod val="25000"/>
                  </a:schemeClr>
                </a:solidFill>
                <a:ln>
                  <a:noFill/>
                </a:ln>
                <a:effectLs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02" name="Freeform 601"/>
                <p:cNvSpPr>
                  <a:spLocks noChangeArrowheads="1"/>
                </p:cNvSpPr>
                <p:nvPr/>
              </p:nvSpPr>
              <p:spPr bwMode="auto">
                <a:xfrm rot="1505432">
                  <a:off x="1753181" y="151943"/>
                  <a:ext cx="99027" cy="56653"/>
                </a:xfrm>
                <a:custGeom>
                  <a:avLst/>
                  <a:gdLst>
                    <a:gd name="T0" fmla="*/ 0 w 1044"/>
                    <a:gd name="T1" fmla="*/ 0 h 606"/>
                    <a:gd name="T2" fmla="*/ 0 w 1044"/>
                    <a:gd name="T3" fmla="*/ 0 h 606"/>
                    <a:gd name="T4" fmla="*/ 521 w 1044"/>
                    <a:gd name="T5" fmla="*/ 271 h 606"/>
                    <a:gd name="T6" fmla="*/ 1022 w 1044"/>
                    <a:gd name="T7" fmla="*/ 84 h 606"/>
                    <a:gd name="T8" fmla="*/ 1022 w 1044"/>
                    <a:gd name="T9" fmla="*/ 376 h 606"/>
                    <a:gd name="T10" fmla="*/ 542 w 1044"/>
                    <a:gd name="T11" fmla="*/ 564 h 606"/>
                    <a:gd name="T12" fmla="*/ 21 w 1044"/>
                    <a:gd name="T13" fmla="*/ 293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0" y="126"/>
                        <a:pt x="250" y="251"/>
                        <a:pt x="521" y="271"/>
                      </a:cubicBezTo>
                      <a:cubicBezTo>
                        <a:pt x="813" y="314"/>
                        <a:pt x="1022" y="230"/>
                        <a:pt x="1022" y="84"/>
                      </a:cubicBezTo>
                      <a:cubicBezTo>
                        <a:pt x="1022" y="376"/>
                        <a:pt x="1022" y="376"/>
                        <a:pt x="1022" y="376"/>
                      </a:cubicBezTo>
                      <a:cubicBezTo>
                        <a:pt x="1043" y="522"/>
                        <a:pt x="813" y="605"/>
                        <a:pt x="542" y="564"/>
                      </a:cubicBezTo>
                      <a:cubicBezTo>
                        <a:pt x="250" y="543"/>
                        <a:pt x="21" y="418"/>
                        <a:pt x="21" y="293"/>
                      </a:cubicBezTo>
                      <a:lnTo>
                        <a:pt x="0" y="0"/>
                      </a:lnTo>
                    </a:path>
                  </a:pathLst>
                </a:custGeom>
                <a:solidFill>
                  <a:schemeClr val="tx2">
                    <a:lumMod val="25000"/>
                  </a:schemeClr>
                </a:solidFill>
                <a:ln>
                  <a:noFill/>
                </a:ln>
                <a:effectLs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03" name="Freeform 602"/>
                <p:cNvSpPr>
                  <a:spLocks noChangeArrowheads="1"/>
                </p:cNvSpPr>
                <p:nvPr/>
              </p:nvSpPr>
              <p:spPr bwMode="auto">
                <a:xfrm rot="1505432">
                  <a:off x="1857122" y="280819"/>
                  <a:ext cx="99027" cy="57492"/>
                </a:xfrm>
                <a:custGeom>
                  <a:avLst/>
                  <a:gdLst>
                    <a:gd name="T0" fmla="*/ 0 w 1044"/>
                    <a:gd name="T1" fmla="*/ 0 h 607"/>
                    <a:gd name="T2" fmla="*/ 0 w 1044"/>
                    <a:gd name="T3" fmla="*/ 0 h 607"/>
                    <a:gd name="T4" fmla="*/ 522 w 1044"/>
                    <a:gd name="T5" fmla="*/ 292 h 607"/>
                    <a:gd name="T6" fmla="*/ 1023 w 1044"/>
                    <a:gd name="T7" fmla="*/ 105 h 607"/>
                    <a:gd name="T8" fmla="*/ 1023 w 1044"/>
                    <a:gd name="T9" fmla="*/ 397 h 607"/>
                    <a:gd name="T10" fmla="*/ 543 w 1044"/>
                    <a:gd name="T11" fmla="*/ 584 h 607"/>
                    <a:gd name="T12" fmla="*/ 0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6"/>
                        <a:pt x="250" y="272"/>
                        <a:pt x="522" y="292"/>
                      </a:cubicBezTo>
                      <a:cubicBezTo>
                        <a:pt x="793" y="313"/>
                        <a:pt x="1023" y="230"/>
                        <a:pt x="1023" y="105"/>
                      </a:cubicBezTo>
                      <a:cubicBezTo>
                        <a:pt x="1023" y="397"/>
                        <a:pt x="1023" y="397"/>
                        <a:pt x="1023" y="397"/>
                      </a:cubicBezTo>
                      <a:cubicBezTo>
                        <a:pt x="1043" y="522"/>
                        <a:pt x="814" y="606"/>
                        <a:pt x="543" y="584"/>
                      </a:cubicBezTo>
                      <a:cubicBezTo>
                        <a:pt x="250" y="564"/>
                        <a:pt x="21" y="439"/>
                        <a:pt x="0" y="292"/>
                      </a:cubicBezTo>
                      <a:lnTo>
                        <a:pt x="0" y="0"/>
                      </a:lnTo>
                    </a:path>
                  </a:pathLst>
                </a:custGeom>
                <a:solidFill>
                  <a:schemeClr val="tx2">
                    <a:lumMod val="25000"/>
                  </a:schemeClr>
                </a:solidFill>
                <a:ln>
                  <a:noFill/>
                </a:ln>
                <a:effectLs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04" name="Freeform 603"/>
                <p:cNvSpPr>
                  <a:spLocks noChangeArrowheads="1"/>
                </p:cNvSpPr>
                <p:nvPr/>
              </p:nvSpPr>
              <p:spPr bwMode="auto">
                <a:xfrm rot="1505432">
                  <a:off x="1896423" y="159282"/>
                  <a:ext cx="99027" cy="57492"/>
                </a:xfrm>
                <a:custGeom>
                  <a:avLst/>
                  <a:gdLst>
                    <a:gd name="T0" fmla="*/ 0 w 1044"/>
                    <a:gd name="T1" fmla="*/ 0 h 607"/>
                    <a:gd name="T2" fmla="*/ 0 w 1044"/>
                    <a:gd name="T3" fmla="*/ 0 h 607"/>
                    <a:gd name="T4" fmla="*/ 543 w 1044"/>
                    <a:gd name="T5" fmla="*/ 292 h 607"/>
                    <a:gd name="T6" fmla="*/ 1023 w 1044"/>
                    <a:gd name="T7" fmla="*/ 105 h 607"/>
                    <a:gd name="T8" fmla="*/ 1043 w 1044"/>
                    <a:gd name="T9" fmla="*/ 397 h 607"/>
                    <a:gd name="T10" fmla="*/ 543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0" y="272"/>
                        <a:pt x="543" y="292"/>
                      </a:cubicBezTo>
                      <a:cubicBezTo>
                        <a:pt x="814" y="313"/>
                        <a:pt x="1043" y="230"/>
                        <a:pt x="1023" y="105"/>
                      </a:cubicBezTo>
                      <a:cubicBezTo>
                        <a:pt x="1043" y="397"/>
                        <a:pt x="1043" y="397"/>
                        <a:pt x="1043" y="397"/>
                      </a:cubicBezTo>
                      <a:cubicBezTo>
                        <a:pt x="1043" y="522"/>
                        <a:pt x="835" y="606"/>
                        <a:pt x="543" y="584"/>
                      </a:cubicBezTo>
                      <a:cubicBezTo>
                        <a:pt x="272" y="563"/>
                        <a:pt x="21" y="439"/>
                        <a:pt x="21" y="292"/>
                      </a:cubicBezTo>
                      <a:lnTo>
                        <a:pt x="0" y="0"/>
                      </a:lnTo>
                    </a:path>
                  </a:pathLst>
                </a:custGeom>
                <a:solidFill>
                  <a:schemeClr val="tx2">
                    <a:lumMod val="25000"/>
                  </a:schemeClr>
                </a:solidFill>
                <a:ln>
                  <a:noFill/>
                </a:ln>
                <a:effectLs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05" name="Freeform 604"/>
                <p:cNvSpPr>
                  <a:spLocks noChangeArrowheads="1"/>
                </p:cNvSpPr>
                <p:nvPr/>
              </p:nvSpPr>
              <p:spPr bwMode="auto">
                <a:xfrm rot="1505432">
                  <a:off x="1999473" y="290478"/>
                  <a:ext cx="99027" cy="57492"/>
                </a:xfrm>
                <a:custGeom>
                  <a:avLst/>
                  <a:gdLst>
                    <a:gd name="T0" fmla="*/ 0 w 1044"/>
                    <a:gd name="T1" fmla="*/ 0 h 606"/>
                    <a:gd name="T2" fmla="*/ 0 w 1044"/>
                    <a:gd name="T3" fmla="*/ 0 h 606"/>
                    <a:gd name="T4" fmla="*/ 521 w 1044"/>
                    <a:gd name="T5" fmla="*/ 292 h 606"/>
                    <a:gd name="T6" fmla="*/ 1022 w 1044"/>
                    <a:gd name="T7" fmla="*/ 84 h 606"/>
                    <a:gd name="T8" fmla="*/ 1043 w 1044"/>
                    <a:gd name="T9" fmla="*/ 375 h 606"/>
                    <a:gd name="T10" fmla="*/ 543 w 1044"/>
                    <a:gd name="T11" fmla="*/ 584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92"/>
                      </a:cubicBezTo>
                      <a:cubicBezTo>
                        <a:pt x="814" y="313"/>
                        <a:pt x="1022" y="230"/>
                        <a:pt x="1022" y="84"/>
                      </a:cubicBezTo>
                      <a:cubicBezTo>
                        <a:pt x="1043" y="375"/>
                        <a:pt x="1043" y="375"/>
                        <a:pt x="1043" y="375"/>
                      </a:cubicBezTo>
                      <a:cubicBezTo>
                        <a:pt x="1043" y="521"/>
                        <a:pt x="814" y="605"/>
                        <a:pt x="543" y="584"/>
                      </a:cubicBezTo>
                      <a:cubicBezTo>
                        <a:pt x="271" y="542"/>
                        <a:pt x="21" y="417"/>
                        <a:pt x="21" y="292"/>
                      </a:cubicBezTo>
                      <a:lnTo>
                        <a:pt x="0" y="0"/>
                      </a:lnTo>
                    </a:path>
                  </a:pathLst>
                </a:custGeom>
                <a:solidFill>
                  <a:schemeClr val="tx2">
                    <a:lumMod val="25000"/>
                  </a:schemeClr>
                </a:solidFill>
                <a:ln>
                  <a:noFill/>
                </a:ln>
                <a:effectLs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06" name="Freeform 605"/>
                <p:cNvSpPr>
                  <a:spLocks noChangeArrowheads="1"/>
                </p:cNvSpPr>
                <p:nvPr/>
              </p:nvSpPr>
              <p:spPr bwMode="auto">
                <a:xfrm rot="1505432">
                  <a:off x="2034998" y="167260"/>
                  <a:ext cx="99027" cy="59171"/>
                </a:xfrm>
                <a:custGeom>
                  <a:avLst/>
                  <a:gdLst>
                    <a:gd name="T0" fmla="*/ 0 w 1043"/>
                    <a:gd name="T1" fmla="*/ 0 h 627"/>
                    <a:gd name="T2" fmla="*/ 0 w 1043"/>
                    <a:gd name="T3" fmla="*/ 0 h 627"/>
                    <a:gd name="T4" fmla="*/ 521 w 1043"/>
                    <a:gd name="T5" fmla="*/ 292 h 627"/>
                    <a:gd name="T6" fmla="*/ 1022 w 1043"/>
                    <a:gd name="T7" fmla="*/ 104 h 627"/>
                    <a:gd name="T8" fmla="*/ 1042 w 1043"/>
                    <a:gd name="T9" fmla="*/ 397 h 627"/>
                    <a:gd name="T10" fmla="*/ 542 w 1043"/>
                    <a:gd name="T11" fmla="*/ 584 h 627"/>
                    <a:gd name="T12" fmla="*/ 20 w 1043"/>
                    <a:gd name="T13" fmla="*/ 292 h 627"/>
                    <a:gd name="T14" fmla="*/ 0 w 1043"/>
                    <a:gd name="T15" fmla="*/ 0 h 6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3" h="627">
                      <a:moveTo>
                        <a:pt x="0" y="0"/>
                      </a:moveTo>
                      <a:lnTo>
                        <a:pt x="0" y="0"/>
                      </a:lnTo>
                      <a:cubicBezTo>
                        <a:pt x="20" y="146"/>
                        <a:pt x="250" y="271"/>
                        <a:pt x="521" y="292"/>
                      </a:cubicBezTo>
                      <a:cubicBezTo>
                        <a:pt x="813" y="334"/>
                        <a:pt x="1022" y="230"/>
                        <a:pt x="1022" y="104"/>
                      </a:cubicBezTo>
                      <a:cubicBezTo>
                        <a:pt x="1042" y="397"/>
                        <a:pt x="1042" y="397"/>
                        <a:pt x="1042" y="397"/>
                      </a:cubicBezTo>
                      <a:cubicBezTo>
                        <a:pt x="1042" y="521"/>
                        <a:pt x="813" y="626"/>
                        <a:pt x="542" y="584"/>
                      </a:cubicBezTo>
                      <a:cubicBezTo>
                        <a:pt x="271" y="563"/>
                        <a:pt x="20" y="438"/>
                        <a:pt x="20" y="292"/>
                      </a:cubicBezTo>
                      <a:lnTo>
                        <a:pt x="0" y="0"/>
                      </a:lnTo>
                    </a:path>
                  </a:pathLst>
                </a:custGeom>
                <a:solidFill>
                  <a:schemeClr val="tx2">
                    <a:lumMod val="25000"/>
                  </a:schemeClr>
                </a:solidFill>
                <a:ln>
                  <a:noFill/>
                </a:ln>
                <a:effectLs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07" name="Freeform 606"/>
                <p:cNvSpPr>
                  <a:spLocks noChangeArrowheads="1"/>
                </p:cNvSpPr>
                <p:nvPr/>
              </p:nvSpPr>
              <p:spPr bwMode="auto">
                <a:xfrm rot="1505432">
                  <a:off x="2138025" y="298357"/>
                  <a:ext cx="99027" cy="57492"/>
                </a:xfrm>
                <a:custGeom>
                  <a:avLst/>
                  <a:gdLst>
                    <a:gd name="T0" fmla="*/ 0 w 1044"/>
                    <a:gd name="T1" fmla="*/ 0 h 607"/>
                    <a:gd name="T2" fmla="*/ 0 w 1044"/>
                    <a:gd name="T3" fmla="*/ 0 h 607"/>
                    <a:gd name="T4" fmla="*/ 522 w 1044"/>
                    <a:gd name="T5" fmla="*/ 293 h 607"/>
                    <a:gd name="T6" fmla="*/ 1022 w 1044"/>
                    <a:gd name="T7" fmla="*/ 105 h 607"/>
                    <a:gd name="T8" fmla="*/ 1022 w 1044"/>
                    <a:gd name="T9" fmla="*/ 397 h 607"/>
                    <a:gd name="T10" fmla="*/ 542 w 1044"/>
                    <a:gd name="T11" fmla="*/ 584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7"/>
                        <a:pt x="250" y="272"/>
                        <a:pt x="522" y="293"/>
                      </a:cubicBezTo>
                      <a:cubicBezTo>
                        <a:pt x="813" y="313"/>
                        <a:pt x="1022" y="230"/>
                        <a:pt x="1022" y="105"/>
                      </a:cubicBezTo>
                      <a:cubicBezTo>
                        <a:pt x="1022" y="397"/>
                        <a:pt x="1022" y="397"/>
                        <a:pt x="1022" y="397"/>
                      </a:cubicBezTo>
                      <a:cubicBezTo>
                        <a:pt x="1043" y="522"/>
                        <a:pt x="813" y="606"/>
                        <a:pt x="542" y="584"/>
                      </a:cubicBezTo>
                      <a:cubicBezTo>
                        <a:pt x="250" y="564"/>
                        <a:pt x="21" y="439"/>
                        <a:pt x="21" y="293"/>
                      </a:cubicBezTo>
                      <a:lnTo>
                        <a:pt x="0" y="0"/>
                      </a:lnTo>
                    </a:path>
                  </a:pathLst>
                </a:custGeom>
                <a:solidFill>
                  <a:schemeClr val="tx2">
                    <a:lumMod val="25000"/>
                  </a:schemeClr>
                </a:solidFill>
                <a:ln>
                  <a:noFill/>
                </a:ln>
                <a:effectLs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grpSp>
        </p:grpSp>
      </p:grpSp>
      <p:grpSp>
        <p:nvGrpSpPr>
          <p:cNvPr id="616" name="Group 615">
            <a:extLst>
              <a:ext uri="{FF2B5EF4-FFF2-40B4-BE49-F238E27FC236}">
                <a16:creationId xmlns:a16="http://schemas.microsoft.com/office/drawing/2014/main" xmlns="" id="{E49228EA-649C-4991-9F72-F337F5CC12A8}"/>
              </a:ext>
            </a:extLst>
          </p:cNvPr>
          <p:cNvGrpSpPr/>
          <p:nvPr/>
        </p:nvGrpSpPr>
        <p:grpSpPr>
          <a:xfrm>
            <a:off x="316129" y="-16788"/>
            <a:ext cx="769635" cy="911628"/>
            <a:chOff x="316129" y="-16788"/>
            <a:chExt cx="769635" cy="911628"/>
          </a:xfrm>
        </p:grpSpPr>
        <p:sp>
          <p:nvSpPr>
            <p:cNvPr id="617" name="Freeform 616"/>
            <p:cNvSpPr>
              <a:spLocks noChangeArrowheads="1"/>
            </p:cNvSpPr>
            <p:nvPr/>
          </p:nvSpPr>
          <p:spPr bwMode="auto">
            <a:xfrm rot="3372862">
              <a:off x="504575" y="372405"/>
              <a:ext cx="555558" cy="489311"/>
            </a:xfrm>
            <a:custGeom>
              <a:avLst/>
              <a:gdLst>
                <a:gd name="T0" fmla="*/ 2920 w 5842"/>
                <a:gd name="T1" fmla="*/ 1272 h 5152"/>
                <a:gd name="T2" fmla="*/ 0 w 5842"/>
                <a:gd name="T3" fmla="*/ 2523 h 5152"/>
                <a:gd name="T4" fmla="*/ 0 w 5842"/>
                <a:gd name="T5" fmla="*/ 5151 h 5152"/>
                <a:gd name="T6" fmla="*/ 2920 w 5842"/>
                <a:gd name="T7" fmla="*/ 3901 h 5152"/>
                <a:gd name="T8" fmla="*/ 5841 w 5842"/>
                <a:gd name="T9" fmla="*/ 2649 h 5152"/>
                <a:gd name="T10" fmla="*/ 5841 w 5842"/>
                <a:gd name="T11" fmla="*/ 0 h 5152"/>
                <a:gd name="T12" fmla="*/ 2920 w 5842"/>
                <a:gd name="T13" fmla="*/ 1272 h 5152"/>
              </a:gdLst>
              <a:ahLst/>
              <a:cxnLst>
                <a:cxn ang="0">
                  <a:pos x="T0" y="T1"/>
                </a:cxn>
                <a:cxn ang="0">
                  <a:pos x="T2" y="T3"/>
                </a:cxn>
                <a:cxn ang="0">
                  <a:pos x="T4" y="T5"/>
                </a:cxn>
                <a:cxn ang="0">
                  <a:pos x="T6" y="T7"/>
                </a:cxn>
                <a:cxn ang="0">
                  <a:pos x="T8" y="T9"/>
                </a:cxn>
                <a:cxn ang="0">
                  <a:pos x="T10" y="T11"/>
                </a:cxn>
                <a:cxn ang="0">
                  <a:pos x="T12" y="T13"/>
                </a:cxn>
              </a:cxnLst>
              <a:rect l="0" t="0" r="r" b="b"/>
              <a:pathLst>
                <a:path w="5842" h="5152">
                  <a:moveTo>
                    <a:pt x="2920" y="1272"/>
                  </a:moveTo>
                  <a:lnTo>
                    <a:pt x="0" y="2523"/>
                  </a:lnTo>
                  <a:lnTo>
                    <a:pt x="0" y="5151"/>
                  </a:lnTo>
                  <a:lnTo>
                    <a:pt x="2920" y="3901"/>
                  </a:lnTo>
                  <a:lnTo>
                    <a:pt x="5841" y="2649"/>
                  </a:lnTo>
                  <a:lnTo>
                    <a:pt x="5841" y="0"/>
                  </a:lnTo>
                  <a:lnTo>
                    <a:pt x="2920" y="1272"/>
                  </a:lnTo>
                </a:path>
              </a:pathLst>
            </a:custGeom>
            <a:gradFill flip="none" rotWithShape="1">
              <a:gsLst>
                <a:gs pos="0">
                  <a:schemeClr val="tx2">
                    <a:lumMod val="10000"/>
                  </a:schemeClr>
                </a:gs>
                <a:gs pos="48000">
                  <a:schemeClr val="tx2">
                    <a:lumMod val="50000"/>
                  </a:schemeClr>
                </a:gs>
                <a:gs pos="100000">
                  <a:schemeClr val="tx2">
                    <a:lumMod val="50000"/>
                  </a:schemeClr>
                </a:gs>
              </a:gsLst>
              <a:lin ang="16200000" scaled="1"/>
              <a:tileRect/>
            </a:gradFill>
            <a:ln>
              <a:noFill/>
            </a:ln>
            <a:effectLs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grpSp>
          <p:nvGrpSpPr>
            <p:cNvPr id="618" name="Group 617">
              <a:extLst>
                <a:ext uri="{FF2B5EF4-FFF2-40B4-BE49-F238E27FC236}">
                  <a16:creationId xmlns:a16="http://schemas.microsoft.com/office/drawing/2014/main" xmlns="" id="{546921C7-5DCE-42D7-8AAD-F37F087E9E6E}"/>
                </a:ext>
              </a:extLst>
            </p:cNvPr>
            <p:cNvGrpSpPr/>
            <p:nvPr/>
          </p:nvGrpSpPr>
          <p:grpSpPr>
            <a:xfrm>
              <a:off x="316129" y="-16788"/>
              <a:ext cx="769635" cy="833337"/>
              <a:chOff x="316129" y="-16788"/>
              <a:chExt cx="769635" cy="833337"/>
            </a:xfrm>
          </p:grpSpPr>
          <p:sp>
            <p:nvSpPr>
              <p:cNvPr id="619" name="Freeform 618"/>
              <p:cNvSpPr>
                <a:spLocks noChangeArrowheads="1"/>
              </p:cNvSpPr>
              <p:nvPr/>
            </p:nvSpPr>
            <p:spPr bwMode="auto">
              <a:xfrm rot="3372862">
                <a:off x="361885" y="119483"/>
                <a:ext cx="277779" cy="369292"/>
              </a:xfrm>
              <a:custGeom>
                <a:avLst/>
                <a:gdLst>
                  <a:gd name="T0" fmla="*/ 2921 w 2922"/>
                  <a:gd name="T1" fmla="*/ 3879 h 3880"/>
                  <a:gd name="T2" fmla="*/ 0 w 2922"/>
                  <a:gd name="T3" fmla="*/ 2629 h 3880"/>
                  <a:gd name="T4" fmla="*/ 0 w 2922"/>
                  <a:gd name="T5" fmla="*/ 0 h 3880"/>
                  <a:gd name="T6" fmla="*/ 2921 w 2922"/>
                  <a:gd name="T7" fmla="*/ 1251 h 3880"/>
                  <a:gd name="T8" fmla="*/ 2921 w 2922"/>
                  <a:gd name="T9" fmla="*/ 3879 h 3880"/>
                </a:gdLst>
                <a:ahLst/>
                <a:cxnLst>
                  <a:cxn ang="0">
                    <a:pos x="T0" y="T1"/>
                  </a:cxn>
                  <a:cxn ang="0">
                    <a:pos x="T2" y="T3"/>
                  </a:cxn>
                  <a:cxn ang="0">
                    <a:pos x="T4" y="T5"/>
                  </a:cxn>
                  <a:cxn ang="0">
                    <a:pos x="T6" y="T7"/>
                  </a:cxn>
                  <a:cxn ang="0">
                    <a:pos x="T8" y="T9"/>
                  </a:cxn>
                </a:cxnLst>
                <a:rect l="0" t="0" r="r" b="b"/>
                <a:pathLst>
                  <a:path w="2922" h="3880">
                    <a:moveTo>
                      <a:pt x="2921" y="3879"/>
                    </a:moveTo>
                    <a:lnTo>
                      <a:pt x="0" y="2629"/>
                    </a:lnTo>
                    <a:lnTo>
                      <a:pt x="0" y="0"/>
                    </a:lnTo>
                    <a:lnTo>
                      <a:pt x="2921" y="1251"/>
                    </a:lnTo>
                    <a:lnTo>
                      <a:pt x="2921" y="3879"/>
                    </a:lnTo>
                  </a:path>
                </a:pathLst>
              </a:custGeom>
              <a:gradFill flip="none" rotWithShape="1">
                <a:gsLst>
                  <a:gs pos="0">
                    <a:schemeClr val="tx2">
                      <a:lumMod val="75000"/>
                    </a:schemeClr>
                  </a:gs>
                  <a:gs pos="46000">
                    <a:schemeClr val="tx2">
                      <a:lumMod val="50000"/>
                    </a:schemeClr>
                  </a:gs>
                  <a:gs pos="100000">
                    <a:schemeClr val="tx2">
                      <a:lumMod val="25000"/>
                    </a:schemeClr>
                  </a:gs>
                </a:gsLst>
                <a:path path="circle">
                  <a:fillToRect l="50000" t="130000" r="50000" b="-30000"/>
                </a:path>
                <a:tileRect/>
              </a:gradFill>
              <a:ln>
                <a:noFill/>
              </a:ln>
              <a:effectLs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grpSp>
            <p:nvGrpSpPr>
              <p:cNvPr id="620" name="Group 619">
                <a:extLst>
                  <a:ext uri="{FF2B5EF4-FFF2-40B4-BE49-F238E27FC236}">
                    <a16:creationId xmlns:a16="http://schemas.microsoft.com/office/drawing/2014/main" xmlns="" id="{12272FDB-4495-4DE7-80BD-891D57E23FE2}"/>
                  </a:ext>
                </a:extLst>
              </p:cNvPr>
              <p:cNvGrpSpPr/>
              <p:nvPr/>
            </p:nvGrpSpPr>
            <p:grpSpPr>
              <a:xfrm>
                <a:off x="645038" y="-16788"/>
                <a:ext cx="440726" cy="833337"/>
                <a:chOff x="645038" y="-16788"/>
                <a:chExt cx="440726" cy="833337"/>
              </a:xfrm>
            </p:grpSpPr>
            <p:sp>
              <p:nvSpPr>
                <p:cNvPr id="621" name="Freeform 620"/>
                <p:cNvSpPr>
                  <a:spLocks noChangeArrowheads="1"/>
                </p:cNvSpPr>
                <p:nvPr/>
              </p:nvSpPr>
              <p:spPr bwMode="auto">
                <a:xfrm rot="3372862">
                  <a:off x="440520" y="220271"/>
                  <a:ext cx="833337" cy="359220"/>
                </a:xfrm>
                <a:custGeom>
                  <a:avLst/>
                  <a:gdLst>
                    <a:gd name="T0" fmla="*/ 5841 w 8763"/>
                    <a:gd name="T1" fmla="*/ 0 h 3776"/>
                    <a:gd name="T2" fmla="*/ 2921 w 8763"/>
                    <a:gd name="T3" fmla="*/ 1252 h 3776"/>
                    <a:gd name="T4" fmla="*/ 0 w 8763"/>
                    <a:gd name="T5" fmla="*/ 2524 h 3776"/>
                    <a:gd name="T6" fmla="*/ 2921 w 8763"/>
                    <a:gd name="T7" fmla="*/ 3775 h 3776"/>
                    <a:gd name="T8" fmla="*/ 5841 w 8763"/>
                    <a:gd name="T9" fmla="*/ 2524 h 3776"/>
                    <a:gd name="T10" fmla="*/ 8762 w 8763"/>
                    <a:gd name="T11" fmla="*/ 1252 h 3776"/>
                    <a:gd name="T12" fmla="*/ 5841 w 8763"/>
                    <a:gd name="T13" fmla="*/ 0 h 3776"/>
                  </a:gdLst>
                  <a:ahLst/>
                  <a:cxnLst>
                    <a:cxn ang="0">
                      <a:pos x="T0" y="T1"/>
                    </a:cxn>
                    <a:cxn ang="0">
                      <a:pos x="T2" y="T3"/>
                    </a:cxn>
                    <a:cxn ang="0">
                      <a:pos x="T4" y="T5"/>
                    </a:cxn>
                    <a:cxn ang="0">
                      <a:pos x="T6" y="T7"/>
                    </a:cxn>
                    <a:cxn ang="0">
                      <a:pos x="T8" y="T9"/>
                    </a:cxn>
                    <a:cxn ang="0">
                      <a:pos x="T10" y="T11"/>
                    </a:cxn>
                    <a:cxn ang="0">
                      <a:pos x="T12" y="T13"/>
                    </a:cxn>
                  </a:cxnLst>
                  <a:rect l="0" t="0" r="r" b="b"/>
                  <a:pathLst>
                    <a:path w="8763" h="3776">
                      <a:moveTo>
                        <a:pt x="5841" y="0"/>
                      </a:moveTo>
                      <a:lnTo>
                        <a:pt x="2921" y="1252"/>
                      </a:lnTo>
                      <a:lnTo>
                        <a:pt x="0" y="2524"/>
                      </a:lnTo>
                      <a:lnTo>
                        <a:pt x="2921" y="3775"/>
                      </a:lnTo>
                      <a:lnTo>
                        <a:pt x="5841" y="2524"/>
                      </a:lnTo>
                      <a:lnTo>
                        <a:pt x="8762" y="1252"/>
                      </a:lnTo>
                      <a:lnTo>
                        <a:pt x="5841" y="0"/>
                      </a:lnTo>
                    </a:path>
                  </a:pathLst>
                </a:custGeom>
                <a:gradFill flip="none" rotWithShape="1">
                  <a:gsLst>
                    <a:gs pos="0">
                      <a:schemeClr val="tx2"/>
                    </a:gs>
                    <a:gs pos="59000">
                      <a:schemeClr val="tx2">
                        <a:lumMod val="90000"/>
                      </a:schemeClr>
                    </a:gs>
                    <a:gs pos="83000">
                      <a:schemeClr val="tx2">
                        <a:lumMod val="75000"/>
                      </a:schemeClr>
                    </a:gs>
                    <a:gs pos="100000">
                      <a:schemeClr val="tx2">
                        <a:lumMod val="75000"/>
                      </a:schemeClr>
                    </a:gs>
                  </a:gsLst>
                  <a:lin ang="5400000" scaled="1"/>
                  <a:tileRect/>
                </a:gradFill>
                <a:ln>
                  <a:noFill/>
                </a:ln>
                <a:effectLst/>
                <a:extLst/>
              </p:spPr>
              <p:txBody>
                <a:bodyPr wrap="none" lIns="0" tIns="0" rIns="0" bIns="0" anchor="ctr">
                  <a:normAutofit/>
                </a:bodyPr>
                <a:lstStyle/>
                <a:p>
                  <a:pPr eaLnBrk="1">
                    <a:lnSpc>
                      <a:spcPct val="93000"/>
                    </a:lnSpc>
                    <a:buClr>
                      <a:srgbClr val="000000"/>
                    </a:buClr>
                    <a:buSzPct val="100000"/>
                    <a:buFont typeface="Times New Roman" charset="0"/>
                    <a:buNone/>
                    <a:defRPr/>
                  </a:pPr>
                  <a:endParaRPr lang="en-US">
                    <a:ea typeface="+mn-ea"/>
                    <a:cs typeface="+mn-cs"/>
                  </a:endParaRPr>
                </a:p>
              </p:txBody>
            </p:sp>
            <p:grpSp>
              <p:nvGrpSpPr>
                <p:cNvPr id="622" name="Group 621">
                  <a:extLst>
                    <a:ext uri="{FF2B5EF4-FFF2-40B4-BE49-F238E27FC236}">
                      <a16:creationId xmlns:a16="http://schemas.microsoft.com/office/drawing/2014/main" xmlns="" id="{2E91FAF6-6B6A-4895-A568-004D0BC21EFA}"/>
                    </a:ext>
                  </a:extLst>
                </p:cNvPr>
                <p:cNvGrpSpPr/>
                <p:nvPr/>
              </p:nvGrpSpPr>
              <p:grpSpPr>
                <a:xfrm>
                  <a:off x="645038" y="126103"/>
                  <a:ext cx="440726" cy="517098"/>
                  <a:chOff x="645038" y="126103"/>
                  <a:chExt cx="440726" cy="517098"/>
                </a:xfrm>
              </p:grpSpPr>
              <p:grpSp>
                <p:nvGrpSpPr>
                  <p:cNvPr id="623" name="Group 622">
                    <a:extLst>
                      <a:ext uri="{FF2B5EF4-FFF2-40B4-BE49-F238E27FC236}">
                        <a16:creationId xmlns:a16="http://schemas.microsoft.com/office/drawing/2014/main" xmlns="" id="{379831B6-8E0B-420F-B430-68BF5CE8CDAE}"/>
                      </a:ext>
                    </a:extLst>
                  </p:cNvPr>
                  <p:cNvGrpSpPr/>
                  <p:nvPr/>
                </p:nvGrpSpPr>
                <p:grpSpPr>
                  <a:xfrm>
                    <a:off x="668087" y="126103"/>
                    <a:ext cx="417677" cy="502494"/>
                    <a:chOff x="668087" y="126103"/>
                    <a:chExt cx="417677" cy="502494"/>
                  </a:xfrm>
                </p:grpSpPr>
                <p:sp>
                  <p:nvSpPr>
                    <p:cNvPr id="633" name="Freeform 632"/>
                    <p:cNvSpPr>
                      <a:spLocks noChangeArrowheads="1"/>
                    </p:cNvSpPr>
                    <p:nvPr/>
                  </p:nvSpPr>
                  <p:spPr bwMode="auto">
                    <a:xfrm rot="3372862">
                      <a:off x="644382" y="149808"/>
                      <a:ext cx="98188" cy="50778"/>
                    </a:xfrm>
                    <a:custGeom>
                      <a:avLst/>
                      <a:gdLst>
                        <a:gd name="T0" fmla="*/ 1022 w 1044"/>
                        <a:gd name="T1" fmla="*/ 333 h 543"/>
                        <a:gd name="T2" fmla="*/ 1022 w 1044"/>
                        <a:gd name="T3" fmla="*/ 333 h 543"/>
                        <a:gd name="T4" fmla="*/ 500 w 1044"/>
                        <a:gd name="T5" fmla="*/ 41 h 543"/>
                        <a:gd name="T6" fmla="*/ 20 w 1044"/>
                        <a:gd name="T7" fmla="*/ 229 h 543"/>
                        <a:gd name="T8" fmla="*/ 542 w 1044"/>
                        <a:gd name="T9" fmla="*/ 521 h 543"/>
                        <a:gd name="T10" fmla="*/ 1022 w 1044"/>
                        <a:gd name="T11" fmla="*/ 333 h 543"/>
                      </a:gdLst>
                      <a:ahLst/>
                      <a:cxnLst>
                        <a:cxn ang="0">
                          <a:pos x="T0" y="T1"/>
                        </a:cxn>
                        <a:cxn ang="0">
                          <a:pos x="T2" y="T3"/>
                        </a:cxn>
                        <a:cxn ang="0">
                          <a:pos x="T4" y="T5"/>
                        </a:cxn>
                        <a:cxn ang="0">
                          <a:pos x="T6" y="T7"/>
                        </a:cxn>
                        <a:cxn ang="0">
                          <a:pos x="T8" y="T9"/>
                        </a:cxn>
                        <a:cxn ang="0">
                          <a:pos x="T10" y="T11"/>
                        </a:cxn>
                      </a:cxnLst>
                      <a:rect l="0" t="0" r="r" b="b"/>
                      <a:pathLst>
                        <a:path w="1044" h="543">
                          <a:moveTo>
                            <a:pt x="1022" y="333"/>
                          </a:moveTo>
                          <a:lnTo>
                            <a:pt x="1022" y="333"/>
                          </a:lnTo>
                          <a:cubicBezTo>
                            <a:pt x="1022" y="187"/>
                            <a:pt x="793" y="62"/>
                            <a:pt x="500" y="41"/>
                          </a:cubicBezTo>
                          <a:cubicBezTo>
                            <a:pt x="229" y="0"/>
                            <a:pt x="0" y="104"/>
                            <a:pt x="20" y="229"/>
                          </a:cubicBezTo>
                          <a:cubicBezTo>
                            <a:pt x="20" y="354"/>
                            <a:pt x="250" y="479"/>
                            <a:pt x="542" y="521"/>
                          </a:cubicBezTo>
                          <a:cubicBezTo>
                            <a:pt x="813" y="542"/>
                            <a:pt x="1043" y="458"/>
                            <a:pt x="1022" y="333"/>
                          </a:cubicBezTo>
                        </a:path>
                      </a:pathLst>
                    </a:custGeom>
                    <a:solidFill>
                      <a:schemeClr val="tx2"/>
                    </a:solidFill>
                    <a:ln>
                      <a:noFill/>
                    </a:ln>
                    <a:effectLst/>
                    <a:extLst/>
                  </p:spPr>
                  <p:txBody>
                    <a:bodyPr wrap="none" lIns="0" tIns="0" rIns="0" bIns="0" anchor="ctr">
                      <a:normAutofit fontScale="2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34" name="Freeform 633"/>
                    <p:cNvSpPr>
                      <a:spLocks noChangeArrowheads="1"/>
                    </p:cNvSpPr>
                    <p:nvPr/>
                  </p:nvSpPr>
                  <p:spPr bwMode="auto">
                    <a:xfrm rot="3372862">
                      <a:off x="664481" y="314382"/>
                      <a:ext cx="99027" cy="51617"/>
                    </a:xfrm>
                    <a:custGeom>
                      <a:avLst/>
                      <a:gdLst>
                        <a:gd name="T0" fmla="*/ 1022 w 1044"/>
                        <a:gd name="T1" fmla="*/ 313 h 544"/>
                        <a:gd name="T2" fmla="*/ 1022 w 1044"/>
                        <a:gd name="T3" fmla="*/ 313 h 544"/>
                        <a:gd name="T4" fmla="*/ 501 w 1044"/>
                        <a:gd name="T5" fmla="*/ 21 h 544"/>
                        <a:gd name="T6" fmla="*/ 21 w 1044"/>
                        <a:gd name="T7" fmla="*/ 230 h 544"/>
                        <a:gd name="T8" fmla="*/ 542 w 1044"/>
                        <a:gd name="T9" fmla="*/ 522 h 544"/>
                        <a:gd name="T10" fmla="*/ 1022 w 1044"/>
                        <a:gd name="T11" fmla="*/ 313 h 544"/>
                      </a:gdLst>
                      <a:ahLst/>
                      <a:cxnLst>
                        <a:cxn ang="0">
                          <a:pos x="T0" y="T1"/>
                        </a:cxn>
                        <a:cxn ang="0">
                          <a:pos x="T2" y="T3"/>
                        </a:cxn>
                        <a:cxn ang="0">
                          <a:pos x="T4" y="T5"/>
                        </a:cxn>
                        <a:cxn ang="0">
                          <a:pos x="T6" y="T7"/>
                        </a:cxn>
                        <a:cxn ang="0">
                          <a:pos x="T8" y="T9"/>
                        </a:cxn>
                        <a:cxn ang="0">
                          <a:pos x="T10" y="T11"/>
                        </a:cxn>
                      </a:cxnLst>
                      <a:rect l="0" t="0" r="r" b="b"/>
                      <a:pathLst>
                        <a:path w="1044" h="544">
                          <a:moveTo>
                            <a:pt x="1022" y="313"/>
                          </a:moveTo>
                          <a:lnTo>
                            <a:pt x="1022" y="313"/>
                          </a:lnTo>
                          <a:cubicBezTo>
                            <a:pt x="1022" y="188"/>
                            <a:pt x="793" y="63"/>
                            <a:pt x="501" y="21"/>
                          </a:cubicBezTo>
                          <a:cubicBezTo>
                            <a:pt x="230" y="0"/>
                            <a:pt x="0" y="83"/>
                            <a:pt x="21" y="230"/>
                          </a:cubicBezTo>
                          <a:cubicBezTo>
                            <a:pt x="21" y="355"/>
                            <a:pt x="251" y="480"/>
                            <a:pt x="542" y="522"/>
                          </a:cubicBezTo>
                          <a:cubicBezTo>
                            <a:pt x="814" y="543"/>
                            <a:pt x="1043" y="459"/>
                            <a:pt x="1022" y="313"/>
                          </a:cubicBezTo>
                        </a:path>
                      </a:pathLst>
                    </a:custGeom>
                    <a:solidFill>
                      <a:schemeClr val="tx2"/>
                    </a:solidFill>
                    <a:ln>
                      <a:noFill/>
                    </a:ln>
                    <a:effectLst/>
                    <a:extLst/>
                  </p:spPr>
                  <p:txBody>
                    <a:bodyPr wrap="none" lIns="0" tIns="0" rIns="0" bIns="0" anchor="ctr">
                      <a:normAutofit fontScale="2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35" name="Freeform 634"/>
                    <p:cNvSpPr>
                      <a:spLocks noChangeArrowheads="1"/>
                    </p:cNvSpPr>
                    <p:nvPr/>
                  </p:nvSpPr>
                  <p:spPr bwMode="auto">
                    <a:xfrm rot="3372862">
                      <a:off x="760385" y="228981"/>
                      <a:ext cx="97349" cy="50778"/>
                    </a:xfrm>
                    <a:custGeom>
                      <a:avLst/>
                      <a:gdLst>
                        <a:gd name="T0" fmla="*/ 1022 w 1023"/>
                        <a:gd name="T1" fmla="*/ 313 h 544"/>
                        <a:gd name="T2" fmla="*/ 1022 w 1023"/>
                        <a:gd name="T3" fmla="*/ 313 h 544"/>
                        <a:gd name="T4" fmla="*/ 501 w 1023"/>
                        <a:gd name="T5" fmla="*/ 21 h 544"/>
                        <a:gd name="T6" fmla="*/ 0 w 1023"/>
                        <a:gd name="T7" fmla="*/ 229 h 544"/>
                        <a:gd name="T8" fmla="*/ 521 w 1023"/>
                        <a:gd name="T9" fmla="*/ 500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01" y="188"/>
                            <a:pt x="772" y="63"/>
                            <a:pt x="501" y="21"/>
                          </a:cubicBezTo>
                          <a:cubicBezTo>
                            <a:pt x="208" y="0"/>
                            <a:pt x="0" y="83"/>
                            <a:pt x="0" y="229"/>
                          </a:cubicBezTo>
                          <a:cubicBezTo>
                            <a:pt x="0" y="355"/>
                            <a:pt x="250" y="480"/>
                            <a:pt x="521" y="500"/>
                          </a:cubicBezTo>
                          <a:cubicBezTo>
                            <a:pt x="813" y="543"/>
                            <a:pt x="1022" y="459"/>
                            <a:pt x="1022" y="313"/>
                          </a:cubicBezTo>
                        </a:path>
                      </a:pathLst>
                    </a:custGeom>
                    <a:solidFill>
                      <a:schemeClr val="tx2"/>
                    </a:solidFill>
                    <a:ln>
                      <a:noFill/>
                    </a:ln>
                    <a:effectLst/>
                    <a:extLst/>
                  </p:spPr>
                  <p:txBody>
                    <a:bodyPr wrap="none" lIns="0" tIns="0" rIns="0" bIns="0" anchor="ctr">
                      <a:normAutofit fontScale="2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36" name="Freeform 635"/>
                    <p:cNvSpPr>
                      <a:spLocks noChangeArrowheads="1"/>
                    </p:cNvSpPr>
                    <p:nvPr/>
                  </p:nvSpPr>
                  <p:spPr bwMode="auto">
                    <a:xfrm rot="3372862">
                      <a:off x="780715" y="393650"/>
                      <a:ext cx="98188" cy="49099"/>
                    </a:xfrm>
                    <a:custGeom>
                      <a:avLst/>
                      <a:gdLst>
                        <a:gd name="T0" fmla="*/ 1044 w 1045"/>
                        <a:gd name="T1" fmla="*/ 313 h 522"/>
                        <a:gd name="T2" fmla="*/ 1044 w 1045"/>
                        <a:gd name="T3" fmla="*/ 313 h 522"/>
                        <a:gd name="T4" fmla="*/ 501 w 1045"/>
                        <a:gd name="T5" fmla="*/ 21 h 522"/>
                        <a:gd name="T6" fmla="*/ 21 w 1045"/>
                        <a:gd name="T7" fmla="*/ 208 h 522"/>
                        <a:gd name="T8" fmla="*/ 543 w 1045"/>
                        <a:gd name="T9" fmla="*/ 500 h 522"/>
                        <a:gd name="T10" fmla="*/ 1044 w 1045"/>
                        <a:gd name="T11" fmla="*/ 313 h 522"/>
                      </a:gdLst>
                      <a:ahLst/>
                      <a:cxnLst>
                        <a:cxn ang="0">
                          <a:pos x="T0" y="T1"/>
                        </a:cxn>
                        <a:cxn ang="0">
                          <a:pos x="T2" y="T3"/>
                        </a:cxn>
                        <a:cxn ang="0">
                          <a:pos x="T4" y="T5"/>
                        </a:cxn>
                        <a:cxn ang="0">
                          <a:pos x="T6" y="T7"/>
                        </a:cxn>
                        <a:cxn ang="0">
                          <a:pos x="T8" y="T9"/>
                        </a:cxn>
                        <a:cxn ang="0">
                          <a:pos x="T10" y="T11"/>
                        </a:cxn>
                      </a:cxnLst>
                      <a:rect l="0" t="0" r="r" b="b"/>
                      <a:pathLst>
                        <a:path w="1045" h="522">
                          <a:moveTo>
                            <a:pt x="1044" y="313"/>
                          </a:moveTo>
                          <a:lnTo>
                            <a:pt x="1044" y="313"/>
                          </a:lnTo>
                          <a:cubicBezTo>
                            <a:pt x="1022" y="187"/>
                            <a:pt x="793" y="41"/>
                            <a:pt x="501" y="21"/>
                          </a:cubicBezTo>
                          <a:cubicBezTo>
                            <a:pt x="230" y="0"/>
                            <a:pt x="0" y="83"/>
                            <a:pt x="21" y="208"/>
                          </a:cubicBezTo>
                          <a:cubicBezTo>
                            <a:pt x="21" y="354"/>
                            <a:pt x="271" y="480"/>
                            <a:pt x="543" y="500"/>
                          </a:cubicBezTo>
                          <a:cubicBezTo>
                            <a:pt x="814" y="521"/>
                            <a:pt x="1044" y="438"/>
                            <a:pt x="1044" y="313"/>
                          </a:cubicBezTo>
                        </a:path>
                      </a:pathLst>
                    </a:custGeom>
                    <a:solidFill>
                      <a:schemeClr val="tx2"/>
                    </a:solidFill>
                    <a:ln>
                      <a:noFill/>
                    </a:ln>
                    <a:effectLst/>
                    <a:extLst/>
                  </p:spPr>
                  <p:txBody>
                    <a:bodyPr wrap="none" lIns="0" tIns="0" rIns="0" bIns="0" anchor="ctr">
                      <a:normAutofit fontScale="2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37" name="Freeform 636"/>
                    <p:cNvSpPr>
                      <a:spLocks noChangeArrowheads="1"/>
                    </p:cNvSpPr>
                    <p:nvPr/>
                  </p:nvSpPr>
                  <p:spPr bwMode="auto">
                    <a:xfrm rot="3372862">
                      <a:off x="877578" y="311900"/>
                      <a:ext cx="99027" cy="49099"/>
                    </a:xfrm>
                    <a:custGeom>
                      <a:avLst/>
                      <a:gdLst>
                        <a:gd name="T0" fmla="*/ 1023 w 1044"/>
                        <a:gd name="T1" fmla="*/ 313 h 522"/>
                        <a:gd name="T2" fmla="*/ 1023 w 1044"/>
                        <a:gd name="T3" fmla="*/ 313 h 522"/>
                        <a:gd name="T4" fmla="*/ 501 w 1044"/>
                        <a:gd name="T5" fmla="*/ 21 h 522"/>
                        <a:gd name="T6" fmla="*/ 0 w 1044"/>
                        <a:gd name="T7" fmla="*/ 208 h 522"/>
                        <a:gd name="T8" fmla="*/ 543 w 1044"/>
                        <a:gd name="T9" fmla="*/ 500 h 522"/>
                        <a:gd name="T10" fmla="*/ 1023 w 1044"/>
                        <a:gd name="T11" fmla="*/ 313 h 522"/>
                      </a:gdLst>
                      <a:ahLst/>
                      <a:cxnLst>
                        <a:cxn ang="0">
                          <a:pos x="T0" y="T1"/>
                        </a:cxn>
                        <a:cxn ang="0">
                          <a:pos x="T2" y="T3"/>
                        </a:cxn>
                        <a:cxn ang="0">
                          <a:pos x="T4" y="T5"/>
                        </a:cxn>
                        <a:cxn ang="0">
                          <a:pos x="T6" y="T7"/>
                        </a:cxn>
                        <a:cxn ang="0">
                          <a:pos x="T8" y="T9"/>
                        </a:cxn>
                        <a:cxn ang="0">
                          <a:pos x="T10" y="T11"/>
                        </a:cxn>
                      </a:cxnLst>
                      <a:rect l="0" t="0" r="r" b="b"/>
                      <a:pathLst>
                        <a:path w="1044" h="522">
                          <a:moveTo>
                            <a:pt x="1023" y="313"/>
                          </a:moveTo>
                          <a:lnTo>
                            <a:pt x="1023" y="313"/>
                          </a:lnTo>
                          <a:cubicBezTo>
                            <a:pt x="1023" y="167"/>
                            <a:pt x="772" y="41"/>
                            <a:pt x="501" y="21"/>
                          </a:cubicBezTo>
                          <a:cubicBezTo>
                            <a:pt x="230" y="0"/>
                            <a:pt x="0" y="83"/>
                            <a:pt x="0" y="208"/>
                          </a:cubicBezTo>
                          <a:cubicBezTo>
                            <a:pt x="21" y="354"/>
                            <a:pt x="250" y="480"/>
                            <a:pt x="543" y="500"/>
                          </a:cubicBezTo>
                          <a:cubicBezTo>
                            <a:pt x="814" y="521"/>
                            <a:pt x="1043" y="438"/>
                            <a:pt x="1023" y="313"/>
                          </a:cubicBezTo>
                        </a:path>
                      </a:pathLst>
                    </a:custGeom>
                    <a:solidFill>
                      <a:schemeClr val="tx2"/>
                    </a:solidFill>
                    <a:ln>
                      <a:noFill/>
                    </a:ln>
                    <a:effectLst/>
                    <a:extLst/>
                  </p:spPr>
                  <p:txBody>
                    <a:bodyPr wrap="none" lIns="0" tIns="0" rIns="0" bIns="0" anchor="ctr">
                      <a:normAutofit fontScale="2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38" name="Freeform 637"/>
                    <p:cNvSpPr>
                      <a:spLocks noChangeArrowheads="1"/>
                    </p:cNvSpPr>
                    <p:nvPr/>
                  </p:nvSpPr>
                  <p:spPr bwMode="auto">
                    <a:xfrm rot="3372862">
                      <a:off x="898703" y="475706"/>
                      <a:ext cx="97349" cy="50778"/>
                    </a:xfrm>
                    <a:custGeom>
                      <a:avLst/>
                      <a:gdLst>
                        <a:gd name="T0" fmla="*/ 1022 w 1023"/>
                        <a:gd name="T1" fmla="*/ 314 h 544"/>
                        <a:gd name="T2" fmla="*/ 1022 w 1023"/>
                        <a:gd name="T3" fmla="*/ 314 h 544"/>
                        <a:gd name="T4" fmla="*/ 501 w 1023"/>
                        <a:gd name="T5" fmla="*/ 43 h 544"/>
                        <a:gd name="T6" fmla="*/ 0 w 1023"/>
                        <a:gd name="T7" fmla="*/ 230 h 544"/>
                        <a:gd name="T8" fmla="*/ 521 w 1023"/>
                        <a:gd name="T9" fmla="*/ 522 h 544"/>
                        <a:gd name="T10" fmla="*/ 1022 w 1023"/>
                        <a:gd name="T11" fmla="*/ 314 h 544"/>
                      </a:gdLst>
                      <a:ahLst/>
                      <a:cxnLst>
                        <a:cxn ang="0">
                          <a:pos x="T0" y="T1"/>
                        </a:cxn>
                        <a:cxn ang="0">
                          <a:pos x="T2" y="T3"/>
                        </a:cxn>
                        <a:cxn ang="0">
                          <a:pos x="T4" y="T5"/>
                        </a:cxn>
                        <a:cxn ang="0">
                          <a:pos x="T6" y="T7"/>
                        </a:cxn>
                        <a:cxn ang="0">
                          <a:pos x="T8" y="T9"/>
                        </a:cxn>
                        <a:cxn ang="0">
                          <a:pos x="T10" y="T11"/>
                        </a:cxn>
                      </a:cxnLst>
                      <a:rect l="0" t="0" r="r" b="b"/>
                      <a:pathLst>
                        <a:path w="1023" h="544">
                          <a:moveTo>
                            <a:pt x="1022" y="314"/>
                          </a:moveTo>
                          <a:lnTo>
                            <a:pt x="1022" y="314"/>
                          </a:lnTo>
                          <a:cubicBezTo>
                            <a:pt x="1022" y="188"/>
                            <a:pt x="772" y="63"/>
                            <a:pt x="501" y="43"/>
                          </a:cubicBezTo>
                          <a:cubicBezTo>
                            <a:pt x="209" y="0"/>
                            <a:pt x="0" y="84"/>
                            <a:pt x="0" y="230"/>
                          </a:cubicBezTo>
                          <a:cubicBezTo>
                            <a:pt x="21" y="355"/>
                            <a:pt x="250" y="480"/>
                            <a:pt x="521" y="522"/>
                          </a:cubicBezTo>
                          <a:cubicBezTo>
                            <a:pt x="814" y="543"/>
                            <a:pt x="1022" y="460"/>
                            <a:pt x="1022" y="314"/>
                          </a:cubicBezTo>
                        </a:path>
                      </a:pathLst>
                    </a:custGeom>
                    <a:solidFill>
                      <a:schemeClr val="tx2"/>
                    </a:solidFill>
                    <a:ln>
                      <a:noFill/>
                    </a:ln>
                    <a:effectLst/>
                    <a:extLst/>
                  </p:spPr>
                  <p:txBody>
                    <a:bodyPr wrap="none" lIns="0" tIns="0" rIns="0" bIns="0" anchor="ctr">
                      <a:normAutofit fontScale="2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39" name="Freeform 638"/>
                    <p:cNvSpPr>
                      <a:spLocks noChangeArrowheads="1"/>
                    </p:cNvSpPr>
                    <p:nvPr/>
                  </p:nvSpPr>
                  <p:spPr bwMode="auto">
                    <a:xfrm rot="3372862">
                      <a:off x="992208" y="389191"/>
                      <a:ext cx="96509" cy="50778"/>
                    </a:xfrm>
                    <a:custGeom>
                      <a:avLst/>
                      <a:gdLst>
                        <a:gd name="T0" fmla="*/ 1022 w 1023"/>
                        <a:gd name="T1" fmla="*/ 313 h 544"/>
                        <a:gd name="T2" fmla="*/ 1022 w 1023"/>
                        <a:gd name="T3" fmla="*/ 313 h 544"/>
                        <a:gd name="T4" fmla="*/ 500 w 1023"/>
                        <a:gd name="T5" fmla="*/ 21 h 544"/>
                        <a:gd name="T6" fmla="*/ 0 w 1023"/>
                        <a:gd name="T7" fmla="*/ 209 h 544"/>
                        <a:gd name="T8" fmla="*/ 521 w 1023"/>
                        <a:gd name="T9" fmla="*/ 501 h 544"/>
                        <a:gd name="T10" fmla="*/ 1022 w 1023"/>
                        <a:gd name="T11" fmla="*/ 313 h 544"/>
                      </a:gdLst>
                      <a:ahLst/>
                      <a:cxnLst>
                        <a:cxn ang="0">
                          <a:pos x="T0" y="T1"/>
                        </a:cxn>
                        <a:cxn ang="0">
                          <a:pos x="T2" y="T3"/>
                        </a:cxn>
                        <a:cxn ang="0">
                          <a:pos x="T4" y="T5"/>
                        </a:cxn>
                        <a:cxn ang="0">
                          <a:pos x="T6" y="T7"/>
                        </a:cxn>
                        <a:cxn ang="0">
                          <a:pos x="T8" y="T9"/>
                        </a:cxn>
                        <a:cxn ang="0">
                          <a:pos x="T10" y="T11"/>
                        </a:cxn>
                      </a:cxnLst>
                      <a:rect l="0" t="0" r="r" b="b"/>
                      <a:pathLst>
                        <a:path w="1023" h="544">
                          <a:moveTo>
                            <a:pt x="1022" y="313"/>
                          </a:moveTo>
                          <a:lnTo>
                            <a:pt x="1022" y="313"/>
                          </a:lnTo>
                          <a:cubicBezTo>
                            <a:pt x="1022" y="188"/>
                            <a:pt x="771" y="63"/>
                            <a:pt x="500" y="21"/>
                          </a:cubicBezTo>
                          <a:cubicBezTo>
                            <a:pt x="208" y="0"/>
                            <a:pt x="0" y="84"/>
                            <a:pt x="0" y="209"/>
                          </a:cubicBezTo>
                          <a:cubicBezTo>
                            <a:pt x="20" y="355"/>
                            <a:pt x="250" y="480"/>
                            <a:pt x="521" y="501"/>
                          </a:cubicBezTo>
                          <a:cubicBezTo>
                            <a:pt x="813" y="543"/>
                            <a:pt x="1022" y="439"/>
                            <a:pt x="1022" y="313"/>
                          </a:cubicBezTo>
                        </a:path>
                      </a:pathLst>
                    </a:custGeom>
                    <a:solidFill>
                      <a:schemeClr val="tx2"/>
                    </a:solidFill>
                    <a:ln>
                      <a:noFill/>
                    </a:ln>
                    <a:effectLst/>
                    <a:extLst/>
                  </p:spPr>
                  <p:txBody>
                    <a:bodyPr wrap="none" lIns="0" tIns="0" rIns="0" bIns="0" anchor="ctr">
                      <a:normAutofit fontScale="2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40" name="Freeform 639"/>
                    <p:cNvSpPr>
                      <a:spLocks noChangeArrowheads="1"/>
                    </p:cNvSpPr>
                    <p:nvPr/>
                  </p:nvSpPr>
                  <p:spPr bwMode="auto">
                    <a:xfrm rot="3372862">
                      <a:off x="1012540" y="555373"/>
                      <a:ext cx="97349" cy="49099"/>
                    </a:xfrm>
                    <a:custGeom>
                      <a:avLst/>
                      <a:gdLst>
                        <a:gd name="T0" fmla="*/ 1022 w 1023"/>
                        <a:gd name="T1" fmla="*/ 313 h 522"/>
                        <a:gd name="T2" fmla="*/ 1022 w 1023"/>
                        <a:gd name="T3" fmla="*/ 313 h 522"/>
                        <a:gd name="T4" fmla="*/ 500 w 1023"/>
                        <a:gd name="T5" fmla="*/ 21 h 522"/>
                        <a:gd name="T6" fmla="*/ 0 w 1023"/>
                        <a:gd name="T7" fmla="*/ 208 h 522"/>
                        <a:gd name="T8" fmla="*/ 522 w 1023"/>
                        <a:gd name="T9" fmla="*/ 501 h 522"/>
                        <a:gd name="T10" fmla="*/ 1022 w 1023"/>
                        <a:gd name="T11" fmla="*/ 313 h 522"/>
                      </a:gdLst>
                      <a:ahLst/>
                      <a:cxnLst>
                        <a:cxn ang="0">
                          <a:pos x="T0" y="T1"/>
                        </a:cxn>
                        <a:cxn ang="0">
                          <a:pos x="T2" y="T3"/>
                        </a:cxn>
                        <a:cxn ang="0">
                          <a:pos x="T4" y="T5"/>
                        </a:cxn>
                        <a:cxn ang="0">
                          <a:pos x="T6" y="T7"/>
                        </a:cxn>
                        <a:cxn ang="0">
                          <a:pos x="T8" y="T9"/>
                        </a:cxn>
                        <a:cxn ang="0">
                          <a:pos x="T10" y="T11"/>
                        </a:cxn>
                      </a:cxnLst>
                      <a:rect l="0" t="0" r="r" b="b"/>
                      <a:pathLst>
                        <a:path w="1023" h="522">
                          <a:moveTo>
                            <a:pt x="1022" y="313"/>
                          </a:moveTo>
                          <a:lnTo>
                            <a:pt x="1022" y="313"/>
                          </a:lnTo>
                          <a:cubicBezTo>
                            <a:pt x="1001" y="167"/>
                            <a:pt x="772" y="42"/>
                            <a:pt x="500" y="21"/>
                          </a:cubicBezTo>
                          <a:cubicBezTo>
                            <a:pt x="209" y="0"/>
                            <a:pt x="0" y="84"/>
                            <a:pt x="0" y="208"/>
                          </a:cubicBezTo>
                          <a:cubicBezTo>
                            <a:pt x="21" y="355"/>
                            <a:pt x="250" y="480"/>
                            <a:pt x="522" y="501"/>
                          </a:cubicBezTo>
                          <a:cubicBezTo>
                            <a:pt x="813" y="521"/>
                            <a:pt x="1022" y="438"/>
                            <a:pt x="1022" y="313"/>
                          </a:cubicBezTo>
                        </a:path>
                      </a:pathLst>
                    </a:custGeom>
                    <a:solidFill>
                      <a:schemeClr val="tx2"/>
                    </a:solidFill>
                    <a:ln>
                      <a:noFill/>
                    </a:ln>
                    <a:effectLst/>
                    <a:extLst/>
                  </p:spPr>
                  <p:txBody>
                    <a:bodyPr wrap="none" lIns="0" tIns="0" rIns="0" bIns="0" anchor="ctr">
                      <a:normAutofit fontScale="250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grpSp>
              <p:grpSp>
                <p:nvGrpSpPr>
                  <p:cNvPr id="624" name="Group 623">
                    <a:extLst>
                      <a:ext uri="{FF2B5EF4-FFF2-40B4-BE49-F238E27FC236}">
                        <a16:creationId xmlns:a16="http://schemas.microsoft.com/office/drawing/2014/main" xmlns="" id="{28957872-2D13-4E7E-BC5E-FA515D5E88AF}"/>
                      </a:ext>
                    </a:extLst>
                  </p:cNvPr>
                  <p:cNvGrpSpPr/>
                  <p:nvPr/>
                </p:nvGrpSpPr>
                <p:grpSpPr>
                  <a:xfrm>
                    <a:off x="645038" y="141408"/>
                    <a:ext cx="425857" cy="501793"/>
                    <a:chOff x="645038" y="141408"/>
                    <a:chExt cx="425857" cy="501793"/>
                  </a:xfrm>
                </p:grpSpPr>
                <p:sp>
                  <p:nvSpPr>
                    <p:cNvPr id="625" name="Freeform 624"/>
                    <p:cNvSpPr>
                      <a:spLocks noChangeArrowheads="1"/>
                    </p:cNvSpPr>
                    <p:nvPr/>
                  </p:nvSpPr>
                  <p:spPr bwMode="auto">
                    <a:xfrm rot="3372862">
                      <a:off x="625110" y="161336"/>
                      <a:ext cx="96509" cy="56653"/>
                    </a:xfrm>
                    <a:custGeom>
                      <a:avLst/>
                      <a:gdLst>
                        <a:gd name="T0" fmla="*/ 0 w 1024"/>
                        <a:gd name="T1" fmla="*/ 0 h 606"/>
                        <a:gd name="T2" fmla="*/ 0 w 1024"/>
                        <a:gd name="T3" fmla="*/ 0 h 606"/>
                        <a:gd name="T4" fmla="*/ 522 w 1024"/>
                        <a:gd name="T5" fmla="*/ 292 h 606"/>
                        <a:gd name="T6" fmla="*/ 1002 w 1024"/>
                        <a:gd name="T7" fmla="*/ 104 h 606"/>
                        <a:gd name="T8" fmla="*/ 1023 w 1024"/>
                        <a:gd name="T9" fmla="*/ 396 h 606"/>
                        <a:gd name="T10" fmla="*/ 522 w 1024"/>
                        <a:gd name="T11" fmla="*/ 584 h 606"/>
                        <a:gd name="T12" fmla="*/ 0 w 1024"/>
                        <a:gd name="T13" fmla="*/ 292 h 606"/>
                        <a:gd name="T14" fmla="*/ 0 w 102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4" h="606">
                          <a:moveTo>
                            <a:pt x="0" y="0"/>
                          </a:moveTo>
                          <a:lnTo>
                            <a:pt x="0" y="0"/>
                          </a:lnTo>
                          <a:cubicBezTo>
                            <a:pt x="0" y="125"/>
                            <a:pt x="230" y="250"/>
                            <a:pt x="522" y="292"/>
                          </a:cubicBezTo>
                          <a:cubicBezTo>
                            <a:pt x="793" y="313"/>
                            <a:pt x="1023" y="229"/>
                            <a:pt x="1002" y="104"/>
                          </a:cubicBezTo>
                          <a:cubicBezTo>
                            <a:pt x="1023" y="396"/>
                            <a:pt x="1023" y="396"/>
                            <a:pt x="1023" y="396"/>
                          </a:cubicBezTo>
                          <a:cubicBezTo>
                            <a:pt x="1023" y="521"/>
                            <a:pt x="814" y="605"/>
                            <a:pt x="522" y="584"/>
                          </a:cubicBezTo>
                          <a:cubicBezTo>
                            <a:pt x="251" y="563"/>
                            <a:pt x="22" y="417"/>
                            <a:pt x="0" y="292"/>
                          </a:cubicBezTo>
                          <a:lnTo>
                            <a:pt x="0" y="0"/>
                          </a:lnTo>
                        </a:path>
                      </a:pathLst>
                    </a:custGeom>
                    <a:solidFill>
                      <a:schemeClr val="tx2">
                        <a:lumMod val="25000"/>
                      </a:schemeClr>
                    </a:solidFill>
                    <a:ln>
                      <a:noFill/>
                    </a:ln>
                    <a:effectLs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26" name="Freeform 625"/>
                    <p:cNvSpPr>
                      <a:spLocks noChangeArrowheads="1"/>
                    </p:cNvSpPr>
                    <p:nvPr/>
                  </p:nvSpPr>
                  <p:spPr bwMode="auto">
                    <a:xfrm rot="3372862">
                      <a:off x="644511" y="326797"/>
                      <a:ext cx="97349" cy="56653"/>
                    </a:xfrm>
                    <a:custGeom>
                      <a:avLst/>
                      <a:gdLst>
                        <a:gd name="T0" fmla="*/ 0 w 1023"/>
                        <a:gd name="T1" fmla="*/ 0 h 605"/>
                        <a:gd name="T2" fmla="*/ 0 w 1023"/>
                        <a:gd name="T3" fmla="*/ 0 h 605"/>
                        <a:gd name="T4" fmla="*/ 521 w 1023"/>
                        <a:gd name="T5" fmla="*/ 292 h 605"/>
                        <a:gd name="T6" fmla="*/ 1001 w 1023"/>
                        <a:gd name="T7" fmla="*/ 83 h 605"/>
                        <a:gd name="T8" fmla="*/ 1022 w 1023"/>
                        <a:gd name="T9" fmla="*/ 375 h 605"/>
                        <a:gd name="T10" fmla="*/ 521 w 1023"/>
                        <a:gd name="T11" fmla="*/ 584 h 605"/>
                        <a:gd name="T12" fmla="*/ 0 w 1023"/>
                        <a:gd name="T13" fmla="*/ 292 h 605"/>
                        <a:gd name="T14" fmla="*/ 0 w 1023"/>
                        <a:gd name="T15" fmla="*/ 0 h 6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3" h="605">
                          <a:moveTo>
                            <a:pt x="0" y="0"/>
                          </a:moveTo>
                          <a:lnTo>
                            <a:pt x="0" y="0"/>
                          </a:lnTo>
                          <a:cubicBezTo>
                            <a:pt x="0" y="125"/>
                            <a:pt x="230" y="250"/>
                            <a:pt x="521" y="292"/>
                          </a:cubicBezTo>
                          <a:cubicBezTo>
                            <a:pt x="793" y="313"/>
                            <a:pt x="1022" y="229"/>
                            <a:pt x="1001" y="83"/>
                          </a:cubicBezTo>
                          <a:cubicBezTo>
                            <a:pt x="1022" y="375"/>
                            <a:pt x="1022" y="375"/>
                            <a:pt x="1022" y="375"/>
                          </a:cubicBezTo>
                          <a:cubicBezTo>
                            <a:pt x="1022" y="521"/>
                            <a:pt x="814" y="604"/>
                            <a:pt x="521" y="584"/>
                          </a:cubicBezTo>
                          <a:cubicBezTo>
                            <a:pt x="250" y="542"/>
                            <a:pt x="21" y="417"/>
                            <a:pt x="0" y="292"/>
                          </a:cubicBezTo>
                          <a:lnTo>
                            <a:pt x="0" y="0"/>
                          </a:lnTo>
                        </a:path>
                      </a:pathLst>
                    </a:custGeom>
                    <a:solidFill>
                      <a:schemeClr val="tx2">
                        <a:lumMod val="25000"/>
                      </a:schemeClr>
                    </a:solidFill>
                    <a:ln>
                      <a:noFill/>
                    </a:ln>
                    <a:effectLs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27" name="Freeform 626"/>
                    <p:cNvSpPr>
                      <a:spLocks noChangeArrowheads="1"/>
                    </p:cNvSpPr>
                    <p:nvPr/>
                  </p:nvSpPr>
                  <p:spPr bwMode="auto">
                    <a:xfrm rot="3372862">
                      <a:off x="739086" y="240743"/>
                      <a:ext cx="99027" cy="56653"/>
                    </a:xfrm>
                    <a:custGeom>
                      <a:avLst/>
                      <a:gdLst>
                        <a:gd name="T0" fmla="*/ 0 w 1044"/>
                        <a:gd name="T1" fmla="*/ 0 h 606"/>
                        <a:gd name="T2" fmla="*/ 0 w 1044"/>
                        <a:gd name="T3" fmla="*/ 0 h 606"/>
                        <a:gd name="T4" fmla="*/ 521 w 1044"/>
                        <a:gd name="T5" fmla="*/ 271 h 606"/>
                        <a:gd name="T6" fmla="*/ 1022 w 1044"/>
                        <a:gd name="T7" fmla="*/ 84 h 606"/>
                        <a:gd name="T8" fmla="*/ 1022 w 1044"/>
                        <a:gd name="T9" fmla="*/ 376 h 606"/>
                        <a:gd name="T10" fmla="*/ 542 w 1044"/>
                        <a:gd name="T11" fmla="*/ 564 h 606"/>
                        <a:gd name="T12" fmla="*/ 21 w 1044"/>
                        <a:gd name="T13" fmla="*/ 293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0" y="126"/>
                            <a:pt x="250" y="251"/>
                            <a:pt x="521" y="271"/>
                          </a:cubicBezTo>
                          <a:cubicBezTo>
                            <a:pt x="813" y="314"/>
                            <a:pt x="1022" y="230"/>
                            <a:pt x="1022" y="84"/>
                          </a:cubicBezTo>
                          <a:cubicBezTo>
                            <a:pt x="1022" y="376"/>
                            <a:pt x="1022" y="376"/>
                            <a:pt x="1022" y="376"/>
                          </a:cubicBezTo>
                          <a:cubicBezTo>
                            <a:pt x="1043" y="522"/>
                            <a:pt x="813" y="605"/>
                            <a:pt x="542" y="564"/>
                          </a:cubicBezTo>
                          <a:cubicBezTo>
                            <a:pt x="250" y="543"/>
                            <a:pt x="21" y="418"/>
                            <a:pt x="21" y="293"/>
                          </a:cubicBezTo>
                          <a:lnTo>
                            <a:pt x="0" y="0"/>
                          </a:lnTo>
                        </a:path>
                      </a:pathLst>
                    </a:custGeom>
                    <a:solidFill>
                      <a:schemeClr val="tx2">
                        <a:lumMod val="25000"/>
                      </a:schemeClr>
                    </a:solidFill>
                    <a:ln>
                      <a:noFill/>
                    </a:ln>
                    <a:effectLs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28" name="Freeform 627"/>
                    <p:cNvSpPr>
                      <a:spLocks noChangeArrowheads="1"/>
                    </p:cNvSpPr>
                    <p:nvPr/>
                  </p:nvSpPr>
                  <p:spPr bwMode="auto">
                    <a:xfrm rot="3372862">
                      <a:off x="761233" y="404733"/>
                      <a:ext cx="99027" cy="57492"/>
                    </a:xfrm>
                    <a:custGeom>
                      <a:avLst/>
                      <a:gdLst>
                        <a:gd name="T0" fmla="*/ 0 w 1044"/>
                        <a:gd name="T1" fmla="*/ 0 h 607"/>
                        <a:gd name="T2" fmla="*/ 0 w 1044"/>
                        <a:gd name="T3" fmla="*/ 0 h 607"/>
                        <a:gd name="T4" fmla="*/ 522 w 1044"/>
                        <a:gd name="T5" fmla="*/ 292 h 607"/>
                        <a:gd name="T6" fmla="*/ 1023 w 1044"/>
                        <a:gd name="T7" fmla="*/ 105 h 607"/>
                        <a:gd name="T8" fmla="*/ 1023 w 1044"/>
                        <a:gd name="T9" fmla="*/ 397 h 607"/>
                        <a:gd name="T10" fmla="*/ 543 w 1044"/>
                        <a:gd name="T11" fmla="*/ 584 h 607"/>
                        <a:gd name="T12" fmla="*/ 0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0" y="146"/>
                            <a:pt x="250" y="272"/>
                            <a:pt x="522" y="292"/>
                          </a:cubicBezTo>
                          <a:cubicBezTo>
                            <a:pt x="793" y="313"/>
                            <a:pt x="1023" y="230"/>
                            <a:pt x="1023" y="105"/>
                          </a:cubicBezTo>
                          <a:cubicBezTo>
                            <a:pt x="1023" y="397"/>
                            <a:pt x="1023" y="397"/>
                            <a:pt x="1023" y="397"/>
                          </a:cubicBezTo>
                          <a:cubicBezTo>
                            <a:pt x="1043" y="522"/>
                            <a:pt x="814" y="606"/>
                            <a:pt x="543" y="584"/>
                          </a:cubicBezTo>
                          <a:cubicBezTo>
                            <a:pt x="250" y="564"/>
                            <a:pt x="21" y="439"/>
                            <a:pt x="0" y="292"/>
                          </a:cubicBezTo>
                          <a:lnTo>
                            <a:pt x="0" y="0"/>
                          </a:lnTo>
                        </a:path>
                      </a:pathLst>
                    </a:custGeom>
                    <a:solidFill>
                      <a:schemeClr val="tx2">
                        <a:lumMod val="25000"/>
                      </a:schemeClr>
                    </a:solidFill>
                    <a:ln>
                      <a:noFill/>
                    </a:ln>
                    <a:effectLs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29" name="Freeform 628"/>
                    <p:cNvSpPr>
                      <a:spLocks noChangeArrowheads="1"/>
                    </p:cNvSpPr>
                    <p:nvPr/>
                  </p:nvSpPr>
                  <p:spPr bwMode="auto">
                    <a:xfrm rot="3372862">
                      <a:off x="857698" y="321005"/>
                      <a:ext cx="99027" cy="57492"/>
                    </a:xfrm>
                    <a:custGeom>
                      <a:avLst/>
                      <a:gdLst>
                        <a:gd name="T0" fmla="*/ 0 w 1044"/>
                        <a:gd name="T1" fmla="*/ 0 h 607"/>
                        <a:gd name="T2" fmla="*/ 0 w 1044"/>
                        <a:gd name="T3" fmla="*/ 0 h 607"/>
                        <a:gd name="T4" fmla="*/ 543 w 1044"/>
                        <a:gd name="T5" fmla="*/ 292 h 607"/>
                        <a:gd name="T6" fmla="*/ 1023 w 1044"/>
                        <a:gd name="T7" fmla="*/ 105 h 607"/>
                        <a:gd name="T8" fmla="*/ 1043 w 1044"/>
                        <a:gd name="T9" fmla="*/ 397 h 607"/>
                        <a:gd name="T10" fmla="*/ 543 w 1044"/>
                        <a:gd name="T11" fmla="*/ 584 h 607"/>
                        <a:gd name="T12" fmla="*/ 21 w 1044"/>
                        <a:gd name="T13" fmla="*/ 292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6"/>
                            <a:pt x="250" y="272"/>
                            <a:pt x="543" y="292"/>
                          </a:cubicBezTo>
                          <a:cubicBezTo>
                            <a:pt x="814" y="313"/>
                            <a:pt x="1043" y="230"/>
                            <a:pt x="1023" y="105"/>
                          </a:cubicBezTo>
                          <a:cubicBezTo>
                            <a:pt x="1043" y="397"/>
                            <a:pt x="1043" y="397"/>
                            <a:pt x="1043" y="397"/>
                          </a:cubicBezTo>
                          <a:cubicBezTo>
                            <a:pt x="1043" y="522"/>
                            <a:pt x="835" y="606"/>
                            <a:pt x="543" y="584"/>
                          </a:cubicBezTo>
                          <a:cubicBezTo>
                            <a:pt x="272" y="563"/>
                            <a:pt x="21" y="439"/>
                            <a:pt x="21" y="292"/>
                          </a:cubicBezTo>
                          <a:lnTo>
                            <a:pt x="0" y="0"/>
                          </a:lnTo>
                        </a:path>
                      </a:pathLst>
                    </a:custGeom>
                    <a:solidFill>
                      <a:schemeClr val="tx2">
                        <a:lumMod val="25000"/>
                      </a:schemeClr>
                    </a:solidFill>
                    <a:ln>
                      <a:noFill/>
                    </a:ln>
                    <a:effectLs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30" name="Freeform 629"/>
                    <p:cNvSpPr>
                      <a:spLocks noChangeArrowheads="1"/>
                    </p:cNvSpPr>
                    <p:nvPr/>
                  </p:nvSpPr>
                  <p:spPr bwMode="auto">
                    <a:xfrm rot="3372862">
                      <a:off x="878101" y="486581"/>
                      <a:ext cx="99027" cy="57492"/>
                    </a:xfrm>
                    <a:custGeom>
                      <a:avLst/>
                      <a:gdLst>
                        <a:gd name="T0" fmla="*/ 0 w 1044"/>
                        <a:gd name="T1" fmla="*/ 0 h 606"/>
                        <a:gd name="T2" fmla="*/ 0 w 1044"/>
                        <a:gd name="T3" fmla="*/ 0 h 606"/>
                        <a:gd name="T4" fmla="*/ 521 w 1044"/>
                        <a:gd name="T5" fmla="*/ 292 h 606"/>
                        <a:gd name="T6" fmla="*/ 1022 w 1044"/>
                        <a:gd name="T7" fmla="*/ 84 h 606"/>
                        <a:gd name="T8" fmla="*/ 1043 w 1044"/>
                        <a:gd name="T9" fmla="*/ 375 h 606"/>
                        <a:gd name="T10" fmla="*/ 543 w 1044"/>
                        <a:gd name="T11" fmla="*/ 584 h 606"/>
                        <a:gd name="T12" fmla="*/ 21 w 1044"/>
                        <a:gd name="T13" fmla="*/ 292 h 606"/>
                        <a:gd name="T14" fmla="*/ 0 w 1044"/>
                        <a:gd name="T15" fmla="*/ 0 h 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6">
                          <a:moveTo>
                            <a:pt x="0" y="0"/>
                          </a:moveTo>
                          <a:lnTo>
                            <a:pt x="0" y="0"/>
                          </a:lnTo>
                          <a:cubicBezTo>
                            <a:pt x="21" y="125"/>
                            <a:pt x="250" y="250"/>
                            <a:pt x="521" y="292"/>
                          </a:cubicBezTo>
                          <a:cubicBezTo>
                            <a:pt x="814" y="313"/>
                            <a:pt x="1022" y="230"/>
                            <a:pt x="1022" y="84"/>
                          </a:cubicBezTo>
                          <a:cubicBezTo>
                            <a:pt x="1043" y="375"/>
                            <a:pt x="1043" y="375"/>
                            <a:pt x="1043" y="375"/>
                          </a:cubicBezTo>
                          <a:cubicBezTo>
                            <a:pt x="1043" y="521"/>
                            <a:pt x="814" y="605"/>
                            <a:pt x="543" y="584"/>
                          </a:cubicBezTo>
                          <a:cubicBezTo>
                            <a:pt x="271" y="542"/>
                            <a:pt x="21" y="417"/>
                            <a:pt x="21" y="292"/>
                          </a:cubicBezTo>
                          <a:lnTo>
                            <a:pt x="0" y="0"/>
                          </a:lnTo>
                        </a:path>
                      </a:pathLst>
                    </a:custGeom>
                    <a:solidFill>
                      <a:schemeClr val="tx2">
                        <a:lumMod val="25000"/>
                      </a:schemeClr>
                    </a:solidFill>
                    <a:ln>
                      <a:noFill/>
                    </a:ln>
                    <a:effectLs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31" name="Freeform 630"/>
                    <p:cNvSpPr>
                      <a:spLocks noChangeArrowheads="1"/>
                    </p:cNvSpPr>
                    <p:nvPr/>
                  </p:nvSpPr>
                  <p:spPr bwMode="auto">
                    <a:xfrm rot="3372862">
                      <a:off x="971768" y="399342"/>
                      <a:ext cx="99027" cy="59171"/>
                    </a:xfrm>
                    <a:custGeom>
                      <a:avLst/>
                      <a:gdLst>
                        <a:gd name="T0" fmla="*/ 0 w 1043"/>
                        <a:gd name="T1" fmla="*/ 0 h 627"/>
                        <a:gd name="T2" fmla="*/ 0 w 1043"/>
                        <a:gd name="T3" fmla="*/ 0 h 627"/>
                        <a:gd name="T4" fmla="*/ 521 w 1043"/>
                        <a:gd name="T5" fmla="*/ 292 h 627"/>
                        <a:gd name="T6" fmla="*/ 1022 w 1043"/>
                        <a:gd name="T7" fmla="*/ 104 h 627"/>
                        <a:gd name="T8" fmla="*/ 1042 w 1043"/>
                        <a:gd name="T9" fmla="*/ 397 h 627"/>
                        <a:gd name="T10" fmla="*/ 542 w 1043"/>
                        <a:gd name="T11" fmla="*/ 584 h 627"/>
                        <a:gd name="T12" fmla="*/ 20 w 1043"/>
                        <a:gd name="T13" fmla="*/ 292 h 627"/>
                        <a:gd name="T14" fmla="*/ 0 w 1043"/>
                        <a:gd name="T15" fmla="*/ 0 h 6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3" h="627">
                          <a:moveTo>
                            <a:pt x="0" y="0"/>
                          </a:moveTo>
                          <a:lnTo>
                            <a:pt x="0" y="0"/>
                          </a:lnTo>
                          <a:cubicBezTo>
                            <a:pt x="20" y="146"/>
                            <a:pt x="250" y="271"/>
                            <a:pt x="521" y="292"/>
                          </a:cubicBezTo>
                          <a:cubicBezTo>
                            <a:pt x="813" y="334"/>
                            <a:pt x="1022" y="230"/>
                            <a:pt x="1022" y="104"/>
                          </a:cubicBezTo>
                          <a:cubicBezTo>
                            <a:pt x="1042" y="397"/>
                            <a:pt x="1042" y="397"/>
                            <a:pt x="1042" y="397"/>
                          </a:cubicBezTo>
                          <a:cubicBezTo>
                            <a:pt x="1042" y="521"/>
                            <a:pt x="813" y="626"/>
                            <a:pt x="542" y="584"/>
                          </a:cubicBezTo>
                          <a:cubicBezTo>
                            <a:pt x="271" y="563"/>
                            <a:pt x="20" y="438"/>
                            <a:pt x="20" y="292"/>
                          </a:cubicBezTo>
                          <a:lnTo>
                            <a:pt x="0" y="0"/>
                          </a:lnTo>
                        </a:path>
                      </a:pathLst>
                    </a:custGeom>
                    <a:solidFill>
                      <a:schemeClr val="tx2">
                        <a:lumMod val="25000"/>
                      </a:schemeClr>
                    </a:solidFill>
                    <a:ln>
                      <a:noFill/>
                    </a:ln>
                    <a:effectLs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sp>
                  <p:nvSpPr>
                    <p:cNvPr id="632" name="Freeform 631"/>
                    <p:cNvSpPr>
                      <a:spLocks noChangeArrowheads="1"/>
                    </p:cNvSpPr>
                    <p:nvPr/>
                  </p:nvSpPr>
                  <p:spPr bwMode="auto">
                    <a:xfrm rot="3372862">
                      <a:off x="992635" y="564942"/>
                      <a:ext cx="99027" cy="57492"/>
                    </a:xfrm>
                    <a:custGeom>
                      <a:avLst/>
                      <a:gdLst>
                        <a:gd name="T0" fmla="*/ 0 w 1044"/>
                        <a:gd name="T1" fmla="*/ 0 h 607"/>
                        <a:gd name="T2" fmla="*/ 0 w 1044"/>
                        <a:gd name="T3" fmla="*/ 0 h 607"/>
                        <a:gd name="T4" fmla="*/ 522 w 1044"/>
                        <a:gd name="T5" fmla="*/ 293 h 607"/>
                        <a:gd name="T6" fmla="*/ 1022 w 1044"/>
                        <a:gd name="T7" fmla="*/ 105 h 607"/>
                        <a:gd name="T8" fmla="*/ 1022 w 1044"/>
                        <a:gd name="T9" fmla="*/ 397 h 607"/>
                        <a:gd name="T10" fmla="*/ 542 w 1044"/>
                        <a:gd name="T11" fmla="*/ 584 h 607"/>
                        <a:gd name="T12" fmla="*/ 21 w 1044"/>
                        <a:gd name="T13" fmla="*/ 293 h 607"/>
                        <a:gd name="T14" fmla="*/ 0 w 104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4" h="607">
                          <a:moveTo>
                            <a:pt x="0" y="0"/>
                          </a:moveTo>
                          <a:lnTo>
                            <a:pt x="0" y="0"/>
                          </a:lnTo>
                          <a:cubicBezTo>
                            <a:pt x="21" y="147"/>
                            <a:pt x="250" y="272"/>
                            <a:pt x="522" y="293"/>
                          </a:cubicBezTo>
                          <a:cubicBezTo>
                            <a:pt x="813" y="313"/>
                            <a:pt x="1022" y="230"/>
                            <a:pt x="1022" y="105"/>
                          </a:cubicBezTo>
                          <a:cubicBezTo>
                            <a:pt x="1022" y="397"/>
                            <a:pt x="1022" y="397"/>
                            <a:pt x="1022" y="397"/>
                          </a:cubicBezTo>
                          <a:cubicBezTo>
                            <a:pt x="1043" y="522"/>
                            <a:pt x="813" y="606"/>
                            <a:pt x="542" y="584"/>
                          </a:cubicBezTo>
                          <a:cubicBezTo>
                            <a:pt x="250" y="564"/>
                            <a:pt x="21" y="439"/>
                            <a:pt x="21" y="293"/>
                          </a:cubicBezTo>
                          <a:lnTo>
                            <a:pt x="0" y="0"/>
                          </a:lnTo>
                        </a:path>
                      </a:pathLst>
                    </a:custGeom>
                    <a:solidFill>
                      <a:schemeClr val="tx2">
                        <a:lumMod val="25000"/>
                      </a:schemeClr>
                    </a:solidFill>
                    <a:ln>
                      <a:noFill/>
                    </a:ln>
                    <a:effectLst/>
                    <a:extLst/>
                  </p:spPr>
                  <p:txBody>
                    <a:bodyPr wrap="none" lIns="0" tIns="0" rIns="0" bIns="0" anchor="ctr">
                      <a:normAutofit fontScale="32500" lnSpcReduction="20000"/>
                    </a:bodyPr>
                    <a:lstStyle/>
                    <a:p>
                      <a:pPr eaLnBrk="1">
                        <a:lnSpc>
                          <a:spcPct val="93000"/>
                        </a:lnSpc>
                        <a:buClr>
                          <a:srgbClr val="000000"/>
                        </a:buClr>
                        <a:buSzPct val="100000"/>
                        <a:buFont typeface="Times New Roman" charset="0"/>
                        <a:buNone/>
                        <a:defRPr/>
                      </a:pPr>
                      <a:endParaRPr lang="en-US">
                        <a:ea typeface="+mn-ea"/>
                        <a:cs typeface="+mn-cs"/>
                      </a:endParaRPr>
                    </a:p>
                  </p:txBody>
                </p:sp>
              </p:grpSp>
            </p:grpSp>
          </p:grpSp>
        </p:grpSp>
      </p:grpSp>
      <p:grpSp>
        <p:nvGrpSpPr>
          <p:cNvPr id="348" name="Group 347">
            <a:extLst>
              <a:ext uri="{FF2B5EF4-FFF2-40B4-BE49-F238E27FC236}">
                <a16:creationId xmlns:a16="http://schemas.microsoft.com/office/drawing/2014/main" xmlns="" id="{BB67CFBC-A8F5-488F-AD11-19B6BCFFD849}"/>
              </a:ext>
            </a:extLst>
          </p:cNvPr>
          <p:cNvGrpSpPr/>
          <p:nvPr/>
        </p:nvGrpSpPr>
        <p:grpSpPr>
          <a:xfrm>
            <a:off x="2496446" y="202582"/>
            <a:ext cx="6890919" cy="494241"/>
            <a:chOff x="2496446" y="202582"/>
            <a:chExt cx="6890919" cy="494241"/>
          </a:xfrm>
        </p:grpSpPr>
        <p:sp>
          <p:nvSpPr>
            <p:cNvPr id="349" name="Parallelogram 348"/>
            <p:cNvSpPr/>
            <p:nvPr/>
          </p:nvSpPr>
          <p:spPr>
            <a:xfrm>
              <a:off x="2496446" y="202582"/>
              <a:ext cx="6890919" cy="494241"/>
            </a:xfrm>
            <a:prstGeom prst="parallelogram">
              <a:avLst/>
            </a:prstGeom>
            <a:gradFill flip="none" rotWithShape="1">
              <a:gsLst>
                <a:gs pos="0">
                  <a:schemeClr val="accent5">
                    <a:lumMod val="0"/>
                    <a:lumOff val="100000"/>
                    <a:alpha val="28000"/>
                  </a:schemeClr>
                </a:gs>
                <a:gs pos="34000">
                  <a:schemeClr val="accent5">
                    <a:lumMod val="0"/>
                    <a:lumOff val="100000"/>
                    <a:alpha val="14000"/>
                  </a:schemeClr>
                </a:gs>
                <a:gs pos="100000">
                  <a:schemeClr val="tx1">
                    <a:lumMod val="95000"/>
                    <a:alpha val="25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p>
              <a:pPr algn="ctr"/>
              <a:endParaRPr lang="en-US"/>
            </a:p>
          </p:txBody>
        </p:sp>
        <p:sp>
          <p:nvSpPr>
            <p:cNvPr id="350" name="TextBox 349"/>
            <p:cNvSpPr txBox="1"/>
            <p:nvPr/>
          </p:nvSpPr>
          <p:spPr>
            <a:xfrm>
              <a:off x="2695994" y="206006"/>
              <a:ext cx="6187202" cy="490817"/>
            </a:xfrm>
            <a:prstGeom prst="rect">
              <a:avLst/>
            </a:prstGeom>
            <a:noFill/>
          </p:spPr>
          <p:txBody>
            <a:bodyPr wrap="square" lIns="0" tIns="0" rIns="0" bIns="0" rtlCol="0" anchor="ctr" anchorCtr="0">
              <a:noAutofit/>
            </a:bodyPr>
            <a:lstStyle/>
            <a:p>
              <a:pPr algn="ctr"/>
              <a:r>
                <a:rPr lang="en-US" sz="4400" b="1" i="1" dirty="0" err="1" smtClean="0"/>
                <a:t>Procesos</a:t>
              </a:r>
              <a:r>
                <a:rPr lang="en-US" sz="4400" b="1" i="1" dirty="0" smtClean="0"/>
                <a:t> </a:t>
              </a:r>
              <a:r>
                <a:rPr lang="en-US" sz="4400" b="1" i="1" dirty="0" err="1" smtClean="0"/>
                <a:t>Iniciales</a:t>
              </a:r>
              <a:endParaRPr lang="en-US" sz="4400" b="1" i="1" dirty="0"/>
            </a:p>
          </p:txBody>
        </p:sp>
      </p:grpSp>
    </p:spTree>
    <p:extLst>
      <p:ext uri="{BB962C8B-B14F-4D97-AF65-F5344CB8AC3E}">
        <p14:creationId xmlns:p14="http://schemas.microsoft.com/office/powerpoint/2010/main" val="642445632"/>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withEffect">
                                      <p:stCondLst>
                                        <p:cond delay="0"/>
                                      </p:stCondLst>
                                      <p:childTnLst>
                                        <p:set>
                                          <p:cBhvr>
                                            <p:cTn id="6" dur="1" fill="hold">
                                              <p:stCondLst>
                                                <p:cond delay="0"/>
                                              </p:stCondLst>
                                            </p:cTn>
                                            <p:tgtEl>
                                              <p:spTgt spid="577"/>
                                            </p:tgtEl>
                                            <p:attrNameLst>
                                              <p:attrName>style.visibility</p:attrName>
                                            </p:attrNameLst>
                                          </p:cBhvr>
                                          <p:to>
                                            <p:strVal val="visible"/>
                                          </p:to>
                                        </p:set>
                                        <p:anim calcmode="lin" valueType="num">
                                          <p:cBhvr additive="base">
                                            <p:cTn id="7" dur="1000" fill="hold"/>
                                            <p:tgtEl>
                                              <p:spTgt spid="577"/>
                                            </p:tgtEl>
                                            <p:attrNameLst>
                                              <p:attrName>ppt_x</p:attrName>
                                            </p:attrNameLst>
                                          </p:cBhvr>
                                          <p:tavLst>
                                            <p:tav tm="0">
                                              <p:val>
                                                <p:strVal val="#ppt_x"/>
                                              </p:val>
                                            </p:tav>
                                            <p:tav tm="100000">
                                              <p:val>
                                                <p:strVal val="#ppt_x"/>
                                              </p:val>
                                            </p:tav>
                                          </p:tavLst>
                                        </p:anim>
                                        <p:anim calcmode="lin" valueType="num">
                                          <p:cBhvr additive="base">
                                            <p:cTn id="8" dur="1000" fill="hold"/>
                                            <p:tgtEl>
                                              <p:spTgt spid="577"/>
                                            </p:tgtEl>
                                            <p:attrNameLst>
                                              <p:attrName>ppt_y</p:attrName>
                                            </p:attrNameLst>
                                          </p:cBhvr>
                                          <p:tavLst>
                                            <p:tav tm="0">
                                              <p:val>
                                                <p:strVal val="0-#ppt_h/2"/>
                                              </p:val>
                                            </p:tav>
                                            <p:tav tm="100000">
                                              <p:val>
                                                <p:strVal val="#ppt_y"/>
                                              </p:val>
                                            </p:tav>
                                          </p:tavLst>
                                        </p:anim>
                                      </p:childTnLst>
                                    </p:cTn>
                                  </p:par>
                                  <p:par>
                                    <p:cTn id="9" presetID="32" presetClass="emph" presetSubtype="0" fill="hold" nodeType="withEffect">
                                      <p:stCondLst>
                                        <p:cond delay="200"/>
                                      </p:stCondLst>
                                      <p:childTnLst>
                                        <p:animRot by="120000">
                                          <p:cBhvr>
                                            <p:cTn id="10" dur="100" fill="hold">
                                              <p:stCondLst>
                                                <p:cond delay="0"/>
                                              </p:stCondLst>
                                            </p:cTn>
                                            <p:tgtEl>
                                              <p:spTgt spid="577"/>
                                            </p:tgtEl>
                                            <p:attrNameLst>
                                              <p:attrName>r</p:attrName>
                                            </p:attrNameLst>
                                          </p:cBhvr>
                                        </p:animRot>
                                        <p:animRot by="-240000">
                                          <p:cBhvr>
                                            <p:cTn id="11" dur="200" fill="hold">
                                              <p:stCondLst>
                                                <p:cond delay="200"/>
                                              </p:stCondLst>
                                            </p:cTn>
                                            <p:tgtEl>
                                              <p:spTgt spid="577"/>
                                            </p:tgtEl>
                                            <p:attrNameLst>
                                              <p:attrName>r</p:attrName>
                                            </p:attrNameLst>
                                          </p:cBhvr>
                                        </p:animRot>
                                        <p:animRot by="240000">
                                          <p:cBhvr>
                                            <p:cTn id="12" dur="200" fill="hold">
                                              <p:stCondLst>
                                                <p:cond delay="400"/>
                                              </p:stCondLst>
                                            </p:cTn>
                                            <p:tgtEl>
                                              <p:spTgt spid="577"/>
                                            </p:tgtEl>
                                            <p:attrNameLst>
                                              <p:attrName>r</p:attrName>
                                            </p:attrNameLst>
                                          </p:cBhvr>
                                        </p:animRot>
                                        <p:animRot by="-240000">
                                          <p:cBhvr>
                                            <p:cTn id="13" dur="200" fill="hold">
                                              <p:stCondLst>
                                                <p:cond delay="600"/>
                                              </p:stCondLst>
                                            </p:cTn>
                                            <p:tgtEl>
                                              <p:spTgt spid="577"/>
                                            </p:tgtEl>
                                            <p:attrNameLst>
                                              <p:attrName>r</p:attrName>
                                            </p:attrNameLst>
                                          </p:cBhvr>
                                        </p:animRot>
                                        <p:animRot by="120000">
                                          <p:cBhvr>
                                            <p:cTn id="14" dur="200" fill="hold">
                                              <p:stCondLst>
                                                <p:cond delay="800"/>
                                              </p:stCondLst>
                                            </p:cTn>
                                            <p:tgtEl>
                                              <p:spTgt spid="577"/>
                                            </p:tgtEl>
                                            <p:attrNameLst>
                                              <p:attrName>r</p:attrName>
                                            </p:attrNameLst>
                                          </p:cBhvr>
                                        </p:animRot>
                                      </p:childTnLst>
                                    </p:cTn>
                                  </p:par>
                                  <p:par>
                                    <p:cTn id="15" presetID="2" presetClass="entr" presetSubtype="1" fill="hold" nodeType="withEffect">
                                      <p:stCondLst>
                                        <p:cond delay="200"/>
                                      </p:stCondLst>
                                      <p:childTnLst>
                                        <p:set>
                                          <p:cBhvr>
                                            <p:cTn id="16" dur="1" fill="hold">
                                              <p:stCondLst>
                                                <p:cond delay="0"/>
                                              </p:stCondLst>
                                            </p:cTn>
                                            <p:tgtEl>
                                              <p:spTgt spid="593"/>
                                            </p:tgtEl>
                                            <p:attrNameLst>
                                              <p:attrName>style.visibility</p:attrName>
                                            </p:attrNameLst>
                                          </p:cBhvr>
                                          <p:to>
                                            <p:strVal val="visible"/>
                                          </p:to>
                                        </p:set>
                                        <p:anim calcmode="lin" valueType="num">
                                          <p:cBhvr additive="base">
                                            <p:cTn id="17" dur="1000" fill="hold"/>
                                            <p:tgtEl>
                                              <p:spTgt spid="593"/>
                                            </p:tgtEl>
                                            <p:attrNameLst>
                                              <p:attrName>ppt_x</p:attrName>
                                            </p:attrNameLst>
                                          </p:cBhvr>
                                          <p:tavLst>
                                            <p:tav tm="0">
                                              <p:val>
                                                <p:strVal val="#ppt_x"/>
                                              </p:val>
                                            </p:tav>
                                            <p:tav tm="100000">
                                              <p:val>
                                                <p:strVal val="#ppt_x"/>
                                              </p:val>
                                            </p:tav>
                                          </p:tavLst>
                                        </p:anim>
                                        <p:anim calcmode="lin" valueType="num">
                                          <p:cBhvr additive="base">
                                            <p:cTn id="18" dur="1000" fill="hold"/>
                                            <p:tgtEl>
                                              <p:spTgt spid="593"/>
                                            </p:tgtEl>
                                            <p:attrNameLst>
                                              <p:attrName>ppt_y</p:attrName>
                                            </p:attrNameLst>
                                          </p:cBhvr>
                                          <p:tavLst>
                                            <p:tav tm="0">
                                              <p:val>
                                                <p:strVal val="0-#ppt_h/2"/>
                                              </p:val>
                                            </p:tav>
                                            <p:tav tm="100000">
                                              <p:val>
                                                <p:strVal val="#ppt_y"/>
                                              </p:val>
                                            </p:tav>
                                          </p:tavLst>
                                        </p:anim>
                                      </p:childTnLst>
                                    </p:cTn>
                                  </p:par>
                                  <p:par>
                                    <p:cTn id="19" presetID="32" presetClass="emph" presetSubtype="0" fill="hold" nodeType="withEffect">
                                      <p:stCondLst>
                                        <p:cond delay="400"/>
                                      </p:stCondLst>
                                      <p:childTnLst>
                                        <p:animRot by="120000">
                                          <p:cBhvr>
                                            <p:cTn id="20" dur="100" fill="hold">
                                              <p:stCondLst>
                                                <p:cond delay="0"/>
                                              </p:stCondLst>
                                            </p:cTn>
                                            <p:tgtEl>
                                              <p:spTgt spid="593"/>
                                            </p:tgtEl>
                                            <p:attrNameLst>
                                              <p:attrName>r</p:attrName>
                                            </p:attrNameLst>
                                          </p:cBhvr>
                                        </p:animRot>
                                        <p:animRot by="-240000">
                                          <p:cBhvr>
                                            <p:cTn id="21" dur="200" fill="hold">
                                              <p:stCondLst>
                                                <p:cond delay="200"/>
                                              </p:stCondLst>
                                            </p:cTn>
                                            <p:tgtEl>
                                              <p:spTgt spid="593"/>
                                            </p:tgtEl>
                                            <p:attrNameLst>
                                              <p:attrName>r</p:attrName>
                                            </p:attrNameLst>
                                          </p:cBhvr>
                                        </p:animRot>
                                        <p:animRot by="240000">
                                          <p:cBhvr>
                                            <p:cTn id="22" dur="200" fill="hold">
                                              <p:stCondLst>
                                                <p:cond delay="400"/>
                                              </p:stCondLst>
                                            </p:cTn>
                                            <p:tgtEl>
                                              <p:spTgt spid="593"/>
                                            </p:tgtEl>
                                            <p:attrNameLst>
                                              <p:attrName>r</p:attrName>
                                            </p:attrNameLst>
                                          </p:cBhvr>
                                        </p:animRot>
                                        <p:animRot by="-240000">
                                          <p:cBhvr>
                                            <p:cTn id="23" dur="200" fill="hold">
                                              <p:stCondLst>
                                                <p:cond delay="600"/>
                                              </p:stCondLst>
                                            </p:cTn>
                                            <p:tgtEl>
                                              <p:spTgt spid="593"/>
                                            </p:tgtEl>
                                            <p:attrNameLst>
                                              <p:attrName>r</p:attrName>
                                            </p:attrNameLst>
                                          </p:cBhvr>
                                        </p:animRot>
                                        <p:animRot by="120000">
                                          <p:cBhvr>
                                            <p:cTn id="24" dur="200" fill="hold">
                                              <p:stCondLst>
                                                <p:cond delay="800"/>
                                              </p:stCondLst>
                                            </p:cTn>
                                            <p:tgtEl>
                                              <p:spTgt spid="593"/>
                                            </p:tgtEl>
                                            <p:attrNameLst>
                                              <p:attrName>r</p:attrName>
                                            </p:attrNameLst>
                                          </p:cBhvr>
                                        </p:animRot>
                                      </p:childTnLst>
                                    </p:cTn>
                                  </p:par>
                                  <p:par>
                                    <p:cTn id="25" presetID="2" presetClass="entr" presetSubtype="1" fill="hold" nodeType="withEffect">
                                      <p:stCondLst>
                                        <p:cond delay="400"/>
                                      </p:stCondLst>
                                      <p:childTnLst>
                                        <p:set>
                                          <p:cBhvr>
                                            <p:cTn id="26" dur="1" fill="hold">
                                              <p:stCondLst>
                                                <p:cond delay="0"/>
                                              </p:stCondLst>
                                            </p:cTn>
                                            <p:tgtEl>
                                              <p:spTgt spid="616"/>
                                            </p:tgtEl>
                                            <p:attrNameLst>
                                              <p:attrName>style.visibility</p:attrName>
                                            </p:attrNameLst>
                                          </p:cBhvr>
                                          <p:to>
                                            <p:strVal val="visible"/>
                                          </p:to>
                                        </p:set>
                                        <p:anim calcmode="lin" valueType="num">
                                          <p:cBhvr additive="base">
                                            <p:cTn id="27" dur="1000" fill="hold"/>
                                            <p:tgtEl>
                                              <p:spTgt spid="616"/>
                                            </p:tgtEl>
                                            <p:attrNameLst>
                                              <p:attrName>ppt_x</p:attrName>
                                            </p:attrNameLst>
                                          </p:cBhvr>
                                          <p:tavLst>
                                            <p:tav tm="0">
                                              <p:val>
                                                <p:strVal val="#ppt_x"/>
                                              </p:val>
                                            </p:tav>
                                            <p:tav tm="100000">
                                              <p:val>
                                                <p:strVal val="#ppt_x"/>
                                              </p:val>
                                            </p:tav>
                                          </p:tavLst>
                                        </p:anim>
                                        <p:anim calcmode="lin" valueType="num">
                                          <p:cBhvr additive="base">
                                            <p:cTn id="28" dur="1000" fill="hold"/>
                                            <p:tgtEl>
                                              <p:spTgt spid="616"/>
                                            </p:tgtEl>
                                            <p:attrNameLst>
                                              <p:attrName>ppt_y</p:attrName>
                                            </p:attrNameLst>
                                          </p:cBhvr>
                                          <p:tavLst>
                                            <p:tav tm="0">
                                              <p:val>
                                                <p:strVal val="0-#ppt_h/2"/>
                                              </p:val>
                                            </p:tav>
                                            <p:tav tm="100000">
                                              <p:val>
                                                <p:strVal val="#ppt_y"/>
                                              </p:val>
                                            </p:tav>
                                          </p:tavLst>
                                        </p:anim>
                                      </p:childTnLst>
                                    </p:cTn>
                                  </p:par>
                                  <p:par>
                                    <p:cTn id="29" presetID="32" presetClass="emph" presetSubtype="0" fill="hold" nodeType="withEffect">
                                      <p:stCondLst>
                                        <p:cond delay="800"/>
                                      </p:stCondLst>
                                      <p:childTnLst>
                                        <p:animRot by="120000">
                                          <p:cBhvr>
                                            <p:cTn id="30" dur="100" fill="hold">
                                              <p:stCondLst>
                                                <p:cond delay="0"/>
                                              </p:stCondLst>
                                            </p:cTn>
                                            <p:tgtEl>
                                              <p:spTgt spid="616"/>
                                            </p:tgtEl>
                                            <p:attrNameLst>
                                              <p:attrName>r</p:attrName>
                                            </p:attrNameLst>
                                          </p:cBhvr>
                                        </p:animRot>
                                        <p:animRot by="-240000">
                                          <p:cBhvr>
                                            <p:cTn id="31" dur="200" fill="hold">
                                              <p:stCondLst>
                                                <p:cond delay="200"/>
                                              </p:stCondLst>
                                            </p:cTn>
                                            <p:tgtEl>
                                              <p:spTgt spid="616"/>
                                            </p:tgtEl>
                                            <p:attrNameLst>
                                              <p:attrName>r</p:attrName>
                                            </p:attrNameLst>
                                          </p:cBhvr>
                                        </p:animRot>
                                        <p:animRot by="240000">
                                          <p:cBhvr>
                                            <p:cTn id="32" dur="200" fill="hold">
                                              <p:stCondLst>
                                                <p:cond delay="400"/>
                                              </p:stCondLst>
                                            </p:cTn>
                                            <p:tgtEl>
                                              <p:spTgt spid="616"/>
                                            </p:tgtEl>
                                            <p:attrNameLst>
                                              <p:attrName>r</p:attrName>
                                            </p:attrNameLst>
                                          </p:cBhvr>
                                        </p:animRot>
                                        <p:animRot by="-240000">
                                          <p:cBhvr>
                                            <p:cTn id="33" dur="200" fill="hold">
                                              <p:stCondLst>
                                                <p:cond delay="600"/>
                                              </p:stCondLst>
                                            </p:cTn>
                                            <p:tgtEl>
                                              <p:spTgt spid="616"/>
                                            </p:tgtEl>
                                            <p:attrNameLst>
                                              <p:attrName>r</p:attrName>
                                            </p:attrNameLst>
                                          </p:cBhvr>
                                        </p:animRot>
                                        <p:animRot by="120000">
                                          <p:cBhvr>
                                            <p:cTn id="34" dur="200" fill="hold">
                                              <p:stCondLst>
                                                <p:cond delay="800"/>
                                              </p:stCondLst>
                                            </p:cTn>
                                            <p:tgtEl>
                                              <p:spTgt spid="616"/>
                                            </p:tgtEl>
                                            <p:attrNameLst>
                                              <p:attrName>r</p:attrName>
                                            </p:attrNameLst>
                                          </p:cBhvr>
                                        </p:animRot>
                                      </p:childTnLst>
                                    </p:cTn>
                                  </p:par>
                                  <p:par>
                                    <p:cTn id="35" presetID="22" presetClass="entr" presetSubtype="8" fill="hold" nodeType="withEffect">
                                      <p:stCondLst>
                                        <p:cond delay="800"/>
                                      </p:stCondLst>
                                      <p:childTnLst>
                                        <p:set>
                                          <p:cBhvr>
                                            <p:cTn id="36" dur="1" fill="hold">
                                              <p:stCondLst>
                                                <p:cond delay="0"/>
                                              </p:stCondLst>
                                            </p:cTn>
                                            <p:tgtEl>
                                              <p:spTgt spid="348"/>
                                            </p:tgtEl>
                                            <p:attrNameLst>
                                              <p:attrName>style.visibility</p:attrName>
                                            </p:attrNameLst>
                                          </p:cBhvr>
                                          <p:to>
                                            <p:strVal val="visible"/>
                                          </p:to>
                                        </p:set>
                                        <p:animEffect transition="in" filter="wipe(left)">
                                          <p:cBhvr>
                                            <p:cTn id="37" dur="1000"/>
                                            <p:tgtEl>
                                              <p:spTgt spid="348"/>
                                            </p:tgtEl>
                                          </p:cBhvr>
                                        </p:animEffect>
                                      </p:childTnLst>
                                    </p:cTn>
                                  </p:par>
                                </p:childTnLst>
                              </p:cTn>
                            </p:par>
                          </p:childTnLst>
                        </p:cTn>
                      </p:par>
                      <p:par>
                        <p:cTn id="38" fill="hold">
                          <p:stCondLst>
                            <p:cond delay="indefinite"/>
                          </p:stCondLst>
                          <p:childTnLst>
                            <p:par>
                              <p:cTn id="39" fill="hold">
                                <p:stCondLst>
                                  <p:cond delay="0"/>
                                </p:stCondLst>
                                <p:childTnLst>
                                  <p:par>
                                    <p:cTn id="40" presetID="2" presetClass="entr" presetSubtype="2" fill="hold" nodeType="clickEffect" p14:presetBounceEnd="38000">
                                      <p:stCondLst>
                                        <p:cond delay="0"/>
                                      </p:stCondLst>
                                      <p:childTnLst>
                                        <p:set>
                                          <p:cBhvr>
                                            <p:cTn id="41" dur="1" fill="hold">
                                              <p:stCondLst>
                                                <p:cond delay="0"/>
                                              </p:stCondLst>
                                            </p:cTn>
                                            <p:tgtEl>
                                              <p:spTgt spid="482"/>
                                            </p:tgtEl>
                                            <p:attrNameLst>
                                              <p:attrName>style.visibility</p:attrName>
                                            </p:attrNameLst>
                                          </p:cBhvr>
                                          <p:to>
                                            <p:strVal val="visible"/>
                                          </p:to>
                                        </p:set>
                                        <p:anim calcmode="lin" valueType="num" p14:bounceEnd="38000">
                                          <p:cBhvr additive="base">
                                            <p:cTn id="42" dur="1500" fill="hold"/>
                                            <p:tgtEl>
                                              <p:spTgt spid="482"/>
                                            </p:tgtEl>
                                            <p:attrNameLst>
                                              <p:attrName>ppt_x</p:attrName>
                                            </p:attrNameLst>
                                          </p:cBhvr>
                                          <p:tavLst>
                                            <p:tav tm="0">
                                              <p:val>
                                                <p:strVal val="1+#ppt_w/2"/>
                                              </p:val>
                                            </p:tav>
                                            <p:tav tm="100000">
                                              <p:val>
                                                <p:strVal val="#ppt_x"/>
                                              </p:val>
                                            </p:tav>
                                          </p:tavLst>
                                        </p:anim>
                                        <p:anim calcmode="lin" valueType="num" p14:bounceEnd="38000">
                                          <p:cBhvr additive="base">
                                            <p:cTn id="43" dur="1500" fill="hold"/>
                                            <p:tgtEl>
                                              <p:spTgt spid="482"/>
                                            </p:tgtEl>
                                            <p:attrNameLst>
                                              <p:attrName>ppt_y</p:attrName>
                                            </p:attrNameLst>
                                          </p:cBhvr>
                                          <p:tavLst>
                                            <p:tav tm="0">
                                              <p:val>
                                                <p:strVal val="#ppt_y"/>
                                              </p:val>
                                            </p:tav>
                                            <p:tav tm="100000">
                                              <p:val>
                                                <p:strVal val="#ppt_y"/>
                                              </p:val>
                                            </p:tav>
                                          </p:tavLst>
                                        </p:anim>
                                      </p:childTnLst>
                                    </p:cTn>
                                  </p:par>
                                  <p:par>
                                    <p:cTn id="44" presetID="10" presetClass="entr" presetSubtype="0" fill="hold" nodeType="withEffect">
                                      <p:stCondLst>
                                        <p:cond delay="700"/>
                                      </p:stCondLst>
                                      <p:childTnLst>
                                        <p:set>
                                          <p:cBhvr>
                                            <p:cTn id="45" dur="1" fill="hold">
                                              <p:stCondLst>
                                                <p:cond delay="0"/>
                                              </p:stCondLst>
                                            </p:cTn>
                                            <p:tgtEl>
                                              <p:spTgt spid="44"/>
                                            </p:tgtEl>
                                            <p:attrNameLst>
                                              <p:attrName>style.visibility</p:attrName>
                                            </p:attrNameLst>
                                          </p:cBhvr>
                                          <p:to>
                                            <p:strVal val="visible"/>
                                          </p:to>
                                        </p:set>
                                        <p:animEffect transition="in" filter="fade">
                                          <p:cBhvr>
                                            <p:cTn id="46" dur="500"/>
                                            <p:tgtEl>
                                              <p:spTgt spid="44"/>
                                            </p:tgtEl>
                                          </p:cBhvr>
                                        </p:animEffect>
                                      </p:childTnLst>
                                    </p:cTn>
                                  </p:par>
                                  <p:par>
                                    <p:cTn id="47" presetID="42" presetClass="entr" presetSubtype="0" fill="hold" nodeType="withEffect">
                                      <p:stCondLst>
                                        <p:cond delay="1000"/>
                                      </p:stCondLst>
                                      <p:childTnLst>
                                        <p:set>
                                          <p:cBhvr>
                                            <p:cTn id="48" dur="1" fill="hold">
                                              <p:stCondLst>
                                                <p:cond delay="0"/>
                                              </p:stCondLst>
                                            </p:cTn>
                                            <p:tgtEl>
                                              <p:spTgt spid="244"/>
                                            </p:tgtEl>
                                            <p:attrNameLst>
                                              <p:attrName>style.visibility</p:attrName>
                                            </p:attrNameLst>
                                          </p:cBhvr>
                                          <p:to>
                                            <p:strVal val="visible"/>
                                          </p:to>
                                        </p:set>
                                        <p:animEffect transition="in" filter="fade">
                                          <p:cBhvr>
                                            <p:cTn id="49" dur="800"/>
                                            <p:tgtEl>
                                              <p:spTgt spid="244"/>
                                            </p:tgtEl>
                                          </p:cBhvr>
                                        </p:animEffect>
                                        <p:anim calcmode="lin" valueType="num">
                                          <p:cBhvr>
                                            <p:cTn id="50" dur="800" fill="hold"/>
                                            <p:tgtEl>
                                              <p:spTgt spid="244"/>
                                            </p:tgtEl>
                                            <p:attrNameLst>
                                              <p:attrName>ppt_x</p:attrName>
                                            </p:attrNameLst>
                                          </p:cBhvr>
                                          <p:tavLst>
                                            <p:tav tm="0">
                                              <p:val>
                                                <p:strVal val="#ppt_x"/>
                                              </p:val>
                                            </p:tav>
                                            <p:tav tm="100000">
                                              <p:val>
                                                <p:strVal val="#ppt_x"/>
                                              </p:val>
                                            </p:tav>
                                          </p:tavLst>
                                        </p:anim>
                                        <p:anim calcmode="lin" valueType="num">
                                          <p:cBhvr>
                                            <p:cTn id="51" dur="800" fill="hold"/>
                                            <p:tgtEl>
                                              <p:spTgt spid="244"/>
                                            </p:tgtEl>
                                            <p:attrNameLst>
                                              <p:attrName>ppt_y</p:attrName>
                                            </p:attrNameLst>
                                          </p:cBhvr>
                                          <p:tavLst>
                                            <p:tav tm="0">
                                              <p:val>
                                                <p:strVal val="#ppt_y+.1"/>
                                              </p:val>
                                            </p:tav>
                                            <p:tav tm="100000">
                                              <p:val>
                                                <p:strVal val="#ppt_y"/>
                                              </p:val>
                                            </p:tav>
                                          </p:tavLst>
                                        </p:anim>
                                      </p:childTnLst>
                                    </p:cTn>
                                  </p:par>
                                </p:childTnLst>
                              </p:cTn>
                            </p:par>
                            <p:par>
                              <p:cTn id="52" fill="hold">
                                <p:stCondLst>
                                  <p:cond delay="1800"/>
                                </p:stCondLst>
                                <p:childTnLst>
                                  <p:par>
                                    <p:cTn id="53" presetID="42" presetClass="entr" presetSubtype="0" fill="hold" nodeType="afterEffect">
                                      <p:stCondLst>
                                        <p:cond delay="0"/>
                                      </p:stCondLst>
                                      <p:childTnLst>
                                        <p:set>
                                          <p:cBhvr>
                                            <p:cTn id="54" dur="1" fill="hold">
                                              <p:stCondLst>
                                                <p:cond delay="0"/>
                                              </p:stCondLst>
                                            </p:cTn>
                                            <p:tgtEl>
                                              <p:spTgt spid="4"/>
                                            </p:tgtEl>
                                            <p:attrNameLst>
                                              <p:attrName>style.visibility</p:attrName>
                                            </p:attrNameLst>
                                          </p:cBhvr>
                                          <p:to>
                                            <p:strVal val="visible"/>
                                          </p:to>
                                        </p:set>
                                        <p:animEffect transition="in" filter="fade">
                                          <p:cBhvr>
                                            <p:cTn id="55" dur="800"/>
                                            <p:tgtEl>
                                              <p:spTgt spid="4"/>
                                            </p:tgtEl>
                                          </p:cBhvr>
                                        </p:animEffect>
                                        <p:anim calcmode="lin" valueType="num">
                                          <p:cBhvr>
                                            <p:cTn id="56" dur="800" fill="hold"/>
                                            <p:tgtEl>
                                              <p:spTgt spid="4"/>
                                            </p:tgtEl>
                                            <p:attrNameLst>
                                              <p:attrName>ppt_x</p:attrName>
                                            </p:attrNameLst>
                                          </p:cBhvr>
                                          <p:tavLst>
                                            <p:tav tm="0">
                                              <p:val>
                                                <p:strVal val="#ppt_x"/>
                                              </p:val>
                                            </p:tav>
                                            <p:tav tm="100000">
                                              <p:val>
                                                <p:strVal val="#ppt_x"/>
                                              </p:val>
                                            </p:tav>
                                          </p:tavLst>
                                        </p:anim>
                                        <p:anim calcmode="lin" valueType="num">
                                          <p:cBhvr>
                                            <p:cTn id="57" dur="800" fill="hold"/>
                                            <p:tgtEl>
                                              <p:spTgt spid="4"/>
                                            </p:tgtEl>
                                            <p:attrNameLst>
                                              <p:attrName>ppt_y</p:attrName>
                                            </p:attrNameLst>
                                          </p:cBhvr>
                                          <p:tavLst>
                                            <p:tav tm="0">
                                              <p:val>
                                                <p:strVal val="#ppt_y+.1"/>
                                              </p:val>
                                            </p:tav>
                                            <p:tav tm="100000">
                                              <p:val>
                                                <p:strVal val="#ppt_y"/>
                                              </p:val>
                                            </p:tav>
                                          </p:tavLst>
                                        </p:anim>
                                      </p:childTnLst>
                                    </p:cTn>
                                  </p:par>
                                </p:childTnLst>
                              </p:cTn>
                            </p:par>
                          </p:childTnLst>
                        </p:cTn>
                      </p:par>
                      <p:par>
                        <p:cTn id="58" fill="hold">
                          <p:stCondLst>
                            <p:cond delay="indefinite"/>
                          </p:stCondLst>
                          <p:childTnLst>
                            <p:par>
                              <p:cTn id="59" fill="hold">
                                <p:stCondLst>
                                  <p:cond delay="0"/>
                                </p:stCondLst>
                                <p:childTnLst>
                                  <p:par>
                                    <p:cTn id="60" presetID="2" presetClass="entr" presetSubtype="8" fill="hold" nodeType="clickEffect" p14:presetBounceEnd="38000">
                                      <p:stCondLst>
                                        <p:cond delay="0"/>
                                      </p:stCondLst>
                                      <p:childTnLst>
                                        <p:set>
                                          <p:cBhvr>
                                            <p:cTn id="61" dur="1" fill="hold">
                                              <p:stCondLst>
                                                <p:cond delay="0"/>
                                              </p:stCondLst>
                                            </p:cTn>
                                            <p:tgtEl>
                                              <p:spTgt spid="488"/>
                                            </p:tgtEl>
                                            <p:attrNameLst>
                                              <p:attrName>style.visibility</p:attrName>
                                            </p:attrNameLst>
                                          </p:cBhvr>
                                          <p:to>
                                            <p:strVal val="visible"/>
                                          </p:to>
                                        </p:set>
                                        <p:anim calcmode="lin" valueType="num" p14:bounceEnd="38000">
                                          <p:cBhvr additive="base">
                                            <p:cTn id="62" dur="1500" fill="hold"/>
                                            <p:tgtEl>
                                              <p:spTgt spid="488"/>
                                            </p:tgtEl>
                                            <p:attrNameLst>
                                              <p:attrName>ppt_x</p:attrName>
                                            </p:attrNameLst>
                                          </p:cBhvr>
                                          <p:tavLst>
                                            <p:tav tm="0">
                                              <p:val>
                                                <p:strVal val="0-#ppt_w/2"/>
                                              </p:val>
                                            </p:tav>
                                            <p:tav tm="100000">
                                              <p:val>
                                                <p:strVal val="#ppt_x"/>
                                              </p:val>
                                            </p:tav>
                                          </p:tavLst>
                                        </p:anim>
                                        <p:anim calcmode="lin" valueType="num" p14:bounceEnd="38000">
                                          <p:cBhvr additive="base">
                                            <p:cTn id="63" dur="1500" fill="hold"/>
                                            <p:tgtEl>
                                              <p:spTgt spid="488"/>
                                            </p:tgtEl>
                                            <p:attrNameLst>
                                              <p:attrName>ppt_y</p:attrName>
                                            </p:attrNameLst>
                                          </p:cBhvr>
                                          <p:tavLst>
                                            <p:tav tm="0">
                                              <p:val>
                                                <p:strVal val="#ppt_y"/>
                                              </p:val>
                                            </p:tav>
                                            <p:tav tm="100000">
                                              <p:val>
                                                <p:strVal val="#ppt_y"/>
                                              </p:val>
                                            </p:tav>
                                          </p:tavLst>
                                        </p:anim>
                                      </p:childTnLst>
                                    </p:cTn>
                                  </p:par>
                                  <p:par>
                                    <p:cTn id="64" presetID="10" presetClass="entr" presetSubtype="0" fill="hold" nodeType="withEffect">
                                      <p:stCondLst>
                                        <p:cond delay="700"/>
                                      </p:stCondLst>
                                      <p:childTnLst>
                                        <p:set>
                                          <p:cBhvr>
                                            <p:cTn id="65" dur="1" fill="hold">
                                              <p:stCondLst>
                                                <p:cond delay="0"/>
                                              </p:stCondLst>
                                            </p:cTn>
                                            <p:tgtEl>
                                              <p:spTgt spid="47"/>
                                            </p:tgtEl>
                                            <p:attrNameLst>
                                              <p:attrName>style.visibility</p:attrName>
                                            </p:attrNameLst>
                                          </p:cBhvr>
                                          <p:to>
                                            <p:strVal val="visible"/>
                                          </p:to>
                                        </p:set>
                                        <p:animEffect transition="in" filter="fade">
                                          <p:cBhvr>
                                            <p:cTn id="66" dur="500"/>
                                            <p:tgtEl>
                                              <p:spTgt spid="47"/>
                                            </p:tgtEl>
                                          </p:cBhvr>
                                        </p:animEffect>
                                      </p:childTnLst>
                                    </p:cTn>
                                  </p:par>
                                  <p:par>
                                    <p:cTn id="67" presetID="47" presetClass="entr" presetSubtype="0" fill="hold" nodeType="withEffect">
                                      <p:stCondLst>
                                        <p:cond delay="1000"/>
                                      </p:stCondLst>
                                      <p:childTnLst>
                                        <p:set>
                                          <p:cBhvr>
                                            <p:cTn id="68" dur="1" fill="hold">
                                              <p:stCondLst>
                                                <p:cond delay="0"/>
                                              </p:stCondLst>
                                            </p:cTn>
                                            <p:tgtEl>
                                              <p:spTgt spid="104"/>
                                            </p:tgtEl>
                                            <p:attrNameLst>
                                              <p:attrName>style.visibility</p:attrName>
                                            </p:attrNameLst>
                                          </p:cBhvr>
                                          <p:to>
                                            <p:strVal val="visible"/>
                                          </p:to>
                                        </p:set>
                                        <p:animEffect transition="in" filter="fade">
                                          <p:cBhvr>
                                            <p:cTn id="69" dur="800"/>
                                            <p:tgtEl>
                                              <p:spTgt spid="104"/>
                                            </p:tgtEl>
                                          </p:cBhvr>
                                        </p:animEffect>
                                        <p:anim calcmode="lin" valueType="num">
                                          <p:cBhvr>
                                            <p:cTn id="70" dur="800" fill="hold"/>
                                            <p:tgtEl>
                                              <p:spTgt spid="104"/>
                                            </p:tgtEl>
                                            <p:attrNameLst>
                                              <p:attrName>ppt_x</p:attrName>
                                            </p:attrNameLst>
                                          </p:cBhvr>
                                          <p:tavLst>
                                            <p:tav tm="0">
                                              <p:val>
                                                <p:strVal val="#ppt_x"/>
                                              </p:val>
                                            </p:tav>
                                            <p:tav tm="100000">
                                              <p:val>
                                                <p:strVal val="#ppt_x"/>
                                              </p:val>
                                            </p:tav>
                                          </p:tavLst>
                                        </p:anim>
                                        <p:anim calcmode="lin" valueType="num">
                                          <p:cBhvr>
                                            <p:cTn id="71" dur="800" fill="hold"/>
                                            <p:tgtEl>
                                              <p:spTgt spid="104"/>
                                            </p:tgtEl>
                                            <p:attrNameLst>
                                              <p:attrName>ppt_y</p:attrName>
                                            </p:attrNameLst>
                                          </p:cBhvr>
                                          <p:tavLst>
                                            <p:tav tm="0">
                                              <p:val>
                                                <p:strVal val="#ppt_y-.1"/>
                                              </p:val>
                                            </p:tav>
                                            <p:tav tm="100000">
                                              <p:val>
                                                <p:strVal val="#ppt_y"/>
                                              </p:val>
                                            </p:tav>
                                          </p:tavLst>
                                        </p:anim>
                                      </p:childTnLst>
                                    </p:cTn>
                                  </p:par>
                                </p:childTnLst>
                              </p:cTn>
                            </p:par>
                            <p:par>
                              <p:cTn id="72" fill="hold">
                                <p:stCondLst>
                                  <p:cond delay="1800"/>
                                </p:stCondLst>
                                <p:childTnLst>
                                  <p:par>
                                    <p:cTn id="73" presetID="47" presetClass="entr" presetSubtype="0" fill="hold" nodeType="afterEffect">
                                      <p:stCondLst>
                                        <p:cond delay="0"/>
                                      </p:stCondLst>
                                      <p:childTnLst>
                                        <p:set>
                                          <p:cBhvr>
                                            <p:cTn id="74" dur="1" fill="hold">
                                              <p:stCondLst>
                                                <p:cond delay="0"/>
                                              </p:stCondLst>
                                            </p:cTn>
                                            <p:tgtEl>
                                              <p:spTgt spid="264"/>
                                            </p:tgtEl>
                                            <p:attrNameLst>
                                              <p:attrName>style.visibility</p:attrName>
                                            </p:attrNameLst>
                                          </p:cBhvr>
                                          <p:to>
                                            <p:strVal val="visible"/>
                                          </p:to>
                                        </p:set>
                                        <p:animEffect transition="in" filter="fade">
                                          <p:cBhvr>
                                            <p:cTn id="75" dur="800"/>
                                            <p:tgtEl>
                                              <p:spTgt spid="264"/>
                                            </p:tgtEl>
                                          </p:cBhvr>
                                        </p:animEffect>
                                        <p:anim calcmode="lin" valueType="num">
                                          <p:cBhvr>
                                            <p:cTn id="76" dur="800" fill="hold"/>
                                            <p:tgtEl>
                                              <p:spTgt spid="264"/>
                                            </p:tgtEl>
                                            <p:attrNameLst>
                                              <p:attrName>ppt_x</p:attrName>
                                            </p:attrNameLst>
                                          </p:cBhvr>
                                          <p:tavLst>
                                            <p:tav tm="0">
                                              <p:val>
                                                <p:strVal val="#ppt_x"/>
                                              </p:val>
                                            </p:tav>
                                            <p:tav tm="100000">
                                              <p:val>
                                                <p:strVal val="#ppt_x"/>
                                              </p:val>
                                            </p:tav>
                                          </p:tavLst>
                                        </p:anim>
                                        <p:anim calcmode="lin" valueType="num">
                                          <p:cBhvr>
                                            <p:cTn id="77" dur="800" fill="hold"/>
                                            <p:tgtEl>
                                              <p:spTgt spid="264"/>
                                            </p:tgtEl>
                                            <p:attrNameLst>
                                              <p:attrName>ppt_y</p:attrName>
                                            </p:attrNameLst>
                                          </p:cBhvr>
                                          <p:tavLst>
                                            <p:tav tm="0">
                                              <p:val>
                                                <p:strVal val="#ppt_y-.1"/>
                                              </p:val>
                                            </p:tav>
                                            <p:tav tm="100000">
                                              <p:val>
                                                <p:strVal val="#ppt_y"/>
                                              </p:val>
                                            </p:tav>
                                          </p:tavLst>
                                        </p:anim>
                                      </p:childTnLst>
                                    </p:cTn>
                                  </p:par>
                                </p:childTnLst>
                              </p:cTn>
                            </p:par>
                          </p:childTnLst>
                        </p:cTn>
                      </p:par>
                      <p:par>
                        <p:cTn id="78" fill="hold">
                          <p:stCondLst>
                            <p:cond delay="indefinite"/>
                          </p:stCondLst>
                          <p:childTnLst>
                            <p:par>
                              <p:cTn id="79" fill="hold">
                                <p:stCondLst>
                                  <p:cond delay="0"/>
                                </p:stCondLst>
                                <p:childTnLst>
                                  <p:par>
                                    <p:cTn id="80" presetID="2" presetClass="entr" presetSubtype="8" fill="hold" nodeType="clickEffect" p14:presetBounceEnd="38000">
                                      <p:stCondLst>
                                        <p:cond delay="0"/>
                                      </p:stCondLst>
                                      <p:childTnLst>
                                        <p:set>
                                          <p:cBhvr>
                                            <p:cTn id="81" dur="1" fill="hold">
                                              <p:stCondLst>
                                                <p:cond delay="0"/>
                                              </p:stCondLst>
                                            </p:cTn>
                                            <p:tgtEl>
                                              <p:spTgt spid="494"/>
                                            </p:tgtEl>
                                            <p:attrNameLst>
                                              <p:attrName>style.visibility</p:attrName>
                                            </p:attrNameLst>
                                          </p:cBhvr>
                                          <p:to>
                                            <p:strVal val="visible"/>
                                          </p:to>
                                        </p:set>
                                        <p:anim calcmode="lin" valueType="num" p14:bounceEnd="38000">
                                          <p:cBhvr additive="base">
                                            <p:cTn id="82" dur="1500" fill="hold"/>
                                            <p:tgtEl>
                                              <p:spTgt spid="494"/>
                                            </p:tgtEl>
                                            <p:attrNameLst>
                                              <p:attrName>ppt_x</p:attrName>
                                            </p:attrNameLst>
                                          </p:cBhvr>
                                          <p:tavLst>
                                            <p:tav tm="0">
                                              <p:val>
                                                <p:strVal val="0-#ppt_w/2"/>
                                              </p:val>
                                            </p:tav>
                                            <p:tav tm="100000">
                                              <p:val>
                                                <p:strVal val="#ppt_x"/>
                                              </p:val>
                                            </p:tav>
                                          </p:tavLst>
                                        </p:anim>
                                        <p:anim calcmode="lin" valueType="num" p14:bounceEnd="38000">
                                          <p:cBhvr additive="base">
                                            <p:cTn id="83" dur="1500" fill="hold"/>
                                            <p:tgtEl>
                                              <p:spTgt spid="494"/>
                                            </p:tgtEl>
                                            <p:attrNameLst>
                                              <p:attrName>ppt_y</p:attrName>
                                            </p:attrNameLst>
                                          </p:cBhvr>
                                          <p:tavLst>
                                            <p:tav tm="0">
                                              <p:val>
                                                <p:strVal val="#ppt_y"/>
                                              </p:val>
                                            </p:tav>
                                            <p:tav tm="100000">
                                              <p:val>
                                                <p:strVal val="#ppt_y"/>
                                              </p:val>
                                            </p:tav>
                                          </p:tavLst>
                                        </p:anim>
                                      </p:childTnLst>
                                    </p:cTn>
                                  </p:par>
                                  <p:par>
                                    <p:cTn id="84" presetID="10" presetClass="entr" presetSubtype="0" fill="hold" nodeType="withEffect">
                                      <p:stCondLst>
                                        <p:cond delay="700"/>
                                      </p:stCondLst>
                                      <p:childTnLst>
                                        <p:set>
                                          <p:cBhvr>
                                            <p:cTn id="85" dur="1" fill="hold">
                                              <p:stCondLst>
                                                <p:cond delay="0"/>
                                              </p:stCondLst>
                                            </p:cTn>
                                            <p:tgtEl>
                                              <p:spTgt spid="48"/>
                                            </p:tgtEl>
                                            <p:attrNameLst>
                                              <p:attrName>style.visibility</p:attrName>
                                            </p:attrNameLst>
                                          </p:cBhvr>
                                          <p:to>
                                            <p:strVal val="visible"/>
                                          </p:to>
                                        </p:set>
                                        <p:animEffect transition="in" filter="fade">
                                          <p:cBhvr>
                                            <p:cTn id="86" dur="500"/>
                                            <p:tgtEl>
                                              <p:spTgt spid="48"/>
                                            </p:tgtEl>
                                          </p:cBhvr>
                                        </p:animEffect>
                                      </p:childTnLst>
                                    </p:cTn>
                                  </p:par>
                                  <p:par>
                                    <p:cTn id="87" presetID="47" presetClass="entr" presetSubtype="0" fill="hold" nodeType="withEffect">
                                      <p:stCondLst>
                                        <p:cond delay="1000"/>
                                      </p:stCondLst>
                                      <p:childTnLst>
                                        <p:set>
                                          <p:cBhvr>
                                            <p:cTn id="88" dur="1" fill="hold">
                                              <p:stCondLst>
                                                <p:cond delay="0"/>
                                              </p:stCondLst>
                                            </p:cTn>
                                            <p:tgtEl>
                                              <p:spTgt spid="204"/>
                                            </p:tgtEl>
                                            <p:attrNameLst>
                                              <p:attrName>style.visibility</p:attrName>
                                            </p:attrNameLst>
                                          </p:cBhvr>
                                          <p:to>
                                            <p:strVal val="visible"/>
                                          </p:to>
                                        </p:set>
                                        <p:animEffect transition="in" filter="fade">
                                          <p:cBhvr>
                                            <p:cTn id="89" dur="800"/>
                                            <p:tgtEl>
                                              <p:spTgt spid="204"/>
                                            </p:tgtEl>
                                          </p:cBhvr>
                                        </p:animEffect>
                                        <p:anim calcmode="lin" valueType="num">
                                          <p:cBhvr>
                                            <p:cTn id="90" dur="800" fill="hold"/>
                                            <p:tgtEl>
                                              <p:spTgt spid="204"/>
                                            </p:tgtEl>
                                            <p:attrNameLst>
                                              <p:attrName>ppt_x</p:attrName>
                                            </p:attrNameLst>
                                          </p:cBhvr>
                                          <p:tavLst>
                                            <p:tav tm="0">
                                              <p:val>
                                                <p:strVal val="#ppt_x"/>
                                              </p:val>
                                            </p:tav>
                                            <p:tav tm="100000">
                                              <p:val>
                                                <p:strVal val="#ppt_x"/>
                                              </p:val>
                                            </p:tav>
                                          </p:tavLst>
                                        </p:anim>
                                        <p:anim calcmode="lin" valueType="num">
                                          <p:cBhvr>
                                            <p:cTn id="91" dur="800" fill="hold"/>
                                            <p:tgtEl>
                                              <p:spTgt spid="204"/>
                                            </p:tgtEl>
                                            <p:attrNameLst>
                                              <p:attrName>ppt_y</p:attrName>
                                            </p:attrNameLst>
                                          </p:cBhvr>
                                          <p:tavLst>
                                            <p:tav tm="0">
                                              <p:val>
                                                <p:strVal val="#ppt_y-.1"/>
                                              </p:val>
                                            </p:tav>
                                            <p:tav tm="100000">
                                              <p:val>
                                                <p:strVal val="#ppt_y"/>
                                              </p:val>
                                            </p:tav>
                                          </p:tavLst>
                                        </p:anim>
                                      </p:childTnLst>
                                    </p:cTn>
                                  </p:par>
                                </p:childTnLst>
                              </p:cTn>
                            </p:par>
                            <p:par>
                              <p:cTn id="92" fill="hold">
                                <p:stCondLst>
                                  <p:cond delay="1800"/>
                                </p:stCondLst>
                                <p:childTnLst>
                                  <p:par>
                                    <p:cTn id="93" presetID="47" presetClass="entr" presetSubtype="0" fill="hold" nodeType="afterEffect">
                                      <p:stCondLst>
                                        <p:cond delay="0"/>
                                      </p:stCondLst>
                                      <p:childTnLst>
                                        <p:set>
                                          <p:cBhvr>
                                            <p:cTn id="94" dur="1" fill="hold">
                                              <p:stCondLst>
                                                <p:cond delay="0"/>
                                              </p:stCondLst>
                                            </p:cTn>
                                            <p:tgtEl>
                                              <p:spTgt spid="24"/>
                                            </p:tgtEl>
                                            <p:attrNameLst>
                                              <p:attrName>style.visibility</p:attrName>
                                            </p:attrNameLst>
                                          </p:cBhvr>
                                          <p:to>
                                            <p:strVal val="visible"/>
                                          </p:to>
                                        </p:set>
                                        <p:animEffect transition="in" filter="fade">
                                          <p:cBhvr>
                                            <p:cTn id="95" dur="800"/>
                                            <p:tgtEl>
                                              <p:spTgt spid="24"/>
                                            </p:tgtEl>
                                          </p:cBhvr>
                                        </p:animEffect>
                                        <p:anim calcmode="lin" valueType="num">
                                          <p:cBhvr>
                                            <p:cTn id="96" dur="800" fill="hold"/>
                                            <p:tgtEl>
                                              <p:spTgt spid="24"/>
                                            </p:tgtEl>
                                            <p:attrNameLst>
                                              <p:attrName>ppt_x</p:attrName>
                                            </p:attrNameLst>
                                          </p:cBhvr>
                                          <p:tavLst>
                                            <p:tav tm="0">
                                              <p:val>
                                                <p:strVal val="#ppt_x"/>
                                              </p:val>
                                            </p:tav>
                                            <p:tav tm="100000">
                                              <p:val>
                                                <p:strVal val="#ppt_x"/>
                                              </p:val>
                                            </p:tav>
                                          </p:tavLst>
                                        </p:anim>
                                        <p:anim calcmode="lin" valueType="num">
                                          <p:cBhvr>
                                            <p:cTn id="97" dur="800" fill="hold"/>
                                            <p:tgtEl>
                                              <p:spTgt spid="24"/>
                                            </p:tgtEl>
                                            <p:attrNameLst>
                                              <p:attrName>ppt_y</p:attrName>
                                            </p:attrNameLst>
                                          </p:cBhvr>
                                          <p:tavLst>
                                            <p:tav tm="0">
                                              <p:val>
                                                <p:strVal val="#ppt_y-.1"/>
                                              </p:val>
                                            </p:tav>
                                            <p:tav tm="100000">
                                              <p:val>
                                                <p:strVal val="#ppt_y"/>
                                              </p:val>
                                            </p:tav>
                                          </p:tavLst>
                                        </p:anim>
                                      </p:childTnLst>
                                    </p:cTn>
                                  </p:par>
                                </p:childTnLst>
                              </p:cTn>
                            </p:par>
                          </p:childTnLst>
                        </p:cTn>
                      </p:par>
                      <p:par>
                        <p:cTn id="98" fill="hold">
                          <p:stCondLst>
                            <p:cond delay="indefinite"/>
                          </p:stCondLst>
                          <p:childTnLst>
                            <p:par>
                              <p:cTn id="99" fill="hold">
                                <p:stCondLst>
                                  <p:cond delay="0"/>
                                </p:stCondLst>
                                <p:childTnLst>
                                  <p:par>
                                    <p:cTn id="100" presetID="2" presetClass="entr" presetSubtype="2" fill="hold" nodeType="clickEffect" p14:presetBounceEnd="38000">
                                      <p:stCondLst>
                                        <p:cond delay="0"/>
                                      </p:stCondLst>
                                      <p:childTnLst>
                                        <p:set>
                                          <p:cBhvr>
                                            <p:cTn id="101" dur="1" fill="hold">
                                              <p:stCondLst>
                                                <p:cond delay="0"/>
                                              </p:stCondLst>
                                            </p:cTn>
                                            <p:tgtEl>
                                              <p:spTgt spid="476"/>
                                            </p:tgtEl>
                                            <p:attrNameLst>
                                              <p:attrName>style.visibility</p:attrName>
                                            </p:attrNameLst>
                                          </p:cBhvr>
                                          <p:to>
                                            <p:strVal val="visible"/>
                                          </p:to>
                                        </p:set>
                                        <p:anim calcmode="lin" valueType="num" p14:bounceEnd="38000">
                                          <p:cBhvr additive="base">
                                            <p:cTn id="102" dur="1500" fill="hold"/>
                                            <p:tgtEl>
                                              <p:spTgt spid="476"/>
                                            </p:tgtEl>
                                            <p:attrNameLst>
                                              <p:attrName>ppt_x</p:attrName>
                                            </p:attrNameLst>
                                          </p:cBhvr>
                                          <p:tavLst>
                                            <p:tav tm="0">
                                              <p:val>
                                                <p:strVal val="1+#ppt_w/2"/>
                                              </p:val>
                                            </p:tav>
                                            <p:tav tm="100000">
                                              <p:val>
                                                <p:strVal val="#ppt_x"/>
                                              </p:val>
                                            </p:tav>
                                          </p:tavLst>
                                        </p:anim>
                                        <p:anim calcmode="lin" valueType="num" p14:bounceEnd="38000">
                                          <p:cBhvr additive="base">
                                            <p:cTn id="103" dur="1500" fill="hold"/>
                                            <p:tgtEl>
                                              <p:spTgt spid="476"/>
                                            </p:tgtEl>
                                            <p:attrNameLst>
                                              <p:attrName>ppt_y</p:attrName>
                                            </p:attrNameLst>
                                          </p:cBhvr>
                                          <p:tavLst>
                                            <p:tav tm="0">
                                              <p:val>
                                                <p:strVal val="#ppt_y"/>
                                              </p:val>
                                            </p:tav>
                                            <p:tav tm="100000">
                                              <p:val>
                                                <p:strVal val="#ppt_y"/>
                                              </p:val>
                                            </p:tav>
                                          </p:tavLst>
                                        </p:anim>
                                      </p:childTnLst>
                                    </p:cTn>
                                  </p:par>
                                  <p:par>
                                    <p:cTn id="104" presetID="10" presetClass="entr" presetSubtype="0" fill="hold" nodeType="withEffect">
                                      <p:stCondLst>
                                        <p:cond delay="700"/>
                                      </p:stCondLst>
                                      <p:childTnLst>
                                        <p:set>
                                          <p:cBhvr>
                                            <p:cTn id="105" dur="1" fill="hold">
                                              <p:stCondLst>
                                                <p:cond delay="0"/>
                                              </p:stCondLst>
                                            </p:cTn>
                                            <p:tgtEl>
                                              <p:spTgt spid="45"/>
                                            </p:tgtEl>
                                            <p:attrNameLst>
                                              <p:attrName>style.visibility</p:attrName>
                                            </p:attrNameLst>
                                          </p:cBhvr>
                                          <p:to>
                                            <p:strVal val="visible"/>
                                          </p:to>
                                        </p:set>
                                        <p:animEffect transition="in" filter="fade">
                                          <p:cBhvr>
                                            <p:cTn id="106" dur="500"/>
                                            <p:tgtEl>
                                              <p:spTgt spid="45"/>
                                            </p:tgtEl>
                                          </p:cBhvr>
                                        </p:animEffect>
                                      </p:childTnLst>
                                    </p:cTn>
                                  </p:par>
                                  <p:par>
                                    <p:cTn id="107" presetID="47" presetClass="entr" presetSubtype="0" fill="hold" nodeType="withEffect">
                                      <p:stCondLst>
                                        <p:cond delay="1000"/>
                                      </p:stCondLst>
                                      <p:childTnLst>
                                        <p:set>
                                          <p:cBhvr>
                                            <p:cTn id="108" dur="1" fill="hold">
                                              <p:stCondLst>
                                                <p:cond delay="0"/>
                                              </p:stCondLst>
                                            </p:cTn>
                                            <p:tgtEl>
                                              <p:spTgt spid="224"/>
                                            </p:tgtEl>
                                            <p:attrNameLst>
                                              <p:attrName>style.visibility</p:attrName>
                                            </p:attrNameLst>
                                          </p:cBhvr>
                                          <p:to>
                                            <p:strVal val="visible"/>
                                          </p:to>
                                        </p:set>
                                        <p:animEffect transition="in" filter="fade">
                                          <p:cBhvr>
                                            <p:cTn id="109" dur="800"/>
                                            <p:tgtEl>
                                              <p:spTgt spid="224"/>
                                            </p:tgtEl>
                                          </p:cBhvr>
                                        </p:animEffect>
                                        <p:anim calcmode="lin" valueType="num">
                                          <p:cBhvr>
                                            <p:cTn id="110" dur="800" fill="hold"/>
                                            <p:tgtEl>
                                              <p:spTgt spid="224"/>
                                            </p:tgtEl>
                                            <p:attrNameLst>
                                              <p:attrName>ppt_x</p:attrName>
                                            </p:attrNameLst>
                                          </p:cBhvr>
                                          <p:tavLst>
                                            <p:tav tm="0">
                                              <p:val>
                                                <p:strVal val="#ppt_x"/>
                                              </p:val>
                                            </p:tav>
                                            <p:tav tm="100000">
                                              <p:val>
                                                <p:strVal val="#ppt_x"/>
                                              </p:val>
                                            </p:tav>
                                          </p:tavLst>
                                        </p:anim>
                                        <p:anim calcmode="lin" valueType="num">
                                          <p:cBhvr>
                                            <p:cTn id="111" dur="800" fill="hold"/>
                                            <p:tgtEl>
                                              <p:spTgt spid="224"/>
                                            </p:tgtEl>
                                            <p:attrNameLst>
                                              <p:attrName>ppt_y</p:attrName>
                                            </p:attrNameLst>
                                          </p:cBhvr>
                                          <p:tavLst>
                                            <p:tav tm="0">
                                              <p:val>
                                                <p:strVal val="#ppt_y-.1"/>
                                              </p:val>
                                            </p:tav>
                                            <p:tav tm="100000">
                                              <p:val>
                                                <p:strVal val="#ppt_y"/>
                                              </p:val>
                                            </p:tav>
                                          </p:tavLst>
                                        </p:anim>
                                      </p:childTnLst>
                                    </p:cTn>
                                  </p:par>
                                </p:childTnLst>
                              </p:cTn>
                            </p:par>
                            <p:par>
                              <p:cTn id="112" fill="hold">
                                <p:stCondLst>
                                  <p:cond delay="1800"/>
                                </p:stCondLst>
                                <p:childTnLst>
                                  <p:par>
                                    <p:cTn id="113" presetID="47" presetClass="entr" presetSubtype="0" fill="hold" nodeType="afterEffect">
                                      <p:stCondLst>
                                        <p:cond delay="0"/>
                                      </p:stCondLst>
                                      <p:childTnLst>
                                        <p:set>
                                          <p:cBhvr>
                                            <p:cTn id="114" dur="1" fill="hold">
                                              <p:stCondLst>
                                                <p:cond delay="0"/>
                                              </p:stCondLst>
                                            </p:cTn>
                                            <p:tgtEl>
                                              <p:spTgt spid="84"/>
                                            </p:tgtEl>
                                            <p:attrNameLst>
                                              <p:attrName>style.visibility</p:attrName>
                                            </p:attrNameLst>
                                          </p:cBhvr>
                                          <p:to>
                                            <p:strVal val="visible"/>
                                          </p:to>
                                        </p:set>
                                        <p:animEffect transition="in" filter="fade">
                                          <p:cBhvr>
                                            <p:cTn id="115" dur="800"/>
                                            <p:tgtEl>
                                              <p:spTgt spid="84"/>
                                            </p:tgtEl>
                                          </p:cBhvr>
                                        </p:animEffect>
                                        <p:anim calcmode="lin" valueType="num">
                                          <p:cBhvr>
                                            <p:cTn id="116" dur="800" fill="hold"/>
                                            <p:tgtEl>
                                              <p:spTgt spid="84"/>
                                            </p:tgtEl>
                                            <p:attrNameLst>
                                              <p:attrName>ppt_x</p:attrName>
                                            </p:attrNameLst>
                                          </p:cBhvr>
                                          <p:tavLst>
                                            <p:tav tm="0">
                                              <p:val>
                                                <p:strVal val="#ppt_x"/>
                                              </p:val>
                                            </p:tav>
                                            <p:tav tm="100000">
                                              <p:val>
                                                <p:strVal val="#ppt_x"/>
                                              </p:val>
                                            </p:tav>
                                          </p:tavLst>
                                        </p:anim>
                                        <p:anim calcmode="lin" valueType="num">
                                          <p:cBhvr>
                                            <p:cTn id="117" dur="800" fill="hold"/>
                                            <p:tgtEl>
                                              <p:spTgt spid="84"/>
                                            </p:tgtEl>
                                            <p:attrNameLst>
                                              <p:attrName>ppt_y</p:attrName>
                                            </p:attrNameLst>
                                          </p:cBhvr>
                                          <p:tavLst>
                                            <p:tav tm="0">
                                              <p:val>
                                                <p:strVal val="#ppt_y-.1"/>
                                              </p:val>
                                            </p:tav>
                                            <p:tav tm="100000">
                                              <p:val>
                                                <p:strVal val="#ppt_y"/>
                                              </p:val>
                                            </p:tav>
                                          </p:tavLst>
                                        </p:anim>
                                      </p:childTnLst>
                                    </p:cTn>
                                  </p:par>
                                </p:childTnLst>
                              </p:cTn>
                            </p:par>
                          </p:childTnLst>
                        </p:cTn>
                      </p:par>
                      <p:par>
                        <p:cTn id="118" fill="hold">
                          <p:stCondLst>
                            <p:cond delay="indefinite"/>
                          </p:stCondLst>
                          <p:childTnLst>
                            <p:par>
                              <p:cTn id="119" fill="hold">
                                <p:stCondLst>
                                  <p:cond delay="0"/>
                                </p:stCondLst>
                                <p:childTnLst>
                                  <p:par>
                                    <p:cTn id="120" presetID="2" presetClass="entr" presetSubtype="2" fill="hold" nodeType="clickEffect" p14:presetBounceEnd="38000">
                                      <p:stCondLst>
                                        <p:cond delay="0"/>
                                      </p:stCondLst>
                                      <p:childTnLst>
                                        <p:set>
                                          <p:cBhvr>
                                            <p:cTn id="121" dur="1" fill="hold">
                                              <p:stCondLst>
                                                <p:cond delay="0"/>
                                              </p:stCondLst>
                                            </p:cTn>
                                            <p:tgtEl>
                                              <p:spTgt spid="525"/>
                                            </p:tgtEl>
                                            <p:attrNameLst>
                                              <p:attrName>style.visibility</p:attrName>
                                            </p:attrNameLst>
                                          </p:cBhvr>
                                          <p:to>
                                            <p:strVal val="visible"/>
                                          </p:to>
                                        </p:set>
                                        <p:anim calcmode="lin" valueType="num" p14:bounceEnd="38000">
                                          <p:cBhvr additive="base">
                                            <p:cTn id="122" dur="1500" fill="hold"/>
                                            <p:tgtEl>
                                              <p:spTgt spid="525"/>
                                            </p:tgtEl>
                                            <p:attrNameLst>
                                              <p:attrName>ppt_x</p:attrName>
                                            </p:attrNameLst>
                                          </p:cBhvr>
                                          <p:tavLst>
                                            <p:tav tm="0">
                                              <p:val>
                                                <p:strVal val="1+#ppt_w/2"/>
                                              </p:val>
                                            </p:tav>
                                            <p:tav tm="100000">
                                              <p:val>
                                                <p:strVal val="#ppt_x"/>
                                              </p:val>
                                            </p:tav>
                                          </p:tavLst>
                                        </p:anim>
                                        <p:anim calcmode="lin" valueType="num" p14:bounceEnd="38000">
                                          <p:cBhvr additive="base">
                                            <p:cTn id="123" dur="1500" fill="hold"/>
                                            <p:tgtEl>
                                              <p:spTgt spid="525"/>
                                            </p:tgtEl>
                                            <p:attrNameLst>
                                              <p:attrName>ppt_y</p:attrName>
                                            </p:attrNameLst>
                                          </p:cBhvr>
                                          <p:tavLst>
                                            <p:tav tm="0">
                                              <p:val>
                                                <p:strVal val="#ppt_y"/>
                                              </p:val>
                                            </p:tav>
                                            <p:tav tm="100000">
                                              <p:val>
                                                <p:strVal val="#ppt_y"/>
                                              </p:val>
                                            </p:tav>
                                          </p:tavLst>
                                        </p:anim>
                                      </p:childTnLst>
                                    </p:cTn>
                                  </p:par>
                                  <p:par>
                                    <p:cTn id="124" presetID="10" presetClass="entr" presetSubtype="0" fill="hold" nodeType="withEffect">
                                      <p:stCondLst>
                                        <p:cond delay="700"/>
                                      </p:stCondLst>
                                      <p:childTnLst>
                                        <p:set>
                                          <p:cBhvr>
                                            <p:cTn id="125" dur="1" fill="hold">
                                              <p:stCondLst>
                                                <p:cond delay="0"/>
                                              </p:stCondLst>
                                            </p:cTn>
                                            <p:tgtEl>
                                              <p:spTgt spid="46"/>
                                            </p:tgtEl>
                                            <p:attrNameLst>
                                              <p:attrName>style.visibility</p:attrName>
                                            </p:attrNameLst>
                                          </p:cBhvr>
                                          <p:to>
                                            <p:strVal val="visible"/>
                                          </p:to>
                                        </p:set>
                                        <p:animEffect transition="in" filter="fade">
                                          <p:cBhvr>
                                            <p:cTn id="126" dur="500"/>
                                            <p:tgtEl>
                                              <p:spTgt spid="46"/>
                                            </p:tgtEl>
                                          </p:cBhvr>
                                        </p:animEffect>
                                      </p:childTnLst>
                                    </p:cTn>
                                  </p:par>
                                  <p:par>
                                    <p:cTn id="127" presetID="47" presetClass="entr" presetSubtype="0" fill="hold" nodeType="withEffect">
                                      <p:stCondLst>
                                        <p:cond delay="1000"/>
                                      </p:stCondLst>
                                      <p:childTnLst>
                                        <p:set>
                                          <p:cBhvr>
                                            <p:cTn id="128" dur="1" fill="hold">
                                              <p:stCondLst>
                                                <p:cond delay="0"/>
                                              </p:stCondLst>
                                            </p:cTn>
                                            <p:tgtEl>
                                              <p:spTgt spid="304"/>
                                            </p:tgtEl>
                                            <p:attrNameLst>
                                              <p:attrName>style.visibility</p:attrName>
                                            </p:attrNameLst>
                                          </p:cBhvr>
                                          <p:to>
                                            <p:strVal val="visible"/>
                                          </p:to>
                                        </p:set>
                                        <p:animEffect transition="in" filter="fade">
                                          <p:cBhvr>
                                            <p:cTn id="129" dur="800"/>
                                            <p:tgtEl>
                                              <p:spTgt spid="304"/>
                                            </p:tgtEl>
                                          </p:cBhvr>
                                        </p:animEffect>
                                        <p:anim calcmode="lin" valueType="num">
                                          <p:cBhvr>
                                            <p:cTn id="130" dur="800" fill="hold"/>
                                            <p:tgtEl>
                                              <p:spTgt spid="304"/>
                                            </p:tgtEl>
                                            <p:attrNameLst>
                                              <p:attrName>ppt_x</p:attrName>
                                            </p:attrNameLst>
                                          </p:cBhvr>
                                          <p:tavLst>
                                            <p:tav tm="0">
                                              <p:val>
                                                <p:strVal val="#ppt_x"/>
                                              </p:val>
                                            </p:tav>
                                            <p:tav tm="100000">
                                              <p:val>
                                                <p:strVal val="#ppt_x"/>
                                              </p:val>
                                            </p:tav>
                                          </p:tavLst>
                                        </p:anim>
                                        <p:anim calcmode="lin" valueType="num">
                                          <p:cBhvr>
                                            <p:cTn id="131" dur="800" fill="hold"/>
                                            <p:tgtEl>
                                              <p:spTgt spid="304"/>
                                            </p:tgtEl>
                                            <p:attrNameLst>
                                              <p:attrName>ppt_y</p:attrName>
                                            </p:attrNameLst>
                                          </p:cBhvr>
                                          <p:tavLst>
                                            <p:tav tm="0">
                                              <p:val>
                                                <p:strVal val="#ppt_y-.1"/>
                                              </p:val>
                                            </p:tav>
                                            <p:tav tm="100000">
                                              <p:val>
                                                <p:strVal val="#ppt_y"/>
                                              </p:val>
                                            </p:tav>
                                          </p:tavLst>
                                        </p:anim>
                                      </p:childTnLst>
                                    </p:cTn>
                                  </p:par>
                                </p:childTnLst>
                              </p:cTn>
                            </p:par>
                            <p:par>
                              <p:cTn id="132" fill="hold">
                                <p:stCondLst>
                                  <p:cond delay="1800"/>
                                </p:stCondLst>
                                <p:childTnLst>
                                  <p:par>
                                    <p:cTn id="133" presetID="47" presetClass="entr" presetSubtype="0" fill="hold" nodeType="afterEffect">
                                      <p:stCondLst>
                                        <p:cond delay="0"/>
                                      </p:stCondLst>
                                      <p:childTnLst>
                                        <p:set>
                                          <p:cBhvr>
                                            <p:cTn id="134" dur="1" fill="hold">
                                              <p:stCondLst>
                                                <p:cond delay="0"/>
                                              </p:stCondLst>
                                            </p:cTn>
                                            <p:tgtEl>
                                              <p:spTgt spid="530"/>
                                            </p:tgtEl>
                                            <p:attrNameLst>
                                              <p:attrName>style.visibility</p:attrName>
                                            </p:attrNameLst>
                                          </p:cBhvr>
                                          <p:to>
                                            <p:strVal val="visible"/>
                                          </p:to>
                                        </p:set>
                                        <p:animEffect transition="in" filter="fade">
                                          <p:cBhvr>
                                            <p:cTn id="135" dur="800"/>
                                            <p:tgtEl>
                                              <p:spTgt spid="530"/>
                                            </p:tgtEl>
                                          </p:cBhvr>
                                        </p:animEffect>
                                        <p:anim calcmode="lin" valueType="num">
                                          <p:cBhvr>
                                            <p:cTn id="136" dur="800" fill="hold"/>
                                            <p:tgtEl>
                                              <p:spTgt spid="530"/>
                                            </p:tgtEl>
                                            <p:attrNameLst>
                                              <p:attrName>ppt_x</p:attrName>
                                            </p:attrNameLst>
                                          </p:cBhvr>
                                          <p:tavLst>
                                            <p:tav tm="0">
                                              <p:val>
                                                <p:strVal val="#ppt_x"/>
                                              </p:val>
                                            </p:tav>
                                            <p:tav tm="100000">
                                              <p:val>
                                                <p:strVal val="#ppt_x"/>
                                              </p:val>
                                            </p:tav>
                                          </p:tavLst>
                                        </p:anim>
                                        <p:anim calcmode="lin" valueType="num">
                                          <p:cBhvr>
                                            <p:cTn id="137" dur="800" fill="hold"/>
                                            <p:tgtEl>
                                              <p:spTgt spid="530"/>
                                            </p:tgtEl>
                                            <p:attrNameLst>
                                              <p:attrName>ppt_y</p:attrName>
                                            </p:attrNameLst>
                                          </p:cBhvr>
                                          <p:tavLst>
                                            <p:tav tm="0">
                                              <p:val>
                                                <p:strVal val="#ppt_y-.1"/>
                                              </p:val>
                                            </p:tav>
                                            <p:tav tm="100000">
                                              <p:val>
                                                <p:strVal val="#ppt_y"/>
                                              </p:val>
                                            </p:tav>
                                          </p:tavLst>
                                        </p:anim>
                                      </p:childTnLst>
                                    </p:cTn>
                                  </p:par>
                                </p:childTnLst>
                              </p:cTn>
                            </p:par>
                          </p:childTnLst>
                        </p:cTn>
                      </p:par>
                      <p:par>
                        <p:cTn id="138" fill="hold">
                          <p:stCondLst>
                            <p:cond delay="indefinite"/>
                          </p:stCondLst>
                          <p:childTnLst>
                            <p:par>
                              <p:cTn id="139" fill="hold">
                                <p:stCondLst>
                                  <p:cond delay="0"/>
                                </p:stCondLst>
                                <p:childTnLst>
                                  <p:par>
                                    <p:cTn id="140" presetID="2" presetClass="entr" presetSubtype="8" fill="hold" nodeType="clickEffect" p14:presetBounceEnd="38000">
                                      <p:stCondLst>
                                        <p:cond delay="0"/>
                                      </p:stCondLst>
                                      <p:childTnLst>
                                        <p:set>
                                          <p:cBhvr>
                                            <p:cTn id="141" dur="1" fill="hold">
                                              <p:stCondLst>
                                                <p:cond delay="0"/>
                                              </p:stCondLst>
                                            </p:cTn>
                                            <p:tgtEl>
                                              <p:spTgt spid="571"/>
                                            </p:tgtEl>
                                            <p:attrNameLst>
                                              <p:attrName>style.visibility</p:attrName>
                                            </p:attrNameLst>
                                          </p:cBhvr>
                                          <p:to>
                                            <p:strVal val="visible"/>
                                          </p:to>
                                        </p:set>
                                        <p:anim calcmode="lin" valueType="num" p14:bounceEnd="38000">
                                          <p:cBhvr additive="base">
                                            <p:cTn id="142" dur="1500" fill="hold"/>
                                            <p:tgtEl>
                                              <p:spTgt spid="571"/>
                                            </p:tgtEl>
                                            <p:attrNameLst>
                                              <p:attrName>ppt_x</p:attrName>
                                            </p:attrNameLst>
                                          </p:cBhvr>
                                          <p:tavLst>
                                            <p:tav tm="0">
                                              <p:val>
                                                <p:strVal val="0-#ppt_w/2"/>
                                              </p:val>
                                            </p:tav>
                                            <p:tav tm="100000">
                                              <p:val>
                                                <p:strVal val="#ppt_x"/>
                                              </p:val>
                                            </p:tav>
                                          </p:tavLst>
                                        </p:anim>
                                        <p:anim calcmode="lin" valueType="num" p14:bounceEnd="38000">
                                          <p:cBhvr additive="base">
                                            <p:cTn id="143" dur="1500" fill="hold"/>
                                            <p:tgtEl>
                                              <p:spTgt spid="571"/>
                                            </p:tgtEl>
                                            <p:attrNameLst>
                                              <p:attrName>ppt_y</p:attrName>
                                            </p:attrNameLst>
                                          </p:cBhvr>
                                          <p:tavLst>
                                            <p:tav tm="0">
                                              <p:val>
                                                <p:strVal val="#ppt_y"/>
                                              </p:val>
                                            </p:tav>
                                            <p:tav tm="100000">
                                              <p:val>
                                                <p:strVal val="#ppt_y"/>
                                              </p:val>
                                            </p:tav>
                                          </p:tavLst>
                                        </p:anim>
                                      </p:childTnLst>
                                    </p:cTn>
                                  </p:par>
                                  <p:par>
                                    <p:cTn id="144" presetID="10" presetClass="entr" presetSubtype="0" fill="hold" nodeType="withEffect">
                                      <p:stCondLst>
                                        <p:cond delay="700"/>
                                      </p:stCondLst>
                                      <p:childTnLst>
                                        <p:set>
                                          <p:cBhvr>
                                            <p:cTn id="145" dur="1" fill="hold">
                                              <p:stCondLst>
                                                <p:cond delay="0"/>
                                              </p:stCondLst>
                                            </p:cTn>
                                            <p:tgtEl>
                                              <p:spTgt spid="49"/>
                                            </p:tgtEl>
                                            <p:attrNameLst>
                                              <p:attrName>style.visibility</p:attrName>
                                            </p:attrNameLst>
                                          </p:cBhvr>
                                          <p:to>
                                            <p:strVal val="visible"/>
                                          </p:to>
                                        </p:set>
                                        <p:animEffect transition="in" filter="fade">
                                          <p:cBhvr>
                                            <p:cTn id="146" dur="500"/>
                                            <p:tgtEl>
                                              <p:spTgt spid="49"/>
                                            </p:tgtEl>
                                          </p:cBhvr>
                                        </p:animEffect>
                                      </p:childTnLst>
                                    </p:cTn>
                                  </p:par>
                                  <p:par>
                                    <p:cTn id="147" presetID="47" presetClass="entr" presetSubtype="0" fill="hold" nodeType="withEffect">
                                      <p:stCondLst>
                                        <p:cond delay="1000"/>
                                      </p:stCondLst>
                                      <p:childTnLst>
                                        <p:set>
                                          <p:cBhvr>
                                            <p:cTn id="148" dur="1" fill="hold">
                                              <p:stCondLst>
                                                <p:cond delay="0"/>
                                              </p:stCondLst>
                                            </p:cTn>
                                            <p:tgtEl>
                                              <p:spTgt spid="324"/>
                                            </p:tgtEl>
                                            <p:attrNameLst>
                                              <p:attrName>style.visibility</p:attrName>
                                            </p:attrNameLst>
                                          </p:cBhvr>
                                          <p:to>
                                            <p:strVal val="visible"/>
                                          </p:to>
                                        </p:set>
                                        <p:animEffect transition="in" filter="fade">
                                          <p:cBhvr>
                                            <p:cTn id="149" dur="800"/>
                                            <p:tgtEl>
                                              <p:spTgt spid="324"/>
                                            </p:tgtEl>
                                          </p:cBhvr>
                                        </p:animEffect>
                                        <p:anim calcmode="lin" valueType="num">
                                          <p:cBhvr>
                                            <p:cTn id="150" dur="800" fill="hold"/>
                                            <p:tgtEl>
                                              <p:spTgt spid="324"/>
                                            </p:tgtEl>
                                            <p:attrNameLst>
                                              <p:attrName>ppt_x</p:attrName>
                                            </p:attrNameLst>
                                          </p:cBhvr>
                                          <p:tavLst>
                                            <p:tav tm="0">
                                              <p:val>
                                                <p:strVal val="#ppt_x"/>
                                              </p:val>
                                            </p:tav>
                                            <p:tav tm="100000">
                                              <p:val>
                                                <p:strVal val="#ppt_x"/>
                                              </p:val>
                                            </p:tav>
                                          </p:tavLst>
                                        </p:anim>
                                        <p:anim calcmode="lin" valueType="num">
                                          <p:cBhvr>
                                            <p:cTn id="151" dur="800" fill="hold"/>
                                            <p:tgtEl>
                                              <p:spTgt spid="324"/>
                                            </p:tgtEl>
                                            <p:attrNameLst>
                                              <p:attrName>ppt_y</p:attrName>
                                            </p:attrNameLst>
                                          </p:cBhvr>
                                          <p:tavLst>
                                            <p:tav tm="0">
                                              <p:val>
                                                <p:strVal val="#ppt_y-.1"/>
                                              </p:val>
                                            </p:tav>
                                            <p:tav tm="100000">
                                              <p:val>
                                                <p:strVal val="#ppt_y"/>
                                              </p:val>
                                            </p:tav>
                                          </p:tavLst>
                                        </p:anim>
                                      </p:childTnLst>
                                    </p:cTn>
                                  </p:par>
                                </p:childTnLst>
                              </p:cTn>
                            </p:par>
                            <p:par>
                              <p:cTn id="152" fill="hold">
                                <p:stCondLst>
                                  <p:cond delay="1800"/>
                                </p:stCondLst>
                                <p:childTnLst>
                                  <p:par>
                                    <p:cTn id="153" presetID="47" presetClass="entr" presetSubtype="0" fill="hold" nodeType="afterEffect">
                                      <p:stCondLst>
                                        <p:cond delay="0"/>
                                      </p:stCondLst>
                                      <p:childTnLst>
                                        <p:set>
                                          <p:cBhvr>
                                            <p:cTn id="154" dur="1" fill="hold">
                                              <p:stCondLst>
                                                <p:cond delay="0"/>
                                              </p:stCondLst>
                                            </p:cTn>
                                            <p:tgtEl>
                                              <p:spTgt spid="550"/>
                                            </p:tgtEl>
                                            <p:attrNameLst>
                                              <p:attrName>style.visibility</p:attrName>
                                            </p:attrNameLst>
                                          </p:cBhvr>
                                          <p:to>
                                            <p:strVal val="visible"/>
                                          </p:to>
                                        </p:set>
                                        <p:animEffect transition="in" filter="fade">
                                          <p:cBhvr>
                                            <p:cTn id="155" dur="800"/>
                                            <p:tgtEl>
                                              <p:spTgt spid="550"/>
                                            </p:tgtEl>
                                          </p:cBhvr>
                                        </p:animEffect>
                                        <p:anim calcmode="lin" valueType="num">
                                          <p:cBhvr>
                                            <p:cTn id="156" dur="800" fill="hold"/>
                                            <p:tgtEl>
                                              <p:spTgt spid="550"/>
                                            </p:tgtEl>
                                            <p:attrNameLst>
                                              <p:attrName>ppt_x</p:attrName>
                                            </p:attrNameLst>
                                          </p:cBhvr>
                                          <p:tavLst>
                                            <p:tav tm="0">
                                              <p:val>
                                                <p:strVal val="#ppt_x"/>
                                              </p:val>
                                            </p:tav>
                                            <p:tav tm="100000">
                                              <p:val>
                                                <p:strVal val="#ppt_x"/>
                                              </p:val>
                                            </p:tav>
                                          </p:tavLst>
                                        </p:anim>
                                        <p:anim calcmode="lin" valueType="num">
                                          <p:cBhvr>
                                            <p:cTn id="157" dur="800" fill="hold"/>
                                            <p:tgtEl>
                                              <p:spTgt spid="55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withEffect">
                                      <p:stCondLst>
                                        <p:cond delay="0"/>
                                      </p:stCondLst>
                                      <p:childTnLst>
                                        <p:set>
                                          <p:cBhvr>
                                            <p:cTn id="6" dur="1" fill="hold">
                                              <p:stCondLst>
                                                <p:cond delay="0"/>
                                              </p:stCondLst>
                                            </p:cTn>
                                            <p:tgtEl>
                                              <p:spTgt spid="577"/>
                                            </p:tgtEl>
                                            <p:attrNameLst>
                                              <p:attrName>style.visibility</p:attrName>
                                            </p:attrNameLst>
                                          </p:cBhvr>
                                          <p:to>
                                            <p:strVal val="visible"/>
                                          </p:to>
                                        </p:set>
                                        <p:anim calcmode="lin" valueType="num">
                                          <p:cBhvr additive="base">
                                            <p:cTn id="7" dur="1000" fill="hold"/>
                                            <p:tgtEl>
                                              <p:spTgt spid="577"/>
                                            </p:tgtEl>
                                            <p:attrNameLst>
                                              <p:attrName>ppt_x</p:attrName>
                                            </p:attrNameLst>
                                          </p:cBhvr>
                                          <p:tavLst>
                                            <p:tav tm="0">
                                              <p:val>
                                                <p:strVal val="#ppt_x"/>
                                              </p:val>
                                            </p:tav>
                                            <p:tav tm="100000">
                                              <p:val>
                                                <p:strVal val="#ppt_x"/>
                                              </p:val>
                                            </p:tav>
                                          </p:tavLst>
                                        </p:anim>
                                        <p:anim calcmode="lin" valueType="num">
                                          <p:cBhvr additive="base">
                                            <p:cTn id="8" dur="1000" fill="hold"/>
                                            <p:tgtEl>
                                              <p:spTgt spid="577"/>
                                            </p:tgtEl>
                                            <p:attrNameLst>
                                              <p:attrName>ppt_y</p:attrName>
                                            </p:attrNameLst>
                                          </p:cBhvr>
                                          <p:tavLst>
                                            <p:tav tm="0">
                                              <p:val>
                                                <p:strVal val="0-#ppt_h/2"/>
                                              </p:val>
                                            </p:tav>
                                            <p:tav tm="100000">
                                              <p:val>
                                                <p:strVal val="#ppt_y"/>
                                              </p:val>
                                            </p:tav>
                                          </p:tavLst>
                                        </p:anim>
                                      </p:childTnLst>
                                    </p:cTn>
                                  </p:par>
                                  <p:par>
                                    <p:cTn id="9" presetID="32" presetClass="emph" presetSubtype="0" fill="hold" nodeType="withEffect">
                                      <p:stCondLst>
                                        <p:cond delay="200"/>
                                      </p:stCondLst>
                                      <p:childTnLst>
                                        <p:animRot by="120000">
                                          <p:cBhvr>
                                            <p:cTn id="10" dur="100" fill="hold">
                                              <p:stCondLst>
                                                <p:cond delay="0"/>
                                              </p:stCondLst>
                                            </p:cTn>
                                            <p:tgtEl>
                                              <p:spTgt spid="577"/>
                                            </p:tgtEl>
                                            <p:attrNameLst>
                                              <p:attrName>r</p:attrName>
                                            </p:attrNameLst>
                                          </p:cBhvr>
                                        </p:animRot>
                                        <p:animRot by="-240000">
                                          <p:cBhvr>
                                            <p:cTn id="11" dur="200" fill="hold">
                                              <p:stCondLst>
                                                <p:cond delay="200"/>
                                              </p:stCondLst>
                                            </p:cTn>
                                            <p:tgtEl>
                                              <p:spTgt spid="577"/>
                                            </p:tgtEl>
                                            <p:attrNameLst>
                                              <p:attrName>r</p:attrName>
                                            </p:attrNameLst>
                                          </p:cBhvr>
                                        </p:animRot>
                                        <p:animRot by="240000">
                                          <p:cBhvr>
                                            <p:cTn id="12" dur="200" fill="hold">
                                              <p:stCondLst>
                                                <p:cond delay="400"/>
                                              </p:stCondLst>
                                            </p:cTn>
                                            <p:tgtEl>
                                              <p:spTgt spid="577"/>
                                            </p:tgtEl>
                                            <p:attrNameLst>
                                              <p:attrName>r</p:attrName>
                                            </p:attrNameLst>
                                          </p:cBhvr>
                                        </p:animRot>
                                        <p:animRot by="-240000">
                                          <p:cBhvr>
                                            <p:cTn id="13" dur="200" fill="hold">
                                              <p:stCondLst>
                                                <p:cond delay="600"/>
                                              </p:stCondLst>
                                            </p:cTn>
                                            <p:tgtEl>
                                              <p:spTgt spid="577"/>
                                            </p:tgtEl>
                                            <p:attrNameLst>
                                              <p:attrName>r</p:attrName>
                                            </p:attrNameLst>
                                          </p:cBhvr>
                                        </p:animRot>
                                        <p:animRot by="120000">
                                          <p:cBhvr>
                                            <p:cTn id="14" dur="200" fill="hold">
                                              <p:stCondLst>
                                                <p:cond delay="800"/>
                                              </p:stCondLst>
                                            </p:cTn>
                                            <p:tgtEl>
                                              <p:spTgt spid="577"/>
                                            </p:tgtEl>
                                            <p:attrNameLst>
                                              <p:attrName>r</p:attrName>
                                            </p:attrNameLst>
                                          </p:cBhvr>
                                        </p:animRot>
                                      </p:childTnLst>
                                    </p:cTn>
                                  </p:par>
                                  <p:par>
                                    <p:cTn id="15" presetID="2" presetClass="entr" presetSubtype="1" fill="hold" nodeType="withEffect">
                                      <p:stCondLst>
                                        <p:cond delay="200"/>
                                      </p:stCondLst>
                                      <p:childTnLst>
                                        <p:set>
                                          <p:cBhvr>
                                            <p:cTn id="16" dur="1" fill="hold">
                                              <p:stCondLst>
                                                <p:cond delay="0"/>
                                              </p:stCondLst>
                                            </p:cTn>
                                            <p:tgtEl>
                                              <p:spTgt spid="593"/>
                                            </p:tgtEl>
                                            <p:attrNameLst>
                                              <p:attrName>style.visibility</p:attrName>
                                            </p:attrNameLst>
                                          </p:cBhvr>
                                          <p:to>
                                            <p:strVal val="visible"/>
                                          </p:to>
                                        </p:set>
                                        <p:anim calcmode="lin" valueType="num">
                                          <p:cBhvr additive="base">
                                            <p:cTn id="17" dur="1000" fill="hold"/>
                                            <p:tgtEl>
                                              <p:spTgt spid="593"/>
                                            </p:tgtEl>
                                            <p:attrNameLst>
                                              <p:attrName>ppt_x</p:attrName>
                                            </p:attrNameLst>
                                          </p:cBhvr>
                                          <p:tavLst>
                                            <p:tav tm="0">
                                              <p:val>
                                                <p:strVal val="#ppt_x"/>
                                              </p:val>
                                            </p:tav>
                                            <p:tav tm="100000">
                                              <p:val>
                                                <p:strVal val="#ppt_x"/>
                                              </p:val>
                                            </p:tav>
                                          </p:tavLst>
                                        </p:anim>
                                        <p:anim calcmode="lin" valueType="num">
                                          <p:cBhvr additive="base">
                                            <p:cTn id="18" dur="1000" fill="hold"/>
                                            <p:tgtEl>
                                              <p:spTgt spid="593"/>
                                            </p:tgtEl>
                                            <p:attrNameLst>
                                              <p:attrName>ppt_y</p:attrName>
                                            </p:attrNameLst>
                                          </p:cBhvr>
                                          <p:tavLst>
                                            <p:tav tm="0">
                                              <p:val>
                                                <p:strVal val="0-#ppt_h/2"/>
                                              </p:val>
                                            </p:tav>
                                            <p:tav tm="100000">
                                              <p:val>
                                                <p:strVal val="#ppt_y"/>
                                              </p:val>
                                            </p:tav>
                                          </p:tavLst>
                                        </p:anim>
                                      </p:childTnLst>
                                    </p:cTn>
                                  </p:par>
                                  <p:par>
                                    <p:cTn id="19" presetID="32" presetClass="emph" presetSubtype="0" fill="hold" nodeType="withEffect">
                                      <p:stCondLst>
                                        <p:cond delay="400"/>
                                      </p:stCondLst>
                                      <p:childTnLst>
                                        <p:animRot by="120000">
                                          <p:cBhvr>
                                            <p:cTn id="20" dur="100" fill="hold">
                                              <p:stCondLst>
                                                <p:cond delay="0"/>
                                              </p:stCondLst>
                                            </p:cTn>
                                            <p:tgtEl>
                                              <p:spTgt spid="593"/>
                                            </p:tgtEl>
                                            <p:attrNameLst>
                                              <p:attrName>r</p:attrName>
                                            </p:attrNameLst>
                                          </p:cBhvr>
                                        </p:animRot>
                                        <p:animRot by="-240000">
                                          <p:cBhvr>
                                            <p:cTn id="21" dur="200" fill="hold">
                                              <p:stCondLst>
                                                <p:cond delay="200"/>
                                              </p:stCondLst>
                                            </p:cTn>
                                            <p:tgtEl>
                                              <p:spTgt spid="593"/>
                                            </p:tgtEl>
                                            <p:attrNameLst>
                                              <p:attrName>r</p:attrName>
                                            </p:attrNameLst>
                                          </p:cBhvr>
                                        </p:animRot>
                                        <p:animRot by="240000">
                                          <p:cBhvr>
                                            <p:cTn id="22" dur="200" fill="hold">
                                              <p:stCondLst>
                                                <p:cond delay="400"/>
                                              </p:stCondLst>
                                            </p:cTn>
                                            <p:tgtEl>
                                              <p:spTgt spid="593"/>
                                            </p:tgtEl>
                                            <p:attrNameLst>
                                              <p:attrName>r</p:attrName>
                                            </p:attrNameLst>
                                          </p:cBhvr>
                                        </p:animRot>
                                        <p:animRot by="-240000">
                                          <p:cBhvr>
                                            <p:cTn id="23" dur="200" fill="hold">
                                              <p:stCondLst>
                                                <p:cond delay="600"/>
                                              </p:stCondLst>
                                            </p:cTn>
                                            <p:tgtEl>
                                              <p:spTgt spid="593"/>
                                            </p:tgtEl>
                                            <p:attrNameLst>
                                              <p:attrName>r</p:attrName>
                                            </p:attrNameLst>
                                          </p:cBhvr>
                                        </p:animRot>
                                        <p:animRot by="120000">
                                          <p:cBhvr>
                                            <p:cTn id="24" dur="200" fill="hold">
                                              <p:stCondLst>
                                                <p:cond delay="800"/>
                                              </p:stCondLst>
                                            </p:cTn>
                                            <p:tgtEl>
                                              <p:spTgt spid="593"/>
                                            </p:tgtEl>
                                            <p:attrNameLst>
                                              <p:attrName>r</p:attrName>
                                            </p:attrNameLst>
                                          </p:cBhvr>
                                        </p:animRot>
                                      </p:childTnLst>
                                    </p:cTn>
                                  </p:par>
                                  <p:par>
                                    <p:cTn id="25" presetID="2" presetClass="entr" presetSubtype="1" fill="hold" nodeType="withEffect">
                                      <p:stCondLst>
                                        <p:cond delay="400"/>
                                      </p:stCondLst>
                                      <p:childTnLst>
                                        <p:set>
                                          <p:cBhvr>
                                            <p:cTn id="26" dur="1" fill="hold">
                                              <p:stCondLst>
                                                <p:cond delay="0"/>
                                              </p:stCondLst>
                                            </p:cTn>
                                            <p:tgtEl>
                                              <p:spTgt spid="616"/>
                                            </p:tgtEl>
                                            <p:attrNameLst>
                                              <p:attrName>style.visibility</p:attrName>
                                            </p:attrNameLst>
                                          </p:cBhvr>
                                          <p:to>
                                            <p:strVal val="visible"/>
                                          </p:to>
                                        </p:set>
                                        <p:anim calcmode="lin" valueType="num">
                                          <p:cBhvr additive="base">
                                            <p:cTn id="27" dur="1000" fill="hold"/>
                                            <p:tgtEl>
                                              <p:spTgt spid="616"/>
                                            </p:tgtEl>
                                            <p:attrNameLst>
                                              <p:attrName>ppt_x</p:attrName>
                                            </p:attrNameLst>
                                          </p:cBhvr>
                                          <p:tavLst>
                                            <p:tav tm="0">
                                              <p:val>
                                                <p:strVal val="#ppt_x"/>
                                              </p:val>
                                            </p:tav>
                                            <p:tav tm="100000">
                                              <p:val>
                                                <p:strVal val="#ppt_x"/>
                                              </p:val>
                                            </p:tav>
                                          </p:tavLst>
                                        </p:anim>
                                        <p:anim calcmode="lin" valueType="num">
                                          <p:cBhvr additive="base">
                                            <p:cTn id="28" dur="1000" fill="hold"/>
                                            <p:tgtEl>
                                              <p:spTgt spid="616"/>
                                            </p:tgtEl>
                                            <p:attrNameLst>
                                              <p:attrName>ppt_y</p:attrName>
                                            </p:attrNameLst>
                                          </p:cBhvr>
                                          <p:tavLst>
                                            <p:tav tm="0">
                                              <p:val>
                                                <p:strVal val="0-#ppt_h/2"/>
                                              </p:val>
                                            </p:tav>
                                            <p:tav tm="100000">
                                              <p:val>
                                                <p:strVal val="#ppt_y"/>
                                              </p:val>
                                            </p:tav>
                                          </p:tavLst>
                                        </p:anim>
                                      </p:childTnLst>
                                    </p:cTn>
                                  </p:par>
                                  <p:par>
                                    <p:cTn id="29" presetID="32" presetClass="emph" presetSubtype="0" fill="hold" nodeType="withEffect">
                                      <p:stCondLst>
                                        <p:cond delay="800"/>
                                      </p:stCondLst>
                                      <p:childTnLst>
                                        <p:animRot by="120000">
                                          <p:cBhvr>
                                            <p:cTn id="30" dur="100" fill="hold">
                                              <p:stCondLst>
                                                <p:cond delay="0"/>
                                              </p:stCondLst>
                                            </p:cTn>
                                            <p:tgtEl>
                                              <p:spTgt spid="616"/>
                                            </p:tgtEl>
                                            <p:attrNameLst>
                                              <p:attrName>r</p:attrName>
                                            </p:attrNameLst>
                                          </p:cBhvr>
                                        </p:animRot>
                                        <p:animRot by="-240000">
                                          <p:cBhvr>
                                            <p:cTn id="31" dur="200" fill="hold">
                                              <p:stCondLst>
                                                <p:cond delay="200"/>
                                              </p:stCondLst>
                                            </p:cTn>
                                            <p:tgtEl>
                                              <p:spTgt spid="616"/>
                                            </p:tgtEl>
                                            <p:attrNameLst>
                                              <p:attrName>r</p:attrName>
                                            </p:attrNameLst>
                                          </p:cBhvr>
                                        </p:animRot>
                                        <p:animRot by="240000">
                                          <p:cBhvr>
                                            <p:cTn id="32" dur="200" fill="hold">
                                              <p:stCondLst>
                                                <p:cond delay="400"/>
                                              </p:stCondLst>
                                            </p:cTn>
                                            <p:tgtEl>
                                              <p:spTgt spid="616"/>
                                            </p:tgtEl>
                                            <p:attrNameLst>
                                              <p:attrName>r</p:attrName>
                                            </p:attrNameLst>
                                          </p:cBhvr>
                                        </p:animRot>
                                        <p:animRot by="-240000">
                                          <p:cBhvr>
                                            <p:cTn id="33" dur="200" fill="hold">
                                              <p:stCondLst>
                                                <p:cond delay="600"/>
                                              </p:stCondLst>
                                            </p:cTn>
                                            <p:tgtEl>
                                              <p:spTgt spid="616"/>
                                            </p:tgtEl>
                                            <p:attrNameLst>
                                              <p:attrName>r</p:attrName>
                                            </p:attrNameLst>
                                          </p:cBhvr>
                                        </p:animRot>
                                        <p:animRot by="120000">
                                          <p:cBhvr>
                                            <p:cTn id="34" dur="200" fill="hold">
                                              <p:stCondLst>
                                                <p:cond delay="800"/>
                                              </p:stCondLst>
                                            </p:cTn>
                                            <p:tgtEl>
                                              <p:spTgt spid="616"/>
                                            </p:tgtEl>
                                            <p:attrNameLst>
                                              <p:attrName>r</p:attrName>
                                            </p:attrNameLst>
                                          </p:cBhvr>
                                        </p:animRot>
                                      </p:childTnLst>
                                    </p:cTn>
                                  </p:par>
                                  <p:par>
                                    <p:cTn id="35" presetID="22" presetClass="entr" presetSubtype="8" fill="hold" nodeType="withEffect">
                                      <p:stCondLst>
                                        <p:cond delay="800"/>
                                      </p:stCondLst>
                                      <p:childTnLst>
                                        <p:set>
                                          <p:cBhvr>
                                            <p:cTn id="36" dur="1" fill="hold">
                                              <p:stCondLst>
                                                <p:cond delay="0"/>
                                              </p:stCondLst>
                                            </p:cTn>
                                            <p:tgtEl>
                                              <p:spTgt spid="348"/>
                                            </p:tgtEl>
                                            <p:attrNameLst>
                                              <p:attrName>style.visibility</p:attrName>
                                            </p:attrNameLst>
                                          </p:cBhvr>
                                          <p:to>
                                            <p:strVal val="visible"/>
                                          </p:to>
                                        </p:set>
                                        <p:animEffect transition="in" filter="wipe(left)">
                                          <p:cBhvr>
                                            <p:cTn id="37" dur="1000"/>
                                            <p:tgtEl>
                                              <p:spTgt spid="348"/>
                                            </p:tgtEl>
                                          </p:cBhvr>
                                        </p:animEffect>
                                      </p:childTnLst>
                                    </p:cTn>
                                  </p:par>
                                </p:childTnLst>
                              </p:cTn>
                            </p:par>
                          </p:childTnLst>
                        </p:cTn>
                      </p:par>
                      <p:par>
                        <p:cTn id="38" fill="hold">
                          <p:stCondLst>
                            <p:cond delay="indefinite"/>
                          </p:stCondLst>
                          <p:childTnLst>
                            <p:par>
                              <p:cTn id="39" fill="hold">
                                <p:stCondLst>
                                  <p:cond delay="0"/>
                                </p:stCondLst>
                                <p:childTnLst>
                                  <p:par>
                                    <p:cTn id="40" presetID="2" presetClass="entr" presetSubtype="2" fill="hold" nodeType="clickEffect">
                                      <p:stCondLst>
                                        <p:cond delay="0"/>
                                      </p:stCondLst>
                                      <p:childTnLst>
                                        <p:set>
                                          <p:cBhvr>
                                            <p:cTn id="41" dur="1" fill="hold">
                                              <p:stCondLst>
                                                <p:cond delay="0"/>
                                              </p:stCondLst>
                                            </p:cTn>
                                            <p:tgtEl>
                                              <p:spTgt spid="482"/>
                                            </p:tgtEl>
                                            <p:attrNameLst>
                                              <p:attrName>style.visibility</p:attrName>
                                            </p:attrNameLst>
                                          </p:cBhvr>
                                          <p:to>
                                            <p:strVal val="visible"/>
                                          </p:to>
                                        </p:set>
                                        <p:anim calcmode="lin" valueType="num">
                                          <p:cBhvr additive="base">
                                            <p:cTn id="42" dur="1500" fill="hold"/>
                                            <p:tgtEl>
                                              <p:spTgt spid="482"/>
                                            </p:tgtEl>
                                            <p:attrNameLst>
                                              <p:attrName>ppt_x</p:attrName>
                                            </p:attrNameLst>
                                          </p:cBhvr>
                                          <p:tavLst>
                                            <p:tav tm="0">
                                              <p:val>
                                                <p:strVal val="1+#ppt_w/2"/>
                                              </p:val>
                                            </p:tav>
                                            <p:tav tm="100000">
                                              <p:val>
                                                <p:strVal val="#ppt_x"/>
                                              </p:val>
                                            </p:tav>
                                          </p:tavLst>
                                        </p:anim>
                                        <p:anim calcmode="lin" valueType="num">
                                          <p:cBhvr additive="base">
                                            <p:cTn id="43" dur="1500" fill="hold"/>
                                            <p:tgtEl>
                                              <p:spTgt spid="482"/>
                                            </p:tgtEl>
                                            <p:attrNameLst>
                                              <p:attrName>ppt_y</p:attrName>
                                            </p:attrNameLst>
                                          </p:cBhvr>
                                          <p:tavLst>
                                            <p:tav tm="0">
                                              <p:val>
                                                <p:strVal val="#ppt_y"/>
                                              </p:val>
                                            </p:tav>
                                            <p:tav tm="100000">
                                              <p:val>
                                                <p:strVal val="#ppt_y"/>
                                              </p:val>
                                            </p:tav>
                                          </p:tavLst>
                                        </p:anim>
                                      </p:childTnLst>
                                    </p:cTn>
                                  </p:par>
                                  <p:par>
                                    <p:cTn id="44" presetID="10" presetClass="entr" presetSubtype="0" fill="hold" nodeType="withEffect">
                                      <p:stCondLst>
                                        <p:cond delay="700"/>
                                      </p:stCondLst>
                                      <p:childTnLst>
                                        <p:set>
                                          <p:cBhvr>
                                            <p:cTn id="45" dur="1" fill="hold">
                                              <p:stCondLst>
                                                <p:cond delay="0"/>
                                              </p:stCondLst>
                                            </p:cTn>
                                            <p:tgtEl>
                                              <p:spTgt spid="44"/>
                                            </p:tgtEl>
                                            <p:attrNameLst>
                                              <p:attrName>style.visibility</p:attrName>
                                            </p:attrNameLst>
                                          </p:cBhvr>
                                          <p:to>
                                            <p:strVal val="visible"/>
                                          </p:to>
                                        </p:set>
                                        <p:animEffect transition="in" filter="fade">
                                          <p:cBhvr>
                                            <p:cTn id="46" dur="500"/>
                                            <p:tgtEl>
                                              <p:spTgt spid="44"/>
                                            </p:tgtEl>
                                          </p:cBhvr>
                                        </p:animEffect>
                                      </p:childTnLst>
                                    </p:cTn>
                                  </p:par>
                                  <p:par>
                                    <p:cTn id="47" presetID="42" presetClass="entr" presetSubtype="0" fill="hold" nodeType="withEffect">
                                      <p:stCondLst>
                                        <p:cond delay="1000"/>
                                      </p:stCondLst>
                                      <p:childTnLst>
                                        <p:set>
                                          <p:cBhvr>
                                            <p:cTn id="48" dur="1" fill="hold">
                                              <p:stCondLst>
                                                <p:cond delay="0"/>
                                              </p:stCondLst>
                                            </p:cTn>
                                            <p:tgtEl>
                                              <p:spTgt spid="244"/>
                                            </p:tgtEl>
                                            <p:attrNameLst>
                                              <p:attrName>style.visibility</p:attrName>
                                            </p:attrNameLst>
                                          </p:cBhvr>
                                          <p:to>
                                            <p:strVal val="visible"/>
                                          </p:to>
                                        </p:set>
                                        <p:animEffect transition="in" filter="fade">
                                          <p:cBhvr>
                                            <p:cTn id="49" dur="800"/>
                                            <p:tgtEl>
                                              <p:spTgt spid="244"/>
                                            </p:tgtEl>
                                          </p:cBhvr>
                                        </p:animEffect>
                                        <p:anim calcmode="lin" valueType="num">
                                          <p:cBhvr>
                                            <p:cTn id="50" dur="800" fill="hold"/>
                                            <p:tgtEl>
                                              <p:spTgt spid="244"/>
                                            </p:tgtEl>
                                            <p:attrNameLst>
                                              <p:attrName>ppt_x</p:attrName>
                                            </p:attrNameLst>
                                          </p:cBhvr>
                                          <p:tavLst>
                                            <p:tav tm="0">
                                              <p:val>
                                                <p:strVal val="#ppt_x"/>
                                              </p:val>
                                            </p:tav>
                                            <p:tav tm="100000">
                                              <p:val>
                                                <p:strVal val="#ppt_x"/>
                                              </p:val>
                                            </p:tav>
                                          </p:tavLst>
                                        </p:anim>
                                        <p:anim calcmode="lin" valueType="num">
                                          <p:cBhvr>
                                            <p:cTn id="51" dur="800" fill="hold"/>
                                            <p:tgtEl>
                                              <p:spTgt spid="244"/>
                                            </p:tgtEl>
                                            <p:attrNameLst>
                                              <p:attrName>ppt_y</p:attrName>
                                            </p:attrNameLst>
                                          </p:cBhvr>
                                          <p:tavLst>
                                            <p:tav tm="0">
                                              <p:val>
                                                <p:strVal val="#ppt_y+.1"/>
                                              </p:val>
                                            </p:tav>
                                            <p:tav tm="100000">
                                              <p:val>
                                                <p:strVal val="#ppt_y"/>
                                              </p:val>
                                            </p:tav>
                                          </p:tavLst>
                                        </p:anim>
                                      </p:childTnLst>
                                    </p:cTn>
                                  </p:par>
                                </p:childTnLst>
                              </p:cTn>
                            </p:par>
                            <p:par>
                              <p:cTn id="52" fill="hold">
                                <p:stCondLst>
                                  <p:cond delay="1800"/>
                                </p:stCondLst>
                                <p:childTnLst>
                                  <p:par>
                                    <p:cTn id="53" presetID="42" presetClass="entr" presetSubtype="0" fill="hold" nodeType="afterEffect">
                                      <p:stCondLst>
                                        <p:cond delay="0"/>
                                      </p:stCondLst>
                                      <p:childTnLst>
                                        <p:set>
                                          <p:cBhvr>
                                            <p:cTn id="54" dur="1" fill="hold">
                                              <p:stCondLst>
                                                <p:cond delay="0"/>
                                              </p:stCondLst>
                                            </p:cTn>
                                            <p:tgtEl>
                                              <p:spTgt spid="4"/>
                                            </p:tgtEl>
                                            <p:attrNameLst>
                                              <p:attrName>style.visibility</p:attrName>
                                            </p:attrNameLst>
                                          </p:cBhvr>
                                          <p:to>
                                            <p:strVal val="visible"/>
                                          </p:to>
                                        </p:set>
                                        <p:animEffect transition="in" filter="fade">
                                          <p:cBhvr>
                                            <p:cTn id="55" dur="800"/>
                                            <p:tgtEl>
                                              <p:spTgt spid="4"/>
                                            </p:tgtEl>
                                          </p:cBhvr>
                                        </p:animEffect>
                                        <p:anim calcmode="lin" valueType="num">
                                          <p:cBhvr>
                                            <p:cTn id="56" dur="800" fill="hold"/>
                                            <p:tgtEl>
                                              <p:spTgt spid="4"/>
                                            </p:tgtEl>
                                            <p:attrNameLst>
                                              <p:attrName>ppt_x</p:attrName>
                                            </p:attrNameLst>
                                          </p:cBhvr>
                                          <p:tavLst>
                                            <p:tav tm="0">
                                              <p:val>
                                                <p:strVal val="#ppt_x"/>
                                              </p:val>
                                            </p:tav>
                                            <p:tav tm="100000">
                                              <p:val>
                                                <p:strVal val="#ppt_x"/>
                                              </p:val>
                                            </p:tav>
                                          </p:tavLst>
                                        </p:anim>
                                        <p:anim calcmode="lin" valueType="num">
                                          <p:cBhvr>
                                            <p:cTn id="57" dur="800" fill="hold"/>
                                            <p:tgtEl>
                                              <p:spTgt spid="4"/>
                                            </p:tgtEl>
                                            <p:attrNameLst>
                                              <p:attrName>ppt_y</p:attrName>
                                            </p:attrNameLst>
                                          </p:cBhvr>
                                          <p:tavLst>
                                            <p:tav tm="0">
                                              <p:val>
                                                <p:strVal val="#ppt_y+.1"/>
                                              </p:val>
                                            </p:tav>
                                            <p:tav tm="100000">
                                              <p:val>
                                                <p:strVal val="#ppt_y"/>
                                              </p:val>
                                            </p:tav>
                                          </p:tavLst>
                                        </p:anim>
                                      </p:childTnLst>
                                    </p:cTn>
                                  </p:par>
                                </p:childTnLst>
                              </p:cTn>
                            </p:par>
                          </p:childTnLst>
                        </p:cTn>
                      </p:par>
                      <p:par>
                        <p:cTn id="58" fill="hold">
                          <p:stCondLst>
                            <p:cond delay="indefinite"/>
                          </p:stCondLst>
                          <p:childTnLst>
                            <p:par>
                              <p:cTn id="59" fill="hold">
                                <p:stCondLst>
                                  <p:cond delay="0"/>
                                </p:stCondLst>
                                <p:childTnLst>
                                  <p:par>
                                    <p:cTn id="60" presetID="2" presetClass="entr" presetSubtype="8" fill="hold" nodeType="clickEffect">
                                      <p:stCondLst>
                                        <p:cond delay="0"/>
                                      </p:stCondLst>
                                      <p:childTnLst>
                                        <p:set>
                                          <p:cBhvr>
                                            <p:cTn id="61" dur="1" fill="hold">
                                              <p:stCondLst>
                                                <p:cond delay="0"/>
                                              </p:stCondLst>
                                            </p:cTn>
                                            <p:tgtEl>
                                              <p:spTgt spid="488"/>
                                            </p:tgtEl>
                                            <p:attrNameLst>
                                              <p:attrName>style.visibility</p:attrName>
                                            </p:attrNameLst>
                                          </p:cBhvr>
                                          <p:to>
                                            <p:strVal val="visible"/>
                                          </p:to>
                                        </p:set>
                                        <p:anim calcmode="lin" valueType="num">
                                          <p:cBhvr additive="base">
                                            <p:cTn id="62" dur="1500" fill="hold"/>
                                            <p:tgtEl>
                                              <p:spTgt spid="488"/>
                                            </p:tgtEl>
                                            <p:attrNameLst>
                                              <p:attrName>ppt_x</p:attrName>
                                            </p:attrNameLst>
                                          </p:cBhvr>
                                          <p:tavLst>
                                            <p:tav tm="0">
                                              <p:val>
                                                <p:strVal val="0-#ppt_w/2"/>
                                              </p:val>
                                            </p:tav>
                                            <p:tav tm="100000">
                                              <p:val>
                                                <p:strVal val="#ppt_x"/>
                                              </p:val>
                                            </p:tav>
                                          </p:tavLst>
                                        </p:anim>
                                        <p:anim calcmode="lin" valueType="num">
                                          <p:cBhvr additive="base">
                                            <p:cTn id="63" dur="1500" fill="hold"/>
                                            <p:tgtEl>
                                              <p:spTgt spid="488"/>
                                            </p:tgtEl>
                                            <p:attrNameLst>
                                              <p:attrName>ppt_y</p:attrName>
                                            </p:attrNameLst>
                                          </p:cBhvr>
                                          <p:tavLst>
                                            <p:tav tm="0">
                                              <p:val>
                                                <p:strVal val="#ppt_y"/>
                                              </p:val>
                                            </p:tav>
                                            <p:tav tm="100000">
                                              <p:val>
                                                <p:strVal val="#ppt_y"/>
                                              </p:val>
                                            </p:tav>
                                          </p:tavLst>
                                        </p:anim>
                                      </p:childTnLst>
                                    </p:cTn>
                                  </p:par>
                                  <p:par>
                                    <p:cTn id="64" presetID="10" presetClass="entr" presetSubtype="0" fill="hold" nodeType="withEffect">
                                      <p:stCondLst>
                                        <p:cond delay="700"/>
                                      </p:stCondLst>
                                      <p:childTnLst>
                                        <p:set>
                                          <p:cBhvr>
                                            <p:cTn id="65" dur="1" fill="hold">
                                              <p:stCondLst>
                                                <p:cond delay="0"/>
                                              </p:stCondLst>
                                            </p:cTn>
                                            <p:tgtEl>
                                              <p:spTgt spid="47"/>
                                            </p:tgtEl>
                                            <p:attrNameLst>
                                              <p:attrName>style.visibility</p:attrName>
                                            </p:attrNameLst>
                                          </p:cBhvr>
                                          <p:to>
                                            <p:strVal val="visible"/>
                                          </p:to>
                                        </p:set>
                                        <p:animEffect transition="in" filter="fade">
                                          <p:cBhvr>
                                            <p:cTn id="66" dur="500"/>
                                            <p:tgtEl>
                                              <p:spTgt spid="47"/>
                                            </p:tgtEl>
                                          </p:cBhvr>
                                        </p:animEffect>
                                      </p:childTnLst>
                                    </p:cTn>
                                  </p:par>
                                  <p:par>
                                    <p:cTn id="67" presetID="47" presetClass="entr" presetSubtype="0" fill="hold" nodeType="withEffect">
                                      <p:stCondLst>
                                        <p:cond delay="1000"/>
                                      </p:stCondLst>
                                      <p:childTnLst>
                                        <p:set>
                                          <p:cBhvr>
                                            <p:cTn id="68" dur="1" fill="hold">
                                              <p:stCondLst>
                                                <p:cond delay="0"/>
                                              </p:stCondLst>
                                            </p:cTn>
                                            <p:tgtEl>
                                              <p:spTgt spid="104"/>
                                            </p:tgtEl>
                                            <p:attrNameLst>
                                              <p:attrName>style.visibility</p:attrName>
                                            </p:attrNameLst>
                                          </p:cBhvr>
                                          <p:to>
                                            <p:strVal val="visible"/>
                                          </p:to>
                                        </p:set>
                                        <p:animEffect transition="in" filter="fade">
                                          <p:cBhvr>
                                            <p:cTn id="69" dur="800"/>
                                            <p:tgtEl>
                                              <p:spTgt spid="104"/>
                                            </p:tgtEl>
                                          </p:cBhvr>
                                        </p:animEffect>
                                        <p:anim calcmode="lin" valueType="num">
                                          <p:cBhvr>
                                            <p:cTn id="70" dur="800" fill="hold"/>
                                            <p:tgtEl>
                                              <p:spTgt spid="104"/>
                                            </p:tgtEl>
                                            <p:attrNameLst>
                                              <p:attrName>ppt_x</p:attrName>
                                            </p:attrNameLst>
                                          </p:cBhvr>
                                          <p:tavLst>
                                            <p:tav tm="0">
                                              <p:val>
                                                <p:strVal val="#ppt_x"/>
                                              </p:val>
                                            </p:tav>
                                            <p:tav tm="100000">
                                              <p:val>
                                                <p:strVal val="#ppt_x"/>
                                              </p:val>
                                            </p:tav>
                                          </p:tavLst>
                                        </p:anim>
                                        <p:anim calcmode="lin" valueType="num">
                                          <p:cBhvr>
                                            <p:cTn id="71" dur="800" fill="hold"/>
                                            <p:tgtEl>
                                              <p:spTgt spid="104"/>
                                            </p:tgtEl>
                                            <p:attrNameLst>
                                              <p:attrName>ppt_y</p:attrName>
                                            </p:attrNameLst>
                                          </p:cBhvr>
                                          <p:tavLst>
                                            <p:tav tm="0">
                                              <p:val>
                                                <p:strVal val="#ppt_y-.1"/>
                                              </p:val>
                                            </p:tav>
                                            <p:tav tm="100000">
                                              <p:val>
                                                <p:strVal val="#ppt_y"/>
                                              </p:val>
                                            </p:tav>
                                          </p:tavLst>
                                        </p:anim>
                                      </p:childTnLst>
                                    </p:cTn>
                                  </p:par>
                                </p:childTnLst>
                              </p:cTn>
                            </p:par>
                            <p:par>
                              <p:cTn id="72" fill="hold">
                                <p:stCondLst>
                                  <p:cond delay="1800"/>
                                </p:stCondLst>
                                <p:childTnLst>
                                  <p:par>
                                    <p:cTn id="73" presetID="47" presetClass="entr" presetSubtype="0" fill="hold" nodeType="afterEffect">
                                      <p:stCondLst>
                                        <p:cond delay="0"/>
                                      </p:stCondLst>
                                      <p:childTnLst>
                                        <p:set>
                                          <p:cBhvr>
                                            <p:cTn id="74" dur="1" fill="hold">
                                              <p:stCondLst>
                                                <p:cond delay="0"/>
                                              </p:stCondLst>
                                            </p:cTn>
                                            <p:tgtEl>
                                              <p:spTgt spid="264"/>
                                            </p:tgtEl>
                                            <p:attrNameLst>
                                              <p:attrName>style.visibility</p:attrName>
                                            </p:attrNameLst>
                                          </p:cBhvr>
                                          <p:to>
                                            <p:strVal val="visible"/>
                                          </p:to>
                                        </p:set>
                                        <p:animEffect transition="in" filter="fade">
                                          <p:cBhvr>
                                            <p:cTn id="75" dur="800"/>
                                            <p:tgtEl>
                                              <p:spTgt spid="264"/>
                                            </p:tgtEl>
                                          </p:cBhvr>
                                        </p:animEffect>
                                        <p:anim calcmode="lin" valueType="num">
                                          <p:cBhvr>
                                            <p:cTn id="76" dur="800" fill="hold"/>
                                            <p:tgtEl>
                                              <p:spTgt spid="264"/>
                                            </p:tgtEl>
                                            <p:attrNameLst>
                                              <p:attrName>ppt_x</p:attrName>
                                            </p:attrNameLst>
                                          </p:cBhvr>
                                          <p:tavLst>
                                            <p:tav tm="0">
                                              <p:val>
                                                <p:strVal val="#ppt_x"/>
                                              </p:val>
                                            </p:tav>
                                            <p:tav tm="100000">
                                              <p:val>
                                                <p:strVal val="#ppt_x"/>
                                              </p:val>
                                            </p:tav>
                                          </p:tavLst>
                                        </p:anim>
                                        <p:anim calcmode="lin" valueType="num">
                                          <p:cBhvr>
                                            <p:cTn id="77" dur="800" fill="hold"/>
                                            <p:tgtEl>
                                              <p:spTgt spid="264"/>
                                            </p:tgtEl>
                                            <p:attrNameLst>
                                              <p:attrName>ppt_y</p:attrName>
                                            </p:attrNameLst>
                                          </p:cBhvr>
                                          <p:tavLst>
                                            <p:tav tm="0">
                                              <p:val>
                                                <p:strVal val="#ppt_y-.1"/>
                                              </p:val>
                                            </p:tav>
                                            <p:tav tm="100000">
                                              <p:val>
                                                <p:strVal val="#ppt_y"/>
                                              </p:val>
                                            </p:tav>
                                          </p:tavLst>
                                        </p:anim>
                                      </p:childTnLst>
                                    </p:cTn>
                                  </p:par>
                                </p:childTnLst>
                              </p:cTn>
                            </p:par>
                          </p:childTnLst>
                        </p:cTn>
                      </p:par>
                      <p:par>
                        <p:cTn id="78" fill="hold">
                          <p:stCondLst>
                            <p:cond delay="indefinite"/>
                          </p:stCondLst>
                          <p:childTnLst>
                            <p:par>
                              <p:cTn id="79" fill="hold">
                                <p:stCondLst>
                                  <p:cond delay="0"/>
                                </p:stCondLst>
                                <p:childTnLst>
                                  <p:par>
                                    <p:cTn id="80" presetID="2" presetClass="entr" presetSubtype="8" fill="hold" nodeType="clickEffect">
                                      <p:stCondLst>
                                        <p:cond delay="0"/>
                                      </p:stCondLst>
                                      <p:childTnLst>
                                        <p:set>
                                          <p:cBhvr>
                                            <p:cTn id="81" dur="1" fill="hold">
                                              <p:stCondLst>
                                                <p:cond delay="0"/>
                                              </p:stCondLst>
                                            </p:cTn>
                                            <p:tgtEl>
                                              <p:spTgt spid="494"/>
                                            </p:tgtEl>
                                            <p:attrNameLst>
                                              <p:attrName>style.visibility</p:attrName>
                                            </p:attrNameLst>
                                          </p:cBhvr>
                                          <p:to>
                                            <p:strVal val="visible"/>
                                          </p:to>
                                        </p:set>
                                        <p:anim calcmode="lin" valueType="num">
                                          <p:cBhvr additive="base">
                                            <p:cTn id="82" dur="1500" fill="hold"/>
                                            <p:tgtEl>
                                              <p:spTgt spid="494"/>
                                            </p:tgtEl>
                                            <p:attrNameLst>
                                              <p:attrName>ppt_x</p:attrName>
                                            </p:attrNameLst>
                                          </p:cBhvr>
                                          <p:tavLst>
                                            <p:tav tm="0">
                                              <p:val>
                                                <p:strVal val="0-#ppt_w/2"/>
                                              </p:val>
                                            </p:tav>
                                            <p:tav tm="100000">
                                              <p:val>
                                                <p:strVal val="#ppt_x"/>
                                              </p:val>
                                            </p:tav>
                                          </p:tavLst>
                                        </p:anim>
                                        <p:anim calcmode="lin" valueType="num">
                                          <p:cBhvr additive="base">
                                            <p:cTn id="83" dur="1500" fill="hold"/>
                                            <p:tgtEl>
                                              <p:spTgt spid="494"/>
                                            </p:tgtEl>
                                            <p:attrNameLst>
                                              <p:attrName>ppt_y</p:attrName>
                                            </p:attrNameLst>
                                          </p:cBhvr>
                                          <p:tavLst>
                                            <p:tav tm="0">
                                              <p:val>
                                                <p:strVal val="#ppt_y"/>
                                              </p:val>
                                            </p:tav>
                                            <p:tav tm="100000">
                                              <p:val>
                                                <p:strVal val="#ppt_y"/>
                                              </p:val>
                                            </p:tav>
                                          </p:tavLst>
                                        </p:anim>
                                      </p:childTnLst>
                                    </p:cTn>
                                  </p:par>
                                  <p:par>
                                    <p:cTn id="84" presetID="10" presetClass="entr" presetSubtype="0" fill="hold" nodeType="withEffect">
                                      <p:stCondLst>
                                        <p:cond delay="700"/>
                                      </p:stCondLst>
                                      <p:childTnLst>
                                        <p:set>
                                          <p:cBhvr>
                                            <p:cTn id="85" dur="1" fill="hold">
                                              <p:stCondLst>
                                                <p:cond delay="0"/>
                                              </p:stCondLst>
                                            </p:cTn>
                                            <p:tgtEl>
                                              <p:spTgt spid="48"/>
                                            </p:tgtEl>
                                            <p:attrNameLst>
                                              <p:attrName>style.visibility</p:attrName>
                                            </p:attrNameLst>
                                          </p:cBhvr>
                                          <p:to>
                                            <p:strVal val="visible"/>
                                          </p:to>
                                        </p:set>
                                        <p:animEffect transition="in" filter="fade">
                                          <p:cBhvr>
                                            <p:cTn id="86" dur="500"/>
                                            <p:tgtEl>
                                              <p:spTgt spid="48"/>
                                            </p:tgtEl>
                                          </p:cBhvr>
                                        </p:animEffect>
                                      </p:childTnLst>
                                    </p:cTn>
                                  </p:par>
                                  <p:par>
                                    <p:cTn id="87" presetID="47" presetClass="entr" presetSubtype="0" fill="hold" nodeType="withEffect">
                                      <p:stCondLst>
                                        <p:cond delay="1000"/>
                                      </p:stCondLst>
                                      <p:childTnLst>
                                        <p:set>
                                          <p:cBhvr>
                                            <p:cTn id="88" dur="1" fill="hold">
                                              <p:stCondLst>
                                                <p:cond delay="0"/>
                                              </p:stCondLst>
                                            </p:cTn>
                                            <p:tgtEl>
                                              <p:spTgt spid="204"/>
                                            </p:tgtEl>
                                            <p:attrNameLst>
                                              <p:attrName>style.visibility</p:attrName>
                                            </p:attrNameLst>
                                          </p:cBhvr>
                                          <p:to>
                                            <p:strVal val="visible"/>
                                          </p:to>
                                        </p:set>
                                        <p:animEffect transition="in" filter="fade">
                                          <p:cBhvr>
                                            <p:cTn id="89" dur="800"/>
                                            <p:tgtEl>
                                              <p:spTgt spid="204"/>
                                            </p:tgtEl>
                                          </p:cBhvr>
                                        </p:animEffect>
                                        <p:anim calcmode="lin" valueType="num">
                                          <p:cBhvr>
                                            <p:cTn id="90" dur="800" fill="hold"/>
                                            <p:tgtEl>
                                              <p:spTgt spid="204"/>
                                            </p:tgtEl>
                                            <p:attrNameLst>
                                              <p:attrName>ppt_x</p:attrName>
                                            </p:attrNameLst>
                                          </p:cBhvr>
                                          <p:tavLst>
                                            <p:tav tm="0">
                                              <p:val>
                                                <p:strVal val="#ppt_x"/>
                                              </p:val>
                                            </p:tav>
                                            <p:tav tm="100000">
                                              <p:val>
                                                <p:strVal val="#ppt_x"/>
                                              </p:val>
                                            </p:tav>
                                          </p:tavLst>
                                        </p:anim>
                                        <p:anim calcmode="lin" valueType="num">
                                          <p:cBhvr>
                                            <p:cTn id="91" dur="800" fill="hold"/>
                                            <p:tgtEl>
                                              <p:spTgt spid="204"/>
                                            </p:tgtEl>
                                            <p:attrNameLst>
                                              <p:attrName>ppt_y</p:attrName>
                                            </p:attrNameLst>
                                          </p:cBhvr>
                                          <p:tavLst>
                                            <p:tav tm="0">
                                              <p:val>
                                                <p:strVal val="#ppt_y-.1"/>
                                              </p:val>
                                            </p:tav>
                                            <p:tav tm="100000">
                                              <p:val>
                                                <p:strVal val="#ppt_y"/>
                                              </p:val>
                                            </p:tav>
                                          </p:tavLst>
                                        </p:anim>
                                      </p:childTnLst>
                                    </p:cTn>
                                  </p:par>
                                </p:childTnLst>
                              </p:cTn>
                            </p:par>
                            <p:par>
                              <p:cTn id="92" fill="hold">
                                <p:stCondLst>
                                  <p:cond delay="1800"/>
                                </p:stCondLst>
                                <p:childTnLst>
                                  <p:par>
                                    <p:cTn id="93" presetID="47" presetClass="entr" presetSubtype="0" fill="hold" nodeType="afterEffect">
                                      <p:stCondLst>
                                        <p:cond delay="0"/>
                                      </p:stCondLst>
                                      <p:childTnLst>
                                        <p:set>
                                          <p:cBhvr>
                                            <p:cTn id="94" dur="1" fill="hold">
                                              <p:stCondLst>
                                                <p:cond delay="0"/>
                                              </p:stCondLst>
                                            </p:cTn>
                                            <p:tgtEl>
                                              <p:spTgt spid="24"/>
                                            </p:tgtEl>
                                            <p:attrNameLst>
                                              <p:attrName>style.visibility</p:attrName>
                                            </p:attrNameLst>
                                          </p:cBhvr>
                                          <p:to>
                                            <p:strVal val="visible"/>
                                          </p:to>
                                        </p:set>
                                        <p:animEffect transition="in" filter="fade">
                                          <p:cBhvr>
                                            <p:cTn id="95" dur="800"/>
                                            <p:tgtEl>
                                              <p:spTgt spid="24"/>
                                            </p:tgtEl>
                                          </p:cBhvr>
                                        </p:animEffect>
                                        <p:anim calcmode="lin" valueType="num">
                                          <p:cBhvr>
                                            <p:cTn id="96" dur="800" fill="hold"/>
                                            <p:tgtEl>
                                              <p:spTgt spid="24"/>
                                            </p:tgtEl>
                                            <p:attrNameLst>
                                              <p:attrName>ppt_x</p:attrName>
                                            </p:attrNameLst>
                                          </p:cBhvr>
                                          <p:tavLst>
                                            <p:tav tm="0">
                                              <p:val>
                                                <p:strVal val="#ppt_x"/>
                                              </p:val>
                                            </p:tav>
                                            <p:tav tm="100000">
                                              <p:val>
                                                <p:strVal val="#ppt_x"/>
                                              </p:val>
                                            </p:tav>
                                          </p:tavLst>
                                        </p:anim>
                                        <p:anim calcmode="lin" valueType="num">
                                          <p:cBhvr>
                                            <p:cTn id="97" dur="800" fill="hold"/>
                                            <p:tgtEl>
                                              <p:spTgt spid="24"/>
                                            </p:tgtEl>
                                            <p:attrNameLst>
                                              <p:attrName>ppt_y</p:attrName>
                                            </p:attrNameLst>
                                          </p:cBhvr>
                                          <p:tavLst>
                                            <p:tav tm="0">
                                              <p:val>
                                                <p:strVal val="#ppt_y-.1"/>
                                              </p:val>
                                            </p:tav>
                                            <p:tav tm="100000">
                                              <p:val>
                                                <p:strVal val="#ppt_y"/>
                                              </p:val>
                                            </p:tav>
                                          </p:tavLst>
                                        </p:anim>
                                      </p:childTnLst>
                                    </p:cTn>
                                  </p:par>
                                </p:childTnLst>
                              </p:cTn>
                            </p:par>
                          </p:childTnLst>
                        </p:cTn>
                      </p:par>
                      <p:par>
                        <p:cTn id="98" fill="hold">
                          <p:stCondLst>
                            <p:cond delay="indefinite"/>
                          </p:stCondLst>
                          <p:childTnLst>
                            <p:par>
                              <p:cTn id="99" fill="hold">
                                <p:stCondLst>
                                  <p:cond delay="0"/>
                                </p:stCondLst>
                                <p:childTnLst>
                                  <p:par>
                                    <p:cTn id="100" presetID="2" presetClass="entr" presetSubtype="2" fill="hold" nodeType="clickEffect">
                                      <p:stCondLst>
                                        <p:cond delay="0"/>
                                      </p:stCondLst>
                                      <p:childTnLst>
                                        <p:set>
                                          <p:cBhvr>
                                            <p:cTn id="101" dur="1" fill="hold">
                                              <p:stCondLst>
                                                <p:cond delay="0"/>
                                              </p:stCondLst>
                                            </p:cTn>
                                            <p:tgtEl>
                                              <p:spTgt spid="476"/>
                                            </p:tgtEl>
                                            <p:attrNameLst>
                                              <p:attrName>style.visibility</p:attrName>
                                            </p:attrNameLst>
                                          </p:cBhvr>
                                          <p:to>
                                            <p:strVal val="visible"/>
                                          </p:to>
                                        </p:set>
                                        <p:anim calcmode="lin" valueType="num">
                                          <p:cBhvr additive="base">
                                            <p:cTn id="102" dur="1500" fill="hold"/>
                                            <p:tgtEl>
                                              <p:spTgt spid="476"/>
                                            </p:tgtEl>
                                            <p:attrNameLst>
                                              <p:attrName>ppt_x</p:attrName>
                                            </p:attrNameLst>
                                          </p:cBhvr>
                                          <p:tavLst>
                                            <p:tav tm="0">
                                              <p:val>
                                                <p:strVal val="1+#ppt_w/2"/>
                                              </p:val>
                                            </p:tav>
                                            <p:tav tm="100000">
                                              <p:val>
                                                <p:strVal val="#ppt_x"/>
                                              </p:val>
                                            </p:tav>
                                          </p:tavLst>
                                        </p:anim>
                                        <p:anim calcmode="lin" valueType="num">
                                          <p:cBhvr additive="base">
                                            <p:cTn id="103" dur="1500" fill="hold"/>
                                            <p:tgtEl>
                                              <p:spTgt spid="476"/>
                                            </p:tgtEl>
                                            <p:attrNameLst>
                                              <p:attrName>ppt_y</p:attrName>
                                            </p:attrNameLst>
                                          </p:cBhvr>
                                          <p:tavLst>
                                            <p:tav tm="0">
                                              <p:val>
                                                <p:strVal val="#ppt_y"/>
                                              </p:val>
                                            </p:tav>
                                            <p:tav tm="100000">
                                              <p:val>
                                                <p:strVal val="#ppt_y"/>
                                              </p:val>
                                            </p:tav>
                                          </p:tavLst>
                                        </p:anim>
                                      </p:childTnLst>
                                    </p:cTn>
                                  </p:par>
                                  <p:par>
                                    <p:cTn id="104" presetID="10" presetClass="entr" presetSubtype="0" fill="hold" nodeType="withEffect">
                                      <p:stCondLst>
                                        <p:cond delay="700"/>
                                      </p:stCondLst>
                                      <p:childTnLst>
                                        <p:set>
                                          <p:cBhvr>
                                            <p:cTn id="105" dur="1" fill="hold">
                                              <p:stCondLst>
                                                <p:cond delay="0"/>
                                              </p:stCondLst>
                                            </p:cTn>
                                            <p:tgtEl>
                                              <p:spTgt spid="45"/>
                                            </p:tgtEl>
                                            <p:attrNameLst>
                                              <p:attrName>style.visibility</p:attrName>
                                            </p:attrNameLst>
                                          </p:cBhvr>
                                          <p:to>
                                            <p:strVal val="visible"/>
                                          </p:to>
                                        </p:set>
                                        <p:animEffect transition="in" filter="fade">
                                          <p:cBhvr>
                                            <p:cTn id="106" dur="500"/>
                                            <p:tgtEl>
                                              <p:spTgt spid="45"/>
                                            </p:tgtEl>
                                          </p:cBhvr>
                                        </p:animEffect>
                                      </p:childTnLst>
                                    </p:cTn>
                                  </p:par>
                                  <p:par>
                                    <p:cTn id="107" presetID="47" presetClass="entr" presetSubtype="0" fill="hold" nodeType="withEffect">
                                      <p:stCondLst>
                                        <p:cond delay="1000"/>
                                      </p:stCondLst>
                                      <p:childTnLst>
                                        <p:set>
                                          <p:cBhvr>
                                            <p:cTn id="108" dur="1" fill="hold">
                                              <p:stCondLst>
                                                <p:cond delay="0"/>
                                              </p:stCondLst>
                                            </p:cTn>
                                            <p:tgtEl>
                                              <p:spTgt spid="224"/>
                                            </p:tgtEl>
                                            <p:attrNameLst>
                                              <p:attrName>style.visibility</p:attrName>
                                            </p:attrNameLst>
                                          </p:cBhvr>
                                          <p:to>
                                            <p:strVal val="visible"/>
                                          </p:to>
                                        </p:set>
                                        <p:animEffect transition="in" filter="fade">
                                          <p:cBhvr>
                                            <p:cTn id="109" dur="800"/>
                                            <p:tgtEl>
                                              <p:spTgt spid="224"/>
                                            </p:tgtEl>
                                          </p:cBhvr>
                                        </p:animEffect>
                                        <p:anim calcmode="lin" valueType="num">
                                          <p:cBhvr>
                                            <p:cTn id="110" dur="800" fill="hold"/>
                                            <p:tgtEl>
                                              <p:spTgt spid="224"/>
                                            </p:tgtEl>
                                            <p:attrNameLst>
                                              <p:attrName>ppt_x</p:attrName>
                                            </p:attrNameLst>
                                          </p:cBhvr>
                                          <p:tavLst>
                                            <p:tav tm="0">
                                              <p:val>
                                                <p:strVal val="#ppt_x"/>
                                              </p:val>
                                            </p:tav>
                                            <p:tav tm="100000">
                                              <p:val>
                                                <p:strVal val="#ppt_x"/>
                                              </p:val>
                                            </p:tav>
                                          </p:tavLst>
                                        </p:anim>
                                        <p:anim calcmode="lin" valueType="num">
                                          <p:cBhvr>
                                            <p:cTn id="111" dur="800" fill="hold"/>
                                            <p:tgtEl>
                                              <p:spTgt spid="224"/>
                                            </p:tgtEl>
                                            <p:attrNameLst>
                                              <p:attrName>ppt_y</p:attrName>
                                            </p:attrNameLst>
                                          </p:cBhvr>
                                          <p:tavLst>
                                            <p:tav tm="0">
                                              <p:val>
                                                <p:strVal val="#ppt_y-.1"/>
                                              </p:val>
                                            </p:tav>
                                            <p:tav tm="100000">
                                              <p:val>
                                                <p:strVal val="#ppt_y"/>
                                              </p:val>
                                            </p:tav>
                                          </p:tavLst>
                                        </p:anim>
                                      </p:childTnLst>
                                    </p:cTn>
                                  </p:par>
                                </p:childTnLst>
                              </p:cTn>
                            </p:par>
                            <p:par>
                              <p:cTn id="112" fill="hold">
                                <p:stCondLst>
                                  <p:cond delay="1800"/>
                                </p:stCondLst>
                                <p:childTnLst>
                                  <p:par>
                                    <p:cTn id="113" presetID="47" presetClass="entr" presetSubtype="0" fill="hold" nodeType="afterEffect">
                                      <p:stCondLst>
                                        <p:cond delay="0"/>
                                      </p:stCondLst>
                                      <p:childTnLst>
                                        <p:set>
                                          <p:cBhvr>
                                            <p:cTn id="114" dur="1" fill="hold">
                                              <p:stCondLst>
                                                <p:cond delay="0"/>
                                              </p:stCondLst>
                                            </p:cTn>
                                            <p:tgtEl>
                                              <p:spTgt spid="84"/>
                                            </p:tgtEl>
                                            <p:attrNameLst>
                                              <p:attrName>style.visibility</p:attrName>
                                            </p:attrNameLst>
                                          </p:cBhvr>
                                          <p:to>
                                            <p:strVal val="visible"/>
                                          </p:to>
                                        </p:set>
                                        <p:animEffect transition="in" filter="fade">
                                          <p:cBhvr>
                                            <p:cTn id="115" dur="800"/>
                                            <p:tgtEl>
                                              <p:spTgt spid="84"/>
                                            </p:tgtEl>
                                          </p:cBhvr>
                                        </p:animEffect>
                                        <p:anim calcmode="lin" valueType="num">
                                          <p:cBhvr>
                                            <p:cTn id="116" dur="800" fill="hold"/>
                                            <p:tgtEl>
                                              <p:spTgt spid="84"/>
                                            </p:tgtEl>
                                            <p:attrNameLst>
                                              <p:attrName>ppt_x</p:attrName>
                                            </p:attrNameLst>
                                          </p:cBhvr>
                                          <p:tavLst>
                                            <p:tav tm="0">
                                              <p:val>
                                                <p:strVal val="#ppt_x"/>
                                              </p:val>
                                            </p:tav>
                                            <p:tav tm="100000">
                                              <p:val>
                                                <p:strVal val="#ppt_x"/>
                                              </p:val>
                                            </p:tav>
                                          </p:tavLst>
                                        </p:anim>
                                        <p:anim calcmode="lin" valueType="num">
                                          <p:cBhvr>
                                            <p:cTn id="117" dur="800" fill="hold"/>
                                            <p:tgtEl>
                                              <p:spTgt spid="84"/>
                                            </p:tgtEl>
                                            <p:attrNameLst>
                                              <p:attrName>ppt_y</p:attrName>
                                            </p:attrNameLst>
                                          </p:cBhvr>
                                          <p:tavLst>
                                            <p:tav tm="0">
                                              <p:val>
                                                <p:strVal val="#ppt_y-.1"/>
                                              </p:val>
                                            </p:tav>
                                            <p:tav tm="100000">
                                              <p:val>
                                                <p:strVal val="#ppt_y"/>
                                              </p:val>
                                            </p:tav>
                                          </p:tavLst>
                                        </p:anim>
                                      </p:childTnLst>
                                    </p:cTn>
                                  </p:par>
                                </p:childTnLst>
                              </p:cTn>
                            </p:par>
                          </p:childTnLst>
                        </p:cTn>
                      </p:par>
                      <p:par>
                        <p:cTn id="118" fill="hold">
                          <p:stCondLst>
                            <p:cond delay="indefinite"/>
                          </p:stCondLst>
                          <p:childTnLst>
                            <p:par>
                              <p:cTn id="119" fill="hold">
                                <p:stCondLst>
                                  <p:cond delay="0"/>
                                </p:stCondLst>
                                <p:childTnLst>
                                  <p:par>
                                    <p:cTn id="120" presetID="2" presetClass="entr" presetSubtype="2" fill="hold" nodeType="clickEffect">
                                      <p:stCondLst>
                                        <p:cond delay="0"/>
                                      </p:stCondLst>
                                      <p:childTnLst>
                                        <p:set>
                                          <p:cBhvr>
                                            <p:cTn id="121" dur="1" fill="hold">
                                              <p:stCondLst>
                                                <p:cond delay="0"/>
                                              </p:stCondLst>
                                            </p:cTn>
                                            <p:tgtEl>
                                              <p:spTgt spid="525"/>
                                            </p:tgtEl>
                                            <p:attrNameLst>
                                              <p:attrName>style.visibility</p:attrName>
                                            </p:attrNameLst>
                                          </p:cBhvr>
                                          <p:to>
                                            <p:strVal val="visible"/>
                                          </p:to>
                                        </p:set>
                                        <p:anim calcmode="lin" valueType="num">
                                          <p:cBhvr additive="base">
                                            <p:cTn id="122" dur="1500" fill="hold"/>
                                            <p:tgtEl>
                                              <p:spTgt spid="525"/>
                                            </p:tgtEl>
                                            <p:attrNameLst>
                                              <p:attrName>ppt_x</p:attrName>
                                            </p:attrNameLst>
                                          </p:cBhvr>
                                          <p:tavLst>
                                            <p:tav tm="0">
                                              <p:val>
                                                <p:strVal val="1+#ppt_w/2"/>
                                              </p:val>
                                            </p:tav>
                                            <p:tav tm="100000">
                                              <p:val>
                                                <p:strVal val="#ppt_x"/>
                                              </p:val>
                                            </p:tav>
                                          </p:tavLst>
                                        </p:anim>
                                        <p:anim calcmode="lin" valueType="num">
                                          <p:cBhvr additive="base">
                                            <p:cTn id="123" dur="1500" fill="hold"/>
                                            <p:tgtEl>
                                              <p:spTgt spid="525"/>
                                            </p:tgtEl>
                                            <p:attrNameLst>
                                              <p:attrName>ppt_y</p:attrName>
                                            </p:attrNameLst>
                                          </p:cBhvr>
                                          <p:tavLst>
                                            <p:tav tm="0">
                                              <p:val>
                                                <p:strVal val="#ppt_y"/>
                                              </p:val>
                                            </p:tav>
                                            <p:tav tm="100000">
                                              <p:val>
                                                <p:strVal val="#ppt_y"/>
                                              </p:val>
                                            </p:tav>
                                          </p:tavLst>
                                        </p:anim>
                                      </p:childTnLst>
                                    </p:cTn>
                                  </p:par>
                                  <p:par>
                                    <p:cTn id="124" presetID="10" presetClass="entr" presetSubtype="0" fill="hold" nodeType="withEffect">
                                      <p:stCondLst>
                                        <p:cond delay="700"/>
                                      </p:stCondLst>
                                      <p:childTnLst>
                                        <p:set>
                                          <p:cBhvr>
                                            <p:cTn id="125" dur="1" fill="hold">
                                              <p:stCondLst>
                                                <p:cond delay="0"/>
                                              </p:stCondLst>
                                            </p:cTn>
                                            <p:tgtEl>
                                              <p:spTgt spid="46"/>
                                            </p:tgtEl>
                                            <p:attrNameLst>
                                              <p:attrName>style.visibility</p:attrName>
                                            </p:attrNameLst>
                                          </p:cBhvr>
                                          <p:to>
                                            <p:strVal val="visible"/>
                                          </p:to>
                                        </p:set>
                                        <p:animEffect transition="in" filter="fade">
                                          <p:cBhvr>
                                            <p:cTn id="126" dur="500"/>
                                            <p:tgtEl>
                                              <p:spTgt spid="46"/>
                                            </p:tgtEl>
                                          </p:cBhvr>
                                        </p:animEffect>
                                      </p:childTnLst>
                                    </p:cTn>
                                  </p:par>
                                  <p:par>
                                    <p:cTn id="127" presetID="47" presetClass="entr" presetSubtype="0" fill="hold" nodeType="withEffect">
                                      <p:stCondLst>
                                        <p:cond delay="1000"/>
                                      </p:stCondLst>
                                      <p:childTnLst>
                                        <p:set>
                                          <p:cBhvr>
                                            <p:cTn id="128" dur="1" fill="hold">
                                              <p:stCondLst>
                                                <p:cond delay="0"/>
                                              </p:stCondLst>
                                            </p:cTn>
                                            <p:tgtEl>
                                              <p:spTgt spid="304"/>
                                            </p:tgtEl>
                                            <p:attrNameLst>
                                              <p:attrName>style.visibility</p:attrName>
                                            </p:attrNameLst>
                                          </p:cBhvr>
                                          <p:to>
                                            <p:strVal val="visible"/>
                                          </p:to>
                                        </p:set>
                                        <p:animEffect transition="in" filter="fade">
                                          <p:cBhvr>
                                            <p:cTn id="129" dur="800"/>
                                            <p:tgtEl>
                                              <p:spTgt spid="304"/>
                                            </p:tgtEl>
                                          </p:cBhvr>
                                        </p:animEffect>
                                        <p:anim calcmode="lin" valueType="num">
                                          <p:cBhvr>
                                            <p:cTn id="130" dur="800" fill="hold"/>
                                            <p:tgtEl>
                                              <p:spTgt spid="304"/>
                                            </p:tgtEl>
                                            <p:attrNameLst>
                                              <p:attrName>ppt_x</p:attrName>
                                            </p:attrNameLst>
                                          </p:cBhvr>
                                          <p:tavLst>
                                            <p:tav tm="0">
                                              <p:val>
                                                <p:strVal val="#ppt_x"/>
                                              </p:val>
                                            </p:tav>
                                            <p:tav tm="100000">
                                              <p:val>
                                                <p:strVal val="#ppt_x"/>
                                              </p:val>
                                            </p:tav>
                                          </p:tavLst>
                                        </p:anim>
                                        <p:anim calcmode="lin" valueType="num">
                                          <p:cBhvr>
                                            <p:cTn id="131" dur="800" fill="hold"/>
                                            <p:tgtEl>
                                              <p:spTgt spid="304"/>
                                            </p:tgtEl>
                                            <p:attrNameLst>
                                              <p:attrName>ppt_y</p:attrName>
                                            </p:attrNameLst>
                                          </p:cBhvr>
                                          <p:tavLst>
                                            <p:tav tm="0">
                                              <p:val>
                                                <p:strVal val="#ppt_y-.1"/>
                                              </p:val>
                                            </p:tav>
                                            <p:tav tm="100000">
                                              <p:val>
                                                <p:strVal val="#ppt_y"/>
                                              </p:val>
                                            </p:tav>
                                          </p:tavLst>
                                        </p:anim>
                                      </p:childTnLst>
                                    </p:cTn>
                                  </p:par>
                                </p:childTnLst>
                              </p:cTn>
                            </p:par>
                            <p:par>
                              <p:cTn id="132" fill="hold">
                                <p:stCondLst>
                                  <p:cond delay="1800"/>
                                </p:stCondLst>
                                <p:childTnLst>
                                  <p:par>
                                    <p:cTn id="133" presetID="47" presetClass="entr" presetSubtype="0" fill="hold" nodeType="afterEffect">
                                      <p:stCondLst>
                                        <p:cond delay="0"/>
                                      </p:stCondLst>
                                      <p:childTnLst>
                                        <p:set>
                                          <p:cBhvr>
                                            <p:cTn id="134" dur="1" fill="hold">
                                              <p:stCondLst>
                                                <p:cond delay="0"/>
                                              </p:stCondLst>
                                            </p:cTn>
                                            <p:tgtEl>
                                              <p:spTgt spid="530"/>
                                            </p:tgtEl>
                                            <p:attrNameLst>
                                              <p:attrName>style.visibility</p:attrName>
                                            </p:attrNameLst>
                                          </p:cBhvr>
                                          <p:to>
                                            <p:strVal val="visible"/>
                                          </p:to>
                                        </p:set>
                                        <p:animEffect transition="in" filter="fade">
                                          <p:cBhvr>
                                            <p:cTn id="135" dur="800"/>
                                            <p:tgtEl>
                                              <p:spTgt spid="530"/>
                                            </p:tgtEl>
                                          </p:cBhvr>
                                        </p:animEffect>
                                        <p:anim calcmode="lin" valueType="num">
                                          <p:cBhvr>
                                            <p:cTn id="136" dur="800" fill="hold"/>
                                            <p:tgtEl>
                                              <p:spTgt spid="530"/>
                                            </p:tgtEl>
                                            <p:attrNameLst>
                                              <p:attrName>ppt_x</p:attrName>
                                            </p:attrNameLst>
                                          </p:cBhvr>
                                          <p:tavLst>
                                            <p:tav tm="0">
                                              <p:val>
                                                <p:strVal val="#ppt_x"/>
                                              </p:val>
                                            </p:tav>
                                            <p:tav tm="100000">
                                              <p:val>
                                                <p:strVal val="#ppt_x"/>
                                              </p:val>
                                            </p:tav>
                                          </p:tavLst>
                                        </p:anim>
                                        <p:anim calcmode="lin" valueType="num">
                                          <p:cBhvr>
                                            <p:cTn id="137" dur="800" fill="hold"/>
                                            <p:tgtEl>
                                              <p:spTgt spid="530"/>
                                            </p:tgtEl>
                                            <p:attrNameLst>
                                              <p:attrName>ppt_y</p:attrName>
                                            </p:attrNameLst>
                                          </p:cBhvr>
                                          <p:tavLst>
                                            <p:tav tm="0">
                                              <p:val>
                                                <p:strVal val="#ppt_y-.1"/>
                                              </p:val>
                                            </p:tav>
                                            <p:tav tm="100000">
                                              <p:val>
                                                <p:strVal val="#ppt_y"/>
                                              </p:val>
                                            </p:tav>
                                          </p:tavLst>
                                        </p:anim>
                                      </p:childTnLst>
                                    </p:cTn>
                                  </p:par>
                                </p:childTnLst>
                              </p:cTn>
                            </p:par>
                          </p:childTnLst>
                        </p:cTn>
                      </p:par>
                      <p:par>
                        <p:cTn id="138" fill="hold">
                          <p:stCondLst>
                            <p:cond delay="indefinite"/>
                          </p:stCondLst>
                          <p:childTnLst>
                            <p:par>
                              <p:cTn id="139" fill="hold">
                                <p:stCondLst>
                                  <p:cond delay="0"/>
                                </p:stCondLst>
                                <p:childTnLst>
                                  <p:par>
                                    <p:cTn id="140" presetID="2" presetClass="entr" presetSubtype="8" fill="hold" nodeType="clickEffect">
                                      <p:stCondLst>
                                        <p:cond delay="0"/>
                                      </p:stCondLst>
                                      <p:childTnLst>
                                        <p:set>
                                          <p:cBhvr>
                                            <p:cTn id="141" dur="1" fill="hold">
                                              <p:stCondLst>
                                                <p:cond delay="0"/>
                                              </p:stCondLst>
                                            </p:cTn>
                                            <p:tgtEl>
                                              <p:spTgt spid="571"/>
                                            </p:tgtEl>
                                            <p:attrNameLst>
                                              <p:attrName>style.visibility</p:attrName>
                                            </p:attrNameLst>
                                          </p:cBhvr>
                                          <p:to>
                                            <p:strVal val="visible"/>
                                          </p:to>
                                        </p:set>
                                        <p:anim calcmode="lin" valueType="num">
                                          <p:cBhvr additive="base">
                                            <p:cTn id="142" dur="1500" fill="hold"/>
                                            <p:tgtEl>
                                              <p:spTgt spid="571"/>
                                            </p:tgtEl>
                                            <p:attrNameLst>
                                              <p:attrName>ppt_x</p:attrName>
                                            </p:attrNameLst>
                                          </p:cBhvr>
                                          <p:tavLst>
                                            <p:tav tm="0">
                                              <p:val>
                                                <p:strVal val="0-#ppt_w/2"/>
                                              </p:val>
                                            </p:tav>
                                            <p:tav tm="100000">
                                              <p:val>
                                                <p:strVal val="#ppt_x"/>
                                              </p:val>
                                            </p:tav>
                                          </p:tavLst>
                                        </p:anim>
                                        <p:anim calcmode="lin" valueType="num">
                                          <p:cBhvr additive="base">
                                            <p:cTn id="143" dur="1500" fill="hold"/>
                                            <p:tgtEl>
                                              <p:spTgt spid="571"/>
                                            </p:tgtEl>
                                            <p:attrNameLst>
                                              <p:attrName>ppt_y</p:attrName>
                                            </p:attrNameLst>
                                          </p:cBhvr>
                                          <p:tavLst>
                                            <p:tav tm="0">
                                              <p:val>
                                                <p:strVal val="#ppt_y"/>
                                              </p:val>
                                            </p:tav>
                                            <p:tav tm="100000">
                                              <p:val>
                                                <p:strVal val="#ppt_y"/>
                                              </p:val>
                                            </p:tav>
                                          </p:tavLst>
                                        </p:anim>
                                      </p:childTnLst>
                                    </p:cTn>
                                  </p:par>
                                  <p:par>
                                    <p:cTn id="144" presetID="10" presetClass="entr" presetSubtype="0" fill="hold" nodeType="withEffect">
                                      <p:stCondLst>
                                        <p:cond delay="700"/>
                                      </p:stCondLst>
                                      <p:childTnLst>
                                        <p:set>
                                          <p:cBhvr>
                                            <p:cTn id="145" dur="1" fill="hold">
                                              <p:stCondLst>
                                                <p:cond delay="0"/>
                                              </p:stCondLst>
                                            </p:cTn>
                                            <p:tgtEl>
                                              <p:spTgt spid="49"/>
                                            </p:tgtEl>
                                            <p:attrNameLst>
                                              <p:attrName>style.visibility</p:attrName>
                                            </p:attrNameLst>
                                          </p:cBhvr>
                                          <p:to>
                                            <p:strVal val="visible"/>
                                          </p:to>
                                        </p:set>
                                        <p:animEffect transition="in" filter="fade">
                                          <p:cBhvr>
                                            <p:cTn id="146" dur="500"/>
                                            <p:tgtEl>
                                              <p:spTgt spid="49"/>
                                            </p:tgtEl>
                                          </p:cBhvr>
                                        </p:animEffect>
                                      </p:childTnLst>
                                    </p:cTn>
                                  </p:par>
                                  <p:par>
                                    <p:cTn id="147" presetID="47" presetClass="entr" presetSubtype="0" fill="hold" nodeType="withEffect">
                                      <p:stCondLst>
                                        <p:cond delay="1000"/>
                                      </p:stCondLst>
                                      <p:childTnLst>
                                        <p:set>
                                          <p:cBhvr>
                                            <p:cTn id="148" dur="1" fill="hold">
                                              <p:stCondLst>
                                                <p:cond delay="0"/>
                                              </p:stCondLst>
                                            </p:cTn>
                                            <p:tgtEl>
                                              <p:spTgt spid="324"/>
                                            </p:tgtEl>
                                            <p:attrNameLst>
                                              <p:attrName>style.visibility</p:attrName>
                                            </p:attrNameLst>
                                          </p:cBhvr>
                                          <p:to>
                                            <p:strVal val="visible"/>
                                          </p:to>
                                        </p:set>
                                        <p:animEffect transition="in" filter="fade">
                                          <p:cBhvr>
                                            <p:cTn id="149" dur="800"/>
                                            <p:tgtEl>
                                              <p:spTgt spid="324"/>
                                            </p:tgtEl>
                                          </p:cBhvr>
                                        </p:animEffect>
                                        <p:anim calcmode="lin" valueType="num">
                                          <p:cBhvr>
                                            <p:cTn id="150" dur="800" fill="hold"/>
                                            <p:tgtEl>
                                              <p:spTgt spid="324"/>
                                            </p:tgtEl>
                                            <p:attrNameLst>
                                              <p:attrName>ppt_x</p:attrName>
                                            </p:attrNameLst>
                                          </p:cBhvr>
                                          <p:tavLst>
                                            <p:tav tm="0">
                                              <p:val>
                                                <p:strVal val="#ppt_x"/>
                                              </p:val>
                                            </p:tav>
                                            <p:tav tm="100000">
                                              <p:val>
                                                <p:strVal val="#ppt_x"/>
                                              </p:val>
                                            </p:tav>
                                          </p:tavLst>
                                        </p:anim>
                                        <p:anim calcmode="lin" valueType="num">
                                          <p:cBhvr>
                                            <p:cTn id="151" dur="800" fill="hold"/>
                                            <p:tgtEl>
                                              <p:spTgt spid="324"/>
                                            </p:tgtEl>
                                            <p:attrNameLst>
                                              <p:attrName>ppt_y</p:attrName>
                                            </p:attrNameLst>
                                          </p:cBhvr>
                                          <p:tavLst>
                                            <p:tav tm="0">
                                              <p:val>
                                                <p:strVal val="#ppt_y-.1"/>
                                              </p:val>
                                            </p:tav>
                                            <p:tav tm="100000">
                                              <p:val>
                                                <p:strVal val="#ppt_y"/>
                                              </p:val>
                                            </p:tav>
                                          </p:tavLst>
                                        </p:anim>
                                      </p:childTnLst>
                                    </p:cTn>
                                  </p:par>
                                </p:childTnLst>
                              </p:cTn>
                            </p:par>
                            <p:par>
                              <p:cTn id="152" fill="hold">
                                <p:stCondLst>
                                  <p:cond delay="1800"/>
                                </p:stCondLst>
                                <p:childTnLst>
                                  <p:par>
                                    <p:cTn id="153" presetID="47" presetClass="entr" presetSubtype="0" fill="hold" nodeType="afterEffect">
                                      <p:stCondLst>
                                        <p:cond delay="0"/>
                                      </p:stCondLst>
                                      <p:childTnLst>
                                        <p:set>
                                          <p:cBhvr>
                                            <p:cTn id="154" dur="1" fill="hold">
                                              <p:stCondLst>
                                                <p:cond delay="0"/>
                                              </p:stCondLst>
                                            </p:cTn>
                                            <p:tgtEl>
                                              <p:spTgt spid="550"/>
                                            </p:tgtEl>
                                            <p:attrNameLst>
                                              <p:attrName>style.visibility</p:attrName>
                                            </p:attrNameLst>
                                          </p:cBhvr>
                                          <p:to>
                                            <p:strVal val="visible"/>
                                          </p:to>
                                        </p:set>
                                        <p:animEffect transition="in" filter="fade">
                                          <p:cBhvr>
                                            <p:cTn id="155" dur="800"/>
                                            <p:tgtEl>
                                              <p:spTgt spid="550"/>
                                            </p:tgtEl>
                                          </p:cBhvr>
                                        </p:animEffect>
                                        <p:anim calcmode="lin" valueType="num">
                                          <p:cBhvr>
                                            <p:cTn id="156" dur="800" fill="hold"/>
                                            <p:tgtEl>
                                              <p:spTgt spid="550"/>
                                            </p:tgtEl>
                                            <p:attrNameLst>
                                              <p:attrName>ppt_x</p:attrName>
                                            </p:attrNameLst>
                                          </p:cBhvr>
                                          <p:tavLst>
                                            <p:tav tm="0">
                                              <p:val>
                                                <p:strVal val="#ppt_x"/>
                                              </p:val>
                                            </p:tav>
                                            <p:tav tm="100000">
                                              <p:val>
                                                <p:strVal val="#ppt_x"/>
                                              </p:val>
                                            </p:tav>
                                          </p:tavLst>
                                        </p:anim>
                                        <p:anim calcmode="lin" valueType="num">
                                          <p:cBhvr>
                                            <p:cTn id="157" dur="800" fill="hold"/>
                                            <p:tgtEl>
                                              <p:spTgt spid="55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mc:Fallback>
  </mc:AlternateContent>
</p:sld>
</file>

<file path=ppt/theme/theme1.xml><?xml version="1.0" encoding="utf-8"?>
<a:theme xmlns:a="http://schemas.openxmlformats.org/drawingml/2006/main" name="Office Theme">
  <a:themeElements>
    <a:clrScheme name="blocks">
      <a:dk1>
        <a:srgbClr val="000000"/>
      </a:dk1>
      <a:lt1>
        <a:srgbClr val="FFFFFF"/>
      </a:lt1>
      <a:dk2>
        <a:srgbClr val="0085BF"/>
      </a:dk2>
      <a:lt2>
        <a:srgbClr val="E7E6E6"/>
      </a:lt2>
      <a:accent1>
        <a:srgbClr val="97EB00"/>
      </a:accent1>
      <a:accent2>
        <a:srgbClr val="8800B3"/>
      </a:accent2>
      <a:accent3>
        <a:srgbClr val="FF2B04"/>
      </a:accent3>
      <a:accent4>
        <a:srgbClr val="FFC000"/>
      </a:accent4>
      <a:accent5>
        <a:srgbClr val="0085BF"/>
      </a:accent5>
      <a:accent6>
        <a:srgbClr val="309A78"/>
      </a:accent6>
      <a:hlink>
        <a:srgbClr val="8F6BD8"/>
      </a:hlink>
      <a:folHlink>
        <a:srgbClr val="562875"/>
      </a:folHlink>
    </a:clrScheme>
    <a:fontScheme name="Office Them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F46216B-77A9-411A-B9D3-5023FCB70208}"/>
    </a:ext>
  </a:extLst>
</a:theme>
</file>

<file path=ppt/theme/theme2.xml><?xml version="1.0" encoding="utf-8"?>
<a:theme xmlns:a="http://schemas.openxmlformats.org/drawingml/2006/main" name="1_Office Theme">
  <a:themeElements>
    <a:clrScheme name="Custom 74">
      <a:dk1>
        <a:srgbClr val="000000"/>
      </a:dk1>
      <a:lt1>
        <a:srgbClr val="FFFFFF"/>
      </a:lt1>
      <a:dk2>
        <a:srgbClr val="2BA9B4"/>
      </a:dk2>
      <a:lt2>
        <a:srgbClr val="5B8340"/>
      </a:lt2>
      <a:accent1>
        <a:srgbClr val="FF8100"/>
      </a:accent1>
      <a:accent2>
        <a:srgbClr val="009EFF"/>
      </a:accent2>
      <a:accent3>
        <a:srgbClr val="FF2B04"/>
      </a:accent3>
      <a:accent4>
        <a:srgbClr val="FFC000"/>
      </a:accent4>
      <a:accent5>
        <a:srgbClr val="00B200"/>
      </a:accent5>
      <a:accent6>
        <a:srgbClr val="309AFF"/>
      </a:accent6>
      <a:hlink>
        <a:srgbClr val="8F6BD8"/>
      </a:hlink>
      <a:folHlink>
        <a:srgbClr val="99B948"/>
      </a:folHlink>
    </a:clrScheme>
    <a:fontScheme name="Office Them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F46216B-77A9-411A-B9D3-5023FCB70208}"/>
    </a:ext>
  </a:extLst>
</a:theme>
</file>

<file path=ppt/theme/theme3.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4.xml><?xml version="1.0" encoding="utf-8"?>
<a:theme xmlns:a="http://schemas.openxmlformats.org/drawingml/2006/main" name="Tema de Offic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emplate>Office Theme</Template>
  <TotalTime>5667</TotalTime>
  <Words>1191</Words>
  <Application>Microsoft Office PowerPoint</Application>
  <PresentationFormat>Presentación en pantalla (16:9)</PresentationFormat>
  <Paragraphs>286</Paragraphs>
  <Slides>27</Slides>
  <Notes>27</Notes>
  <HiddenSlides>0</HiddenSlides>
  <MMClips>0</MMClips>
  <ScaleCrop>false</ScaleCrop>
  <HeadingPairs>
    <vt:vector size="6" baseType="variant">
      <vt:variant>
        <vt:lpstr>Fuentes usadas</vt:lpstr>
      </vt:variant>
      <vt:variant>
        <vt:i4>6</vt:i4>
      </vt:variant>
      <vt:variant>
        <vt:lpstr>Tema</vt:lpstr>
      </vt:variant>
      <vt:variant>
        <vt:i4>2</vt:i4>
      </vt:variant>
      <vt:variant>
        <vt:lpstr>Títulos de diapositiva</vt:lpstr>
      </vt:variant>
      <vt:variant>
        <vt:i4>27</vt:i4>
      </vt:variant>
    </vt:vector>
  </HeadingPairs>
  <TitlesOfParts>
    <vt:vector size="35" baseType="lpstr">
      <vt:lpstr>Arial</vt:lpstr>
      <vt:lpstr>Calibri</vt:lpstr>
      <vt:lpstr>Calibri Light</vt:lpstr>
      <vt:lpstr>Times New Roman</vt:lpstr>
      <vt:lpstr>Wingdings</vt:lpstr>
      <vt:lpstr>Wingdings 2</vt:lpstr>
      <vt:lpstr>Office Theme</vt:lpstr>
      <vt:lpstr>1_Office Theme</vt:lpstr>
      <vt:lpstr>Presentación de PowerPoint</vt:lpstr>
      <vt:lpstr>Presentación de PowerPoint</vt:lpstr>
      <vt:lpstr>Presentación de PowerPoint</vt:lpstr>
      <vt:lpstr>FUENTES DE DERECHO</vt:lpstr>
      <vt:lpstr>IDEA 1400</vt:lpstr>
      <vt:lpstr>IDEA 1401</vt:lpstr>
      <vt:lpstr>IDEA 1401</vt:lpstr>
      <vt:lpstr>IDEA 1401</vt:lpstr>
      <vt:lpstr>Presentación de PowerPoint</vt:lpstr>
      <vt:lpstr>Presentación de PowerPoint</vt:lpstr>
      <vt:lpstr>Presentación de PowerPoint</vt:lpstr>
      <vt:lpstr>Comité de Programación y Ubicación</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SIGAMOS TRABAJANDO…</vt:lpstr>
      <vt:lpstr>PREGUNTAS</vt:lpstr>
    </vt:vector>
  </TitlesOfParts>
  <LinksUpToDate>false</LinksUpToDate>
  <SharedDoc>false</SharedDoc>
  <HyperlinksChanged>false</HyperlinksChanged>
  <AppVersion>15.0000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Smith, Corey</dc:creator>
  <cp:lastModifiedBy>Osvaldo Burgos</cp:lastModifiedBy>
  <cp:revision>352</cp:revision>
  <cp:lastPrinted>2020-12-07T01:34:48Z</cp:lastPrinted>
  <dcterms:created xsi:type="dcterms:W3CDTF">2017-10-19T16:15:01Z</dcterms:created>
  <dcterms:modified xsi:type="dcterms:W3CDTF">2020-12-07T01:37:22Z</dcterms:modified>
</cp:coreProperties>
</file>